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Lst>
  <p:notesMasterIdLst>
    <p:notesMasterId r:id="rId28"/>
  </p:notesMasterIdLst>
  <p:sldIdLst>
    <p:sldId id="281" r:id="rId2"/>
    <p:sldId id="282" r:id="rId3"/>
    <p:sldId id="263"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3" r:id="rId21"/>
    <p:sldId id="284" r:id="rId22"/>
    <p:sldId id="285" r:id="rId23"/>
    <p:sldId id="286" r:id="rId24"/>
    <p:sldId id="288" r:id="rId25"/>
    <p:sldId id="289" r:id="rId26"/>
    <p:sldId id="287"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6DE498-8CCC-41F0-AF72-4A96C7A2F94D}">
  <a:tblStyle styleId="{EE6DE498-8CCC-41F0-AF72-4A96C7A2F94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516" y="-16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761729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425068ee41_0_16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1425068ee41_0_16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4"/>
        <p:cNvGrpSpPr/>
        <p:nvPr/>
      </p:nvGrpSpPr>
      <p:grpSpPr>
        <a:xfrm>
          <a:off x="0" y="0"/>
          <a:ext cx="0" cy="0"/>
          <a:chOff x="0" y="0"/>
          <a:chExt cx="0" cy="0"/>
        </a:xfrm>
      </p:grpSpPr>
      <p:sp>
        <p:nvSpPr>
          <p:cNvPr id="2965" name="Google Shape;2965;g1425068ee41_0_13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6" name="Google Shape;2966;g1425068ee41_0_13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7"/>
        <p:cNvGrpSpPr/>
        <p:nvPr/>
      </p:nvGrpSpPr>
      <p:grpSpPr>
        <a:xfrm>
          <a:off x="0" y="0"/>
          <a:ext cx="0" cy="0"/>
          <a:chOff x="0" y="0"/>
          <a:chExt cx="0" cy="0"/>
        </a:xfrm>
      </p:grpSpPr>
      <p:sp>
        <p:nvSpPr>
          <p:cNvPr id="2958" name="Google Shape;2958;g1425068ee41_0_13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9" name="Google Shape;2959;g1425068ee41_0_13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7"/>
        <p:cNvGrpSpPr/>
        <p:nvPr/>
      </p:nvGrpSpPr>
      <p:grpSpPr>
        <a:xfrm>
          <a:off x="0" y="0"/>
          <a:ext cx="0" cy="0"/>
          <a:chOff x="0" y="0"/>
          <a:chExt cx="0" cy="0"/>
        </a:xfrm>
      </p:grpSpPr>
      <p:sp>
        <p:nvSpPr>
          <p:cNvPr id="3888" name="Google Shape;3888;g1425068ee41_0_14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9" name="Google Shape;3889;g1425068ee41_0_14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5"/>
        <p:cNvGrpSpPr/>
        <p:nvPr/>
      </p:nvGrpSpPr>
      <p:grpSpPr>
        <a:xfrm>
          <a:off x="0" y="0"/>
          <a:ext cx="0" cy="0"/>
          <a:chOff x="0" y="0"/>
          <a:chExt cx="0" cy="0"/>
        </a:xfrm>
      </p:grpSpPr>
      <p:sp>
        <p:nvSpPr>
          <p:cNvPr id="2976" name="Google Shape;2976;g1425068ee41_0_13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7" name="Google Shape;2977;g1425068ee41_0_13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7"/>
        <p:cNvGrpSpPr/>
        <p:nvPr/>
      </p:nvGrpSpPr>
      <p:grpSpPr>
        <a:xfrm>
          <a:off x="0" y="0"/>
          <a:ext cx="0" cy="0"/>
          <a:chOff x="0" y="0"/>
          <a:chExt cx="0" cy="0"/>
        </a:xfrm>
      </p:grpSpPr>
      <p:sp>
        <p:nvSpPr>
          <p:cNvPr id="2958" name="Google Shape;2958;g1425068ee41_0_13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9" name="Google Shape;2959;g1425068ee41_0_13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6"/>
        <p:cNvGrpSpPr/>
        <p:nvPr/>
      </p:nvGrpSpPr>
      <p:grpSpPr>
        <a:xfrm>
          <a:off x="0" y="0"/>
          <a:ext cx="0" cy="0"/>
          <a:chOff x="0" y="0"/>
          <a:chExt cx="0" cy="0"/>
        </a:xfrm>
      </p:grpSpPr>
      <p:sp>
        <p:nvSpPr>
          <p:cNvPr id="4337" name="Google Shape;4337;g1425068ee41_0_14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8" name="Google Shape;4338;g1425068ee41_0_14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g1425068ee41_0_118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 name="Google Shape;1514;g1425068ee41_0_11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4"/>
        <p:cNvGrpSpPr/>
        <p:nvPr/>
      </p:nvGrpSpPr>
      <p:grpSpPr>
        <a:xfrm>
          <a:off x="0" y="0"/>
          <a:ext cx="0" cy="0"/>
          <a:chOff x="0" y="0"/>
          <a:chExt cx="0" cy="0"/>
        </a:xfrm>
      </p:grpSpPr>
      <p:sp>
        <p:nvSpPr>
          <p:cNvPr id="2535" name="Google Shape;2535;g1425068ee41_0_12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6" name="Google Shape;2536;g1425068ee41_0_12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7"/>
        <p:cNvGrpSpPr/>
        <p:nvPr/>
      </p:nvGrpSpPr>
      <p:grpSpPr>
        <a:xfrm>
          <a:off x="0" y="0"/>
          <a:ext cx="0" cy="0"/>
          <a:chOff x="0" y="0"/>
          <a:chExt cx="0" cy="0"/>
        </a:xfrm>
      </p:grpSpPr>
      <p:sp>
        <p:nvSpPr>
          <p:cNvPr id="3888" name="Google Shape;3888;g1425068ee41_0_14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9" name="Google Shape;3889;g1425068ee41_0_14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1425068ee41_0_11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1425068ee41_0_11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9"/>
        <p:cNvGrpSpPr/>
        <p:nvPr/>
      </p:nvGrpSpPr>
      <p:grpSpPr>
        <a:xfrm>
          <a:off x="0" y="0"/>
          <a:ext cx="0" cy="0"/>
          <a:chOff x="0" y="0"/>
          <a:chExt cx="0" cy="0"/>
        </a:xfrm>
      </p:grpSpPr>
      <p:sp>
        <p:nvSpPr>
          <p:cNvPr id="1990" name="Google Shape;1990;g1425068ee41_0_12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1" name="Google Shape;1991;g1425068ee41_0_12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9"/>
        <p:cNvGrpSpPr/>
        <p:nvPr/>
      </p:nvGrpSpPr>
      <p:grpSpPr>
        <a:xfrm>
          <a:off x="0" y="0"/>
          <a:ext cx="0" cy="0"/>
          <a:chOff x="0" y="0"/>
          <a:chExt cx="0" cy="0"/>
        </a:xfrm>
      </p:grpSpPr>
      <p:sp>
        <p:nvSpPr>
          <p:cNvPr id="2510" name="Google Shape;2510;g1425068ee41_0_12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1" name="Google Shape;2511;g1425068ee41_0_12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5"/>
        <p:cNvGrpSpPr/>
        <p:nvPr/>
      </p:nvGrpSpPr>
      <p:grpSpPr>
        <a:xfrm>
          <a:off x="0" y="0"/>
          <a:ext cx="0" cy="0"/>
          <a:chOff x="0" y="0"/>
          <a:chExt cx="0" cy="0"/>
        </a:xfrm>
      </p:grpSpPr>
      <p:sp>
        <p:nvSpPr>
          <p:cNvPr id="2706" name="Google Shape;2706;g1425068ee41_0_13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7" name="Google Shape;2707;g1425068ee41_0_13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7"/>
        <p:cNvGrpSpPr/>
        <p:nvPr/>
      </p:nvGrpSpPr>
      <p:grpSpPr>
        <a:xfrm>
          <a:off x="0" y="0"/>
          <a:ext cx="0" cy="0"/>
          <a:chOff x="0" y="0"/>
          <a:chExt cx="0" cy="0"/>
        </a:xfrm>
      </p:grpSpPr>
      <p:sp>
        <p:nvSpPr>
          <p:cNvPr id="3888" name="Google Shape;3888;g1425068ee41_0_14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9" name="Google Shape;3889;g1425068ee41_0_14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3"/>
        <p:cNvGrpSpPr/>
        <p:nvPr/>
      </p:nvGrpSpPr>
      <p:grpSpPr>
        <a:xfrm>
          <a:off x="0" y="0"/>
          <a:ext cx="0" cy="0"/>
          <a:chOff x="0" y="0"/>
          <a:chExt cx="0" cy="0"/>
        </a:xfrm>
      </p:grpSpPr>
      <p:sp>
        <p:nvSpPr>
          <p:cNvPr id="4234" name="Google Shape;4234;g1425068ee41_0_1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5" name="Google Shape;4235;g1425068ee41_0_1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7"/>
        <p:cNvGrpSpPr/>
        <p:nvPr/>
      </p:nvGrpSpPr>
      <p:grpSpPr>
        <a:xfrm>
          <a:off x="0" y="0"/>
          <a:ext cx="0" cy="0"/>
          <a:chOff x="0" y="0"/>
          <a:chExt cx="0" cy="0"/>
        </a:xfrm>
      </p:grpSpPr>
      <p:sp>
        <p:nvSpPr>
          <p:cNvPr id="2008" name="Google Shape;2008;g1425068ee41_0_12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9" name="Google Shape;2009;g1425068ee41_0_12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9"/>
        <p:cNvGrpSpPr/>
        <p:nvPr/>
      </p:nvGrpSpPr>
      <p:grpSpPr>
        <a:xfrm>
          <a:off x="0" y="0"/>
          <a:ext cx="0" cy="0"/>
          <a:chOff x="0" y="0"/>
          <a:chExt cx="0" cy="0"/>
        </a:xfrm>
      </p:grpSpPr>
      <p:sp>
        <p:nvSpPr>
          <p:cNvPr id="2510" name="Google Shape;2510;g1425068ee41_0_12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1" name="Google Shape;2511;g1425068ee41_0_12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1425068ee41_0_11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1425068ee41_0_11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9"/>
        <p:cNvGrpSpPr/>
        <p:nvPr/>
      </p:nvGrpSpPr>
      <p:grpSpPr>
        <a:xfrm>
          <a:off x="0" y="0"/>
          <a:ext cx="0" cy="0"/>
          <a:chOff x="0" y="0"/>
          <a:chExt cx="0" cy="0"/>
        </a:xfrm>
      </p:grpSpPr>
      <p:sp>
        <p:nvSpPr>
          <p:cNvPr id="1990" name="Google Shape;1990;g1425068ee41_0_12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1" name="Google Shape;1991;g1425068ee41_0_12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1425068ee41_0_12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1425068ee41_0_12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7"/>
        <p:cNvGrpSpPr/>
        <p:nvPr/>
      </p:nvGrpSpPr>
      <p:grpSpPr>
        <a:xfrm>
          <a:off x="0" y="0"/>
          <a:ext cx="0" cy="0"/>
          <a:chOff x="0" y="0"/>
          <a:chExt cx="0" cy="0"/>
        </a:xfrm>
      </p:grpSpPr>
      <p:sp>
        <p:nvSpPr>
          <p:cNvPr id="2008" name="Google Shape;2008;g1425068ee41_0_12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9" name="Google Shape;2009;g1425068ee41_0_12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4"/>
        <p:cNvGrpSpPr/>
        <p:nvPr/>
      </p:nvGrpSpPr>
      <p:grpSpPr>
        <a:xfrm>
          <a:off x="0" y="0"/>
          <a:ext cx="0" cy="0"/>
          <a:chOff x="0" y="0"/>
          <a:chExt cx="0" cy="0"/>
        </a:xfrm>
      </p:grpSpPr>
      <p:sp>
        <p:nvSpPr>
          <p:cNvPr id="2535" name="Google Shape;2535;g1425068ee41_0_12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6" name="Google Shape;2536;g1425068ee41_0_12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sp>
        <p:nvSpPr>
          <p:cNvPr id="68" name="Google Shape;68;p5"/>
          <p:cNvSpPr/>
          <p:nvPr/>
        </p:nvSpPr>
        <p:spPr>
          <a:xfrm flipH="1">
            <a:off x="-1479665" y="3426712"/>
            <a:ext cx="4380929" cy="3737313"/>
          </a:xfrm>
          <a:custGeom>
            <a:avLst/>
            <a:gdLst/>
            <a:ahLst/>
            <a:cxnLst/>
            <a:rect l="l" t="t" r="r" b="b"/>
            <a:pathLst>
              <a:path w="42794" h="36507" extrusionOk="0">
                <a:moveTo>
                  <a:pt x="29034" y="1"/>
                </a:moveTo>
                <a:cubicBezTo>
                  <a:pt x="26322" y="1"/>
                  <a:pt x="23203" y="1957"/>
                  <a:pt x="21164" y="5802"/>
                </a:cubicBezTo>
                <a:cubicBezTo>
                  <a:pt x="16717" y="14183"/>
                  <a:pt x="5766" y="8731"/>
                  <a:pt x="2352" y="14549"/>
                </a:cubicBezTo>
                <a:cubicBezTo>
                  <a:pt x="0" y="18557"/>
                  <a:pt x="10736" y="36506"/>
                  <a:pt x="23819" y="36506"/>
                </a:cubicBezTo>
                <a:cubicBezTo>
                  <a:pt x="26509" y="36506"/>
                  <a:pt x="29299" y="35747"/>
                  <a:pt x="32095" y="33951"/>
                </a:cubicBezTo>
                <a:cubicBezTo>
                  <a:pt x="42793" y="27079"/>
                  <a:pt x="33934" y="16738"/>
                  <a:pt x="34498" y="8273"/>
                </a:cubicBezTo>
                <a:cubicBezTo>
                  <a:pt x="34867" y="2722"/>
                  <a:pt x="32234" y="1"/>
                  <a:pt x="29034"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rot="-10164641" flipH="1">
            <a:off x="5953478" y="-1935611"/>
            <a:ext cx="4380861" cy="3737255"/>
          </a:xfrm>
          <a:custGeom>
            <a:avLst/>
            <a:gdLst/>
            <a:ahLst/>
            <a:cxnLst/>
            <a:rect l="l" t="t" r="r" b="b"/>
            <a:pathLst>
              <a:path w="42794" h="36507" extrusionOk="0">
                <a:moveTo>
                  <a:pt x="29034" y="1"/>
                </a:moveTo>
                <a:cubicBezTo>
                  <a:pt x="26322" y="1"/>
                  <a:pt x="23203" y="1957"/>
                  <a:pt x="21164" y="5802"/>
                </a:cubicBezTo>
                <a:cubicBezTo>
                  <a:pt x="16717" y="14183"/>
                  <a:pt x="5766" y="8731"/>
                  <a:pt x="2352" y="14549"/>
                </a:cubicBezTo>
                <a:cubicBezTo>
                  <a:pt x="0" y="18557"/>
                  <a:pt x="10736" y="36506"/>
                  <a:pt x="23819" y="36506"/>
                </a:cubicBezTo>
                <a:cubicBezTo>
                  <a:pt x="26509" y="36506"/>
                  <a:pt x="29299" y="35747"/>
                  <a:pt x="32095" y="33951"/>
                </a:cubicBezTo>
                <a:cubicBezTo>
                  <a:pt x="42793" y="27079"/>
                  <a:pt x="33934" y="16738"/>
                  <a:pt x="34498" y="8273"/>
                </a:cubicBezTo>
                <a:cubicBezTo>
                  <a:pt x="34867" y="2722"/>
                  <a:pt x="32234" y="1"/>
                  <a:pt x="29034"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flipH="1">
            <a:off x="1020050" y="3765748"/>
            <a:ext cx="459039" cy="459000"/>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 name="Google Shape;71;p5"/>
          <p:cNvGrpSpPr/>
          <p:nvPr/>
        </p:nvGrpSpPr>
        <p:grpSpPr>
          <a:xfrm flipH="1">
            <a:off x="8184578" y="3584597"/>
            <a:ext cx="621664" cy="544428"/>
            <a:chOff x="2316475" y="944125"/>
            <a:chExt cx="662825" cy="580475"/>
          </a:xfrm>
        </p:grpSpPr>
        <p:sp>
          <p:nvSpPr>
            <p:cNvPr id="72" name="Google Shape;72;p5"/>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5"/>
          <p:cNvGrpSpPr/>
          <p:nvPr/>
        </p:nvGrpSpPr>
        <p:grpSpPr>
          <a:xfrm flipH="1">
            <a:off x="225885" y="206013"/>
            <a:ext cx="484923" cy="424676"/>
            <a:chOff x="2316475" y="944125"/>
            <a:chExt cx="662825" cy="580475"/>
          </a:xfrm>
        </p:grpSpPr>
        <p:sp>
          <p:nvSpPr>
            <p:cNvPr id="77" name="Google Shape;77;p5"/>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5"/>
          <p:cNvGrpSpPr/>
          <p:nvPr/>
        </p:nvGrpSpPr>
        <p:grpSpPr>
          <a:xfrm flipH="1">
            <a:off x="7698528" y="4519735"/>
            <a:ext cx="621664" cy="544428"/>
            <a:chOff x="2316475" y="944125"/>
            <a:chExt cx="662825" cy="580475"/>
          </a:xfrm>
        </p:grpSpPr>
        <p:sp>
          <p:nvSpPr>
            <p:cNvPr id="82" name="Google Shape;82;p5"/>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5"/>
          <p:cNvSpPr/>
          <p:nvPr/>
        </p:nvSpPr>
        <p:spPr>
          <a:xfrm flipH="1">
            <a:off x="7135525" y="922473"/>
            <a:ext cx="459039" cy="459000"/>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txBox="1">
            <a:spLocks noGrp="1"/>
          </p:cNvSpPr>
          <p:nvPr>
            <p:ph type="subTitle" idx="1"/>
          </p:nvPr>
        </p:nvSpPr>
        <p:spPr>
          <a:xfrm>
            <a:off x="1246125" y="2435425"/>
            <a:ext cx="2735400" cy="4248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Nunito SemiBold"/>
                <a:ea typeface="Nunito SemiBold"/>
                <a:cs typeface="Nunito SemiBold"/>
                <a:sym typeface="Nunito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8" name="Google Shape;88;p5"/>
          <p:cNvSpPr txBox="1">
            <a:spLocks noGrp="1"/>
          </p:cNvSpPr>
          <p:nvPr>
            <p:ph type="subTitle" idx="2"/>
          </p:nvPr>
        </p:nvSpPr>
        <p:spPr>
          <a:xfrm>
            <a:off x="4961350" y="2435300"/>
            <a:ext cx="2735400" cy="4248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Nunito SemiBold"/>
                <a:ea typeface="Nunito SemiBold"/>
                <a:cs typeface="Nunito SemiBold"/>
                <a:sym typeface="Nunito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9" name="Google Shape;89;p5"/>
          <p:cNvSpPr txBox="1">
            <a:spLocks noGrp="1"/>
          </p:cNvSpPr>
          <p:nvPr>
            <p:ph type="subTitle" idx="3"/>
          </p:nvPr>
        </p:nvSpPr>
        <p:spPr>
          <a:xfrm>
            <a:off x="1246100" y="2860100"/>
            <a:ext cx="2735400" cy="941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 name="Google Shape;90;p5"/>
          <p:cNvSpPr txBox="1">
            <a:spLocks noGrp="1"/>
          </p:cNvSpPr>
          <p:nvPr>
            <p:ph type="subTitle" idx="4"/>
          </p:nvPr>
        </p:nvSpPr>
        <p:spPr>
          <a:xfrm>
            <a:off x="4961350" y="2860100"/>
            <a:ext cx="2735400" cy="941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5"/>
          <p:cNvSpPr txBox="1">
            <a:spLocks noGrp="1"/>
          </p:cNvSpPr>
          <p:nvPr>
            <p:ph type="title"/>
          </p:nvPr>
        </p:nvSpPr>
        <p:spPr>
          <a:xfrm>
            <a:off x="785125" y="537374"/>
            <a:ext cx="7704000" cy="657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8"/>
        <p:cNvGrpSpPr/>
        <p:nvPr/>
      </p:nvGrpSpPr>
      <p:grpSpPr>
        <a:xfrm>
          <a:off x="0" y="0"/>
          <a:ext cx="0" cy="0"/>
          <a:chOff x="0" y="0"/>
          <a:chExt cx="0" cy="0"/>
        </a:xfrm>
      </p:grpSpPr>
      <p:sp>
        <p:nvSpPr>
          <p:cNvPr id="179" name="Google Shape;17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9600"/>
              <a:buNone/>
              <a:defRPr sz="75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80" name="Google Shape;180;p11"/>
          <p:cNvSpPr txBox="1">
            <a:spLocks noGrp="1"/>
          </p:cNvSpPr>
          <p:nvPr>
            <p:ph type="subTitle" idx="1"/>
          </p:nvPr>
        </p:nvSpPr>
        <p:spPr>
          <a:xfrm>
            <a:off x="2341275" y="3152175"/>
            <a:ext cx="4240800" cy="382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600"/>
              <a:buNone/>
              <a:defRPr>
                <a:solidFill>
                  <a:schemeClr val="lt1"/>
                </a:solidFill>
                <a:latin typeface="Nunito SemiBold"/>
                <a:ea typeface="Nunito SemiBold"/>
                <a:cs typeface="Nunito SemiBold"/>
                <a:sym typeface="Nunito SemiBold"/>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1" name="Google Shape;181;p11"/>
          <p:cNvSpPr/>
          <p:nvPr/>
        </p:nvSpPr>
        <p:spPr>
          <a:xfrm rot="-731257">
            <a:off x="5893370" y="2691879"/>
            <a:ext cx="4647545" cy="4030582"/>
          </a:xfrm>
          <a:custGeom>
            <a:avLst/>
            <a:gdLst/>
            <a:ahLst/>
            <a:cxnLst/>
            <a:rect l="l" t="t" r="r" b="b"/>
            <a:pathLst>
              <a:path w="42794" h="36507" extrusionOk="0">
                <a:moveTo>
                  <a:pt x="29034" y="1"/>
                </a:moveTo>
                <a:cubicBezTo>
                  <a:pt x="26322" y="1"/>
                  <a:pt x="23203" y="1957"/>
                  <a:pt x="21164" y="5802"/>
                </a:cubicBezTo>
                <a:cubicBezTo>
                  <a:pt x="16717" y="14183"/>
                  <a:pt x="5766" y="8731"/>
                  <a:pt x="2352" y="14549"/>
                </a:cubicBezTo>
                <a:cubicBezTo>
                  <a:pt x="0" y="18557"/>
                  <a:pt x="10736" y="36506"/>
                  <a:pt x="23819" y="36506"/>
                </a:cubicBezTo>
                <a:cubicBezTo>
                  <a:pt x="26509" y="36506"/>
                  <a:pt x="29299" y="35747"/>
                  <a:pt x="32095" y="33951"/>
                </a:cubicBezTo>
                <a:cubicBezTo>
                  <a:pt x="42793" y="27079"/>
                  <a:pt x="33934" y="16738"/>
                  <a:pt x="34498" y="8273"/>
                </a:cubicBezTo>
                <a:cubicBezTo>
                  <a:pt x="34867" y="2722"/>
                  <a:pt x="32234" y="1"/>
                  <a:pt x="29034"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rot="10164671">
            <a:off x="-1900896" y="-1969908"/>
            <a:ext cx="4726307" cy="4031950"/>
          </a:xfrm>
          <a:custGeom>
            <a:avLst/>
            <a:gdLst/>
            <a:ahLst/>
            <a:cxnLst/>
            <a:rect l="l" t="t" r="r" b="b"/>
            <a:pathLst>
              <a:path w="42794" h="36507" extrusionOk="0">
                <a:moveTo>
                  <a:pt x="29034" y="1"/>
                </a:moveTo>
                <a:cubicBezTo>
                  <a:pt x="26322" y="1"/>
                  <a:pt x="23203" y="1957"/>
                  <a:pt x="21164" y="5802"/>
                </a:cubicBezTo>
                <a:cubicBezTo>
                  <a:pt x="16717" y="14183"/>
                  <a:pt x="5766" y="8731"/>
                  <a:pt x="2352" y="14549"/>
                </a:cubicBezTo>
                <a:cubicBezTo>
                  <a:pt x="0" y="18557"/>
                  <a:pt x="10736" y="36506"/>
                  <a:pt x="23819" y="36506"/>
                </a:cubicBezTo>
                <a:cubicBezTo>
                  <a:pt x="26509" y="36506"/>
                  <a:pt x="29299" y="35747"/>
                  <a:pt x="32095" y="33951"/>
                </a:cubicBezTo>
                <a:cubicBezTo>
                  <a:pt x="42793" y="27079"/>
                  <a:pt x="33934" y="16738"/>
                  <a:pt x="34498" y="8273"/>
                </a:cubicBezTo>
                <a:cubicBezTo>
                  <a:pt x="34867" y="2722"/>
                  <a:pt x="32234" y="1"/>
                  <a:pt x="29034"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4844975" y="4428149"/>
            <a:ext cx="884654" cy="884610"/>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1381675" y="760701"/>
            <a:ext cx="713483" cy="713393"/>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85;p11"/>
          <p:cNvGrpSpPr/>
          <p:nvPr/>
        </p:nvGrpSpPr>
        <p:grpSpPr>
          <a:xfrm>
            <a:off x="45847" y="3464397"/>
            <a:ext cx="621664" cy="544428"/>
            <a:chOff x="2316475" y="944125"/>
            <a:chExt cx="662825" cy="580475"/>
          </a:xfrm>
        </p:grpSpPr>
        <p:sp>
          <p:nvSpPr>
            <p:cNvPr id="186" name="Google Shape;186;p11"/>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90;p11"/>
          <p:cNvGrpSpPr/>
          <p:nvPr/>
        </p:nvGrpSpPr>
        <p:grpSpPr>
          <a:xfrm>
            <a:off x="7985957" y="536983"/>
            <a:ext cx="621664" cy="544428"/>
            <a:chOff x="2316475" y="944125"/>
            <a:chExt cx="662825" cy="580475"/>
          </a:xfrm>
        </p:grpSpPr>
        <p:sp>
          <p:nvSpPr>
            <p:cNvPr id="191" name="Google Shape;191;p11"/>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95;p11"/>
          <p:cNvGrpSpPr/>
          <p:nvPr/>
        </p:nvGrpSpPr>
        <p:grpSpPr>
          <a:xfrm>
            <a:off x="607247" y="4434960"/>
            <a:ext cx="621664" cy="544428"/>
            <a:chOff x="2316475" y="944125"/>
            <a:chExt cx="662825" cy="580475"/>
          </a:xfrm>
        </p:grpSpPr>
        <p:sp>
          <p:nvSpPr>
            <p:cNvPr id="196" name="Google Shape;196;p11"/>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187878" flipH="1">
            <a:off x="-2662968" y="1897242"/>
            <a:ext cx="13825288" cy="466797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064583" y="1294592"/>
            <a:ext cx="754894" cy="754861"/>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597650" y="666448"/>
            <a:ext cx="459039" cy="459000"/>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2;p2"/>
          <p:cNvGrpSpPr/>
          <p:nvPr/>
        </p:nvGrpSpPr>
        <p:grpSpPr>
          <a:xfrm>
            <a:off x="399972" y="1818222"/>
            <a:ext cx="621664" cy="544428"/>
            <a:chOff x="2316475" y="944125"/>
            <a:chExt cx="662825" cy="580475"/>
          </a:xfrm>
        </p:grpSpPr>
        <p:sp>
          <p:nvSpPr>
            <p:cNvPr id="13" name="Google Shape;13;p2"/>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7;p2"/>
          <p:cNvGrpSpPr/>
          <p:nvPr/>
        </p:nvGrpSpPr>
        <p:grpSpPr>
          <a:xfrm>
            <a:off x="7398222" y="2083072"/>
            <a:ext cx="621664" cy="544428"/>
            <a:chOff x="2316475" y="944125"/>
            <a:chExt cx="662825" cy="580475"/>
          </a:xfrm>
        </p:grpSpPr>
        <p:sp>
          <p:nvSpPr>
            <p:cNvPr id="18" name="Google Shape;18;p2"/>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2;p2"/>
          <p:cNvGrpSpPr/>
          <p:nvPr/>
        </p:nvGrpSpPr>
        <p:grpSpPr>
          <a:xfrm>
            <a:off x="8935906" y="1472538"/>
            <a:ext cx="484923" cy="424676"/>
            <a:chOff x="2316475" y="944125"/>
            <a:chExt cx="662825" cy="580475"/>
          </a:xfrm>
        </p:grpSpPr>
        <p:sp>
          <p:nvSpPr>
            <p:cNvPr id="23" name="Google Shape;23;p2"/>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txBox="1">
            <a:spLocks noGrp="1"/>
          </p:cNvSpPr>
          <p:nvPr>
            <p:ph type="ctrTitle"/>
          </p:nvPr>
        </p:nvSpPr>
        <p:spPr>
          <a:xfrm>
            <a:off x="710800" y="1430550"/>
            <a:ext cx="5230800" cy="17823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000000"/>
              </a:buClr>
              <a:buSzPts val="6000"/>
              <a:buNone/>
              <a:defRPr sz="4500">
                <a:solidFill>
                  <a:srgbClr val="20124D"/>
                </a:solidFill>
              </a:defRPr>
            </a:lvl1pPr>
            <a:lvl2pPr lvl="1" rtl="0">
              <a:spcBef>
                <a:spcPts val="0"/>
              </a:spcBef>
              <a:spcAft>
                <a:spcPts val="0"/>
              </a:spcAft>
              <a:buClr>
                <a:srgbClr val="434343"/>
              </a:buClr>
              <a:buSzPts val="5200"/>
              <a:buNone/>
              <a:defRPr sz="5200">
                <a:solidFill>
                  <a:srgbClr val="434343"/>
                </a:solidFill>
              </a:defRPr>
            </a:lvl2pPr>
            <a:lvl3pPr lvl="2" rtl="0">
              <a:spcBef>
                <a:spcPts val="0"/>
              </a:spcBef>
              <a:spcAft>
                <a:spcPts val="0"/>
              </a:spcAft>
              <a:buClr>
                <a:srgbClr val="434343"/>
              </a:buClr>
              <a:buSzPts val="5200"/>
              <a:buNone/>
              <a:defRPr sz="5200">
                <a:solidFill>
                  <a:srgbClr val="434343"/>
                </a:solidFill>
              </a:defRPr>
            </a:lvl3pPr>
            <a:lvl4pPr lvl="3" rtl="0">
              <a:spcBef>
                <a:spcPts val="0"/>
              </a:spcBef>
              <a:spcAft>
                <a:spcPts val="0"/>
              </a:spcAft>
              <a:buClr>
                <a:srgbClr val="434343"/>
              </a:buClr>
              <a:buSzPts val="5200"/>
              <a:buNone/>
              <a:defRPr sz="5200">
                <a:solidFill>
                  <a:srgbClr val="434343"/>
                </a:solidFill>
              </a:defRPr>
            </a:lvl4pPr>
            <a:lvl5pPr lvl="4" rtl="0">
              <a:spcBef>
                <a:spcPts val="0"/>
              </a:spcBef>
              <a:spcAft>
                <a:spcPts val="0"/>
              </a:spcAft>
              <a:buClr>
                <a:srgbClr val="434343"/>
              </a:buClr>
              <a:buSzPts val="5200"/>
              <a:buNone/>
              <a:defRPr sz="5200">
                <a:solidFill>
                  <a:srgbClr val="434343"/>
                </a:solidFill>
              </a:defRPr>
            </a:lvl5pPr>
            <a:lvl6pPr lvl="5" rtl="0">
              <a:spcBef>
                <a:spcPts val="0"/>
              </a:spcBef>
              <a:spcAft>
                <a:spcPts val="0"/>
              </a:spcAft>
              <a:buClr>
                <a:srgbClr val="434343"/>
              </a:buClr>
              <a:buSzPts val="5200"/>
              <a:buNone/>
              <a:defRPr sz="5200">
                <a:solidFill>
                  <a:srgbClr val="434343"/>
                </a:solidFill>
              </a:defRPr>
            </a:lvl6pPr>
            <a:lvl7pPr lvl="6" rtl="0">
              <a:spcBef>
                <a:spcPts val="0"/>
              </a:spcBef>
              <a:spcAft>
                <a:spcPts val="0"/>
              </a:spcAft>
              <a:buClr>
                <a:srgbClr val="434343"/>
              </a:buClr>
              <a:buSzPts val="5200"/>
              <a:buNone/>
              <a:defRPr sz="5200">
                <a:solidFill>
                  <a:srgbClr val="434343"/>
                </a:solidFill>
              </a:defRPr>
            </a:lvl7pPr>
            <a:lvl8pPr lvl="7" rtl="0">
              <a:spcBef>
                <a:spcPts val="0"/>
              </a:spcBef>
              <a:spcAft>
                <a:spcPts val="0"/>
              </a:spcAft>
              <a:buClr>
                <a:srgbClr val="434343"/>
              </a:buClr>
              <a:buSzPts val="5200"/>
              <a:buNone/>
              <a:defRPr sz="5200">
                <a:solidFill>
                  <a:srgbClr val="434343"/>
                </a:solidFill>
              </a:defRPr>
            </a:lvl8pPr>
            <a:lvl9pPr lvl="8" rtl="0">
              <a:spcBef>
                <a:spcPts val="0"/>
              </a:spcBef>
              <a:spcAft>
                <a:spcPts val="0"/>
              </a:spcAft>
              <a:buClr>
                <a:srgbClr val="434343"/>
              </a:buClr>
              <a:buSzPts val="5200"/>
              <a:buNone/>
              <a:defRPr sz="5200">
                <a:solidFill>
                  <a:srgbClr val="434343"/>
                </a:solidFill>
              </a:defRPr>
            </a:lvl9pPr>
          </a:lstStyle>
          <a:p>
            <a:endParaRPr/>
          </a:p>
        </p:txBody>
      </p:sp>
      <p:sp>
        <p:nvSpPr>
          <p:cNvPr id="28" name="Google Shape;28;p2"/>
          <p:cNvSpPr txBox="1">
            <a:spLocks noGrp="1"/>
          </p:cNvSpPr>
          <p:nvPr>
            <p:ph type="subTitle" idx="1"/>
          </p:nvPr>
        </p:nvSpPr>
        <p:spPr>
          <a:xfrm>
            <a:off x="710800" y="3330475"/>
            <a:ext cx="5230800" cy="335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000000"/>
              </a:buClr>
              <a:buSzPts val="1400"/>
              <a:buFont typeface="Nunito SemiBold"/>
              <a:buNone/>
              <a:defRPr>
                <a:solidFill>
                  <a:schemeClr val="lt1"/>
                </a:solidFill>
                <a:latin typeface="Nunito SemiBold"/>
                <a:ea typeface="Nunito SemiBold"/>
                <a:cs typeface="Nunito SemiBold"/>
                <a:sym typeface="Nunito SemiBold"/>
              </a:defRPr>
            </a:lvl1pPr>
            <a:lvl2pPr lvl="1" algn="r" rtl="0">
              <a:lnSpc>
                <a:spcPct val="100000"/>
              </a:lnSpc>
              <a:spcBef>
                <a:spcPts val="0"/>
              </a:spcBef>
              <a:spcAft>
                <a:spcPts val="0"/>
              </a:spcAft>
              <a:buClr>
                <a:srgbClr val="434343"/>
              </a:buClr>
              <a:buSzPts val="2800"/>
              <a:buNone/>
              <a:defRPr sz="2800">
                <a:solidFill>
                  <a:srgbClr val="434343"/>
                </a:solidFill>
              </a:defRPr>
            </a:lvl2pPr>
            <a:lvl3pPr lvl="2" algn="r" rtl="0">
              <a:lnSpc>
                <a:spcPct val="100000"/>
              </a:lnSpc>
              <a:spcBef>
                <a:spcPts val="0"/>
              </a:spcBef>
              <a:spcAft>
                <a:spcPts val="0"/>
              </a:spcAft>
              <a:buClr>
                <a:srgbClr val="434343"/>
              </a:buClr>
              <a:buSzPts val="2800"/>
              <a:buNone/>
              <a:defRPr sz="2800">
                <a:solidFill>
                  <a:srgbClr val="434343"/>
                </a:solidFill>
              </a:defRPr>
            </a:lvl3pPr>
            <a:lvl4pPr lvl="3" algn="r" rtl="0">
              <a:lnSpc>
                <a:spcPct val="100000"/>
              </a:lnSpc>
              <a:spcBef>
                <a:spcPts val="0"/>
              </a:spcBef>
              <a:spcAft>
                <a:spcPts val="0"/>
              </a:spcAft>
              <a:buClr>
                <a:srgbClr val="434343"/>
              </a:buClr>
              <a:buSzPts val="2800"/>
              <a:buNone/>
              <a:defRPr sz="2800">
                <a:solidFill>
                  <a:srgbClr val="434343"/>
                </a:solidFill>
              </a:defRPr>
            </a:lvl4pPr>
            <a:lvl5pPr lvl="4" algn="r" rtl="0">
              <a:lnSpc>
                <a:spcPct val="100000"/>
              </a:lnSpc>
              <a:spcBef>
                <a:spcPts val="0"/>
              </a:spcBef>
              <a:spcAft>
                <a:spcPts val="0"/>
              </a:spcAft>
              <a:buClr>
                <a:srgbClr val="434343"/>
              </a:buClr>
              <a:buSzPts val="2800"/>
              <a:buNone/>
              <a:defRPr sz="2800">
                <a:solidFill>
                  <a:srgbClr val="434343"/>
                </a:solidFill>
              </a:defRPr>
            </a:lvl5pPr>
            <a:lvl6pPr lvl="5" algn="r" rtl="0">
              <a:lnSpc>
                <a:spcPct val="100000"/>
              </a:lnSpc>
              <a:spcBef>
                <a:spcPts val="0"/>
              </a:spcBef>
              <a:spcAft>
                <a:spcPts val="0"/>
              </a:spcAft>
              <a:buClr>
                <a:srgbClr val="434343"/>
              </a:buClr>
              <a:buSzPts val="2800"/>
              <a:buNone/>
              <a:defRPr sz="2800">
                <a:solidFill>
                  <a:srgbClr val="434343"/>
                </a:solidFill>
              </a:defRPr>
            </a:lvl6pPr>
            <a:lvl7pPr lvl="6" algn="r" rtl="0">
              <a:lnSpc>
                <a:spcPct val="100000"/>
              </a:lnSpc>
              <a:spcBef>
                <a:spcPts val="0"/>
              </a:spcBef>
              <a:spcAft>
                <a:spcPts val="0"/>
              </a:spcAft>
              <a:buClr>
                <a:srgbClr val="434343"/>
              </a:buClr>
              <a:buSzPts val="2800"/>
              <a:buNone/>
              <a:defRPr sz="2800">
                <a:solidFill>
                  <a:srgbClr val="434343"/>
                </a:solidFill>
              </a:defRPr>
            </a:lvl7pPr>
            <a:lvl8pPr lvl="7" algn="r" rtl="0">
              <a:lnSpc>
                <a:spcPct val="100000"/>
              </a:lnSpc>
              <a:spcBef>
                <a:spcPts val="0"/>
              </a:spcBef>
              <a:spcAft>
                <a:spcPts val="0"/>
              </a:spcAft>
              <a:buClr>
                <a:srgbClr val="434343"/>
              </a:buClr>
              <a:buSzPts val="2800"/>
              <a:buNone/>
              <a:defRPr sz="2800">
                <a:solidFill>
                  <a:srgbClr val="434343"/>
                </a:solidFill>
              </a:defRPr>
            </a:lvl8pPr>
            <a:lvl9pPr lvl="8" algn="r" rtl="0">
              <a:lnSpc>
                <a:spcPct val="100000"/>
              </a:lnSpc>
              <a:spcBef>
                <a:spcPts val="0"/>
              </a:spcBef>
              <a:spcAft>
                <a:spcPts val="0"/>
              </a:spcAft>
              <a:buClr>
                <a:srgbClr val="434343"/>
              </a:buClr>
              <a:buSzPts val="2800"/>
              <a:buNone/>
              <a:defRPr sz="2800">
                <a:solidFill>
                  <a:srgbClr val="434343"/>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4"/>
        <p:cNvGrpSpPr/>
        <p:nvPr/>
      </p:nvGrpSpPr>
      <p:grpSpPr>
        <a:xfrm>
          <a:off x="0" y="0"/>
          <a:ext cx="0" cy="0"/>
          <a:chOff x="0" y="0"/>
          <a:chExt cx="0" cy="0"/>
        </a:xfrm>
      </p:grpSpPr>
      <p:sp>
        <p:nvSpPr>
          <p:cNvPr id="155" name="Google Shape;155;p10"/>
          <p:cNvSpPr txBox="1">
            <a:spLocks noGrp="1"/>
          </p:cNvSpPr>
          <p:nvPr>
            <p:ph type="title"/>
          </p:nvPr>
        </p:nvSpPr>
        <p:spPr>
          <a:xfrm>
            <a:off x="870750" y="1436550"/>
            <a:ext cx="3321300" cy="2270400"/>
          </a:xfrm>
          <a:prstGeom prst="rect">
            <a:avLst/>
          </a:prstGeom>
        </p:spPr>
        <p:txBody>
          <a:bodyPr spcFirstLastPara="1" wrap="square" lIns="91425" tIns="91425" rIns="91425" bIns="91425" anchor="ctr" anchorCtr="0">
            <a:normAutofit/>
          </a:bodyPr>
          <a:lstStyle>
            <a:lvl1pPr lvl="0" rtl="0">
              <a:spcBef>
                <a:spcPts val="0"/>
              </a:spcBef>
              <a:spcAft>
                <a:spcPts val="0"/>
              </a:spcAft>
              <a:buSzPts val="3700"/>
              <a:buNone/>
              <a:defRPr/>
            </a:lvl1pPr>
            <a:lvl2pPr lvl="1" algn="ctr" rtl="0">
              <a:spcBef>
                <a:spcPts val="0"/>
              </a:spcBef>
              <a:spcAft>
                <a:spcPts val="0"/>
              </a:spcAft>
              <a:buSzPts val="3700"/>
              <a:buNone/>
              <a:defRPr/>
            </a:lvl2pPr>
            <a:lvl3pPr lvl="2" algn="ctr" rtl="0">
              <a:spcBef>
                <a:spcPts val="0"/>
              </a:spcBef>
              <a:spcAft>
                <a:spcPts val="0"/>
              </a:spcAft>
              <a:buSzPts val="3700"/>
              <a:buNone/>
              <a:defRPr/>
            </a:lvl3pPr>
            <a:lvl4pPr lvl="3" algn="ctr" rtl="0">
              <a:spcBef>
                <a:spcPts val="0"/>
              </a:spcBef>
              <a:spcAft>
                <a:spcPts val="0"/>
              </a:spcAft>
              <a:buSzPts val="3700"/>
              <a:buNone/>
              <a:defRPr/>
            </a:lvl4pPr>
            <a:lvl5pPr lvl="4" algn="ctr" rtl="0">
              <a:spcBef>
                <a:spcPts val="0"/>
              </a:spcBef>
              <a:spcAft>
                <a:spcPts val="0"/>
              </a:spcAft>
              <a:buSzPts val="3700"/>
              <a:buNone/>
              <a:defRPr/>
            </a:lvl5pPr>
            <a:lvl6pPr lvl="5" algn="ctr" rtl="0">
              <a:spcBef>
                <a:spcPts val="0"/>
              </a:spcBef>
              <a:spcAft>
                <a:spcPts val="0"/>
              </a:spcAft>
              <a:buSzPts val="3700"/>
              <a:buNone/>
              <a:defRPr/>
            </a:lvl6pPr>
            <a:lvl7pPr lvl="6" algn="ctr" rtl="0">
              <a:spcBef>
                <a:spcPts val="0"/>
              </a:spcBef>
              <a:spcAft>
                <a:spcPts val="0"/>
              </a:spcAft>
              <a:buSzPts val="3700"/>
              <a:buNone/>
              <a:defRPr/>
            </a:lvl7pPr>
            <a:lvl8pPr lvl="7" algn="ctr" rtl="0">
              <a:spcBef>
                <a:spcPts val="0"/>
              </a:spcBef>
              <a:spcAft>
                <a:spcPts val="0"/>
              </a:spcAft>
              <a:buSzPts val="3700"/>
              <a:buNone/>
              <a:defRPr/>
            </a:lvl8pPr>
            <a:lvl9pPr lvl="8" algn="ctr" rtl="0">
              <a:spcBef>
                <a:spcPts val="0"/>
              </a:spcBef>
              <a:spcAft>
                <a:spcPts val="0"/>
              </a:spcAft>
              <a:buSzPts val="3700"/>
              <a:buNone/>
              <a:defRPr/>
            </a:lvl9pPr>
          </a:lstStyle>
          <a:p>
            <a:endParaRPr/>
          </a:p>
        </p:txBody>
      </p:sp>
      <p:sp>
        <p:nvSpPr>
          <p:cNvPr id="156" name="Google Shape;156;p10"/>
          <p:cNvSpPr/>
          <p:nvPr/>
        </p:nvSpPr>
        <p:spPr>
          <a:xfrm>
            <a:off x="-684897" y="4404537"/>
            <a:ext cx="11221450" cy="1790075"/>
          </a:xfrm>
          <a:custGeom>
            <a:avLst/>
            <a:gdLst/>
            <a:ahLst/>
            <a:cxnLst/>
            <a:rect l="l" t="t" r="r" b="b"/>
            <a:pathLst>
              <a:path w="448858" h="71603" extrusionOk="0">
                <a:moveTo>
                  <a:pt x="34278" y="1275"/>
                </a:moveTo>
                <a:cubicBezTo>
                  <a:pt x="50858" y="-6038"/>
                  <a:pt x="99467" y="20870"/>
                  <a:pt x="129612" y="22000"/>
                </a:cubicBezTo>
                <a:cubicBezTo>
                  <a:pt x="159757" y="23131"/>
                  <a:pt x="190718" y="7493"/>
                  <a:pt x="215148" y="8058"/>
                </a:cubicBezTo>
                <a:cubicBezTo>
                  <a:pt x="239578" y="8623"/>
                  <a:pt x="253206" y="25077"/>
                  <a:pt x="276192" y="25391"/>
                </a:cubicBezTo>
                <a:cubicBezTo>
                  <a:pt x="299178" y="25705"/>
                  <a:pt x="328130" y="9816"/>
                  <a:pt x="353062" y="9942"/>
                </a:cubicBezTo>
                <a:cubicBezTo>
                  <a:pt x="377995" y="10068"/>
                  <a:pt x="410401" y="20430"/>
                  <a:pt x="425787" y="26145"/>
                </a:cubicBezTo>
                <a:cubicBezTo>
                  <a:pt x="441174" y="31860"/>
                  <a:pt x="449212" y="37610"/>
                  <a:pt x="445381" y="44232"/>
                </a:cubicBezTo>
                <a:cubicBezTo>
                  <a:pt x="441550" y="50854"/>
                  <a:pt x="472009" y="62270"/>
                  <a:pt x="402801" y="65878"/>
                </a:cubicBezTo>
                <a:cubicBezTo>
                  <a:pt x="333593" y="69486"/>
                  <a:pt x="91554" y="76645"/>
                  <a:pt x="30133" y="65878"/>
                </a:cubicBezTo>
                <a:cubicBezTo>
                  <a:pt x="-31287" y="55111"/>
                  <a:pt x="17698" y="8588"/>
                  <a:pt x="34278" y="1275"/>
                </a:cubicBezTo>
                <a:close/>
              </a:path>
            </a:pathLst>
          </a:custGeom>
          <a:solidFill>
            <a:srgbClr val="7337D4">
              <a:alpha val="12960"/>
            </a:srgbClr>
          </a:solidFill>
          <a:ln>
            <a:noFill/>
          </a:ln>
        </p:spPr>
      </p:sp>
      <p:sp>
        <p:nvSpPr>
          <p:cNvPr id="157" name="Google Shape;157;p10"/>
          <p:cNvSpPr/>
          <p:nvPr/>
        </p:nvSpPr>
        <p:spPr>
          <a:xfrm rot="10661766">
            <a:off x="-966528" y="-1073881"/>
            <a:ext cx="11221544" cy="1790090"/>
          </a:xfrm>
          <a:custGeom>
            <a:avLst/>
            <a:gdLst/>
            <a:ahLst/>
            <a:cxnLst/>
            <a:rect l="l" t="t" r="r" b="b"/>
            <a:pathLst>
              <a:path w="448858" h="71603" extrusionOk="0">
                <a:moveTo>
                  <a:pt x="34278" y="1275"/>
                </a:moveTo>
                <a:cubicBezTo>
                  <a:pt x="50858" y="-6038"/>
                  <a:pt x="99467" y="20870"/>
                  <a:pt x="129612" y="22000"/>
                </a:cubicBezTo>
                <a:cubicBezTo>
                  <a:pt x="159757" y="23131"/>
                  <a:pt x="190718" y="7493"/>
                  <a:pt x="215148" y="8058"/>
                </a:cubicBezTo>
                <a:cubicBezTo>
                  <a:pt x="239578" y="8623"/>
                  <a:pt x="253206" y="25077"/>
                  <a:pt x="276192" y="25391"/>
                </a:cubicBezTo>
                <a:cubicBezTo>
                  <a:pt x="299178" y="25705"/>
                  <a:pt x="328130" y="9816"/>
                  <a:pt x="353062" y="9942"/>
                </a:cubicBezTo>
                <a:cubicBezTo>
                  <a:pt x="377995" y="10068"/>
                  <a:pt x="410401" y="20430"/>
                  <a:pt x="425787" y="26145"/>
                </a:cubicBezTo>
                <a:cubicBezTo>
                  <a:pt x="441174" y="31860"/>
                  <a:pt x="449212" y="37610"/>
                  <a:pt x="445381" y="44232"/>
                </a:cubicBezTo>
                <a:cubicBezTo>
                  <a:pt x="441550" y="50854"/>
                  <a:pt x="472009" y="62270"/>
                  <a:pt x="402801" y="65878"/>
                </a:cubicBezTo>
                <a:cubicBezTo>
                  <a:pt x="333593" y="69486"/>
                  <a:pt x="91554" y="76645"/>
                  <a:pt x="30133" y="65878"/>
                </a:cubicBezTo>
                <a:cubicBezTo>
                  <a:pt x="-31287" y="55111"/>
                  <a:pt x="17698" y="8588"/>
                  <a:pt x="34278" y="1275"/>
                </a:cubicBezTo>
                <a:close/>
              </a:path>
            </a:pathLst>
          </a:custGeom>
          <a:solidFill>
            <a:srgbClr val="7337D4">
              <a:alpha val="12960"/>
            </a:srgbClr>
          </a:solidFill>
          <a:ln>
            <a:noFill/>
          </a:ln>
        </p:spPr>
      </p:sp>
      <p:grpSp>
        <p:nvGrpSpPr>
          <p:cNvPr id="2" name="Google Shape;158;p10"/>
          <p:cNvGrpSpPr/>
          <p:nvPr/>
        </p:nvGrpSpPr>
        <p:grpSpPr>
          <a:xfrm>
            <a:off x="2671522" y="4649740"/>
            <a:ext cx="621664" cy="544428"/>
            <a:chOff x="2316475" y="944125"/>
            <a:chExt cx="662825" cy="580475"/>
          </a:xfrm>
        </p:grpSpPr>
        <p:sp>
          <p:nvSpPr>
            <p:cNvPr id="159" name="Google Shape;159;p10"/>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0"/>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0"/>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0"/>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63;p10"/>
          <p:cNvGrpSpPr/>
          <p:nvPr/>
        </p:nvGrpSpPr>
        <p:grpSpPr>
          <a:xfrm>
            <a:off x="8737222" y="4334315"/>
            <a:ext cx="621664" cy="544428"/>
            <a:chOff x="2316475" y="944125"/>
            <a:chExt cx="662825" cy="580475"/>
          </a:xfrm>
        </p:grpSpPr>
        <p:sp>
          <p:nvSpPr>
            <p:cNvPr id="164" name="Google Shape;164;p10"/>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0"/>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0"/>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68;p10"/>
          <p:cNvGrpSpPr/>
          <p:nvPr/>
        </p:nvGrpSpPr>
        <p:grpSpPr>
          <a:xfrm>
            <a:off x="6754122" y="-152860"/>
            <a:ext cx="621664" cy="544428"/>
            <a:chOff x="2316475" y="944125"/>
            <a:chExt cx="662825" cy="580475"/>
          </a:xfrm>
        </p:grpSpPr>
        <p:sp>
          <p:nvSpPr>
            <p:cNvPr id="169" name="Google Shape;169;p10"/>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0"/>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73;p10"/>
          <p:cNvGrpSpPr/>
          <p:nvPr/>
        </p:nvGrpSpPr>
        <p:grpSpPr>
          <a:xfrm>
            <a:off x="200547" y="126322"/>
            <a:ext cx="621664" cy="544428"/>
            <a:chOff x="2316475" y="944125"/>
            <a:chExt cx="662825" cy="580475"/>
          </a:xfrm>
        </p:grpSpPr>
        <p:sp>
          <p:nvSpPr>
            <p:cNvPr id="174" name="Google Shape;174;p10"/>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0"/>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spTree>
      <p:nvGrpSpPr>
        <p:cNvPr id="1" name="Shape 201"/>
        <p:cNvGrpSpPr/>
        <p:nvPr/>
      </p:nvGrpSpPr>
      <p:grpSpPr>
        <a:xfrm>
          <a:off x="0" y="0"/>
          <a:ext cx="0" cy="0"/>
          <a:chOff x="0" y="0"/>
          <a:chExt cx="0" cy="0"/>
        </a:xfrm>
      </p:grpSpPr>
      <p:sp>
        <p:nvSpPr>
          <p:cNvPr id="202" name="Google Shape;202;p13"/>
          <p:cNvSpPr/>
          <p:nvPr/>
        </p:nvSpPr>
        <p:spPr>
          <a:xfrm>
            <a:off x="-1796717" y="150606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flipH="1">
            <a:off x="536247" y="1332242"/>
            <a:ext cx="754894" cy="754861"/>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flipH="1">
            <a:off x="299035" y="704098"/>
            <a:ext cx="459039" cy="459000"/>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05;p13"/>
          <p:cNvGrpSpPr/>
          <p:nvPr/>
        </p:nvGrpSpPr>
        <p:grpSpPr>
          <a:xfrm flipH="1">
            <a:off x="-54455" y="-12"/>
            <a:ext cx="484923" cy="424676"/>
            <a:chOff x="2316475" y="944125"/>
            <a:chExt cx="662825" cy="580475"/>
          </a:xfrm>
        </p:grpSpPr>
        <p:sp>
          <p:nvSpPr>
            <p:cNvPr id="206" name="Google Shape;206;p13"/>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13"/>
          <p:cNvSpPr txBox="1">
            <a:spLocks noGrp="1"/>
          </p:cNvSpPr>
          <p:nvPr>
            <p:ph type="title"/>
          </p:nvPr>
        </p:nvSpPr>
        <p:spPr>
          <a:xfrm>
            <a:off x="1242825" y="1705263"/>
            <a:ext cx="3789600" cy="11670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7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1" name="Google Shape;211;p13"/>
          <p:cNvSpPr txBox="1">
            <a:spLocks noGrp="1"/>
          </p:cNvSpPr>
          <p:nvPr>
            <p:ph type="subTitle" idx="1"/>
          </p:nvPr>
        </p:nvSpPr>
        <p:spPr>
          <a:xfrm>
            <a:off x="1129250" y="2948613"/>
            <a:ext cx="3789600" cy="8304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2500"/>
              <a:buNone/>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80"/>
        <p:cNvGrpSpPr/>
        <p:nvPr/>
      </p:nvGrpSpPr>
      <p:grpSpPr>
        <a:xfrm>
          <a:off x="0" y="0"/>
          <a:ext cx="0" cy="0"/>
          <a:chOff x="0" y="0"/>
          <a:chExt cx="0" cy="0"/>
        </a:xfrm>
      </p:grpSpPr>
      <p:sp>
        <p:nvSpPr>
          <p:cNvPr id="481" name="Google Shape;481;p27"/>
          <p:cNvSpPr txBox="1">
            <a:spLocks noGrp="1"/>
          </p:cNvSpPr>
          <p:nvPr>
            <p:ph type="subTitle" idx="1"/>
          </p:nvPr>
        </p:nvSpPr>
        <p:spPr>
          <a:xfrm>
            <a:off x="4333000" y="1144450"/>
            <a:ext cx="3852000" cy="1748400"/>
          </a:xfrm>
          <a:prstGeom prst="rect">
            <a:avLst/>
          </a:prstGeom>
        </p:spPr>
        <p:txBody>
          <a:bodyPr spcFirstLastPara="1" wrap="square" lIns="91425" tIns="91425" rIns="91425" bIns="91425" anchor="b" anchorCtr="0">
            <a:normAutofit/>
          </a:bodyPr>
          <a:lstStyle>
            <a:lvl1pPr lvl="0" algn="r" rtl="0">
              <a:spcBef>
                <a:spcPts val="0"/>
              </a:spcBef>
              <a:spcAft>
                <a:spcPts val="0"/>
              </a:spcAft>
              <a:buNone/>
              <a:defRPr sz="2000"/>
            </a:lvl1pPr>
            <a:lvl2pPr lvl="1" algn="r" rtl="0">
              <a:spcBef>
                <a:spcPts val="1200"/>
              </a:spcBef>
              <a:spcAft>
                <a:spcPts val="0"/>
              </a:spcAft>
              <a:buNone/>
              <a:defRPr sz="2000"/>
            </a:lvl2pPr>
            <a:lvl3pPr lvl="2" algn="r" rtl="0">
              <a:spcBef>
                <a:spcPts val="1200"/>
              </a:spcBef>
              <a:spcAft>
                <a:spcPts val="0"/>
              </a:spcAft>
              <a:buNone/>
              <a:defRPr sz="2000"/>
            </a:lvl3pPr>
            <a:lvl4pPr lvl="3" algn="r" rtl="0">
              <a:spcBef>
                <a:spcPts val="1200"/>
              </a:spcBef>
              <a:spcAft>
                <a:spcPts val="0"/>
              </a:spcAft>
              <a:buNone/>
              <a:defRPr sz="2000"/>
            </a:lvl4pPr>
            <a:lvl5pPr lvl="4" algn="r" rtl="0">
              <a:spcBef>
                <a:spcPts val="1200"/>
              </a:spcBef>
              <a:spcAft>
                <a:spcPts val="0"/>
              </a:spcAft>
              <a:buNone/>
              <a:defRPr sz="2000"/>
            </a:lvl5pPr>
            <a:lvl6pPr lvl="5" algn="r" rtl="0">
              <a:spcBef>
                <a:spcPts val="1200"/>
              </a:spcBef>
              <a:spcAft>
                <a:spcPts val="0"/>
              </a:spcAft>
              <a:buNone/>
              <a:defRPr sz="2000"/>
            </a:lvl6pPr>
            <a:lvl7pPr lvl="6" algn="r" rtl="0">
              <a:spcBef>
                <a:spcPts val="1200"/>
              </a:spcBef>
              <a:spcAft>
                <a:spcPts val="0"/>
              </a:spcAft>
              <a:buNone/>
              <a:defRPr sz="2000"/>
            </a:lvl7pPr>
            <a:lvl8pPr lvl="7" algn="r" rtl="0">
              <a:spcBef>
                <a:spcPts val="1200"/>
              </a:spcBef>
              <a:spcAft>
                <a:spcPts val="0"/>
              </a:spcAft>
              <a:buNone/>
              <a:defRPr sz="2000"/>
            </a:lvl8pPr>
            <a:lvl9pPr lvl="8" algn="r" rtl="0">
              <a:spcBef>
                <a:spcPts val="1200"/>
              </a:spcBef>
              <a:spcAft>
                <a:spcPts val="1200"/>
              </a:spcAft>
              <a:buNone/>
              <a:defRPr sz="2000"/>
            </a:lvl9pPr>
          </a:lstStyle>
          <a:p>
            <a:endParaRPr/>
          </a:p>
        </p:txBody>
      </p:sp>
      <p:sp>
        <p:nvSpPr>
          <p:cNvPr id="482" name="Google Shape;482;p27"/>
          <p:cNvSpPr txBox="1">
            <a:spLocks noGrp="1"/>
          </p:cNvSpPr>
          <p:nvPr>
            <p:ph type="subTitle" idx="2"/>
          </p:nvPr>
        </p:nvSpPr>
        <p:spPr>
          <a:xfrm>
            <a:off x="4354225" y="3088750"/>
            <a:ext cx="3852000" cy="424800"/>
          </a:xfrm>
          <a:prstGeom prst="rect">
            <a:avLst/>
          </a:prstGeom>
        </p:spPr>
        <p:txBody>
          <a:bodyPr spcFirstLastPara="1" wrap="square" lIns="91425" tIns="91425" rIns="91425" bIns="91425" anchor="t" anchorCtr="0">
            <a:normAutofit/>
          </a:bodyPr>
          <a:lstStyle>
            <a:lvl1pPr lvl="0" algn="r" rtl="0">
              <a:spcBef>
                <a:spcPts val="0"/>
              </a:spcBef>
              <a:spcAft>
                <a:spcPts val="0"/>
              </a:spcAft>
              <a:buNone/>
              <a:defRPr sz="1800">
                <a:solidFill>
                  <a:schemeClr val="lt1"/>
                </a:solidFill>
                <a:latin typeface="Nunito Black"/>
                <a:ea typeface="Nunito Black"/>
                <a:cs typeface="Nunito Black"/>
                <a:sym typeface="Nunito Black"/>
              </a:defRPr>
            </a:lvl1pPr>
            <a:lvl2pPr lvl="1" rtl="0">
              <a:spcBef>
                <a:spcPts val="1200"/>
              </a:spcBef>
              <a:spcAft>
                <a:spcPts val="0"/>
              </a:spcAft>
              <a:buNone/>
              <a:defRPr sz="1800">
                <a:solidFill>
                  <a:schemeClr val="lt1"/>
                </a:solidFill>
                <a:latin typeface="Nunito Black"/>
                <a:ea typeface="Nunito Black"/>
                <a:cs typeface="Nunito Black"/>
                <a:sym typeface="Nunito Black"/>
              </a:defRPr>
            </a:lvl2pPr>
            <a:lvl3pPr lvl="2" rtl="0">
              <a:spcBef>
                <a:spcPts val="1200"/>
              </a:spcBef>
              <a:spcAft>
                <a:spcPts val="0"/>
              </a:spcAft>
              <a:buNone/>
              <a:defRPr sz="1800">
                <a:solidFill>
                  <a:schemeClr val="lt1"/>
                </a:solidFill>
                <a:latin typeface="Nunito Black"/>
                <a:ea typeface="Nunito Black"/>
                <a:cs typeface="Nunito Black"/>
                <a:sym typeface="Nunito Black"/>
              </a:defRPr>
            </a:lvl3pPr>
            <a:lvl4pPr lvl="3" rtl="0">
              <a:spcBef>
                <a:spcPts val="1200"/>
              </a:spcBef>
              <a:spcAft>
                <a:spcPts val="0"/>
              </a:spcAft>
              <a:buNone/>
              <a:defRPr sz="1800">
                <a:solidFill>
                  <a:schemeClr val="lt1"/>
                </a:solidFill>
                <a:latin typeface="Nunito Black"/>
                <a:ea typeface="Nunito Black"/>
                <a:cs typeface="Nunito Black"/>
                <a:sym typeface="Nunito Black"/>
              </a:defRPr>
            </a:lvl4pPr>
            <a:lvl5pPr lvl="4" rtl="0">
              <a:spcBef>
                <a:spcPts val="1200"/>
              </a:spcBef>
              <a:spcAft>
                <a:spcPts val="0"/>
              </a:spcAft>
              <a:buNone/>
              <a:defRPr sz="1800">
                <a:solidFill>
                  <a:schemeClr val="lt1"/>
                </a:solidFill>
                <a:latin typeface="Nunito Black"/>
                <a:ea typeface="Nunito Black"/>
                <a:cs typeface="Nunito Black"/>
                <a:sym typeface="Nunito Black"/>
              </a:defRPr>
            </a:lvl5pPr>
            <a:lvl6pPr lvl="5" rtl="0">
              <a:spcBef>
                <a:spcPts val="1200"/>
              </a:spcBef>
              <a:spcAft>
                <a:spcPts val="0"/>
              </a:spcAft>
              <a:buNone/>
              <a:defRPr sz="1800">
                <a:solidFill>
                  <a:schemeClr val="lt1"/>
                </a:solidFill>
                <a:latin typeface="Nunito Black"/>
                <a:ea typeface="Nunito Black"/>
                <a:cs typeface="Nunito Black"/>
                <a:sym typeface="Nunito Black"/>
              </a:defRPr>
            </a:lvl6pPr>
            <a:lvl7pPr lvl="6" rtl="0">
              <a:spcBef>
                <a:spcPts val="1200"/>
              </a:spcBef>
              <a:spcAft>
                <a:spcPts val="0"/>
              </a:spcAft>
              <a:buNone/>
              <a:defRPr sz="1800">
                <a:solidFill>
                  <a:schemeClr val="lt1"/>
                </a:solidFill>
                <a:latin typeface="Nunito Black"/>
                <a:ea typeface="Nunito Black"/>
                <a:cs typeface="Nunito Black"/>
                <a:sym typeface="Nunito Black"/>
              </a:defRPr>
            </a:lvl7pPr>
            <a:lvl8pPr lvl="7" rtl="0">
              <a:spcBef>
                <a:spcPts val="1200"/>
              </a:spcBef>
              <a:spcAft>
                <a:spcPts val="0"/>
              </a:spcAft>
              <a:buNone/>
              <a:defRPr sz="1800">
                <a:solidFill>
                  <a:schemeClr val="lt1"/>
                </a:solidFill>
                <a:latin typeface="Nunito Black"/>
                <a:ea typeface="Nunito Black"/>
                <a:cs typeface="Nunito Black"/>
                <a:sym typeface="Nunito Black"/>
              </a:defRPr>
            </a:lvl8pPr>
            <a:lvl9pPr lvl="8" rtl="0">
              <a:spcBef>
                <a:spcPts val="1200"/>
              </a:spcBef>
              <a:spcAft>
                <a:spcPts val="1200"/>
              </a:spcAft>
              <a:buNone/>
              <a:defRPr sz="1800">
                <a:solidFill>
                  <a:schemeClr val="lt1"/>
                </a:solidFill>
                <a:latin typeface="Nunito Black"/>
                <a:ea typeface="Nunito Black"/>
                <a:cs typeface="Nunito Black"/>
                <a:sym typeface="Nunito Black"/>
              </a:defRPr>
            </a:lvl9pPr>
          </a:lstStyle>
          <a:p>
            <a:endParaRPr/>
          </a:p>
        </p:txBody>
      </p:sp>
      <p:sp>
        <p:nvSpPr>
          <p:cNvPr id="483" name="Google Shape;483;p27"/>
          <p:cNvSpPr/>
          <p:nvPr/>
        </p:nvSpPr>
        <p:spPr>
          <a:xfrm rot="318109">
            <a:off x="-356354" y="4141304"/>
            <a:ext cx="2474393" cy="2094993"/>
          </a:xfrm>
          <a:custGeom>
            <a:avLst/>
            <a:gdLst/>
            <a:ahLst/>
            <a:cxnLst/>
            <a:rect l="l" t="t" r="r" b="b"/>
            <a:pathLst>
              <a:path w="23283" h="19713" extrusionOk="0">
                <a:moveTo>
                  <a:pt x="3366" y="0"/>
                </a:moveTo>
                <a:cubicBezTo>
                  <a:pt x="2858" y="0"/>
                  <a:pt x="2368" y="198"/>
                  <a:pt x="1937" y="668"/>
                </a:cubicBezTo>
                <a:cubicBezTo>
                  <a:pt x="0" y="2788"/>
                  <a:pt x="4109" y="8565"/>
                  <a:pt x="2202" y="12462"/>
                </a:cubicBezTo>
                <a:cubicBezTo>
                  <a:pt x="372" y="16201"/>
                  <a:pt x="3158" y="19712"/>
                  <a:pt x="7682" y="19712"/>
                </a:cubicBezTo>
                <a:cubicBezTo>
                  <a:pt x="8270" y="19712"/>
                  <a:pt x="8886" y="19653"/>
                  <a:pt x="9526" y="19528"/>
                </a:cubicBezTo>
                <a:cubicBezTo>
                  <a:pt x="15085" y="18437"/>
                  <a:pt x="14288" y="13668"/>
                  <a:pt x="19050" y="12901"/>
                </a:cubicBezTo>
                <a:cubicBezTo>
                  <a:pt x="23282" y="12219"/>
                  <a:pt x="22432" y="6607"/>
                  <a:pt x="17885" y="6607"/>
                </a:cubicBezTo>
                <a:cubicBezTo>
                  <a:pt x="17764" y="6607"/>
                  <a:pt x="17640" y="6611"/>
                  <a:pt x="17514" y="6620"/>
                </a:cubicBezTo>
                <a:cubicBezTo>
                  <a:pt x="17227" y="6638"/>
                  <a:pt x="16942" y="6647"/>
                  <a:pt x="16658" y="6647"/>
                </a:cubicBezTo>
                <a:cubicBezTo>
                  <a:pt x="12122" y="6647"/>
                  <a:pt x="8026" y="4374"/>
                  <a:pt x="6929" y="2634"/>
                </a:cubicBezTo>
                <a:cubicBezTo>
                  <a:pt x="6092" y="1303"/>
                  <a:pt x="4670" y="0"/>
                  <a:pt x="3366" y="0"/>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7"/>
          <p:cNvSpPr/>
          <p:nvPr/>
        </p:nvSpPr>
        <p:spPr>
          <a:xfrm rot="7528679">
            <a:off x="-797382" y="-846556"/>
            <a:ext cx="2474363" cy="2094967"/>
          </a:xfrm>
          <a:custGeom>
            <a:avLst/>
            <a:gdLst/>
            <a:ahLst/>
            <a:cxnLst/>
            <a:rect l="l" t="t" r="r" b="b"/>
            <a:pathLst>
              <a:path w="23283" h="19713" extrusionOk="0">
                <a:moveTo>
                  <a:pt x="3366" y="0"/>
                </a:moveTo>
                <a:cubicBezTo>
                  <a:pt x="2858" y="0"/>
                  <a:pt x="2368" y="198"/>
                  <a:pt x="1937" y="668"/>
                </a:cubicBezTo>
                <a:cubicBezTo>
                  <a:pt x="0" y="2788"/>
                  <a:pt x="4109" y="8565"/>
                  <a:pt x="2202" y="12462"/>
                </a:cubicBezTo>
                <a:cubicBezTo>
                  <a:pt x="372" y="16201"/>
                  <a:pt x="3158" y="19712"/>
                  <a:pt x="7682" y="19712"/>
                </a:cubicBezTo>
                <a:cubicBezTo>
                  <a:pt x="8270" y="19712"/>
                  <a:pt x="8886" y="19653"/>
                  <a:pt x="9526" y="19528"/>
                </a:cubicBezTo>
                <a:cubicBezTo>
                  <a:pt x="15085" y="18437"/>
                  <a:pt x="14288" y="13668"/>
                  <a:pt x="19050" y="12901"/>
                </a:cubicBezTo>
                <a:cubicBezTo>
                  <a:pt x="23282" y="12219"/>
                  <a:pt x="22432" y="6607"/>
                  <a:pt x="17885" y="6607"/>
                </a:cubicBezTo>
                <a:cubicBezTo>
                  <a:pt x="17764" y="6607"/>
                  <a:pt x="17640" y="6611"/>
                  <a:pt x="17514" y="6620"/>
                </a:cubicBezTo>
                <a:cubicBezTo>
                  <a:pt x="17227" y="6638"/>
                  <a:pt x="16942" y="6647"/>
                  <a:pt x="16658" y="6647"/>
                </a:cubicBezTo>
                <a:cubicBezTo>
                  <a:pt x="12122" y="6647"/>
                  <a:pt x="8026" y="4374"/>
                  <a:pt x="6929" y="2634"/>
                </a:cubicBezTo>
                <a:cubicBezTo>
                  <a:pt x="6092" y="1303"/>
                  <a:pt x="4670" y="0"/>
                  <a:pt x="3366" y="0"/>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85;p27"/>
          <p:cNvGrpSpPr/>
          <p:nvPr/>
        </p:nvGrpSpPr>
        <p:grpSpPr>
          <a:xfrm>
            <a:off x="710797" y="445797"/>
            <a:ext cx="621664" cy="544428"/>
            <a:chOff x="2316475" y="944125"/>
            <a:chExt cx="662825" cy="580475"/>
          </a:xfrm>
        </p:grpSpPr>
        <p:sp>
          <p:nvSpPr>
            <p:cNvPr id="486" name="Google Shape;486;p27"/>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7"/>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7"/>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7"/>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490;p27"/>
          <p:cNvGrpSpPr/>
          <p:nvPr/>
        </p:nvGrpSpPr>
        <p:grpSpPr>
          <a:xfrm>
            <a:off x="499615" y="3871964"/>
            <a:ext cx="762448" cy="667720"/>
            <a:chOff x="2316475" y="944125"/>
            <a:chExt cx="662825" cy="580475"/>
          </a:xfrm>
        </p:grpSpPr>
        <p:sp>
          <p:nvSpPr>
            <p:cNvPr id="491" name="Google Shape;491;p27"/>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7"/>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7"/>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7"/>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 name="Google Shape;495;p27"/>
          <p:cNvSpPr/>
          <p:nvPr/>
        </p:nvSpPr>
        <p:spPr>
          <a:xfrm rot="-318109" flipH="1">
            <a:off x="6980431" y="4141316"/>
            <a:ext cx="2474393" cy="2094993"/>
          </a:xfrm>
          <a:custGeom>
            <a:avLst/>
            <a:gdLst/>
            <a:ahLst/>
            <a:cxnLst/>
            <a:rect l="l" t="t" r="r" b="b"/>
            <a:pathLst>
              <a:path w="23283" h="19713" extrusionOk="0">
                <a:moveTo>
                  <a:pt x="3366" y="0"/>
                </a:moveTo>
                <a:cubicBezTo>
                  <a:pt x="2858" y="0"/>
                  <a:pt x="2368" y="198"/>
                  <a:pt x="1937" y="668"/>
                </a:cubicBezTo>
                <a:cubicBezTo>
                  <a:pt x="0" y="2788"/>
                  <a:pt x="4109" y="8565"/>
                  <a:pt x="2202" y="12462"/>
                </a:cubicBezTo>
                <a:cubicBezTo>
                  <a:pt x="372" y="16201"/>
                  <a:pt x="3158" y="19712"/>
                  <a:pt x="7682" y="19712"/>
                </a:cubicBezTo>
                <a:cubicBezTo>
                  <a:pt x="8270" y="19712"/>
                  <a:pt x="8886" y="19653"/>
                  <a:pt x="9526" y="19528"/>
                </a:cubicBezTo>
                <a:cubicBezTo>
                  <a:pt x="15085" y="18437"/>
                  <a:pt x="14288" y="13668"/>
                  <a:pt x="19050" y="12901"/>
                </a:cubicBezTo>
                <a:cubicBezTo>
                  <a:pt x="23282" y="12219"/>
                  <a:pt x="22432" y="6607"/>
                  <a:pt x="17885" y="6607"/>
                </a:cubicBezTo>
                <a:cubicBezTo>
                  <a:pt x="17764" y="6607"/>
                  <a:pt x="17640" y="6611"/>
                  <a:pt x="17514" y="6620"/>
                </a:cubicBezTo>
                <a:cubicBezTo>
                  <a:pt x="17227" y="6638"/>
                  <a:pt x="16942" y="6647"/>
                  <a:pt x="16658" y="6647"/>
                </a:cubicBezTo>
                <a:cubicBezTo>
                  <a:pt x="12122" y="6647"/>
                  <a:pt x="8026" y="4374"/>
                  <a:pt x="6929" y="2634"/>
                </a:cubicBezTo>
                <a:cubicBezTo>
                  <a:pt x="6092" y="1303"/>
                  <a:pt x="4670" y="0"/>
                  <a:pt x="3366" y="0"/>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7"/>
          <p:cNvSpPr/>
          <p:nvPr/>
        </p:nvSpPr>
        <p:spPr>
          <a:xfrm rot="-7528679" flipH="1">
            <a:off x="7421490" y="-846544"/>
            <a:ext cx="2474363" cy="2094967"/>
          </a:xfrm>
          <a:custGeom>
            <a:avLst/>
            <a:gdLst/>
            <a:ahLst/>
            <a:cxnLst/>
            <a:rect l="l" t="t" r="r" b="b"/>
            <a:pathLst>
              <a:path w="23283" h="19713" extrusionOk="0">
                <a:moveTo>
                  <a:pt x="3366" y="0"/>
                </a:moveTo>
                <a:cubicBezTo>
                  <a:pt x="2858" y="0"/>
                  <a:pt x="2368" y="198"/>
                  <a:pt x="1937" y="668"/>
                </a:cubicBezTo>
                <a:cubicBezTo>
                  <a:pt x="0" y="2788"/>
                  <a:pt x="4109" y="8565"/>
                  <a:pt x="2202" y="12462"/>
                </a:cubicBezTo>
                <a:cubicBezTo>
                  <a:pt x="372" y="16201"/>
                  <a:pt x="3158" y="19712"/>
                  <a:pt x="7682" y="19712"/>
                </a:cubicBezTo>
                <a:cubicBezTo>
                  <a:pt x="8270" y="19712"/>
                  <a:pt x="8886" y="19653"/>
                  <a:pt x="9526" y="19528"/>
                </a:cubicBezTo>
                <a:cubicBezTo>
                  <a:pt x="15085" y="18437"/>
                  <a:pt x="14288" y="13668"/>
                  <a:pt x="19050" y="12901"/>
                </a:cubicBezTo>
                <a:cubicBezTo>
                  <a:pt x="23282" y="12219"/>
                  <a:pt x="22432" y="6607"/>
                  <a:pt x="17885" y="6607"/>
                </a:cubicBezTo>
                <a:cubicBezTo>
                  <a:pt x="17764" y="6607"/>
                  <a:pt x="17640" y="6611"/>
                  <a:pt x="17514" y="6620"/>
                </a:cubicBezTo>
                <a:cubicBezTo>
                  <a:pt x="17227" y="6638"/>
                  <a:pt x="16942" y="6647"/>
                  <a:pt x="16658" y="6647"/>
                </a:cubicBezTo>
                <a:cubicBezTo>
                  <a:pt x="12122" y="6647"/>
                  <a:pt x="8026" y="4374"/>
                  <a:pt x="6929" y="2634"/>
                </a:cubicBezTo>
                <a:cubicBezTo>
                  <a:pt x="6092" y="1303"/>
                  <a:pt x="4670" y="0"/>
                  <a:pt x="3366" y="0"/>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497;p27"/>
          <p:cNvGrpSpPr/>
          <p:nvPr/>
        </p:nvGrpSpPr>
        <p:grpSpPr>
          <a:xfrm flipH="1">
            <a:off x="7766010" y="445810"/>
            <a:ext cx="621664" cy="544428"/>
            <a:chOff x="2316475" y="944125"/>
            <a:chExt cx="662825" cy="580475"/>
          </a:xfrm>
        </p:grpSpPr>
        <p:sp>
          <p:nvSpPr>
            <p:cNvPr id="498" name="Google Shape;498;p27"/>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7"/>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7"/>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7"/>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502;p27"/>
          <p:cNvGrpSpPr/>
          <p:nvPr/>
        </p:nvGrpSpPr>
        <p:grpSpPr>
          <a:xfrm flipH="1">
            <a:off x="7836407" y="3871977"/>
            <a:ext cx="762448" cy="667720"/>
            <a:chOff x="2316475" y="944125"/>
            <a:chExt cx="662825" cy="580475"/>
          </a:xfrm>
        </p:grpSpPr>
        <p:sp>
          <p:nvSpPr>
            <p:cNvPr id="503" name="Google Shape;503;p27"/>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7"/>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7"/>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7"/>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12"/>
        <p:cNvGrpSpPr/>
        <p:nvPr/>
      </p:nvGrpSpPr>
      <p:grpSpPr>
        <a:xfrm>
          <a:off x="0" y="0"/>
          <a:ext cx="0" cy="0"/>
          <a:chOff x="0" y="0"/>
          <a:chExt cx="0" cy="0"/>
        </a:xfrm>
      </p:grpSpPr>
      <p:sp>
        <p:nvSpPr>
          <p:cNvPr id="213" name="Google Shape;213;p14"/>
          <p:cNvSpPr txBox="1">
            <a:spLocks noGrp="1"/>
          </p:cNvSpPr>
          <p:nvPr>
            <p:ph type="body" idx="1"/>
          </p:nvPr>
        </p:nvSpPr>
        <p:spPr>
          <a:xfrm>
            <a:off x="709100" y="1322175"/>
            <a:ext cx="3644400" cy="2996700"/>
          </a:xfrm>
          <a:prstGeom prst="rect">
            <a:avLst/>
          </a:prstGeom>
        </p:spPr>
        <p:txBody>
          <a:bodyPr spcFirstLastPara="1" wrap="square" lIns="91425" tIns="91425" rIns="91425" bIns="91425" anchor="t" anchorCtr="0">
            <a:normAutofit/>
          </a:bodyPr>
          <a:lstStyle>
            <a:lvl1pPr marL="457200" lvl="0" indent="-317500" rtl="0">
              <a:lnSpc>
                <a:spcPct val="166000"/>
              </a:lnSpc>
              <a:spcBef>
                <a:spcPts val="800"/>
              </a:spcBef>
              <a:spcAft>
                <a:spcPts val="0"/>
              </a:spcAft>
              <a:buSzPts val="1400"/>
              <a:buChar char="●"/>
              <a:defRPr/>
            </a:lvl1pPr>
            <a:lvl2pPr marL="914400" lvl="1" indent="-317500" rtl="0">
              <a:spcBef>
                <a:spcPts val="0"/>
              </a:spcBef>
              <a:spcAft>
                <a:spcPts val="0"/>
              </a:spcAft>
              <a:buSzPts val="1400"/>
              <a:buChar char="○"/>
              <a:defRPr>
                <a:solidFill>
                  <a:srgbClr val="000000"/>
                </a:solidFill>
              </a:defRPr>
            </a:lvl2pPr>
            <a:lvl3pPr marL="1371600" lvl="2" indent="-317500" rtl="0">
              <a:spcBef>
                <a:spcPts val="0"/>
              </a:spcBef>
              <a:spcAft>
                <a:spcPts val="0"/>
              </a:spcAft>
              <a:buSzPts val="1400"/>
              <a:buChar char="■"/>
              <a:defRPr>
                <a:solidFill>
                  <a:srgbClr val="000000"/>
                </a:solidFill>
              </a:defRPr>
            </a:lvl3pPr>
            <a:lvl4pPr marL="1828800" lvl="3" indent="-317500" rtl="0">
              <a:spcBef>
                <a:spcPts val="0"/>
              </a:spcBef>
              <a:spcAft>
                <a:spcPts val="0"/>
              </a:spcAft>
              <a:buSzPts val="1400"/>
              <a:buChar char="●"/>
              <a:defRPr>
                <a:solidFill>
                  <a:srgbClr val="000000"/>
                </a:solidFill>
              </a:defRPr>
            </a:lvl4pPr>
            <a:lvl5pPr marL="2286000" lvl="4" indent="-317500" rtl="0">
              <a:spcBef>
                <a:spcPts val="0"/>
              </a:spcBef>
              <a:spcAft>
                <a:spcPts val="0"/>
              </a:spcAft>
              <a:buSzPts val="1400"/>
              <a:buChar char="○"/>
              <a:defRPr>
                <a:solidFill>
                  <a:srgbClr val="000000"/>
                </a:solidFill>
              </a:defRPr>
            </a:lvl5pPr>
            <a:lvl6pPr marL="2743200" lvl="5" indent="-317500" rtl="0">
              <a:spcBef>
                <a:spcPts val="0"/>
              </a:spcBef>
              <a:spcAft>
                <a:spcPts val="0"/>
              </a:spcAft>
              <a:buSzPts val="1400"/>
              <a:buChar char="■"/>
              <a:defRPr>
                <a:solidFill>
                  <a:srgbClr val="000000"/>
                </a:solidFill>
              </a:defRPr>
            </a:lvl6pPr>
            <a:lvl7pPr marL="3200400" lvl="6" indent="-317500" rtl="0">
              <a:spcBef>
                <a:spcPts val="0"/>
              </a:spcBef>
              <a:spcAft>
                <a:spcPts val="0"/>
              </a:spcAft>
              <a:buSzPts val="1400"/>
              <a:buChar char="●"/>
              <a:defRPr>
                <a:solidFill>
                  <a:srgbClr val="000000"/>
                </a:solidFill>
              </a:defRPr>
            </a:lvl7pPr>
            <a:lvl8pPr marL="3657600" lvl="7" indent="-317500" rtl="0">
              <a:spcBef>
                <a:spcPts val="0"/>
              </a:spcBef>
              <a:spcAft>
                <a:spcPts val="0"/>
              </a:spcAft>
              <a:buSzPts val="1400"/>
              <a:buChar char="○"/>
              <a:defRPr>
                <a:solidFill>
                  <a:srgbClr val="000000"/>
                </a:solidFill>
              </a:defRPr>
            </a:lvl8pPr>
            <a:lvl9pPr marL="4114800" lvl="8" indent="-317500" rtl="0">
              <a:spcBef>
                <a:spcPts val="0"/>
              </a:spcBef>
              <a:spcAft>
                <a:spcPts val="0"/>
              </a:spcAft>
              <a:buSzPts val="1400"/>
              <a:buChar char="■"/>
              <a:defRPr>
                <a:solidFill>
                  <a:srgbClr val="000000"/>
                </a:solidFill>
              </a:defRPr>
            </a:lvl9pPr>
          </a:lstStyle>
          <a:p>
            <a:endParaRPr/>
          </a:p>
        </p:txBody>
      </p:sp>
      <p:sp>
        <p:nvSpPr>
          <p:cNvPr id="214" name="Google Shape;214;p14"/>
          <p:cNvSpPr txBox="1">
            <a:spLocks noGrp="1"/>
          </p:cNvSpPr>
          <p:nvPr>
            <p:ph type="title"/>
          </p:nvPr>
        </p:nvSpPr>
        <p:spPr>
          <a:xfrm>
            <a:off x="916750" y="503500"/>
            <a:ext cx="7398900" cy="562200"/>
          </a:xfrm>
          <a:prstGeom prst="rect">
            <a:avLst/>
          </a:prstGeom>
          <a:noFill/>
        </p:spPr>
        <p:txBody>
          <a:bodyPr spcFirstLastPara="1" wrap="square" lIns="91425" tIns="91425" rIns="91425" bIns="91425" anchor="t" anchorCtr="0">
            <a:normAutofit/>
          </a:bodyPr>
          <a:lstStyle>
            <a:lvl1pPr lvl="0" algn="ctr" rtl="0">
              <a:spcBef>
                <a:spcPts val="0"/>
              </a:spcBef>
              <a:spcAft>
                <a:spcPts val="0"/>
              </a:spcAft>
              <a:buClr>
                <a:srgbClr val="000000"/>
              </a:buClr>
              <a:buSzPts val="3700"/>
              <a:buNone/>
              <a:defRPr/>
            </a:lvl1pPr>
            <a:lvl2pPr lvl="1" algn="r" rtl="0">
              <a:spcBef>
                <a:spcPts val="0"/>
              </a:spcBef>
              <a:spcAft>
                <a:spcPts val="0"/>
              </a:spcAft>
              <a:buClr>
                <a:srgbClr val="000000"/>
              </a:buClr>
              <a:buSzPts val="3700"/>
              <a:buNone/>
              <a:defRPr>
                <a:solidFill>
                  <a:srgbClr val="000000"/>
                </a:solidFill>
              </a:defRPr>
            </a:lvl2pPr>
            <a:lvl3pPr lvl="2" algn="r" rtl="0">
              <a:spcBef>
                <a:spcPts val="0"/>
              </a:spcBef>
              <a:spcAft>
                <a:spcPts val="0"/>
              </a:spcAft>
              <a:buClr>
                <a:srgbClr val="000000"/>
              </a:buClr>
              <a:buSzPts val="3700"/>
              <a:buNone/>
              <a:defRPr>
                <a:solidFill>
                  <a:srgbClr val="000000"/>
                </a:solidFill>
              </a:defRPr>
            </a:lvl3pPr>
            <a:lvl4pPr lvl="3" algn="r" rtl="0">
              <a:spcBef>
                <a:spcPts val="0"/>
              </a:spcBef>
              <a:spcAft>
                <a:spcPts val="0"/>
              </a:spcAft>
              <a:buClr>
                <a:srgbClr val="000000"/>
              </a:buClr>
              <a:buSzPts val="3700"/>
              <a:buNone/>
              <a:defRPr>
                <a:solidFill>
                  <a:srgbClr val="000000"/>
                </a:solidFill>
              </a:defRPr>
            </a:lvl4pPr>
            <a:lvl5pPr lvl="4" algn="r" rtl="0">
              <a:spcBef>
                <a:spcPts val="0"/>
              </a:spcBef>
              <a:spcAft>
                <a:spcPts val="0"/>
              </a:spcAft>
              <a:buClr>
                <a:srgbClr val="000000"/>
              </a:buClr>
              <a:buSzPts val="3700"/>
              <a:buNone/>
              <a:defRPr>
                <a:solidFill>
                  <a:srgbClr val="000000"/>
                </a:solidFill>
              </a:defRPr>
            </a:lvl5pPr>
            <a:lvl6pPr lvl="5" algn="r" rtl="0">
              <a:spcBef>
                <a:spcPts val="0"/>
              </a:spcBef>
              <a:spcAft>
                <a:spcPts val="0"/>
              </a:spcAft>
              <a:buClr>
                <a:srgbClr val="000000"/>
              </a:buClr>
              <a:buSzPts val="3700"/>
              <a:buNone/>
              <a:defRPr>
                <a:solidFill>
                  <a:srgbClr val="000000"/>
                </a:solidFill>
              </a:defRPr>
            </a:lvl6pPr>
            <a:lvl7pPr lvl="6" algn="r" rtl="0">
              <a:spcBef>
                <a:spcPts val="0"/>
              </a:spcBef>
              <a:spcAft>
                <a:spcPts val="0"/>
              </a:spcAft>
              <a:buClr>
                <a:srgbClr val="000000"/>
              </a:buClr>
              <a:buSzPts val="3700"/>
              <a:buNone/>
              <a:defRPr>
                <a:solidFill>
                  <a:srgbClr val="000000"/>
                </a:solidFill>
              </a:defRPr>
            </a:lvl7pPr>
            <a:lvl8pPr lvl="7" algn="r" rtl="0">
              <a:spcBef>
                <a:spcPts val="0"/>
              </a:spcBef>
              <a:spcAft>
                <a:spcPts val="0"/>
              </a:spcAft>
              <a:buClr>
                <a:srgbClr val="000000"/>
              </a:buClr>
              <a:buSzPts val="3700"/>
              <a:buNone/>
              <a:defRPr>
                <a:solidFill>
                  <a:srgbClr val="000000"/>
                </a:solidFill>
              </a:defRPr>
            </a:lvl8pPr>
            <a:lvl9pPr lvl="8" algn="r" rtl="0">
              <a:spcBef>
                <a:spcPts val="0"/>
              </a:spcBef>
              <a:spcAft>
                <a:spcPts val="0"/>
              </a:spcAft>
              <a:buClr>
                <a:srgbClr val="000000"/>
              </a:buClr>
              <a:buSzPts val="3700"/>
              <a:buNone/>
              <a:defRPr>
                <a:solidFill>
                  <a:srgbClr val="000000"/>
                </a:solidFill>
              </a:defRPr>
            </a:lvl9pPr>
          </a:lstStyle>
          <a:p>
            <a:endParaRPr/>
          </a:p>
        </p:txBody>
      </p:sp>
      <p:sp>
        <p:nvSpPr>
          <p:cNvPr id="215" name="Google Shape;215;p14"/>
          <p:cNvSpPr/>
          <p:nvPr/>
        </p:nvSpPr>
        <p:spPr>
          <a:xfrm rot="2510430">
            <a:off x="-761317" y="-656752"/>
            <a:ext cx="2177296" cy="2763204"/>
          </a:xfrm>
          <a:custGeom>
            <a:avLst/>
            <a:gdLst/>
            <a:ahLst/>
            <a:cxnLst/>
            <a:rect l="l" t="t" r="r" b="b"/>
            <a:pathLst>
              <a:path w="25910" h="23135" extrusionOk="0">
                <a:moveTo>
                  <a:pt x="9958" y="0"/>
                </a:moveTo>
                <a:cubicBezTo>
                  <a:pt x="8222" y="0"/>
                  <a:pt x="6706" y="351"/>
                  <a:pt x="5834" y="1269"/>
                </a:cubicBezTo>
                <a:cubicBezTo>
                  <a:pt x="3034" y="4222"/>
                  <a:pt x="4439" y="8401"/>
                  <a:pt x="6129" y="11077"/>
                </a:cubicBezTo>
                <a:cubicBezTo>
                  <a:pt x="7820" y="13753"/>
                  <a:pt x="1" y="15665"/>
                  <a:pt x="5561" y="20945"/>
                </a:cubicBezTo>
                <a:cubicBezTo>
                  <a:pt x="7219" y="22520"/>
                  <a:pt x="9616" y="23134"/>
                  <a:pt x="12176" y="23134"/>
                </a:cubicBezTo>
                <a:cubicBezTo>
                  <a:pt x="18201" y="23134"/>
                  <a:pt x="25129" y="19729"/>
                  <a:pt x="25450" y="17423"/>
                </a:cubicBezTo>
                <a:cubicBezTo>
                  <a:pt x="25910" y="14137"/>
                  <a:pt x="19408" y="14395"/>
                  <a:pt x="19256" y="11568"/>
                </a:cubicBezTo>
                <a:cubicBezTo>
                  <a:pt x="19102" y="8740"/>
                  <a:pt x="23184" y="5314"/>
                  <a:pt x="20101" y="2829"/>
                </a:cubicBezTo>
                <a:cubicBezTo>
                  <a:pt x="18732" y="1725"/>
                  <a:pt x="13806" y="0"/>
                  <a:pt x="9958" y="0"/>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p:nvPr/>
        </p:nvSpPr>
        <p:spPr>
          <a:xfrm rot="4194258">
            <a:off x="7539012" y="3433795"/>
            <a:ext cx="2682166" cy="3391644"/>
          </a:xfrm>
          <a:custGeom>
            <a:avLst/>
            <a:gdLst/>
            <a:ahLst/>
            <a:cxnLst/>
            <a:rect l="l" t="t" r="r" b="b"/>
            <a:pathLst>
              <a:path w="31677" h="30678" extrusionOk="0">
                <a:moveTo>
                  <a:pt x="8950" y="0"/>
                </a:moveTo>
                <a:cubicBezTo>
                  <a:pt x="4733" y="0"/>
                  <a:pt x="0" y="4945"/>
                  <a:pt x="348" y="10849"/>
                </a:cubicBezTo>
                <a:cubicBezTo>
                  <a:pt x="782" y="18249"/>
                  <a:pt x="10813" y="19658"/>
                  <a:pt x="12612" y="26135"/>
                </a:cubicBezTo>
                <a:cubicBezTo>
                  <a:pt x="13468" y="29214"/>
                  <a:pt x="15539" y="30678"/>
                  <a:pt x="17552" y="30678"/>
                </a:cubicBezTo>
                <a:cubicBezTo>
                  <a:pt x="19857" y="30678"/>
                  <a:pt x="22086" y="28759"/>
                  <a:pt x="22327" y="25150"/>
                </a:cubicBezTo>
                <a:cubicBezTo>
                  <a:pt x="22831" y="17564"/>
                  <a:pt x="31676" y="14395"/>
                  <a:pt x="29794" y="9556"/>
                </a:cubicBezTo>
                <a:cubicBezTo>
                  <a:pt x="27740" y="4277"/>
                  <a:pt x="19097" y="10791"/>
                  <a:pt x="13228" y="2361"/>
                </a:cubicBezTo>
                <a:cubicBezTo>
                  <a:pt x="12081" y="714"/>
                  <a:pt x="10553" y="0"/>
                  <a:pt x="8950" y="0"/>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1636056" y="11388"/>
            <a:ext cx="300300" cy="300275"/>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a:off x="7012889" y="4181780"/>
            <a:ext cx="754894" cy="754861"/>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19;p14"/>
          <p:cNvGrpSpPr/>
          <p:nvPr/>
        </p:nvGrpSpPr>
        <p:grpSpPr>
          <a:xfrm>
            <a:off x="6205066" y="4671178"/>
            <a:ext cx="621664" cy="544428"/>
            <a:chOff x="2316475" y="944125"/>
            <a:chExt cx="662825" cy="580475"/>
          </a:xfrm>
        </p:grpSpPr>
        <p:sp>
          <p:nvSpPr>
            <p:cNvPr id="220" name="Google Shape;220;p14"/>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4;p14"/>
          <p:cNvGrpSpPr/>
          <p:nvPr/>
        </p:nvGrpSpPr>
        <p:grpSpPr>
          <a:xfrm>
            <a:off x="528191" y="649153"/>
            <a:ext cx="621664" cy="544428"/>
            <a:chOff x="2316475" y="944125"/>
            <a:chExt cx="662825" cy="580475"/>
          </a:xfrm>
        </p:grpSpPr>
        <p:sp>
          <p:nvSpPr>
            <p:cNvPr id="225" name="Google Shape;225;p14"/>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67"/>
        <p:cNvGrpSpPr/>
        <p:nvPr/>
      </p:nvGrpSpPr>
      <p:grpSpPr>
        <a:xfrm>
          <a:off x="0" y="0"/>
          <a:ext cx="0" cy="0"/>
          <a:chOff x="0" y="0"/>
          <a:chExt cx="0" cy="0"/>
        </a:xfrm>
      </p:grpSpPr>
      <p:sp>
        <p:nvSpPr>
          <p:cNvPr id="368" name="Google Shape;368;p22"/>
          <p:cNvSpPr txBox="1">
            <a:spLocks noGrp="1"/>
          </p:cNvSpPr>
          <p:nvPr>
            <p:ph type="ctrTitle"/>
          </p:nvPr>
        </p:nvSpPr>
        <p:spPr>
          <a:xfrm>
            <a:off x="2041724" y="1576183"/>
            <a:ext cx="2251800" cy="4482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000000"/>
              </a:buClr>
              <a:buSzPts val="1200"/>
              <a:buNone/>
              <a:defRPr sz="1700">
                <a:solidFill>
                  <a:schemeClr val="lt1"/>
                </a:solidFill>
                <a:latin typeface="Nunito SemiBold"/>
                <a:ea typeface="Nunito SemiBold"/>
                <a:cs typeface="Nunito SemiBold"/>
                <a:sym typeface="Nunito SemiBold"/>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369" name="Google Shape;369;p22"/>
          <p:cNvSpPr txBox="1">
            <a:spLocks noGrp="1"/>
          </p:cNvSpPr>
          <p:nvPr>
            <p:ph type="subTitle" idx="1"/>
          </p:nvPr>
        </p:nvSpPr>
        <p:spPr>
          <a:xfrm>
            <a:off x="2041726" y="2012400"/>
            <a:ext cx="2251800" cy="572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0000"/>
              </a:buClr>
              <a:buSzPts val="1000"/>
              <a:buNone/>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370" name="Google Shape;370;p22"/>
          <p:cNvSpPr txBox="1">
            <a:spLocks noGrp="1"/>
          </p:cNvSpPr>
          <p:nvPr>
            <p:ph type="title" idx="2" hasCustomPrompt="1"/>
          </p:nvPr>
        </p:nvSpPr>
        <p:spPr>
          <a:xfrm>
            <a:off x="892849" y="1444950"/>
            <a:ext cx="949800" cy="5724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000000"/>
              </a:buClr>
              <a:buSzPts val="4800"/>
              <a:buNone/>
              <a:defRPr sz="4800">
                <a:solidFill>
                  <a:srgbClr val="20124D"/>
                </a:solidFill>
                <a:latin typeface="Nunito ExtraBold"/>
                <a:ea typeface="Nunito ExtraBold"/>
                <a:cs typeface="Nunito ExtraBold"/>
                <a:sym typeface="Nunito ExtraBold"/>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371" name="Google Shape;371;p22"/>
          <p:cNvSpPr txBox="1">
            <a:spLocks noGrp="1"/>
          </p:cNvSpPr>
          <p:nvPr>
            <p:ph type="ctrTitle" idx="3"/>
          </p:nvPr>
        </p:nvSpPr>
        <p:spPr>
          <a:xfrm>
            <a:off x="5999374" y="1576183"/>
            <a:ext cx="2251800" cy="4482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000000"/>
              </a:buClr>
              <a:buSzPts val="1200"/>
              <a:buNone/>
              <a:defRPr sz="1700">
                <a:solidFill>
                  <a:schemeClr val="lt1"/>
                </a:solidFill>
                <a:latin typeface="Nunito SemiBold"/>
                <a:ea typeface="Nunito SemiBold"/>
                <a:cs typeface="Nunito SemiBold"/>
                <a:sym typeface="Nunito SemiBold"/>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372" name="Google Shape;372;p22"/>
          <p:cNvSpPr txBox="1">
            <a:spLocks noGrp="1"/>
          </p:cNvSpPr>
          <p:nvPr>
            <p:ph type="subTitle" idx="4"/>
          </p:nvPr>
        </p:nvSpPr>
        <p:spPr>
          <a:xfrm>
            <a:off x="5999373" y="2012400"/>
            <a:ext cx="2251800" cy="572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0000"/>
              </a:buClr>
              <a:buSzPts val="1000"/>
              <a:buNone/>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373" name="Google Shape;373;p22"/>
          <p:cNvSpPr txBox="1">
            <a:spLocks noGrp="1"/>
          </p:cNvSpPr>
          <p:nvPr>
            <p:ph type="title" idx="5" hasCustomPrompt="1"/>
          </p:nvPr>
        </p:nvSpPr>
        <p:spPr>
          <a:xfrm>
            <a:off x="892836" y="2956325"/>
            <a:ext cx="949800" cy="5724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000000"/>
              </a:buClr>
              <a:buSzPts val="4800"/>
              <a:buNone/>
              <a:defRPr sz="4800">
                <a:solidFill>
                  <a:srgbClr val="20124D"/>
                </a:solidFill>
                <a:latin typeface="Nunito ExtraBold"/>
                <a:ea typeface="Nunito ExtraBold"/>
                <a:cs typeface="Nunito ExtraBold"/>
                <a:sym typeface="Nunito ExtraBold"/>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374" name="Google Shape;374;p22"/>
          <p:cNvSpPr txBox="1">
            <a:spLocks noGrp="1"/>
          </p:cNvSpPr>
          <p:nvPr>
            <p:ph type="ctrTitle" idx="6"/>
          </p:nvPr>
        </p:nvSpPr>
        <p:spPr>
          <a:xfrm>
            <a:off x="2041700" y="3109350"/>
            <a:ext cx="2251800" cy="4482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000000"/>
              </a:buClr>
              <a:buSzPts val="1200"/>
              <a:buNone/>
              <a:defRPr sz="1700">
                <a:solidFill>
                  <a:schemeClr val="lt1"/>
                </a:solidFill>
                <a:latin typeface="Nunito SemiBold"/>
                <a:ea typeface="Nunito SemiBold"/>
                <a:cs typeface="Nunito SemiBold"/>
                <a:sym typeface="Nunito SemiBold"/>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375" name="Google Shape;375;p22"/>
          <p:cNvSpPr txBox="1">
            <a:spLocks noGrp="1"/>
          </p:cNvSpPr>
          <p:nvPr>
            <p:ph type="subTitle" idx="7"/>
          </p:nvPr>
        </p:nvSpPr>
        <p:spPr>
          <a:xfrm>
            <a:off x="2041711" y="3531425"/>
            <a:ext cx="2251800" cy="572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0000"/>
              </a:buClr>
              <a:buSzPts val="1000"/>
              <a:buNone/>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376" name="Google Shape;376;p22"/>
          <p:cNvSpPr txBox="1">
            <a:spLocks noGrp="1"/>
          </p:cNvSpPr>
          <p:nvPr>
            <p:ph type="title" idx="8" hasCustomPrompt="1"/>
          </p:nvPr>
        </p:nvSpPr>
        <p:spPr>
          <a:xfrm>
            <a:off x="4803424" y="1442250"/>
            <a:ext cx="949800" cy="577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000000"/>
              </a:buClr>
              <a:buSzPts val="4800"/>
              <a:buNone/>
              <a:defRPr sz="4800">
                <a:solidFill>
                  <a:srgbClr val="20124D"/>
                </a:solidFill>
                <a:latin typeface="Nunito ExtraBold"/>
                <a:ea typeface="Nunito ExtraBold"/>
                <a:cs typeface="Nunito ExtraBold"/>
                <a:sym typeface="Nunito ExtraBold"/>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377" name="Google Shape;377;p22"/>
          <p:cNvSpPr txBox="1">
            <a:spLocks noGrp="1"/>
          </p:cNvSpPr>
          <p:nvPr>
            <p:ph type="ctrTitle" idx="9"/>
          </p:nvPr>
        </p:nvSpPr>
        <p:spPr>
          <a:xfrm>
            <a:off x="710850" y="659887"/>
            <a:ext cx="7722300" cy="4953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000000"/>
              </a:buClr>
              <a:buSzPts val="3600"/>
              <a:buNone/>
              <a:defRPr>
                <a:solidFill>
                  <a:srgbClr val="20124D"/>
                </a:solidFill>
              </a:defRPr>
            </a:lvl1pPr>
            <a:lvl2pPr lvl="1" algn="ctr" rtl="0">
              <a:spcBef>
                <a:spcPts val="0"/>
              </a:spcBef>
              <a:spcAft>
                <a:spcPts val="0"/>
              </a:spcAft>
              <a:buClr>
                <a:srgbClr val="D9D9D9"/>
              </a:buClr>
              <a:buSzPts val="1800"/>
              <a:buNone/>
              <a:defRPr sz="1800">
                <a:solidFill>
                  <a:srgbClr val="D9D9D9"/>
                </a:solidFill>
              </a:defRPr>
            </a:lvl2pPr>
            <a:lvl3pPr lvl="2" algn="ctr" rtl="0">
              <a:spcBef>
                <a:spcPts val="0"/>
              </a:spcBef>
              <a:spcAft>
                <a:spcPts val="0"/>
              </a:spcAft>
              <a:buClr>
                <a:srgbClr val="D9D9D9"/>
              </a:buClr>
              <a:buSzPts val="1800"/>
              <a:buNone/>
              <a:defRPr sz="1800">
                <a:solidFill>
                  <a:srgbClr val="D9D9D9"/>
                </a:solidFill>
              </a:defRPr>
            </a:lvl3pPr>
            <a:lvl4pPr lvl="3" algn="ctr" rtl="0">
              <a:spcBef>
                <a:spcPts val="0"/>
              </a:spcBef>
              <a:spcAft>
                <a:spcPts val="0"/>
              </a:spcAft>
              <a:buClr>
                <a:srgbClr val="D9D9D9"/>
              </a:buClr>
              <a:buSzPts val="1800"/>
              <a:buNone/>
              <a:defRPr sz="1800">
                <a:solidFill>
                  <a:srgbClr val="D9D9D9"/>
                </a:solidFill>
              </a:defRPr>
            </a:lvl4pPr>
            <a:lvl5pPr lvl="4" algn="ctr" rtl="0">
              <a:spcBef>
                <a:spcPts val="0"/>
              </a:spcBef>
              <a:spcAft>
                <a:spcPts val="0"/>
              </a:spcAft>
              <a:buClr>
                <a:srgbClr val="D9D9D9"/>
              </a:buClr>
              <a:buSzPts val="1800"/>
              <a:buNone/>
              <a:defRPr sz="1800">
                <a:solidFill>
                  <a:srgbClr val="D9D9D9"/>
                </a:solidFill>
              </a:defRPr>
            </a:lvl5pPr>
            <a:lvl6pPr lvl="5" algn="ctr" rtl="0">
              <a:spcBef>
                <a:spcPts val="0"/>
              </a:spcBef>
              <a:spcAft>
                <a:spcPts val="0"/>
              </a:spcAft>
              <a:buClr>
                <a:srgbClr val="D9D9D9"/>
              </a:buClr>
              <a:buSzPts val="1800"/>
              <a:buNone/>
              <a:defRPr sz="1800">
                <a:solidFill>
                  <a:srgbClr val="D9D9D9"/>
                </a:solidFill>
              </a:defRPr>
            </a:lvl6pPr>
            <a:lvl7pPr lvl="6" algn="ctr" rtl="0">
              <a:spcBef>
                <a:spcPts val="0"/>
              </a:spcBef>
              <a:spcAft>
                <a:spcPts val="0"/>
              </a:spcAft>
              <a:buClr>
                <a:srgbClr val="D9D9D9"/>
              </a:buClr>
              <a:buSzPts val="1800"/>
              <a:buNone/>
              <a:defRPr sz="1800">
                <a:solidFill>
                  <a:srgbClr val="D9D9D9"/>
                </a:solidFill>
              </a:defRPr>
            </a:lvl7pPr>
            <a:lvl8pPr lvl="7" algn="ctr" rtl="0">
              <a:spcBef>
                <a:spcPts val="0"/>
              </a:spcBef>
              <a:spcAft>
                <a:spcPts val="0"/>
              </a:spcAft>
              <a:buClr>
                <a:srgbClr val="D9D9D9"/>
              </a:buClr>
              <a:buSzPts val="1800"/>
              <a:buNone/>
              <a:defRPr sz="1800">
                <a:solidFill>
                  <a:srgbClr val="D9D9D9"/>
                </a:solidFill>
              </a:defRPr>
            </a:lvl8pPr>
            <a:lvl9pPr lvl="8" algn="ctr" rtl="0">
              <a:spcBef>
                <a:spcPts val="0"/>
              </a:spcBef>
              <a:spcAft>
                <a:spcPts val="0"/>
              </a:spcAft>
              <a:buClr>
                <a:srgbClr val="D9D9D9"/>
              </a:buClr>
              <a:buSzPts val="1800"/>
              <a:buNone/>
              <a:defRPr sz="1800">
                <a:solidFill>
                  <a:srgbClr val="D9D9D9"/>
                </a:solidFill>
              </a:defRPr>
            </a:lvl9pPr>
          </a:lstStyle>
          <a:p>
            <a:endParaRPr/>
          </a:p>
        </p:txBody>
      </p:sp>
      <p:sp>
        <p:nvSpPr>
          <p:cNvPr id="378" name="Google Shape;378;p22"/>
          <p:cNvSpPr txBox="1">
            <a:spLocks noGrp="1"/>
          </p:cNvSpPr>
          <p:nvPr>
            <p:ph type="ctrTitle" idx="13"/>
          </p:nvPr>
        </p:nvSpPr>
        <p:spPr>
          <a:xfrm>
            <a:off x="5999350" y="3125262"/>
            <a:ext cx="2251800" cy="4464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000000"/>
              </a:buClr>
              <a:buSzPts val="1200"/>
              <a:buNone/>
              <a:defRPr sz="1700">
                <a:solidFill>
                  <a:schemeClr val="lt1"/>
                </a:solidFill>
                <a:latin typeface="Nunito SemiBold"/>
                <a:ea typeface="Nunito SemiBold"/>
                <a:cs typeface="Nunito SemiBold"/>
                <a:sym typeface="Nunito SemiBold"/>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379" name="Google Shape;379;p22"/>
          <p:cNvSpPr txBox="1">
            <a:spLocks noGrp="1"/>
          </p:cNvSpPr>
          <p:nvPr>
            <p:ph type="subTitle" idx="14"/>
          </p:nvPr>
        </p:nvSpPr>
        <p:spPr>
          <a:xfrm>
            <a:off x="5999364" y="3616200"/>
            <a:ext cx="2251800" cy="572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0000"/>
              </a:buClr>
              <a:buSzPts val="1000"/>
              <a:buNone/>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380" name="Google Shape;380;p22"/>
          <p:cNvSpPr txBox="1">
            <a:spLocks noGrp="1"/>
          </p:cNvSpPr>
          <p:nvPr>
            <p:ph type="title" idx="15" hasCustomPrompt="1"/>
          </p:nvPr>
        </p:nvSpPr>
        <p:spPr>
          <a:xfrm>
            <a:off x="4803411" y="3038400"/>
            <a:ext cx="949800" cy="577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000000"/>
              </a:buClr>
              <a:buSzPts val="4800"/>
              <a:buNone/>
              <a:defRPr sz="4800">
                <a:solidFill>
                  <a:srgbClr val="20124D"/>
                </a:solidFill>
                <a:latin typeface="Nunito ExtraBold"/>
                <a:ea typeface="Nunito ExtraBold"/>
                <a:cs typeface="Nunito ExtraBold"/>
                <a:sym typeface="Nunito ExtraBold"/>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381" name="Google Shape;381;p22"/>
          <p:cNvSpPr/>
          <p:nvPr/>
        </p:nvSpPr>
        <p:spPr>
          <a:xfrm rot="2510430">
            <a:off x="-888748" y="-546440"/>
            <a:ext cx="2177296" cy="2763204"/>
          </a:xfrm>
          <a:custGeom>
            <a:avLst/>
            <a:gdLst/>
            <a:ahLst/>
            <a:cxnLst/>
            <a:rect l="l" t="t" r="r" b="b"/>
            <a:pathLst>
              <a:path w="25910" h="23135" extrusionOk="0">
                <a:moveTo>
                  <a:pt x="9958" y="0"/>
                </a:moveTo>
                <a:cubicBezTo>
                  <a:pt x="8222" y="0"/>
                  <a:pt x="6706" y="351"/>
                  <a:pt x="5834" y="1269"/>
                </a:cubicBezTo>
                <a:cubicBezTo>
                  <a:pt x="3034" y="4222"/>
                  <a:pt x="4439" y="8401"/>
                  <a:pt x="6129" y="11077"/>
                </a:cubicBezTo>
                <a:cubicBezTo>
                  <a:pt x="7820" y="13753"/>
                  <a:pt x="1" y="15665"/>
                  <a:pt x="5561" y="20945"/>
                </a:cubicBezTo>
                <a:cubicBezTo>
                  <a:pt x="7219" y="22520"/>
                  <a:pt x="9616" y="23134"/>
                  <a:pt x="12176" y="23134"/>
                </a:cubicBezTo>
                <a:cubicBezTo>
                  <a:pt x="18201" y="23134"/>
                  <a:pt x="25129" y="19729"/>
                  <a:pt x="25450" y="17423"/>
                </a:cubicBezTo>
                <a:cubicBezTo>
                  <a:pt x="25910" y="14137"/>
                  <a:pt x="19408" y="14395"/>
                  <a:pt x="19256" y="11568"/>
                </a:cubicBezTo>
                <a:cubicBezTo>
                  <a:pt x="19102" y="8740"/>
                  <a:pt x="23184" y="5314"/>
                  <a:pt x="20101" y="2829"/>
                </a:cubicBezTo>
                <a:cubicBezTo>
                  <a:pt x="18732" y="1725"/>
                  <a:pt x="13806" y="0"/>
                  <a:pt x="9958" y="0"/>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2"/>
          <p:cNvSpPr/>
          <p:nvPr/>
        </p:nvSpPr>
        <p:spPr>
          <a:xfrm rot="3629760">
            <a:off x="7505425" y="3298567"/>
            <a:ext cx="2682179" cy="3391663"/>
          </a:xfrm>
          <a:custGeom>
            <a:avLst/>
            <a:gdLst/>
            <a:ahLst/>
            <a:cxnLst/>
            <a:rect l="l" t="t" r="r" b="b"/>
            <a:pathLst>
              <a:path w="31677" h="30678" extrusionOk="0">
                <a:moveTo>
                  <a:pt x="8950" y="0"/>
                </a:moveTo>
                <a:cubicBezTo>
                  <a:pt x="4733" y="0"/>
                  <a:pt x="0" y="4945"/>
                  <a:pt x="348" y="10849"/>
                </a:cubicBezTo>
                <a:cubicBezTo>
                  <a:pt x="782" y="18249"/>
                  <a:pt x="10813" y="19658"/>
                  <a:pt x="12612" y="26135"/>
                </a:cubicBezTo>
                <a:cubicBezTo>
                  <a:pt x="13468" y="29214"/>
                  <a:pt x="15539" y="30678"/>
                  <a:pt x="17552" y="30678"/>
                </a:cubicBezTo>
                <a:cubicBezTo>
                  <a:pt x="19857" y="30678"/>
                  <a:pt x="22086" y="28759"/>
                  <a:pt x="22327" y="25150"/>
                </a:cubicBezTo>
                <a:cubicBezTo>
                  <a:pt x="22831" y="17564"/>
                  <a:pt x="31676" y="14395"/>
                  <a:pt x="29794" y="9556"/>
                </a:cubicBezTo>
                <a:cubicBezTo>
                  <a:pt x="27740" y="4277"/>
                  <a:pt x="19097" y="10791"/>
                  <a:pt x="13228" y="2361"/>
                </a:cubicBezTo>
                <a:cubicBezTo>
                  <a:pt x="12081" y="714"/>
                  <a:pt x="10553" y="0"/>
                  <a:pt x="8950" y="0"/>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2"/>
          <p:cNvSpPr/>
          <p:nvPr/>
        </p:nvSpPr>
        <p:spPr>
          <a:xfrm>
            <a:off x="1576150" y="110450"/>
            <a:ext cx="300300" cy="300275"/>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2"/>
          <p:cNvSpPr/>
          <p:nvPr/>
        </p:nvSpPr>
        <p:spPr>
          <a:xfrm>
            <a:off x="6952983" y="4280842"/>
            <a:ext cx="754894" cy="754861"/>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385;p22"/>
          <p:cNvGrpSpPr/>
          <p:nvPr/>
        </p:nvGrpSpPr>
        <p:grpSpPr>
          <a:xfrm>
            <a:off x="146772" y="4311553"/>
            <a:ext cx="621664" cy="544428"/>
            <a:chOff x="2316475" y="944125"/>
            <a:chExt cx="662825" cy="580475"/>
          </a:xfrm>
        </p:grpSpPr>
        <p:sp>
          <p:nvSpPr>
            <p:cNvPr id="386" name="Google Shape;386;p22"/>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2"/>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2"/>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2"/>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390;p22"/>
          <p:cNvGrpSpPr/>
          <p:nvPr/>
        </p:nvGrpSpPr>
        <p:grpSpPr>
          <a:xfrm>
            <a:off x="8579372" y="3226115"/>
            <a:ext cx="621664" cy="544428"/>
            <a:chOff x="2316475" y="944125"/>
            <a:chExt cx="662825" cy="580475"/>
          </a:xfrm>
        </p:grpSpPr>
        <p:sp>
          <p:nvSpPr>
            <p:cNvPr id="391" name="Google Shape;391;p22"/>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2"/>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2"/>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2"/>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0"/>
        <p:cNvGrpSpPr/>
        <p:nvPr/>
      </p:nvGrpSpPr>
      <p:grpSpPr>
        <a:xfrm>
          <a:off x="0" y="0"/>
          <a:ext cx="0" cy="0"/>
          <a:chOff x="0" y="0"/>
          <a:chExt cx="0" cy="0"/>
        </a:xfrm>
      </p:grpSpPr>
      <p:sp>
        <p:nvSpPr>
          <p:cNvPr id="51" name="Google Shape;51;p4"/>
          <p:cNvSpPr/>
          <p:nvPr/>
        </p:nvSpPr>
        <p:spPr>
          <a:xfrm rot="-2510430" flipH="1">
            <a:off x="7961371" y="-527590"/>
            <a:ext cx="2177296" cy="2763204"/>
          </a:xfrm>
          <a:custGeom>
            <a:avLst/>
            <a:gdLst/>
            <a:ahLst/>
            <a:cxnLst/>
            <a:rect l="l" t="t" r="r" b="b"/>
            <a:pathLst>
              <a:path w="25910" h="23135" extrusionOk="0">
                <a:moveTo>
                  <a:pt x="9958" y="0"/>
                </a:moveTo>
                <a:cubicBezTo>
                  <a:pt x="8222" y="0"/>
                  <a:pt x="6706" y="351"/>
                  <a:pt x="5834" y="1269"/>
                </a:cubicBezTo>
                <a:cubicBezTo>
                  <a:pt x="3034" y="4222"/>
                  <a:pt x="4439" y="8401"/>
                  <a:pt x="6129" y="11077"/>
                </a:cubicBezTo>
                <a:cubicBezTo>
                  <a:pt x="7820" y="13753"/>
                  <a:pt x="1" y="15665"/>
                  <a:pt x="5561" y="20945"/>
                </a:cubicBezTo>
                <a:cubicBezTo>
                  <a:pt x="7219" y="22520"/>
                  <a:pt x="9616" y="23134"/>
                  <a:pt x="12176" y="23134"/>
                </a:cubicBezTo>
                <a:cubicBezTo>
                  <a:pt x="18201" y="23134"/>
                  <a:pt x="25129" y="19729"/>
                  <a:pt x="25450" y="17423"/>
                </a:cubicBezTo>
                <a:cubicBezTo>
                  <a:pt x="25910" y="14137"/>
                  <a:pt x="19408" y="14395"/>
                  <a:pt x="19256" y="11568"/>
                </a:cubicBezTo>
                <a:cubicBezTo>
                  <a:pt x="19102" y="8740"/>
                  <a:pt x="23184" y="5314"/>
                  <a:pt x="20101" y="2829"/>
                </a:cubicBezTo>
                <a:cubicBezTo>
                  <a:pt x="18732" y="1725"/>
                  <a:pt x="13806" y="0"/>
                  <a:pt x="9958" y="0"/>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rot="-3629760" flipH="1">
            <a:off x="-937685" y="3317417"/>
            <a:ext cx="2682179" cy="3391663"/>
          </a:xfrm>
          <a:custGeom>
            <a:avLst/>
            <a:gdLst/>
            <a:ahLst/>
            <a:cxnLst/>
            <a:rect l="l" t="t" r="r" b="b"/>
            <a:pathLst>
              <a:path w="31677" h="30678" extrusionOk="0">
                <a:moveTo>
                  <a:pt x="8950" y="0"/>
                </a:moveTo>
                <a:cubicBezTo>
                  <a:pt x="4733" y="0"/>
                  <a:pt x="0" y="4945"/>
                  <a:pt x="348" y="10849"/>
                </a:cubicBezTo>
                <a:cubicBezTo>
                  <a:pt x="782" y="18249"/>
                  <a:pt x="10813" y="19658"/>
                  <a:pt x="12612" y="26135"/>
                </a:cubicBezTo>
                <a:cubicBezTo>
                  <a:pt x="13468" y="29214"/>
                  <a:pt x="15539" y="30678"/>
                  <a:pt x="17552" y="30678"/>
                </a:cubicBezTo>
                <a:cubicBezTo>
                  <a:pt x="19857" y="30678"/>
                  <a:pt x="22086" y="28759"/>
                  <a:pt x="22327" y="25150"/>
                </a:cubicBezTo>
                <a:cubicBezTo>
                  <a:pt x="22831" y="17564"/>
                  <a:pt x="31676" y="14395"/>
                  <a:pt x="29794" y="9556"/>
                </a:cubicBezTo>
                <a:cubicBezTo>
                  <a:pt x="27740" y="4277"/>
                  <a:pt x="19097" y="10791"/>
                  <a:pt x="13228" y="2361"/>
                </a:cubicBezTo>
                <a:cubicBezTo>
                  <a:pt x="12081" y="714"/>
                  <a:pt x="10553" y="0"/>
                  <a:pt x="8950" y="0"/>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flipH="1">
            <a:off x="7373469" y="129300"/>
            <a:ext cx="300300" cy="300275"/>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flipH="1">
            <a:off x="1542042" y="4299692"/>
            <a:ext cx="754894" cy="754861"/>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55;p4"/>
          <p:cNvGrpSpPr/>
          <p:nvPr/>
        </p:nvGrpSpPr>
        <p:grpSpPr>
          <a:xfrm flipH="1">
            <a:off x="8481483" y="4330403"/>
            <a:ext cx="621664" cy="544428"/>
            <a:chOff x="2316475" y="944125"/>
            <a:chExt cx="662825" cy="580475"/>
          </a:xfrm>
        </p:grpSpPr>
        <p:sp>
          <p:nvSpPr>
            <p:cNvPr id="56" name="Google Shape;56;p4"/>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60;p4"/>
          <p:cNvGrpSpPr/>
          <p:nvPr/>
        </p:nvGrpSpPr>
        <p:grpSpPr>
          <a:xfrm flipH="1">
            <a:off x="48883" y="3244965"/>
            <a:ext cx="621664" cy="544428"/>
            <a:chOff x="2316475" y="944125"/>
            <a:chExt cx="662825" cy="580475"/>
          </a:xfrm>
        </p:grpSpPr>
        <p:sp>
          <p:nvSpPr>
            <p:cNvPr id="61" name="Google Shape;61;p4"/>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4"/>
          <p:cNvSpPr txBox="1">
            <a:spLocks noGrp="1"/>
          </p:cNvSpPr>
          <p:nvPr>
            <p:ph type="title"/>
          </p:nvPr>
        </p:nvSpPr>
        <p:spPr>
          <a:xfrm>
            <a:off x="720000" y="531308"/>
            <a:ext cx="7704000" cy="596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6" name="Google Shape;66;p4"/>
          <p:cNvSpPr txBox="1">
            <a:spLocks noGrp="1"/>
          </p:cNvSpPr>
          <p:nvPr>
            <p:ph type="body" idx="1"/>
          </p:nvPr>
        </p:nvSpPr>
        <p:spPr>
          <a:xfrm>
            <a:off x="1106900" y="1393925"/>
            <a:ext cx="3791700" cy="2739600"/>
          </a:xfrm>
          <a:prstGeom prst="rect">
            <a:avLst/>
          </a:prstGeom>
        </p:spPr>
        <p:txBody>
          <a:bodyPr spcFirstLastPara="1" wrap="square" lIns="91425" tIns="91425" rIns="91425" bIns="91425" anchor="t" anchorCtr="0">
            <a:norm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23"/>
        <p:cNvGrpSpPr/>
        <p:nvPr/>
      </p:nvGrpSpPr>
      <p:grpSpPr>
        <a:xfrm>
          <a:off x="0" y="0"/>
          <a:ext cx="0" cy="0"/>
          <a:chOff x="0" y="0"/>
          <a:chExt cx="0" cy="0"/>
        </a:xfrm>
      </p:grpSpPr>
      <p:sp>
        <p:nvSpPr>
          <p:cNvPr id="524" name="Google Shape;524;p29"/>
          <p:cNvSpPr txBox="1">
            <a:spLocks noGrp="1"/>
          </p:cNvSpPr>
          <p:nvPr>
            <p:ph type="ctrTitle"/>
          </p:nvPr>
        </p:nvSpPr>
        <p:spPr>
          <a:xfrm>
            <a:off x="710800" y="653929"/>
            <a:ext cx="7722300" cy="5115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000000"/>
              </a:buClr>
              <a:buSzPts val="3700"/>
              <a:buNone/>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
        <p:nvSpPr>
          <p:cNvPr id="525" name="Google Shape;525;p29"/>
          <p:cNvSpPr/>
          <p:nvPr/>
        </p:nvSpPr>
        <p:spPr>
          <a:xfrm>
            <a:off x="-734347" y="4427387"/>
            <a:ext cx="11221450" cy="1790075"/>
          </a:xfrm>
          <a:custGeom>
            <a:avLst/>
            <a:gdLst/>
            <a:ahLst/>
            <a:cxnLst/>
            <a:rect l="l" t="t" r="r" b="b"/>
            <a:pathLst>
              <a:path w="448858" h="71603" extrusionOk="0">
                <a:moveTo>
                  <a:pt x="34278" y="1275"/>
                </a:moveTo>
                <a:cubicBezTo>
                  <a:pt x="50858" y="-6038"/>
                  <a:pt x="99467" y="20870"/>
                  <a:pt x="129612" y="22000"/>
                </a:cubicBezTo>
                <a:cubicBezTo>
                  <a:pt x="159757" y="23131"/>
                  <a:pt x="190718" y="7493"/>
                  <a:pt x="215148" y="8058"/>
                </a:cubicBezTo>
                <a:cubicBezTo>
                  <a:pt x="239578" y="8623"/>
                  <a:pt x="253206" y="25077"/>
                  <a:pt x="276192" y="25391"/>
                </a:cubicBezTo>
                <a:cubicBezTo>
                  <a:pt x="299178" y="25705"/>
                  <a:pt x="328130" y="9816"/>
                  <a:pt x="353062" y="9942"/>
                </a:cubicBezTo>
                <a:cubicBezTo>
                  <a:pt x="377995" y="10068"/>
                  <a:pt x="410401" y="20430"/>
                  <a:pt x="425787" y="26145"/>
                </a:cubicBezTo>
                <a:cubicBezTo>
                  <a:pt x="441174" y="31860"/>
                  <a:pt x="449212" y="37610"/>
                  <a:pt x="445381" y="44232"/>
                </a:cubicBezTo>
                <a:cubicBezTo>
                  <a:pt x="441550" y="50854"/>
                  <a:pt x="472009" y="62270"/>
                  <a:pt x="402801" y="65878"/>
                </a:cubicBezTo>
                <a:cubicBezTo>
                  <a:pt x="333593" y="69486"/>
                  <a:pt x="91554" y="76645"/>
                  <a:pt x="30133" y="65878"/>
                </a:cubicBezTo>
                <a:cubicBezTo>
                  <a:pt x="-31287" y="55111"/>
                  <a:pt x="17698" y="8588"/>
                  <a:pt x="34278" y="1275"/>
                </a:cubicBezTo>
                <a:close/>
              </a:path>
            </a:pathLst>
          </a:custGeom>
          <a:solidFill>
            <a:srgbClr val="7337D4">
              <a:alpha val="12960"/>
            </a:srgbClr>
          </a:solidFill>
          <a:ln>
            <a:noFill/>
          </a:ln>
        </p:spPr>
      </p:sp>
      <p:sp>
        <p:nvSpPr>
          <p:cNvPr id="526" name="Google Shape;526;p29"/>
          <p:cNvSpPr/>
          <p:nvPr/>
        </p:nvSpPr>
        <p:spPr>
          <a:xfrm rot="10661766">
            <a:off x="-966528" y="-1159081"/>
            <a:ext cx="11221544" cy="1790090"/>
          </a:xfrm>
          <a:custGeom>
            <a:avLst/>
            <a:gdLst/>
            <a:ahLst/>
            <a:cxnLst/>
            <a:rect l="l" t="t" r="r" b="b"/>
            <a:pathLst>
              <a:path w="448858" h="71603" extrusionOk="0">
                <a:moveTo>
                  <a:pt x="34278" y="1275"/>
                </a:moveTo>
                <a:cubicBezTo>
                  <a:pt x="50858" y="-6038"/>
                  <a:pt x="99467" y="20870"/>
                  <a:pt x="129612" y="22000"/>
                </a:cubicBezTo>
                <a:cubicBezTo>
                  <a:pt x="159757" y="23131"/>
                  <a:pt x="190718" y="7493"/>
                  <a:pt x="215148" y="8058"/>
                </a:cubicBezTo>
                <a:cubicBezTo>
                  <a:pt x="239578" y="8623"/>
                  <a:pt x="253206" y="25077"/>
                  <a:pt x="276192" y="25391"/>
                </a:cubicBezTo>
                <a:cubicBezTo>
                  <a:pt x="299178" y="25705"/>
                  <a:pt x="328130" y="9816"/>
                  <a:pt x="353062" y="9942"/>
                </a:cubicBezTo>
                <a:cubicBezTo>
                  <a:pt x="377995" y="10068"/>
                  <a:pt x="410401" y="20430"/>
                  <a:pt x="425787" y="26145"/>
                </a:cubicBezTo>
                <a:cubicBezTo>
                  <a:pt x="441174" y="31860"/>
                  <a:pt x="449212" y="37610"/>
                  <a:pt x="445381" y="44232"/>
                </a:cubicBezTo>
                <a:cubicBezTo>
                  <a:pt x="441550" y="50854"/>
                  <a:pt x="472009" y="62270"/>
                  <a:pt x="402801" y="65878"/>
                </a:cubicBezTo>
                <a:cubicBezTo>
                  <a:pt x="333593" y="69486"/>
                  <a:pt x="91554" y="76645"/>
                  <a:pt x="30133" y="65878"/>
                </a:cubicBezTo>
                <a:cubicBezTo>
                  <a:pt x="-31287" y="55111"/>
                  <a:pt x="17698" y="8588"/>
                  <a:pt x="34278" y="1275"/>
                </a:cubicBezTo>
                <a:close/>
              </a:path>
            </a:pathLst>
          </a:custGeom>
          <a:solidFill>
            <a:srgbClr val="7337D4">
              <a:alpha val="12960"/>
            </a:srgbClr>
          </a:solidFill>
          <a:ln>
            <a:noFill/>
          </a:ln>
        </p:spPr>
      </p:sp>
      <p:grpSp>
        <p:nvGrpSpPr>
          <p:cNvPr id="2" name="Google Shape;527;p29"/>
          <p:cNvGrpSpPr/>
          <p:nvPr/>
        </p:nvGrpSpPr>
        <p:grpSpPr>
          <a:xfrm>
            <a:off x="552372" y="4334315"/>
            <a:ext cx="621664" cy="544428"/>
            <a:chOff x="2316475" y="944125"/>
            <a:chExt cx="662825" cy="580475"/>
          </a:xfrm>
        </p:grpSpPr>
        <p:sp>
          <p:nvSpPr>
            <p:cNvPr id="528" name="Google Shape;528;p29"/>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9"/>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9"/>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9"/>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532;p29"/>
          <p:cNvGrpSpPr/>
          <p:nvPr/>
        </p:nvGrpSpPr>
        <p:grpSpPr>
          <a:xfrm>
            <a:off x="7438022" y="4427365"/>
            <a:ext cx="621664" cy="544428"/>
            <a:chOff x="2316475" y="944125"/>
            <a:chExt cx="662825" cy="580475"/>
          </a:xfrm>
        </p:grpSpPr>
        <p:sp>
          <p:nvSpPr>
            <p:cNvPr id="533" name="Google Shape;533;p29"/>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9"/>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9"/>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9"/>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537;p29"/>
          <p:cNvGrpSpPr/>
          <p:nvPr/>
        </p:nvGrpSpPr>
        <p:grpSpPr>
          <a:xfrm>
            <a:off x="7811547" y="41115"/>
            <a:ext cx="621664" cy="544428"/>
            <a:chOff x="2316475" y="944125"/>
            <a:chExt cx="662825" cy="580475"/>
          </a:xfrm>
        </p:grpSpPr>
        <p:sp>
          <p:nvSpPr>
            <p:cNvPr id="538" name="Google Shape;538;p29"/>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9"/>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9"/>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9"/>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542;p29"/>
          <p:cNvGrpSpPr/>
          <p:nvPr/>
        </p:nvGrpSpPr>
        <p:grpSpPr>
          <a:xfrm>
            <a:off x="200547" y="41122"/>
            <a:ext cx="621664" cy="544428"/>
            <a:chOff x="2316475" y="944125"/>
            <a:chExt cx="662825" cy="580475"/>
          </a:xfrm>
        </p:grpSpPr>
        <p:sp>
          <p:nvSpPr>
            <p:cNvPr id="543" name="Google Shape;543;p29"/>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9"/>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9"/>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9"/>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9"/>
          <p:cNvSpPr/>
          <p:nvPr/>
        </p:nvSpPr>
        <p:spPr>
          <a:xfrm>
            <a:off x="-1807992" y="14503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flipH="1">
            <a:off x="536247" y="1332242"/>
            <a:ext cx="754894" cy="754861"/>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flipH="1">
            <a:off x="299035" y="704098"/>
            <a:ext cx="459039" cy="459000"/>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9"/>
          <p:cNvGrpSpPr/>
          <p:nvPr/>
        </p:nvGrpSpPr>
        <p:grpSpPr>
          <a:xfrm flipH="1">
            <a:off x="7505663" y="1450322"/>
            <a:ext cx="621664" cy="544428"/>
            <a:chOff x="2316475" y="944125"/>
            <a:chExt cx="662825" cy="580475"/>
          </a:xfrm>
        </p:grpSpPr>
        <p:sp>
          <p:nvSpPr>
            <p:cNvPr id="138" name="Google Shape;138;p9"/>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9"/>
          <p:cNvGrpSpPr/>
          <p:nvPr/>
        </p:nvGrpSpPr>
        <p:grpSpPr>
          <a:xfrm flipH="1">
            <a:off x="1335838" y="2120722"/>
            <a:ext cx="621664" cy="544428"/>
            <a:chOff x="2316475" y="944125"/>
            <a:chExt cx="662825" cy="580475"/>
          </a:xfrm>
        </p:grpSpPr>
        <p:sp>
          <p:nvSpPr>
            <p:cNvPr id="143" name="Google Shape;143;p9"/>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9"/>
          <p:cNvGrpSpPr/>
          <p:nvPr/>
        </p:nvGrpSpPr>
        <p:grpSpPr>
          <a:xfrm flipH="1">
            <a:off x="-65105" y="1510188"/>
            <a:ext cx="484923" cy="424676"/>
            <a:chOff x="2316475" y="944125"/>
            <a:chExt cx="662825" cy="580475"/>
          </a:xfrm>
        </p:grpSpPr>
        <p:sp>
          <p:nvSpPr>
            <p:cNvPr id="148" name="Google Shape;148;p9"/>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9"/>
          <p:cNvSpPr txBox="1">
            <a:spLocks noGrp="1"/>
          </p:cNvSpPr>
          <p:nvPr>
            <p:ph type="title"/>
          </p:nvPr>
        </p:nvSpPr>
        <p:spPr>
          <a:xfrm>
            <a:off x="1868188" y="1724625"/>
            <a:ext cx="5407500" cy="841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3" name="Google Shape;153;p9"/>
          <p:cNvSpPr txBox="1">
            <a:spLocks noGrp="1"/>
          </p:cNvSpPr>
          <p:nvPr>
            <p:ph type="subTitle" idx="1"/>
          </p:nvPr>
        </p:nvSpPr>
        <p:spPr>
          <a:xfrm>
            <a:off x="1868325" y="2718825"/>
            <a:ext cx="5407500" cy="1366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2">
  <p:cSld name="ONE_COLUMN_TEXT_2">
    <p:spTree>
      <p:nvGrpSpPr>
        <p:cNvPr id="1" name="Shape 437"/>
        <p:cNvGrpSpPr/>
        <p:nvPr/>
      </p:nvGrpSpPr>
      <p:grpSpPr>
        <a:xfrm>
          <a:off x="0" y="0"/>
          <a:ext cx="0" cy="0"/>
          <a:chOff x="0" y="0"/>
          <a:chExt cx="0" cy="0"/>
        </a:xfrm>
      </p:grpSpPr>
      <p:sp>
        <p:nvSpPr>
          <p:cNvPr id="438" name="Google Shape;438;p25"/>
          <p:cNvSpPr txBox="1">
            <a:spLocks noGrp="1"/>
          </p:cNvSpPr>
          <p:nvPr>
            <p:ph type="title"/>
          </p:nvPr>
        </p:nvSpPr>
        <p:spPr>
          <a:xfrm>
            <a:off x="3702325" y="1165875"/>
            <a:ext cx="4599000" cy="12372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439" name="Google Shape;439;p25"/>
          <p:cNvSpPr txBox="1">
            <a:spLocks noGrp="1"/>
          </p:cNvSpPr>
          <p:nvPr>
            <p:ph type="body" idx="1"/>
          </p:nvPr>
        </p:nvSpPr>
        <p:spPr>
          <a:xfrm>
            <a:off x="3702325" y="2402975"/>
            <a:ext cx="4599000" cy="1420500"/>
          </a:xfrm>
          <a:prstGeom prst="rect">
            <a:avLst/>
          </a:prstGeom>
        </p:spPr>
        <p:txBody>
          <a:bodyPr spcFirstLastPara="1" wrap="square" lIns="91425" tIns="91425" rIns="91425" bIns="91425" anchor="t" anchorCtr="0">
            <a:normAutofit/>
          </a:bodyPr>
          <a:lstStyle>
            <a:lvl1pPr marL="457200" lvl="0" indent="-317500" algn="r" rtl="0">
              <a:lnSpc>
                <a:spcPct val="100000"/>
              </a:lnSpc>
              <a:spcBef>
                <a:spcPts val="0"/>
              </a:spcBef>
              <a:spcAft>
                <a:spcPts val="0"/>
              </a:spcAft>
              <a:buClr>
                <a:srgbClr val="434343"/>
              </a:buClr>
              <a:buSzPts val="1400"/>
              <a:buChar char="●"/>
              <a:defRPr sz="1400"/>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440" name="Google Shape;440;p25"/>
          <p:cNvSpPr/>
          <p:nvPr/>
        </p:nvSpPr>
        <p:spPr>
          <a:xfrm>
            <a:off x="6150700" y="3365512"/>
            <a:ext cx="4380929" cy="3737313"/>
          </a:xfrm>
          <a:custGeom>
            <a:avLst/>
            <a:gdLst/>
            <a:ahLst/>
            <a:cxnLst/>
            <a:rect l="l" t="t" r="r" b="b"/>
            <a:pathLst>
              <a:path w="42794" h="36507" extrusionOk="0">
                <a:moveTo>
                  <a:pt x="29034" y="1"/>
                </a:moveTo>
                <a:cubicBezTo>
                  <a:pt x="26322" y="1"/>
                  <a:pt x="23203" y="1957"/>
                  <a:pt x="21164" y="5802"/>
                </a:cubicBezTo>
                <a:cubicBezTo>
                  <a:pt x="16717" y="14183"/>
                  <a:pt x="5766" y="8731"/>
                  <a:pt x="2352" y="14549"/>
                </a:cubicBezTo>
                <a:cubicBezTo>
                  <a:pt x="0" y="18557"/>
                  <a:pt x="10736" y="36506"/>
                  <a:pt x="23819" y="36506"/>
                </a:cubicBezTo>
                <a:cubicBezTo>
                  <a:pt x="26509" y="36506"/>
                  <a:pt x="29299" y="35747"/>
                  <a:pt x="32095" y="33951"/>
                </a:cubicBezTo>
                <a:cubicBezTo>
                  <a:pt x="42793" y="27079"/>
                  <a:pt x="33934" y="16738"/>
                  <a:pt x="34498" y="8273"/>
                </a:cubicBezTo>
                <a:cubicBezTo>
                  <a:pt x="34867" y="2722"/>
                  <a:pt x="32234" y="1"/>
                  <a:pt x="29034"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rot="10164641">
            <a:off x="-1925000" y="-1935611"/>
            <a:ext cx="4380861" cy="3737255"/>
          </a:xfrm>
          <a:custGeom>
            <a:avLst/>
            <a:gdLst/>
            <a:ahLst/>
            <a:cxnLst/>
            <a:rect l="l" t="t" r="r" b="b"/>
            <a:pathLst>
              <a:path w="42794" h="36507" extrusionOk="0">
                <a:moveTo>
                  <a:pt x="29034" y="1"/>
                </a:moveTo>
                <a:cubicBezTo>
                  <a:pt x="26322" y="1"/>
                  <a:pt x="23203" y="1957"/>
                  <a:pt x="21164" y="5802"/>
                </a:cubicBezTo>
                <a:cubicBezTo>
                  <a:pt x="16717" y="14183"/>
                  <a:pt x="5766" y="8731"/>
                  <a:pt x="2352" y="14549"/>
                </a:cubicBezTo>
                <a:cubicBezTo>
                  <a:pt x="0" y="18557"/>
                  <a:pt x="10736" y="36506"/>
                  <a:pt x="23819" y="36506"/>
                </a:cubicBezTo>
                <a:cubicBezTo>
                  <a:pt x="26509" y="36506"/>
                  <a:pt x="29299" y="35747"/>
                  <a:pt x="32095" y="33951"/>
                </a:cubicBezTo>
                <a:cubicBezTo>
                  <a:pt x="42793" y="27079"/>
                  <a:pt x="33934" y="16738"/>
                  <a:pt x="34498" y="8273"/>
                </a:cubicBezTo>
                <a:cubicBezTo>
                  <a:pt x="34867" y="2722"/>
                  <a:pt x="32234" y="1"/>
                  <a:pt x="29034"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5229058" y="4704767"/>
            <a:ext cx="754894" cy="754861"/>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1918625" y="346173"/>
            <a:ext cx="459039" cy="459000"/>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25"/>
          <p:cNvGrpSpPr/>
          <p:nvPr/>
        </p:nvGrpSpPr>
        <p:grpSpPr>
          <a:xfrm>
            <a:off x="-396903" y="3584597"/>
            <a:ext cx="621664" cy="544428"/>
            <a:chOff x="2316475" y="944125"/>
            <a:chExt cx="662825" cy="580475"/>
          </a:xfrm>
        </p:grpSpPr>
        <p:sp>
          <p:nvSpPr>
            <p:cNvPr id="445" name="Google Shape;445;p25"/>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25"/>
          <p:cNvGrpSpPr/>
          <p:nvPr/>
        </p:nvGrpSpPr>
        <p:grpSpPr>
          <a:xfrm>
            <a:off x="8377056" y="234263"/>
            <a:ext cx="484923" cy="424676"/>
            <a:chOff x="2316475" y="944125"/>
            <a:chExt cx="662825" cy="580475"/>
          </a:xfrm>
        </p:grpSpPr>
        <p:sp>
          <p:nvSpPr>
            <p:cNvPr id="450" name="Google Shape;450;p25"/>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25"/>
          <p:cNvGrpSpPr/>
          <p:nvPr/>
        </p:nvGrpSpPr>
        <p:grpSpPr>
          <a:xfrm>
            <a:off x="89147" y="4519735"/>
            <a:ext cx="621664" cy="544428"/>
            <a:chOff x="2316475" y="944125"/>
            <a:chExt cx="662825" cy="580475"/>
          </a:xfrm>
        </p:grpSpPr>
        <p:sp>
          <p:nvSpPr>
            <p:cNvPr id="455" name="Google Shape;455;p25"/>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5"/>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5"/>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5"/>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20">
    <p:spTree>
      <p:nvGrpSpPr>
        <p:cNvPr id="1" name="Shape 591"/>
        <p:cNvGrpSpPr/>
        <p:nvPr/>
      </p:nvGrpSpPr>
      <p:grpSpPr>
        <a:xfrm>
          <a:off x="0" y="0"/>
          <a:ext cx="0" cy="0"/>
          <a:chOff x="0" y="0"/>
          <a:chExt cx="0" cy="0"/>
        </a:xfrm>
      </p:grpSpPr>
      <p:sp>
        <p:nvSpPr>
          <p:cNvPr id="592" name="Google Shape;592;p32"/>
          <p:cNvSpPr/>
          <p:nvPr/>
        </p:nvSpPr>
        <p:spPr>
          <a:xfrm>
            <a:off x="-1796717" y="150606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flipH="1">
            <a:off x="536247" y="1332242"/>
            <a:ext cx="754894" cy="754861"/>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flipH="1">
            <a:off x="299035" y="704098"/>
            <a:ext cx="459039" cy="459000"/>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32"/>
          <p:cNvGrpSpPr/>
          <p:nvPr/>
        </p:nvGrpSpPr>
        <p:grpSpPr>
          <a:xfrm flipH="1">
            <a:off x="7505663" y="1450322"/>
            <a:ext cx="621664" cy="544428"/>
            <a:chOff x="2316475" y="944125"/>
            <a:chExt cx="662825" cy="580475"/>
          </a:xfrm>
        </p:grpSpPr>
        <p:sp>
          <p:nvSpPr>
            <p:cNvPr id="596" name="Google Shape;596;p32"/>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2"/>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32"/>
          <p:cNvGrpSpPr/>
          <p:nvPr/>
        </p:nvGrpSpPr>
        <p:grpSpPr>
          <a:xfrm flipH="1">
            <a:off x="1335838" y="2120722"/>
            <a:ext cx="621664" cy="544428"/>
            <a:chOff x="2316475" y="944125"/>
            <a:chExt cx="662825" cy="580475"/>
          </a:xfrm>
        </p:grpSpPr>
        <p:sp>
          <p:nvSpPr>
            <p:cNvPr id="601" name="Google Shape;601;p32"/>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 name="Google Shape;605;p32"/>
          <p:cNvGrpSpPr/>
          <p:nvPr/>
        </p:nvGrpSpPr>
        <p:grpSpPr>
          <a:xfrm flipH="1">
            <a:off x="-65105" y="1510188"/>
            <a:ext cx="484923" cy="424676"/>
            <a:chOff x="2316475" y="944125"/>
            <a:chExt cx="662825" cy="580475"/>
          </a:xfrm>
        </p:grpSpPr>
        <p:sp>
          <p:nvSpPr>
            <p:cNvPr id="606" name="Google Shape;606;p32"/>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20_1">
    <p:spTree>
      <p:nvGrpSpPr>
        <p:cNvPr id="1" name="Shape 610"/>
        <p:cNvGrpSpPr/>
        <p:nvPr/>
      </p:nvGrpSpPr>
      <p:grpSpPr>
        <a:xfrm>
          <a:off x="0" y="0"/>
          <a:ext cx="0" cy="0"/>
          <a:chOff x="0" y="0"/>
          <a:chExt cx="0" cy="0"/>
        </a:xfrm>
      </p:grpSpPr>
      <p:sp>
        <p:nvSpPr>
          <p:cNvPr id="611" name="Google Shape;611;p33"/>
          <p:cNvSpPr/>
          <p:nvPr/>
        </p:nvSpPr>
        <p:spPr>
          <a:xfrm flipH="1">
            <a:off x="-1796717" y="150606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8940708" y="1332242"/>
            <a:ext cx="754894" cy="754861"/>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9473775" y="704098"/>
            <a:ext cx="459039" cy="459000"/>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33"/>
          <p:cNvGrpSpPr/>
          <p:nvPr/>
        </p:nvGrpSpPr>
        <p:grpSpPr>
          <a:xfrm>
            <a:off x="2104522" y="1450322"/>
            <a:ext cx="621664" cy="544428"/>
            <a:chOff x="2316475" y="944125"/>
            <a:chExt cx="662825" cy="580475"/>
          </a:xfrm>
        </p:grpSpPr>
        <p:sp>
          <p:nvSpPr>
            <p:cNvPr id="615" name="Google Shape;615;p33"/>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33"/>
          <p:cNvGrpSpPr/>
          <p:nvPr/>
        </p:nvGrpSpPr>
        <p:grpSpPr>
          <a:xfrm>
            <a:off x="8274347" y="2120722"/>
            <a:ext cx="621664" cy="544428"/>
            <a:chOff x="2316475" y="944125"/>
            <a:chExt cx="662825" cy="580475"/>
          </a:xfrm>
        </p:grpSpPr>
        <p:sp>
          <p:nvSpPr>
            <p:cNvPr id="620" name="Google Shape;620;p33"/>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33"/>
          <p:cNvGrpSpPr/>
          <p:nvPr/>
        </p:nvGrpSpPr>
        <p:grpSpPr>
          <a:xfrm>
            <a:off x="9812031" y="1510188"/>
            <a:ext cx="484923" cy="424676"/>
            <a:chOff x="2316475" y="944125"/>
            <a:chExt cx="662825" cy="580475"/>
          </a:xfrm>
        </p:grpSpPr>
        <p:sp>
          <p:nvSpPr>
            <p:cNvPr id="625" name="Google Shape;625;p33"/>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8"/>
        <p:cNvGrpSpPr/>
        <p:nvPr/>
      </p:nvGrpSpPr>
      <p:grpSpPr>
        <a:xfrm>
          <a:off x="0" y="0"/>
          <a:ext cx="0" cy="0"/>
          <a:chOff x="0" y="0"/>
          <a:chExt cx="0" cy="0"/>
        </a:xfrm>
      </p:grpSpPr>
      <p:sp>
        <p:nvSpPr>
          <p:cNvPr id="109" name="Google Shape;109;p7"/>
          <p:cNvSpPr/>
          <p:nvPr/>
        </p:nvSpPr>
        <p:spPr>
          <a:xfrm rot="318109">
            <a:off x="-356354" y="4141304"/>
            <a:ext cx="2474393" cy="2094993"/>
          </a:xfrm>
          <a:custGeom>
            <a:avLst/>
            <a:gdLst/>
            <a:ahLst/>
            <a:cxnLst/>
            <a:rect l="l" t="t" r="r" b="b"/>
            <a:pathLst>
              <a:path w="23283" h="19713" extrusionOk="0">
                <a:moveTo>
                  <a:pt x="3366" y="0"/>
                </a:moveTo>
                <a:cubicBezTo>
                  <a:pt x="2858" y="0"/>
                  <a:pt x="2368" y="198"/>
                  <a:pt x="1937" y="668"/>
                </a:cubicBezTo>
                <a:cubicBezTo>
                  <a:pt x="0" y="2788"/>
                  <a:pt x="4109" y="8565"/>
                  <a:pt x="2202" y="12462"/>
                </a:cubicBezTo>
                <a:cubicBezTo>
                  <a:pt x="372" y="16201"/>
                  <a:pt x="3158" y="19712"/>
                  <a:pt x="7682" y="19712"/>
                </a:cubicBezTo>
                <a:cubicBezTo>
                  <a:pt x="8270" y="19712"/>
                  <a:pt x="8886" y="19653"/>
                  <a:pt x="9526" y="19528"/>
                </a:cubicBezTo>
                <a:cubicBezTo>
                  <a:pt x="15085" y="18437"/>
                  <a:pt x="14288" y="13668"/>
                  <a:pt x="19050" y="12901"/>
                </a:cubicBezTo>
                <a:cubicBezTo>
                  <a:pt x="23282" y="12219"/>
                  <a:pt x="22432" y="6607"/>
                  <a:pt x="17885" y="6607"/>
                </a:cubicBezTo>
                <a:cubicBezTo>
                  <a:pt x="17764" y="6607"/>
                  <a:pt x="17640" y="6611"/>
                  <a:pt x="17514" y="6620"/>
                </a:cubicBezTo>
                <a:cubicBezTo>
                  <a:pt x="17227" y="6638"/>
                  <a:pt x="16942" y="6647"/>
                  <a:pt x="16658" y="6647"/>
                </a:cubicBezTo>
                <a:cubicBezTo>
                  <a:pt x="12122" y="6647"/>
                  <a:pt x="8026" y="4374"/>
                  <a:pt x="6929" y="2634"/>
                </a:cubicBezTo>
                <a:cubicBezTo>
                  <a:pt x="6092" y="1303"/>
                  <a:pt x="4670" y="0"/>
                  <a:pt x="3366" y="0"/>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rot="7528679">
            <a:off x="-797382" y="-846556"/>
            <a:ext cx="2474363" cy="2094967"/>
          </a:xfrm>
          <a:custGeom>
            <a:avLst/>
            <a:gdLst/>
            <a:ahLst/>
            <a:cxnLst/>
            <a:rect l="l" t="t" r="r" b="b"/>
            <a:pathLst>
              <a:path w="23283" h="19713" extrusionOk="0">
                <a:moveTo>
                  <a:pt x="3366" y="0"/>
                </a:moveTo>
                <a:cubicBezTo>
                  <a:pt x="2858" y="0"/>
                  <a:pt x="2368" y="198"/>
                  <a:pt x="1937" y="668"/>
                </a:cubicBezTo>
                <a:cubicBezTo>
                  <a:pt x="0" y="2788"/>
                  <a:pt x="4109" y="8565"/>
                  <a:pt x="2202" y="12462"/>
                </a:cubicBezTo>
                <a:cubicBezTo>
                  <a:pt x="372" y="16201"/>
                  <a:pt x="3158" y="19712"/>
                  <a:pt x="7682" y="19712"/>
                </a:cubicBezTo>
                <a:cubicBezTo>
                  <a:pt x="8270" y="19712"/>
                  <a:pt x="8886" y="19653"/>
                  <a:pt x="9526" y="19528"/>
                </a:cubicBezTo>
                <a:cubicBezTo>
                  <a:pt x="15085" y="18437"/>
                  <a:pt x="14288" y="13668"/>
                  <a:pt x="19050" y="12901"/>
                </a:cubicBezTo>
                <a:cubicBezTo>
                  <a:pt x="23282" y="12219"/>
                  <a:pt x="22432" y="6607"/>
                  <a:pt x="17885" y="6607"/>
                </a:cubicBezTo>
                <a:cubicBezTo>
                  <a:pt x="17764" y="6607"/>
                  <a:pt x="17640" y="6611"/>
                  <a:pt x="17514" y="6620"/>
                </a:cubicBezTo>
                <a:cubicBezTo>
                  <a:pt x="17227" y="6638"/>
                  <a:pt x="16942" y="6647"/>
                  <a:pt x="16658" y="6647"/>
                </a:cubicBezTo>
                <a:cubicBezTo>
                  <a:pt x="12122" y="6647"/>
                  <a:pt x="8026" y="4374"/>
                  <a:pt x="6929" y="2634"/>
                </a:cubicBezTo>
                <a:cubicBezTo>
                  <a:pt x="6092" y="1303"/>
                  <a:pt x="4670" y="0"/>
                  <a:pt x="3366" y="0"/>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11;p7"/>
          <p:cNvGrpSpPr/>
          <p:nvPr/>
        </p:nvGrpSpPr>
        <p:grpSpPr>
          <a:xfrm>
            <a:off x="710797" y="445797"/>
            <a:ext cx="621664" cy="544428"/>
            <a:chOff x="2316475" y="944125"/>
            <a:chExt cx="662825" cy="580475"/>
          </a:xfrm>
        </p:grpSpPr>
        <p:sp>
          <p:nvSpPr>
            <p:cNvPr id="112" name="Google Shape;112;p7"/>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16;p7"/>
          <p:cNvGrpSpPr/>
          <p:nvPr/>
        </p:nvGrpSpPr>
        <p:grpSpPr>
          <a:xfrm>
            <a:off x="499615" y="3871964"/>
            <a:ext cx="762448" cy="667720"/>
            <a:chOff x="2316475" y="944125"/>
            <a:chExt cx="662825" cy="580475"/>
          </a:xfrm>
        </p:grpSpPr>
        <p:sp>
          <p:nvSpPr>
            <p:cNvPr id="117" name="Google Shape;117;p7"/>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7"/>
          <p:cNvSpPr txBox="1">
            <a:spLocks noGrp="1"/>
          </p:cNvSpPr>
          <p:nvPr>
            <p:ph type="ctrTitle"/>
          </p:nvPr>
        </p:nvSpPr>
        <p:spPr>
          <a:xfrm>
            <a:off x="710800" y="1494175"/>
            <a:ext cx="4715700" cy="861000"/>
          </a:xfrm>
          <a:prstGeom prst="rect">
            <a:avLst/>
          </a:prstGeom>
        </p:spPr>
        <p:txBody>
          <a:bodyPr spcFirstLastPara="1" wrap="square" lIns="91425" tIns="91425" rIns="91425" bIns="91425" anchor="b" anchorCtr="0">
            <a:normAutofit/>
          </a:bodyPr>
          <a:lstStyle>
            <a:lvl1pPr lvl="0" rtl="0">
              <a:spcBef>
                <a:spcPts val="0"/>
              </a:spcBef>
              <a:spcAft>
                <a:spcPts val="0"/>
              </a:spcAft>
              <a:buSzPts val="37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122" name="Google Shape;122;p7"/>
          <p:cNvSpPr txBox="1">
            <a:spLocks noGrp="1"/>
          </p:cNvSpPr>
          <p:nvPr>
            <p:ph type="subTitle" idx="1"/>
          </p:nvPr>
        </p:nvSpPr>
        <p:spPr>
          <a:xfrm>
            <a:off x="710800" y="2421100"/>
            <a:ext cx="4715700" cy="1155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9"/>
        <p:cNvGrpSpPr/>
        <p:nvPr/>
      </p:nvGrpSpPr>
      <p:grpSpPr>
        <a:xfrm>
          <a:off x="0" y="0"/>
          <a:ext cx="0" cy="0"/>
          <a:chOff x="0" y="0"/>
          <a:chExt cx="0" cy="0"/>
        </a:xfrm>
      </p:grpSpPr>
      <p:sp>
        <p:nvSpPr>
          <p:cNvPr id="30" name="Google Shape;30;p3"/>
          <p:cNvSpPr/>
          <p:nvPr/>
        </p:nvSpPr>
        <p:spPr>
          <a:xfrm rot="-187878" flipH="1">
            <a:off x="-2662968" y="1897242"/>
            <a:ext cx="13825288" cy="466797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8064583" y="1294592"/>
            <a:ext cx="754894" cy="754861"/>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8597650" y="666448"/>
            <a:ext cx="459039" cy="459000"/>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33;p3"/>
          <p:cNvGrpSpPr/>
          <p:nvPr/>
        </p:nvGrpSpPr>
        <p:grpSpPr>
          <a:xfrm>
            <a:off x="399972" y="1818222"/>
            <a:ext cx="621664" cy="544428"/>
            <a:chOff x="2316475" y="944125"/>
            <a:chExt cx="662825" cy="580475"/>
          </a:xfrm>
        </p:grpSpPr>
        <p:sp>
          <p:nvSpPr>
            <p:cNvPr id="34" name="Google Shape;34;p3"/>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38;p3"/>
          <p:cNvGrpSpPr/>
          <p:nvPr/>
        </p:nvGrpSpPr>
        <p:grpSpPr>
          <a:xfrm>
            <a:off x="7398222" y="2083072"/>
            <a:ext cx="621664" cy="544428"/>
            <a:chOff x="2316475" y="944125"/>
            <a:chExt cx="662825" cy="580475"/>
          </a:xfrm>
        </p:grpSpPr>
        <p:sp>
          <p:nvSpPr>
            <p:cNvPr id="39" name="Google Shape;39;p3"/>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43;p3"/>
          <p:cNvGrpSpPr/>
          <p:nvPr/>
        </p:nvGrpSpPr>
        <p:grpSpPr>
          <a:xfrm>
            <a:off x="8935906" y="1472538"/>
            <a:ext cx="484923" cy="424676"/>
            <a:chOff x="2316475" y="944125"/>
            <a:chExt cx="662825" cy="580475"/>
          </a:xfrm>
        </p:grpSpPr>
        <p:sp>
          <p:nvSpPr>
            <p:cNvPr id="44" name="Google Shape;44;p3"/>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3"/>
          <p:cNvSpPr txBox="1">
            <a:spLocks noGrp="1"/>
          </p:cNvSpPr>
          <p:nvPr>
            <p:ph type="ctrTitle"/>
          </p:nvPr>
        </p:nvSpPr>
        <p:spPr>
          <a:xfrm>
            <a:off x="1832100" y="2263200"/>
            <a:ext cx="5479800" cy="850200"/>
          </a:xfrm>
          <a:prstGeom prst="rect">
            <a:avLst/>
          </a:prstGeom>
        </p:spPr>
        <p:txBody>
          <a:bodyPr spcFirstLastPara="1" wrap="square" lIns="91425" tIns="91425" rIns="91425" bIns="91425" anchor="b" anchorCtr="0">
            <a:normAutofit/>
          </a:bodyPr>
          <a:lstStyle>
            <a:lvl1pPr lvl="0" algn="ctr" rtl="0">
              <a:lnSpc>
                <a:spcPct val="115000"/>
              </a:lnSpc>
              <a:spcBef>
                <a:spcPts val="0"/>
              </a:spcBef>
              <a:spcAft>
                <a:spcPts val="0"/>
              </a:spcAft>
              <a:buSzPts val="5200"/>
              <a:buNone/>
              <a:defRPr sz="4500">
                <a:solidFill>
                  <a:srgbClr val="20124D"/>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9" name="Google Shape;49;p3"/>
          <p:cNvSpPr txBox="1">
            <a:spLocks noGrp="1"/>
          </p:cNvSpPr>
          <p:nvPr>
            <p:ph type="subTitle" idx="1"/>
          </p:nvPr>
        </p:nvSpPr>
        <p:spPr>
          <a:xfrm>
            <a:off x="2561775" y="3265500"/>
            <a:ext cx="4088700" cy="3825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SzPts val="1400"/>
              <a:buNone/>
              <a:defRPr sz="1800">
                <a:solidFill>
                  <a:schemeClr val="lt1"/>
                </a:solidFill>
                <a:latin typeface="Nunito SemiBold"/>
                <a:ea typeface="Nunito SemiBold"/>
                <a:cs typeface="Nunito SemiBold"/>
                <a:sym typeface="Nunito SemiBold"/>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59"/>
        <p:cNvGrpSpPr/>
        <p:nvPr/>
      </p:nvGrpSpPr>
      <p:grpSpPr>
        <a:xfrm>
          <a:off x="0" y="0"/>
          <a:ext cx="0" cy="0"/>
          <a:chOff x="0" y="0"/>
          <a:chExt cx="0" cy="0"/>
        </a:xfrm>
      </p:grpSpPr>
      <p:sp>
        <p:nvSpPr>
          <p:cNvPr id="460" name="Google Shape;460;p26"/>
          <p:cNvSpPr/>
          <p:nvPr/>
        </p:nvSpPr>
        <p:spPr>
          <a:xfrm rot="-187878" flipH="1">
            <a:off x="-2662968" y="1897242"/>
            <a:ext cx="13825288" cy="466797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6"/>
          <p:cNvSpPr txBox="1">
            <a:spLocks noGrp="1"/>
          </p:cNvSpPr>
          <p:nvPr>
            <p:ph type="ctrTitle"/>
          </p:nvPr>
        </p:nvSpPr>
        <p:spPr>
          <a:xfrm>
            <a:off x="739975" y="2263200"/>
            <a:ext cx="7693200" cy="751500"/>
          </a:xfrm>
          <a:prstGeom prst="rect">
            <a:avLst/>
          </a:prstGeom>
        </p:spPr>
        <p:txBody>
          <a:bodyPr spcFirstLastPara="1" wrap="square" lIns="91425" tIns="91425" rIns="91425" bIns="91425" anchor="b" anchorCtr="0">
            <a:normAutofit/>
          </a:bodyPr>
          <a:lstStyle>
            <a:lvl1pPr lvl="0" algn="ctr" rtl="0">
              <a:lnSpc>
                <a:spcPct val="115000"/>
              </a:lnSpc>
              <a:spcBef>
                <a:spcPts val="0"/>
              </a:spcBef>
              <a:spcAft>
                <a:spcPts val="0"/>
              </a:spcAft>
              <a:buSzPts val="5200"/>
              <a:buNone/>
              <a:defRPr>
                <a:solidFill>
                  <a:srgbClr val="20124D"/>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62" name="Google Shape;462;p26"/>
          <p:cNvSpPr txBox="1">
            <a:spLocks noGrp="1"/>
          </p:cNvSpPr>
          <p:nvPr>
            <p:ph type="subTitle" idx="1"/>
          </p:nvPr>
        </p:nvSpPr>
        <p:spPr>
          <a:xfrm>
            <a:off x="2843725" y="3307725"/>
            <a:ext cx="3485700" cy="506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00">
                <a:solidFill>
                  <a:schemeClr val="lt1"/>
                </a:solidFill>
                <a:latin typeface="Nunito SemiBold"/>
                <a:ea typeface="Nunito SemiBold"/>
                <a:cs typeface="Nunito SemiBold"/>
                <a:sym typeface="Nunito SemiBold"/>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63" name="Google Shape;463;p26"/>
          <p:cNvSpPr/>
          <p:nvPr/>
        </p:nvSpPr>
        <p:spPr>
          <a:xfrm>
            <a:off x="8064583" y="1294592"/>
            <a:ext cx="754894" cy="754861"/>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6"/>
          <p:cNvSpPr/>
          <p:nvPr/>
        </p:nvSpPr>
        <p:spPr>
          <a:xfrm>
            <a:off x="8597650" y="666448"/>
            <a:ext cx="459039" cy="459000"/>
          </a:xfrm>
          <a:custGeom>
            <a:avLst/>
            <a:gdLst/>
            <a:ahLst/>
            <a:cxnLst/>
            <a:rect l="l" t="t" r="r" b="b"/>
            <a:pathLst>
              <a:path w="12012" h="12011" extrusionOk="0">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7337D4">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65;p26"/>
          <p:cNvGrpSpPr/>
          <p:nvPr/>
        </p:nvGrpSpPr>
        <p:grpSpPr>
          <a:xfrm>
            <a:off x="399972" y="1818222"/>
            <a:ext cx="621664" cy="544428"/>
            <a:chOff x="2316475" y="944125"/>
            <a:chExt cx="662825" cy="580475"/>
          </a:xfrm>
        </p:grpSpPr>
        <p:sp>
          <p:nvSpPr>
            <p:cNvPr id="466" name="Google Shape;466;p26"/>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6"/>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6"/>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6"/>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470;p26"/>
          <p:cNvGrpSpPr/>
          <p:nvPr/>
        </p:nvGrpSpPr>
        <p:grpSpPr>
          <a:xfrm>
            <a:off x="7398222" y="2083072"/>
            <a:ext cx="621664" cy="544428"/>
            <a:chOff x="2316475" y="944125"/>
            <a:chExt cx="662825" cy="580475"/>
          </a:xfrm>
        </p:grpSpPr>
        <p:sp>
          <p:nvSpPr>
            <p:cNvPr id="471" name="Google Shape;471;p26"/>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6"/>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6"/>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6"/>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475;p26"/>
          <p:cNvGrpSpPr/>
          <p:nvPr/>
        </p:nvGrpSpPr>
        <p:grpSpPr>
          <a:xfrm>
            <a:off x="8935906" y="1472538"/>
            <a:ext cx="484923" cy="424676"/>
            <a:chOff x="2316475" y="944125"/>
            <a:chExt cx="662825" cy="580475"/>
          </a:xfrm>
        </p:grpSpPr>
        <p:sp>
          <p:nvSpPr>
            <p:cNvPr id="476" name="Google Shape;476;p26"/>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6"/>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6"/>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6"/>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accent3"/>
            </a:gs>
            <a:gs pos="100000">
              <a:schemeClr val="accent6"/>
            </a:gs>
          </a:gsLst>
          <a:lin ang="1350003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700"/>
              <a:buFont typeface="Nunito Black"/>
              <a:buNone/>
              <a:defRPr sz="3700">
                <a:solidFill>
                  <a:schemeClr val="dk1"/>
                </a:solidFill>
                <a:latin typeface="Nunito Black"/>
                <a:ea typeface="Nunito Black"/>
                <a:cs typeface="Nunito Black"/>
                <a:sym typeface="Nunito Black"/>
              </a:defRPr>
            </a:lvl1pPr>
            <a:lvl2pPr lvl="1">
              <a:spcBef>
                <a:spcPts val="0"/>
              </a:spcBef>
              <a:spcAft>
                <a:spcPts val="0"/>
              </a:spcAft>
              <a:buClr>
                <a:schemeClr val="dk1"/>
              </a:buClr>
              <a:buSzPts val="3700"/>
              <a:buFont typeface="Nunito Black"/>
              <a:buNone/>
              <a:defRPr sz="3700">
                <a:solidFill>
                  <a:schemeClr val="dk1"/>
                </a:solidFill>
                <a:latin typeface="Nunito Black"/>
                <a:ea typeface="Nunito Black"/>
                <a:cs typeface="Nunito Black"/>
                <a:sym typeface="Nunito Black"/>
              </a:defRPr>
            </a:lvl2pPr>
            <a:lvl3pPr lvl="2">
              <a:spcBef>
                <a:spcPts val="0"/>
              </a:spcBef>
              <a:spcAft>
                <a:spcPts val="0"/>
              </a:spcAft>
              <a:buClr>
                <a:schemeClr val="dk1"/>
              </a:buClr>
              <a:buSzPts val="3700"/>
              <a:buFont typeface="Nunito Black"/>
              <a:buNone/>
              <a:defRPr sz="3700">
                <a:solidFill>
                  <a:schemeClr val="dk1"/>
                </a:solidFill>
                <a:latin typeface="Nunito Black"/>
                <a:ea typeface="Nunito Black"/>
                <a:cs typeface="Nunito Black"/>
                <a:sym typeface="Nunito Black"/>
              </a:defRPr>
            </a:lvl3pPr>
            <a:lvl4pPr lvl="3">
              <a:spcBef>
                <a:spcPts val="0"/>
              </a:spcBef>
              <a:spcAft>
                <a:spcPts val="0"/>
              </a:spcAft>
              <a:buClr>
                <a:schemeClr val="dk1"/>
              </a:buClr>
              <a:buSzPts val="3700"/>
              <a:buFont typeface="Nunito Black"/>
              <a:buNone/>
              <a:defRPr sz="3700">
                <a:solidFill>
                  <a:schemeClr val="dk1"/>
                </a:solidFill>
                <a:latin typeface="Nunito Black"/>
                <a:ea typeface="Nunito Black"/>
                <a:cs typeface="Nunito Black"/>
                <a:sym typeface="Nunito Black"/>
              </a:defRPr>
            </a:lvl4pPr>
            <a:lvl5pPr lvl="4">
              <a:spcBef>
                <a:spcPts val="0"/>
              </a:spcBef>
              <a:spcAft>
                <a:spcPts val="0"/>
              </a:spcAft>
              <a:buClr>
                <a:schemeClr val="dk1"/>
              </a:buClr>
              <a:buSzPts val="3700"/>
              <a:buFont typeface="Nunito Black"/>
              <a:buNone/>
              <a:defRPr sz="3700">
                <a:solidFill>
                  <a:schemeClr val="dk1"/>
                </a:solidFill>
                <a:latin typeface="Nunito Black"/>
                <a:ea typeface="Nunito Black"/>
                <a:cs typeface="Nunito Black"/>
                <a:sym typeface="Nunito Black"/>
              </a:defRPr>
            </a:lvl5pPr>
            <a:lvl6pPr lvl="5">
              <a:spcBef>
                <a:spcPts val="0"/>
              </a:spcBef>
              <a:spcAft>
                <a:spcPts val="0"/>
              </a:spcAft>
              <a:buClr>
                <a:schemeClr val="dk1"/>
              </a:buClr>
              <a:buSzPts val="3700"/>
              <a:buFont typeface="Nunito Black"/>
              <a:buNone/>
              <a:defRPr sz="3700">
                <a:solidFill>
                  <a:schemeClr val="dk1"/>
                </a:solidFill>
                <a:latin typeface="Nunito Black"/>
                <a:ea typeface="Nunito Black"/>
                <a:cs typeface="Nunito Black"/>
                <a:sym typeface="Nunito Black"/>
              </a:defRPr>
            </a:lvl6pPr>
            <a:lvl7pPr lvl="6">
              <a:spcBef>
                <a:spcPts val="0"/>
              </a:spcBef>
              <a:spcAft>
                <a:spcPts val="0"/>
              </a:spcAft>
              <a:buClr>
                <a:schemeClr val="dk1"/>
              </a:buClr>
              <a:buSzPts val="3700"/>
              <a:buFont typeface="Nunito Black"/>
              <a:buNone/>
              <a:defRPr sz="3700">
                <a:solidFill>
                  <a:schemeClr val="dk1"/>
                </a:solidFill>
                <a:latin typeface="Nunito Black"/>
                <a:ea typeface="Nunito Black"/>
                <a:cs typeface="Nunito Black"/>
                <a:sym typeface="Nunito Black"/>
              </a:defRPr>
            </a:lvl7pPr>
            <a:lvl8pPr lvl="7">
              <a:spcBef>
                <a:spcPts val="0"/>
              </a:spcBef>
              <a:spcAft>
                <a:spcPts val="0"/>
              </a:spcAft>
              <a:buClr>
                <a:schemeClr val="dk1"/>
              </a:buClr>
              <a:buSzPts val="3700"/>
              <a:buFont typeface="Nunito Black"/>
              <a:buNone/>
              <a:defRPr sz="3700">
                <a:solidFill>
                  <a:schemeClr val="dk1"/>
                </a:solidFill>
                <a:latin typeface="Nunito Black"/>
                <a:ea typeface="Nunito Black"/>
                <a:cs typeface="Nunito Black"/>
                <a:sym typeface="Nunito Black"/>
              </a:defRPr>
            </a:lvl8pPr>
            <a:lvl9pPr lvl="8">
              <a:spcBef>
                <a:spcPts val="0"/>
              </a:spcBef>
              <a:spcAft>
                <a:spcPts val="0"/>
              </a:spcAft>
              <a:buClr>
                <a:schemeClr val="dk1"/>
              </a:buClr>
              <a:buSzPts val="3700"/>
              <a:buFont typeface="Nunito Black"/>
              <a:buNone/>
              <a:defRPr sz="3700">
                <a:solidFill>
                  <a:schemeClr val="dk1"/>
                </a:solidFill>
                <a:latin typeface="Nunito Black"/>
                <a:ea typeface="Nunito Black"/>
                <a:cs typeface="Nunito Black"/>
                <a:sym typeface="Nunito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1pPr>
            <a:lvl2pPr marL="914400" lvl="1"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5" r:id="rId2"/>
    <p:sldLayoutId id="2147483658" r:id="rId3"/>
    <p:sldLayoutId id="2147483671" r:id="rId4"/>
    <p:sldLayoutId id="2147483678" r:id="rId5"/>
    <p:sldLayoutId id="2147483679"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10.xml" /></Relationships>
</file>

<file path=ppt/slides/_rels/slide1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1.xml" /></Relationships>
</file>

<file path=ppt/slides/_rels/slide1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1.xml" /><Relationship Id="rId1" Type="http://schemas.openxmlformats.org/officeDocument/2006/relationships/slideLayout" Target="../slideLayouts/slideLayout1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14.xml" /></Relationships>
</file>

<file path=ppt/slides/_rels/slide15.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4.xml" /><Relationship Id="rId1" Type="http://schemas.openxmlformats.org/officeDocument/2006/relationships/slideLayout" Target="../slideLayouts/slideLayout1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15.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16.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9.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17.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13.xml" /></Relationships>
</file>

<file path=ppt/slides/_rels/slide2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3.xml" /></Relationships>
</file>

<file path=ppt/slides/_rels/slide2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8.xml" /></Relationships>
</file>

<file path=ppt/slides/_rels/slide26.xml.rels><?xml version="1.0" encoding="UTF-8" standalone="yes"?>
<Relationships xmlns="http://schemas.openxmlformats.org/package/2006/relationships"><Relationship Id="rId3" Type="http://schemas.openxmlformats.org/officeDocument/2006/relationships/image" Target="../media/image7.jpeg" /><Relationship Id="rId7" Type="http://schemas.openxmlformats.org/officeDocument/2006/relationships/image" Target="../media/image11.jpeg" /><Relationship Id="rId2" Type="http://schemas.openxmlformats.org/officeDocument/2006/relationships/notesSlide" Target="../notesSlides/notesSlide23.xml" /><Relationship Id="rId1" Type="http://schemas.openxmlformats.org/officeDocument/2006/relationships/slideLayout" Target="../slideLayouts/slideLayout18.xml" /><Relationship Id="rId6" Type="http://schemas.openxmlformats.org/officeDocument/2006/relationships/image" Target="../media/image10.jpeg" /><Relationship Id="rId5" Type="http://schemas.openxmlformats.org/officeDocument/2006/relationships/image" Target="../media/image9.jpeg" /><Relationship Id="rId4" Type="http://schemas.openxmlformats.org/officeDocument/2006/relationships/image" Target="../media/image8.jpeg"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8.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37"/>
          <p:cNvSpPr/>
          <p:nvPr/>
        </p:nvSpPr>
        <p:spPr>
          <a:xfrm>
            <a:off x="964625" y="2636678"/>
            <a:ext cx="4562100" cy="382500"/>
          </a:xfrm>
          <a:prstGeom prst="roundRect">
            <a:avLst>
              <a:gd name="adj" fmla="val 50000"/>
            </a:avLst>
          </a:prstGeom>
          <a:solidFill>
            <a:srgbClr val="674EA7"/>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7"/>
          <p:cNvSpPr txBox="1">
            <a:spLocks noGrp="1"/>
          </p:cNvSpPr>
          <p:nvPr>
            <p:ph type="subTitle" idx="1"/>
          </p:nvPr>
        </p:nvSpPr>
        <p:spPr>
          <a:xfrm>
            <a:off x="710800" y="2636868"/>
            <a:ext cx="5230800" cy="335700"/>
          </a:xfrm>
          <a:prstGeom prst="rect">
            <a:avLst/>
          </a:prstGeom>
        </p:spPr>
        <p:txBody>
          <a:bodyPr spcFirstLastPara="1" wrap="square" lIns="91425" tIns="91425" rIns="91425" bIns="91425" anchor="t" anchorCtr="0">
            <a:noAutofit/>
          </a:bodyPr>
          <a:lstStyle/>
          <a:p>
            <a:pPr marL="0" lvl="0" indent="0"/>
            <a:r>
              <a:rPr lang="en-US" dirty="0" err="1"/>
              <a:t>Dosen</a:t>
            </a:r>
            <a:r>
              <a:rPr lang="en-US" dirty="0"/>
              <a:t> </a:t>
            </a:r>
            <a:r>
              <a:rPr lang="en-US" dirty="0" err="1"/>
              <a:t>Pengampuh</a:t>
            </a:r>
            <a:r>
              <a:rPr lang="en-US" dirty="0"/>
              <a:t> : </a:t>
            </a:r>
            <a:r>
              <a:rPr lang="en-US" dirty="0" err="1"/>
              <a:t>Irwandi</a:t>
            </a:r>
            <a:r>
              <a:rPr lang="en-US" dirty="0"/>
              <a:t>, </a:t>
            </a:r>
            <a:r>
              <a:rPr lang="en-US" dirty="0" err="1"/>
              <a:t>S.Pd.,M.Sc</a:t>
            </a:r>
            <a:r>
              <a:rPr lang="en-US" dirty="0"/>
              <a:t> </a:t>
            </a:r>
            <a:endParaRPr/>
          </a:p>
        </p:txBody>
      </p:sp>
      <p:sp>
        <p:nvSpPr>
          <p:cNvPr id="641" name="Google Shape;641;p37"/>
          <p:cNvSpPr txBox="1">
            <a:spLocks noGrp="1"/>
          </p:cNvSpPr>
          <p:nvPr>
            <p:ph type="ctrTitle"/>
          </p:nvPr>
        </p:nvSpPr>
        <p:spPr>
          <a:xfrm>
            <a:off x="1027672" y="1006533"/>
            <a:ext cx="5230800" cy="161039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t>PASAR MONOPOLISTIK</a:t>
            </a:r>
            <a:endParaRPr b="1"/>
          </a:p>
        </p:txBody>
      </p:sp>
      <p:sp>
        <p:nvSpPr>
          <p:cNvPr id="642" name="Google Shape;642;p37"/>
          <p:cNvSpPr/>
          <p:nvPr/>
        </p:nvSpPr>
        <p:spPr>
          <a:xfrm>
            <a:off x="5174031" y="3257326"/>
            <a:ext cx="37964" cy="58163"/>
          </a:xfrm>
          <a:custGeom>
            <a:avLst/>
            <a:gdLst/>
            <a:ahLst/>
            <a:cxnLst/>
            <a:rect l="l" t="t" r="r" b="b"/>
            <a:pathLst>
              <a:path w="468" h="717" extrusionOk="0">
                <a:moveTo>
                  <a:pt x="243" y="0"/>
                </a:moveTo>
                <a:lnTo>
                  <a:pt x="243" y="0"/>
                </a:lnTo>
                <a:cubicBezTo>
                  <a:pt x="245" y="165"/>
                  <a:pt x="240" y="325"/>
                  <a:pt x="1" y="362"/>
                </a:cubicBezTo>
                <a:cubicBezTo>
                  <a:pt x="4" y="362"/>
                  <a:pt x="7" y="362"/>
                  <a:pt x="10" y="362"/>
                </a:cubicBezTo>
                <a:cubicBezTo>
                  <a:pt x="252" y="362"/>
                  <a:pt x="235" y="520"/>
                  <a:pt x="246" y="716"/>
                </a:cubicBezTo>
                <a:cubicBezTo>
                  <a:pt x="253" y="517"/>
                  <a:pt x="270" y="375"/>
                  <a:pt x="468" y="364"/>
                </a:cubicBezTo>
                <a:cubicBezTo>
                  <a:pt x="264" y="331"/>
                  <a:pt x="270" y="236"/>
                  <a:pt x="243"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643;p37"/>
          <p:cNvGrpSpPr/>
          <p:nvPr/>
        </p:nvGrpSpPr>
        <p:grpSpPr>
          <a:xfrm>
            <a:off x="6185517" y="1527681"/>
            <a:ext cx="2547398" cy="2444004"/>
            <a:chOff x="5885717" y="1527681"/>
            <a:chExt cx="2547398" cy="2444004"/>
          </a:xfrm>
        </p:grpSpPr>
        <p:grpSp>
          <p:nvGrpSpPr>
            <p:cNvPr id="3" name="Google Shape;644;p37"/>
            <p:cNvGrpSpPr/>
            <p:nvPr/>
          </p:nvGrpSpPr>
          <p:grpSpPr>
            <a:xfrm>
              <a:off x="5885717" y="1536805"/>
              <a:ext cx="2547398" cy="2407631"/>
              <a:chOff x="1465950" y="2290150"/>
              <a:chExt cx="763975" cy="721950"/>
            </a:xfrm>
          </p:grpSpPr>
          <p:sp>
            <p:nvSpPr>
              <p:cNvPr id="645" name="Google Shape;645;p37"/>
              <p:cNvSpPr/>
              <p:nvPr/>
            </p:nvSpPr>
            <p:spPr>
              <a:xfrm>
                <a:off x="1465950" y="2341800"/>
                <a:ext cx="763975" cy="670300"/>
              </a:xfrm>
              <a:custGeom>
                <a:avLst/>
                <a:gdLst/>
                <a:ahLst/>
                <a:cxnLst/>
                <a:rect l="l" t="t" r="r" b="b"/>
                <a:pathLst>
                  <a:path w="30559" h="26812" extrusionOk="0">
                    <a:moveTo>
                      <a:pt x="11604" y="1"/>
                    </a:moveTo>
                    <a:cubicBezTo>
                      <a:pt x="11230" y="1"/>
                      <a:pt x="10835" y="48"/>
                      <a:pt x="10418" y="155"/>
                    </a:cubicBezTo>
                    <a:cubicBezTo>
                      <a:pt x="10349" y="171"/>
                      <a:pt x="10280" y="188"/>
                      <a:pt x="10214" y="207"/>
                    </a:cubicBezTo>
                    <a:cubicBezTo>
                      <a:pt x="9836" y="312"/>
                      <a:pt x="9479" y="460"/>
                      <a:pt x="9144" y="647"/>
                    </a:cubicBezTo>
                    <a:cubicBezTo>
                      <a:pt x="9072" y="688"/>
                      <a:pt x="9002" y="730"/>
                      <a:pt x="8932" y="774"/>
                    </a:cubicBezTo>
                    <a:cubicBezTo>
                      <a:pt x="8913" y="786"/>
                      <a:pt x="8893" y="798"/>
                      <a:pt x="8875" y="811"/>
                    </a:cubicBezTo>
                    <a:cubicBezTo>
                      <a:pt x="8753" y="892"/>
                      <a:pt x="8635" y="977"/>
                      <a:pt x="8521" y="1067"/>
                    </a:cubicBezTo>
                    <a:lnTo>
                      <a:pt x="8508" y="913"/>
                    </a:lnTo>
                    <a:lnTo>
                      <a:pt x="8496" y="1087"/>
                    </a:lnTo>
                    <a:cubicBezTo>
                      <a:pt x="8355" y="1199"/>
                      <a:pt x="8221" y="1320"/>
                      <a:pt x="8095" y="1447"/>
                    </a:cubicBezTo>
                    <a:cubicBezTo>
                      <a:pt x="7920" y="1622"/>
                      <a:pt x="7758" y="1812"/>
                      <a:pt x="7614" y="2013"/>
                    </a:cubicBezTo>
                    <a:lnTo>
                      <a:pt x="7390" y="2031"/>
                    </a:lnTo>
                    <a:lnTo>
                      <a:pt x="7590" y="2047"/>
                    </a:lnTo>
                    <a:cubicBezTo>
                      <a:pt x="7426" y="2276"/>
                      <a:pt x="7284" y="2518"/>
                      <a:pt x="7162" y="2776"/>
                    </a:cubicBezTo>
                    <a:cubicBezTo>
                      <a:pt x="7153" y="2797"/>
                      <a:pt x="7142" y="2818"/>
                      <a:pt x="7134" y="2839"/>
                    </a:cubicBezTo>
                    <a:cubicBezTo>
                      <a:pt x="6989" y="3155"/>
                      <a:pt x="6879" y="3489"/>
                      <a:pt x="6807" y="3838"/>
                    </a:cubicBezTo>
                    <a:lnTo>
                      <a:pt x="6807" y="3840"/>
                    </a:lnTo>
                    <a:cubicBezTo>
                      <a:pt x="6742" y="4148"/>
                      <a:pt x="6708" y="4469"/>
                      <a:pt x="6707" y="4796"/>
                    </a:cubicBezTo>
                    <a:cubicBezTo>
                      <a:pt x="6705" y="5008"/>
                      <a:pt x="6718" y="5218"/>
                      <a:pt x="6745" y="5423"/>
                    </a:cubicBezTo>
                    <a:cubicBezTo>
                      <a:pt x="6776" y="5670"/>
                      <a:pt x="6825" y="5911"/>
                      <a:pt x="6893" y="6145"/>
                    </a:cubicBezTo>
                    <a:cubicBezTo>
                      <a:pt x="7171" y="7106"/>
                      <a:pt x="7741" y="7941"/>
                      <a:pt x="8502" y="8551"/>
                    </a:cubicBezTo>
                    <a:cubicBezTo>
                      <a:pt x="8476" y="8574"/>
                      <a:pt x="8449" y="8598"/>
                      <a:pt x="8424" y="8624"/>
                    </a:cubicBezTo>
                    <a:cubicBezTo>
                      <a:pt x="8269" y="8772"/>
                      <a:pt x="8144" y="8926"/>
                      <a:pt x="8050" y="9085"/>
                    </a:cubicBezTo>
                    <a:cubicBezTo>
                      <a:pt x="8038" y="9105"/>
                      <a:pt x="8027" y="9123"/>
                      <a:pt x="8017" y="9143"/>
                    </a:cubicBezTo>
                    <a:cubicBezTo>
                      <a:pt x="8010" y="9154"/>
                      <a:pt x="8004" y="9167"/>
                      <a:pt x="7999" y="9178"/>
                    </a:cubicBezTo>
                    <a:cubicBezTo>
                      <a:pt x="7914" y="9341"/>
                      <a:pt x="7860" y="9506"/>
                      <a:pt x="7836" y="9673"/>
                    </a:cubicBezTo>
                    <a:cubicBezTo>
                      <a:pt x="7754" y="9707"/>
                      <a:pt x="7675" y="9743"/>
                      <a:pt x="7598" y="9780"/>
                    </a:cubicBezTo>
                    <a:cubicBezTo>
                      <a:pt x="7457" y="9847"/>
                      <a:pt x="7321" y="9919"/>
                      <a:pt x="7193" y="9997"/>
                    </a:cubicBezTo>
                    <a:cubicBezTo>
                      <a:pt x="7190" y="9998"/>
                      <a:pt x="7187" y="10001"/>
                      <a:pt x="7183" y="10002"/>
                    </a:cubicBezTo>
                    <a:cubicBezTo>
                      <a:pt x="7089" y="10060"/>
                      <a:pt x="6999" y="10119"/>
                      <a:pt x="6916" y="10182"/>
                    </a:cubicBezTo>
                    <a:cubicBezTo>
                      <a:pt x="6904" y="10190"/>
                      <a:pt x="6893" y="10198"/>
                      <a:pt x="6882" y="10207"/>
                    </a:cubicBezTo>
                    <a:cubicBezTo>
                      <a:pt x="6875" y="10212"/>
                      <a:pt x="6868" y="10217"/>
                      <a:pt x="6861" y="10223"/>
                    </a:cubicBezTo>
                    <a:cubicBezTo>
                      <a:pt x="6815" y="10256"/>
                      <a:pt x="6772" y="10292"/>
                      <a:pt x="6730" y="10328"/>
                    </a:cubicBezTo>
                    <a:cubicBezTo>
                      <a:pt x="6686" y="10366"/>
                      <a:pt x="6643" y="10403"/>
                      <a:pt x="6603" y="10443"/>
                    </a:cubicBezTo>
                    <a:cubicBezTo>
                      <a:pt x="6476" y="10566"/>
                      <a:pt x="6369" y="10691"/>
                      <a:pt x="6282" y="10820"/>
                    </a:cubicBezTo>
                    <a:cubicBezTo>
                      <a:pt x="6281" y="10821"/>
                      <a:pt x="6281" y="10823"/>
                      <a:pt x="6280" y="10823"/>
                    </a:cubicBezTo>
                    <a:cubicBezTo>
                      <a:pt x="6269" y="10839"/>
                      <a:pt x="6259" y="10852"/>
                      <a:pt x="6249" y="10868"/>
                    </a:cubicBezTo>
                    <a:cubicBezTo>
                      <a:pt x="6237" y="10887"/>
                      <a:pt x="6225" y="10907"/>
                      <a:pt x="6214" y="10925"/>
                    </a:cubicBezTo>
                    <a:lnTo>
                      <a:pt x="6175" y="10997"/>
                    </a:lnTo>
                    <a:cubicBezTo>
                      <a:pt x="6059" y="11220"/>
                      <a:pt x="6001" y="11447"/>
                      <a:pt x="6000" y="11677"/>
                    </a:cubicBezTo>
                    <a:lnTo>
                      <a:pt x="6000" y="11685"/>
                    </a:lnTo>
                    <a:lnTo>
                      <a:pt x="6000" y="11717"/>
                    </a:lnTo>
                    <a:lnTo>
                      <a:pt x="6000" y="11721"/>
                    </a:lnTo>
                    <a:lnTo>
                      <a:pt x="6001" y="12740"/>
                    </a:lnTo>
                    <a:cubicBezTo>
                      <a:pt x="6001" y="12801"/>
                      <a:pt x="6003" y="12861"/>
                      <a:pt x="6012" y="12920"/>
                    </a:cubicBezTo>
                    <a:cubicBezTo>
                      <a:pt x="6030" y="13070"/>
                      <a:pt x="6074" y="13218"/>
                      <a:pt x="6142" y="13363"/>
                    </a:cubicBezTo>
                    <a:lnTo>
                      <a:pt x="5859" y="13376"/>
                    </a:lnTo>
                    <a:lnTo>
                      <a:pt x="6154" y="13388"/>
                    </a:lnTo>
                    <a:cubicBezTo>
                      <a:pt x="6170" y="13421"/>
                      <a:pt x="6187" y="13455"/>
                      <a:pt x="6206" y="13486"/>
                    </a:cubicBezTo>
                    <a:cubicBezTo>
                      <a:pt x="6229" y="13529"/>
                      <a:pt x="6255" y="13571"/>
                      <a:pt x="6283" y="13613"/>
                    </a:cubicBezTo>
                    <a:cubicBezTo>
                      <a:pt x="6293" y="13629"/>
                      <a:pt x="6306" y="13646"/>
                      <a:pt x="6317" y="13661"/>
                    </a:cubicBezTo>
                    <a:lnTo>
                      <a:pt x="6325" y="13673"/>
                    </a:lnTo>
                    <a:cubicBezTo>
                      <a:pt x="6349" y="13706"/>
                      <a:pt x="6374" y="13739"/>
                      <a:pt x="6401" y="13771"/>
                    </a:cubicBezTo>
                    <a:cubicBezTo>
                      <a:pt x="6403" y="13773"/>
                      <a:pt x="6404" y="13776"/>
                      <a:pt x="6407" y="13779"/>
                    </a:cubicBezTo>
                    <a:cubicBezTo>
                      <a:pt x="6435" y="13813"/>
                      <a:pt x="6464" y="13846"/>
                      <a:pt x="6494" y="13879"/>
                    </a:cubicBezTo>
                    <a:cubicBezTo>
                      <a:pt x="6496" y="13880"/>
                      <a:pt x="6496" y="13882"/>
                      <a:pt x="6497" y="13882"/>
                    </a:cubicBezTo>
                    <a:cubicBezTo>
                      <a:pt x="6586" y="13979"/>
                      <a:pt x="6689" y="14074"/>
                      <a:pt x="6804" y="14167"/>
                    </a:cubicBezTo>
                    <a:cubicBezTo>
                      <a:pt x="6867" y="14217"/>
                      <a:pt x="6935" y="14267"/>
                      <a:pt x="7004" y="14315"/>
                    </a:cubicBezTo>
                    <a:cubicBezTo>
                      <a:pt x="6987" y="14368"/>
                      <a:pt x="6974" y="14421"/>
                      <a:pt x="6963" y="14474"/>
                    </a:cubicBezTo>
                    <a:cubicBezTo>
                      <a:pt x="6322" y="14692"/>
                      <a:pt x="5710" y="14939"/>
                      <a:pt x="5135" y="15216"/>
                    </a:cubicBezTo>
                    <a:cubicBezTo>
                      <a:pt x="5074" y="15245"/>
                      <a:pt x="5014" y="15275"/>
                      <a:pt x="4953" y="15304"/>
                    </a:cubicBezTo>
                    <a:cubicBezTo>
                      <a:pt x="4966" y="15270"/>
                      <a:pt x="4979" y="15234"/>
                      <a:pt x="4994" y="15200"/>
                    </a:cubicBezTo>
                    <a:cubicBezTo>
                      <a:pt x="5115" y="15172"/>
                      <a:pt x="5326" y="15109"/>
                      <a:pt x="5507" y="14822"/>
                    </a:cubicBezTo>
                    <a:cubicBezTo>
                      <a:pt x="5729" y="14470"/>
                      <a:pt x="5696" y="14095"/>
                      <a:pt x="5657" y="14080"/>
                    </a:cubicBezTo>
                    <a:cubicBezTo>
                      <a:pt x="5655" y="14080"/>
                      <a:pt x="5653" y="14079"/>
                      <a:pt x="5650" y="14079"/>
                    </a:cubicBezTo>
                    <a:cubicBezTo>
                      <a:pt x="5588" y="14079"/>
                      <a:pt x="5264" y="14236"/>
                      <a:pt x="5049" y="14498"/>
                    </a:cubicBezTo>
                    <a:cubicBezTo>
                      <a:pt x="4846" y="14744"/>
                      <a:pt x="4859" y="15005"/>
                      <a:pt x="4915" y="15166"/>
                    </a:cubicBezTo>
                    <a:cubicBezTo>
                      <a:pt x="4882" y="15233"/>
                      <a:pt x="4851" y="15302"/>
                      <a:pt x="4822" y="15371"/>
                    </a:cubicBezTo>
                    <a:cubicBezTo>
                      <a:pt x="4661" y="15454"/>
                      <a:pt x="4505" y="15538"/>
                      <a:pt x="4354" y="15623"/>
                    </a:cubicBezTo>
                    <a:cubicBezTo>
                      <a:pt x="4202" y="15312"/>
                      <a:pt x="3883" y="15110"/>
                      <a:pt x="3822" y="15110"/>
                    </a:cubicBezTo>
                    <a:cubicBezTo>
                      <a:pt x="3819" y="15110"/>
                      <a:pt x="3816" y="15111"/>
                      <a:pt x="3814" y="15112"/>
                    </a:cubicBezTo>
                    <a:cubicBezTo>
                      <a:pt x="3780" y="15134"/>
                      <a:pt x="3725" y="15477"/>
                      <a:pt x="3808" y="15822"/>
                    </a:cubicBezTo>
                    <a:cubicBezTo>
                      <a:pt x="3818" y="15861"/>
                      <a:pt x="3829" y="15897"/>
                      <a:pt x="3843" y="15930"/>
                    </a:cubicBezTo>
                    <a:cubicBezTo>
                      <a:pt x="3428" y="16194"/>
                      <a:pt x="3059" y="16468"/>
                      <a:pt x="2735" y="16752"/>
                    </a:cubicBezTo>
                    <a:cubicBezTo>
                      <a:pt x="2683" y="16631"/>
                      <a:pt x="2580" y="16503"/>
                      <a:pt x="2399" y="16423"/>
                    </a:cubicBezTo>
                    <a:cubicBezTo>
                      <a:pt x="2207" y="16337"/>
                      <a:pt x="1993" y="16311"/>
                      <a:pt x="1861" y="16311"/>
                    </a:cubicBezTo>
                    <a:cubicBezTo>
                      <a:pt x="1790" y="16311"/>
                      <a:pt x="1742" y="16318"/>
                      <a:pt x="1733" y="16328"/>
                    </a:cubicBezTo>
                    <a:cubicBezTo>
                      <a:pt x="1707" y="16356"/>
                      <a:pt x="1831" y="16677"/>
                      <a:pt x="2155" y="16872"/>
                    </a:cubicBezTo>
                    <a:cubicBezTo>
                      <a:pt x="2276" y="16946"/>
                      <a:pt x="2383" y="16979"/>
                      <a:pt x="2475" y="16990"/>
                    </a:cubicBezTo>
                    <a:cubicBezTo>
                      <a:pt x="2282" y="17178"/>
                      <a:pt x="2106" y="17368"/>
                      <a:pt x="1951" y="17562"/>
                    </a:cubicBezTo>
                    <a:cubicBezTo>
                      <a:pt x="1929" y="17576"/>
                      <a:pt x="1916" y="17589"/>
                      <a:pt x="1915" y="17595"/>
                    </a:cubicBezTo>
                    <a:cubicBezTo>
                      <a:pt x="1915" y="17597"/>
                      <a:pt x="1915" y="17600"/>
                      <a:pt x="1916" y="17604"/>
                    </a:cubicBezTo>
                    <a:cubicBezTo>
                      <a:pt x="0" y="20027"/>
                      <a:pt x="1074" y="22870"/>
                      <a:pt x="5135" y="24823"/>
                    </a:cubicBezTo>
                    <a:cubicBezTo>
                      <a:pt x="7895" y="26149"/>
                      <a:pt x="11513" y="26812"/>
                      <a:pt x="15131" y="26812"/>
                    </a:cubicBezTo>
                    <a:cubicBezTo>
                      <a:pt x="18748" y="26812"/>
                      <a:pt x="22366" y="26149"/>
                      <a:pt x="25126" y="24823"/>
                    </a:cubicBezTo>
                    <a:cubicBezTo>
                      <a:pt x="29944" y="22505"/>
                      <a:pt x="30558" y="18937"/>
                      <a:pt x="26970" y="16303"/>
                    </a:cubicBezTo>
                    <a:cubicBezTo>
                      <a:pt x="26972" y="16272"/>
                      <a:pt x="26975" y="16244"/>
                      <a:pt x="26975" y="16213"/>
                    </a:cubicBezTo>
                    <a:cubicBezTo>
                      <a:pt x="26975" y="16197"/>
                      <a:pt x="26976" y="16181"/>
                      <a:pt x="26976" y="16166"/>
                    </a:cubicBezTo>
                    <a:lnTo>
                      <a:pt x="26976" y="15118"/>
                    </a:lnTo>
                    <a:lnTo>
                      <a:pt x="26976" y="15092"/>
                    </a:lnTo>
                    <a:lnTo>
                      <a:pt x="26976" y="15089"/>
                    </a:lnTo>
                    <a:cubicBezTo>
                      <a:pt x="26975" y="15031"/>
                      <a:pt x="26971" y="14973"/>
                      <a:pt x="26962" y="14916"/>
                    </a:cubicBezTo>
                    <a:cubicBezTo>
                      <a:pt x="26922" y="14626"/>
                      <a:pt x="26790" y="14340"/>
                      <a:pt x="26567" y="14070"/>
                    </a:cubicBezTo>
                    <a:cubicBezTo>
                      <a:pt x="26558" y="14058"/>
                      <a:pt x="26549" y="14047"/>
                      <a:pt x="26538" y="14036"/>
                    </a:cubicBezTo>
                    <a:cubicBezTo>
                      <a:pt x="26393" y="13866"/>
                      <a:pt x="26211" y="13704"/>
                      <a:pt x="25994" y="13552"/>
                    </a:cubicBezTo>
                    <a:lnTo>
                      <a:pt x="25992" y="13552"/>
                    </a:lnTo>
                    <a:cubicBezTo>
                      <a:pt x="25800" y="13418"/>
                      <a:pt x="25580" y="13291"/>
                      <a:pt x="25332" y="13175"/>
                    </a:cubicBezTo>
                    <a:cubicBezTo>
                      <a:pt x="25171" y="13099"/>
                      <a:pt x="25004" y="13031"/>
                      <a:pt x="24830" y="12969"/>
                    </a:cubicBezTo>
                    <a:cubicBezTo>
                      <a:pt x="24623" y="12896"/>
                      <a:pt x="24407" y="12830"/>
                      <a:pt x="24185" y="12775"/>
                    </a:cubicBezTo>
                    <a:cubicBezTo>
                      <a:pt x="23543" y="12616"/>
                      <a:pt x="22853" y="12537"/>
                      <a:pt x="22164" y="12537"/>
                    </a:cubicBezTo>
                    <a:cubicBezTo>
                      <a:pt x="21317" y="12537"/>
                      <a:pt x="20473" y="12656"/>
                      <a:pt x="19726" y="12891"/>
                    </a:cubicBezTo>
                    <a:lnTo>
                      <a:pt x="19715" y="12896"/>
                    </a:lnTo>
                    <a:cubicBezTo>
                      <a:pt x="19698" y="12901"/>
                      <a:pt x="19682" y="12906"/>
                      <a:pt x="19665" y="12911"/>
                    </a:cubicBezTo>
                    <a:cubicBezTo>
                      <a:pt x="19629" y="12923"/>
                      <a:pt x="19594" y="12935"/>
                      <a:pt x="19560" y="12946"/>
                    </a:cubicBezTo>
                    <a:lnTo>
                      <a:pt x="19558" y="12946"/>
                    </a:lnTo>
                    <a:cubicBezTo>
                      <a:pt x="19354" y="13017"/>
                      <a:pt x="19159" y="13097"/>
                      <a:pt x="18972" y="13186"/>
                    </a:cubicBezTo>
                    <a:cubicBezTo>
                      <a:pt x="18839" y="13249"/>
                      <a:pt x="18713" y="13318"/>
                      <a:pt x="18591" y="13388"/>
                    </a:cubicBezTo>
                    <a:cubicBezTo>
                      <a:pt x="18580" y="13395"/>
                      <a:pt x="18569" y="13402"/>
                      <a:pt x="18558" y="13408"/>
                    </a:cubicBezTo>
                    <a:cubicBezTo>
                      <a:pt x="18548" y="13414"/>
                      <a:pt x="18539" y="13420"/>
                      <a:pt x="18529" y="13425"/>
                    </a:cubicBezTo>
                    <a:cubicBezTo>
                      <a:pt x="18210" y="13387"/>
                      <a:pt x="17886" y="13354"/>
                      <a:pt x="17562" y="13328"/>
                    </a:cubicBezTo>
                    <a:lnTo>
                      <a:pt x="17562" y="13025"/>
                    </a:lnTo>
                    <a:lnTo>
                      <a:pt x="17562" y="13001"/>
                    </a:lnTo>
                    <a:lnTo>
                      <a:pt x="17562" y="12997"/>
                    </a:lnTo>
                    <a:cubicBezTo>
                      <a:pt x="17561" y="12939"/>
                      <a:pt x="17557" y="12881"/>
                      <a:pt x="17548" y="12824"/>
                    </a:cubicBezTo>
                    <a:cubicBezTo>
                      <a:pt x="17508" y="12534"/>
                      <a:pt x="17376" y="12248"/>
                      <a:pt x="17153" y="11979"/>
                    </a:cubicBezTo>
                    <a:cubicBezTo>
                      <a:pt x="17144" y="11967"/>
                      <a:pt x="17135" y="11957"/>
                      <a:pt x="17124" y="11944"/>
                    </a:cubicBezTo>
                    <a:cubicBezTo>
                      <a:pt x="17109" y="11927"/>
                      <a:pt x="17094" y="11909"/>
                      <a:pt x="17078" y="11891"/>
                    </a:cubicBezTo>
                    <a:cubicBezTo>
                      <a:pt x="17166" y="11773"/>
                      <a:pt x="17239" y="11652"/>
                      <a:pt x="17293" y="11530"/>
                    </a:cubicBezTo>
                    <a:cubicBezTo>
                      <a:pt x="17303" y="11504"/>
                      <a:pt x="17314" y="11479"/>
                      <a:pt x="17323" y="11454"/>
                    </a:cubicBezTo>
                    <a:cubicBezTo>
                      <a:pt x="17327" y="11443"/>
                      <a:pt x="17331" y="11433"/>
                      <a:pt x="17335" y="11421"/>
                    </a:cubicBezTo>
                    <a:cubicBezTo>
                      <a:pt x="17347" y="11388"/>
                      <a:pt x="17357" y="11356"/>
                      <a:pt x="17367" y="11324"/>
                    </a:cubicBezTo>
                    <a:cubicBezTo>
                      <a:pt x="17393" y="11229"/>
                      <a:pt x="17409" y="11132"/>
                      <a:pt x="17415" y="11037"/>
                    </a:cubicBezTo>
                    <a:cubicBezTo>
                      <a:pt x="17418" y="11006"/>
                      <a:pt x="17418" y="10974"/>
                      <a:pt x="17418" y="10941"/>
                    </a:cubicBezTo>
                    <a:lnTo>
                      <a:pt x="17418" y="9893"/>
                    </a:lnTo>
                    <a:lnTo>
                      <a:pt x="17418" y="9868"/>
                    </a:lnTo>
                    <a:lnTo>
                      <a:pt x="17418" y="9864"/>
                    </a:lnTo>
                    <a:cubicBezTo>
                      <a:pt x="17416" y="9806"/>
                      <a:pt x="17413" y="9748"/>
                      <a:pt x="17405" y="9690"/>
                    </a:cubicBezTo>
                    <a:cubicBezTo>
                      <a:pt x="17364" y="9400"/>
                      <a:pt x="17232" y="9114"/>
                      <a:pt x="17009" y="8845"/>
                    </a:cubicBezTo>
                    <a:cubicBezTo>
                      <a:pt x="17000" y="8832"/>
                      <a:pt x="16991" y="8822"/>
                      <a:pt x="16981" y="8810"/>
                    </a:cubicBezTo>
                    <a:cubicBezTo>
                      <a:pt x="16835" y="8640"/>
                      <a:pt x="16654" y="8478"/>
                      <a:pt x="16435" y="8326"/>
                    </a:cubicBezTo>
                    <a:cubicBezTo>
                      <a:pt x="16434" y="8326"/>
                      <a:pt x="16434" y="8325"/>
                      <a:pt x="16433" y="8325"/>
                    </a:cubicBezTo>
                    <a:cubicBezTo>
                      <a:pt x="16242" y="8191"/>
                      <a:pt x="16022" y="8065"/>
                      <a:pt x="15775" y="7950"/>
                    </a:cubicBezTo>
                    <a:cubicBezTo>
                      <a:pt x="15615" y="7875"/>
                      <a:pt x="15447" y="7806"/>
                      <a:pt x="15273" y="7744"/>
                    </a:cubicBezTo>
                    <a:cubicBezTo>
                      <a:pt x="15704" y="7196"/>
                      <a:pt x="15974" y="6612"/>
                      <a:pt x="16123" y="6079"/>
                    </a:cubicBezTo>
                    <a:lnTo>
                      <a:pt x="16123" y="6084"/>
                    </a:lnTo>
                    <a:cubicBezTo>
                      <a:pt x="16638" y="4094"/>
                      <a:pt x="15991" y="2516"/>
                      <a:pt x="14913" y="1401"/>
                    </a:cubicBezTo>
                    <a:cubicBezTo>
                      <a:pt x="14150" y="698"/>
                      <a:pt x="13037" y="1"/>
                      <a:pt x="11604"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7"/>
              <p:cNvSpPr/>
              <p:nvPr/>
            </p:nvSpPr>
            <p:spPr>
              <a:xfrm>
                <a:off x="2099650" y="2433300"/>
                <a:ext cx="20675" cy="31725"/>
              </a:xfrm>
              <a:custGeom>
                <a:avLst/>
                <a:gdLst/>
                <a:ahLst/>
                <a:cxnLst/>
                <a:rect l="l" t="t" r="r" b="b"/>
                <a:pathLst>
                  <a:path w="827" h="1269" extrusionOk="0">
                    <a:moveTo>
                      <a:pt x="431" y="1"/>
                    </a:moveTo>
                    <a:lnTo>
                      <a:pt x="431" y="1"/>
                    </a:lnTo>
                    <a:cubicBezTo>
                      <a:pt x="433" y="293"/>
                      <a:pt x="422" y="576"/>
                      <a:pt x="1" y="641"/>
                    </a:cubicBezTo>
                    <a:cubicBezTo>
                      <a:pt x="5" y="641"/>
                      <a:pt x="10" y="641"/>
                      <a:pt x="15" y="641"/>
                    </a:cubicBezTo>
                    <a:cubicBezTo>
                      <a:pt x="446" y="641"/>
                      <a:pt x="412" y="919"/>
                      <a:pt x="435" y="1269"/>
                    </a:cubicBezTo>
                    <a:cubicBezTo>
                      <a:pt x="447" y="915"/>
                      <a:pt x="478" y="662"/>
                      <a:pt x="826" y="646"/>
                    </a:cubicBezTo>
                    <a:cubicBezTo>
                      <a:pt x="467" y="587"/>
                      <a:pt x="475" y="419"/>
                      <a:pt x="431"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a:off x="1517750" y="2425625"/>
                <a:ext cx="15700" cy="24050"/>
              </a:xfrm>
              <a:custGeom>
                <a:avLst/>
                <a:gdLst/>
                <a:ahLst/>
                <a:cxnLst/>
                <a:rect l="l" t="t" r="r" b="b"/>
                <a:pathLst>
                  <a:path w="628" h="962" extrusionOk="0">
                    <a:moveTo>
                      <a:pt x="328" y="1"/>
                    </a:moveTo>
                    <a:lnTo>
                      <a:pt x="328" y="1"/>
                    </a:lnTo>
                    <a:cubicBezTo>
                      <a:pt x="329" y="222"/>
                      <a:pt x="322" y="435"/>
                      <a:pt x="1" y="486"/>
                    </a:cubicBezTo>
                    <a:cubicBezTo>
                      <a:pt x="4" y="486"/>
                      <a:pt x="7" y="486"/>
                      <a:pt x="11" y="486"/>
                    </a:cubicBezTo>
                    <a:cubicBezTo>
                      <a:pt x="339" y="486"/>
                      <a:pt x="313" y="696"/>
                      <a:pt x="331" y="962"/>
                    </a:cubicBezTo>
                    <a:cubicBezTo>
                      <a:pt x="339" y="694"/>
                      <a:pt x="364" y="503"/>
                      <a:pt x="627" y="489"/>
                    </a:cubicBezTo>
                    <a:cubicBezTo>
                      <a:pt x="354" y="445"/>
                      <a:pt x="362" y="318"/>
                      <a:pt x="32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a:off x="1669375" y="2290150"/>
                <a:ext cx="24300" cy="37325"/>
              </a:xfrm>
              <a:custGeom>
                <a:avLst/>
                <a:gdLst/>
                <a:ahLst/>
                <a:cxnLst/>
                <a:rect l="l" t="t" r="r" b="b"/>
                <a:pathLst>
                  <a:path w="972" h="1493" extrusionOk="0">
                    <a:moveTo>
                      <a:pt x="506" y="0"/>
                    </a:moveTo>
                    <a:lnTo>
                      <a:pt x="506" y="0"/>
                    </a:lnTo>
                    <a:cubicBezTo>
                      <a:pt x="511" y="344"/>
                      <a:pt x="497" y="676"/>
                      <a:pt x="0" y="753"/>
                    </a:cubicBezTo>
                    <a:cubicBezTo>
                      <a:pt x="5" y="753"/>
                      <a:pt x="10" y="753"/>
                      <a:pt x="15" y="753"/>
                    </a:cubicBezTo>
                    <a:cubicBezTo>
                      <a:pt x="526" y="753"/>
                      <a:pt x="486" y="1081"/>
                      <a:pt x="512" y="1493"/>
                    </a:cubicBezTo>
                    <a:cubicBezTo>
                      <a:pt x="526" y="1077"/>
                      <a:pt x="561" y="780"/>
                      <a:pt x="972" y="761"/>
                    </a:cubicBezTo>
                    <a:cubicBezTo>
                      <a:pt x="549" y="691"/>
                      <a:pt x="559" y="495"/>
                      <a:pt x="506"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7"/>
              <p:cNvSpPr/>
              <p:nvPr/>
            </p:nvSpPr>
            <p:spPr>
              <a:xfrm>
                <a:off x="1940575" y="2605525"/>
                <a:ext cx="12175" cy="18700"/>
              </a:xfrm>
              <a:custGeom>
                <a:avLst/>
                <a:gdLst/>
                <a:ahLst/>
                <a:cxnLst/>
                <a:rect l="l" t="t" r="r" b="b"/>
                <a:pathLst>
                  <a:path w="487" h="748" extrusionOk="0">
                    <a:moveTo>
                      <a:pt x="253" y="1"/>
                    </a:moveTo>
                    <a:lnTo>
                      <a:pt x="253" y="1"/>
                    </a:lnTo>
                    <a:cubicBezTo>
                      <a:pt x="256" y="174"/>
                      <a:pt x="250" y="338"/>
                      <a:pt x="1" y="378"/>
                    </a:cubicBezTo>
                    <a:cubicBezTo>
                      <a:pt x="4" y="378"/>
                      <a:pt x="7" y="378"/>
                      <a:pt x="11" y="378"/>
                    </a:cubicBezTo>
                    <a:cubicBezTo>
                      <a:pt x="263" y="378"/>
                      <a:pt x="244" y="542"/>
                      <a:pt x="256" y="748"/>
                    </a:cubicBezTo>
                    <a:cubicBezTo>
                      <a:pt x="264" y="540"/>
                      <a:pt x="281" y="391"/>
                      <a:pt x="486" y="380"/>
                    </a:cubicBezTo>
                    <a:cubicBezTo>
                      <a:pt x="274" y="345"/>
                      <a:pt x="280" y="248"/>
                      <a:pt x="2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7"/>
              <p:cNvSpPr/>
              <p:nvPr/>
            </p:nvSpPr>
            <p:spPr>
              <a:xfrm>
                <a:off x="2056650" y="2488975"/>
                <a:ext cx="31550" cy="48450"/>
              </a:xfrm>
              <a:custGeom>
                <a:avLst/>
                <a:gdLst/>
                <a:ahLst/>
                <a:cxnLst/>
                <a:rect l="l" t="t" r="r" b="b"/>
                <a:pathLst>
                  <a:path w="1262" h="1938" extrusionOk="0">
                    <a:moveTo>
                      <a:pt x="658" y="0"/>
                    </a:moveTo>
                    <a:cubicBezTo>
                      <a:pt x="663" y="447"/>
                      <a:pt x="647" y="877"/>
                      <a:pt x="0" y="977"/>
                    </a:cubicBezTo>
                    <a:cubicBezTo>
                      <a:pt x="7" y="977"/>
                      <a:pt x="13" y="977"/>
                      <a:pt x="20" y="977"/>
                    </a:cubicBezTo>
                    <a:cubicBezTo>
                      <a:pt x="681" y="977"/>
                      <a:pt x="631" y="1403"/>
                      <a:pt x="665" y="1937"/>
                    </a:cubicBezTo>
                    <a:cubicBezTo>
                      <a:pt x="684" y="1398"/>
                      <a:pt x="731" y="1012"/>
                      <a:pt x="1262" y="987"/>
                    </a:cubicBezTo>
                    <a:cubicBezTo>
                      <a:pt x="712" y="896"/>
                      <a:pt x="727" y="642"/>
                      <a:pt x="658"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7"/>
              <p:cNvSpPr/>
              <p:nvPr/>
            </p:nvSpPr>
            <p:spPr>
              <a:xfrm>
                <a:off x="1905150" y="2411150"/>
                <a:ext cx="26500" cy="40700"/>
              </a:xfrm>
              <a:custGeom>
                <a:avLst/>
                <a:gdLst/>
                <a:ahLst/>
                <a:cxnLst/>
                <a:rect l="l" t="t" r="r" b="b"/>
                <a:pathLst>
                  <a:path w="1060" h="1628" extrusionOk="0">
                    <a:moveTo>
                      <a:pt x="552" y="1"/>
                    </a:moveTo>
                    <a:lnTo>
                      <a:pt x="552" y="1"/>
                    </a:lnTo>
                    <a:cubicBezTo>
                      <a:pt x="557" y="376"/>
                      <a:pt x="543" y="739"/>
                      <a:pt x="0" y="822"/>
                    </a:cubicBezTo>
                    <a:cubicBezTo>
                      <a:pt x="7" y="822"/>
                      <a:pt x="13" y="822"/>
                      <a:pt x="20" y="822"/>
                    </a:cubicBezTo>
                    <a:cubicBezTo>
                      <a:pt x="573" y="822"/>
                      <a:pt x="531" y="1181"/>
                      <a:pt x="558" y="1627"/>
                    </a:cubicBezTo>
                    <a:cubicBezTo>
                      <a:pt x="574" y="1176"/>
                      <a:pt x="613" y="851"/>
                      <a:pt x="1059" y="830"/>
                    </a:cubicBezTo>
                    <a:cubicBezTo>
                      <a:pt x="597" y="754"/>
                      <a:pt x="610" y="540"/>
                      <a:pt x="552"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7"/>
              <p:cNvSpPr/>
              <p:nvPr/>
            </p:nvSpPr>
            <p:spPr>
              <a:xfrm>
                <a:off x="2034475" y="2297325"/>
                <a:ext cx="11675" cy="17975"/>
              </a:xfrm>
              <a:custGeom>
                <a:avLst/>
                <a:gdLst/>
                <a:ahLst/>
                <a:cxnLst/>
                <a:rect l="l" t="t" r="r" b="b"/>
                <a:pathLst>
                  <a:path w="467" h="719" extrusionOk="0">
                    <a:moveTo>
                      <a:pt x="243" y="1"/>
                    </a:moveTo>
                    <a:cubicBezTo>
                      <a:pt x="244" y="166"/>
                      <a:pt x="238" y="325"/>
                      <a:pt x="0" y="362"/>
                    </a:cubicBezTo>
                    <a:cubicBezTo>
                      <a:pt x="2" y="362"/>
                      <a:pt x="3" y="362"/>
                      <a:pt x="5" y="362"/>
                    </a:cubicBezTo>
                    <a:cubicBezTo>
                      <a:pt x="251" y="362"/>
                      <a:pt x="232" y="519"/>
                      <a:pt x="245" y="718"/>
                    </a:cubicBezTo>
                    <a:cubicBezTo>
                      <a:pt x="251" y="519"/>
                      <a:pt x="269" y="377"/>
                      <a:pt x="466" y="366"/>
                    </a:cubicBezTo>
                    <a:cubicBezTo>
                      <a:pt x="264" y="331"/>
                      <a:pt x="269" y="238"/>
                      <a:pt x="24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7"/>
              <p:cNvSpPr/>
              <p:nvPr/>
            </p:nvSpPr>
            <p:spPr>
              <a:xfrm>
                <a:off x="1565325" y="2636125"/>
                <a:ext cx="12000" cy="18375"/>
              </a:xfrm>
              <a:custGeom>
                <a:avLst/>
                <a:gdLst/>
                <a:ahLst/>
                <a:cxnLst/>
                <a:rect l="l" t="t" r="r" b="b"/>
                <a:pathLst>
                  <a:path w="480" h="735" extrusionOk="0">
                    <a:moveTo>
                      <a:pt x="250" y="0"/>
                    </a:moveTo>
                    <a:cubicBezTo>
                      <a:pt x="251" y="169"/>
                      <a:pt x="244" y="333"/>
                      <a:pt x="1" y="371"/>
                    </a:cubicBezTo>
                    <a:cubicBezTo>
                      <a:pt x="3" y="371"/>
                      <a:pt x="6" y="370"/>
                      <a:pt x="8" y="370"/>
                    </a:cubicBezTo>
                    <a:cubicBezTo>
                      <a:pt x="259" y="370"/>
                      <a:pt x="239" y="533"/>
                      <a:pt x="253" y="734"/>
                    </a:cubicBezTo>
                    <a:cubicBezTo>
                      <a:pt x="259" y="531"/>
                      <a:pt x="277" y="384"/>
                      <a:pt x="480" y="375"/>
                    </a:cubicBezTo>
                    <a:cubicBezTo>
                      <a:pt x="271" y="341"/>
                      <a:pt x="276" y="244"/>
                      <a:pt x="25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7"/>
              <p:cNvSpPr/>
              <p:nvPr/>
            </p:nvSpPr>
            <p:spPr>
              <a:xfrm>
                <a:off x="1549250" y="2451950"/>
                <a:ext cx="33700" cy="48950"/>
              </a:xfrm>
              <a:custGeom>
                <a:avLst/>
                <a:gdLst/>
                <a:ahLst/>
                <a:cxnLst/>
                <a:rect l="l" t="t" r="r" b="b"/>
                <a:pathLst>
                  <a:path w="1348" h="1958" extrusionOk="0">
                    <a:moveTo>
                      <a:pt x="665" y="0"/>
                    </a:moveTo>
                    <a:lnTo>
                      <a:pt x="665" y="0"/>
                    </a:lnTo>
                    <a:cubicBezTo>
                      <a:pt x="669" y="452"/>
                      <a:pt x="652" y="886"/>
                      <a:pt x="0" y="989"/>
                    </a:cubicBezTo>
                    <a:cubicBezTo>
                      <a:pt x="8" y="989"/>
                      <a:pt x="15" y="989"/>
                      <a:pt x="22" y="989"/>
                    </a:cubicBezTo>
                    <a:cubicBezTo>
                      <a:pt x="688" y="989"/>
                      <a:pt x="637" y="1419"/>
                      <a:pt x="671" y="1957"/>
                    </a:cubicBezTo>
                    <a:cubicBezTo>
                      <a:pt x="690" y="1414"/>
                      <a:pt x="810" y="1006"/>
                      <a:pt x="1347" y="979"/>
                    </a:cubicBezTo>
                    <a:cubicBezTo>
                      <a:pt x="793" y="886"/>
                      <a:pt x="733" y="648"/>
                      <a:pt x="665"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7"/>
              <p:cNvSpPr/>
              <p:nvPr/>
            </p:nvSpPr>
            <p:spPr>
              <a:xfrm>
                <a:off x="2102500" y="2562600"/>
                <a:ext cx="81025" cy="60850"/>
              </a:xfrm>
              <a:custGeom>
                <a:avLst/>
                <a:gdLst/>
                <a:ahLst/>
                <a:cxnLst/>
                <a:rect l="l" t="t" r="r" b="b"/>
                <a:pathLst>
                  <a:path w="3241" h="2434" extrusionOk="0">
                    <a:moveTo>
                      <a:pt x="991" y="0"/>
                    </a:moveTo>
                    <a:cubicBezTo>
                      <a:pt x="983" y="0"/>
                      <a:pt x="975" y="0"/>
                      <a:pt x="967" y="0"/>
                    </a:cubicBezTo>
                    <a:cubicBezTo>
                      <a:pt x="912" y="3"/>
                      <a:pt x="859" y="5"/>
                      <a:pt x="806" y="12"/>
                    </a:cubicBezTo>
                    <a:cubicBezTo>
                      <a:pt x="739" y="19"/>
                      <a:pt x="676" y="33"/>
                      <a:pt x="619" y="49"/>
                    </a:cubicBezTo>
                    <a:cubicBezTo>
                      <a:pt x="599" y="53"/>
                      <a:pt x="581" y="61"/>
                      <a:pt x="564" y="66"/>
                    </a:cubicBezTo>
                    <a:cubicBezTo>
                      <a:pt x="480" y="94"/>
                      <a:pt x="409" y="133"/>
                      <a:pt x="351" y="178"/>
                    </a:cubicBezTo>
                    <a:cubicBezTo>
                      <a:pt x="337" y="189"/>
                      <a:pt x="322" y="202"/>
                      <a:pt x="308" y="215"/>
                    </a:cubicBezTo>
                    <a:cubicBezTo>
                      <a:pt x="279" y="242"/>
                      <a:pt x="254" y="274"/>
                      <a:pt x="233" y="307"/>
                    </a:cubicBezTo>
                    <a:cubicBezTo>
                      <a:pt x="231" y="310"/>
                      <a:pt x="228" y="313"/>
                      <a:pt x="227" y="315"/>
                    </a:cubicBezTo>
                    <a:cubicBezTo>
                      <a:pt x="223" y="320"/>
                      <a:pt x="221" y="326"/>
                      <a:pt x="217" y="332"/>
                    </a:cubicBezTo>
                    <a:cubicBezTo>
                      <a:pt x="214" y="336"/>
                      <a:pt x="211" y="341"/>
                      <a:pt x="208" y="345"/>
                    </a:cubicBezTo>
                    <a:lnTo>
                      <a:pt x="201" y="361"/>
                    </a:lnTo>
                    <a:cubicBezTo>
                      <a:pt x="198" y="366"/>
                      <a:pt x="196" y="373"/>
                      <a:pt x="192" y="378"/>
                    </a:cubicBezTo>
                    <a:lnTo>
                      <a:pt x="49" y="696"/>
                    </a:lnTo>
                    <a:cubicBezTo>
                      <a:pt x="39" y="715"/>
                      <a:pt x="33" y="735"/>
                      <a:pt x="27" y="754"/>
                    </a:cubicBezTo>
                    <a:cubicBezTo>
                      <a:pt x="7" y="817"/>
                      <a:pt x="0" y="885"/>
                      <a:pt x="7" y="958"/>
                    </a:cubicBezTo>
                    <a:cubicBezTo>
                      <a:pt x="8" y="975"/>
                      <a:pt x="11" y="991"/>
                      <a:pt x="13" y="1009"/>
                    </a:cubicBezTo>
                    <a:cubicBezTo>
                      <a:pt x="15" y="1017"/>
                      <a:pt x="16" y="1026"/>
                      <a:pt x="18" y="1035"/>
                    </a:cubicBezTo>
                    <a:cubicBezTo>
                      <a:pt x="18" y="1037"/>
                      <a:pt x="20" y="1041"/>
                      <a:pt x="20" y="1043"/>
                    </a:cubicBezTo>
                    <a:lnTo>
                      <a:pt x="24" y="1063"/>
                    </a:lnTo>
                    <a:cubicBezTo>
                      <a:pt x="26" y="1065"/>
                      <a:pt x="26" y="1069"/>
                      <a:pt x="27" y="1072"/>
                    </a:cubicBezTo>
                    <a:cubicBezTo>
                      <a:pt x="28" y="1080"/>
                      <a:pt x="31" y="1086"/>
                      <a:pt x="33" y="1094"/>
                    </a:cubicBezTo>
                    <a:cubicBezTo>
                      <a:pt x="34" y="1096"/>
                      <a:pt x="34" y="1100"/>
                      <a:pt x="36" y="1102"/>
                    </a:cubicBezTo>
                    <a:lnTo>
                      <a:pt x="44" y="1126"/>
                    </a:lnTo>
                    <a:lnTo>
                      <a:pt x="48" y="1138"/>
                    </a:lnTo>
                    <a:cubicBezTo>
                      <a:pt x="49" y="1143"/>
                      <a:pt x="52" y="1148"/>
                      <a:pt x="53" y="1153"/>
                    </a:cubicBezTo>
                    <a:cubicBezTo>
                      <a:pt x="54" y="1158"/>
                      <a:pt x="55" y="1162"/>
                      <a:pt x="58" y="1167"/>
                    </a:cubicBezTo>
                    <a:cubicBezTo>
                      <a:pt x="61" y="1172"/>
                      <a:pt x="63" y="1179"/>
                      <a:pt x="65" y="1184"/>
                    </a:cubicBezTo>
                    <a:cubicBezTo>
                      <a:pt x="74" y="1207"/>
                      <a:pt x="86" y="1232"/>
                      <a:pt x="98" y="1257"/>
                    </a:cubicBezTo>
                    <a:cubicBezTo>
                      <a:pt x="112" y="1285"/>
                      <a:pt x="128" y="1315"/>
                      <a:pt x="147" y="1343"/>
                    </a:cubicBezTo>
                    <a:cubicBezTo>
                      <a:pt x="165" y="1373"/>
                      <a:pt x="184" y="1402"/>
                      <a:pt x="206" y="1432"/>
                    </a:cubicBezTo>
                    <a:cubicBezTo>
                      <a:pt x="231" y="1466"/>
                      <a:pt x="258" y="1500"/>
                      <a:pt x="287" y="1534"/>
                    </a:cubicBezTo>
                    <a:cubicBezTo>
                      <a:pt x="323" y="1576"/>
                      <a:pt x="363" y="1617"/>
                      <a:pt x="403" y="1659"/>
                    </a:cubicBezTo>
                    <a:cubicBezTo>
                      <a:pt x="433" y="1686"/>
                      <a:pt x="461" y="1713"/>
                      <a:pt x="492" y="1742"/>
                    </a:cubicBezTo>
                    <a:cubicBezTo>
                      <a:pt x="508" y="1755"/>
                      <a:pt x="523" y="1768"/>
                      <a:pt x="538" y="1781"/>
                    </a:cubicBezTo>
                    <a:cubicBezTo>
                      <a:pt x="539" y="1781"/>
                      <a:pt x="539" y="1782"/>
                      <a:pt x="541" y="1782"/>
                    </a:cubicBezTo>
                    <a:cubicBezTo>
                      <a:pt x="556" y="1796"/>
                      <a:pt x="571" y="1807"/>
                      <a:pt x="587" y="1821"/>
                    </a:cubicBezTo>
                    <a:cubicBezTo>
                      <a:pt x="875" y="2049"/>
                      <a:pt x="1230" y="2229"/>
                      <a:pt x="1589" y="2334"/>
                    </a:cubicBezTo>
                    <a:lnTo>
                      <a:pt x="1590" y="2334"/>
                    </a:lnTo>
                    <a:cubicBezTo>
                      <a:pt x="1613" y="2340"/>
                      <a:pt x="1635" y="2346"/>
                      <a:pt x="1658" y="2352"/>
                    </a:cubicBezTo>
                    <a:cubicBezTo>
                      <a:pt x="1732" y="2372"/>
                      <a:pt x="1809" y="2389"/>
                      <a:pt x="1884" y="2402"/>
                    </a:cubicBezTo>
                    <a:lnTo>
                      <a:pt x="1885" y="2402"/>
                    </a:lnTo>
                    <a:cubicBezTo>
                      <a:pt x="1932" y="2410"/>
                      <a:pt x="1978" y="2417"/>
                      <a:pt x="2023" y="2422"/>
                    </a:cubicBezTo>
                    <a:lnTo>
                      <a:pt x="2027" y="2422"/>
                    </a:lnTo>
                    <a:cubicBezTo>
                      <a:pt x="2075" y="2428"/>
                      <a:pt x="2125" y="2431"/>
                      <a:pt x="2173" y="2433"/>
                    </a:cubicBezTo>
                    <a:cubicBezTo>
                      <a:pt x="2192" y="2433"/>
                      <a:pt x="2211" y="2434"/>
                      <a:pt x="2230" y="2434"/>
                    </a:cubicBezTo>
                    <a:cubicBezTo>
                      <a:pt x="2249" y="2434"/>
                      <a:pt x="2268" y="2433"/>
                      <a:pt x="2286" y="2433"/>
                    </a:cubicBezTo>
                    <a:cubicBezTo>
                      <a:pt x="2337" y="2431"/>
                      <a:pt x="2384" y="2428"/>
                      <a:pt x="2432" y="2422"/>
                    </a:cubicBezTo>
                    <a:cubicBezTo>
                      <a:pt x="2476" y="2417"/>
                      <a:pt x="2520" y="2409"/>
                      <a:pt x="2561" y="2399"/>
                    </a:cubicBezTo>
                    <a:cubicBezTo>
                      <a:pt x="2594" y="2392"/>
                      <a:pt x="2626" y="2383"/>
                      <a:pt x="2654" y="2375"/>
                    </a:cubicBezTo>
                    <a:cubicBezTo>
                      <a:pt x="2684" y="2365"/>
                      <a:pt x="2712" y="2355"/>
                      <a:pt x="2739" y="2343"/>
                    </a:cubicBezTo>
                    <a:cubicBezTo>
                      <a:pt x="2818" y="2308"/>
                      <a:pt x="2884" y="2264"/>
                      <a:pt x="2937" y="2212"/>
                    </a:cubicBezTo>
                    <a:cubicBezTo>
                      <a:pt x="2949" y="2201"/>
                      <a:pt x="2959" y="2190"/>
                      <a:pt x="2969" y="2178"/>
                    </a:cubicBezTo>
                    <a:cubicBezTo>
                      <a:pt x="2990" y="2151"/>
                      <a:pt x="3009" y="2124"/>
                      <a:pt x="3024" y="2096"/>
                    </a:cubicBezTo>
                    <a:cubicBezTo>
                      <a:pt x="3029" y="2087"/>
                      <a:pt x="3034" y="2076"/>
                      <a:pt x="3038" y="2067"/>
                    </a:cubicBezTo>
                    <a:lnTo>
                      <a:pt x="3191" y="1732"/>
                    </a:lnTo>
                    <a:cubicBezTo>
                      <a:pt x="3199" y="1713"/>
                      <a:pt x="3206" y="1696"/>
                      <a:pt x="3212" y="1677"/>
                    </a:cubicBezTo>
                    <a:cubicBezTo>
                      <a:pt x="3241" y="1581"/>
                      <a:pt x="3240" y="1473"/>
                      <a:pt x="3209" y="1358"/>
                    </a:cubicBezTo>
                    <a:cubicBezTo>
                      <a:pt x="3188" y="1280"/>
                      <a:pt x="3154" y="1199"/>
                      <a:pt x="3106" y="1115"/>
                    </a:cubicBezTo>
                    <a:cubicBezTo>
                      <a:pt x="3065" y="1046"/>
                      <a:pt x="3014" y="975"/>
                      <a:pt x="2954" y="903"/>
                    </a:cubicBezTo>
                    <a:cubicBezTo>
                      <a:pt x="2906" y="854"/>
                      <a:pt x="2864" y="808"/>
                      <a:pt x="2819" y="764"/>
                    </a:cubicBezTo>
                    <a:cubicBezTo>
                      <a:pt x="2765" y="711"/>
                      <a:pt x="2707" y="662"/>
                      <a:pt x="2647" y="613"/>
                    </a:cubicBezTo>
                    <a:cubicBezTo>
                      <a:pt x="2251" y="298"/>
                      <a:pt x="1721" y="75"/>
                      <a:pt x="1240" y="15"/>
                    </a:cubicBezTo>
                    <a:lnTo>
                      <a:pt x="1239" y="15"/>
                    </a:lnTo>
                    <a:cubicBezTo>
                      <a:pt x="1220" y="13"/>
                      <a:pt x="1202" y="12"/>
                      <a:pt x="1183" y="9"/>
                    </a:cubicBezTo>
                    <a:cubicBezTo>
                      <a:pt x="1176" y="8"/>
                      <a:pt x="1167" y="8"/>
                      <a:pt x="1160" y="8"/>
                    </a:cubicBezTo>
                    <a:cubicBezTo>
                      <a:pt x="1102" y="3"/>
                      <a:pt x="1046" y="0"/>
                      <a:pt x="991"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7"/>
              <p:cNvSpPr/>
              <p:nvPr/>
            </p:nvSpPr>
            <p:spPr>
              <a:xfrm>
                <a:off x="1886500" y="2311400"/>
                <a:ext cx="81575" cy="59375"/>
              </a:xfrm>
              <a:custGeom>
                <a:avLst/>
                <a:gdLst/>
                <a:ahLst/>
                <a:cxnLst/>
                <a:rect l="l" t="t" r="r" b="b"/>
                <a:pathLst>
                  <a:path w="3263" h="2375" extrusionOk="0">
                    <a:moveTo>
                      <a:pt x="1051" y="0"/>
                    </a:moveTo>
                    <a:cubicBezTo>
                      <a:pt x="1008" y="0"/>
                      <a:pt x="966" y="2"/>
                      <a:pt x="924" y="4"/>
                    </a:cubicBezTo>
                    <a:cubicBezTo>
                      <a:pt x="869" y="9"/>
                      <a:pt x="816" y="14"/>
                      <a:pt x="765" y="22"/>
                    </a:cubicBezTo>
                    <a:cubicBezTo>
                      <a:pt x="698" y="35"/>
                      <a:pt x="635" y="49"/>
                      <a:pt x="578" y="69"/>
                    </a:cubicBezTo>
                    <a:lnTo>
                      <a:pt x="524" y="89"/>
                    </a:lnTo>
                    <a:cubicBezTo>
                      <a:pt x="456" y="116"/>
                      <a:pt x="397" y="149"/>
                      <a:pt x="346" y="186"/>
                    </a:cubicBezTo>
                    <a:cubicBezTo>
                      <a:pt x="336" y="194"/>
                      <a:pt x="325" y="202"/>
                      <a:pt x="317" y="210"/>
                    </a:cubicBezTo>
                    <a:cubicBezTo>
                      <a:pt x="302" y="222"/>
                      <a:pt x="288" y="235"/>
                      <a:pt x="276" y="248"/>
                    </a:cubicBezTo>
                    <a:cubicBezTo>
                      <a:pt x="246" y="278"/>
                      <a:pt x="223" y="310"/>
                      <a:pt x="203" y="343"/>
                    </a:cubicBezTo>
                    <a:cubicBezTo>
                      <a:pt x="202" y="346"/>
                      <a:pt x="199" y="348"/>
                      <a:pt x="198" y="351"/>
                    </a:cubicBezTo>
                    <a:cubicBezTo>
                      <a:pt x="196" y="358"/>
                      <a:pt x="191" y="363"/>
                      <a:pt x="188" y="369"/>
                    </a:cubicBezTo>
                    <a:cubicBezTo>
                      <a:pt x="186" y="375"/>
                      <a:pt x="185" y="379"/>
                      <a:pt x="182" y="384"/>
                    </a:cubicBezTo>
                    <a:cubicBezTo>
                      <a:pt x="180" y="389"/>
                      <a:pt x="177" y="395"/>
                      <a:pt x="176" y="400"/>
                    </a:cubicBezTo>
                    <a:cubicBezTo>
                      <a:pt x="172" y="405"/>
                      <a:pt x="170" y="412"/>
                      <a:pt x="169" y="417"/>
                    </a:cubicBezTo>
                    <a:lnTo>
                      <a:pt x="39" y="740"/>
                    </a:lnTo>
                    <a:cubicBezTo>
                      <a:pt x="32" y="760"/>
                      <a:pt x="25" y="779"/>
                      <a:pt x="19" y="800"/>
                    </a:cubicBezTo>
                    <a:cubicBezTo>
                      <a:pt x="3" y="863"/>
                      <a:pt x="0" y="933"/>
                      <a:pt x="9" y="1003"/>
                    </a:cubicBezTo>
                    <a:cubicBezTo>
                      <a:pt x="9" y="1021"/>
                      <a:pt x="12" y="1038"/>
                      <a:pt x="16" y="1054"/>
                    </a:cubicBezTo>
                    <a:cubicBezTo>
                      <a:pt x="17" y="1063"/>
                      <a:pt x="19" y="1071"/>
                      <a:pt x="23" y="1080"/>
                    </a:cubicBezTo>
                    <a:cubicBezTo>
                      <a:pt x="24" y="1084"/>
                      <a:pt x="24" y="1086"/>
                      <a:pt x="25" y="1089"/>
                    </a:cubicBezTo>
                    <a:cubicBezTo>
                      <a:pt x="26" y="1095"/>
                      <a:pt x="29" y="1101"/>
                      <a:pt x="30" y="1107"/>
                    </a:cubicBezTo>
                    <a:cubicBezTo>
                      <a:pt x="32" y="1110"/>
                      <a:pt x="32" y="1113"/>
                      <a:pt x="33" y="1116"/>
                    </a:cubicBezTo>
                    <a:cubicBezTo>
                      <a:pt x="35" y="1123"/>
                      <a:pt x="37" y="1131"/>
                      <a:pt x="39" y="1138"/>
                    </a:cubicBezTo>
                    <a:cubicBezTo>
                      <a:pt x="41" y="1142"/>
                      <a:pt x="41" y="1144"/>
                      <a:pt x="42" y="1147"/>
                    </a:cubicBezTo>
                    <a:cubicBezTo>
                      <a:pt x="45" y="1154"/>
                      <a:pt x="47" y="1163"/>
                      <a:pt x="51" y="1170"/>
                    </a:cubicBezTo>
                    <a:lnTo>
                      <a:pt x="55" y="1182"/>
                    </a:lnTo>
                    <a:cubicBezTo>
                      <a:pt x="57" y="1187"/>
                      <a:pt x="60" y="1192"/>
                      <a:pt x="62" y="1197"/>
                    </a:cubicBezTo>
                    <a:cubicBezTo>
                      <a:pt x="63" y="1202"/>
                      <a:pt x="66" y="1206"/>
                      <a:pt x="67" y="1210"/>
                    </a:cubicBezTo>
                    <a:cubicBezTo>
                      <a:pt x="70" y="1214"/>
                      <a:pt x="72" y="1221"/>
                      <a:pt x="75" y="1227"/>
                    </a:cubicBezTo>
                    <a:cubicBezTo>
                      <a:pt x="86" y="1250"/>
                      <a:pt x="97" y="1274"/>
                      <a:pt x="112" y="1298"/>
                    </a:cubicBezTo>
                    <a:cubicBezTo>
                      <a:pt x="128" y="1326"/>
                      <a:pt x="145" y="1354"/>
                      <a:pt x="165" y="1382"/>
                    </a:cubicBezTo>
                    <a:cubicBezTo>
                      <a:pt x="184" y="1411"/>
                      <a:pt x="204" y="1439"/>
                      <a:pt x="228" y="1467"/>
                    </a:cubicBezTo>
                    <a:cubicBezTo>
                      <a:pt x="255" y="1501"/>
                      <a:pt x="283" y="1534"/>
                      <a:pt x="314" y="1567"/>
                    </a:cubicBezTo>
                    <a:cubicBezTo>
                      <a:pt x="352" y="1608"/>
                      <a:pt x="392" y="1648"/>
                      <a:pt x="435" y="1686"/>
                    </a:cubicBezTo>
                    <a:cubicBezTo>
                      <a:pt x="463" y="1712"/>
                      <a:pt x="495" y="1739"/>
                      <a:pt x="527" y="1763"/>
                    </a:cubicBezTo>
                    <a:cubicBezTo>
                      <a:pt x="543" y="1777"/>
                      <a:pt x="559" y="1788"/>
                      <a:pt x="576" y="1802"/>
                    </a:cubicBezTo>
                    <a:lnTo>
                      <a:pt x="577" y="1803"/>
                    </a:lnTo>
                    <a:cubicBezTo>
                      <a:pt x="883" y="2035"/>
                      <a:pt x="1268" y="2211"/>
                      <a:pt x="1650" y="2304"/>
                    </a:cubicBezTo>
                    <a:lnTo>
                      <a:pt x="1652" y="2304"/>
                    </a:lnTo>
                    <a:lnTo>
                      <a:pt x="1719" y="2320"/>
                    </a:lnTo>
                    <a:cubicBezTo>
                      <a:pt x="1796" y="2336"/>
                      <a:pt x="1872" y="2348"/>
                      <a:pt x="1948" y="2358"/>
                    </a:cubicBezTo>
                    <a:lnTo>
                      <a:pt x="1949" y="2358"/>
                    </a:lnTo>
                    <a:cubicBezTo>
                      <a:pt x="1995" y="2363"/>
                      <a:pt x="2040" y="2368"/>
                      <a:pt x="2086" y="2371"/>
                    </a:cubicBezTo>
                    <a:lnTo>
                      <a:pt x="2090" y="2371"/>
                    </a:lnTo>
                    <a:cubicBezTo>
                      <a:pt x="2139" y="2374"/>
                      <a:pt x="2187" y="2375"/>
                      <a:pt x="2236" y="2375"/>
                    </a:cubicBezTo>
                    <a:cubicBezTo>
                      <a:pt x="2275" y="2375"/>
                      <a:pt x="2313" y="2374"/>
                      <a:pt x="2350" y="2369"/>
                    </a:cubicBezTo>
                    <a:cubicBezTo>
                      <a:pt x="2399" y="2366"/>
                      <a:pt x="2447" y="2361"/>
                      <a:pt x="2494" y="2352"/>
                    </a:cubicBezTo>
                    <a:cubicBezTo>
                      <a:pt x="2539" y="2345"/>
                      <a:pt x="2583" y="2336"/>
                      <a:pt x="2623" y="2325"/>
                    </a:cubicBezTo>
                    <a:cubicBezTo>
                      <a:pt x="2655" y="2316"/>
                      <a:pt x="2686" y="2306"/>
                      <a:pt x="2714" y="2294"/>
                    </a:cubicBezTo>
                    <a:cubicBezTo>
                      <a:pt x="2733" y="2288"/>
                      <a:pt x="2750" y="2280"/>
                      <a:pt x="2767" y="2272"/>
                    </a:cubicBezTo>
                    <a:cubicBezTo>
                      <a:pt x="2778" y="2268"/>
                      <a:pt x="2787" y="2263"/>
                      <a:pt x="2798" y="2259"/>
                    </a:cubicBezTo>
                    <a:cubicBezTo>
                      <a:pt x="2876" y="2221"/>
                      <a:pt x="2939" y="2173"/>
                      <a:pt x="2989" y="2119"/>
                    </a:cubicBezTo>
                    <a:cubicBezTo>
                      <a:pt x="2999" y="2108"/>
                      <a:pt x="3010" y="2095"/>
                      <a:pt x="3019" y="2083"/>
                    </a:cubicBezTo>
                    <a:cubicBezTo>
                      <a:pt x="3047" y="2048"/>
                      <a:pt x="3068" y="2010"/>
                      <a:pt x="3084" y="1969"/>
                    </a:cubicBezTo>
                    <a:lnTo>
                      <a:pt x="3221" y="1628"/>
                    </a:lnTo>
                    <a:cubicBezTo>
                      <a:pt x="3228" y="1609"/>
                      <a:pt x="3235" y="1591"/>
                      <a:pt x="3240" y="1571"/>
                    </a:cubicBezTo>
                    <a:cubicBezTo>
                      <a:pt x="3263" y="1473"/>
                      <a:pt x="3258" y="1366"/>
                      <a:pt x="3221" y="1251"/>
                    </a:cubicBezTo>
                    <a:cubicBezTo>
                      <a:pt x="3197" y="1175"/>
                      <a:pt x="3158" y="1095"/>
                      <a:pt x="3105" y="1014"/>
                    </a:cubicBezTo>
                    <a:cubicBezTo>
                      <a:pt x="3105" y="1013"/>
                      <a:pt x="3104" y="1013"/>
                      <a:pt x="3104" y="1012"/>
                    </a:cubicBezTo>
                    <a:cubicBezTo>
                      <a:pt x="3060" y="944"/>
                      <a:pt x="3006" y="877"/>
                      <a:pt x="2943" y="810"/>
                    </a:cubicBezTo>
                    <a:cubicBezTo>
                      <a:pt x="2902" y="765"/>
                      <a:pt x="2857" y="723"/>
                      <a:pt x="2809" y="681"/>
                    </a:cubicBezTo>
                    <a:cubicBezTo>
                      <a:pt x="2754" y="631"/>
                      <a:pt x="2693" y="584"/>
                      <a:pt x="2629" y="537"/>
                    </a:cubicBezTo>
                    <a:cubicBezTo>
                      <a:pt x="2219" y="242"/>
                      <a:pt x="1681" y="42"/>
                      <a:pt x="1198" y="7"/>
                    </a:cubicBezTo>
                    <a:lnTo>
                      <a:pt x="1196" y="7"/>
                    </a:lnTo>
                    <a:lnTo>
                      <a:pt x="1141" y="3"/>
                    </a:lnTo>
                    <a:cubicBezTo>
                      <a:pt x="1132" y="3"/>
                      <a:pt x="1125" y="3"/>
                      <a:pt x="1116" y="1"/>
                    </a:cubicBezTo>
                    <a:cubicBezTo>
                      <a:pt x="1095" y="1"/>
                      <a:pt x="1073" y="0"/>
                      <a:pt x="1051"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7"/>
              <p:cNvSpPr/>
              <p:nvPr/>
            </p:nvSpPr>
            <p:spPr>
              <a:xfrm>
                <a:off x="1946625" y="2530375"/>
                <a:ext cx="67475" cy="59650"/>
              </a:xfrm>
              <a:custGeom>
                <a:avLst/>
                <a:gdLst/>
                <a:ahLst/>
                <a:cxnLst/>
                <a:rect l="l" t="t" r="r" b="b"/>
                <a:pathLst>
                  <a:path w="2699" h="2386" extrusionOk="0">
                    <a:moveTo>
                      <a:pt x="768" y="1"/>
                    </a:moveTo>
                    <a:cubicBezTo>
                      <a:pt x="727" y="1"/>
                      <a:pt x="688" y="3"/>
                      <a:pt x="650" y="7"/>
                    </a:cubicBezTo>
                    <a:cubicBezTo>
                      <a:pt x="573" y="16"/>
                      <a:pt x="505" y="36"/>
                      <a:pt x="447" y="65"/>
                    </a:cubicBezTo>
                    <a:lnTo>
                      <a:pt x="403" y="89"/>
                    </a:lnTo>
                    <a:cubicBezTo>
                      <a:pt x="373" y="107"/>
                      <a:pt x="345" y="130"/>
                      <a:pt x="320" y="153"/>
                    </a:cubicBezTo>
                    <a:lnTo>
                      <a:pt x="314" y="160"/>
                    </a:lnTo>
                    <a:cubicBezTo>
                      <a:pt x="309" y="164"/>
                      <a:pt x="305" y="169"/>
                      <a:pt x="302" y="173"/>
                    </a:cubicBezTo>
                    <a:cubicBezTo>
                      <a:pt x="299" y="178"/>
                      <a:pt x="297" y="180"/>
                      <a:pt x="293" y="184"/>
                    </a:cubicBezTo>
                    <a:cubicBezTo>
                      <a:pt x="290" y="188"/>
                      <a:pt x="286" y="191"/>
                      <a:pt x="283" y="196"/>
                    </a:cubicBezTo>
                    <a:cubicBezTo>
                      <a:pt x="279" y="200"/>
                      <a:pt x="277" y="205"/>
                      <a:pt x="275" y="208"/>
                    </a:cubicBezTo>
                    <a:lnTo>
                      <a:pt x="91" y="455"/>
                    </a:lnTo>
                    <a:cubicBezTo>
                      <a:pt x="81" y="470"/>
                      <a:pt x="70" y="486"/>
                      <a:pt x="61" y="501"/>
                    </a:cubicBezTo>
                    <a:cubicBezTo>
                      <a:pt x="32" y="553"/>
                      <a:pt x="13" y="609"/>
                      <a:pt x="6" y="674"/>
                    </a:cubicBezTo>
                    <a:cubicBezTo>
                      <a:pt x="4" y="689"/>
                      <a:pt x="3" y="703"/>
                      <a:pt x="1" y="719"/>
                    </a:cubicBezTo>
                    <a:cubicBezTo>
                      <a:pt x="1" y="730"/>
                      <a:pt x="0" y="743"/>
                      <a:pt x="1" y="755"/>
                    </a:cubicBezTo>
                    <a:lnTo>
                      <a:pt x="1" y="764"/>
                    </a:lnTo>
                    <a:cubicBezTo>
                      <a:pt x="1" y="788"/>
                      <a:pt x="4" y="814"/>
                      <a:pt x="8" y="840"/>
                    </a:cubicBezTo>
                    <a:cubicBezTo>
                      <a:pt x="8" y="843"/>
                      <a:pt x="8" y="845"/>
                      <a:pt x="9" y="846"/>
                    </a:cubicBezTo>
                    <a:cubicBezTo>
                      <a:pt x="13" y="880"/>
                      <a:pt x="19" y="913"/>
                      <a:pt x="29" y="947"/>
                    </a:cubicBezTo>
                    <a:cubicBezTo>
                      <a:pt x="35" y="975"/>
                      <a:pt x="45" y="1003"/>
                      <a:pt x="54" y="1030"/>
                    </a:cubicBezTo>
                    <a:cubicBezTo>
                      <a:pt x="65" y="1059"/>
                      <a:pt x="75" y="1088"/>
                      <a:pt x="88" y="1118"/>
                    </a:cubicBezTo>
                    <a:cubicBezTo>
                      <a:pt x="103" y="1151"/>
                      <a:pt x="120" y="1186"/>
                      <a:pt x="140" y="1222"/>
                    </a:cubicBezTo>
                    <a:cubicBezTo>
                      <a:pt x="164" y="1265"/>
                      <a:pt x="188" y="1307"/>
                      <a:pt x="217" y="1350"/>
                    </a:cubicBezTo>
                    <a:cubicBezTo>
                      <a:pt x="236" y="1378"/>
                      <a:pt x="256" y="1409"/>
                      <a:pt x="277" y="1437"/>
                    </a:cubicBezTo>
                    <a:cubicBezTo>
                      <a:pt x="287" y="1452"/>
                      <a:pt x="299" y="1467"/>
                      <a:pt x="309" y="1481"/>
                    </a:cubicBezTo>
                    <a:cubicBezTo>
                      <a:pt x="309" y="1481"/>
                      <a:pt x="309" y="1482"/>
                      <a:pt x="311" y="1482"/>
                    </a:cubicBezTo>
                    <a:cubicBezTo>
                      <a:pt x="519" y="1749"/>
                      <a:pt x="808" y="1987"/>
                      <a:pt x="1114" y="2151"/>
                    </a:cubicBezTo>
                    <a:cubicBezTo>
                      <a:pt x="1193" y="2193"/>
                      <a:pt x="1274" y="2231"/>
                      <a:pt x="1354" y="2263"/>
                    </a:cubicBezTo>
                    <a:lnTo>
                      <a:pt x="1355" y="2263"/>
                    </a:lnTo>
                    <a:cubicBezTo>
                      <a:pt x="1394" y="2279"/>
                      <a:pt x="1432" y="2292"/>
                      <a:pt x="1470" y="2305"/>
                    </a:cubicBezTo>
                    <a:cubicBezTo>
                      <a:pt x="1471" y="2305"/>
                      <a:pt x="1473" y="2306"/>
                      <a:pt x="1474" y="2306"/>
                    </a:cubicBezTo>
                    <a:cubicBezTo>
                      <a:pt x="1515" y="2320"/>
                      <a:pt x="1557" y="2333"/>
                      <a:pt x="1597" y="2342"/>
                    </a:cubicBezTo>
                    <a:cubicBezTo>
                      <a:pt x="1631" y="2351"/>
                      <a:pt x="1664" y="2358"/>
                      <a:pt x="1696" y="2363"/>
                    </a:cubicBezTo>
                    <a:cubicBezTo>
                      <a:pt x="1739" y="2372"/>
                      <a:pt x="1781" y="2378"/>
                      <a:pt x="1823" y="2380"/>
                    </a:cubicBezTo>
                    <a:cubicBezTo>
                      <a:pt x="1863" y="2384"/>
                      <a:pt x="1902" y="2385"/>
                      <a:pt x="1939" y="2385"/>
                    </a:cubicBezTo>
                    <a:cubicBezTo>
                      <a:pt x="1969" y="2385"/>
                      <a:pt x="1997" y="2384"/>
                      <a:pt x="2025" y="2380"/>
                    </a:cubicBezTo>
                    <a:cubicBezTo>
                      <a:pt x="2053" y="2378"/>
                      <a:pt x="2079" y="2374"/>
                      <a:pt x="2104" y="2369"/>
                    </a:cubicBezTo>
                    <a:cubicBezTo>
                      <a:pt x="2180" y="2353"/>
                      <a:pt x="2244" y="2327"/>
                      <a:pt x="2300" y="2293"/>
                    </a:cubicBezTo>
                    <a:cubicBezTo>
                      <a:pt x="2312" y="2284"/>
                      <a:pt x="2323" y="2277"/>
                      <a:pt x="2334" y="2268"/>
                    </a:cubicBezTo>
                    <a:cubicBezTo>
                      <a:pt x="2358" y="2250"/>
                      <a:pt x="2379" y="2230"/>
                      <a:pt x="2397" y="2208"/>
                    </a:cubicBezTo>
                    <a:cubicBezTo>
                      <a:pt x="2403" y="2200"/>
                      <a:pt x="2409" y="2193"/>
                      <a:pt x="2416" y="2185"/>
                    </a:cubicBezTo>
                    <a:lnTo>
                      <a:pt x="2609" y="1924"/>
                    </a:lnTo>
                    <a:cubicBezTo>
                      <a:pt x="2620" y="1910"/>
                      <a:pt x="2629" y="1895"/>
                      <a:pt x="2637" y="1879"/>
                    </a:cubicBezTo>
                    <a:cubicBezTo>
                      <a:pt x="2679" y="1802"/>
                      <a:pt x="2699" y="1709"/>
                      <a:pt x="2692" y="1604"/>
                    </a:cubicBezTo>
                    <a:cubicBezTo>
                      <a:pt x="2692" y="1594"/>
                      <a:pt x="2691" y="1586"/>
                      <a:pt x="2691" y="1577"/>
                    </a:cubicBezTo>
                    <a:cubicBezTo>
                      <a:pt x="2687" y="1533"/>
                      <a:pt x="2678" y="1486"/>
                      <a:pt x="2665" y="1435"/>
                    </a:cubicBezTo>
                    <a:cubicBezTo>
                      <a:pt x="2660" y="1415"/>
                      <a:pt x="2652" y="1396"/>
                      <a:pt x="2646" y="1376"/>
                    </a:cubicBezTo>
                    <a:cubicBezTo>
                      <a:pt x="2624" y="1308"/>
                      <a:pt x="2593" y="1239"/>
                      <a:pt x="2554" y="1165"/>
                    </a:cubicBezTo>
                    <a:cubicBezTo>
                      <a:pt x="2529" y="1118"/>
                      <a:pt x="2499" y="1071"/>
                      <a:pt x="2470" y="1025"/>
                    </a:cubicBezTo>
                    <a:cubicBezTo>
                      <a:pt x="2433" y="970"/>
                      <a:pt x="2392" y="916"/>
                      <a:pt x="2348" y="861"/>
                    </a:cubicBezTo>
                    <a:cubicBezTo>
                      <a:pt x="2065" y="517"/>
                      <a:pt x="1649" y="227"/>
                      <a:pt x="1245" y="88"/>
                    </a:cubicBezTo>
                    <a:cubicBezTo>
                      <a:pt x="1245" y="88"/>
                      <a:pt x="1243" y="88"/>
                      <a:pt x="1243" y="86"/>
                    </a:cubicBezTo>
                    <a:cubicBezTo>
                      <a:pt x="1229" y="81"/>
                      <a:pt x="1213" y="75"/>
                      <a:pt x="1199" y="72"/>
                    </a:cubicBezTo>
                    <a:lnTo>
                      <a:pt x="1198" y="72"/>
                    </a:lnTo>
                    <a:cubicBezTo>
                      <a:pt x="1190" y="69"/>
                      <a:pt x="1184" y="68"/>
                      <a:pt x="1178" y="65"/>
                    </a:cubicBezTo>
                    <a:cubicBezTo>
                      <a:pt x="1122" y="48"/>
                      <a:pt x="1067" y="35"/>
                      <a:pt x="1013" y="24"/>
                    </a:cubicBezTo>
                    <a:cubicBezTo>
                      <a:pt x="966" y="15"/>
                      <a:pt x="918" y="9"/>
                      <a:pt x="872" y="5"/>
                    </a:cubicBezTo>
                    <a:cubicBezTo>
                      <a:pt x="835" y="2"/>
                      <a:pt x="801" y="1"/>
                      <a:pt x="76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7"/>
              <p:cNvSpPr/>
              <p:nvPr/>
            </p:nvSpPr>
            <p:spPr>
              <a:xfrm>
                <a:off x="2113150" y="2350500"/>
                <a:ext cx="65075" cy="57625"/>
              </a:xfrm>
              <a:custGeom>
                <a:avLst/>
                <a:gdLst/>
                <a:ahLst/>
                <a:cxnLst/>
                <a:rect l="l" t="t" r="r" b="b"/>
                <a:pathLst>
                  <a:path w="2603" h="2305" extrusionOk="0">
                    <a:moveTo>
                      <a:pt x="756" y="0"/>
                    </a:moveTo>
                    <a:cubicBezTo>
                      <a:pt x="748" y="0"/>
                      <a:pt x="739" y="0"/>
                      <a:pt x="731" y="1"/>
                    </a:cubicBezTo>
                    <a:cubicBezTo>
                      <a:pt x="714" y="1"/>
                      <a:pt x="695" y="2"/>
                      <a:pt x="679" y="3"/>
                    </a:cubicBezTo>
                    <a:cubicBezTo>
                      <a:pt x="662" y="5"/>
                      <a:pt x="646" y="6"/>
                      <a:pt x="629" y="8"/>
                    </a:cubicBezTo>
                    <a:cubicBezTo>
                      <a:pt x="555" y="17"/>
                      <a:pt x="489" y="36"/>
                      <a:pt x="432" y="64"/>
                    </a:cubicBezTo>
                    <a:cubicBezTo>
                      <a:pt x="418" y="70"/>
                      <a:pt x="405" y="79"/>
                      <a:pt x="390" y="86"/>
                    </a:cubicBezTo>
                    <a:cubicBezTo>
                      <a:pt x="360" y="105"/>
                      <a:pt x="334" y="126"/>
                      <a:pt x="310" y="149"/>
                    </a:cubicBezTo>
                    <a:lnTo>
                      <a:pt x="303" y="156"/>
                    </a:lnTo>
                    <a:cubicBezTo>
                      <a:pt x="299" y="160"/>
                      <a:pt x="295" y="164"/>
                      <a:pt x="292" y="169"/>
                    </a:cubicBezTo>
                    <a:cubicBezTo>
                      <a:pt x="289" y="174"/>
                      <a:pt x="286" y="176"/>
                      <a:pt x="282" y="180"/>
                    </a:cubicBezTo>
                    <a:cubicBezTo>
                      <a:pt x="279" y="184"/>
                      <a:pt x="276" y="187"/>
                      <a:pt x="273" y="191"/>
                    </a:cubicBezTo>
                    <a:cubicBezTo>
                      <a:pt x="271" y="196"/>
                      <a:pt x="266" y="201"/>
                      <a:pt x="264" y="205"/>
                    </a:cubicBezTo>
                    <a:lnTo>
                      <a:pt x="87" y="444"/>
                    </a:lnTo>
                    <a:cubicBezTo>
                      <a:pt x="77" y="458"/>
                      <a:pt x="67" y="472"/>
                      <a:pt x="59" y="488"/>
                    </a:cubicBezTo>
                    <a:cubicBezTo>
                      <a:pt x="30" y="537"/>
                      <a:pt x="13" y="592"/>
                      <a:pt x="6" y="655"/>
                    </a:cubicBezTo>
                    <a:lnTo>
                      <a:pt x="2" y="698"/>
                    </a:lnTo>
                    <a:lnTo>
                      <a:pt x="2" y="733"/>
                    </a:lnTo>
                    <a:lnTo>
                      <a:pt x="2" y="740"/>
                    </a:lnTo>
                    <a:cubicBezTo>
                      <a:pt x="1" y="761"/>
                      <a:pt x="3" y="785"/>
                      <a:pt x="6" y="812"/>
                    </a:cubicBezTo>
                    <a:cubicBezTo>
                      <a:pt x="6" y="814"/>
                      <a:pt x="6" y="817"/>
                      <a:pt x="7" y="818"/>
                    </a:cubicBezTo>
                    <a:cubicBezTo>
                      <a:pt x="11" y="850"/>
                      <a:pt x="17" y="881"/>
                      <a:pt x="27" y="914"/>
                    </a:cubicBezTo>
                    <a:cubicBezTo>
                      <a:pt x="33" y="940"/>
                      <a:pt x="41" y="967"/>
                      <a:pt x="51" y="994"/>
                    </a:cubicBezTo>
                    <a:cubicBezTo>
                      <a:pt x="61" y="1023"/>
                      <a:pt x="72" y="1050"/>
                      <a:pt x="85" y="1079"/>
                    </a:cubicBezTo>
                    <a:cubicBezTo>
                      <a:pt x="99" y="1112"/>
                      <a:pt x="117" y="1145"/>
                      <a:pt x="134" y="1179"/>
                    </a:cubicBezTo>
                    <a:cubicBezTo>
                      <a:pt x="156" y="1221"/>
                      <a:pt x="181" y="1262"/>
                      <a:pt x="207" y="1303"/>
                    </a:cubicBezTo>
                    <a:cubicBezTo>
                      <a:pt x="225" y="1332"/>
                      <a:pt x="245" y="1360"/>
                      <a:pt x="266" y="1388"/>
                    </a:cubicBezTo>
                    <a:cubicBezTo>
                      <a:pt x="277" y="1402"/>
                      <a:pt x="288" y="1415"/>
                      <a:pt x="298" y="1430"/>
                    </a:cubicBezTo>
                    <a:lnTo>
                      <a:pt x="299" y="1431"/>
                    </a:lnTo>
                    <a:cubicBezTo>
                      <a:pt x="502" y="1688"/>
                      <a:pt x="779" y="1917"/>
                      <a:pt x="1074" y="2075"/>
                    </a:cubicBezTo>
                    <a:lnTo>
                      <a:pt x="1075" y="2075"/>
                    </a:lnTo>
                    <a:lnTo>
                      <a:pt x="1127" y="2104"/>
                    </a:lnTo>
                    <a:cubicBezTo>
                      <a:pt x="1187" y="2133"/>
                      <a:pt x="1247" y="2160"/>
                      <a:pt x="1306" y="2185"/>
                    </a:cubicBezTo>
                    <a:lnTo>
                      <a:pt x="1308" y="2185"/>
                    </a:lnTo>
                    <a:cubicBezTo>
                      <a:pt x="1345" y="2200"/>
                      <a:pt x="1381" y="2212"/>
                      <a:pt x="1418" y="2226"/>
                    </a:cubicBezTo>
                    <a:cubicBezTo>
                      <a:pt x="1420" y="2226"/>
                      <a:pt x="1421" y="2227"/>
                      <a:pt x="1423" y="2227"/>
                    </a:cubicBezTo>
                    <a:cubicBezTo>
                      <a:pt x="1463" y="2241"/>
                      <a:pt x="1504" y="2253"/>
                      <a:pt x="1543" y="2262"/>
                    </a:cubicBezTo>
                    <a:cubicBezTo>
                      <a:pt x="1574" y="2269"/>
                      <a:pt x="1606" y="2276"/>
                      <a:pt x="1638" y="2283"/>
                    </a:cubicBezTo>
                    <a:cubicBezTo>
                      <a:pt x="1680" y="2291"/>
                      <a:pt x="1721" y="2296"/>
                      <a:pt x="1760" y="2300"/>
                    </a:cubicBezTo>
                    <a:cubicBezTo>
                      <a:pt x="1790" y="2303"/>
                      <a:pt x="1819" y="2305"/>
                      <a:pt x="1847" y="2305"/>
                    </a:cubicBezTo>
                    <a:cubicBezTo>
                      <a:pt x="1856" y="2305"/>
                      <a:pt x="1864" y="2304"/>
                      <a:pt x="1873" y="2304"/>
                    </a:cubicBezTo>
                    <a:cubicBezTo>
                      <a:pt x="1901" y="2304"/>
                      <a:pt x="1929" y="2302"/>
                      <a:pt x="1955" y="2299"/>
                    </a:cubicBezTo>
                    <a:cubicBezTo>
                      <a:pt x="1982" y="2296"/>
                      <a:pt x="2007" y="2292"/>
                      <a:pt x="2032" y="2286"/>
                    </a:cubicBezTo>
                    <a:cubicBezTo>
                      <a:pt x="2105" y="2273"/>
                      <a:pt x="2166" y="2247"/>
                      <a:pt x="2219" y="2212"/>
                    </a:cubicBezTo>
                    <a:cubicBezTo>
                      <a:pt x="2232" y="2205"/>
                      <a:pt x="2242" y="2199"/>
                      <a:pt x="2253" y="2190"/>
                    </a:cubicBezTo>
                    <a:cubicBezTo>
                      <a:pt x="2275" y="2173"/>
                      <a:pt x="2296" y="2153"/>
                      <a:pt x="2313" y="2132"/>
                    </a:cubicBezTo>
                    <a:cubicBezTo>
                      <a:pt x="2319" y="2126"/>
                      <a:pt x="2324" y="2118"/>
                      <a:pt x="2330" y="2110"/>
                    </a:cubicBezTo>
                    <a:lnTo>
                      <a:pt x="2517" y="1858"/>
                    </a:lnTo>
                    <a:cubicBezTo>
                      <a:pt x="2526" y="1845"/>
                      <a:pt x="2535" y="1831"/>
                      <a:pt x="2544" y="1815"/>
                    </a:cubicBezTo>
                    <a:cubicBezTo>
                      <a:pt x="2585" y="1740"/>
                      <a:pt x="2603" y="1650"/>
                      <a:pt x="2598" y="1548"/>
                    </a:cubicBezTo>
                    <a:cubicBezTo>
                      <a:pt x="2598" y="1539"/>
                      <a:pt x="2597" y="1531"/>
                      <a:pt x="2597" y="1522"/>
                    </a:cubicBezTo>
                    <a:cubicBezTo>
                      <a:pt x="2595" y="1513"/>
                      <a:pt x="2593" y="1503"/>
                      <a:pt x="2592" y="1492"/>
                    </a:cubicBezTo>
                    <a:cubicBezTo>
                      <a:pt x="2586" y="1439"/>
                      <a:pt x="2572" y="1384"/>
                      <a:pt x="2554" y="1326"/>
                    </a:cubicBezTo>
                    <a:lnTo>
                      <a:pt x="2554" y="1325"/>
                    </a:lnTo>
                    <a:cubicBezTo>
                      <a:pt x="2533" y="1261"/>
                      <a:pt x="2503" y="1194"/>
                      <a:pt x="2466" y="1124"/>
                    </a:cubicBezTo>
                    <a:cubicBezTo>
                      <a:pt x="2440" y="1077"/>
                      <a:pt x="2414" y="1033"/>
                      <a:pt x="2384" y="988"/>
                    </a:cubicBezTo>
                    <a:cubicBezTo>
                      <a:pt x="2349" y="935"/>
                      <a:pt x="2309" y="882"/>
                      <a:pt x="2266" y="831"/>
                    </a:cubicBezTo>
                    <a:cubicBezTo>
                      <a:pt x="1992" y="498"/>
                      <a:pt x="1593" y="219"/>
                      <a:pt x="1201" y="85"/>
                    </a:cubicBezTo>
                    <a:lnTo>
                      <a:pt x="1200" y="85"/>
                    </a:lnTo>
                    <a:cubicBezTo>
                      <a:pt x="1185" y="80"/>
                      <a:pt x="1169" y="74"/>
                      <a:pt x="1155" y="70"/>
                    </a:cubicBezTo>
                    <a:cubicBezTo>
                      <a:pt x="1094" y="52"/>
                      <a:pt x="1035" y="36"/>
                      <a:pt x="977" y="24"/>
                    </a:cubicBezTo>
                    <a:cubicBezTo>
                      <a:pt x="933" y="16"/>
                      <a:pt x="890" y="10"/>
                      <a:pt x="848" y="6"/>
                    </a:cubicBezTo>
                    <a:cubicBezTo>
                      <a:pt x="846" y="6"/>
                      <a:pt x="843" y="6"/>
                      <a:pt x="841" y="5"/>
                    </a:cubicBezTo>
                    <a:cubicBezTo>
                      <a:pt x="812" y="2"/>
                      <a:pt x="784" y="0"/>
                      <a:pt x="756"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7"/>
              <p:cNvSpPr/>
              <p:nvPr/>
            </p:nvSpPr>
            <p:spPr>
              <a:xfrm>
                <a:off x="1994000" y="2412250"/>
                <a:ext cx="63350" cy="56050"/>
              </a:xfrm>
              <a:custGeom>
                <a:avLst/>
                <a:gdLst/>
                <a:ahLst/>
                <a:cxnLst/>
                <a:rect l="l" t="t" r="r" b="b"/>
                <a:pathLst>
                  <a:path w="2534" h="2242" extrusionOk="0">
                    <a:moveTo>
                      <a:pt x="1827" y="1"/>
                    </a:moveTo>
                    <a:cubicBezTo>
                      <a:pt x="1793" y="1"/>
                      <a:pt x="1757" y="2"/>
                      <a:pt x="1719" y="5"/>
                    </a:cubicBezTo>
                    <a:lnTo>
                      <a:pt x="1714" y="5"/>
                    </a:lnTo>
                    <a:cubicBezTo>
                      <a:pt x="1672" y="9"/>
                      <a:pt x="1630" y="16"/>
                      <a:pt x="1587" y="23"/>
                    </a:cubicBezTo>
                    <a:cubicBezTo>
                      <a:pt x="1530" y="34"/>
                      <a:pt x="1471" y="49"/>
                      <a:pt x="1413" y="68"/>
                    </a:cubicBezTo>
                    <a:cubicBezTo>
                      <a:pt x="1399" y="74"/>
                      <a:pt x="1384" y="78"/>
                      <a:pt x="1368" y="83"/>
                    </a:cubicBezTo>
                    <a:lnTo>
                      <a:pt x="1367" y="83"/>
                    </a:lnTo>
                    <a:cubicBezTo>
                      <a:pt x="986" y="213"/>
                      <a:pt x="597" y="486"/>
                      <a:pt x="329" y="811"/>
                    </a:cubicBezTo>
                    <a:cubicBezTo>
                      <a:pt x="289" y="861"/>
                      <a:pt x="250" y="912"/>
                      <a:pt x="215" y="964"/>
                    </a:cubicBezTo>
                    <a:cubicBezTo>
                      <a:pt x="186" y="1007"/>
                      <a:pt x="159" y="1050"/>
                      <a:pt x="136" y="1096"/>
                    </a:cubicBezTo>
                    <a:cubicBezTo>
                      <a:pt x="99" y="1164"/>
                      <a:pt x="69" y="1230"/>
                      <a:pt x="48" y="1293"/>
                    </a:cubicBezTo>
                    <a:cubicBezTo>
                      <a:pt x="30" y="1350"/>
                      <a:pt x="17" y="1405"/>
                      <a:pt x="10" y="1457"/>
                    </a:cubicBezTo>
                    <a:cubicBezTo>
                      <a:pt x="7" y="1473"/>
                      <a:pt x="6" y="1491"/>
                      <a:pt x="6" y="1508"/>
                    </a:cubicBezTo>
                    <a:cubicBezTo>
                      <a:pt x="1" y="1607"/>
                      <a:pt x="20" y="1694"/>
                      <a:pt x="59" y="1768"/>
                    </a:cubicBezTo>
                    <a:cubicBezTo>
                      <a:pt x="64" y="1781"/>
                      <a:pt x="74" y="1796"/>
                      <a:pt x="83" y="1809"/>
                    </a:cubicBezTo>
                    <a:lnTo>
                      <a:pt x="265" y="2055"/>
                    </a:lnTo>
                    <a:cubicBezTo>
                      <a:pt x="286" y="2083"/>
                      <a:pt x="312" y="2109"/>
                      <a:pt x="342" y="2132"/>
                    </a:cubicBezTo>
                    <a:cubicBezTo>
                      <a:pt x="352" y="2140"/>
                      <a:pt x="363" y="2147"/>
                      <a:pt x="373" y="2155"/>
                    </a:cubicBezTo>
                    <a:lnTo>
                      <a:pt x="392" y="2166"/>
                    </a:lnTo>
                    <a:cubicBezTo>
                      <a:pt x="440" y="2193"/>
                      <a:pt x="495" y="2214"/>
                      <a:pt x="556" y="2226"/>
                    </a:cubicBezTo>
                    <a:cubicBezTo>
                      <a:pt x="565" y="2227"/>
                      <a:pt x="574" y="2230"/>
                      <a:pt x="582" y="2231"/>
                    </a:cubicBezTo>
                    <a:cubicBezTo>
                      <a:pt x="598" y="2233"/>
                      <a:pt x="614" y="2236"/>
                      <a:pt x="630" y="2237"/>
                    </a:cubicBezTo>
                    <a:cubicBezTo>
                      <a:pt x="655" y="2240"/>
                      <a:pt x="682" y="2241"/>
                      <a:pt x="711" y="2241"/>
                    </a:cubicBezTo>
                    <a:cubicBezTo>
                      <a:pt x="745" y="2241"/>
                      <a:pt x="781" y="2240"/>
                      <a:pt x="818" y="2237"/>
                    </a:cubicBezTo>
                    <a:cubicBezTo>
                      <a:pt x="858" y="2233"/>
                      <a:pt x="898" y="2229"/>
                      <a:pt x="939" y="2220"/>
                    </a:cubicBezTo>
                    <a:cubicBezTo>
                      <a:pt x="969" y="2215"/>
                      <a:pt x="999" y="2209"/>
                      <a:pt x="1030" y="2200"/>
                    </a:cubicBezTo>
                    <a:cubicBezTo>
                      <a:pt x="1069" y="2191"/>
                      <a:pt x="1108" y="2179"/>
                      <a:pt x="1146" y="2166"/>
                    </a:cubicBezTo>
                    <a:cubicBezTo>
                      <a:pt x="1149" y="2166"/>
                      <a:pt x="1150" y="2164"/>
                      <a:pt x="1151" y="2164"/>
                    </a:cubicBezTo>
                    <a:cubicBezTo>
                      <a:pt x="1187" y="2153"/>
                      <a:pt x="1222" y="2140"/>
                      <a:pt x="1259" y="2125"/>
                    </a:cubicBezTo>
                    <a:lnTo>
                      <a:pt x="1260" y="2125"/>
                    </a:lnTo>
                    <a:cubicBezTo>
                      <a:pt x="1318" y="2101"/>
                      <a:pt x="1377" y="2075"/>
                      <a:pt x="1435" y="2046"/>
                    </a:cubicBezTo>
                    <a:cubicBezTo>
                      <a:pt x="1452" y="2037"/>
                      <a:pt x="1470" y="2029"/>
                      <a:pt x="1487" y="2020"/>
                    </a:cubicBezTo>
                    <a:cubicBezTo>
                      <a:pt x="1774" y="1864"/>
                      <a:pt x="2046" y="1641"/>
                      <a:pt x="2242" y="1391"/>
                    </a:cubicBezTo>
                    <a:cubicBezTo>
                      <a:pt x="2253" y="1377"/>
                      <a:pt x="2264" y="1363"/>
                      <a:pt x="2274" y="1350"/>
                    </a:cubicBezTo>
                    <a:cubicBezTo>
                      <a:pt x="2294" y="1323"/>
                      <a:pt x="2314" y="1296"/>
                      <a:pt x="2332" y="1267"/>
                    </a:cubicBezTo>
                    <a:cubicBezTo>
                      <a:pt x="2358" y="1228"/>
                      <a:pt x="2383" y="1187"/>
                      <a:pt x="2405" y="1146"/>
                    </a:cubicBezTo>
                    <a:cubicBezTo>
                      <a:pt x="2423" y="1114"/>
                      <a:pt x="2439" y="1081"/>
                      <a:pt x="2452" y="1049"/>
                    </a:cubicBezTo>
                    <a:cubicBezTo>
                      <a:pt x="2464" y="1022"/>
                      <a:pt x="2476" y="993"/>
                      <a:pt x="2485" y="967"/>
                    </a:cubicBezTo>
                    <a:cubicBezTo>
                      <a:pt x="2495" y="941"/>
                      <a:pt x="2502" y="914"/>
                      <a:pt x="2509" y="888"/>
                    </a:cubicBezTo>
                    <a:cubicBezTo>
                      <a:pt x="2517" y="856"/>
                      <a:pt x="2523" y="825"/>
                      <a:pt x="2527" y="795"/>
                    </a:cubicBezTo>
                    <a:cubicBezTo>
                      <a:pt x="2527" y="792"/>
                      <a:pt x="2527" y="790"/>
                      <a:pt x="2528" y="788"/>
                    </a:cubicBezTo>
                    <a:cubicBezTo>
                      <a:pt x="2531" y="764"/>
                      <a:pt x="2534" y="739"/>
                      <a:pt x="2534" y="717"/>
                    </a:cubicBezTo>
                    <a:lnTo>
                      <a:pt x="2534" y="709"/>
                    </a:lnTo>
                    <a:lnTo>
                      <a:pt x="2534" y="675"/>
                    </a:lnTo>
                    <a:cubicBezTo>
                      <a:pt x="2532" y="660"/>
                      <a:pt x="2532" y="648"/>
                      <a:pt x="2530" y="633"/>
                    </a:cubicBezTo>
                    <a:cubicBezTo>
                      <a:pt x="2522" y="574"/>
                      <a:pt x="2505" y="518"/>
                      <a:pt x="2479" y="470"/>
                    </a:cubicBezTo>
                    <a:cubicBezTo>
                      <a:pt x="2470" y="456"/>
                      <a:pt x="2460" y="442"/>
                      <a:pt x="2451" y="427"/>
                    </a:cubicBezTo>
                    <a:lnTo>
                      <a:pt x="2279" y="195"/>
                    </a:lnTo>
                    <a:cubicBezTo>
                      <a:pt x="2277" y="191"/>
                      <a:pt x="2273" y="187"/>
                      <a:pt x="2270" y="181"/>
                    </a:cubicBezTo>
                    <a:cubicBezTo>
                      <a:pt x="2268" y="178"/>
                      <a:pt x="2265" y="174"/>
                      <a:pt x="2261" y="171"/>
                    </a:cubicBezTo>
                    <a:cubicBezTo>
                      <a:pt x="2258" y="168"/>
                      <a:pt x="2256" y="164"/>
                      <a:pt x="2253" y="162"/>
                    </a:cubicBezTo>
                    <a:lnTo>
                      <a:pt x="2241" y="150"/>
                    </a:lnTo>
                    <a:lnTo>
                      <a:pt x="2236" y="144"/>
                    </a:lnTo>
                    <a:cubicBezTo>
                      <a:pt x="2214" y="122"/>
                      <a:pt x="2188" y="101"/>
                      <a:pt x="2158" y="84"/>
                    </a:cubicBezTo>
                    <a:cubicBezTo>
                      <a:pt x="2145" y="76"/>
                      <a:pt x="2132" y="68"/>
                      <a:pt x="2117" y="62"/>
                    </a:cubicBezTo>
                    <a:cubicBezTo>
                      <a:pt x="2062" y="36"/>
                      <a:pt x="1999" y="17"/>
                      <a:pt x="1926" y="7"/>
                    </a:cubicBezTo>
                    <a:cubicBezTo>
                      <a:pt x="1910" y="5"/>
                      <a:pt x="1894" y="4"/>
                      <a:pt x="1877" y="2"/>
                    </a:cubicBezTo>
                    <a:cubicBezTo>
                      <a:pt x="1862" y="1"/>
                      <a:pt x="1845" y="1"/>
                      <a:pt x="182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7"/>
              <p:cNvSpPr/>
              <p:nvPr/>
            </p:nvSpPr>
            <p:spPr>
              <a:xfrm>
                <a:off x="1513850" y="2294725"/>
                <a:ext cx="89275" cy="79075"/>
              </a:xfrm>
              <a:custGeom>
                <a:avLst/>
                <a:gdLst/>
                <a:ahLst/>
                <a:cxnLst/>
                <a:rect l="l" t="t" r="r" b="b"/>
                <a:pathLst>
                  <a:path w="3571" h="3163" extrusionOk="0">
                    <a:moveTo>
                      <a:pt x="2561" y="1"/>
                    </a:moveTo>
                    <a:cubicBezTo>
                      <a:pt x="2516" y="1"/>
                      <a:pt x="2470" y="3"/>
                      <a:pt x="2422" y="8"/>
                    </a:cubicBezTo>
                    <a:cubicBezTo>
                      <a:pt x="2361" y="13"/>
                      <a:pt x="2298" y="23"/>
                      <a:pt x="2236" y="34"/>
                    </a:cubicBezTo>
                    <a:cubicBezTo>
                      <a:pt x="2156" y="50"/>
                      <a:pt x="2073" y="71"/>
                      <a:pt x="1991" y="98"/>
                    </a:cubicBezTo>
                    <a:cubicBezTo>
                      <a:pt x="1970" y="104"/>
                      <a:pt x="1950" y="111"/>
                      <a:pt x="1929" y="119"/>
                    </a:cubicBezTo>
                    <a:lnTo>
                      <a:pt x="1928" y="119"/>
                    </a:lnTo>
                    <a:cubicBezTo>
                      <a:pt x="1391" y="303"/>
                      <a:pt x="841" y="688"/>
                      <a:pt x="465" y="1145"/>
                    </a:cubicBezTo>
                    <a:cubicBezTo>
                      <a:pt x="407" y="1215"/>
                      <a:pt x="353" y="1287"/>
                      <a:pt x="305" y="1361"/>
                    </a:cubicBezTo>
                    <a:cubicBezTo>
                      <a:pt x="263" y="1421"/>
                      <a:pt x="225" y="1484"/>
                      <a:pt x="193" y="1547"/>
                    </a:cubicBezTo>
                    <a:cubicBezTo>
                      <a:pt x="141" y="1643"/>
                      <a:pt x="100" y="1737"/>
                      <a:pt x="69" y="1826"/>
                    </a:cubicBezTo>
                    <a:cubicBezTo>
                      <a:pt x="66" y="1840"/>
                      <a:pt x="62" y="1853"/>
                      <a:pt x="58" y="1864"/>
                    </a:cubicBezTo>
                    <a:cubicBezTo>
                      <a:pt x="35" y="1946"/>
                      <a:pt x="19" y="2021"/>
                      <a:pt x="11" y="2092"/>
                    </a:cubicBezTo>
                    <a:cubicBezTo>
                      <a:pt x="10" y="2105"/>
                      <a:pt x="10" y="2117"/>
                      <a:pt x="9" y="2128"/>
                    </a:cubicBezTo>
                    <a:cubicBezTo>
                      <a:pt x="1" y="2268"/>
                      <a:pt x="27" y="2391"/>
                      <a:pt x="83" y="2493"/>
                    </a:cubicBezTo>
                    <a:cubicBezTo>
                      <a:pt x="98" y="2510"/>
                      <a:pt x="109" y="2529"/>
                      <a:pt x="123" y="2549"/>
                    </a:cubicBezTo>
                    <a:lnTo>
                      <a:pt x="378" y="2896"/>
                    </a:lnTo>
                    <a:cubicBezTo>
                      <a:pt x="409" y="2937"/>
                      <a:pt x="445" y="2974"/>
                      <a:pt x="487" y="3007"/>
                    </a:cubicBezTo>
                    <a:cubicBezTo>
                      <a:pt x="501" y="3017"/>
                      <a:pt x="516" y="3028"/>
                      <a:pt x="531" y="3038"/>
                    </a:cubicBezTo>
                    <a:cubicBezTo>
                      <a:pt x="541" y="3044"/>
                      <a:pt x="550" y="3050"/>
                      <a:pt x="559" y="3055"/>
                    </a:cubicBezTo>
                    <a:cubicBezTo>
                      <a:pt x="625" y="3093"/>
                      <a:pt x="703" y="3121"/>
                      <a:pt x="789" y="3140"/>
                    </a:cubicBezTo>
                    <a:cubicBezTo>
                      <a:pt x="821" y="3146"/>
                      <a:pt x="857" y="3151"/>
                      <a:pt x="893" y="3156"/>
                    </a:cubicBezTo>
                    <a:cubicBezTo>
                      <a:pt x="928" y="3160"/>
                      <a:pt x="967" y="3162"/>
                      <a:pt x="1006" y="3162"/>
                    </a:cubicBezTo>
                    <a:cubicBezTo>
                      <a:pt x="1014" y="3162"/>
                      <a:pt x="1022" y="3162"/>
                      <a:pt x="1031" y="3162"/>
                    </a:cubicBezTo>
                    <a:cubicBezTo>
                      <a:pt x="1072" y="3162"/>
                      <a:pt x="1115" y="3160"/>
                      <a:pt x="1159" y="3156"/>
                    </a:cubicBezTo>
                    <a:cubicBezTo>
                      <a:pt x="1215" y="3150"/>
                      <a:pt x="1271" y="3142"/>
                      <a:pt x="1328" y="3131"/>
                    </a:cubicBezTo>
                    <a:cubicBezTo>
                      <a:pt x="1371" y="3124"/>
                      <a:pt x="1413" y="3114"/>
                      <a:pt x="1456" y="3103"/>
                    </a:cubicBezTo>
                    <a:cubicBezTo>
                      <a:pt x="1511" y="3089"/>
                      <a:pt x="1566" y="3072"/>
                      <a:pt x="1620" y="3055"/>
                    </a:cubicBezTo>
                    <a:cubicBezTo>
                      <a:pt x="1623" y="3054"/>
                      <a:pt x="1626" y="3054"/>
                      <a:pt x="1628" y="3052"/>
                    </a:cubicBezTo>
                    <a:cubicBezTo>
                      <a:pt x="1635" y="3050"/>
                      <a:pt x="1643" y="3047"/>
                      <a:pt x="1649" y="3046"/>
                    </a:cubicBezTo>
                    <a:cubicBezTo>
                      <a:pt x="1660" y="3042"/>
                      <a:pt x="1671" y="3040"/>
                      <a:pt x="1680" y="3035"/>
                    </a:cubicBezTo>
                    <a:cubicBezTo>
                      <a:pt x="1694" y="3030"/>
                      <a:pt x="1710" y="3025"/>
                      <a:pt x="1724" y="3019"/>
                    </a:cubicBezTo>
                    <a:cubicBezTo>
                      <a:pt x="1730" y="3017"/>
                      <a:pt x="1736" y="3015"/>
                      <a:pt x="1741" y="3013"/>
                    </a:cubicBezTo>
                    <a:cubicBezTo>
                      <a:pt x="1754" y="3009"/>
                      <a:pt x="1764" y="3004"/>
                      <a:pt x="1776" y="2999"/>
                    </a:cubicBezTo>
                    <a:lnTo>
                      <a:pt x="1777" y="2999"/>
                    </a:lnTo>
                    <a:cubicBezTo>
                      <a:pt x="1859" y="2967"/>
                      <a:pt x="1942" y="2930"/>
                      <a:pt x="2024" y="2888"/>
                    </a:cubicBezTo>
                    <a:cubicBezTo>
                      <a:pt x="2047" y="2876"/>
                      <a:pt x="2071" y="2862"/>
                      <a:pt x="2095" y="2851"/>
                    </a:cubicBezTo>
                    <a:lnTo>
                      <a:pt x="2097" y="2851"/>
                    </a:lnTo>
                    <a:cubicBezTo>
                      <a:pt x="2480" y="2644"/>
                      <a:pt x="2844" y="2351"/>
                      <a:pt x="3116" y="2021"/>
                    </a:cubicBezTo>
                    <a:cubicBezTo>
                      <a:pt x="3130" y="2002"/>
                      <a:pt x="3146" y="1984"/>
                      <a:pt x="3159" y="1965"/>
                    </a:cubicBezTo>
                    <a:cubicBezTo>
                      <a:pt x="3159" y="1964"/>
                      <a:pt x="3160" y="1964"/>
                      <a:pt x="3160" y="1963"/>
                    </a:cubicBezTo>
                    <a:cubicBezTo>
                      <a:pt x="3175" y="1944"/>
                      <a:pt x="3189" y="1924"/>
                      <a:pt x="3204" y="1906"/>
                    </a:cubicBezTo>
                    <a:cubicBezTo>
                      <a:pt x="3233" y="1868"/>
                      <a:pt x="3259" y="1829"/>
                      <a:pt x="3285" y="1790"/>
                    </a:cubicBezTo>
                    <a:cubicBezTo>
                      <a:pt x="3322" y="1734"/>
                      <a:pt x="3357" y="1678"/>
                      <a:pt x="3387" y="1620"/>
                    </a:cubicBezTo>
                    <a:cubicBezTo>
                      <a:pt x="3412" y="1573"/>
                      <a:pt x="3434" y="1527"/>
                      <a:pt x="3454" y="1480"/>
                    </a:cubicBezTo>
                    <a:cubicBezTo>
                      <a:pt x="3471" y="1441"/>
                      <a:pt x="3487" y="1403"/>
                      <a:pt x="3501" y="1364"/>
                    </a:cubicBezTo>
                    <a:cubicBezTo>
                      <a:pt x="3513" y="1326"/>
                      <a:pt x="3526" y="1290"/>
                      <a:pt x="3534" y="1254"/>
                    </a:cubicBezTo>
                    <a:cubicBezTo>
                      <a:pt x="3543" y="1222"/>
                      <a:pt x="3549" y="1193"/>
                      <a:pt x="3554" y="1163"/>
                    </a:cubicBezTo>
                    <a:cubicBezTo>
                      <a:pt x="3556" y="1157"/>
                      <a:pt x="3558" y="1148"/>
                      <a:pt x="3559" y="1142"/>
                    </a:cubicBezTo>
                    <a:cubicBezTo>
                      <a:pt x="3560" y="1137"/>
                      <a:pt x="3560" y="1131"/>
                      <a:pt x="3561" y="1126"/>
                    </a:cubicBezTo>
                    <a:cubicBezTo>
                      <a:pt x="3563" y="1120"/>
                      <a:pt x="3563" y="1113"/>
                      <a:pt x="3564" y="1106"/>
                    </a:cubicBezTo>
                    <a:cubicBezTo>
                      <a:pt x="3564" y="1102"/>
                      <a:pt x="3565" y="1098"/>
                      <a:pt x="3565" y="1092"/>
                    </a:cubicBezTo>
                    <a:cubicBezTo>
                      <a:pt x="3566" y="1083"/>
                      <a:pt x="3568" y="1072"/>
                      <a:pt x="3568" y="1063"/>
                    </a:cubicBezTo>
                    <a:cubicBezTo>
                      <a:pt x="3568" y="1061"/>
                      <a:pt x="3568" y="1056"/>
                      <a:pt x="3569" y="1053"/>
                    </a:cubicBezTo>
                    <a:cubicBezTo>
                      <a:pt x="3569" y="1045"/>
                      <a:pt x="3570" y="1035"/>
                      <a:pt x="3570" y="1027"/>
                    </a:cubicBezTo>
                    <a:lnTo>
                      <a:pt x="3570" y="1016"/>
                    </a:lnTo>
                    <a:lnTo>
                      <a:pt x="3570" y="994"/>
                    </a:lnTo>
                    <a:lnTo>
                      <a:pt x="3570" y="984"/>
                    </a:lnTo>
                    <a:cubicBezTo>
                      <a:pt x="3570" y="973"/>
                      <a:pt x="3570" y="963"/>
                      <a:pt x="3569" y="952"/>
                    </a:cubicBezTo>
                    <a:cubicBezTo>
                      <a:pt x="3568" y="932"/>
                      <a:pt x="3566" y="913"/>
                      <a:pt x="3564" y="893"/>
                    </a:cubicBezTo>
                    <a:cubicBezTo>
                      <a:pt x="3553" y="809"/>
                      <a:pt x="3528" y="733"/>
                      <a:pt x="3491" y="665"/>
                    </a:cubicBezTo>
                    <a:cubicBezTo>
                      <a:pt x="3480" y="644"/>
                      <a:pt x="3466" y="624"/>
                      <a:pt x="3452" y="604"/>
                    </a:cubicBezTo>
                    <a:lnTo>
                      <a:pt x="3210" y="277"/>
                    </a:lnTo>
                    <a:cubicBezTo>
                      <a:pt x="3205" y="271"/>
                      <a:pt x="3201" y="265"/>
                      <a:pt x="3196" y="259"/>
                    </a:cubicBezTo>
                    <a:lnTo>
                      <a:pt x="3184" y="243"/>
                    </a:lnTo>
                    <a:cubicBezTo>
                      <a:pt x="3180" y="238"/>
                      <a:pt x="3176" y="234"/>
                      <a:pt x="3173" y="229"/>
                    </a:cubicBezTo>
                    <a:cubicBezTo>
                      <a:pt x="3167" y="223"/>
                      <a:pt x="3162" y="218"/>
                      <a:pt x="3157" y="213"/>
                    </a:cubicBezTo>
                    <a:lnTo>
                      <a:pt x="3148" y="204"/>
                    </a:lnTo>
                    <a:cubicBezTo>
                      <a:pt x="3117" y="172"/>
                      <a:pt x="3080" y="144"/>
                      <a:pt x="3039" y="119"/>
                    </a:cubicBezTo>
                    <a:cubicBezTo>
                      <a:pt x="3021" y="108"/>
                      <a:pt x="3002" y="97"/>
                      <a:pt x="2983" y="87"/>
                    </a:cubicBezTo>
                    <a:cubicBezTo>
                      <a:pt x="2973" y="82"/>
                      <a:pt x="2963" y="78"/>
                      <a:pt x="2953" y="74"/>
                    </a:cubicBezTo>
                    <a:cubicBezTo>
                      <a:pt x="2884" y="44"/>
                      <a:pt x="2803" y="23"/>
                      <a:pt x="2714" y="11"/>
                    </a:cubicBezTo>
                    <a:cubicBezTo>
                      <a:pt x="2665" y="4"/>
                      <a:pt x="2614" y="1"/>
                      <a:pt x="2561"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7"/>
              <p:cNvSpPr/>
              <p:nvPr/>
            </p:nvSpPr>
            <p:spPr>
              <a:xfrm>
                <a:off x="1508975" y="2531325"/>
                <a:ext cx="73975" cy="65525"/>
              </a:xfrm>
              <a:custGeom>
                <a:avLst/>
                <a:gdLst/>
                <a:ahLst/>
                <a:cxnLst/>
                <a:rect l="l" t="t" r="r" b="b"/>
                <a:pathLst>
                  <a:path w="2959" h="2621" extrusionOk="0">
                    <a:moveTo>
                      <a:pt x="2131" y="0"/>
                    </a:moveTo>
                    <a:cubicBezTo>
                      <a:pt x="2092" y="0"/>
                      <a:pt x="2050" y="1"/>
                      <a:pt x="2007" y="6"/>
                    </a:cubicBezTo>
                    <a:lnTo>
                      <a:pt x="2002" y="6"/>
                    </a:lnTo>
                    <a:cubicBezTo>
                      <a:pt x="1952" y="11"/>
                      <a:pt x="1902" y="17"/>
                      <a:pt x="1852" y="27"/>
                    </a:cubicBezTo>
                    <a:cubicBezTo>
                      <a:pt x="1793" y="38"/>
                      <a:pt x="1733" y="53"/>
                      <a:pt x="1671" y="72"/>
                    </a:cubicBezTo>
                    <a:cubicBezTo>
                      <a:pt x="1664" y="74"/>
                      <a:pt x="1657" y="75"/>
                      <a:pt x="1649" y="78"/>
                    </a:cubicBezTo>
                    <a:lnTo>
                      <a:pt x="1646" y="78"/>
                    </a:lnTo>
                    <a:cubicBezTo>
                      <a:pt x="1630" y="84"/>
                      <a:pt x="1613" y="89"/>
                      <a:pt x="1598" y="94"/>
                    </a:cubicBezTo>
                    <a:cubicBezTo>
                      <a:pt x="1597" y="94"/>
                      <a:pt x="1597" y="94"/>
                      <a:pt x="1596" y="95"/>
                    </a:cubicBezTo>
                    <a:cubicBezTo>
                      <a:pt x="1150" y="248"/>
                      <a:pt x="696" y="568"/>
                      <a:pt x="385" y="944"/>
                    </a:cubicBezTo>
                    <a:cubicBezTo>
                      <a:pt x="336" y="1003"/>
                      <a:pt x="293" y="1064"/>
                      <a:pt x="252" y="1124"/>
                    </a:cubicBezTo>
                    <a:cubicBezTo>
                      <a:pt x="217" y="1174"/>
                      <a:pt x="187" y="1225"/>
                      <a:pt x="159" y="1278"/>
                    </a:cubicBezTo>
                    <a:cubicBezTo>
                      <a:pt x="116" y="1359"/>
                      <a:pt x="83" y="1435"/>
                      <a:pt x="58" y="1509"/>
                    </a:cubicBezTo>
                    <a:cubicBezTo>
                      <a:pt x="40" y="1565"/>
                      <a:pt x="26" y="1619"/>
                      <a:pt x="16" y="1670"/>
                    </a:cubicBezTo>
                    <a:cubicBezTo>
                      <a:pt x="11" y="1700"/>
                      <a:pt x="9" y="1730"/>
                      <a:pt x="8" y="1760"/>
                    </a:cubicBezTo>
                    <a:cubicBezTo>
                      <a:pt x="1" y="1876"/>
                      <a:pt x="22" y="1977"/>
                      <a:pt x="69" y="2063"/>
                    </a:cubicBezTo>
                    <a:cubicBezTo>
                      <a:pt x="79" y="2083"/>
                      <a:pt x="89" y="2098"/>
                      <a:pt x="100" y="2114"/>
                    </a:cubicBezTo>
                    <a:lnTo>
                      <a:pt x="313" y="2400"/>
                    </a:lnTo>
                    <a:cubicBezTo>
                      <a:pt x="337" y="2435"/>
                      <a:pt x="368" y="2464"/>
                      <a:pt x="403" y="2491"/>
                    </a:cubicBezTo>
                    <a:cubicBezTo>
                      <a:pt x="414" y="2500"/>
                      <a:pt x="426" y="2510"/>
                      <a:pt x="439" y="2517"/>
                    </a:cubicBezTo>
                    <a:cubicBezTo>
                      <a:pt x="500" y="2556"/>
                      <a:pt x="571" y="2585"/>
                      <a:pt x="653" y="2602"/>
                    </a:cubicBezTo>
                    <a:cubicBezTo>
                      <a:pt x="680" y="2607"/>
                      <a:pt x="709" y="2612"/>
                      <a:pt x="738" y="2615"/>
                    </a:cubicBezTo>
                    <a:cubicBezTo>
                      <a:pt x="769" y="2617"/>
                      <a:pt x="799" y="2621"/>
                      <a:pt x="832" y="2621"/>
                    </a:cubicBezTo>
                    <a:cubicBezTo>
                      <a:pt x="873" y="2621"/>
                      <a:pt x="915" y="2620"/>
                      <a:pt x="958" y="2615"/>
                    </a:cubicBezTo>
                    <a:cubicBezTo>
                      <a:pt x="1005" y="2611"/>
                      <a:pt x="1050" y="2605"/>
                      <a:pt x="1099" y="2595"/>
                    </a:cubicBezTo>
                    <a:cubicBezTo>
                      <a:pt x="1134" y="2589"/>
                      <a:pt x="1169" y="2581"/>
                      <a:pt x="1205" y="2572"/>
                    </a:cubicBezTo>
                    <a:cubicBezTo>
                      <a:pt x="1250" y="2559"/>
                      <a:pt x="1295" y="2547"/>
                      <a:pt x="1340" y="2532"/>
                    </a:cubicBezTo>
                    <a:cubicBezTo>
                      <a:pt x="1342" y="2532"/>
                      <a:pt x="1343" y="2531"/>
                      <a:pt x="1344" y="2531"/>
                    </a:cubicBezTo>
                    <a:cubicBezTo>
                      <a:pt x="1387" y="2516"/>
                      <a:pt x="1429" y="2501"/>
                      <a:pt x="1471" y="2485"/>
                    </a:cubicBezTo>
                    <a:lnTo>
                      <a:pt x="1472" y="2485"/>
                    </a:lnTo>
                    <a:cubicBezTo>
                      <a:pt x="1561" y="2449"/>
                      <a:pt x="1649" y="2409"/>
                      <a:pt x="1736" y="2361"/>
                    </a:cubicBezTo>
                    <a:cubicBezTo>
                      <a:pt x="2071" y="2180"/>
                      <a:pt x="2389" y="1919"/>
                      <a:pt x="2617" y="1628"/>
                    </a:cubicBezTo>
                    <a:lnTo>
                      <a:pt x="2619" y="1626"/>
                    </a:lnTo>
                    <a:lnTo>
                      <a:pt x="2654" y="1578"/>
                    </a:lnTo>
                    <a:cubicBezTo>
                      <a:pt x="2678" y="1547"/>
                      <a:pt x="2700" y="1515"/>
                      <a:pt x="2721" y="1482"/>
                    </a:cubicBezTo>
                    <a:cubicBezTo>
                      <a:pt x="2752" y="1436"/>
                      <a:pt x="2780" y="1389"/>
                      <a:pt x="2805" y="1343"/>
                    </a:cubicBezTo>
                    <a:cubicBezTo>
                      <a:pt x="2826" y="1304"/>
                      <a:pt x="2845" y="1266"/>
                      <a:pt x="2862" y="1228"/>
                    </a:cubicBezTo>
                    <a:cubicBezTo>
                      <a:pt x="2877" y="1196"/>
                      <a:pt x="2889" y="1164"/>
                      <a:pt x="2900" y="1133"/>
                    </a:cubicBezTo>
                    <a:cubicBezTo>
                      <a:pt x="2911" y="1102"/>
                      <a:pt x="2920" y="1071"/>
                      <a:pt x="2928" y="1040"/>
                    </a:cubicBezTo>
                    <a:cubicBezTo>
                      <a:pt x="2937" y="1004"/>
                      <a:pt x="2946" y="967"/>
                      <a:pt x="2951" y="932"/>
                    </a:cubicBezTo>
                    <a:cubicBezTo>
                      <a:pt x="2951" y="929"/>
                      <a:pt x="2952" y="927"/>
                      <a:pt x="2952" y="923"/>
                    </a:cubicBezTo>
                    <a:cubicBezTo>
                      <a:pt x="2956" y="895"/>
                      <a:pt x="2957" y="866"/>
                      <a:pt x="2958" y="839"/>
                    </a:cubicBezTo>
                    <a:lnTo>
                      <a:pt x="2958" y="830"/>
                    </a:lnTo>
                    <a:lnTo>
                      <a:pt x="2958" y="790"/>
                    </a:lnTo>
                    <a:cubicBezTo>
                      <a:pt x="2957" y="774"/>
                      <a:pt x="2956" y="758"/>
                      <a:pt x="2954" y="742"/>
                    </a:cubicBezTo>
                    <a:cubicBezTo>
                      <a:pt x="2946" y="671"/>
                      <a:pt x="2926" y="608"/>
                      <a:pt x="2894" y="553"/>
                    </a:cubicBezTo>
                    <a:cubicBezTo>
                      <a:pt x="2885" y="536"/>
                      <a:pt x="2873" y="518"/>
                      <a:pt x="2861" y="503"/>
                    </a:cubicBezTo>
                    <a:lnTo>
                      <a:pt x="2661" y="231"/>
                    </a:lnTo>
                    <a:cubicBezTo>
                      <a:pt x="2657" y="226"/>
                      <a:pt x="2654" y="221"/>
                      <a:pt x="2650" y="217"/>
                    </a:cubicBezTo>
                    <a:cubicBezTo>
                      <a:pt x="2646" y="212"/>
                      <a:pt x="2643" y="207"/>
                      <a:pt x="2640" y="204"/>
                    </a:cubicBezTo>
                    <a:cubicBezTo>
                      <a:pt x="2637" y="200"/>
                      <a:pt x="2632" y="196"/>
                      <a:pt x="2630" y="191"/>
                    </a:cubicBezTo>
                    <a:cubicBezTo>
                      <a:pt x="2626" y="186"/>
                      <a:pt x="2621" y="183"/>
                      <a:pt x="2617" y="178"/>
                    </a:cubicBezTo>
                    <a:lnTo>
                      <a:pt x="2610" y="170"/>
                    </a:lnTo>
                    <a:cubicBezTo>
                      <a:pt x="2584" y="144"/>
                      <a:pt x="2553" y="121"/>
                      <a:pt x="2520" y="100"/>
                    </a:cubicBezTo>
                    <a:cubicBezTo>
                      <a:pt x="2505" y="90"/>
                      <a:pt x="2489" y="81"/>
                      <a:pt x="2472" y="73"/>
                    </a:cubicBezTo>
                    <a:cubicBezTo>
                      <a:pt x="2464" y="69"/>
                      <a:pt x="2456" y="65"/>
                      <a:pt x="2447" y="62"/>
                    </a:cubicBezTo>
                    <a:cubicBezTo>
                      <a:pt x="2389" y="36"/>
                      <a:pt x="2321" y="19"/>
                      <a:pt x="2247" y="9"/>
                    </a:cubicBezTo>
                    <a:cubicBezTo>
                      <a:pt x="2220" y="5"/>
                      <a:pt x="2193" y="4"/>
                      <a:pt x="2162" y="1"/>
                    </a:cubicBezTo>
                    <a:cubicBezTo>
                      <a:pt x="2152" y="1"/>
                      <a:pt x="2142" y="1"/>
                      <a:pt x="2131"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2" name="Google Shape;662;p37"/>
            <p:cNvSpPr/>
            <p:nvPr/>
          </p:nvSpPr>
          <p:spPr>
            <a:xfrm>
              <a:off x="5982051" y="2839017"/>
              <a:ext cx="2357178" cy="1132668"/>
            </a:xfrm>
            <a:custGeom>
              <a:avLst/>
              <a:gdLst/>
              <a:ahLst/>
              <a:cxnLst/>
              <a:rect l="l" t="t" r="r" b="b"/>
              <a:pathLst>
                <a:path w="28272" h="13584" extrusionOk="0">
                  <a:moveTo>
                    <a:pt x="14136" y="1"/>
                  </a:moveTo>
                  <a:cubicBezTo>
                    <a:pt x="10387" y="1"/>
                    <a:pt x="6791" y="716"/>
                    <a:pt x="4141" y="1989"/>
                  </a:cubicBezTo>
                  <a:cubicBezTo>
                    <a:pt x="1489" y="3263"/>
                    <a:pt x="1" y="4991"/>
                    <a:pt x="1" y="6792"/>
                  </a:cubicBezTo>
                  <a:cubicBezTo>
                    <a:pt x="1" y="8593"/>
                    <a:pt x="1489" y="10321"/>
                    <a:pt x="4141" y="11594"/>
                  </a:cubicBezTo>
                  <a:cubicBezTo>
                    <a:pt x="6791" y="12869"/>
                    <a:pt x="10387" y="13584"/>
                    <a:pt x="14136" y="13584"/>
                  </a:cubicBezTo>
                  <a:cubicBezTo>
                    <a:pt x="17885" y="13584"/>
                    <a:pt x="21481" y="12869"/>
                    <a:pt x="24132" y="11594"/>
                  </a:cubicBezTo>
                  <a:cubicBezTo>
                    <a:pt x="26782" y="10321"/>
                    <a:pt x="28272" y="8593"/>
                    <a:pt x="28272" y="6792"/>
                  </a:cubicBezTo>
                  <a:cubicBezTo>
                    <a:pt x="28272" y="4991"/>
                    <a:pt x="26782" y="3263"/>
                    <a:pt x="24132" y="1989"/>
                  </a:cubicBezTo>
                  <a:cubicBezTo>
                    <a:pt x="21481" y="716"/>
                    <a:pt x="17885" y="1"/>
                    <a:pt x="14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7"/>
            <p:cNvSpPr/>
            <p:nvPr/>
          </p:nvSpPr>
          <p:spPr>
            <a:xfrm>
              <a:off x="6375204" y="2914994"/>
              <a:ext cx="1022011" cy="590265"/>
            </a:xfrm>
            <a:custGeom>
              <a:avLst/>
              <a:gdLst/>
              <a:ahLst/>
              <a:cxnLst/>
              <a:rect l="l" t="t" r="r" b="b"/>
              <a:pathLst>
                <a:path w="12258" h="7079" extrusionOk="0">
                  <a:moveTo>
                    <a:pt x="6129" y="1"/>
                  </a:moveTo>
                  <a:cubicBezTo>
                    <a:pt x="4504" y="1"/>
                    <a:pt x="2945" y="373"/>
                    <a:pt x="1795" y="1038"/>
                  </a:cubicBezTo>
                  <a:cubicBezTo>
                    <a:pt x="647" y="1701"/>
                    <a:pt x="1" y="2601"/>
                    <a:pt x="1" y="3540"/>
                  </a:cubicBezTo>
                  <a:cubicBezTo>
                    <a:pt x="1" y="4479"/>
                    <a:pt x="647" y="5378"/>
                    <a:pt x="1795" y="6042"/>
                  </a:cubicBezTo>
                  <a:cubicBezTo>
                    <a:pt x="2945" y="6706"/>
                    <a:pt x="4504" y="7079"/>
                    <a:pt x="6129" y="7079"/>
                  </a:cubicBezTo>
                  <a:cubicBezTo>
                    <a:pt x="7754" y="7079"/>
                    <a:pt x="9313" y="6706"/>
                    <a:pt x="10463" y="6042"/>
                  </a:cubicBezTo>
                  <a:cubicBezTo>
                    <a:pt x="11611" y="5378"/>
                    <a:pt x="12258" y="4479"/>
                    <a:pt x="12258" y="3540"/>
                  </a:cubicBezTo>
                  <a:cubicBezTo>
                    <a:pt x="12258" y="2601"/>
                    <a:pt x="11611" y="1701"/>
                    <a:pt x="10463" y="1038"/>
                  </a:cubicBezTo>
                  <a:cubicBezTo>
                    <a:pt x="9313" y="373"/>
                    <a:pt x="7754" y="1"/>
                    <a:pt x="612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7"/>
            <p:cNvSpPr/>
            <p:nvPr/>
          </p:nvSpPr>
          <p:spPr>
            <a:xfrm>
              <a:off x="6156431" y="3249441"/>
              <a:ext cx="917208" cy="529562"/>
            </a:xfrm>
            <a:custGeom>
              <a:avLst/>
              <a:gdLst/>
              <a:ahLst/>
              <a:cxnLst/>
              <a:rect l="l" t="t" r="r" b="b"/>
              <a:pathLst>
                <a:path w="11001" h="6351" extrusionOk="0">
                  <a:moveTo>
                    <a:pt x="5500" y="0"/>
                  </a:moveTo>
                  <a:cubicBezTo>
                    <a:pt x="4042" y="0"/>
                    <a:pt x="2643" y="336"/>
                    <a:pt x="1611" y="931"/>
                  </a:cubicBezTo>
                  <a:cubicBezTo>
                    <a:pt x="580" y="1527"/>
                    <a:pt x="1" y="2334"/>
                    <a:pt x="1" y="3175"/>
                  </a:cubicBezTo>
                  <a:cubicBezTo>
                    <a:pt x="1" y="4018"/>
                    <a:pt x="580" y="4825"/>
                    <a:pt x="1611" y="5421"/>
                  </a:cubicBezTo>
                  <a:cubicBezTo>
                    <a:pt x="2643" y="6016"/>
                    <a:pt x="4042" y="6350"/>
                    <a:pt x="5500" y="6350"/>
                  </a:cubicBezTo>
                  <a:cubicBezTo>
                    <a:pt x="6959" y="6350"/>
                    <a:pt x="8358" y="6016"/>
                    <a:pt x="9388" y="5421"/>
                  </a:cubicBezTo>
                  <a:cubicBezTo>
                    <a:pt x="10420" y="4825"/>
                    <a:pt x="11000" y="4018"/>
                    <a:pt x="11000" y="3175"/>
                  </a:cubicBezTo>
                  <a:cubicBezTo>
                    <a:pt x="11000" y="2334"/>
                    <a:pt x="10420" y="1527"/>
                    <a:pt x="9388" y="931"/>
                  </a:cubicBezTo>
                  <a:cubicBezTo>
                    <a:pt x="8358" y="336"/>
                    <a:pt x="6959" y="0"/>
                    <a:pt x="550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7"/>
            <p:cNvSpPr/>
            <p:nvPr/>
          </p:nvSpPr>
          <p:spPr>
            <a:xfrm>
              <a:off x="7197189" y="3060330"/>
              <a:ext cx="1022011" cy="590265"/>
            </a:xfrm>
            <a:custGeom>
              <a:avLst/>
              <a:gdLst/>
              <a:ahLst/>
              <a:cxnLst/>
              <a:rect l="l" t="t" r="r" b="b"/>
              <a:pathLst>
                <a:path w="12258" h="7079" extrusionOk="0">
                  <a:moveTo>
                    <a:pt x="6129" y="0"/>
                  </a:moveTo>
                  <a:cubicBezTo>
                    <a:pt x="4503" y="0"/>
                    <a:pt x="2944" y="374"/>
                    <a:pt x="1795" y="1037"/>
                  </a:cubicBezTo>
                  <a:cubicBezTo>
                    <a:pt x="646" y="1701"/>
                    <a:pt x="0" y="2602"/>
                    <a:pt x="0" y="3539"/>
                  </a:cubicBezTo>
                  <a:cubicBezTo>
                    <a:pt x="0" y="4478"/>
                    <a:pt x="646" y="5379"/>
                    <a:pt x="1795" y="6042"/>
                  </a:cubicBezTo>
                  <a:cubicBezTo>
                    <a:pt x="2944" y="6706"/>
                    <a:pt x="4503" y="7078"/>
                    <a:pt x="6129" y="7078"/>
                  </a:cubicBezTo>
                  <a:cubicBezTo>
                    <a:pt x="7754" y="7078"/>
                    <a:pt x="9312" y="6706"/>
                    <a:pt x="10462" y="6042"/>
                  </a:cubicBezTo>
                  <a:cubicBezTo>
                    <a:pt x="11612" y="5379"/>
                    <a:pt x="12257" y="4478"/>
                    <a:pt x="12257" y="3539"/>
                  </a:cubicBezTo>
                  <a:cubicBezTo>
                    <a:pt x="12257" y="2602"/>
                    <a:pt x="11612" y="1701"/>
                    <a:pt x="10462" y="1037"/>
                  </a:cubicBezTo>
                  <a:cubicBezTo>
                    <a:pt x="9312" y="374"/>
                    <a:pt x="7754" y="0"/>
                    <a:pt x="612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7"/>
            <p:cNvSpPr/>
            <p:nvPr/>
          </p:nvSpPr>
          <p:spPr>
            <a:xfrm>
              <a:off x="7995747" y="2005128"/>
              <a:ext cx="69035" cy="105979"/>
            </a:xfrm>
            <a:custGeom>
              <a:avLst/>
              <a:gdLst/>
              <a:ahLst/>
              <a:cxnLst/>
              <a:rect l="l" t="t" r="r" b="b"/>
              <a:pathLst>
                <a:path w="828" h="1271" extrusionOk="0">
                  <a:moveTo>
                    <a:pt x="429" y="1"/>
                  </a:moveTo>
                  <a:cubicBezTo>
                    <a:pt x="433" y="294"/>
                    <a:pt x="422" y="576"/>
                    <a:pt x="0" y="642"/>
                  </a:cubicBezTo>
                  <a:cubicBezTo>
                    <a:pt x="6" y="642"/>
                    <a:pt x="11" y="642"/>
                    <a:pt x="17" y="642"/>
                  </a:cubicBezTo>
                  <a:cubicBezTo>
                    <a:pt x="446" y="642"/>
                    <a:pt x="413" y="922"/>
                    <a:pt x="435" y="1271"/>
                  </a:cubicBezTo>
                  <a:cubicBezTo>
                    <a:pt x="447" y="917"/>
                    <a:pt x="479" y="664"/>
                    <a:pt x="827" y="648"/>
                  </a:cubicBezTo>
                  <a:cubicBezTo>
                    <a:pt x="465" y="587"/>
                    <a:pt x="475" y="420"/>
                    <a:pt x="42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7"/>
            <p:cNvSpPr/>
            <p:nvPr/>
          </p:nvSpPr>
          <p:spPr>
            <a:xfrm>
              <a:off x="6055214" y="1979529"/>
              <a:ext cx="52360" cy="80214"/>
            </a:xfrm>
            <a:custGeom>
              <a:avLst/>
              <a:gdLst/>
              <a:ahLst/>
              <a:cxnLst/>
              <a:rect l="l" t="t" r="r" b="b"/>
              <a:pathLst>
                <a:path w="628" h="962" extrusionOk="0">
                  <a:moveTo>
                    <a:pt x="326" y="1"/>
                  </a:moveTo>
                  <a:cubicBezTo>
                    <a:pt x="329" y="222"/>
                    <a:pt x="321" y="435"/>
                    <a:pt x="1" y="486"/>
                  </a:cubicBezTo>
                  <a:cubicBezTo>
                    <a:pt x="4" y="486"/>
                    <a:pt x="7" y="486"/>
                    <a:pt x="10" y="486"/>
                  </a:cubicBezTo>
                  <a:cubicBezTo>
                    <a:pt x="339" y="486"/>
                    <a:pt x="313" y="696"/>
                    <a:pt x="330" y="962"/>
                  </a:cubicBezTo>
                  <a:cubicBezTo>
                    <a:pt x="339" y="694"/>
                    <a:pt x="363" y="503"/>
                    <a:pt x="627" y="490"/>
                  </a:cubicBezTo>
                  <a:cubicBezTo>
                    <a:pt x="354" y="445"/>
                    <a:pt x="360" y="319"/>
                    <a:pt x="32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7"/>
            <p:cNvSpPr/>
            <p:nvPr/>
          </p:nvSpPr>
          <p:spPr>
            <a:xfrm>
              <a:off x="6560628" y="1527681"/>
              <a:ext cx="81207" cy="124490"/>
            </a:xfrm>
            <a:custGeom>
              <a:avLst/>
              <a:gdLst/>
              <a:ahLst/>
              <a:cxnLst/>
              <a:rect l="l" t="t" r="r" b="b"/>
              <a:pathLst>
                <a:path w="974" h="1493" extrusionOk="0">
                  <a:moveTo>
                    <a:pt x="507" y="0"/>
                  </a:moveTo>
                  <a:lnTo>
                    <a:pt x="507" y="0"/>
                  </a:lnTo>
                  <a:cubicBezTo>
                    <a:pt x="511" y="345"/>
                    <a:pt x="498" y="677"/>
                    <a:pt x="1" y="753"/>
                  </a:cubicBezTo>
                  <a:cubicBezTo>
                    <a:pt x="6" y="753"/>
                    <a:pt x="10" y="753"/>
                    <a:pt x="15" y="753"/>
                  </a:cubicBezTo>
                  <a:cubicBezTo>
                    <a:pt x="526" y="753"/>
                    <a:pt x="486" y="1082"/>
                    <a:pt x="512" y="1493"/>
                  </a:cubicBezTo>
                  <a:cubicBezTo>
                    <a:pt x="527" y="1078"/>
                    <a:pt x="563" y="780"/>
                    <a:pt x="973" y="762"/>
                  </a:cubicBezTo>
                  <a:cubicBezTo>
                    <a:pt x="549" y="691"/>
                    <a:pt x="562" y="495"/>
                    <a:pt x="50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7"/>
            <p:cNvSpPr/>
            <p:nvPr/>
          </p:nvSpPr>
          <p:spPr>
            <a:xfrm>
              <a:off x="7465321" y="2579715"/>
              <a:ext cx="40437" cy="62287"/>
            </a:xfrm>
            <a:custGeom>
              <a:avLst/>
              <a:gdLst/>
              <a:ahLst/>
              <a:cxnLst/>
              <a:rect l="l" t="t" r="r" b="b"/>
              <a:pathLst>
                <a:path w="485" h="747" extrusionOk="0">
                  <a:moveTo>
                    <a:pt x="254" y="1"/>
                  </a:moveTo>
                  <a:lnTo>
                    <a:pt x="254" y="1"/>
                  </a:lnTo>
                  <a:cubicBezTo>
                    <a:pt x="255" y="173"/>
                    <a:pt x="249" y="338"/>
                    <a:pt x="0" y="377"/>
                  </a:cubicBezTo>
                  <a:cubicBezTo>
                    <a:pt x="4" y="377"/>
                    <a:pt x="7" y="377"/>
                    <a:pt x="10" y="377"/>
                  </a:cubicBezTo>
                  <a:cubicBezTo>
                    <a:pt x="262" y="377"/>
                    <a:pt x="242" y="542"/>
                    <a:pt x="256" y="747"/>
                  </a:cubicBezTo>
                  <a:cubicBezTo>
                    <a:pt x="262" y="540"/>
                    <a:pt x="281" y="391"/>
                    <a:pt x="485" y="381"/>
                  </a:cubicBezTo>
                  <a:cubicBezTo>
                    <a:pt x="275" y="345"/>
                    <a:pt x="280" y="247"/>
                    <a:pt x="25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7"/>
            <p:cNvSpPr/>
            <p:nvPr/>
          </p:nvSpPr>
          <p:spPr>
            <a:xfrm>
              <a:off x="7852343" y="2190820"/>
              <a:ext cx="105303" cy="161762"/>
            </a:xfrm>
            <a:custGeom>
              <a:avLst/>
              <a:gdLst/>
              <a:ahLst/>
              <a:cxnLst/>
              <a:rect l="l" t="t" r="r" b="b"/>
              <a:pathLst>
                <a:path w="1263" h="1940" extrusionOk="0">
                  <a:moveTo>
                    <a:pt x="657" y="0"/>
                  </a:moveTo>
                  <a:lnTo>
                    <a:pt x="657" y="0"/>
                  </a:lnTo>
                  <a:cubicBezTo>
                    <a:pt x="662" y="448"/>
                    <a:pt x="645" y="879"/>
                    <a:pt x="1" y="979"/>
                  </a:cubicBezTo>
                  <a:cubicBezTo>
                    <a:pt x="8" y="979"/>
                    <a:pt x="15" y="979"/>
                    <a:pt x="23" y="979"/>
                  </a:cubicBezTo>
                  <a:cubicBezTo>
                    <a:pt x="681" y="979"/>
                    <a:pt x="631" y="1406"/>
                    <a:pt x="665" y="1939"/>
                  </a:cubicBezTo>
                  <a:cubicBezTo>
                    <a:pt x="683" y="1400"/>
                    <a:pt x="731" y="1013"/>
                    <a:pt x="1262" y="989"/>
                  </a:cubicBezTo>
                  <a:cubicBezTo>
                    <a:pt x="712" y="896"/>
                    <a:pt x="725" y="642"/>
                    <a:pt x="657"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7"/>
            <p:cNvSpPr/>
            <p:nvPr/>
          </p:nvSpPr>
          <p:spPr>
            <a:xfrm>
              <a:off x="7347096" y="1931334"/>
              <a:ext cx="88377" cy="135830"/>
            </a:xfrm>
            <a:custGeom>
              <a:avLst/>
              <a:gdLst/>
              <a:ahLst/>
              <a:cxnLst/>
              <a:rect l="l" t="t" r="r" b="b"/>
              <a:pathLst>
                <a:path w="1060" h="1629" extrusionOk="0">
                  <a:moveTo>
                    <a:pt x="551" y="1"/>
                  </a:moveTo>
                  <a:lnTo>
                    <a:pt x="551" y="1"/>
                  </a:lnTo>
                  <a:cubicBezTo>
                    <a:pt x="556" y="377"/>
                    <a:pt x="543" y="738"/>
                    <a:pt x="1" y="822"/>
                  </a:cubicBezTo>
                  <a:cubicBezTo>
                    <a:pt x="7" y="822"/>
                    <a:pt x="12" y="822"/>
                    <a:pt x="18" y="822"/>
                  </a:cubicBezTo>
                  <a:cubicBezTo>
                    <a:pt x="574" y="822"/>
                    <a:pt x="531" y="1180"/>
                    <a:pt x="559" y="1628"/>
                  </a:cubicBezTo>
                  <a:cubicBezTo>
                    <a:pt x="575" y="1176"/>
                    <a:pt x="614" y="852"/>
                    <a:pt x="1060" y="831"/>
                  </a:cubicBezTo>
                  <a:cubicBezTo>
                    <a:pt x="598" y="754"/>
                    <a:pt x="609" y="539"/>
                    <a:pt x="551"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7"/>
            <p:cNvSpPr/>
            <p:nvPr/>
          </p:nvSpPr>
          <p:spPr>
            <a:xfrm>
              <a:off x="6213709" y="2681608"/>
              <a:ext cx="40020" cy="61370"/>
            </a:xfrm>
            <a:custGeom>
              <a:avLst/>
              <a:gdLst/>
              <a:ahLst/>
              <a:cxnLst/>
              <a:rect l="l" t="t" r="r" b="b"/>
              <a:pathLst>
                <a:path w="480" h="736" extrusionOk="0">
                  <a:moveTo>
                    <a:pt x="250" y="0"/>
                  </a:moveTo>
                  <a:lnTo>
                    <a:pt x="250" y="0"/>
                  </a:lnTo>
                  <a:cubicBezTo>
                    <a:pt x="251" y="171"/>
                    <a:pt x="246" y="333"/>
                    <a:pt x="0" y="372"/>
                  </a:cubicBezTo>
                  <a:cubicBezTo>
                    <a:pt x="4" y="372"/>
                    <a:pt x="7" y="372"/>
                    <a:pt x="10" y="372"/>
                  </a:cubicBezTo>
                  <a:cubicBezTo>
                    <a:pt x="258" y="372"/>
                    <a:pt x="240" y="533"/>
                    <a:pt x="252" y="736"/>
                  </a:cubicBezTo>
                  <a:cubicBezTo>
                    <a:pt x="259" y="531"/>
                    <a:pt x="278" y="384"/>
                    <a:pt x="479" y="375"/>
                  </a:cubicBezTo>
                  <a:cubicBezTo>
                    <a:pt x="271" y="341"/>
                    <a:pt x="277" y="243"/>
                    <a:pt x="250"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7"/>
            <p:cNvSpPr/>
            <p:nvPr/>
          </p:nvSpPr>
          <p:spPr>
            <a:xfrm>
              <a:off x="6160182" y="2067414"/>
              <a:ext cx="112389" cy="163263"/>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7"/>
            <p:cNvSpPr/>
            <p:nvPr/>
          </p:nvSpPr>
          <p:spPr>
            <a:xfrm>
              <a:off x="6024783" y="3059579"/>
              <a:ext cx="89795" cy="57284"/>
            </a:xfrm>
            <a:custGeom>
              <a:avLst/>
              <a:gdLst/>
              <a:ahLst/>
              <a:cxnLst/>
              <a:rect l="l" t="t" r="r" b="b"/>
              <a:pathLst>
                <a:path w="1077" h="687" extrusionOk="0">
                  <a:moveTo>
                    <a:pt x="155" y="1"/>
                  </a:moveTo>
                  <a:cubicBezTo>
                    <a:pt x="84" y="1"/>
                    <a:pt x="36" y="8"/>
                    <a:pt x="27" y="18"/>
                  </a:cubicBezTo>
                  <a:cubicBezTo>
                    <a:pt x="1" y="45"/>
                    <a:pt x="125" y="367"/>
                    <a:pt x="449" y="562"/>
                  </a:cubicBezTo>
                  <a:cubicBezTo>
                    <a:pt x="609" y="660"/>
                    <a:pt x="744" y="686"/>
                    <a:pt x="850" y="686"/>
                  </a:cubicBezTo>
                  <a:cubicBezTo>
                    <a:pt x="954" y="686"/>
                    <a:pt x="1031" y="661"/>
                    <a:pt x="1076" y="651"/>
                  </a:cubicBezTo>
                  <a:cubicBezTo>
                    <a:pt x="1072" y="498"/>
                    <a:pt x="986" y="245"/>
                    <a:pt x="692" y="113"/>
                  </a:cubicBezTo>
                  <a:cubicBezTo>
                    <a:pt x="501" y="27"/>
                    <a:pt x="287" y="1"/>
                    <a:pt x="15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7"/>
            <p:cNvSpPr/>
            <p:nvPr/>
          </p:nvSpPr>
          <p:spPr>
            <a:xfrm>
              <a:off x="6041124" y="3148381"/>
              <a:ext cx="102885" cy="43109"/>
            </a:xfrm>
            <a:custGeom>
              <a:avLst/>
              <a:gdLst/>
              <a:ahLst/>
              <a:cxnLst/>
              <a:rect l="l" t="t" r="r" b="b"/>
              <a:pathLst>
                <a:path w="1234" h="517" extrusionOk="0">
                  <a:moveTo>
                    <a:pt x="687" y="0"/>
                  </a:moveTo>
                  <a:cubicBezTo>
                    <a:pt x="674" y="0"/>
                    <a:pt x="660" y="1"/>
                    <a:pt x="646" y="1"/>
                  </a:cubicBezTo>
                  <a:cubicBezTo>
                    <a:pt x="325" y="18"/>
                    <a:pt x="22" y="183"/>
                    <a:pt x="11" y="222"/>
                  </a:cubicBezTo>
                  <a:cubicBezTo>
                    <a:pt x="1" y="259"/>
                    <a:pt x="258" y="487"/>
                    <a:pt x="635" y="514"/>
                  </a:cubicBezTo>
                  <a:cubicBezTo>
                    <a:pt x="659" y="516"/>
                    <a:pt x="683" y="516"/>
                    <a:pt x="706" y="516"/>
                  </a:cubicBezTo>
                  <a:cubicBezTo>
                    <a:pt x="1025" y="516"/>
                    <a:pt x="1167" y="360"/>
                    <a:pt x="1234" y="304"/>
                  </a:cubicBezTo>
                  <a:cubicBezTo>
                    <a:pt x="1163" y="176"/>
                    <a:pt x="984" y="0"/>
                    <a:pt x="68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7"/>
            <p:cNvSpPr/>
            <p:nvPr/>
          </p:nvSpPr>
          <p:spPr>
            <a:xfrm>
              <a:off x="6166936" y="3068918"/>
              <a:ext cx="50775" cy="100809"/>
            </a:xfrm>
            <a:custGeom>
              <a:avLst/>
              <a:gdLst/>
              <a:ahLst/>
              <a:cxnLst/>
              <a:rect l="l" t="t" r="r" b="b"/>
              <a:pathLst>
                <a:path w="609" h="1209" extrusionOk="0">
                  <a:moveTo>
                    <a:pt x="243" y="1"/>
                  </a:moveTo>
                  <a:cubicBezTo>
                    <a:pt x="203" y="1"/>
                    <a:pt x="0" y="320"/>
                    <a:pt x="11" y="658"/>
                  </a:cubicBezTo>
                  <a:cubicBezTo>
                    <a:pt x="22" y="1028"/>
                    <a:pt x="268" y="1148"/>
                    <a:pt x="339" y="1209"/>
                  </a:cubicBezTo>
                  <a:cubicBezTo>
                    <a:pt x="458" y="1113"/>
                    <a:pt x="609" y="892"/>
                    <a:pt x="537" y="577"/>
                  </a:cubicBezTo>
                  <a:cubicBezTo>
                    <a:pt x="464" y="263"/>
                    <a:pt x="282" y="5"/>
                    <a:pt x="244" y="1"/>
                  </a:cubicBezTo>
                  <a:cubicBezTo>
                    <a:pt x="244" y="1"/>
                    <a:pt x="243" y="1"/>
                    <a:pt x="24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7"/>
            <p:cNvSpPr/>
            <p:nvPr/>
          </p:nvSpPr>
          <p:spPr>
            <a:xfrm>
              <a:off x="6074724" y="3086178"/>
              <a:ext cx="209938" cy="299260"/>
            </a:xfrm>
            <a:custGeom>
              <a:avLst/>
              <a:gdLst/>
              <a:ahLst/>
              <a:cxnLst/>
              <a:rect l="l" t="t" r="r" b="b"/>
              <a:pathLst>
                <a:path w="2518" h="3589" extrusionOk="0">
                  <a:moveTo>
                    <a:pt x="16" y="0"/>
                  </a:moveTo>
                  <a:cubicBezTo>
                    <a:pt x="10" y="0"/>
                    <a:pt x="0" y="13"/>
                    <a:pt x="6" y="16"/>
                  </a:cubicBezTo>
                  <a:cubicBezTo>
                    <a:pt x="367" y="273"/>
                    <a:pt x="521" y="432"/>
                    <a:pt x="751" y="660"/>
                  </a:cubicBezTo>
                  <a:cubicBezTo>
                    <a:pt x="951" y="858"/>
                    <a:pt x="1151" y="1065"/>
                    <a:pt x="1340" y="1314"/>
                  </a:cubicBezTo>
                  <a:cubicBezTo>
                    <a:pt x="1672" y="1754"/>
                    <a:pt x="1892" y="2135"/>
                    <a:pt x="2098" y="2604"/>
                  </a:cubicBezTo>
                  <a:cubicBezTo>
                    <a:pt x="2231" y="2909"/>
                    <a:pt x="2312" y="3226"/>
                    <a:pt x="2410" y="3543"/>
                  </a:cubicBezTo>
                  <a:cubicBezTo>
                    <a:pt x="2419" y="3574"/>
                    <a:pt x="2442" y="3588"/>
                    <a:pt x="2464" y="3588"/>
                  </a:cubicBezTo>
                  <a:cubicBezTo>
                    <a:pt x="2491" y="3588"/>
                    <a:pt x="2518" y="3567"/>
                    <a:pt x="2516" y="3527"/>
                  </a:cubicBezTo>
                  <a:cubicBezTo>
                    <a:pt x="2509" y="3237"/>
                    <a:pt x="2408" y="2952"/>
                    <a:pt x="2302" y="2684"/>
                  </a:cubicBezTo>
                  <a:cubicBezTo>
                    <a:pt x="2203" y="2434"/>
                    <a:pt x="2081" y="2191"/>
                    <a:pt x="1940" y="1960"/>
                  </a:cubicBezTo>
                  <a:cubicBezTo>
                    <a:pt x="1651" y="1481"/>
                    <a:pt x="1295" y="1033"/>
                    <a:pt x="888" y="648"/>
                  </a:cubicBezTo>
                  <a:cubicBezTo>
                    <a:pt x="630" y="403"/>
                    <a:pt x="343" y="151"/>
                    <a:pt x="18" y="0"/>
                  </a:cubicBezTo>
                  <a:cubicBezTo>
                    <a:pt x="17" y="0"/>
                    <a:pt x="17" y="0"/>
                    <a:pt x="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7"/>
            <p:cNvSpPr/>
            <p:nvPr/>
          </p:nvSpPr>
          <p:spPr>
            <a:xfrm>
              <a:off x="6186612" y="3120198"/>
              <a:ext cx="12506" cy="74794"/>
            </a:xfrm>
            <a:custGeom>
              <a:avLst/>
              <a:gdLst/>
              <a:ahLst/>
              <a:cxnLst/>
              <a:rect l="l" t="t" r="r" b="b"/>
              <a:pathLst>
                <a:path w="150" h="897" extrusionOk="0">
                  <a:moveTo>
                    <a:pt x="70" y="1"/>
                  </a:moveTo>
                  <a:cubicBezTo>
                    <a:pt x="64" y="1"/>
                    <a:pt x="60" y="20"/>
                    <a:pt x="61" y="29"/>
                  </a:cubicBezTo>
                  <a:cubicBezTo>
                    <a:pt x="74" y="156"/>
                    <a:pt x="76" y="276"/>
                    <a:pt x="75" y="404"/>
                  </a:cubicBezTo>
                  <a:cubicBezTo>
                    <a:pt x="74" y="536"/>
                    <a:pt x="46" y="668"/>
                    <a:pt x="9" y="795"/>
                  </a:cubicBezTo>
                  <a:cubicBezTo>
                    <a:pt x="0" y="827"/>
                    <a:pt x="12" y="873"/>
                    <a:pt x="43" y="891"/>
                  </a:cubicBezTo>
                  <a:cubicBezTo>
                    <a:pt x="50" y="895"/>
                    <a:pt x="57" y="897"/>
                    <a:pt x="64" y="897"/>
                  </a:cubicBezTo>
                  <a:cubicBezTo>
                    <a:pt x="86" y="897"/>
                    <a:pt x="104" y="879"/>
                    <a:pt x="109" y="855"/>
                  </a:cubicBezTo>
                  <a:cubicBezTo>
                    <a:pt x="140" y="710"/>
                    <a:pt x="149" y="566"/>
                    <a:pt x="148" y="418"/>
                  </a:cubicBezTo>
                  <a:cubicBezTo>
                    <a:pt x="146" y="281"/>
                    <a:pt x="129" y="134"/>
                    <a:pt x="75" y="7"/>
                  </a:cubicBezTo>
                  <a:cubicBezTo>
                    <a:pt x="73" y="3"/>
                    <a:pt x="71" y="1"/>
                    <a:pt x="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7"/>
            <p:cNvSpPr/>
            <p:nvPr/>
          </p:nvSpPr>
          <p:spPr>
            <a:xfrm>
              <a:off x="6092233" y="3165308"/>
              <a:ext cx="102218" cy="29851"/>
            </a:xfrm>
            <a:custGeom>
              <a:avLst/>
              <a:gdLst/>
              <a:ahLst/>
              <a:cxnLst/>
              <a:rect l="l" t="t" r="r" b="b"/>
              <a:pathLst>
                <a:path w="1226" h="358" extrusionOk="0">
                  <a:moveTo>
                    <a:pt x="239" y="1"/>
                  </a:moveTo>
                  <a:cubicBezTo>
                    <a:pt x="155" y="1"/>
                    <a:pt x="66" y="8"/>
                    <a:pt x="27" y="21"/>
                  </a:cubicBezTo>
                  <a:cubicBezTo>
                    <a:pt x="23" y="22"/>
                    <a:pt x="1" y="38"/>
                    <a:pt x="9" y="38"/>
                  </a:cubicBezTo>
                  <a:cubicBezTo>
                    <a:pt x="99" y="40"/>
                    <a:pt x="234" y="53"/>
                    <a:pt x="332" y="66"/>
                  </a:cubicBezTo>
                  <a:cubicBezTo>
                    <a:pt x="452" y="83"/>
                    <a:pt x="524" y="100"/>
                    <a:pt x="621" y="130"/>
                  </a:cubicBezTo>
                  <a:cubicBezTo>
                    <a:pt x="842" y="196"/>
                    <a:pt x="988" y="258"/>
                    <a:pt x="1164" y="354"/>
                  </a:cubicBezTo>
                  <a:cubicBezTo>
                    <a:pt x="1168" y="356"/>
                    <a:pt x="1172" y="357"/>
                    <a:pt x="1176" y="357"/>
                  </a:cubicBezTo>
                  <a:cubicBezTo>
                    <a:pt x="1206" y="357"/>
                    <a:pt x="1225" y="298"/>
                    <a:pt x="1199" y="280"/>
                  </a:cubicBezTo>
                  <a:cubicBezTo>
                    <a:pt x="1030" y="163"/>
                    <a:pt x="866" y="112"/>
                    <a:pt x="633" y="54"/>
                  </a:cubicBezTo>
                  <a:cubicBezTo>
                    <a:pt x="536" y="29"/>
                    <a:pt x="458" y="19"/>
                    <a:pt x="358" y="6"/>
                  </a:cubicBezTo>
                  <a:cubicBezTo>
                    <a:pt x="324" y="3"/>
                    <a:pt x="282"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7"/>
            <p:cNvSpPr/>
            <p:nvPr/>
          </p:nvSpPr>
          <p:spPr>
            <a:xfrm>
              <a:off x="6104989" y="3216588"/>
              <a:ext cx="99800" cy="45944"/>
            </a:xfrm>
            <a:custGeom>
              <a:avLst/>
              <a:gdLst/>
              <a:ahLst/>
              <a:cxnLst/>
              <a:rect l="l" t="t" r="r" b="b"/>
              <a:pathLst>
                <a:path w="1197" h="551" extrusionOk="0">
                  <a:moveTo>
                    <a:pt x="495" y="1"/>
                  </a:moveTo>
                  <a:cubicBezTo>
                    <a:pt x="247" y="1"/>
                    <a:pt x="32" y="70"/>
                    <a:pt x="17" y="97"/>
                  </a:cubicBezTo>
                  <a:cubicBezTo>
                    <a:pt x="1" y="132"/>
                    <a:pt x="204" y="408"/>
                    <a:pt x="566" y="513"/>
                  </a:cubicBezTo>
                  <a:cubicBezTo>
                    <a:pt x="658" y="540"/>
                    <a:pt x="740" y="551"/>
                    <a:pt x="811" y="551"/>
                  </a:cubicBezTo>
                  <a:cubicBezTo>
                    <a:pt x="1014" y="551"/>
                    <a:pt x="1135" y="466"/>
                    <a:pt x="1197" y="434"/>
                  </a:cubicBezTo>
                  <a:cubicBezTo>
                    <a:pt x="1153" y="288"/>
                    <a:pt x="1004" y="65"/>
                    <a:pt x="685" y="16"/>
                  </a:cubicBezTo>
                  <a:cubicBezTo>
                    <a:pt x="622" y="5"/>
                    <a:pt x="558" y="1"/>
                    <a:pt x="49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7"/>
            <p:cNvSpPr/>
            <p:nvPr/>
          </p:nvSpPr>
          <p:spPr>
            <a:xfrm>
              <a:off x="6155347" y="3235849"/>
              <a:ext cx="95047" cy="47528"/>
            </a:xfrm>
            <a:custGeom>
              <a:avLst/>
              <a:gdLst/>
              <a:ahLst/>
              <a:cxnLst/>
              <a:rect l="l" t="t" r="r" b="b"/>
              <a:pathLst>
                <a:path w="1140" h="570" extrusionOk="0">
                  <a:moveTo>
                    <a:pt x="54" y="0"/>
                  </a:moveTo>
                  <a:cubicBezTo>
                    <a:pt x="45" y="0"/>
                    <a:pt x="36" y="1"/>
                    <a:pt x="29" y="2"/>
                  </a:cubicBezTo>
                  <a:cubicBezTo>
                    <a:pt x="25" y="2"/>
                    <a:pt x="1" y="12"/>
                    <a:pt x="8" y="15"/>
                  </a:cubicBezTo>
                  <a:cubicBezTo>
                    <a:pt x="96" y="35"/>
                    <a:pt x="226" y="76"/>
                    <a:pt x="318" y="109"/>
                  </a:cubicBezTo>
                  <a:cubicBezTo>
                    <a:pt x="431" y="151"/>
                    <a:pt x="499" y="182"/>
                    <a:pt x="587" y="231"/>
                  </a:cubicBezTo>
                  <a:cubicBezTo>
                    <a:pt x="790" y="343"/>
                    <a:pt x="920" y="434"/>
                    <a:pt x="1072" y="564"/>
                  </a:cubicBezTo>
                  <a:cubicBezTo>
                    <a:pt x="1076" y="568"/>
                    <a:pt x="1081" y="570"/>
                    <a:pt x="1086" y="570"/>
                  </a:cubicBezTo>
                  <a:cubicBezTo>
                    <a:pt x="1113" y="570"/>
                    <a:pt x="1140" y="520"/>
                    <a:pt x="1120" y="499"/>
                  </a:cubicBezTo>
                  <a:cubicBezTo>
                    <a:pt x="980" y="349"/>
                    <a:pt x="830" y="266"/>
                    <a:pt x="615" y="159"/>
                  </a:cubicBezTo>
                  <a:cubicBezTo>
                    <a:pt x="524" y="114"/>
                    <a:pt x="451" y="86"/>
                    <a:pt x="355" y="56"/>
                  </a:cubicBezTo>
                  <a:cubicBezTo>
                    <a:pt x="270" y="28"/>
                    <a:pt x="128"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7"/>
            <p:cNvSpPr/>
            <p:nvPr/>
          </p:nvSpPr>
          <p:spPr>
            <a:xfrm>
              <a:off x="6284743" y="2873887"/>
              <a:ext cx="75454" cy="94556"/>
            </a:xfrm>
            <a:custGeom>
              <a:avLst/>
              <a:gdLst/>
              <a:ahLst/>
              <a:cxnLst/>
              <a:rect l="l" t="t" r="r" b="b"/>
              <a:pathLst>
                <a:path w="905" h="1134" extrusionOk="0">
                  <a:moveTo>
                    <a:pt x="826" y="0"/>
                  </a:moveTo>
                  <a:cubicBezTo>
                    <a:pt x="762" y="0"/>
                    <a:pt x="439" y="157"/>
                    <a:pt x="224" y="418"/>
                  </a:cubicBezTo>
                  <a:cubicBezTo>
                    <a:pt x="1" y="690"/>
                    <a:pt x="40" y="980"/>
                    <a:pt x="110" y="1133"/>
                  </a:cubicBezTo>
                  <a:cubicBezTo>
                    <a:pt x="208" y="1109"/>
                    <a:pt x="467" y="1085"/>
                    <a:pt x="683" y="742"/>
                  </a:cubicBezTo>
                  <a:cubicBezTo>
                    <a:pt x="905" y="393"/>
                    <a:pt x="872" y="17"/>
                    <a:pt x="833" y="1"/>
                  </a:cubicBezTo>
                  <a:cubicBezTo>
                    <a:pt x="831" y="0"/>
                    <a:pt x="829" y="0"/>
                    <a:pt x="8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6293998" y="2983201"/>
              <a:ext cx="99216" cy="62037"/>
            </a:xfrm>
            <a:custGeom>
              <a:avLst/>
              <a:gdLst/>
              <a:ahLst/>
              <a:cxnLst/>
              <a:rect l="l" t="t" r="r" b="b"/>
              <a:pathLst>
                <a:path w="1190" h="744" extrusionOk="0">
                  <a:moveTo>
                    <a:pt x="1004" y="1"/>
                  </a:moveTo>
                  <a:cubicBezTo>
                    <a:pt x="858" y="1"/>
                    <a:pt x="633" y="28"/>
                    <a:pt x="430" y="116"/>
                  </a:cubicBezTo>
                  <a:cubicBezTo>
                    <a:pt x="105" y="258"/>
                    <a:pt x="7" y="534"/>
                    <a:pt x="0" y="702"/>
                  </a:cubicBezTo>
                  <a:cubicBezTo>
                    <a:pt x="52" y="713"/>
                    <a:pt x="140" y="744"/>
                    <a:pt x="260" y="744"/>
                  </a:cubicBezTo>
                  <a:cubicBezTo>
                    <a:pt x="376" y="744"/>
                    <a:pt x="521" y="716"/>
                    <a:pt x="691" y="615"/>
                  </a:cubicBezTo>
                  <a:cubicBezTo>
                    <a:pt x="1049" y="404"/>
                    <a:pt x="1189" y="54"/>
                    <a:pt x="1162" y="22"/>
                  </a:cubicBezTo>
                  <a:cubicBezTo>
                    <a:pt x="1151" y="11"/>
                    <a:pt x="1092" y="1"/>
                    <a:pt x="100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a:off x="6193032" y="2959521"/>
              <a:ext cx="67367" cy="103144"/>
            </a:xfrm>
            <a:custGeom>
              <a:avLst/>
              <a:gdLst/>
              <a:ahLst/>
              <a:cxnLst/>
              <a:rect l="l" t="t" r="r" b="b"/>
              <a:pathLst>
                <a:path w="808" h="1237" extrusionOk="0">
                  <a:moveTo>
                    <a:pt x="97" y="1"/>
                  </a:moveTo>
                  <a:cubicBezTo>
                    <a:pt x="93" y="1"/>
                    <a:pt x="91" y="2"/>
                    <a:pt x="89" y="3"/>
                  </a:cubicBezTo>
                  <a:cubicBezTo>
                    <a:pt x="53" y="25"/>
                    <a:pt x="0" y="368"/>
                    <a:pt x="83" y="711"/>
                  </a:cubicBezTo>
                  <a:cubicBezTo>
                    <a:pt x="166" y="1057"/>
                    <a:pt x="421" y="1201"/>
                    <a:pt x="585" y="1237"/>
                  </a:cubicBezTo>
                  <a:cubicBezTo>
                    <a:pt x="625" y="1143"/>
                    <a:pt x="807" y="906"/>
                    <a:pt x="639" y="534"/>
                  </a:cubicBezTo>
                  <a:cubicBezTo>
                    <a:pt x="491" y="212"/>
                    <a:pt x="160" y="1"/>
                    <a:pt x="9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7"/>
            <p:cNvSpPr/>
            <p:nvPr/>
          </p:nvSpPr>
          <p:spPr>
            <a:xfrm>
              <a:off x="6237804" y="2922082"/>
              <a:ext cx="82124" cy="394566"/>
            </a:xfrm>
            <a:custGeom>
              <a:avLst/>
              <a:gdLst/>
              <a:ahLst/>
              <a:cxnLst/>
              <a:rect l="l" t="t" r="r" b="b"/>
              <a:pathLst>
                <a:path w="985" h="4732" extrusionOk="0">
                  <a:moveTo>
                    <a:pt x="967" y="1"/>
                  </a:moveTo>
                  <a:cubicBezTo>
                    <a:pt x="965" y="1"/>
                    <a:pt x="963" y="1"/>
                    <a:pt x="961" y="3"/>
                  </a:cubicBezTo>
                  <a:cubicBezTo>
                    <a:pt x="715" y="310"/>
                    <a:pt x="557" y="696"/>
                    <a:pt x="422" y="1065"/>
                  </a:cubicBezTo>
                  <a:cubicBezTo>
                    <a:pt x="211" y="1641"/>
                    <a:pt x="78" y="2256"/>
                    <a:pt x="27" y="2868"/>
                  </a:cubicBezTo>
                  <a:cubicBezTo>
                    <a:pt x="3" y="3164"/>
                    <a:pt x="0" y="3461"/>
                    <a:pt x="26" y="3756"/>
                  </a:cubicBezTo>
                  <a:cubicBezTo>
                    <a:pt x="52" y="4072"/>
                    <a:pt x="91" y="4402"/>
                    <a:pt x="225" y="4690"/>
                  </a:cubicBezTo>
                  <a:cubicBezTo>
                    <a:pt x="238" y="4719"/>
                    <a:pt x="260" y="4731"/>
                    <a:pt x="280" y="4731"/>
                  </a:cubicBezTo>
                  <a:cubicBezTo>
                    <a:pt x="313" y="4731"/>
                    <a:pt x="344" y="4701"/>
                    <a:pt x="336" y="4653"/>
                  </a:cubicBezTo>
                  <a:cubicBezTo>
                    <a:pt x="277" y="4294"/>
                    <a:pt x="202" y="3941"/>
                    <a:pt x="185" y="3577"/>
                  </a:cubicBezTo>
                  <a:cubicBezTo>
                    <a:pt x="160" y="3017"/>
                    <a:pt x="189" y="2533"/>
                    <a:pt x="301" y="1940"/>
                  </a:cubicBezTo>
                  <a:cubicBezTo>
                    <a:pt x="365" y="1602"/>
                    <a:pt x="462" y="1302"/>
                    <a:pt x="563" y="1009"/>
                  </a:cubicBezTo>
                  <a:cubicBezTo>
                    <a:pt x="679" y="671"/>
                    <a:pt x="752" y="441"/>
                    <a:pt x="981" y="14"/>
                  </a:cubicBezTo>
                  <a:cubicBezTo>
                    <a:pt x="984" y="8"/>
                    <a:pt x="975" y="1"/>
                    <a:pt x="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a:off x="6220045" y="3012802"/>
              <a:ext cx="40437" cy="73543"/>
            </a:xfrm>
            <a:custGeom>
              <a:avLst/>
              <a:gdLst/>
              <a:ahLst/>
              <a:cxnLst/>
              <a:rect l="l" t="t" r="r" b="b"/>
              <a:pathLst>
                <a:path w="485" h="882" extrusionOk="0">
                  <a:moveTo>
                    <a:pt x="5" y="1"/>
                  </a:moveTo>
                  <a:cubicBezTo>
                    <a:pt x="2" y="1"/>
                    <a:pt x="1" y="3"/>
                    <a:pt x="1" y="9"/>
                  </a:cubicBezTo>
                  <a:cubicBezTo>
                    <a:pt x="9" y="160"/>
                    <a:pt x="66" y="314"/>
                    <a:pt x="130" y="448"/>
                  </a:cubicBezTo>
                  <a:cubicBezTo>
                    <a:pt x="201" y="595"/>
                    <a:pt x="281" y="731"/>
                    <a:pt x="381" y="858"/>
                  </a:cubicBezTo>
                  <a:cubicBezTo>
                    <a:pt x="392" y="873"/>
                    <a:pt x="409" y="881"/>
                    <a:pt x="426" y="881"/>
                  </a:cubicBezTo>
                  <a:cubicBezTo>
                    <a:pt x="440" y="881"/>
                    <a:pt x="454" y="875"/>
                    <a:pt x="463" y="860"/>
                  </a:cubicBezTo>
                  <a:cubicBezTo>
                    <a:pt x="484" y="829"/>
                    <a:pt x="475" y="778"/>
                    <a:pt x="450" y="752"/>
                  </a:cubicBezTo>
                  <a:cubicBezTo>
                    <a:pt x="350" y="646"/>
                    <a:pt x="260" y="528"/>
                    <a:pt x="193" y="399"/>
                  </a:cubicBezTo>
                  <a:cubicBezTo>
                    <a:pt x="130" y="274"/>
                    <a:pt x="75" y="157"/>
                    <a:pt x="27" y="25"/>
                  </a:cubicBezTo>
                  <a:cubicBezTo>
                    <a:pt x="23" y="16"/>
                    <a:pt x="11" y="1"/>
                    <a:pt x="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7"/>
            <p:cNvSpPr/>
            <p:nvPr/>
          </p:nvSpPr>
          <p:spPr>
            <a:xfrm>
              <a:off x="6252644" y="3010967"/>
              <a:ext cx="89711" cy="74544"/>
            </a:xfrm>
            <a:custGeom>
              <a:avLst/>
              <a:gdLst/>
              <a:ahLst/>
              <a:cxnLst/>
              <a:rect l="l" t="t" r="r" b="b"/>
              <a:pathLst>
                <a:path w="1076" h="894" extrusionOk="0">
                  <a:moveTo>
                    <a:pt x="1041" y="1"/>
                  </a:moveTo>
                  <a:cubicBezTo>
                    <a:pt x="973" y="9"/>
                    <a:pt x="802" y="88"/>
                    <a:pt x="708" y="147"/>
                  </a:cubicBezTo>
                  <a:cubicBezTo>
                    <a:pt x="614" y="206"/>
                    <a:pt x="545" y="256"/>
                    <a:pt x="460" y="328"/>
                  </a:cubicBezTo>
                  <a:cubicBezTo>
                    <a:pt x="260" y="500"/>
                    <a:pt x="123" y="628"/>
                    <a:pt x="15" y="827"/>
                  </a:cubicBezTo>
                  <a:cubicBezTo>
                    <a:pt x="1" y="853"/>
                    <a:pt x="35" y="893"/>
                    <a:pt x="64" y="893"/>
                  </a:cubicBezTo>
                  <a:cubicBezTo>
                    <a:pt x="72" y="893"/>
                    <a:pt x="80" y="890"/>
                    <a:pt x="86" y="881"/>
                  </a:cubicBezTo>
                  <a:cubicBezTo>
                    <a:pt x="213" y="702"/>
                    <a:pt x="324" y="572"/>
                    <a:pt x="511" y="396"/>
                  </a:cubicBezTo>
                  <a:cubicBezTo>
                    <a:pt x="591" y="320"/>
                    <a:pt x="655" y="269"/>
                    <a:pt x="764" y="194"/>
                  </a:cubicBezTo>
                  <a:cubicBezTo>
                    <a:pt x="852" y="132"/>
                    <a:pt x="978" y="53"/>
                    <a:pt x="1067" y="9"/>
                  </a:cubicBezTo>
                  <a:cubicBezTo>
                    <a:pt x="1075" y="5"/>
                    <a:pt x="1046" y="1"/>
                    <a:pt x="1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7"/>
            <p:cNvSpPr/>
            <p:nvPr/>
          </p:nvSpPr>
          <p:spPr>
            <a:xfrm>
              <a:off x="6270403" y="3073004"/>
              <a:ext cx="88211" cy="76295"/>
            </a:xfrm>
            <a:custGeom>
              <a:avLst/>
              <a:gdLst/>
              <a:ahLst/>
              <a:cxnLst/>
              <a:rect l="l" t="t" r="r" b="b"/>
              <a:pathLst>
                <a:path w="1058" h="915" extrusionOk="0">
                  <a:moveTo>
                    <a:pt x="992" y="1"/>
                  </a:moveTo>
                  <a:cubicBezTo>
                    <a:pt x="890" y="1"/>
                    <a:pt x="577" y="72"/>
                    <a:pt x="327" y="250"/>
                  </a:cubicBezTo>
                  <a:cubicBezTo>
                    <a:pt x="38" y="456"/>
                    <a:pt x="1" y="747"/>
                    <a:pt x="29" y="912"/>
                  </a:cubicBezTo>
                  <a:cubicBezTo>
                    <a:pt x="55" y="912"/>
                    <a:pt x="90" y="915"/>
                    <a:pt x="133" y="915"/>
                  </a:cubicBezTo>
                  <a:cubicBezTo>
                    <a:pt x="263" y="915"/>
                    <a:pt x="462" y="888"/>
                    <a:pt x="685" y="683"/>
                  </a:cubicBezTo>
                  <a:cubicBezTo>
                    <a:pt x="991" y="403"/>
                    <a:pt x="1058" y="31"/>
                    <a:pt x="1023" y="6"/>
                  </a:cubicBezTo>
                  <a:cubicBezTo>
                    <a:pt x="1018" y="2"/>
                    <a:pt x="1008" y="1"/>
                    <a:pt x="99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7"/>
            <p:cNvSpPr/>
            <p:nvPr/>
          </p:nvSpPr>
          <p:spPr>
            <a:xfrm>
              <a:off x="6240972" y="3109275"/>
              <a:ext cx="72369" cy="90053"/>
            </a:xfrm>
            <a:custGeom>
              <a:avLst/>
              <a:gdLst/>
              <a:ahLst/>
              <a:cxnLst/>
              <a:rect l="l" t="t" r="r" b="b"/>
              <a:pathLst>
                <a:path w="868" h="1080" extrusionOk="0">
                  <a:moveTo>
                    <a:pt x="856" y="0"/>
                  </a:moveTo>
                  <a:cubicBezTo>
                    <a:pt x="848" y="0"/>
                    <a:pt x="839" y="1"/>
                    <a:pt x="837" y="2"/>
                  </a:cubicBezTo>
                  <a:cubicBezTo>
                    <a:pt x="773" y="24"/>
                    <a:pt x="622" y="137"/>
                    <a:pt x="542" y="214"/>
                  </a:cubicBezTo>
                  <a:cubicBezTo>
                    <a:pt x="463" y="292"/>
                    <a:pt x="405" y="354"/>
                    <a:pt x="338" y="443"/>
                  </a:cubicBezTo>
                  <a:cubicBezTo>
                    <a:pt x="179" y="652"/>
                    <a:pt x="72" y="808"/>
                    <a:pt x="8" y="1024"/>
                  </a:cubicBezTo>
                  <a:cubicBezTo>
                    <a:pt x="0" y="1050"/>
                    <a:pt x="35" y="1080"/>
                    <a:pt x="62" y="1080"/>
                  </a:cubicBezTo>
                  <a:cubicBezTo>
                    <a:pt x="73" y="1080"/>
                    <a:pt x="83" y="1075"/>
                    <a:pt x="88" y="1063"/>
                  </a:cubicBezTo>
                  <a:cubicBezTo>
                    <a:pt x="173" y="861"/>
                    <a:pt x="257" y="709"/>
                    <a:pt x="401" y="499"/>
                  </a:cubicBezTo>
                  <a:cubicBezTo>
                    <a:pt x="463" y="408"/>
                    <a:pt x="515" y="345"/>
                    <a:pt x="606" y="249"/>
                  </a:cubicBezTo>
                  <a:cubicBezTo>
                    <a:pt x="680" y="171"/>
                    <a:pt x="788" y="66"/>
                    <a:pt x="864" y="4"/>
                  </a:cubicBezTo>
                  <a:cubicBezTo>
                    <a:pt x="867" y="1"/>
                    <a:pt x="862" y="0"/>
                    <a:pt x="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7"/>
            <p:cNvSpPr/>
            <p:nvPr/>
          </p:nvSpPr>
          <p:spPr>
            <a:xfrm>
              <a:off x="8017424" y="2454224"/>
              <a:ext cx="13257" cy="54032"/>
            </a:xfrm>
            <a:custGeom>
              <a:avLst/>
              <a:gdLst/>
              <a:ahLst/>
              <a:cxnLst/>
              <a:rect l="l" t="t" r="r" b="b"/>
              <a:pathLst>
                <a:path w="159" h="648" extrusionOk="0">
                  <a:moveTo>
                    <a:pt x="159" y="1"/>
                  </a:moveTo>
                  <a:lnTo>
                    <a:pt x="159" y="1"/>
                  </a:lnTo>
                  <a:cubicBezTo>
                    <a:pt x="96" y="62"/>
                    <a:pt x="51" y="131"/>
                    <a:pt x="27" y="210"/>
                  </a:cubicBezTo>
                  <a:cubicBezTo>
                    <a:pt x="9" y="274"/>
                    <a:pt x="1" y="342"/>
                    <a:pt x="7" y="415"/>
                  </a:cubicBezTo>
                  <a:cubicBezTo>
                    <a:pt x="9" y="431"/>
                    <a:pt x="11" y="448"/>
                    <a:pt x="14" y="465"/>
                  </a:cubicBezTo>
                  <a:cubicBezTo>
                    <a:pt x="25" y="525"/>
                    <a:pt x="42" y="585"/>
                    <a:pt x="68" y="647"/>
                  </a:cubicBezTo>
                  <a:lnTo>
                    <a:pt x="1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691;p37"/>
            <p:cNvGrpSpPr/>
            <p:nvPr/>
          </p:nvGrpSpPr>
          <p:grpSpPr>
            <a:xfrm>
              <a:off x="6042975" y="1544483"/>
              <a:ext cx="298221" cy="264328"/>
              <a:chOff x="7010311" y="3029791"/>
              <a:chExt cx="220790" cy="195668"/>
            </a:xfrm>
          </p:grpSpPr>
          <p:sp>
            <p:nvSpPr>
              <p:cNvPr id="692" name="Google Shape;692;p37"/>
              <p:cNvSpPr/>
              <p:nvPr/>
            </p:nvSpPr>
            <p:spPr>
              <a:xfrm>
                <a:off x="7017595" y="3047074"/>
                <a:ext cx="213445" cy="178385"/>
              </a:xfrm>
              <a:custGeom>
                <a:avLst/>
                <a:gdLst/>
                <a:ahLst/>
                <a:cxnLst/>
                <a:rect l="l" t="t" r="r" b="b"/>
                <a:pathLst>
                  <a:path w="3458" h="2890" extrusionOk="0">
                    <a:moveTo>
                      <a:pt x="3093" y="1"/>
                    </a:moveTo>
                    <a:lnTo>
                      <a:pt x="2938" y="116"/>
                    </a:lnTo>
                    <a:cubicBezTo>
                      <a:pt x="2916" y="112"/>
                      <a:pt x="2893" y="107"/>
                      <a:pt x="2870" y="105"/>
                    </a:cubicBezTo>
                    <a:cubicBezTo>
                      <a:pt x="2820" y="99"/>
                      <a:pt x="2768" y="95"/>
                      <a:pt x="2713" y="95"/>
                    </a:cubicBezTo>
                    <a:cubicBezTo>
                      <a:pt x="2670" y="95"/>
                      <a:pt x="2625" y="97"/>
                      <a:pt x="2579" y="102"/>
                    </a:cubicBezTo>
                    <a:cubicBezTo>
                      <a:pt x="2517" y="107"/>
                      <a:pt x="2454" y="117"/>
                      <a:pt x="2392" y="129"/>
                    </a:cubicBezTo>
                    <a:cubicBezTo>
                      <a:pt x="2312" y="144"/>
                      <a:pt x="2231" y="165"/>
                      <a:pt x="2147" y="192"/>
                    </a:cubicBezTo>
                    <a:cubicBezTo>
                      <a:pt x="1590" y="368"/>
                      <a:pt x="1012" y="765"/>
                      <a:pt x="622" y="1239"/>
                    </a:cubicBezTo>
                    <a:cubicBezTo>
                      <a:pt x="564" y="1309"/>
                      <a:pt x="509" y="1382"/>
                      <a:pt x="461" y="1455"/>
                    </a:cubicBezTo>
                    <a:cubicBezTo>
                      <a:pt x="419" y="1516"/>
                      <a:pt x="381" y="1578"/>
                      <a:pt x="349" y="1641"/>
                    </a:cubicBezTo>
                    <a:cubicBezTo>
                      <a:pt x="297" y="1737"/>
                      <a:pt x="256" y="1831"/>
                      <a:pt x="226" y="1921"/>
                    </a:cubicBezTo>
                    <a:cubicBezTo>
                      <a:pt x="199" y="1999"/>
                      <a:pt x="180" y="2077"/>
                      <a:pt x="170" y="2151"/>
                    </a:cubicBezTo>
                    <a:lnTo>
                      <a:pt x="1" y="2276"/>
                    </a:lnTo>
                    <a:lnTo>
                      <a:pt x="258" y="2622"/>
                    </a:lnTo>
                    <a:cubicBezTo>
                      <a:pt x="289" y="2663"/>
                      <a:pt x="323" y="2700"/>
                      <a:pt x="366" y="2733"/>
                    </a:cubicBezTo>
                    <a:cubicBezTo>
                      <a:pt x="380" y="2743"/>
                      <a:pt x="395" y="2754"/>
                      <a:pt x="411" y="2765"/>
                    </a:cubicBezTo>
                    <a:cubicBezTo>
                      <a:pt x="484" y="2811"/>
                      <a:pt x="569" y="2846"/>
                      <a:pt x="669" y="2866"/>
                    </a:cubicBezTo>
                    <a:cubicBezTo>
                      <a:pt x="702" y="2873"/>
                      <a:pt x="738" y="2878"/>
                      <a:pt x="774" y="2882"/>
                    </a:cubicBezTo>
                    <a:cubicBezTo>
                      <a:pt x="809" y="2886"/>
                      <a:pt x="848" y="2889"/>
                      <a:pt x="887" y="2889"/>
                    </a:cubicBezTo>
                    <a:cubicBezTo>
                      <a:pt x="893" y="2889"/>
                      <a:pt x="899" y="2889"/>
                      <a:pt x="906" y="2889"/>
                    </a:cubicBezTo>
                    <a:cubicBezTo>
                      <a:pt x="949" y="2889"/>
                      <a:pt x="994" y="2886"/>
                      <a:pt x="1040" y="2882"/>
                    </a:cubicBezTo>
                    <a:cubicBezTo>
                      <a:pt x="1094" y="2876"/>
                      <a:pt x="1151" y="2869"/>
                      <a:pt x="1208" y="2858"/>
                    </a:cubicBezTo>
                    <a:cubicBezTo>
                      <a:pt x="1252" y="2850"/>
                      <a:pt x="1294" y="2842"/>
                      <a:pt x="1338" y="2829"/>
                    </a:cubicBezTo>
                    <a:cubicBezTo>
                      <a:pt x="1977" y="2669"/>
                      <a:pt x="2670" y="2193"/>
                      <a:pt x="3087" y="1630"/>
                    </a:cubicBezTo>
                    <a:cubicBezTo>
                      <a:pt x="3117" y="1592"/>
                      <a:pt x="3143" y="1553"/>
                      <a:pt x="3169" y="1513"/>
                    </a:cubicBezTo>
                    <a:cubicBezTo>
                      <a:pt x="3206" y="1458"/>
                      <a:pt x="3240" y="1402"/>
                      <a:pt x="3271" y="1344"/>
                    </a:cubicBezTo>
                    <a:cubicBezTo>
                      <a:pt x="3296" y="1297"/>
                      <a:pt x="3318" y="1251"/>
                      <a:pt x="3338" y="1204"/>
                    </a:cubicBezTo>
                    <a:cubicBezTo>
                      <a:pt x="3355" y="1165"/>
                      <a:pt x="3371" y="1127"/>
                      <a:pt x="3383" y="1088"/>
                    </a:cubicBezTo>
                    <a:cubicBezTo>
                      <a:pt x="3397" y="1050"/>
                      <a:pt x="3409" y="1014"/>
                      <a:pt x="3418" y="978"/>
                    </a:cubicBezTo>
                    <a:cubicBezTo>
                      <a:pt x="3447" y="870"/>
                      <a:pt x="3457" y="769"/>
                      <a:pt x="3454" y="676"/>
                    </a:cubicBezTo>
                    <a:cubicBezTo>
                      <a:pt x="3452" y="657"/>
                      <a:pt x="3451" y="637"/>
                      <a:pt x="3449" y="617"/>
                    </a:cubicBezTo>
                    <a:cubicBezTo>
                      <a:pt x="3438" y="533"/>
                      <a:pt x="3413" y="457"/>
                      <a:pt x="3376" y="389"/>
                    </a:cubicBezTo>
                    <a:cubicBezTo>
                      <a:pt x="3364" y="368"/>
                      <a:pt x="3351" y="348"/>
                      <a:pt x="3336" y="328"/>
                    </a:cubicBezTo>
                    <a:lnTo>
                      <a:pt x="30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7"/>
              <p:cNvSpPr/>
              <p:nvPr/>
            </p:nvSpPr>
            <p:spPr>
              <a:xfrm>
                <a:off x="7144440" y="3123922"/>
                <a:ext cx="46726" cy="56972"/>
              </a:xfrm>
              <a:custGeom>
                <a:avLst/>
                <a:gdLst/>
                <a:ahLst/>
                <a:cxnLst/>
                <a:rect l="l" t="t" r="r" b="b"/>
                <a:pathLst>
                  <a:path w="757" h="923" extrusionOk="0">
                    <a:moveTo>
                      <a:pt x="238" y="1"/>
                    </a:moveTo>
                    <a:lnTo>
                      <a:pt x="0" y="219"/>
                    </a:lnTo>
                    <a:lnTo>
                      <a:pt x="520" y="922"/>
                    </a:lnTo>
                    <a:cubicBezTo>
                      <a:pt x="603" y="853"/>
                      <a:pt x="682" y="780"/>
                      <a:pt x="757" y="704"/>
                    </a:cubicBezTo>
                    <a:lnTo>
                      <a:pt x="238"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7"/>
              <p:cNvSpPr/>
              <p:nvPr/>
            </p:nvSpPr>
            <p:spPr>
              <a:xfrm>
                <a:off x="7017656" y="3179660"/>
                <a:ext cx="43640" cy="44689"/>
              </a:xfrm>
              <a:custGeom>
                <a:avLst/>
                <a:gdLst/>
                <a:ahLst/>
                <a:cxnLst/>
                <a:rect l="l" t="t" r="r" b="b"/>
                <a:pathLst>
                  <a:path w="707" h="724" extrusionOk="0">
                    <a:moveTo>
                      <a:pt x="172" y="0"/>
                    </a:moveTo>
                    <a:lnTo>
                      <a:pt x="172" y="4"/>
                    </a:lnTo>
                    <a:lnTo>
                      <a:pt x="1" y="129"/>
                    </a:lnTo>
                    <a:lnTo>
                      <a:pt x="257" y="473"/>
                    </a:lnTo>
                    <a:cubicBezTo>
                      <a:pt x="288" y="514"/>
                      <a:pt x="322" y="551"/>
                      <a:pt x="365" y="584"/>
                    </a:cubicBezTo>
                    <a:cubicBezTo>
                      <a:pt x="379" y="594"/>
                      <a:pt x="394" y="605"/>
                      <a:pt x="410" y="615"/>
                    </a:cubicBezTo>
                    <a:cubicBezTo>
                      <a:pt x="483" y="662"/>
                      <a:pt x="568" y="696"/>
                      <a:pt x="668" y="717"/>
                    </a:cubicBezTo>
                    <a:cubicBezTo>
                      <a:pt x="680" y="720"/>
                      <a:pt x="694" y="722"/>
                      <a:pt x="706" y="723"/>
                    </a:cubicBezTo>
                    <a:lnTo>
                      <a:pt x="172"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7"/>
              <p:cNvSpPr/>
              <p:nvPr/>
            </p:nvSpPr>
            <p:spPr>
              <a:xfrm>
                <a:off x="7062098" y="3149661"/>
                <a:ext cx="57836" cy="69194"/>
              </a:xfrm>
              <a:custGeom>
                <a:avLst/>
                <a:gdLst/>
                <a:ahLst/>
                <a:cxnLst/>
                <a:rect l="l" t="t" r="r" b="b"/>
                <a:pathLst>
                  <a:path w="937" h="1121" extrusionOk="0">
                    <a:moveTo>
                      <a:pt x="155" y="0"/>
                    </a:moveTo>
                    <a:lnTo>
                      <a:pt x="0" y="68"/>
                    </a:lnTo>
                    <a:lnTo>
                      <a:pt x="780" y="1120"/>
                    </a:lnTo>
                    <a:cubicBezTo>
                      <a:pt x="832" y="1103"/>
                      <a:pt x="885" y="1084"/>
                      <a:pt x="937" y="1062"/>
                    </a:cubicBezTo>
                    <a:lnTo>
                      <a:pt x="155"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7"/>
              <p:cNvSpPr/>
              <p:nvPr/>
            </p:nvSpPr>
            <p:spPr>
              <a:xfrm>
                <a:off x="7087467" y="3147192"/>
                <a:ext cx="56725" cy="65490"/>
              </a:xfrm>
              <a:custGeom>
                <a:avLst/>
                <a:gdLst/>
                <a:ahLst/>
                <a:cxnLst/>
                <a:rect l="l" t="t" r="r" b="b"/>
                <a:pathLst>
                  <a:path w="919" h="1061" extrusionOk="0">
                    <a:moveTo>
                      <a:pt x="243" y="0"/>
                    </a:moveTo>
                    <a:lnTo>
                      <a:pt x="0" y="209"/>
                    </a:lnTo>
                    <a:lnTo>
                      <a:pt x="629" y="1060"/>
                    </a:lnTo>
                    <a:cubicBezTo>
                      <a:pt x="725" y="1015"/>
                      <a:pt x="823" y="966"/>
                      <a:pt x="918" y="913"/>
                    </a:cubicBezTo>
                    <a:lnTo>
                      <a:pt x="243"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7"/>
              <p:cNvSpPr/>
              <p:nvPr/>
            </p:nvSpPr>
            <p:spPr>
              <a:xfrm>
                <a:off x="7135675" y="3047074"/>
                <a:ext cx="95427" cy="107772"/>
              </a:xfrm>
              <a:custGeom>
                <a:avLst/>
                <a:gdLst/>
                <a:ahLst/>
                <a:cxnLst/>
                <a:rect l="l" t="t" r="r" b="b"/>
                <a:pathLst>
                  <a:path w="1546" h="1746" extrusionOk="0">
                    <a:moveTo>
                      <a:pt x="1181" y="1"/>
                    </a:moveTo>
                    <a:lnTo>
                      <a:pt x="1025" y="116"/>
                    </a:lnTo>
                    <a:cubicBezTo>
                      <a:pt x="1003" y="112"/>
                      <a:pt x="980" y="107"/>
                      <a:pt x="957" y="105"/>
                    </a:cubicBezTo>
                    <a:cubicBezTo>
                      <a:pt x="909" y="99"/>
                      <a:pt x="859" y="96"/>
                      <a:pt x="807" y="96"/>
                    </a:cubicBezTo>
                    <a:cubicBezTo>
                      <a:pt x="762" y="96"/>
                      <a:pt x="715" y="98"/>
                      <a:pt x="666" y="103"/>
                    </a:cubicBezTo>
                    <a:cubicBezTo>
                      <a:pt x="604" y="107"/>
                      <a:pt x="541" y="117"/>
                      <a:pt x="480" y="130"/>
                    </a:cubicBezTo>
                    <a:cubicBezTo>
                      <a:pt x="399" y="145"/>
                      <a:pt x="318" y="166"/>
                      <a:pt x="234" y="193"/>
                    </a:cubicBezTo>
                    <a:cubicBezTo>
                      <a:pt x="156" y="217"/>
                      <a:pt x="79" y="247"/>
                      <a:pt x="0" y="279"/>
                    </a:cubicBezTo>
                    <a:lnTo>
                      <a:pt x="1084" y="1746"/>
                    </a:lnTo>
                    <a:cubicBezTo>
                      <a:pt x="1116" y="1708"/>
                      <a:pt x="1146" y="1670"/>
                      <a:pt x="1174" y="1631"/>
                    </a:cubicBezTo>
                    <a:cubicBezTo>
                      <a:pt x="1204" y="1593"/>
                      <a:pt x="1230" y="1555"/>
                      <a:pt x="1256" y="1515"/>
                    </a:cubicBezTo>
                    <a:cubicBezTo>
                      <a:pt x="1293" y="1460"/>
                      <a:pt x="1327" y="1403"/>
                      <a:pt x="1358" y="1345"/>
                    </a:cubicBezTo>
                    <a:cubicBezTo>
                      <a:pt x="1383" y="1298"/>
                      <a:pt x="1405" y="1253"/>
                      <a:pt x="1425" y="1207"/>
                    </a:cubicBezTo>
                    <a:cubicBezTo>
                      <a:pt x="1442" y="1166"/>
                      <a:pt x="1458" y="1128"/>
                      <a:pt x="1472" y="1091"/>
                    </a:cubicBezTo>
                    <a:cubicBezTo>
                      <a:pt x="1484" y="1053"/>
                      <a:pt x="1496" y="1016"/>
                      <a:pt x="1505" y="980"/>
                    </a:cubicBezTo>
                    <a:cubicBezTo>
                      <a:pt x="1534" y="871"/>
                      <a:pt x="1545" y="770"/>
                      <a:pt x="1541" y="678"/>
                    </a:cubicBezTo>
                    <a:cubicBezTo>
                      <a:pt x="1539" y="658"/>
                      <a:pt x="1538" y="638"/>
                      <a:pt x="1536" y="618"/>
                    </a:cubicBezTo>
                    <a:cubicBezTo>
                      <a:pt x="1525" y="534"/>
                      <a:pt x="1500" y="458"/>
                      <a:pt x="1463" y="390"/>
                    </a:cubicBezTo>
                    <a:cubicBezTo>
                      <a:pt x="1451" y="369"/>
                      <a:pt x="1438" y="349"/>
                      <a:pt x="1423" y="330"/>
                    </a:cubicBezTo>
                    <a:lnTo>
                      <a:pt x="11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7"/>
              <p:cNvSpPr/>
              <p:nvPr/>
            </p:nvSpPr>
            <p:spPr>
              <a:xfrm>
                <a:off x="7196350" y="3047074"/>
                <a:ext cx="34628" cy="55676"/>
              </a:xfrm>
              <a:custGeom>
                <a:avLst/>
                <a:gdLst/>
                <a:ahLst/>
                <a:cxnLst/>
                <a:rect l="l" t="t" r="r" b="b"/>
                <a:pathLst>
                  <a:path w="561" h="902" extrusionOk="0">
                    <a:moveTo>
                      <a:pt x="198" y="1"/>
                    </a:moveTo>
                    <a:lnTo>
                      <a:pt x="42" y="116"/>
                    </a:lnTo>
                    <a:lnTo>
                      <a:pt x="38" y="116"/>
                    </a:lnTo>
                    <a:lnTo>
                      <a:pt x="0" y="174"/>
                    </a:lnTo>
                    <a:lnTo>
                      <a:pt x="539" y="902"/>
                    </a:lnTo>
                    <a:cubicBezTo>
                      <a:pt x="555" y="822"/>
                      <a:pt x="560" y="747"/>
                      <a:pt x="558" y="676"/>
                    </a:cubicBezTo>
                    <a:cubicBezTo>
                      <a:pt x="557" y="657"/>
                      <a:pt x="555" y="637"/>
                      <a:pt x="553" y="617"/>
                    </a:cubicBezTo>
                    <a:cubicBezTo>
                      <a:pt x="542" y="533"/>
                      <a:pt x="517" y="457"/>
                      <a:pt x="480" y="389"/>
                    </a:cubicBezTo>
                    <a:cubicBezTo>
                      <a:pt x="468" y="368"/>
                      <a:pt x="455" y="348"/>
                      <a:pt x="441" y="328"/>
                    </a:cubicBezTo>
                    <a:lnTo>
                      <a:pt x="198"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7"/>
              <p:cNvSpPr/>
              <p:nvPr/>
            </p:nvSpPr>
            <p:spPr>
              <a:xfrm>
                <a:off x="7010373" y="3029791"/>
                <a:ext cx="205112" cy="174497"/>
              </a:xfrm>
              <a:custGeom>
                <a:avLst/>
                <a:gdLst/>
                <a:ahLst/>
                <a:cxnLst/>
                <a:rect l="l" t="t" r="r" b="b"/>
                <a:pathLst>
                  <a:path w="3323" h="2827" extrusionOk="0">
                    <a:moveTo>
                      <a:pt x="2556" y="1"/>
                    </a:moveTo>
                    <a:cubicBezTo>
                      <a:pt x="2513" y="1"/>
                      <a:pt x="2468" y="3"/>
                      <a:pt x="2421" y="8"/>
                    </a:cubicBezTo>
                    <a:cubicBezTo>
                      <a:pt x="2360" y="13"/>
                      <a:pt x="2297" y="22"/>
                      <a:pt x="2236" y="34"/>
                    </a:cubicBezTo>
                    <a:cubicBezTo>
                      <a:pt x="2154" y="50"/>
                      <a:pt x="2073" y="71"/>
                      <a:pt x="1990" y="97"/>
                    </a:cubicBezTo>
                    <a:cubicBezTo>
                      <a:pt x="1434" y="273"/>
                      <a:pt x="855" y="670"/>
                      <a:pt x="465" y="1145"/>
                    </a:cubicBezTo>
                    <a:cubicBezTo>
                      <a:pt x="407" y="1214"/>
                      <a:pt x="353" y="1287"/>
                      <a:pt x="303" y="1361"/>
                    </a:cubicBezTo>
                    <a:cubicBezTo>
                      <a:pt x="263" y="1421"/>
                      <a:pt x="224" y="1483"/>
                      <a:pt x="191" y="1547"/>
                    </a:cubicBezTo>
                    <a:cubicBezTo>
                      <a:pt x="139" y="1645"/>
                      <a:pt x="98" y="1739"/>
                      <a:pt x="69" y="1826"/>
                    </a:cubicBezTo>
                    <a:cubicBezTo>
                      <a:pt x="33" y="1934"/>
                      <a:pt x="13" y="2035"/>
                      <a:pt x="8" y="2130"/>
                    </a:cubicBezTo>
                    <a:cubicBezTo>
                      <a:pt x="1" y="2269"/>
                      <a:pt x="27" y="2392"/>
                      <a:pt x="82" y="2495"/>
                    </a:cubicBezTo>
                    <a:cubicBezTo>
                      <a:pt x="119" y="2564"/>
                      <a:pt x="169" y="2622"/>
                      <a:pt x="232" y="2670"/>
                    </a:cubicBezTo>
                    <a:cubicBezTo>
                      <a:pt x="245" y="2681"/>
                      <a:pt x="260" y="2691"/>
                      <a:pt x="276" y="2702"/>
                    </a:cubicBezTo>
                    <a:cubicBezTo>
                      <a:pt x="349" y="2748"/>
                      <a:pt x="434" y="2783"/>
                      <a:pt x="534" y="2803"/>
                    </a:cubicBezTo>
                    <a:cubicBezTo>
                      <a:pt x="567" y="2810"/>
                      <a:pt x="603" y="2816"/>
                      <a:pt x="639" y="2819"/>
                    </a:cubicBezTo>
                    <a:cubicBezTo>
                      <a:pt x="675" y="2823"/>
                      <a:pt x="713" y="2826"/>
                      <a:pt x="752" y="2826"/>
                    </a:cubicBezTo>
                    <a:cubicBezTo>
                      <a:pt x="758" y="2826"/>
                      <a:pt x="764" y="2826"/>
                      <a:pt x="771" y="2826"/>
                    </a:cubicBezTo>
                    <a:cubicBezTo>
                      <a:pt x="814" y="2826"/>
                      <a:pt x="859" y="2823"/>
                      <a:pt x="905" y="2819"/>
                    </a:cubicBezTo>
                    <a:cubicBezTo>
                      <a:pt x="960" y="2814"/>
                      <a:pt x="1017" y="2806"/>
                      <a:pt x="1073" y="2796"/>
                    </a:cubicBezTo>
                    <a:cubicBezTo>
                      <a:pt x="1118" y="2787"/>
                      <a:pt x="1160" y="2779"/>
                      <a:pt x="1203" y="2766"/>
                    </a:cubicBezTo>
                    <a:cubicBezTo>
                      <a:pt x="1842" y="2606"/>
                      <a:pt x="2536" y="2130"/>
                      <a:pt x="2953" y="1567"/>
                    </a:cubicBezTo>
                    <a:cubicBezTo>
                      <a:pt x="2981" y="1529"/>
                      <a:pt x="3008" y="1490"/>
                      <a:pt x="3033" y="1451"/>
                    </a:cubicBezTo>
                    <a:cubicBezTo>
                      <a:pt x="3070" y="1395"/>
                      <a:pt x="3104" y="1339"/>
                      <a:pt x="3134" y="1281"/>
                    </a:cubicBezTo>
                    <a:cubicBezTo>
                      <a:pt x="3160" y="1234"/>
                      <a:pt x="3182" y="1188"/>
                      <a:pt x="3202" y="1142"/>
                    </a:cubicBezTo>
                    <a:cubicBezTo>
                      <a:pt x="3219" y="1103"/>
                      <a:pt x="3235" y="1065"/>
                      <a:pt x="3248" y="1026"/>
                    </a:cubicBezTo>
                    <a:cubicBezTo>
                      <a:pt x="3261" y="988"/>
                      <a:pt x="3273" y="951"/>
                      <a:pt x="3282" y="915"/>
                    </a:cubicBezTo>
                    <a:cubicBezTo>
                      <a:pt x="3312" y="807"/>
                      <a:pt x="3322" y="706"/>
                      <a:pt x="3318" y="613"/>
                    </a:cubicBezTo>
                    <a:cubicBezTo>
                      <a:pt x="3317" y="594"/>
                      <a:pt x="3315" y="574"/>
                      <a:pt x="3313" y="554"/>
                    </a:cubicBezTo>
                    <a:cubicBezTo>
                      <a:pt x="3302" y="470"/>
                      <a:pt x="3277" y="394"/>
                      <a:pt x="3240" y="326"/>
                    </a:cubicBezTo>
                    <a:cubicBezTo>
                      <a:pt x="3183" y="225"/>
                      <a:pt x="3096" y="143"/>
                      <a:pt x="2981" y="87"/>
                    </a:cubicBezTo>
                    <a:cubicBezTo>
                      <a:pt x="2903" y="49"/>
                      <a:pt x="2814" y="24"/>
                      <a:pt x="2712" y="11"/>
                    </a:cubicBezTo>
                    <a:cubicBezTo>
                      <a:pt x="2663" y="4"/>
                      <a:pt x="2611" y="1"/>
                      <a:pt x="2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7"/>
              <p:cNvSpPr/>
              <p:nvPr/>
            </p:nvSpPr>
            <p:spPr>
              <a:xfrm>
                <a:off x="7149501" y="3029977"/>
                <a:ext cx="65984" cy="103760"/>
              </a:xfrm>
              <a:custGeom>
                <a:avLst/>
                <a:gdLst/>
                <a:ahLst/>
                <a:cxnLst/>
                <a:rect l="l" t="t" r="r" b="b"/>
                <a:pathLst>
                  <a:path w="1069" h="1681" extrusionOk="0">
                    <a:moveTo>
                      <a:pt x="306" y="1"/>
                    </a:moveTo>
                    <a:cubicBezTo>
                      <a:pt x="262" y="1"/>
                      <a:pt x="215" y="3"/>
                      <a:pt x="167" y="8"/>
                    </a:cubicBezTo>
                    <a:cubicBezTo>
                      <a:pt x="114" y="13"/>
                      <a:pt x="58" y="22"/>
                      <a:pt x="1" y="32"/>
                    </a:cubicBezTo>
                    <a:lnTo>
                      <a:pt x="609" y="1681"/>
                    </a:lnTo>
                    <a:cubicBezTo>
                      <a:pt x="641" y="1643"/>
                      <a:pt x="671" y="1605"/>
                      <a:pt x="699" y="1567"/>
                    </a:cubicBezTo>
                    <a:cubicBezTo>
                      <a:pt x="727" y="1528"/>
                      <a:pt x="754" y="1490"/>
                      <a:pt x="779" y="1451"/>
                    </a:cubicBezTo>
                    <a:cubicBezTo>
                      <a:pt x="816" y="1395"/>
                      <a:pt x="850" y="1338"/>
                      <a:pt x="880" y="1280"/>
                    </a:cubicBezTo>
                    <a:cubicBezTo>
                      <a:pt x="906" y="1235"/>
                      <a:pt x="928" y="1188"/>
                      <a:pt x="948" y="1142"/>
                    </a:cubicBezTo>
                    <a:cubicBezTo>
                      <a:pt x="965" y="1103"/>
                      <a:pt x="981" y="1064"/>
                      <a:pt x="994" y="1026"/>
                    </a:cubicBezTo>
                    <a:cubicBezTo>
                      <a:pt x="1007" y="988"/>
                      <a:pt x="1019" y="951"/>
                      <a:pt x="1028" y="915"/>
                    </a:cubicBezTo>
                    <a:cubicBezTo>
                      <a:pt x="1058" y="807"/>
                      <a:pt x="1068" y="705"/>
                      <a:pt x="1064" y="613"/>
                    </a:cubicBezTo>
                    <a:cubicBezTo>
                      <a:pt x="1063" y="593"/>
                      <a:pt x="1061" y="573"/>
                      <a:pt x="1059" y="554"/>
                    </a:cubicBezTo>
                    <a:cubicBezTo>
                      <a:pt x="1048" y="470"/>
                      <a:pt x="1023" y="393"/>
                      <a:pt x="986" y="325"/>
                    </a:cubicBezTo>
                    <a:cubicBezTo>
                      <a:pt x="929" y="224"/>
                      <a:pt x="842" y="143"/>
                      <a:pt x="727" y="87"/>
                    </a:cubicBezTo>
                    <a:cubicBezTo>
                      <a:pt x="649" y="49"/>
                      <a:pt x="560" y="24"/>
                      <a:pt x="458" y="11"/>
                    </a:cubicBezTo>
                    <a:cubicBezTo>
                      <a:pt x="410" y="4"/>
                      <a:pt x="359" y="1"/>
                      <a:pt x="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7"/>
              <p:cNvSpPr/>
              <p:nvPr/>
            </p:nvSpPr>
            <p:spPr>
              <a:xfrm>
                <a:off x="7197955" y="3037322"/>
                <a:ext cx="17530" cy="44195"/>
              </a:xfrm>
              <a:custGeom>
                <a:avLst/>
                <a:gdLst/>
                <a:ahLst/>
                <a:cxnLst/>
                <a:rect l="l" t="t" r="r" b="b"/>
                <a:pathLst>
                  <a:path w="284" h="716" extrusionOk="0">
                    <a:moveTo>
                      <a:pt x="0" y="1"/>
                    </a:moveTo>
                    <a:lnTo>
                      <a:pt x="263" y="716"/>
                    </a:lnTo>
                    <a:cubicBezTo>
                      <a:pt x="278" y="638"/>
                      <a:pt x="283" y="564"/>
                      <a:pt x="280" y="495"/>
                    </a:cubicBezTo>
                    <a:cubicBezTo>
                      <a:pt x="279" y="475"/>
                      <a:pt x="278" y="456"/>
                      <a:pt x="275" y="436"/>
                    </a:cubicBezTo>
                    <a:cubicBezTo>
                      <a:pt x="264" y="352"/>
                      <a:pt x="239" y="275"/>
                      <a:pt x="202" y="208"/>
                    </a:cubicBezTo>
                    <a:cubicBezTo>
                      <a:pt x="154" y="124"/>
                      <a:pt x="88" y="53"/>
                      <a:pt x="0"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7"/>
              <p:cNvSpPr/>
              <p:nvPr/>
            </p:nvSpPr>
            <p:spPr>
              <a:xfrm>
                <a:off x="7117589" y="3035532"/>
                <a:ext cx="58021" cy="124376"/>
              </a:xfrm>
              <a:custGeom>
                <a:avLst/>
                <a:gdLst/>
                <a:ahLst/>
                <a:cxnLst/>
                <a:rect l="l" t="t" r="r" b="b"/>
                <a:pathLst>
                  <a:path w="940" h="2015" extrusionOk="0">
                    <a:moveTo>
                      <a:pt x="279" y="0"/>
                    </a:moveTo>
                    <a:cubicBezTo>
                      <a:pt x="270" y="2"/>
                      <a:pt x="262" y="4"/>
                      <a:pt x="253" y="8"/>
                    </a:cubicBezTo>
                    <a:cubicBezTo>
                      <a:pt x="169" y="34"/>
                      <a:pt x="85" y="66"/>
                      <a:pt x="1" y="102"/>
                    </a:cubicBezTo>
                    <a:lnTo>
                      <a:pt x="704" y="2015"/>
                    </a:lnTo>
                    <a:cubicBezTo>
                      <a:pt x="787" y="1944"/>
                      <a:pt x="866" y="1872"/>
                      <a:pt x="940" y="1796"/>
                    </a:cubicBezTo>
                    <a:lnTo>
                      <a:pt x="27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7"/>
              <p:cNvSpPr/>
              <p:nvPr/>
            </p:nvSpPr>
            <p:spPr>
              <a:xfrm>
                <a:off x="7067098" y="3060407"/>
                <a:ext cx="61602" cy="131166"/>
              </a:xfrm>
              <a:custGeom>
                <a:avLst/>
                <a:gdLst/>
                <a:ahLst/>
                <a:cxnLst/>
                <a:rect l="l" t="t" r="r" b="b"/>
                <a:pathLst>
                  <a:path w="998" h="2125" extrusionOk="0">
                    <a:moveTo>
                      <a:pt x="269" y="0"/>
                    </a:moveTo>
                    <a:cubicBezTo>
                      <a:pt x="178" y="62"/>
                      <a:pt x="86" y="130"/>
                      <a:pt x="0" y="200"/>
                    </a:cubicBezTo>
                    <a:lnTo>
                      <a:pt x="707" y="2124"/>
                    </a:lnTo>
                    <a:cubicBezTo>
                      <a:pt x="805" y="2081"/>
                      <a:pt x="901" y="2032"/>
                      <a:pt x="997" y="1978"/>
                    </a:cubicBezTo>
                    <a:lnTo>
                      <a:pt x="26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7"/>
              <p:cNvSpPr/>
              <p:nvPr/>
            </p:nvSpPr>
            <p:spPr>
              <a:xfrm>
                <a:off x="7053272" y="3077381"/>
                <a:ext cx="51232" cy="120364"/>
              </a:xfrm>
              <a:custGeom>
                <a:avLst/>
                <a:gdLst/>
                <a:ahLst/>
                <a:cxnLst/>
                <a:rect l="l" t="t" r="r" b="b"/>
                <a:pathLst>
                  <a:path w="830" h="1950" extrusionOk="0">
                    <a:moveTo>
                      <a:pt x="135" y="0"/>
                    </a:moveTo>
                    <a:cubicBezTo>
                      <a:pt x="88" y="42"/>
                      <a:pt x="44" y="83"/>
                      <a:pt x="1" y="125"/>
                    </a:cubicBezTo>
                    <a:lnTo>
                      <a:pt x="672" y="1950"/>
                    </a:lnTo>
                    <a:cubicBezTo>
                      <a:pt x="724" y="1933"/>
                      <a:pt x="777" y="1913"/>
                      <a:pt x="830" y="1892"/>
                    </a:cubicBezTo>
                    <a:lnTo>
                      <a:pt x="135"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7010311" y="3131206"/>
                <a:ext cx="35368" cy="72157"/>
              </a:xfrm>
              <a:custGeom>
                <a:avLst/>
                <a:gdLst/>
                <a:ahLst/>
                <a:cxnLst/>
                <a:rect l="l" t="t" r="r" b="b"/>
                <a:pathLst>
                  <a:path w="573" h="1169" extrusionOk="0">
                    <a:moveTo>
                      <a:pt x="144" y="1"/>
                    </a:moveTo>
                    <a:cubicBezTo>
                      <a:pt x="132" y="27"/>
                      <a:pt x="120" y="51"/>
                      <a:pt x="109" y="77"/>
                    </a:cubicBezTo>
                    <a:cubicBezTo>
                      <a:pt x="106" y="85"/>
                      <a:pt x="103" y="94"/>
                      <a:pt x="99" y="102"/>
                    </a:cubicBezTo>
                    <a:cubicBezTo>
                      <a:pt x="95" y="111"/>
                      <a:pt x="92" y="119"/>
                      <a:pt x="88" y="128"/>
                    </a:cubicBezTo>
                    <a:cubicBezTo>
                      <a:pt x="82" y="146"/>
                      <a:pt x="74" y="166"/>
                      <a:pt x="69" y="185"/>
                    </a:cubicBezTo>
                    <a:cubicBezTo>
                      <a:pt x="33" y="292"/>
                      <a:pt x="13" y="393"/>
                      <a:pt x="8" y="488"/>
                    </a:cubicBezTo>
                    <a:cubicBezTo>
                      <a:pt x="1" y="628"/>
                      <a:pt x="27" y="751"/>
                      <a:pt x="82" y="853"/>
                    </a:cubicBezTo>
                    <a:cubicBezTo>
                      <a:pt x="119" y="922"/>
                      <a:pt x="168" y="980"/>
                      <a:pt x="230" y="1029"/>
                    </a:cubicBezTo>
                    <a:cubicBezTo>
                      <a:pt x="245" y="1040"/>
                      <a:pt x="260" y="1050"/>
                      <a:pt x="276" y="1061"/>
                    </a:cubicBezTo>
                    <a:cubicBezTo>
                      <a:pt x="349" y="1106"/>
                      <a:pt x="434" y="1141"/>
                      <a:pt x="534" y="1162"/>
                    </a:cubicBezTo>
                    <a:cubicBezTo>
                      <a:pt x="546" y="1164"/>
                      <a:pt x="560" y="1167"/>
                      <a:pt x="572" y="1168"/>
                    </a:cubicBezTo>
                    <a:lnTo>
                      <a:pt x="144"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7"/>
              <p:cNvSpPr/>
              <p:nvPr/>
            </p:nvSpPr>
            <p:spPr>
              <a:xfrm>
                <a:off x="7027039" y="3052259"/>
                <a:ext cx="172028" cy="129869"/>
              </a:xfrm>
              <a:custGeom>
                <a:avLst/>
                <a:gdLst/>
                <a:ahLst/>
                <a:cxnLst/>
                <a:rect l="l" t="t" r="r" b="b"/>
                <a:pathLst>
                  <a:path w="2787" h="2104" extrusionOk="0">
                    <a:moveTo>
                      <a:pt x="2062" y="0"/>
                    </a:moveTo>
                    <a:cubicBezTo>
                      <a:pt x="2030" y="0"/>
                      <a:pt x="1998" y="1"/>
                      <a:pt x="1964" y="4"/>
                    </a:cubicBezTo>
                    <a:cubicBezTo>
                      <a:pt x="1939" y="7"/>
                      <a:pt x="1914" y="10"/>
                      <a:pt x="1889" y="14"/>
                    </a:cubicBezTo>
                    <a:cubicBezTo>
                      <a:pt x="1298" y="99"/>
                      <a:pt x="601" y="591"/>
                      <a:pt x="299" y="1146"/>
                    </a:cubicBezTo>
                    <a:cubicBezTo>
                      <a:pt x="1" y="1694"/>
                      <a:pt x="195" y="2104"/>
                      <a:pt x="730" y="2104"/>
                    </a:cubicBezTo>
                    <a:cubicBezTo>
                      <a:pt x="738" y="2104"/>
                      <a:pt x="745" y="2104"/>
                      <a:pt x="753" y="2104"/>
                    </a:cubicBezTo>
                    <a:cubicBezTo>
                      <a:pt x="776" y="2104"/>
                      <a:pt x="800" y="2102"/>
                      <a:pt x="824" y="2099"/>
                    </a:cubicBezTo>
                    <a:cubicBezTo>
                      <a:pt x="1429" y="2047"/>
                      <a:pt x="2174" y="1536"/>
                      <a:pt x="2489" y="958"/>
                    </a:cubicBezTo>
                    <a:cubicBezTo>
                      <a:pt x="2787" y="411"/>
                      <a:pt x="2594" y="0"/>
                      <a:pt x="2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7"/>
              <p:cNvSpPr/>
              <p:nvPr/>
            </p:nvSpPr>
            <p:spPr>
              <a:xfrm>
                <a:off x="7047924" y="3055100"/>
                <a:ext cx="138378" cy="112531"/>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7"/>
              <p:cNvSpPr/>
              <p:nvPr/>
            </p:nvSpPr>
            <p:spPr>
              <a:xfrm>
                <a:off x="7047924" y="3055100"/>
                <a:ext cx="138378" cy="112974"/>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7"/>
              <p:cNvSpPr/>
              <p:nvPr/>
            </p:nvSpPr>
            <p:spPr>
              <a:xfrm>
                <a:off x="7045248" y="3063185"/>
                <a:ext cx="141042" cy="116105"/>
              </a:xfrm>
              <a:custGeom>
                <a:avLst/>
                <a:gdLst/>
                <a:ahLst/>
                <a:cxnLst/>
                <a:rect l="l" t="t" r="r" b="b"/>
                <a:pathLst>
                  <a:path w="2285" h="1881" extrusionOk="0">
                    <a:moveTo>
                      <a:pt x="1825" y="0"/>
                    </a:moveTo>
                    <a:cubicBezTo>
                      <a:pt x="1796" y="0"/>
                      <a:pt x="1767" y="1"/>
                      <a:pt x="1736" y="4"/>
                    </a:cubicBezTo>
                    <a:cubicBezTo>
                      <a:pt x="1717" y="6"/>
                      <a:pt x="1698" y="8"/>
                      <a:pt x="1679" y="11"/>
                    </a:cubicBezTo>
                    <a:cubicBezTo>
                      <a:pt x="1674" y="12"/>
                      <a:pt x="1670" y="12"/>
                      <a:pt x="1664" y="13"/>
                    </a:cubicBezTo>
                    <a:cubicBezTo>
                      <a:pt x="1122" y="91"/>
                      <a:pt x="481" y="533"/>
                      <a:pt x="178" y="1040"/>
                    </a:cubicBezTo>
                    <a:cubicBezTo>
                      <a:pt x="168" y="1057"/>
                      <a:pt x="157" y="1076"/>
                      <a:pt x="148" y="1094"/>
                    </a:cubicBezTo>
                    <a:cubicBezTo>
                      <a:pt x="88" y="1204"/>
                      <a:pt x="48" y="1308"/>
                      <a:pt x="28" y="1404"/>
                    </a:cubicBezTo>
                    <a:cubicBezTo>
                      <a:pt x="1" y="1537"/>
                      <a:pt x="11" y="1654"/>
                      <a:pt x="55" y="1749"/>
                    </a:cubicBezTo>
                    <a:cubicBezTo>
                      <a:pt x="70" y="1763"/>
                      <a:pt x="86" y="1776"/>
                      <a:pt x="103" y="1788"/>
                    </a:cubicBezTo>
                    <a:cubicBezTo>
                      <a:pt x="194" y="1848"/>
                      <a:pt x="313" y="1880"/>
                      <a:pt x="459" y="1880"/>
                    </a:cubicBezTo>
                    <a:cubicBezTo>
                      <a:pt x="461" y="1880"/>
                      <a:pt x="464" y="1880"/>
                      <a:pt x="466" y="1880"/>
                    </a:cubicBezTo>
                    <a:lnTo>
                      <a:pt x="485" y="1880"/>
                    </a:lnTo>
                    <a:cubicBezTo>
                      <a:pt x="507" y="1880"/>
                      <a:pt x="529" y="1879"/>
                      <a:pt x="554" y="1876"/>
                    </a:cubicBezTo>
                    <a:cubicBezTo>
                      <a:pt x="581" y="1874"/>
                      <a:pt x="609" y="1871"/>
                      <a:pt x="638" y="1865"/>
                    </a:cubicBezTo>
                    <a:cubicBezTo>
                      <a:pt x="697" y="1857"/>
                      <a:pt x="757" y="1843"/>
                      <a:pt x="818" y="1826"/>
                    </a:cubicBezTo>
                    <a:cubicBezTo>
                      <a:pt x="1245" y="1705"/>
                      <a:pt x="1696" y="1395"/>
                      <a:pt x="1985" y="1026"/>
                    </a:cubicBezTo>
                    <a:cubicBezTo>
                      <a:pt x="2026" y="973"/>
                      <a:pt x="2064" y="919"/>
                      <a:pt x="2099" y="863"/>
                    </a:cubicBezTo>
                    <a:cubicBezTo>
                      <a:pt x="2115" y="837"/>
                      <a:pt x="2131" y="811"/>
                      <a:pt x="2144" y="784"/>
                    </a:cubicBezTo>
                    <a:cubicBezTo>
                      <a:pt x="2160" y="756"/>
                      <a:pt x="2175" y="726"/>
                      <a:pt x="2187" y="699"/>
                    </a:cubicBezTo>
                    <a:cubicBezTo>
                      <a:pt x="2255" y="550"/>
                      <a:pt x="2285" y="414"/>
                      <a:pt x="2276" y="297"/>
                    </a:cubicBezTo>
                    <a:cubicBezTo>
                      <a:pt x="2273" y="236"/>
                      <a:pt x="2259" y="180"/>
                      <a:pt x="2236" y="130"/>
                    </a:cubicBezTo>
                    <a:cubicBezTo>
                      <a:pt x="2184" y="83"/>
                      <a:pt x="2118" y="47"/>
                      <a:pt x="2038" y="27"/>
                    </a:cubicBezTo>
                    <a:cubicBezTo>
                      <a:pt x="1975" y="9"/>
                      <a:pt x="1904" y="0"/>
                      <a:pt x="1825"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7"/>
              <p:cNvSpPr/>
              <p:nvPr/>
            </p:nvSpPr>
            <p:spPr>
              <a:xfrm>
                <a:off x="7027347" y="3050037"/>
                <a:ext cx="189496" cy="154683"/>
              </a:xfrm>
              <a:custGeom>
                <a:avLst/>
                <a:gdLst/>
                <a:ahLst/>
                <a:cxnLst/>
                <a:rect l="l" t="t" r="r" b="b"/>
                <a:pathLst>
                  <a:path w="3070" h="2506" extrusionOk="0">
                    <a:moveTo>
                      <a:pt x="1" y="2376"/>
                    </a:moveTo>
                    <a:lnTo>
                      <a:pt x="1" y="2376"/>
                    </a:lnTo>
                    <a:cubicBezTo>
                      <a:pt x="32" y="2393"/>
                      <a:pt x="64" y="2409"/>
                      <a:pt x="97" y="2422"/>
                    </a:cubicBezTo>
                    <a:lnTo>
                      <a:pt x="97" y="2422"/>
                    </a:lnTo>
                    <a:cubicBezTo>
                      <a:pt x="64" y="2409"/>
                      <a:pt x="32" y="2393"/>
                      <a:pt x="1" y="2376"/>
                    </a:cubicBezTo>
                    <a:close/>
                    <a:moveTo>
                      <a:pt x="2966" y="0"/>
                    </a:moveTo>
                    <a:lnTo>
                      <a:pt x="2966" y="0"/>
                    </a:lnTo>
                    <a:cubicBezTo>
                      <a:pt x="3064" y="180"/>
                      <a:pt x="3055" y="394"/>
                      <a:pt x="3002" y="589"/>
                    </a:cubicBezTo>
                    <a:lnTo>
                      <a:pt x="3002" y="588"/>
                    </a:lnTo>
                    <a:cubicBezTo>
                      <a:pt x="2790" y="1279"/>
                      <a:pt x="2185" y="1840"/>
                      <a:pt x="1516" y="2202"/>
                    </a:cubicBezTo>
                    <a:cubicBezTo>
                      <a:pt x="1214" y="2352"/>
                      <a:pt x="843" y="2495"/>
                      <a:pt x="493" y="2495"/>
                    </a:cubicBezTo>
                    <a:cubicBezTo>
                      <a:pt x="356" y="2495"/>
                      <a:pt x="222" y="2474"/>
                      <a:pt x="97" y="2422"/>
                    </a:cubicBezTo>
                    <a:lnTo>
                      <a:pt x="97" y="2422"/>
                    </a:lnTo>
                    <a:cubicBezTo>
                      <a:pt x="236" y="2480"/>
                      <a:pt x="382" y="2505"/>
                      <a:pt x="531" y="2505"/>
                    </a:cubicBezTo>
                    <a:cubicBezTo>
                      <a:pt x="1009" y="2505"/>
                      <a:pt x="1516" y="2248"/>
                      <a:pt x="1894" y="1999"/>
                    </a:cubicBezTo>
                    <a:cubicBezTo>
                      <a:pt x="2404" y="1644"/>
                      <a:pt x="2854" y="1163"/>
                      <a:pt x="3016" y="591"/>
                    </a:cubicBezTo>
                    <a:lnTo>
                      <a:pt x="3016" y="593"/>
                    </a:lnTo>
                    <a:cubicBezTo>
                      <a:pt x="3066" y="396"/>
                      <a:pt x="3069" y="180"/>
                      <a:pt x="2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7"/>
              <p:cNvSpPr/>
              <p:nvPr/>
            </p:nvSpPr>
            <p:spPr>
              <a:xfrm>
                <a:off x="7061173" y="3130959"/>
                <a:ext cx="34381" cy="16727"/>
              </a:xfrm>
              <a:custGeom>
                <a:avLst/>
                <a:gdLst/>
                <a:ahLst/>
                <a:cxnLst/>
                <a:rect l="l" t="t" r="r" b="b"/>
                <a:pathLst>
                  <a:path w="557" h="271" extrusionOk="0">
                    <a:moveTo>
                      <a:pt x="449" y="0"/>
                    </a:moveTo>
                    <a:lnTo>
                      <a:pt x="0" y="111"/>
                    </a:lnTo>
                    <a:lnTo>
                      <a:pt x="108" y="271"/>
                    </a:lnTo>
                    <a:lnTo>
                      <a:pt x="556" y="160"/>
                    </a:lnTo>
                    <a:lnTo>
                      <a:pt x="44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7"/>
              <p:cNvSpPr/>
              <p:nvPr/>
            </p:nvSpPr>
            <p:spPr>
              <a:xfrm>
                <a:off x="7078209" y="3114787"/>
                <a:ext cx="39936" cy="18826"/>
              </a:xfrm>
              <a:custGeom>
                <a:avLst/>
                <a:gdLst/>
                <a:ahLst/>
                <a:cxnLst/>
                <a:rect l="l" t="t" r="r" b="b"/>
                <a:pathLst>
                  <a:path w="647" h="305" extrusionOk="0">
                    <a:moveTo>
                      <a:pt x="25" y="0"/>
                    </a:moveTo>
                    <a:cubicBezTo>
                      <a:pt x="17" y="0"/>
                      <a:pt x="9" y="1"/>
                      <a:pt x="1" y="1"/>
                    </a:cubicBezTo>
                    <a:lnTo>
                      <a:pt x="108" y="159"/>
                    </a:lnTo>
                    <a:cubicBezTo>
                      <a:pt x="158" y="252"/>
                      <a:pt x="321" y="274"/>
                      <a:pt x="462" y="293"/>
                    </a:cubicBezTo>
                    <a:cubicBezTo>
                      <a:pt x="495" y="296"/>
                      <a:pt x="526" y="300"/>
                      <a:pt x="553" y="305"/>
                    </a:cubicBezTo>
                    <a:cubicBezTo>
                      <a:pt x="572" y="290"/>
                      <a:pt x="585" y="274"/>
                      <a:pt x="596" y="257"/>
                    </a:cubicBezTo>
                    <a:cubicBezTo>
                      <a:pt x="646" y="169"/>
                      <a:pt x="553" y="157"/>
                      <a:pt x="354" y="133"/>
                    </a:cubicBezTo>
                    <a:cubicBezTo>
                      <a:pt x="289" y="125"/>
                      <a:pt x="216" y="115"/>
                      <a:pt x="154" y="98"/>
                    </a:cubicBezTo>
                    <a:cubicBezTo>
                      <a:pt x="173" y="53"/>
                      <a:pt x="165" y="0"/>
                      <a:pt x="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7"/>
              <p:cNvSpPr/>
              <p:nvPr/>
            </p:nvSpPr>
            <p:spPr>
              <a:xfrm>
                <a:off x="7142958" y="3064543"/>
                <a:ext cx="13086" cy="20987"/>
              </a:xfrm>
              <a:custGeom>
                <a:avLst/>
                <a:gdLst/>
                <a:ahLst/>
                <a:cxnLst/>
                <a:rect l="l" t="t" r="r" b="b"/>
                <a:pathLst>
                  <a:path w="212" h="340" extrusionOk="0">
                    <a:moveTo>
                      <a:pt x="101" y="1"/>
                    </a:moveTo>
                    <a:lnTo>
                      <a:pt x="0" y="180"/>
                    </a:lnTo>
                    <a:lnTo>
                      <a:pt x="110" y="339"/>
                    </a:lnTo>
                    <a:lnTo>
                      <a:pt x="211" y="160"/>
                    </a:lnTo>
                    <a:lnTo>
                      <a:pt x="1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7"/>
              <p:cNvSpPr/>
              <p:nvPr/>
            </p:nvSpPr>
            <p:spPr>
              <a:xfrm>
                <a:off x="7106108" y="3091763"/>
                <a:ext cx="29505" cy="14444"/>
              </a:xfrm>
              <a:custGeom>
                <a:avLst/>
                <a:gdLst/>
                <a:ahLst/>
                <a:cxnLst/>
                <a:rect l="l" t="t" r="r" b="b"/>
                <a:pathLst>
                  <a:path w="478" h="234" extrusionOk="0">
                    <a:moveTo>
                      <a:pt x="323" y="0"/>
                    </a:moveTo>
                    <a:cubicBezTo>
                      <a:pt x="312" y="0"/>
                      <a:pt x="300" y="1"/>
                      <a:pt x="287" y="2"/>
                    </a:cubicBezTo>
                    <a:cubicBezTo>
                      <a:pt x="178" y="9"/>
                      <a:pt x="87" y="47"/>
                      <a:pt x="47" y="119"/>
                    </a:cubicBezTo>
                    <a:cubicBezTo>
                      <a:pt x="0" y="199"/>
                      <a:pt x="78" y="219"/>
                      <a:pt x="192" y="234"/>
                    </a:cubicBezTo>
                    <a:cubicBezTo>
                      <a:pt x="240" y="191"/>
                      <a:pt x="313" y="167"/>
                      <a:pt x="396" y="161"/>
                    </a:cubicBezTo>
                    <a:cubicBezTo>
                      <a:pt x="410" y="159"/>
                      <a:pt x="423" y="159"/>
                      <a:pt x="436" y="159"/>
                    </a:cubicBezTo>
                    <a:cubicBezTo>
                      <a:pt x="450" y="159"/>
                      <a:pt x="463" y="160"/>
                      <a:pt x="475" y="162"/>
                    </a:cubicBezTo>
                    <a:lnTo>
                      <a:pt x="456" y="134"/>
                    </a:lnTo>
                    <a:cubicBezTo>
                      <a:pt x="477" y="76"/>
                      <a:pt x="464" y="0"/>
                      <a:pt x="3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7"/>
              <p:cNvSpPr/>
              <p:nvPr/>
            </p:nvSpPr>
            <p:spPr>
              <a:xfrm>
                <a:off x="7158698" y="3082443"/>
                <a:ext cx="12530" cy="20369"/>
              </a:xfrm>
              <a:custGeom>
                <a:avLst/>
                <a:gdLst/>
                <a:ahLst/>
                <a:cxnLst/>
                <a:rect l="l" t="t" r="r" b="b"/>
                <a:pathLst>
                  <a:path w="203" h="330" extrusionOk="0">
                    <a:moveTo>
                      <a:pt x="57" y="1"/>
                    </a:moveTo>
                    <a:lnTo>
                      <a:pt x="57" y="1"/>
                    </a:lnTo>
                    <a:lnTo>
                      <a:pt x="57" y="1"/>
                    </a:lnTo>
                    <a:cubicBezTo>
                      <a:pt x="57" y="1"/>
                      <a:pt x="57" y="1"/>
                      <a:pt x="57" y="1"/>
                    </a:cubicBezTo>
                    <a:close/>
                    <a:moveTo>
                      <a:pt x="57" y="1"/>
                    </a:moveTo>
                    <a:lnTo>
                      <a:pt x="57" y="1"/>
                    </a:lnTo>
                    <a:cubicBezTo>
                      <a:pt x="57" y="3"/>
                      <a:pt x="0" y="46"/>
                      <a:pt x="31" y="98"/>
                    </a:cubicBezTo>
                    <a:cubicBezTo>
                      <a:pt x="42" y="117"/>
                      <a:pt x="61" y="128"/>
                      <a:pt x="82" y="138"/>
                    </a:cubicBezTo>
                    <a:cubicBezTo>
                      <a:pt x="81" y="148"/>
                      <a:pt x="77" y="159"/>
                      <a:pt x="73" y="170"/>
                    </a:cubicBezTo>
                    <a:lnTo>
                      <a:pt x="182" y="330"/>
                    </a:lnTo>
                    <a:cubicBezTo>
                      <a:pt x="203" y="258"/>
                      <a:pt x="195" y="202"/>
                      <a:pt x="166" y="160"/>
                    </a:cubicBezTo>
                    <a:lnTo>
                      <a:pt x="5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7"/>
              <p:cNvSpPr/>
              <p:nvPr/>
            </p:nvSpPr>
            <p:spPr>
              <a:xfrm>
                <a:off x="7108022" y="3124169"/>
                <a:ext cx="44380" cy="37776"/>
              </a:xfrm>
              <a:custGeom>
                <a:avLst/>
                <a:gdLst/>
                <a:ahLst/>
                <a:cxnLst/>
                <a:rect l="l" t="t" r="r" b="b"/>
                <a:pathLst>
                  <a:path w="719" h="612" extrusionOk="0">
                    <a:moveTo>
                      <a:pt x="694" y="1"/>
                    </a:moveTo>
                    <a:lnTo>
                      <a:pt x="694" y="1"/>
                    </a:lnTo>
                    <a:cubicBezTo>
                      <a:pt x="713" y="37"/>
                      <a:pt x="712" y="79"/>
                      <a:pt x="699" y="117"/>
                    </a:cubicBezTo>
                    <a:cubicBezTo>
                      <a:pt x="687" y="157"/>
                      <a:pt x="667" y="194"/>
                      <a:pt x="645" y="228"/>
                    </a:cubicBezTo>
                    <a:cubicBezTo>
                      <a:pt x="602" y="299"/>
                      <a:pt x="543" y="359"/>
                      <a:pt x="474" y="411"/>
                    </a:cubicBezTo>
                    <a:cubicBezTo>
                      <a:pt x="337" y="513"/>
                      <a:pt x="170" y="574"/>
                      <a:pt x="1" y="612"/>
                    </a:cubicBezTo>
                    <a:cubicBezTo>
                      <a:pt x="86" y="601"/>
                      <a:pt x="172" y="580"/>
                      <a:pt x="254" y="550"/>
                    </a:cubicBezTo>
                    <a:cubicBezTo>
                      <a:pt x="336" y="521"/>
                      <a:pt x="414" y="479"/>
                      <a:pt x="486" y="427"/>
                    </a:cubicBezTo>
                    <a:cubicBezTo>
                      <a:pt x="555" y="373"/>
                      <a:pt x="616" y="310"/>
                      <a:pt x="658" y="236"/>
                    </a:cubicBezTo>
                    <a:cubicBezTo>
                      <a:pt x="681" y="199"/>
                      <a:pt x="699" y="160"/>
                      <a:pt x="709" y="120"/>
                    </a:cubicBezTo>
                    <a:cubicBezTo>
                      <a:pt x="718" y="79"/>
                      <a:pt x="716" y="36"/>
                      <a:pt x="6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7"/>
              <p:cNvSpPr/>
              <p:nvPr/>
            </p:nvSpPr>
            <p:spPr>
              <a:xfrm>
                <a:off x="7126725" y="3064975"/>
                <a:ext cx="27344" cy="34628"/>
              </a:xfrm>
              <a:custGeom>
                <a:avLst/>
                <a:gdLst/>
                <a:ahLst/>
                <a:cxnLst/>
                <a:rect l="l" t="t" r="r" b="b"/>
                <a:pathLst>
                  <a:path w="443" h="561" extrusionOk="0">
                    <a:moveTo>
                      <a:pt x="284" y="1"/>
                    </a:moveTo>
                    <a:lnTo>
                      <a:pt x="36" y="20"/>
                    </a:lnTo>
                    <a:lnTo>
                      <a:pt x="1" y="84"/>
                    </a:lnTo>
                    <a:lnTo>
                      <a:pt x="156" y="560"/>
                    </a:lnTo>
                    <a:lnTo>
                      <a:pt x="442" y="490"/>
                    </a:lnTo>
                    <a:lnTo>
                      <a:pt x="342" y="179"/>
                    </a:lnTo>
                    <a:cubicBezTo>
                      <a:pt x="317" y="177"/>
                      <a:pt x="291" y="174"/>
                      <a:pt x="263" y="174"/>
                    </a:cubicBezTo>
                    <a:lnTo>
                      <a:pt x="312" y="89"/>
                    </a:lnTo>
                    <a:lnTo>
                      <a:pt x="2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7"/>
              <p:cNvSpPr/>
              <p:nvPr/>
            </p:nvSpPr>
            <p:spPr>
              <a:xfrm>
                <a:off x="7077838" y="3088739"/>
                <a:ext cx="26110" cy="34751"/>
              </a:xfrm>
              <a:custGeom>
                <a:avLst/>
                <a:gdLst/>
                <a:ahLst/>
                <a:cxnLst/>
                <a:rect l="l" t="t" r="r" b="b"/>
                <a:pathLst>
                  <a:path w="423" h="563" extrusionOk="0">
                    <a:moveTo>
                      <a:pt x="242" y="1"/>
                    </a:moveTo>
                    <a:cubicBezTo>
                      <a:pt x="154" y="62"/>
                      <a:pt x="83" y="136"/>
                      <a:pt x="35" y="221"/>
                    </a:cubicBezTo>
                    <a:cubicBezTo>
                      <a:pt x="19" y="249"/>
                      <a:pt x="9" y="274"/>
                      <a:pt x="0" y="298"/>
                    </a:cubicBezTo>
                    <a:lnTo>
                      <a:pt x="57" y="476"/>
                    </a:lnTo>
                    <a:cubicBezTo>
                      <a:pt x="70" y="485"/>
                      <a:pt x="85" y="491"/>
                      <a:pt x="100" y="499"/>
                    </a:cubicBezTo>
                    <a:cubicBezTo>
                      <a:pt x="172" y="530"/>
                      <a:pt x="269" y="543"/>
                      <a:pt x="358" y="554"/>
                    </a:cubicBezTo>
                    <a:cubicBezTo>
                      <a:pt x="381" y="557"/>
                      <a:pt x="402" y="559"/>
                      <a:pt x="422" y="562"/>
                    </a:cubicBezTo>
                    <a:lnTo>
                      <a:pt x="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7"/>
              <p:cNvSpPr/>
              <p:nvPr/>
            </p:nvSpPr>
            <p:spPr>
              <a:xfrm>
                <a:off x="7085677" y="3130959"/>
                <a:ext cx="26727" cy="31233"/>
              </a:xfrm>
              <a:custGeom>
                <a:avLst/>
                <a:gdLst/>
                <a:ahLst/>
                <a:cxnLst/>
                <a:rect l="l" t="t" r="r" b="b"/>
                <a:pathLst>
                  <a:path w="433" h="506" extrusionOk="0">
                    <a:moveTo>
                      <a:pt x="52" y="0"/>
                    </a:moveTo>
                    <a:lnTo>
                      <a:pt x="1" y="12"/>
                    </a:lnTo>
                    <a:lnTo>
                      <a:pt x="160" y="506"/>
                    </a:lnTo>
                    <a:lnTo>
                      <a:pt x="254" y="340"/>
                    </a:lnTo>
                    <a:cubicBezTo>
                      <a:pt x="316" y="330"/>
                      <a:pt x="375" y="316"/>
                      <a:pt x="432" y="297"/>
                    </a:cubicBezTo>
                    <a:lnTo>
                      <a:pt x="362" y="81"/>
                    </a:lnTo>
                    <a:cubicBezTo>
                      <a:pt x="326" y="94"/>
                      <a:pt x="283" y="105"/>
                      <a:pt x="230" y="108"/>
                    </a:cubicBezTo>
                    <a:cubicBezTo>
                      <a:pt x="213" y="110"/>
                      <a:pt x="198" y="110"/>
                      <a:pt x="183" y="110"/>
                    </a:cubicBezTo>
                    <a:cubicBezTo>
                      <a:pt x="72" y="110"/>
                      <a:pt x="32" y="68"/>
                      <a:pt x="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7"/>
              <p:cNvSpPr/>
              <p:nvPr/>
            </p:nvSpPr>
            <p:spPr>
              <a:xfrm>
                <a:off x="7069012" y="3133243"/>
                <a:ext cx="19937" cy="31109"/>
              </a:xfrm>
              <a:custGeom>
                <a:avLst/>
                <a:gdLst/>
                <a:ahLst/>
                <a:cxnLst/>
                <a:rect l="l" t="t" r="r" b="b"/>
                <a:pathLst>
                  <a:path w="323" h="504" extrusionOk="0">
                    <a:moveTo>
                      <a:pt x="164" y="0"/>
                    </a:moveTo>
                    <a:lnTo>
                      <a:pt x="1" y="42"/>
                    </a:lnTo>
                    <a:lnTo>
                      <a:pt x="92" y="319"/>
                    </a:lnTo>
                    <a:cubicBezTo>
                      <a:pt x="122" y="324"/>
                      <a:pt x="155" y="328"/>
                      <a:pt x="192" y="330"/>
                    </a:cubicBezTo>
                    <a:lnTo>
                      <a:pt x="131" y="438"/>
                    </a:lnTo>
                    <a:lnTo>
                      <a:pt x="152" y="504"/>
                    </a:lnTo>
                    <a:lnTo>
                      <a:pt x="297" y="492"/>
                    </a:lnTo>
                    <a:lnTo>
                      <a:pt x="323" y="490"/>
                    </a:lnTo>
                    <a:lnTo>
                      <a:pt x="1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7"/>
              <p:cNvSpPr/>
              <p:nvPr/>
            </p:nvSpPr>
            <p:spPr>
              <a:xfrm>
                <a:off x="7139749" y="3110528"/>
                <a:ext cx="6049" cy="13333"/>
              </a:xfrm>
              <a:custGeom>
                <a:avLst/>
                <a:gdLst/>
                <a:ahLst/>
                <a:cxnLst/>
                <a:rect l="l" t="t" r="r" b="b"/>
                <a:pathLst>
                  <a:path w="98" h="216" extrusionOk="0">
                    <a:moveTo>
                      <a:pt x="0" y="0"/>
                    </a:moveTo>
                    <a:lnTo>
                      <a:pt x="69" y="215"/>
                    </a:lnTo>
                    <a:cubicBezTo>
                      <a:pt x="79" y="191"/>
                      <a:pt x="85" y="170"/>
                      <a:pt x="87" y="151"/>
                    </a:cubicBezTo>
                    <a:cubicBezTo>
                      <a:pt x="98" y="77"/>
                      <a:pt x="62" y="3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7"/>
              <p:cNvSpPr/>
              <p:nvPr/>
            </p:nvSpPr>
            <p:spPr>
              <a:xfrm>
                <a:off x="7076074" y="3076083"/>
                <a:ext cx="42775" cy="25122"/>
              </a:xfrm>
              <a:custGeom>
                <a:avLst/>
                <a:gdLst/>
                <a:ahLst/>
                <a:cxnLst/>
                <a:rect l="l" t="t" r="r" b="b"/>
                <a:pathLst>
                  <a:path w="693" h="407" extrusionOk="0">
                    <a:moveTo>
                      <a:pt x="692" y="0"/>
                    </a:moveTo>
                    <a:cubicBezTo>
                      <a:pt x="692" y="0"/>
                      <a:pt x="678" y="1"/>
                      <a:pt x="656" y="6"/>
                    </a:cubicBezTo>
                    <a:cubicBezTo>
                      <a:pt x="645" y="7"/>
                      <a:pt x="631" y="9"/>
                      <a:pt x="615" y="13"/>
                    </a:cubicBezTo>
                    <a:cubicBezTo>
                      <a:pt x="599" y="16"/>
                      <a:pt x="581" y="19"/>
                      <a:pt x="562" y="25"/>
                    </a:cubicBezTo>
                    <a:cubicBezTo>
                      <a:pt x="544" y="30"/>
                      <a:pt x="523" y="35"/>
                      <a:pt x="502" y="42"/>
                    </a:cubicBezTo>
                    <a:cubicBezTo>
                      <a:pt x="492" y="46"/>
                      <a:pt x="481" y="49"/>
                      <a:pt x="470" y="53"/>
                    </a:cubicBezTo>
                    <a:cubicBezTo>
                      <a:pt x="457" y="56"/>
                      <a:pt x="446" y="60"/>
                      <a:pt x="435" y="65"/>
                    </a:cubicBezTo>
                    <a:cubicBezTo>
                      <a:pt x="424" y="69"/>
                      <a:pt x="413" y="72"/>
                      <a:pt x="401" y="77"/>
                    </a:cubicBezTo>
                    <a:cubicBezTo>
                      <a:pt x="388" y="81"/>
                      <a:pt x="377" y="87"/>
                      <a:pt x="365" y="92"/>
                    </a:cubicBezTo>
                    <a:cubicBezTo>
                      <a:pt x="341" y="103"/>
                      <a:pt x="318" y="113"/>
                      <a:pt x="296" y="127"/>
                    </a:cubicBezTo>
                    <a:cubicBezTo>
                      <a:pt x="271" y="138"/>
                      <a:pt x="250" y="153"/>
                      <a:pt x="228" y="166"/>
                    </a:cubicBezTo>
                    <a:cubicBezTo>
                      <a:pt x="207" y="181"/>
                      <a:pt x="186" y="194"/>
                      <a:pt x="167" y="210"/>
                    </a:cubicBezTo>
                    <a:cubicBezTo>
                      <a:pt x="148" y="224"/>
                      <a:pt x="132" y="241"/>
                      <a:pt x="114" y="256"/>
                    </a:cubicBezTo>
                    <a:cubicBezTo>
                      <a:pt x="107" y="264"/>
                      <a:pt x="100" y="271"/>
                      <a:pt x="92" y="280"/>
                    </a:cubicBezTo>
                    <a:cubicBezTo>
                      <a:pt x="88" y="282"/>
                      <a:pt x="86" y="286"/>
                      <a:pt x="81" y="290"/>
                    </a:cubicBezTo>
                    <a:cubicBezTo>
                      <a:pt x="79" y="294"/>
                      <a:pt x="75" y="298"/>
                      <a:pt x="72" y="302"/>
                    </a:cubicBezTo>
                    <a:cubicBezTo>
                      <a:pt x="59" y="317"/>
                      <a:pt x="48" y="329"/>
                      <a:pt x="39" y="343"/>
                    </a:cubicBezTo>
                    <a:cubicBezTo>
                      <a:pt x="30" y="355"/>
                      <a:pt x="22" y="366"/>
                      <a:pt x="17" y="376"/>
                    </a:cubicBezTo>
                    <a:cubicBezTo>
                      <a:pt x="6" y="396"/>
                      <a:pt x="0" y="406"/>
                      <a:pt x="0" y="406"/>
                    </a:cubicBezTo>
                    <a:cubicBezTo>
                      <a:pt x="0" y="406"/>
                      <a:pt x="6" y="396"/>
                      <a:pt x="18" y="377"/>
                    </a:cubicBezTo>
                    <a:cubicBezTo>
                      <a:pt x="23" y="368"/>
                      <a:pt x="33" y="358"/>
                      <a:pt x="42" y="345"/>
                    </a:cubicBezTo>
                    <a:cubicBezTo>
                      <a:pt x="50" y="334"/>
                      <a:pt x="61" y="321"/>
                      <a:pt x="75" y="306"/>
                    </a:cubicBezTo>
                    <a:cubicBezTo>
                      <a:pt x="77" y="303"/>
                      <a:pt x="81" y="300"/>
                      <a:pt x="85" y="296"/>
                    </a:cubicBezTo>
                    <a:cubicBezTo>
                      <a:pt x="87" y="291"/>
                      <a:pt x="91" y="289"/>
                      <a:pt x="95" y="285"/>
                    </a:cubicBezTo>
                    <a:lnTo>
                      <a:pt x="117" y="263"/>
                    </a:lnTo>
                    <a:cubicBezTo>
                      <a:pt x="133" y="248"/>
                      <a:pt x="150" y="232"/>
                      <a:pt x="170" y="218"/>
                    </a:cubicBezTo>
                    <a:cubicBezTo>
                      <a:pt x="188" y="202"/>
                      <a:pt x="209" y="189"/>
                      <a:pt x="230" y="174"/>
                    </a:cubicBezTo>
                    <a:cubicBezTo>
                      <a:pt x="253" y="161"/>
                      <a:pt x="274" y="147"/>
                      <a:pt x="298" y="134"/>
                    </a:cubicBezTo>
                    <a:cubicBezTo>
                      <a:pt x="322" y="123"/>
                      <a:pt x="344" y="111"/>
                      <a:pt x="367" y="100"/>
                    </a:cubicBezTo>
                    <a:cubicBezTo>
                      <a:pt x="380" y="95"/>
                      <a:pt x="391" y="91"/>
                      <a:pt x="403" y="86"/>
                    </a:cubicBezTo>
                    <a:cubicBezTo>
                      <a:pt x="415" y="81"/>
                      <a:pt x="425" y="76"/>
                      <a:pt x="438" y="73"/>
                    </a:cubicBezTo>
                    <a:cubicBezTo>
                      <a:pt x="450" y="68"/>
                      <a:pt x="461" y="64"/>
                      <a:pt x="472" y="59"/>
                    </a:cubicBezTo>
                    <a:cubicBezTo>
                      <a:pt x="483" y="55"/>
                      <a:pt x="494" y="53"/>
                      <a:pt x="504" y="49"/>
                    </a:cubicBezTo>
                    <a:cubicBezTo>
                      <a:pt x="525" y="41"/>
                      <a:pt x="547" y="36"/>
                      <a:pt x="566" y="31"/>
                    </a:cubicBezTo>
                    <a:cubicBezTo>
                      <a:pt x="583" y="26"/>
                      <a:pt x="601" y="21"/>
                      <a:pt x="617" y="17"/>
                    </a:cubicBezTo>
                    <a:cubicBezTo>
                      <a:pt x="631" y="13"/>
                      <a:pt x="646" y="11"/>
                      <a:pt x="656" y="8"/>
                    </a:cubicBezTo>
                    <a:cubicBezTo>
                      <a:pt x="678" y="2"/>
                      <a:pt x="692" y="0"/>
                      <a:pt x="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7"/>
              <p:cNvSpPr/>
              <p:nvPr/>
            </p:nvSpPr>
            <p:spPr>
              <a:xfrm>
                <a:off x="7074567" y="3153550"/>
                <a:ext cx="20554" cy="11110"/>
              </a:xfrm>
              <a:custGeom>
                <a:avLst/>
                <a:gdLst/>
                <a:ahLst/>
                <a:cxnLst/>
                <a:rect l="l" t="t" r="r" b="b"/>
                <a:pathLst>
                  <a:path w="333" h="180" extrusionOk="0">
                    <a:moveTo>
                      <a:pt x="102" y="1"/>
                    </a:moveTo>
                    <a:lnTo>
                      <a:pt x="1" y="180"/>
                    </a:lnTo>
                    <a:lnTo>
                      <a:pt x="1" y="180"/>
                    </a:lnTo>
                    <a:lnTo>
                      <a:pt x="333" y="156"/>
                    </a:lnTo>
                    <a:lnTo>
                      <a:pt x="33" y="159"/>
                    </a:lnTo>
                    <a:lnTo>
                      <a:pt x="10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7"/>
              <p:cNvSpPr/>
              <p:nvPr/>
            </p:nvSpPr>
            <p:spPr>
              <a:xfrm>
                <a:off x="7128947" y="3064543"/>
                <a:ext cx="20308" cy="11110"/>
              </a:xfrm>
              <a:custGeom>
                <a:avLst/>
                <a:gdLst/>
                <a:ahLst/>
                <a:cxnLst/>
                <a:rect l="l" t="t" r="r" b="b"/>
                <a:pathLst>
                  <a:path w="329" h="180" extrusionOk="0">
                    <a:moveTo>
                      <a:pt x="328" y="1"/>
                    </a:moveTo>
                    <a:lnTo>
                      <a:pt x="0" y="26"/>
                    </a:lnTo>
                    <a:lnTo>
                      <a:pt x="302" y="19"/>
                    </a:lnTo>
                    <a:lnTo>
                      <a:pt x="302" y="19"/>
                    </a:lnTo>
                    <a:lnTo>
                      <a:pt x="227" y="180"/>
                    </a:lnTo>
                    <a:lnTo>
                      <a:pt x="32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1" name="Google Shape;731;p37"/>
            <p:cNvSpPr/>
            <p:nvPr/>
          </p:nvSpPr>
          <p:spPr>
            <a:xfrm>
              <a:off x="6495513" y="3030646"/>
              <a:ext cx="800233" cy="419831"/>
            </a:xfrm>
            <a:custGeom>
              <a:avLst/>
              <a:gdLst/>
              <a:ahLst/>
              <a:cxnLst/>
              <a:rect l="l" t="t" r="r" b="b"/>
              <a:pathLst>
                <a:path w="9598" h="5035" extrusionOk="0">
                  <a:moveTo>
                    <a:pt x="4785" y="1"/>
                  </a:moveTo>
                  <a:cubicBezTo>
                    <a:pt x="3875" y="1"/>
                    <a:pt x="2968" y="138"/>
                    <a:pt x="2184" y="409"/>
                  </a:cubicBezTo>
                  <a:cubicBezTo>
                    <a:pt x="1980" y="480"/>
                    <a:pt x="1784" y="560"/>
                    <a:pt x="1598" y="649"/>
                  </a:cubicBezTo>
                  <a:cubicBezTo>
                    <a:pt x="1452" y="718"/>
                    <a:pt x="1315" y="792"/>
                    <a:pt x="1183" y="872"/>
                  </a:cubicBezTo>
                  <a:cubicBezTo>
                    <a:pt x="959" y="1009"/>
                    <a:pt x="765" y="1157"/>
                    <a:pt x="603" y="1312"/>
                  </a:cubicBezTo>
                  <a:cubicBezTo>
                    <a:pt x="561" y="1354"/>
                    <a:pt x="521" y="1394"/>
                    <a:pt x="482" y="1437"/>
                  </a:cubicBezTo>
                  <a:lnTo>
                    <a:pt x="1" y="1439"/>
                  </a:lnTo>
                  <a:lnTo>
                    <a:pt x="3" y="2457"/>
                  </a:lnTo>
                  <a:cubicBezTo>
                    <a:pt x="3" y="2517"/>
                    <a:pt x="5" y="2576"/>
                    <a:pt x="14" y="2637"/>
                  </a:cubicBezTo>
                  <a:cubicBezTo>
                    <a:pt x="37" y="2828"/>
                    <a:pt x="101" y="3019"/>
                    <a:pt x="206" y="3203"/>
                  </a:cubicBezTo>
                  <a:cubicBezTo>
                    <a:pt x="230" y="3246"/>
                    <a:pt x="256" y="3288"/>
                    <a:pt x="284" y="3330"/>
                  </a:cubicBezTo>
                  <a:cubicBezTo>
                    <a:pt x="412" y="3524"/>
                    <a:pt x="586" y="3710"/>
                    <a:pt x="805" y="3886"/>
                  </a:cubicBezTo>
                  <a:cubicBezTo>
                    <a:pt x="876" y="3944"/>
                    <a:pt x="955" y="4002"/>
                    <a:pt x="1038" y="4057"/>
                  </a:cubicBezTo>
                  <a:cubicBezTo>
                    <a:pt x="1121" y="4113"/>
                    <a:pt x="1208" y="4167"/>
                    <a:pt x="1302" y="4220"/>
                  </a:cubicBezTo>
                  <a:cubicBezTo>
                    <a:pt x="1408" y="4282"/>
                    <a:pt x="1523" y="4340"/>
                    <a:pt x="1642" y="4397"/>
                  </a:cubicBezTo>
                  <a:cubicBezTo>
                    <a:pt x="1789" y="4466"/>
                    <a:pt x="1942" y="4529"/>
                    <a:pt x="2099" y="4585"/>
                  </a:cubicBezTo>
                  <a:cubicBezTo>
                    <a:pt x="2209" y="4625"/>
                    <a:pt x="2321" y="4663"/>
                    <a:pt x="2436" y="4698"/>
                  </a:cubicBezTo>
                  <a:cubicBezTo>
                    <a:pt x="3174" y="4923"/>
                    <a:pt x="3995" y="5035"/>
                    <a:pt x="4812" y="5035"/>
                  </a:cubicBezTo>
                  <a:cubicBezTo>
                    <a:pt x="5851" y="5035"/>
                    <a:pt x="6884" y="4855"/>
                    <a:pt x="7737" y="4503"/>
                  </a:cubicBezTo>
                  <a:cubicBezTo>
                    <a:pt x="7841" y="4461"/>
                    <a:pt x="7943" y="4414"/>
                    <a:pt x="8041" y="4367"/>
                  </a:cubicBezTo>
                  <a:cubicBezTo>
                    <a:pt x="8171" y="4304"/>
                    <a:pt x="8296" y="4235"/>
                    <a:pt x="8415" y="4162"/>
                  </a:cubicBezTo>
                  <a:cubicBezTo>
                    <a:pt x="8528" y="4093"/>
                    <a:pt x="8634" y="4020"/>
                    <a:pt x="8732" y="3946"/>
                  </a:cubicBezTo>
                  <a:cubicBezTo>
                    <a:pt x="8809" y="3887"/>
                    <a:pt x="8882" y="3826"/>
                    <a:pt x="8949" y="3765"/>
                  </a:cubicBezTo>
                  <a:cubicBezTo>
                    <a:pt x="9017" y="3703"/>
                    <a:pt x="9078" y="3640"/>
                    <a:pt x="9135" y="3577"/>
                  </a:cubicBezTo>
                  <a:cubicBezTo>
                    <a:pt x="9303" y="3387"/>
                    <a:pt x="9426" y="3191"/>
                    <a:pt x="9503" y="2989"/>
                  </a:cubicBezTo>
                  <a:cubicBezTo>
                    <a:pt x="9520" y="2945"/>
                    <a:pt x="9534" y="2902"/>
                    <a:pt x="9546" y="2858"/>
                  </a:cubicBezTo>
                  <a:cubicBezTo>
                    <a:pt x="9580" y="2732"/>
                    <a:pt x="9598" y="2604"/>
                    <a:pt x="9598" y="2476"/>
                  </a:cubicBezTo>
                  <a:lnTo>
                    <a:pt x="9598" y="1399"/>
                  </a:lnTo>
                  <a:lnTo>
                    <a:pt x="9071" y="1402"/>
                  </a:lnTo>
                  <a:cubicBezTo>
                    <a:pt x="8943" y="1267"/>
                    <a:pt x="8791" y="1138"/>
                    <a:pt x="8617" y="1018"/>
                  </a:cubicBezTo>
                  <a:cubicBezTo>
                    <a:pt x="8425" y="882"/>
                    <a:pt x="8203" y="755"/>
                    <a:pt x="7955" y="639"/>
                  </a:cubicBezTo>
                  <a:cubicBezTo>
                    <a:pt x="7795" y="564"/>
                    <a:pt x="7626" y="496"/>
                    <a:pt x="7453" y="433"/>
                  </a:cubicBezTo>
                  <a:cubicBezTo>
                    <a:pt x="7247" y="360"/>
                    <a:pt x="7030" y="295"/>
                    <a:pt x="6809" y="239"/>
                  </a:cubicBezTo>
                  <a:cubicBezTo>
                    <a:pt x="6166" y="80"/>
                    <a:pt x="5474" y="1"/>
                    <a:pt x="4785"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7"/>
            <p:cNvSpPr/>
            <p:nvPr/>
          </p:nvSpPr>
          <p:spPr>
            <a:xfrm>
              <a:off x="6784488" y="3259363"/>
              <a:ext cx="66950" cy="189528"/>
            </a:xfrm>
            <a:custGeom>
              <a:avLst/>
              <a:gdLst/>
              <a:ahLst/>
              <a:cxnLst/>
              <a:rect l="l" t="t" r="r" b="b"/>
              <a:pathLst>
                <a:path w="803" h="2273" extrusionOk="0">
                  <a:moveTo>
                    <a:pt x="0" y="0"/>
                  </a:moveTo>
                  <a:lnTo>
                    <a:pt x="2" y="2187"/>
                  </a:lnTo>
                  <a:cubicBezTo>
                    <a:pt x="264" y="2227"/>
                    <a:pt x="533" y="2257"/>
                    <a:pt x="803" y="2273"/>
                  </a:cubicBezTo>
                  <a:lnTo>
                    <a:pt x="801" y="84"/>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7"/>
            <p:cNvSpPr/>
            <p:nvPr/>
          </p:nvSpPr>
          <p:spPr>
            <a:xfrm>
              <a:off x="7251383" y="3147131"/>
              <a:ext cx="44355" cy="187611"/>
            </a:xfrm>
            <a:custGeom>
              <a:avLst/>
              <a:gdLst/>
              <a:ahLst/>
              <a:cxnLst/>
              <a:rect l="l" t="t" r="r" b="b"/>
              <a:pathLst>
                <a:path w="532" h="2250" extrusionOk="0">
                  <a:moveTo>
                    <a:pt x="0" y="0"/>
                  </a:moveTo>
                  <a:lnTo>
                    <a:pt x="3" y="2249"/>
                  </a:lnTo>
                  <a:cubicBezTo>
                    <a:pt x="25" y="2226"/>
                    <a:pt x="48" y="2204"/>
                    <a:pt x="69" y="2180"/>
                  </a:cubicBezTo>
                  <a:cubicBezTo>
                    <a:pt x="237" y="1990"/>
                    <a:pt x="360" y="1794"/>
                    <a:pt x="437" y="1592"/>
                  </a:cubicBezTo>
                  <a:cubicBezTo>
                    <a:pt x="454" y="1548"/>
                    <a:pt x="468" y="1505"/>
                    <a:pt x="480" y="1461"/>
                  </a:cubicBezTo>
                  <a:cubicBezTo>
                    <a:pt x="514" y="1335"/>
                    <a:pt x="532" y="1207"/>
                    <a:pt x="532" y="1079"/>
                  </a:cubicBezTo>
                  <a:lnTo>
                    <a:pt x="531" y="2"/>
                  </a:lnTo>
                  <a:lnTo>
                    <a:pt x="4" y="5"/>
                  </a:lnTo>
                  <a:lnTo>
                    <a:pt x="0"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7"/>
            <p:cNvSpPr/>
            <p:nvPr/>
          </p:nvSpPr>
          <p:spPr>
            <a:xfrm>
              <a:off x="7073045" y="3145129"/>
              <a:ext cx="34351" cy="283167"/>
            </a:xfrm>
            <a:custGeom>
              <a:avLst/>
              <a:gdLst/>
              <a:ahLst/>
              <a:cxnLst/>
              <a:rect l="l" t="t" r="r" b="b"/>
              <a:pathLst>
                <a:path w="412" h="3396" extrusionOk="0">
                  <a:moveTo>
                    <a:pt x="411" y="0"/>
                  </a:moveTo>
                  <a:lnTo>
                    <a:pt x="1" y="98"/>
                  </a:lnTo>
                  <a:lnTo>
                    <a:pt x="7" y="3396"/>
                  </a:lnTo>
                  <a:cubicBezTo>
                    <a:pt x="144" y="3360"/>
                    <a:pt x="278" y="3321"/>
                    <a:pt x="409" y="3278"/>
                  </a:cubicBezTo>
                  <a:lnTo>
                    <a:pt x="411"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7"/>
            <p:cNvSpPr/>
            <p:nvPr/>
          </p:nvSpPr>
          <p:spPr>
            <a:xfrm>
              <a:off x="6984502" y="3208250"/>
              <a:ext cx="67034" cy="236890"/>
            </a:xfrm>
            <a:custGeom>
              <a:avLst/>
              <a:gdLst/>
              <a:ahLst/>
              <a:cxnLst/>
              <a:rect l="l" t="t" r="r" b="b"/>
              <a:pathLst>
                <a:path w="804" h="2841" extrusionOk="0">
                  <a:moveTo>
                    <a:pt x="1" y="1"/>
                  </a:moveTo>
                  <a:lnTo>
                    <a:pt x="4" y="2840"/>
                  </a:lnTo>
                  <a:cubicBezTo>
                    <a:pt x="277" y="2807"/>
                    <a:pt x="544" y="2761"/>
                    <a:pt x="803" y="2705"/>
                  </a:cubicBezTo>
                  <a:lnTo>
                    <a:pt x="801" y="60"/>
                  </a:lnTo>
                  <a:lnTo>
                    <a:pt x="1"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7"/>
            <p:cNvSpPr/>
            <p:nvPr/>
          </p:nvSpPr>
          <p:spPr>
            <a:xfrm>
              <a:off x="6495430" y="3049907"/>
              <a:ext cx="232366" cy="380308"/>
            </a:xfrm>
            <a:custGeom>
              <a:avLst/>
              <a:gdLst/>
              <a:ahLst/>
              <a:cxnLst/>
              <a:rect l="l" t="t" r="r" b="b"/>
              <a:pathLst>
                <a:path w="2787" h="4561" extrusionOk="0">
                  <a:moveTo>
                    <a:pt x="2782" y="1"/>
                  </a:moveTo>
                  <a:cubicBezTo>
                    <a:pt x="2578" y="53"/>
                    <a:pt x="2377" y="108"/>
                    <a:pt x="2184" y="176"/>
                  </a:cubicBezTo>
                  <a:cubicBezTo>
                    <a:pt x="1980" y="246"/>
                    <a:pt x="1784" y="327"/>
                    <a:pt x="1598" y="414"/>
                  </a:cubicBezTo>
                  <a:cubicBezTo>
                    <a:pt x="1452" y="485"/>
                    <a:pt x="1315" y="558"/>
                    <a:pt x="1183" y="639"/>
                  </a:cubicBezTo>
                  <a:cubicBezTo>
                    <a:pt x="958" y="776"/>
                    <a:pt x="765" y="924"/>
                    <a:pt x="603" y="1078"/>
                  </a:cubicBezTo>
                  <a:cubicBezTo>
                    <a:pt x="561" y="1120"/>
                    <a:pt x="521" y="1161"/>
                    <a:pt x="482" y="1203"/>
                  </a:cubicBezTo>
                  <a:lnTo>
                    <a:pt x="1" y="1204"/>
                  </a:lnTo>
                  <a:lnTo>
                    <a:pt x="3" y="2223"/>
                  </a:lnTo>
                  <a:cubicBezTo>
                    <a:pt x="3" y="2285"/>
                    <a:pt x="6" y="2344"/>
                    <a:pt x="14" y="2404"/>
                  </a:cubicBezTo>
                  <a:cubicBezTo>
                    <a:pt x="38" y="2596"/>
                    <a:pt x="102" y="2787"/>
                    <a:pt x="207" y="2971"/>
                  </a:cubicBezTo>
                  <a:cubicBezTo>
                    <a:pt x="230" y="3013"/>
                    <a:pt x="256" y="3056"/>
                    <a:pt x="285" y="3098"/>
                  </a:cubicBezTo>
                  <a:cubicBezTo>
                    <a:pt x="413" y="3292"/>
                    <a:pt x="587" y="3478"/>
                    <a:pt x="805" y="3653"/>
                  </a:cubicBezTo>
                  <a:cubicBezTo>
                    <a:pt x="877" y="3711"/>
                    <a:pt x="956" y="3769"/>
                    <a:pt x="1039" y="3825"/>
                  </a:cubicBezTo>
                  <a:cubicBezTo>
                    <a:pt x="1121" y="3879"/>
                    <a:pt x="1209" y="3935"/>
                    <a:pt x="1303" y="3988"/>
                  </a:cubicBezTo>
                  <a:cubicBezTo>
                    <a:pt x="1409" y="4049"/>
                    <a:pt x="1524" y="4107"/>
                    <a:pt x="1643" y="4164"/>
                  </a:cubicBezTo>
                  <a:cubicBezTo>
                    <a:pt x="1790" y="4233"/>
                    <a:pt x="1943" y="4296"/>
                    <a:pt x="2100" y="4353"/>
                  </a:cubicBezTo>
                  <a:cubicBezTo>
                    <a:pt x="2210" y="4392"/>
                    <a:pt x="2322" y="4431"/>
                    <a:pt x="2437" y="4465"/>
                  </a:cubicBezTo>
                  <a:cubicBezTo>
                    <a:pt x="2551" y="4500"/>
                    <a:pt x="2669" y="4532"/>
                    <a:pt x="2787" y="4561"/>
                  </a:cubicBezTo>
                  <a:lnTo>
                    <a:pt x="27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7"/>
            <p:cNvSpPr/>
            <p:nvPr/>
          </p:nvSpPr>
          <p:spPr>
            <a:xfrm>
              <a:off x="6495430" y="3149799"/>
              <a:ext cx="54361" cy="193864"/>
            </a:xfrm>
            <a:custGeom>
              <a:avLst/>
              <a:gdLst/>
              <a:ahLst/>
              <a:cxnLst/>
              <a:rect l="l" t="t" r="r" b="b"/>
              <a:pathLst>
                <a:path w="652" h="2325" extrusionOk="0">
                  <a:moveTo>
                    <a:pt x="487" y="0"/>
                  </a:moveTo>
                  <a:cubicBezTo>
                    <a:pt x="486" y="2"/>
                    <a:pt x="483" y="4"/>
                    <a:pt x="482" y="6"/>
                  </a:cubicBezTo>
                  <a:lnTo>
                    <a:pt x="1" y="8"/>
                  </a:lnTo>
                  <a:lnTo>
                    <a:pt x="2" y="1025"/>
                  </a:lnTo>
                  <a:cubicBezTo>
                    <a:pt x="2" y="1087"/>
                    <a:pt x="5" y="1146"/>
                    <a:pt x="13" y="1206"/>
                  </a:cubicBezTo>
                  <a:cubicBezTo>
                    <a:pt x="37" y="1398"/>
                    <a:pt x="101" y="1589"/>
                    <a:pt x="206" y="1773"/>
                  </a:cubicBezTo>
                  <a:cubicBezTo>
                    <a:pt x="229" y="1815"/>
                    <a:pt x="255" y="1858"/>
                    <a:pt x="284" y="1900"/>
                  </a:cubicBezTo>
                  <a:cubicBezTo>
                    <a:pt x="381" y="2045"/>
                    <a:pt x="505" y="2188"/>
                    <a:pt x="652" y="2325"/>
                  </a:cubicBezTo>
                  <a:lnTo>
                    <a:pt x="650" y="59"/>
                  </a:lnTo>
                  <a:lnTo>
                    <a:pt x="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7"/>
            <p:cNvSpPr/>
            <p:nvPr/>
          </p:nvSpPr>
          <p:spPr>
            <a:xfrm>
              <a:off x="6493179" y="2934339"/>
              <a:ext cx="803485" cy="427836"/>
            </a:xfrm>
            <a:custGeom>
              <a:avLst/>
              <a:gdLst/>
              <a:ahLst/>
              <a:cxnLst/>
              <a:rect l="l" t="t" r="r" b="b"/>
              <a:pathLst>
                <a:path w="9637" h="5131" extrusionOk="0">
                  <a:moveTo>
                    <a:pt x="4812" y="1"/>
                  </a:moveTo>
                  <a:cubicBezTo>
                    <a:pt x="3901" y="1"/>
                    <a:pt x="2995" y="139"/>
                    <a:pt x="2210" y="410"/>
                  </a:cubicBezTo>
                  <a:cubicBezTo>
                    <a:pt x="2006" y="480"/>
                    <a:pt x="1810" y="560"/>
                    <a:pt x="1624" y="649"/>
                  </a:cubicBezTo>
                  <a:cubicBezTo>
                    <a:pt x="1478" y="717"/>
                    <a:pt x="1340" y="792"/>
                    <a:pt x="1209" y="872"/>
                  </a:cubicBezTo>
                  <a:cubicBezTo>
                    <a:pt x="984" y="1011"/>
                    <a:pt x="791" y="1157"/>
                    <a:pt x="629" y="1312"/>
                  </a:cubicBezTo>
                  <a:cubicBezTo>
                    <a:pt x="444" y="1489"/>
                    <a:pt x="301" y="1676"/>
                    <a:pt x="202" y="1867"/>
                  </a:cubicBezTo>
                  <a:cubicBezTo>
                    <a:pt x="54" y="2148"/>
                    <a:pt x="1" y="2443"/>
                    <a:pt x="37" y="2733"/>
                  </a:cubicBezTo>
                  <a:cubicBezTo>
                    <a:pt x="61" y="2924"/>
                    <a:pt x="126" y="3116"/>
                    <a:pt x="229" y="3300"/>
                  </a:cubicBezTo>
                  <a:cubicBezTo>
                    <a:pt x="254" y="3343"/>
                    <a:pt x="280" y="3385"/>
                    <a:pt x="307" y="3427"/>
                  </a:cubicBezTo>
                  <a:cubicBezTo>
                    <a:pt x="437" y="3620"/>
                    <a:pt x="611" y="3807"/>
                    <a:pt x="829" y="3982"/>
                  </a:cubicBezTo>
                  <a:cubicBezTo>
                    <a:pt x="901" y="4041"/>
                    <a:pt x="978" y="4098"/>
                    <a:pt x="1062" y="4153"/>
                  </a:cubicBezTo>
                  <a:cubicBezTo>
                    <a:pt x="1145" y="4209"/>
                    <a:pt x="1234" y="4263"/>
                    <a:pt x="1325" y="4316"/>
                  </a:cubicBezTo>
                  <a:cubicBezTo>
                    <a:pt x="1432" y="4377"/>
                    <a:pt x="1547" y="4436"/>
                    <a:pt x="1667" y="4493"/>
                  </a:cubicBezTo>
                  <a:cubicBezTo>
                    <a:pt x="1814" y="4562"/>
                    <a:pt x="1967" y="4625"/>
                    <a:pt x="2123" y="4682"/>
                  </a:cubicBezTo>
                  <a:cubicBezTo>
                    <a:pt x="2233" y="4722"/>
                    <a:pt x="2344" y="4759"/>
                    <a:pt x="2459" y="4794"/>
                  </a:cubicBezTo>
                  <a:cubicBezTo>
                    <a:pt x="3198" y="5019"/>
                    <a:pt x="4018" y="5130"/>
                    <a:pt x="4836" y="5130"/>
                  </a:cubicBezTo>
                  <a:cubicBezTo>
                    <a:pt x="5875" y="5130"/>
                    <a:pt x="6908" y="4951"/>
                    <a:pt x="7761" y="4599"/>
                  </a:cubicBezTo>
                  <a:cubicBezTo>
                    <a:pt x="7865" y="4557"/>
                    <a:pt x="7965" y="4510"/>
                    <a:pt x="8065" y="4463"/>
                  </a:cubicBezTo>
                  <a:cubicBezTo>
                    <a:pt x="8195" y="4399"/>
                    <a:pt x="8319" y="4331"/>
                    <a:pt x="8439" y="4258"/>
                  </a:cubicBezTo>
                  <a:cubicBezTo>
                    <a:pt x="8554" y="4189"/>
                    <a:pt x="8660" y="4118"/>
                    <a:pt x="8756" y="4042"/>
                  </a:cubicBezTo>
                  <a:cubicBezTo>
                    <a:pt x="8834" y="3983"/>
                    <a:pt x="8905" y="3923"/>
                    <a:pt x="8973" y="3860"/>
                  </a:cubicBezTo>
                  <a:cubicBezTo>
                    <a:pt x="9040" y="3799"/>
                    <a:pt x="9103" y="3736"/>
                    <a:pt x="9158" y="3673"/>
                  </a:cubicBezTo>
                  <a:cubicBezTo>
                    <a:pt x="9327" y="3485"/>
                    <a:pt x="9451" y="3287"/>
                    <a:pt x="9527" y="3085"/>
                  </a:cubicBezTo>
                  <a:cubicBezTo>
                    <a:pt x="9542" y="3042"/>
                    <a:pt x="9558" y="2998"/>
                    <a:pt x="9570" y="2954"/>
                  </a:cubicBezTo>
                  <a:cubicBezTo>
                    <a:pt x="9623" y="2763"/>
                    <a:pt x="9636" y="2570"/>
                    <a:pt x="9609" y="2379"/>
                  </a:cubicBezTo>
                  <a:cubicBezTo>
                    <a:pt x="9568" y="2089"/>
                    <a:pt x="9436" y="1804"/>
                    <a:pt x="9213" y="1535"/>
                  </a:cubicBezTo>
                  <a:cubicBezTo>
                    <a:pt x="9062" y="1352"/>
                    <a:pt x="8872" y="1178"/>
                    <a:pt x="8641" y="1017"/>
                  </a:cubicBezTo>
                  <a:cubicBezTo>
                    <a:pt x="8451" y="882"/>
                    <a:pt x="8230" y="755"/>
                    <a:pt x="7981" y="639"/>
                  </a:cubicBezTo>
                  <a:cubicBezTo>
                    <a:pt x="7821" y="564"/>
                    <a:pt x="7653" y="496"/>
                    <a:pt x="7479" y="433"/>
                  </a:cubicBezTo>
                  <a:cubicBezTo>
                    <a:pt x="7272" y="360"/>
                    <a:pt x="7055" y="295"/>
                    <a:pt x="6835" y="239"/>
                  </a:cubicBezTo>
                  <a:cubicBezTo>
                    <a:pt x="6192" y="80"/>
                    <a:pt x="5501" y="1"/>
                    <a:pt x="4812"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7"/>
            <p:cNvSpPr/>
            <p:nvPr/>
          </p:nvSpPr>
          <p:spPr>
            <a:xfrm>
              <a:off x="6493179" y="2934339"/>
              <a:ext cx="803485" cy="427836"/>
            </a:xfrm>
            <a:custGeom>
              <a:avLst/>
              <a:gdLst/>
              <a:ahLst/>
              <a:cxnLst/>
              <a:rect l="l" t="t" r="r" b="b"/>
              <a:pathLst>
                <a:path w="9637" h="5131" extrusionOk="0">
                  <a:moveTo>
                    <a:pt x="4812" y="1"/>
                  </a:moveTo>
                  <a:cubicBezTo>
                    <a:pt x="3901" y="1"/>
                    <a:pt x="2995" y="139"/>
                    <a:pt x="2210" y="410"/>
                  </a:cubicBezTo>
                  <a:cubicBezTo>
                    <a:pt x="2006" y="480"/>
                    <a:pt x="1810" y="560"/>
                    <a:pt x="1624" y="649"/>
                  </a:cubicBezTo>
                  <a:cubicBezTo>
                    <a:pt x="1478" y="717"/>
                    <a:pt x="1340" y="792"/>
                    <a:pt x="1209" y="872"/>
                  </a:cubicBezTo>
                  <a:cubicBezTo>
                    <a:pt x="984" y="1011"/>
                    <a:pt x="791" y="1157"/>
                    <a:pt x="629" y="1312"/>
                  </a:cubicBezTo>
                  <a:cubicBezTo>
                    <a:pt x="444" y="1489"/>
                    <a:pt x="301" y="1676"/>
                    <a:pt x="202" y="1867"/>
                  </a:cubicBezTo>
                  <a:cubicBezTo>
                    <a:pt x="54" y="2148"/>
                    <a:pt x="1" y="2443"/>
                    <a:pt x="37" y="2733"/>
                  </a:cubicBezTo>
                  <a:cubicBezTo>
                    <a:pt x="61" y="2924"/>
                    <a:pt x="126" y="3116"/>
                    <a:pt x="229" y="3300"/>
                  </a:cubicBezTo>
                  <a:cubicBezTo>
                    <a:pt x="254" y="3343"/>
                    <a:pt x="280" y="3385"/>
                    <a:pt x="307" y="3427"/>
                  </a:cubicBezTo>
                  <a:cubicBezTo>
                    <a:pt x="437" y="3620"/>
                    <a:pt x="611" y="3807"/>
                    <a:pt x="829" y="3982"/>
                  </a:cubicBezTo>
                  <a:cubicBezTo>
                    <a:pt x="901" y="4041"/>
                    <a:pt x="978" y="4098"/>
                    <a:pt x="1062" y="4153"/>
                  </a:cubicBezTo>
                  <a:cubicBezTo>
                    <a:pt x="1145" y="4209"/>
                    <a:pt x="1234" y="4263"/>
                    <a:pt x="1325" y="4316"/>
                  </a:cubicBezTo>
                  <a:cubicBezTo>
                    <a:pt x="1432" y="4377"/>
                    <a:pt x="1547" y="4436"/>
                    <a:pt x="1667" y="4493"/>
                  </a:cubicBezTo>
                  <a:cubicBezTo>
                    <a:pt x="1814" y="4562"/>
                    <a:pt x="1967" y="4625"/>
                    <a:pt x="2123" y="4682"/>
                  </a:cubicBezTo>
                  <a:cubicBezTo>
                    <a:pt x="2233" y="4722"/>
                    <a:pt x="2344" y="4759"/>
                    <a:pt x="2459" y="4794"/>
                  </a:cubicBezTo>
                  <a:cubicBezTo>
                    <a:pt x="3198" y="5019"/>
                    <a:pt x="4018" y="5130"/>
                    <a:pt x="4836" y="5130"/>
                  </a:cubicBezTo>
                  <a:cubicBezTo>
                    <a:pt x="5875" y="5130"/>
                    <a:pt x="6908" y="4951"/>
                    <a:pt x="7761" y="4599"/>
                  </a:cubicBezTo>
                  <a:cubicBezTo>
                    <a:pt x="7865" y="4557"/>
                    <a:pt x="7965" y="4510"/>
                    <a:pt x="8065" y="4463"/>
                  </a:cubicBezTo>
                  <a:cubicBezTo>
                    <a:pt x="8195" y="4399"/>
                    <a:pt x="8319" y="4331"/>
                    <a:pt x="8439" y="4258"/>
                  </a:cubicBezTo>
                  <a:cubicBezTo>
                    <a:pt x="8554" y="4189"/>
                    <a:pt x="8660" y="4118"/>
                    <a:pt x="8756" y="4042"/>
                  </a:cubicBezTo>
                  <a:cubicBezTo>
                    <a:pt x="8834" y="3983"/>
                    <a:pt x="8905" y="3923"/>
                    <a:pt x="8973" y="3860"/>
                  </a:cubicBezTo>
                  <a:cubicBezTo>
                    <a:pt x="9040" y="3799"/>
                    <a:pt x="9103" y="3736"/>
                    <a:pt x="9158" y="3673"/>
                  </a:cubicBezTo>
                  <a:cubicBezTo>
                    <a:pt x="9327" y="3485"/>
                    <a:pt x="9451" y="3287"/>
                    <a:pt x="9527" y="3085"/>
                  </a:cubicBezTo>
                  <a:cubicBezTo>
                    <a:pt x="9542" y="3042"/>
                    <a:pt x="9558" y="2998"/>
                    <a:pt x="9570" y="2954"/>
                  </a:cubicBezTo>
                  <a:cubicBezTo>
                    <a:pt x="9623" y="2763"/>
                    <a:pt x="9636" y="2570"/>
                    <a:pt x="9609" y="2379"/>
                  </a:cubicBezTo>
                  <a:cubicBezTo>
                    <a:pt x="9568" y="2089"/>
                    <a:pt x="9436" y="1804"/>
                    <a:pt x="9213" y="1535"/>
                  </a:cubicBezTo>
                  <a:cubicBezTo>
                    <a:pt x="9062" y="1352"/>
                    <a:pt x="8872" y="1178"/>
                    <a:pt x="8641" y="1017"/>
                  </a:cubicBezTo>
                  <a:cubicBezTo>
                    <a:pt x="8451" y="882"/>
                    <a:pt x="8230" y="755"/>
                    <a:pt x="7981" y="639"/>
                  </a:cubicBezTo>
                  <a:cubicBezTo>
                    <a:pt x="7821" y="564"/>
                    <a:pt x="7653" y="496"/>
                    <a:pt x="7479" y="433"/>
                  </a:cubicBezTo>
                  <a:cubicBezTo>
                    <a:pt x="7272" y="360"/>
                    <a:pt x="7055" y="295"/>
                    <a:pt x="6835" y="239"/>
                  </a:cubicBezTo>
                  <a:cubicBezTo>
                    <a:pt x="6192" y="80"/>
                    <a:pt x="5501" y="1"/>
                    <a:pt x="48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7"/>
            <p:cNvSpPr/>
            <p:nvPr/>
          </p:nvSpPr>
          <p:spPr>
            <a:xfrm>
              <a:off x="6493179" y="2934339"/>
              <a:ext cx="803485" cy="427836"/>
            </a:xfrm>
            <a:custGeom>
              <a:avLst/>
              <a:gdLst/>
              <a:ahLst/>
              <a:cxnLst/>
              <a:rect l="l" t="t" r="r" b="b"/>
              <a:pathLst>
                <a:path w="9637" h="5131" extrusionOk="0">
                  <a:moveTo>
                    <a:pt x="4812" y="1"/>
                  </a:moveTo>
                  <a:cubicBezTo>
                    <a:pt x="3901" y="1"/>
                    <a:pt x="2995" y="139"/>
                    <a:pt x="2210" y="410"/>
                  </a:cubicBezTo>
                  <a:cubicBezTo>
                    <a:pt x="2006" y="480"/>
                    <a:pt x="1810" y="560"/>
                    <a:pt x="1624" y="649"/>
                  </a:cubicBezTo>
                  <a:cubicBezTo>
                    <a:pt x="1478" y="717"/>
                    <a:pt x="1340" y="792"/>
                    <a:pt x="1209" y="872"/>
                  </a:cubicBezTo>
                  <a:cubicBezTo>
                    <a:pt x="984" y="1011"/>
                    <a:pt x="791" y="1157"/>
                    <a:pt x="629" y="1312"/>
                  </a:cubicBezTo>
                  <a:cubicBezTo>
                    <a:pt x="444" y="1489"/>
                    <a:pt x="301" y="1676"/>
                    <a:pt x="202" y="1867"/>
                  </a:cubicBezTo>
                  <a:cubicBezTo>
                    <a:pt x="54" y="2148"/>
                    <a:pt x="1" y="2443"/>
                    <a:pt x="37" y="2733"/>
                  </a:cubicBezTo>
                  <a:cubicBezTo>
                    <a:pt x="61" y="2924"/>
                    <a:pt x="126" y="3116"/>
                    <a:pt x="229" y="3300"/>
                  </a:cubicBezTo>
                  <a:cubicBezTo>
                    <a:pt x="254" y="3343"/>
                    <a:pt x="280" y="3385"/>
                    <a:pt x="307" y="3427"/>
                  </a:cubicBezTo>
                  <a:cubicBezTo>
                    <a:pt x="437" y="3620"/>
                    <a:pt x="611" y="3807"/>
                    <a:pt x="829" y="3982"/>
                  </a:cubicBezTo>
                  <a:cubicBezTo>
                    <a:pt x="901" y="4041"/>
                    <a:pt x="978" y="4098"/>
                    <a:pt x="1062" y="4153"/>
                  </a:cubicBezTo>
                  <a:cubicBezTo>
                    <a:pt x="1145" y="4209"/>
                    <a:pt x="1234" y="4263"/>
                    <a:pt x="1325" y="4316"/>
                  </a:cubicBezTo>
                  <a:cubicBezTo>
                    <a:pt x="1432" y="4377"/>
                    <a:pt x="1547" y="4436"/>
                    <a:pt x="1667" y="4493"/>
                  </a:cubicBezTo>
                  <a:cubicBezTo>
                    <a:pt x="1814" y="4562"/>
                    <a:pt x="1967" y="4625"/>
                    <a:pt x="2123" y="4682"/>
                  </a:cubicBezTo>
                  <a:cubicBezTo>
                    <a:pt x="2233" y="4722"/>
                    <a:pt x="2344" y="4759"/>
                    <a:pt x="2459" y="4794"/>
                  </a:cubicBezTo>
                  <a:cubicBezTo>
                    <a:pt x="3198" y="5019"/>
                    <a:pt x="4018" y="5130"/>
                    <a:pt x="4836" y="5130"/>
                  </a:cubicBezTo>
                  <a:cubicBezTo>
                    <a:pt x="5875" y="5130"/>
                    <a:pt x="6908" y="4951"/>
                    <a:pt x="7761" y="4599"/>
                  </a:cubicBezTo>
                  <a:cubicBezTo>
                    <a:pt x="7865" y="4557"/>
                    <a:pt x="7965" y="4510"/>
                    <a:pt x="8065" y="4463"/>
                  </a:cubicBezTo>
                  <a:cubicBezTo>
                    <a:pt x="8195" y="4399"/>
                    <a:pt x="8319" y="4331"/>
                    <a:pt x="8439" y="4258"/>
                  </a:cubicBezTo>
                  <a:cubicBezTo>
                    <a:pt x="8554" y="4189"/>
                    <a:pt x="8660" y="4118"/>
                    <a:pt x="8756" y="4042"/>
                  </a:cubicBezTo>
                  <a:cubicBezTo>
                    <a:pt x="8834" y="3983"/>
                    <a:pt x="8905" y="3923"/>
                    <a:pt x="8973" y="3860"/>
                  </a:cubicBezTo>
                  <a:cubicBezTo>
                    <a:pt x="9040" y="3799"/>
                    <a:pt x="9103" y="3736"/>
                    <a:pt x="9158" y="3673"/>
                  </a:cubicBezTo>
                  <a:cubicBezTo>
                    <a:pt x="9327" y="3485"/>
                    <a:pt x="9451" y="3287"/>
                    <a:pt x="9527" y="3085"/>
                  </a:cubicBezTo>
                  <a:cubicBezTo>
                    <a:pt x="9542" y="3042"/>
                    <a:pt x="9558" y="2998"/>
                    <a:pt x="9570" y="2954"/>
                  </a:cubicBezTo>
                  <a:cubicBezTo>
                    <a:pt x="9623" y="2763"/>
                    <a:pt x="9636" y="2570"/>
                    <a:pt x="9609" y="2379"/>
                  </a:cubicBezTo>
                  <a:cubicBezTo>
                    <a:pt x="9568" y="2089"/>
                    <a:pt x="9436" y="1804"/>
                    <a:pt x="9213" y="1535"/>
                  </a:cubicBezTo>
                  <a:cubicBezTo>
                    <a:pt x="9062" y="1352"/>
                    <a:pt x="8872" y="1178"/>
                    <a:pt x="8641" y="1017"/>
                  </a:cubicBezTo>
                  <a:cubicBezTo>
                    <a:pt x="8451" y="882"/>
                    <a:pt x="8230" y="755"/>
                    <a:pt x="7981" y="639"/>
                  </a:cubicBezTo>
                  <a:cubicBezTo>
                    <a:pt x="7821" y="564"/>
                    <a:pt x="7653" y="496"/>
                    <a:pt x="7479" y="433"/>
                  </a:cubicBezTo>
                  <a:cubicBezTo>
                    <a:pt x="7272" y="360"/>
                    <a:pt x="7055" y="295"/>
                    <a:pt x="6835" y="239"/>
                  </a:cubicBezTo>
                  <a:cubicBezTo>
                    <a:pt x="6192" y="80"/>
                    <a:pt x="5501" y="1"/>
                    <a:pt x="4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7"/>
            <p:cNvSpPr/>
            <p:nvPr/>
          </p:nvSpPr>
          <p:spPr>
            <a:xfrm>
              <a:off x="6493345" y="2990455"/>
              <a:ext cx="234617" cy="351791"/>
            </a:xfrm>
            <a:custGeom>
              <a:avLst/>
              <a:gdLst/>
              <a:ahLst/>
              <a:cxnLst/>
              <a:rect l="l" t="t" r="r" b="b"/>
              <a:pathLst>
                <a:path w="2814" h="4219" extrusionOk="0">
                  <a:moveTo>
                    <a:pt x="1577" y="1"/>
                  </a:moveTo>
                  <a:cubicBezTo>
                    <a:pt x="1450" y="62"/>
                    <a:pt x="1328" y="128"/>
                    <a:pt x="1209" y="199"/>
                  </a:cubicBezTo>
                  <a:cubicBezTo>
                    <a:pt x="985" y="336"/>
                    <a:pt x="791" y="484"/>
                    <a:pt x="629" y="639"/>
                  </a:cubicBezTo>
                  <a:cubicBezTo>
                    <a:pt x="444" y="816"/>
                    <a:pt x="301" y="1003"/>
                    <a:pt x="203" y="1194"/>
                  </a:cubicBezTo>
                  <a:cubicBezTo>
                    <a:pt x="55" y="1478"/>
                    <a:pt x="1" y="1770"/>
                    <a:pt x="38" y="2060"/>
                  </a:cubicBezTo>
                  <a:cubicBezTo>
                    <a:pt x="62" y="2251"/>
                    <a:pt x="126" y="2443"/>
                    <a:pt x="231" y="2627"/>
                  </a:cubicBezTo>
                  <a:cubicBezTo>
                    <a:pt x="254" y="2670"/>
                    <a:pt x="280" y="2712"/>
                    <a:pt x="309" y="2754"/>
                  </a:cubicBezTo>
                  <a:cubicBezTo>
                    <a:pt x="437" y="2947"/>
                    <a:pt x="611" y="3134"/>
                    <a:pt x="829" y="3309"/>
                  </a:cubicBezTo>
                  <a:cubicBezTo>
                    <a:pt x="901" y="3367"/>
                    <a:pt x="979" y="3425"/>
                    <a:pt x="1062" y="3480"/>
                  </a:cubicBezTo>
                  <a:cubicBezTo>
                    <a:pt x="1145" y="3536"/>
                    <a:pt x="1233" y="3590"/>
                    <a:pt x="1325" y="3643"/>
                  </a:cubicBezTo>
                  <a:cubicBezTo>
                    <a:pt x="1433" y="3705"/>
                    <a:pt x="1547" y="3763"/>
                    <a:pt x="1667" y="3820"/>
                  </a:cubicBezTo>
                  <a:cubicBezTo>
                    <a:pt x="1814" y="3889"/>
                    <a:pt x="1967" y="3952"/>
                    <a:pt x="2124" y="4009"/>
                  </a:cubicBezTo>
                  <a:cubicBezTo>
                    <a:pt x="2234" y="4048"/>
                    <a:pt x="2345" y="4086"/>
                    <a:pt x="2459" y="4121"/>
                  </a:cubicBezTo>
                  <a:cubicBezTo>
                    <a:pt x="2576" y="4157"/>
                    <a:pt x="2694" y="4188"/>
                    <a:pt x="2814" y="4218"/>
                  </a:cubicBezTo>
                  <a:lnTo>
                    <a:pt x="15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7"/>
            <p:cNvSpPr/>
            <p:nvPr/>
          </p:nvSpPr>
          <p:spPr>
            <a:xfrm>
              <a:off x="6493846" y="3102354"/>
              <a:ext cx="55444" cy="152590"/>
            </a:xfrm>
            <a:custGeom>
              <a:avLst/>
              <a:gdLst/>
              <a:ahLst/>
              <a:cxnLst/>
              <a:rect l="l" t="t" r="r" b="b"/>
              <a:pathLst>
                <a:path w="665" h="1830" extrusionOk="0">
                  <a:moveTo>
                    <a:pt x="130" y="1"/>
                  </a:moveTo>
                  <a:cubicBezTo>
                    <a:pt x="34" y="237"/>
                    <a:pt x="1" y="478"/>
                    <a:pt x="32" y="718"/>
                  </a:cubicBezTo>
                  <a:cubicBezTo>
                    <a:pt x="56" y="909"/>
                    <a:pt x="120" y="1101"/>
                    <a:pt x="225" y="1285"/>
                  </a:cubicBezTo>
                  <a:cubicBezTo>
                    <a:pt x="248" y="1328"/>
                    <a:pt x="274" y="1370"/>
                    <a:pt x="303" y="1412"/>
                  </a:cubicBezTo>
                  <a:cubicBezTo>
                    <a:pt x="399" y="1555"/>
                    <a:pt x="520" y="1695"/>
                    <a:pt x="664" y="1830"/>
                  </a:cubicBezTo>
                  <a:lnTo>
                    <a:pt x="1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7"/>
            <p:cNvSpPr/>
            <p:nvPr/>
          </p:nvSpPr>
          <p:spPr>
            <a:xfrm>
              <a:off x="6671933" y="2953100"/>
              <a:ext cx="179256" cy="407740"/>
            </a:xfrm>
            <a:custGeom>
              <a:avLst/>
              <a:gdLst/>
              <a:ahLst/>
              <a:cxnLst/>
              <a:rect l="l" t="t" r="r" b="b"/>
              <a:pathLst>
                <a:path w="2150" h="4890" extrusionOk="0">
                  <a:moveTo>
                    <a:pt x="715" y="1"/>
                  </a:moveTo>
                  <a:cubicBezTo>
                    <a:pt x="491" y="53"/>
                    <a:pt x="274" y="114"/>
                    <a:pt x="67" y="186"/>
                  </a:cubicBezTo>
                  <a:cubicBezTo>
                    <a:pt x="45" y="194"/>
                    <a:pt x="24" y="202"/>
                    <a:pt x="1" y="209"/>
                  </a:cubicBezTo>
                  <a:lnTo>
                    <a:pt x="1350" y="4803"/>
                  </a:lnTo>
                  <a:cubicBezTo>
                    <a:pt x="1613" y="4844"/>
                    <a:pt x="1881" y="4874"/>
                    <a:pt x="2150" y="4890"/>
                  </a:cubicBezTo>
                  <a:lnTo>
                    <a:pt x="7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7"/>
            <p:cNvSpPr/>
            <p:nvPr/>
          </p:nvSpPr>
          <p:spPr>
            <a:xfrm>
              <a:off x="6860858" y="2934589"/>
              <a:ext cx="190595" cy="422416"/>
            </a:xfrm>
            <a:custGeom>
              <a:avLst/>
              <a:gdLst/>
              <a:ahLst/>
              <a:cxnLst/>
              <a:rect l="l" t="t" r="r" b="b"/>
              <a:pathLst>
                <a:path w="2286" h="5066" extrusionOk="0">
                  <a:moveTo>
                    <a:pt x="395" y="0"/>
                  </a:moveTo>
                  <a:cubicBezTo>
                    <a:pt x="264" y="0"/>
                    <a:pt x="132" y="3"/>
                    <a:pt x="1" y="8"/>
                  </a:cubicBezTo>
                  <a:lnTo>
                    <a:pt x="1486" y="5065"/>
                  </a:lnTo>
                  <a:cubicBezTo>
                    <a:pt x="1758" y="5033"/>
                    <a:pt x="2026" y="4987"/>
                    <a:pt x="2285" y="4929"/>
                  </a:cubicBezTo>
                  <a:lnTo>
                    <a:pt x="842" y="12"/>
                  </a:lnTo>
                  <a:cubicBezTo>
                    <a:pt x="693" y="4"/>
                    <a:pt x="544" y="0"/>
                    <a:pt x="395" y="0"/>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7"/>
            <p:cNvSpPr/>
            <p:nvPr/>
          </p:nvSpPr>
          <p:spPr>
            <a:xfrm>
              <a:off x="6955071" y="2936924"/>
              <a:ext cx="152243" cy="403238"/>
            </a:xfrm>
            <a:custGeom>
              <a:avLst/>
              <a:gdLst/>
              <a:ahLst/>
              <a:cxnLst/>
              <a:rect l="l" t="t" r="r" b="b"/>
              <a:pathLst>
                <a:path w="1826" h="4836" extrusionOk="0">
                  <a:moveTo>
                    <a:pt x="0" y="0"/>
                  </a:moveTo>
                  <a:lnTo>
                    <a:pt x="1421" y="4836"/>
                  </a:lnTo>
                  <a:cubicBezTo>
                    <a:pt x="1558" y="4800"/>
                    <a:pt x="1693" y="4759"/>
                    <a:pt x="1825" y="4716"/>
                  </a:cubicBezTo>
                  <a:lnTo>
                    <a:pt x="456" y="49"/>
                  </a:lnTo>
                  <a:cubicBezTo>
                    <a:pt x="305" y="28"/>
                    <a:pt x="153" y="12"/>
                    <a:pt x="0" y="0"/>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7"/>
            <p:cNvSpPr/>
            <p:nvPr/>
          </p:nvSpPr>
          <p:spPr>
            <a:xfrm>
              <a:off x="7178430" y="2997626"/>
              <a:ext cx="118309" cy="248980"/>
            </a:xfrm>
            <a:custGeom>
              <a:avLst/>
              <a:gdLst/>
              <a:ahLst/>
              <a:cxnLst/>
              <a:rect l="l" t="t" r="r" b="b"/>
              <a:pathLst>
                <a:path w="1419" h="2986" extrusionOk="0">
                  <a:moveTo>
                    <a:pt x="1" y="0"/>
                  </a:moveTo>
                  <a:lnTo>
                    <a:pt x="875" y="2985"/>
                  </a:lnTo>
                  <a:cubicBezTo>
                    <a:pt x="897" y="2963"/>
                    <a:pt x="919" y="2939"/>
                    <a:pt x="941" y="2916"/>
                  </a:cubicBezTo>
                  <a:cubicBezTo>
                    <a:pt x="1109" y="2726"/>
                    <a:pt x="1233" y="2529"/>
                    <a:pt x="1309" y="2327"/>
                  </a:cubicBezTo>
                  <a:cubicBezTo>
                    <a:pt x="1326" y="2284"/>
                    <a:pt x="1340" y="2241"/>
                    <a:pt x="1352" y="2196"/>
                  </a:cubicBezTo>
                  <a:cubicBezTo>
                    <a:pt x="1405" y="2007"/>
                    <a:pt x="1418" y="1814"/>
                    <a:pt x="1391" y="1622"/>
                  </a:cubicBezTo>
                  <a:cubicBezTo>
                    <a:pt x="1350" y="1331"/>
                    <a:pt x="1218" y="1046"/>
                    <a:pt x="995" y="777"/>
                  </a:cubicBezTo>
                  <a:cubicBezTo>
                    <a:pt x="845" y="595"/>
                    <a:pt x="655" y="421"/>
                    <a:pt x="423" y="259"/>
                  </a:cubicBezTo>
                  <a:cubicBezTo>
                    <a:pt x="384" y="231"/>
                    <a:pt x="341" y="203"/>
                    <a:pt x="299" y="175"/>
                  </a:cubicBezTo>
                  <a:cubicBezTo>
                    <a:pt x="280" y="164"/>
                    <a:pt x="261" y="150"/>
                    <a:pt x="241" y="138"/>
                  </a:cubicBezTo>
                  <a:cubicBezTo>
                    <a:pt x="222" y="127"/>
                    <a:pt x="203" y="115"/>
                    <a:pt x="183" y="103"/>
                  </a:cubicBezTo>
                  <a:cubicBezTo>
                    <a:pt x="124" y="69"/>
                    <a:pt x="64" y="33"/>
                    <a:pt x="1"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7"/>
            <p:cNvSpPr/>
            <p:nvPr/>
          </p:nvSpPr>
          <p:spPr>
            <a:xfrm>
              <a:off x="6562212" y="2988871"/>
              <a:ext cx="665332" cy="318771"/>
            </a:xfrm>
            <a:custGeom>
              <a:avLst/>
              <a:gdLst/>
              <a:ahLst/>
              <a:cxnLst/>
              <a:rect l="l" t="t" r="r" b="b"/>
              <a:pathLst>
                <a:path w="7980" h="3823" extrusionOk="0">
                  <a:moveTo>
                    <a:pt x="3987" y="0"/>
                  </a:moveTo>
                  <a:cubicBezTo>
                    <a:pt x="3064" y="0"/>
                    <a:pt x="2147" y="190"/>
                    <a:pt x="1456" y="563"/>
                  </a:cubicBezTo>
                  <a:cubicBezTo>
                    <a:pt x="1400" y="593"/>
                    <a:pt x="1345" y="624"/>
                    <a:pt x="1293" y="656"/>
                  </a:cubicBezTo>
                  <a:cubicBezTo>
                    <a:pt x="1" y="1452"/>
                    <a:pt x="163" y="2659"/>
                    <a:pt x="1657" y="3353"/>
                  </a:cubicBezTo>
                  <a:cubicBezTo>
                    <a:pt x="2336" y="3668"/>
                    <a:pt x="3173" y="3823"/>
                    <a:pt x="4006" y="3823"/>
                  </a:cubicBezTo>
                  <a:cubicBezTo>
                    <a:pt x="5004" y="3823"/>
                    <a:pt x="5996" y="3601"/>
                    <a:pt x="6701" y="3166"/>
                  </a:cubicBezTo>
                  <a:cubicBezTo>
                    <a:pt x="6753" y="3134"/>
                    <a:pt x="6804" y="3101"/>
                    <a:pt x="6852" y="3066"/>
                  </a:cubicBezTo>
                  <a:cubicBezTo>
                    <a:pt x="7979" y="2274"/>
                    <a:pt x="7770" y="1136"/>
                    <a:pt x="6337" y="470"/>
                  </a:cubicBezTo>
                  <a:cubicBezTo>
                    <a:pt x="5657" y="155"/>
                    <a:pt x="4820" y="0"/>
                    <a:pt x="3987"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7"/>
            <p:cNvSpPr/>
            <p:nvPr/>
          </p:nvSpPr>
          <p:spPr>
            <a:xfrm>
              <a:off x="6562212" y="2988871"/>
              <a:ext cx="665332" cy="318771"/>
            </a:xfrm>
            <a:custGeom>
              <a:avLst/>
              <a:gdLst/>
              <a:ahLst/>
              <a:cxnLst/>
              <a:rect l="l" t="t" r="r" b="b"/>
              <a:pathLst>
                <a:path w="7980" h="3823" extrusionOk="0">
                  <a:moveTo>
                    <a:pt x="3987" y="0"/>
                  </a:moveTo>
                  <a:cubicBezTo>
                    <a:pt x="3064" y="0"/>
                    <a:pt x="2147" y="190"/>
                    <a:pt x="1456" y="563"/>
                  </a:cubicBezTo>
                  <a:cubicBezTo>
                    <a:pt x="1400" y="593"/>
                    <a:pt x="1345" y="624"/>
                    <a:pt x="1293" y="656"/>
                  </a:cubicBezTo>
                  <a:cubicBezTo>
                    <a:pt x="1" y="1452"/>
                    <a:pt x="163" y="2659"/>
                    <a:pt x="1657" y="3353"/>
                  </a:cubicBezTo>
                  <a:cubicBezTo>
                    <a:pt x="2336" y="3668"/>
                    <a:pt x="3173" y="3823"/>
                    <a:pt x="4006" y="3823"/>
                  </a:cubicBezTo>
                  <a:cubicBezTo>
                    <a:pt x="5004" y="3823"/>
                    <a:pt x="5996" y="3601"/>
                    <a:pt x="6701" y="3166"/>
                  </a:cubicBezTo>
                  <a:cubicBezTo>
                    <a:pt x="6753" y="3134"/>
                    <a:pt x="6804" y="3101"/>
                    <a:pt x="6852" y="3066"/>
                  </a:cubicBezTo>
                  <a:cubicBezTo>
                    <a:pt x="7979" y="2274"/>
                    <a:pt x="7770" y="1136"/>
                    <a:pt x="6337" y="470"/>
                  </a:cubicBezTo>
                  <a:cubicBezTo>
                    <a:pt x="5657" y="155"/>
                    <a:pt x="4820" y="0"/>
                    <a:pt x="39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7"/>
            <p:cNvSpPr/>
            <p:nvPr/>
          </p:nvSpPr>
          <p:spPr>
            <a:xfrm>
              <a:off x="6603566" y="2995959"/>
              <a:ext cx="584626" cy="304513"/>
            </a:xfrm>
            <a:custGeom>
              <a:avLst/>
              <a:gdLst/>
              <a:ahLst/>
              <a:cxnLst/>
              <a:rect l="l" t="t" r="r" b="b"/>
              <a:pathLst>
                <a:path w="7012" h="3652" extrusionOk="0">
                  <a:moveTo>
                    <a:pt x="3491" y="1"/>
                  </a:moveTo>
                  <a:cubicBezTo>
                    <a:pt x="2609" y="1"/>
                    <a:pt x="1732" y="183"/>
                    <a:pt x="1073" y="538"/>
                  </a:cubicBezTo>
                  <a:cubicBezTo>
                    <a:pt x="1063" y="545"/>
                    <a:pt x="1052" y="550"/>
                    <a:pt x="1040" y="555"/>
                  </a:cubicBezTo>
                  <a:cubicBezTo>
                    <a:pt x="998" y="579"/>
                    <a:pt x="957" y="603"/>
                    <a:pt x="917" y="627"/>
                  </a:cubicBezTo>
                  <a:cubicBezTo>
                    <a:pt x="671" y="779"/>
                    <a:pt x="480" y="944"/>
                    <a:pt x="344" y="1119"/>
                  </a:cubicBezTo>
                  <a:cubicBezTo>
                    <a:pt x="20" y="1536"/>
                    <a:pt x="0" y="2000"/>
                    <a:pt x="271" y="2421"/>
                  </a:cubicBezTo>
                  <a:cubicBezTo>
                    <a:pt x="432" y="2668"/>
                    <a:pt x="692" y="2898"/>
                    <a:pt x="1051" y="3096"/>
                  </a:cubicBezTo>
                  <a:cubicBezTo>
                    <a:pt x="1118" y="3133"/>
                    <a:pt x="1189" y="3170"/>
                    <a:pt x="1265" y="3204"/>
                  </a:cubicBezTo>
                  <a:cubicBezTo>
                    <a:pt x="1334" y="3235"/>
                    <a:pt x="1403" y="3266"/>
                    <a:pt x="1474" y="3293"/>
                  </a:cubicBezTo>
                  <a:cubicBezTo>
                    <a:pt x="1625" y="3354"/>
                    <a:pt x="1782" y="3406"/>
                    <a:pt x="1943" y="3450"/>
                  </a:cubicBezTo>
                  <a:cubicBezTo>
                    <a:pt x="2436" y="3585"/>
                    <a:pt x="2974" y="3652"/>
                    <a:pt x="3509" y="3652"/>
                  </a:cubicBezTo>
                  <a:cubicBezTo>
                    <a:pt x="4204" y="3652"/>
                    <a:pt x="4894" y="3540"/>
                    <a:pt x="5479" y="3319"/>
                  </a:cubicBezTo>
                  <a:cubicBezTo>
                    <a:pt x="5627" y="3264"/>
                    <a:pt x="5769" y="3201"/>
                    <a:pt x="5901" y="3130"/>
                  </a:cubicBezTo>
                  <a:cubicBezTo>
                    <a:pt x="5964" y="3097"/>
                    <a:pt x="6024" y="3062"/>
                    <a:pt x="6083" y="3027"/>
                  </a:cubicBezTo>
                  <a:cubicBezTo>
                    <a:pt x="6134" y="2995"/>
                    <a:pt x="6183" y="2963"/>
                    <a:pt x="6228" y="2932"/>
                  </a:cubicBezTo>
                  <a:cubicBezTo>
                    <a:pt x="6241" y="2922"/>
                    <a:pt x="6254" y="2913"/>
                    <a:pt x="6266" y="2904"/>
                  </a:cubicBezTo>
                  <a:cubicBezTo>
                    <a:pt x="6568" y="2682"/>
                    <a:pt x="6764" y="2434"/>
                    <a:pt x="6856" y="2178"/>
                  </a:cubicBezTo>
                  <a:cubicBezTo>
                    <a:pt x="7012" y="1742"/>
                    <a:pt x="6868" y="1284"/>
                    <a:pt x="6435" y="896"/>
                  </a:cubicBezTo>
                  <a:cubicBezTo>
                    <a:pt x="6255" y="732"/>
                    <a:pt x="6020" y="581"/>
                    <a:pt x="5737" y="450"/>
                  </a:cubicBezTo>
                  <a:cubicBezTo>
                    <a:pt x="5691" y="428"/>
                    <a:pt x="5645" y="407"/>
                    <a:pt x="5596" y="388"/>
                  </a:cubicBezTo>
                  <a:cubicBezTo>
                    <a:pt x="4974" y="129"/>
                    <a:pt x="4230" y="1"/>
                    <a:pt x="3491"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7"/>
            <p:cNvSpPr/>
            <p:nvPr/>
          </p:nvSpPr>
          <p:spPr>
            <a:xfrm>
              <a:off x="6603566" y="2995959"/>
              <a:ext cx="584626" cy="304513"/>
            </a:xfrm>
            <a:custGeom>
              <a:avLst/>
              <a:gdLst/>
              <a:ahLst/>
              <a:cxnLst/>
              <a:rect l="l" t="t" r="r" b="b"/>
              <a:pathLst>
                <a:path w="7012" h="3652" extrusionOk="0">
                  <a:moveTo>
                    <a:pt x="3491" y="1"/>
                  </a:moveTo>
                  <a:cubicBezTo>
                    <a:pt x="2609" y="1"/>
                    <a:pt x="1732" y="183"/>
                    <a:pt x="1073" y="538"/>
                  </a:cubicBezTo>
                  <a:cubicBezTo>
                    <a:pt x="1063" y="545"/>
                    <a:pt x="1052" y="550"/>
                    <a:pt x="1040" y="555"/>
                  </a:cubicBezTo>
                  <a:cubicBezTo>
                    <a:pt x="998" y="579"/>
                    <a:pt x="957" y="603"/>
                    <a:pt x="917" y="627"/>
                  </a:cubicBezTo>
                  <a:cubicBezTo>
                    <a:pt x="671" y="779"/>
                    <a:pt x="480" y="944"/>
                    <a:pt x="344" y="1119"/>
                  </a:cubicBezTo>
                  <a:cubicBezTo>
                    <a:pt x="20" y="1536"/>
                    <a:pt x="0" y="2000"/>
                    <a:pt x="271" y="2421"/>
                  </a:cubicBezTo>
                  <a:cubicBezTo>
                    <a:pt x="432" y="2668"/>
                    <a:pt x="692" y="2898"/>
                    <a:pt x="1051" y="3096"/>
                  </a:cubicBezTo>
                  <a:cubicBezTo>
                    <a:pt x="1118" y="3133"/>
                    <a:pt x="1189" y="3170"/>
                    <a:pt x="1265" y="3204"/>
                  </a:cubicBezTo>
                  <a:cubicBezTo>
                    <a:pt x="1334" y="3235"/>
                    <a:pt x="1403" y="3266"/>
                    <a:pt x="1474" y="3293"/>
                  </a:cubicBezTo>
                  <a:cubicBezTo>
                    <a:pt x="1625" y="3354"/>
                    <a:pt x="1782" y="3406"/>
                    <a:pt x="1943" y="3450"/>
                  </a:cubicBezTo>
                  <a:cubicBezTo>
                    <a:pt x="2436" y="3585"/>
                    <a:pt x="2974" y="3652"/>
                    <a:pt x="3509" y="3652"/>
                  </a:cubicBezTo>
                  <a:cubicBezTo>
                    <a:pt x="4204" y="3652"/>
                    <a:pt x="4894" y="3540"/>
                    <a:pt x="5479" y="3319"/>
                  </a:cubicBezTo>
                  <a:cubicBezTo>
                    <a:pt x="5627" y="3264"/>
                    <a:pt x="5769" y="3201"/>
                    <a:pt x="5901" y="3130"/>
                  </a:cubicBezTo>
                  <a:cubicBezTo>
                    <a:pt x="5964" y="3097"/>
                    <a:pt x="6024" y="3062"/>
                    <a:pt x="6083" y="3027"/>
                  </a:cubicBezTo>
                  <a:cubicBezTo>
                    <a:pt x="6134" y="2995"/>
                    <a:pt x="6183" y="2963"/>
                    <a:pt x="6228" y="2932"/>
                  </a:cubicBezTo>
                  <a:cubicBezTo>
                    <a:pt x="6241" y="2922"/>
                    <a:pt x="6254" y="2913"/>
                    <a:pt x="6266" y="2904"/>
                  </a:cubicBezTo>
                  <a:cubicBezTo>
                    <a:pt x="6568" y="2682"/>
                    <a:pt x="6764" y="2434"/>
                    <a:pt x="6856" y="2178"/>
                  </a:cubicBezTo>
                  <a:cubicBezTo>
                    <a:pt x="7012" y="1742"/>
                    <a:pt x="6868" y="1284"/>
                    <a:pt x="6435" y="896"/>
                  </a:cubicBezTo>
                  <a:cubicBezTo>
                    <a:pt x="6255" y="732"/>
                    <a:pt x="6020" y="581"/>
                    <a:pt x="5737" y="450"/>
                  </a:cubicBezTo>
                  <a:cubicBezTo>
                    <a:pt x="5691" y="428"/>
                    <a:pt x="5645" y="407"/>
                    <a:pt x="5596" y="388"/>
                  </a:cubicBezTo>
                  <a:cubicBezTo>
                    <a:pt x="4974" y="129"/>
                    <a:pt x="4230" y="1"/>
                    <a:pt x="34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7"/>
            <p:cNvSpPr/>
            <p:nvPr/>
          </p:nvSpPr>
          <p:spPr>
            <a:xfrm>
              <a:off x="6612487" y="3029478"/>
              <a:ext cx="566366" cy="270993"/>
            </a:xfrm>
            <a:custGeom>
              <a:avLst/>
              <a:gdLst/>
              <a:ahLst/>
              <a:cxnLst/>
              <a:rect l="l" t="t" r="r" b="b"/>
              <a:pathLst>
                <a:path w="6793" h="3250" extrusionOk="0">
                  <a:moveTo>
                    <a:pt x="3389" y="0"/>
                  </a:moveTo>
                  <a:cubicBezTo>
                    <a:pt x="2506" y="0"/>
                    <a:pt x="1629" y="182"/>
                    <a:pt x="970" y="538"/>
                  </a:cubicBezTo>
                  <a:cubicBezTo>
                    <a:pt x="959" y="543"/>
                    <a:pt x="948" y="549"/>
                    <a:pt x="938" y="556"/>
                  </a:cubicBezTo>
                  <a:cubicBezTo>
                    <a:pt x="895" y="578"/>
                    <a:pt x="853" y="601"/>
                    <a:pt x="813" y="627"/>
                  </a:cubicBezTo>
                  <a:cubicBezTo>
                    <a:pt x="568" y="779"/>
                    <a:pt x="377" y="944"/>
                    <a:pt x="241" y="1119"/>
                  </a:cubicBezTo>
                  <a:cubicBezTo>
                    <a:pt x="115" y="1282"/>
                    <a:pt x="36" y="1452"/>
                    <a:pt x="1" y="1624"/>
                  </a:cubicBezTo>
                  <a:cubicBezTo>
                    <a:pt x="30" y="1757"/>
                    <a:pt x="85" y="1891"/>
                    <a:pt x="169" y="2019"/>
                  </a:cubicBezTo>
                  <a:cubicBezTo>
                    <a:pt x="328" y="2266"/>
                    <a:pt x="589" y="2498"/>
                    <a:pt x="948" y="2694"/>
                  </a:cubicBezTo>
                  <a:cubicBezTo>
                    <a:pt x="1017" y="2731"/>
                    <a:pt x="1086" y="2768"/>
                    <a:pt x="1161" y="2802"/>
                  </a:cubicBezTo>
                  <a:cubicBezTo>
                    <a:pt x="1230" y="2833"/>
                    <a:pt x="1298" y="2864"/>
                    <a:pt x="1371" y="2891"/>
                  </a:cubicBezTo>
                  <a:cubicBezTo>
                    <a:pt x="1522" y="2952"/>
                    <a:pt x="1678" y="3003"/>
                    <a:pt x="1840" y="3048"/>
                  </a:cubicBezTo>
                  <a:cubicBezTo>
                    <a:pt x="2333" y="3183"/>
                    <a:pt x="2870" y="3250"/>
                    <a:pt x="3406" y="3250"/>
                  </a:cubicBezTo>
                  <a:cubicBezTo>
                    <a:pt x="4100" y="3250"/>
                    <a:pt x="4791" y="3138"/>
                    <a:pt x="5375" y="2917"/>
                  </a:cubicBezTo>
                  <a:cubicBezTo>
                    <a:pt x="5523" y="2862"/>
                    <a:pt x="5664" y="2799"/>
                    <a:pt x="5797" y="2728"/>
                  </a:cubicBezTo>
                  <a:cubicBezTo>
                    <a:pt x="5860" y="2695"/>
                    <a:pt x="5922" y="2661"/>
                    <a:pt x="5981" y="2625"/>
                  </a:cubicBezTo>
                  <a:cubicBezTo>
                    <a:pt x="6030" y="2594"/>
                    <a:pt x="6079" y="2561"/>
                    <a:pt x="6124" y="2530"/>
                  </a:cubicBezTo>
                  <a:cubicBezTo>
                    <a:pt x="6138" y="2520"/>
                    <a:pt x="6150" y="2511"/>
                    <a:pt x="6162" y="2502"/>
                  </a:cubicBezTo>
                  <a:cubicBezTo>
                    <a:pt x="6465" y="2280"/>
                    <a:pt x="6660" y="2032"/>
                    <a:pt x="6752" y="1776"/>
                  </a:cubicBezTo>
                  <a:cubicBezTo>
                    <a:pt x="6769" y="1728"/>
                    <a:pt x="6782" y="1679"/>
                    <a:pt x="6793" y="1629"/>
                  </a:cubicBezTo>
                  <a:cubicBezTo>
                    <a:pt x="6739" y="1372"/>
                    <a:pt x="6586" y="1122"/>
                    <a:pt x="6333" y="896"/>
                  </a:cubicBezTo>
                  <a:cubicBezTo>
                    <a:pt x="6149" y="731"/>
                    <a:pt x="5916" y="580"/>
                    <a:pt x="5633" y="448"/>
                  </a:cubicBezTo>
                  <a:cubicBezTo>
                    <a:pt x="5586" y="427"/>
                    <a:pt x="5540" y="406"/>
                    <a:pt x="5491" y="387"/>
                  </a:cubicBezTo>
                  <a:cubicBezTo>
                    <a:pt x="4870" y="128"/>
                    <a:pt x="4127" y="0"/>
                    <a:pt x="3389"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7"/>
            <p:cNvSpPr/>
            <p:nvPr/>
          </p:nvSpPr>
          <p:spPr>
            <a:xfrm>
              <a:off x="6612487" y="3029478"/>
              <a:ext cx="566366" cy="270993"/>
            </a:xfrm>
            <a:custGeom>
              <a:avLst/>
              <a:gdLst/>
              <a:ahLst/>
              <a:cxnLst/>
              <a:rect l="l" t="t" r="r" b="b"/>
              <a:pathLst>
                <a:path w="6793" h="3250" extrusionOk="0">
                  <a:moveTo>
                    <a:pt x="3389" y="0"/>
                  </a:moveTo>
                  <a:cubicBezTo>
                    <a:pt x="2506" y="0"/>
                    <a:pt x="1629" y="182"/>
                    <a:pt x="970" y="538"/>
                  </a:cubicBezTo>
                  <a:cubicBezTo>
                    <a:pt x="959" y="543"/>
                    <a:pt x="948" y="549"/>
                    <a:pt x="938" y="556"/>
                  </a:cubicBezTo>
                  <a:cubicBezTo>
                    <a:pt x="895" y="578"/>
                    <a:pt x="853" y="601"/>
                    <a:pt x="813" y="627"/>
                  </a:cubicBezTo>
                  <a:cubicBezTo>
                    <a:pt x="568" y="779"/>
                    <a:pt x="377" y="944"/>
                    <a:pt x="241" y="1119"/>
                  </a:cubicBezTo>
                  <a:cubicBezTo>
                    <a:pt x="115" y="1282"/>
                    <a:pt x="36" y="1452"/>
                    <a:pt x="1" y="1624"/>
                  </a:cubicBezTo>
                  <a:cubicBezTo>
                    <a:pt x="30" y="1757"/>
                    <a:pt x="85" y="1891"/>
                    <a:pt x="169" y="2019"/>
                  </a:cubicBezTo>
                  <a:cubicBezTo>
                    <a:pt x="328" y="2266"/>
                    <a:pt x="589" y="2498"/>
                    <a:pt x="948" y="2694"/>
                  </a:cubicBezTo>
                  <a:cubicBezTo>
                    <a:pt x="1017" y="2731"/>
                    <a:pt x="1086" y="2768"/>
                    <a:pt x="1161" y="2802"/>
                  </a:cubicBezTo>
                  <a:cubicBezTo>
                    <a:pt x="1230" y="2833"/>
                    <a:pt x="1298" y="2864"/>
                    <a:pt x="1371" y="2891"/>
                  </a:cubicBezTo>
                  <a:cubicBezTo>
                    <a:pt x="1522" y="2952"/>
                    <a:pt x="1678" y="3003"/>
                    <a:pt x="1840" y="3048"/>
                  </a:cubicBezTo>
                  <a:cubicBezTo>
                    <a:pt x="2333" y="3183"/>
                    <a:pt x="2870" y="3250"/>
                    <a:pt x="3406" y="3250"/>
                  </a:cubicBezTo>
                  <a:cubicBezTo>
                    <a:pt x="4100" y="3250"/>
                    <a:pt x="4791" y="3138"/>
                    <a:pt x="5375" y="2917"/>
                  </a:cubicBezTo>
                  <a:cubicBezTo>
                    <a:pt x="5523" y="2862"/>
                    <a:pt x="5664" y="2799"/>
                    <a:pt x="5797" y="2728"/>
                  </a:cubicBezTo>
                  <a:cubicBezTo>
                    <a:pt x="5860" y="2695"/>
                    <a:pt x="5922" y="2661"/>
                    <a:pt x="5981" y="2625"/>
                  </a:cubicBezTo>
                  <a:cubicBezTo>
                    <a:pt x="6030" y="2594"/>
                    <a:pt x="6079" y="2561"/>
                    <a:pt x="6124" y="2530"/>
                  </a:cubicBezTo>
                  <a:cubicBezTo>
                    <a:pt x="6138" y="2520"/>
                    <a:pt x="6150" y="2511"/>
                    <a:pt x="6162" y="2502"/>
                  </a:cubicBezTo>
                  <a:cubicBezTo>
                    <a:pt x="6465" y="2280"/>
                    <a:pt x="6660" y="2032"/>
                    <a:pt x="6752" y="1776"/>
                  </a:cubicBezTo>
                  <a:cubicBezTo>
                    <a:pt x="6769" y="1728"/>
                    <a:pt x="6782" y="1679"/>
                    <a:pt x="6793" y="1629"/>
                  </a:cubicBezTo>
                  <a:cubicBezTo>
                    <a:pt x="6739" y="1372"/>
                    <a:pt x="6586" y="1122"/>
                    <a:pt x="6333" y="896"/>
                  </a:cubicBezTo>
                  <a:cubicBezTo>
                    <a:pt x="6149" y="731"/>
                    <a:pt x="5916" y="580"/>
                    <a:pt x="5633" y="448"/>
                  </a:cubicBezTo>
                  <a:cubicBezTo>
                    <a:pt x="5586" y="427"/>
                    <a:pt x="5540" y="406"/>
                    <a:pt x="5491" y="387"/>
                  </a:cubicBezTo>
                  <a:cubicBezTo>
                    <a:pt x="4870" y="128"/>
                    <a:pt x="4127" y="0"/>
                    <a:pt x="33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7"/>
            <p:cNvSpPr/>
            <p:nvPr/>
          </p:nvSpPr>
          <p:spPr>
            <a:xfrm>
              <a:off x="6496263" y="3162139"/>
              <a:ext cx="791395" cy="202369"/>
            </a:xfrm>
            <a:custGeom>
              <a:avLst/>
              <a:gdLst/>
              <a:ahLst/>
              <a:cxnLst/>
              <a:rect l="l" t="t" r="r" b="b"/>
              <a:pathLst>
                <a:path w="9492" h="2427" extrusionOk="0">
                  <a:moveTo>
                    <a:pt x="9492" y="354"/>
                  </a:moveTo>
                  <a:cubicBezTo>
                    <a:pt x="9463" y="416"/>
                    <a:pt x="9433" y="477"/>
                    <a:pt x="9400" y="536"/>
                  </a:cubicBezTo>
                  <a:lnTo>
                    <a:pt x="9400" y="536"/>
                  </a:lnTo>
                  <a:cubicBezTo>
                    <a:pt x="9433" y="477"/>
                    <a:pt x="9464" y="417"/>
                    <a:pt x="9492" y="354"/>
                  </a:cubicBezTo>
                  <a:close/>
                  <a:moveTo>
                    <a:pt x="0" y="1"/>
                  </a:moveTo>
                  <a:cubicBezTo>
                    <a:pt x="61" y="512"/>
                    <a:pt x="388" y="944"/>
                    <a:pt x="785" y="1265"/>
                  </a:cubicBezTo>
                  <a:lnTo>
                    <a:pt x="782" y="1262"/>
                  </a:lnTo>
                  <a:lnTo>
                    <a:pt x="782" y="1262"/>
                  </a:lnTo>
                  <a:cubicBezTo>
                    <a:pt x="1881" y="2114"/>
                    <a:pt x="3372" y="2427"/>
                    <a:pt x="4834" y="2427"/>
                  </a:cubicBezTo>
                  <a:cubicBezTo>
                    <a:pt x="4933" y="2427"/>
                    <a:pt x="5032" y="2426"/>
                    <a:pt x="5131" y="2423"/>
                  </a:cubicBezTo>
                  <a:cubicBezTo>
                    <a:pt x="6636" y="2335"/>
                    <a:pt x="8617" y="1942"/>
                    <a:pt x="9400" y="536"/>
                  </a:cubicBezTo>
                  <a:lnTo>
                    <a:pt x="9400" y="536"/>
                  </a:lnTo>
                  <a:cubicBezTo>
                    <a:pt x="8793" y="1611"/>
                    <a:pt x="7367" y="2054"/>
                    <a:pt x="6191" y="2261"/>
                  </a:cubicBezTo>
                  <a:cubicBezTo>
                    <a:pt x="5721" y="2329"/>
                    <a:pt x="5239" y="2365"/>
                    <a:pt x="4760" y="2365"/>
                  </a:cubicBezTo>
                  <a:cubicBezTo>
                    <a:pt x="3320" y="2365"/>
                    <a:pt x="1894" y="2037"/>
                    <a:pt x="802" y="1234"/>
                  </a:cubicBezTo>
                  <a:lnTo>
                    <a:pt x="802" y="1234"/>
                  </a:lnTo>
                  <a:lnTo>
                    <a:pt x="804" y="1236"/>
                  </a:lnTo>
                  <a:cubicBezTo>
                    <a:pt x="409" y="924"/>
                    <a:pt x="71" y="50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7"/>
            <p:cNvSpPr/>
            <p:nvPr/>
          </p:nvSpPr>
          <p:spPr>
            <a:xfrm>
              <a:off x="6685022" y="3038650"/>
              <a:ext cx="404952" cy="242310"/>
            </a:xfrm>
            <a:custGeom>
              <a:avLst/>
              <a:gdLst/>
              <a:ahLst/>
              <a:cxnLst/>
              <a:rect l="l" t="t" r="r" b="b"/>
              <a:pathLst>
                <a:path w="4857" h="2906" extrusionOk="0">
                  <a:moveTo>
                    <a:pt x="2328" y="0"/>
                  </a:moveTo>
                  <a:cubicBezTo>
                    <a:pt x="1923" y="0"/>
                    <a:pt x="1505" y="101"/>
                    <a:pt x="1093" y="303"/>
                  </a:cubicBezTo>
                  <a:lnTo>
                    <a:pt x="625" y="107"/>
                  </a:lnTo>
                  <a:lnTo>
                    <a:pt x="0" y="507"/>
                  </a:lnTo>
                  <a:lnTo>
                    <a:pt x="0" y="1060"/>
                  </a:lnTo>
                  <a:lnTo>
                    <a:pt x="147" y="1120"/>
                  </a:lnTo>
                  <a:cubicBezTo>
                    <a:pt x="137" y="1156"/>
                    <a:pt x="131" y="1191"/>
                    <a:pt x="132" y="1224"/>
                  </a:cubicBezTo>
                  <a:lnTo>
                    <a:pt x="132" y="1229"/>
                  </a:lnTo>
                  <a:cubicBezTo>
                    <a:pt x="137" y="1314"/>
                    <a:pt x="128" y="1679"/>
                    <a:pt x="132" y="1777"/>
                  </a:cubicBezTo>
                  <a:lnTo>
                    <a:pt x="132" y="1781"/>
                  </a:lnTo>
                  <a:cubicBezTo>
                    <a:pt x="140" y="1945"/>
                    <a:pt x="273" y="2088"/>
                    <a:pt x="552" y="2204"/>
                  </a:cubicBezTo>
                  <a:cubicBezTo>
                    <a:pt x="772" y="2297"/>
                    <a:pt x="990" y="2334"/>
                    <a:pt x="1205" y="2334"/>
                  </a:cubicBezTo>
                  <a:cubicBezTo>
                    <a:pt x="1509" y="2334"/>
                    <a:pt x="1806" y="2259"/>
                    <a:pt x="2090" y="2158"/>
                  </a:cubicBezTo>
                  <a:lnTo>
                    <a:pt x="2090" y="2158"/>
                  </a:lnTo>
                  <a:lnTo>
                    <a:pt x="1962" y="2290"/>
                  </a:lnTo>
                  <a:lnTo>
                    <a:pt x="1962" y="2843"/>
                  </a:lnTo>
                  <a:cubicBezTo>
                    <a:pt x="2073" y="2869"/>
                    <a:pt x="2184" y="2886"/>
                    <a:pt x="2292" y="2896"/>
                  </a:cubicBezTo>
                  <a:cubicBezTo>
                    <a:pt x="2359" y="2903"/>
                    <a:pt x="2426" y="2905"/>
                    <a:pt x="2492" y="2905"/>
                  </a:cubicBezTo>
                  <a:cubicBezTo>
                    <a:pt x="2619" y="2905"/>
                    <a:pt x="2743" y="2895"/>
                    <a:pt x="2864" y="2875"/>
                  </a:cubicBezTo>
                  <a:cubicBezTo>
                    <a:pt x="3191" y="2825"/>
                    <a:pt x="3496" y="2713"/>
                    <a:pt x="3755" y="2581"/>
                  </a:cubicBezTo>
                  <a:lnTo>
                    <a:pt x="4224" y="2778"/>
                  </a:lnTo>
                  <a:lnTo>
                    <a:pt x="4856" y="2389"/>
                  </a:lnTo>
                  <a:lnTo>
                    <a:pt x="4856" y="1836"/>
                  </a:lnTo>
                  <a:lnTo>
                    <a:pt x="4737" y="1786"/>
                  </a:lnTo>
                  <a:lnTo>
                    <a:pt x="4713" y="1774"/>
                  </a:lnTo>
                  <a:cubicBezTo>
                    <a:pt x="4721" y="1735"/>
                    <a:pt x="4727" y="1692"/>
                    <a:pt x="4726" y="1645"/>
                  </a:cubicBezTo>
                  <a:cubicBezTo>
                    <a:pt x="4726" y="1630"/>
                    <a:pt x="4724" y="1616"/>
                    <a:pt x="4721" y="1602"/>
                  </a:cubicBezTo>
                  <a:cubicBezTo>
                    <a:pt x="4714" y="1534"/>
                    <a:pt x="4729" y="1222"/>
                    <a:pt x="4726" y="1093"/>
                  </a:cubicBezTo>
                  <a:cubicBezTo>
                    <a:pt x="4726" y="1077"/>
                    <a:pt x="4724" y="1064"/>
                    <a:pt x="4721" y="1049"/>
                  </a:cubicBezTo>
                  <a:cubicBezTo>
                    <a:pt x="4704" y="895"/>
                    <a:pt x="4574" y="756"/>
                    <a:pt x="4313" y="647"/>
                  </a:cubicBezTo>
                  <a:lnTo>
                    <a:pt x="4313" y="645"/>
                  </a:lnTo>
                  <a:cubicBezTo>
                    <a:pt x="4104" y="558"/>
                    <a:pt x="3892" y="524"/>
                    <a:pt x="3683" y="524"/>
                  </a:cubicBezTo>
                  <a:cubicBezTo>
                    <a:pt x="3614" y="524"/>
                    <a:pt x="3544" y="527"/>
                    <a:pt x="3476" y="535"/>
                  </a:cubicBezTo>
                  <a:cubicBezTo>
                    <a:pt x="3452" y="538"/>
                    <a:pt x="3428" y="542"/>
                    <a:pt x="3405" y="544"/>
                  </a:cubicBezTo>
                  <a:lnTo>
                    <a:pt x="3397" y="545"/>
                  </a:lnTo>
                  <a:cubicBezTo>
                    <a:pt x="3371" y="549"/>
                    <a:pt x="3347" y="554"/>
                    <a:pt x="3323" y="558"/>
                  </a:cubicBezTo>
                  <a:cubicBezTo>
                    <a:pt x="3302" y="561"/>
                    <a:pt x="3279" y="565"/>
                    <a:pt x="3258" y="569"/>
                  </a:cubicBezTo>
                  <a:cubicBezTo>
                    <a:pt x="3249" y="572"/>
                    <a:pt x="3239" y="574"/>
                    <a:pt x="3232" y="575"/>
                  </a:cubicBezTo>
                  <a:cubicBezTo>
                    <a:pt x="3215" y="577"/>
                    <a:pt x="3197" y="581"/>
                    <a:pt x="3181" y="585"/>
                  </a:cubicBezTo>
                  <a:cubicBezTo>
                    <a:pt x="3042" y="617"/>
                    <a:pt x="2907" y="659"/>
                    <a:pt x="2778" y="703"/>
                  </a:cubicBezTo>
                  <a:cubicBezTo>
                    <a:pt x="2720" y="723"/>
                    <a:pt x="2662" y="746"/>
                    <a:pt x="2605" y="769"/>
                  </a:cubicBezTo>
                  <a:lnTo>
                    <a:pt x="2773" y="595"/>
                  </a:lnTo>
                  <a:lnTo>
                    <a:pt x="2773" y="42"/>
                  </a:lnTo>
                  <a:cubicBezTo>
                    <a:pt x="2627" y="14"/>
                    <a:pt x="2479" y="0"/>
                    <a:pt x="2328"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p:nvPr/>
          </p:nvSpPr>
          <p:spPr>
            <a:xfrm>
              <a:off x="7049784" y="3131872"/>
              <a:ext cx="29348" cy="54866"/>
            </a:xfrm>
            <a:custGeom>
              <a:avLst/>
              <a:gdLst/>
              <a:ahLst/>
              <a:cxnLst/>
              <a:rect l="l" t="t" r="r" b="b"/>
              <a:pathLst>
                <a:path w="352" h="658" extrusionOk="0">
                  <a:moveTo>
                    <a:pt x="350" y="1"/>
                  </a:moveTo>
                  <a:cubicBezTo>
                    <a:pt x="340" y="352"/>
                    <a:pt x="0" y="516"/>
                    <a:pt x="2" y="516"/>
                  </a:cubicBezTo>
                  <a:lnTo>
                    <a:pt x="338" y="657"/>
                  </a:lnTo>
                  <a:cubicBezTo>
                    <a:pt x="346" y="616"/>
                    <a:pt x="352" y="574"/>
                    <a:pt x="351" y="527"/>
                  </a:cubicBezTo>
                  <a:lnTo>
                    <a:pt x="346" y="484"/>
                  </a:lnTo>
                  <a:cubicBezTo>
                    <a:pt x="339" y="421"/>
                    <a:pt x="351" y="142"/>
                    <a:pt x="3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p:cNvSpPr/>
            <p:nvPr/>
          </p:nvSpPr>
          <p:spPr>
            <a:xfrm>
              <a:off x="6781736" y="3042236"/>
              <a:ext cx="134484" cy="91971"/>
            </a:xfrm>
            <a:custGeom>
              <a:avLst/>
              <a:gdLst/>
              <a:ahLst/>
              <a:cxnLst/>
              <a:rect l="l" t="t" r="r" b="b"/>
              <a:pathLst>
                <a:path w="1613" h="1103" extrusionOk="0">
                  <a:moveTo>
                    <a:pt x="1612" y="0"/>
                  </a:moveTo>
                  <a:lnTo>
                    <a:pt x="1064" y="572"/>
                  </a:lnTo>
                  <a:cubicBezTo>
                    <a:pt x="996" y="555"/>
                    <a:pt x="926" y="546"/>
                    <a:pt x="854" y="546"/>
                  </a:cubicBezTo>
                  <a:cubicBezTo>
                    <a:pt x="664" y="546"/>
                    <a:pt x="459" y="605"/>
                    <a:pt x="259" y="732"/>
                  </a:cubicBezTo>
                  <a:cubicBezTo>
                    <a:pt x="0" y="899"/>
                    <a:pt x="23" y="1007"/>
                    <a:pt x="164" y="1068"/>
                  </a:cubicBezTo>
                  <a:cubicBezTo>
                    <a:pt x="200" y="1083"/>
                    <a:pt x="238" y="1094"/>
                    <a:pt x="278" y="1097"/>
                  </a:cubicBezTo>
                  <a:cubicBezTo>
                    <a:pt x="301" y="1100"/>
                    <a:pt x="324" y="1102"/>
                    <a:pt x="348" y="1102"/>
                  </a:cubicBezTo>
                  <a:cubicBezTo>
                    <a:pt x="400" y="1102"/>
                    <a:pt x="456" y="1095"/>
                    <a:pt x="517" y="1080"/>
                  </a:cubicBezTo>
                  <a:cubicBezTo>
                    <a:pt x="660" y="1049"/>
                    <a:pt x="835" y="978"/>
                    <a:pt x="1070" y="878"/>
                  </a:cubicBezTo>
                  <a:cubicBezTo>
                    <a:pt x="1102" y="865"/>
                    <a:pt x="1134" y="851"/>
                    <a:pt x="1169" y="837"/>
                  </a:cubicBezTo>
                  <a:cubicBezTo>
                    <a:pt x="1251" y="802"/>
                    <a:pt x="1339" y="767"/>
                    <a:pt x="1429" y="732"/>
                  </a:cubicBezTo>
                  <a:cubicBezTo>
                    <a:pt x="1435" y="730"/>
                    <a:pt x="1439" y="728"/>
                    <a:pt x="1445" y="726"/>
                  </a:cubicBezTo>
                  <a:lnTo>
                    <a:pt x="1610" y="552"/>
                  </a:lnTo>
                  <a:lnTo>
                    <a:pt x="16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p:nvPr/>
          </p:nvSpPr>
          <p:spPr>
            <a:xfrm>
              <a:off x="6684772" y="3081008"/>
              <a:ext cx="39103" cy="51197"/>
            </a:xfrm>
            <a:custGeom>
              <a:avLst/>
              <a:gdLst/>
              <a:ahLst/>
              <a:cxnLst/>
              <a:rect l="l" t="t" r="r" b="b"/>
              <a:pathLst>
                <a:path w="469" h="614" extrusionOk="0">
                  <a:moveTo>
                    <a:pt x="2" y="0"/>
                  </a:moveTo>
                  <a:lnTo>
                    <a:pt x="1" y="552"/>
                  </a:lnTo>
                  <a:lnTo>
                    <a:pt x="147" y="613"/>
                  </a:lnTo>
                  <a:cubicBezTo>
                    <a:pt x="182" y="481"/>
                    <a:pt x="294" y="340"/>
                    <a:pt x="468" y="196"/>
                  </a:cubicBezTo>
                  <a:lnTo>
                    <a:pt x="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a:off x="6848436" y="3191740"/>
              <a:ext cx="241537" cy="89136"/>
            </a:xfrm>
            <a:custGeom>
              <a:avLst/>
              <a:gdLst/>
              <a:ahLst/>
              <a:cxnLst/>
              <a:rect l="l" t="t" r="r" b="b"/>
              <a:pathLst>
                <a:path w="2897" h="1069" extrusionOk="0">
                  <a:moveTo>
                    <a:pt x="2896" y="0"/>
                  </a:moveTo>
                  <a:lnTo>
                    <a:pt x="2264" y="390"/>
                  </a:lnTo>
                  <a:lnTo>
                    <a:pt x="1794" y="193"/>
                  </a:lnTo>
                  <a:cubicBezTo>
                    <a:pt x="1533" y="324"/>
                    <a:pt x="1229" y="436"/>
                    <a:pt x="902" y="485"/>
                  </a:cubicBezTo>
                  <a:cubicBezTo>
                    <a:pt x="777" y="505"/>
                    <a:pt x="649" y="517"/>
                    <a:pt x="518" y="517"/>
                  </a:cubicBezTo>
                  <a:cubicBezTo>
                    <a:pt x="456" y="517"/>
                    <a:pt x="393" y="514"/>
                    <a:pt x="329" y="509"/>
                  </a:cubicBezTo>
                  <a:cubicBezTo>
                    <a:pt x="224" y="498"/>
                    <a:pt x="112" y="482"/>
                    <a:pt x="1" y="454"/>
                  </a:cubicBezTo>
                  <a:lnTo>
                    <a:pt x="1" y="1007"/>
                  </a:lnTo>
                  <a:cubicBezTo>
                    <a:pt x="112" y="1034"/>
                    <a:pt x="221" y="1050"/>
                    <a:pt x="329" y="1060"/>
                  </a:cubicBezTo>
                  <a:cubicBezTo>
                    <a:pt x="394" y="1066"/>
                    <a:pt x="459" y="1068"/>
                    <a:pt x="523" y="1068"/>
                  </a:cubicBezTo>
                  <a:cubicBezTo>
                    <a:pt x="652" y="1068"/>
                    <a:pt x="779" y="1058"/>
                    <a:pt x="902" y="1038"/>
                  </a:cubicBezTo>
                  <a:cubicBezTo>
                    <a:pt x="1230" y="989"/>
                    <a:pt x="1533" y="878"/>
                    <a:pt x="1794" y="746"/>
                  </a:cubicBezTo>
                  <a:lnTo>
                    <a:pt x="2261" y="943"/>
                  </a:lnTo>
                  <a:lnTo>
                    <a:pt x="2896" y="553"/>
                  </a:lnTo>
                  <a:lnTo>
                    <a:pt x="289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7"/>
            <p:cNvSpPr/>
            <p:nvPr/>
          </p:nvSpPr>
          <p:spPr>
            <a:xfrm>
              <a:off x="6876116" y="3253943"/>
              <a:ext cx="122144" cy="28600"/>
            </a:xfrm>
            <a:custGeom>
              <a:avLst/>
              <a:gdLst/>
              <a:ahLst/>
              <a:cxnLst/>
              <a:rect l="l" t="t" r="r" b="b"/>
              <a:pathLst>
                <a:path w="1465" h="343" extrusionOk="0">
                  <a:moveTo>
                    <a:pt x="1464" y="0"/>
                  </a:moveTo>
                  <a:cubicBezTo>
                    <a:pt x="1345" y="44"/>
                    <a:pt x="1226" y="91"/>
                    <a:pt x="1105" y="130"/>
                  </a:cubicBezTo>
                  <a:cubicBezTo>
                    <a:pt x="984" y="167"/>
                    <a:pt x="865" y="203"/>
                    <a:pt x="742" y="229"/>
                  </a:cubicBezTo>
                  <a:cubicBezTo>
                    <a:pt x="498" y="285"/>
                    <a:pt x="251" y="312"/>
                    <a:pt x="0" y="316"/>
                  </a:cubicBezTo>
                  <a:cubicBezTo>
                    <a:pt x="98" y="335"/>
                    <a:pt x="197" y="343"/>
                    <a:pt x="298" y="343"/>
                  </a:cubicBezTo>
                  <a:cubicBezTo>
                    <a:pt x="450" y="343"/>
                    <a:pt x="604" y="324"/>
                    <a:pt x="754" y="291"/>
                  </a:cubicBezTo>
                  <a:cubicBezTo>
                    <a:pt x="1004" y="233"/>
                    <a:pt x="1248" y="135"/>
                    <a:pt x="14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7"/>
            <p:cNvSpPr/>
            <p:nvPr/>
          </p:nvSpPr>
          <p:spPr>
            <a:xfrm>
              <a:off x="6695528" y="3137458"/>
              <a:ext cx="296732" cy="96140"/>
            </a:xfrm>
            <a:custGeom>
              <a:avLst/>
              <a:gdLst/>
              <a:ahLst/>
              <a:cxnLst/>
              <a:rect l="l" t="t" r="r" b="b"/>
              <a:pathLst>
                <a:path w="3559" h="1153" extrusionOk="0">
                  <a:moveTo>
                    <a:pt x="4" y="47"/>
                  </a:moveTo>
                  <a:cubicBezTo>
                    <a:pt x="4" y="48"/>
                    <a:pt x="4" y="49"/>
                    <a:pt x="4" y="50"/>
                  </a:cubicBezTo>
                  <a:lnTo>
                    <a:pt x="4" y="50"/>
                  </a:lnTo>
                  <a:cubicBezTo>
                    <a:pt x="4" y="49"/>
                    <a:pt x="4" y="48"/>
                    <a:pt x="4" y="47"/>
                  </a:cubicBezTo>
                  <a:close/>
                  <a:moveTo>
                    <a:pt x="3180" y="0"/>
                  </a:moveTo>
                  <a:cubicBezTo>
                    <a:pt x="2916" y="0"/>
                    <a:pt x="2598" y="173"/>
                    <a:pt x="2190" y="338"/>
                  </a:cubicBezTo>
                  <a:cubicBezTo>
                    <a:pt x="1838" y="479"/>
                    <a:pt x="1464" y="600"/>
                    <a:pt x="1078" y="600"/>
                  </a:cubicBezTo>
                  <a:cubicBezTo>
                    <a:pt x="863" y="600"/>
                    <a:pt x="644" y="562"/>
                    <a:pt x="423" y="470"/>
                  </a:cubicBezTo>
                  <a:cubicBezTo>
                    <a:pt x="148" y="355"/>
                    <a:pt x="14" y="211"/>
                    <a:pt x="4" y="50"/>
                  </a:cubicBezTo>
                  <a:lnTo>
                    <a:pt x="4" y="50"/>
                  </a:lnTo>
                  <a:cubicBezTo>
                    <a:pt x="9" y="142"/>
                    <a:pt x="1" y="499"/>
                    <a:pt x="5" y="595"/>
                  </a:cubicBezTo>
                  <a:lnTo>
                    <a:pt x="5" y="597"/>
                  </a:lnTo>
                  <a:cubicBezTo>
                    <a:pt x="15" y="760"/>
                    <a:pt x="147" y="904"/>
                    <a:pt x="423" y="1023"/>
                  </a:cubicBezTo>
                  <a:cubicBezTo>
                    <a:pt x="644" y="1115"/>
                    <a:pt x="863" y="1153"/>
                    <a:pt x="1078" y="1153"/>
                  </a:cubicBezTo>
                  <a:cubicBezTo>
                    <a:pt x="1381" y="1153"/>
                    <a:pt x="1677" y="1078"/>
                    <a:pt x="1962" y="977"/>
                  </a:cubicBezTo>
                  <a:lnTo>
                    <a:pt x="1964" y="976"/>
                  </a:lnTo>
                  <a:lnTo>
                    <a:pt x="2419" y="508"/>
                  </a:lnTo>
                  <a:cubicBezTo>
                    <a:pt x="2492" y="529"/>
                    <a:pt x="2588" y="544"/>
                    <a:pt x="2697" y="544"/>
                  </a:cubicBezTo>
                  <a:cubicBezTo>
                    <a:pt x="2879" y="544"/>
                    <a:pt x="3096" y="501"/>
                    <a:pt x="3301" y="370"/>
                  </a:cubicBezTo>
                  <a:cubicBezTo>
                    <a:pt x="3504" y="239"/>
                    <a:pt x="3559" y="115"/>
                    <a:pt x="3371" y="36"/>
                  </a:cubicBezTo>
                  <a:cubicBezTo>
                    <a:pt x="3310" y="11"/>
                    <a:pt x="3247" y="0"/>
                    <a:pt x="31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a:off x="6870363" y="3042236"/>
              <a:ext cx="45773" cy="93722"/>
            </a:xfrm>
            <a:custGeom>
              <a:avLst/>
              <a:gdLst/>
              <a:ahLst/>
              <a:cxnLst/>
              <a:rect l="l" t="t" r="r" b="b"/>
              <a:pathLst>
                <a:path w="549" h="1124" extrusionOk="0">
                  <a:moveTo>
                    <a:pt x="547" y="0"/>
                  </a:moveTo>
                  <a:lnTo>
                    <a:pt x="1" y="573"/>
                  </a:lnTo>
                  <a:lnTo>
                    <a:pt x="1" y="1123"/>
                  </a:lnTo>
                  <a:lnTo>
                    <a:pt x="548" y="553"/>
                  </a:lnTo>
                  <a:lnTo>
                    <a:pt x="547"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a:off x="6870363" y="3042236"/>
              <a:ext cx="45773" cy="93722"/>
            </a:xfrm>
            <a:custGeom>
              <a:avLst/>
              <a:gdLst/>
              <a:ahLst/>
              <a:cxnLst/>
              <a:rect l="l" t="t" r="r" b="b"/>
              <a:pathLst>
                <a:path w="549" h="1124" extrusionOk="0">
                  <a:moveTo>
                    <a:pt x="547" y="0"/>
                  </a:moveTo>
                  <a:lnTo>
                    <a:pt x="1" y="573"/>
                  </a:lnTo>
                  <a:lnTo>
                    <a:pt x="1" y="1123"/>
                  </a:lnTo>
                  <a:lnTo>
                    <a:pt x="548" y="553"/>
                  </a:lnTo>
                  <a:lnTo>
                    <a:pt x="5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a:off x="6684772" y="3081092"/>
              <a:ext cx="39103" cy="51197"/>
            </a:xfrm>
            <a:custGeom>
              <a:avLst/>
              <a:gdLst/>
              <a:ahLst/>
              <a:cxnLst/>
              <a:rect l="l" t="t" r="r" b="b"/>
              <a:pathLst>
                <a:path w="469" h="614" extrusionOk="0">
                  <a:moveTo>
                    <a:pt x="1" y="0"/>
                  </a:moveTo>
                  <a:lnTo>
                    <a:pt x="1" y="551"/>
                  </a:lnTo>
                  <a:lnTo>
                    <a:pt x="147" y="613"/>
                  </a:lnTo>
                  <a:lnTo>
                    <a:pt x="468" y="195"/>
                  </a:lnTo>
                  <a:lnTo>
                    <a:pt x="1"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a:off x="6684772" y="3081092"/>
              <a:ext cx="39103" cy="51197"/>
            </a:xfrm>
            <a:custGeom>
              <a:avLst/>
              <a:gdLst/>
              <a:ahLst/>
              <a:cxnLst/>
              <a:rect l="l" t="t" r="r" b="b"/>
              <a:pathLst>
                <a:path w="469" h="614" extrusionOk="0">
                  <a:moveTo>
                    <a:pt x="1" y="0"/>
                  </a:moveTo>
                  <a:lnTo>
                    <a:pt x="1" y="551"/>
                  </a:lnTo>
                  <a:lnTo>
                    <a:pt x="147" y="613"/>
                  </a:lnTo>
                  <a:lnTo>
                    <a:pt x="468" y="195"/>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a:off x="6684939" y="3038900"/>
              <a:ext cx="405202" cy="196116"/>
            </a:xfrm>
            <a:custGeom>
              <a:avLst/>
              <a:gdLst/>
              <a:ahLst/>
              <a:cxnLst/>
              <a:rect l="l" t="t" r="r" b="b"/>
              <a:pathLst>
                <a:path w="4860" h="2352" extrusionOk="0">
                  <a:moveTo>
                    <a:pt x="2327" y="0"/>
                  </a:moveTo>
                  <a:cubicBezTo>
                    <a:pt x="1923" y="0"/>
                    <a:pt x="1505" y="101"/>
                    <a:pt x="1093" y="303"/>
                  </a:cubicBezTo>
                  <a:lnTo>
                    <a:pt x="624" y="108"/>
                  </a:lnTo>
                  <a:lnTo>
                    <a:pt x="0" y="507"/>
                  </a:lnTo>
                  <a:lnTo>
                    <a:pt x="467" y="703"/>
                  </a:lnTo>
                  <a:cubicBezTo>
                    <a:pt x="244" y="887"/>
                    <a:pt x="127" y="1065"/>
                    <a:pt x="133" y="1225"/>
                  </a:cubicBezTo>
                  <a:lnTo>
                    <a:pt x="133" y="1229"/>
                  </a:lnTo>
                  <a:cubicBezTo>
                    <a:pt x="142" y="1390"/>
                    <a:pt x="275" y="1535"/>
                    <a:pt x="554" y="1651"/>
                  </a:cubicBezTo>
                  <a:cubicBezTo>
                    <a:pt x="774" y="1743"/>
                    <a:pt x="992" y="1781"/>
                    <a:pt x="1207" y="1781"/>
                  </a:cubicBezTo>
                  <a:cubicBezTo>
                    <a:pt x="1593" y="1781"/>
                    <a:pt x="1968" y="1660"/>
                    <a:pt x="2321" y="1519"/>
                  </a:cubicBezTo>
                  <a:cubicBezTo>
                    <a:pt x="2726" y="1354"/>
                    <a:pt x="3045" y="1181"/>
                    <a:pt x="3309" y="1181"/>
                  </a:cubicBezTo>
                  <a:cubicBezTo>
                    <a:pt x="3377" y="1181"/>
                    <a:pt x="3441" y="1193"/>
                    <a:pt x="3502" y="1218"/>
                  </a:cubicBezTo>
                  <a:cubicBezTo>
                    <a:pt x="3688" y="1297"/>
                    <a:pt x="3635" y="1420"/>
                    <a:pt x="3430" y="1551"/>
                  </a:cubicBezTo>
                  <a:cubicBezTo>
                    <a:pt x="3225" y="1682"/>
                    <a:pt x="3006" y="1724"/>
                    <a:pt x="2823" y="1724"/>
                  </a:cubicBezTo>
                  <a:cubicBezTo>
                    <a:pt x="2716" y="1724"/>
                    <a:pt x="2621" y="1710"/>
                    <a:pt x="2548" y="1690"/>
                  </a:cubicBezTo>
                  <a:lnTo>
                    <a:pt x="1966" y="2290"/>
                  </a:lnTo>
                  <a:cubicBezTo>
                    <a:pt x="2077" y="2316"/>
                    <a:pt x="2188" y="2333"/>
                    <a:pt x="2295" y="2344"/>
                  </a:cubicBezTo>
                  <a:cubicBezTo>
                    <a:pt x="2360" y="2349"/>
                    <a:pt x="2424" y="2352"/>
                    <a:pt x="2487" y="2352"/>
                  </a:cubicBezTo>
                  <a:cubicBezTo>
                    <a:pt x="2617" y="2352"/>
                    <a:pt x="2744" y="2341"/>
                    <a:pt x="2868" y="2323"/>
                  </a:cubicBezTo>
                  <a:cubicBezTo>
                    <a:pt x="3195" y="2271"/>
                    <a:pt x="3499" y="2160"/>
                    <a:pt x="3759" y="2028"/>
                  </a:cubicBezTo>
                  <a:lnTo>
                    <a:pt x="4227" y="2226"/>
                  </a:lnTo>
                  <a:lnTo>
                    <a:pt x="4860" y="1836"/>
                  </a:lnTo>
                  <a:lnTo>
                    <a:pt x="4738" y="1783"/>
                  </a:lnTo>
                  <a:lnTo>
                    <a:pt x="4376" y="1630"/>
                  </a:lnTo>
                  <a:cubicBezTo>
                    <a:pt x="4376" y="1630"/>
                    <a:pt x="4732" y="1457"/>
                    <a:pt x="4726" y="1090"/>
                  </a:cubicBezTo>
                  <a:cubicBezTo>
                    <a:pt x="4726" y="1074"/>
                    <a:pt x="4722" y="1061"/>
                    <a:pt x="4721" y="1046"/>
                  </a:cubicBezTo>
                  <a:cubicBezTo>
                    <a:pt x="4703" y="892"/>
                    <a:pt x="4574" y="754"/>
                    <a:pt x="4313" y="644"/>
                  </a:cubicBezTo>
                  <a:lnTo>
                    <a:pt x="4313" y="643"/>
                  </a:lnTo>
                  <a:cubicBezTo>
                    <a:pt x="4104" y="557"/>
                    <a:pt x="3893" y="521"/>
                    <a:pt x="3685" y="521"/>
                  </a:cubicBezTo>
                  <a:cubicBezTo>
                    <a:pt x="3615" y="521"/>
                    <a:pt x="3545" y="525"/>
                    <a:pt x="3476" y="533"/>
                  </a:cubicBezTo>
                  <a:cubicBezTo>
                    <a:pt x="3451" y="535"/>
                    <a:pt x="3428" y="539"/>
                    <a:pt x="3404" y="541"/>
                  </a:cubicBezTo>
                  <a:lnTo>
                    <a:pt x="3397" y="543"/>
                  </a:lnTo>
                  <a:cubicBezTo>
                    <a:pt x="3371" y="546"/>
                    <a:pt x="3346" y="551"/>
                    <a:pt x="3323" y="555"/>
                  </a:cubicBezTo>
                  <a:cubicBezTo>
                    <a:pt x="3302" y="559"/>
                    <a:pt x="3278" y="562"/>
                    <a:pt x="3258" y="566"/>
                  </a:cubicBezTo>
                  <a:cubicBezTo>
                    <a:pt x="3249" y="570"/>
                    <a:pt x="3239" y="571"/>
                    <a:pt x="3232" y="572"/>
                  </a:cubicBezTo>
                  <a:cubicBezTo>
                    <a:pt x="3214" y="574"/>
                    <a:pt x="3197" y="578"/>
                    <a:pt x="3181" y="582"/>
                  </a:cubicBezTo>
                  <a:cubicBezTo>
                    <a:pt x="3041" y="614"/>
                    <a:pt x="2907" y="656"/>
                    <a:pt x="2777" y="701"/>
                  </a:cubicBezTo>
                  <a:cubicBezTo>
                    <a:pt x="2714" y="724"/>
                    <a:pt x="2651" y="747"/>
                    <a:pt x="2590" y="772"/>
                  </a:cubicBezTo>
                  <a:cubicBezTo>
                    <a:pt x="2500" y="808"/>
                    <a:pt x="2411" y="843"/>
                    <a:pt x="2328" y="878"/>
                  </a:cubicBezTo>
                  <a:cubicBezTo>
                    <a:pt x="2294" y="892"/>
                    <a:pt x="2263" y="905"/>
                    <a:pt x="2229" y="920"/>
                  </a:cubicBezTo>
                  <a:cubicBezTo>
                    <a:pt x="1995" y="1020"/>
                    <a:pt x="1820" y="1091"/>
                    <a:pt x="1677" y="1122"/>
                  </a:cubicBezTo>
                  <a:cubicBezTo>
                    <a:pt x="1615" y="1137"/>
                    <a:pt x="1558" y="1145"/>
                    <a:pt x="1505" y="1145"/>
                  </a:cubicBezTo>
                  <a:cubicBezTo>
                    <a:pt x="1482" y="1145"/>
                    <a:pt x="1460" y="1143"/>
                    <a:pt x="1438" y="1140"/>
                  </a:cubicBezTo>
                  <a:cubicBezTo>
                    <a:pt x="1399" y="1135"/>
                    <a:pt x="1362" y="1124"/>
                    <a:pt x="1326" y="1110"/>
                  </a:cubicBezTo>
                  <a:cubicBezTo>
                    <a:pt x="1185" y="1051"/>
                    <a:pt x="1161" y="941"/>
                    <a:pt x="1421" y="774"/>
                  </a:cubicBezTo>
                  <a:cubicBezTo>
                    <a:pt x="1621" y="647"/>
                    <a:pt x="1825" y="588"/>
                    <a:pt x="2014" y="588"/>
                  </a:cubicBezTo>
                  <a:cubicBezTo>
                    <a:pt x="2087" y="588"/>
                    <a:pt x="2158" y="597"/>
                    <a:pt x="2226" y="614"/>
                  </a:cubicBezTo>
                  <a:lnTo>
                    <a:pt x="2772" y="42"/>
                  </a:lnTo>
                  <a:cubicBezTo>
                    <a:pt x="2626" y="14"/>
                    <a:pt x="2478" y="0"/>
                    <a:pt x="2327"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a:off x="6684939" y="3038900"/>
              <a:ext cx="405202" cy="196116"/>
            </a:xfrm>
            <a:custGeom>
              <a:avLst/>
              <a:gdLst/>
              <a:ahLst/>
              <a:cxnLst/>
              <a:rect l="l" t="t" r="r" b="b"/>
              <a:pathLst>
                <a:path w="4860" h="2352" extrusionOk="0">
                  <a:moveTo>
                    <a:pt x="2327" y="0"/>
                  </a:moveTo>
                  <a:cubicBezTo>
                    <a:pt x="1923" y="0"/>
                    <a:pt x="1505" y="101"/>
                    <a:pt x="1093" y="303"/>
                  </a:cubicBezTo>
                  <a:lnTo>
                    <a:pt x="624" y="108"/>
                  </a:lnTo>
                  <a:lnTo>
                    <a:pt x="0" y="507"/>
                  </a:lnTo>
                  <a:lnTo>
                    <a:pt x="467" y="703"/>
                  </a:lnTo>
                  <a:cubicBezTo>
                    <a:pt x="244" y="887"/>
                    <a:pt x="127" y="1065"/>
                    <a:pt x="133" y="1225"/>
                  </a:cubicBezTo>
                  <a:lnTo>
                    <a:pt x="133" y="1229"/>
                  </a:lnTo>
                  <a:cubicBezTo>
                    <a:pt x="142" y="1390"/>
                    <a:pt x="275" y="1535"/>
                    <a:pt x="554" y="1651"/>
                  </a:cubicBezTo>
                  <a:cubicBezTo>
                    <a:pt x="774" y="1743"/>
                    <a:pt x="992" y="1781"/>
                    <a:pt x="1207" y="1781"/>
                  </a:cubicBezTo>
                  <a:cubicBezTo>
                    <a:pt x="1593" y="1781"/>
                    <a:pt x="1968" y="1660"/>
                    <a:pt x="2321" y="1519"/>
                  </a:cubicBezTo>
                  <a:cubicBezTo>
                    <a:pt x="2726" y="1354"/>
                    <a:pt x="3045" y="1181"/>
                    <a:pt x="3309" y="1181"/>
                  </a:cubicBezTo>
                  <a:cubicBezTo>
                    <a:pt x="3377" y="1181"/>
                    <a:pt x="3441" y="1193"/>
                    <a:pt x="3502" y="1218"/>
                  </a:cubicBezTo>
                  <a:cubicBezTo>
                    <a:pt x="3688" y="1297"/>
                    <a:pt x="3635" y="1420"/>
                    <a:pt x="3430" y="1551"/>
                  </a:cubicBezTo>
                  <a:cubicBezTo>
                    <a:pt x="3225" y="1682"/>
                    <a:pt x="3006" y="1724"/>
                    <a:pt x="2823" y="1724"/>
                  </a:cubicBezTo>
                  <a:cubicBezTo>
                    <a:pt x="2716" y="1724"/>
                    <a:pt x="2621" y="1710"/>
                    <a:pt x="2548" y="1690"/>
                  </a:cubicBezTo>
                  <a:lnTo>
                    <a:pt x="1966" y="2290"/>
                  </a:lnTo>
                  <a:cubicBezTo>
                    <a:pt x="2077" y="2316"/>
                    <a:pt x="2188" y="2333"/>
                    <a:pt x="2295" y="2344"/>
                  </a:cubicBezTo>
                  <a:cubicBezTo>
                    <a:pt x="2360" y="2349"/>
                    <a:pt x="2424" y="2352"/>
                    <a:pt x="2487" y="2352"/>
                  </a:cubicBezTo>
                  <a:cubicBezTo>
                    <a:pt x="2617" y="2352"/>
                    <a:pt x="2744" y="2341"/>
                    <a:pt x="2868" y="2323"/>
                  </a:cubicBezTo>
                  <a:cubicBezTo>
                    <a:pt x="3195" y="2271"/>
                    <a:pt x="3499" y="2160"/>
                    <a:pt x="3759" y="2028"/>
                  </a:cubicBezTo>
                  <a:lnTo>
                    <a:pt x="4227" y="2226"/>
                  </a:lnTo>
                  <a:lnTo>
                    <a:pt x="4860" y="1836"/>
                  </a:lnTo>
                  <a:lnTo>
                    <a:pt x="4738" y="1783"/>
                  </a:lnTo>
                  <a:lnTo>
                    <a:pt x="4376" y="1630"/>
                  </a:lnTo>
                  <a:cubicBezTo>
                    <a:pt x="4376" y="1630"/>
                    <a:pt x="4732" y="1457"/>
                    <a:pt x="4726" y="1090"/>
                  </a:cubicBezTo>
                  <a:cubicBezTo>
                    <a:pt x="4726" y="1074"/>
                    <a:pt x="4722" y="1061"/>
                    <a:pt x="4721" y="1046"/>
                  </a:cubicBezTo>
                  <a:cubicBezTo>
                    <a:pt x="4703" y="892"/>
                    <a:pt x="4574" y="754"/>
                    <a:pt x="4313" y="644"/>
                  </a:cubicBezTo>
                  <a:lnTo>
                    <a:pt x="4313" y="643"/>
                  </a:lnTo>
                  <a:cubicBezTo>
                    <a:pt x="4104" y="557"/>
                    <a:pt x="3893" y="521"/>
                    <a:pt x="3685" y="521"/>
                  </a:cubicBezTo>
                  <a:cubicBezTo>
                    <a:pt x="3615" y="521"/>
                    <a:pt x="3545" y="525"/>
                    <a:pt x="3476" y="533"/>
                  </a:cubicBezTo>
                  <a:cubicBezTo>
                    <a:pt x="3451" y="535"/>
                    <a:pt x="3428" y="539"/>
                    <a:pt x="3404" y="541"/>
                  </a:cubicBezTo>
                  <a:lnTo>
                    <a:pt x="3397" y="543"/>
                  </a:lnTo>
                  <a:cubicBezTo>
                    <a:pt x="3371" y="546"/>
                    <a:pt x="3346" y="551"/>
                    <a:pt x="3323" y="555"/>
                  </a:cubicBezTo>
                  <a:cubicBezTo>
                    <a:pt x="3302" y="559"/>
                    <a:pt x="3278" y="562"/>
                    <a:pt x="3258" y="566"/>
                  </a:cubicBezTo>
                  <a:cubicBezTo>
                    <a:pt x="3249" y="570"/>
                    <a:pt x="3239" y="571"/>
                    <a:pt x="3232" y="572"/>
                  </a:cubicBezTo>
                  <a:cubicBezTo>
                    <a:pt x="3214" y="574"/>
                    <a:pt x="3197" y="578"/>
                    <a:pt x="3181" y="582"/>
                  </a:cubicBezTo>
                  <a:cubicBezTo>
                    <a:pt x="3041" y="614"/>
                    <a:pt x="2907" y="656"/>
                    <a:pt x="2777" y="701"/>
                  </a:cubicBezTo>
                  <a:cubicBezTo>
                    <a:pt x="2714" y="724"/>
                    <a:pt x="2651" y="747"/>
                    <a:pt x="2590" y="772"/>
                  </a:cubicBezTo>
                  <a:cubicBezTo>
                    <a:pt x="2500" y="808"/>
                    <a:pt x="2411" y="843"/>
                    <a:pt x="2328" y="878"/>
                  </a:cubicBezTo>
                  <a:cubicBezTo>
                    <a:pt x="2294" y="892"/>
                    <a:pt x="2263" y="905"/>
                    <a:pt x="2229" y="920"/>
                  </a:cubicBezTo>
                  <a:cubicBezTo>
                    <a:pt x="1995" y="1020"/>
                    <a:pt x="1820" y="1091"/>
                    <a:pt x="1677" y="1122"/>
                  </a:cubicBezTo>
                  <a:cubicBezTo>
                    <a:pt x="1615" y="1137"/>
                    <a:pt x="1558" y="1145"/>
                    <a:pt x="1505" y="1145"/>
                  </a:cubicBezTo>
                  <a:cubicBezTo>
                    <a:pt x="1482" y="1145"/>
                    <a:pt x="1460" y="1143"/>
                    <a:pt x="1438" y="1140"/>
                  </a:cubicBezTo>
                  <a:cubicBezTo>
                    <a:pt x="1399" y="1135"/>
                    <a:pt x="1362" y="1124"/>
                    <a:pt x="1326" y="1110"/>
                  </a:cubicBezTo>
                  <a:cubicBezTo>
                    <a:pt x="1185" y="1051"/>
                    <a:pt x="1161" y="941"/>
                    <a:pt x="1421" y="774"/>
                  </a:cubicBezTo>
                  <a:cubicBezTo>
                    <a:pt x="1621" y="647"/>
                    <a:pt x="1825" y="588"/>
                    <a:pt x="2014" y="588"/>
                  </a:cubicBezTo>
                  <a:cubicBezTo>
                    <a:pt x="2087" y="588"/>
                    <a:pt x="2158" y="597"/>
                    <a:pt x="2226" y="614"/>
                  </a:cubicBezTo>
                  <a:lnTo>
                    <a:pt x="2772" y="42"/>
                  </a:lnTo>
                  <a:cubicBezTo>
                    <a:pt x="2626" y="14"/>
                    <a:pt x="2478" y="0"/>
                    <a:pt x="2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a:off x="6730795" y="3136875"/>
              <a:ext cx="245873" cy="51447"/>
            </a:xfrm>
            <a:custGeom>
              <a:avLst/>
              <a:gdLst/>
              <a:ahLst/>
              <a:cxnLst/>
              <a:rect l="l" t="t" r="r" b="b"/>
              <a:pathLst>
                <a:path w="2949" h="617" extrusionOk="0">
                  <a:moveTo>
                    <a:pt x="2741" y="0"/>
                  </a:moveTo>
                  <a:cubicBezTo>
                    <a:pt x="2685" y="0"/>
                    <a:pt x="2629" y="7"/>
                    <a:pt x="2574" y="19"/>
                  </a:cubicBezTo>
                  <a:cubicBezTo>
                    <a:pt x="2447" y="49"/>
                    <a:pt x="2324" y="94"/>
                    <a:pt x="2204" y="144"/>
                  </a:cubicBezTo>
                  <a:cubicBezTo>
                    <a:pt x="1965" y="242"/>
                    <a:pt x="1728" y="350"/>
                    <a:pt x="1483" y="430"/>
                  </a:cubicBezTo>
                  <a:cubicBezTo>
                    <a:pt x="1239" y="515"/>
                    <a:pt x="987" y="577"/>
                    <a:pt x="734" y="589"/>
                  </a:cubicBezTo>
                  <a:cubicBezTo>
                    <a:pt x="700" y="591"/>
                    <a:pt x="667" y="592"/>
                    <a:pt x="634" y="592"/>
                  </a:cubicBezTo>
                  <a:cubicBezTo>
                    <a:pt x="415" y="592"/>
                    <a:pt x="200" y="550"/>
                    <a:pt x="1" y="474"/>
                  </a:cubicBezTo>
                  <a:lnTo>
                    <a:pt x="1" y="474"/>
                  </a:lnTo>
                  <a:cubicBezTo>
                    <a:pt x="112" y="523"/>
                    <a:pt x="232" y="562"/>
                    <a:pt x="354" y="588"/>
                  </a:cubicBezTo>
                  <a:cubicBezTo>
                    <a:pt x="462" y="608"/>
                    <a:pt x="572" y="617"/>
                    <a:pt x="682" y="617"/>
                  </a:cubicBezTo>
                  <a:cubicBezTo>
                    <a:pt x="700" y="617"/>
                    <a:pt x="717" y="617"/>
                    <a:pt x="734" y="616"/>
                  </a:cubicBezTo>
                  <a:cubicBezTo>
                    <a:pt x="991" y="610"/>
                    <a:pt x="1247" y="545"/>
                    <a:pt x="1493" y="463"/>
                  </a:cubicBezTo>
                  <a:cubicBezTo>
                    <a:pt x="1740" y="381"/>
                    <a:pt x="1977" y="271"/>
                    <a:pt x="2215" y="168"/>
                  </a:cubicBezTo>
                  <a:cubicBezTo>
                    <a:pt x="2334" y="117"/>
                    <a:pt x="2453" y="68"/>
                    <a:pt x="2578" y="36"/>
                  </a:cubicBezTo>
                  <a:cubicBezTo>
                    <a:pt x="2640" y="20"/>
                    <a:pt x="2705" y="10"/>
                    <a:pt x="2769" y="10"/>
                  </a:cubicBezTo>
                  <a:cubicBezTo>
                    <a:pt x="2831" y="10"/>
                    <a:pt x="2892" y="19"/>
                    <a:pt x="2949" y="41"/>
                  </a:cubicBezTo>
                  <a:cubicBezTo>
                    <a:pt x="2885" y="12"/>
                    <a:pt x="2814" y="0"/>
                    <a:pt x="2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7"/>
            <p:cNvSpPr/>
            <p:nvPr/>
          </p:nvSpPr>
          <p:spPr>
            <a:xfrm>
              <a:off x="6998092" y="3207833"/>
              <a:ext cx="39186" cy="62537"/>
            </a:xfrm>
            <a:custGeom>
              <a:avLst/>
              <a:gdLst/>
              <a:ahLst/>
              <a:cxnLst/>
              <a:rect l="l" t="t" r="r" b="b"/>
              <a:pathLst>
                <a:path w="470" h="750" extrusionOk="0">
                  <a:moveTo>
                    <a:pt x="0" y="0"/>
                  </a:moveTo>
                  <a:lnTo>
                    <a:pt x="0" y="553"/>
                  </a:lnTo>
                  <a:lnTo>
                    <a:pt x="470" y="749"/>
                  </a:lnTo>
                  <a:lnTo>
                    <a:pt x="469" y="197"/>
                  </a:lnTo>
                  <a:lnTo>
                    <a:pt x="0"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7"/>
            <p:cNvSpPr/>
            <p:nvPr/>
          </p:nvSpPr>
          <p:spPr>
            <a:xfrm>
              <a:off x="6998092" y="3207833"/>
              <a:ext cx="39186" cy="62537"/>
            </a:xfrm>
            <a:custGeom>
              <a:avLst/>
              <a:gdLst/>
              <a:ahLst/>
              <a:cxnLst/>
              <a:rect l="l" t="t" r="r" b="b"/>
              <a:pathLst>
                <a:path w="470" h="750" extrusionOk="0">
                  <a:moveTo>
                    <a:pt x="0" y="0"/>
                  </a:moveTo>
                  <a:lnTo>
                    <a:pt x="0" y="553"/>
                  </a:lnTo>
                  <a:lnTo>
                    <a:pt x="470" y="749"/>
                  </a:lnTo>
                  <a:lnTo>
                    <a:pt x="469" y="19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7"/>
            <p:cNvSpPr/>
            <p:nvPr/>
          </p:nvSpPr>
          <p:spPr>
            <a:xfrm>
              <a:off x="6998092" y="3191740"/>
              <a:ext cx="91879" cy="32519"/>
            </a:xfrm>
            <a:custGeom>
              <a:avLst/>
              <a:gdLst/>
              <a:ahLst/>
              <a:cxnLst/>
              <a:rect l="l" t="t" r="r" b="b"/>
              <a:pathLst>
                <a:path w="1102" h="390" extrusionOk="0">
                  <a:moveTo>
                    <a:pt x="1101" y="0"/>
                  </a:moveTo>
                  <a:lnTo>
                    <a:pt x="471" y="327"/>
                  </a:lnTo>
                  <a:lnTo>
                    <a:pt x="0" y="193"/>
                  </a:lnTo>
                  <a:lnTo>
                    <a:pt x="469" y="390"/>
                  </a:lnTo>
                  <a:lnTo>
                    <a:pt x="11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7"/>
            <p:cNvSpPr/>
            <p:nvPr/>
          </p:nvSpPr>
          <p:spPr>
            <a:xfrm>
              <a:off x="6684772" y="3047739"/>
              <a:ext cx="91296" cy="33436"/>
            </a:xfrm>
            <a:custGeom>
              <a:avLst/>
              <a:gdLst/>
              <a:ahLst/>
              <a:cxnLst/>
              <a:rect l="l" t="t" r="r" b="b"/>
              <a:pathLst>
                <a:path w="1095" h="401" extrusionOk="0">
                  <a:moveTo>
                    <a:pt x="625" y="1"/>
                  </a:moveTo>
                  <a:lnTo>
                    <a:pt x="1" y="400"/>
                  </a:lnTo>
                  <a:lnTo>
                    <a:pt x="629" y="57"/>
                  </a:lnTo>
                  <a:lnTo>
                    <a:pt x="1095" y="196"/>
                  </a:lnTo>
                  <a:lnTo>
                    <a:pt x="62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7"/>
            <p:cNvSpPr/>
            <p:nvPr/>
          </p:nvSpPr>
          <p:spPr>
            <a:xfrm>
              <a:off x="6891457" y="3039401"/>
              <a:ext cx="24596" cy="21846"/>
            </a:xfrm>
            <a:custGeom>
              <a:avLst/>
              <a:gdLst/>
              <a:ahLst/>
              <a:cxnLst/>
              <a:rect l="l" t="t" r="r" b="b"/>
              <a:pathLst>
                <a:path w="295" h="262" extrusionOk="0">
                  <a:moveTo>
                    <a:pt x="1" y="0"/>
                  </a:moveTo>
                  <a:lnTo>
                    <a:pt x="77" y="262"/>
                  </a:lnTo>
                  <a:lnTo>
                    <a:pt x="294" y="34"/>
                  </a:lnTo>
                  <a:cubicBezTo>
                    <a:pt x="198" y="16"/>
                    <a:pt x="99" y="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7"/>
            <p:cNvSpPr/>
            <p:nvPr/>
          </p:nvSpPr>
          <p:spPr>
            <a:xfrm>
              <a:off x="6701530" y="3047822"/>
              <a:ext cx="98549" cy="139499"/>
            </a:xfrm>
            <a:custGeom>
              <a:avLst/>
              <a:gdLst/>
              <a:ahLst/>
              <a:cxnLst/>
              <a:rect l="l" t="t" r="r" b="b"/>
              <a:pathLst>
                <a:path w="1182" h="1673" extrusionOk="0">
                  <a:moveTo>
                    <a:pt x="425" y="1"/>
                  </a:moveTo>
                  <a:lnTo>
                    <a:pt x="0" y="273"/>
                  </a:lnTo>
                  <a:lnTo>
                    <a:pt x="70" y="512"/>
                  </a:lnTo>
                  <a:lnTo>
                    <a:pt x="269" y="596"/>
                  </a:lnTo>
                  <a:cubicBezTo>
                    <a:pt x="218" y="638"/>
                    <a:pt x="171" y="680"/>
                    <a:pt x="132" y="722"/>
                  </a:cubicBezTo>
                  <a:lnTo>
                    <a:pt x="375" y="1551"/>
                  </a:lnTo>
                  <a:cubicBezTo>
                    <a:pt x="588" y="1638"/>
                    <a:pt x="800" y="1673"/>
                    <a:pt x="1009" y="1673"/>
                  </a:cubicBezTo>
                  <a:cubicBezTo>
                    <a:pt x="1067" y="1673"/>
                    <a:pt x="1124" y="1670"/>
                    <a:pt x="1182" y="1665"/>
                  </a:cubicBezTo>
                  <a:lnTo>
                    <a:pt x="730" y="127"/>
                  </a:lnTo>
                  <a:lnTo>
                    <a:pt x="4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7"/>
            <p:cNvSpPr/>
            <p:nvPr/>
          </p:nvSpPr>
          <p:spPr>
            <a:xfrm>
              <a:off x="6997759" y="3082593"/>
              <a:ext cx="72453" cy="140583"/>
            </a:xfrm>
            <a:custGeom>
              <a:avLst/>
              <a:gdLst/>
              <a:ahLst/>
              <a:cxnLst/>
              <a:rect l="l" t="t" r="r" b="b"/>
              <a:pathLst>
                <a:path w="869" h="1686" extrusionOk="0">
                  <a:moveTo>
                    <a:pt x="0" y="0"/>
                  </a:moveTo>
                  <a:lnTo>
                    <a:pt x="495" y="1686"/>
                  </a:lnTo>
                  <a:lnTo>
                    <a:pt x="868" y="1456"/>
                  </a:lnTo>
                  <a:lnTo>
                    <a:pt x="785" y="1175"/>
                  </a:lnTo>
                  <a:lnTo>
                    <a:pt x="622" y="1107"/>
                  </a:lnTo>
                  <a:cubicBezTo>
                    <a:pt x="622" y="1107"/>
                    <a:pt x="677" y="1080"/>
                    <a:pt x="742" y="1028"/>
                  </a:cubicBezTo>
                  <a:lnTo>
                    <a:pt x="466" y="85"/>
                  </a:lnTo>
                  <a:cubicBezTo>
                    <a:pt x="311" y="32"/>
                    <a:pt x="154" y="6"/>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7"/>
            <p:cNvSpPr/>
            <p:nvPr/>
          </p:nvSpPr>
          <p:spPr>
            <a:xfrm>
              <a:off x="6909215" y="3083093"/>
              <a:ext cx="103635" cy="144252"/>
            </a:xfrm>
            <a:custGeom>
              <a:avLst/>
              <a:gdLst/>
              <a:ahLst/>
              <a:cxnLst/>
              <a:rect l="l" t="t" r="r" b="b"/>
              <a:pathLst>
                <a:path w="1243" h="1730" extrusionOk="0">
                  <a:moveTo>
                    <a:pt x="782" y="1"/>
                  </a:moveTo>
                  <a:cubicBezTo>
                    <a:pt x="760" y="4"/>
                    <a:pt x="736" y="8"/>
                    <a:pt x="715" y="9"/>
                  </a:cubicBezTo>
                  <a:lnTo>
                    <a:pt x="707" y="11"/>
                  </a:lnTo>
                  <a:cubicBezTo>
                    <a:pt x="681" y="15"/>
                    <a:pt x="656" y="20"/>
                    <a:pt x="633" y="24"/>
                  </a:cubicBezTo>
                  <a:cubicBezTo>
                    <a:pt x="612" y="27"/>
                    <a:pt x="588" y="31"/>
                    <a:pt x="568" y="35"/>
                  </a:cubicBezTo>
                  <a:cubicBezTo>
                    <a:pt x="559" y="37"/>
                    <a:pt x="549" y="40"/>
                    <a:pt x="542" y="41"/>
                  </a:cubicBezTo>
                  <a:cubicBezTo>
                    <a:pt x="524" y="43"/>
                    <a:pt x="507" y="47"/>
                    <a:pt x="491" y="51"/>
                  </a:cubicBezTo>
                  <a:cubicBezTo>
                    <a:pt x="351" y="83"/>
                    <a:pt x="217" y="125"/>
                    <a:pt x="87" y="169"/>
                  </a:cubicBezTo>
                  <a:cubicBezTo>
                    <a:pt x="59" y="180"/>
                    <a:pt x="29" y="190"/>
                    <a:pt x="1" y="202"/>
                  </a:cubicBezTo>
                  <a:lnTo>
                    <a:pt x="164" y="760"/>
                  </a:lnTo>
                  <a:cubicBezTo>
                    <a:pt x="333" y="694"/>
                    <a:pt x="482" y="648"/>
                    <a:pt x="617" y="648"/>
                  </a:cubicBezTo>
                  <a:cubicBezTo>
                    <a:pt x="684" y="648"/>
                    <a:pt x="748" y="660"/>
                    <a:pt x="809" y="685"/>
                  </a:cubicBezTo>
                  <a:cubicBezTo>
                    <a:pt x="994" y="764"/>
                    <a:pt x="942" y="887"/>
                    <a:pt x="738" y="1017"/>
                  </a:cubicBezTo>
                  <a:cubicBezTo>
                    <a:pt x="588" y="1113"/>
                    <a:pt x="432" y="1160"/>
                    <a:pt x="288" y="1180"/>
                  </a:cubicBezTo>
                  <a:lnTo>
                    <a:pt x="449" y="1729"/>
                  </a:lnTo>
                  <a:cubicBezTo>
                    <a:pt x="672" y="1670"/>
                    <a:pt x="881" y="1588"/>
                    <a:pt x="1066" y="1494"/>
                  </a:cubicBezTo>
                  <a:lnTo>
                    <a:pt x="1242" y="1569"/>
                  </a:lnTo>
                  <a:lnTo>
                    <a:pt x="7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7"/>
            <p:cNvSpPr/>
            <p:nvPr/>
          </p:nvSpPr>
          <p:spPr>
            <a:xfrm>
              <a:off x="6443071" y="2921582"/>
              <a:ext cx="800067" cy="419831"/>
            </a:xfrm>
            <a:custGeom>
              <a:avLst/>
              <a:gdLst/>
              <a:ahLst/>
              <a:cxnLst/>
              <a:rect l="l" t="t" r="r" b="b"/>
              <a:pathLst>
                <a:path w="9596" h="5035" extrusionOk="0">
                  <a:moveTo>
                    <a:pt x="4784" y="1"/>
                  </a:moveTo>
                  <a:cubicBezTo>
                    <a:pt x="3874" y="1"/>
                    <a:pt x="2968" y="138"/>
                    <a:pt x="2184" y="409"/>
                  </a:cubicBezTo>
                  <a:cubicBezTo>
                    <a:pt x="1979" y="480"/>
                    <a:pt x="1783" y="560"/>
                    <a:pt x="1596" y="649"/>
                  </a:cubicBezTo>
                  <a:cubicBezTo>
                    <a:pt x="1452" y="718"/>
                    <a:pt x="1315" y="792"/>
                    <a:pt x="1183" y="872"/>
                  </a:cubicBezTo>
                  <a:cubicBezTo>
                    <a:pt x="957" y="1009"/>
                    <a:pt x="763" y="1157"/>
                    <a:pt x="603" y="1312"/>
                  </a:cubicBezTo>
                  <a:cubicBezTo>
                    <a:pt x="560" y="1354"/>
                    <a:pt x="519" y="1394"/>
                    <a:pt x="481" y="1437"/>
                  </a:cubicBezTo>
                  <a:lnTo>
                    <a:pt x="0" y="1439"/>
                  </a:lnTo>
                  <a:lnTo>
                    <a:pt x="1" y="2457"/>
                  </a:lnTo>
                  <a:cubicBezTo>
                    <a:pt x="1" y="2517"/>
                    <a:pt x="3" y="2576"/>
                    <a:pt x="12" y="2637"/>
                  </a:cubicBezTo>
                  <a:cubicBezTo>
                    <a:pt x="36" y="2828"/>
                    <a:pt x="100" y="3019"/>
                    <a:pt x="205" y="3203"/>
                  </a:cubicBezTo>
                  <a:cubicBezTo>
                    <a:pt x="228" y="3246"/>
                    <a:pt x="254" y="3288"/>
                    <a:pt x="282" y="3330"/>
                  </a:cubicBezTo>
                  <a:cubicBezTo>
                    <a:pt x="412" y="3524"/>
                    <a:pt x="586" y="3710"/>
                    <a:pt x="803" y="3886"/>
                  </a:cubicBezTo>
                  <a:cubicBezTo>
                    <a:pt x="876" y="3944"/>
                    <a:pt x="953" y="4002"/>
                    <a:pt x="1036" y="4057"/>
                  </a:cubicBezTo>
                  <a:cubicBezTo>
                    <a:pt x="1119" y="4113"/>
                    <a:pt x="1206" y="4167"/>
                    <a:pt x="1300" y="4220"/>
                  </a:cubicBezTo>
                  <a:cubicBezTo>
                    <a:pt x="1406" y="4282"/>
                    <a:pt x="1521" y="4340"/>
                    <a:pt x="1642" y="4397"/>
                  </a:cubicBezTo>
                  <a:cubicBezTo>
                    <a:pt x="1788" y="4466"/>
                    <a:pt x="1941" y="4529"/>
                    <a:pt x="2098" y="4585"/>
                  </a:cubicBezTo>
                  <a:cubicBezTo>
                    <a:pt x="2207" y="4625"/>
                    <a:pt x="2320" y="4663"/>
                    <a:pt x="2434" y="4698"/>
                  </a:cubicBezTo>
                  <a:cubicBezTo>
                    <a:pt x="3172" y="4923"/>
                    <a:pt x="3993" y="5035"/>
                    <a:pt x="4811" y="5035"/>
                  </a:cubicBezTo>
                  <a:cubicBezTo>
                    <a:pt x="5850" y="5035"/>
                    <a:pt x="6884" y="4855"/>
                    <a:pt x="7736" y="4503"/>
                  </a:cubicBezTo>
                  <a:cubicBezTo>
                    <a:pt x="7840" y="4461"/>
                    <a:pt x="7942" y="4414"/>
                    <a:pt x="8039" y="4367"/>
                  </a:cubicBezTo>
                  <a:cubicBezTo>
                    <a:pt x="8170" y="4304"/>
                    <a:pt x="8295" y="4235"/>
                    <a:pt x="8413" y="4162"/>
                  </a:cubicBezTo>
                  <a:cubicBezTo>
                    <a:pt x="8527" y="4093"/>
                    <a:pt x="8633" y="4020"/>
                    <a:pt x="8730" y="3946"/>
                  </a:cubicBezTo>
                  <a:cubicBezTo>
                    <a:pt x="8808" y="3887"/>
                    <a:pt x="8880" y="3826"/>
                    <a:pt x="8947" y="3765"/>
                  </a:cubicBezTo>
                  <a:cubicBezTo>
                    <a:pt x="9015" y="3703"/>
                    <a:pt x="9077" y="3640"/>
                    <a:pt x="9134" y="3577"/>
                  </a:cubicBezTo>
                  <a:cubicBezTo>
                    <a:pt x="9302" y="3387"/>
                    <a:pt x="9425" y="3191"/>
                    <a:pt x="9501" y="2989"/>
                  </a:cubicBezTo>
                  <a:cubicBezTo>
                    <a:pt x="9519" y="2945"/>
                    <a:pt x="9533" y="2902"/>
                    <a:pt x="9545" y="2858"/>
                  </a:cubicBezTo>
                  <a:cubicBezTo>
                    <a:pt x="9579" y="2732"/>
                    <a:pt x="9596" y="2604"/>
                    <a:pt x="9596" y="2476"/>
                  </a:cubicBezTo>
                  <a:lnTo>
                    <a:pt x="9596" y="1399"/>
                  </a:lnTo>
                  <a:lnTo>
                    <a:pt x="9071" y="1402"/>
                  </a:lnTo>
                  <a:cubicBezTo>
                    <a:pt x="8942" y="1267"/>
                    <a:pt x="8791" y="1138"/>
                    <a:pt x="8615" y="1018"/>
                  </a:cubicBezTo>
                  <a:cubicBezTo>
                    <a:pt x="8424" y="882"/>
                    <a:pt x="8203" y="755"/>
                    <a:pt x="7955" y="639"/>
                  </a:cubicBezTo>
                  <a:cubicBezTo>
                    <a:pt x="7793" y="564"/>
                    <a:pt x="7624" y="496"/>
                    <a:pt x="7453" y="433"/>
                  </a:cubicBezTo>
                  <a:cubicBezTo>
                    <a:pt x="7245" y="360"/>
                    <a:pt x="7029" y="295"/>
                    <a:pt x="6807" y="239"/>
                  </a:cubicBezTo>
                  <a:cubicBezTo>
                    <a:pt x="6165" y="80"/>
                    <a:pt x="5473" y="1"/>
                    <a:pt x="4784"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7"/>
            <p:cNvSpPr/>
            <p:nvPr/>
          </p:nvSpPr>
          <p:spPr>
            <a:xfrm>
              <a:off x="6732045" y="3150299"/>
              <a:ext cx="67034" cy="189528"/>
            </a:xfrm>
            <a:custGeom>
              <a:avLst/>
              <a:gdLst/>
              <a:ahLst/>
              <a:cxnLst/>
              <a:rect l="l" t="t" r="r" b="b"/>
              <a:pathLst>
                <a:path w="804" h="2273" extrusionOk="0">
                  <a:moveTo>
                    <a:pt x="0" y="0"/>
                  </a:moveTo>
                  <a:lnTo>
                    <a:pt x="1" y="2187"/>
                  </a:lnTo>
                  <a:cubicBezTo>
                    <a:pt x="264" y="2229"/>
                    <a:pt x="533" y="2257"/>
                    <a:pt x="803" y="2273"/>
                  </a:cubicBezTo>
                  <a:lnTo>
                    <a:pt x="801" y="84"/>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7"/>
            <p:cNvSpPr/>
            <p:nvPr/>
          </p:nvSpPr>
          <p:spPr>
            <a:xfrm>
              <a:off x="7198940" y="3038067"/>
              <a:ext cx="44439" cy="187611"/>
            </a:xfrm>
            <a:custGeom>
              <a:avLst/>
              <a:gdLst/>
              <a:ahLst/>
              <a:cxnLst/>
              <a:rect l="l" t="t" r="r" b="b"/>
              <a:pathLst>
                <a:path w="533" h="2250" extrusionOk="0">
                  <a:moveTo>
                    <a:pt x="0" y="1"/>
                  </a:moveTo>
                  <a:lnTo>
                    <a:pt x="3" y="2249"/>
                  </a:lnTo>
                  <a:cubicBezTo>
                    <a:pt x="26" y="2226"/>
                    <a:pt x="48" y="2204"/>
                    <a:pt x="69" y="2180"/>
                  </a:cubicBezTo>
                  <a:cubicBezTo>
                    <a:pt x="238" y="1990"/>
                    <a:pt x="360" y="1794"/>
                    <a:pt x="437" y="1592"/>
                  </a:cubicBezTo>
                  <a:cubicBezTo>
                    <a:pt x="454" y="1548"/>
                    <a:pt x="469" y="1505"/>
                    <a:pt x="480" y="1461"/>
                  </a:cubicBezTo>
                  <a:cubicBezTo>
                    <a:pt x="514" y="1335"/>
                    <a:pt x="532" y="1207"/>
                    <a:pt x="532" y="1079"/>
                  </a:cubicBezTo>
                  <a:lnTo>
                    <a:pt x="530" y="2"/>
                  </a:lnTo>
                  <a:lnTo>
                    <a:pt x="5" y="5"/>
                  </a:lnTo>
                  <a:lnTo>
                    <a:pt x="0"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7"/>
            <p:cNvSpPr/>
            <p:nvPr/>
          </p:nvSpPr>
          <p:spPr>
            <a:xfrm>
              <a:off x="7020603" y="3036065"/>
              <a:ext cx="34351" cy="283167"/>
            </a:xfrm>
            <a:custGeom>
              <a:avLst/>
              <a:gdLst/>
              <a:ahLst/>
              <a:cxnLst/>
              <a:rect l="l" t="t" r="r" b="b"/>
              <a:pathLst>
                <a:path w="412" h="3396" extrusionOk="0">
                  <a:moveTo>
                    <a:pt x="412" y="0"/>
                  </a:moveTo>
                  <a:lnTo>
                    <a:pt x="0" y="98"/>
                  </a:lnTo>
                  <a:lnTo>
                    <a:pt x="8" y="3396"/>
                  </a:lnTo>
                  <a:cubicBezTo>
                    <a:pt x="144" y="3360"/>
                    <a:pt x="279" y="3321"/>
                    <a:pt x="410" y="3278"/>
                  </a:cubicBezTo>
                  <a:lnTo>
                    <a:pt x="412"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6932143" y="3099186"/>
              <a:ext cx="66950" cy="236890"/>
            </a:xfrm>
            <a:custGeom>
              <a:avLst/>
              <a:gdLst/>
              <a:ahLst/>
              <a:cxnLst/>
              <a:rect l="l" t="t" r="r" b="b"/>
              <a:pathLst>
                <a:path w="803" h="2841" extrusionOk="0">
                  <a:moveTo>
                    <a:pt x="0" y="1"/>
                  </a:moveTo>
                  <a:lnTo>
                    <a:pt x="3" y="2840"/>
                  </a:lnTo>
                  <a:cubicBezTo>
                    <a:pt x="275" y="2807"/>
                    <a:pt x="543" y="2763"/>
                    <a:pt x="803" y="2705"/>
                  </a:cubicBezTo>
                  <a:lnTo>
                    <a:pt x="801" y="60"/>
                  </a:lnTo>
                  <a:lnTo>
                    <a:pt x="0"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6443071" y="2940843"/>
              <a:ext cx="232366" cy="380308"/>
            </a:xfrm>
            <a:custGeom>
              <a:avLst/>
              <a:gdLst/>
              <a:ahLst/>
              <a:cxnLst/>
              <a:rect l="l" t="t" r="r" b="b"/>
              <a:pathLst>
                <a:path w="2787" h="4561" extrusionOk="0">
                  <a:moveTo>
                    <a:pt x="2782" y="1"/>
                  </a:moveTo>
                  <a:cubicBezTo>
                    <a:pt x="2576" y="53"/>
                    <a:pt x="2376" y="109"/>
                    <a:pt x="2184" y="176"/>
                  </a:cubicBezTo>
                  <a:cubicBezTo>
                    <a:pt x="1979" y="246"/>
                    <a:pt x="1783" y="327"/>
                    <a:pt x="1597" y="414"/>
                  </a:cubicBezTo>
                  <a:cubicBezTo>
                    <a:pt x="1452" y="485"/>
                    <a:pt x="1315" y="559"/>
                    <a:pt x="1183" y="639"/>
                  </a:cubicBezTo>
                  <a:cubicBezTo>
                    <a:pt x="957" y="776"/>
                    <a:pt x="764" y="924"/>
                    <a:pt x="603" y="1078"/>
                  </a:cubicBezTo>
                  <a:cubicBezTo>
                    <a:pt x="560" y="1120"/>
                    <a:pt x="519" y="1161"/>
                    <a:pt x="481" y="1203"/>
                  </a:cubicBezTo>
                  <a:lnTo>
                    <a:pt x="0" y="1204"/>
                  </a:lnTo>
                  <a:lnTo>
                    <a:pt x="2" y="2223"/>
                  </a:lnTo>
                  <a:cubicBezTo>
                    <a:pt x="2" y="2285"/>
                    <a:pt x="6" y="2344"/>
                    <a:pt x="13" y="2404"/>
                  </a:cubicBezTo>
                  <a:cubicBezTo>
                    <a:pt x="37" y="2596"/>
                    <a:pt x="102" y="2787"/>
                    <a:pt x="206" y="2971"/>
                  </a:cubicBezTo>
                  <a:cubicBezTo>
                    <a:pt x="229" y="3013"/>
                    <a:pt x="256" y="3056"/>
                    <a:pt x="283" y="3098"/>
                  </a:cubicBezTo>
                  <a:cubicBezTo>
                    <a:pt x="413" y="3292"/>
                    <a:pt x="587" y="3478"/>
                    <a:pt x="804" y="3653"/>
                  </a:cubicBezTo>
                  <a:cubicBezTo>
                    <a:pt x="877" y="3711"/>
                    <a:pt x="955" y="3769"/>
                    <a:pt x="1037" y="3825"/>
                  </a:cubicBezTo>
                  <a:cubicBezTo>
                    <a:pt x="1120" y="3880"/>
                    <a:pt x="1208" y="3935"/>
                    <a:pt x="1301" y="3988"/>
                  </a:cubicBezTo>
                  <a:cubicBezTo>
                    <a:pt x="1408" y="4049"/>
                    <a:pt x="1522" y="4107"/>
                    <a:pt x="1643" y="4164"/>
                  </a:cubicBezTo>
                  <a:cubicBezTo>
                    <a:pt x="1789" y="4233"/>
                    <a:pt x="1942" y="4296"/>
                    <a:pt x="2099" y="4353"/>
                  </a:cubicBezTo>
                  <a:cubicBezTo>
                    <a:pt x="2208" y="4392"/>
                    <a:pt x="2321" y="4431"/>
                    <a:pt x="2435" y="4465"/>
                  </a:cubicBezTo>
                  <a:cubicBezTo>
                    <a:pt x="2550" y="4500"/>
                    <a:pt x="2667" y="4532"/>
                    <a:pt x="2786" y="4561"/>
                  </a:cubicBezTo>
                  <a:lnTo>
                    <a:pt x="27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6443071" y="3040735"/>
              <a:ext cx="54361" cy="193864"/>
            </a:xfrm>
            <a:custGeom>
              <a:avLst/>
              <a:gdLst/>
              <a:ahLst/>
              <a:cxnLst/>
              <a:rect l="l" t="t" r="r" b="b"/>
              <a:pathLst>
                <a:path w="652" h="2325" extrusionOk="0">
                  <a:moveTo>
                    <a:pt x="487" y="0"/>
                  </a:moveTo>
                  <a:cubicBezTo>
                    <a:pt x="485" y="2"/>
                    <a:pt x="482" y="4"/>
                    <a:pt x="481" y="6"/>
                  </a:cubicBezTo>
                  <a:lnTo>
                    <a:pt x="0" y="8"/>
                  </a:lnTo>
                  <a:lnTo>
                    <a:pt x="1" y="1025"/>
                  </a:lnTo>
                  <a:cubicBezTo>
                    <a:pt x="1" y="1087"/>
                    <a:pt x="3" y="1146"/>
                    <a:pt x="12" y="1207"/>
                  </a:cubicBezTo>
                  <a:cubicBezTo>
                    <a:pt x="36" y="1398"/>
                    <a:pt x="100" y="1589"/>
                    <a:pt x="205" y="1773"/>
                  </a:cubicBezTo>
                  <a:cubicBezTo>
                    <a:pt x="228" y="1815"/>
                    <a:pt x="254" y="1858"/>
                    <a:pt x="282" y="1900"/>
                  </a:cubicBezTo>
                  <a:cubicBezTo>
                    <a:pt x="380" y="2045"/>
                    <a:pt x="503" y="2188"/>
                    <a:pt x="651" y="2325"/>
                  </a:cubicBezTo>
                  <a:lnTo>
                    <a:pt x="649" y="59"/>
                  </a:lnTo>
                  <a:lnTo>
                    <a:pt x="487"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6440736" y="2825275"/>
              <a:ext cx="803485" cy="427836"/>
            </a:xfrm>
            <a:custGeom>
              <a:avLst/>
              <a:gdLst/>
              <a:ahLst/>
              <a:cxnLst/>
              <a:rect l="l" t="t" r="r" b="b"/>
              <a:pathLst>
                <a:path w="9637" h="5131" extrusionOk="0">
                  <a:moveTo>
                    <a:pt x="4812" y="1"/>
                  </a:moveTo>
                  <a:cubicBezTo>
                    <a:pt x="3902" y="1"/>
                    <a:pt x="2995" y="139"/>
                    <a:pt x="2211" y="410"/>
                  </a:cubicBezTo>
                  <a:cubicBezTo>
                    <a:pt x="2006" y="480"/>
                    <a:pt x="1810" y="560"/>
                    <a:pt x="1623" y="649"/>
                  </a:cubicBezTo>
                  <a:cubicBezTo>
                    <a:pt x="1479" y="717"/>
                    <a:pt x="1340" y="792"/>
                    <a:pt x="1210" y="872"/>
                  </a:cubicBezTo>
                  <a:cubicBezTo>
                    <a:pt x="984" y="1011"/>
                    <a:pt x="790" y="1157"/>
                    <a:pt x="630" y="1312"/>
                  </a:cubicBezTo>
                  <a:cubicBezTo>
                    <a:pt x="444" y="1489"/>
                    <a:pt x="301" y="1676"/>
                    <a:pt x="202" y="1867"/>
                  </a:cubicBezTo>
                  <a:cubicBezTo>
                    <a:pt x="55" y="2149"/>
                    <a:pt x="1" y="2443"/>
                    <a:pt x="38" y="2733"/>
                  </a:cubicBezTo>
                  <a:cubicBezTo>
                    <a:pt x="61" y="2924"/>
                    <a:pt x="125" y="3116"/>
                    <a:pt x="230" y="3300"/>
                  </a:cubicBezTo>
                  <a:cubicBezTo>
                    <a:pt x="254" y="3343"/>
                    <a:pt x="280" y="3385"/>
                    <a:pt x="308" y="3427"/>
                  </a:cubicBezTo>
                  <a:cubicBezTo>
                    <a:pt x="436" y="3620"/>
                    <a:pt x="611" y="3807"/>
                    <a:pt x="829" y="3982"/>
                  </a:cubicBezTo>
                  <a:cubicBezTo>
                    <a:pt x="901" y="4041"/>
                    <a:pt x="979" y="4098"/>
                    <a:pt x="1062" y="4153"/>
                  </a:cubicBezTo>
                  <a:cubicBezTo>
                    <a:pt x="1145" y="4209"/>
                    <a:pt x="1233" y="4263"/>
                    <a:pt x="1326" y="4316"/>
                  </a:cubicBezTo>
                  <a:cubicBezTo>
                    <a:pt x="1432" y="4377"/>
                    <a:pt x="1547" y="4436"/>
                    <a:pt x="1667" y="4493"/>
                  </a:cubicBezTo>
                  <a:cubicBezTo>
                    <a:pt x="1813" y="4562"/>
                    <a:pt x="1966" y="4625"/>
                    <a:pt x="2123" y="4682"/>
                  </a:cubicBezTo>
                  <a:cubicBezTo>
                    <a:pt x="2233" y="4722"/>
                    <a:pt x="2345" y="4759"/>
                    <a:pt x="2460" y="4794"/>
                  </a:cubicBezTo>
                  <a:cubicBezTo>
                    <a:pt x="3198" y="5019"/>
                    <a:pt x="4019" y="5130"/>
                    <a:pt x="4836" y="5130"/>
                  </a:cubicBezTo>
                  <a:cubicBezTo>
                    <a:pt x="5875" y="5130"/>
                    <a:pt x="6908" y="4951"/>
                    <a:pt x="7761" y="4599"/>
                  </a:cubicBezTo>
                  <a:cubicBezTo>
                    <a:pt x="7866" y="4557"/>
                    <a:pt x="7966" y="4510"/>
                    <a:pt x="8065" y="4463"/>
                  </a:cubicBezTo>
                  <a:cubicBezTo>
                    <a:pt x="8195" y="4399"/>
                    <a:pt x="8319" y="4331"/>
                    <a:pt x="8439" y="4258"/>
                  </a:cubicBezTo>
                  <a:cubicBezTo>
                    <a:pt x="8553" y="4189"/>
                    <a:pt x="8659" y="4118"/>
                    <a:pt x="8756" y="4042"/>
                  </a:cubicBezTo>
                  <a:cubicBezTo>
                    <a:pt x="8833" y="3983"/>
                    <a:pt x="8906" y="3923"/>
                    <a:pt x="8973" y="3860"/>
                  </a:cubicBezTo>
                  <a:cubicBezTo>
                    <a:pt x="9041" y="3799"/>
                    <a:pt x="9102" y="3736"/>
                    <a:pt x="9159" y="3673"/>
                  </a:cubicBezTo>
                  <a:cubicBezTo>
                    <a:pt x="9328" y="3485"/>
                    <a:pt x="9450" y="3287"/>
                    <a:pt x="9527" y="3085"/>
                  </a:cubicBezTo>
                  <a:cubicBezTo>
                    <a:pt x="9543" y="3042"/>
                    <a:pt x="9559" y="2998"/>
                    <a:pt x="9570" y="2954"/>
                  </a:cubicBezTo>
                  <a:cubicBezTo>
                    <a:pt x="9623" y="2763"/>
                    <a:pt x="9637" y="2570"/>
                    <a:pt x="9608" y="2380"/>
                  </a:cubicBezTo>
                  <a:cubicBezTo>
                    <a:pt x="9568" y="2089"/>
                    <a:pt x="9436" y="1804"/>
                    <a:pt x="9213" y="1535"/>
                  </a:cubicBezTo>
                  <a:cubicBezTo>
                    <a:pt x="9063" y="1352"/>
                    <a:pt x="8872" y="1178"/>
                    <a:pt x="8641" y="1017"/>
                  </a:cubicBezTo>
                  <a:cubicBezTo>
                    <a:pt x="8451" y="883"/>
                    <a:pt x="8229" y="755"/>
                    <a:pt x="7982" y="639"/>
                  </a:cubicBezTo>
                  <a:cubicBezTo>
                    <a:pt x="7820" y="564"/>
                    <a:pt x="7654" y="496"/>
                    <a:pt x="7480" y="433"/>
                  </a:cubicBezTo>
                  <a:cubicBezTo>
                    <a:pt x="7272" y="360"/>
                    <a:pt x="7055" y="295"/>
                    <a:pt x="6834" y="239"/>
                  </a:cubicBezTo>
                  <a:cubicBezTo>
                    <a:pt x="6192" y="80"/>
                    <a:pt x="5501" y="1"/>
                    <a:pt x="4812"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6440736" y="2825275"/>
              <a:ext cx="803485" cy="427836"/>
            </a:xfrm>
            <a:custGeom>
              <a:avLst/>
              <a:gdLst/>
              <a:ahLst/>
              <a:cxnLst/>
              <a:rect l="l" t="t" r="r" b="b"/>
              <a:pathLst>
                <a:path w="9637" h="5131" extrusionOk="0">
                  <a:moveTo>
                    <a:pt x="4812" y="1"/>
                  </a:moveTo>
                  <a:cubicBezTo>
                    <a:pt x="3902" y="1"/>
                    <a:pt x="2995" y="139"/>
                    <a:pt x="2211" y="410"/>
                  </a:cubicBezTo>
                  <a:cubicBezTo>
                    <a:pt x="2006" y="480"/>
                    <a:pt x="1810" y="560"/>
                    <a:pt x="1623" y="649"/>
                  </a:cubicBezTo>
                  <a:cubicBezTo>
                    <a:pt x="1479" y="717"/>
                    <a:pt x="1340" y="792"/>
                    <a:pt x="1210" y="872"/>
                  </a:cubicBezTo>
                  <a:cubicBezTo>
                    <a:pt x="984" y="1011"/>
                    <a:pt x="790" y="1157"/>
                    <a:pt x="630" y="1312"/>
                  </a:cubicBezTo>
                  <a:cubicBezTo>
                    <a:pt x="444" y="1489"/>
                    <a:pt x="301" y="1676"/>
                    <a:pt x="202" y="1867"/>
                  </a:cubicBezTo>
                  <a:cubicBezTo>
                    <a:pt x="55" y="2149"/>
                    <a:pt x="1" y="2443"/>
                    <a:pt x="38" y="2733"/>
                  </a:cubicBezTo>
                  <a:cubicBezTo>
                    <a:pt x="61" y="2924"/>
                    <a:pt x="125" y="3116"/>
                    <a:pt x="230" y="3300"/>
                  </a:cubicBezTo>
                  <a:cubicBezTo>
                    <a:pt x="254" y="3343"/>
                    <a:pt x="280" y="3385"/>
                    <a:pt x="308" y="3427"/>
                  </a:cubicBezTo>
                  <a:cubicBezTo>
                    <a:pt x="436" y="3620"/>
                    <a:pt x="611" y="3807"/>
                    <a:pt x="829" y="3982"/>
                  </a:cubicBezTo>
                  <a:cubicBezTo>
                    <a:pt x="901" y="4041"/>
                    <a:pt x="979" y="4098"/>
                    <a:pt x="1062" y="4153"/>
                  </a:cubicBezTo>
                  <a:cubicBezTo>
                    <a:pt x="1145" y="4209"/>
                    <a:pt x="1233" y="4263"/>
                    <a:pt x="1326" y="4316"/>
                  </a:cubicBezTo>
                  <a:cubicBezTo>
                    <a:pt x="1432" y="4377"/>
                    <a:pt x="1547" y="4436"/>
                    <a:pt x="1667" y="4493"/>
                  </a:cubicBezTo>
                  <a:cubicBezTo>
                    <a:pt x="1813" y="4562"/>
                    <a:pt x="1966" y="4625"/>
                    <a:pt x="2123" y="4682"/>
                  </a:cubicBezTo>
                  <a:cubicBezTo>
                    <a:pt x="2233" y="4722"/>
                    <a:pt x="2345" y="4759"/>
                    <a:pt x="2460" y="4794"/>
                  </a:cubicBezTo>
                  <a:cubicBezTo>
                    <a:pt x="3198" y="5019"/>
                    <a:pt x="4019" y="5130"/>
                    <a:pt x="4836" y="5130"/>
                  </a:cubicBezTo>
                  <a:cubicBezTo>
                    <a:pt x="5875" y="5130"/>
                    <a:pt x="6908" y="4951"/>
                    <a:pt x="7761" y="4599"/>
                  </a:cubicBezTo>
                  <a:cubicBezTo>
                    <a:pt x="7866" y="4557"/>
                    <a:pt x="7966" y="4510"/>
                    <a:pt x="8065" y="4463"/>
                  </a:cubicBezTo>
                  <a:cubicBezTo>
                    <a:pt x="8195" y="4399"/>
                    <a:pt x="8319" y="4331"/>
                    <a:pt x="8439" y="4258"/>
                  </a:cubicBezTo>
                  <a:cubicBezTo>
                    <a:pt x="8553" y="4189"/>
                    <a:pt x="8659" y="4118"/>
                    <a:pt x="8756" y="4042"/>
                  </a:cubicBezTo>
                  <a:cubicBezTo>
                    <a:pt x="8833" y="3983"/>
                    <a:pt x="8906" y="3923"/>
                    <a:pt x="8973" y="3860"/>
                  </a:cubicBezTo>
                  <a:cubicBezTo>
                    <a:pt x="9041" y="3799"/>
                    <a:pt x="9102" y="3736"/>
                    <a:pt x="9159" y="3673"/>
                  </a:cubicBezTo>
                  <a:cubicBezTo>
                    <a:pt x="9328" y="3485"/>
                    <a:pt x="9450" y="3287"/>
                    <a:pt x="9527" y="3085"/>
                  </a:cubicBezTo>
                  <a:cubicBezTo>
                    <a:pt x="9543" y="3042"/>
                    <a:pt x="9559" y="2998"/>
                    <a:pt x="9570" y="2954"/>
                  </a:cubicBezTo>
                  <a:cubicBezTo>
                    <a:pt x="9623" y="2763"/>
                    <a:pt x="9637" y="2570"/>
                    <a:pt x="9608" y="2380"/>
                  </a:cubicBezTo>
                  <a:cubicBezTo>
                    <a:pt x="9568" y="2089"/>
                    <a:pt x="9436" y="1804"/>
                    <a:pt x="9213" y="1535"/>
                  </a:cubicBezTo>
                  <a:cubicBezTo>
                    <a:pt x="9063" y="1352"/>
                    <a:pt x="8872" y="1178"/>
                    <a:pt x="8641" y="1017"/>
                  </a:cubicBezTo>
                  <a:cubicBezTo>
                    <a:pt x="8451" y="883"/>
                    <a:pt x="8229" y="755"/>
                    <a:pt x="7982" y="639"/>
                  </a:cubicBezTo>
                  <a:cubicBezTo>
                    <a:pt x="7820" y="564"/>
                    <a:pt x="7654" y="496"/>
                    <a:pt x="7480" y="433"/>
                  </a:cubicBezTo>
                  <a:cubicBezTo>
                    <a:pt x="7272" y="360"/>
                    <a:pt x="7055" y="295"/>
                    <a:pt x="6834" y="239"/>
                  </a:cubicBezTo>
                  <a:cubicBezTo>
                    <a:pt x="6192" y="80"/>
                    <a:pt x="5501" y="1"/>
                    <a:pt x="48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6440736" y="2825275"/>
              <a:ext cx="803485" cy="427836"/>
            </a:xfrm>
            <a:custGeom>
              <a:avLst/>
              <a:gdLst/>
              <a:ahLst/>
              <a:cxnLst/>
              <a:rect l="l" t="t" r="r" b="b"/>
              <a:pathLst>
                <a:path w="9637" h="5131" extrusionOk="0">
                  <a:moveTo>
                    <a:pt x="4812" y="1"/>
                  </a:moveTo>
                  <a:cubicBezTo>
                    <a:pt x="3902" y="1"/>
                    <a:pt x="2995" y="139"/>
                    <a:pt x="2211" y="410"/>
                  </a:cubicBezTo>
                  <a:cubicBezTo>
                    <a:pt x="2006" y="480"/>
                    <a:pt x="1810" y="560"/>
                    <a:pt x="1623" y="649"/>
                  </a:cubicBezTo>
                  <a:cubicBezTo>
                    <a:pt x="1479" y="717"/>
                    <a:pt x="1340" y="792"/>
                    <a:pt x="1210" y="872"/>
                  </a:cubicBezTo>
                  <a:cubicBezTo>
                    <a:pt x="984" y="1011"/>
                    <a:pt x="790" y="1157"/>
                    <a:pt x="630" y="1312"/>
                  </a:cubicBezTo>
                  <a:cubicBezTo>
                    <a:pt x="444" y="1489"/>
                    <a:pt x="301" y="1676"/>
                    <a:pt x="202" y="1867"/>
                  </a:cubicBezTo>
                  <a:cubicBezTo>
                    <a:pt x="55" y="2149"/>
                    <a:pt x="1" y="2443"/>
                    <a:pt x="38" y="2733"/>
                  </a:cubicBezTo>
                  <a:cubicBezTo>
                    <a:pt x="61" y="2924"/>
                    <a:pt x="125" y="3116"/>
                    <a:pt x="230" y="3300"/>
                  </a:cubicBezTo>
                  <a:cubicBezTo>
                    <a:pt x="254" y="3343"/>
                    <a:pt x="280" y="3385"/>
                    <a:pt x="308" y="3427"/>
                  </a:cubicBezTo>
                  <a:cubicBezTo>
                    <a:pt x="436" y="3620"/>
                    <a:pt x="611" y="3807"/>
                    <a:pt x="829" y="3982"/>
                  </a:cubicBezTo>
                  <a:cubicBezTo>
                    <a:pt x="901" y="4041"/>
                    <a:pt x="979" y="4098"/>
                    <a:pt x="1062" y="4153"/>
                  </a:cubicBezTo>
                  <a:cubicBezTo>
                    <a:pt x="1145" y="4209"/>
                    <a:pt x="1233" y="4263"/>
                    <a:pt x="1326" y="4316"/>
                  </a:cubicBezTo>
                  <a:cubicBezTo>
                    <a:pt x="1432" y="4377"/>
                    <a:pt x="1547" y="4436"/>
                    <a:pt x="1667" y="4493"/>
                  </a:cubicBezTo>
                  <a:cubicBezTo>
                    <a:pt x="1813" y="4562"/>
                    <a:pt x="1966" y="4625"/>
                    <a:pt x="2123" y="4682"/>
                  </a:cubicBezTo>
                  <a:cubicBezTo>
                    <a:pt x="2233" y="4722"/>
                    <a:pt x="2345" y="4759"/>
                    <a:pt x="2460" y="4794"/>
                  </a:cubicBezTo>
                  <a:cubicBezTo>
                    <a:pt x="3198" y="5019"/>
                    <a:pt x="4019" y="5130"/>
                    <a:pt x="4836" y="5130"/>
                  </a:cubicBezTo>
                  <a:cubicBezTo>
                    <a:pt x="5875" y="5130"/>
                    <a:pt x="6908" y="4951"/>
                    <a:pt x="7761" y="4599"/>
                  </a:cubicBezTo>
                  <a:cubicBezTo>
                    <a:pt x="7866" y="4557"/>
                    <a:pt x="7966" y="4510"/>
                    <a:pt x="8065" y="4463"/>
                  </a:cubicBezTo>
                  <a:cubicBezTo>
                    <a:pt x="8195" y="4399"/>
                    <a:pt x="8319" y="4331"/>
                    <a:pt x="8439" y="4258"/>
                  </a:cubicBezTo>
                  <a:cubicBezTo>
                    <a:pt x="8553" y="4189"/>
                    <a:pt x="8659" y="4118"/>
                    <a:pt x="8756" y="4042"/>
                  </a:cubicBezTo>
                  <a:cubicBezTo>
                    <a:pt x="8833" y="3983"/>
                    <a:pt x="8906" y="3923"/>
                    <a:pt x="8973" y="3860"/>
                  </a:cubicBezTo>
                  <a:cubicBezTo>
                    <a:pt x="9041" y="3799"/>
                    <a:pt x="9102" y="3736"/>
                    <a:pt x="9159" y="3673"/>
                  </a:cubicBezTo>
                  <a:cubicBezTo>
                    <a:pt x="9328" y="3485"/>
                    <a:pt x="9450" y="3287"/>
                    <a:pt x="9527" y="3085"/>
                  </a:cubicBezTo>
                  <a:cubicBezTo>
                    <a:pt x="9543" y="3042"/>
                    <a:pt x="9559" y="2998"/>
                    <a:pt x="9570" y="2954"/>
                  </a:cubicBezTo>
                  <a:cubicBezTo>
                    <a:pt x="9623" y="2763"/>
                    <a:pt x="9637" y="2570"/>
                    <a:pt x="9608" y="2380"/>
                  </a:cubicBezTo>
                  <a:cubicBezTo>
                    <a:pt x="9568" y="2089"/>
                    <a:pt x="9436" y="1804"/>
                    <a:pt x="9213" y="1535"/>
                  </a:cubicBezTo>
                  <a:cubicBezTo>
                    <a:pt x="9063" y="1352"/>
                    <a:pt x="8872" y="1178"/>
                    <a:pt x="8641" y="1017"/>
                  </a:cubicBezTo>
                  <a:cubicBezTo>
                    <a:pt x="8451" y="883"/>
                    <a:pt x="8229" y="755"/>
                    <a:pt x="7982" y="639"/>
                  </a:cubicBezTo>
                  <a:cubicBezTo>
                    <a:pt x="7820" y="564"/>
                    <a:pt x="7654" y="496"/>
                    <a:pt x="7480" y="433"/>
                  </a:cubicBezTo>
                  <a:cubicBezTo>
                    <a:pt x="7272" y="360"/>
                    <a:pt x="7055" y="295"/>
                    <a:pt x="6834" y="239"/>
                  </a:cubicBezTo>
                  <a:cubicBezTo>
                    <a:pt x="6192" y="80"/>
                    <a:pt x="5501" y="1"/>
                    <a:pt x="4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p:nvPr/>
          </p:nvSpPr>
          <p:spPr>
            <a:xfrm>
              <a:off x="6440903" y="2881391"/>
              <a:ext cx="234617" cy="351791"/>
            </a:xfrm>
            <a:custGeom>
              <a:avLst/>
              <a:gdLst/>
              <a:ahLst/>
              <a:cxnLst/>
              <a:rect l="l" t="t" r="r" b="b"/>
              <a:pathLst>
                <a:path w="2814" h="4219" extrusionOk="0">
                  <a:moveTo>
                    <a:pt x="1577" y="1"/>
                  </a:moveTo>
                  <a:cubicBezTo>
                    <a:pt x="1450" y="62"/>
                    <a:pt x="1327" y="128"/>
                    <a:pt x="1210" y="199"/>
                  </a:cubicBezTo>
                  <a:cubicBezTo>
                    <a:pt x="984" y="336"/>
                    <a:pt x="791" y="484"/>
                    <a:pt x="630" y="639"/>
                  </a:cubicBezTo>
                  <a:cubicBezTo>
                    <a:pt x="444" y="816"/>
                    <a:pt x="302" y="1003"/>
                    <a:pt x="202" y="1194"/>
                  </a:cubicBezTo>
                  <a:cubicBezTo>
                    <a:pt x="55" y="1478"/>
                    <a:pt x="1" y="1770"/>
                    <a:pt x="38" y="2060"/>
                  </a:cubicBezTo>
                  <a:cubicBezTo>
                    <a:pt x="62" y="2251"/>
                    <a:pt x="126" y="2443"/>
                    <a:pt x="231" y="2627"/>
                  </a:cubicBezTo>
                  <a:cubicBezTo>
                    <a:pt x="254" y="2670"/>
                    <a:pt x="280" y="2712"/>
                    <a:pt x="308" y="2754"/>
                  </a:cubicBezTo>
                  <a:cubicBezTo>
                    <a:pt x="438" y="2947"/>
                    <a:pt x="612" y="3134"/>
                    <a:pt x="829" y="3309"/>
                  </a:cubicBezTo>
                  <a:cubicBezTo>
                    <a:pt x="902" y="3367"/>
                    <a:pt x="979" y="3425"/>
                    <a:pt x="1062" y="3480"/>
                  </a:cubicBezTo>
                  <a:cubicBezTo>
                    <a:pt x="1145" y="3536"/>
                    <a:pt x="1232" y="3590"/>
                    <a:pt x="1326" y="3643"/>
                  </a:cubicBezTo>
                  <a:cubicBezTo>
                    <a:pt x="1432" y="3705"/>
                    <a:pt x="1547" y="3763"/>
                    <a:pt x="1668" y="3820"/>
                  </a:cubicBezTo>
                  <a:cubicBezTo>
                    <a:pt x="1814" y="3889"/>
                    <a:pt x="1967" y="3952"/>
                    <a:pt x="2124" y="4009"/>
                  </a:cubicBezTo>
                  <a:cubicBezTo>
                    <a:pt x="2233" y="4048"/>
                    <a:pt x="2346" y="4086"/>
                    <a:pt x="2460" y="4121"/>
                  </a:cubicBezTo>
                  <a:cubicBezTo>
                    <a:pt x="2576" y="4157"/>
                    <a:pt x="2693" y="4189"/>
                    <a:pt x="2813" y="4218"/>
                  </a:cubicBezTo>
                  <a:lnTo>
                    <a:pt x="15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p:cNvSpPr/>
            <p:nvPr/>
          </p:nvSpPr>
          <p:spPr>
            <a:xfrm>
              <a:off x="6441487" y="2993290"/>
              <a:ext cx="55361" cy="152590"/>
            </a:xfrm>
            <a:custGeom>
              <a:avLst/>
              <a:gdLst/>
              <a:ahLst/>
              <a:cxnLst/>
              <a:rect l="l" t="t" r="r" b="b"/>
              <a:pathLst>
                <a:path w="664" h="1830" extrusionOk="0">
                  <a:moveTo>
                    <a:pt x="128" y="1"/>
                  </a:moveTo>
                  <a:cubicBezTo>
                    <a:pt x="32" y="237"/>
                    <a:pt x="0" y="478"/>
                    <a:pt x="31" y="718"/>
                  </a:cubicBezTo>
                  <a:cubicBezTo>
                    <a:pt x="55" y="909"/>
                    <a:pt x="119" y="1101"/>
                    <a:pt x="224" y="1285"/>
                  </a:cubicBezTo>
                  <a:cubicBezTo>
                    <a:pt x="247" y="1328"/>
                    <a:pt x="273" y="1370"/>
                    <a:pt x="301" y="1412"/>
                  </a:cubicBezTo>
                  <a:cubicBezTo>
                    <a:pt x="398" y="1555"/>
                    <a:pt x="519" y="1695"/>
                    <a:pt x="664" y="1830"/>
                  </a:cubicBezTo>
                  <a:lnTo>
                    <a:pt x="128"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a:off x="6619574" y="2843869"/>
              <a:ext cx="179173" cy="407907"/>
            </a:xfrm>
            <a:custGeom>
              <a:avLst/>
              <a:gdLst/>
              <a:ahLst/>
              <a:cxnLst/>
              <a:rect l="l" t="t" r="r" b="b"/>
              <a:pathLst>
                <a:path w="2149" h="4892" extrusionOk="0">
                  <a:moveTo>
                    <a:pt x="714" y="0"/>
                  </a:moveTo>
                  <a:cubicBezTo>
                    <a:pt x="491" y="53"/>
                    <a:pt x="273" y="115"/>
                    <a:pt x="67" y="187"/>
                  </a:cubicBezTo>
                  <a:cubicBezTo>
                    <a:pt x="45" y="195"/>
                    <a:pt x="22" y="203"/>
                    <a:pt x="0" y="210"/>
                  </a:cubicBezTo>
                  <a:lnTo>
                    <a:pt x="1349" y="4805"/>
                  </a:lnTo>
                  <a:cubicBezTo>
                    <a:pt x="1612" y="4846"/>
                    <a:pt x="1880" y="4876"/>
                    <a:pt x="2149" y="4892"/>
                  </a:cubicBezTo>
                  <a:lnTo>
                    <a:pt x="714"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p:cNvSpPr/>
            <p:nvPr/>
          </p:nvSpPr>
          <p:spPr>
            <a:xfrm>
              <a:off x="6808499" y="2825525"/>
              <a:ext cx="190512" cy="422416"/>
            </a:xfrm>
            <a:custGeom>
              <a:avLst/>
              <a:gdLst/>
              <a:ahLst/>
              <a:cxnLst/>
              <a:rect l="l" t="t" r="r" b="b"/>
              <a:pathLst>
                <a:path w="2285" h="5066" extrusionOk="0">
                  <a:moveTo>
                    <a:pt x="395" y="0"/>
                  </a:moveTo>
                  <a:cubicBezTo>
                    <a:pt x="263" y="0"/>
                    <a:pt x="131" y="3"/>
                    <a:pt x="0" y="8"/>
                  </a:cubicBezTo>
                  <a:lnTo>
                    <a:pt x="1484" y="5065"/>
                  </a:lnTo>
                  <a:cubicBezTo>
                    <a:pt x="1757" y="5033"/>
                    <a:pt x="2025" y="4987"/>
                    <a:pt x="2285" y="4929"/>
                  </a:cubicBezTo>
                  <a:lnTo>
                    <a:pt x="841" y="12"/>
                  </a:lnTo>
                  <a:cubicBezTo>
                    <a:pt x="692" y="4"/>
                    <a:pt x="543" y="0"/>
                    <a:pt x="395" y="0"/>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p:cNvSpPr/>
            <p:nvPr/>
          </p:nvSpPr>
          <p:spPr>
            <a:xfrm>
              <a:off x="6902629" y="2827943"/>
              <a:ext cx="152243" cy="403238"/>
            </a:xfrm>
            <a:custGeom>
              <a:avLst/>
              <a:gdLst/>
              <a:ahLst/>
              <a:cxnLst/>
              <a:rect l="l" t="t" r="r" b="b"/>
              <a:pathLst>
                <a:path w="1826" h="4836" extrusionOk="0">
                  <a:moveTo>
                    <a:pt x="1" y="1"/>
                  </a:moveTo>
                  <a:lnTo>
                    <a:pt x="1421" y="4836"/>
                  </a:lnTo>
                  <a:cubicBezTo>
                    <a:pt x="1558" y="4800"/>
                    <a:pt x="1694" y="4759"/>
                    <a:pt x="1826" y="4716"/>
                  </a:cubicBezTo>
                  <a:lnTo>
                    <a:pt x="455" y="49"/>
                  </a:lnTo>
                  <a:cubicBezTo>
                    <a:pt x="306" y="28"/>
                    <a:pt x="154" y="12"/>
                    <a:pt x="1"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a:off x="7125988" y="2888562"/>
              <a:ext cx="118309" cy="248980"/>
            </a:xfrm>
            <a:custGeom>
              <a:avLst/>
              <a:gdLst/>
              <a:ahLst/>
              <a:cxnLst/>
              <a:rect l="l" t="t" r="r" b="b"/>
              <a:pathLst>
                <a:path w="1419" h="2986" extrusionOk="0">
                  <a:moveTo>
                    <a:pt x="1" y="0"/>
                  </a:moveTo>
                  <a:lnTo>
                    <a:pt x="875" y="2985"/>
                  </a:lnTo>
                  <a:cubicBezTo>
                    <a:pt x="898" y="2963"/>
                    <a:pt x="920" y="2939"/>
                    <a:pt x="941" y="2916"/>
                  </a:cubicBezTo>
                  <a:cubicBezTo>
                    <a:pt x="1110" y="2726"/>
                    <a:pt x="1232" y="2529"/>
                    <a:pt x="1309" y="2327"/>
                  </a:cubicBezTo>
                  <a:cubicBezTo>
                    <a:pt x="1326" y="2284"/>
                    <a:pt x="1341" y="2241"/>
                    <a:pt x="1352" y="2196"/>
                  </a:cubicBezTo>
                  <a:cubicBezTo>
                    <a:pt x="1405" y="2007"/>
                    <a:pt x="1419" y="1814"/>
                    <a:pt x="1390" y="1622"/>
                  </a:cubicBezTo>
                  <a:cubicBezTo>
                    <a:pt x="1350" y="1331"/>
                    <a:pt x="1218" y="1046"/>
                    <a:pt x="995" y="777"/>
                  </a:cubicBezTo>
                  <a:cubicBezTo>
                    <a:pt x="845" y="595"/>
                    <a:pt x="655" y="421"/>
                    <a:pt x="423" y="259"/>
                  </a:cubicBezTo>
                  <a:cubicBezTo>
                    <a:pt x="383" y="231"/>
                    <a:pt x="341" y="203"/>
                    <a:pt x="298" y="175"/>
                  </a:cubicBezTo>
                  <a:cubicBezTo>
                    <a:pt x="281" y="164"/>
                    <a:pt x="260" y="150"/>
                    <a:pt x="240" y="138"/>
                  </a:cubicBezTo>
                  <a:cubicBezTo>
                    <a:pt x="222" y="127"/>
                    <a:pt x="202" y="115"/>
                    <a:pt x="183" y="103"/>
                  </a:cubicBezTo>
                  <a:cubicBezTo>
                    <a:pt x="123" y="69"/>
                    <a:pt x="64" y="33"/>
                    <a:pt x="1"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6509770" y="2879807"/>
              <a:ext cx="665249" cy="318771"/>
            </a:xfrm>
            <a:custGeom>
              <a:avLst/>
              <a:gdLst/>
              <a:ahLst/>
              <a:cxnLst/>
              <a:rect l="l" t="t" r="r" b="b"/>
              <a:pathLst>
                <a:path w="7979" h="3823" extrusionOk="0">
                  <a:moveTo>
                    <a:pt x="3987" y="0"/>
                  </a:moveTo>
                  <a:cubicBezTo>
                    <a:pt x="3064" y="0"/>
                    <a:pt x="2146" y="190"/>
                    <a:pt x="1457" y="563"/>
                  </a:cubicBezTo>
                  <a:cubicBezTo>
                    <a:pt x="1401" y="593"/>
                    <a:pt x="1346" y="624"/>
                    <a:pt x="1293" y="656"/>
                  </a:cubicBezTo>
                  <a:cubicBezTo>
                    <a:pt x="1" y="1452"/>
                    <a:pt x="162" y="2659"/>
                    <a:pt x="1657" y="3353"/>
                  </a:cubicBezTo>
                  <a:cubicBezTo>
                    <a:pt x="2336" y="3668"/>
                    <a:pt x="3174" y="3823"/>
                    <a:pt x="4006" y="3823"/>
                  </a:cubicBezTo>
                  <a:cubicBezTo>
                    <a:pt x="5005" y="3823"/>
                    <a:pt x="5997" y="3601"/>
                    <a:pt x="6701" y="3166"/>
                  </a:cubicBezTo>
                  <a:cubicBezTo>
                    <a:pt x="6754" y="3134"/>
                    <a:pt x="6804" y="3101"/>
                    <a:pt x="6852" y="3066"/>
                  </a:cubicBezTo>
                  <a:cubicBezTo>
                    <a:pt x="7978" y="2274"/>
                    <a:pt x="7771" y="1136"/>
                    <a:pt x="6337" y="470"/>
                  </a:cubicBezTo>
                  <a:cubicBezTo>
                    <a:pt x="5657" y="155"/>
                    <a:pt x="4820" y="0"/>
                    <a:pt x="3987"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6509770" y="2879807"/>
              <a:ext cx="665249" cy="318771"/>
            </a:xfrm>
            <a:custGeom>
              <a:avLst/>
              <a:gdLst/>
              <a:ahLst/>
              <a:cxnLst/>
              <a:rect l="l" t="t" r="r" b="b"/>
              <a:pathLst>
                <a:path w="7979" h="3823" extrusionOk="0">
                  <a:moveTo>
                    <a:pt x="3987" y="0"/>
                  </a:moveTo>
                  <a:cubicBezTo>
                    <a:pt x="3064" y="0"/>
                    <a:pt x="2146" y="190"/>
                    <a:pt x="1457" y="563"/>
                  </a:cubicBezTo>
                  <a:cubicBezTo>
                    <a:pt x="1401" y="593"/>
                    <a:pt x="1346" y="624"/>
                    <a:pt x="1293" y="656"/>
                  </a:cubicBezTo>
                  <a:cubicBezTo>
                    <a:pt x="1" y="1452"/>
                    <a:pt x="162" y="2659"/>
                    <a:pt x="1657" y="3353"/>
                  </a:cubicBezTo>
                  <a:cubicBezTo>
                    <a:pt x="2336" y="3668"/>
                    <a:pt x="3174" y="3823"/>
                    <a:pt x="4006" y="3823"/>
                  </a:cubicBezTo>
                  <a:cubicBezTo>
                    <a:pt x="5005" y="3823"/>
                    <a:pt x="5997" y="3601"/>
                    <a:pt x="6701" y="3166"/>
                  </a:cubicBezTo>
                  <a:cubicBezTo>
                    <a:pt x="6754" y="3134"/>
                    <a:pt x="6804" y="3101"/>
                    <a:pt x="6852" y="3066"/>
                  </a:cubicBezTo>
                  <a:cubicBezTo>
                    <a:pt x="7978" y="2274"/>
                    <a:pt x="7771" y="1136"/>
                    <a:pt x="6337" y="470"/>
                  </a:cubicBezTo>
                  <a:cubicBezTo>
                    <a:pt x="5657" y="155"/>
                    <a:pt x="4820" y="0"/>
                    <a:pt x="3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7"/>
            <p:cNvSpPr/>
            <p:nvPr/>
          </p:nvSpPr>
          <p:spPr>
            <a:xfrm>
              <a:off x="6551124" y="2886895"/>
              <a:ext cx="584709" cy="304596"/>
            </a:xfrm>
            <a:custGeom>
              <a:avLst/>
              <a:gdLst/>
              <a:ahLst/>
              <a:cxnLst/>
              <a:rect l="l" t="t" r="r" b="b"/>
              <a:pathLst>
                <a:path w="7013" h="3653" extrusionOk="0">
                  <a:moveTo>
                    <a:pt x="3491" y="1"/>
                  </a:moveTo>
                  <a:cubicBezTo>
                    <a:pt x="2609" y="1"/>
                    <a:pt x="1733" y="183"/>
                    <a:pt x="1073" y="538"/>
                  </a:cubicBezTo>
                  <a:cubicBezTo>
                    <a:pt x="1063" y="545"/>
                    <a:pt x="1052" y="550"/>
                    <a:pt x="1041" y="555"/>
                  </a:cubicBezTo>
                  <a:cubicBezTo>
                    <a:pt x="998" y="579"/>
                    <a:pt x="957" y="603"/>
                    <a:pt x="916" y="627"/>
                  </a:cubicBezTo>
                  <a:cubicBezTo>
                    <a:pt x="671" y="779"/>
                    <a:pt x="481" y="944"/>
                    <a:pt x="345" y="1119"/>
                  </a:cubicBezTo>
                  <a:cubicBezTo>
                    <a:pt x="20" y="1536"/>
                    <a:pt x="1" y="2000"/>
                    <a:pt x="272" y="2421"/>
                  </a:cubicBezTo>
                  <a:cubicBezTo>
                    <a:pt x="431" y="2668"/>
                    <a:pt x="693" y="2898"/>
                    <a:pt x="1051" y="3096"/>
                  </a:cubicBezTo>
                  <a:cubicBezTo>
                    <a:pt x="1119" y="3133"/>
                    <a:pt x="1189" y="3170"/>
                    <a:pt x="1264" y="3204"/>
                  </a:cubicBezTo>
                  <a:cubicBezTo>
                    <a:pt x="1333" y="3235"/>
                    <a:pt x="1404" y="3266"/>
                    <a:pt x="1474" y="3293"/>
                  </a:cubicBezTo>
                  <a:cubicBezTo>
                    <a:pt x="1625" y="3354"/>
                    <a:pt x="1781" y="3406"/>
                    <a:pt x="1944" y="3450"/>
                  </a:cubicBezTo>
                  <a:cubicBezTo>
                    <a:pt x="2436" y="3585"/>
                    <a:pt x="2974" y="3652"/>
                    <a:pt x="3511" y="3652"/>
                  </a:cubicBezTo>
                  <a:cubicBezTo>
                    <a:pt x="4204" y="3652"/>
                    <a:pt x="4895" y="3540"/>
                    <a:pt x="5478" y="3319"/>
                  </a:cubicBezTo>
                  <a:cubicBezTo>
                    <a:pt x="5626" y="3264"/>
                    <a:pt x="5768" y="3201"/>
                    <a:pt x="5900" y="3131"/>
                  </a:cubicBezTo>
                  <a:cubicBezTo>
                    <a:pt x="5964" y="3097"/>
                    <a:pt x="6025" y="3062"/>
                    <a:pt x="6084" y="3027"/>
                  </a:cubicBezTo>
                  <a:cubicBezTo>
                    <a:pt x="6134" y="2995"/>
                    <a:pt x="6183" y="2963"/>
                    <a:pt x="6227" y="2932"/>
                  </a:cubicBezTo>
                  <a:cubicBezTo>
                    <a:pt x="6241" y="2922"/>
                    <a:pt x="6254" y="2913"/>
                    <a:pt x="6266" y="2904"/>
                  </a:cubicBezTo>
                  <a:cubicBezTo>
                    <a:pt x="6568" y="2683"/>
                    <a:pt x="6764" y="2434"/>
                    <a:pt x="6855" y="2178"/>
                  </a:cubicBezTo>
                  <a:cubicBezTo>
                    <a:pt x="7012" y="1742"/>
                    <a:pt x="6869" y="1285"/>
                    <a:pt x="6435" y="896"/>
                  </a:cubicBezTo>
                  <a:cubicBezTo>
                    <a:pt x="6256" y="732"/>
                    <a:pt x="6020" y="581"/>
                    <a:pt x="5737" y="450"/>
                  </a:cubicBezTo>
                  <a:cubicBezTo>
                    <a:pt x="5691" y="429"/>
                    <a:pt x="5645" y="407"/>
                    <a:pt x="5596" y="388"/>
                  </a:cubicBezTo>
                  <a:cubicBezTo>
                    <a:pt x="4974" y="129"/>
                    <a:pt x="4230" y="1"/>
                    <a:pt x="3491"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7"/>
            <p:cNvSpPr/>
            <p:nvPr/>
          </p:nvSpPr>
          <p:spPr>
            <a:xfrm>
              <a:off x="6551124" y="2886895"/>
              <a:ext cx="584709" cy="304596"/>
            </a:xfrm>
            <a:custGeom>
              <a:avLst/>
              <a:gdLst/>
              <a:ahLst/>
              <a:cxnLst/>
              <a:rect l="l" t="t" r="r" b="b"/>
              <a:pathLst>
                <a:path w="7013" h="3653" extrusionOk="0">
                  <a:moveTo>
                    <a:pt x="3491" y="1"/>
                  </a:moveTo>
                  <a:cubicBezTo>
                    <a:pt x="2609" y="1"/>
                    <a:pt x="1733" y="183"/>
                    <a:pt x="1073" y="538"/>
                  </a:cubicBezTo>
                  <a:cubicBezTo>
                    <a:pt x="1063" y="545"/>
                    <a:pt x="1052" y="550"/>
                    <a:pt x="1041" y="555"/>
                  </a:cubicBezTo>
                  <a:cubicBezTo>
                    <a:pt x="998" y="579"/>
                    <a:pt x="957" y="603"/>
                    <a:pt x="916" y="627"/>
                  </a:cubicBezTo>
                  <a:cubicBezTo>
                    <a:pt x="671" y="779"/>
                    <a:pt x="481" y="944"/>
                    <a:pt x="345" y="1119"/>
                  </a:cubicBezTo>
                  <a:cubicBezTo>
                    <a:pt x="20" y="1536"/>
                    <a:pt x="1" y="2000"/>
                    <a:pt x="272" y="2421"/>
                  </a:cubicBezTo>
                  <a:cubicBezTo>
                    <a:pt x="431" y="2668"/>
                    <a:pt x="693" y="2898"/>
                    <a:pt x="1051" y="3096"/>
                  </a:cubicBezTo>
                  <a:cubicBezTo>
                    <a:pt x="1119" y="3133"/>
                    <a:pt x="1189" y="3170"/>
                    <a:pt x="1264" y="3204"/>
                  </a:cubicBezTo>
                  <a:cubicBezTo>
                    <a:pt x="1333" y="3235"/>
                    <a:pt x="1404" y="3266"/>
                    <a:pt x="1474" y="3293"/>
                  </a:cubicBezTo>
                  <a:cubicBezTo>
                    <a:pt x="1625" y="3354"/>
                    <a:pt x="1781" y="3406"/>
                    <a:pt x="1944" y="3450"/>
                  </a:cubicBezTo>
                  <a:cubicBezTo>
                    <a:pt x="2436" y="3585"/>
                    <a:pt x="2974" y="3652"/>
                    <a:pt x="3511" y="3652"/>
                  </a:cubicBezTo>
                  <a:cubicBezTo>
                    <a:pt x="4204" y="3652"/>
                    <a:pt x="4895" y="3540"/>
                    <a:pt x="5478" y="3319"/>
                  </a:cubicBezTo>
                  <a:cubicBezTo>
                    <a:pt x="5626" y="3264"/>
                    <a:pt x="5768" y="3201"/>
                    <a:pt x="5900" y="3131"/>
                  </a:cubicBezTo>
                  <a:cubicBezTo>
                    <a:pt x="5964" y="3097"/>
                    <a:pt x="6025" y="3062"/>
                    <a:pt x="6084" y="3027"/>
                  </a:cubicBezTo>
                  <a:cubicBezTo>
                    <a:pt x="6134" y="2995"/>
                    <a:pt x="6183" y="2963"/>
                    <a:pt x="6227" y="2932"/>
                  </a:cubicBezTo>
                  <a:cubicBezTo>
                    <a:pt x="6241" y="2922"/>
                    <a:pt x="6254" y="2913"/>
                    <a:pt x="6266" y="2904"/>
                  </a:cubicBezTo>
                  <a:cubicBezTo>
                    <a:pt x="6568" y="2683"/>
                    <a:pt x="6764" y="2434"/>
                    <a:pt x="6855" y="2178"/>
                  </a:cubicBezTo>
                  <a:cubicBezTo>
                    <a:pt x="7012" y="1742"/>
                    <a:pt x="6869" y="1285"/>
                    <a:pt x="6435" y="896"/>
                  </a:cubicBezTo>
                  <a:cubicBezTo>
                    <a:pt x="6256" y="732"/>
                    <a:pt x="6020" y="581"/>
                    <a:pt x="5737" y="450"/>
                  </a:cubicBezTo>
                  <a:cubicBezTo>
                    <a:pt x="5691" y="429"/>
                    <a:pt x="5645" y="407"/>
                    <a:pt x="5596" y="388"/>
                  </a:cubicBezTo>
                  <a:cubicBezTo>
                    <a:pt x="4974" y="129"/>
                    <a:pt x="4230" y="1"/>
                    <a:pt x="34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p:cNvSpPr/>
            <p:nvPr/>
          </p:nvSpPr>
          <p:spPr>
            <a:xfrm>
              <a:off x="6560128" y="2920414"/>
              <a:ext cx="566366" cy="271160"/>
            </a:xfrm>
            <a:custGeom>
              <a:avLst/>
              <a:gdLst/>
              <a:ahLst/>
              <a:cxnLst/>
              <a:rect l="l" t="t" r="r" b="b"/>
              <a:pathLst>
                <a:path w="6793" h="3252" extrusionOk="0">
                  <a:moveTo>
                    <a:pt x="3387" y="1"/>
                  </a:moveTo>
                  <a:cubicBezTo>
                    <a:pt x="2505" y="1"/>
                    <a:pt x="1628" y="183"/>
                    <a:pt x="970" y="540"/>
                  </a:cubicBezTo>
                  <a:cubicBezTo>
                    <a:pt x="958" y="545"/>
                    <a:pt x="946" y="551"/>
                    <a:pt x="936" y="557"/>
                  </a:cubicBezTo>
                  <a:cubicBezTo>
                    <a:pt x="894" y="579"/>
                    <a:pt x="853" y="604"/>
                    <a:pt x="812" y="628"/>
                  </a:cubicBezTo>
                  <a:cubicBezTo>
                    <a:pt x="568" y="780"/>
                    <a:pt x="376" y="946"/>
                    <a:pt x="241" y="1121"/>
                  </a:cubicBezTo>
                  <a:cubicBezTo>
                    <a:pt x="114" y="1284"/>
                    <a:pt x="35" y="1454"/>
                    <a:pt x="0" y="1625"/>
                  </a:cubicBezTo>
                  <a:cubicBezTo>
                    <a:pt x="30" y="1760"/>
                    <a:pt x="85" y="1893"/>
                    <a:pt x="168" y="2020"/>
                  </a:cubicBezTo>
                  <a:cubicBezTo>
                    <a:pt x="327" y="2267"/>
                    <a:pt x="589" y="2499"/>
                    <a:pt x="947" y="2695"/>
                  </a:cubicBezTo>
                  <a:cubicBezTo>
                    <a:pt x="1016" y="2732"/>
                    <a:pt x="1086" y="2769"/>
                    <a:pt x="1161" y="2804"/>
                  </a:cubicBezTo>
                  <a:cubicBezTo>
                    <a:pt x="1229" y="2836"/>
                    <a:pt x="1298" y="2865"/>
                    <a:pt x="1370" y="2894"/>
                  </a:cubicBezTo>
                  <a:cubicBezTo>
                    <a:pt x="1520" y="2953"/>
                    <a:pt x="1677" y="3004"/>
                    <a:pt x="1840" y="3049"/>
                  </a:cubicBezTo>
                  <a:cubicBezTo>
                    <a:pt x="2333" y="3184"/>
                    <a:pt x="2871" y="3251"/>
                    <a:pt x="3408" y="3251"/>
                  </a:cubicBezTo>
                  <a:cubicBezTo>
                    <a:pt x="4101" y="3251"/>
                    <a:pt x="4791" y="3139"/>
                    <a:pt x="5375" y="2919"/>
                  </a:cubicBezTo>
                  <a:cubicBezTo>
                    <a:pt x="5522" y="2863"/>
                    <a:pt x="5664" y="2800"/>
                    <a:pt x="5796" y="2730"/>
                  </a:cubicBezTo>
                  <a:cubicBezTo>
                    <a:pt x="5860" y="2697"/>
                    <a:pt x="5921" y="2663"/>
                    <a:pt x="5980" y="2626"/>
                  </a:cubicBezTo>
                  <a:cubicBezTo>
                    <a:pt x="6030" y="2595"/>
                    <a:pt x="6077" y="2562"/>
                    <a:pt x="6123" y="2531"/>
                  </a:cubicBezTo>
                  <a:cubicBezTo>
                    <a:pt x="6137" y="2521"/>
                    <a:pt x="6150" y="2513"/>
                    <a:pt x="6161" y="2503"/>
                  </a:cubicBezTo>
                  <a:cubicBezTo>
                    <a:pt x="6463" y="2282"/>
                    <a:pt x="6658" y="2034"/>
                    <a:pt x="6751" y="1778"/>
                  </a:cubicBezTo>
                  <a:cubicBezTo>
                    <a:pt x="6768" y="1729"/>
                    <a:pt x="6782" y="1680"/>
                    <a:pt x="6792" y="1630"/>
                  </a:cubicBezTo>
                  <a:cubicBezTo>
                    <a:pt x="6738" y="1375"/>
                    <a:pt x="6585" y="1124"/>
                    <a:pt x="6332" y="897"/>
                  </a:cubicBezTo>
                  <a:cubicBezTo>
                    <a:pt x="6149" y="732"/>
                    <a:pt x="5916" y="582"/>
                    <a:pt x="5632" y="451"/>
                  </a:cubicBezTo>
                  <a:cubicBezTo>
                    <a:pt x="5585" y="429"/>
                    <a:pt x="5539" y="408"/>
                    <a:pt x="5491" y="388"/>
                  </a:cubicBezTo>
                  <a:cubicBezTo>
                    <a:pt x="4868" y="128"/>
                    <a:pt x="4126" y="1"/>
                    <a:pt x="3387"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7"/>
            <p:cNvSpPr/>
            <p:nvPr/>
          </p:nvSpPr>
          <p:spPr>
            <a:xfrm>
              <a:off x="6560130" y="2920418"/>
              <a:ext cx="566366" cy="263079"/>
            </a:xfrm>
            <a:custGeom>
              <a:avLst/>
              <a:gdLst/>
              <a:ahLst/>
              <a:cxnLst/>
              <a:rect l="l" t="t" r="r" b="b"/>
              <a:pathLst>
                <a:path w="6793" h="3252" extrusionOk="0">
                  <a:moveTo>
                    <a:pt x="3387" y="1"/>
                  </a:moveTo>
                  <a:cubicBezTo>
                    <a:pt x="2505" y="1"/>
                    <a:pt x="1628" y="183"/>
                    <a:pt x="970" y="540"/>
                  </a:cubicBezTo>
                  <a:cubicBezTo>
                    <a:pt x="958" y="545"/>
                    <a:pt x="946" y="551"/>
                    <a:pt x="936" y="557"/>
                  </a:cubicBezTo>
                  <a:cubicBezTo>
                    <a:pt x="894" y="579"/>
                    <a:pt x="853" y="604"/>
                    <a:pt x="812" y="628"/>
                  </a:cubicBezTo>
                  <a:cubicBezTo>
                    <a:pt x="568" y="780"/>
                    <a:pt x="376" y="946"/>
                    <a:pt x="241" y="1121"/>
                  </a:cubicBezTo>
                  <a:cubicBezTo>
                    <a:pt x="114" y="1284"/>
                    <a:pt x="35" y="1454"/>
                    <a:pt x="0" y="1625"/>
                  </a:cubicBezTo>
                  <a:cubicBezTo>
                    <a:pt x="30" y="1760"/>
                    <a:pt x="85" y="1893"/>
                    <a:pt x="168" y="2020"/>
                  </a:cubicBezTo>
                  <a:cubicBezTo>
                    <a:pt x="327" y="2267"/>
                    <a:pt x="589" y="2499"/>
                    <a:pt x="947" y="2695"/>
                  </a:cubicBezTo>
                  <a:cubicBezTo>
                    <a:pt x="1016" y="2732"/>
                    <a:pt x="1086" y="2769"/>
                    <a:pt x="1161" y="2804"/>
                  </a:cubicBezTo>
                  <a:cubicBezTo>
                    <a:pt x="1229" y="2836"/>
                    <a:pt x="1298" y="2865"/>
                    <a:pt x="1370" y="2894"/>
                  </a:cubicBezTo>
                  <a:cubicBezTo>
                    <a:pt x="1520" y="2953"/>
                    <a:pt x="1677" y="3004"/>
                    <a:pt x="1840" y="3049"/>
                  </a:cubicBezTo>
                  <a:cubicBezTo>
                    <a:pt x="2333" y="3184"/>
                    <a:pt x="2871" y="3251"/>
                    <a:pt x="3408" y="3251"/>
                  </a:cubicBezTo>
                  <a:cubicBezTo>
                    <a:pt x="4101" y="3251"/>
                    <a:pt x="4791" y="3139"/>
                    <a:pt x="5375" y="2919"/>
                  </a:cubicBezTo>
                  <a:cubicBezTo>
                    <a:pt x="5522" y="2863"/>
                    <a:pt x="5664" y="2800"/>
                    <a:pt x="5796" y="2730"/>
                  </a:cubicBezTo>
                  <a:cubicBezTo>
                    <a:pt x="5860" y="2697"/>
                    <a:pt x="5921" y="2663"/>
                    <a:pt x="5980" y="2626"/>
                  </a:cubicBezTo>
                  <a:cubicBezTo>
                    <a:pt x="6030" y="2595"/>
                    <a:pt x="6077" y="2562"/>
                    <a:pt x="6123" y="2531"/>
                  </a:cubicBezTo>
                  <a:cubicBezTo>
                    <a:pt x="6137" y="2521"/>
                    <a:pt x="6150" y="2513"/>
                    <a:pt x="6161" y="2503"/>
                  </a:cubicBezTo>
                  <a:cubicBezTo>
                    <a:pt x="6463" y="2282"/>
                    <a:pt x="6658" y="2034"/>
                    <a:pt x="6751" y="1778"/>
                  </a:cubicBezTo>
                  <a:cubicBezTo>
                    <a:pt x="6768" y="1729"/>
                    <a:pt x="6782" y="1680"/>
                    <a:pt x="6792" y="1630"/>
                  </a:cubicBezTo>
                  <a:cubicBezTo>
                    <a:pt x="6738" y="1375"/>
                    <a:pt x="6585" y="1124"/>
                    <a:pt x="6332" y="897"/>
                  </a:cubicBezTo>
                  <a:cubicBezTo>
                    <a:pt x="6149" y="732"/>
                    <a:pt x="5916" y="582"/>
                    <a:pt x="5632" y="451"/>
                  </a:cubicBezTo>
                  <a:cubicBezTo>
                    <a:pt x="5585" y="429"/>
                    <a:pt x="5539" y="408"/>
                    <a:pt x="5491" y="388"/>
                  </a:cubicBezTo>
                  <a:cubicBezTo>
                    <a:pt x="4868" y="128"/>
                    <a:pt x="4126" y="1"/>
                    <a:pt x="3387" y="1"/>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7"/>
            <p:cNvSpPr/>
            <p:nvPr/>
          </p:nvSpPr>
          <p:spPr>
            <a:xfrm>
              <a:off x="6443821" y="3053075"/>
              <a:ext cx="791479" cy="202453"/>
            </a:xfrm>
            <a:custGeom>
              <a:avLst/>
              <a:gdLst/>
              <a:ahLst/>
              <a:cxnLst/>
              <a:rect l="l" t="t" r="r" b="b"/>
              <a:pathLst>
                <a:path w="9493" h="2428" extrusionOk="0">
                  <a:moveTo>
                    <a:pt x="9492" y="354"/>
                  </a:moveTo>
                  <a:cubicBezTo>
                    <a:pt x="9467" y="409"/>
                    <a:pt x="9440" y="462"/>
                    <a:pt x="9412" y="514"/>
                  </a:cubicBezTo>
                  <a:lnTo>
                    <a:pt x="9412" y="514"/>
                  </a:lnTo>
                  <a:cubicBezTo>
                    <a:pt x="9441" y="462"/>
                    <a:pt x="9467" y="409"/>
                    <a:pt x="9492" y="354"/>
                  </a:cubicBezTo>
                  <a:close/>
                  <a:moveTo>
                    <a:pt x="1" y="1"/>
                  </a:moveTo>
                  <a:cubicBezTo>
                    <a:pt x="61" y="512"/>
                    <a:pt x="388" y="944"/>
                    <a:pt x="784" y="1265"/>
                  </a:cubicBezTo>
                  <a:lnTo>
                    <a:pt x="782" y="1262"/>
                  </a:lnTo>
                  <a:lnTo>
                    <a:pt x="782" y="1262"/>
                  </a:lnTo>
                  <a:cubicBezTo>
                    <a:pt x="1881" y="2114"/>
                    <a:pt x="3372" y="2427"/>
                    <a:pt x="4833" y="2427"/>
                  </a:cubicBezTo>
                  <a:cubicBezTo>
                    <a:pt x="4932" y="2427"/>
                    <a:pt x="5032" y="2426"/>
                    <a:pt x="5130" y="2423"/>
                  </a:cubicBezTo>
                  <a:cubicBezTo>
                    <a:pt x="6644" y="2334"/>
                    <a:pt x="8637" y="1938"/>
                    <a:pt x="9412" y="514"/>
                  </a:cubicBezTo>
                  <a:lnTo>
                    <a:pt x="9412" y="514"/>
                  </a:lnTo>
                  <a:cubicBezTo>
                    <a:pt x="8811" y="1605"/>
                    <a:pt x="7374" y="2053"/>
                    <a:pt x="6190" y="2261"/>
                  </a:cubicBezTo>
                  <a:cubicBezTo>
                    <a:pt x="5720" y="2329"/>
                    <a:pt x="5239" y="2365"/>
                    <a:pt x="4759" y="2365"/>
                  </a:cubicBezTo>
                  <a:cubicBezTo>
                    <a:pt x="3320" y="2365"/>
                    <a:pt x="1894" y="2037"/>
                    <a:pt x="802" y="1234"/>
                  </a:cubicBezTo>
                  <a:lnTo>
                    <a:pt x="802" y="1234"/>
                  </a:lnTo>
                  <a:lnTo>
                    <a:pt x="805" y="1236"/>
                  </a:lnTo>
                  <a:cubicBezTo>
                    <a:pt x="409" y="924"/>
                    <a:pt x="71" y="50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p:cNvSpPr/>
            <p:nvPr/>
          </p:nvSpPr>
          <p:spPr>
            <a:xfrm>
              <a:off x="6632580" y="2929586"/>
              <a:ext cx="404952" cy="242310"/>
            </a:xfrm>
            <a:custGeom>
              <a:avLst/>
              <a:gdLst/>
              <a:ahLst/>
              <a:cxnLst/>
              <a:rect l="l" t="t" r="r" b="b"/>
              <a:pathLst>
                <a:path w="4857" h="2906" extrusionOk="0">
                  <a:moveTo>
                    <a:pt x="2327" y="0"/>
                  </a:moveTo>
                  <a:cubicBezTo>
                    <a:pt x="1923" y="0"/>
                    <a:pt x="1505" y="101"/>
                    <a:pt x="1093" y="303"/>
                  </a:cubicBezTo>
                  <a:lnTo>
                    <a:pt x="625" y="107"/>
                  </a:lnTo>
                  <a:lnTo>
                    <a:pt x="0" y="507"/>
                  </a:lnTo>
                  <a:lnTo>
                    <a:pt x="0" y="1060"/>
                  </a:lnTo>
                  <a:lnTo>
                    <a:pt x="147" y="1120"/>
                  </a:lnTo>
                  <a:cubicBezTo>
                    <a:pt x="138" y="1156"/>
                    <a:pt x="131" y="1191"/>
                    <a:pt x="132" y="1224"/>
                  </a:cubicBezTo>
                  <a:lnTo>
                    <a:pt x="132" y="1229"/>
                  </a:lnTo>
                  <a:cubicBezTo>
                    <a:pt x="138" y="1314"/>
                    <a:pt x="128" y="1679"/>
                    <a:pt x="132" y="1777"/>
                  </a:cubicBezTo>
                  <a:lnTo>
                    <a:pt x="132" y="1781"/>
                  </a:lnTo>
                  <a:cubicBezTo>
                    <a:pt x="140" y="1945"/>
                    <a:pt x="274" y="2088"/>
                    <a:pt x="551" y="2204"/>
                  </a:cubicBezTo>
                  <a:cubicBezTo>
                    <a:pt x="771" y="2297"/>
                    <a:pt x="990" y="2334"/>
                    <a:pt x="1205" y="2334"/>
                  </a:cubicBezTo>
                  <a:cubicBezTo>
                    <a:pt x="1509" y="2334"/>
                    <a:pt x="1806" y="2259"/>
                    <a:pt x="2090" y="2158"/>
                  </a:cubicBezTo>
                  <a:lnTo>
                    <a:pt x="2090" y="2158"/>
                  </a:lnTo>
                  <a:lnTo>
                    <a:pt x="1962" y="2290"/>
                  </a:lnTo>
                  <a:lnTo>
                    <a:pt x="1962" y="2843"/>
                  </a:lnTo>
                  <a:cubicBezTo>
                    <a:pt x="2073" y="2869"/>
                    <a:pt x="2184" y="2886"/>
                    <a:pt x="2291" y="2896"/>
                  </a:cubicBezTo>
                  <a:cubicBezTo>
                    <a:pt x="2359" y="2903"/>
                    <a:pt x="2426" y="2905"/>
                    <a:pt x="2492" y="2905"/>
                  </a:cubicBezTo>
                  <a:cubicBezTo>
                    <a:pt x="2619" y="2905"/>
                    <a:pt x="2743" y="2895"/>
                    <a:pt x="2864" y="2875"/>
                  </a:cubicBezTo>
                  <a:cubicBezTo>
                    <a:pt x="3191" y="2825"/>
                    <a:pt x="3495" y="2713"/>
                    <a:pt x="3756" y="2581"/>
                  </a:cubicBezTo>
                  <a:lnTo>
                    <a:pt x="4224" y="2778"/>
                  </a:lnTo>
                  <a:lnTo>
                    <a:pt x="4857" y="2389"/>
                  </a:lnTo>
                  <a:lnTo>
                    <a:pt x="4857" y="1836"/>
                  </a:lnTo>
                  <a:lnTo>
                    <a:pt x="4738" y="1786"/>
                  </a:lnTo>
                  <a:lnTo>
                    <a:pt x="4712" y="1775"/>
                  </a:lnTo>
                  <a:cubicBezTo>
                    <a:pt x="4722" y="1735"/>
                    <a:pt x="4727" y="1692"/>
                    <a:pt x="4726" y="1645"/>
                  </a:cubicBezTo>
                  <a:cubicBezTo>
                    <a:pt x="4726" y="1630"/>
                    <a:pt x="4723" y="1617"/>
                    <a:pt x="4722" y="1602"/>
                  </a:cubicBezTo>
                  <a:cubicBezTo>
                    <a:pt x="4714" y="1534"/>
                    <a:pt x="4728" y="1222"/>
                    <a:pt x="4726" y="1093"/>
                  </a:cubicBezTo>
                  <a:cubicBezTo>
                    <a:pt x="4726" y="1077"/>
                    <a:pt x="4723" y="1064"/>
                    <a:pt x="4722" y="1049"/>
                  </a:cubicBezTo>
                  <a:cubicBezTo>
                    <a:pt x="4704" y="895"/>
                    <a:pt x="4574" y="756"/>
                    <a:pt x="4314" y="648"/>
                  </a:cubicBezTo>
                  <a:lnTo>
                    <a:pt x="4314" y="645"/>
                  </a:lnTo>
                  <a:cubicBezTo>
                    <a:pt x="4104" y="558"/>
                    <a:pt x="3892" y="524"/>
                    <a:pt x="3684" y="524"/>
                  </a:cubicBezTo>
                  <a:cubicBezTo>
                    <a:pt x="3614" y="524"/>
                    <a:pt x="3545" y="528"/>
                    <a:pt x="3476" y="535"/>
                  </a:cubicBezTo>
                  <a:cubicBezTo>
                    <a:pt x="3452" y="538"/>
                    <a:pt x="3429" y="542"/>
                    <a:pt x="3404" y="544"/>
                  </a:cubicBezTo>
                  <a:lnTo>
                    <a:pt x="3397" y="545"/>
                  </a:lnTo>
                  <a:cubicBezTo>
                    <a:pt x="3372" y="549"/>
                    <a:pt x="3346" y="554"/>
                    <a:pt x="3323" y="558"/>
                  </a:cubicBezTo>
                  <a:cubicBezTo>
                    <a:pt x="3302" y="561"/>
                    <a:pt x="3280" y="565"/>
                    <a:pt x="3259" y="569"/>
                  </a:cubicBezTo>
                  <a:cubicBezTo>
                    <a:pt x="3249" y="572"/>
                    <a:pt x="3240" y="574"/>
                    <a:pt x="3232" y="575"/>
                  </a:cubicBezTo>
                  <a:cubicBezTo>
                    <a:pt x="3214" y="577"/>
                    <a:pt x="3198" y="581"/>
                    <a:pt x="3182" y="585"/>
                  </a:cubicBezTo>
                  <a:cubicBezTo>
                    <a:pt x="3042" y="617"/>
                    <a:pt x="2907" y="659"/>
                    <a:pt x="2779" y="703"/>
                  </a:cubicBezTo>
                  <a:cubicBezTo>
                    <a:pt x="2721" y="723"/>
                    <a:pt x="2662" y="746"/>
                    <a:pt x="2606" y="769"/>
                  </a:cubicBezTo>
                  <a:lnTo>
                    <a:pt x="2772" y="595"/>
                  </a:lnTo>
                  <a:lnTo>
                    <a:pt x="2772" y="42"/>
                  </a:lnTo>
                  <a:cubicBezTo>
                    <a:pt x="2627" y="14"/>
                    <a:pt x="2478" y="0"/>
                    <a:pt x="2327"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7"/>
            <p:cNvSpPr/>
            <p:nvPr/>
          </p:nvSpPr>
          <p:spPr>
            <a:xfrm>
              <a:off x="6997258" y="3022891"/>
              <a:ext cx="29515" cy="54782"/>
            </a:xfrm>
            <a:custGeom>
              <a:avLst/>
              <a:gdLst/>
              <a:ahLst/>
              <a:cxnLst/>
              <a:rect l="l" t="t" r="r" b="b"/>
              <a:pathLst>
                <a:path w="354" h="657" extrusionOk="0">
                  <a:moveTo>
                    <a:pt x="351" y="0"/>
                  </a:moveTo>
                  <a:lnTo>
                    <a:pt x="351" y="0"/>
                  </a:lnTo>
                  <a:cubicBezTo>
                    <a:pt x="341" y="351"/>
                    <a:pt x="1" y="515"/>
                    <a:pt x="3" y="515"/>
                  </a:cubicBezTo>
                  <a:lnTo>
                    <a:pt x="338" y="656"/>
                  </a:lnTo>
                  <a:cubicBezTo>
                    <a:pt x="348" y="615"/>
                    <a:pt x="353" y="573"/>
                    <a:pt x="352" y="526"/>
                  </a:cubicBezTo>
                  <a:lnTo>
                    <a:pt x="348" y="483"/>
                  </a:lnTo>
                  <a:cubicBezTo>
                    <a:pt x="340" y="420"/>
                    <a:pt x="352" y="141"/>
                    <a:pt x="3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7"/>
            <p:cNvSpPr/>
            <p:nvPr/>
          </p:nvSpPr>
          <p:spPr>
            <a:xfrm>
              <a:off x="6729294" y="2933339"/>
              <a:ext cx="134401" cy="91888"/>
            </a:xfrm>
            <a:custGeom>
              <a:avLst/>
              <a:gdLst/>
              <a:ahLst/>
              <a:cxnLst/>
              <a:rect l="l" t="t" r="r" b="b"/>
              <a:pathLst>
                <a:path w="1612" h="1102" extrusionOk="0">
                  <a:moveTo>
                    <a:pt x="1611" y="0"/>
                  </a:moveTo>
                  <a:lnTo>
                    <a:pt x="1063" y="571"/>
                  </a:lnTo>
                  <a:cubicBezTo>
                    <a:pt x="996" y="554"/>
                    <a:pt x="925" y="545"/>
                    <a:pt x="853" y="545"/>
                  </a:cubicBezTo>
                  <a:cubicBezTo>
                    <a:pt x="663" y="545"/>
                    <a:pt x="459" y="605"/>
                    <a:pt x="259" y="731"/>
                  </a:cubicBezTo>
                  <a:cubicBezTo>
                    <a:pt x="1" y="898"/>
                    <a:pt x="23" y="1008"/>
                    <a:pt x="164" y="1067"/>
                  </a:cubicBezTo>
                  <a:cubicBezTo>
                    <a:pt x="200" y="1081"/>
                    <a:pt x="238" y="1092"/>
                    <a:pt x="277" y="1097"/>
                  </a:cubicBezTo>
                  <a:cubicBezTo>
                    <a:pt x="299" y="1100"/>
                    <a:pt x="322" y="1102"/>
                    <a:pt x="345" y="1102"/>
                  </a:cubicBezTo>
                  <a:cubicBezTo>
                    <a:pt x="399" y="1102"/>
                    <a:pt x="455" y="1094"/>
                    <a:pt x="518" y="1079"/>
                  </a:cubicBezTo>
                  <a:cubicBezTo>
                    <a:pt x="660" y="1048"/>
                    <a:pt x="835" y="977"/>
                    <a:pt x="1069" y="877"/>
                  </a:cubicBezTo>
                  <a:cubicBezTo>
                    <a:pt x="1101" y="865"/>
                    <a:pt x="1135" y="850"/>
                    <a:pt x="1168" y="836"/>
                  </a:cubicBezTo>
                  <a:cubicBezTo>
                    <a:pt x="1252" y="802"/>
                    <a:pt x="1338" y="766"/>
                    <a:pt x="1428" y="731"/>
                  </a:cubicBezTo>
                  <a:cubicBezTo>
                    <a:pt x="1435" y="729"/>
                    <a:pt x="1438" y="728"/>
                    <a:pt x="1446" y="725"/>
                  </a:cubicBezTo>
                  <a:lnTo>
                    <a:pt x="1610" y="551"/>
                  </a:lnTo>
                  <a:lnTo>
                    <a:pt x="16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p:cNvSpPr/>
            <p:nvPr/>
          </p:nvSpPr>
          <p:spPr>
            <a:xfrm>
              <a:off x="6632330" y="2972028"/>
              <a:ext cx="39103" cy="51113"/>
            </a:xfrm>
            <a:custGeom>
              <a:avLst/>
              <a:gdLst/>
              <a:ahLst/>
              <a:cxnLst/>
              <a:rect l="l" t="t" r="r" b="b"/>
              <a:pathLst>
                <a:path w="469" h="613" extrusionOk="0">
                  <a:moveTo>
                    <a:pt x="1" y="0"/>
                  </a:moveTo>
                  <a:lnTo>
                    <a:pt x="0" y="551"/>
                  </a:lnTo>
                  <a:lnTo>
                    <a:pt x="147" y="612"/>
                  </a:lnTo>
                  <a:cubicBezTo>
                    <a:pt x="183" y="480"/>
                    <a:pt x="295" y="339"/>
                    <a:pt x="469" y="195"/>
                  </a:cubicBez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7"/>
            <p:cNvSpPr/>
            <p:nvPr/>
          </p:nvSpPr>
          <p:spPr>
            <a:xfrm>
              <a:off x="6788952" y="3096050"/>
              <a:ext cx="241454" cy="89136"/>
            </a:xfrm>
            <a:custGeom>
              <a:avLst/>
              <a:gdLst/>
              <a:ahLst/>
              <a:cxnLst/>
              <a:rect l="l" t="t" r="r" b="b"/>
              <a:pathLst>
                <a:path w="2896" h="1069" extrusionOk="0">
                  <a:moveTo>
                    <a:pt x="2896" y="0"/>
                  </a:moveTo>
                  <a:lnTo>
                    <a:pt x="2263" y="390"/>
                  </a:lnTo>
                  <a:lnTo>
                    <a:pt x="1793" y="193"/>
                  </a:lnTo>
                  <a:cubicBezTo>
                    <a:pt x="1532" y="324"/>
                    <a:pt x="1227" y="436"/>
                    <a:pt x="900" y="486"/>
                  </a:cubicBezTo>
                  <a:cubicBezTo>
                    <a:pt x="775" y="505"/>
                    <a:pt x="648" y="517"/>
                    <a:pt x="517" y="517"/>
                  </a:cubicBezTo>
                  <a:cubicBezTo>
                    <a:pt x="455" y="517"/>
                    <a:pt x="392" y="514"/>
                    <a:pt x="328" y="509"/>
                  </a:cubicBezTo>
                  <a:cubicBezTo>
                    <a:pt x="223" y="498"/>
                    <a:pt x="111" y="482"/>
                    <a:pt x="0" y="454"/>
                  </a:cubicBezTo>
                  <a:lnTo>
                    <a:pt x="0" y="1007"/>
                  </a:lnTo>
                  <a:cubicBezTo>
                    <a:pt x="111" y="1034"/>
                    <a:pt x="220" y="1050"/>
                    <a:pt x="328" y="1060"/>
                  </a:cubicBezTo>
                  <a:cubicBezTo>
                    <a:pt x="393" y="1066"/>
                    <a:pt x="458" y="1068"/>
                    <a:pt x="522" y="1068"/>
                  </a:cubicBezTo>
                  <a:cubicBezTo>
                    <a:pt x="651" y="1068"/>
                    <a:pt x="777" y="1058"/>
                    <a:pt x="900" y="1038"/>
                  </a:cubicBezTo>
                  <a:cubicBezTo>
                    <a:pt x="1228" y="989"/>
                    <a:pt x="1532" y="878"/>
                    <a:pt x="1793" y="746"/>
                  </a:cubicBezTo>
                  <a:lnTo>
                    <a:pt x="2261" y="943"/>
                  </a:lnTo>
                  <a:lnTo>
                    <a:pt x="2896" y="553"/>
                  </a:lnTo>
                  <a:lnTo>
                    <a:pt x="2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7"/>
            <p:cNvSpPr/>
            <p:nvPr/>
          </p:nvSpPr>
          <p:spPr>
            <a:xfrm>
              <a:off x="6823590" y="3144879"/>
              <a:ext cx="122228" cy="28600"/>
            </a:xfrm>
            <a:custGeom>
              <a:avLst/>
              <a:gdLst/>
              <a:ahLst/>
              <a:cxnLst/>
              <a:rect l="l" t="t" r="r" b="b"/>
              <a:pathLst>
                <a:path w="1466" h="343" extrusionOk="0">
                  <a:moveTo>
                    <a:pt x="1466" y="0"/>
                  </a:moveTo>
                  <a:lnTo>
                    <a:pt x="1466" y="0"/>
                  </a:lnTo>
                  <a:cubicBezTo>
                    <a:pt x="1345" y="44"/>
                    <a:pt x="1227" y="91"/>
                    <a:pt x="1106" y="130"/>
                  </a:cubicBezTo>
                  <a:cubicBezTo>
                    <a:pt x="986" y="167"/>
                    <a:pt x="865" y="203"/>
                    <a:pt x="743" y="229"/>
                  </a:cubicBezTo>
                  <a:cubicBezTo>
                    <a:pt x="499" y="285"/>
                    <a:pt x="253" y="312"/>
                    <a:pt x="0" y="317"/>
                  </a:cubicBezTo>
                  <a:cubicBezTo>
                    <a:pt x="98" y="335"/>
                    <a:pt x="198" y="343"/>
                    <a:pt x="299" y="343"/>
                  </a:cubicBezTo>
                  <a:cubicBezTo>
                    <a:pt x="451" y="343"/>
                    <a:pt x="605" y="324"/>
                    <a:pt x="755" y="291"/>
                  </a:cubicBezTo>
                  <a:cubicBezTo>
                    <a:pt x="1006" y="233"/>
                    <a:pt x="1249" y="135"/>
                    <a:pt x="1466"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7"/>
            <p:cNvSpPr/>
            <p:nvPr/>
          </p:nvSpPr>
          <p:spPr>
            <a:xfrm>
              <a:off x="6643085" y="3028394"/>
              <a:ext cx="296648" cy="96140"/>
            </a:xfrm>
            <a:custGeom>
              <a:avLst/>
              <a:gdLst/>
              <a:ahLst/>
              <a:cxnLst/>
              <a:rect l="l" t="t" r="r" b="b"/>
              <a:pathLst>
                <a:path w="3558" h="1153" extrusionOk="0">
                  <a:moveTo>
                    <a:pt x="3" y="47"/>
                  </a:moveTo>
                  <a:cubicBezTo>
                    <a:pt x="3" y="47"/>
                    <a:pt x="3" y="48"/>
                    <a:pt x="3" y="48"/>
                  </a:cubicBezTo>
                  <a:lnTo>
                    <a:pt x="3" y="48"/>
                  </a:lnTo>
                  <a:cubicBezTo>
                    <a:pt x="3" y="48"/>
                    <a:pt x="3" y="47"/>
                    <a:pt x="3" y="47"/>
                  </a:cubicBezTo>
                  <a:close/>
                  <a:moveTo>
                    <a:pt x="3180" y="0"/>
                  </a:moveTo>
                  <a:cubicBezTo>
                    <a:pt x="2916" y="0"/>
                    <a:pt x="2598" y="173"/>
                    <a:pt x="2191" y="338"/>
                  </a:cubicBezTo>
                  <a:cubicBezTo>
                    <a:pt x="1838" y="479"/>
                    <a:pt x="1464" y="600"/>
                    <a:pt x="1079" y="600"/>
                  </a:cubicBezTo>
                  <a:cubicBezTo>
                    <a:pt x="863" y="600"/>
                    <a:pt x="644" y="562"/>
                    <a:pt x="423" y="470"/>
                  </a:cubicBezTo>
                  <a:cubicBezTo>
                    <a:pt x="146" y="354"/>
                    <a:pt x="13" y="210"/>
                    <a:pt x="3" y="48"/>
                  </a:cubicBezTo>
                  <a:lnTo>
                    <a:pt x="3" y="48"/>
                  </a:lnTo>
                  <a:cubicBezTo>
                    <a:pt x="8" y="136"/>
                    <a:pt x="1" y="498"/>
                    <a:pt x="4" y="595"/>
                  </a:cubicBezTo>
                  <a:lnTo>
                    <a:pt x="4" y="598"/>
                  </a:lnTo>
                  <a:cubicBezTo>
                    <a:pt x="16" y="761"/>
                    <a:pt x="148" y="904"/>
                    <a:pt x="423" y="1023"/>
                  </a:cubicBezTo>
                  <a:cubicBezTo>
                    <a:pt x="644" y="1115"/>
                    <a:pt x="863" y="1153"/>
                    <a:pt x="1078" y="1153"/>
                  </a:cubicBezTo>
                  <a:cubicBezTo>
                    <a:pt x="1381" y="1153"/>
                    <a:pt x="1677" y="1078"/>
                    <a:pt x="1962" y="977"/>
                  </a:cubicBezTo>
                  <a:lnTo>
                    <a:pt x="1964" y="976"/>
                  </a:lnTo>
                  <a:lnTo>
                    <a:pt x="2419" y="508"/>
                  </a:lnTo>
                  <a:cubicBezTo>
                    <a:pt x="2492" y="529"/>
                    <a:pt x="2587" y="544"/>
                    <a:pt x="2696" y="544"/>
                  </a:cubicBezTo>
                  <a:cubicBezTo>
                    <a:pt x="2878" y="544"/>
                    <a:pt x="3096" y="501"/>
                    <a:pt x="3300" y="370"/>
                  </a:cubicBezTo>
                  <a:cubicBezTo>
                    <a:pt x="3504" y="239"/>
                    <a:pt x="3558" y="115"/>
                    <a:pt x="3371" y="36"/>
                  </a:cubicBezTo>
                  <a:cubicBezTo>
                    <a:pt x="3311" y="11"/>
                    <a:pt x="3247" y="0"/>
                    <a:pt x="31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7"/>
            <p:cNvSpPr/>
            <p:nvPr/>
          </p:nvSpPr>
          <p:spPr>
            <a:xfrm>
              <a:off x="6817837" y="2933172"/>
              <a:ext cx="45856" cy="93889"/>
            </a:xfrm>
            <a:custGeom>
              <a:avLst/>
              <a:gdLst/>
              <a:ahLst/>
              <a:cxnLst/>
              <a:rect l="l" t="t" r="r" b="b"/>
              <a:pathLst>
                <a:path w="550" h="1126" extrusionOk="0">
                  <a:moveTo>
                    <a:pt x="548" y="0"/>
                  </a:moveTo>
                  <a:lnTo>
                    <a:pt x="1" y="573"/>
                  </a:lnTo>
                  <a:lnTo>
                    <a:pt x="1" y="1126"/>
                  </a:lnTo>
                  <a:lnTo>
                    <a:pt x="549" y="553"/>
                  </a:lnTo>
                  <a:lnTo>
                    <a:pt x="548"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7"/>
            <p:cNvSpPr/>
            <p:nvPr/>
          </p:nvSpPr>
          <p:spPr>
            <a:xfrm>
              <a:off x="6817837" y="2933172"/>
              <a:ext cx="45856" cy="93889"/>
            </a:xfrm>
            <a:custGeom>
              <a:avLst/>
              <a:gdLst/>
              <a:ahLst/>
              <a:cxnLst/>
              <a:rect l="l" t="t" r="r" b="b"/>
              <a:pathLst>
                <a:path w="550" h="1126" extrusionOk="0">
                  <a:moveTo>
                    <a:pt x="548" y="0"/>
                  </a:moveTo>
                  <a:lnTo>
                    <a:pt x="1" y="573"/>
                  </a:lnTo>
                  <a:lnTo>
                    <a:pt x="1" y="1126"/>
                  </a:lnTo>
                  <a:lnTo>
                    <a:pt x="549" y="553"/>
                  </a:lnTo>
                  <a:lnTo>
                    <a:pt x="54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p:cNvSpPr/>
            <p:nvPr/>
          </p:nvSpPr>
          <p:spPr>
            <a:xfrm>
              <a:off x="6632330" y="2972028"/>
              <a:ext cx="39103" cy="51197"/>
            </a:xfrm>
            <a:custGeom>
              <a:avLst/>
              <a:gdLst/>
              <a:ahLst/>
              <a:cxnLst/>
              <a:rect l="l" t="t" r="r" b="b"/>
              <a:pathLst>
                <a:path w="469" h="614" extrusionOk="0">
                  <a:moveTo>
                    <a:pt x="0" y="0"/>
                  </a:moveTo>
                  <a:lnTo>
                    <a:pt x="0" y="552"/>
                  </a:lnTo>
                  <a:lnTo>
                    <a:pt x="147" y="613"/>
                  </a:lnTo>
                  <a:lnTo>
                    <a:pt x="469" y="195"/>
                  </a:lnTo>
                  <a:lnTo>
                    <a:pt x="0"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7"/>
            <p:cNvSpPr/>
            <p:nvPr/>
          </p:nvSpPr>
          <p:spPr>
            <a:xfrm>
              <a:off x="6632330" y="2972028"/>
              <a:ext cx="39103" cy="51197"/>
            </a:xfrm>
            <a:custGeom>
              <a:avLst/>
              <a:gdLst/>
              <a:ahLst/>
              <a:cxnLst/>
              <a:rect l="l" t="t" r="r" b="b"/>
              <a:pathLst>
                <a:path w="469" h="614" extrusionOk="0">
                  <a:moveTo>
                    <a:pt x="0" y="0"/>
                  </a:moveTo>
                  <a:lnTo>
                    <a:pt x="0" y="552"/>
                  </a:lnTo>
                  <a:lnTo>
                    <a:pt x="147" y="613"/>
                  </a:lnTo>
                  <a:lnTo>
                    <a:pt x="469" y="195"/>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7"/>
            <p:cNvSpPr/>
            <p:nvPr/>
          </p:nvSpPr>
          <p:spPr>
            <a:xfrm>
              <a:off x="6632413" y="2929920"/>
              <a:ext cx="405286" cy="196199"/>
            </a:xfrm>
            <a:custGeom>
              <a:avLst/>
              <a:gdLst/>
              <a:ahLst/>
              <a:cxnLst/>
              <a:rect l="l" t="t" r="r" b="b"/>
              <a:pathLst>
                <a:path w="4861" h="2353" extrusionOk="0">
                  <a:moveTo>
                    <a:pt x="2328" y="0"/>
                  </a:moveTo>
                  <a:cubicBezTo>
                    <a:pt x="1924" y="0"/>
                    <a:pt x="1506" y="101"/>
                    <a:pt x="1094" y="303"/>
                  </a:cubicBezTo>
                  <a:lnTo>
                    <a:pt x="626" y="108"/>
                  </a:lnTo>
                  <a:lnTo>
                    <a:pt x="0" y="507"/>
                  </a:lnTo>
                  <a:lnTo>
                    <a:pt x="469" y="703"/>
                  </a:lnTo>
                  <a:cubicBezTo>
                    <a:pt x="245" y="887"/>
                    <a:pt x="128" y="1065"/>
                    <a:pt x="134" y="1225"/>
                  </a:cubicBezTo>
                  <a:lnTo>
                    <a:pt x="134" y="1229"/>
                  </a:lnTo>
                  <a:cubicBezTo>
                    <a:pt x="144" y="1391"/>
                    <a:pt x="277" y="1535"/>
                    <a:pt x="554" y="1651"/>
                  </a:cubicBezTo>
                  <a:cubicBezTo>
                    <a:pt x="775" y="1743"/>
                    <a:pt x="994" y="1781"/>
                    <a:pt x="1209" y="1781"/>
                  </a:cubicBezTo>
                  <a:cubicBezTo>
                    <a:pt x="1595" y="1781"/>
                    <a:pt x="1969" y="1660"/>
                    <a:pt x="2321" y="1519"/>
                  </a:cubicBezTo>
                  <a:cubicBezTo>
                    <a:pt x="2728" y="1354"/>
                    <a:pt x="3047" y="1182"/>
                    <a:pt x="3311" y="1182"/>
                  </a:cubicBezTo>
                  <a:cubicBezTo>
                    <a:pt x="3378" y="1182"/>
                    <a:pt x="3442" y="1193"/>
                    <a:pt x="3503" y="1218"/>
                  </a:cubicBezTo>
                  <a:cubicBezTo>
                    <a:pt x="3689" y="1298"/>
                    <a:pt x="3636" y="1420"/>
                    <a:pt x="3432" y="1551"/>
                  </a:cubicBezTo>
                  <a:cubicBezTo>
                    <a:pt x="3226" y="1682"/>
                    <a:pt x="3007" y="1725"/>
                    <a:pt x="2824" y="1725"/>
                  </a:cubicBezTo>
                  <a:cubicBezTo>
                    <a:pt x="2717" y="1725"/>
                    <a:pt x="2622" y="1710"/>
                    <a:pt x="2550" y="1690"/>
                  </a:cubicBezTo>
                  <a:lnTo>
                    <a:pt x="1966" y="2290"/>
                  </a:lnTo>
                  <a:cubicBezTo>
                    <a:pt x="2077" y="2316"/>
                    <a:pt x="2188" y="2333"/>
                    <a:pt x="2297" y="2344"/>
                  </a:cubicBezTo>
                  <a:cubicBezTo>
                    <a:pt x="2362" y="2350"/>
                    <a:pt x="2428" y="2353"/>
                    <a:pt x="2492" y="2353"/>
                  </a:cubicBezTo>
                  <a:cubicBezTo>
                    <a:pt x="2620" y="2353"/>
                    <a:pt x="2746" y="2342"/>
                    <a:pt x="2868" y="2323"/>
                  </a:cubicBezTo>
                  <a:cubicBezTo>
                    <a:pt x="3195" y="2272"/>
                    <a:pt x="3500" y="2161"/>
                    <a:pt x="3760" y="2030"/>
                  </a:cubicBezTo>
                  <a:lnTo>
                    <a:pt x="4228" y="2226"/>
                  </a:lnTo>
                  <a:lnTo>
                    <a:pt x="4861" y="1837"/>
                  </a:lnTo>
                  <a:lnTo>
                    <a:pt x="4740" y="1783"/>
                  </a:lnTo>
                  <a:lnTo>
                    <a:pt x="4377" y="1630"/>
                  </a:lnTo>
                  <a:cubicBezTo>
                    <a:pt x="4377" y="1630"/>
                    <a:pt x="4733" y="1457"/>
                    <a:pt x="4727" y="1091"/>
                  </a:cubicBezTo>
                  <a:cubicBezTo>
                    <a:pt x="4727" y="1075"/>
                    <a:pt x="4724" y="1061"/>
                    <a:pt x="4723" y="1046"/>
                  </a:cubicBezTo>
                  <a:cubicBezTo>
                    <a:pt x="4704" y="892"/>
                    <a:pt x="4575" y="754"/>
                    <a:pt x="4313" y="645"/>
                  </a:cubicBezTo>
                  <a:lnTo>
                    <a:pt x="4313" y="644"/>
                  </a:lnTo>
                  <a:cubicBezTo>
                    <a:pt x="4104" y="557"/>
                    <a:pt x="3894" y="521"/>
                    <a:pt x="3686" y="521"/>
                  </a:cubicBezTo>
                  <a:cubicBezTo>
                    <a:pt x="3616" y="521"/>
                    <a:pt x="3546" y="525"/>
                    <a:pt x="3477" y="533"/>
                  </a:cubicBezTo>
                  <a:cubicBezTo>
                    <a:pt x="3453" y="535"/>
                    <a:pt x="3428" y="539"/>
                    <a:pt x="3405" y="542"/>
                  </a:cubicBezTo>
                  <a:lnTo>
                    <a:pt x="3398" y="543"/>
                  </a:lnTo>
                  <a:cubicBezTo>
                    <a:pt x="3373" y="548"/>
                    <a:pt x="3347" y="551"/>
                    <a:pt x="3323" y="555"/>
                  </a:cubicBezTo>
                  <a:cubicBezTo>
                    <a:pt x="3302" y="559"/>
                    <a:pt x="3280" y="563"/>
                    <a:pt x="3259" y="567"/>
                  </a:cubicBezTo>
                  <a:cubicBezTo>
                    <a:pt x="3250" y="570"/>
                    <a:pt x="3241" y="571"/>
                    <a:pt x="3232" y="572"/>
                  </a:cubicBezTo>
                  <a:cubicBezTo>
                    <a:pt x="3215" y="575"/>
                    <a:pt x="3198" y="578"/>
                    <a:pt x="3183" y="582"/>
                  </a:cubicBezTo>
                  <a:cubicBezTo>
                    <a:pt x="3042" y="614"/>
                    <a:pt x="2908" y="656"/>
                    <a:pt x="2779" y="702"/>
                  </a:cubicBezTo>
                  <a:cubicBezTo>
                    <a:pt x="2715" y="724"/>
                    <a:pt x="2652" y="747"/>
                    <a:pt x="2590" y="772"/>
                  </a:cubicBezTo>
                  <a:cubicBezTo>
                    <a:pt x="2500" y="808"/>
                    <a:pt x="2413" y="844"/>
                    <a:pt x="2329" y="878"/>
                  </a:cubicBezTo>
                  <a:cubicBezTo>
                    <a:pt x="2295" y="892"/>
                    <a:pt x="2263" y="905"/>
                    <a:pt x="2230" y="920"/>
                  </a:cubicBezTo>
                  <a:cubicBezTo>
                    <a:pt x="1996" y="1020"/>
                    <a:pt x="1820" y="1092"/>
                    <a:pt x="1677" y="1123"/>
                  </a:cubicBezTo>
                  <a:cubicBezTo>
                    <a:pt x="1616" y="1138"/>
                    <a:pt x="1561" y="1145"/>
                    <a:pt x="1510" y="1145"/>
                  </a:cubicBezTo>
                  <a:cubicBezTo>
                    <a:pt x="1485" y="1145"/>
                    <a:pt x="1462" y="1144"/>
                    <a:pt x="1439" y="1140"/>
                  </a:cubicBezTo>
                  <a:cubicBezTo>
                    <a:pt x="1400" y="1135"/>
                    <a:pt x="1363" y="1125"/>
                    <a:pt x="1327" y="1110"/>
                  </a:cubicBezTo>
                  <a:cubicBezTo>
                    <a:pt x="1186" y="1051"/>
                    <a:pt x="1163" y="941"/>
                    <a:pt x="1422" y="775"/>
                  </a:cubicBezTo>
                  <a:cubicBezTo>
                    <a:pt x="1622" y="648"/>
                    <a:pt x="1825" y="588"/>
                    <a:pt x="2015" y="588"/>
                  </a:cubicBezTo>
                  <a:cubicBezTo>
                    <a:pt x="2088" y="588"/>
                    <a:pt x="2158" y="597"/>
                    <a:pt x="2226" y="614"/>
                  </a:cubicBezTo>
                  <a:lnTo>
                    <a:pt x="2773" y="42"/>
                  </a:lnTo>
                  <a:cubicBezTo>
                    <a:pt x="2628" y="14"/>
                    <a:pt x="2479" y="0"/>
                    <a:pt x="2328"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7"/>
            <p:cNvSpPr/>
            <p:nvPr/>
          </p:nvSpPr>
          <p:spPr>
            <a:xfrm>
              <a:off x="6632413" y="2929920"/>
              <a:ext cx="405286" cy="196199"/>
            </a:xfrm>
            <a:custGeom>
              <a:avLst/>
              <a:gdLst/>
              <a:ahLst/>
              <a:cxnLst/>
              <a:rect l="l" t="t" r="r" b="b"/>
              <a:pathLst>
                <a:path w="4861" h="2353" extrusionOk="0">
                  <a:moveTo>
                    <a:pt x="2328" y="0"/>
                  </a:moveTo>
                  <a:cubicBezTo>
                    <a:pt x="1924" y="0"/>
                    <a:pt x="1506" y="101"/>
                    <a:pt x="1094" y="303"/>
                  </a:cubicBezTo>
                  <a:lnTo>
                    <a:pt x="626" y="108"/>
                  </a:lnTo>
                  <a:lnTo>
                    <a:pt x="0" y="507"/>
                  </a:lnTo>
                  <a:lnTo>
                    <a:pt x="469" y="703"/>
                  </a:lnTo>
                  <a:cubicBezTo>
                    <a:pt x="245" y="887"/>
                    <a:pt x="128" y="1065"/>
                    <a:pt x="134" y="1225"/>
                  </a:cubicBezTo>
                  <a:lnTo>
                    <a:pt x="134" y="1229"/>
                  </a:lnTo>
                  <a:cubicBezTo>
                    <a:pt x="144" y="1391"/>
                    <a:pt x="277" y="1535"/>
                    <a:pt x="554" y="1651"/>
                  </a:cubicBezTo>
                  <a:cubicBezTo>
                    <a:pt x="775" y="1743"/>
                    <a:pt x="994" y="1781"/>
                    <a:pt x="1209" y="1781"/>
                  </a:cubicBezTo>
                  <a:cubicBezTo>
                    <a:pt x="1595" y="1781"/>
                    <a:pt x="1969" y="1660"/>
                    <a:pt x="2321" y="1519"/>
                  </a:cubicBezTo>
                  <a:cubicBezTo>
                    <a:pt x="2728" y="1354"/>
                    <a:pt x="3047" y="1182"/>
                    <a:pt x="3311" y="1182"/>
                  </a:cubicBezTo>
                  <a:cubicBezTo>
                    <a:pt x="3378" y="1182"/>
                    <a:pt x="3442" y="1193"/>
                    <a:pt x="3503" y="1218"/>
                  </a:cubicBezTo>
                  <a:cubicBezTo>
                    <a:pt x="3689" y="1298"/>
                    <a:pt x="3636" y="1420"/>
                    <a:pt x="3432" y="1551"/>
                  </a:cubicBezTo>
                  <a:cubicBezTo>
                    <a:pt x="3226" y="1682"/>
                    <a:pt x="3007" y="1725"/>
                    <a:pt x="2824" y="1725"/>
                  </a:cubicBezTo>
                  <a:cubicBezTo>
                    <a:pt x="2717" y="1725"/>
                    <a:pt x="2622" y="1710"/>
                    <a:pt x="2550" y="1690"/>
                  </a:cubicBezTo>
                  <a:lnTo>
                    <a:pt x="1966" y="2290"/>
                  </a:lnTo>
                  <a:cubicBezTo>
                    <a:pt x="2077" y="2316"/>
                    <a:pt x="2188" y="2333"/>
                    <a:pt x="2297" y="2344"/>
                  </a:cubicBezTo>
                  <a:cubicBezTo>
                    <a:pt x="2362" y="2350"/>
                    <a:pt x="2428" y="2353"/>
                    <a:pt x="2492" y="2353"/>
                  </a:cubicBezTo>
                  <a:cubicBezTo>
                    <a:pt x="2620" y="2353"/>
                    <a:pt x="2746" y="2342"/>
                    <a:pt x="2868" y="2323"/>
                  </a:cubicBezTo>
                  <a:cubicBezTo>
                    <a:pt x="3195" y="2272"/>
                    <a:pt x="3500" y="2161"/>
                    <a:pt x="3760" y="2030"/>
                  </a:cubicBezTo>
                  <a:lnTo>
                    <a:pt x="4228" y="2226"/>
                  </a:lnTo>
                  <a:lnTo>
                    <a:pt x="4861" y="1837"/>
                  </a:lnTo>
                  <a:lnTo>
                    <a:pt x="4740" y="1783"/>
                  </a:lnTo>
                  <a:lnTo>
                    <a:pt x="4377" y="1630"/>
                  </a:lnTo>
                  <a:cubicBezTo>
                    <a:pt x="4377" y="1630"/>
                    <a:pt x="4733" y="1457"/>
                    <a:pt x="4727" y="1091"/>
                  </a:cubicBezTo>
                  <a:cubicBezTo>
                    <a:pt x="4727" y="1075"/>
                    <a:pt x="4724" y="1061"/>
                    <a:pt x="4723" y="1046"/>
                  </a:cubicBezTo>
                  <a:cubicBezTo>
                    <a:pt x="4704" y="892"/>
                    <a:pt x="4575" y="754"/>
                    <a:pt x="4313" y="645"/>
                  </a:cubicBezTo>
                  <a:lnTo>
                    <a:pt x="4313" y="644"/>
                  </a:lnTo>
                  <a:cubicBezTo>
                    <a:pt x="4104" y="557"/>
                    <a:pt x="3894" y="521"/>
                    <a:pt x="3686" y="521"/>
                  </a:cubicBezTo>
                  <a:cubicBezTo>
                    <a:pt x="3616" y="521"/>
                    <a:pt x="3546" y="525"/>
                    <a:pt x="3477" y="533"/>
                  </a:cubicBezTo>
                  <a:cubicBezTo>
                    <a:pt x="3453" y="535"/>
                    <a:pt x="3428" y="539"/>
                    <a:pt x="3405" y="542"/>
                  </a:cubicBezTo>
                  <a:lnTo>
                    <a:pt x="3398" y="543"/>
                  </a:lnTo>
                  <a:cubicBezTo>
                    <a:pt x="3373" y="548"/>
                    <a:pt x="3347" y="551"/>
                    <a:pt x="3323" y="555"/>
                  </a:cubicBezTo>
                  <a:cubicBezTo>
                    <a:pt x="3302" y="559"/>
                    <a:pt x="3280" y="563"/>
                    <a:pt x="3259" y="567"/>
                  </a:cubicBezTo>
                  <a:cubicBezTo>
                    <a:pt x="3250" y="570"/>
                    <a:pt x="3241" y="571"/>
                    <a:pt x="3232" y="572"/>
                  </a:cubicBezTo>
                  <a:cubicBezTo>
                    <a:pt x="3215" y="575"/>
                    <a:pt x="3198" y="578"/>
                    <a:pt x="3183" y="582"/>
                  </a:cubicBezTo>
                  <a:cubicBezTo>
                    <a:pt x="3042" y="614"/>
                    <a:pt x="2908" y="656"/>
                    <a:pt x="2779" y="702"/>
                  </a:cubicBezTo>
                  <a:cubicBezTo>
                    <a:pt x="2715" y="724"/>
                    <a:pt x="2652" y="747"/>
                    <a:pt x="2590" y="772"/>
                  </a:cubicBezTo>
                  <a:cubicBezTo>
                    <a:pt x="2500" y="808"/>
                    <a:pt x="2413" y="844"/>
                    <a:pt x="2329" y="878"/>
                  </a:cubicBezTo>
                  <a:cubicBezTo>
                    <a:pt x="2295" y="892"/>
                    <a:pt x="2263" y="905"/>
                    <a:pt x="2230" y="920"/>
                  </a:cubicBezTo>
                  <a:cubicBezTo>
                    <a:pt x="1996" y="1020"/>
                    <a:pt x="1820" y="1092"/>
                    <a:pt x="1677" y="1123"/>
                  </a:cubicBezTo>
                  <a:cubicBezTo>
                    <a:pt x="1616" y="1138"/>
                    <a:pt x="1561" y="1145"/>
                    <a:pt x="1510" y="1145"/>
                  </a:cubicBezTo>
                  <a:cubicBezTo>
                    <a:pt x="1485" y="1145"/>
                    <a:pt x="1462" y="1144"/>
                    <a:pt x="1439" y="1140"/>
                  </a:cubicBezTo>
                  <a:cubicBezTo>
                    <a:pt x="1400" y="1135"/>
                    <a:pt x="1363" y="1125"/>
                    <a:pt x="1327" y="1110"/>
                  </a:cubicBezTo>
                  <a:cubicBezTo>
                    <a:pt x="1186" y="1051"/>
                    <a:pt x="1163" y="941"/>
                    <a:pt x="1422" y="775"/>
                  </a:cubicBezTo>
                  <a:cubicBezTo>
                    <a:pt x="1622" y="648"/>
                    <a:pt x="1825" y="588"/>
                    <a:pt x="2015" y="588"/>
                  </a:cubicBezTo>
                  <a:cubicBezTo>
                    <a:pt x="2088" y="588"/>
                    <a:pt x="2158" y="597"/>
                    <a:pt x="2226" y="614"/>
                  </a:cubicBezTo>
                  <a:lnTo>
                    <a:pt x="2773" y="42"/>
                  </a:lnTo>
                  <a:cubicBezTo>
                    <a:pt x="2628" y="14"/>
                    <a:pt x="2479" y="0"/>
                    <a:pt x="2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7"/>
            <p:cNvSpPr/>
            <p:nvPr/>
          </p:nvSpPr>
          <p:spPr>
            <a:xfrm>
              <a:off x="6678352" y="3027894"/>
              <a:ext cx="245956" cy="51530"/>
            </a:xfrm>
            <a:custGeom>
              <a:avLst/>
              <a:gdLst/>
              <a:ahLst/>
              <a:cxnLst/>
              <a:rect l="l" t="t" r="r" b="b"/>
              <a:pathLst>
                <a:path w="2950" h="618" extrusionOk="0">
                  <a:moveTo>
                    <a:pt x="2740" y="0"/>
                  </a:moveTo>
                  <a:cubicBezTo>
                    <a:pt x="2685" y="0"/>
                    <a:pt x="2629" y="7"/>
                    <a:pt x="2575" y="19"/>
                  </a:cubicBezTo>
                  <a:cubicBezTo>
                    <a:pt x="2447" y="49"/>
                    <a:pt x="2325" y="95"/>
                    <a:pt x="2204" y="144"/>
                  </a:cubicBezTo>
                  <a:cubicBezTo>
                    <a:pt x="1964" y="242"/>
                    <a:pt x="1729" y="350"/>
                    <a:pt x="1483" y="431"/>
                  </a:cubicBezTo>
                  <a:cubicBezTo>
                    <a:pt x="1239" y="515"/>
                    <a:pt x="987" y="577"/>
                    <a:pt x="734" y="589"/>
                  </a:cubicBezTo>
                  <a:cubicBezTo>
                    <a:pt x="701" y="591"/>
                    <a:pt x="667" y="592"/>
                    <a:pt x="634" y="592"/>
                  </a:cubicBezTo>
                  <a:cubicBezTo>
                    <a:pt x="415" y="592"/>
                    <a:pt x="200" y="550"/>
                    <a:pt x="1" y="475"/>
                  </a:cubicBezTo>
                  <a:lnTo>
                    <a:pt x="1" y="475"/>
                  </a:lnTo>
                  <a:cubicBezTo>
                    <a:pt x="113" y="522"/>
                    <a:pt x="232" y="561"/>
                    <a:pt x="353" y="588"/>
                  </a:cubicBezTo>
                  <a:cubicBezTo>
                    <a:pt x="464" y="609"/>
                    <a:pt x="578" y="618"/>
                    <a:pt x="692" y="618"/>
                  </a:cubicBezTo>
                  <a:cubicBezTo>
                    <a:pt x="706" y="618"/>
                    <a:pt x="719" y="617"/>
                    <a:pt x="733" y="617"/>
                  </a:cubicBezTo>
                  <a:cubicBezTo>
                    <a:pt x="990" y="610"/>
                    <a:pt x="1246" y="545"/>
                    <a:pt x="1492" y="464"/>
                  </a:cubicBezTo>
                  <a:cubicBezTo>
                    <a:pt x="1739" y="381"/>
                    <a:pt x="1977" y="271"/>
                    <a:pt x="2214" y="169"/>
                  </a:cubicBezTo>
                  <a:cubicBezTo>
                    <a:pt x="2333" y="117"/>
                    <a:pt x="2453" y="69"/>
                    <a:pt x="2578" y="37"/>
                  </a:cubicBezTo>
                  <a:cubicBezTo>
                    <a:pt x="2640" y="20"/>
                    <a:pt x="2705" y="10"/>
                    <a:pt x="2769" y="10"/>
                  </a:cubicBezTo>
                  <a:cubicBezTo>
                    <a:pt x="2831" y="10"/>
                    <a:pt x="2892" y="20"/>
                    <a:pt x="2949" y="42"/>
                  </a:cubicBezTo>
                  <a:cubicBezTo>
                    <a:pt x="2885" y="13"/>
                    <a:pt x="2813" y="0"/>
                    <a:pt x="27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7"/>
            <p:cNvSpPr/>
            <p:nvPr/>
          </p:nvSpPr>
          <p:spPr>
            <a:xfrm>
              <a:off x="6945650" y="3098769"/>
              <a:ext cx="39186" cy="62537"/>
            </a:xfrm>
            <a:custGeom>
              <a:avLst/>
              <a:gdLst/>
              <a:ahLst/>
              <a:cxnLst/>
              <a:rect l="l" t="t" r="r" b="b"/>
              <a:pathLst>
                <a:path w="470" h="750" extrusionOk="0">
                  <a:moveTo>
                    <a:pt x="1" y="0"/>
                  </a:moveTo>
                  <a:lnTo>
                    <a:pt x="1" y="553"/>
                  </a:lnTo>
                  <a:lnTo>
                    <a:pt x="470" y="749"/>
                  </a:lnTo>
                  <a:lnTo>
                    <a:pt x="469" y="197"/>
                  </a:lnTo>
                  <a:lnTo>
                    <a:pt x="1"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p:cNvSpPr/>
            <p:nvPr/>
          </p:nvSpPr>
          <p:spPr>
            <a:xfrm>
              <a:off x="6945650" y="3098769"/>
              <a:ext cx="39186" cy="62537"/>
            </a:xfrm>
            <a:custGeom>
              <a:avLst/>
              <a:gdLst/>
              <a:ahLst/>
              <a:cxnLst/>
              <a:rect l="l" t="t" r="r" b="b"/>
              <a:pathLst>
                <a:path w="470" h="750" extrusionOk="0">
                  <a:moveTo>
                    <a:pt x="1" y="0"/>
                  </a:moveTo>
                  <a:lnTo>
                    <a:pt x="1" y="553"/>
                  </a:lnTo>
                  <a:lnTo>
                    <a:pt x="470" y="749"/>
                  </a:lnTo>
                  <a:lnTo>
                    <a:pt x="469" y="197"/>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7"/>
            <p:cNvSpPr/>
            <p:nvPr/>
          </p:nvSpPr>
          <p:spPr>
            <a:xfrm>
              <a:off x="6945650" y="3082676"/>
              <a:ext cx="91879" cy="32519"/>
            </a:xfrm>
            <a:custGeom>
              <a:avLst/>
              <a:gdLst/>
              <a:ahLst/>
              <a:cxnLst/>
              <a:rect l="l" t="t" r="r" b="b"/>
              <a:pathLst>
                <a:path w="1102" h="390" extrusionOk="0">
                  <a:moveTo>
                    <a:pt x="1102" y="0"/>
                  </a:moveTo>
                  <a:lnTo>
                    <a:pt x="471" y="327"/>
                  </a:lnTo>
                  <a:lnTo>
                    <a:pt x="1" y="193"/>
                  </a:lnTo>
                  <a:lnTo>
                    <a:pt x="469" y="390"/>
                  </a:lnTo>
                  <a:lnTo>
                    <a:pt x="110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7"/>
            <p:cNvSpPr/>
            <p:nvPr/>
          </p:nvSpPr>
          <p:spPr>
            <a:xfrm>
              <a:off x="6632330" y="2938675"/>
              <a:ext cx="91379" cy="33436"/>
            </a:xfrm>
            <a:custGeom>
              <a:avLst/>
              <a:gdLst/>
              <a:ahLst/>
              <a:cxnLst/>
              <a:rect l="l" t="t" r="r" b="b"/>
              <a:pathLst>
                <a:path w="1096" h="401" extrusionOk="0">
                  <a:moveTo>
                    <a:pt x="626" y="1"/>
                  </a:moveTo>
                  <a:lnTo>
                    <a:pt x="0" y="400"/>
                  </a:lnTo>
                  <a:lnTo>
                    <a:pt x="0" y="400"/>
                  </a:lnTo>
                  <a:lnTo>
                    <a:pt x="628" y="58"/>
                  </a:lnTo>
                  <a:lnTo>
                    <a:pt x="1095" y="196"/>
                  </a:lnTo>
                  <a:lnTo>
                    <a:pt x="1095" y="196"/>
                  </a:lnTo>
                  <a:lnTo>
                    <a:pt x="62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7"/>
            <p:cNvSpPr/>
            <p:nvPr/>
          </p:nvSpPr>
          <p:spPr>
            <a:xfrm>
              <a:off x="6839014" y="2930337"/>
              <a:ext cx="24596" cy="21763"/>
            </a:xfrm>
            <a:custGeom>
              <a:avLst/>
              <a:gdLst/>
              <a:ahLst/>
              <a:cxnLst/>
              <a:rect l="l" t="t" r="r" b="b"/>
              <a:pathLst>
                <a:path w="295" h="261" extrusionOk="0">
                  <a:moveTo>
                    <a:pt x="0" y="0"/>
                  </a:moveTo>
                  <a:lnTo>
                    <a:pt x="77" y="261"/>
                  </a:lnTo>
                  <a:lnTo>
                    <a:pt x="294" y="34"/>
                  </a:lnTo>
                  <a:cubicBezTo>
                    <a:pt x="198" y="16"/>
                    <a:pt x="99" y="6"/>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7"/>
            <p:cNvSpPr/>
            <p:nvPr/>
          </p:nvSpPr>
          <p:spPr>
            <a:xfrm>
              <a:off x="6649005" y="2938758"/>
              <a:ext cx="98633" cy="139499"/>
            </a:xfrm>
            <a:custGeom>
              <a:avLst/>
              <a:gdLst/>
              <a:ahLst/>
              <a:cxnLst/>
              <a:rect l="l" t="t" r="r" b="b"/>
              <a:pathLst>
                <a:path w="1183" h="1673" extrusionOk="0">
                  <a:moveTo>
                    <a:pt x="427" y="1"/>
                  </a:moveTo>
                  <a:lnTo>
                    <a:pt x="1" y="273"/>
                  </a:lnTo>
                  <a:lnTo>
                    <a:pt x="70" y="512"/>
                  </a:lnTo>
                  <a:lnTo>
                    <a:pt x="270" y="596"/>
                  </a:lnTo>
                  <a:cubicBezTo>
                    <a:pt x="219" y="638"/>
                    <a:pt x="173" y="680"/>
                    <a:pt x="132" y="722"/>
                  </a:cubicBezTo>
                  <a:lnTo>
                    <a:pt x="375" y="1551"/>
                  </a:lnTo>
                  <a:cubicBezTo>
                    <a:pt x="589" y="1638"/>
                    <a:pt x="801" y="1673"/>
                    <a:pt x="1009" y="1673"/>
                  </a:cubicBezTo>
                  <a:cubicBezTo>
                    <a:pt x="1067" y="1673"/>
                    <a:pt x="1125" y="1670"/>
                    <a:pt x="1182" y="1665"/>
                  </a:cubicBezTo>
                  <a:lnTo>
                    <a:pt x="732" y="127"/>
                  </a:lnTo>
                  <a:lnTo>
                    <a:pt x="4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7"/>
            <p:cNvSpPr/>
            <p:nvPr/>
          </p:nvSpPr>
          <p:spPr>
            <a:xfrm>
              <a:off x="6945316" y="2973529"/>
              <a:ext cx="72453" cy="140583"/>
            </a:xfrm>
            <a:custGeom>
              <a:avLst/>
              <a:gdLst/>
              <a:ahLst/>
              <a:cxnLst/>
              <a:rect l="l" t="t" r="r" b="b"/>
              <a:pathLst>
                <a:path w="869" h="1686" extrusionOk="0">
                  <a:moveTo>
                    <a:pt x="0" y="0"/>
                  </a:moveTo>
                  <a:lnTo>
                    <a:pt x="495" y="1686"/>
                  </a:lnTo>
                  <a:lnTo>
                    <a:pt x="868" y="1456"/>
                  </a:lnTo>
                  <a:lnTo>
                    <a:pt x="785" y="1175"/>
                  </a:lnTo>
                  <a:lnTo>
                    <a:pt x="623" y="1107"/>
                  </a:lnTo>
                  <a:cubicBezTo>
                    <a:pt x="623" y="1107"/>
                    <a:pt x="676" y="1080"/>
                    <a:pt x="742" y="1028"/>
                  </a:cubicBezTo>
                  <a:lnTo>
                    <a:pt x="466" y="85"/>
                  </a:lnTo>
                  <a:cubicBezTo>
                    <a:pt x="312" y="32"/>
                    <a:pt x="154" y="6"/>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7"/>
            <p:cNvSpPr/>
            <p:nvPr/>
          </p:nvSpPr>
          <p:spPr>
            <a:xfrm>
              <a:off x="6856856" y="2974196"/>
              <a:ext cx="103552" cy="144168"/>
            </a:xfrm>
            <a:custGeom>
              <a:avLst/>
              <a:gdLst/>
              <a:ahLst/>
              <a:cxnLst/>
              <a:rect l="l" t="t" r="r" b="b"/>
              <a:pathLst>
                <a:path w="1242" h="1729" extrusionOk="0">
                  <a:moveTo>
                    <a:pt x="782" y="1"/>
                  </a:moveTo>
                  <a:cubicBezTo>
                    <a:pt x="760" y="3"/>
                    <a:pt x="735" y="7"/>
                    <a:pt x="714" y="8"/>
                  </a:cubicBezTo>
                  <a:lnTo>
                    <a:pt x="706" y="11"/>
                  </a:lnTo>
                  <a:cubicBezTo>
                    <a:pt x="681" y="14"/>
                    <a:pt x="655" y="19"/>
                    <a:pt x="631" y="23"/>
                  </a:cubicBezTo>
                  <a:cubicBezTo>
                    <a:pt x="610" y="27"/>
                    <a:pt x="588" y="30"/>
                    <a:pt x="567" y="34"/>
                  </a:cubicBezTo>
                  <a:cubicBezTo>
                    <a:pt x="558" y="37"/>
                    <a:pt x="549" y="39"/>
                    <a:pt x="540" y="40"/>
                  </a:cubicBezTo>
                  <a:cubicBezTo>
                    <a:pt x="523" y="42"/>
                    <a:pt x="506" y="46"/>
                    <a:pt x="491" y="50"/>
                  </a:cubicBezTo>
                  <a:cubicBezTo>
                    <a:pt x="350" y="82"/>
                    <a:pt x="216" y="124"/>
                    <a:pt x="87" y="168"/>
                  </a:cubicBezTo>
                  <a:cubicBezTo>
                    <a:pt x="58" y="179"/>
                    <a:pt x="29" y="190"/>
                    <a:pt x="0" y="202"/>
                  </a:cubicBezTo>
                  <a:lnTo>
                    <a:pt x="164" y="759"/>
                  </a:lnTo>
                  <a:cubicBezTo>
                    <a:pt x="332" y="693"/>
                    <a:pt x="481" y="648"/>
                    <a:pt x="617" y="648"/>
                  </a:cubicBezTo>
                  <a:cubicBezTo>
                    <a:pt x="684" y="648"/>
                    <a:pt x="748" y="659"/>
                    <a:pt x="808" y="684"/>
                  </a:cubicBezTo>
                  <a:cubicBezTo>
                    <a:pt x="994" y="763"/>
                    <a:pt x="941" y="886"/>
                    <a:pt x="736" y="1016"/>
                  </a:cubicBezTo>
                  <a:cubicBezTo>
                    <a:pt x="588" y="1112"/>
                    <a:pt x="431" y="1159"/>
                    <a:pt x="287" y="1179"/>
                  </a:cubicBezTo>
                  <a:lnTo>
                    <a:pt x="448" y="1728"/>
                  </a:lnTo>
                  <a:cubicBezTo>
                    <a:pt x="671" y="1669"/>
                    <a:pt x="879" y="1587"/>
                    <a:pt x="1066" y="1494"/>
                  </a:cubicBezTo>
                  <a:lnTo>
                    <a:pt x="1242" y="1568"/>
                  </a:lnTo>
                  <a:lnTo>
                    <a:pt x="7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7"/>
            <p:cNvSpPr/>
            <p:nvPr/>
          </p:nvSpPr>
          <p:spPr>
            <a:xfrm>
              <a:off x="6462219" y="2730520"/>
              <a:ext cx="810551" cy="419751"/>
            </a:xfrm>
            <a:custGeom>
              <a:avLst/>
              <a:gdLst/>
              <a:ahLst/>
              <a:cxnLst/>
              <a:rect l="l" t="t" r="r" b="b"/>
              <a:pathLst>
                <a:path w="9598" h="5036" extrusionOk="0">
                  <a:moveTo>
                    <a:pt x="4785" y="1"/>
                  </a:moveTo>
                  <a:cubicBezTo>
                    <a:pt x="3875" y="1"/>
                    <a:pt x="2968" y="138"/>
                    <a:pt x="2184" y="409"/>
                  </a:cubicBezTo>
                  <a:cubicBezTo>
                    <a:pt x="1980" y="479"/>
                    <a:pt x="1783" y="560"/>
                    <a:pt x="1597" y="649"/>
                  </a:cubicBezTo>
                  <a:cubicBezTo>
                    <a:pt x="1453" y="718"/>
                    <a:pt x="1316" y="792"/>
                    <a:pt x="1184" y="872"/>
                  </a:cubicBezTo>
                  <a:cubicBezTo>
                    <a:pt x="958" y="1009"/>
                    <a:pt x="764" y="1157"/>
                    <a:pt x="604" y="1311"/>
                  </a:cubicBezTo>
                  <a:cubicBezTo>
                    <a:pt x="562" y="1353"/>
                    <a:pt x="520" y="1394"/>
                    <a:pt x="482" y="1436"/>
                  </a:cubicBezTo>
                  <a:lnTo>
                    <a:pt x="0" y="1438"/>
                  </a:lnTo>
                  <a:lnTo>
                    <a:pt x="2" y="2458"/>
                  </a:lnTo>
                  <a:cubicBezTo>
                    <a:pt x="2" y="2518"/>
                    <a:pt x="5" y="2577"/>
                    <a:pt x="13" y="2638"/>
                  </a:cubicBezTo>
                  <a:cubicBezTo>
                    <a:pt x="36" y="2829"/>
                    <a:pt x="102" y="3020"/>
                    <a:pt x="205" y="3204"/>
                  </a:cubicBezTo>
                  <a:cubicBezTo>
                    <a:pt x="229" y="3247"/>
                    <a:pt x="256" y="3289"/>
                    <a:pt x="283" y="3331"/>
                  </a:cubicBezTo>
                  <a:cubicBezTo>
                    <a:pt x="413" y="3525"/>
                    <a:pt x="587" y="3711"/>
                    <a:pt x="804" y="3887"/>
                  </a:cubicBezTo>
                  <a:cubicBezTo>
                    <a:pt x="877" y="3945"/>
                    <a:pt x="954" y="4003"/>
                    <a:pt x="1037" y="4058"/>
                  </a:cubicBezTo>
                  <a:cubicBezTo>
                    <a:pt x="1121" y="4114"/>
                    <a:pt x="1207" y="4168"/>
                    <a:pt x="1301" y="4221"/>
                  </a:cubicBezTo>
                  <a:cubicBezTo>
                    <a:pt x="1408" y="4283"/>
                    <a:pt x="1522" y="4341"/>
                    <a:pt x="1643" y="4398"/>
                  </a:cubicBezTo>
                  <a:cubicBezTo>
                    <a:pt x="1789" y="4467"/>
                    <a:pt x="1942" y="4530"/>
                    <a:pt x="2098" y="4586"/>
                  </a:cubicBezTo>
                  <a:cubicBezTo>
                    <a:pt x="2208" y="4626"/>
                    <a:pt x="2320" y="4664"/>
                    <a:pt x="2435" y="4699"/>
                  </a:cubicBezTo>
                  <a:cubicBezTo>
                    <a:pt x="3173" y="4924"/>
                    <a:pt x="3994" y="5036"/>
                    <a:pt x="4812" y="5036"/>
                  </a:cubicBezTo>
                  <a:cubicBezTo>
                    <a:pt x="5850" y="5036"/>
                    <a:pt x="6884" y="4856"/>
                    <a:pt x="7736" y="4504"/>
                  </a:cubicBezTo>
                  <a:cubicBezTo>
                    <a:pt x="7841" y="4462"/>
                    <a:pt x="7942" y="4415"/>
                    <a:pt x="8040" y="4368"/>
                  </a:cubicBezTo>
                  <a:cubicBezTo>
                    <a:pt x="8171" y="4305"/>
                    <a:pt x="8295" y="4236"/>
                    <a:pt x="8415" y="4163"/>
                  </a:cubicBezTo>
                  <a:cubicBezTo>
                    <a:pt x="8528" y="4094"/>
                    <a:pt x="8633" y="4021"/>
                    <a:pt x="8731" y="3947"/>
                  </a:cubicBezTo>
                  <a:cubicBezTo>
                    <a:pt x="8808" y="3888"/>
                    <a:pt x="8881" y="3827"/>
                    <a:pt x="8948" y="3766"/>
                  </a:cubicBezTo>
                  <a:cubicBezTo>
                    <a:pt x="9016" y="3704"/>
                    <a:pt x="9078" y="3641"/>
                    <a:pt x="9134" y="3578"/>
                  </a:cubicBezTo>
                  <a:cubicBezTo>
                    <a:pt x="9303" y="3388"/>
                    <a:pt x="9426" y="3192"/>
                    <a:pt x="9502" y="2990"/>
                  </a:cubicBezTo>
                  <a:cubicBezTo>
                    <a:pt x="9519" y="2946"/>
                    <a:pt x="9534" y="2903"/>
                    <a:pt x="9545" y="2859"/>
                  </a:cubicBezTo>
                  <a:cubicBezTo>
                    <a:pt x="9580" y="2733"/>
                    <a:pt x="9597" y="2605"/>
                    <a:pt x="9597" y="2477"/>
                  </a:cubicBezTo>
                  <a:lnTo>
                    <a:pt x="9597" y="1400"/>
                  </a:lnTo>
                  <a:lnTo>
                    <a:pt x="9071" y="1403"/>
                  </a:lnTo>
                  <a:cubicBezTo>
                    <a:pt x="8942" y="1268"/>
                    <a:pt x="8790" y="1139"/>
                    <a:pt x="8616" y="1018"/>
                  </a:cubicBezTo>
                  <a:cubicBezTo>
                    <a:pt x="8425" y="882"/>
                    <a:pt x="8204" y="755"/>
                    <a:pt x="7956" y="639"/>
                  </a:cubicBezTo>
                  <a:cubicBezTo>
                    <a:pt x="7794" y="563"/>
                    <a:pt x="7626" y="495"/>
                    <a:pt x="7453" y="433"/>
                  </a:cubicBezTo>
                  <a:cubicBezTo>
                    <a:pt x="7246" y="360"/>
                    <a:pt x="7030" y="294"/>
                    <a:pt x="6808" y="239"/>
                  </a:cubicBezTo>
                  <a:cubicBezTo>
                    <a:pt x="6165" y="80"/>
                    <a:pt x="5474" y="1"/>
                    <a:pt x="4785"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7"/>
            <p:cNvSpPr/>
            <p:nvPr/>
          </p:nvSpPr>
          <p:spPr>
            <a:xfrm>
              <a:off x="6749887" y="3041319"/>
              <a:ext cx="67034" cy="189528"/>
            </a:xfrm>
            <a:custGeom>
              <a:avLst/>
              <a:gdLst/>
              <a:ahLst/>
              <a:cxnLst/>
              <a:rect l="l" t="t" r="r" b="b"/>
              <a:pathLst>
                <a:path w="804" h="2273" extrusionOk="0">
                  <a:moveTo>
                    <a:pt x="1" y="1"/>
                  </a:moveTo>
                  <a:lnTo>
                    <a:pt x="2" y="2187"/>
                  </a:lnTo>
                  <a:cubicBezTo>
                    <a:pt x="265" y="2228"/>
                    <a:pt x="533" y="2256"/>
                    <a:pt x="803" y="2273"/>
                  </a:cubicBezTo>
                  <a:lnTo>
                    <a:pt x="800" y="84"/>
                  </a:lnTo>
                  <a:lnTo>
                    <a:pt x="1"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7"/>
            <p:cNvSpPr/>
            <p:nvPr/>
          </p:nvSpPr>
          <p:spPr>
            <a:xfrm>
              <a:off x="7216699" y="2929003"/>
              <a:ext cx="44439" cy="187611"/>
            </a:xfrm>
            <a:custGeom>
              <a:avLst/>
              <a:gdLst/>
              <a:ahLst/>
              <a:cxnLst/>
              <a:rect l="l" t="t" r="r" b="b"/>
              <a:pathLst>
                <a:path w="533" h="2250" extrusionOk="0">
                  <a:moveTo>
                    <a:pt x="1" y="1"/>
                  </a:moveTo>
                  <a:lnTo>
                    <a:pt x="4" y="2249"/>
                  </a:lnTo>
                  <a:cubicBezTo>
                    <a:pt x="26" y="2226"/>
                    <a:pt x="48" y="2204"/>
                    <a:pt x="69" y="2180"/>
                  </a:cubicBezTo>
                  <a:cubicBezTo>
                    <a:pt x="238" y="1990"/>
                    <a:pt x="361" y="1794"/>
                    <a:pt x="437" y="1592"/>
                  </a:cubicBezTo>
                  <a:cubicBezTo>
                    <a:pt x="454" y="1548"/>
                    <a:pt x="469" y="1505"/>
                    <a:pt x="480" y="1461"/>
                  </a:cubicBezTo>
                  <a:cubicBezTo>
                    <a:pt x="515" y="1335"/>
                    <a:pt x="532" y="1207"/>
                    <a:pt x="532" y="1079"/>
                  </a:cubicBezTo>
                  <a:lnTo>
                    <a:pt x="531" y="2"/>
                  </a:lnTo>
                  <a:lnTo>
                    <a:pt x="5" y="5"/>
                  </a:lnTo>
                  <a:lnTo>
                    <a:pt x="1"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7"/>
            <p:cNvSpPr/>
            <p:nvPr/>
          </p:nvSpPr>
          <p:spPr>
            <a:xfrm>
              <a:off x="7038445" y="2927001"/>
              <a:ext cx="34351" cy="283167"/>
            </a:xfrm>
            <a:custGeom>
              <a:avLst/>
              <a:gdLst/>
              <a:ahLst/>
              <a:cxnLst/>
              <a:rect l="l" t="t" r="r" b="b"/>
              <a:pathLst>
                <a:path w="412" h="3396" extrusionOk="0">
                  <a:moveTo>
                    <a:pt x="412" y="0"/>
                  </a:moveTo>
                  <a:lnTo>
                    <a:pt x="0" y="98"/>
                  </a:lnTo>
                  <a:lnTo>
                    <a:pt x="7" y="3396"/>
                  </a:lnTo>
                  <a:cubicBezTo>
                    <a:pt x="144" y="3360"/>
                    <a:pt x="279" y="3321"/>
                    <a:pt x="409" y="3278"/>
                  </a:cubicBezTo>
                  <a:lnTo>
                    <a:pt x="412"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7"/>
            <p:cNvSpPr/>
            <p:nvPr/>
          </p:nvSpPr>
          <p:spPr>
            <a:xfrm>
              <a:off x="6949985" y="2990122"/>
              <a:ext cx="66950" cy="236890"/>
            </a:xfrm>
            <a:custGeom>
              <a:avLst/>
              <a:gdLst/>
              <a:ahLst/>
              <a:cxnLst/>
              <a:rect l="l" t="t" r="r" b="b"/>
              <a:pathLst>
                <a:path w="803" h="2841" extrusionOk="0">
                  <a:moveTo>
                    <a:pt x="0" y="1"/>
                  </a:moveTo>
                  <a:lnTo>
                    <a:pt x="2" y="2840"/>
                  </a:lnTo>
                  <a:cubicBezTo>
                    <a:pt x="276" y="2808"/>
                    <a:pt x="542" y="2763"/>
                    <a:pt x="803" y="2705"/>
                  </a:cubicBezTo>
                  <a:lnTo>
                    <a:pt x="800" y="6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7"/>
            <p:cNvSpPr/>
            <p:nvPr/>
          </p:nvSpPr>
          <p:spPr>
            <a:xfrm>
              <a:off x="6460829" y="2831862"/>
              <a:ext cx="232366" cy="380474"/>
            </a:xfrm>
            <a:custGeom>
              <a:avLst/>
              <a:gdLst/>
              <a:ahLst/>
              <a:cxnLst/>
              <a:rect l="l" t="t" r="r" b="b"/>
              <a:pathLst>
                <a:path w="2787" h="4563" extrusionOk="0">
                  <a:moveTo>
                    <a:pt x="2783" y="1"/>
                  </a:moveTo>
                  <a:cubicBezTo>
                    <a:pt x="2577" y="53"/>
                    <a:pt x="2377" y="109"/>
                    <a:pt x="2184" y="176"/>
                  </a:cubicBezTo>
                  <a:cubicBezTo>
                    <a:pt x="1979" y="246"/>
                    <a:pt x="1783" y="327"/>
                    <a:pt x="1597" y="416"/>
                  </a:cubicBezTo>
                  <a:cubicBezTo>
                    <a:pt x="1452" y="485"/>
                    <a:pt x="1316" y="559"/>
                    <a:pt x="1184" y="639"/>
                  </a:cubicBezTo>
                  <a:cubicBezTo>
                    <a:pt x="958" y="776"/>
                    <a:pt x="764" y="924"/>
                    <a:pt x="604" y="1078"/>
                  </a:cubicBezTo>
                  <a:cubicBezTo>
                    <a:pt x="561" y="1120"/>
                    <a:pt x="520" y="1161"/>
                    <a:pt x="482" y="1203"/>
                  </a:cubicBezTo>
                  <a:lnTo>
                    <a:pt x="0" y="1205"/>
                  </a:lnTo>
                  <a:lnTo>
                    <a:pt x="3" y="2224"/>
                  </a:lnTo>
                  <a:cubicBezTo>
                    <a:pt x="3" y="2285"/>
                    <a:pt x="6" y="2344"/>
                    <a:pt x="14" y="2405"/>
                  </a:cubicBezTo>
                  <a:cubicBezTo>
                    <a:pt x="37" y="2596"/>
                    <a:pt x="103" y="2787"/>
                    <a:pt x="206" y="2971"/>
                  </a:cubicBezTo>
                  <a:cubicBezTo>
                    <a:pt x="230" y="3014"/>
                    <a:pt x="257" y="3056"/>
                    <a:pt x="284" y="3098"/>
                  </a:cubicBezTo>
                  <a:cubicBezTo>
                    <a:pt x="413" y="3292"/>
                    <a:pt x="587" y="3478"/>
                    <a:pt x="805" y="3653"/>
                  </a:cubicBezTo>
                  <a:cubicBezTo>
                    <a:pt x="877" y="3711"/>
                    <a:pt x="955" y="3769"/>
                    <a:pt x="1038" y="3825"/>
                  </a:cubicBezTo>
                  <a:cubicBezTo>
                    <a:pt x="1122" y="3880"/>
                    <a:pt x="1208" y="3935"/>
                    <a:pt x="1302" y="3988"/>
                  </a:cubicBezTo>
                  <a:cubicBezTo>
                    <a:pt x="1409" y="4050"/>
                    <a:pt x="1523" y="4108"/>
                    <a:pt x="1644" y="4164"/>
                  </a:cubicBezTo>
                  <a:cubicBezTo>
                    <a:pt x="1789" y="4233"/>
                    <a:pt x="1942" y="4296"/>
                    <a:pt x="2099" y="4353"/>
                  </a:cubicBezTo>
                  <a:cubicBezTo>
                    <a:pt x="2209" y="4393"/>
                    <a:pt x="2321" y="4431"/>
                    <a:pt x="2436" y="4465"/>
                  </a:cubicBezTo>
                  <a:cubicBezTo>
                    <a:pt x="2551" y="4500"/>
                    <a:pt x="2668" y="4533"/>
                    <a:pt x="2786" y="4562"/>
                  </a:cubicBezTo>
                  <a:lnTo>
                    <a:pt x="27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7"/>
            <p:cNvSpPr/>
            <p:nvPr/>
          </p:nvSpPr>
          <p:spPr>
            <a:xfrm>
              <a:off x="6460829" y="2931504"/>
              <a:ext cx="54444" cy="193864"/>
            </a:xfrm>
            <a:custGeom>
              <a:avLst/>
              <a:gdLst/>
              <a:ahLst/>
              <a:cxnLst/>
              <a:rect l="l" t="t" r="r" b="b"/>
              <a:pathLst>
                <a:path w="653" h="2325" extrusionOk="0">
                  <a:moveTo>
                    <a:pt x="487" y="0"/>
                  </a:moveTo>
                  <a:cubicBezTo>
                    <a:pt x="486" y="3"/>
                    <a:pt x="483" y="4"/>
                    <a:pt x="481" y="7"/>
                  </a:cubicBezTo>
                  <a:lnTo>
                    <a:pt x="0" y="8"/>
                  </a:lnTo>
                  <a:lnTo>
                    <a:pt x="1" y="1027"/>
                  </a:lnTo>
                  <a:cubicBezTo>
                    <a:pt x="1" y="1089"/>
                    <a:pt x="5" y="1148"/>
                    <a:pt x="13" y="1209"/>
                  </a:cubicBezTo>
                  <a:cubicBezTo>
                    <a:pt x="36" y="1400"/>
                    <a:pt x="101" y="1591"/>
                    <a:pt x="205" y="1775"/>
                  </a:cubicBezTo>
                  <a:cubicBezTo>
                    <a:pt x="228" y="1818"/>
                    <a:pt x="255" y="1860"/>
                    <a:pt x="283" y="1902"/>
                  </a:cubicBezTo>
                  <a:cubicBezTo>
                    <a:pt x="380" y="2049"/>
                    <a:pt x="505" y="2190"/>
                    <a:pt x="652" y="2325"/>
                  </a:cubicBezTo>
                  <a:lnTo>
                    <a:pt x="649" y="60"/>
                  </a:lnTo>
                  <a:lnTo>
                    <a:pt x="4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7"/>
            <p:cNvSpPr/>
            <p:nvPr/>
          </p:nvSpPr>
          <p:spPr>
            <a:xfrm>
              <a:off x="6458495" y="2716211"/>
              <a:ext cx="803485" cy="427836"/>
            </a:xfrm>
            <a:custGeom>
              <a:avLst/>
              <a:gdLst/>
              <a:ahLst/>
              <a:cxnLst/>
              <a:rect l="l" t="t" r="r" b="b"/>
              <a:pathLst>
                <a:path w="9637" h="5131" extrusionOk="0">
                  <a:moveTo>
                    <a:pt x="4811" y="1"/>
                  </a:moveTo>
                  <a:cubicBezTo>
                    <a:pt x="3901" y="1"/>
                    <a:pt x="2995" y="138"/>
                    <a:pt x="2211" y="409"/>
                  </a:cubicBezTo>
                  <a:cubicBezTo>
                    <a:pt x="2006" y="480"/>
                    <a:pt x="1810" y="560"/>
                    <a:pt x="1624" y="649"/>
                  </a:cubicBezTo>
                  <a:cubicBezTo>
                    <a:pt x="1479" y="717"/>
                    <a:pt x="1341" y="792"/>
                    <a:pt x="1210" y="872"/>
                  </a:cubicBezTo>
                  <a:cubicBezTo>
                    <a:pt x="985" y="1011"/>
                    <a:pt x="791" y="1157"/>
                    <a:pt x="630" y="1312"/>
                  </a:cubicBezTo>
                  <a:cubicBezTo>
                    <a:pt x="444" y="1489"/>
                    <a:pt x="302" y="1676"/>
                    <a:pt x="202" y="1867"/>
                  </a:cubicBezTo>
                  <a:cubicBezTo>
                    <a:pt x="55" y="2149"/>
                    <a:pt x="1" y="2443"/>
                    <a:pt x="38" y="2733"/>
                  </a:cubicBezTo>
                  <a:cubicBezTo>
                    <a:pt x="62" y="2924"/>
                    <a:pt x="126" y="3116"/>
                    <a:pt x="231" y="3300"/>
                  </a:cubicBezTo>
                  <a:cubicBezTo>
                    <a:pt x="254" y="3343"/>
                    <a:pt x="280" y="3385"/>
                    <a:pt x="308" y="3427"/>
                  </a:cubicBezTo>
                  <a:cubicBezTo>
                    <a:pt x="438" y="3620"/>
                    <a:pt x="612" y="3807"/>
                    <a:pt x="829" y="3982"/>
                  </a:cubicBezTo>
                  <a:cubicBezTo>
                    <a:pt x="902" y="4041"/>
                    <a:pt x="980" y="4098"/>
                    <a:pt x="1062" y="4153"/>
                  </a:cubicBezTo>
                  <a:cubicBezTo>
                    <a:pt x="1145" y="4209"/>
                    <a:pt x="1234" y="4263"/>
                    <a:pt x="1326" y="4316"/>
                  </a:cubicBezTo>
                  <a:cubicBezTo>
                    <a:pt x="1433" y="4377"/>
                    <a:pt x="1547" y="4436"/>
                    <a:pt x="1668" y="4493"/>
                  </a:cubicBezTo>
                  <a:cubicBezTo>
                    <a:pt x="1814" y="4562"/>
                    <a:pt x="1967" y="4625"/>
                    <a:pt x="2124" y="4682"/>
                  </a:cubicBezTo>
                  <a:cubicBezTo>
                    <a:pt x="2233" y="4722"/>
                    <a:pt x="2346" y="4759"/>
                    <a:pt x="2460" y="4794"/>
                  </a:cubicBezTo>
                  <a:cubicBezTo>
                    <a:pt x="3198" y="5019"/>
                    <a:pt x="4019" y="5131"/>
                    <a:pt x="4837" y="5131"/>
                  </a:cubicBezTo>
                  <a:cubicBezTo>
                    <a:pt x="5876" y="5131"/>
                    <a:pt x="6909" y="4951"/>
                    <a:pt x="7762" y="4599"/>
                  </a:cubicBezTo>
                  <a:cubicBezTo>
                    <a:pt x="7866" y="4557"/>
                    <a:pt x="7968" y="4510"/>
                    <a:pt x="8065" y="4463"/>
                  </a:cubicBezTo>
                  <a:cubicBezTo>
                    <a:pt x="8196" y="4400"/>
                    <a:pt x="8319" y="4331"/>
                    <a:pt x="8439" y="4258"/>
                  </a:cubicBezTo>
                  <a:cubicBezTo>
                    <a:pt x="8554" y="4189"/>
                    <a:pt x="8660" y="4118"/>
                    <a:pt x="8756" y="4042"/>
                  </a:cubicBezTo>
                  <a:cubicBezTo>
                    <a:pt x="8834" y="3983"/>
                    <a:pt x="8907" y="3923"/>
                    <a:pt x="8973" y="3861"/>
                  </a:cubicBezTo>
                  <a:cubicBezTo>
                    <a:pt x="9041" y="3799"/>
                    <a:pt x="9103" y="3736"/>
                    <a:pt x="9160" y="3673"/>
                  </a:cubicBezTo>
                  <a:cubicBezTo>
                    <a:pt x="9329" y="3485"/>
                    <a:pt x="9451" y="3287"/>
                    <a:pt x="9527" y="3085"/>
                  </a:cubicBezTo>
                  <a:cubicBezTo>
                    <a:pt x="9543" y="3042"/>
                    <a:pt x="9559" y="2998"/>
                    <a:pt x="9571" y="2954"/>
                  </a:cubicBezTo>
                  <a:cubicBezTo>
                    <a:pt x="9624" y="2763"/>
                    <a:pt x="9637" y="2570"/>
                    <a:pt x="9609" y="2380"/>
                  </a:cubicBezTo>
                  <a:cubicBezTo>
                    <a:pt x="9568" y="2089"/>
                    <a:pt x="9436" y="1804"/>
                    <a:pt x="9214" y="1535"/>
                  </a:cubicBezTo>
                  <a:cubicBezTo>
                    <a:pt x="9063" y="1352"/>
                    <a:pt x="8872" y="1178"/>
                    <a:pt x="8641" y="1016"/>
                  </a:cubicBezTo>
                  <a:cubicBezTo>
                    <a:pt x="8451" y="883"/>
                    <a:pt x="8231" y="755"/>
                    <a:pt x="7982" y="639"/>
                  </a:cubicBezTo>
                  <a:cubicBezTo>
                    <a:pt x="7821" y="564"/>
                    <a:pt x="7654" y="496"/>
                    <a:pt x="7480" y="433"/>
                  </a:cubicBezTo>
                  <a:cubicBezTo>
                    <a:pt x="7273" y="360"/>
                    <a:pt x="7057" y="295"/>
                    <a:pt x="6835" y="239"/>
                  </a:cubicBezTo>
                  <a:cubicBezTo>
                    <a:pt x="6192" y="80"/>
                    <a:pt x="5501" y="1"/>
                    <a:pt x="4811"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7"/>
            <p:cNvSpPr/>
            <p:nvPr/>
          </p:nvSpPr>
          <p:spPr>
            <a:xfrm>
              <a:off x="6458495" y="2716211"/>
              <a:ext cx="803485" cy="427836"/>
            </a:xfrm>
            <a:custGeom>
              <a:avLst/>
              <a:gdLst/>
              <a:ahLst/>
              <a:cxnLst/>
              <a:rect l="l" t="t" r="r" b="b"/>
              <a:pathLst>
                <a:path w="9637" h="5131" extrusionOk="0">
                  <a:moveTo>
                    <a:pt x="4811" y="1"/>
                  </a:moveTo>
                  <a:cubicBezTo>
                    <a:pt x="3901" y="1"/>
                    <a:pt x="2995" y="138"/>
                    <a:pt x="2211" y="409"/>
                  </a:cubicBezTo>
                  <a:cubicBezTo>
                    <a:pt x="2006" y="480"/>
                    <a:pt x="1810" y="560"/>
                    <a:pt x="1624" y="649"/>
                  </a:cubicBezTo>
                  <a:cubicBezTo>
                    <a:pt x="1479" y="717"/>
                    <a:pt x="1341" y="792"/>
                    <a:pt x="1210" y="872"/>
                  </a:cubicBezTo>
                  <a:cubicBezTo>
                    <a:pt x="985" y="1011"/>
                    <a:pt x="791" y="1157"/>
                    <a:pt x="630" y="1312"/>
                  </a:cubicBezTo>
                  <a:cubicBezTo>
                    <a:pt x="444" y="1489"/>
                    <a:pt x="302" y="1676"/>
                    <a:pt x="202" y="1867"/>
                  </a:cubicBezTo>
                  <a:cubicBezTo>
                    <a:pt x="55" y="2149"/>
                    <a:pt x="1" y="2443"/>
                    <a:pt x="38" y="2733"/>
                  </a:cubicBezTo>
                  <a:cubicBezTo>
                    <a:pt x="62" y="2924"/>
                    <a:pt x="126" y="3116"/>
                    <a:pt x="231" y="3300"/>
                  </a:cubicBezTo>
                  <a:cubicBezTo>
                    <a:pt x="254" y="3343"/>
                    <a:pt x="280" y="3385"/>
                    <a:pt x="308" y="3427"/>
                  </a:cubicBezTo>
                  <a:cubicBezTo>
                    <a:pt x="438" y="3620"/>
                    <a:pt x="612" y="3807"/>
                    <a:pt x="829" y="3982"/>
                  </a:cubicBezTo>
                  <a:cubicBezTo>
                    <a:pt x="902" y="4041"/>
                    <a:pt x="980" y="4098"/>
                    <a:pt x="1062" y="4153"/>
                  </a:cubicBezTo>
                  <a:cubicBezTo>
                    <a:pt x="1145" y="4209"/>
                    <a:pt x="1234" y="4263"/>
                    <a:pt x="1326" y="4316"/>
                  </a:cubicBezTo>
                  <a:cubicBezTo>
                    <a:pt x="1433" y="4377"/>
                    <a:pt x="1547" y="4436"/>
                    <a:pt x="1668" y="4493"/>
                  </a:cubicBezTo>
                  <a:cubicBezTo>
                    <a:pt x="1814" y="4562"/>
                    <a:pt x="1967" y="4625"/>
                    <a:pt x="2124" y="4682"/>
                  </a:cubicBezTo>
                  <a:cubicBezTo>
                    <a:pt x="2233" y="4722"/>
                    <a:pt x="2346" y="4759"/>
                    <a:pt x="2460" y="4794"/>
                  </a:cubicBezTo>
                  <a:cubicBezTo>
                    <a:pt x="3198" y="5019"/>
                    <a:pt x="4019" y="5131"/>
                    <a:pt x="4837" y="5131"/>
                  </a:cubicBezTo>
                  <a:cubicBezTo>
                    <a:pt x="5876" y="5131"/>
                    <a:pt x="6909" y="4951"/>
                    <a:pt x="7762" y="4599"/>
                  </a:cubicBezTo>
                  <a:cubicBezTo>
                    <a:pt x="7866" y="4557"/>
                    <a:pt x="7968" y="4510"/>
                    <a:pt x="8065" y="4463"/>
                  </a:cubicBezTo>
                  <a:cubicBezTo>
                    <a:pt x="8196" y="4400"/>
                    <a:pt x="8319" y="4331"/>
                    <a:pt x="8439" y="4258"/>
                  </a:cubicBezTo>
                  <a:cubicBezTo>
                    <a:pt x="8554" y="4189"/>
                    <a:pt x="8660" y="4118"/>
                    <a:pt x="8756" y="4042"/>
                  </a:cubicBezTo>
                  <a:cubicBezTo>
                    <a:pt x="8834" y="3983"/>
                    <a:pt x="8907" y="3923"/>
                    <a:pt x="8973" y="3861"/>
                  </a:cubicBezTo>
                  <a:cubicBezTo>
                    <a:pt x="9041" y="3799"/>
                    <a:pt x="9103" y="3736"/>
                    <a:pt x="9160" y="3673"/>
                  </a:cubicBezTo>
                  <a:cubicBezTo>
                    <a:pt x="9329" y="3485"/>
                    <a:pt x="9451" y="3287"/>
                    <a:pt x="9527" y="3085"/>
                  </a:cubicBezTo>
                  <a:cubicBezTo>
                    <a:pt x="9543" y="3042"/>
                    <a:pt x="9559" y="2998"/>
                    <a:pt x="9571" y="2954"/>
                  </a:cubicBezTo>
                  <a:cubicBezTo>
                    <a:pt x="9624" y="2763"/>
                    <a:pt x="9637" y="2570"/>
                    <a:pt x="9609" y="2380"/>
                  </a:cubicBezTo>
                  <a:cubicBezTo>
                    <a:pt x="9568" y="2089"/>
                    <a:pt x="9436" y="1804"/>
                    <a:pt x="9214" y="1535"/>
                  </a:cubicBezTo>
                  <a:cubicBezTo>
                    <a:pt x="9063" y="1352"/>
                    <a:pt x="8872" y="1178"/>
                    <a:pt x="8641" y="1016"/>
                  </a:cubicBezTo>
                  <a:cubicBezTo>
                    <a:pt x="8451" y="883"/>
                    <a:pt x="8231" y="755"/>
                    <a:pt x="7982" y="639"/>
                  </a:cubicBezTo>
                  <a:cubicBezTo>
                    <a:pt x="7821" y="564"/>
                    <a:pt x="7654" y="496"/>
                    <a:pt x="7480" y="433"/>
                  </a:cubicBezTo>
                  <a:cubicBezTo>
                    <a:pt x="7273" y="360"/>
                    <a:pt x="7057" y="295"/>
                    <a:pt x="6835" y="239"/>
                  </a:cubicBezTo>
                  <a:cubicBezTo>
                    <a:pt x="6192" y="80"/>
                    <a:pt x="5501" y="1"/>
                    <a:pt x="48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7"/>
            <p:cNvSpPr/>
            <p:nvPr/>
          </p:nvSpPr>
          <p:spPr>
            <a:xfrm>
              <a:off x="6452619" y="2809353"/>
              <a:ext cx="803485" cy="427836"/>
            </a:xfrm>
            <a:custGeom>
              <a:avLst/>
              <a:gdLst/>
              <a:ahLst/>
              <a:cxnLst/>
              <a:rect l="l" t="t" r="r" b="b"/>
              <a:pathLst>
                <a:path w="9637" h="5131" extrusionOk="0">
                  <a:moveTo>
                    <a:pt x="4811" y="1"/>
                  </a:moveTo>
                  <a:cubicBezTo>
                    <a:pt x="3901" y="1"/>
                    <a:pt x="2995" y="138"/>
                    <a:pt x="2211" y="409"/>
                  </a:cubicBezTo>
                  <a:cubicBezTo>
                    <a:pt x="2006" y="480"/>
                    <a:pt x="1810" y="560"/>
                    <a:pt x="1624" y="649"/>
                  </a:cubicBezTo>
                  <a:cubicBezTo>
                    <a:pt x="1479" y="717"/>
                    <a:pt x="1341" y="792"/>
                    <a:pt x="1210" y="872"/>
                  </a:cubicBezTo>
                  <a:cubicBezTo>
                    <a:pt x="985" y="1011"/>
                    <a:pt x="791" y="1157"/>
                    <a:pt x="630" y="1312"/>
                  </a:cubicBezTo>
                  <a:cubicBezTo>
                    <a:pt x="444" y="1489"/>
                    <a:pt x="302" y="1676"/>
                    <a:pt x="202" y="1867"/>
                  </a:cubicBezTo>
                  <a:cubicBezTo>
                    <a:pt x="55" y="2149"/>
                    <a:pt x="1" y="2443"/>
                    <a:pt x="38" y="2733"/>
                  </a:cubicBezTo>
                  <a:cubicBezTo>
                    <a:pt x="62" y="2924"/>
                    <a:pt x="126" y="3116"/>
                    <a:pt x="231" y="3300"/>
                  </a:cubicBezTo>
                  <a:cubicBezTo>
                    <a:pt x="254" y="3343"/>
                    <a:pt x="280" y="3385"/>
                    <a:pt x="308" y="3427"/>
                  </a:cubicBezTo>
                  <a:cubicBezTo>
                    <a:pt x="438" y="3620"/>
                    <a:pt x="612" y="3807"/>
                    <a:pt x="829" y="3982"/>
                  </a:cubicBezTo>
                  <a:cubicBezTo>
                    <a:pt x="902" y="4041"/>
                    <a:pt x="980" y="4098"/>
                    <a:pt x="1062" y="4153"/>
                  </a:cubicBezTo>
                  <a:cubicBezTo>
                    <a:pt x="1145" y="4209"/>
                    <a:pt x="1234" y="4263"/>
                    <a:pt x="1326" y="4316"/>
                  </a:cubicBezTo>
                  <a:cubicBezTo>
                    <a:pt x="1433" y="4377"/>
                    <a:pt x="1547" y="4436"/>
                    <a:pt x="1668" y="4493"/>
                  </a:cubicBezTo>
                  <a:cubicBezTo>
                    <a:pt x="1814" y="4562"/>
                    <a:pt x="1967" y="4625"/>
                    <a:pt x="2124" y="4682"/>
                  </a:cubicBezTo>
                  <a:cubicBezTo>
                    <a:pt x="2233" y="4722"/>
                    <a:pt x="2346" y="4759"/>
                    <a:pt x="2460" y="4794"/>
                  </a:cubicBezTo>
                  <a:cubicBezTo>
                    <a:pt x="3198" y="5019"/>
                    <a:pt x="4019" y="5131"/>
                    <a:pt x="4837" y="5131"/>
                  </a:cubicBezTo>
                  <a:cubicBezTo>
                    <a:pt x="5876" y="5131"/>
                    <a:pt x="6909" y="4951"/>
                    <a:pt x="7762" y="4599"/>
                  </a:cubicBezTo>
                  <a:cubicBezTo>
                    <a:pt x="7866" y="4557"/>
                    <a:pt x="7968" y="4510"/>
                    <a:pt x="8065" y="4463"/>
                  </a:cubicBezTo>
                  <a:cubicBezTo>
                    <a:pt x="8196" y="4400"/>
                    <a:pt x="8319" y="4331"/>
                    <a:pt x="8439" y="4258"/>
                  </a:cubicBezTo>
                  <a:cubicBezTo>
                    <a:pt x="8554" y="4189"/>
                    <a:pt x="8660" y="4118"/>
                    <a:pt x="8756" y="4042"/>
                  </a:cubicBezTo>
                  <a:cubicBezTo>
                    <a:pt x="8834" y="3983"/>
                    <a:pt x="8907" y="3923"/>
                    <a:pt x="8973" y="3861"/>
                  </a:cubicBezTo>
                  <a:cubicBezTo>
                    <a:pt x="9041" y="3799"/>
                    <a:pt x="9103" y="3736"/>
                    <a:pt x="9160" y="3673"/>
                  </a:cubicBezTo>
                  <a:cubicBezTo>
                    <a:pt x="9329" y="3485"/>
                    <a:pt x="9451" y="3287"/>
                    <a:pt x="9527" y="3085"/>
                  </a:cubicBezTo>
                  <a:cubicBezTo>
                    <a:pt x="9543" y="3042"/>
                    <a:pt x="9559" y="2998"/>
                    <a:pt x="9571" y="2954"/>
                  </a:cubicBezTo>
                  <a:cubicBezTo>
                    <a:pt x="9624" y="2763"/>
                    <a:pt x="9637" y="2570"/>
                    <a:pt x="9609" y="2380"/>
                  </a:cubicBezTo>
                  <a:cubicBezTo>
                    <a:pt x="9568" y="2089"/>
                    <a:pt x="9436" y="1804"/>
                    <a:pt x="9214" y="1535"/>
                  </a:cubicBezTo>
                  <a:cubicBezTo>
                    <a:pt x="9063" y="1352"/>
                    <a:pt x="8872" y="1178"/>
                    <a:pt x="8641" y="1016"/>
                  </a:cubicBezTo>
                  <a:cubicBezTo>
                    <a:pt x="8451" y="883"/>
                    <a:pt x="8231" y="755"/>
                    <a:pt x="7982" y="639"/>
                  </a:cubicBezTo>
                  <a:cubicBezTo>
                    <a:pt x="7821" y="564"/>
                    <a:pt x="7654" y="496"/>
                    <a:pt x="7480" y="433"/>
                  </a:cubicBezTo>
                  <a:cubicBezTo>
                    <a:pt x="7273" y="360"/>
                    <a:pt x="7057" y="295"/>
                    <a:pt x="6835" y="239"/>
                  </a:cubicBezTo>
                  <a:cubicBezTo>
                    <a:pt x="6192" y="80"/>
                    <a:pt x="5501" y="1"/>
                    <a:pt x="4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7"/>
            <p:cNvSpPr/>
            <p:nvPr/>
          </p:nvSpPr>
          <p:spPr>
            <a:xfrm>
              <a:off x="6458745" y="2772244"/>
              <a:ext cx="234617" cy="351874"/>
            </a:xfrm>
            <a:custGeom>
              <a:avLst/>
              <a:gdLst/>
              <a:ahLst/>
              <a:cxnLst/>
              <a:rect l="l" t="t" r="r" b="b"/>
              <a:pathLst>
                <a:path w="2814" h="4220" extrusionOk="0">
                  <a:moveTo>
                    <a:pt x="1576" y="1"/>
                  </a:moveTo>
                  <a:cubicBezTo>
                    <a:pt x="1449" y="63"/>
                    <a:pt x="1327" y="130"/>
                    <a:pt x="1210" y="200"/>
                  </a:cubicBezTo>
                  <a:cubicBezTo>
                    <a:pt x="984" y="337"/>
                    <a:pt x="790" y="485"/>
                    <a:pt x="630" y="640"/>
                  </a:cubicBezTo>
                  <a:cubicBezTo>
                    <a:pt x="444" y="817"/>
                    <a:pt x="302" y="1004"/>
                    <a:pt x="203" y="1195"/>
                  </a:cubicBezTo>
                  <a:cubicBezTo>
                    <a:pt x="55" y="1479"/>
                    <a:pt x="0" y="1771"/>
                    <a:pt x="38" y="2061"/>
                  </a:cubicBezTo>
                  <a:cubicBezTo>
                    <a:pt x="61" y="2252"/>
                    <a:pt x="126" y="2444"/>
                    <a:pt x="230" y="2628"/>
                  </a:cubicBezTo>
                  <a:cubicBezTo>
                    <a:pt x="253" y="2671"/>
                    <a:pt x="280" y="2713"/>
                    <a:pt x="308" y="2755"/>
                  </a:cubicBezTo>
                  <a:cubicBezTo>
                    <a:pt x="437" y="2948"/>
                    <a:pt x="611" y="3135"/>
                    <a:pt x="829" y="3310"/>
                  </a:cubicBezTo>
                  <a:cubicBezTo>
                    <a:pt x="901" y="3368"/>
                    <a:pt x="979" y="3426"/>
                    <a:pt x="1062" y="3481"/>
                  </a:cubicBezTo>
                  <a:cubicBezTo>
                    <a:pt x="1146" y="3537"/>
                    <a:pt x="1232" y="3591"/>
                    <a:pt x="1326" y="3644"/>
                  </a:cubicBezTo>
                  <a:cubicBezTo>
                    <a:pt x="1432" y="3706"/>
                    <a:pt x="1547" y="3764"/>
                    <a:pt x="1667" y="3821"/>
                  </a:cubicBezTo>
                  <a:cubicBezTo>
                    <a:pt x="1813" y="3890"/>
                    <a:pt x="1966" y="3953"/>
                    <a:pt x="2123" y="4010"/>
                  </a:cubicBezTo>
                  <a:cubicBezTo>
                    <a:pt x="2233" y="4049"/>
                    <a:pt x="2345" y="4087"/>
                    <a:pt x="2460" y="4122"/>
                  </a:cubicBezTo>
                  <a:cubicBezTo>
                    <a:pt x="2576" y="4158"/>
                    <a:pt x="2693" y="4190"/>
                    <a:pt x="2813" y="4219"/>
                  </a:cubicBezTo>
                  <a:lnTo>
                    <a:pt x="15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6459329" y="2884226"/>
              <a:ext cx="55361" cy="152590"/>
            </a:xfrm>
            <a:custGeom>
              <a:avLst/>
              <a:gdLst/>
              <a:ahLst/>
              <a:cxnLst/>
              <a:rect l="l" t="t" r="r" b="b"/>
              <a:pathLst>
                <a:path w="664" h="1830" extrusionOk="0">
                  <a:moveTo>
                    <a:pt x="128" y="1"/>
                  </a:moveTo>
                  <a:cubicBezTo>
                    <a:pt x="32" y="237"/>
                    <a:pt x="0" y="478"/>
                    <a:pt x="31" y="718"/>
                  </a:cubicBezTo>
                  <a:cubicBezTo>
                    <a:pt x="54" y="909"/>
                    <a:pt x="119" y="1101"/>
                    <a:pt x="223" y="1285"/>
                  </a:cubicBezTo>
                  <a:cubicBezTo>
                    <a:pt x="246" y="1328"/>
                    <a:pt x="273" y="1370"/>
                    <a:pt x="301" y="1412"/>
                  </a:cubicBezTo>
                  <a:cubicBezTo>
                    <a:pt x="397" y="1555"/>
                    <a:pt x="518" y="1695"/>
                    <a:pt x="664" y="1830"/>
                  </a:cubicBezTo>
                  <a:lnTo>
                    <a:pt x="1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6637416" y="2734972"/>
              <a:ext cx="179173" cy="407740"/>
            </a:xfrm>
            <a:custGeom>
              <a:avLst/>
              <a:gdLst/>
              <a:ahLst/>
              <a:cxnLst/>
              <a:rect l="l" t="t" r="r" b="b"/>
              <a:pathLst>
                <a:path w="2149" h="4890" extrusionOk="0">
                  <a:moveTo>
                    <a:pt x="713" y="1"/>
                  </a:moveTo>
                  <a:cubicBezTo>
                    <a:pt x="491" y="53"/>
                    <a:pt x="273" y="115"/>
                    <a:pt x="66" y="186"/>
                  </a:cubicBezTo>
                  <a:cubicBezTo>
                    <a:pt x="44" y="194"/>
                    <a:pt x="23" y="202"/>
                    <a:pt x="0" y="209"/>
                  </a:cubicBezTo>
                  <a:lnTo>
                    <a:pt x="1350" y="4803"/>
                  </a:lnTo>
                  <a:cubicBezTo>
                    <a:pt x="1611" y="4844"/>
                    <a:pt x="1879" y="4874"/>
                    <a:pt x="2148" y="4890"/>
                  </a:cubicBezTo>
                  <a:lnTo>
                    <a:pt x="713"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6826258" y="2716461"/>
              <a:ext cx="190595" cy="422416"/>
            </a:xfrm>
            <a:custGeom>
              <a:avLst/>
              <a:gdLst/>
              <a:ahLst/>
              <a:cxnLst/>
              <a:rect l="l" t="t" r="r" b="b"/>
              <a:pathLst>
                <a:path w="2286" h="5066" extrusionOk="0">
                  <a:moveTo>
                    <a:pt x="395" y="0"/>
                  </a:moveTo>
                  <a:cubicBezTo>
                    <a:pt x="263" y="0"/>
                    <a:pt x="131" y="3"/>
                    <a:pt x="0" y="8"/>
                  </a:cubicBezTo>
                  <a:lnTo>
                    <a:pt x="1485" y="5065"/>
                  </a:lnTo>
                  <a:cubicBezTo>
                    <a:pt x="1758" y="5033"/>
                    <a:pt x="2025" y="4987"/>
                    <a:pt x="2286" y="4929"/>
                  </a:cubicBezTo>
                  <a:lnTo>
                    <a:pt x="842" y="12"/>
                  </a:lnTo>
                  <a:cubicBezTo>
                    <a:pt x="693" y="4"/>
                    <a:pt x="544" y="0"/>
                    <a:pt x="395"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6920471" y="2718879"/>
              <a:ext cx="152243" cy="403238"/>
            </a:xfrm>
            <a:custGeom>
              <a:avLst/>
              <a:gdLst/>
              <a:ahLst/>
              <a:cxnLst/>
              <a:rect l="l" t="t" r="r" b="b"/>
              <a:pathLst>
                <a:path w="1826" h="4836" extrusionOk="0">
                  <a:moveTo>
                    <a:pt x="1" y="1"/>
                  </a:moveTo>
                  <a:lnTo>
                    <a:pt x="1421" y="4836"/>
                  </a:lnTo>
                  <a:cubicBezTo>
                    <a:pt x="1558" y="4800"/>
                    <a:pt x="1694" y="4759"/>
                    <a:pt x="1826" y="4716"/>
                  </a:cubicBezTo>
                  <a:lnTo>
                    <a:pt x="455" y="49"/>
                  </a:lnTo>
                  <a:cubicBezTo>
                    <a:pt x="305" y="28"/>
                    <a:pt x="154" y="12"/>
                    <a:pt x="1" y="1"/>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7143913" y="2779498"/>
              <a:ext cx="118142" cy="248980"/>
            </a:xfrm>
            <a:custGeom>
              <a:avLst/>
              <a:gdLst/>
              <a:ahLst/>
              <a:cxnLst/>
              <a:rect l="l" t="t" r="r" b="b"/>
              <a:pathLst>
                <a:path w="1417" h="2986" extrusionOk="0">
                  <a:moveTo>
                    <a:pt x="0" y="0"/>
                  </a:moveTo>
                  <a:lnTo>
                    <a:pt x="874" y="2985"/>
                  </a:lnTo>
                  <a:cubicBezTo>
                    <a:pt x="896" y="2963"/>
                    <a:pt x="919" y="2939"/>
                    <a:pt x="940" y="2916"/>
                  </a:cubicBezTo>
                  <a:cubicBezTo>
                    <a:pt x="1109" y="2726"/>
                    <a:pt x="1231" y="2529"/>
                    <a:pt x="1307" y="2327"/>
                  </a:cubicBezTo>
                  <a:cubicBezTo>
                    <a:pt x="1325" y="2284"/>
                    <a:pt x="1340" y="2241"/>
                    <a:pt x="1351" y="2196"/>
                  </a:cubicBezTo>
                  <a:cubicBezTo>
                    <a:pt x="1404" y="2007"/>
                    <a:pt x="1417" y="1814"/>
                    <a:pt x="1389" y="1622"/>
                  </a:cubicBezTo>
                  <a:cubicBezTo>
                    <a:pt x="1348" y="1332"/>
                    <a:pt x="1216" y="1046"/>
                    <a:pt x="994" y="777"/>
                  </a:cubicBezTo>
                  <a:cubicBezTo>
                    <a:pt x="843" y="595"/>
                    <a:pt x="654" y="421"/>
                    <a:pt x="421" y="259"/>
                  </a:cubicBezTo>
                  <a:cubicBezTo>
                    <a:pt x="382" y="231"/>
                    <a:pt x="340" y="203"/>
                    <a:pt x="298" y="175"/>
                  </a:cubicBezTo>
                  <a:cubicBezTo>
                    <a:pt x="280" y="164"/>
                    <a:pt x="260" y="150"/>
                    <a:pt x="240" y="139"/>
                  </a:cubicBezTo>
                  <a:cubicBezTo>
                    <a:pt x="222" y="127"/>
                    <a:pt x="202" y="115"/>
                    <a:pt x="182" y="103"/>
                  </a:cubicBezTo>
                  <a:cubicBezTo>
                    <a:pt x="122" y="69"/>
                    <a:pt x="63" y="33"/>
                    <a:pt x="0"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7"/>
            <p:cNvSpPr/>
            <p:nvPr/>
          </p:nvSpPr>
          <p:spPr>
            <a:xfrm>
              <a:off x="6527612" y="2770743"/>
              <a:ext cx="665249" cy="318771"/>
            </a:xfrm>
            <a:custGeom>
              <a:avLst/>
              <a:gdLst/>
              <a:ahLst/>
              <a:cxnLst/>
              <a:rect l="l" t="t" r="r" b="b"/>
              <a:pathLst>
                <a:path w="7979" h="3823" extrusionOk="0">
                  <a:moveTo>
                    <a:pt x="3988" y="0"/>
                  </a:moveTo>
                  <a:cubicBezTo>
                    <a:pt x="3064" y="0"/>
                    <a:pt x="2147" y="190"/>
                    <a:pt x="1457" y="563"/>
                  </a:cubicBezTo>
                  <a:cubicBezTo>
                    <a:pt x="1402" y="593"/>
                    <a:pt x="1346" y="624"/>
                    <a:pt x="1293" y="656"/>
                  </a:cubicBezTo>
                  <a:cubicBezTo>
                    <a:pt x="1" y="1452"/>
                    <a:pt x="163" y="2659"/>
                    <a:pt x="1657" y="3353"/>
                  </a:cubicBezTo>
                  <a:cubicBezTo>
                    <a:pt x="2337" y="3668"/>
                    <a:pt x="3174" y="3823"/>
                    <a:pt x="4007" y="3823"/>
                  </a:cubicBezTo>
                  <a:cubicBezTo>
                    <a:pt x="5006" y="3823"/>
                    <a:pt x="5998" y="3601"/>
                    <a:pt x="6702" y="3166"/>
                  </a:cubicBezTo>
                  <a:cubicBezTo>
                    <a:pt x="6755" y="3134"/>
                    <a:pt x="6805" y="3101"/>
                    <a:pt x="6852" y="3066"/>
                  </a:cubicBezTo>
                  <a:cubicBezTo>
                    <a:pt x="7979" y="2274"/>
                    <a:pt x="7770" y="1136"/>
                    <a:pt x="6338" y="470"/>
                  </a:cubicBezTo>
                  <a:cubicBezTo>
                    <a:pt x="5658" y="155"/>
                    <a:pt x="4821" y="0"/>
                    <a:pt x="3988"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7"/>
            <p:cNvSpPr/>
            <p:nvPr/>
          </p:nvSpPr>
          <p:spPr>
            <a:xfrm>
              <a:off x="6527612" y="2770743"/>
              <a:ext cx="665249" cy="318771"/>
            </a:xfrm>
            <a:custGeom>
              <a:avLst/>
              <a:gdLst/>
              <a:ahLst/>
              <a:cxnLst/>
              <a:rect l="l" t="t" r="r" b="b"/>
              <a:pathLst>
                <a:path w="7979" h="3823" extrusionOk="0">
                  <a:moveTo>
                    <a:pt x="3988" y="0"/>
                  </a:moveTo>
                  <a:cubicBezTo>
                    <a:pt x="3064" y="0"/>
                    <a:pt x="2147" y="190"/>
                    <a:pt x="1457" y="563"/>
                  </a:cubicBezTo>
                  <a:cubicBezTo>
                    <a:pt x="1402" y="593"/>
                    <a:pt x="1346" y="624"/>
                    <a:pt x="1293" y="656"/>
                  </a:cubicBezTo>
                  <a:cubicBezTo>
                    <a:pt x="1" y="1452"/>
                    <a:pt x="163" y="2659"/>
                    <a:pt x="1657" y="3353"/>
                  </a:cubicBezTo>
                  <a:cubicBezTo>
                    <a:pt x="2337" y="3668"/>
                    <a:pt x="3174" y="3823"/>
                    <a:pt x="4007" y="3823"/>
                  </a:cubicBezTo>
                  <a:cubicBezTo>
                    <a:pt x="5006" y="3823"/>
                    <a:pt x="5998" y="3601"/>
                    <a:pt x="6702" y="3166"/>
                  </a:cubicBezTo>
                  <a:cubicBezTo>
                    <a:pt x="6755" y="3134"/>
                    <a:pt x="6805" y="3101"/>
                    <a:pt x="6852" y="3066"/>
                  </a:cubicBezTo>
                  <a:cubicBezTo>
                    <a:pt x="7979" y="2274"/>
                    <a:pt x="7770" y="1136"/>
                    <a:pt x="6338" y="470"/>
                  </a:cubicBezTo>
                  <a:cubicBezTo>
                    <a:pt x="5658" y="155"/>
                    <a:pt x="4821" y="0"/>
                    <a:pt x="3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7"/>
            <p:cNvSpPr/>
            <p:nvPr/>
          </p:nvSpPr>
          <p:spPr>
            <a:xfrm>
              <a:off x="6568966" y="2777831"/>
              <a:ext cx="584792" cy="304596"/>
            </a:xfrm>
            <a:custGeom>
              <a:avLst/>
              <a:gdLst/>
              <a:ahLst/>
              <a:cxnLst/>
              <a:rect l="l" t="t" r="r" b="b"/>
              <a:pathLst>
                <a:path w="7014" h="3653" extrusionOk="0">
                  <a:moveTo>
                    <a:pt x="3492" y="1"/>
                  </a:moveTo>
                  <a:cubicBezTo>
                    <a:pt x="2610" y="1"/>
                    <a:pt x="1734" y="183"/>
                    <a:pt x="1075" y="538"/>
                  </a:cubicBezTo>
                  <a:cubicBezTo>
                    <a:pt x="1064" y="545"/>
                    <a:pt x="1053" y="550"/>
                    <a:pt x="1042" y="555"/>
                  </a:cubicBezTo>
                  <a:cubicBezTo>
                    <a:pt x="1000" y="579"/>
                    <a:pt x="959" y="603"/>
                    <a:pt x="917" y="627"/>
                  </a:cubicBezTo>
                  <a:cubicBezTo>
                    <a:pt x="673" y="779"/>
                    <a:pt x="481" y="944"/>
                    <a:pt x="346" y="1119"/>
                  </a:cubicBezTo>
                  <a:cubicBezTo>
                    <a:pt x="21" y="1536"/>
                    <a:pt x="1" y="2000"/>
                    <a:pt x="273" y="2421"/>
                  </a:cubicBezTo>
                  <a:cubicBezTo>
                    <a:pt x="432" y="2668"/>
                    <a:pt x="694" y="2898"/>
                    <a:pt x="1052" y="3096"/>
                  </a:cubicBezTo>
                  <a:cubicBezTo>
                    <a:pt x="1119" y="3133"/>
                    <a:pt x="1191" y="3170"/>
                    <a:pt x="1265" y="3204"/>
                  </a:cubicBezTo>
                  <a:cubicBezTo>
                    <a:pt x="1334" y="3235"/>
                    <a:pt x="1404" y="3266"/>
                    <a:pt x="1475" y="3293"/>
                  </a:cubicBezTo>
                  <a:cubicBezTo>
                    <a:pt x="1625" y="3354"/>
                    <a:pt x="1782" y="3406"/>
                    <a:pt x="1945" y="3450"/>
                  </a:cubicBezTo>
                  <a:cubicBezTo>
                    <a:pt x="2437" y="3585"/>
                    <a:pt x="2976" y="3652"/>
                    <a:pt x="3512" y="3652"/>
                  </a:cubicBezTo>
                  <a:cubicBezTo>
                    <a:pt x="4206" y="3652"/>
                    <a:pt x="4896" y="3540"/>
                    <a:pt x="5479" y="3319"/>
                  </a:cubicBezTo>
                  <a:cubicBezTo>
                    <a:pt x="5627" y="3264"/>
                    <a:pt x="5770" y="3201"/>
                    <a:pt x="5901" y="3131"/>
                  </a:cubicBezTo>
                  <a:cubicBezTo>
                    <a:pt x="5965" y="3097"/>
                    <a:pt x="6026" y="3062"/>
                    <a:pt x="6085" y="3027"/>
                  </a:cubicBezTo>
                  <a:cubicBezTo>
                    <a:pt x="6135" y="2995"/>
                    <a:pt x="6184" y="2963"/>
                    <a:pt x="6228" y="2932"/>
                  </a:cubicBezTo>
                  <a:cubicBezTo>
                    <a:pt x="6242" y="2922"/>
                    <a:pt x="6255" y="2913"/>
                    <a:pt x="6266" y="2904"/>
                  </a:cubicBezTo>
                  <a:cubicBezTo>
                    <a:pt x="6569" y="2683"/>
                    <a:pt x="6765" y="2435"/>
                    <a:pt x="6856" y="2178"/>
                  </a:cubicBezTo>
                  <a:cubicBezTo>
                    <a:pt x="7013" y="1742"/>
                    <a:pt x="6870" y="1285"/>
                    <a:pt x="6435" y="896"/>
                  </a:cubicBezTo>
                  <a:cubicBezTo>
                    <a:pt x="6255" y="732"/>
                    <a:pt x="6022" y="581"/>
                    <a:pt x="5738" y="450"/>
                  </a:cubicBezTo>
                  <a:cubicBezTo>
                    <a:pt x="5692" y="429"/>
                    <a:pt x="5646" y="407"/>
                    <a:pt x="5597" y="388"/>
                  </a:cubicBezTo>
                  <a:cubicBezTo>
                    <a:pt x="4974" y="129"/>
                    <a:pt x="4231" y="1"/>
                    <a:pt x="3492"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7"/>
            <p:cNvSpPr/>
            <p:nvPr/>
          </p:nvSpPr>
          <p:spPr>
            <a:xfrm>
              <a:off x="6568966" y="2777831"/>
              <a:ext cx="584792" cy="304596"/>
            </a:xfrm>
            <a:custGeom>
              <a:avLst/>
              <a:gdLst/>
              <a:ahLst/>
              <a:cxnLst/>
              <a:rect l="l" t="t" r="r" b="b"/>
              <a:pathLst>
                <a:path w="7014" h="3653" extrusionOk="0">
                  <a:moveTo>
                    <a:pt x="3492" y="1"/>
                  </a:moveTo>
                  <a:cubicBezTo>
                    <a:pt x="2610" y="1"/>
                    <a:pt x="1734" y="183"/>
                    <a:pt x="1075" y="538"/>
                  </a:cubicBezTo>
                  <a:cubicBezTo>
                    <a:pt x="1064" y="545"/>
                    <a:pt x="1053" y="550"/>
                    <a:pt x="1042" y="555"/>
                  </a:cubicBezTo>
                  <a:cubicBezTo>
                    <a:pt x="1000" y="579"/>
                    <a:pt x="959" y="603"/>
                    <a:pt x="917" y="627"/>
                  </a:cubicBezTo>
                  <a:cubicBezTo>
                    <a:pt x="673" y="779"/>
                    <a:pt x="481" y="944"/>
                    <a:pt x="346" y="1119"/>
                  </a:cubicBezTo>
                  <a:cubicBezTo>
                    <a:pt x="21" y="1536"/>
                    <a:pt x="1" y="2000"/>
                    <a:pt x="273" y="2421"/>
                  </a:cubicBezTo>
                  <a:cubicBezTo>
                    <a:pt x="432" y="2668"/>
                    <a:pt x="694" y="2898"/>
                    <a:pt x="1052" y="3096"/>
                  </a:cubicBezTo>
                  <a:cubicBezTo>
                    <a:pt x="1119" y="3133"/>
                    <a:pt x="1191" y="3170"/>
                    <a:pt x="1265" y="3204"/>
                  </a:cubicBezTo>
                  <a:cubicBezTo>
                    <a:pt x="1334" y="3235"/>
                    <a:pt x="1404" y="3266"/>
                    <a:pt x="1475" y="3293"/>
                  </a:cubicBezTo>
                  <a:cubicBezTo>
                    <a:pt x="1625" y="3354"/>
                    <a:pt x="1782" y="3406"/>
                    <a:pt x="1945" y="3450"/>
                  </a:cubicBezTo>
                  <a:cubicBezTo>
                    <a:pt x="2437" y="3585"/>
                    <a:pt x="2976" y="3652"/>
                    <a:pt x="3512" y="3652"/>
                  </a:cubicBezTo>
                  <a:cubicBezTo>
                    <a:pt x="4206" y="3652"/>
                    <a:pt x="4896" y="3540"/>
                    <a:pt x="5479" y="3319"/>
                  </a:cubicBezTo>
                  <a:cubicBezTo>
                    <a:pt x="5627" y="3264"/>
                    <a:pt x="5770" y="3201"/>
                    <a:pt x="5901" y="3131"/>
                  </a:cubicBezTo>
                  <a:cubicBezTo>
                    <a:pt x="5965" y="3097"/>
                    <a:pt x="6026" y="3062"/>
                    <a:pt x="6085" y="3027"/>
                  </a:cubicBezTo>
                  <a:cubicBezTo>
                    <a:pt x="6135" y="2995"/>
                    <a:pt x="6184" y="2963"/>
                    <a:pt x="6228" y="2932"/>
                  </a:cubicBezTo>
                  <a:cubicBezTo>
                    <a:pt x="6242" y="2922"/>
                    <a:pt x="6255" y="2913"/>
                    <a:pt x="6266" y="2904"/>
                  </a:cubicBezTo>
                  <a:cubicBezTo>
                    <a:pt x="6569" y="2683"/>
                    <a:pt x="6765" y="2435"/>
                    <a:pt x="6856" y="2178"/>
                  </a:cubicBezTo>
                  <a:cubicBezTo>
                    <a:pt x="7013" y="1742"/>
                    <a:pt x="6870" y="1285"/>
                    <a:pt x="6435" y="896"/>
                  </a:cubicBezTo>
                  <a:cubicBezTo>
                    <a:pt x="6255" y="732"/>
                    <a:pt x="6022" y="581"/>
                    <a:pt x="5738" y="450"/>
                  </a:cubicBezTo>
                  <a:cubicBezTo>
                    <a:pt x="5692" y="429"/>
                    <a:pt x="5646" y="407"/>
                    <a:pt x="5597" y="388"/>
                  </a:cubicBezTo>
                  <a:cubicBezTo>
                    <a:pt x="4974" y="129"/>
                    <a:pt x="4231" y="1"/>
                    <a:pt x="34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7"/>
            <p:cNvSpPr/>
            <p:nvPr/>
          </p:nvSpPr>
          <p:spPr>
            <a:xfrm>
              <a:off x="6577970" y="2811434"/>
              <a:ext cx="566283" cy="271077"/>
            </a:xfrm>
            <a:custGeom>
              <a:avLst/>
              <a:gdLst/>
              <a:ahLst/>
              <a:cxnLst/>
              <a:rect l="l" t="t" r="r" b="b"/>
              <a:pathLst>
                <a:path w="6792" h="3251" extrusionOk="0">
                  <a:moveTo>
                    <a:pt x="3387" y="0"/>
                  </a:moveTo>
                  <a:cubicBezTo>
                    <a:pt x="2505" y="0"/>
                    <a:pt x="1628" y="182"/>
                    <a:pt x="969" y="539"/>
                  </a:cubicBezTo>
                  <a:cubicBezTo>
                    <a:pt x="957" y="545"/>
                    <a:pt x="947" y="550"/>
                    <a:pt x="936" y="556"/>
                  </a:cubicBezTo>
                  <a:cubicBezTo>
                    <a:pt x="894" y="578"/>
                    <a:pt x="852" y="603"/>
                    <a:pt x="812" y="627"/>
                  </a:cubicBezTo>
                  <a:cubicBezTo>
                    <a:pt x="567" y="779"/>
                    <a:pt x="376" y="944"/>
                    <a:pt x="240" y="1120"/>
                  </a:cubicBezTo>
                  <a:cubicBezTo>
                    <a:pt x="113" y="1282"/>
                    <a:pt x="34" y="1453"/>
                    <a:pt x="0" y="1624"/>
                  </a:cubicBezTo>
                  <a:cubicBezTo>
                    <a:pt x="29" y="1759"/>
                    <a:pt x="85" y="1892"/>
                    <a:pt x="167" y="2019"/>
                  </a:cubicBezTo>
                  <a:cubicBezTo>
                    <a:pt x="327" y="2266"/>
                    <a:pt x="588" y="2498"/>
                    <a:pt x="947" y="2694"/>
                  </a:cubicBezTo>
                  <a:cubicBezTo>
                    <a:pt x="1015" y="2731"/>
                    <a:pt x="1085" y="2768"/>
                    <a:pt x="1161" y="2803"/>
                  </a:cubicBezTo>
                  <a:cubicBezTo>
                    <a:pt x="1229" y="2835"/>
                    <a:pt x="1298" y="2864"/>
                    <a:pt x="1370" y="2893"/>
                  </a:cubicBezTo>
                  <a:cubicBezTo>
                    <a:pt x="1520" y="2952"/>
                    <a:pt x="1678" y="3003"/>
                    <a:pt x="1839" y="3048"/>
                  </a:cubicBezTo>
                  <a:cubicBezTo>
                    <a:pt x="2332" y="3183"/>
                    <a:pt x="2870" y="3250"/>
                    <a:pt x="3407" y="3250"/>
                  </a:cubicBezTo>
                  <a:cubicBezTo>
                    <a:pt x="4100" y="3250"/>
                    <a:pt x="4790" y="3138"/>
                    <a:pt x="5375" y="2917"/>
                  </a:cubicBezTo>
                  <a:cubicBezTo>
                    <a:pt x="5522" y="2862"/>
                    <a:pt x="5663" y="2799"/>
                    <a:pt x="5797" y="2729"/>
                  </a:cubicBezTo>
                  <a:cubicBezTo>
                    <a:pt x="5860" y="2695"/>
                    <a:pt x="5920" y="2662"/>
                    <a:pt x="5979" y="2625"/>
                  </a:cubicBezTo>
                  <a:cubicBezTo>
                    <a:pt x="6030" y="2594"/>
                    <a:pt x="6077" y="2561"/>
                    <a:pt x="6124" y="2530"/>
                  </a:cubicBezTo>
                  <a:cubicBezTo>
                    <a:pt x="6136" y="2520"/>
                    <a:pt x="6150" y="2511"/>
                    <a:pt x="6162" y="2502"/>
                  </a:cubicBezTo>
                  <a:cubicBezTo>
                    <a:pt x="6463" y="2281"/>
                    <a:pt x="6658" y="2033"/>
                    <a:pt x="6750" y="1777"/>
                  </a:cubicBezTo>
                  <a:cubicBezTo>
                    <a:pt x="6768" y="1728"/>
                    <a:pt x="6781" y="1680"/>
                    <a:pt x="6791" y="1629"/>
                  </a:cubicBezTo>
                  <a:cubicBezTo>
                    <a:pt x="6737" y="1374"/>
                    <a:pt x="6585" y="1123"/>
                    <a:pt x="6331" y="896"/>
                  </a:cubicBezTo>
                  <a:cubicBezTo>
                    <a:pt x="6148" y="731"/>
                    <a:pt x="5915" y="581"/>
                    <a:pt x="5631" y="450"/>
                  </a:cubicBezTo>
                  <a:cubicBezTo>
                    <a:pt x="5585" y="428"/>
                    <a:pt x="5539" y="407"/>
                    <a:pt x="5491" y="387"/>
                  </a:cubicBezTo>
                  <a:cubicBezTo>
                    <a:pt x="4869" y="128"/>
                    <a:pt x="4126" y="0"/>
                    <a:pt x="3387"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7"/>
            <p:cNvSpPr/>
            <p:nvPr/>
          </p:nvSpPr>
          <p:spPr>
            <a:xfrm>
              <a:off x="6577970" y="2811434"/>
              <a:ext cx="566283" cy="271077"/>
            </a:xfrm>
            <a:custGeom>
              <a:avLst/>
              <a:gdLst/>
              <a:ahLst/>
              <a:cxnLst/>
              <a:rect l="l" t="t" r="r" b="b"/>
              <a:pathLst>
                <a:path w="6792" h="3251" extrusionOk="0">
                  <a:moveTo>
                    <a:pt x="3387" y="0"/>
                  </a:moveTo>
                  <a:cubicBezTo>
                    <a:pt x="2505" y="0"/>
                    <a:pt x="1628" y="182"/>
                    <a:pt x="969" y="539"/>
                  </a:cubicBezTo>
                  <a:cubicBezTo>
                    <a:pt x="957" y="545"/>
                    <a:pt x="947" y="550"/>
                    <a:pt x="936" y="556"/>
                  </a:cubicBezTo>
                  <a:cubicBezTo>
                    <a:pt x="894" y="578"/>
                    <a:pt x="852" y="603"/>
                    <a:pt x="812" y="627"/>
                  </a:cubicBezTo>
                  <a:cubicBezTo>
                    <a:pt x="567" y="779"/>
                    <a:pt x="376" y="944"/>
                    <a:pt x="240" y="1120"/>
                  </a:cubicBezTo>
                  <a:cubicBezTo>
                    <a:pt x="113" y="1282"/>
                    <a:pt x="34" y="1453"/>
                    <a:pt x="0" y="1624"/>
                  </a:cubicBezTo>
                  <a:cubicBezTo>
                    <a:pt x="29" y="1759"/>
                    <a:pt x="85" y="1892"/>
                    <a:pt x="167" y="2019"/>
                  </a:cubicBezTo>
                  <a:cubicBezTo>
                    <a:pt x="327" y="2266"/>
                    <a:pt x="588" y="2498"/>
                    <a:pt x="947" y="2694"/>
                  </a:cubicBezTo>
                  <a:cubicBezTo>
                    <a:pt x="1015" y="2731"/>
                    <a:pt x="1085" y="2768"/>
                    <a:pt x="1161" y="2803"/>
                  </a:cubicBezTo>
                  <a:cubicBezTo>
                    <a:pt x="1229" y="2835"/>
                    <a:pt x="1298" y="2864"/>
                    <a:pt x="1370" y="2893"/>
                  </a:cubicBezTo>
                  <a:cubicBezTo>
                    <a:pt x="1520" y="2952"/>
                    <a:pt x="1678" y="3003"/>
                    <a:pt x="1839" y="3048"/>
                  </a:cubicBezTo>
                  <a:cubicBezTo>
                    <a:pt x="2332" y="3183"/>
                    <a:pt x="2870" y="3250"/>
                    <a:pt x="3407" y="3250"/>
                  </a:cubicBezTo>
                  <a:cubicBezTo>
                    <a:pt x="4100" y="3250"/>
                    <a:pt x="4790" y="3138"/>
                    <a:pt x="5375" y="2917"/>
                  </a:cubicBezTo>
                  <a:cubicBezTo>
                    <a:pt x="5522" y="2862"/>
                    <a:pt x="5663" y="2799"/>
                    <a:pt x="5797" y="2729"/>
                  </a:cubicBezTo>
                  <a:cubicBezTo>
                    <a:pt x="5860" y="2695"/>
                    <a:pt x="5920" y="2662"/>
                    <a:pt x="5979" y="2625"/>
                  </a:cubicBezTo>
                  <a:cubicBezTo>
                    <a:pt x="6030" y="2594"/>
                    <a:pt x="6077" y="2561"/>
                    <a:pt x="6124" y="2530"/>
                  </a:cubicBezTo>
                  <a:cubicBezTo>
                    <a:pt x="6136" y="2520"/>
                    <a:pt x="6150" y="2511"/>
                    <a:pt x="6162" y="2502"/>
                  </a:cubicBezTo>
                  <a:cubicBezTo>
                    <a:pt x="6463" y="2281"/>
                    <a:pt x="6658" y="2033"/>
                    <a:pt x="6750" y="1777"/>
                  </a:cubicBezTo>
                  <a:cubicBezTo>
                    <a:pt x="6768" y="1728"/>
                    <a:pt x="6781" y="1680"/>
                    <a:pt x="6791" y="1629"/>
                  </a:cubicBezTo>
                  <a:cubicBezTo>
                    <a:pt x="6737" y="1374"/>
                    <a:pt x="6585" y="1123"/>
                    <a:pt x="6331" y="896"/>
                  </a:cubicBezTo>
                  <a:cubicBezTo>
                    <a:pt x="6148" y="731"/>
                    <a:pt x="5915" y="581"/>
                    <a:pt x="5631" y="450"/>
                  </a:cubicBezTo>
                  <a:cubicBezTo>
                    <a:pt x="5585" y="428"/>
                    <a:pt x="5539" y="407"/>
                    <a:pt x="5491" y="387"/>
                  </a:cubicBezTo>
                  <a:cubicBezTo>
                    <a:pt x="4869" y="128"/>
                    <a:pt x="4126" y="0"/>
                    <a:pt x="3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7"/>
            <p:cNvSpPr/>
            <p:nvPr/>
          </p:nvSpPr>
          <p:spPr>
            <a:xfrm>
              <a:off x="6461580" y="2944011"/>
              <a:ext cx="791562" cy="202453"/>
            </a:xfrm>
            <a:custGeom>
              <a:avLst/>
              <a:gdLst/>
              <a:ahLst/>
              <a:cxnLst/>
              <a:rect l="l" t="t" r="r" b="b"/>
              <a:pathLst>
                <a:path w="9494" h="2428" extrusionOk="0">
                  <a:moveTo>
                    <a:pt x="9493" y="354"/>
                  </a:moveTo>
                  <a:cubicBezTo>
                    <a:pt x="9465" y="415"/>
                    <a:pt x="9436" y="474"/>
                    <a:pt x="9404" y="531"/>
                  </a:cubicBezTo>
                  <a:lnTo>
                    <a:pt x="9404" y="531"/>
                  </a:lnTo>
                  <a:cubicBezTo>
                    <a:pt x="9436" y="474"/>
                    <a:pt x="9466" y="415"/>
                    <a:pt x="9493" y="354"/>
                  </a:cubicBezTo>
                  <a:close/>
                  <a:moveTo>
                    <a:pt x="1" y="1"/>
                  </a:moveTo>
                  <a:lnTo>
                    <a:pt x="1" y="1"/>
                  </a:lnTo>
                  <a:cubicBezTo>
                    <a:pt x="62" y="512"/>
                    <a:pt x="388" y="944"/>
                    <a:pt x="786" y="1265"/>
                  </a:cubicBezTo>
                  <a:lnTo>
                    <a:pt x="782" y="1262"/>
                  </a:lnTo>
                  <a:lnTo>
                    <a:pt x="782" y="1262"/>
                  </a:lnTo>
                  <a:cubicBezTo>
                    <a:pt x="1882" y="2114"/>
                    <a:pt x="3372" y="2427"/>
                    <a:pt x="4834" y="2427"/>
                  </a:cubicBezTo>
                  <a:cubicBezTo>
                    <a:pt x="4933" y="2427"/>
                    <a:pt x="5033" y="2426"/>
                    <a:pt x="5131" y="2423"/>
                  </a:cubicBezTo>
                  <a:cubicBezTo>
                    <a:pt x="6638" y="2335"/>
                    <a:pt x="8621" y="1941"/>
                    <a:pt x="9404" y="531"/>
                  </a:cubicBezTo>
                  <a:lnTo>
                    <a:pt x="9404" y="531"/>
                  </a:lnTo>
                  <a:cubicBezTo>
                    <a:pt x="8798" y="1610"/>
                    <a:pt x="7369" y="2054"/>
                    <a:pt x="6192" y="2261"/>
                  </a:cubicBezTo>
                  <a:cubicBezTo>
                    <a:pt x="5721" y="2329"/>
                    <a:pt x="5240" y="2365"/>
                    <a:pt x="4760" y="2365"/>
                  </a:cubicBezTo>
                  <a:cubicBezTo>
                    <a:pt x="3321" y="2365"/>
                    <a:pt x="1894" y="2037"/>
                    <a:pt x="802" y="1234"/>
                  </a:cubicBezTo>
                  <a:lnTo>
                    <a:pt x="802" y="1234"/>
                  </a:lnTo>
                  <a:lnTo>
                    <a:pt x="806" y="1236"/>
                  </a:lnTo>
                  <a:cubicBezTo>
                    <a:pt x="410" y="924"/>
                    <a:pt x="71" y="50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7"/>
            <p:cNvSpPr/>
            <p:nvPr/>
          </p:nvSpPr>
          <p:spPr>
            <a:xfrm>
              <a:off x="6650339" y="2820522"/>
              <a:ext cx="404952" cy="242310"/>
            </a:xfrm>
            <a:custGeom>
              <a:avLst/>
              <a:gdLst/>
              <a:ahLst/>
              <a:cxnLst/>
              <a:rect l="l" t="t" r="r" b="b"/>
              <a:pathLst>
                <a:path w="4857" h="2906" extrusionOk="0">
                  <a:moveTo>
                    <a:pt x="2329" y="0"/>
                  </a:moveTo>
                  <a:cubicBezTo>
                    <a:pt x="1924" y="0"/>
                    <a:pt x="1506" y="101"/>
                    <a:pt x="1093" y="303"/>
                  </a:cubicBezTo>
                  <a:lnTo>
                    <a:pt x="626" y="107"/>
                  </a:lnTo>
                  <a:lnTo>
                    <a:pt x="0" y="507"/>
                  </a:lnTo>
                  <a:lnTo>
                    <a:pt x="0" y="1060"/>
                  </a:lnTo>
                  <a:lnTo>
                    <a:pt x="147" y="1120"/>
                  </a:lnTo>
                  <a:cubicBezTo>
                    <a:pt x="138" y="1156"/>
                    <a:pt x="131" y="1191"/>
                    <a:pt x="132" y="1225"/>
                  </a:cubicBezTo>
                  <a:lnTo>
                    <a:pt x="132" y="1229"/>
                  </a:lnTo>
                  <a:cubicBezTo>
                    <a:pt x="138" y="1314"/>
                    <a:pt x="128" y="1679"/>
                    <a:pt x="132" y="1777"/>
                  </a:cubicBezTo>
                  <a:lnTo>
                    <a:pt x="132" y="1781"/>
                  </a:lnTo>
                  <a:cubicBezTo>
                    <a:pt x="141" y="1946"/>
                    <a:pt x="274" y="2089"/>
                    <a:pt x="552" y="2204"/>
                  </a:cubicBezTo>
                  <a:cubicBezTo>
                    <a:pt x="772" y="2297"/>
                    <a:pt x="991" y="2334"/>
                    <a:pt x="1206" y="2334"/>
                  </a:cubicBezTo>
                  <a:cubicBezTo>
                    <a:pt x="1510" y="2334"/>
                    <a:pt x="1806" y="2259"/>
                    <a:pt x="2091" y="2158"/>
                  </a:cubicBezTo>
                  <a:lnTo>
                    <a:pt x="2091" y="2158"/>
                  </a:lnTo>
                  <a:lnTo>
                    <a:pt x="1962" y="2290"/>
                  </a:lnTo>
                  <a:lnTo>
                    <a:pt x="1962" y="2843"/>
                  </a:lnTo>
                  <a:cubicBezTo>
                    <a:pt x="2073" y="2869"/>
                    <a:pt x="2184" y="2886"/>
                    <a:pt x="2293" y="2896"/>
                  </a:cubicBezTo>
                  <a:cubicBezTo>
                    <a:pt x="2360" y="2903"/>
                    <a:pt x="2426" y="2905"/>
                    <a:pt x="2492" y="2905"/>
                  </a:cubicBezTo>
                  <a:cubicBezTo>
                    <a:pt x="2619" y="2905"/>
                    <a:pt x="2743" y="2895"/>
                    <a:pt x="2864" y="2875"/>
                  </a:cubicBezTo>
                  <a:cubicBezTo>
                    <a:pt x="3191" y="2825"/>
                    <a:pt x="3496" y="2714"/>
                    <a:pt x="3756" y="2582"/>
                  </a:cubicBezTo>
                  <a:lnTo>
                    <a:pt x="4224" y="2778"/>
                  </a:lnTo>
                  <a:lnTo>
                    <a:pt x="4857" y="2389"/>
                  </a:lnTo>
                  <a:lnTo>
                    <a:pt x="4857" y="1836"/>
                  </a:lnTo>
                  <a:lnTo>
                    <a:pt x="4739" y="1786"/>
                  </a:lnTo>
                  <a:lnTo>
                    <a:pt x="4713" y="1775"/>
                  </a:lnTo>
                  <a:cubicBezTo>
                    <a:pt x="4723" y="1735"/>
                    <a:pt x="4728" y="1692"/>
                    <a:pt x="4726" y="1645"/>
                  </a:cubicBezTo>
                  <a:cubicBezTo>
                    <a:pt x="4726" y="1630"/>
                    <a:pt x="4724" y="1617"/>
                    <a:pt x="4723" y="1602"/>
                  </a:cubicBezTo>
                  <a:cubicBezTo>
                    <a:pt x="4714" y="1534"/>
                    <a:pt x="4729" y="1222"/>
                    <a:pt x="4726" y="1093"/>
                  </a:cubicBezTo>
                  <a:cubicBezTo>
                    <a:pt x="4726" y="1077"/>
                    <a:pt x="4724" y="1064"/>
                    <a:pt x="4723" y="1049"/>
                  </a:cubicBezTo>
                  <a:cubicBezTo>
                    <a:pt x="4704" y="895"/>
                    <a:pt x="4575" y="756"/>
                    <a:pt x="4314" y="648"/>
                  </a:cubicBezTo>
                  <a:lnTo>
                    <a:pt x="4314" y="645"/>
                  </a:lnTo>
                  <a:cubicBezTo>
                    <a:pt x="4104" y="558"/>
                    <a:pt x="3892" y="524"/>
                    <a:pt x="3684" y="524"/>
                  </a:cubicBezTo>
                  <a:cubicBezTo>
                    <a:pt x="3614" y="524"/>
                    <a:pt x="3545" y="528"/>
                    <a:pt x="3476" y="535"/>
                  </a:cubicBezTo>
                  <a:cubicBezTo>
                    <a:pt x="3453" y="538"/>
                    <a:pt x="3429" y="542"/>
                    <a:pt x="3405" y="544"/>
                  </a:cubicBezTo>
                  <a:lnTo>
                    <a:pt x="3397" y="545"/>
                  </a:lnTo>
                  <a:cubicBezTo>
                    <a:pt x="3373" y="549"/>
                    <a:pt x="3347" y="554"/>
                    <a:pt x="3323" y="558"/>
                  </a:cubicBezTo>
                  <a:cubicBezTo>
                    <a:pt x="3302" y="561"/>
                    <a:pt x="3280" y="565"/>
                    <a:pt x="3259" y="569"/>
                  </a:cubicBezTo>
                  <a:cubicBezTo>
                    <a:pt x="3249" y="572"/>
                    <a:pt x="3241" y="574"/>
                    <a:pt x="3232" y="575"/>
                  </a:cubicBezTo>
                  <a:cubicBezTo>
                    <a:pt x="3216" y="577"/>
                    <a:pt x="3199" y="581"/>
                    <a:pt x="3183" y="585"/>
                  </a:cubicBezTo>
                  <a:cubicBezTo>
                    <a:pt x="3043" y="617"/>
                    <a:pt x="2909" y="659"/>
                    <a:pt x="2779" y="703"/>
                  </a:cubicBezTo>
                  <a:cubicBezTo>
                    <a:pt x="2721" y="723"/>
                    <a:pt x="2663" y="746"/>
                    <a:pt x="2606" y="769"/>
                  </a:cubicBezTo>
                  <a:lnTo>
                    <a:pt x="2774" y="595"/>
                  </a:lnTo>
                  <a:lnTo>
                    <a:pt x="2774" y="42"/>
                  </a:lnTo>
                  <a:cubicBezTo>
                    <a:pt x="2628" y="14"/>
                    <a:pt x="2479" y="0"/>
                    <a:pt x="2329"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7"/>
            <p:cNvSpPr/>
            <p:nvPr/>
          </p:nvSpPr>
          <p:spPr>
            <a:xfrm>
              <a:off x="7015100" y="2913827"/>
              <a:ext cx="29515" cy="54782"/>
            </a:xfrm>
            <a:custGeom>
              <a:avLst/>
              <a:gdLst/>
              <a:ahLst/>
              <a:cxnLst/>
              <a:rect l="l" t="t" r="r" b="b"/>
              <a:pathLst>
                <a:path w="354" h="657" extrusionOk="0">
                  <a:moveTo>
                    <a:pt x="350" y="0"/>
                  </a:moveTo>
                  <a:lnTo>
                    <a:pt x="350" y="0"/>
                  </a:lnTo>
                  <a:cubicBezTo>
                    <a:pt x="341" y="351"/>
                    <a:pt x="1" y="515"/>
                    <a:pt x="2" y="515"/>
                  </a:cubicBezTo>
                  <a:lnTo>
                    <a:pt x="338" y="656"/>
                  </a:lnTo>
                  <a:cubicBezTo>
                    <a:pt x="348" y="615"/>
                    <a:pt x="353" y="573"/>
                    <a:pt x="351" y="526"/>
                  </a:cubicBezTo>
                  <a:lnTo>
                    <a:pt x="348" y="483"/>
                  </a:lnTo>
                  <a:cubicBezTo>
                    <a:pt x="339" y="420"/>
                    <a:pt x="351" y="141"/>
                    <a:pt x="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7"/>
            <p:cNvSpPr/>
            <p:nvPr/>
          </p:nvSpPr>
          <p:spPr>
            <a:xfrm>
              <a:off x="6747053" y="2824275"/>
              <a:ext cx="134484" cy="91971"/>
            </a:xfrm>
            <a:custGeom>
              <a:avLst/>
              <a:gdLst/>
              <a:ahLst/>
              <a:cxnLst/>
              <a:rect l="l" t="t" r="r" b="b"/>
              <a:pathLst>
                <a:path w="1613" h="1103" extrusionOk="0">
                  <a:moveTo>
                    <a:pt x="1613" y="0"/>
                  </a:moveTo>
                  <a:lnTo>
                    <a:pt x="1064" y="571"/>
                  </a:lnTo>
                  <a:cubicBezTo>
                    <a:pt x="997" y="554"/>
                    <a:pt x="926" y="545"/>
                    <a:pt x="854" y="545"/>
                  </a:cubicBezTo>
                  <a:cubicBezTo>
                    <a:pt x="664" y="545"/>
                    <a:pt x="460" y="605"/>
                    <a:pt x="259" y="731"/>
                  </a:cubicBezTo>
                  <a:cubicBezTo>
                    <a:pt x="1" y="898"/>
                    <a:pt x="24" y="1008"/>
                    <a:pt x="164" y="1067"/>
                  </a:cubicBezTo>
                  <a:cubicBezTo>
                    <a:pt x="200" y="1081"/>
                    <a:pt x="238" y="1092"/>
                    <a:pt x="278" y="1097"/>
                  </a:cubicBezTo>
                  <a:cubicBezTo>
                    <a:pt x="300" y="1100"/>
                    <a:pt x="323" y="1102"/>
                    <a:pt x="346" y="1102"/>
                  </a:cubicBezTo>
                  <a:cubicBezTo>
                    <a:pt x="399" y="1102"/>
                    <a:pt x="455" y="1094"/>
                    <a:pt x="518" y="1079"/>
                  </a:cubicBezTo>
                  <a:cubicBezTo>
                    <a:pt x="660" y="1048"/>
                    <a:pt x="836" y="977"/>
                    <a:pt x="1070" y="877"/>
                  </a:cubicBezTo>
                  <a:cubicBezTo>
                    <a:pt x="1102" y="865"/>
                    <a:pt x="1135" y="850"/>
                    <a:pt x="1170" y="836"/>
                  </a:cubicBezTo>
                  <a:cubicBezTo>
                    <a:pt x="1253" y="802"/>
                    <a:pt x="1339" y="766"/>
                    <a:pt x="1429" y="731"/>
                  </a:cubicBezTo>
                  <a:cubicBezTo>
                    <a:pt x="1435" y="729"/>
                    <a:pt x="1440" y="728"/>
                    <a:pt x="1446" y="725"/>
                  </a:cubicBezTo>
                  <a:lnTo>
                    <a:pt x="1611" y="551"/>
                  </a:lnTo>
                  <a:lnTo>
                    <a:pt x="161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7"/>
            <p:cNvSpPr/>
            <p:nvPr/>
          </p:nvSpPr>
          <p:spPr>
            <a:xfrm>
              <a:off x="6650172" y="2862964"/>
              <a:ext cx="39103" cy="51113"/>
            </a:xfrm>
            <a:custGeom>
              <a:avLst/>
              <a:gdLst/>
              <a:ahLst/>
              <a:cxnLst/>
              <a:rect l="l" t="t" r="r" b="b"/>
              <a:pathLst>
                <a:path w="469" h="613" extrusionOk="0">
                  <a:moveTo>
                    <a:pt x="1" y="0"/>
                  </a:moveTo>
                  <a:lnTo>
                    <a:pt x="0" y="551"/>
                  </a:lnTo>
                  <a:lnTo>
                    <a:pt x="147" y="612"/>
                  </a:lnTo>
                  <a:cubicBezTo>
                    <a:pt x="182" y="480"/>
                    <a:pt x="295" y="339"/>
                    <a:pt x="469" y="195"/>
                  </a:cubicBez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7"/>
            <p:cNvSpPr/>
            <p:nvPr/>
          </p:nvSpPr>
          <p:spPr>
            <a:xfrm>
              <a:off x="6813835" y="2973612"/>
              <a:ext cx="241454" cy="89136"/>
            </a:xfrm>
            <a:custGeom>
              <a:avLst/>
              <a:gdLst/>
              <a:ahLst/>
              <a:cxnLst/>
              <a:rect l="l" t="t" r="r" b="b"/>
              <a:pathLst>
                <a:path w="2896" h="1069" extrusionOk="0">
                  <a:moveTo>
                    <a:pt x="2896" y="0"/>
                  </a:moveTo>
                  <a:lnTo>
                    <a:pt x="2263" y="390"/>
                  </a:lnTo>
                  <a:lnTo>
                    <a:pt x="1794" y="193"/>
                  </a:lnTo>
                  <a:cubicBezTo>
                    <a:pt x="1532" y="324"/>
                    <a:pt x="1228" y="436"/>
                    <a:pt x="901" y="486"/>
                  </a:cubicBezTo>
                  <a:cubicBezTo>
                    <a:pt x="776" y="506"/>
                    <a:pt x="649" y="517"/>
                    <a:pt x="518" y="517"/>
                  </a:cubicBezTo>
                  <a:cubicBezTo>
                    <a:pt x="456" y="517"/>
                    <a:pt x="392" y="514"/>
                    <a:pt x="328" y="509"/>
                  </a:cubicBezTo>
                  <a:cubicBezTo>
                    <a:pt x="223" y="498"/>
                    <a:pt x="111" y="482"/>
                    <a:pt x="0" y="454"/>
                  </a:cubicBezTo>
                  <a:lnTo>
                    <a:pt x="0" y="1007"/>
                  </a:lnTo>
                  <a:cubicBezTo>
                    <a:pt x="111" y="1034"/>
                    <a:pt x="221" y="1050"/>
                    <a:pt x="328" y="1060"/>
                  </a:cubicBezTo>
                  <a:cubicBezTo>
                    <a:pt x="393" y="1066"/>
                    <a:pt x="458" y="1068"/>
                    <a:pt x="523" y="1068"/>
                  </a:cubicBezTo>
                  <a:cubicBezTo>
                    <a:pt x="651" y="1068"/>
                    <a:pt x="778" y="1058"/>
                    <a:pt x="901" y="1038"/>
                  </a:cubicBezTo>
                  <a:cubicBezTo>
                    <a:pt x="1229" y="989"/>
                    <a:pt x="1532" y="878"/>
                    <a:pt x="1794" y="746"/>
                  </a:cubicBezTo>
                  <a:lnTo>
                    <a:pt x="2262" y="943"/>
                  </a:lnTo>
                  <a:lnTo>
                    <a:pt x="2896" y="553"/>
                  </a:lnTo>
                  <a:lnTo>
                    <a:pt x="289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7"/>
            <p:cNvSpPr/>
            <p:nvPr/>
          </p:nvSpPr>
          <p:spPr>
            <a:xfrm>
              <a:off x="6841432" y="3035815"/>
              <a:ext cx="122228" cy="28600"/>
            </a:xfrm>
            <a:custGeom>
              <a:avLst/>
              <a:gdLst/>
              <a:ahLst/>
              <a:cxnLst/>
              <a:rect l="l" t="t" r="r" b="b"/>
              <a:pathLst>
                <a:path w="1466" h="343" extrusionOk="0">
                  <a:moveTo>
                    <a:pt x="1466" y="0"/>
                  </a:moveTo>
                  <a:cubicBezTo>
                    <a:pt x="1345" y="44"/>
                    <a:pt x="1226" y="91"/>
                    <a:pt x="1105" y="130"/>
                  </a:cubicBezTo>
                  <a:cubicBezTo>
                    <a:pt x="986" y="167"/>
                    <a:pt x="866" y="203"/>
                    <a:pt x="743" y="229"/>
                  </a:cubicBezTo>
                  <a:cubicBezTo>
                    <a:pt x="498" y="285"/>
                    <a:pt x="253" y="312"/>
                    <a:pt x="1" y="317"/>
                  </a:cubicBezTo>
                  <a:cubicBezTo>
                    <a:pt x="98" y="335"/>
                    <a:pt x="198" y="343"/>
                    <a:pt x="299" y="343"/>
                  </a:cubicBezTo>
                  <a:cubicBezTo>
                    <a:pt x="450" y="343"/>
                    <a:pt x="604" y="324"/>
                    <a:pt x="755" y="291"/>
                  </a:cubicBezTo>
                  <a:cubicBezTo>
                    <a:pt x="1005" y="233"/>
                    <a:pt x="1249" y="135"/>
                    <a:pt x="14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7"/>
            <p:cNvSpPr/>
            <p:nvPr/>
          </p:nvSpPr>
          <p:spPr>
            <a:xfrm>
              <a:off x="6660927" y="2919330"/>
              <a:ext cx="296648" cy="96140"/>
            </a:xfrm>
            <a:custGeom>
              <a:avLst/>
              <a:gdLst/>
              <a:ahLst/>
              <a:cxnLst/>
              <a:rect l="l" t="t" r="r" b="b"/>
              <a:pathLst>
                <a:path w="3558" h="1153" extrusionOk="0">
                  <a:moveTo>
                    <a:pt x="3" y="47"/>
                  </a:moveTo>
                  <a:lnTo>
                    <a:pt x="3" y="47"/>
                  </a:lnTo>
                  <a:cubicBezTo>
                    <a:pt x="3" y="47"/>
                    <a:pt x="3" y="48"/>
                    <a:pt x="3" y="48"/>
                  </a:cubicBezTo>
                  <a:lnTo>
                    <a:pt x="3" y="48"/>
                  </a:lnTo>
                  <a:cubicBezTo>
                    <a:pt x="3" y="48"/>
                    <a:pt x="3" y="47"/>
                    <a:pt x="3" y="47"/>
                  </a:cubicBezTo>
                  <a:close/>
                  <a:moveTo>
                    <a:pt x="3180" y="0"/>
                  </a:moveTo>
                  <a:cubicBezTo>
                    <a:pt x="2916" y="0"/>
                    <a:pt x="2597" y="173"/>
                    <a:pt x="2191" y="338"/>
                  </a:cubicBezTo>
                  <a:cubicBezTo>
                    <a:pt x="1838" y="479"/>
                    <a:pt x="1464" y="600"/>
                    <a:pt x="1078" y="600"/>
                  </a:cubicBezTo>
                  <a:cubicBezTo>
                    <a:pt x="862" y="600"/>
                    <a:pt x="643" y="562"/>
                    <a:pt x="422" y="470"/>
                  </a:cubicBezTo>
                  <a:cubicBezTo>
                    <a:pt x="146" y="354"/>
                    <a:pt x="13" y="211"/>
                    <a:pt x="3" y="48"/>
                  </a:cubicBezTo>
                  <a:lnTo>
                    <a:pt x="3" y="48"/>
                  </a:lnTo>
                  <a:cubicBezTo>
                    <a:pt x="8" y="136"/>
                    <a:pt x="0" y="498"/>
                    <a:pt x="4" y="595"/>
                  </a:cubicBezTo>
                  <a:lnTo>
                    <a:pt x="4" y="598"/>
                  </a:lnTo>
                  <a:cubicBezTo>
                    <a:pt x="15" y="761"/>
                    <a:pt x="147" y="904"/>
                    <a:pt x="422" y="1023"/>
                  </a:cubicBezTo>
                  <a:cubicBezTo>
                    <a:pt x="643" y="1115"/>
                    <a:pt x="862" y="1153"/>
                    <a:pt x="1078" y="1153"/>
                  </a:cubicBezTo>
                  <a:cubicBezTo>
                    <a:pt x="1381" y="1153"/>
                    <a:pt x="1677" y="1078"/>
                    <a:pt x="1961" y="977"/>
                  </a:cubicBezTo>
                  <a:lnTo>
                    <a:pt x="1964" y="976"/>
                  </a:lnTo>
                  <a:lnTo>
                    <a:pt x="2419" y="508"/>
                  </a:lnTo>
                  <a:cubicBezTo>
                    <a:pt x="2492" y="529"/>
                    <a:pt x="2588" y="544"/>
                    <a:pt x="2696" y="544"/>
                  </a:cubicBezTo>
                  <a:cubicBezTo>
                    <a:pt x="2878" y="544"/>
                    <a:pt x="3096" y="501"/>
                    <a:pt x="3301" y="370"/>
                  </a:cubicBezTo>
                  <a:cubicBezTo>
                    <a:pt x="3504" y="239"/>
                    <a:pt x="3558" y="115"/>
                    <a:pt x="3370" y="36"/>
                  </a:cubicBezTo>
                  <a:cubicBezTo>
                    <a:pt x="3310" y="11"/>
                    <a:pt x="3247" y="0"/>
                    <a:pt x="31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7"/>
            <p:cNvSpPr/>
            <p:nvPr/>
          </p:nvSpPr>
          <p:spPr>
            <a:xfrm>
              <a:off x="6835763" y="2824108"/>
              <a:ext cx="45773" cy="93889"/>
            </a:xfrm>
            <a:custGeom>
              <a:avLst/>
              <a:gdLst/>
              <a:ahLst/>
              <a:cxnLst/>
              <a:rect l="l" t="t" r="r" b="b"/>
              <a:pathLst>
                <a:path w="549" h="1126" extrusionOk="0">
                  <a:moveTo>
                    <a:pt x="547" y="0"/>
                  </a:moveTo>
                  <a:lnTo>
                    <a:pt x="0" y="573"/>
                  </a:lnTo>
                  <a:lnTo>
                    <a:pt x="0" y="1126"/>
                  </a:lnTo>
                  <a:lnTo>
                    <a:pt x="549" y="553"/>
                  </a:lnTo>
                  <a:lnTo>
                    <a:pt x="547"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7"/>
            <p:cNvSpPr/>
            <p:nvPr/>
          </p:nvSpPr>
          <p:spPr>
            <a:xfrm>
              <a:off x="6835763" y="2824108"/>
              <a:ext cx="45773" cy="93889"/>
            </a:xfrm>
            <a:custGeom>
              <a:avLst/>
              <a:gdLst/>
              <a:ahLst/>
              <a:cxnLst/>
              <a:rect l="l" t="t" r="r" b="b"/>
              <a:pathLst>
                <a:path w="549" h="1126" extrusionOk="0">
                  <a:moveTo>
                    <a:pt x="547" y="0"/>
                  </a:moveTo>
                  <a:lnTo>
                    <a:pt x="0" y="573"/>
                  </a:lnTo>
                  <a:lnTo>
                    <a:pt x="0" y="1126"/>
                  </a:lnTo>
                  <a:lnTo>
                    <a:pt x="549" y="553"/>
                  </a:lnTo>
                  <a:lnTo>
                    <a:pt x="5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7"/>
            <p:cNvSpPr/>
            <p:nvPr/>
          </p:nvSpPr>
          <p:spPr>
            <a:xfrm>
              <a:off x="6650172" y="2862964"/>
              <a:ext cx="39103" cy="51197"/>
            </a:xfrm>
            <a:custGeom>
              <a:avLst/>
              <a:gdLst/>
              <a:ahLst/>
              <a:cxnLst/>
              <a:rect l="l" t="t" r="r" b="b"/>
              <a:pathLst>
                <a:path w="469" h="614" extrusionOk="0">
                  <a:moveTo>
                    <a:pt x="0" y="0"/>
                  </a:moveTo>
                  <a:lnTo>
                    <a:pt x="0" y="552"/>
                  </a:lnTo>
                  <a:lnTo>
                    <a:pt x="147" y="613"/>
                  </a:lnTo>
                  <a:lnTo>
                    <a:pt x="469" y="195"/>
                  </a:lnTo>
                  <a:lnTo>
                    <a:pt x="0"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7"/>
            <p:cNvSpPr/>
            <p:nvPr/>
          </p:nvSpPr>
          <p:spPr>
            <a:xfrm>
              <a:off x="6650172" y="2862964"/>
              <a:ext cx="39103" cy="51197"/>
            </a:xfrm>
            <a:custGeom>
              <a:avLst/>
              <a:gdLst/>
              <a:ahLst/>
              <a:cxnLst/>
              <a:rect l="l" t="t" r="r" b="b"/>
              <a:pathLst>
                <a:path w="469" h="614" extrusionOk="0">
                  <a:moveTo>
                    <a:pt x="0" y="0"/>
                  </a:moveTo>
                  <a:lnTo>
                    <a:pt x="0" y="552"/>
                  </a:lnTo>
                  <a:lnTo>
                    <a:pt x="147" y="613"/>
                  </a:lnTo>
                  <a:lnTo>
                    <a:pt x="469" y="195"/>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7"/>
            <p:cNvSpPr/>
            <p:nvPr/>
          </p:nvSpPr>
          <p:spPr>
            <a:xfrm>
              <a:off x="6650255" y="2820856"/>
              <a:ext cx="405369" cy="196199"/>
            </a:xfrm>
            <a:custGeom>
              <a:avLst/>
              <a:gdLst/>
              <a:ahLst/>
              <a:cxnLst/>
              <a:rect l="l" t="t" r="r" b="b"/>
              <a:pathLst>
                <a:path w="4862" h="2353" extrusionOk="0">
                  <a:moveTo>
                    <a:pt x="2328" y="0"/>
                  </a:moveTo>
                  <a:cubicBezTo>
                    <a:pt x="1924" y="0"/>
                    <a:pt x="1505" y="101"/>
                    <a:pt x="1093" y="303"/>
                  </a:cubicBezTo>
                  <a:lnTo>
                    <a:pt x="625" y="108"/>
                  </a:lnTo>
                  <a:lnTo>
                    <a:pt x="0" y="507"/>
                  </a:lnTo>
                  <a:lnTo>
                    <a:pt x="469" y="703"/>
                  </a:lnTo>
                  <a:cubicBezTo>
                    <a:pt x="244" y="887"/>
                    <a:pt x="127" y="1065"/>
                    <a:pt x="133" y="1225"/>
                  </a:cubicBezTo>
                  <a:lnTo>
                    <a:pt x="133" y="1229"/>
                  </a:lnTo>
                  <a:cubicBezTo>
                    <a:pt x="143" y="1391"/>
                    <a:pt x="276" y="1535"/>
                    <a:pt x="554" y="1651"/>
                  </a:cubicBezTo>
                  <a:cubicBezTo>
                    <a:pt x="775" y="1743"/>
                    <a:pt x="994" y="1781"/>
                    <a:pt x="1209" y="1781"/>
                  </a:cubicBezTo>
                  <a:cubicBezTo>
                    <a:pt x="1595" y="1781"/>
                    <a:pt x="1969" y="1660"/>
                    <a:pt x="2321" y="1519"/>
                  </a:cubicBezTo>
                  <a:cubicBezTo>
                    <a:pt x="2728" y="1354"/>
                    <a:pt x="3046" y="1182"/>
                    <a:pt x="3310" y="1182"/>
                  </a:cubicBezTo>
                  <a:cubicBezTo>
                    <a:pt x="3378" y="1182"/>
                    <a:pt x="3441" y="1193"/>
                    <a:pt x="3502" y="1218"/>
                  </a:cubicBezTo>
                  <a:cubicBezTo>
                    <a:pt x="3688" y="1298"/>
                    <a:pt x="3635" y="1420"/>
                    <a:pt x="3432" y="1551"/>
                  </a:cubicBezTo>
                  <a:cubicBezTo>
                    <a:pt x="3226" y="1682"/>
                    <a:pt x="3007" y="1725"/>
                    <a:pt x="2823" y="1725"/>
                  </a:cubicBezTo>
                  <a:cubicBezTo>
                    <a:pt x="2716" y="1725"/>
                    <a:pt x="2622" y="1710"/>
                    <a:pt x="2549" y="1690"/>
                  </a:cubicBezTo>
                  <a:lnTo>
                    <a:pt x="1967" y="2290"/>
                  </a:lnTo>
                  <a:cubicBezTo>
                    <a:pt x="2077" y="2316"/>
                    <a:pt x="2188" y="2333"/>
                    <a:pt x="2296" y="2344"/>
                  </a:cubicBezTo>
                  <a:cubicBezTo>
                    <a:pt x="2362" y="2350"/>
                    <a:pt x="2427" y="2353"/>
                    <a:pt x="2492" y="2353"/>
                  </a:cubicBezTo>
                  <a:cubicBezTo>
                    <a:pt x="2620" y="2353"/>
                    <a:pt x="2746" y="2342"/>
                    <a:pt x="2868" y="2323"/>
                  </a:cubicBezTo>
                  <a:cubicBezTo>
                    <a:pt x="3195" y="2272"/>
                    <a:pt x="3500" y="2161"/>
                    <a:pt x="3760" y="2030"/>
                  </a:cubicBezTo>
                  <a:lnTo>
                    <a:pt x="4228" y="2226"/>
                  </a:lnTo>
                  <a:lnTo>
                    <a:pt x="4861" y="1837"/>
                  </a:lnTo>
                  <a:lnTo>
                    <a:pt x="4740" y="1783"/>
                  </a:lnTo>
                  <a:lnTo>
                    <a:pt x="4377" y="1630"/>
                  </a:lnTo>
                  <a:cubicBezTo>
                    <a:pt x="4377" y="1630"/>
                    <a:pt x="4732" y="1457"/>
                    <a:pt x="4726" y="1091"/>
                  </a:cubicBezTo>
                  <a:cubicBezTo>
                    <a:pt x="4726" y="1075"/>
                    <a:pt x="4724" y="1061"/>
                    <a:pt x="4722" y="1046"/>
                  </a:cubicBezTo>
                  <a:cubicBezTo>
                    <a:pt x="4704" y="892"/>
                    <a:pt x="4574" y="754"/>
                    <a:pt x="4314" y="645"/>
                  </a:cubicBezTo>
                  <a:lnTo>
                    <a:pt x="4314" y="644"/>
                  </a:lnTo>
                  <a:cubicBezTo>
                    <a:pt x="4105" y="557"/>
                    <a:pt x="3893" y="521"/>
                    <a:pt x="3685" y="521"/>
                  </a:cubicBezTo>
                  <a:cubicBezTo>
                    <a:pt x="3615" y="521"/>
                    <a:pt x="3545" y="525"/>
                    <a:pt x="3476" y="533"/>
                  </a:cubicBezTo>
                  <a:cubicBezTo>
                    <a:pt x="3452" y="535"/>
                    <a:pt x="3429" y="539"/>
                    <a:pt x="3405" y="542"/>
                  </a:cubicBezTo>
                  <a:lnTo>
                    <a:pt x="3397" y="543"/>
                  </a:lnTo>
                  <a:cubicBezTo>
                    <a:pt x="3372" y="548"/>
                    <a:pt x="3346" y="551"/>
                    <a:pt x="3323" y="555"/>
                  </a:cubicBezTo>
                  <a:cubicBezTo>
                    <a:pt x="3302" y="559"/>
                    <a:pt x="3280" y="563"/>
                    <a:pt x="3259" y="567"/>
                  </a:cubicBezTo>
                  <a:cubicBezTo>
                    <a:pt x="3249" y="570"/>
                    <a:pt x="3240" y="571"/>
                    <a:pt x="3232" y="572"/>
                  </a:cubicBezTo>
                  <a:cubicBezTo>
                    <a:pt x="3214" y="575"/>
                    <a:pt x="3198" y="578"/>
                    <a:pt x="3182" y="582"/>
                  </a:cubicBezTo>
                  <a:cubicBezTo>
                    <a:pt x="3043" y="614"/>
                    <a:pt x="2907" y="656"/>
                    <a:pt x="2779" y="702"/>
                  </a:cubicBezTo>
                  <a:cubicBezTo>
                    <a:pt x="2716" y="724"/>
                    <a:pt x="2652" y="747"/>
                    <a:pt x="2590" y="772"/>
                  </a:cubicBezTo>
                  <a:cubicBezTo>
                    <a:pt x="2500" y="807"/>
                    <a:pt x="2412" y="844"/>
                    <a:pt x="2328" y="878"/>
                  </a:cubicBezTo>
                  <a:cubicBezTo>
                    <a:pt x="2295" y="892"/>
                    <a:pt x="2263" y="905"/>
                    <a:pt x="2230" y="920"/>
                  </a:cubicBezTo>
                  <a:cubicBezTo>
                    <a:pt x="1995" y="1020"/>
                    <a:pt x="1820" y="1092"/>
                    <a:pt x="1678" y="1123"/>
                  </a:cubicBezTo>
                  <a:cubicBezTo>
                    <a:pt x="1617" y="1138"/>
                    <a:pt x="1561" y="1145"/>
                    <a:pt x="1509" y="1145"/>
                  </a:cubicBezTo>
                  <a:cubicBezTo>
                    <a:pt x="1485" y="1145"/>
                    <a:pt x="1462" y="1144"/>
                    <a:pt x="1439" y="1140"/>
                  </a:cubicBezTo>
                  <a:cubicBezTo>
                    <a:pt x="1399" y="1135"/>
                    <a:pt x="1362" y="1125"/>
                    <a:pt x="1326" y="1110"/>
                  </a:cubicBezTo>
                  <a:cubicBezTo>
                    <a:pt x="1186" y="1051"/>
                    <a:pt x="1162" y="941"/>
                    <a:pt x="1421" y="775"/>
                  </a:cubicBezTo>
                  <a:cubicBezTo>
                    <a:pt x="1621" y="648"/>
                    <a:pt x="1825" y="588"/>
                    <a:pt x="2015" y="588"/>
                  </a:cubicBezTo>
                  <a:cubicBezTo>
                    <a:pt x="2088" y="588"/>
                    <a:pt x="2159" y="597"/>
                    <a:pt x="2226" y="614"/>
                  </a:cubicBezTo>
                  <a:lnTo>
                    <a:pt x="2774" y="42"/>
                  </a:lnTo>
                  <a:cubicBezTo>
                    <a:pt x="2628" y="14"/>
                    <a:pt x="2479" y="0"/>
                    <a:pt x="2328"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7"/>
            <p:cNvSpPr/>
            <p:nvPr/>
          </p:nvSpPr>
          <p:spPr>
            <a:xfrm>
              <a:off x="6650255" y="2820856"/>
              <a:ext cx="405369" cy="196199"/>
            </a:xfrm>
            <a:custGeom>
              <a:avLst/>
              <a:gdLst/>
              <a:ahLst/>
              <a:cxnLst/>
              <a:rect l="l" t="t" r="r" b="b"/>
              <a:pathLst>
                <a:path w="4862" h="2353" extrusionOk="0">
                  <a:moveTo>
                    <a:pt x="2328" y="0"/>
                  </a:moveTo>
                  <a:cubicBezTo>
                    <a:pt x="1924" y="0"/>
                    <a:pt x="1505" y="101"/>
                    <a:pt x="1093" y="303"/>
                  </a:cubicBezTo>
                  <a:lnTo>
                    <a:pt x="625" y="108"/>
                  </a:lnTo>
                  <a:lnTo>
                    <a:pt x="0" y="507"/>
                  </a:lnTo>
                  <a:lnTo>
                    <a:pt x="469" y="703"/>
                  </a:lnTo>
                  <a:cubicBezTo>
                    <a:pt x="244" y="887"/>
                    <a:pt x="127" y="1065"/>
                    <a:pt x="133" y="1225"/>
                  </a:cubicBezTo>
                  <a:lnTo>
                    <a:pt x="133" y="1229"/>
                  </a:lnTo>
                  <a:cubicBezTo>
                    <a:pt x="143" y="1391"/>
                    <a:pt x="276" y="1535"/>
                    <a:pt x="554" y="1651"/>
                  </a:cubicBezTo>
                  <a:cubicBezTo>
                    <a:pt x="775" y="1743"/>
                    <a:pt x="994" y="1781"/>
                    <a:pt x="1209" y="1781"/>
                  </a:cubicBezTo>
                  <a:cubicBezTo>
                    <a:pt x="1595" y="1781"/>
                    <a:pt x="1969" y="1660"/>
                    <a:pt x="2321" y="1519"/>
                  </a:cubicBezTo>
                  <a:cubicBezTo>
                    <a:pt x="2728" y="1354"/>
                    <a:pt x="3046" y="1182"/>
                    <a:pt x="3310" y="1182"/>
                  </a:cubicBezTo>
                  <a:cubicBezTo>
                    <a:pt x="3378" y="1182"/>
                    <a:pt x="3441" y="1193"/>
                    <a:pt x="3502" y="1218"/>
                  </a:cubicBezTo>
                  <a:cubicBezTo>
                    <a:pt x="3688" y="1298"/>
                    <a:pt x="3635" y="1420"/>
                    <a:pt x="3432" y="1551"/>
                  </a:cubicBezTo>
                  <a:cubicBezTo>
                    <a:pt x="3226" y="1682"/>
                    <a:pt x="3007" y="1725"/>
                    <a:pt x="2823" y="1725"/>
                  </a:cubicBezTo>
                  <a:cubicBezTo>
                    <a:pt x="2716" y="1725"/>
                    <a:pt x="2622" y="1710"/>
                    <a:pt x="2549" y="1690"/>
                  </a:cubicBezTo>
                  <a:lnTo>
                    <a:pt x="1967" y="2290"/>
                  </a:lnTo>
                  <a:cubicBezTo>
                    <a:pt x="2077" y="2316"/>
                    <a:pt x="2188" y="2333"/>
                    <a:pt x="2296" y="2344"/>
                  </a:cubicBezTo>
                  <a:cubicBezTo>
                    <a:pt x="2362" y="2350"/>
                    <a:pt x="2427" y="2353"/>
                    <a:pt x="2492" y="2353"/>
                  </a:cubicBezTo>
                  <a:cubicBezTo>
                    <a:pt x="2620" y="2353"/>
                    <a:pt x="2746" y="2342"/>
                    <a:pt x="2868" y="2323"/>
                  </a:cubicBezTo>
                  <a:cubicBezTo>
                    <a:pt x="3195" y="2272"/>
                    <a:pt x="3500" y="2161"/>
                    <a:pt x="3760" y="2030"/>
                  </a:cubicBezTo>
                  <a:lnTo>
                    <a:pt x="4228" y="2226"/>
                  </a:lnTo>
                  <a:lnTo>
                    <a:pt x="4861" y="1837"/>
                  </a:lnTo>
                  <a:lnTo>
                    <a:pt x="4740" y="1783"/>
                  </a:lnTo>
                  <a:lnTo>
                    <a:pt x="4377" y="1630"/>
                  </a:lnTo>
                  <a:cubicBezTo>
                    <a:pt x="4377" y="1630"/>
                    <a:pt x="4732" y="1457"/>
                    <a:pt x="4726" y="1091"/>
                  </a:cubicBezTo>
                  <a:cubicBezTo>
                    <a:pt x="4726" y="1075"/>
                    <a:pt x="4724" y="1061"/>
                    <a:pt x="4722" y="1046"/>
                  </a:cubicBezTo>
                  <a:cubicBezTo>
                    <a:pt x="4704" y="892"/>
                    <a:pt x="4574" y="754"/>
                    <a:pt x="4314" y="645"/>
                  </a:cubicBezTo>
                  <a:lnTo>
                    <a:pt x="4314" y="644"/>
                  </a:lnTo>
                  <a:cubicBezTo>
                    <a:pt x="4105" y="557"/>
                    <a:pt x="3893" y="521"/>
                    <a:pt x="3685" y="521"/>
                  </a:cubicBezTo>
                  <a:cubicBezTo>
                    <a:pt x="3615" y="521"/>
                    <a:pt x="3545" y="525"/>
                    <a:pt x="3476" y="533"/>
                  </a:cubicBezTo>
                  <a:cubicBezTo>
                    <a:pt x="3452" y="535"/>
                    <a:pt x="3429" y="539"/>
                    <a:pt x="3405" y="542"/>
                  </a:cubicBezTo>
                  <a:lnTo>
                    <a:pt x="3397" y="543"/>
                  </a:lnTo>
                  <a:cubicBezTo>
                    <a:pt x="3372" y="548"/>
                    <a:pt x="3346" y="551"/>
                    <a:pt x="3323" y="555"/>
                  </a:cubicBezTo>
                  <a:cubicBezTo>
                    <a:pt x="3302" y="559"/>
                    <a:pt x="3280" y="563"/>
                    <a:pt x="3259" y="567"/>
                  </a:cubicBezTo>
                  <a:cubicBezTo>
                    <a:pt x="3249" y="570"/>
                    <a:pt x="3240" y="571"/>
                    <a:pt x="3232" y="572"/>
                  </a:cubicBezTo>
                  <a:cubicBezTo>
                    <a:pt x="3214" y="575"/>
                    <a:pt x="3198" y="578"/>
                    <a:pt x="3182" y="582"/>
                  </a:cubicBezTo>
                  <a:cubicBezTo>
                    <a:pt x="3043" y="614"/>
                    <a:pt x="2907" y="656"/>
                    <a:pt x="2779" y="702"/>
                  </a:cubicBezTo>
                  <a:cubicBezTo>
                    <a:pt x="2716" y="724"/>
                    <a:pt x="2652" y="747"/>
                    <a:pt x="2590" y="772"/>
                  </a:cubicBezTo>
                  <a:cubicBezTo>
                    <a:pt x="2500" y="807"/>
                    <a:pt x="2412" y="844"/>
                    <a:pt x="2328" y="878"/>
                  </a:cubicBezTo>
                  <a:cubicBezTo>
                    <a:pt x="2295" y="892"/>
                    <a:pt x="2263" y="905"/>
                    <a:pt x="2230" y="920"/>
                  </a:cubicBezTo>
                  <a:cubicBezTo>
                    <a:pt x="1995" y="1020"/>
                    <a:pt x="1820" y="1092"/>
                    <a:pt x="1678" y="1123"/>
                  </a:cubicBezTo>
                  <a:cubicBezTo>
                    <a:pt x="1617" y="1138"/>
                    <a:pt x="1561" y="1145"/>
                    <a:pt x="1509" y="1145"/>
                  </a:cubicBezTo>
                  <a:cubicBezTo>
                    <a:pt x="1485" y="1145"/>
                    <a:pt x="1462" y="1144"/>
                    <a:pt x="1439" y="1140"/>
                  </a:cubicBezTo>
                  <a:cubicBezTo>
                    <a:pt x="1399" y="1135"/>
                    <a:pt x="1362" y="1125"/>
                    <a:pt x="1326" y="1110"/>
                  </a:cubicBezTo>
                  <a:cubicBezTo>
                    <a:pt x="1186" y="1051"/>
                    <a:pt x="1162" y="941"/>
                    <a:pt x="1421" y="775"/>
                  </a:cubicBezTo>
                  <a:cubicBezTo>
                    <a:pt x="1621" y="648"/>
                    <a:pt x="1825" y="588"/>
                    <a:pt x="2015" y="588"/>
                  </a:cubicBezTo>
                  <a:cubicBezTo>
                    <a:pt x="2088" y="588"/>
                    <a:pt x="2159" y="597"/>
                    <a:pt x="2226" y="614"/>
                  </a:cubicBezTo>
                  <a:lnTo>
                    <a:pt x="2774" y="42"/>
                  </a:lnTo>
                  <a:cubicBezTo>
                    <a:pt x="2628" y="14"/>
                    <a:pt x="2479" y="0"/>
                    <a:pt x="2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7"/>
            <p:cNvSpPr/>
            <p:nvPr/>
          </p:nvSpPr>
          <p:spPr>
            <a:xfrm>
              <a:off x="6696361" y="2918830"/>
              <a:ext cx="245873" cy="51530"/>
            </a:xfrm>
            <a:custGeom>
              <a:avLst/>
              <a:gdLst/>
              <a:ahLst/>
              <a:cxnLst/>
              <a:rect l="l" t="t" r="r" b="b"/>
              <a:pathLst>
                <a:path w="2949" h="618" extrusionOk="0">
                  <a:moveTo>
                    <a:pt x="2739" y="0"/>
                  </a:moveTo>
                  <a:cubicBezTo>
                    <a:pt x="2684" y="0"/>
                    <a:pt x="2628" y="7"/>
                    <a:pt x="2574" y="19"/>
                  </a:cubicBezTo>
                  <a:cubicBezTo>
                    <a:pt x="2446" y="49"/>
                    <a:pt x="2323" y="95"/>
                    <a:pt x="2204" y="144"/>
                  </a:cubicBezTo>
                  <a:cubicBezTo>
                    <a:pt x="1963" y="243"/>
                    <a:pt x="1727" y="350"/>
                    <a:pt x="1482" y="431"/>
                  </a:cubicBezTo>
                  <a:cubicBezTo>
                    <a:pt x="1238" y="515"/>
                    <a:pt x="986" y="577"/>
                    <a:pt x="733" y="589"/>
                  </a:cubicBezTo>
                  <a:cubicBezTo>
                    <a:pt x="700" y="591"/>
                    <a:pt x="667" y="592"/>
                    <a:pt x="633" y="592"/>
                  </a:cubicBezTo>
                  <a:cubicBezTo>
                    <a:pt x="414" y="592"/>
                    <a:pt x="199" y="550"/>
                    <a:pt x="0" y="475"/>
                  </a:cubicBezTo>
                  <a:lnTo>
                    <a:pt x="0" y="475"/>
                  </a:lnTo>
                  <a:cubicBezTo>
                    <a:pt x="112" y="522"/>
                    <a:pt x="229" y="561"/>
                    <a:pt x="354" y="588"/>
                  </a:cubicBezTo>
                  <a:cubicBezTo>
                    <a:pt x="464" y="609"/>
                    <a:pt x="578" y="618"/>
                    <a:pt x="692" y="618"/>
                  </a:cubicBezTo>
                  <a:cubicBezTo>
                    <a:pt x="706" y="618"/>
                    <a:pt x="720" y="617"/>
                    <a:pt x="733" y="617"/>
                  </a:cubicBezTo>
                  <a:cubicBezTo>
                    <a:pt x="991" y="610"/>
                    <a:pt x="1246" y="546"/>
                    <a:pt x="1493" y="464"/>
                  </a:cubicBezTo>
                  <a:cubicBezTo>
                    <a:pt x="1740" y="381"/>
                    <a:pt x="1977" y="271"/>
                    <a:pt x="2214" y="169"/>
                  </a:cubicBezTo>
                  <a:cubicBezTo>
                    <a:pt x="2332" y="117"/>
                    <a:pt x="2453" y="69"/>
                    <a:pt x="2576" y="37"/>
                  </a:cubicBezTo>
                  <a:cubicBezTo>
                    <a:pt x="2640" y="21"/>
                    <a:pt x="2705" y="11"/>
                    <a:pt x="2769" y="11"/>
                  </a:cubicBezTo>
                  <a:cubicBezTo>
                    <a:pt x="2831" y="11"/>
                    <a:pt x="2892" y="20"/>
                    <a:pt x="2948" y="42"/>
                  </a:cubicBezTo>
                  <a:cubicBezTo>
                    <a:pt x="2884" y="13"/>
                    <a:pt x="2813" y="0"/>
                    <a:pt x="2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7"/>
            <p:cNvSpPr/>
            <p:nvPr/>
          </p:nvSpPr>
          <p:spPr>
            <a:xfrm>
              <a:off x="6963409" y="2989705"/>
              <a:ext cx="39270" cy="62537"/>
            </a:xfrm>
            <a:custGeom>
              <a:avLst/>
              <a:gdLst/>
              <a:ahLst/>
              <a:cxnLst/>
              <a:rect l="l" t="t" r="r" b="b"/>
              <a:pathLst>
                <a:path w="471" h="750" extrusionOk="0">
                  <a:moveTo>
                    <a:pt x="1" y="0"/>
                  </a:moveTo>
                  <a:lnTo>
                    <a:pt x="1" y="553"/>
                  </a:lnTo>
                  <a:lnTo>
                    <a:pt x="470" y="749"/>
                  </a:lnTo>
                  <a:lnTo>
                    <a:pt x="470" y="749"/>
                  </a:lnTo>
                  <a:lnTo>
                    <a:pt x="469" y="198"/>
                  </a:lnTo>
                  <a:lnTo>
                    <a:pt x="1"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7"/>
            <p:cNvSpPr/>
            <p:nvPr/>
          </p:nvSpPr>
          <p:spPr>
            <a:xfrm>
              <a:off x="6963409" y="2989705"/>
              <a:ext cx="39270" cy="62537"/>
            </a:xfrm>
            <a:custGeom>
              <a:avLst/>
              <a:gdLst/>
              <a:ahLst/>
              <a:cxnLst/>
              <a:rect l="l" t="t" r="r" b="b"/>
              <a:pathLst>
                <a:path w="471" h="750" extrusionOk="0">
                  <a:moveTo>
                    <a:pt x="1" y="0"/>
                  </a:moveTo>
                  <a:lnTo>
                    <a:pt x="1" y="553"/>
                  </a:lnTo>
                  <a:lnTo>
                    <a:pt x="470" y="749"/>
                  </a:lnTo>
                  <a:lnTo>
                    <a:pt x="470" y="749"/>
                  </a:lnTo>
                  <a:lnTo>
                    <a:pt x="469" y="19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7"/>
            <p:cNvSpPr/>
            <p:nvPr/>
          </p:nvSpPr>
          <p:spPr>
            <a:xfrm>
              <a:off x="6963409" y="2973612"/>
              <a:ext cx="91879" cy="32603"/>
            </a:xfrm>
            <a:custGeom>
              <a:avLst/>
              <a:gdLst/>
              <a:ahLst/>
              <a:cxnLst/>
              <a:rect l="l" t="t" r="r" b="b"/>
              <a:pathLst>
                <a:path w="1102" h="391" extrusionOk="0">
                  <a:moveTo>
                    <a:pt x="1102" y="0"/>
                  </a:moveTo>
                  <a:lnTo>
                    <a:pt x="472" y="329"/>
                  </a:lnTo>
                  <a:lnTo>
                    <a:pt x="1" y="193"/>
                  </a:lnTo>
                  <a:lnTo>
                    <a:pt x="469" y="391"/>
                  </a:lnTo>
                  <a:lnTo>
                    <a:pt x="110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7"/>
            <p:cNvSpPr/>
            <p:nvPr/>
          </p:nvSpPr>
          <p:spPr>
            <a:xfrm>
              <a:off x="6650172" y="2829611"/>
              <a:ext cx="91296" cy="33436"/>
            </a:xfrm>
            <a:custGeom>
              <a:avLst/>
              <a:gdLst/>
              <a:ahLst/>
              <a:cxnLst/>
              <a:rect l="l" t="t" r="r" b="b"/>
              <a:pathLst>
                <a:path w="1095" h="401" extrusionOk="0">
                  <a:moveTo>
                    <a:pt x="625" y="1"/>
                  </a:moveTo>
                  <a:lnTo>
                    <a:pt x="0" y="400"/>
                  </a:lnTo>
                  <a:lnTo>
                    <a:pt x="628" y="58"/>
                  </a:lnTo>
                  <a:lnTo>
                    <a:pt x="1094" y="196"/>
                  </a:lnTo>
                  <a:lnTo>
                    <a:pt x="62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7"/>
            <p:cNvSpPr/>
            <p:nvPr/>
          </p:nvSpPr>
          <p:spPr>
            <a:xfrm>
              <a:off x="6856856" y="2821273"/>
              <a:ext cx="24596" cy="21763"/>
            </a:xfrm>
            <a:custGeom>
              <a:avLst/>
              <a:gdLst/>
              <a:ahLst/>
              <a:cxnLst/>
              <a:rect l="l" t="t" r="r" b="b"/>
              <a:pathLst>
                <a:path w="295" h="261" extrusionOk="0">
                  <a:moveTo>
                    <a:pt x="0" y="0"/>
                  </a:moveTo>
                  <a:lnTo>
                    <a:pt x="76" y="261"/>
                  </a:lnTo>
                  <a:lnTo>
                    <a:pt x="294" y="34"/>
                  </a:lnTo>
                  <a:cubicBezTo>
                    <a:pt x="197" y="16"/>
                    <a:pt x="99" y="6"/>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7"/>
            <p:cNvSpPr/>
            <p:nvPr/>
          </p:nvSpPr>
          <p:spPr>
            <a:xfrm>
              <a:off x="6666847" y="2829694"/>
              <a:ext cx="98633" cy="139499"/>
            </a:xfrm>
            <a:custGeom>
              <a:avLst/>
              <a:gdLst/>
              <a:ahLst/>
              <a:cxnLst/>
              <a:rect l="l" t="t" r="r" b="b"/>
              <a:pathLst>
                <a:path w="1183" h="1673" extrusionOk="0">
                  <a:moveTo>
                    <a:pt x="427" y="1"/>
                  </a:moveTo>
                  <a:lnTo>
                    <a:pt x="1" y="273"/>
                  </a:lnTo>
                  <a:lnTo>
                    <a:pt x="70" y="512"/>
                  </a:lnTo>
                  <a:lnTo>
                    <a:pt x="270" y="596"/>
                  </a:lnTo>
                  <a:cubicBezTo>
                    <a:pt x="218" y="638"/>
                    <a:pt x="172" y="680"/>
                    <a:pt x="133" y="722"/>
                  </a:cubicBezTo>
                  <a:lnTo>
                    <a:pt x="375" y="1551"/>
                  </a:lnTo>
                  <a:cubicBezTo>
                    <a:pt x="589" y="1638"/>
                    <a:pt x="801" y="1673"/>
                    <a:pt x="1009" y="1673"/>
                  </a:cubicBezTo>
                  <a:cubicBezTo>
                    <a:pt x="1067" y="1673"/>
                    <a:pt x="1125" y="1670"/>
                    <a:pt x="1182" y="1665"/>
                  </a:cubicBezTo>
                  <a:lnTo>
                    <a:pt x="731" y="127"/>
                  </a:lnTo>
                  <a:lnTo>
                    <a:pt x="4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7"/>
            <p:cNvSpPr/>
            <p:nvPr/>
          </p:nvSpPr>
          <p:spPr>
            <a:xfrm>
              <a:off x="6963242" y="2864465"/>
              <a:ext cx="72370" cy="140583"/>
            </a:xfrm>
            <a:custGeom>
              <a:avLst/>
              <a:gdLst/>
              <a:ahLst/>
              <a:cxnLst/>
              <a:rect l="l" t="t" r="r" b="b"/>
              <a:pathLst>
                <a:path w="868" h="1686" extrusionOk="0">
                  <a:moveTo>
                    <a:pt x="1" y="0"/>
                  </a:moveTo>
                  <a:lnTo>
                    <a:pt x="495" y="1686"/>
                  </a:lnTo>
                  <a:lnTo>
                    <a:pt x="868" y="1456"/>
                  </a:lnTo>
                  <a:lnTo>
                    <a:pt x="785" y="1175"/>
                  </a:lnTo>
                  <a:lnTo>
                    <a:pt x="623" y="1107"/>
                  </a:lnTo>
                  <a:cubicBezTo>
                    <a:pt x="623" y="1107"/>
                    <a:pt x="677" y="1080"/>
                    <a:pt x="741" y="1028"/>
                  </a:cubicBezTo>
                  <a:lnTo>
                    <a:pt x="466" y="85"/>
                  </a:lnTo>
                  <a:cubicBezTo>
                    <a:pt x="312" y="32"/>
                    <a:pt x="155" y="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7"/>
            <p:cNvSpPr/>
            <p:nvPr/>
          </p:nvSpPr>
          <p:spPr>
            <a:xfrm>
              <a:off x="6874698" y="2865132"/>
              <a:ext cx="103635" cy="144168"/>
            </a:xfrm>
            <a:custGeom>
              <a:avLst/>
              <a:gdLst/>
              <a:ahLst/>
              <a:cxnLst/>
              <a:rect l="l" t="t" r="r" b="b"/>
              <a:pathLst>
                <a:path w="1243" h="1729" extrusionOk="0">
                  <a:moveTo>
                    <a:pt x="783" y="1"/>
                  </a:moveTo>
                  <a:cubicBezTo>
                    <a:pt x="760" y="3"/>
                    <a:pt x="737" y="7"/>
                    <a:pt x="715" y="8"/>
                  </a:cubicBezTo>
                  <a:lnTo>
                    <a:pt x="705" y="11"/>
                  </a:lnTo>
                  <a:cubicBezTo>
                    <a:pt x="680" y="14"/>
                    <a:pt x="654" y="19"/>
                    <a:pt x="631" y="23"/>
                  </a:cubicBezTo>
                  <a:cubicBezTo>
                    <a:pt x="610" y="27"/>
                    <a:pt x="588" y="30"/>
                    <a:pt x="567" y="34"/>
                  </a:cubicBezTo>
                  <a:cubicBezTo>
                    <a:pt x="557" y="37"/>
                    <a:pt x="548" y="39"/>
                    <a:pt x="540" y="40"/>
                  </a:cubicBezTo>
                  <a:cubicBezTo>
                    <a:pt x="522" y="42"/>
                    <a:pt x="506" y="46"/>
                    <a:pt x="490" y="50"/>
                  </a:cubicBezTo>
                  <a:cubicBezTo>
                    <a:pt x="351" y="82"/>
                    <a:pt x="215" y="124"/>
                    <a:pt x="87" y="168"/>
                  </a:cubicBezTo>
                  <a:cubicBezTo>
                    <a:pt x="57" y="179"/>
                    <a:pt x="29" y="190"/>
                    <a:pt x="0" y="202"/>
                  </a:cubicBezTo>
                  <a:lnTo>
                    <a:pt x="164" y="759"/>
                  </a:lnTo>
                  <a:cubicBezTo>
                    <a:pt x="333" y="693"/>
                    <a:pt x="482" y="648"/>
                    <a:pt x="618" y="648"/>
                  </a:cubicBezTo>
                  <a:cubicBezTo>
                    <a:pt x="685" y="648"/>
                    <a:pt x="749" y="659"/>
                    <a:pt x="809" y="684"/>
                  </a:cubicBezTo>
                  <a:cubicBezTo>
                    <a:pt x="995" y="763"/>
                    <a:pt x="942" y="887"/>
                    <a:pt x="738" y="1017"/>
                  </a:cubicBezTo>
                  <a:cubicBezTo>
                    <a:pt x="589" y="1113"/>
                    <a:pt x="432" y="1159"/>
                    <a:pt x="288" y="1179"/>
                  </a:cubicBezTo>
                  <a:lnTo>
                    <a:pt x="449" y="1729"/>
                  </a:lnTo>
                  <a:cubicBezTo>
                    <a:pt x="672" y="1669"/>
                    <a:pt x="880" y="1587"/>
                    <a:pt x="1066" y="1494"/>
                  </a:cubicBezTo>
                  <a:lnTo>
                    <a:pt x="1243" y="1568"/>
                  </a:lnTo>
                  <a:lnTo>
                    <a:pt x="7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7"/>
            <p:cNvSpPr/>
            <p:nvPr/>
          </p:nvSpPr>
          <p:spPr>
            <a:xfrm>
              <a:off x="6546621" y="2667016"/>
              <a:ext cx="800233" cy="419748"/>
            </a:xfrm>
            <a:custGeom>
              <a:avLst/>
              <a:gdLst/>
              <a:ahLst/>
              <a:cxnLst/>
              <a:rect l="l" t="t" r="r" b="b"/>
              <a:pathLst>
                <a:path w="9598" h="5034" extrusionOk="0">
                  <a:moveTo>
                    <a:pt x="4785" y="0"/>
                  </a:moveTo>
                  <a:cubicBezTo>
                    <a:pt x="3875" y="0"/>
                    <a:pt x="2969" y="138"/>
                    <a:pt x="2184" y="408"/>
                  </a:cubicBezTo>
                  <a:cubicBezTo>
                    <a:pt x="1981" y="479"/>
                    <a:pt x="1783" y="559"/>
                    <a:pt x="1598" y="648"/>
                  </a:cubicBezTo>
                  <a:cubicBezTo>
                    <a:pt x="1453" y="717"/>
                    <a:pt x="1316" y="791"/>
                    <a:pt x="1184" y="871"/>
                  </a:cubicBezTo>
                  <a:cubicBezTo>
                    <a:pt x="959" y="1009"/>
                    <a:pt x="765" y="1156"/>
                    <a:pt x="604" y="1311"/>
                  </a:cubicBezTo>
                  <a:cubicBezTo>
                    <a:pt x="562" y="1352"/>
                    <a:pt x="521" y="1394"/>
                    <a:pt x="483" y="1436"/>
                  </a:cubicBezTo>
                  <a:lnTo>
                    <a:pt x="1" y="1438"/>
                  </a:lnTo>
                  <a:lnTo>
                    <a:pt x="3" y="2456"/>
                  </a:lnTo>
                  <a:cubicBezTo>
                    <a:pt x="3" y="2516"/>
                    <a:pt x="5" y="2575"/>
                    <a:pt x="13" y="2636"/>
                  </a:cubicBezTo>
                  <a:cubicBezTo>
                    <a:pt x="37" y="2827"/>
                    <a:pt x="102" y="3018"/>
                    <a:pt x="205" y="3203"/>
                  </a:cubicBezTo>
                  <a:cubicBezTo>
                    <a:pt x="230" y="3245"/>
                    <a:pt x="256" y="3287"/>
                    <a:pt x="284" y="3329"/>
                  </a:cubicBezTo>
                  <a:cubicBezTo>
                    <a:pt x="413" y="3523"/>
                    <a:pt x="587" y="3709"/>
                    <a:pt x="805" y="3885"/>
                  </a:cubicBezTo>
                  <a:cubicBezTo>
                    <a:pt x="877" y="3943"/>
                    <a:pt x="954" y="4001"/>
                    <a:pt x="1038" y="4056"/>
                  </a:cubicBezTo>
                  <a:cubicBezTo>
                    <a:pt x="1121" y="4112"/>
                    <a:pt x="1208" y="4167"/>
                    <a:pt x="1301" y="4219"/>
                  </a:cubicBezTo>
                  <a:cubicBezTo>
                    <a:pt x="1408" y="4282"/>
                    <a:pt x="1523" y="4340"/>
                    <a:pt x="1643" y="4397"/>
                  </a:cubicBezTo>
                  <a:cubicBezTo>
                    <a:pt x="1790" y="4464"/>
                    <a:pt x="1943" y="4529"/>
                    <a:pt x="2099" y="4584"/>
                  </a:cubicBezTo>
                  <a:cubicBezTo>
                    <a:pt x="2209" y="4625"/>
                    <a:pt x="2320" y="4663"/>
                    <a:pt x="2435" y="4697"/>
                  </a:cubicBezTo>
                  <a:cubicBezTo>
                    <a:pt x="3174" y="4923"/>
                    <a:pt x="3994" y="5034"/>
                    <a:pt x="4812" y="5034"/>
                  </a:cubicBezTo>
                  <a:cubicBezTo>
                    <a:pt x="5851" y="5034"/>
                    <a:pt x="6884" y="4855"/>
                    <a:pt x="7737" y="4502"/>
                  </a:cubicBezTo>
                  <a:cubicBezTo>
                    <a:pt x="7841" y="4460"/>
                    <a:pt x="7943" y="4414"/>
                    <a:pt x="8041" y="4366"/>
                  </a:cubicBezTo>
                  <a:cubicBezTo>
                    <a:pt x="8171" y="4303"/>
                    <a:pt x="8296" y="4234"/>
                    <a:pt x="8415" y="4161"/>
                  </a:cubicBezTo>
                  <a:cubicBezTo>
                    <a:pt x="8528" y="4092"/>
                    <a:pt x="8633" y="4019"/>
                    <a:pt x="8732" y="3945"/>
                  </a:cubicBezTo>
                  <a:cubicBezTo>
                    <a:pt x="8809" y="3886"/>
                    <a:pt x="8881" y="3825"/>
                    <a:pt x="8949" y="3764"/>
                  </a:cubicBezTo>
                  <a:cubicBezTo>
                    <a:pt x="9016" y="3703"/>
                    <a:pt x="9079" y="3639"/>
                    <a:pt x="9135" y="3576"/>
                  </a:cubicBezTo>
                  <a:cubicBezTo>
                    <a:pt x="9303" y="3386"/>
                    <a:pt x="9427" y="3190"/>
                    <a:pt x="9503" y="2987"/>
                  </a:cubicBezTo>
                  <a:cubicBezTo>
                    <a:pt x="9520" y="2944"/>
                    <a:pt x="9534" y="2901"/>
                    <a:pt x="9546" y="2858"/>
                  </a:cubicBezTo>
                  <a:cubicBezTo>
                    <a:pt x="9581" y="2731"/>
                    <a:pt x="9598" y="2604"/>
                    <a:pt x="9598" y="2475"/>
                  </a:cubicBezTo>
                  <a:lnTo>
                    <a:pt x="9598" y="1398"/>
                  </a:lnTo>
                  <a:lnTo>
                    <a:pt x="9071" y="1401"/>
                  </a:lnTo>
                  <a:cubicBezTo>
                    <a:pt x="8944" y="1266"/>
                    <a:pt x="8792" y="1135"/>
                    <a:pt x="8617" y="1017"/>
                  </a:cubicBezTo>
                  <a:cubicBezTo>
                    <a:pt x="8426" y="881"/>
                    <a:pt x="8204" y="754"/>
                    <a:pt x="7956" y="638"/>
                  </a:cubicBezTo>
                  <a:cubicBezTo>
                    <a:pt x="7795" y="563"/>
                    <a:pt x="7626" y="495"/>
                    <a:pt x="7453" y="433"/>
                  </a:cubicBezTo>
                  <a:cubicBezTo>
                    <a:pt x="7246" y="359"/>
                    <a:pt x="7030" y="295"/>
                    <a:pt x="6809" y="239"/>
                  </a:cubicBezTo>
                  <a:cubicBezTo>
                    <a:pt x="6166" y="79"/>
                    <a:pt x="5474" y="0"/>
                    <a:pt x="4785"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7"/>
            <p:cNvSpPr/>
            <p:nvPr/>
          </p:nvSpPr>
          <p:spPr>
            <a:xfrm>
              <a:off x="6835763" y="2895650"/>
              <a:ext cx="66950" cy="189528"/>
            </a:xfrm>
            <a:custGeom>
              <a:avLst/>
              <a:gdLst/>
              <a:ahLst/>
              <a:cxnLst/>
              <a:rect l="l" t="t" r="r" b="b"/>
              <a:pathLst>
                <a:path w="803" h="2273" extrusionOk="0">
                  <a:moveTo>
                    <a:pt x="0" y="1"/>
                  </a:moveTo>
                  <a:lnTo>
                    <a:pt x="1" y="2187"/>
                  </a:lnTo>
                  <a:cubicBezTo>
                    <a:pt x="264" y="2227"/>
                    <a:pt x="532" y="2257"/>
                    <a:pt x="803" y="2273"/>
                  </a:cubicBezTo>
                  <a:lnTo>
                    <a:pt x="800" y="84"/>
                  </a:lnTo>
                  <a:lnTo>
                    <a:pt x="0"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7"/>
            <p:cNvSpPr/>
            <p:nvPr/>
          </p:nvSpPr>
          <p:spPr>
            <a:xfrm>
              <a:off x="7302658" y="2783417"/>
              <a:ext cx="44272" cy="187611"/>
            </a:xfrm>
            <a:custGeom>
              <a:avLst/>
              <a:gdLst/>
              <a:ahLst/>
              <a:cxnLst/>
              <a:rect l="l" t="t" r="r" b="b"/>
              <a:pathLst>
                <a:path w="531" h="2250" extrusionOk="0">
                  <a:moveTo>
                    <a:pt x="0" y="1"/>
                  </a:moveTo>
                  <a:lnTo>
                    <a:pt x="2" y="2250"/>
                  </a:lnTo>
                  <a:cubicBezTo>
                    <a:pt x="24" y="2226"/>
                    <a:pt x="48" y="2204"/>
                    <a:pt x="69" y="2180"/>
                  </a:cubicBezTo>
                  <a:cubicBezTo>
                    <a:pt x="237" y="1990"/>
                    <a:pt x="360" y="1794"/>
                    <a:pt x="436" y="1591"/>
                  </a:cubicBezTo>
                  <a:cubicBezTo>
                    <a:pt x="454" y="1548"/>
                    <a:pt x="467" y="1505"/>
                    <a:pt x="480" y="1462"/>
                  </a:cubicBezTo>
                  <a:cubicBezTo>
                    <a:pt x="514" y="1335"/>
                    <a:pt x="531" y="1208"/>
                    <a:pt x="531" y="1079"/>
                  </a:cubicBezTo>
                  <a:lnTo>
                    <a:pt x="530" y="2"/>
                  </a:lnTo>
                  <a:lnTo>
                    <a:pt x="3" y="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7"/>
            <p:cNvSpPr/>
            <p:nvPr/>
          </p:nvSpPr>
          <p:spPr>
            <a:xfrm>
              <a:off x="7124237" y="2781416"/>
              <a:ext cx="34434" cy="283167"/>
            </a:xfrm>
            <a:custGeom>
              <a:avLst/>
              <a:gdLst/>
              <a:ahLst/>
              <a:cxnLst/>
              <a:rect l="l" t="t" r="r" b="b"/>
              <a:pathLst>
                <a:path w="413" h="3396" extrusionOk="0">
                  <a:moveTo>
                    <a:pt x="412" y="1"/>
                  </a:moveTo>
                  <a:lnTo>
                    <a:pt x="1" y="99"/>
                  </a:lnTo>
                  <a:lnTo>
                    <a:pt x="7" y="3396"/>
                  </a:lnTo>
                  <a:cubicBezTo>
                    <a:pt x="144" y="3360"/>
                    <a:pt x="279" y="3321"/>
                    <a:pt x="410" y="3278"/>
                  </a:cubicBezTo>
                  <a:lnTo>
                    <a:pt x="412"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7"/>
            <p:cNvSpPr/>
            <p:nvPr/>
          </p:nvSpPr>
          <p:spPr>
            <a:xfrm>
              <a:off x="7035777" y="2844536"/>
              <a:ext cx="67034" cy="236890"/>
            </a:xfrm>
            <a:custGeom>
              <a:avLst/>
              <a:gdLst/>
              <a:ahLst/>
              <a:cxnLst/>
              <a:rect l="l" t="t" r="r" b="b"/>
              <a:pathLst>
                <a:path w="804" h="2841" extrusionOk="0">
                  <a:moveTo>
                    <a:pt x="1" y="1"/>
                  </a:moveTo>
                  <a:lnTo>
                    <a:pt x="3" y="2840"/>
                  </a:lnTo>
                  <a:cubicBezTo>
                    <a:pt x="276" y="2808"/>
                    <a:pt x="544" y="2761"/>
                    <a:pt x="803" y="2705"/>
                  </a:cubicBezTo>
                  <a:lnTo>
                    <a:pt x="801" y="60"/>
                  </a:lnTo>
                  <a:lnTo>
                    <a:pt x="1"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7"/>
            <p:cNvSpPr/>
            <p:nvPr/>
          </p:nvSpPr>
          <p:spPr>
            <a:xfrm>
              <a:off x="6539751" y="2681684"/>
              <a:ext cx="232366" cy="380308"/>
            </a:xfrm>
            <a:custGeom>
              <a:avLst/>
              <a:gdLst/>
              <a:ahLst/>
              <a:cxnLst/>
              <a:rect l="l" t="t" r="r" b="b"/>
              <a:pathLst>
                <a:path w="2787" h="4561" extrusionOk="0">
                  <a:moveTo>
                    <a:pt x="2783" y="0"/>
                  </a:moveTo>
                  <a:cubicBezTo>
                    <a:pt x="2578" y="52"/>
                    <a:pt x="2377" y="108"/>
                    <a:pt x="2184" y="175"/>
                  </a:cubicBezTo>
                  <a:cubicBezTo>
                    <a:pt x="1980" y="245"/>
                    <a:pt x="1783" y="326"/>
                    <a:pt x="1598" y="414"/>
                  </a:cubicBezTo>
                  <a:cubicBezTo>
                    <a:pt x="1452" y="484"/>
                    <a:pt x="1316" y="557"/>
                    <a:pt x="1184" y="638"/>
                  </a:cubicBezTo>
                  <a:cubicBezTo>
                    <a:pt x="959" y="776"/>
                    <a:pt x="764" y="923"/>
                    <a:pt x="604" y="1077"/>
                  </a:cubicBezTo>
                  <a:cubicBezTo>
                    <a:pt x="562" y="1119"/>
                    <a:pt x="521" y="1161"/>
                    <a:pt x="483" y="1203"/>
                  </a:cubicBezTo>
                  <a:lnTo>
                    <a:pt x="1" y="1204"/>
                  </a:lnTo>
                  <a:lnTo>
                    <a:pt x="4" y="2223"/>
                  </a:lnTo>
                  <a:cubicBezTo>
                    <a:pt x="4" y="2284"/>
                    <a:pt x="6" y="2343"/>
                    <a:pt x="14" y="2403"/>
                  </a:cubicBezTo>
                  <a:cubicBezTo>
                    <a:pt x="38" y="2595"/>
                    <a:pt x="103" y="2786"/>
                    <a:pt x="206" y="2971"/>
                  </a:cubicBezTo>
                  <a:cubicBezTo>
                    <a:pt x="231" y="3013"/>
                    <a:pt x="257" y="3055"/>
                    <a:pt x="285" y="3097"/>
                  </a:cubicBezTo>
                  <a:cubicBezTo>
                    <a:pt x="413" y="3291"/>
                    <a:pt x="587" y="3477"/>
                    <a:pt x="806" y="3652"/>
                  </a:cubicBezTo>
                  <a:cubicBezTo>
                    <a:pt x="877" y="3710"/>
                    <a:pt x="955" y="3768"/>
                    <a:pt x="1039" y="3824"/>
                  </a:cubicBezTo>
                  <a:cubicBezTo>
                    <a:pt x="1122" y="3879"/>
                    <a:pt x="1209" y="3935"/>
                    <a:pt x="1302" y="3987"/>
                  </a:cubicBezTo>
                  <a:cubicBezTo>
                    <a:pt x="1409" y="4049"/>
                    <a:pt x="1524" y="4107"/>
                    <a:pt x="1644" y="4164"/>
                  </a:cubicBezTo>
                  <a:cubicBezTo>
                    <a:pt x="1790" y="4232"/>
                    <a:pt x="1943" y="4295"/>
                    <a:pt x="2100" y="4352"/>
                  </a:cubicBezTo>
                  <a:cubicBezTo>
                    <a:pt x="2210" y="4391"/>
                    <a:pt x="2321" y="4430"/>
                    <a:pt x="2436" y="4464"/>
                  </a:cubicBezTo>
                  <a:cubicBezTo>
                    <a:pt x="2551" y="4499"/>
                    <a:pt x="2668" y="4532"/>
                    <a:pt x="2787" y="4560"/>
                  </a:cubicBezTo>
                  <a:lnTo>
                    <a:pt x="2783"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7"/>
            <p:cNvSpPr/>
            <p:nvPr/>
          </p:nvSpPr>
          <p:spPr>
            <a:xfrm>
              <a:off x="6546621" y="2786086"/>
              <a:ext cx="54444" cy="193948"/>
            </a:xfrm>
            <a:custGeom>
              <a:avLst/>
              <a:gdLst/>
              <a:ahLst/>
              <a:cxnLst/>
              <a:rect l="l" t="t" r="r" b="b"/>
              <a:pathLst>
                <a:path w="653" h="2326" extrusionOk="0">
                  <a:moveTo>
                    <a:pt x="488" y="0"/>
                  </a:moveTo>
                  <a:cubicBezTo>
                    <a:pt x="487" y="3"/>
                    <a:pt x="484" y="5"/>
                    <a:pt x="483" y="7"/>
                  </a:cubicBezTo>
                  <a:lnTo>
                    <a:pt x="1" y="8"/>
                  </a:lnTo>
                  <a:lnTo>
                    <a:pt x="3" y="1026"/>
                  </a:lnTo>
                  <a:cubicBezTo>
                    <a:pt x="3" y="1087"/>
                    <a:pt x="5" y="1146"/>
                    <a:pt x="13" y="1207"/>
                  </a:cubicBezTo>
                  <a:cubicBezTo>
                    <a:pt x="37" y="1398"/>
                    <a:pt x="102" y="1589"/>
                    <a:pt x="205" y="1774"/>
                  </a:cubicBezTo>
                  <a:cubicBezTo>
                    <a:pt x="230" y="1816"/>
                    <a:pt x="256" y="1858"/>
                    <a:pt x="284" y="1900"/>
                  </a:cubicBezTo>
                  <a:cubicBezTo>
                    <a:pt x="382" y="2046"/>
                    <a:pt x="504" y="2188"/>
                    <a:pt x="653" y="2325"/>
                  </a:cubicBezTo>
                  <a:lnTo>
                    <a:pt x="650" y="60"/>
                  </a:lnTo>
                  <a:lnTo>
                    <a:pt x="488"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7"/>
            <p:cNvSpPr/>
            <p:nvPr/>
          </p:nvSpPr>
          <p:spPr>
            <a:xfrm>
              <a:off x="6544370" y="2570709"/>
              <a:ext cx="803485" cy="427752"/>
            </a:xfrm>
            <a:custGeom>
              <a:avLst/>
              <a:gdLst/>
              <a:ahLst/>
              <a:cxnLst/>
              <a:rect l="l" t="t" r="r" b="b"/>
              <a:pathLst>
                <a:path w="9637" h="5130" extrusionOk="0">
                  <a:moveTo>
                    <a:pt x="4812" y="0"/>
                  </a:moveTo>
                  <a:cubicBezTo>
                    <a:pt x="3902" y="0"/>
                    <a:pt x="2995" y="138"/>
                    <a:pt x="2210" y="409"/>
                  </a:cubicBezTo>
                  <a:cubicBezTo>
                    <a:pt x="2007" y="479"/>
                    <a:pt x="1809" y="559"/>
                    <a:pt x="1624" y="648"/>
                  </a:cubicBezTo>
                  <a:cubicBezTo>
                    <a:pt x="1479" y="716"/>
                    <a:pt x="1340" y="791"/>
                    <a:pt x="1210" y="871"/>
                  </a:cubicBezTo>
                  <a:cubicBezTo>
                    <a:pt x="985" y="1011"/>
                    <a:pt x="790" y="1156"/>
                    <a:pt x="630" y="1311"/>
                  </a:cubicBezTo>
                  <a:cubicBezTo>
                    <a:pt x="443" y="1489"/>
                    <a:pt x="301" y="1675"/>
                    <a:pt x="203" y="1866"/>
                  </a:cubicBezTo>
                  <a:cubicBezTo>
                    <a:pt x="55" y="2148"/>
                    <a:pt x="0" y="2442"/>
                    <a:pt x="37" y="2732"/>
                  </a:cubicBezTo>
                  <a:cubicBezTo>
                    <a:pt x="62" y="2923"/>
                    <a:pt x="126" y="3115"/>
                    <a:pt x="230" y="3300"/>
                  </a:cubicBezTo>
                  <a:cubicBezTo>
                    <a:pt x="254" y="3342"/>
                    <a:pt x="280" y="3384"/>
                    <a:pt x="308" y="3426"/>
                  </a:cubicBezTo>
                  <a:cubicBezTo>
                    <a:pt x="437" y="3619"/>
                    <a:pt x="611" y="3806"/>
                    <a:pt x="828" y="3981"/>
                  </a:cubicBezTo>
                  <a:cubicBezTo>
                    <a:pt x="901" y="4040"/>
                    <a:pt x="979" y="4097"/>
                    <a:pt x="1063" y="4152"/>
                  </a:cubicBezTo>
                  <a:cubicBezTo>
                    <a:pt x="1145" y="4208"/>
                    <a:pt x="1233" y="4263"/>
                    <a:pt x="1326" y="4315"/>
                  </a:cubicBezTo>
                  <a:cubicBezTo>
                    <a:pt x="1433" y="4377"/>
                    <a:pt x="1548" y="4436"/>
                    <a:pt x="1667" y="4493"/>
                  </a:cubicBezTo>
                  <a:cubicBezTo>
                    <a:pt x="1814" y="4561"/>
                    <a:pt x="1967" y="4625"/>
                    <a:pt x="2124" y="4681"/>
                  </a:cubicBezTo>
                  <a:cubicBezTo>
                    <a:pt x="2233" y="4722"/>
                    <a:pt x="2345" y="4758"/>
                    <a:pt x="2460" y="4793"/>
                  </a:cubicBezTo>
                  <a:cubicBezTo>
                    <a:pt x="3198" y="5019"/>
                    <a:pt x="4019" y="5130"/>
                    <a:pt x="4837" y="5130"/>
                  </a:cubicBezTo>
                  <a:cubicBezTo>
                    <a:pt x="5875" y="5130"/>
                    <a:pt x="6909" y="4950"/>
                    <a:pt x="7762" y="4598"/>
                  </a:cubicBezTo>
                  <a:cubicBezTo>
                    <a:pt x="7866" y="4556"/>
                    <a:pt x="7967" y="4510"/>
                    <a:pt x="8065" y="4462"/>
                  </a:cubicBezTo>
                  <a:cubicBezTo>
                    <a:pt x="8195" y="4399"/>
                    <a:pt x="8320" y="4330"/>
                    <a:pt x="8439" y="4257"/>
                  </a:cubicBezTo>
                  <a:cubicBezTo>
                    <a:pt x="8554" y="4188"/>
                    <a:pt x="8659" y="4117"/>
                    <a:pt x="8755" y="4041"/>
                  </a:cubicBezTo>
                  <a:cubicBezTo>
                    <a:pt x="8833" y="3982"/>
                    <a:pt x="8906" y="3922"/>
                    <a:pt x="8974" y="3860"/>
                  </a:cubicBezTo>
                  <a:cubicBezTo>
                    <a:pt x="9040" y="3799"/>
                    <a:pt x="9102" y="3735"/>
                    <a:pt x="9159" y="3672"/>
                  </a:cubicBezTo>
                  <a:cubicBezTo>
                    <a:pt x="9328" y="3484"/>
                    <a:pt x="9451" y="3286"/>
                    <a:pt x="9528" y="3084"/>
                  </a:cubicBezTo>
                  <a:cubicBezTo>
                    <a:pt x="9543" y="3041"/>
                    <a:pt x="9559" y="2997"/>
                    <a:pt x="9571" y="2954"/>
                  </a:cubicBezTo>
                  <a:cubicBezTo>
                    <a:pt x="9624" y="2763"/>
                    <a:pt x="9636" y="2570"/>
                    <a:pt x="9609" y="2379"/>
                  </a:cubicBezTo>
                  <a:cubicBezTo>
                    <a:pt x="9568" y="2089"/>
                    <a:pt x="9436" y="1803"/>
                    <a:pt x="9213" y="1534"/>
                  </a:cubicBezTo>
                  <a:cubicBezTo>
                    <a:pt x="9063" y="1351"/>
                    <a:pt x="8871" y="1177"/>
                    <a:pt x="8641" y="1016"/>
                  </a:cubicBezTo>
                  <a:cubicBezTo>
                    <a:pt x="8452" y="881"/>
                    <a:pt x="8229" y="754"/>
                    <a:pt x="7982" y="638"/>
                  </a:cubicBezTo>
                  <a:cubicBezTo>
                    <a:pt x="7821" y="563"/>
                    <a:pt x="7653" y="495"/>
                    <a:pt x="7479" y="433"/>
                  </a:cubicBezTo>
                  <a:cubicBezTo>
                    <a:pt x="7272" y="359"/>
                    <a:pt x="7056" y="294"/>
                    <a:pt x="6835" y="239"/>
                  </a:cubicBezTo>
                  <a:cubicBezTo>
                    <a:pt x="6192" y="79"/>
                    <a:pt x="5501" y="0"/>
                    <a:pt x="4812"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7"/>
            <p:cNvSpPr/>
            <p:nvPr/>
          </p:nvSpPr>
          <p:spPr>
            <a:xfrm>
              <a:off x="6544370" y="2570709"/>
              <a:ext cx="803485" cy="427752"/>
            </a:xfrm>
            <a:custGeom>
              <a:avLst/>
              <a:gdLst/>
              <a:ahLst/>
              <a:cxnLst/>
              <a:rect l="l" t="t" r="r" b="b"/>
              <a:pathLst>
                <a:path w="9637" h="5130" extrusionOk="0">
                  <a:moveTo>
                    <a:pt x="4812" y="0"/>
                  </a:moveTo>
                  <a:cubicBezTo>
                    <a:pt x="3902" y="0"/>
                    <a:pt x="2995" y="138"/>
                    <a:pt x="2210" y="409"/>
                  </a:cubicBezTo>
                  <a:cubicBezTo>
                    <a:pt x="2007" y="479"/>
                    <a:pt x="1809" y="559"/>
                    <a:pt x="1624" y="648"/>
                  </a:cubicBezTo>
                  <a:cubicBezTo>
                    <a:pt x="1479" y="716"/>
                    <a:pt x="1340" y="791"/>
                    <a:pt x="1210" y="871"/>
                  </a:cubicBezTo>
                  <a:cubicBezTo>
                    <a:pt x="985" y="1011"/>
                    <a:pt x="790" y="1156"/>
                    <a:pt x="630" y="1311"/>
                  </a:cubicBezTo>
                  <a:cubicBezTo>
                    <a:pt x="443" y="1489"/>
                    <a:pt x="301" y="1675"/>
                    <a:pt x="203" y="1866"/>
                  </a:cubicBezTo>
                  <a:cubicBezTo>
                    <a:pt x="55" y="2148"/>
                    <a:pt x="0" y="2442"/>
                    <a:pt x="37" y="2732"/>
                  </a:cubicBezTo>
                  <a:cubicBezTo>
                    <a:pt x="62" y="2923"/>
                    <a:pt x="126" y="3115"/>
                    <a:pt x="230" y="3300"/>
                  </a:cubicBezTo>
                  <a:cubicBezTo>
                    <a:pt x="254" y="3342"/>
                    <a:pt x="280" y="3384"/>
                    <a:pt x="308" y="3426"/>
                  </a:cubicBezTo>
                  <a:cubicBezTo>
                    <a:pt x="437" y="3619"/>
                    <a:pt x="611" y="3806"/>
                    <a:pt x="828" y="3981"/>
                  </a:cubicBezTo>
                  <a:cubicBezTo>
                    <a:pt x="901" y="4040"/>
                    <a:pt x="979" y="4097"/>
                    <a:pt x="1063" y="4152"/>
                  </a:cubicBezTo>
                  <a:cubicBezTo>
                    <a:pt x="1145" y="4208"/>
                    <a:pt x="1233" y="4263"/>
                    <a:pt x="1326" y="4315"/>
                  </a:cubicBezTo>
                  <a:cubicBezTo>
                    <a:pt x="1433" y="4377"/>
                    <a:pt x="1548" y="4436"/>
                    <a:pt x="1667" y="4493"/>
                  </a:cubicBezTo>
                  <a:cubicBezTo>
                    <a:pt x="1814" y="4561"/>
                    <a:pt x="1967" y="4625"/>
                    <a:pt x="2124" y="4681"/>
                  </a:cubicBezTo>
                  <a:cubicBezTo>
                    <a:pt x="2233" y="4722"/>
                    <a:pt x="2345" y="4758"/>
                    <a:pt x="2460" y="4793"/>
                  </a:cubicBezTo>
                  <a:cubicBezTo>
                    <a:pt x="3198" y="5019"/>
                    <a:pt x="4019" y="5130"/>
                    <a:pt x="4837" y="5130"/>
                  </a:cubicBezTo>
                  <a:cubicBezTo>
                    <a:pt x="5875" y="5130"/>
                    <a:pt x="6909" y="4950"/>
                    <a:pt x="7762" y="4598"/>
                  </a:cubicBezTo>
                  <a:cubicBezTo>
                    <a:pt x="7866" y="4556"/>
                    <a:pt x="7967" y="4510"/>
                    <a:pt x="8065" y="4462"/>
                  </a:cubicBezTo>
                  <a:cubicBezTo>
                    <a:pt x="8195" y="4399"/>
                    <a:pt x="8320" y="4330"/>
                    <a:pt x="8439" y="4257"/>
                  </a:cubicBezTo>
                  <a:cubicBezTo>
                    <a:pt x="8554" y="4188"/>
                    <a:pt x="8659" y="4117"/>
                    <a:pt x="8755" y="4041"/>
                  </a:cubicBezTo>
                  <a:cubicBezTo>
                    <a:pt x="8833" y="3982"/>
                    <a:pt x="8906" y="3922"/>
                    <a:pt x="8974" y="3860"/>
                  </a:cubicBezTo>
                  <a:cubicBezTo>
                    <a:pt x="9040" y="3799"/>
                    <a:pt x="9102" y="3735"/>
                    <a:pt x="9159" y="3672"/>
                  </a:cubicBezTo>
                  <a:cubicBezTo>
                    <a:pt x="9328" y="3484"/>
                    <a:pt x="9451" y="3286"/>
                    <a:pt x="9528" y="3084"/>
                  </a:cubicBezTo>
                  <a:cubicBezTo>
                    <a:pt x="9543" y="3041"/>
                    <a:pt x="9559" y="2997"/>
                    <a:pt x="9571" y="2954"/>
                  </a:cubicBezTo>
                  <a:cubicBezTo>
                    <a:pt x="9624" y="2763"/>
                    <a:pt x="9636" y="2570"/>
                    <a:pt x="9609" y="2379"/>
                  </a:cubicBezTo>
                  <a:cubicBezTo>
                    <a:pt x="9568" y="2089"/>
                    <a:pt x="9436" y="1803"/>
                    <a:pt x="9213" y="1534"/>
                  </a:cubicBezTo>
                  <a:cubicBezTo>
                    <a:pt x="9063" y="1351"/>
                    <a:pt x="8871" y="1177"/>
                    <a:pt x="8641" y="1016"/>
                  </a:cubicBezTo>
                  <a:cubicBezTo>
                    <a:pt x="8452" y="881"/>
                    <a:pt x="8229" y="754"/>
                    <a:pt x="7982" y="638"/>
                  </a:cubicBezTo>
                  <a:cubicBezTo>
                    <a:pt x="7821" y="563"/>
                    <a:pt x="7653" y="495"/>
                    <a:pt x="7479" y="433"/>
                  </a:cubicBezTo>
                  <a:cubicBezTo>
                    <a:pt x="7272" y="359"/>
                    <a:pt x="7056" y="294"/>
                    <a:pt x="6835" y="239"/>
                  </a:cubicBezTo>
                  <a:cubicBezTo>
                    <a:pt x="6192" y="79"/>
                    <a:pt x="5501" y="0"/>
                    <a:pt x="48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7"/>
            <p:cNvSpPr/>
            <p:nvPr/>
          </p:nvSpPr>
          <p:spPr>
            <a:xfrm>
              <a:off x="6544370" y="2570709"/>
              <a:ext cx="803485" cy="427752"/>
            </a:xfrm>
            <a:custGeom>
              <a:avLst/>
              <a:gdLst/>
              <a:ahLst/>
              <a:cxnLst/>
              <a:rect l="l" t="t" r="r" b="b"/>
              <a:pathLst>
                <a:path w="9637" h="5130" extrusionOk="0">
                  <a:moveTo>
                    <a:pt x="4812" y="0"/>
                  </a:moveTo>
                  <a:cubicBezTo>
                    <a:pt x="3902" y="0"/>
                    <a:pt x="2995" y="138"/>
                    <a:pt x="2210" y="409"/>
                  </a:cubicBezTo>
                  <a:cubicBezTo>
                    <a:pt x="2007" y="479"/>
                    <a:pt x="1809" y="559"/>
                    <a:pt x="1624" y="648"/>
                  </a:cubicBezTo>
                  <a:cubicBezTo>
                    <a:pt x="1479" y="716"/>
                    <a:pt x="1340" y="791"/>
                    <a:pt x="1210" y="871"/>
                  </a:cubicBezTo>
                  <a:cubicBezTo>
                    <a:pt x="985" y="1011"/>
                    <a:pt x="790" y="1156"/>
                    <a:pt x="630" y="1311"/>
                  </a:cubicBezTo>
                  <a:cubicBezTo>
                    <a:pt x="443" y="1489"/>
                    <a:pt x="301" y="1675"/>
                    <a:pt x="203" y="1866"/>
                  </a:cubicBezTo>
                  <a:cubicBezTo>
                    <a:pt x="55" y="2148"/>
                    <a:pt x="0" y="2442"/>
                    <a:pt x="37" y="2732"/>
                  </a:cubicBezTo>
                  <a:cubicBezTo>
                    <a:pt x="62" y="2923"/>
                    <a:pt x="126" y="3115"/>
                    <a:pt x="230" y="3300"/>
                  </a:cubicBezTo>
                  <a:cubicBezTo>
                    <a:pt x="254" y="3342"/>
                    <a:pt x="280" y="3384"/>
                    <a:pt x="308" y="3426"/>
                  </a:cubicBezTo>
                  <a:cubicBezTo>
                    <a:pt x="437" y="3619"/>
                    <a:pt x="611" y="3806"/>
                    <a:pt x="828" y="3981"/>
                  </a:cubicBezTo>
                  <a:cubicBezTo>
                    <a:pt x="901" y="4040"/>
                    <a:pt x="979" y="4097"/>
                    <a:pt x="1063" y="4152"/>
                  </a:cubicBezTo>
                  <a:cubicBezTo>
                    <a:pt x="1145" y="4208"/>
                    <a:pt x="1233" y="4263"/>
                    <a:pt x="1326" y="4315"/>
                  </a:cubicBezTo>
                  <a:cubicBezTo>
                    <a:pt x="1433" y="4377"/>
                    <a:pt x="1548" y="4436"/>
                    <a:pt x="1667" y="4493"/>
                  </a:cubicBezTo>
                  <a:cubicBezTo>
                    <a:pt x="1814" y="4561"/>
                    <a:pt x="1967" y="4625"/>
                    <a:pt x="2124" y="4681"/>
                  </a:cubicBezTo>
                  <a:cubicBezTo>
                    <a:pt x="2233" y="4722"/>
                    <a:pt x="2345" y="4758"/>
                    <a:pt x="2460" y="4793"/>
                  </a:cubicBezTo>
                  <a:cubicBezTo>
                    <a:pt x="3198" y="5019"/>
                    <a:pt x="4019" y="5130"/>
                    <a:pt x="4837" y="5130"/>
                  </a:cubicBezTo>
                  <a:cubicBezTo>
                    <a:pt x="5875" y="5130"/>
                    <a:pt x="6909" y="4950"/>
                    <a:pt x="7762" y="4598"/>
                  </a:cubicBezTo>
                  <a:cubicBezTo>
                    <a:pt x="7866" y="4556"/>
                    <a:pt x="7967" y="4510"/>
                    <a:pt x="8065" y="4462"/>
                  </a:cubicBezTo>
                  <a:cubicBezTo>
                    <a:pt x="8195" y="4399"/>
                    <a:pt x="8320" y="4330"/>
                    <a:pt x="8439" y="4257"/>
                  </a:cubicBezTo>
                  <a:cubicBezTo>
                    <a:pt x="8554" y="4188"/>
                    <a:pt x="8659" y="4117"/>
                    <a:pt x="8755" y="4041"/>
                  </a:cubicBezTo>
                  <a:cubicBezTo>
                    <a:pt x="8833" y="3982"/>
                    <a:pt x="8906" y="3922"/>
                    <a:pt x="8974" y="3860"/>
                  </a:cubicBezTo>
                  <a:cubicBezTo>
                    <a:pt x="9040" y="3799"/>
                    <a:pt x="9102" y="3735"/>
                    <a:pt x="9159" y="3672"/>
                  </a:cubicBezTo>
                  <a:cubicBezTo>
                    <a:pt x="9328" y="3484"/>
                    <a:pt x="9451" y="3286"/>
                    <a:pt x="9528" y="3084"/>
                  </a:cubicBezTo>
                  <a:cubicBezTo>
                    <a:pt x="9543" y="3041"/>
                    <a:pt x="9559" y="2997"/>
                    <a:pt x="9571" y="2954"/>
                  </a:cubicBezTo>
                  <a:cubicBezTo>
                    <a:pt x="9624" y="2763"/>
                    <a:pt x="9636" y="2570"/>
                    <a:pt x="9609" y="2379"/>
                  </a:cubicBezTo>
                  <a:cubicBezTo>
                    <a:pt x="9568" y="2089"/>
                    <a:pt x="9436" y="1803"/>
                    <a:pt x="9213" y="1534"/>
                  </a:cubicBezTo>
                  <a:cubicBezTo>
                    <a:pt x="9063" y="1351"/>
                    <a:pt x="8871" y="1177"/>
                    <a:pt x="8641" y="1016"/>
                  </a:cubicBezTo>
                  <a:cubicBezTo>
                    <a:pt x="8452" y="881"/>
                    <a:pt x="8229" y="754"/>
                    <a:pt x="7982" y="638"/>
                  </a:cubicBezTo>
                  <a:cubicBezTo>
                    <a:pt x="7821" y="563"/>
                    <a:pt x="7653" y="495"/>
                    <a:pt x="7479" y="433"/>
                  </a:cubicBezTo>
                  <a:cubicBezTo>
                    <a:pt x="7272" y="359"/>
                    <a:pt x="7056" y="294"/>
                    <a:pt x="6835" y="239"/>
                  </a:cubicBezTo>
                  <a:cubicBezTo>
                    <a:pt x="6192" y="79"/>
                    <a:pt x="5501" y="0"/>
                    <a:pt x="4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7"/>
            <p:cNvSpPr/>
            <p:nvPr/>
          </p:nvSpPr>
          <p:spPr>
            <a:xfrm>
              <a:off x="6544620" y="2626826"/>
              <a:ext cx="234534" cy="351707"/>
            </a:xfrm>
            <a:custGeom>
              <a:avLst/>
              <a:gdLst/>
              <a:ahLst/>
              <a:cxnLst/>
              <a:rect l="l" t="t" r="r" b="b"/>
              <a:pathLst>
                <a:path w="2813" h="4218" extrusionOk="0">
                  <a:moveTo>
                    <a:pt x="1576" y="0"/>
                  </a:moveTo>
                  <a:cubicBezTo>
                    <a:pt x="1449" y="61"/>
                    <a:pt x="1326" y="128"/>
                    <a:pt x="1209" y="198"/>
                  </a:cubicBezTo>
                  <a:cubicBezTo>
                    <a:pt x="984" y="336"/>
                    <a:pt x="790" y="483"/>
                    <a:pt x="629" y="638"/>
                  </a:cubicBezTo>
                  <a:cubicBezTo>
                    <a:pt x="444" y="816"/>
                    <a:pt x="301" y="1002"/>
                    <a:pt x="202" y="1193"/>
                  </a:cubicBezTo>
                  <a:cubicBezTo>
                    <a:pt x="54" y="1477"/>
                    <a:pt x="1" y="1769"/>
                    <a:pt x="37" y="2059"/>
                  </a:cubicBezTo>
                  <a:cubicBezTo>
                    <a:pt x="61" y="2250"/>
                    <a:pt x="126" y="2442"/>
                    <a:pt x="229" y="2627"/>
                  </a:cubicBezTo>
                  <a:cubicBezTo>
                    <a:pt x="254" y="2669"/>
                    <a:pt x="280" y="2711"/>
                    <a:pt x="308" y="2753"/>
                  </a:cubicBezTo>
                  <a:cubicBezTo>
                    <a:pt x="437" y="2946"/>
                    <a:pt x="611" y="3133"/>
                    <a:pt x="829" y="3308"/>
                  </a:cubicBezTo>
                  <a:cubicBezTo>
                    <a:pt x="901" y="3366"/>
                    <a:pt x="978" y="3424"/>
                    <a:pt x="1062" y="3479"/>
                  </a:cubicBezTo>
                  <a:cubicBezTo>
                    <a:pt x="1145" y="3535"/>
                    <a:pt x="1232" y="3590"/>
                    <a:pt x="1325" y="3642"/>
                  </a:cubicBezTo>
                  <a:cubicBezTo>
                    <a:pt x="1432" y="3705"/>
                    <a:pt x="1547" y="3763"/>
                    <a:pt x="1667" y="3820"/>
                  </a:cubicBezTo>
                  <a:cubicBezTo>
                    <a:pt x="1814" y="3888"/>
                    <a:pt x="1967" y="3952"/>
                    <a:pt x="2123" y="4008"/>
                  </a:cubicBezTo>
                  <a:cubicBezTo>
                    <a:pt x="2233" y="4048"/>
                    <a:pt x="2344" y="4085"/>
                    <a:pt x="2459" y="4120"/>
                  </a:cubicBezTo>
                  <a:cubicBezTo>
                    <a:pt x="2575" y="4156"/>
                    <a:pt x="2692" y="4188"/>
                    <a:pt x="2813" y="4217"/>
                  </a:cubicBezTo>
                  <a:lnTo>
                    <a:pt x="15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7"/>
            <p:cNvSpPr/>
            <p:nvPr/>
          </p:nvSpPr>
          <p:spPr>
            <a:xfrm>
              <a:off x="6545037" y="2738641"/>
              <a:ext cx="55444" cy="152590"/>
            </a:xfrm>
            <a:custGeom>
              <a:avLst/>
              <a:gdLst/>
              <a:ahLst/>
              <a:cxnLst/>
              <a:rect l="l" t="t" r="r" b="b"/>
              <a:pathLst>
                <a:path w="665" h="1830" extrusionOk="0">
                  <a:moveTo>
                    <a:pt x="128" y="1"/>
                  </a:moveTo>
                  <a:cubicBezTo>
                    <a:pt x="32" y="237"/>
                    <a:pt x="1" y="479"/>
                    <a:pt x="31" y="718"/>
                  </a:cubicBezTo>
                  <a:cubicBezTo>
                    <a:pt x="55" y="909"/>
                    <a:pt x="119" y="1101"/>
                    <a:pt x="223" y="1286"/>
                  </a:cubicBezTo>
                  <a:cubicBezTo>
                    <a:pt x="247" y="1328"/>
                    <a:pt x="273" y="1370"/>
                    <a:pt x="301" y="1412"/>
                  </a:cubicBezTo>
                  <a:cubicBezTo>
                    <a:pt x="397" y="1556"/>
                    <a:pt x="519" y="1695"/>
                    <a:pt x="664" y="1830"/>
                  </a:cubicBezTo>
                  <a:lnTo>
                    <a:pt x="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7"/>
            <p:cNvSpPr/>
            <p:nvPr/>
          </p:nvSpPr>
          <p:spPr>
            <a:xfrm>
              <a:off x="6723208" y="2589220"/>
              <a:ext cx="179173" cy="407907"/>
            </a:xfrm>
            <a:custGeom>
              <a:avLst/>
              <a:gdLst/>
              <a:ahLst/>
              <a:cxnLst/>
              <a:rect l="l" t="t" r="r" b="b"/>
              <a:pathLst>
                <a:path w="2149" h="4892" extrusionOk="0">
                  <a:moveTo>
                    <a:pt x="714" y="1"/>
                  </a:moveTo>
                  <a:cubicBezTo>
                    <a:pt x="491" y="53"/>
                    <a:pt x="274" y="116"/>
                    <a:pt x="67" y="187"/>
                  </a:cubicBezTo>
                  <a:cubicBezTo>
                    <a:pt x="44" y="195"/>
                    <a:pt x="23" y="202"/>
                    <a:pt x="1" y="211"/>
                  </a:cubicBezTo>
                  <a:lnTo>
                    <a:pt x="1350" y="4805"/>
                  </a:lnTo>
                  <a:cubicBezTo>
                    <a:pt x="1613" y="4847"/>
                    <a:pt x="1880" y="4876"/>
                    <a:pt x="2149" y="4892"/>
                  </a:cubicBezTo>
                  <a:lnTo>
                    <a:pt x="714"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7"/>
            <p:cNvSpPr/>
            <p:nvPr/>
          </p:nvSpPr>
          <p:spPr>
            <a:xfrm>
              <a:off x="6912133" y="2570793"/>
              <a:ext cx="190595" cy="422416"/>
            </a:xfrm>
            <a:custGeom>
              <a:avLst/>
              <a:gdLst/>
              <a:ahLst/>
              <a:cxnLst/>
              <a:rect l="l" t="t" r="r" b="b"/>
              <a:pathLst>
                <a:path w="2286" h="5066" extrusionOk="0">
                  <a:moveTo>
                    <a:pt x="403" y="0"/>
                  </a:moveTo>
                  <a:cubicBezTo>
                    <a:pt x="269" y="0"/>
                    <a:pt x="135" y="3"/>
                    <a:pt x="1" y="9"/>
                  </a:cubicBezTo>
                  <a:lnTo>
                    <a:pt x="1485" y="5065"/>
                  </a:lnTo>
                  <a:cubicBezTo>
                    <a:pt x="1758" y="5032"/>
                    <a:pt x="2026" y="4987"/>
                    <a:pt x="2285" y="4929"/>
                  </a:cubicBezTo>
                  <a:lnTo>
                    <a:pt x="841" y="11"/>
                  </a:lnTo>
                  <a:cubicBezTo>
                    <a:pt x="695" y="4"/>
                    <a:pt x="549" y="0"/>
                    <a:pt x="403" y="0"/>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7"/>
            <p:cNvSpPr/>
            <p:nvPr/>
          </p:nvSpPr>
          <p:spPr>
            <a:xfrm>
              <a:off x="7006346" y="2573211"/>
              <a:ext cx="152243" cy="403321"/>
            </a:xfrm>
            <a:custGeom>
              <a:avLst/>
              <a:gdLst/>
              <a:ahLst/>
              <a:cxnLst/>
              <a:rect l="l" t="t" r="r" b="b"/>
              <a:pathLst>
                <a:path w="1826" h="4837" extrusionOk="0">
                  <a:moveTo>
                    <a:pt x="0" y="1"/>
                  </a:moveTo>
                  <a:lnTo>
                    <a:pt x="1420" y="4836"/>
                  </a:lnTo>
                  <a:cubicBezTo>
                    <a:pt x="1557" y="4800"/>
                    <a:pt x="1693" y="4759"/>
                    <a:pt x="1825" y="4716"/>
                  </a:cubicBezTo>
                  <a:lnTo>
                    <a:pt x="455" y="49"/>
                  </a:lnTo>
                  <a:cubicBezTo>
                    <a:pt x="305" y="28"/>
                    <a:pt x="153" y="12"/>
                    <a:pt x="0"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7"/>
            <p:cNvSpPr/>
            <p:nvPr/>
          </p:nvSpPr>
          <p:spPr>
            <a:xfrm>
              <a:off x="7229622" y="2633913"/>
              <a:ext cx="118226" cy="248980"/>
            </a:xfrm>
            <a:custGeom>
              <a:avLst/>
              <a:gdLst/>
              <a:ahLst/>
              <a:cxnLst/>
              <a:rect l="l" t="t" r="r" b="b"/>
              <a:pathLst>
                <a:path w="1418" h="2986" extrusionOk="0">
                  <a:moveTo>
                    <a:pt x="1" y="1"/>
                  </a:moveTo>
                  <a:lnTo>
                    <a:pt x="874" y="2986"/>
                  </a:lnTo>
                  <a:cubicBezTo>
                    <a:pt x="896" y="2964"/>
                    <a:pt x="919" y="2939"/>
                    <a:pt x="940" y="2916"/>
                  </a:cubicBezTo>
                  <a:cubicBezTo>
                    <a:pt x="1109" y="2726"/>
                    <a:pt x="1232" y="2529"/>
                    <a:pt x="1307" y="2328"/>
                  </a:cubicBezTo>
                  <a:cubicBezTo>
                    <a:pt x="1325" y="2284"/>
                    <a:pt x="1340" y="2241"/>
                    <a:pt x="1352" y="2197"/>
                  </a:cubicBezTo>
                  <a:cubicBezTo>
                    <a:pt x="1405" y="2007"/>
                    <a:pt x="1417" y="1814"/>
                    <a:pt x="1390" y="1622"/>
                  </a:cubicBezTo>
                  <a:cubicBezTo>
                    <a:pt x="1349" y="1332"/>
                    <a:pt x="1217" y="1046"/>
                    <a:pt x="994" y="777"/>
                  </a:cubicBezTo>
                  <a:cubicBezTo>
                    <a:pt x="843" y="596"/>
                    <a:pt x="655" y="421"/>
                    <a:pt x="421" y="259"/>
                  </a:cubicBezTo>
                  <a:cubicBezTo>
                    <a:pt x="382" y="232"/>
                    <a:pt x="340" y="203"/>
                    <a:pt x="298" y="176"/>
                  </a:cubicBezTo>
                  <a:cubicBezTo>
                    <a:pt x="280" y="164"/>
                    <a:pt x="260" y="150"/>
                    <a:pt x="240" y="139"/>
                  </a:cubicBezTo>
                  <a:cubicBezTo>
                    <a:pt x="222" y="127"/>
                    <a:pt x="202" y="116"/>
                    <a:pt x="182" y="103"/>
                  </a:cubicBezTo>
                  <a:cubicBezTo>
                    <a:pt x="123" y="69"/>
                    <a:pt x="64" y="33"/>
                    <a:pt x="1"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7"/>
            <p:cNvSpPr/>
            <p:nvPr/>
          </p:nvSpPr>
          <p:spPr>
            <a:xfrm>
              <a:off x="6613404" y="2625158"/>
              <a:ext cx="665332" cy="318855"/>
            </a:xfrm>
            <a:custGeom>
              <a:avLst/>
              <a:gdLst/>
              <a:ahLst/>
              <a:cxnLst/>
              <a:rect l="l" t="t" r="r" b="b"/>
              <a:pathLst>
                <a:path w="7980" h="3824" extrusionOk="0">
                  <a:moveTo>
                    <a:pt x="3987" y="1"/>
                  </a:moveTo>
                  <a:cubicBezTo>
                    <a:pt x="3064" y="1"/>
                    <a:pt x="2146" y="191"/>
                    <a:pt x="1456" y="563"/>
                  </a:cubicBezTo>
                  <a:cubicBezTo>
                    <a:pt x="1401" y="593"/>
                    <a:pt x="1345" y="625"/>
                    <a:pt x="1293" y="656"/>
                  </a:cubicBezTo>
                  <a:cubicBezTo>
                    <a:pt x="0" y="1453"/>
                    <a:pt x="163" y="2659"/>
                    <a:pt x="1657" y="3353"/>
                  </a:cubicBezTo>
                  <a:cubicBezTo>
                    <a:pt x="2336" y="3669"/>
                    <a:pt x="3174" y="3823"/>
                    <a:pt x="4007" y="3823"/>
                  </a:cubicBezTo>
                  <a:cubicBezTo>
                    <a:pt x="5005" y="3823"/>
                    <a:pt x="5997" y="3601"/>
                    <a:pt x="6702" y="3167"/>
                  </a:cubicBezTo>
                  <a:cubicBezTo>
                    <a:pt x="6754" y="3134"/>
                    <a:pt x="6804" y="3101"/>
                    <a:pt x="6851" y="3066"/>
                  </a:cubicBezTo>
                  <a:cubicBezTo>
                    <a:pt x="7979" y="2273"/>
                    <a:pt x="7770" y="1136"/>
                    <a:pt x="6338" y="471"/>
                  </a:cubicBezTo>
                  <a:cubicBezTo>
                    <a:pt x="5658" y="155"/>
                    <a:pt x="4820" y="1"/>
                    <a:pt x="3987"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7"/>
            <p:cNvSpPr/>
            <p:nvPr/>
          </p:nvSpPr>
          <p:spPr>
            <a:xfrm>
              <a:off x="6613404" y="2625158"/>
              <a:ext cx="665332" cy="318855"/>
            </a:xfrm>
            <a:custGeom>
              <a:avLst/>
              <a:gdLst/>
              <a:ahLst/>
              <a:cxnLst/>
              <a:rect l="l" t="t" r="r" b="b"/>
              <a:pathLst>
                <a:path w="7980" h="3824" extrusionOk="0">
                  <a:moveTo>
                    <a:pt x="3987" y="1"/>
                  </a:moveTo>
                  <a:cubicBezTo>
                    <a:pt x="3064" y="1"/>
                    <a:pt x="2146" y="191"/>
                    <a:pt x="1456" y="563"/>
                  </a:cubicBezTo>
                  <a:cubicBezTo>
                    <a:pt x="1401" y="593"/>
                    <a:pt x="1345" y="625"/>
                    <a:pt x="1293" y="656"/>
                  </a:cubicBezTo>
                  <a:cubicBezTo>
                    <a:pt x="0" y="1453"/>
                    <a:pt x="163" y="2659"/>
                    <a:pt x="1657" y="3353"/>
                  </a:cubicBezTo>
                  <a:cubicBezTo>
                    <a:pt x="2336" y="3669"/>
                    <a:pt x="3174" y="3823"/>
                    <a:pt x="4007" y="3823"/>
                  </a:cubicBezTo>
                  <a:cubicBezTo>
                    <a:pt x="5005" y="3823"/>
                    <a:pt x="5997" y="3601"/>
                    <a:pt x="6702" y="3167"/>
                  </a:cubicBezTo>
                  <a:cubicBezTo>
                    <a:pt x="6754" y="3134"/>
                    <a:pt x="6804" y="3101"/>
                    <a:pt x="6851" y="3066"/>
                  </a:cubicBezTo>
                  <a:cubicBezTo>
                    <a:pt x="7979" y="2273"/>
                    <a:pt x="7770" y="1136"/>
                    <a:pt x="6338" y="471"/>
                  </a:cubicBezTo>
                  <a:cubicBezTo>
                    <a:pt x="5658" y="155"/>
                    <a:pt x="4820" y="1"/>
                    <a:pt x="3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7"/>
            <p:cNvSpPr/>
            <p:nvPr/>
          </p:nvSpPr>
          <p:spPr>
            <a:xfrm>
              <a:off x="6654758" y="2632329"/>
              <a:ext cx="584709" cy="304513"/>
            </a:xfrm>
            <a:custGeom>
              <a:avLst/>
              <a:gdLst/>
              <a:ahLst/>
              <a:cxnLst/>
              <a:rect l="l" t="t" r="r" b="b"/>
              <a:pathLst>
                <a:path w="7013" h="3652" extrusionOk="0">
                  <a:moveTo>
                    <a:pt x="3491" y="0"/>
                  </a:moveTo>
                  <a:cubicBezTo>
                    <a:pt x="2610" y="0"/>
                    <a:pt x="1733" y="182"/>
                    <a:pt x="1074" y="538"/>
                  </a:cubicBezTo>
                  <a:cubicBezTo>
                    <a:pt x="1063" y="544"/>
                    <a:pt x="1053" y="549"/>
                    <a:pt x="1041" y="554"/>
                  </a:cubicBezTo>
                  <a:cubicBezTo>
                    <a:pt x="999" y="579"/>
                    <a:pt x="958" y="602"/>
                    <a:pt x="917" y="626"/>
                  </a:cubicBezTo>
                  <a:cubicBezTo>
                    <a:pt x="672" y="778"/>
                    <a:pt x="480" y="944"/>
                    <a:pt x="345" y="1119"/>
                  </a:cubicBezTo>
                  <a:cubicBezTo>
                    <a:pt x="20" y="1535"/>
                    <a:pt x="0" y="1999"/>
                    <a:pt x="272" y="2420"/>
                  </a:cubicBezTo>
                  <a:cubicBezTo>
                    <a:pt x="432" y="2667"/>
                    <a:pt x="693" y="2897"/>
                    <a:pt x="1052" y="3095"/>
                  </a:cubicBezTo>
                  <a:cubicBezTo>
                    <a:pt x="1118" y="3132"/>
                    <a:pt x="1190" y="3169"/>
                    <a:pt x="1265" y="3203"/>
                  </a:cubicBezTo>
                  <a:cubicBezTo>
                    <a:pt x="1333" y="3235"/>
                    <a:pt x="1403" y="3265"/>
                    <a:pt x="1475" y="3293"/>
                  </a:cubicBezTo>
                  <a:cubicBezTo>
                    <a:pt x="1625" y="3353"/>
                    <a:pt x="1782" y="3406"/>
                    <a:pt x="1944" y="3449"/>
                  </a:cubicBezTo>
                  <a:cubicBezTo>
                    <a:pt x="2436" y="3584"/>
                    <a:pt x="2974" y="3651"/>
                    <a:pt x="3510" y="3651"/>
                  </a:cubicBezTo>
                  <a:cubicBezTo>
                    <a:pt x="4204" y="3651"/>
                    <a:pt x="4895" y="3539"/>
                    <a:pt x="5479" y="3318"/>
                  </a:cubicBezTo>
                  <a:cubicBezTo>
                    <a:pt x="5627" y="3263"/>
                    <a:pt x="5769" y="3200"/>
                    <a:pt x="5901" y="3129"/>
                  </a:cubicBezTo>
                  <a:cubicBezTo>
                    <a:pt x="5964" y="3097"/>
                    <a:pt x="6025" y="3061"/>
                    <a:pt x="6084" y="3026"/>
                  </a:cubicBezTo>
                  <a:cubicBezTo>
                    <a:pt x="6134" y="2994"/>
                    <a:pt x="6184" y="2963"/>
                    <a:pt x="6228" y="2931"/>
                  </a:cubicBezTo>
                  <a:cubicBezTo>
                    <a:pt x="6242" y="2921"/>
                    <a:pt x="6254" y="2912"/>
                    <a:pt x="6266" y="2902"/>
                  </a:cubicBezTo>
                  <a:cubicBezTo>
                    <a:pt x="6569" y="2681"/>
                    <a:pt x="6765" y="2433"/>
                    <a:pt x="6855" y="2178"/>
                  </a:cubicBezTo>
                  <a:cubicBezTo>
                    <a:pt x="7013" y="1741"/>
                    <a:pt x="6869" y="1283"/>
                    <a:pt x="6435" y="895"/>
                  </a:cubicBezTo>
                  <a:cubicBezTo>
                    <a:pt x="6254" y="732"/>
                    <a:pt x="6021" y="581"/>
                    <a:pt x="5737" y="449"/>
                  </a:cubicBezTo>
                  <a:cubicBezTo>
                    <a:pt x="5691" y="428"/>
                    <a:pt x="5646" y="407"/>
                    <a:pt x="5596" y="388"/>
                  </a:cubicBezTo>
                  <a:cubicBezTo>
                    <a:pt x="4974" y="128"/>
                    <a:pt x="4231" y="0"/>
                    <a:pt x="3491"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7"/>
            <p:cNvSpPr/>
            <p:nvPr/>
          </p:nvSpPr>
          <p:spPr>
            <a:xfrm>
              <a:off x="6654758" y="2632329"/>
              <a:ext cx="584709" cy="304513"/>
            </a:xfrm>
            <a:custGeom>
              <a:avLst/>
              <a:gdLst/>
              <a:ahLst/>
              <a:cxnLst/>
              <a:rect l="l" t="t" r="r" b="b"/>
              <a:pathLst>
                <a:path w="7013" h="3652" extrusionOk="0">
                  <a:moveTo>
                    <a:pt x="3491" y="0"/>
                  </a:moveTo>
                  <a:cubicBezTo>
                    <a:pt x="2610" y="0"/>
                    <a:pt x="1733" y="182"/>
                    <a:pt x="1074" y="538"/>
                  </a:cubicBezTo>
                  <a:cubicBezTo>
                    <a:pt x="1063" y="544"/>
                    <a:pt x="1053" y="549"/>
                    <a:pt x="1041" y="554"/>
                  </a:cubicBezTo>
                  <a:cubicBezTo>
                    <a:pt x="999" y="579"/>
                    <a:pt x="958" y="602"/>
                    <a:pt x="917" y="626"/>
                  </a:cubicBezTo>
                  <a:cubicBezTo>
                    <a:pt x="672" y="778"/>
                    <a:pt x="480" y="944"/>
                    <a:pt x="345" y="1119"/>
                  </a:cubicBezTo>
                  <a:cubicBezTo>
                    <a:pt x="20" y="1535"/>
                    <a:pt x="0" y="1999"/>
                    <a:pt x="272" y="2420"/>
                  </a:cubicBezTo>
                  <a:cubicBezTo>
                    <a:pt x="432" y="2667"/>
                    <a:pt x="693" y="2897"/>
                    <a:pt x="1052" y="3095"/>
                  </a:cubicBezTo>
                  <a:cubicBezTo>
                    <a:pt x="1118" y="3132"/>
                    <a:pt x="1190" y="3169"/>
                    <a:pt x="1265" y="3203"/>
                  </a:cubicBezTo>
                  <a:cubicBezTo>
                    <a:pt x="1333" y="3235"/>
                    <a:pt x="1403" y="3265"/>
                    <a:pt x="1475" y="3293"/>
                  </a:cubicBezTo>
                  <a:cubicBezTo>
                    <a:pt x="1625" y="3353"/>
                    <a:pt x="1782" y="3406"/>
                    <a:pt x="1944" y="3449"/>
                  </a:cubicBezTo>
                  <a:cubicBezTo>
                    <a:pt x="2436" y="3584"/>
                    <a:pt x="2974" y="3651"/>
                    <a:pt x="3510" y="3651"/>
                  </a:cubicBezTo>
                  <a:cubicBezTo>
                    <a:pt x="4204" y="3651"/>
                    <a:pt x="4895" y="3539"/>
                    <a:pt x="5479" y="3318"/>
                  </a:cubicBezTo>
                  <a:cubicBezTo>
                    <a:pt x="5627" y="3263"/>
                    <a:pt x="5769" y="3200"/>
                    <a:pt x="5901" y="3129"/>
                  </a:cubicBezTo>
                  <a:cubicBezTo>
                    <a:pt x="5964" y="3097"/>
                    <a:pt x="6025" y="3061"/>
                    <a:pt x="6084" y="3026"/>
                  </a:cubicBezTo>
                  <a:cubicBezTo>
                    <a:pt x="6134" y="2994"/>
                    <a:pt x="6184" y="2963"/>
                    <a:pt x="6228" y="2931"/>
                  </a:cubicBezTo>
                  <a:cubicBezTo>
                    <a:pt x="6242" y="2921"/>
                    <a:pt x="6254" y="2912"/>
                    <a:pt x="6266" y="2902"/>
                  </a:cubicBezTo>
                  <a:cubicBezTo>
                    <a:pt x="6569" y="2681"/>
                    <a:pt x="6765" y="2433"/>
                    <a:pt x="6855" y="2178"/>
                  </a:cubicBezTo>
                  <a:cubicBezTo>
                    <a:pt x="7013" y="1741"/>
                    <a:pt x="6869" y="1283"/>
                    <a:pt x="6435" y="895"/>
                  </a:cubicBezTo>
                  <a:cubicBezTo>
                    <a:pt x="6254" y="732"/>
                    <a:pt x="6021" y="581"/>
                    <a:pt x="5737" y="449"/>
                  </a:cubicBezTo>
                  <a:cubicBezTo>
                    <a:pt x="5691" y="428"/>
                    <a:pt x="5646" y="407"/>
                    <a:pt x="5596" y="388"/>
                  </a:cubicBezTo>
                  <a:cubicBezTo>
                    <a:pt x="4974" y="128"/>
                    <a:pt x="4231" y="0"/>
                    <a:pt x="3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7"/>
            <p:cNvSpPr/>
            <p:nvPr/>
          </p:nvSpPr>
          <p:spPr>
            <a:xfrm>
              <a:off x="6663679" y="2665765"/>
              <a:ext cx="566283" cy="271077"/>
            </a:xfrm>
            <a:custGeom>
              <a:avLst/>
              <a:gdLst/>
              <a:ahLst/>
              <a:cxnLst/>
              <a:rect l="l" t="t" r="r" b="b"/>
              <a:pathLst>
                <a:path w="6792" h="3251" extrusionOk="0">
                  <a:moveTo>
                    <a:pt x="3387" y="0"/>
                  </a:moveTo>
                  <a:cubicBezTo>
                    <a:pt x="2505" y="0"/>
                    <a:pt x="1629" y="182"/>
                    <a:pt x="969" y="538"/>
                  </a:cubicBezTo>
                  <a:cubicBezTo>
                    <a:pt x="958" y="544"/>
                    <a:pt x="947" y="549"/>
                    <a:pt x="936" y="556"/>
                  </a:cubicBezTo>
                  <a:cubicBezTo>
                    <a:pt x="894" y="578"/>
                    <a:pt x="852" y="602"/>
                    <a:pt x="812" y="627"/>
                  </a:cubicBezTo>
                  <a:cubicBezTo>
                    <a:pt x="567" y="779"/>
                    <a:pt x="376" y="945"/>
                    <a:pt x="240" y="1120"/>
                  </a:cubicBezTo>
                  <a:cubicBezTo>
                    <a:pt x="114" y="1282"/>
                    <a:pt x="35" y="1452"/>
                    <a:pt x="1" y="1624"/>
                  </a:cubicBezTo>
                  <a:cubicBezTo>
                    <a:pt x="29" y="1758"/>
                    <a:pt x="85" y="1892"/>
                    <a:pt x="167" y="2019"/>
                  </a:cubicBezTo>
                  <a:cubicBezTo>
                    <a:pt x="328" y="2266"/>
                    <a:pt x="588" y="2498"/>
                    <a:pt x="947" y="2694"/>
                  </a:cubicBezTo>
                  <a:cubicBezTo>
                    <a:pt x="1016" y="2731"/>
                    <a:pt x="1085" y="2768"/>
                    <a:pt x="1161" y="2802"/>
                  </a:cubicBezTo>
                  <a:cubicBezTo>
                    <a:pt x="1230" y="2834"/>
                    <a:pt x="1298" y="2864"/>
                    <a:pt x="1370" y="2892"/>
                  </a:cubicBezTo>
                  <a:cubicBezTo>
                    <a:pt x="1521" y="2952"/>
                    <a:pt x="1678" y="3002"/>
                    <a:pt x="1839" y="3048"/>
                  </a:cubicBezTo>
                  <a:cubicBezTo>
                    <a:pt x="2332" y="3183"/>
                    <a:pt x="2870" y="3250"/>
                    <a:pt x="3405" y="3250"/>
                  </a:cubicBezTo>
                  <a:cubicBezTo>
                    <a:pt x="4100" y="3250"/>
                    <a:pt x="4790" y="3138"/>
                    <a:pt x="5375" y="2917"/>
                  </a:cubicBezTo>
                  <a:cubicBezTo>
                    <a:pt x="5523" y="2862"/>
                    <a:pt x="5663" y="2799"/>
                    <a:pt x="5797" y="2728"/>
                  </a:cubicBezTo>
                  <a:cubicBezTo>
                    <a:pt x="5860" y="2696"/>
                    <a:pt x="5920" y="2662"/>
                    <a:pt x="5980" y="2625"/>
                  </a:cubicBezTo>
                  <a:cubicBezTo>
                    <a:pt x="6030" y="2594"/>
                    <a:pt x="6078" y="2562"/>
                    <a:pt x="6124" y="2530"/>
                  </a:cubicBezTo>
                  <a:cubicBezTo>
                    <a:pt x="6137" y="2520"/>
                    <a:pt x="6150" y="2511"/>
                    <a:pt x="6162" y="2501"/>
                  </a:cubicBezTo>
                  <a:cubicBezTo>
                    <a:pt x="6464" y="2280"/>
                    <a:pt x="6659" y="2032"/>
                    <a:pt x="6751" y="1777"/>
                  </a:cubicBezTo>
                  <a:cubicBezTo>
                    <a:pt x="6769" y="1728"/>
                    <a:pt x="6781" y="1680"/>
                    <a:pt x="6792" y="1629"/>
                  </a:cubicBezTo>
                  <a:cubicBezTo>
                    <a:pt x="6738" y="1373"/>
                    <a:pt x="6585" y="1123"/>
                    <a:pt x="6332" y="896"/>
                  </a:cubicBezTo>
                  <a:cubicBezTo>
                    <a:pt x="6148" y="731"/>
                    <a:pt x="5915" y="581"/>
                    <a:pt x="5631" y="449"/>
                  </a:cubicBezTo>
                  <a:cubicBezTo>
                    <a:pt x="5585" y="428"/>
                    <a:pt x="5540" y="407"/>
                    <a:pt x="5491" y="388"/>
                  </a:cubicBezTo>
                  <a:cubicBezTo>
                    <a:pt x="4869" y="128"/>
                    <a:pt x="4126" y="0"/>
                    <a:pt x="3387"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7"/>
            <p:cNvSpPr/>
            <p:nvPr/>
          </p:nvSpPr>
          <p:spPr>
            <a:xfrm>
              <a:off x="6663679" y="2665765"/>
              <a:ext cx="566283" cy="271077"/>
            </a:xfrm>
            <a:custGeom>
              <a:avLst/>
              <a:gdLst/>
              <a:ahLst/>
              <a:cxnLst/>
              <a:rect l="l" t="t" r="r" b="b"/>
              <a:pathLst>
                <a:path w="6792" h="3251" extrusionOk="0">
                  <a:moveTo>
                    <a:pt x="3387" y="0"/>
                  </a:moveTo>
                  <a:cubicBezTo>
                    <a:pt x="2505" y="0"/>
                    <a:pt x="1629" y="182"/>
                    <a:pt x="969" y="538"/>
                  </a:cubicBezTo>
                  <a:cubicBezTo>
                    <a:pt x="958" y="544"/>
                    <a:pt x="947" y="549"/>
                    <a:pt x="936" y="556"/>
                  </a:cubicBezTo>
                  <a:cubicBezTo>
                    <a:pt x="894" y="578"/>
                    <a:pt x="852" y="602"/>
                    <a:pt x="812" y="627"/>
                  </a:cubicBezTo>
                  <a:cubicBezTo>
                    <a:pt x="567" y="779"/>
                    <a:pt x="376" y="945"/>
                    <a:pt x="240" y="1120"/>
                  </a:cubicBezTo>
                  <a:cubicBezTo>
                    <a:pt x="114" y="1282"/>
                    <a:pt x="35" y="1452"/>
                    <a:pt x="1" y="1624"/>
                  </a:cubicBezTo>
                  <a:cubicBezTo>
                    <a:pt x="29" y="1758"/>
                    <a:pt x="85" y="1892"/>
                    <a:pt x="167" y="2019"/>
                  </a:cubicBezTo>
                  <a:cubicBezTo>
                    <a:pt x="328" y="2266"/>
                    <a:pt x="588" y="2498"/>
                    <a:pt x="947" y="2694"/>
                  </a:cubicBezTo>
                  <a:cubicBezTo>
                    <a:pt x="1016" y="2731"/>
                    <a:pt x="1085" y="2768"/>
                    <a:pt x="1161" y="2802"/>
                  </a:cubicBezTo>
                  <a:cubicBezTo>
                    <a:pt x="1230" y="2834"/>
                    <a:pt x="1298" y="2864"/>
                    <a:pt x="1370" y="2892"/>
                  </a:cubicBezTo>
                  <a:cubicBezTo>
                    <a:pt x="1521" y="2952"/>
                    <a:pt x="1678" y="3002"/>
                    <a:pt x="1839" y="3048"/>
                  </a:cubicBezTo>
                  <a:cubicBezTo>
                    <a:pt x="2332" y="3183"/>
                    <a:pt x="2870" y="3250"/>
                    <a:pt x="3405" y="3250"/>
                  </a:cubicBezTo>
                  <a:cubicBezTo>
                    <a:pt x="4100" y="3250"/>
                    <a:pt x="4790" y="3138"/>
                    <a:pt x="5375" y="2917"/>
                  </a:cubicBezTo>
                  <a:cubicBezTo>
                    <a:pt x="5523" y="2862"/>
                    <a:pt x="5663" y="2799"/>
                    <a:pt x="5797" y="2728"/>
                  </a:cubicBezTo>
                  <a:cubicBezTo>
                    <a:pt x="5860" y="2696"/>
                    <a:pt x="5920" y="2662"/>
                    <a:pt x="5980" y="2625"/>
                  </a:cubicBezTo>
                  <a:cubicBezTo>
                    <a:pt x="6030" y="2594"/>
                    <a:pt x="6078" y="2562"/>
                    <a:pt x="6124" y="2530"/>
                  </a:cubicBezTo>
                  <a:cubicBezTo>
                    <a:pt x="6137" y="2520"/>
                    <a:pt x="6150" y="2511"/>
                    <a:pt x="6162" y="2501"/>
                  </a:cubicBezTo>
                  <a:cubicBezTo>
                    <a:pt x="6464" y="2280"/>
                    <a:pt x="6659" y="2032"/>
                    <a:pt x="6751" y="1777"/>
                  </a:cubicBezTo>
                  <a:cubicBezTo>
                    <a:pt x="6769" y="1728"/>
                    <a:pt x="6781" y="1680"/>
                    <a:pt x="6792" y="1629"/>
                  </a:cubicBezTo>
                  <a:cubicBezTo>
                    <a:pt x="6738" y="1373"/>
                    <a:pt x="6585" y="1123"/>
                    <a:pt x="6332" y="896"/>
                  </a:cubicBezTo>
                  <a:cubicBezTo>
                    <a:pt x="6148" y="731"/>
                    <a:pt x="5915" y="581"/>
                    <a:pt x="5631" y="449"/>
                  </a:cubicBezTo>
                  <a:cubicBezTo>
                    <a:pt x="5585" y="428"/>
                    <a:pt x="5540" y="407"/>
                    <a:pt x="5491" y="388"/>
                  </a:cubicBezTo>
                  <a:cubicBezTo>
                    <a:pt x="4869" y="128"/>
                    <a:pt x="4126" y="0"/>
                    <a:pt x="3387" y="0"/>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7"/>
            <p:cNvSpPr/>
            <p:nvPr/>
          </p:nvSpPr>
          <p:spPr>
            <a:xfrm>
              <a:off x="6547455" y="2798509"/>
              <a:ext cx="791479" cy="202369"/>
            </a:xfrm>
            <a:custGeom>
              <a:avLst/>
              <a:gdLst/>
              <a:ahLst/>
              <a:cxnLst/>
              <a:rect l="l" t="t" r="r" b="b"/>
              <a:pathLst>
                <a:path w="9493" h="2427" extrusionOk="0">
                  <a:moveTo>
                    <a:pt x="9493" y="354"/>
                  </a:moveTo>
                  <a:lnTo>
                    <a:pt x="9493" y="354"/>
                  </a:lnTo>
                  <a:cubicBezTo>
                    <a:pt x="9462" y="420"/>
                    <a:pt x="9430" y="484"/>
                    <a:pt x="9394" y="546"/>
                  </a:cubicBezTo>
                  <a:lnTo>
                    <a:pt x="9394" y="546"/>
                  </a:lnTo>
                  <a:cubicBezTo>
                    <a:pt x="9430" y="484"/>
                    <a:pt x="9463" y="420"/>
                    <a:pt x="9493" y="354"/>
                  </a:cubicBezTo>
                  <a:close/>
                  <a:moveTo>
                    <a:pt x="0" y="0"/>
                  </a:moveTo>
                  <a:cubicBezTo>
                    <a:pt x="62" y="512"/>
                    <a:pt x="389" y="943"/>
                    <a:pt x="785" y="1264"/>
                  </a:cubicBezTo>
                  <a:lnTo>
                    <a:pt x="783" y="1262"/>
                  </a:lnTo>
                  <a:lnTo>
                    <a:pt x="783" y="1262"/>
                  </a:lnTo>
                  <a:cubicBezTo>
                    <a:pt x="1881" y="2113"/>
                    <a:pt x="3372" y="2426"/>
                    <a:pt x="4834" y="2426"/>
                  </a:cubicBezTo>
                  <a:cubicBezTo>
                    <a:pt x="4933" y="2426"/>
                    <a:pt x="5032" y="2425"/>
                    <a:pt x="5131" y="2422"/>
                  </a:cubicBezTo>
                  <a:cubicBezTo>
                    <a:pt x="6632" y="2334"/>
                    <a:pt x="8605" y="1944"/>
                    <a:pt x="9394" y="546"/>
                  </a:cubicBezTo>
                  <a:lnTo>
                    <a:pt x="9394" y="546"/>
                  </a:lnTo>
                  <a:cubicBezTo>
                    <a:pt x="8783" y="1613"/>
                    <a:pt x="7362" y="2054"/>
                    <a:pt x="6191" y="2261"/>
                  </a:cubicBezTo>
                  <a:cubicBezTo>
                    <a:pt x="5720" y="2328"/>
                    <a:pt x="5239" y="2365"/>
                    <a:pt x="4760" y="2365"/>
                  </a:cubicBezTo>
                  <a:cubicBezTo>
                    <a:pt x="3320" y="2365"/>
                    <a:pt x="1894" y="2036"/>
                    <a:pt x="802" y="1233"/>
                  </a:cubicBezTo>
                  <a:lnTo>
                    <a:pt x="802" y="1233"/>
                  </a:lnTo>
                  <a:lnTo>
                    <a:pt x="805" y="1235"/>
                  </a:lnTo>
                  <a:cubicBezTo>
                    <a:pt x="410" y="923"/>
                    <a:pt x="72" y="506"/>
                    <a:pt x="0"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7"/>
            <p:cNvSpPr/>
            <p:nvPr/>
          </p:nvSpPr>
          <p:spPr>
            <a:xfrm>
              <a:off x="6736297" y="2674937"/>
              <a:ext cx="404869" cy="242310"/>
            </a:xfrm>
            <a:custGeom>
              <a:avLst/>
              <a:gdLst/>
              <a:ahLst/>
              <a:cxnLst/>
              <a:rect l="l" t="t" r="r" b="b"/>
              <a:pathLst>
                <a:path w="4856" h="2906" extrusionOk="0">
                  <a:moveTo>
                    <a:pt x="2327" y="0"/>
                  </a:moveTo>
                  <a:cubicBezTo>
                    <a:pt x="1923" y="0"/>
                    <a:pt x="1505" y="101"/>
                    <a:pt x="1093" y="303"/>
                  </a:cubicBezTo>
                  <a:lnTo>
                    <a:pt x="624" y="108"/>
                  </a:lnTo>
                  <a:lnTo>
                    <a:pt x="0" y="508"/>
                  </a:lnTo>
                  <a:lnTo>
                    <a:pt x="0" y="1060"/>
                  </a:lnTo>
                  <a:lnTo>
                    <a:pt x="146" y="1120"/>
                  </a:lnTo>
                  <a:cubicBezTo>
                    <a:pt x="137" y="1156"/>
                    <a:pt x="130" y="1191"/>
                    <a:pt x="132" y="1225"/>
                  </a:cubicBezTo>
                  <a:lnTo>
                    <a:pt x="132" y="1229"/>
                  </a:lnTo>
                  <a:cubicBezTo>
                    <a:pt x="137" y="1314"/>
                    <a:pt x="128" y="1679"/>
                    <a:pt x="132" y="1778"/>
                  </a:cubicBezTo>
                  <a:lnTo>
                    <a:pt x="132" y="1782"/>
                  </a:lnTo>
                  <a:cubicBezTo>
                    <a:pt x="139" y="1945"/>
                    <a:pt x="272" y="2089"/>
                    <a:pt x="551" y="2205"/>
                  </a:cubicBezTo>
                  <a:cubicBezTo>
                    <a:pt x="771" y="2297"/>
                    <a:pt x="990" y="2334"/>
                    <a:pt x="1205" y="2334"/>
                  </a:cubicBezTo>
                  <a:cubicBezTo>
                    <a:pt x="1509" y="2334"/>
                    <a:pt x="1806" y="2260"/>
                    <a:pt x="2090" y="2158"/>
                  </a:cubicBezTo>
                  <a:lnTo>
                    <a:pt x="2090" y="2158"/>
                  </a:lnTo>
                  <a:lnTo>
                    <a:pt x="1962" y="2290"/>
                  </a:lnTo>
                  <a:lnTo>
                    <a:pt x="1962" y="2843"/>
                  </a:lnTo>
                  <a:cubicBezTo>
                    <a:pt x="2073" y="2869"/>
                    <a:pt x="2184" y="2886"/>
                    <a:pt x="2291" y="2897"/>
                  </a:cubicBezTo>
                  <a:cubicBezTo>
                    <a:pt x="2358" y="2903"/>
                    <a:pt x="2425" y="2906"/>
                    <a:pt x="2491" y="2906"/>
                  </a:cubicBezTo>
                  <a:cubicBezTo>
                    <a:pt x="2618" y="2906"/>
                    <a:pt x="2743" y="2895"/>
                    <a:pt x="2864" y="2876"/>
                  </a:cubicBezTo>
                  <a:cubicBezTo>
                    <a:pt x="3191" y="2825"/>
                    <a:pt x="3495" y="2714"/>
                    <a:pt x="3755" y="2582"/>
                  </a:cubicBezTo>
                  <a:lnTo>
                    <a:pt x="4222" y="2779"/>
                  </a:lnTo>
                  <a:lnTo>
                    <a:pt x="4855" y="2389"/>
                  </a:lnTo>
                  <a:lnTo>
                    <a:pt x="4855" y="1837"/>
                  </a:lnTo>
                  <a:lnTo>
                    <a:pt x="4737" y="1786"/>
                  </a:lnTo>
                  <a:lnTo>
                    <a:pt x="4712" y="1775"/>
                  </a:lnTo>
                  <a:cubicBezTo>
                    <a:pt x="4721" y="1735"/>
                    <a:pt x="4727" y="1692"/>
                    <a:pt x="4726" y="1646"/>
                  </a:cubicBezTo>
                  <a:cubicBezTo>
                    <a:pt x="4726" y="1630"/>
                    <a:pt x="4722" y="1617"/>
                    <a:pt x="4721" y="1602"/>
                  </a:cubicBezTo>
                  <a:cubicBezTo>
                    <a:pt x="4713" y="1534"/>
                    <a:pt x="4728" y="1223"/>
                    <a:pt x="4726" y="1093"/>
                  </a:cubicBezTo>
                  <a:cubicBezTo>
                    <a:pt x="4726" y="1077"/>
                    <a:pt x="4722" y="1064"/>
                    <a:pt x="4721" y="1050"/>
                  </a:cubicBezTo>
                  <a:cubicBezTo>
                    <a:pt x="4702" y="896"/>
                    <a:pt x="4574" y="756"/>
                    <a:pt x="4312" y="648"/>
                  </a:cubicBezTo>
                  <a:lnTo>
                    <a:pt x="4312" y="646"/>
                  </a:lnTo>
                  <a:cubicBezTo>
                    <a:pt x="4103" y="559"/>
                    <a:pt x="3891" y="524"/>
                    <a:pt x="3683" y="524"/>
                  </a:cubicBezTo>
                  <a:cubicBezTo>
                    <a:pt x="3614" y="524"/>
                    <a:pt x="3544" y="528"/>
                    <a:pt x="3476" y="535"/>
                  </a:cubicBezTo>
                  <a:cubicBezTo>
                    <a:pt x="3451" y="538"/>
                    <a:pt x="3428" y="542"/>
                    <a:pt x="3404" y="544"/>
                  </a:cubicBezTo>
                  <a:lnTo>
                    <a:pt x="3397" y="545"/>
                  </a:lnTo>
                  <a:cubicBezTo>
                    <a:pt x="3371" y="550"/>
                    <a:pt x="3346" y="554"/>
                    <a:pt x="3323" y="558"/>
                  </a:cubicBezTo>
                  <a:cubicBezTo>
                    <a:pt x="3302" y="561"/>
                    <a:pt x="3278" y="566"/>
                    <a:pt x="3257" y="570"/>
                  </a:cubicBezTo>
                  <a:cubicBezTo>
                    <a:pt x="3249" y="572"/>
                    <a:pt x="3239" y="574"/>
                    <a:pt x="3231" y="575"/>
                  </a:cubicBezTo>
                  <a:cubicBezTo>
                    <a:pt x="3214" y="577"/>
                    <a:pt x="3197" y="581"/>
                    <a:pt x="3181" y="586"/>
                  </a:cubicBezTo>
                  <a:cubicBezTo>
                    <a:pt x="3041" y="617"/>
                    <a:pt x="2907" y="659"/>
                    <a:pt x="2777" y="704"/>
                  </a:cubicBezTo>
                  <a:cubicBezTo>
                    <a:pt x="2719" y="724"/>
                    <a:pt x="2661" y="746"/>
                    <a:pt x="2604" y="769"/>
                  </a:cubicBezTo>
                  <a:lnTo>
                    <a:pt x="2772" y="595"/>
                  </a:lnTo>
                  <a:lnTo>
                    <a:pt x="2772" y="42"/>
                  </a:lnTo>
                  <a:cubicBezTo>
                    <a:pt x="2626" y="14"/>
                    <a:pt x="2478" y="0"/>
                    <a:pt x="2327"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7"/>
            <p:cNvSpPr/>
            <p:nvPr/>
          </p:nvSpPr>
          <p:spPr>
            <a:xfrm>
              <a:off x="7100976" y="2768242"/>
              <a:ext cx="29431" cy="54782"/>
            </a:xfrm>
            <a:custGeom>
              <a:avLst/>
              <a:gdLst/>
              <a:ahLst/>
              <a:cxnLst/>
              <a:rect l="l" t="t" r="r" b="b"/>
              <a:pathLst>
                <a:path w="353" h="657" extrusionOk="0">
                  <a:moveTo>
                    <a:pt x="350" y="0"/>
                  </a:moveTo>
                  <a:cubicBezTo>
                    <a:pt x="340" y="351"/>
                    <a:pt x="0" y="515"/>
                    <a:pt x="1" y="515"/>
                  </a:cubicBezTo>
                  <a:lnTo>
                    <a:pt x="338" y="656"/>
                  </a:lnTo>
                  <a:cubicBezTo>
                    <a:pt x="347" y="615"/>
                    <a:pt x="353" y="573"/>
                    <a:pt x="352" y="527"/>
                  </a:cubicBezTo>
                  <a:lnTo>
                    <a:pt x="347" y="483"/>
                  </a:lnTo>
                  <a:cubicBezTo>
                    <a:pt x="339" y="420"/>
                    <a:pt x="352" y="142"/>
                    <a:pt x="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7"/>
            <p:cNvSpPr/>
            <p:nvPr/>
          </p:nvSpPr>
          <p:spPr>
            <a:xfrm>
              <a:off x="6833011" y="2678522"/>
              <a:ext cx="134401" cy="91971"/>
            </a:xfrm>
            <a:custGeom>
              <a:avLst/>
              <a:gdLst/>
              <a:ahLst/>
              <a:cxnLst/>
              <a:rect l="l" t="t" r="r" b="b"/>
              <a:pathLst>
                <a:path w="1612" h="1103" extrusionOk="0">
                  <a:moveTo>
                    <a:pt x="1611" y="0"/>
                  </a:moveTo>
                  <a:lnTo>
                    <a:pt x="1063" y="572"/>
                  </a:lnTo>
                  <a:cubicBezTo>
                    <a:pt x="995" y="555"/>
                    <a:pt x="925" y="546"/>
                    <a:pt x="852" y="546"/>
                  </a:cubicBezTo>
                  <a:cubicBezTo>
                    <a:pt x="663" y="546"/>
                    <a:pt x="458" y="606"/>
                    <a:pt x="258" y="732"/>
                  </a:cubicBezTo>
                  <a:cubicBezTo>
                    <a:pt x="0" y="899"/>
                    <a:pt x="22" y="1008"/>
                    <a:pt x="164" y="1068"/>
                  </a:cubicBezTo>
                  <a:cubicBezTo>
                    <a:pt x="199" y="1084"/>
                    <a:pt x="238" y="1094"/>
                    <a:pt x="277" y="1097"/>
                  </a:cubicBezTo>
                  <a:cubicBezTo>
                    <a:pt x="300" y="1101"/>
                    <a:pt x="324" y="1102"/>
                    <a:pt x="348" y="1102"/>
                  </a:cubicBezTo>
                  <a:cubicBezTo>
                    <a:pt x="400" y="1102"/>
                    <a:pt x="456" y="1095"/>
                    <a:pt x="517" y="1081"/>
                  </a:cubicBezTo>
                  <a:cubicBezTo>
                    <a:pt x="659" y="1049"/>
                    <a:pt x="835" y="978"/>
                    <a:pt x="1069" y="878"/>
                  </a:cubicBezTo>
                  <a:cubicBezTo>
                    <a:pt x="1101" y="865"/>
                    <a:pt x="1133" y="852"/>
                    <a:pt x="1168" y="837"/>
                  </a:cubicBezTo>
                  <a:cubicBezTo>
                    <a:pt x="1251" y="802"/>
                    <a:pt x="1338" y="767"/>
                    <a:pt x="1427" y="732"/>
                  </a:cubicBezTo>
                  <a:cubicBezTo>
                    <a:pt x="1434" y="730"/>
                    <a:pt x="1438" y="728"/>
                    <a:pt x="1444" y="726"/>
                  </a:cubicBezTo>
                  <a:lnTo>
                    <a:pt x="1610" y="552"/>
                  </a:lnTo>
                  <a:lnTo>
                    <a:pt x="16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7"/>
            <p:cNvSpPr/>
            <p:nvPr/>
          </p:nvSpPr>
          <p:spPr>
            <a:xfrm>
              <a:off x="6735881" y="2717295"/>
              <a:ext cx="39186" cy="51197"/>
            </a:xfrm>
            <a:custGeom>
              <a:avLst/>
              <a:gdLst/>
              <a:ahLst/>
              <a:cxnLst/>
              <a:rect l="l" t="t" r="r" b="b"/>
              <a:pathLst>
                <a:path w="470" h="614" extrusionOk="0">
                  <a:moveTo>
                    <a:pt x="2" y="1"/>
                  </a:moveTo>
                  <a:lnTo>
                    <a:pt x="1" y="552"/>
                  </a:lnTo>
                  <a:lnTo>
                    <a:pt x="147" y="613"/>
                  </a:lnTo>
                  <a:cubicBezTo>
                    <a:pt x="183" y="482"/>
                    <a:pt x="295" y="340"/>
                    <a:pt x="469" y="196"/>
                  </a:cubicBezTo>
                  <a:lnTo>
                    <a:pt x="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7"/>
            <p:cNvSpPr/>
            <p:nvPr/>
          </p:nvSpPr>
          <p:spPr>
            <a:xfrm>
              <a:off x="6899627" y="2828027"/>
              <a:ext cx="241537" cy="89136"/>
            </a:xfrm>
            <a:custGeom>
              <a:avLst/>
              <a:gdLst/>
              <a:ahLst/>
              <a:cxnLst/>
              <a:rect l="l" t="t" r="r" b="b"/>
              <a:pathLst>
                <a:path w="2897" h="1069" extrusionOk="0">
                  <a:moveTo>
                    <a:pt x="2896" y="1"/>
                  </a:moveTo>
                  <a:lnTo>
                    <a:pt x="2263" y="390"/>
                  </a:lnTo>
                  <a:lnTo>
                    <a:pt x="1794" y="194"/>
                  </a:lnTo>
                  <a:cubicBezTo>
                    <a:pt x="1534" y="324"/>
                    <a:pt x="1229" y="436"/>
                    <a:pt x="902" y="486"/>
                  </a:cubicBezTo>
                  <a:cubicBezTo>
                    <a:pt x="777" y="506"/>
                    <a:pt x="649" y="517"/>
                    <a:pt x="519" y="517"/>
                  </a:cubicBezTo>
                  <a:cubicBezTo>
                    <a:pt x="456" y="517"/>
                    <a:pt x="394" y="514"/>
                    <a:pt x="330" y="509"/>
                  </a:cubicBezTo>
                  <a:cubicBezTo>
                    <a:pt x="225" y="498"/>
                    <a:pt x="112" y="483"/>
                    <a:pt x="1" y="454"/>
                  </a:cubicBezTo>
                  <a:lnTo>
                    <a:pt x="1" y="1007"/>
                  </a:lnTo>
                  <a:cubicBezTo>
                    <a:pt x="112" y="1034"/>
                    <a:pt x="221" y="1050"/>
                    <a:pt x="330" y="1061"/>
                  </a:cubicBezTo>
                  <a:cubicBezTo>
                    <a:pt x="395" y="1066"/>
                    <a:pt x="460" y="1069"/>
                    <a:pt x="524" y="1069"/>
                  </a:cubicBezTo>
                  <a:cubicBezTo>
                    <a:pt x="652" y="1069"/>
                    <a:pt x="779" y="1058"/>
                    <a:pt x="902" y="1039"/>
                  </a:cubicBezTo>
                  <a:cubicBezTo>
                    <a:pt x="1230" y="989"/>
                    <a:pt x="1534" y="878"/>
                    <a:pt x="1794" y="746"/>
                  </a:cubicBezTo>
                  <a:lnTo>
                    <a:pt x="2262" y="944"/>
                  </a:lnTo>
                  <a:lnTo>
                    <a:pt x="2896" y="553"/>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7"/>
            <p:cNvSpPr/>
            <p:nvPr/>
          </p:nvSpPr>
          <p:spPr>
            <a:xfrm>
              <a:off x="6927224" y="2890230"/>
              <a:ext cx="122228" cy="28684"/>
            </a:xfrm>
            <a:custGeom>
              <a:avLst/>
              <a:gdLst/>
              <a:ahLst/>
              <a:cxnLst/>
              <a:rect l="l" t="t" r="r" b="b"/>
              <a:pathLst>
                <a:path w="1466" h="344" extrusionOk="0">
                  <a:moveTo>
                    <a:pt x="1465" y="0"/>
                  </a:moveTo>
                  <a:cubicBezTo>
                    <a:pt x="1346" y="45"/>
                    <a:pt x="1228" y="90"/>
                    <a:pt x="1104" y="130"/>
                  </a:cubicBezTo>
                  <a:cubicBezTo>
                    <a:pt x="985" y="167"/>
                    <a:pt x="865" y="203"/>
                    <a:pt x="743" y="229"/>
                  </a:cubicBezTo>
                  <a:cubicBezTo>
                    <a:pt x="498" y="285"/>
                    <a:pt x="252" y="313"/>
                    <a:pt x="0" y="317"/>
                  </a:cubicBezTo>
                  <a:cubicBezTo>
                    <a:pt x="97" y="335"/>
                    <a:pt x="197" y="343"/>
                    <a:pt x="298" y="343"/>
                  </a:cubicBezTo>
                  <a:cubicBezTo>
                    <a:pt x="450" y="343"/>
                    <a:pt x="604" y="324"/>
                    <a:pt x="754" y="291"/>
                  </a:cubicBezTo>
                  <a:cubicBezTo>
                    <a:pt x="1004" y="233"/>
                    <a:pt x="1249" y="135"/>
                    <a:pt x="14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7"/>
            <p:cNvSpPr/>
            <p:nvPr/>
          </p:nvSpPr>
          <p:spPr>
            <a:xfrm>
              <a:off x="6746719" y="2773745"/>
              <a:ext cx="296732" cy="96223"/>
            </a:xfrm>
            <a:custGeom>
              <a:avLst/>
              <a:gdLst/>
              <a:ahLst/>
              <a:cxnLst/>
              <a:rect l="l" t="t" r="r" b="b"/>
              <a:pathLst>
                <a:path w="3559" h="1154" extrusionOk="0">
                  <a:moveTo>
                    <a:pt x="4" y="47"/>
                  </a:moveTo>
                  <a:lnTo>
                    <a:pt x="4" y="47"/>
                  </a:lnTo>
                  <a:cubicBezTo>
                    <a:pt x="4" y="48"/>
                    <a:pt x="4" y="48"/>
                    <a:pt x="4" y="48"/>
                  </a:cubicBezTo>
                  <a:lnTo>
                    <a:pt x="4" y="48"/>
                  </a:lnTo>
                  <a:cubicBezTo>
                    <a:pt x="4" y="48"/>
                    <a:pt x="4" y="48"/>
                    <a:pt x="4" y="47"/>
                  </a:cubicBezTo>
                  <a:close/>
                  <a:moveTo>
                    <a:pt x="3181" y="0"/>
                  </a:moveTo>
                  <a:cubicBezTo>
                    <a:pt x="2917" y="0"/>
                    <a:pt x="2599" y="173"/>
                    <a:pt x="2191" y="338"/>
                  </a:cubicBezTo>
                  <a:cubicBezTo>
                    <a:pt x="1838" y="480"/>
                    <a:pt x="1464" y="600"/>
                    <a:pt x="1079" y="600"/>
                  </a:cubicBezTo>
                  <a:cubicBezTo>
                    <a:pt x="863" y="600"/>
                    <a:pt x="644" y="562"/>
                    <a:pt x="422" y="470"/>
                  </a:cubicBezTo>
                  <a:cubicBezTo>
                    <a:pt x="147" y="354"/>
                    <a:pt x="14" y="211"/>
                    <a:pt x="4" y="48"/>
                  </a:cubicBezTo>
                  <a:lnTo>
                    <a:pt x="4" y="48"/>
                  </a:lnTo>
                  <a:cubicBezTo>
                    <a:pt x="9" y="136"/>
                    <a:pt x="1" y="498"/>
                    <a:pt x="5" y="596"/>
                  </a:cubicBezTo>
                  <a:lnTo>
                    <a:pt x="5" y="598"/>
                  </a:lnTo>
                  <a:cubicBezTo>
                    <a:pt x="14" y="760"/>
                    <a:pt x="147" y="904"/>
                    <a:pt x="424" y="1023"/>
                  </a:cubicBezTo>
                  <a:cubicBezTo>
                    <a:pt x="644" y="1115"/>
                    <a:pt x="863" y="1153"/>
                    <a:pt x="1078" y="1153"/>
                  </a:cubicBezTo>
                  <a:cubicBezTo>
                    <a:pt x="1381" y="1153"/>
                    <a:pt x="1677" y="1079"/>
                    <a:pt x="1961" y="978"/>
                  </a:cubicBezTo>
                  <a:lnTo>
                    <a:pt x="1965" y="976"/>
                  </a:lnTo>
                  <a:lnTo>
                    <a:pt x="2419" y="508"/>
                  </a:lnTo>
                  <a:cubicBezTo>
                    <a:pt x="2492" y="529"/>
                    <a:pt x="2588" y="544"/>
                    <a:pt x="2697" y="544"/>
                  </a:cubicBezTo>
                  <a:cubicBezTo>
                    <a:pt x="2879" y="544"/>
                    <a:pt x="3096" y="501"/>
                    <a:pt x="3301" y="370"/>
                  </a:cubicBezTo>
                  <a:cubicBezTo>
                    <a:pt x="3505" y="239"/>
                    <a:pt x="3558" y="116"/>
                    <a:pt x="3372" y="37"/>
                  </a:cubicBezTo>
                  <a:cubicBezTo>
                    <a:pt x="3311" y="11"/>
                    <a:pt x="3248" y="0"/>
                    <a:pt x="31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7"/>
            <p:cNvSpPr/>
            <p:nvPr/>
          </p:nvSpPr>
          <p:spPr>
            <a:xfrm>
              <a:off x="6921555" y="2678522"/>
              <a:ext cx="45690" cy="93722"/>
            </a:xfrm>
            <a:custGeom>
              <a:avLst/>
              <a:gdLst/>
              <a:ahLst/>
              <a:cxnLst/>
              <a:rect l="l" t="t" r="r" b="b"/>
              <a:pathLst>
                <a:path w="548" h="1124" extrusionOk="0">
                  <a:moveTo>
                    <a:pt x="548" y="0"/>
                  </a:moveTo>
                  <a:lnTo>
                    <a:pt x="1" y="572"/>
                  </a:lnTo>
                  <a:lnTo>
                    <a:pt x="1" y="1124"/>
                  </a:lnTo>
                  <a:lnTo>
                    <a:pt x="548" y="553"/>
                  </a:lnTo>
                  <a:lnTo>
                    <a:pt x="548"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7"/>
            <p:cNvSpPr/>
            <p:nvPr/>
          </p:nvSpPr>
          <p:spPr>
            <a:xfrm>
              <a:off x="6921555" y="2678522"/>
              <a:ext cx="45690" cy="93722"/>
            </a:xfrm>
            <a:custGeom>
              <a:avLst/>
              <a:gdLst/>
              <a:ahLst/>
              <a:cxnLst/>
              <a:rect l="l" t="t" r="r" b="b"/>
              <a:pathLst>
                <a:path w="548" h="1124" extrusionOk="0">
                  <a:moveTo>
                    <a:pt x="548" y="0"/>
                  </a:moveTo>
                  <a:lnTo>
                    <a:pt x="1" y="572"/>
                  </a:lnTo>
                  <a:lnTo>
                    <a:pt x="1" y="1124"/>
                  </a:lnTo>
                  <a:lnTo>
                    <a:pt x="548" y="553"/>
                  </a:lnTo>
                  <a:lnTo>
                    <a:pt x="54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7"/>
            <p:cNvSpPr/>
            <p:nvPr/>
          </p:nvSpPr>
          <p:spPr>
            <a:xfrm>
              <a:off x="6735964" y="2717379"/>
              <a:ext cx="39186" cy="51197"/>
            </a:xfrm>
            <a:custGeom>
              <a:avLst/>
              <a:gdLst/>
              <a:ahLst/>
              <a:cxnLst/>
              <a:rect l="l" t="t" r="r" b="b"/>
              <a:pathLst>
                <a:path w="470" h="614" extrusionOk="0">
                  <a:moveTo>
                    <a:pt x="1" y="1"/>
                  </a:moveTo>
                  <a:lnTo>
                    <a:pt x="1" y="551"/>
                  </a:lnTo>
                  <a:lnTo>
                    <a:pt x="147" y="613"/>
                  </a:lnTo>
                  <a:lnTo>
                    <a:pt x="469" y="196"/>
                  </a:lnTo>
                  <a:lnTo>
                    <a:pt x="1"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7"/>
            <p:cNvSpPr/>
            <p:nvPr/>
          </p:nvSpPr>
          <p:spPr>
            <a:xfrm>
              <a:off x="6735964" y="2717379"/>
              <a:ext cx="39186" cy="51197"/>
            </a:xfrm>
            <a:custGeom>
              <a:avLst/>
              <a:gdLst/>
              <a:ahLst/>
              <a:cxnLst/>
              <a:rect l="l" t="t" r="r" b="b"/>
              <a:pathLst>
                <a:path w="470" h="614" extrusionOk="0">
                  <a:moveTo>
                    <a:pt x="1" y="1"/>
                  </a:moveTo>
                  <a:lnTo>
                    <a:pt x="1" y="551"/>
                  </a:lnTo>
                  <a:lnTo>
                    <a:pt x="147" y="613"/>
                  </a:lnTo>
                  <a:lnTo>
                    <a:pt x="469" y="196"/>
                  </a:ln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7"/>
            <p:cNvSpPr/>
            <p:nvPr/>
          </p:nvSpPr>
          <p:spPr>
            <a:xfrm>
              <a:off x="6736047" y="2675187"/>
              <a:ext cx="405369" cy="196199"/>
            </a:xfrm>
            <a:custGeom>
              <a:avLst/>
              <a:gdLst/>
              <a:ahLst/>
              <a:cxnLst/>
              <a:rect l="l" t="t" r="r" b="b"/>
              <a:pathLst>
                <a:path w="4862" h="2353" extrusionOk="0">
                  <a:moveTo>
                    <a:pt x="2332" y="0"/>
                  </a:moveTo>
                  <a:cubicBezTo>
                    <a:pt x="1926" y="0"/>
                    <a:pt x="1507" y="101"/>
                    <a:pt x="1094" y="303"/>
                  </a:cubicBezTo>
                  <a:lnTo>
                    <a:pt x="626" y="108"/>
                  </a:lnTo>
                  <a:lnTo>
                    <a:pt x="1" y="508"/>
                  </a:lnTo>
                  <a:lnTo>
                    <a:pt x="469" y="703"/>
                  </a:lnTo>
                  <a:cubicBezTo>
                    <a:pt x="246" y="887"/>
                    <a:pt x="127" y="1066"/>
                    <a:pt x="135" y="1225"/>
                  </a:cubicBezTo>
                  <a:lnTo>
                    <a:pt x="135" y="1229"/>
                  </a:lnTo>
                  <a:cubicBezTo>
                    <a:pt x="143" y="1391"/>
                    <a:pt x="277" y="1535"/>
                    <a:pt x="555" y="1651"/>
                  </a:cubicBezTo>
                  <a:cubicBezTo>
                    <a:pt x="775" y="1744"/>
                    <a:pt x="994" y="1781"/>
                    <a:pt x="1209" y="1781"/>
                  </a:cubicBezTo>
                  <a:cubicBezTo>
                    <a:pt x="1595" y="1781"/>
                    <a:pt x="1969" y="1660"/>
                    <a:pt x="2322" y="1519"/>
                  </a:cubicBezTo>
                  <a:cubicBezTo>
                    <a:pt x="2728" y="1354"/>
                    <a:pt x="3046" y="1182"/>
                    <a:pt x="3310" y="1182"/>
                  </a:cubicBezTo>
                  <a:cubicBezTo>
                    <a:pt x="3378" y="1182"/>
                    <a:pt x="3442" y="1193"/>
                    <a:pt x="3503" y="1219"/>
                  </a:cubicBezTo>
                  <a:cubicBezTo>
                    <a:pt x="3690" y="1298"/>
                    <a:pt x="3637" y="1420"/>
                    <a:pt x="3432" y="1551"/>
                  </a:cubicBezTo>
                  <a:cubicBezTo>
                    <a:pt x="3227" y="1682"/>
                    <a:pt x="3007" y="1725"/>
                    <a:pt x="2824" y="1725"/>
                  </a:cubicBezTo>
                  <a:cubicBezTo>
                    <a:pt x="2717" y="1725"/>
                    <a:pt x="2623" y="1710"/>
                    <a:pt x="2550" y="1690"/>
                  </a:cubicBezTo>
                  <a:lnTo>
                    <a:pt x="1967" y="2290"/>
                  </a:lnTo>
                  <a:cubicBezTo>
                    <a:pt x="2078" y="2317"/>
                    <a:pt x="2189" y="2334"/>
                    <a:pt x="2297" y="2344"/>
                  </a:cubicBezTo>
                  <a:cubicBezTo>
                    <a:pt x="2362" y="2350"/>
                    <a:pt x="2426" y="2352"/>
                    <a:pt x="2489" y="2352"/>
                  </a:cubicBezTo>
                  <a:cubicBezTo>
                    <a:pt x="2618" y="2352"/>
                    <a:pt x="2745" y="2341"/>
                    <a:pt x="2869" y="2323"/>
                  </a:cubicBezTo>
                  <a:cubicBezTo>
                    <a:pt x="3196" y="2271"/>
                    <a:pt x="3501" y="2161"/>
                    <a:pt x="3760" y="2029"/>
                  </a:cubicBezTo>
                  <a:lnTo>
                    <a:pt x="4229" y="2226"/>
                  </a:lnTo>
                  <a:lnTo>
                    <a:pt x="4862" y="1837"/>
                  </a:lnTo>
                  <a:lnTo>
                    <a:pt x="4740" y="1783"/>
                  </a:lnTo>
                  <a:lnTo>
                    <a:pt x="4377" y="1630"/>
                  </a:lnTo>
                  <a:cubicBezTo>
                    <a:pt x="4377" y="1630"/>
                    <a:pt x="4734" y="1457"/>
                    <a:pt x="4727" y="1090"/>
                  </a:cubicBezTo>
                  <a:cubicBezTo>
                    <a:pt x="4727" y="1074"/>
                    <a:pt x="4724" y="1061"/>
                    <a:pt x="4723" y="1047"/>
                  </a:cubicBezTo>
                  <a:cubicBezTo>
                    <a:pt x="4704" y="893"/>
                    <a:pt x="4576" y="755"/>
                    <a:pt x="4314" y="645"/>
                  </a:cubicBezTo>
                  <a:lnTo>
                    <a:pt x="4314" y="644"/>
                  </a:lnTo>
                  <a:cubicBezTo>
                    <a:pt x="4105" y="557"/>
                    <a:pt x="3894" y="522"/>
                    <a:pt x="3686" y="522"/>
                  </a:cubicBezTo>
                  <a:cubicBezTo>
                    <a:pt x="3615" y="522"/>
                    <a:pt x="3546" y="526"/>
                    <a:pt x="3477" y="533"/>
                  </a:cubicBezTo>
                  <a:cubicBezTo>
                    <a:pt x="3453" y="535"/>
                    <a:pt x="3429" y="539"/>
                    <a:pt x="3406" y="541"/>
                  </a:cubicBezTo>
                  <a:lnTo>
                    <a:pt x="3397" y="544"/>
                  </a:lnTo>
                  <a:cubicBezTo>
                    <a:pt x="3373" y="547"/>
                    <a:pt x="3348" y="551"/>
                    <a:pt x="3324" y="555"/>
                  </a:cubicBezTo>
                  <a:cubicBezTo>
                    <a:pt x="3303" y="559"/>
                    <a:pt x="3280" y="563"/>
                    <a:pt x="3259" y="567"/>
                  </a:cubicBezTo>
                  <a:cubicBezTo>
                    <a:pt x="3250" y="569"/>
                    <a:pt x="3241" y="571"/>
                    <a:pt x="3233" y="572"/>
                  </a:cubicBezTo>
                  <a:cubicBezTo>
                    <a:pt x="3216" y="574"/>
                    <a:pt x="3199" y="578"/>
                    <a:pt x="3183" y="583"/>
                  </a:cubicBezTo>
                  <a:cubicBezTo>
                    <a:pt x="3043" y="614"/>
                    <a:pt x="2909" y="656"/>
                    <a:pt x="2779" y="701"/>
                  </a:cubicBezTo>
                  <a:cubicBezTo>
                    <a:pt x="2716" y="724"/>
                    <a:pt x="2653" y="747"/>
                    <a:pt x="2590" y="772"/>
                  </a:cubicBezTo>
                  <a:cubicBezTo>
                    <a:pt x="2501" y="806"/>
                    <a:pt x="2412" y="843"/>
                    <a:pt x="2330" y="878"/>
                  </a:cubicBezTo>
                  <a:cubicBezTo>
                    <a:pt x="2295" y="893"/>
                    <a:pt x="2264" y="905"/>
                    <a:pt x="2231" y="920"/>
                  </a:cubicBezTo>
                  <a:cubicBezTo>
                    <a:pt x="1996" y="1020"/>
                    <a:pt x="1820" y="1091"/>
                    <a:pt x="1678" y="1123"/>
                  </a:cubicBezTo>
                  <a:cubicBezTo>
                    <a:pt x="1616" y="1137"/>
                    <a:pt x="1560" y="1145"/>
                    <a:pt x="1507" y="1145"/>
                  </a:cubicBezTo>
                  <a:cubicBezTo>
                    <a:pt x="1484" y="1145"/>
                    <a:pt x="1462" y="1144"/>
                    <a:pt x="1440" y="1141"/>
                  </a:cubicBezTo>
                  <a:cubicBezTo>
                    <a:pt x="1400" y="1135"/>
                    <a:pt x="1363" y="1125"/>
                    <a:pt x="1328" y="1110"/>
                  </a:cubicBezTo>
                  <a:cubicBezTo>
                    <a:pt x="1187" y="1051"/>
                    <a:pt x="1162" y="941"/>
                    <a:pt x="1423" y="775"/>
                  </a:cubicBezTo>
                  <a:cubicBezTo>
                    <a:pt x="1622" y="648"/>
                    <a:pt x="1826" y="588"/>
                    <a:pt x="2015" y="588"/>
                  </a:cubicBezTo>
                  <a:cubicBezTo>
                    <a:pt x="2088" y="588"/>
                    <a:pt x="2159" y="597"/>
                    <a:pt x="2227" y="614"/>
                  </a:cubicBezTo>
                  <a:lnTo>
                    <a:pt x="2774" y="41"/>
                  </a:lnTo>
                  <a:cubicBezTo>
                    <a:pt x="2629" y="14"/>
                    <a:pt x="2481" y="0"/>
                    <a:pt x="2332"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7"/>
            <p:cNvSpPr/>
            <p:nvPr/>
          </p:nvSpPr>
          <p:spPr>
            <a:xfrm>
              <a:off x="6736047" y="2675187"/>
              <a:ext cx="405369" cy="196199"/>
            </a:xfrm>
            <a:custGeom>
              <a:avLst/>
              <a:gdLst/>
              <a:ahLst/>
              <a:cxnLst/>
              <a:rect l="l" t="t" r="r" b="b"/>
              <a:pathLst>
                <a:path w="4862" h="2353" extrusionOk="0">
                  <a:moveTo>
                    <a:pt x="2332" y="0"/>
                  </a:moveTo>
                  <a:cubicBezTo>
                    <a:pt x="1926" y="0"/>
                    <a:pt x="1507" y="101"/>
                    <a:pt x="1094" y="303"/>
                  </a:cubicBezTo>
                  <a:lnTo>
                    <a:pt x="626" y="108"/>
                  </a:lnTo>
                  <a:lnTo>
                    <a:pt x="1" y="508"/>
                  </a:lnTo>
                  <a:lnTo>
                    <a:pt x="469" y="703"/>
                  </a:lnTo>
                  <a:cubicBezTo>
                    <a:pt x="246" y="887"/>
                    <a:pt x="127" y="1066"/>
                    <a:pt x="135" y="1225"/>
                  </a:cubicBezTo>
                  <a:lnTo>
                    <a:pt x="135" y="1229"/>
                  </a:lnTo>
                  <a:cubicBezTo>
                    <a:pt x="143" y="1391"/>
                    <a:pt x="277" y="1535"/>
                    <a:pt x="555" y="1651"/>
                  </a:cubicBezTo>
                  <a:cubicBezTo>
                    <a:pt x="775" y="1744"/>
                    <a:pt x="994" y="1781"/>
                    <a:pt x="1209" y="1781"/>
                  </a:cubicBezTo>
                  <a:cubicBezTo>
                    <a:pt x="1595" y="1781"/>
                    <a:pt x="1969" y="1660"/>
                    <a:pt x="2322" y="1519"/>
                  </a:cubicBezTo>
                  <a:cubicBezTo>
                    <a:pt x="2728" y="1354"/>
                    <a:pt x="3046" y="1182"/>
                    <a:pt x="3310" y="1182"/>
                  </a:cubicBezTo>
                  <a:cubicBezTo>
                    <a:pt x="3378" y="1182"/>
                    <a:pt x="3442" y="1193"/>
                    <a:pt x="3503" y="1219"/>
                  </a:cubicBezTo>
                  <a:cubicBezTo>
                    <a:pt x="3690" y="1298"/>
                    <a:pt x="3637" y="1420"/>
                    <a:pt x="3432" y="1551"/>
                  </a:cubicBezTo>
                  <a:cubicBezTo>
                    <a:pt x="3227" y="1682"/>
                    <a:pt x="3007" y="1725"/>
                    <a:pt x="2824" y="1725"/>
                  </a:cubicBezTo>
                  <a:cubicBezTo>
                    <a:pt x="2717" y="1725"/>
                    <a:pt x="2623" y="1710"/>
                    <a:pt x="2550" y="1690"/>
                  </a:cubicBezTo>
                  <a:lnTo>
                    <a:pt x="1967" y="2290"/>
                  </a:lnTo>
                  <a:cubicBezTo>
                    <a:pt x="2078" y="2317"/>
                    <a:pt x="2189" y="2334"/>
                    <a:pt x="2297" y="2344"/>
                  </a:cubicBezTo>
                  <a:cubicBezTo>
                    <a:pt x="2362" y="2350"/>
                    <a:pt x="2426" y="2352"/>
                    <a:pt x="2489" y="2352"/>
                  </a:cubicBezTo>
                  <a:cubicBezTo>
                    <a:pt x="2618" y="2352"/>
                    <a:pt x="2745" y="2341"/>
                    <a:pt x="2869" y="2323"/>
                  </a:cubicBezTo>
                  <a:cubicBezTo>
                    <a:pt x="3196" y="2271"/>
                    <a:pt x="3501" y="2161"/>
                    <a:pt x="3760" y="2029"/>
                  </a:cubicBezTo>
                  <a:lnTo>
                    <a:pt x="4229" y="2226"/>
                  </a:lnTo>
                  <a:lnTo>
                    <a:pt x="4862" y="1837"/>
                  </a:lnTo>
                  <a:lnTo>
                    <a:pt x="4740" y="1783"/>
                  </a:lnTo>
                  <a:lnTo>
                    <a:pt x="4377" y="1630"/>
                  </a:lnTo>
                  <a:cubicBezTo>
                    <a:pt x="4377" y="1630"/>
                    <a:pt x="4734" y="1457"/>
                    <a:pt x="4727" y="1090"/>
                  </a:cubicBezTo>
                  <a:cubicBezTo>
                    <a:pt x="4727" y="1074"/>
                    <a:pt x="4724" y="1061"/>
                    <a:pt x="4723" y="1047"/>
                  </a:cubicBezTo>
                  <a:cubicBezTo>
                    <a:pt x="4704" y="893"/>
                    <a:pt x="4576" y="755"/>
                    <a:pt x="4314" y="645"/>
                  </a:cubicBezTo>
                  <a:lnTo>
                    <a:pt x="4314" y="644"/>
                  </a:lnTo>
                  <a:cubicBezTo>
                    <a:pt x="4105" y="557"/>
                    <a:pt x="3894" y="522"/>
                    <a:pt x="3686" y="522"/>
                  </a:cubicBezTo>
                  <a:cubicBezTo>
                    <a:pt x="3615" y="522"/>
                    <a:pt x="3546" y="526"/>
                    <a:pt x="3477" y="533"/>
                  </a:cubicBezTo>
                  <a:cubicBezTo>
                    <a:pt x="3453" y="535"/>
                    <a:pt x="3429" y="539"/>
                    <a:pt x="3406" y="541"/>
                  </a:cubicBezTo>
                  <a:lnTo>
                    <a:pt x="3397" y="544"/>
                  </a:lnTo>
                  <a:cubicBezTo>
                    <a:pt x="3373" y="547"/>
                    <a:pt x="3348" y="551"/>
                    <a:pt x="3324" y="555"/>
                  </a:cubicBezTo>
                  <a:cubicBezTo>
                    <a:pt x="3303" y="559"/>
                    <a:pt x="3280" y="563"/>
                    <a:pt x="3259" y="567"/>
                  </a:cubicBezTo>
                  <a:cubicBezTo>
                    <a:pt x="3250" y="569"/>
                    <a:pt x="3241" y="571"/>
                    <a:pt x="3233" y="572"/>
                  </a:cubicBezTo>
                  <a:cubicBezTo>
                    <a:pt x="3216" y="574"/>
                    <a:pt x="3199" y="578"/>
                    <a:pt x="3183" y="583"/>
                  </a:cubicBezTo>
                  <a:cubicBezTo>
                    <a:pt x="3043" y="614"/>
                    <a:pt x="2909" y="656"/>
                    <a:pt x="2779" y="701"/>
                  </a:cubicBezTo>
                  <a:cubicBezTo>
                    <a:pt x="2716" y="724"/>
                    <a:pt x="2653" y="747"/>
                    <a:pt x="2590" y="772"/>
                  </a:cubicBezTo>
                  <a:cubicBezTo>
                    <a:pt x="2501" y="806"/>
                    <a:pt x="2412" y="843"/>
                    <a:pt x="2330" y="878"/>
                  </a:cubicBezTo>
                  <a:cubicBezTo>
                    <a:pt x="2295" y="893"/>
                    <a:pt x="2264" y="905"/>
                    <a:pt x="2231" y="920"/>
                  </a:cubicBezTo>
                  <a:cubicBezTo>
                    <a:pt x="1996" y="1020"/>
                    <a:pt x="1820" y="1091"/>
                    <a:pt x="1678" y="1123"/>
                  </a:cubicBezTo>
                  <a:cubicBezTo>
                    <a:pt x="1616" y="1137"/>
                    <a:pt x="1560" y="1145"/>
                    <a:pt x="1507" y="1145"/>
                  </a:cubicBezTo>
                  <a:cubicBezTo>
                    <a:pt x="1484" y="1145"/>
                    <a:pt x="1462" y="1144"/>
                    <a:pt x="1440" y="1141"/>
                  </a:cubicBezTo>
                  <a:cubicBezTo>
                    <a:pt x="1400" y="1135"/>
                    <a:pt x="1363" y="1125"/>
                    <a:pt x="1328" y="1110"/>
                  </a:cubicBezTo>
                  <a:cubicBezTo>
                    <a:pt x="1187" y="1051"/>
                    <a:pt x="1162" y="941"/>
                    <a:pt x="1423" y="775"/>
                  </a:cubicBezTo>
                  <a:cubicBezTo>
                    <a:pt x="1622" y="648"/>
                    <a:pt x="1826" y="588"/>
                    <a:pt x="2015" y="588"/>
                  </a:cubicBezTo>
                  <a:cubicBezTo>
                    <a:pt x="2088" y="588"/>
                    <a:pt x="2159" y="597"/>
                    <a:pt x="2227" y="614"/>
                  </a:cubicBezTo>
                  <a:lnTo>
                    <a:pt x="2774" y="41"/>
                  </a:lnTo>
                  <a:cubicBezTo>
                    <a:pt x="2629" y="14"/>
                    <a:pt x="2481" y="0"/>
                    <a:pt x="2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7"/>
            <p:cNvSpPr/>
            <p:nvPr/>
          </p:nvSpPr>
          <p:spPr>
            <a:xfrm>
              <a:off x="6782070" y="2773161"/>
              <a:ext cx="245873" cy="51530"/>
            </a:xfrm>
            <a:custGeom>
              <a:avLst/>
              <a:gdLst/>
              <a:ahLst/>
              <a:cxnLst/>
              <a:rect l="l" t="t" r="r" b="b"/>
              <a:pathLst>
                <a:path w="2949" h="618" extrusionOk="0">
                  <a:moveTo>
                    <a:pt x="2741" y="1"/>
                  </a:moveTo>
                  <a:cubicBezTo>
                    <a:pt x="2685" y="1"/>
                    <a:pt x="2629" y="8"/>
                    <a:pt x="2574" y="19"/>
                  </a:cubicBezTo>
                  <a:cubicBezTo>
                    <a:pt x="2447" y="49"/>
                    <a:pt x="2323" y="94"/>
                    <a:pt x="2204" y="144"/>
                  </a:cubicBezTo>
                  <a:cubicBezTo>
                    <a:pt x="1964" y="242"/>
                    <a:pt x="1727" y="351"/>
                    <a:pt x="1483" y="431"/>
                  </a:cubicBezTo>
                  <a:cubicBezTo>
                    <a:pt x="1239" y="515"/>
                    <a:pt x="987" y="577"/>
                    <a:pt x="734" y="589"/>
                  </a:cubicBezTo>
                  <a:cubicBezTo>
                    <a:pt x="700" y="591"/>
                    <a:pt x="667" y="592"/>
                    <a:pt x="634" y="592"/>
                  </a:cubicBezTo>
                  <a:cubicBezTo>
                    <a:pt x="415" y="592"/>
                    <a:pt x="199" y="550"/>
                    <a:pt x="1" y="474"/>
                  </a:cubicBezTo>
                  <a:lnTo>
                    <a:pt x="1" y="474"/>
                  </a:lnTo>
                  <a:cubicBezTo>
                    <a:pt x="112" y="524"/>
                    <a:pt x="232" y="562"/>
                    <a:pt x="354" y="588"/>
                  </a:cubicBezTo>
                  <a:cubicBezTo>
                    <a:pt x="461" y="608"/>
                    <a:pt x="572" y="617"/>
                    <a:pt x="682" y="617"/>
                  </a:cubicBezTo>
                  <a:cubicBezTo>
                    <a:pt x="699" y="617"/>
                    <a:pt x="717" y="617"/>
                    <a:pt x="734" y="616"/>
                  </a:cubicBezTo>
                  <a:cubicBezTo>
                    <a:pt x="991" y="610"/>
                    <a:pt x="1246" y="546"/>
                    <a:pt x="1493" y="463"/>
                  </a:cubicBezTo>
                  <a:cubicBezTo>
                    <a:pt x="1740" y="381"/>
                    <a:pt x="1977" y="271"/>
                    <a:pt x="2215" y="168"/>
                  </a:cubicBezTo>
                  <a:cubicBezTo>
                    <a:pt x="2333" y="117"/>
                    <a:pt x="2453" y="68"/>
                    <a:pt x="2576" y="36"/>
                  </a:cubicBezTo>
                  <a:cubicBezTo>
                    <a:pt x="2640" y="20"/>
                    <a:pt x="2705" y="10"/>
                    <a:pt x="2768" y="10"/>
                  </a:cubicBezTo>
                  <a:cubicBezTo>
                    <a:pt x="2831" y="10"/>
                    <a:pt x="2892" y="20"/>
                    <a:pt x="2949" y="42"/>
                  </a:cubicBezTo>
                  <a:cubicBezTo>
                    <a:pt x="2885" y="13"/>
                    <a:pt x="2814" y="1"/>
                    <a:pt x="27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7"/>
            <p:cNvSpPr/>
            <p:nvPr/>
          </p:nvSpPr>
          <p:spPr>
            <a:xfrm>
              <a:off x="7049367" y="2844120"/>
              <a:ext cx="39020" cy="62537"/>
            </a:xfrm>
            <a:custGeom>
              <a:avLst/>
              <a:gdLst/>
              <a:ahLst/>
              <a:cxnLst/>
              <a:rect l="l" t="t" r="r" b="b"/>
              <a:pathLst>
                <a:path w="468" h="750" extrusionOk="0">
                  <a:moveTo>
                    <a:pt x="0" y="1"/>
                  </a:moveTo>
                  <a:lnTo>
                    <a:pt x="0" y="553"/>
                  </a:lnTo>
                  <a:lnTo>
                    <a:pt x="467" y="750"/>
                  </a:lnTo>
                  <a:lnTo>
                    <a:pt x="467" y="197"/>
                  </a:lnTo>
                  <a:lnTo>
                    <a:pt x="0"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7"/>
            <p:cNvSpPr/>
            <p:nvPr/>
          </p:nvSpPr>
          <p:spPr>
            <a:xfrm>
              <a:off x="7049367" y="2844120"/>
              <a:ext cx="39020" cy="62537"/>
            </a:xfrm>
            <a:custGeom>
              <a:avLst/>
              <a:gdLst/>
              <a:ahLst/>
              <a:cxnLst/>
              <a:rect l="l" t="t" r="r" b="b"/>
              <a:pathLst>
                <a:path w="468" h="750" extrusionOk="0">
                  <a:moveTo>
                    <a:pt x="0" y="1"/>
                  </a:moveTo>
                  <a:lnTo>
                    <a:pt x="0" y="553"/>
                  </a:lnTo>
                  <a:lnTo>
                    <a:pt x="467" y="750"/>
                  </a:lnTo>
                  <a:lnTo>
                    <a:pt x="467" y="197"/>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7"/>
            <p:cNvSpPr/>
            <p:nvPr/>
          </p:nvSpPr>
          <p:spPr>
            <a:xfrm>
              <a:off x="7049367" y="2828027"/>
              <a:ext cx="91796" cy="32519"/>
            </a:xfrm>
            <a:custGeom>
              <a:avLst/>
              <a:gdLst/>
              <a:ahLst/>
              <a:cxnLst/>
              <a:rect l="l" t="t" r="r" b="b"/>
              <a:pathLst>
                <a:path w="1101" h="390" extrusionOk="0">
                  <a:moveTo>
                    <a:pt x="1100" y="1"/>
                  </a:moveTo>
                  <a:lnTo>
                    <a:pt x="471" y="328"/>
                  </a:lnTo>
                  <a:lnTo>
                    <a:pt x="0" y="194"/>
                  </a:lnTo>
                  <a:lnTo>
                    <a:pt x="0" y="194"/>
                  </a:lnTo>
                  <a:lnTo>
                    <a:pt x="467" y="390"/>
                  </a:lnTo>
                  <a:lnTo>
                    <a:pt x="1100"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7"/>
            <p:cNvSpPr/>
            <p:nvPr/>
          </p:nvSpPr>
          <p:spPr>
            <a:xfrm>
              <a:off x="6735964" y="2684026"/>
              <a:ext cx="91212" cy="33436"/>
            </a:xfrm>
            <a:custGeom>
              <a:avLst/>
              <a:gdLst/>
              <a:ahLst/>
              <a:cxnLst/>
              <a:rect l="l" t="t" r="r" b="b"/>
              <a:pathLst>
                <a:path w="1094" h="401" extrusionOk="0">
                  <a:moveTo>
                    <a:pt x="626" y="1"/>
                  </a:moveTo>
                  <a:lnTo>
                    <a:pt x="1" y="401"/>
                  </a:lnTo>
                  <a:lnTo>
                    <a:pt x="628" y="58"/>
                  </a:lnTo>
                  <a:lnTo>
                    <a:pt x="1094" y="196"/>
                  </a:lnTo>
                  <a:lnTo>
                    <a:pt x="62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7"/>
            <p:cNvSpPr/>
            <p:nvPr/>
          </p:nvSpPr>
          <p:spPr>
            <a:xfrm>
              <a:off x="6942648" y="2675687"/>
              <a:ext cx="24596" cy="21930"/>
            </a:xfrm>
            <a:custGeom>
              <a:avLst/>
              <a:gdLst/>
              <a:ahLst/>
              <a:cxnLst/>
              <a:rect l="l" t="t" r="r" b="b"/>
              <a:pathLst>
                <a:path w="295" h="263" extrusionOk="0">
                  <a:moveTo>
                    <a:pt x="1" y="1"/>
                  </a:moveTo>
                  <a:lnTo>
                    <a:pt x="77" y="262"/>
                  </a:lnTo>
                  <a:lnTo>
                    <a:pt x="295" y="34"/>
                  </a:lnTo>
                  <a:cubicBezTo>
                    <a:pt x="198" y="16"/>
                    <a:pt x="100" y="6"/>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7"/>
            <p:cNvSpPr/>
            <p:nvPr/>
          </p:nvSpPr>
          <p:spPr>
            <a:xfrm>
              <a:off x="6752639" y="2684026"/>
              <a:ext cx="98549" cy="139499"/>
            </a:xfrm>
            <a:custGeom>
              <a:avLst/>
              <a:gdLst/>
              <a:ahLst/>
              <a:cxnLst/>
              <a:rect l="l" t="t" r="r" b="b"/>
              <a:pathLst>
                <a:path w="1182" h="1673" extrusionOk="0">
                  <a:moveTo>
                    <a:pt x="426" y="1"/>
                  </a:moveTo>
                  <a:lnTo>
                    <a:pt x="0" y="272"/>
                  </a:lnTo>
                  <a:lnTo>
                    <a:pt x="70" y="512"/>
                  </a:lnTo>
                  <a:lnTo>
                    <a:pt x="269" y="596"/>
                  </a:lnTo>
                  <a:cubicBezTo>
                    <a:pt x="218" y="638"/>
                    <a:pt x="171" y="680"/>
                    <a:pt x="132" y="722"/>
                  </a:cubicBezTo>
                  <a:lnTo>
                    <a:pt x="375" y="1551"/>
                  </a:lnTo>
                  <a:cubicBezTo>
                    <a:pt x="587" y="1637"/>
                    <a:pt x="797" y="1673"/>
                    <a:pt x="1004" y="1673"/>
                  </a:cubicBezTo>
                  <a:cubicBezTo>
                    <a:pt x="1064" y="1673"/>
                    <a:pt x="1123" y="1670"/>
                    <a:pt x="1182" y="1664"/>
                  </a:cubicBezTo>
                  <a:lnTo>
                    <a:pt x="730" y="127"/>
                  </a:lnTo>
                  <a:lnTo>
                    <a:pt x="4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7"/>
            <p:cNvSpPr/>
            <p:nvPr/>
          </p:nvSpPr>
          <p:spPr>
            <a:xfrm>
              <a:off x="7048950" y="2718879"/>
              <a:ext cx="72453" cy="140666"/>
            </a:xfrm>
            <a:custGeom>
              <a:avLst/>
              <a:gdLst/>
              <a:ahLst/>
              <a:cxnLst/>
              <a:rect l="l" t="t" r="r" b="b"/>
              <a:pathLst>
                <a:path w="869" h="1687" extrusionOk="0">
                  <a:moveTo>
                    <a:pt x="1" y="1"/>
                  </a:moveTo>
                  <a:lnTo>
                    <a:pt x="496" y="1686"/>
                  </a:lnTo>
                  <a:lnTo>
                    <a:pt x="868" y="1456"/>
                  </a:lnTo>
                  <a:lnTo>
                    <a:pt x="786" y="1176"/>
                  </a:lnTo>
                  <a:lnTo>
                    <a:pt x="623" y="1107"/>
                  </a:lnTo>
                  <a:cubicBezTo>
                    <a:pt x="623" y="1107"/>
                    <a:pt x="677" y="1081"/>
                    <a:pt x="741" y="1028"/>
                  </a:cubicBezTo>
                  <a:lnTo>
                    <a:pt x="466" y="85"/>
                  </a:lnTo>
                  <a:cubicBezTo>
                    <a:pt x="312" y="32"/>
                    <a:pt x="155" y="6"/>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7"/>
            <p:cNvSpPr/>
            <p:nvPr/>
          </p:nvSpPr>
          <p:spPr>
            <a:xfrm>
              <a:off x="6960574" y="2719380"/>
              <a:ext cx="103635" cy="144252"/>
            </a:xfrm>
            <a:custGeom>
              <a:avLst/>
              <a:gdLst/>
              <a:ahLst/>
              <a:cxnLst/>
              <a:rect l="l" t="t" r="r" b="b"/>
              <a:pathLst>
                <a:path w="1243" h="1730" extrusionOk="0">
                  <a:moveTo>
                    <a:pt x="782" y="1"/>
                  </a:moveTo>
                  <a:cubicBezTo>
                    <a:pt x="760" y="4"/>
                    <a:pt x="736" y="8"/>
                    <a:pt x="715" y="9"/>
                  </a:cubicBezTo>
                  <a:lnTo>
                    <a:pt x="704" y="11"/>
                  </a:lnTo>
                  <a:cubicBezTo>
                    <a:pt x="680" y="16"/>
                    <a:pt x="655" y="20"/>
                    <a:pt x="631" y="24"/>
                  </a:cubicBezTo>
                  <a:cubicBezTo>
                    <a:pt x="610" y="27"/>
                    <a:pt x="587" y="31"/>
                    <a:pt x="566" y="36"/>
                  </a:cubicBezTo>
                  <a:cubicBezTo>
                    <a:pt x="557" y="38"/>
                    <a:pt x="548" y="39"/>
                    <a:pt x="540" y="41"/>
                  </a:cubicBezTo>
                  <a:cubicBezTo>
                    <a:pt x="523" y="43"/>
                    <a:pt x="506" y="47"/>
                    <a:pt x="490" y="52"/>
                  </a:cubicBezTo>
                  <a:cubicBezTo>
                    <a:pt x="350" y="83"/>
                    <a:pt x="216" y="125"/>
                    <a:pt x="86" y="170"/>
                  </a:cubicBezTo>
                  <a:cubicBezTo>
                    <a:pt x="58" y="180"/>
                    <a:pt x="28" y="191"/>
                    <a:pt x="1" y="202"/>
                  </a:cubicBezTo>
                  <a:lnTo>
                    <a:pt x="164" y="760"/>
                  </a:lnTo>
                  <a:cubicBezTo>
                    <a:pt x="332" y="694"/>
                    <a:pt x="481" y="649"/>
                    <a:pt x="617" y="649"/>
                  </a:cubicBezTo>
                  <a:cubicBezTo>
                    <a:pt x="684" y="649"/>
                    <a:pt x="748" y="660"/>
                    <a:pt x="809" y="685"/>
                  </a:cubicBezTo>
                  <a:cubicBezTo>
                    <a:pt x="995" y="765"/>
                    <a:pt x="942" y="887"/>
                    <a:pt x="737" y="1018"/>
                  </a:cubicBezTo>
                  <a:cubicBezTo>
                    <a:pt x="588" y="1114"/>
                    <a:pt x="431" y="1160"/>
                    <a:pt x="288" y="1180"/>
                  </a:cubicBezTo>
                  <a:lnTo>
                    <a:pt x="449" y="1730"/>
                  </a:lnTo>
                  <a:cubicBezTo>
                    <a:pt x="672" y="1671"/>
                    <a:pt x="880" y="1588"/>
                    <a:pt x="1066" y="1495"/>
                  </a:cubicBezTo>
                  <a:lnTo>
                    <a:pt x="1242" y="1568"/>
                  </a:lnTo>
                  <a:lnTo>
                    <a:pt x="7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7"/>
            <p:cNvSpPr/>
            <p:nvPr/>
          </p:nvSpPr>
          <p:spPr>
            <a:xfrm>
              <a:off x="6382708" y="2557368"/>
              <a:ext cx="800150" cy="419748"/>
            </a:xfrm>
            <a:custGeom>
              <a:avLst/>
              <a:gdLst/>
              <a:ahLst/>
              <a:cxnLst/>
              <a:rect l="l" t="t" r="r" b="b"/>
              <a:pathLst>
                <a:path w="9597" h="5034" extrusionOk="0">
                  <a:moveTo>
                    <a:pt x="4784" y="1"/>
                  </a:moveTo>
                  <a:cubicBezTo>
                    <a:pt x="3874" y="1"/>
                    <a:pt x="2968" y="138"/>
                    <a:pt x="2183" y="409"/>
                  </a:cubicBezTo>
                  <a:cubicBezTo>
                    <a:pt x="1979" y="479"/>
                    <a:pt x="1782" y="560"/>
                    <a:pt x="1597" y="649"/>
                  </a:cubicBezTo>
                  <a:cubicBezTo>
                    <a:pt x="1452" y="718"/>
                    <a:pt x="1315" y="792"/>
                    <a:pt x="1183" y="872"/>
                  </a:cubicBezTo>
                  <a:cubicBezTo>
                    <a:pt x="957" y="1009"/>
                    <a:pt x="763" y="1157"/>
                    <a:pt x="603" y="1311"/>
                  </a:cubicBezTo>
                  <a:cubicBezTo>
                    <a:pt x="561" y="1353"/>
                    <a:pt x="520" y="1394"/>
                    <a:pt x="482" y="1437"/>
                  </a:cubicBezTo>
                  <a:lnTo>
                    <a:pt x="1" y="1438"/>
                  </a:lnTo>
                  <a:lnTo>
                    <a:pt x="2" y="2455"/>
                  </a:lnTo>
                  <a:cubicBezTo>
                    <a:pt x="2" y="2517"/>
                    <a:pt x="4" y="2576"/>
                    <a:pt x="12" y="2637"/>
                  </a:cubicBezTo>
                  <a:cubicBezTo>
                    <a:pt x="35" y="2828"/>
                    <a:pt x="101" y="3019"/>
                    <a:pt x="204" y="3203"/>
                  </a:cubicBezTo>
                  <a:cubicBezTo>
                    <a:pt x="228" y="3246"/>
                    <a:pt x="255" y="3288"/>
                    <a:pt x="282" y="3330"/>
                  </a:cubicBezTo>
                  <a:cubicBezTo>
                    <a:pt x="412" y="3524"/>
                    <a:pt x="586" y="3710"/>
                    <a:pt x="803" y="3885"/>
                  </a:cubicBezTo>
                  <a:cubicBezTo>
                    <a:pt x="876" y="3943"/>
                    <a:pt x="953" y="4001"/>
                    <a:pt x="1036" y="4057"/>
                  </a:cubicBezTo>
                  <a:cubicBezTo>
                    <a:pt x="1120" y="4112"/>
                    <a:pt x="1206" y="4167"/>
                    <a:pt x="1300" y="4220"/>
                  </a:cubicBezTo>
                  <a:cubicBezTo>
                    <a:pt x="1407" y="4282"/>
                    <a:pt x="1522" y="4340"/>
                    <a:pt x="1642" y="4396"/>
                  </a:cubicBezTo>
                  <a:cubicBezTo>
                    <a:pt x="1789" y="4465"/>
                    <a:pt x="1942" y="4528"/>
                    <a:pt x="2098" y="4585"/>
                  </a:cubicBezTo>
                  <a:cubicBezTo>
                    <a:pt x="2207" y="4625"/>
                    <a:pt x="2319" y="4663"/>
                    <a:pt x="2434" y="4697"/>
                  </a:cubicBezTo>
                  <a:cubicBezTo>
                    <a:pt x="3173" y="4922"/>
                    <a:pt x="3994" y="5034"/>
                    <a:pt x="4812" y="5034"/>
                  </a:cubicBezTo>
                  <a:cubicBezTo>
                    <a:pt x="5850" y="5034"/>
                    <a:pt x="6883" y="4855"/>
                    <a:pt x="7736" y="4502"/>
                  </a:cubicBezTo>
                  <a:cubicBezTo>
                    <a:pt x="7840" y="4460"/>
                    <a:pt x="7941" y="4414"/>
                    <a:pt x="8039" y="4367"/>
                  </a:cubicBezTo>
                  <a:cubicBezTo>
                    <a:pt x="8170" y="4302"/>
                    <a:pt x="8295" y="4235"/>
                    <a:pt x="8414" y="4162"/>
                  </a:cubicBezTo>
                  <a:cubicBezTo>
                    <a:pt x="8527" y="4093"/>
                    <a:pt x="8632" y="4020"/>
                    <a:pt x="8730" y="3946"/>
                  </a:cubicBezTo>
                  <a:cubicBezTo>
                    <a:pt x="8808" y="3887"/>
                    <a:pt x="8880" y="3826"/>
                    <a:pt x="8948" y="3763"/>
                  </a:cubicBezTo>
                  <a:cubicBezTo>
                    <a:pt x="9015" y="3703"/>
                    <a:pt x="9077" y="3640"/>
                    <a:pt x="9133" y="3577"/>
                  </a:cubicBezTo>
                  <a:cubicBezTo>
                    <a:pt x="9302" y="3387"/>
                    <a:pt x="9425" y="3191"/>
                    <a:pt x="9501" y="2988"/>
                  </a:cubicBezTo>
                  <a:cubicBezTo>
                    <a:pt x="9518" y="2945"/>
                    <a:pt x="9533" y="2902"/>
                    <a:pt x="9545" y="2858"/>
                  </a:cubicBezTo>
                  <a:cubicBezTo>
                    <a:pt x="9579" y="2732"/>
                    <a:pt x="9596" y="2603"/>
                    <a:pt x="9596" y="2476"/>
                  </a:cubicBezTo>
                  <a:lnTo>
                    <a:pt x="9596" y="1399"/>
                  </a:lnTo>
                  <a:lnTo>
                    <a:pt x="9070" y="1401"/>
                  </a:lnTo>
                  <a:cubicBezTo>
                    <a:pt x="8941" y="1267"/>
                    <a:pt x="8790" y="1136"/>
                    <a:pt x="8615" y="1018"/>
                  </a:cubicBezTo>
                  <a:cubicBezTo>
                    <a:pt x="8424" y="882"/>
                    <a:pt x="8203" y="755"/>
                    <a:pt x="7955" y="639"/>
                  </a:cubicBezTo>
                  <a:cubicBezTo>
                    <a:pt x="7794" y="563"/>
                    <a:pt x="7625" y="495"/>
                    <a:pt x="7452" y="433"/>
                  </a:cubicBezTo>
                  <a:cubicBezTo>
                    <a:pt x="7245" y="360"/>
                    <a:pt x="7029" y="294"/>
                    <a:pt x="6807" y="239"/>
                  </a:cubicBezTo>
                  <a:cubicBezTo>
                    <a:pt x="6165" y="80"/>
                    <a:pt x="5473" y="1"/>
                    <a:pt x="4784"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7"/>
            <p:cNvSpPr/>
            <p:nvPr/>
          </p:nvSpPr>
          <p:spPr>
            <a:xfrm>
              <a:off x="6671599" y="2786086"/>
              <a:ext cx="67034" cy="189528"/>
            </a:xfrm>
            <a:custGeom>
              <a:avLst/>
              <a:gdLst/>
              <a:ahLst/>
              <a:cxnLst/>
              <a:rect l="l" t="t" r="r" b="b"/>
              <a:pathLst>
                <a:path w="804" h="2273" extrusionOk="0">
                  <a:moveTo>
                    <a:pt x="1" y="0"/>
                  </a:moveTo>
                  <a:lnTo>
                    <a:pt x="2" y="2186"/>
                  </a:lnTo>
                  <a:cubicBezTo>
                    <a:pt x="265" y="2227"/>
                    <a:pt x="532" y="2257"/>
                    <a:pt x="803" y="2273"/>
                  </a:cubicBezTo>
                  <a:lnTo>
                    <a:pt x="800" y="84"/>
                  </a:lnTo>
                  <a:lnTo>
                    <a:pt x="1"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7"/>
            <p:cNvSpPr/>
            <p:nvPr/>
          </p:nvSpPr>
          <p:spPr>
            <a:xfrm>
              <a:off x="7138411" y="2673853"/>
              <a:ext cx="44439" cy="187611"/>
            </a:xfrm>
            <a:custGeom>
              <a:avLst/>
              <a:gdLst/>
              <a:ahLst/>
              <a:cxnLst/>
              <a:rect l="l" t="t" r="r" b="b"/>
              <a:pathLst>
                <a:path w="533" h="2250" extrusionOk="0">
                  <a:moveTo>
                    <a:pt x="1" y="0"/>
                  </a:moveTo>
                  <a:lnTo>
                    <a:pt x="4" y="2249"/>
                  </a:lnTo>
                  <a:cubicBezTo>
                    <a:pt x="26" y="2226"/>
                    <a:pt x="48" y="2203"/>
                    <a:pt x="69" y="2180"/>
                  </a:cubicBezTo>
                  <a:cubicBezTo>
                    <a:pt x="238" y="1990"/>
                    <a:pt x="361" y="1794"/>
                    <a:pt x="437" y="1591"/>
                  </a:cubicBezTo>
                  <a:cubicBezTo>
                    <a:pt x="454" y="1548"/>
                    <a:pt x="469" y="1505"/>
                    <a:pt x="481" y="1461"/>
                  </a:cubicBezTo>
                  <a:cubicBezTo>
                    <a:pt x="515" y="1335"/>
                    <a:pt x="532" y="1206"/>
                    <a:pt x="532" y="1079"/>
                  </a:cubicBezTo>
                  <a:lnTo>
                    <a:pt x="531" y="2"/>
                  </a:lnTo>
                  <a:lnTo>
                    <a:pt x="5" y="4"/>
                  </a:lnTo>
                  <a:lnTo>
                    <a:pt x="1"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7"/>
            <p:cNvSpPr/>
            <p:nvPr/>
          </p:nvSpPr>
          <p:spPr>
            <a:xfrm>
              <a:off x="6960240" y="2671852"/>
              <a:ext cx="34434" cy="283167"/>
            </a:xfrm>
            <a:custGeom>
              <a:avLst/>
              <a:gdLst/>
              <a:ahLst/>
              <a:cxnLst/>
              <a:rect l="l" t="t" r="r" b="b"/>
              <a:pathLst>
                <a:path w="413" h="3396" extrusionOk="0">
                  <a:moveTo>
                    <a:pt x="412" y="0"/>
                  </a:moveTo>
                  <a:lnTo>
                    <a:pt x="1" y="98"/>
                  </a:lnTo>
                  <a:lnTo>
                    <a:pt x="7" y="3396"/>
                  </a:lnTo>
                  <a:cubicBezTo>
                    <a:pt x="144" y="3360"/>
                    <a:pt x="279" y="3321"/>
                    <a:pt x="410" y="3276"/>
                  </a:cubicBezTo>
                  <a:lnTo>
                    <a:pt x="412"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7"/>
            <p:cNvSpPr/>
            <p:nvPr/>
          </p:nvSpPr>
          <p:spPr>
            <a:xfrm>
              <a:off x="6871697" y="2734972"/>
              <a:ext cx="67034" cy="236890"/>
            </a:xfrm>
            <a:custGeom>
              <a:avLst/>
              <a:gdLst/>
              <a:ahLst/>
              <a:cxnLst/>
              <a:rect l="l" t="t" r="r" b="b"/>
              <a:pathLst>
                <a:path w="804" h="2841" extrusionOk="0">
                  <a:moveTo>
                    <a:pt x="0" y="1"/>
                  </a:moveTo>
                  <a:lnTo>
                    <a:pt x="3" y="2840"/>
                  </a:lnTo>
                  <a:cubicBezTo>
                    <a:pt x="276" y="2807"/>
                    <a:pt x="544" y="2761"/>
                    <a:pt x="803" y="2704"/>
                  </a:cubicBezTo>
                  <a:lnTo>
                    <a:pt x="800" y="60"/>
                  </a:lnTo>
                  <a:lnTo>
                    <a:pt x="0"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7"/>
            <p:cNvSpPr/>
            <p:nvPr/>
          </p:nvSpPr>
          <p:spPr>
            <a:xfrm>
              <a:off x="6382541" y="2576546"/>
              <a:ext cx="232366" cy="380391"/>
            </a:xfrm>
            <a:custGeom>
              <a:avLst/>
              <a:gdLst/>
              <a:ahLst/>
              <a:cxnLst/>
              <a:rect l="l" t="t" r="r" b="b"/>
              <a:pathLst>
                <a:path w="2787" h="4562" extrusionOk="0">
                  <a:moveTo>
                    <a:pt x="2783" y="1"/>
                  </a:moveTo>
                  <a:cubicBezTo>
                    <a:pt x="2577" y="53"/>
                    <a:pt x="2377" y="109"/>
                    <a:pt x="2184" y="177"/>
                  </a:cubicBezTo>
                  <a:cubicBezTo>
                    <a:pt x="1979" y="247"/>
                    <a:pt x="1783" y="327"/>
                    <a:pt x="1598" y="415"/>
                  </a:cubicBezTo>
                  <a:cubicBezTo>
                    <a:pt x="1452" y="485"/>
                    <a:pt x="1315" y="559"/>
                    <a:pt x="1183" y="640"/>
                  </a:cubicBezTo>
                  <a:cubicBezTo>
                    <a:pt x="958" y="777"/>
                    <a:pt x="764" y="925"/>
                    <a:pt x="604" y="1079"/>
                  </a:cubicBezTo>
                  <a:cubicBezTo>
                    <a:pt x="562" y="1121"/>
                    <a:pt x="521" y="1162"/>
                    <a:pt x="483" y="1204"/>
                  </a:cubicBezTo>
                  <a:lnTo>
                    <a:pt x="1" y="1205"/>
                  </a:lnTo>
                  <a:lnTo>
                    <a:pt x="4" y="2224"/>
                  </a:lnTo>
                  <a:cubicBezTo>
                    <a:pt x="4" y="2285"/>
                    <a:pt x="6" y="2345"/>
                    <a:pt x="14" y="2405"/>
                  </a:cubicBezTo>
                  <a:cubicBezTo>
                    <a:pt x="37" y="2596"/>
                    <a:pt x="102" y="2788"/>
                    <a:pt x="206" y="2972"/>
                  </a:cubicBezTo>
                  <a:cubicBezTo>
                    <a:pt x="230" y="3014"/>
                    <a:pt x="257" y="3057"/>
                    <a:pt x="284" y="3099"/>
                  </a:cubicBezTo>
                  <a:cubicBezTo>
                    <a:pt x="413" y="3293"/>
                    <a:pt x="587" y="3479"/>
                    <a:pt x="805" y="3654"/>
                  </a:cubicBezTo>
                  <a:cubicBezTo>
                    <a:pt x="877" y="3712"/>
                    <a:pt x="955" y="3770"/>
                    <a:pt x="1038" y="3825"/>
                  </a:cubicBezTo>
                  <a:cubicBezTo>
                    <a:pt x="1122" y="3880"/>
                    <a:pt x="1208" y="3935"/>
                    <a:pt x="1302" y="3988"/>
                  </a:cubicBezTo>
                  <a:cubicBezTo>
                    <a:pt x="1409" y="4050"/>
                    <a:pt x="1524" y="4108"/>
                    <a:pt x="1644" y="4165"/>
                  </a:cubicBezTo>
                  <a:cubicBezTo>
                    <a:pt x="1790" y="4234"/>
                    <a:pt x="1942" y="4297"/>
                    <a:pt x="2100" y="4354"/>
                  </a:cubicBezTo>
                  <a:cubicBezTo>
                    <a:pt x="2209" y="4393"/>
                    <a:pt x="2321" y="4431"/>
                    <a:pt x="2436" y="4466"/>
                  </a:cubicBezTo>
                  <a:cubicBezTo>
                    <a:pt x="2551" y="4500"/>
                    <a:pt x="2668" y="4533"/>
                    <a:pt x="2786" y="4562"/>
                  </a:cubicBezTo>
                  <a:lnTo>
                    <a:pt x="2783"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7"/>
            <p:cNvSpPr/>
            <p:nvPr/>
          </p:nvSpPr>
          <p:spPr>
            <a:xfrm>
              <a:off x="6382708" y="2676438"/>
              <a:ext cx="54361" cy="193864"/>
            </a:xfrm>
            <a:custGeom>
              <a:avLst/>
              <a:gdLst/>
              <a:ahLst/>
              <a:cxnLst/>
              <a:rect l="l" t="t" r="r" b="b"/>
              <a:pathLst>
                <a:path w="652" h="2325" extrusionOk="0">
                  <a:moveTo>
                    <a:pt x="487" y="0"/>
                  </a:moveTo>
                  <a:cubicBezTo>
                    <a:pt x="486" y="3"/>
                    <a:pt x="483" y="4"/>
                    <a:pt x="482" y="7"/>
                  </a:cubicBezTo>
                  <a:lnTo>
                    <a:pt x="1" y="9"/>
                  </a:lnTo>
                  <a:lnTo>
                    <a:pt x="2" y="1026"/>
                  </a:lnTo>
                  <a:cubicBezTo>
                    <a:pt x="2" y="1087"/>
                    <a:pt x="4" y="1147"/>
                    <a:pt x="12" y="1207"/>
                  </a:cubicBezTo>
                  <a:cubicBezTo>
                    <a:pt x="35" y="1398"/>
                    <a:pt x="101" y="1590"/>
                    <a:pt x="204" y="1774"/>
                  </a:cubicBezTo>
                  <a:cubicBezTo>
                    <a:pt x="228" y="1816"/>
                    <a:pt x="255" y="1859"/>
                    <a:pt x="282" y="1901"/>
                  </a:cubicBezTo>
                  <a:cubicBezTo>
                    <a:pt x="380" y="2045"/>
                    <a:pt x="503" y="2188"/>
                    <a:pt x="651" y="2325"/>
                  </a:cubicBezTo>
                  <a:lnTo>
                    <a:pt x="649" y="60"/>
                  </a:lnTo>
                  <a:lnTo>
                    <a:pt x="487"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7"/>
            <p:cNvSpPr/>
            <p:nvPr/>
          </p:nvSpPr>
          <p:spPr>
            <a:xfrm>
              <a:off x="6380373" y="2461062"/>
              <a:ext cx="803401" cy="427836"/>
            </a:xfrm>
            <a:custGeom>
              <a:avLst/>
              <a:gdLst/>
              <a:ahLst/>
              <a:cxnLst/>
              <a:rect l="l" t="t" r="r" b="b"/>
              <a:pathLst>
                <a:path w="9636" h="5131" extrusionOk="0">
                  <a:moveTo>
                    <a:pt x="4811" y="1"/>
                  </a:moveTo>
                  <a:cubicBezTo>
                    <a:pt x="3901" y="1"/>
                    <a:pt x="2995" y="138"/>
                    <a:pt x="2210" y="409"/>
                  </a:cubicBezTo>
                  <a:cubicBezTo>
                    <a:pt x="2006" y="480"/>
                    <a:pt x="1809" y="560"/>
                    <a:pt x="1624" y="649"/>
                  </a:cubicBezTo>
                  <a:cubicBezTo>
                    <a:pt x="1479" y="717"/>
                    <a:pt x="1340" y="792"/>
                    <a:pt x="1210" y="872"/>
                  </a:cubicBezTo>
                  <a:cubicBezTo>
                    <a:pt x="984" y="1010"/>
                    <a:pt x="790" y="1157"/>
                    <a:pt x="630" y="1311"/>
                  </a:cubicBezTo>
                  <a:cubicBezTo>
                    <a:pt x="443" y="1489"/>
                    <a:pt x="301" y="1675"/>
                    <a:pt x="203" y="1867"/>
                  </a:cubicBezTo>
                  <a:cubicBezTo>
                    <a:pt x="55" y="2148"/>
                    <a:pt x="0" y="2443"/>
                    <a:pt x="37" y="2733"/>
                  </a:cubicBezTo>
                  <a:cubicBezTo>
                    <a:pt x="61" y="2924"/>
                    <a:pt x="126" y="3115"/>
                    <a:pt x="230" y="3299"/>
                  </a:cubicBezTo>
                  <a:cubicBezTo>
                    <a:pt x="253" y="3341"/>
                    <a:pt x="280" y="3384"/>
                    <a:pt x="308" y="3426"/>
                  </a:cubicBezTo>
                  <a:cubicBezTo>
                    <a:pt x="437" y="3620"/>
                    <a:pt x="611" y="3806"/>
                    <a:pt x="828" y="3982"/>
                  </a:cubicBezTo>
                  <a:cubicBezTo>
                    <a:pt x="901" y="4041"/>
                    <a:pt x="979" y="4098"/>
                    <a:pt x="1061" y="4153"/>
                  </a:cubicBezTo>
                  <a:cubicBezTo>
                    <a:pt x="1145" y="4209"/>
                    <a:pt x="1233" y="4263"/>
                    <a:pt x="1325" y="4316"/>
                  </a:cubicBezTo>
                  <a:cubicBezTo>
                    <a:pt x="1433" y="4377"/>
                    <a:pt x="1547" y="4436"/>
                    <a:pt x="1667" y="4493"/>
                  </a:cubicBezTo>
                  <a:cubicBezTo>
                    <a:pt x="1813" y="4562"/>
                    <a:pt x="1966" y="4625"/>
                    <a:pt x="2124" y="4681"/>
                  </a:cubicBezTo>
                  <a:cubicBezTo>
                    <a:pt x="2232" y="4722"/>
                    <a:pt x="2345" y="4759"/>
                    <a:pt x="2459" y="4794"/>
                  </a:cubicBezTo>
                  <a:cubicBezTo>
                    <a:pt x="3197" y="5019"/>
                    <a:pt x="4018" y="5130"/>
                    <a:pt x="4836" y="5130"/>
                  </a:cubicBezTo>
                  <a:cubicBezTo>
                    <a:pt x="5875" y="5130"/>
                    <a:pt x="6909" y="4951"/>
                    <a:pt x="7762" y="4599"/>
                  </a:cubicBezTo>
                  <a:cubicBezTo>
                    <a:pt x="7865" y="4557"/>
                    <a:pt x="7966" y="4510"/>
                    <a:pt x="8064" y="4463"/>
                  </a:cubicBezTo>
                  <a:cubicBezTo>
                    <a:pt x="8195" y="4399"/>
                    <a:pt x="8320" y="4331"/>
                    <a:pt x="8439" y="4258"/>
                  </a:cubicBezTo>
                  <a:cubicBezTo>
                    <a:pt x="8554" y="4189"/>
                    <a:pt x="8659" y="4117"/>
                    <a:pt x="8755" y="4042"/>
                  </a:cubicBezTo>
                  <a:cubicBezTo>
                    <a:pt x="8833" y="3983"/>
                    <a:pt x="8906" y="3922"/>
                    <a:pt x="8972" y="3860"/>
                  </a:cubicBezTo>
                  <a:cubicBezTo>
                    <a:pt x="9040" y="3799"/>
                    <a:pt x="9102" y="3736"/>
                    <a:pt x="9159" y="3673"/>
                  </a:cubicBezTo>
                  <a:cubicBezTo>
                    <a:pt x="9328" y="3484"/>
                    <a:pt x="9450" y="3287"/>
                    <a:pt x="9526" y="3085"/>
                  </a:cubicBezTo>
                  <a:cubicBezTo>
                    <a:pt x="9542" y="3041"/>
                    <a:pt x="9558" y="2998"/>
                    <a:pt x="9571" y="2954"/>
                  </a:cubicBezTo>
                  <a:cubicBezTo>
                    <a:pt x="9623" y="2763"/>
                    <a:pt x="9636" y="2570"/>
                    <a:pt x="9609" y="2379"/>
                  </a:cubicBezTo>
                  <a:cubicBezTo>
                    <a:pt x="9567" y="2089"/>
                    <a:pt x="9436" y="1804"/>
                    <a:pt x="9213" y="1535"/>
                  </a:cubicBezTo>
                  <a:cubicBezTo>
                    <a:pt x="9062" y="1352"/>
                    <a:pt x="8871" y="1178"/>
                    <a:pt x="8640" y="1016"/>
                  </a:cubicBezTo>
                  <a:cubicBezTo>
                    <a:pt x="8449" y="882"/>
                    <a:pt x="8230" y="755"/>
                    <a:pt x="7981" y="639"/>
                  </a:cubicBezTo>
                  <a:cubicBezTo>
                    <a:pt x="7821" y="564"/>
                    <a:pt x="7653" y="496"/>
                    <a:pt x="7479" y="433"/>
                  </a:cubicBezTo>
                  <a:cubicBezTo>
                    <a:pt x="7272" y="360"/>
                    <a:pt x="7056" y="295"/>
                    <a:pt x="6834" y="239"/>
                  </a:cubicBezTo>
                  <a:cubicBezTo>
                    <a:pt x="6192" y="80"/>
                    <a:pt x="5500" y="1"/>
                    <a:pt x="4811"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7"/>
            <p:cNvSpPr/>
            <p:nvPr/>
          </p:nvSpPr>
          <p:spPr>
            <a:xfrm>
              <a:off x="6380373" y="2461062"/>
              <a:ext cx="803401" cy="427836"/>
            </a:xfrm>
            <a:custGeom>
              <a:avLst/>
              <a:gdLst/>
              <a:ahLst/>
              <a:cxnLst/>
              <a:rect l="l" t="t" r="r" b="b"/>
              <a:pathLst>
                <a:path w="9636" h="5131" extrusionOk="0">
                  <a:moveTo>
                    <a:pt x="4811" y="1"/>
                  </a:moveTo>
                  <a:cubicBezTo>
                    <a:pt x="3901" y="1"/>
                    <a:pt x="2995" y="138"/>
                    <a:pt x="2210" y="409"/>
                  </a:cubicBezTo>
                  <a:cubicBezTo>
                    <a:pt x="2006" y="480"/>
                    <a:pt x="1809" y="560"/>
                    <a:pt x="1624" y="649"/>
                  </a:cubicBezTo>
                  <a:cubicBezTo>
                    <a:pt x="1479" y="717"/>
                    <a:pt x="1340" y="792"/>
                    <a:pt x="1210" y="872"/>
                  </a:cubicBezTo>
                  <a:cubicBezTo>
                    <a:pt x="984" y="1010"/>
                    <a:pt x="790" y="1157"/>
                    <a:pt x="630" y="1311"/>
                  </a:cubicBezTo>
                  <a:cubicBezTo>
                    <a:pt x="443" y="1489"/>
                    <a:pt x="301" y="1675"/>
                    <a:pt x="203" y="1867"/>
                  </a:cubicBezTo>
                  <a:cubicBezTo>
                    <a:pt x="55" y="2148"/>
                    <a:pt x="0" y="2443"/>
                    <a:pt x="37" y="2733"/>
                  </a:cubicBezTo>
                  <a:cubicBezTo>
                    <a:pt x="61" y="2924"/>
                    <a:pt x="126" y="3115"/>
                    <a:pt x="230" y="3299"/>
                  </a:cubicBezTo>
                  <a:cubicBezTo>
                    <a:pt x="253" y="3341"/>
                    <a:pt x="280" y="3384"/>
                    <a:pt x="308" y="3426"/>
                  </a:cubicBezTo>
                  <a:cubicBezTo>
                    <a:pt x="437" y="3620"/>
                    <a:pt x="611" y="3806"/>
                    <a:pt x="828" y="3982"/>
                  </a:cubicBezTo>
                  <a:cubicBezTo>
                    <a:pt x="901" y="4041"/>
                    <a:pt x="979" y="4098"/>
                    <a:pt x="1061" y="4153"/>
                  </a:cubicBezTo>
                  <a:cubicBezTo>
                    <a:pt x="1145" y="4209"/>
                    <a:pt x="1233" y="4263"/>
                    <a:pt x="1325" y="4316"/>
                  </a:cubicBezTo>
                  <a:cubicBezTo>
                    <a:pt x="1433" y="4377"/>
                    <a:pt x="1547" y="4436"/>
                    <a:pt x="1667" y="4493"/>
                  </a:cubicBezTo>
                  <a:cubicBezTo>
                    <a:pt x="1813" y="4562"/>
                    <a:pt x="1966" y="4625"/>
                    <a:pt x="2124" y="4681"/>
                  </a:cubicBezTo>
                  <a:cubicBezTo>
                    <a:pt x="2232" y="4722"/>
                    <a:pt x="2345" y="4759"/>
                    <a:pt x="2459" y="4794"/>
                  </a:cubicBezTo>
                  <a:cubicBezTo>
                    <a:pt x="3197" y="5019"/>
                    <a:pt x="4018" y="5130"/>
                    <a:pt x="4836" y="5130"/>
                  </a:cubicBezTo>
                  <a:cubicBezTo>
                    <a:pt x="5875" y="5130"/>
                    <a:pt x="6909" y="4951"/>
                    <a:pt x="7762" y="4599"/>
                  </a:cubicBezTo>
                  <a:cubicBezTo>
                    <a:pt x="7865" y="4557"/>
                    <a:pt x="7966" y="4510"/>
                    <a:pt x="8064" y="4463"/>
                  </a:cubicBezTo>
                  <a:cubicBezTo>
                    <a:pt x="8195" y="4399"/>
                    <a:pt x="8320" y="4331"/>
                    <a:pt x="8439" y="4258"/>
                  </a:cubicBezTo>
                  <a:cubicBezTo>
                    <a:pt x="8554" y="4189"/>
                    <a:pt x="8659" y="4117"/>
                    <a:pt x="8755" y="4042"/>
                  </a:cubicBezTo>
                  <a:cubicBezTo>
                    <a:pt x="8833" y="3983"/>
                    <a:pt x="8906" y="3922"/>
                    <a:pt x="8972" y="3860"/>
                  </a:cubicBezTo>
                  <a:cubicBezTo>
                    <a:pt x="9040" y="3799"/>
                    <a:pt x="9102" y="3736"/>
                    <a:pt x="9159" y="3673"/>
                  </a:cubicBezTo>
                  <a:cubicBezTo>
                    <a:pt x="9328" y="3484"/>
                    <a:pt x="9450" y="3287"/>
                    <a:pt x="9526" y="3085"/>
                  </a:cubicBezTo>
                  <a:cubicBezTo>
                    <a:pt x="9542" y="3041"/>
                    <a:pt x="9558" y="2998"/>
                    <a:pt x="9571" y="2954"/>
                  </a:cubicBezTo>
                  <a:cubicBezTo>
                    <a:pt x="9623" y="2763"/>
                    <a:pt x="9636" y="2570"/>
                    <a:pt x="9609" y="2379"/>
                  </a:cubicBezTo>
                  <a:cubicBezTo>
                    <a:pt x="9567" y="2089"/>
                    <a:pt x="9436" y="1804"/>
                    <a:pt x="9213" y="1535"/>
                  </a:cubicBezTo>
                  <a:cubicBezTo>
                    <a:pt x="9062" y="1352"/>
                    <a:pt x="8871" y="1178"/>
                    <a:pt x="8640" y="1016"/>
                  </a:cubicBezTo>
                  <a:cubicBezTo>
                    <a:pt x="8449" y="882"/>
                    <a:pt x="8230" y="755"/>
                    <a:pt x="7981" y="639"/>
                  </a:cubicBezTo>
                  <a:cubicBezTo>
                    <a:pt x="7821" y="564"/>
                    <a:pt x="7653" y="496"/>
                    <a:pt x="7479" y="433"/>
                  </a:cubicBezTo>
                  <a:cubicBezTo>
                    <a:pt x="7272" y="360"/>
                    <a:pt x="7056" y="295"/>
                    <a:pt x="6834" y="239"/>
                  </a:cubicBezTo>
                  <a:cubicBezTo>
                    <a:pt x="6192" y="80"/>
                    <a:pt x="5500" y="1"/>
                    <a:pt x="48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7"/>
            <p:cNvSpPr/>
            <p:nvPr/>
          </p:nvSpPr>
          <p:spPr>
            <a:xfrm>
              <a:off x="6380373" y="2461062"/>
              <a:ext cx="803401" cy="427836"/>
            </a:xfrm>
            <a:custGeom>
              <a:avLst/>
              <a:gdLst/>
              <a:ahLst/>
              <a:cxnLst/>
              <a:rect l="l" t="t" r="r" b="b"/>
              <a:pathLst>
                <a:path w="9636" h="5131" extrusionOk="0">
                  <a:moveTo>
                    <a:pt x="4811" y="1"/>
                  </a:moveTo>
                  <a:cubicBezTo>
                    <a:pt x="3901" y="1"/>
                    <a:pt x="2995" y="138"/>
                    <a:pt x="2210" y="409"/>
                  </a:cubicBezTo>
                  <a:cubicBezTo>
                    <a:pt x="2006" y="480"/>
                    <a:pt x="1809" y="560"/>
                    <a:pt x="1624" y="649"/>
                  </a:cubicBezTo>
                  <a:cubicBezTo>
                    <a:pt x="1479" y="717"/>
                    <a:pt x="1340" y="792"/>
                    <a:pt x="1210" y="872"/>
                  </a:cubicBezTo>
                  <a:cubicBezTo>
                    <a:pt x="984" y="1010"/>
                    <a:pt x="790" y="1157"/>
                    <a:pt x="630" y="1311"/>
                  </a:cubicBezTo>
                  <a:cubicBezTo>
                    <a:pt x="443" y="1489"/>
                    <a:pt x="301" y="1675"/>
                    <a:pt x="203" y="1867"/>
                  </a:cubicBezTo>
                  <a:cubicBezTo>
                    <a:pt x="55" y="2148"/>
                    <a:pt x="0" y="2443"/>
                    <a:pt x="37" y="2733"/>
                  </a:cubicBezTo>
                  <a:cubicBezTo>
                    <a:pt x="61" y="2924"/>
                    <a:pt x="126" y="3115"/>
                    <a:pt x="230" y="3299"/>
                  </a:cubicBezTo>
                  <a:cubicBezTo>
                    <a:pt x="253" y="3341"/>
                    <a:pt x="280" y="3384"/>
                    <a:pt x="308" y="3426"/>
                  </a:cubicBezTo>
                  <a:cubicBezTo>
                    <a:pt x="437" y="3620"/>
                    <a:pt x="611" y="3806"/>
                    <a:pt x="828" y="3982"/>
                  </a:cubicBezTo>
                  <a:cubicBezTo>
                    <a:pt x="901" y="4041"/>
                    <a:pt x="979" y="4098"/>
                    <a:pt x="1061" y="4153"/>
                  </a:cubicBezTo>
                  <a:cubicBezTo>
                    <a:pt x="1145" y="4209"/>
                    <a:pt x="1233" y="4263"/>
                    <a:pt x="1325" y="4316"/>
                  </a:cubicBezTo>
                  <a:cubicBezTo>
                    <a:pt x="1433" y="4377"/>
                    <a:pt x="1547" y="4436"/>
                    <a:pt x="1667" y="4493"/>
                  </a:cubicBezTo>
                  <a:cubicBezTo>
                    <a:pt x="1813" y="4562"/>
                    <a:pt x="1966" y="4625"/>
                    <a:pt x="2124" y="4681"/>
                  </a:cubicBezTo>
                  <a:cubicBezTo>
                    <a:pt x="2232" y="4722"/>
                    <a:pt x="2345" y="4759"/>
                    <a:pt x="2459" y="4794"/>
                  </a:cubicBezTo>
                  <a:cubicBezTo>
                    <a:pt x="3197" y="5019"/>
                    <a:pt x="4018" y="5130"/>
                    <a:pt x="4836" y="5130"/>
                  </a:cubicBezTo>
                  <a:cubicBezTo>
                    <a:pt x="5875" y="5130"/>
                    <a:pt x="6909" y="4951"/>
                    <a:pt x="7762" y="4599"/>
                  </a:cubicBezTo>
                  <a:cubicBezTo>
                    <a:pt x="7865" y="4557"/>
                    <a:pt x="7966" y="4510"/>
                    <a:pt x="8064" y="4463"/>
                  </a:cubicBezTo>
                  <a:cubicBezTo>
                    <a:pt x="8195" y="4399"/>
                    <a:pt x="8320" y="4331"/>
                    <a:pt x="8439" y="4258"/>
                  </a:cubicBezTo>
                  <a:cubicBezTo>
                    <a:pt x="8554" y="4189"/>
                    <a:pt x="8659" y="4117"/>
                    <a:pt x="8755" y="4042"/>
                  </a:cubicBezTo>
                  <a:cubicBezTo>
                    <a:pt x="8833" y="3983"/>
                    <a:pt x="8906" y="3922"/>
                    <a:pt x="8972" y="3860"/>
                  </a:cubicBezTo>
                  <a:cubicBezTo>
                    <a:pt x="9040" y="3799"/>
                    <a:pt x="9102" y="3736"/>
                    <a:pt x="9159" y="3673"/>
                  </a:cubicBezTo>
                  <a:cubicBezTo>
                    <a:pt x="9328" y="3484"/>
                    <a:pt x="9450" y="3287"/>
                    <a:pt x="9526" y="3085"/>
                  </a:cubicBezTo>
                  <a:cubicBezTo>
                    <a:pt x="9542" y="3041"/>
                    <a:pt x="9558" y="2998"/>
                    <a:pt x="9571" y="2954"/>
                  </a:cubicBezTo>
                  <a:cubicBezTo>
                    <a:pt x="9623" y="2763"/>
                    <a:pt x="9636" y="2570"/>
                    <a:pt x="9609" y="2379"/>
                  </a:cubicBezTo>
                  <a:cubicBezTo>
                    <a:pt x="9567" y="2089"/>
                    <a:pt x="9436" y="1804"/>
                    <a:pt x="9213" y="1535"/>
                  </a:cubicBezTo>
                  <a:cubicBezTo>
                    <a:pt x="9062" y="1352"/>
                    <a:pt x="8871" y="1178"/>
                    <a:pt x="8640" y="1016"/>
                  </a:cubicBezTo>
                  <a:cubicBezTo>
                    <a:pt x="8449" y="882"/>
                    <a:pt x="8230" y="755"/>
                    <a:pt x="7981" y="639"/>
                  </a:cubicBezTo>
                  <a:cubicBezTo>
                    <a:pt x="7821" y="564"/>
                    <a:pt x="7653" y="496"/>
                    <a:pt x="7479" y="433"/>
                  </a:cubicBezTo>
                  <a:cubicBezTo>
                    <a:pt x="7272" y="360"/>
                    <a:pt x="7056" y="295"/>
                    <a:pt x="6834" y="239"/>
                  </a:cubicBezTo>
                  <a:cubicBezTo>
                    <a:pt x="6192" y="80"/>
                    <a:pt x="5500" y="1"/>
                    <a:pt x="4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7"/>
            <p:cNvSpPr/>
            <p:nvPr/>
          </p:nvSpPr>
          <p:spPr>
            <a:xfrm>
              <a:off x="6380624" y="2517095"/>
              <a:ext cx="234534" cy="351874"/>
            </a:xfrm>
            <a:custGeom>
              <a:avLst/>
              <a:gdLst/>
              <a:ahLst/>
              <a:cxnLst/>
              <a:rect l="l" t="t" r="r" b="b"/>
              <a:pathLst>
                <a:path w="2813" h="4220" extrusionOk="0">
                  <a:moveTo>
                    <a:pt x="1576" y="1"/>
                  </a:moveTo>
                  <a:cubicBezTo>
                    <a:pt x="1450" y="63"/>
                    <a:pt x="1326" y="129"/>
                    <a:pt x="1209" y="200"/>
                  </a:cubicBezTo>
                  <a:cubicBezTo>
                    <a:pt x="983" y="337"/>
                    <a:pt x="790" y="485"/>
                    <a:pt x="629" y="639"/>
                  </a:cubicBezTo>
                  <a:cubicBezTo>
                    <a:pt x="443" y="817"/>
                    <a:pt x="301" y="1003"/>
                    <a:pt x="202" y="1195"/>
                  </a:cubicBezTo>
                  <a:cubicBezTo>
                    <a:pt x="54" y="1478"/>
                    <a:pt x="0" y="1771"/>
                    <a:pt x="37" y="2061"/>
                  </a:cubicBezTo>
                  <a:cubicBezTo>
                    <a:pt x="60" y="2252"/>
                    <a:pt x="126" y="2443"/>
                    <a:pt x="229" y="2627"/>
                  </a:cubicBezTo>
                  <a:cubicBezTo>
                    <a:pt x="253" y="2669"/>
                    <a:pt x="280" y="2712"/>
                    <a:pt x="307" y="2754"/>
                  </a:cubicBezTo>
                  <a:cubicBezTo>
                    <a:pt x="437" y="2948"/>
                    <a:pt x="611" y="3134"/>
                    <a:pt x="828" y="3310"/>
                  </a:cubicBezTo>
                  <a:cubicBezTo>
                    <a:pt x="901" y="3368"/>
                    <a:pt x="978" y="3426"/>
                    <a:pt x="1061" y="3481"/>
                  </a:cubicBezTo>
                  <a:cubicBezTo>
                    <a:pt x="1145" y="3537"/>
                    <a:pt x="1231" y="3591"/>
                    <a:pt x="1325" y="3644"/>
                  </a:cubicBezTo>
                  <a:cubicBezTo>
                    <a:pt x="1432" y="3706"/>
                    <a:pt x="1547" y="3764"/>
                    <a:pt x="1667" y="3821"/>
                  </a:cubicBezTo>
                  <a:cubicBezTo>
                    <a:pt x="1814" y="3890"/>
                    <a:pt x="1967" y="3953"/>
                    <a:pt x="2123" y="4009"/>
                  </a:cubicBezTo>
                  <a:cubicBezTo>
                    <a:pt x="2232" y="4049"/>
                    <a:pt x="2344" y="4087"/>
                    <a:pt x="2459" y="4122"/>
                  </a:cubicBezTo>
                  <a:cubicBezTo>
                    <a:pt x="2575" y="4157"/>
                    <a:pt x="2692" y="4188"/>
                    <a:pt x="2812" y="4219"/>
                  </a:cubicBezTo>
                  <a:lnTo>
                    <a:pt x="15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7"/>
            <p:cNvSpPr/>
            <p:nvPr/>
          </p:nvSpPr>
          <p:spPr>
            <a:xfrm>
              <a:off x="6381040" y="2629077"/>
              <a:ext cx="55444" cy="152590"/>
            </a:xfrm>
            <a:custGeom>
              <a:avLst/>
              <a:gdLst/>
              <a:ahLst/>
              <a:cxnLst/>
              <a:rect l="l" t="t" r="r" b="b"/>
              <a:pathLst>
                <a:path w="665" h="1830" extrusionOk="0">
                  <a:moveTo>
                    <a:pt x="128" y="1"/>
                  </a:moveTo>
                  <a:cubicBezTo>
                    <a:pt x="32" y="237"/>
                    <a:pt x="1" y="477"/>
                    <a:pt x="31" y="718"/>
                  </a:cubicBezTo>
                  <a:cubicBezTo>
                    <a:pt x="54" y="909"/>
                    <a:pt x="119" y="1100"/>
                    <a:pt x="223" y="1284"/>
                  </a:cubicBezTo>
                  <a:cubicBezTo>
                    <a:pt x="247" y="1326"/>
                    <a:pt x="274" y="1369"/>
                    <a:pt x="301" y="1411"/>
                  </a:cubicBezTo>
                  <a:cubicBezTo>
                    <a:pt x="397" y="1555"/>
                    <a:pt x="519" y="1695"/>
                    <a:pt x="664" y="1830"/>
                  </a:cubicBezTo>
                  <a:lnTo>
                    <a:pt x="128"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7"/>
            <p:cNvSpPr/>
            <p:nvPr/>
          </p:nvSpPr>
          <p:spPr>
            <a:xfrm>
              <a:off x="6559127" y="2479739"/>
              <a:ext cx="179173" cy="407740"/>
            </a:xfrm>
            <a:custGeom>
              <a:avLst/>
              <a:gdLst/>
              <a:ahLst/>
              <a:cxnLst/>
              <a:rect l="l" t="t" r="r" b="b"/>
              <a:pathLst>
                <a:path w="2149" h="4890" extrusionOk="0">
                  <a:moveTo>
                    <a:pt x="714" y="0"/>
                  </a:moveTo>
                  <a:cubicBezTo>
                    <a:pt x="491" y="53"/>
                    <a:pt x="273" y="115"/>
                    <a:pt x="66" y="187"/>
                  </a:cubicBezTo>
                  <a:cubicBezTo>
                    <a:pt x="44" y="195"/>
                    <a:pt x="23" y="203"/>
                    <a:pt x="1" y="210"/>
                  </a:cubicBezTo>
                  <a:lnTo>
                    <a:pt x="1350" y="4804"/>
                  </a:lnTo>
                  <a:cubicBezTo>
                    <a:pt x="1611" y="4845"/>
                    <a:pt x="1879" y="4874"/>
                    <a:pt x="2148" y="4890"/>
                  </a:cubicBezTo>
                  <a:lnTo>
                    <a:pt x="7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7"/>
            <p:cNvSpPr/>
            <p:nvPr/>
          </p:nvSpPr>
          <p:spPr>
            <a:xfrm>
              <a:off x="6747970" y="2461145"/>
              <a:ext cx="190679" cy="422416"/>
            </a:xfrm>
            <a:custGeom>
              <a:avLst/>
              <a:gdLst/>
              <a:ahLst/>
              <a:cxnLst/>
              <a:rect l="l" t="t" r="r" b="b"/>
              <a:pathLst>
                <a:path w="2287" h="5066" extrusionOk="0">
                  <a:moveTo>
                    <a:pt x="405" y="0"/>
                  </a:moveTo>
                  <a:cubicBezTo>
                    <a:pt x="270" y="0"/>
                    <a:pt x="135" y="3"/>
                    <a:pt x="0" y="9"/>
                  </a:cubicBezTo>
                  <a:lnTo>
                    <a:pt x="1486" y="5065"/>
                  </a:lnTo>
                  <a:cubicBezTo>
                    <a:pt x="1759" y="5032"/>
                    <a:pt x="2026" y="4988"/>
                    <a:pt x="2286" y="4930"/>
                  </a:cubicBezTo>
                  <a:lnTo>
                    <a:pt x="842" y="11"/>
                  </a:lnTo>
                  <a:cubicBezTo>
                    <a:pt x="696" y="4"/>
                    <a:pt x="550" y="0"/>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7"/>
            <p:cNvSpPr/>
            <p:nvPr/>
          </p:nvSpPr>
          <p:spPr>
            <a:xfrm>
              <a:off x="6842266" y="2463647"/>
              <a:ext cx="152159" cy="403154"/>
            </a:xfrm>
            <a:custGeom>
              <a:avLst/>
              <a:gdLst/>
              <a:ahLst/>
              <a:cxnLst/>
              <a:rect l="l" t="t" r="r" b="b"/>
              <a:pathLst>
                <a:path w="1825" h="4835" extrusionOk="0">
                  <a:moveTo>
                    <a:pt x="0" y="0"/>
                  </a:moveTo>
                  <a:lnTo>
                    <a:pt x="1420" y="4835"/>
                  </a:lnTo>
                  <a:cubicBezTo>
                    <a:pt x="1557" y="4800"/>
                    <a:pt x="1693" y="4759"/>
                    <a:pt x="1825" y="4716"/>
                  </a:cubicBezTo>
                  <a:lnTo>
                    <a:pt x="455" y="49"/>
                  </a:lnTo>
                  <a:cubicBezTo>
                    <a:pt x="304" y="28"/>
                    <a:pt x="153" y="12"/>
                    <a:pt x="0"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7"/>
            <p:cNvSpPr/>
            <p:nvPr/>
          </p:nvSpPr>
          <p:spPr>
            <a:xfrm>
              <a:off x="7065542" y="2524349"/>
              <a:ext cx="118226" cy="248980"/>
            </a:xfrm>
            <a:custGeom>
              <a:avLst/>
              <a:gdLst/>
              <a:ahLst/>
              <a:cxnLst/>
              <a:rect l="l" t="t" r="r" b="b"/>
              <a:pathLst>
                <a:path w="1418" h="2986" extrusionOk="0">
                  <a:moveTo>
                    <a:pt x="0" y="0"/>
                  </a:moveTo>
                  <a:lnTo>
                    <a:pt x="875" y="2985"/>
                  </a:lnTo>
                  <a:cubicBezTo>
                    <a:pt x="897" y="2962"/>
                    <a:pt x="920" y="2939"/>
                    <a:pt x="941" y="2915"/>
                  </a:cubicBezTo>
                  <a:cubicBezTo>
                    <a:pt x="1110" y="2725"/>
                    <a:pt x="1232" y="2529"/>
                    <a:pt x="1308" y="2327"/>
                  </a:cubicBezTo>
                  <a:cubicBezTo>
                    <a:pt x="1326" y="2284"/>
                    <a:pt x="1340" y="2240"/>
                    <a:pt x="1353" y="2196"/>
                  </a:cubicBezTo>
                  <a:cubicBezTo>
                    <a:pt x="1405" y="2007"/>
                    <a:pt x="1418" y="1812"/>
                    <a:pt x="1391" y="1622"/>
                  </a:cubicBezTo>
                  <a:cubicBezTo>
                    <a:pt x="1349" y="1331"/>
                    <a:pt x="1218" y="1046"/>
                    <a:pt x="995" y="777"/>
                  </a:cubicBezTo>
                  <a:cubicBezTo>
                    <a:pt x="844" y="594"/>
                    <a:pt x="654" y="420"/>
                    <a:pt x="422" y="259"/>
                  </a:cubicBezTo>
                  <a:cubicBezTo>
                    <a:pt x="383" y="230"/>
                    <a:pt x="341" y="203"/>
                    <a:pt x="299" y="175"/>
                  </a:cubicBezTo>
                  <a:cubicBezTo>
                    <a:pt x="280" y="163"/>
                    <a:pt x="261" y="150"/>
                    <a:pt x="241" y="138"/>
                  </a:cubicBezTo>
                  <a:cubicBezTo>
                    <a:pt x="223" y="127"/>
                    <a:pt x="203" y="114"/>
                    <a:pt x="183" y="103"/>
                  </a:cubicBezTo>
                  <a:cubicBezTo>
                    <a:pt x="124" y="69"/>
                    <a:pt x="65" y="33"/>
                    <a:pt x="0"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7"/>
            <p:cNvSpPr/>
            <p:nvPr/>
          </p:nvSpPr>
          <p:spPr>
            <a:xfrm>
              <a:off x="6449407" y="2515594"/>
              <a:ext cx="665249" cy="318771"/>
            </a:xfrm>
            <a:custGeom>
              <a:avLst/>
              <a:gdLst/>
              <a:ahLst/>
              <a:cxnLst/>
              <a:rect l="l" t="t" r="r" b="b"/>
              <a:pathLst>
                <a:path w="7979" h="3823" extrusionOk="0">
                  <a:moveTo>
                    <a:pt x="3986" y="0"/>
                  </a:moveTo>
                  <a:cubicBezTo>
                    <a:pt x="3063" y="0"/>
                    <a:pt x="2146" y="190"/>
                    <a:pt x="1456" y="562"/>
                  </a:cubicBezTo>
                  <a:cubicBezTo>
                    <a:pt x="1401" y="593"/>
                    <a:pt x="1345" y="624"/>
                    <a:pt x="1292" y="656"/>
                  </a:cubicBezTo>
                  <a:cubicBezTo>
                    <a:pt x="0" y="1452"/>
                    <a:pt x="163" y="2659"/>
                    <a:pt x="1656" y="3352"/>
                  </a:cubicBezTo>
                  <a:cubicBezTo>
                    <a:pt x="2336" y="3668"/>
                    <a:pt x="3174" y="3823"/>
                    <a:pt x="4008" y="3823"/>
                  </a:cubicBezTo>
                  <a:cubicBezTo>
                    <a:pt x="5006" y="3823"/>
                    <a:pt x="5997" y="3600"/>
                    <a:pt x="6701" y="3166"/>
                  </a:cubicBezTo>
                  <a:cubicBezTo>
                    <a:pt x="6754" y="3134"/>
                    <a:pt x="6804" y="3101"/>
                    <a:pt x="6851" y="3066"/>
                  </a:cubicBezTo>
                  <a:cubicBezTo>
                    <a:pt x="7979" y="2273"/>
                    <a:pt x="7769" y="1136"/>
                    <a:pt x="6338" y="470"/>
                  </a:cubicBezTo>
                  <a:cubicBezTo>
                    <a:pt x="5657" y="155"/>
                    <a:pt x="4819" y="0"/>
                    <a:pt x="3986"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7"/>
            <p:cNvSpPr/>
            <p:nvPr/>
          </p:nvSpPr>
          <p:spPr>
            <a:xfrm>
              <a:off x="6449407" y="2515594"/>
              <a:ext cx="665249" cy="318771"/>
            </a:xfrm>
            <a:custGeom>
              <a:avLst/>
              <a:gdLst/>
              <a:ahLst/>
              <a:cxnLst/>
              <a:rect l="l" t="t" r="r" b="b"/>
              <a:pathLst>
                <a:path w="7979" h="3823" extrusionOk="0">
                  <a:moveTo>
                    <a:pt x="3986" y="0"/>
                  </a:moveTo>
                  <a:cubicBezTo>
                    <a:pt x="3063" y="0"/>
                    <a:pt x="2146" y="190"/>
                    <a:pt x="1456" y="562"/>
                  </a:cubicBezTo>
                  <a:cubicBezTo>
                    <a:pt x="1401" y="593"/>
                    <a:pt x="1345" y="624"/>
                    <a:pt x="1292" y="656"/>
                  </a:cubicBezTo>
                  <a:cubicBezTo>
                    <a:pt x="0" y="1452"/>
                    <a:pt x="163" y="2659"/>
                    <a:pt x="1656" y="3352"/>
                  </a:cubicBezTo>
                  <a:cubicBezTo>
                    <a:pt x="2336" y="3668"/>
                    <a:pt x="3174" y="3823"/>
                    <a:pt x="4008" y="3823"/>
                  </a:cubicBezTo>
                  <a:cubicBezTo>
                    <a:pt x="5006" y="3823"/>
                    <a:pt x="5997" y="3600"/>
                    <a:pt x="6701" y="3166"/>
                  </a:cubicBezTo>
                  <a:cubicBezTo>
                    <a:pt x="6754" y="3134"/>
                    <a:pt x="6804" y="3101"/>
                    <a:pt x="6851" y="3066"/>
                  </a:cubicBezTo>
                  <a:cubicBezTo>
                    <a:pt x="7979" y="2273"/>
                    <a:pt x="7769" y="1136"/>
                    <a:pt x="6338" y="470"/>
                  </a:cubicBezTo>
                  <a:cubicBezTo>
                    <a:pt x="5657" y="155"/>
                    <a:pt x="4819" y="0"/>
                    <a:pt x="3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7"/>
            <p:cNvSpPr/>
            <p:nvPr/>
          </p:nvSpPr>
          <p:spPr>
            <a:xfrm>
              <a:off x="6490677" y="2522681"/>
              <a:ext cx="584792" cy="304513"/>
            </a:xfrm>
            <a:custGeom>
              <a:avLst/>
              <a:gdLst/>
              <a:ahLst/>
              <a:cxnLst/>
              <a:rect l="l" t="t" r="r" b="b"/>
              <a:pathLst>
                <a:path w="7014" h="3652" extrusionOk="0">
                  <a:moveTo>
                    <a:pt x="3494" y="0"/>
                  </a:moveTo>
                  <a:cubicBezTo>
                    <a:pt x="2612" y="0"/>
                    <a:pt x="1734" y="182"/>
                    <a:pt x="1075" y="538"/>
                  </a:cubicBezTo>
                  <a:cubicBezTo>
                    <a:pt x="1064" y="545"/>
                    <a:pt x="1054" y="550"/>
                    <a:pt x="1042" y="555"/>
                  </a:cubicBezTo>
                  <a:cubicBezTo>
                    <a:pt x="1000" y="579"/>
                    <a:pt x="959" y="603"/>
                    <a:pt x="918" y="627"/>
                  </a:cubicBezTo>
                  <a:cubicBezTo>
                    <a:pt x="673" y="778"/>
                    <a:pt x="481" y="944"/>
                    <a:pt x="346" y="1119"/>
                  </a:cubicBezTo>
                  <a:cubicBezTo>
                    <a:pt x="21" y="1536"/>
                    <a:pt x="1" y="2000"/>
                    <a:pt x="273" y="2421"/>
                  </a:cubicBezTo>
                  <a:cubicBezTo>
                    <a:pt x="432" y="2667"/>
                    <a:pt x="694" y="2898"/>
                    <a:pt x="1053" y="3096"/>
                  </a:cubicBezTo>
                  <a:cubicBezTo>
                    <a:pt x="1119" y="3133"/>
                    <a:pt x="1191" y="3170"/>
                    <a:pt x="1266" y="3204"/>
                  </a:cubicBezTo>
                  <a:cubicBezTo>
                    <a:pt x="1334" y="3235"/>
                    <a:pt x="1404" y="3266"/>
                    <a:pt x="1476" y="3293"/>
                  </a:cubicBezTo>
                  <a:cubicBezTo>
                    <a:pt x="1625" y="3352"/>
                    <a:pt x="1783" y="3405"/>
                    <a:pt x="1945" y="3450"/>
                  </a:cubicBezTo>
                  <a:cubicBezTo>
                    <a:pt x="2437" y="3585"/>
                    <a:pt x="2975" y="3652"/>
                    <a:pt x="3510" y="3652"/>
                  </a:cubicBezTo>
                  <a:cubicBezTo>
                    <a:pt x="4205" y="3652"/>
                    <a:pt x="4896" y="3540"/>
                    <a:pt x="5480" y="3319"/>
                  </a:cubicBezTo>
                  <a:cubicBezTo>
                    <a:pt x="5627" y="3264"/>
                    <a:pt x="5770" y="3201"/>
                    <a:pt x="5902" y="3130"/>
                  </a:cubicBezTo>
                  <a:cubicBezTo>
                    <a:pt x="5965" y="3097"/>
                    <a:pt x="6026" y="3061"/>
                    <a:pt x="6085" y="3027"/>
                  </a:cubicBezTo>
                  <a:cubicBezTo>
                    <a:pt x="6135" y="2995"/>
                    <a:pt x="6184" y="2963"/>
                    <a:pt x="6229" y="2932"/>
                  </a:cubicBezTo>
                  <a:cubicBezTo>
                    <a:pt x="6242" y="2922"/>
                    <a:pt x="6255" y="2913"/>
                    <a:pt x="6267" y="2903"/>
                  </a:cubicBezTo>
                  <a:cubicBezTo>
                    <a:pt x="6569" y="2682"/>
                    <a:pt x="6766" y="2434"/>
                    <a:pt x="6856" y="2178"/>
                  </a:cubicBezTo>
                  <a:cubicBezTo>
                    <a:pt x="7013" y="1742"/>
                    <a:pt x="6870" y="1284"/>
                    <a:pt x="6435" y="895"/>
                  </a:cubicBezTo>
                  <a:cubicBezTo>
                    <a:pt x="6255" y="732"/>
                    <a:pt x="6022" y="581"/>
                    <a:pt x="5738" y="450"/>
                  </a:cubicBezTo>
                  <a:cubicBezTo>
                    <a:pt x="5692" y="428"/>
                    <a:pt x="5646" y="407"/>
                    <a:pt x="5597" y="387"/>
                  </a:cubicBezTo>
                  <a:cubicBezTo>
                    <a:pt x="4975" y="128"/>
                    <a:pt x="4233" y="0"/>
                    <a:pt x="3494"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7"/>
            <p:cNvSpPr/>
            <p:nvPr/>
          </p:nvSpPr>
          <p:spPr>
            <a:xfrm>
              <a:off x="6490677" y="2522681"/>
              <a:ext cx="584792" cy="304513"/>
            </a:xfrm>
            <a:custGeom>
              <a:avLst/>
              <a:gdLst/>
              <a:ahLst/>
              <a:cxnLst/>
              <a:rect l="l" t="t" r="r" b="b"/>
              <a:pathLst>
                <a:path w="7014" h="3652" extrusionOk="0">
                  <a:moveTo>
                    <a:pt x="3494" y="0"/>
                  </a:moveTo>
                  <a:cubicBezTo>
                    <a:pt x="2612" y="0"/>
                    <a:pt x="1734" y="182"/>
                    <a:pt x="1075" y="538"/>
                  </a:cubicBezTo>
                  <a:cubicBezTo>
                    <a:pt x="1064" y="545"/>
                    <a:pt x="1054" y="550"/>
                    <a:pt x="1042" y="555"/>
                  </a:cubicBezTo>
                  <a:cubicBezTo>
                    <a:pt x="1000" y="579"/>
                    <a:pt x="959" y="603"/>
                    <a:pt x="918" y="627"/>
                  </a:cubicBezTo>
                  <a:cubicBezTo>
                    <a:pt x="673" y="778"/>
                    <a:pt x="481" y="944"/>
                    <a:pt x="346" y="1119"/>
                  </a:cubicBezTo>
                  <a:cubicBezTo>
                    <a:pt x="21" y="1536"/>
                    <a:pt x="1" y="2000"/>
                    <a:pt x="273" y="2421"/>
                  </a:cubicBezTo>
                  <a:cubicBezTo>
                    <a:pt x="432" y="2667"/>
                    <a:pt x="694" y="2898"/>
                    <a:pt x="1053" y="3096"/>
                  </a:cubicBezTo>
                  <a:cubicBezTo>
                    <a:pt x="1119" y="3133"/>
                    <a:pt x="1191" y="3170"/>
                    <a:pt x="1266" y="3204"/>
                  </a:cubicBezTo>
                  <a:cubicBezTo>
                    <a:pt x="1334" y="3235"/>
                    <a:pt x="1404" y="3266"/>
                    <a:pt x="1476" y="3293"/>
                  </a:cubicBezTo>
                  <a:cubicBezTo>
                    <a:pt x="1625" y="3352"/>
                    <a:pt x="1783" y="3405"/>
                    <a:pt x="1945" y="3450"/>
                  </a:cubicBezTo>
                  <a:cubicBezTo>
                    <a:pt x="2437" y="3585"/>
                    <a:pt x="2975" y="3652"/>
                    <a:pt x="3510" y="3652"/>
                  </a:cubicBezTo>
                  <a:cubicBezTo>
                    <a:pt x="4205" y="3652"/>
                    <a:pt x="4896" y="3540"/>
                    <a:pt x="5480" y="3319"/>
                  </a:cubicBezTo>
                  <a:cubicBezTo>
                    <a:pt x="5627" y="3264"/>
                    <a:pt x="5770" y="3201"/>
                    <a:pt x="5902" y="3130"/>
                  </a:cubicBezTo>
                  <a:cubicBezTo>
                    <a:pt x="5965" y="3097"/>
                    <a:pt x="6026" y="3061"/>
                    <a:pt x="6085" y="3027"/>
                  </a:cubicBezTo>
                  <a:cubicBezTo>
                    <a:pt x="6135" y="2995"/>
                    <a:pt x="6184" y="2963"/>
                    <a:pt x="6229" y="2932"/>
                  </a:cubicBezTo>
                  <a:cubicBezTo>
                    <a:pt x="6242" y="2922"/>
                    <a:pt x="6255" y="2913"/>
                    <a:pt x="6267" y="2903"/>
                  </a:cubicBezTo>
                  <a:cubicBezTo>
                    <a:pt x="6569" y="2682"/>
                    <a:pt x="6766" y="2434"/>
                    <a:pt x="6856" y="2178"/>
                  </a:cubicBezTo>
                  <a:cubicBezTo>
                    <a:pt x="7013" y="1742"/>
                    <a:pt x="6870" y="1284"/>
                    <a:pt x="6435" y="895"/>
                  </a:cubicBezTo>
                  <a:cubicBezTo>
                    <a:pt x="6255" y="732"/>
                    <a:pt x="6022" y="581"/>
                    <a:pt x="5738" y="450"/>
                  </a:cubicBezTo>
                  <a:cubicBezTo>
                    <a:pt x="5692" y="428"/>
                    <a:pt x="5646" y="407"/>
                    <a:pt x="5597" y="387"/>
                  </a:cubicBezTo>
                  <a:cubicBezTo>
                    <a:pt x="4975" y="128"/>
                    <a:pt x="4233" y="0"/>
                    <a:pt x="3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7"/>
            <p:cNvSpPr/>
            <p:nvPr/>
          </p:nvSpPr>
          <p:spPr>
            <a:xfrm>
              <a:off x="6499682" y="2556117"/>
              <a:ext cx="566283" cy="271077"/>
            </a:xfrm>
            <a:custGeom>
              <a:avLst/>
              <a:gdLst/>
              <a:ahLst/>
              <a:cxnLst/>
              <a:rect l="l" t="t" r="r" b="b"/>
              <a:pathLst>
                <a:path w="6792" h="3251" extrusionOk="0">
                  <a:moveTo>
                    <a:pt x="3388" y="0"/>
                  </a:moveTo>
                  <a:cubicBezTo>
                    <a:pt x="2506" y="0"/>
                    <a:pt x="1628" y="182"/>
                    <a:pt x="969" y="539"/>
                  </a:cubicBezTo>
                  <a:cubicBezTo>
                    <a:pt x="957" y="544"/>
                    <a:pt x="947" y="550"/>
                    <a:pt x="936" y="556"/>
                  </a:cubicBezTo>
                  <a:cubicBezTo>
                    <a:pt x="894" y="579"/>
                    <a:pt x="852" y="602"/>
                    <a:pt x="813" y="628"/>
                  </a:cubicBezTo>
                  <a:cubicBezTo>
                    <a:pt x="567" y="780"/>
                    <a:pt x="376" y="945"/>
                    <a:pt x="240" y="1120"/>
                  </a:cubicBezTo>
                  <a:cubicBezTo>
                    <a:pt x="113" y="1283"/>
                    <a:pt x="34" y="1453"/>
                    <a:pt x="1" y="1625"/>
                  </a:cubicBezTo>
                  <a:cubicBezTo>
                    <a:pt x="29" y="1758"/>
                    <a:pt x="85" y="1891"/>
                    <a:pt x="167" y="2020"/>
                  </a:cubicBezTo>
                  <a:cubicBezTo>
                    <a:pt x="328" y="2266"/>
                    <a:pt x="588" y="2498"/>
                    <a:pt x="947" y="2695"/>
                  </a:cubicBezTo>
                  <a:cubicBezTo>
                    <a:pt x="1015" y="2732"/>
                    <a:pt x="1085" y="2769"/>
                    <a:pt x="1161" y="2803"/>
                  </a:cubicBezTo>
                  <a:cubicBezTo>
                    <a:pt x="1229" y="2834"/>
                    <a:pt x="1298" y="2865"/>
                    <a:pt x="1370" y="2892"/>
                  </a:cubicBezTo>
                  <a:cubicBezTo>
                    <a:pt x="1521" y="2951"/>
                    <a:pt x="1678" y="3003"/>
                    <a:pt x="1839" y="3049"/>
                  </a:cubicBezTo>
                  <a:cubicBezTo>
                    <a:pt x="2332" y="3184"/>
                    <a:pt x="2869" y="3251"/>
                    <a:pt x="3405" y="3251"/>
                  </a:cubicBezTo>
                  <a:cubicBezTo>
                    <a:pt x="4099" y="3251"/>
                    <a:pt x="4790" y="3139"/>
                    <a:pt x="5375" y="2918"/>
                  </a:cubicBezTo>
                  <a:cubicBezTo>
                    <a:pt x="5523" y="2863"/>
                    <a:pt x="5663" y="2800"/>
                    <a:pt x="5797" y="2729"/>
                  </a:cubicBezTo>
                  <a:cubicBezTo>
                    <a:pt x="5860" y="2696"/>
                    <a:pt x="5920" y="2662"/>
                    <a:pt x="5979" y="2626"/>
                  </a:cubicBezTo>
                  <a:cubicBezTo>
                    <a:pt x="6030" y="2595"/>
                    <a:pt x="6077" y="2562"/>
                    <a:pt x="6124" y="2531"/>
                  </a:cubicBezTo>
                  <a:cubicBezTo>
                    <a:pt x="6136" y="2521"/>
                    <a:pt x="6150" y="2512"/>
                    <a:pt x="6162" y="2502"/>
                  </a:cubicBezTo>
                  <a:cubicBezTo>
                    <a:pt x="6463" y="2281"/>
                    <a:pt x="6659" y="2033"/>
                    <a:pt x="6750" y="1777"/>
                  </a:cubicBezTo>
                  <a:cubicBezTo>
                    <a:pt x="6768" y="1729"/>
                    <a:pt x="6781" y="1679"/>
                    <a:pt x="6791" y="1630"/>
                  </a:cubicBezTo>
                  <a:cubicBezTo>
                    <a:pt x="6738" y="1373"/>
                    <a:pt x="6585" y="1123"/>
                    <a:pt x="6332" y="897"/>
                  </a:cubicBezTo>
                  <a:cubicBezTo>
                    <a:pt x="6148" y="731"/>
                    <a:pt x="5915" y="581"/>
                    <a:pt x="5631" y="449"/>
                  </a:cubicBezTo>
                  <a:cubicBezTo>
                    <a:pt x="5586" y="428"/>
                    <a:pt x="5539" y="407"/>
                    <a:pt x="5491" y="387"/>
                  </a:cubicBezTo>
                  <a:cubicBezTo>
                    <a:pt x="4869" y="128"/>
                    <a:pt x="4127" y="0"/>
                    <a:pt x="3388"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7"/>
            <p:cNvSpPr/>
            <p:nvPr/>
          </p:nvSpPr>
          <p:spPr>
            <a:xfrm>
              <a:off x="6499682" y="2556117"/>
              <a:ext cx="566283" cy="271077"/>
            </a:xfrm>
            <a:custGeom>
              <a:avLst/>
              <a:gdLst/>
              <a:ahLst/>
              <a:cxnLst/>
              <a:rect l="l" t="t" r="r" b="b"/>
              <a:pathLst>
                <a:path w="6792" h="3251" extrusionOk="0">
                  <a:moveTo>
                    <a:pt x="3388" y="0"/>
                  </a:moveTo>
                  <a:cubicBezTo>
                    <a:pt x="2506" y="0"/>
                    <a:pt x="1628" y="182"/>
                    <a:pt x="969" y="539"/>
                  </a:cubicBezTo>
                  <a:cubicBezTo>
                    <a:pt x="957" y="544"/>
                    <a:pt x="947" y="550"/>
                    <a:pt x="936" y="556"/>
                  </a:cubicBezTo>
                  <a:cubicBezTo>
                    <a:pt x="894" y="579"/>
                    <a:pt x="852" y="602"/>
                    <a:pt x="813" y="628"/>
                  </a:cubicBezTo>
                  <a:cubicBezTo>
                    <a:pt x="567" y="780"/>
                    <a:pt x="376" y="945"/>
                    <a:pt x="240" y="1120"/>
                  </a:cubicBezTo>
                  <a:cubicBezTo>
                    <a:pt x="113" y="1283"/>
                    <a:pt x="34" y="1453"/>
                    <a:pt x="1" y="1625"/>
                  </a:cubicBezTo>
                  <a:cubicBezTo>
                    <a:pt x="29" y="1758"/>
                    <a:pt x="85" y="1891"/>
                    <a:pt x="167" y="2020"/>
                  </a:cubicBezTo>
                  <a:cubicBezTo>
                    <a:pt x="328" y="2266"/>
                    <a:pt x="588" y="2498"/>
                    <a:pt x="947" y="2695"/>
                  </a:cubicBezTo>
                  <a:cubicBezTo>
                    <a:pt x="1015" y="2732"/>
                    <a:pt x="1085" y="2769"/>
                    <a:pt x="1161" y="2803"/>
                  </a:cubicBezTo>
                  <a:cubicBezTo>
                    <a:pt x="1229" y="2834"/>
                    <a:pt x="1298" y="2865"/>
                    <a:pt x="1370" y="2892"/>
                  </a:cubicBezTo>
                  <a:cubicBezTo>
                    <a:pt x="1521" y="2951"/>
                    <a:pt x="1678" y="3003"/>
                    <a:pt x="1839" y="3049"/>
                  </a:cubicBezTo>
                  <a:cubicBezTo>
                    <a:pt x="2332" y="3184"/>
                    <a:pt x="2869" y="3251"/>
                    <a:pt x="3405" y="3251"/>
                  </a:cubicBezTo>
                  <a:cubicBezTo>
                    <a:pt x="4099" y="3251"/>
                    <a:pt x="4790" y="3139"/>
                    <a:pt x="5375" y="2918"/>
                  </a:cubicBezTo>
                  <a:cubicBezTo>
                    <a:pt x="5523" y="2863"/>
                    <a:pt x="5663" y="2800"/>
                    <a:pt x="5797" y="2729"/>
                  </a:cubicBezTo>
                  <a:cubicBezTo>
                    <a:pt x="5860" y="2696"/>
                    <a:pt x="5920" y="2662"/>
                    <a:pt x="5979" y="2626"/>
                  </a:cubicBezTo>
                  <a:cubicBezTo>
                    <a:pt x="6030" y="2595"/>
                    <a:pt x="6077" y="2562"/>
                    <a:pt x="6124" y="2531"/>
                  </a:cubicBezTo>
                  <a:cubicBezTo>
                    <a:pt x="6136" y="2521"/>
                    <a:pt x="6150" y="2512"/>
                    <a:pt x="6162" y="2502"/>
                  </a:cubicBezTo>
                  <a:cubicBezTo>
                    <a:pt x="6463" y="2281"/>
                    <a:pt x="6659" y="2033"/>
                    <a:pt x="6750" y="1777"/>
                  </a:cubicBezTo>
                  <a:cubicBezTo>
                    <a:pt x="6768" y="1729"/>
                    <a:pt x="6781" y="1679"/>
                    <a:pt x="6791" y="1630"/>
                  </a:cubicBezTo>
                  <a:cubicBezTo>
                    <a:pt x="6738" y="1373"/>
                    <a:pt x="6585" y="1123"/>
                    <a:pt x="6332" y="897"/>
                  </a:cubicBezTo>
                  <a:cubicBezTo>
                    <a:pt x="6148" y="731"/>
                    <a:pt x="5915" y="581"/>
                    <a:pt x="5631" y="449"/>
                  </a:cubicBezTo>
                  <a:cubicBezTo>
                    <a:pt x="5586" y="428"/>
                    <a:pt x="5539" y="407"/>
                    <a:pt x="5491" y="387"/>
                  </a:cubicBezTo>
                  <a:cubicBezTo>
                    <a:pt x="4869" y="128"/>
                    <a:pt x="4127" y="0"/>
                    <a:pt x="3388"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7"/>
            <p:cNvSpPr/>
            <p:nvPr/>
          </p:nvSpPr>
          <p:spPr>
            <a:xfrm>
              <a:off x="6383375" y="2688862"/>
              <a:ext cx="791479" cy="202369"/>
            </a:xfrm>
            <a:custGeom>
              <a:avLst/>
              <a:gdLst/>
              <a:ahLst/>
              <a:cxnLst/>
              <a:rect l="l" t="t" r="r" b="b"/>
              <a:pathLst>
                <a:path w="9493" h="2427" extrusionOk="0">
                  <a:moveTo>
                    <a:pt x="9492" y="354"/>
                  </a:moveTo>
                  <a:lnTo>
                    <a:pt x="9492" y="354"/>
                  </a:lnTo>
                  <a:cubicBezTo>
                    <a:pt x="9465" y="415"/>
                    <a:pt x="9435" y="474"/>
                    <a:pt x="9403" y="531"/>
                  </a:cubicBezTo>
                  <a:lnTo>
                    <a:pt x="9403" y="531"/>
                  </a:lnTo>
                  <a:cubicBezTo>
                    <a:pt x="9435" y="474"/>
                    <a:pt x="9465" y="415"/>
                    <a:pt x="9492" y="354"/>
                  </a:cubicBezTo>
                  <a:close/>
                  <a:moveTo>
                    <a:pt x="0" y="1"/>
                  </a:moveTo>
                  <a:cubicBezTo>
                    <a:pt x="61" y="512"/>
                    <a:pt x="388" y="944"/>
                    <a:pt x="785" y="1263"/>
                  </a:cubicBezTo>
                  <a:lnTo>
                    <a:pt x="782" y="1262"/>
                  </a:lnTo>
                  <a:lnTo>
                    <a:pt x="782" y="1262"/>
                  </a:lnTo>
                  <a:cubicBezTo>
                    <a:pt x="1883" y="2114"/>
                    <a:pt x="3376" y="2427"/>
                    <a:pt x="4839" y="2427"/>
                  </a:cubicBezTo>
                  <a:cubicBezTo>
                    <a:pt x="4937" y="2427"/>
                    <a:pt x="5034" y="2425"/>
                    <a:pt x="5131" y="2423"/>
                  </a:cubicBezTo>
                  <a:cubicBezTo>
                    <a:pt x="6637" y="2335"/>
                    <a:pt x="8621" y="1941"/>
                    <a:pt x="9403" y="531"/>
                  </a:cubicBezTo>
                  <a:lnTo>
                    <a:pt x="9403" y="531"/>
                  </a:lnTo>
                  <a:cubicBezTo>
                    <a:pt x="8797" y="1610"/>
                    <a:pt x="7368" y="2054"/>
                    <a:pt x="6191" y="2260"/>
                  </a:cubicBezTo>
                  <a:cubicBezTo>
                    <a:pt x="5719" y="2328"/>
                    <a:pt x="5237" y="2365"/>
                    <a:pt x="4757" y="2365"/>
                  </a:cubicBezTo>
                  <a:cubicBezTo>
                    <a:pt x="3318" y="2365"/>
                    <a:pt x="1893" y="2036"/>
                    <a:pt x="802" y="1234"/>
                  </a:cubicBezTo>
                  <a:lnTo>
                    <a:pt x="802" y="1234"/>
                  </a:lnTo>
                  <a:lnTo>
                    <a:pt x="805" y="1236"/>
                  </a:lnTo>
                  <a:cubicBezTo>
                    <a:pt x="409" y="924"/>
                    <a:pt x="72" y="507"/>
                    <a:pt x="0" y="1"/>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7"/>
            <p:cNvSpPr/>
            <p:nvPr/>
          </p:nvSpPr>
          <p:spPr>
            <a:xfrm>
              <a:off x="6572050" y="2565373"/>
              <a:ext cx="405036" cy="242226"/>
            </a:xfrm>
            <a:custGeom>
              <a:avLst/>
              <a:gdLst/>
              <a:ahLst/>
              <a:cxnLst/>
              <a:rect l="l" t="t" r="r" b="b"/>
              <a:pathLst>
                <a:path w="4858" h="2905" extrusionOk="0">
                  <a:moveTo>
                    <a:pt x="2329" y="0"/>
                  </a:moveTo>
                  <a:cubicBezTo>
                    <a:pt x="1924" y="0"/>
                    <a:pt x="1506" y="101"/>
                    <a:pt x="1093" y="303"/>
                  </a:cubicBezTo>
                  <a:lnTo>
                    <a:pt x="626" y="107"/>
                  </a:lnTo>
                  <a:lnTo>
                    <a:pt x="1" y="507"/>
                  </a:lnTo>
                  <a:lnTo>
                    <a:pt x="1" y="1060"/>
                  </a:lnTo>
                  <a:lnTo>
                    <a:pt x="147" y="1120"/>
                  </a:lnTo>
                  <a:cubicBezTo>
                    <a:pt x="138" y="1156"/>
                    <a:pt x="131" y="1190"/>
                    <a:pt x="133" y="1224"/>
                  </a:cubicBezTo>
                  <a:lnTo>
                    <a:pt x="133" y="1229"/>
                  </a:lnTo>
                  <a:cubicBezTo>
                    <a:pt x="138" y="1314"/>
                    <a:pt x="129" y="1679"/>
                    <a:pt x="133" y="1777"/>
                  </a:cubicBezTo>
                  <a:lnTo>
                    <a:pt x="133" y="1780"/>
                  </a:lnTo>
                  <a:cubicBezTo>
                    <a:pt x="142" y="1945"/>
                    <a:pt x="275" y="2088"/>
                    <a:pt x="552" y="2204"/>
                  </a:cubicBezTo>
                  <a:cubicBezTo>
                    <a:pt x="773" y="2297"/>
                    <a:pt x="991" y="2334"/>
                    <a:pt x="1207" y="2334"/>
                  </a:cubicBezTo>
                  <a:cubicBezTo>
                    <a:pt x="1510" y="2334"/>
                    <a:pt x="1807" y="2259"/>
                    <a:pt x="2091" y="2158"/>
                  </a:cubicBezTo>
                  <a:lnTo>
                    <a:pt x="2091" y="2158"/>
                  </a:lnTo>
                  <a:lnTo>
                    <a:pt x="1963" y="2290"/>
                  </a:lnTo>
                  <a:lnTo>
                    <a:pt x="1963" y="2843"/>
                  </a:lnTo>
                  <a:cubicBezTo>
                    <a:pt x="2073" y="2869"/>
                    <a:pt x="2184" y="2886"/>
                    <a:pt x="2293" y="2896"/>
                  </a:cubicBezTo>
                  <a:cubicBezTo>
                    <a:pt x="2360" y="2902"/>
                    <a:pt x="2427" y="2905"/>
                    <a:pt x="2493" y="2905"/>
                  </a:cubicBezTo>
                  <a:cubicBezTo>
                    <a:pt x="2619" y="2905"/>
                    <a:pt x="2743" y="2895"/>
                    <a:pt x="2865" y="2875"/>
                  </a:cubicBezTo>
                  <a:cubicBezTo>
                    <a:pt x="3192" y="2824"/>
                    <a:pt x="3496" y="2713"/>
                    <a:pt x="3756" y="2581"/>
                  </a:cubicBezTo>
                  <a:lnTo>
                    <a:pt x="4224" y="2777"/>
                  </a:lnTo>
                  <a:lnTo>
                    <a:pt x="4857" y="2389"/>
                  </a:lnTo>
                  <a:lnTo>
                    <a:pt x="4857" y="1836"/>
                  </a:lnTo>
                  <a:lnTo>
                    <a:pt x="4739" y="1785"/>
                  </a:lnTo>
                  <a:lnTo>
                    <a:pt x="4714" y="1774"/>
                  </a:lnTo>
                  <a:cubicBezTo>
                    <a:pt x="4723" y="1735"/>
                    <a:pt x="4728" y="1691"/>
                    <a:pt x="4726" y="1645"/>
                  </a:cubicBezTo>
                  <a:cubicBezTo>
                    <a:pt x="4726" y="1630"/>
                    <a:pt x="4724" y="1616"/>
                    <a:pt x="4723" y="1601"/>
                  </a:cubicBezTo>
                  <a:cubicBezTo>
                    <a:pt x="4715" y="1532"/>
                    <a:pt x="4729" y="1221"/>
                    <a:pt x="4726" y="1093"/>
                  </a:cubicBezTo>
                  <a:cubicBezTo>
                    <a:pt x="4726" y="1077"/>
                    <a:pt x="4724" y="1063"/>
                    <a:pt x="4723" y="1049"/>
                  </a:cubicBezTo>
                  <a:cubicBezTo>
                    <a:pt x="4704" y="894"/>
                    <a:pt x="4575" y="756"/>
                    <a:pt x="4314" y="646"/>
                  </a:cubicBezTo>
                  <a:lnTo>
                    <a:pt x="4314" y="645"/>
                  </a:lnTo>
                  <a:cubicBezTo>
                    <a:pt x="4104" y="558"/>
                    <a:pt x="3892" y="524"/>
                    <a:pt x="3684" y="524"/>
                  </a:cubicBezTo>
                  <a:cubicBezTo>
                    <a:pt x="3614" y="524"/>
                    <a:pt x="3545" y="527"/>
                    <a:pt x="3476" y="535"/>
                  </a:cubicBezTo>
                  <a:cubicBezTo>
                    <a:pt x="3453" y="538"/>
                    <a:pt x="3429" y="541"/>
                    <a:pt x="3406" y="544"/>
                  </a:cubicBezTo>
                  <a:lnTo>
                    <a:pt x="3397" y="545"/>
                  </a:lnTo>
                  <a:cubicBezTo>
                    <a:pt x="3373" y="549"/>
                    <a:pt x="3348" y="554"/>
                    <a:pt x="3323" y="557"/>
                  </a:cubicBezTo>
                  <a:cubicBezTo>
                    <a:pt x="3302" y="561"/>
                    <a:pt x="3280" y="565"/>
                    <a:pt x="3259" y="569"/>
                  </a:cubicBezTo>
                  <a:cubicBezTo>
                    <a:pt x="3250" y="572"/>
                    <a:pt x="3241" y="573"/>
                    <a:pt x="3233" y="575"/>
                  </a:cubicBezTo>
                  <a:cubicBezTo>
                    <a:pt x="3216" y="577"/>
                    <a:pt x="3199" y="581"/>
                    <a:pt x="3183" y="585"/>
                  </a:cubicBezTo>
                  <a:cubicBezTo>
                    <a:pt x="3043" y="617"/>
                    <a:pt x="2909" y="659"/>
                    <a:pt x="2779" y="703"/>
                  </a:cubicBezTo>
                  <a:cubicBezTo>
                    <a:pt x="2721" y="723"/>
                    <a:pt x="2663" y="746"/>
                    <a:pt x="2606" y="768"/>
                  </a:cubicBezTo>
                  <a:lnTo>
                    <a:pt x="2774" y="594"/>
                  </a:lnTo>
                  <a:lnTo>
                    <a:pt x="2774" y="42"/>
                  </a:lnTo>
                  <a:cubicBezTo>
                    <a:pt x="2628" y="14"/>
                    <a:pt x="2479" y="0"/>
                    <a:pt x="2329"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7"/>
            <p:cNvSpPr/>
            <p:nvPr/>
          </p:nvSpPr>
          <p:spPr>
            <a:xfrm>
              <a:off x="6936979" y="2658594"/>
              <a:ext cx="29431" cy="54782"/>
            </a:xfrm>
            <a:custGeom>
              <a:avLst/>
              <a:gdLst/>
              <a:ahLst/>
              <a:cxnLst/>
              <a:rect l="l" t="t" r="r" b="b"/>
              <a:pathLst>
                <a:path w="353" h="657" extrusionOk="0">
                  <a:moveTo>
                    <a:pt x="349" y="1"/>
                  </a:moveTo>
                  <a:cubicBezTo>
                    <a:pt x="341" y="350"/>
                    <a:pt x="0" y="516"/>
                    <a:pt x="1" y="516"/>
                  </a:cubicBezTo>
                  <a:lnTo>
                    <a:pt x="338" y="656"/>
                  </a:lnTo>
                  <a:cubicBezTo>
                    <a:pt x="347" y="616"/>
                    <a:pt x="352" y="574"/>
                    <a:pt x="351" y="527"/>
                  </a:cubicBezTo>
                  <a:lnTo>
                    <a:pt x="347" y="484"/>
                  </a:lnTo>
                  <a:cubicBezTo>
                    <a:pt x="339" y="421"/>
                    <a:pt x="351" y="142"/>
                    <a:pt x="3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7"/>
            <p:cNvSpPr/>
            <p:nvPr/>
          </p:nvSpPr>
          <p:spPr>
            <a:xfrm>
              <a:off x="6668764" y="2568958"/>
              <a:ext cx="134484" cy="91971"/>
            </a:xfrm>
            <a:custGeom>
              <a:avLst/>
              <a:gdLst/>
              <a:ahLst/>
              <a:cxnLst/>
              <a:rect l="l" t="t" r="r" b="b"/>
              <a:pathLst>
                <a:path w="1613" h="1103" extrusionOk="0">
                  <a:moveTo>
                    <a:pt x="1613" y="0"/>
                  </a:moveTo>
                  <a:lnTo>
                    <a:pt x="1064" y="571"/>
                  </a:lnTo>
                  <a:cubicBezTo>
                    <a:pt x="998" y="554"/>
                    <a:pt x="928" y="546"/>
                    <a:pt x="856" y="546"/>
                  </a:cubicBezTo>
                  <a:cubicBezTo>
                    <a:pt x="666" y="546"/>
                    <a:pt x="461" y="605"/>
                    <a:pt x="259" y="732"/>
                  </a:cubicBezTo>
                  <a:cubicBezTo>
                    <a:pt x="1" y="898"/>
                    <a:pt x="24" y="1007"/>
                    <a:pt x="164" y="1067"/>
                  </a:cubicBezTo>
                  <a:cubicBezTo>
                    <a:pt x="201" y="1082"/>
                    <a:pt x="238" y="1093"/>
                    <a:pt x="278" y="1097"/>
                  </a:cubicBezTo>
                  <a:cubicBezTo>
                    <a:pt x="302" y="1100"/>
                    <a:pt x="325" y="1102"/>
                    <a:pt x="350" y="1102"/>
                  </a:cubicBezTo>
                  <a:cubicBezTo>
                    <a:pt x="402" y="1102"/>
                    <a:pt x="457" y="1095"/>
                    <a:pt x="518" y="1080"/>
                  </a:cubicBezTo>
                  <a:cubicBezTo>
                    <a:pt x="660" y="1049"/>
                    <a:pt x="835" y="977"/>
                    <a:pt x="1071" y="877"/>
                  </a:cubicBezTo>
                  <a:cubicBezTo>
                    <a:pt x="1102" y="865"/>
                    <a:pt x="1135" y="850"/>
                    <a:pt x="1170" y="837"/>
                  </a:cubicBezTo>
                  <a:cubicBezTo>
                    <a:pt x="1252" y="802"/>
                    <a:pt x="1340" y="766"/>
                    <a:pt x="1429" y="732"/>
                  </a:cubicBezTo>
                  <a:cubicBezTo>
                    <a:pt x="1436" y="729"/>
                    <a:pt x="1440" y="728"/>
                    <a:pt x="1446" y="726"/>
                  </a:cubicBezTo>
                  <a:lnTo>
                    <a:pt x="1611" y="552"/>
                  </a:lnTo>
                  <a:lnTo>
                    <a:pt x="161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7"/>
            <p:cNvSpPr/>
            <p:nvPr/>
          </p:nvSpPr>
          <p:spPr>
            <a:xfrm>
              <a:off x="6571884" y="2607731"/>
              <a:ext cx="39020" cy="51113"/>
            </a:xfrm>
            <a:custGeom>
              <a:avLst/>
              <a:gdLst/>
              <a:ahLst/>
              <a:cxnLst/>
              <a:rect l="l" t="t" r="r" b="b"/>
              <a:pathLst>
                <a:path w="468" h="613" extrusionOk="0">
                  <a:moveTo>
                    <a:pt x="2" y="0"/>
                  </a:moveTo>
                  <a:lnTo>
                    <a:pt x="1" y="552"/>
                  </a:lnTo>
                  <a:lnTo>
                    <a:pt x="146" y="612"/>
                  </a:lnTo>
                  <a:cubicBezTo>
                    <a:pt x="184" y="480"/>
                    <a:pt x="295" y="340"/>
                    <a:pt x="468" y="195"/>
                  </a:cubicBezTo>
                  <a:lnTo>
                    <a:pt x="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7"/>
            <p:cNvSpPr/>
            <p:nvPr/>
          </p:nvSpPr>
          <p:spPr>
            <a:xfrm>
              <a:off x="6735630" y="2718463"/>
              <a:ext cx="241537" cy="89053"/>
            </a:xfrm>
            <a:custGeom>
              <a:avLst/>
              <a:gdLst/>
              <a:ahLst/>
              <a:cxnLst/>
              <a:rect l="l" t="t" r="r" b="b"/>
              <a:pathLst>
                <a:path w="2897" h="1068" extrusionOk="0">
                  <a:moveTo>
                    <a:pt x="2896" y="0"/>
                  </a:moveTo>
                  <a:lnTo>
                    <a:pt x="2263" y="390"/>
                  </a:lnTo>
                  <a:lnTo>
                    <a:pt x="1794" y="193"/>
                  </a:lnTo>
                  <a:cubicBezTo>
                    <a:pt x="1533" y="323"/>
                    <a:pt x="1228" y="436"/>
                    <a:pt x="901" y="485"/>
                  </a:cubicBezTo>
                  <a:cubicBezTo>
                    <a:pt x="778" y="505"/>
                    <a:pt x="653" y="516"/>
                    <a:pt x="524" y="516"/>
                  </a:cubicBezTo>
                  <a:cubicBezTo>
                    <a:pt x="460" y="516"/>
                    <a:pt x="395" y="514"/>
                    <a:pt x="330" y="508"/>
                  </a:cubicBezTo>
                  <a:cubicBezTo>
                    <a:pt x="224" y="497"/>
                    <a:pt x="111" y="481"/>
                    <a:pt x="1" y="454"/>
                  </a:cubicBezTo>
                  <a:lnTo>
                    <a:pt x="1" y="1007"/>
                  </a:lnTo>
                  <a:cubicBezTo>
                    <a:pt x="111" y="1034"/>
                    <a:pt x="221" y="1050"/>
                    <a:pt x="330" y="1060"/>
                  </a:cubicBezTo>
                  <a:cubicBezTo>
                    <a:pt x="393" y="1066"/>
                    <a:pt x="456" y="1068"/>
                    <a:pt x="519" y="1068"/>
                  </a:cubicBezTo>
                  <a:cubicBezTo>
                    <a:pt x="649" y="1068"/>
                    <a:pt x="777" y="1057"/>
                    <a:pt x="901" y="1038"/>
                  </a:cubicBezTo>
                  <a:cubicBezTo>
                    <a:pt x="1230" y="988"/>
                    <a:pt x="1533" y="877"/>
                    <a:pt x="1794" y="745"/>
                  </a:cubicBezTo>
                  <a:lnTo>
                    <a:pt x="2262" y="943"/>
                  </a:lnTo>
                  <a:lnTo>
                    <a:pt x="2896" y="553"/>
                  </a:lnTo>
                  <a:lnTo>
                    <a:pt x="289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7"/>
            <p:cNvSpPr/>
            <p:nvPr/>
          </p:nvSpPr>
          <p:spPr>
            <a:xfrm>
              <a:off x="6763144" y="2780499"/>
              <a:ext cx="122144" cy="28767"/>
            </a:xfrm>
            <a:custGeom>
              <a:avLst/>
              <a:gdLst/>
              <a:ahLst/>
              <a:cxnLst/>
              <a:rect l="l" t="t" r="r" b="b"/>
              <a:pathLst>
                <a:path w="1465" h="345" extrusionOk="0">
                  <a:moveTo>
                    <a:pt x="1465" y="1"/>
                  </a:moveTo>
                  <a:lnTo>
                    <a:pt x="1465" y="1"/>
                  </a:lnTo>
                  <a:cubicBezTo>
                    <a:pt x="1346" y="46"/>
                    <a:pt x="1227" y="91"/>
                    <a:pt x="1105" y="132"/>
                  </a:cubicBezTo>
                  <a:cubicBezTo>
                    <a:pt x="986" y="169"/>
                    <a:pt x="866" y="205"/>
                    <a:pt x="743" y="231"/>
                  </a:cubicBezTo>
                  <a:cubicBezTo>
                    <a:pt x="499" y="286"/>
                    <a:pt x="253" y="314"/>
                    <a:pt x="1" y="317"/>
                  </a:cubicBezTo>
                  <a:cubicBezTo>
                    <a:pt x="99" y="336"/>
                    <a:pt x="200" y="345"/>
                    <a:pt x="302" y="345"/>
                  </a:cubicBezTo>
                  <a:cubicBezTo>
                    <a:pt x="452" y="345"/>
                    <a:pt x="605" y="326"/>
                    <a:pt x="755" y="293"/>
                  </a:cubicBezTo>
                  <a:cubicBezTo>
                    <a:pt x="1005" y="235"/>
                    <a:pt x="1250" y="137"/>
                    <a:pt x="1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7"/>
            <p:cNvSpPr/>
            <p:nvPr/>
          </p:nvSpPr>
          <p:spPr>
            <a:xfrm>
              <a:off x="6582806" y="2664097"/>
              <a:ext cx="296648" cy="96223"/>
            </a:xfrm>
            <a:custGeom>
              <a:avLst/>
              <a:gdLst/>
              <a:ahLst/>
              <a:cxnLst/>
              <a:rect l="l" t="t" r="r" b="b"/>
              <a:pathLst>
                <a:path w="3558" h="1154" extrusionOk="0">
                  <a:moveTo>
                    <a:pt x="2" y="47"/>
                  </a:moveTo>
                  <a:cubicBezTo>
                    <a:pt x="2" y="47"/>
                    <a:pt x="3" y="47"/>
                    <a:pt x="3" y="48"/>
                  </a:cubicBezTo>
                  <a:lnTo>
                    <a:pt x="3" y="48"/>
                  </a:lnTo>
                  <a:cubicBezTo>
                    <a:pt x="3" y="47"/>
                    <a:pt x="2" y="47"/>
                    <a:pt x="2" y="47"/>
                  </a:cubicBezTo>
                  <a:close/>
                  <a:moveTo>
                    <a:pt x="3180" y="0"/>
                  </a:moveTo>
                  <a:cubicBezTo>
                    <a:pt x="2916" y="0"/>
                    <a:pt x="2598" y="173"/>
                    <a:pt x="2190" y="339"/>
                  </a:cubicBezTo>
                  <a:cubicBezTo>
                    <a:pt x="1837" y="480"/>
                    <a:pt x="1463" y="600"/>
                    <a:pt x="1077" y="600"/>
                  </a:cubicBezTo>
                  <a:cubicBezTo>
                    <a:pt x="862" y="600"/>
                    <a:pt x="643" y="563"/>
                    <a:pt x="422" y="471"/>
                  </a:cubicBezTo>
                  <a:cubicBezTo>
                    <a:pt x="145" y="355"/>
                    <a:pt x="13" y="211"/>
                    <a:pt x="3" y="48"/>
                  </a:cubicBezTo>
                  <a:lnTo>
                    <a:pt x="3" y="48"/>
                  </a:lnTo>
                  <a:cubicBezTo>
                    <a:pt x="8" y="136"/>
                    <a:pt x="0" y="499"/>
                    <a:pt x="4" y="595"/>
                  </a:cubicBezTo>
                  <a:lnTo>
                    <a:pt x="4" y="598"/>
                  </a:lnTo>
                  <a:cubicBezTo>
                    <a:pt x="13" y="761"/>
                    <a:pt x="145" y="904"/>
                    <a:pt x="422" y="1023"/>
                  </a:cubicBezTo>
                  <a:cubicBezTo>
                    <a:pt x="643" y="1116"/>
                    <a:pt x="863" y="1154"/>
                    <a:pt x="1078" y="1154"/>
                  </a:cubicBezTo>
                  <a:cubicBezTo>
                    <a:pt x="1381" y="1154"/>
                    <a:pt x="1676" y="1079"/>
                    <a:pt x="1960" y="978"/>
                  </a:cubicBezTo>
                  <a:lnTo>
                    <a:pt x="1963" y="977"/>
                  </a:lnTo>
                  <a:lnTo>
                    <a:pt x="2418" y="509"/>
                  </a:lnTo>
                  <a:cubicBezTo>
                    <a:pt x="2491" y="529"/>
                    <a:pt x="2586" y="544"/>
                    <a:pt x="2694" y="544"/>
                  </a:cubicBezTo>
                  <a:cubicBezTo>
                    <a:pt x="2877" y="544"/>
                    <a:pt x="3095" y="502"/>
                    <a:pt x="3300" y="371"/>
                  </a:cubicBezTo>
                  <a:cubicBezTo>
                    <a:pt x="3503" y="240"/>
                    <a:pt x="3557" y="115"/>
                    <a:pt x="3371" y="36"/>
                  </a:cubicBezTo>
                  <a:cubicBezTo>
                    <a:pt x="3310" y="11"/>
                    <a:pt x="3247" y="0"/>
                    <a:pt x="3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6757474" y="2568958"/>
              <a:ext cx="45773" cy="93722"/>
            </a:xfrm>
            <a:custGeom>
              <a:avLst/>
              <a:gdLst/>
              <a:ahLst/>
              <a:cxnLst/>
              <a:rect l="l" t="t" r="r" b="b"/>
              <a:pathLst>
                <a:path w="549" h="1124" extrusionOk="0">
                  <a:moveTo>
                    <a:pt x="549" y="0"/>
                  </a:moveTo>
                  <a:lnTo>
                    <a:pt x="0" y="571"/>
                  </a:lnTo>
                  <a:lnTo>
                    <a:pt x="1" y="1123"/>
                  </a:lnTo>
                  <a:lnTo>
                    <a:pt x="549" y="553"/>
                  </a:lnTo>
                  <a:lnTo>
                    <a:pt x="549"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7"/>
            <p:cNvSpPr/>
            <p:nvPr/>
          </p:nvSpPr>
          <p:spPr>
            <a:xfrm>
              <a:off x="6757474" y="2568958"/>
              <a:ext cx="45773" cy="93722"/>
            </a:xfrm>
            <a:custGeom>
              <a:avLst/>
              <a:gdLst/>
              <a:ahLst/>
              <a:cxnLst/>
              <a:rect l="l" t="t" r="r" b="b"/>
              <a:pathLst>
                <a:path w="549" h="1124" extrusionOk="0">
                  <a:moveTo>
                    <a:pt x="549" y="0"/>
                  </a:moveTo>
                  <a:lnTo>
                    <a:pt x="0" y="571"/>
                  </a:lnTo>
                  <a:lnTo>
                    <a:pt x="1" y="1123"/>
                  </a:lnTo>
                  <a:lnTo>
                    <a:pt x="549" y="553"/>
                  </a:lnTo>
                  <a:lnTo>
                    <a:pt x="54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7"/>
            <p:cNvSpPr/>
            <p:nvPr/>
          </p:nvSpPr>
          <p:spPr>
            <a:xfrm>
              <a:off x="6571884" y="2607731"/>
              <a:ext cx="39186" cy="51280"/>
            </a:xfrm>
            <a:custGeom>
              <a:avLst/>
              <a:gdLst/>
              <a:ahLst/>
              <a:cxnLst/>
              <a:rect l="l" t="t" r="r" b="b"/>
              <a:pathLst>
                <a:path w="470" h="615" extrusionOk="0">
                  <a:moveTo>
                    <a:pt x="1" y="0"/>
                  </a:moveTo>
                  <a:lnTo>
                    <a:pt x="2" y="552"/>
                  </a:lnTo>
                  <a:lnTo>
                    <a:pt x="148" y="614"/>
                  </a:lnTo>
                  <a:lnTo>
                    <a:pt x="470" y="195"/>
                  </a:lnTo>
                  <a:lnTo>
                    <a:pt x="1"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7"/>
            <p:cNvSpPr/>
            <p:nvPr/>
          </p:nvSpPr>
          <p:spPr>
            <a:xfrm>
              <a:off x="6571884" y="2607731"/>
              <a:ext cx="39186" cy="51280"/>
            </a:xfrm>
            <a:custGeom>
              <a:avLst/>
              <a:gdLst/>
              <a:ahLst/>
              <a:cxnLst/>
              <a:rect l="l" t="t" r="r" b="b"/>
              <a:pathLst>
                <a:path w="470" h="615" extrusionOk="0">
                  <a:moveTo>
                    <a:pt x="1" y="0"/>
                  </a:moveTo>
                  <a:lnTo>
                    <a:pt x="2" y="552"/>
                  </a:lnTo>
                  <a:lnTo>
                    <a:pt x="148" y="614"/>
                  </a:lnTo>
                  <a:lnTo>
                    <a:pt x="470" y="195"/>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7"/>
            <p:cNvSpPr/>
            <p:nvPr/>
          </p:nvSpPr>
          <p:spPr>
            <a:xfrm>
              <a:off x="6572050" y="2565540"/>
              <a:ext cx="405369" cy="196199"/>
            </a:xfrm>
            <a:custGeom>
              <a:avLst/>
              <a:gdLst/>
              <a:ahLst/>
              <a:cxnLst/>
              <a:rect l="l" t="t" r="r" b="b"/>
              <a:pathLst>
                <a:path w="4862" h="2353" extrusionOk="0">
                  <a:moveTo>
                    <a:pt x="2330" y="1"/>
                  </a:moveTo>
                  <a:cubicBezTo>
                    <a:pt x="1925" y="1"/>
                    <a:pt x="1507" y="101"/>
                    <a:pt x="1093" y="304"/>
                  </a:cubicBezTo>
                  <a:lnTo>
                    <a:pt x="626" y="109"/>
                  </a:lnTo>
                  <a:lnTo>
                    <a:pt x="1" y="508"/>
                  </a:lnTo>
                  <a:lnTo>
                    <a:pt x="469" y="704"/>
                  </a:lnTo>
                  <a:cubicBezTo>
                    <a:pt x="244" y="888"/>
                    <a:pt x="127" y="1065"/>
                    <a:pt x="134" y="1226"/>
                  </a:cubicBezTo>
                  <a:lnTo>
                    <a:pt x="134" y="1229"/>
                  </a:lnTo>
                  <a:cubicBezTo>
                    <a:pt x="143" y="1391"/>
                    <a:pt x="276" y="1535"/>
                    <a:pt x="554" y="1651"/>
                  </a:cubicBezTo>
                  <a:cubicBezTo>
                    <a:pt x="775" y="1743"/>
                    <a:pt x="994" y="1781"/>
                    <a:pt x="1210" y="1781"/>
                  </a:cubicBezTo>
                  <a:cubicBezTo>
                    <a:pt x="1595" y="1781"/>
                    <a:pt x="1969" y="1660"/>
                    <a:pt x="2321" y="1519"/>
                  </a:cubicBezTo>
                  <a:cubicBezTo>
                    <a:pt x="2728" y="1354"/>
                    <a:pt x="3047" y="1182"/>
                    <a:pt x="3311" y="1182"/>
                  </a:cubicBezTo>
                  <a:cubicBezTo>
                    <a:pt x="3378" y="1182"/>
                    <a:pt x="3442" y="1193"/>
                    <a:pt x="3503" y="1218"/>
                  </a:cubicBezTo>
                  <a:cubicBezTo>
                    <a:pt x="3689" y="1297"/>
                    <a:pt x="3637" y="1421"/>
                    <a:pt x="3432" y="1551"/>
                  </a:cubicBezTo>
                  <a:cubicBezTo>
                    <a:pt x="3226" y="1682"/>
                    <a:pt x="3007" y="1725"/>
                    <a:pt x="2824" y="1725"/>
                  </a:cubicBezTo>
                  <a:cubicBezTo>
                    <a:pt x="2717" y="1725"/>
                    <a:pt x="2622" y="1711"/>
                    <a:pt x="2550" y="1691"/>
                  </a:cubicBezTo>
                  <a:lnTo>
                    <a:pt x="1967" y="2291"/>
                  </a:lnTo>
                  <a:cubicBezTo>
                    <a:pt x="2078" y="2317"/>
                    <a:pt x="2188" y="2334"/>
                    <a:pt x="2297" y="2345"/>
                  </a:cubicBezTo>
                  <a:cubicBezTo>
                    <a:pt x="2361" y="2350"/>
                    <a:pt x="2425" y="2353"/>
                    <a:pt x="2489" y="2353"/>
                  </a:cubicBezTo>
                  <a:cubicBezTo>
                    <a:pt x="2618" y="2353"/>
                    <a:pt x="2745" y="2342"/>
                    <a:pt x="2869" y="2324"/>
                  </a:cubicBezTo>
                  <a:cubicBezTo>
                    <a:pt x="3196" y="2272"/>
                    <a:pt x="3501" y="2161"/>
                    <a:pt x="3760" y="2029"/>
                  </a:cubicBezTo>
                  <a:lnTo>
                    <a:pt x="4228" y="2226"/>
                  </a:lnTo>
                  <a:lnTo>
                    <a:pt x="4861" y="1837"/>
                  </a:lnTo>
                  <a:lnTo>
                    <a:pt x="4740" y="1783"/>
                  </a:lnTo>
                  <a:lnTo>
                    <a:pt x="4377" y="1630"/>
                  </a:lnTo>
                  <a:cubicBezTo>
                    <a:pt x="4377" y="1630"/>
                    <a:pt x="4733" y="1458"/>
                    <a:pt x="4726" y="1091"/>
                  </a:cubicBezTo>
                  <a:cubicBezTo>
                    <a:pt x="4726" y="1075"/>
                    <a:pt x="4724" y="1062"/>
                    <a:pt x="4722" y="1047"/>
                  </a:cubicBezTo>
                  <a:cubicBezTo>
                    <a:pt x="4704" y="893"/>
                    <a:pt x="4574" y="754"/>
                    <a:pt x="4314" y="645"/>
                  </a:cubicBezTo>
                  <a:lnTo>
                    <a:pt x="4314" y="643"/>
                  </a:lnTo>
                  <a:cubicBezTo>
                    <a:pt x="4104" y="556"/>
                    <a:pt x="3892" y="522"/>
                    <a:pt x="3684" y="522"/>
                  </a:cubicBezTo>
                  <a:cubicBezTo>
                    <a:pt x="3614" y="522"/>
                    <a:pt x="3545" y="525"/>
                    <a:pt x="3476" y="533"/>
                  </a:cubicBezTo>
                  <a:cubicBezTo>
                    <a:pt x="3453" y="536"/>
                    <a:pt x="3429" y="540"/>
                    <a:pt x="3406" y="542"/>
                  </a:cubicBezTo>
                  <a:lnTo>
                    <a:pt x="3397" y="543"/>
                  </a:lnTo>
                  <a:cubicBezTo>
                    <a:pt x="3373" y="547"/>
                    <a:pt x="3348" y="552"/>
                    <a:pt x="3323" y="556"/>
                  </a:cubicBezTo>
                  <a:cubicBezTo>
                    <a:pt x="3302" y="559"/>
                    <a:pt x="3280" y="563"/>
                    <a:pt x="3259" y="567"/>
                  </a:cubicBezTo>
                  <a:cubicBezTo>
                    <a:pt x="3250" y="570"/>
                    <a:pt x="3241" y="572"/>
                    <a:pt x="3233" y="573"/>
                  </a:cubicBezTo>
                  <a:cubicBezTo>
                    <a:pt x="3216" y="575"/>
                    <a:pt x="3198" y="579"/>
                    <a:pt x="3182" y="583"/>
                  </a:cubicBezTo>
                  <a:cubicBezTo>
                    <a:pt x="3043" y="615"/>
                    <a:pt x="2908" y="657"/>
                    <a:pt x="2779" y="701"/>
                  </a:cubicBezTo>
                  <a:cubicBezTo>
                    <a:pt x="2716" y="724"/>
                    <a:pt x="2652" y="748"/>
                    <a:pt x="2590" y="773"/>
                  </a:cubicBezTo>
                  <a:cubicBezTo>
                    <a:pt x="2501" y="808"/>
                    <a:pt x="2412" y="844"/>
                    <a:pt x="2330" y="879"/>
                  </a:cubicBezTo>
                  <a:cubicBezTo>
                    <a:pt x="2295" y="893"/>
                    <a:pt x="2263" y="906"/>
                    <a:pt x="2231" y="921"/>
                  </a:cubicBezTo>
                  <a:cubicBezTo>
                    <a:pt x="1995" y="1021"/>
                    <a:pt x="1820" y="1092"/>
                    <a:pt x="1678" y="1123"/>
                  </a:cubicBezTo>
                  <a:cubicBezTo>
                    <a:pt x="1617" y="1138"/>
                    <a:pt x="1561" y="1145"/>
                    <a:pt x="1509" y="1145"/>
                  </a:cubicBezTo>
                  <a:cubicBezTo>
                    <a:pt x="1485" y="1145"/>
                    <a:pt x="1462" y="1144"/>
                    <a:pt x="1439" y="1140"/>
                  </a:cubicBezTo>
                  <a:cubicBezTo>
                    <a:pt x="1399" y="1135"/>
                    <a:pt x="1362" y="1124"/>
                    <a:pt x="1328" y="1111"/>
                  </a:cubicBezTo>
                  <a:cubicBezTo>
                    <a:pt x="1186" y="1051"/>
                    <a:pt x="1162" y="942"/>
                    <a:pt x="1423" y="775"/>
                  </a:cubicBezTo>
                  <a:cubicBezTo>
                    <a:pt x="1622" y="648"/>
                    <a:pt x="1826" y="589"/>
                    <a:pt x="2015" y="589"/>
                  </a:cubicBezTo>
                  <a:cubicBezTo>
                    <a:pt x="2088" y="589"/>
                    <a:pt x="2159" y="598"/>
                    <a:pt x="2226" y="615"/>
                  </a:cubicBezTo>
                  <a:lnTo>
                    <a:pt x="2774" y="42"/>
                  </a:lnTo>
                  <a:cubicBezTo>
                    <a:pt x="2628" y="14"/>
                    <a:pt x="2480" y="1"/>
                    <a:pt x="2330"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7"/>
            <p:cNvSpPr/>
            <p:nvPr/>
          </p:nvSpPr>
          <p:spPr>
            <a:xfrm>
              <a:off x="6572050" y="2565540"/>
              <a:ext cx="405369" cy="196199"/>
            </a:xfrm>
            <a:custGeom>
              <a:avLst/>
              <a:gdLst/>
              <a:ahLst/>
              <a:cxnLst/>
              <a:rect l="l" t="t" r="r" b="b"/>
              <a:pathLst>
                <a:path w="4862" h="2353" extrusionOk="0">
                  <a:moveTo>
                    <a:pt x="2330" y="1"/>
                  </a:moveTo>
                  <a:cubicBezTo>
                    <a:pt x="1925" y="1"/>
                    <a:pt x="1507" y="101"/>
                    <a:pt x="1093" y="304"/>
                  </a:cubicBezTo>
                  <a:lnTo>
                    <a:pt x="626" y="109"/>
                  </a:lnTo>
                  <a:lnTo>
                    <a:pt x="1" y="508"/>
                  </a:lnTo>
                  <a:lnTo>
                    <a:pt x="469" y="704"/>
                  </a:lnTo>
                  <a:cubicBezTo>
                    <a:pt x="244" y="888"/>
                    <a:pt x="127" y="1065"/>
                    <a:pt x="134" y="1226"/>
                  </a:cubicBezTo>
                  <a:lnTo>
                    <a:pt x="134" y="1229"/>
                  </a:lnTo>
                  <a:cubicBezTo>
                    <a:pt x="143" y="1391"/>
                    <a:pt x="276" y="1535"/>
                    <a:pt x="554" y="1651"/>
                  </a:cubicBezTo>
                  <a:cubicBezTo>
                    <a:pt x="775" y="1743"/>
                    <a:pt x="994" y="1781"/>
                    <a:pt x="1210" y="1781"/>
                  </a:cubicBezTo>
                  <a:cubicBezTo>
                    <a:pt x="1595" y="1781"/>
                    <a:pt x="1969" y="1660"/>
                    <a:pt x="2321" y="1519"/>
                  </a:cubicBezTo>
                  <a:cubicBezTo>
                    <a:pt x="2728" y="1354"/>
                    <a:pt x="3047" y="1182"/>
                    <a:pt x="3311" y="1182"/>
                  </a:cubicBezTo>
                  <a:cubicBezTo>
                    <a:pt x="3378" y="1182"/>
                    <a:pt x="3442" y="1193"/>
                    <a:pt x="3503" y="1218"/>
                  </a:cubicBezTo>
                  <a:cubicBezTo>
                    <a:pt x="3689" y="1297"/>
                    <a:pt x="3637" y="1421"/>
                    <a:pt x="3432" y="1551"/>
                  </a:cubicBezTo>
                  <a:cubicBezTo>
                    <a:pt x="3226" y="1682"/>
                    <a:pt x="3007" y="1725"/>
                    <a:pt x="2824" y="1725"/>
                  </a:cubicBezTo>
                  <a:cubicBezTo>
                    <a:pt x="2717" y="1725"/>
                    <a:pt x="2622" y="1711"/>
                    <a:pt x="2550" y="1691"/>
                  </a:cubicBezTo>
                  <a:lnTo>
                    <a:pt x="1967" y="2291"/>
                  </a:lnTo>
                  <a:cubicBezTo>
                    <a:pt x="2078" y="2317"/>
                    <a:pt x="2188" y="2334"/>
                    <a:pt x="2297" y="2345"/>
                  </a:cubicBezTo>
                  <a:cubicBezTo>
                    <a:pt x="2361" y="2350"/>
                    <a:pt x="2425" y="2353"/>
                    <a:pt x="2489" y="2353"/>
                  </a:cubicBezTo>
                  <a:cubicBezTo>
                    <a:pt x="2618" y="2353"/>
                    <a:pt x="2745" y="2342"/>
                    <a:pt x="2869" y="2324"/>
                  </a:cubicBezTo>
                  <a:cubicBezTo>
                    <a:pt x="3196" y="2272"/>
                    <a:pt x="3501" y="2161"/>
                    <a:pt x="3760" y="2029"/>
                  </a:cubicBezTo>
                  <a:lnTo>
                    <a:pt x="4228" y="2226"/>
                  </a:lnTo>
                  <a:lnTo>
                    <a:pt x="4861" y="1837"/>
                  </a:lnTo>
                  <a:lnTo>
                    <a:pt x="4740" y="1783"/>
                  </a:lnTo>
                  <a:lnTo>
                    <a:pt x="4377" y="1630"/>
                  </a:lnTo>
                  <a:cubicBezTo>
                    <a:pt x="4377" y="1630"/>
                    <a:pt x="4733" y="1458"/>
                    <a:pt x="4726" y="1091"/>
                  </a:cubicBezTo>
                  <a:cubicBezTo>
                    <a:pt x="4726" y="1075"/>
                    <a:pt x="4724" y="1062"/>
                    <a:pt x="4722" y="1047"/>
                  </a:cubicBezTo>
                  <a:cubicBezTo>
                    <a:pt x="4704" y="893"/>
                    <a:pt x="4574" y="754"/>
                    <a:pt x="4314" y="645"/>
                  </a:cubicBezTo>
                  <a:lnTo>
                    <a:pt x="4314" y="643"/>
                  </a:lnTo>
                  <a:cubicBezTo>
                    <a:pt x="4104" y="556"/>
                    <a:pt x="3892" y="522"/>
                    <a:pt x="3684" y="522"/>
                  </a:cubicBezTo>
                  <a:cubicBezTo>
                    <a:pt x="3614" y="522"/>
                    <a:pt x="3545" y="525"/>
                    <a:pt x="3476" y="533"/>
                  </a:cubicBezTo>
                  <a:cubicBezTo>
                    <a:pt x="3453" y="536"/>
                    <a:pt x="3429" y="540"/>
                    <a:pt x="3406" y="542"/>
                  </a:cubicBezTo>
                  <a:lnTo>
                    <a:pt x="3397" y="543"/>
                  </a:lnTo>
                  <a:cubicBezTo>
                    <a:pt x="3373" y="547"/>
                    <a:pt x="3348" y="552"/>
                    <a:pt x="3323" y="556"/>
                  </a:cubicBezTo>
                  <a:cubicBezTo>
                    <a:pt x="3302" y="559"/>
                    <a:pt x="3280" y="563"/>
                    <a:pt x="3259" y="567"/>
                  </a:cubicBezTo>
                  <a:cubicBezTo>
                    <a:pt x="3250" y="570"/>
                    <a:pt x="3241" y="572"/>
                    <a:pt x="3233" y="573"/>
                  </a:cubicBezTo>
                  <a:cubicBezTo>
                    <a:pt x="3216" y="575"/>
                    <a:pt x="3198" y="579"/>
                    <a:pt x="3182" y="583"/>
                  </a:cubicBezTo>
                  <a:cubicBezTo>
                    <a:pt x="3043" y="615"/>
                    <a:pt x="2908" y="657"/>
                    <a:pt x="2779" y="701"/>
                  </a:cubicBezTo>
                  <a:cubicBezTo>
                    <a:pt x="2716" y="724"/>
                    <a:pt x="2652" y="748"/>
                    <a:pt x="2590" y="773"/>
                  </a:cubicBezTo>
                  <a:cubicBezTo>
                    <a:pt x="2501" y="808"/>
                    <a:pt x="2412" y="844"/>
                    <a:pt x="2330" y="879"/>
                  </a:cubicBezTo>
                  <a:cubicBezTo>
                    <a:pt x="2295" y="893"/>
                    <a:pt x="2263" y="906"/>
                    <a:pt x="2231" y="921"/>
                  </a:cubicBezTo>
                  <a:cubicBezTo>
                    <a:pt x="1995" y="1021"/>
                    <a:pt x="1820" y="1092"/>
                    <a:pt x="1678" y="1123"/>
                  </a:cubicBezTo>
                  <a:cubicBezTo>
                    <a:pt x="1617" y="1138"/>
                    <a:pt x="1561" y="1145"/>
                    <a:pt x="1509" y="1145"/>
                  </a:cubicBezTo>
                  <a:cubicBezTo>
                    <a:pt x="1485" y="1145"/>
                    <a:pt x="1462" y="1144"/>
                    <a:pt x="1439" y="1140"/>
                  </a:cubicBezTo>
                  <a:cubicBezTo>
                    <a:pt x="1399" y="1135"/>
                    <a:pt x="1362" y="1124"/>
                    <a:pt x="1328" y="1111"/>
                  </a:cubicBezTo>
                  <a:cubicBezTo>
                    <a:pt x="1186" y="1051"/>
                    <a:pt x="1162" y="942"/>
                    <a:pt x="1423" y="775"/>
                  </a:cubicBezTo>
                  <a:cubicBezTo>
                    <a:pt x="1622" y="648"/>
                    <a:pt x="1826" y="589"/>
                    <a:pt x="2015" y="589"/>
                  </a:cubicBezTo>
                  <a:cubicBezTo>
                    <a:pt x="2088" y="589"/>
                    <a:pt x="2159" y="598"/>
                    <a:pt x="2226" y="615"/>
                  </a:cubicBezTo>
                  <a:lnTo>
                    <a:pt x="2774" y="42"/>
                  </a:lnTo>
                  <a:cubicBezTo>
                    <a:pt x="2628" y="14"/>
                    <a:pt x="2480" y="1"/>
                    <a:pt x="23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7"/>
            <p:cNvSpPr/>
            <p:nvPr/>
          </p:nvSpPr>
          <p:spPr>
            <a:xfrm>
              <a:off x="6618073" y="2663514"/>
              <a:ext cx="245873" cy="51530"/>
            </a:xfrm>
            <a:custGeom>
              <a:avLst/>
              <a:gdLst/>
              <a:ahLst/>
              <a:cxnLst/>
              <a:rect l="l" t="t" r="r" b="b"/>
              <a:pathLst>
                <a:path w="2949" h="618" extrusionOk="0">
                  <a:moveTo>
                    <a:pt x="2742" y="1"/>
                  </a:moveTo>
                  <a:cubicBezTo>
                    <a:pt x="2686" y="1"/>
                    <a:pt x="2629" y="8"/>
                    <a:pt x="2574" y="20"/>
                  </a:cubicBezTo>
                  <a:cubicBezTo>
                    <a:pt x="2446" y="49"/>
                    <a:pt x="2323" y="95"/>
                    <a:pt x="2204" y="143"/>
                  </a:cubicBezTo>
                  <a:cubicBezTo>
                    <a:pt x="1963" y="243"/>
                    <a:pt x="1727" y="351"/>
                    <a:pt x="1482" y="431"/>
                  </a:cubicBezTo>
                  <a:cubicBezTo>
                    <a:pt x="1239" y="516"/>
                    <a:pt x="987" y="578"/>
                    <a:pt x="733" y="590"/>
                  </a:cubicBezTo>
                  <a:cubicBezTo>
                    <a:pt x="700" y="592"/>
                    <a:pt x="667" y="593"/>
                    <a:pt x="634" y="593"/>
                  </a:cubicBezTo>
                  <a:cubicBezTo>
                    <a:pt x="415" y="593"/>
                    <a:pt x="199" y="551"/>
                    <a:pt x="0" y="475"/>
                  </a:cubicBezTo>
                  <a:lnTo>
                    <a:pt x="0" y="475"/>
                  </a:lnTo>
                  <a:cubicBezTo>
                    <a:pt x="112" y="523"/>
                    <a:pt x="229" y="562"/>
                    <a:pt x="354" y="589"/>
                  </a:cubicBezTo>
                  <a:cubicBezTo>
                    <a:pt x="461" y="609"/>
                    <a:pt x="571" y="618"/>
                    <a:pt x="682" y="618"/>
                  </a:cubicBezTo>
                  <a:cubicBezTo>
                    <a:pt x="699" y="618"/>
                    <a:pt x="716" y="618"/>
                    <a:pt x="733" y="617"/>
                  </a:cubicBezTo>
                  <a:cubicBezTo>
                    <a:pt x="991" y="611"/>
                    <a:pt x="1246" y="546"/>
                    <a:pt x="1493" y="464"/>
                  </a:cubicBezTo>
                  <a:cubicBezTo>
                    <a:pt x="1740" y="381"/>
                    <a:pt x="1977" y="272"/>
                    <a:pt x="2214" y="169"/>
                  </a:cubicBezTo>
                  <a:cubicBezTo>
                    <a:pt x="2333" y="117"/>
                    <a:pt x="2453" y="69"/>
                    <a:pt x="2576" y="37"/>
                  </a:cubicBezTo>
                  <a:cubicBezTo>
                    <a:pt x="2639" y="21"/>
                    <a:pt x="2704" y="11"/>
                    <a:pt x="2768" y="11"/>
                  </a:cubicBezTo>
                  <a:cubicBezTo>
                    <a:pt x="2830" y="11"/>
                    <a:pt x="2891" y="20"/>
                    <a:pt x="2949" y="42"/>
                  </a:cubicBezTo>
                  <a:cubicBezTo>
                    <a:pt x="2885" y="13"/>
                    <a:pt x="2815" y="1"/>
                    <a:pt x="27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7"/>
            <p:cNvSpPr/>
            <p:nvPr/>
          </p:nvSpPr>
          <p:spPr>
            <a:xfrm>
              <a:off x="6885120" y="2734555"/>
              <a:ext cx="39270" cy="62537"/>
            </a:xfrm>
            <a:custGeom>
              <a:avLst/>
              <a:gdLst/>
              <a:ahLst/>
              <a:cxnLst/>
              <a:rect l="l" t="t" r="r" b="b"/>
              <a:pathLst>
                <a:path w="471" h="750" extrusionOk="0">
                  <a:moveTo>
                    <a:pt x="1" y="0"/>
                  </a:moveTo>
                  <a:lnTo>
                    <a:pt x="2" y="552"/>
                  </a:lnTo>
                  <a:lnTo>
                    <a:pt x="470" y="749"/>
                  </a:lnTo>
                  <a:lnTo>
                    <a:pt x="470" y="197"/>
                  </a:lnTo>
                  <a:lnTo>
                    <a:pt x="1"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7"/>
            <p:cNvSpPr/>
            <p:nvPr/>
          </p:nvSpPr>
          <p:spPr>
            <a:xfrm>
              <a:off x="6885120" y="2734555"/>
              <a:ext cx="39270" cy="62537"/>
            </a:xfrm>
            <a:custGeom>
              <a:avLst/>
              <a:gdLst/>
              <a:ahLst/>
              <a:cxnLst/>
              <a:rect l="l" t="t" r="r" b="b"/>
              <a:pathLst>
                <a:path w="471" h="750" extrusionOk="0">
                  <a:moveTo>
                    <a:pt x="1" y="0"/>
                  </a:moveTo>
                  <a:lnTo>
                    <a:pt x="2" y="552"/>
                  </a:lnTo>
                  <a:lnTo>
                    <a:pt x="470" y="749"/>
                  </a:lnTo>
                  <a:lnTo>
                    <a:pt x="470" y="197"/>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7"/>
            <p:cNvSpPr/>
            <p:nvPr/>
          </p:nvSpPr>
          <p:spPr>
            <a:xfrm>
              <a:off x="6885120" y="2718463"/>
              <a:ext cx="92046" cy="32519"/>
            </a:xfrm>
            <a:custGeom>
              <a:avLst/>
              <a:gdLst/>
              <a:ahLst/>
              <a:cxnLst/>
              <a:rect l="l" t="t" r="r" b="b"/>
              <a:pathLst>
                <a:path w="1104" h="390" extrusionOk="0">
                  <a:moveTo>
                    <a:pt x="1103" y="0"/>
                  </a:moveTo>
                  <a:lnTo>
                    <a:pt x="472" y="327"/>
                  </a:lnTo>
                  <a:lnTo>
                    <a:pt x="1" y="193"/>
                  </a:lnTo>
                  <a:lnTo>
                    <a:pt x="470" y="390"/>
                  </a:lnTo>
                  <a:lnTo>
                    <a:pt x="1103"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7"/>
            <p:cNvSpPr/>
            <p:nvPr/>
          </p:nvSpPr>
          <p:spPr>
            <a:xfrm>
              <a:off x="6571884" y="2574461"/>
              <a:ext cx="91296" cy="33353"/>
            </a:xfrm>
            <a:custGeom>
              <a:avLst/>
              <a:gdLst/>
              <a:ahLst/>
              <a:cxnLst/>
              <a:rect l="l" t="t" r="r" b="b"/>
              <a:pathLst>
                <a:path w="1095" h="400" extrusionOk="0">
                  <a:moveTo>
                    <a:pt x="627" y="1"/>
                  </a:moveTo>
                  <a:lnTo>
                    <a:pt x="1" y="399"/>
                  </a:lnTo>
                  <a:lnTo>
                    <a:pt x="629" y="56"/>
                  </a:lnTo>
                  <a:lnTo>
                    <a:pt x="1094" y="196"/>
                  </a:lnTo>
                  <a:lnTo>
                    <a:pt x="627"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7"/>
            <p:cNvSpPr/>
            <p:nvPr/>
          </p:nvSpPr>
          <p:spPr>
            <a:xfrm>
              <a:off x="6778651" y="2566123"/>
              <a:ext cx="24596" cy="21763"/>
            </a:xfrm>
            <a:custGeom>
              <a:avLst/>
              <a:gdLst/>
              <a:ahLst/>
              <a:cxnLst/>
              <a:rect l="l" t="t" r="r" b="b"/>
              <a:pathLst>
                <a:path w="295" h="261" extrusionOk="0">
                  <a:moveTo>
                    <a:pt x="0" y="0"/>
                  </a:moveTo>
                  <a:lnTo>
                    <a:pt x="77" y="261"/>
                  </a:lnTo>
                  <a:lnTo>
                    <a:pt x="295" y="34"/>
                  </a:lnTo>
                  <a:cubicBezTo>
                    <a:pt x="198" y="16"/>
                    <a:pt x="100" y="6"/>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7"/>
            <p:cNvSpPr/>
            <p:nvPr/>
          </p:nvSpPr>
          <p:spPr>
            <a:xfrm>
              <a:off x="6588559" y="2574461"/>
              <a:ext cx="98633" cy="139499"/>
            </a:xfrm>
            <a:custGeom>
              <a:avLst/>
              <a:gdLst/>
              <a:ahLst/>
              <a:cxnLst/>
              <a:rect l="l" t="t" r="r" b="b"/>
              <a:pathLst>
                <a:path w="1183" h="1673" extrusionOk="0">
                  <a:moveTo>
                    <a:pt x="426" y="1"/>
                  </a:moveTo>
                  <a:lnTo>
                    <a:pt x="1" y="272"/>
                  </a:lnTo>
                  <a:lnTo>
                    <a:pt x="71" y="512"/>
                  </a:lnTo>
                  <a:lnTo>
                    <a:pt x="270" y="594"/>
                  </a:lnTo>
                  <a:cubicBezTo>
                    <a:pt x="218" y="637"/>
                    <a:pt x="172" y="679"/>
                    <a:pt x="133" y="721"/>
                  </a:cubicBezTo>
                  <a:lnTo>
                    <a:pt x="375" y="1551"/>
                  </a:lnTo>
                  <a:cubicBezTo>
                    <a:pt x="587" y="1637"/>
                    <a:pt x="798" y="1672"/>
                    <a:pt x="1005" y="1672"/>
                  </a:cubicBezTo>
                  <a:cubicBezTo>
                    <a:pt x="1064" y="1672"/>
                    <a:pt x="1124" y="1669"/>
                    <a:pt x="1182" y="1664"/>
                  </a:cubicBezTo>
                  <a:lnTo>
                    <a:pt x="731" y="127"/>
                  </a:lnTo>
                  <a:lnTo>
                    <a:pt x="4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7"/>
            <p:cNvSpPr/>
            <p:nvPr/>
          </p:nvSpPr>
          <p:spPr>
            <a:xfrm>
              <a:off x="6884953" y="2609232"/>
              <a:ext cx="72370" cy="140500"/>
            </a:xfrm>
            <a:custGeom>
              <a:avLst/>
              <a:gdLst/>
              <a:ahLst/>
              <a:cxnLst/>
              <a:rect l="l" t="t" r="r" b="b"/>
              <a:pathLst>
                <a:path w="868" h="1685" extrusionOk="0">
                  <a:moveTo>
                    <a:pt x="1" y="0"/>
                  </a:moveTo>
                  <a:lnTo>
                    <a:pt x="494" y="1685"/>
                  </a:lnTo>
                  <a:lnTo>
                    <a:pt x="868" y="1456"/>
                  </a:lnTo>
                  <a:lnTo>
                    <a:pt x="784" y="1174"/>
                  </a:lnTo>
                  <a:lnTo>
                    <a:pt x="623" y="1106"/>
                  </a:lnTo>
                  <a:cubicBezTo>
                    <a:pt x="623" y="1106"/>
                    <a:pt x="677" y="1079"/>
                    <a:pt x="741" y="1027"/>
                  </a:cubicBezTo>
                  <a:lnTo>
                    <a:pt x="466" y="85"/>
                  </a:lnTo>
                  <a:cubicBezTo>
                    <a:pt x="312" y="32"/>
                    <a:pt x="155" y="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7"/>
            <p:cNvSpPr/>
            <p:nvPr/>
          </p:nvSpPr>
          <p:spPr>
            <a:xfrm>
              <a:off x="6796577" y="2609816"/>
              <a:ext cx="103635" cy="144252"/>
            </a:xfrm>
            <a:custGeom>
              <a:avLst/>
              <a:gdLst/>
              <a:ahLst/>
              <a:cxnLst/>
              <a:rect l="l" t="t" r="r" b="b"/>
              <a:pathLst>
                <a:path w="1243" h="1730" extrusionOk="0">
                  <a:moveTo>
                    <a:pt x="782" y="1"/>
                  </a:moveTo>
                  <a:cubicBezTo>
                    <a:pt x="760" y="4"/>
                    <a:pt x="736" y="7"/>
                    <a:pt x="715" y="9"/>
                  </a:cubicBezTo>
                  <a:lnTo>
                    <a:pt x="704" y="11"/>
                  </a:lnTo>
                  <a:cubicBezTo>
                    <a:pt x="680" y="15"/>
                    <a:pt x="655" y="20"/>
                    <a:pt x="630" y="23"/>
                  </a:cubicBezTo>
                  <a:cubicBezTo>
                    <a:pt x="609" y="27"/>
                    <a:pt x="587" y="31"/>
                    <a:pt x="566" y="34"/>
                  </a:cubicBezTo>
                  <a:cubicBezTo>
                    <a:pt x="557" y="37"/>
                    <a:pt x="548" y="39"/>
                    <a:pt x="540" y="40"/>
                  </a:cubicBezTo>
                  <a:cubicBezTo>
                    <a:pt x="523" y="43"/>
                    <a:pt x="506" y="47"/>
                    <a:pt x="490" y="50"/>
                  </a:cubicBezTo>
                  <a:cubicBezTo>
                    <a:pt x="350" y="82"/>
                    <a:pt x="216" y="125"/>
                    <a:pt x="86" y="169"/>
                  </a:cubicBezTo>
                  <a:cubicBezTo>
                    <a:pt x="58" y="180"/>
                    <a:pt x="28" y="190"/>
                    <a:pt x="1" y="202"/>
                  </a:cubicBezTo>
                  <a:lnTo>
                    <a:pt x="164" y="760"/>
                  </a:lnTo>
                  <a:cubicBezTo>
                    <a:pt x="332" y="694"/>
                    <a:pt x="482" y="648"/>
                    <a:pt x="617" y="648"/>
                  </a:cubicBezTo>
                  <a:cubicBezTo>
                    <a:pt x="684" y="648"/>
                    <a:pt x="748" y="660"/>
                    <a:pt x="809" y="685"/>
                  </a:cubicBezTo>
                  <a:cubicBezTo>
                    <a:pt x="994" y="764"/>
                    <a:pt x="942" y="887"/>
                    <a:pt x="737" y="1017"/>
                  </a:cubicBezTo>
                  <a:cubicBezTo>
                    <a:pt x="588" y="1113"/>
                    <a:pt x="431" y="1160"/>
                    <a:pt x="288" y="1180"/>
                  </a:cubicBezTo>
                  <a:lnTo>
                    <a:pt x="449" y="1729"/>
                  </a:lnTo>
                  <a:cubicBezTo>
                    <a:pt x="671" y="1669"/>
                    <a:pt x="879" y="1588"/>
                    <a:pt x="1066" y="1494"/>
                  </a:cubicBezTo>
                  <a:lnTo>
                    <a:pt x="1242" y="1568"/>
                  </a:lnTo>
                  <a:lnTo>
                    <a:pt x="7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7"/>
            <p:cNvSpPr/>
            <p:nvPr/>
          </p:nvSpPr>
          <p:spPr>
            <a:xfrm>
              <a:off x="6534699" y="2405696"/>
              <a:ext cx="800233" cy="419748"/>
            </a:xfrm>
            <a:custGeom>
              <a:avLst/>
              <a:gdLst/>
              <a:ahLst/>
              <a:cxnLst/>
              <a:rect l="l" t="t" r="r" b="b"/>
              <a:pathLst>
                <a:path w="9598" h="5034" extrusionOk="0">
                  <a:moveTo>
                    <a:pt x="4784" y="0"/>
                  </a:moveTo>
                  <a:cubicBezTo>
                    <a:pt x="3874" y="0"/>
                    <a:pt x="2968" y="138"/>
                    <a:pt x="2184" y="409"/>
                  </a:cubicBezTo>
                  <a:cubicBezTo>
                    <a:pt x="1979" y="478"/>
                    <a:pt x="1783" y="559"/>
                    <a:pt x="1597" y="648"/>
                  </a:cubicBezTo>
                  <a:cubicBezTo>
                    <a:pt x="1452" y="718"/>
                    <a:pt x="1315" y="791"/>
                    <a:pt x="1183" y="872"/>
                  </a:cubicBezTo>
                  <a:cubicBezTo>
                    <a:pt x="958" y="1009"/>
                    <a:pt x="764" y="1156"/>
                    <a:pt x="603" y="1310"/>
                  </a:cubicBezTo>
                  <a:cubicBezTo>
                    <a:pt x="560" y="1353"/>
                    <a:pt x="520" y="1394"/>
                    <a:pt x="481" y="1436"/>
                  </a:cubicBezTo>
                  <a:lnTo>
                    <a:pt x="0" y="1437"/>
                  </a:lnTo>
                  <a:lnTo>
                    <a:pt x="1" y="2455"/>
                  </a:lnTo>
                  <a:cubicBezTo>
                    <a:pt x="1" y="2516"/>
                    <a:pt x="5" y="2575"/>
                    <a:pt x="12" y="2636"/>
                  </a:cubicBezTo>
                  <a:cubicBezTo>
                    <a:pt x="36" y="2827"/>
                    <a:pt x="101" y="3018"/>
                    <a:pt x="205" y="3203"/>
                  </a:cubicBezTo>
                  <a:cubicBezTo>
                    <a:pt x="228" y="3245"/>
                    <a:pt x="255" y="3287"/>
                    <a:pt x="283" y="3329"/>
                  </a:cubicBezTo>
                  <a:cubicBezTo>
                    <a:pt x="412" y="3523"/>
                    <a:pt x="586" y="3709"/>
                    <a:pt x="803" y="3884"/>
                  </a:cubicBezTo>
                  <a:cubicBezTo>
                    <a:pt x="876" y="3942"/>
                    <a:pt x="954" y="4000"/>
                    <a:pt x="1037" y="4056"/>
                  </a:cubicBezTo>
                  <a:cubicBezTo>
                    <a:pt x="1120" y="4111"/>
                    <a:pt x="1207" y="4167"/>
                    <a:pt x="1301" y="4220"/>
                  </a:cubicBezTo>
                  <a:cubicBezTo>
                    <a:pt x="1408" y="4282"/>
                    <a:pt x="1522" y="4340"/>
                    <a:pt x="1642" y="4396"/>
                  </a:cubicBezTo>
                  <a:cubicBezTo>
                    <a:pt x="1788" y="4464"/>
                    <a:pt x="1941" y="4528"/>
                    <a:pt x="2098" y="4585"/>
                  </a:cubicBezTo>
                  <a:cubicBezTo>
                    <a:pt x="2208" y="4625"/>
                    <a:pt x="2320" y="4663"/>
                    <a:pt x="2435" y="4696"/>
                  </a:cubicBezTo>
                  <a:cubicBezTo>
                    <a:pt x="3174" y="4922"/>
                    <a:pt x="3995" y="5033"/>
                    <a:pt x="4813" y="5033"/>
                  </a:cubicBezTo>
                  <a:cubicBezTo>
                    <a:pt x="5851" y="5033"/>
                    <a:pt x="6884" y="4854"/>
                    <a:pt x="7736" y="4501"/>
                  </a:cubicBezTo>
                  <a:cubicBezTo>
                    <a:pt x="7841" y="4459"/>
                    <a:pt x="7942" y="4414"/>
                    <a:pt x="8040" y="4366"/>
                  </a:cubicBezTo>
                  <a:cubicBezTo>
                    <a:pt x="8170" y="4302"/>
                    <a:pt x="8295" y="4234"/>
                    <a:pt x="8414" y="4162"/>
                  </a:cubicBezTo>
                  <a:cubicBezTo>
                    <a:pt x="8528" y="4092"/>
                    <a:pt x="8633" y="4019"/>
                    <a:pt x="8730" y="3945"/>
                  </a:cubicBezTo>
                  <a:cubicBezTo>
                    <a:pt x="8808" y="3886"/>
                    <a:pt x="8881" y="3825"/>
                    <a:pt x="8948" y="3763"/>
                  </a:cubicBezTo>
                  <a:cubicBezTo>
                    <a:pt x="9016" y="3703"/>
                    <a:pt x="9077" y="3639"/>
                    <a:pt x="9134" y="3576"/>
                  </a:cubicBezTo>
                  <a:cubicBezTo>
                    <a:pt x="9303" y="3386"/>
                    <a:pt x="9425" y="3190"/>
                    <a:pt x="9502" y="2988"/>
                  </a:cubicBezTo>
                  <a:cubicBezTo>
                    <a:pt x="9519" y="2944"/>
                    <a:pt x="9534" y="2901"/>
                    <a:pt x="9545" y="2858"/>
                  </a:cubicBezTo>
                  <a:cubicBezTo>
                    <a:pt x="9579" y="2731"/>
                    <a:pt x="9597" y="2603"/>
                    <a:pt x="9597" y="2475"/>
                  </a:cubicBezTo>
                  <a:lnTo>
                    <a:pt x="9597" y="1398"/>
                  </a:lnTo>
                  <a:lnTo>
                    <a:pt x="9071" y="1400"/>
                  </a:lnTo>
                  <a:cubicBezTo>
                    <a:pt x="8942" y="1266"/>
                    <a:pt x="8790" y="1135"/>
                    <a:pt x="8616" y="1017"/>
                  </a:cubicBezTo>
                  <a:cubicBezTo>
                    <a:pt x="8424" y="881"/>
                    <a:pt x="8203" y="755"/>
                    <a:pt x="7955" y="638"/>
                  </a:cubicBezTo>
                  <a:cubicBezTo>
                    <a:pt x="7794" y="563"/>
                    <a:pt x="7626" y="494"/>
                    <a:pt x="7453" y="433"/>
                  </a:cubicBezTo>
                  <a:cubicBezTo>
                    <a:pt x="7246" y="359"/>
                    <a:pt x="7030" y="294"/>
                    <a:pt x="6808" y="239"/>
                  </a:cubicBezTo>
                  <a:cubicBezTo>
                    <a:pt x="6165" y="79"/>
                    <a:pt x="5474" y="0"/>
                    <a:pt x="47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7"/>
            <p:cNvSpPr/>
            <p:nvPr/>
          </p:nvSpPr>
          <p:spPr>
            <a:xfrm>
              <a:off x="6823590" y="2634330"/>
              <a:ext cx="67034" cy="189528"/>
            </a:xfrm>
            <a:custGeom>
              <a:avLst/>
              <a:gdLst/>
              <a:ahLst/>
              <a:cxnLst/>
              <a:rect l="l" t="t" r="r" b="b"/>
              <a:pathLst>
                <a:path w="804" h="2273" extrusionOk="0">
                  <a:moveTo>
                    <a:pt x="0" y="1"/>
                  </a:moveTo>
                  <a:lnTo>
                    <a:pt x="2" y="2186"/>
                  </a:lnTo>
                  <a:cubicBezTo>
                    <a:pt x="264" y="2228"/>
                    <a:pt x="533" y="2257"/>
                    <a:pt x="803" y="2273"/>
                  </a:cubicBezTo>
                  <a:lnTo>
                    <a:pt x="801" y="84"/>
                  </a:lnTo>
                  <a:lnTo>
                    <a:pt x="0"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7"/>
            <p:cNvSpPr/>
            <p:nvPr/>
          </p:nvSpPr>
          <p:spPr>
            <a:xfrm>
              <a:off x="7290485" y="2522097"/>
              <a:ext cx="44439" cy="187611"/>
            </a:xfrm>
            <a:custGeom>
              <a:avLst/>
              <a:gdLst/>
              <a:ahLst/>
              <a:cxnLst/>
              <a:rect l="l" t="t" r="r" b="b"/>
              <a:pathLst>
                <a:path w="533" h="2250" extrusionOk="0">
                  <a:moveTo>
                    <a:pt x="0" y="1"/>
                  </a:moveTo>
                  <a:lnTo>
                    <a:pt x="4" y="2250"/>
                  </a:lnTo>
                  <a:cubicBezTo>
                    <a:pt x="26" y="2227"/>
                    <a:pt x="48" y="2203"/>
                    <a:pt x="69" y="2180"/>
                  </a:cubicBezTo>
                  <a:cubicBezTo>
                    <a:pt x="238" y="1990"/>
                    <a:pt x="360" y="1794"/>
                    <a:pt x="437" y="1592"/>
                  </a:cubicBezTo>
                  <a:cubicBezTo>
                    <a:pt x="454" y="1548"/>
                    <a:pt x="469" y="1505"/>
                    <a:pt x="480" y="1462"/>
                  </a:cubicBezTo>
                  <a:cubicBezTo>
                    <a:pt x="515" y="1335"/>
                    <a:pt x="532" y="1207"/>
                    <a:pt x="532" y="1079"/>
                  </a:cubicBezTo>
                  <a:lnTo>
                    <a:pt x="531" y="2"/>
                  </a:lnTo>
                  <a:lnTo>
                    <a:pt x="5" y="4"/>
                  </a:lnTo>
                  <a:lnTo>
                    <a:pt x="0"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7"/>
            <p:cNvSpPr/>
            <p:nvPr/>
          </p:nvSpPr>
          <p:spPr>
            <a:xfrm>
              <a:off x="7112231" y="2520096"/>
              <a:ext cx="34351" cy="283250"/>
            </a:xfrm>
            <a:custGeom>
              <a:avLst/>
              <a:gdLst/>
              <a:ahLst/>
              <a:cxnLst/>
              <a:rect l="l" t="t" r="r" b="b"/>
              <a:pathLst>
                <a:path w="412" h="3397" extrusionOk="0">
                  <a:moveTo>
                    <a:pt x="412" y="1"/>
                  </a:moveTo>
                  <a:lnTo>
                    <a:pt x="0" y="99"/>
                  </a:lnTo>
                  <a:lnTo>
                    <a:pt x="7" y="3396"/>
                  </a:lnTo>
                  <a:cubicBezTo>
                    <a:pt x="144" y="3360"/>
                    <a:pt x="278" y="3321"/>
                    <a:pt x="409" y="3277"/>
                  </a:cubicBezTo>
                  <a:lnTo>
                    <a:pt x="412"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7"/>
            <p:cNvSpPr/>
            <p:nvPr/>
          </p:nvSpPr>
          <p:spPr>
            <a:xfrm>
              <a:off x="7023688" y="2583300"/>
              <a:ext cx="67034" cy="236806"/>
            </a:xfrm>
            <a:custGeom>
              <a:avLst/>
              <a:gdLst/>
              <a:ahLst/>
              <a:cxnLst/>
              <a:rect l="l" t="t" r="r" b="b"/>
              <a:pathLst>
                <a:path w="804" h="2840" extrusionOk="0">
                  <a:moveTo>
                    <a:pt x="0" y="0"/>
                  </a:moveTo>
                  <a:lnTo>
                    <a:pt x="3" y="2840"/>
                  </a:lnTo>
                  <a:cubicBezTo>
                    <a:pt x="277" y="2807"/>
                    <a:pt x="543" y="2760"/>
                    <a:pt x="804" y="2704"/>
                  </a:cubicBezTo>
                  <a:lnTo>
                    <a:pt x="801" y="59"/>
                  </a:lnTo>
                  <a:lnTo>
                    <a:pt x="0"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7"/>
            <p:cNvSpPr/>
            <p:nvPr/>
          </p:nvSpPr>
          <p:spPr>
            <a:xfrm>
              <a:off x="6534615" y="2424874"/>
              <a:ext cx="232366" cy="380391"/>
            </a:xfrm>
            <a:custGeom>
              <a:avLst/>
              <a:gdLst/>
              <a:ahLst/>
              <a:cxnLst/>
              <a:rect l="l" t="t" r="r" b="b"/>
              <a:pathLst>
                <a:path w="2787" h="4562" extrusionOk="0">
                  <a:moveTo>
                    <a:pt x="2782" y="0"/>
                  </a:moveTo>
                  <a:cubicBezTo>
                    <a:pt x="2576" y="52"/>
                    <a:pt x="2376" y="109"/>
                    <a:pt x="2184" y="176"/>
                  </a:cubicBezTo>
                  <a:cubicBezTo>
                    <a:pt x="1979" y="246"/>
                    <a:pt x="1783" y="326"/>
                    <a:pt x="1597" y="415"/>
                  </a:cubicBezTo>
                  <a:cubicBezTo>
                    <a:pt x="1452" y="484"/>
                    <a:pt x="1315" y="558"/>
                    <a:pt x="1183" y="640"/>
                  </a:cubicBezTo>
                  <a:cubicBezTo>
                    <a:pt x="957" y="777"/>
                    <a:pt x="764" y="924"/>
                    <a:pt x="603" y="1078"/>
                  </a:cubicBezTo>
                  <a:cubicBezTo>
                    <a:pt x="560" y="1120"/>
                    <a:pt x="519" y="1162"/>
                    <a:pt x="481" y="1204"/>
                  </a:cubicBezTo>
                  <a:lnTo>
                    <a:pt x="0" y="1205"/>
                  </a:lnTo>
                  <a:lnTo>
                    <a:pt x="2" y="2224"/>
                  </a:lnTo>
                  <a:cubicBezTo>
                    <a:pt x="2" y="2284"/>
                    <a:pt x="6" y="2344"/>
                    <a:pt x="13" y="2404"/>
                  </a:cubicBezTo>
                  <a:cubicBezTo>
                    <a:pt x="37" y="2595"/>
                    <a:pt x="102" y="2787"/>
                    <a:pt x="206" y="2972"/>
                  </a:cubicBezTo>
                  <a:cubicBezTo>
                    <a:pt x="229" y="3014"/>
                    <a:pt x="256" y="3056"/>
                    <a:pt x="284" y="3098"/>
                  </a:cubicBezTo>
                  <a:cubicBezTo>
                    <a:pt x="413" y="3292"/>
                    <a:pt x="587" y="3478"/>
                    <a:pt x="804" y="3653"/>
                  </a:cubicBezTo>
                  <a:cubicBezTo>
                    <a:pt x="877" y="3711"/>
                    <a:pt x="955" y="3769"/>
                    <a:pt x="1038" y="3824"/>
                  </a:cubicBezTo>
                  <a:cubicBezTo>
                    <a:pt x="1121" y="3880"/>
                    <a:pt x="1208" y="3935"/>
                    <a:pt x="1302" y="3988"/>
                  </a:cubicBezTo>
                  <a:cubicBezTo>
                    <a:pt x="1409" y="4050"/>
                    <a:pt x="1523" y="4108"/>
                    <a:pt x="1643" y="4165"/>
                  </a:cubicBezTo>
                  <a:cubicBezTo>
                    <a:pt x="1789" y="4233"/>
                    <a:pt x="1942" y="4297"/>
                    <a:pt x="2099" y="4354"/>
                  </a:cubicBezTo>
                  <a:cubicBezTo>
                    <a:pt x="2209" y="4393"/>
                    <a:pt x="2321" y="4431"/>
                    <a:pt x="2436" y="4465"/>
                  </a:cubicBezTo>
                  <a:cubicBezTo>
                    <a:pt x="2550" y="4499"/>
                    <a:pt x="2668" y="4533"/>
                    <a:pt x="2786" y="4561"/>
                  </a:cubicBezTo>
                  <a:lnTo>
                    <a:pt x="2782"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7"/>
            <p:cNvSpPr/>
            <p:nvPr/>
          </p:nvSpPr>
          <p:spPr>
            <a:xfrm>
              <a:off x="6534615" y="2524682"/>
              <a:ext cx="54360" cy="193948"/>
            </a:xfrm>
            <a:custGeom>
              <a:avLst/>
              <a:gdLst/>
              <a:ahLst/>
              <a:cxnLst/>
              <a:rect l="l" t="t" r="r" b="b"/>
              <a:pathLst>
                <a:path w="652" h="2326" extrusionOk="0">
                  <a:moveTo>
                    <a:pt x="487" y="1"/>
                  </a:moveTo>
                  <a:cubicBezTo>
                    <a:pt x="486" y="4"/>
                    <a:pt x="483" y="5"/>
                    <a:pt x="481" y="8"/>
                  </a:cubicBezTo>
                  <a:lnTo>
                    <a:pt x="0" y="9"/>
                  </a:lnTo>
                  <a:lnTo>
                    <a:pt x="1" y="1027"/>
                  </a:lnTo>
                  <a:cubicBezTo>
                    <a:pt x="1" y="1087"/>
                    <a:pt x="5" y="1147"/>
                    <a:pt x="12" y="1207"/>
                  </a:cubicBezTo>
                  <a:cubicBezTo>
                    <a:pt x="36" y="1398"/>
                    <a:pt x="101" y="1590"/>
                    <a:pt x="205" y="1775"/>
                  </a:cubicBezTo>
                  <a:cubicBezTo>
                    <a:pt x="228" y="1817"/>
                    <a:pt x="255" y="1859"/>
                    <a:pt x="283" y="1901"/>
                  </a:cubicBezTo>
                  <a:cubicBezTo>
                    <a:pt x="380" y="2046"/>
                    <a:pt x="505" y="2188"/>
                    <a:pt x="651" y="2325"/>
                  </a:cubicBezTo>
                  <a:lnTo>
                    <a:pt x="649" y="61"/>
                  </a:lnTo>
                  <a:lnTo>
                    <a:pt x="487"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7"/>
            <p:cNvSpPr/>
            <p:nvPr/>
          </p:nvSpPr>
          <p:spPr>
            <a:xfrm>
              <a:off x="6532281" y="2309389"/>
              <a:ext cx="803485" cy="427752"/>
            </a:xfrm>
            <a:custGeom>
              <a:avLst/>
              <a:gdLst/>
              <a:ahLst/>
              <a:cxnLst/>
              <a:rect l="l" t="t" r="r" b="b"/>
              <a:pathLst>
                <a:path w="9637" h="5130" extrusionOk="0">
                  <a:moveTo>
                    <a:pt x="4811" y="0"/>
                  </a:moveTo>
                  <a:cubicBezTo>
                    <a:pt x="3901" y="0"/>
                    <a:pt x="2995" y="138"/>
                    <a:pt x="2211" y="409"/>
                  </a:cubicBezTo>
                  <a:cubicBezTo>
                    <a:pt x="2006" y="479"/>
                    <a:pt x="1810" y="559"/>
                    <a:pt x="1624" y="648"/>
                  </a:cubicBezTo>
                  <a:cubicBezTo>
                    <a:pt x="1479" y="717"/>
                    <a:pt x="1341" y="791"/>
                    <a:pt x="1210" y="872"/>
                  </a:cubicBezTo>
                  <a:cubicBezTo>
                    <a:pt x="984" y="1010"/>
                    <a:pt x="791" y="1156"/>
                    <a:pt x="630" y="1310"/>
                  </a:cubicBezTo>
                  <a:cubicBezTo>
                    <a:pt x="444" y="1489"/>
                    <a:pt x="302" y="1674"/>
                    <a:pt x="202" y="1866"/>
                  </a:cubicBezTo>
                  <a:cubicBezTo>
                    <a:pt x="55" y="2148"/>
                    <a:pt x="1" y="2442"/>
                    <a:pt x="38" y="2732"/>
                  </a:cubicBezTo>
                  <a:cubicBezTo>
                    <a:pt x="61" y="2923"/>
                    <a:pt x="126" y="3114"/>
                    <a:pt x="230" y="3299"/>
                  </a:cubicBezTo>
                  <a:cubicBezTo>
                    <a:pt x="254" y="3341"/>
                    <a:pt x="280" y="3383"/>
                    <a:pt x="308" y="3425"/>
                  </a:cubicBezTo>
                  <a:cubicBezTo>
                    <a:pt x="438" y="3619"/>
                    <a:pt x="612" y="3805"/>
                    <a:pt x="829" y="3981"/>
                  </a:cubicBezTo>
                  <a:cubicBezTo>
                    <a:pt x="902" y="4040"/>
                    <a:pt x="979" y="4097"/>
                    <a:pt x="1062" y="4152"/>
                  </a:cubicBezTo>
                  <a:cubicBezTo>
                    <a:pt x="1145" y="4208"/>
                    <a:pt x="1234" y="4263"/>
                    <a:pt x="1326" y="4316"/>
                  </a:cubicBezTo>
                  <a:cubicBezTo>
                    <a:pt x="1432" y="4377"/>
                    <a:pt x="1547" y="4436"/>
                    <a:pt x="1668" y="4493"/>
                  </a:cubicBezTo>
                  <a:cubicBezTo>
                    <a:pt x="1814" y="4561"/>
                    <a:pt x="1967" y="4625"/>
                    <a:pt x="2123" y="4681"/>
                  </a:cubicBezTo>
                  <a:cubicBezTo>
                    <a:pt x="2233" y="4722"/>
                    <a:pt x="2345" y="4759"/>
                    <a:pt x="2460" y="4793"/>
                  </a:cubicBezTo>
                  <a:cubicBezTo>
                    <a:pt x="3198" y="5019"/>
                    <a:pt x="4019" y="5130"/>
                    <a:pt x="4836" y="5130"/>
                  </a:cubicBezTo>
                  <a:cubicBezTo>
                    <a:pt x="5875" y="5130"/>
                    <a:pt x="6908" y="4951"/>
                    <a:pt x="7761" y="4598"/>
                  </a:cubicBezTo>
                  <a:cubicBezTo>
                    <a:pt x="7866" y="4556"/>
                    <a:pt x="7966" y="4510"/>
                    <a:pt x="8065" y="4462"/>
                  </a:cubicBezTo>
                  <a:cubicBezTo>
                    <a:pt x="8196" y="4399"/>
                    <a:pt x="8319" y="4330"/>
                    <a:pt x="8439" y="4258"/>
                  </a:cubicBezTo>
                  <a:cubicBezTo>
                    <a:pt x="8554" y="4188"/>
                    <a:pt x="8660" y="4116"/>
                    <a:pt x="8756" y="4041"/>
                  </a:cubicBezTo>
                  <a:cubicBezTo>
                    <a:pt x="8834" y="3982"/>
                    <a:pt x="8906" y="3921"/>
                    <a:pt x="8973" y="3860"/>
                  </a:cubicBezTo>
                  <a:cubicBezTo>
                    <a:pt x="9041" y="3799"/>
                    <a:pt x="9103" y="3735"/>
                    <a:pt x="9159" y="3672"/>
                  </a:cubicBezTo>
                  <a:cubicBezTo>
                    <a:pt x="9328" y="3483"/>
                    <a:pt x="9451" y="3286"/>
                    <a:pt x="9527" y="3085"/>
                  </a:cubicBezTo>
                  <a:cubicBezTo>
                    <a:pt x="9543" y="3040"/>
                    <a:pt x="9559" y="2997"/>
                    <a:pt x="9570" y="2954"/>
                  </a:cubicBezTo>
                  <a:cubicBezTo>
                    <a:pt x="9623" y="2763"/>
                    <a:pt x="9637" y="2570"/>
                    <a:pt x="9609" y="2379"/>
                  </a:cubicBezTo>
                  <a:cubicBezTo>
                    <a:pt x="9568" y="2089"/>
                    <a:pt x="9436" y="1803"/>
                    <a:pt x="9214" y="1534"/>
                  </a:cubicBezTo>
                  <a:cubicBezTo>
                    <a:pt x="9063" y="1352"/>
                    <a:pt x="8872" y="1177"/>
                    <a:pt x="8641" y="1015"/>
                  </a:cubicBezTo>
                  <a:cubicBezTo>
                    <a:pt x="8451" y="881"/>
                    <a:pt x="8231" y="754"/>
                    <a:pt x="7982" y="638"/>
                  </a:cubicBezTo>
                  <a:cubicBezTo>
                    <a:pt x="7821" y="564"/>
                    <a:pt x="7654" y="495"/>
                    <a:pt x="7480" y="433"/>
                  </a:cubicBezTo>
                  <a:cubicBezTo>
                    <a:pt x="7273" y="359"/>
                    <a:pt x="7056" y="295"/>
                    <a:pt x="6835" y="239"/>
                  </a:cubicBezTo>
                  <a:cubicBezTo>
                    <a:pt x="6192" y="79"/>
                    <a:pt x="5501" y="0"/>
                    <a:pt x="4811"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7"/>
            <p:cNvSpPr/>
            <p:nvPr/>
          </p:nvSpPr>
          <p:spPr>
            <a:xfrm>
              <a:off x="6532281" y="2309389"/>
              <a:ext cx="803485" cy="427752"/>
            </a:xfrm>
            <a:custGeom>
              <a:avLst/>
              <a:gdLst/>
              <a:ahLst/>
              <a:cxnLst/>
              <a:rect l="l" t="t" r="r" b="b"/>
              <a:pathLst>
                <a:path w="9637" h="5130" extrusionOk="0">
                  <a:moveTo>
                    <a:pt x="4811" y="0"/>
                  </a:moveTo>
                  <a:cubicBezTo>
                    <a:pt x="3901" y="0"/>
                    <a:pt x="2995" y="138"/>
                    <a:pt x="2211" y="409"/>
                  </a:cubicBezTo>
                  <a:cubicBezTo>
                    <a:pt x="2006" y="479"/>
                    <a:pt x="1810" y="559"/>
                    <a:pt x="1624" y="648"/>
                  </a:cubicBezTo>
                  <a:cubicBezTo>
                    <a:pt x="1479" y="717"/>
                    <a:pt x="1341" y="791"/>
                    <a:pt x="1210" y="872"/>
                  </a:cubicBezTo>
                  <a:cubicBezTo>
                    <a:pt x="984" y="1010"/>
                    <a:pt x="791" y="1156"/>
                    <a:pt x="630" y="1310"/>
                  </a:cubicBezTo>
                  <a:cubicBezTo>
                    <a:pt x="444" y="1489"/>
                    <a:pt x="302" y="1674"/>
                    <a:pt x="202" y="1866"/>
                  </a:cubicBezTo>
                  <a:cubicBezTo>
                    <a:pt x="55" y="2148"/>
                    <a:pt x="1" y="2442"/>
                    <a:pt x="38" y="2732"/>
                  </a:cubicBezTo>
                  <a:cubicBezTo>
                    <a:pt x="61" y="2923"/>
                    <a:pt x="126" y="3114"/>
                    <a:pt x="230" y="3299"/>
                  </a:cubicBezTo>
                  <a:cubicBezTo>
                    <a:pt x="254" y="3341"/>
                    <a:pt x="280" y="3383"/>
                    <a:pt x="308" y="3425"/>
                  </a:cubicBezTo>
                  <a:cubicBezTo>
                    <a:pt x="438" y="3619"/>
                    <a:pt x="612" y="3805"/>
                    <a:pt x="829" y="3981"/>
                  </a:cubicBezTo>
                  <a:cubicBezTo>
                    <a:pt x="902" y="4040"/>
                    <a:pt x="979" y="4097"/>
                    <a:pt x="1062" y="4152"/>
                  </a:cubicBezTo>
                  <a:cubicBezTo>
                    <a:pt x="1145" y="4208"/>
                    <a:pt x="1234" y="4263"/>
                    <a:pt x="1326" y="4316"/>
                  </a:cubicBezTo>
                  <a:cubicBezTo>
                    <a:pt x="1432" y="4377"/>
                    <a:pt x="1547" y="4436"/>
                    <a:pt x="1668" y="4493"/>
                  </a:cubicBezTo>
                  <a:cubicBezTo>
                    <a:pt x="1814" y="4561"/>
                    <a:pt x="1967" y="4625"/>
                    <a:pt x="2123" y="4681"/>
                  </a:cubicBezTo>
                  <a:cubicBezTo>
                    <a:pt x="2233" y="4722"/>
                    <a:pt x="2345" y="4759"/>
                    <a:pt x="2460" y="4793"/>
                  </a:cubicBezTo>
                  <a:cubicBezTo>
                    <a:pt x="3198" y="5019"/>
                    <a:pt x="4019" y="5130"/>
                    <a:pt x="4836" y="5130"/>
                  </a:cubicBezTo>
                  <a:cubicBezTo>
                    <a:pt x="5875" y="5130"/>
                    <a:pt x="6908" y="4951"/>
                    <a:pt x="7761" y="4598"/>
                  </a:cubicBezTo>
                  <a:cubicBezTo>
                    <a:pt x="7866" y="4556"/>
                    <a:pt x="7966" y="4510"/>
                    <a:pt x="8065" y="4462"/>
                  </a:cubicBezTo>
                  <a:cubicBezTo>
                    <a:pt x="8196" y="4399"/>
                    <a:pt x="8319" y="4330"/>
                    <a:pt x="8439" y="4258"/>
                  </a:cubicBezTo>
                  <a:cubicBezTo>
                    <a:pt x="8554" y="4188"/>
                    <a:pt x="8660" y="4116"/>
                    <a:pt x="8756" y="4041"/>
                  </a:cubicBezTo>
                  <a:cubicBezTo>
                    <a:pt x="8834" y="3982"/>
                    <a:pt x="8906" y="3921"/>
                    <a:pt x="8973" y="3860"/>
                  </a:cubicBezTo>
                  <a:cubicBezTo>
                    <a:pt x="9041" y="3799"/>
                    <a:pt x="9103" y="3735"/>
                    <a:pt x="9159" y="3672"/>
                  </a:cubicBezTo>
                  <a:cubicBezTo>
                    <a:pt x="9328" y="3483"/>
                    <a:pt x="9451" y="3286"/>
                    <a:pt x="9527" y="3085"/>
                  </a:cubicBezTo>
                  <a:cubicBezTo>
                    <a:pt x="9543" y="3040"/>
                    <a:pt x="9559" y="2997"/>
                    <a:pt x="9570" y="2954"/>
                  </a:cubicBezTo>
                  <a:cubicBezTo>
                    <a:pt x="9623" y="2763"/>
                    <a:pt x="9637" y="2570"/>
                    <a:pt x="9609" y="2379"/>
                  </a:cubicBezTo>
                  <a:cubicBezTo>
                    <a:pt x="9568" y="2089"/>
                    <a:pt x="9436" y="1803"/>
                    <a:pt x="9214" y="1534"/>
                  </a:cubicBezTo>
                  <a:cubicBezTo>
                    <a:pt x="9063" y="1352"/>
                    <a:pt x="8872" y="1177"/>
                    <a:pt x="8641" y="1015"/>
                  </a:cubicBezTo>
                  <a:cubicBezTo>
                    <a:pt x="8451" y="881"/>
                    <a:pt x="8231" y="754"/>
                    <a:pt x="7982" y="638"/>
                  </a:cubicBezTo>
                  <a:cubicBezTo>
                    <a:pt x="7821" y="564"/>
                    <a:pt x="7654" y="495"/>
                    <a:pt x="7480" y="433"/>
                  </a:cubicBezTo>
                  <a:cubicBezTo>
                    <a:pt x="7273" y="359"/>
                    <a:pt x="7056" y="295"/>
                    <a:pt x="6835" y="239"/>
                  </a:cubicBezTo>
                  <a:cubicBezTo>
                    <a:pt x="6192" y="79"/>
                    <a:pt x="5501" y="0"/>
                    <a:pt x="48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7"/>
            <p:cNvSpPr/>
            <p:nvPr/>
          </p:nvSpPr>
          <p:spPr>
            <a:xfrm>
              <a:off x="6532281" y="2309389"/>
              <a:ext cx="803485" cy="427752"/>
            </a:xfrm>
            <a:custGeom>
              <a:avLst/>
              <a:gdLst/>
              <a:ahLst/>
              <a:cxnLst/>
              <a:rect l="l" t="t" r="r" b="b"/>
              <a:pathLst>
                <a:path w="9637" h="5130" extrusionOk="0">
                  <a:moveTo>
                    <a:pt x="4811" y="0"/>
                  </a:moveTo>
                  <a:cubicBezTo>
                    <a:pt x="3901" y="0"/>
                    <a:pt x="2995" y="138"/>
                    <a:pt x="2211" y="409"/>
                  </a:cubicBezTo>
                  <a:cubicBezTo>
                    <a:pt x="2006" y="479"/>
                    <a:pt x="1810" y="559"/>
                    <a:pt x="1624" y="648"/>
                  </a:cubicBezTo>
                  <a:cubicBezTo>
                    <a:pt x="1479" y="717"/>
                    <a:pt x="1341" y="791"/>
                    <a:pt x="1210" y="872"/>
                  </a:cubicBezTo>
                  <a:cubicBezTo>
                    <a:pt x="984" y="1010"/>
                    <a:pt x="791" y="1156"/>
                    <a:pt x="630" y="1310"/>
                  </a:cubicBezTo>
                  <a:cubicBezTo>
                    <a:pt x="444" y="1489"/>
                    <a:pt x="302" y="1674"/>
                    <a:pt x="202" y="1866"/>
                  </a:cubicBezTo>
                  <a:cubicBezTo>
                    <a:pt x="55" y="2148"/>
                    <a:pt x="1" y="2442"/>
                    <a:pt x="38" y="2732"/>
                  </a:cubicBezTo>
                  <a:cubicBezTo>
                    <a:pt x="61" y="2923"/>
                    <a:pt x="126" y="3114"/>
                    <a:pt x="230" y="3299"/>
                  </a:cubicBezTo>
                  <a:cubicBezTo>
                    <a:pt x="254" y="3341"/>
                    <a:pt x="280" y="3383"/>
                    <a:pt x="308" y="3425"/>
                  </a:cubicBezTo>
                  <a:cubicBezTo>
                    <a:pt x="438" y="3619"/>
                    <a:pt x="612" y="3805"/>
                    <a:pt x="829" y="3981"/>
                  </a:cubicBezTo>
                  <a:cubicBezTo>
                    <a:pt x="902" y="4040"/>
                    <a:pt x="979" y="4097"/>
                    <a:pt x="1062" y="4152"/>
                  </a:cubicBezTo>
                  <a:cubicBezTo>
                    <a:pt x="1145" y="4208"/>
                    <a:pt x="1234" y="4263"/>
                    <a:pt x="1326" y="4316"/>
                  </a:cubicBezTo>
                  <a:cubicBezTo>
                    <a:pt x="1432" y="4377"/>
                    <a:pt x="1547" y="4436"/>
                    <a:pt x="1668" y="4493"/>
                  </a:cubicBezTo>
                  <a:cubicBezTo>
                    <a:pt x="1814" y="4561"/>
                    <a:pt x="1967" y="4625"/>
                    <a:pt x="2123" y="4681"/>
                  </a:cubicBezTo>
                  <a:cubicBezTo>
                    <a:pt x="2233" y="4722"/>
                    <a:pt x="2345" y="4759"/>
                    <a:pt x="2460" y="4793"/>
                  </a:cubicBezTo>
                  <a:cubicBezTo>
                    <a:pt x="3198" y="5019"/>
                    <a:pt x="4019" y="5130"/>
                    <a:pt x="4836" y="5130"/>
                  </a:cubicBezTo>
                  <a:cubicBezTo>
                    <a:pt x="5875" y="5130"/>
                    <a:pt x="6908" y="4951"/>
                    <a:pt x="7761" y="4598"/>
                  </a:cubicBezTo>
                  <a:cubicBezTo>
                    <a:pt x="7866" y="4556"/>
                    <a:pt x="7966" y="4510"/>
                    <a:pt x="8065" y="4462"/>
                  </a:cubicBezTo>
                  <a:cubicBezTo>
                    <a:pt x="8196" y="4399"/>
                    <a:pt x="8319" y="4330"/>
                    <a:pt x="8439" y="4258"/>
                  </a:cubicBezTo>
                  <a:cubicBezTo>
                    <a:pt x="8554" y="4188"/>
                    <a:pt x="8660" y="4116"/>
                    <a:pt x="8756" y="4041"/>
                  </a:cubicBezTo>
                  <a:cubicBezTo>
                    <a:pt x="8834" y="3982"/>
                    <a:pt x="8906" y="3921"/>
                    <a:pt x="8973" y="3860"/>
                  </a:cubicBezTo>
                  <a:cubicBezTo>
                    <a:pt x="9041" y="3799"/>
                    <a:pt x="9103" y="3735"/>
                    <a:pt x="9159" y="3672"/>
                  </a:cubicBezTo>
                  <a:cubicBezTo>
                    <a:pt x="9328" y="3483"/>
                    <a:pt x="9451" y="3286"/>
                    <a:pt x="9527" y="3085"/>
                  </a:cubicBezTo>
                  <a:cubicBezTo>
                    <a:pt x="9543" y="3040"/>
                    <a:pt x="9559" y="2997"/>
                    <a:pt x="9570" y="2954"/>
                  </a:cubicBezTo>
                  <a:cubicBezTo>
                    <a:pt x="9623" y="2763"/>
                    <a:pt x="9637" y="2570"/>
                    <a:pt x="9609" y="2379"/>
                  </a:cubicBezTo>
                  <a:cubicBezTo>
                    <a:pt x="9568" y="2089"/>
                    <a:pt x="9436" y="1803"/>
                    <a:pt x="9214" y="1534"/>
                  </a:cubicBezTo>
                  <a:cubicBezTo>
                    <a:pt x="9063" y="1352"/>
                    <a:pt x="8872" y="1177"/>
                    <a:pt x="8641" y="1015"/>
                  </a:cubicBezTo>
                  <a:cubicBezTo>
                    <a:pt x="8451" y="881"/>
                    <a:pt x="8231" y="754"/>
                    <a:pt x="7982" y="638"/>
                  </a:cubicBezTo>
                  <a:cubicBezTo>
                    <a:pt x="7821" y="564"/>
                    <a:pt x="7654" y="495"/>
                    <a:pt x="7480" y="433"/>
                  </a:cubicBezTo>
                  <a:cubicBezTo>
                    <a:pt x="7273" y="359"/>
                    <a:pt x="7056" y="295"/>
                    <a:pt x="6835" y="239"/>
                  </a:cubicBezTo>
                  <a:cubicBezTo>
                    <a:pt x="6192" y="79"/>
                    <a:pt x="5501" y="0"/>
                    <a:pt x="4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7"/>
            <p:cNvSpPr/>
            <p:nvPr/>
          </p:nvSpPr>
          <p:spPr>
            <a:xfrm>
              <a:off x="6532531" y="2365422"/>
              <a:ext cx="234617" cy="351791"/>
            </a:xfrm>
            <a:custGeom>
              <a:avLst/>
              <a:gdLst/>
              <a:ahLst/>
              <a:cxnLst/>
              <a:rect l="l" t="t" r="r" b="b"/>
              <a:pathLst>
                <a:path w="2814" h="4219" extrusionOk="0">
                  <a:moveTo>
                    <a:pt x="1576" y="0"/>
                  </a:moveTo>
                  <a:cubicBezTo>
                    <a:pt x="1449" y="62"/>
                    <a:pt x="1327" y="129"/>
                    <a:pt x="1210" y="200"/>
                  </a:cubicBezTo>
                  <a:cubicBezTo>
                    <a:pt x="984" y="337"/>
                    <a:pt x="790" y="484"/>
                    <a:pt x="630" y="638"/>
                  </a:cubicBezTo>
                  <a:cubicBezTo>
                    <a:pt x="443" y="817"/>
                    <a:pt x="301" y="1002"/>
                    <a:pt x="203" y="1194"/>
                  </a:cubicBezTo>
                  <a:cubicBezTo>
                    <a:pt x="55" y="1477"/>
                    <a:pt x="0" y="1770"/>
                    <a:pt x="37" y="2060"/>
                  </a:cubicBezTo>
                  <a:cubicBezTo>
                    <a:pt x="61" y="2251"/>
                    <a:pt x="126" y="2442"/>
                    <a:pt x="230" y="2627"/>
                  </a:cubicBezTo>
                  <a:cubicBezTo>
                    <a:pt x="253" y="2669"/>
                    <a:pt x="280" y="2711"/>
                    <a:pt x="308" y="2753"/>
                  </a:cubicBezTo>
                  <a:cubicBezTo>
                    <a:pt x="437" y="2947"/>
                    <a:pt x="611" y="3133"/>
                    <a:pt x="828" y="3309"/>
                  </a:cubicBezTo>
                  <a:cubicBezTo>
                    <a:pt x="901" y="3367"/>
                    <a:pt x="979" y="3425"/>
                    <a:pt x="1062" y="3480"/>
                  </a:cubicBezTo>
                  <a:cubicBezTo>
                    <a:pt x="1144" y="3536"/>
                    <a:pt x="1232" y="3591"/>
                    <a:pt x="1326" y="3644"/>
                  </a:cubicBezTo>
                  <a:cubicBezTo>
                    <a:pt x="1432" y="3706"/>
                    <a:pt x="1546" y="3764"/>
                    <a:pt x="1667" y="3821"/>
                  </a:cubicBezTo>
                  <a:cubicBezTo>
                    <a:pt x="1813" y="3889"/>
                    <a:pt x="1966" y="3953"/>
                    <a:pt x="2123" y="4009"/>
                  </a:cubicBezTo>
                  <a:cubicBezTo>
                    <a:pt x="2233" y="4049"/>
                    <a:pt x="2345" y="4087"/>
                    <a:pt x="2460" y="4121"/>
                  </a:cubicBezTo>
                  <a:cubicBezTo>
                    <a:pt x="2576" y="4156"/>
                    <a:pt x="2693" y="4188"/>
                    <a:pt x="2813" y="4218"/>
                  </a:cubicBezTo>
                  <a:lnTo>
                    <a:pt x="15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7"/>
            <p:cNvSpPr/>
            <p:nvPr/>
          </p:nvSpPr>
          <p:spPr>
            <a:xfrm>
              <a:off x="6533115" y="2477405"/>
              <a:ext cx="55278" cy="152590"/>
            </a:xfrm>
            <a:custGeom>
              <a:avLst/>
              <a:gdLst/>
              <a:ahLst/>
              <a:cxnLst/>
              <a:rect l="l" t="t" r="r" b="b"/>
              <a:pathLst>
                <a:path w="663" h="1830" extrusionOk="0">
                  <a:moveTo>
                    <a:pt x="128" y="0"/>
                  </a:moveTo>
                  <a:cubicBezTo>
                    <a:pt x="32" y="236"/>
                    <a:pt x="0" y="477"/>
                    <a:pt x="30" y="717"/>
                  </a:cubicBezTo>
                  <a:cubicBezTo>
                    <a:pt x="54" y="908"/>
                    <a:pt x="119" y="1099"/>
                    <a:pt x="223" y="1284"/>
                  </a:cubicBezTo>
                  <a:cubicBezTo>
                    <a:pt x="246" y="1326"/>
                    <a:pt x="273" y="1368"/>
                    <a:pt x="301" y="1410"/>
                  </a:cubicBezTo>
                  <a:cubicBezTo>
                    <a:pt x="397" y="1555"/>
                    <a:pt x="518" y="1694"/>
                    <a:pt x="663" y="1829"/>
                  </a:cubicBezTo>
                  <a:lnTo>
                    <a:pt x="128"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7"/>
            <p:cNvSpPr/>
            <p:nvPr/>
          </p:nvSpPr>
          <p:spPr>
            <a:xfrm>
              <a:off x="6711202" y="2327900"/>
              <a:ext cx="179173" cy="407907"/>
            </a:xfrm>
            <a:custGeom>
              <a:avLst/>
              <a:gdLst/>
              <a:ahLst/>
              <a:cxnLst/>
              <a:rect l="l" t="t" r="r" b="b"/>
              <a:pathLst>
                <a:path w="2149" h="4892" extrusionOk="0">
                  <a:moveTo>
                    <a:pt x="713" y="1"/>
                  </a:moveTo>
                  <a:cubicBezTo>
                    <a:pt x="491" y="54"/>
                    <a:pt x="273" y="116"/>
                    <a:pt x="66" y="187"/>
                  </a:cubicBezTo>
                  <a:cubicBezTo>
                    <a:pt x="44" y="195"/>
                    <a:pt x="23" y="202"/>
                    <a:pt x="0" y="211"/>
                  </a:cubicBezTo>
                  <a:lnTo>
                    <a:pt x="1348" y="4806"/>
                  </a:lnTo>
                  <a:cubicBezTo>
                    <a:pt x="1611" y="4847"/>
                    <a:pt x="1879" y="4875"/>
                    <a:pt x="2148" y="4891"/>
                  </a:cubicBezTo>
                  <a:lnTo>
                    <a:pt x="7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7"/>
            <p:cNvSpPr/>
            <p:nvPr/>
          </p:nvSpPr>
          <p:spPr>
            <a:xfrm>
              <a:off x="6900044" y="2309556"/>
              <a:ext cx="190512" cy="422416"/>
            </a:xfrm>
            <a:custGeom>
              <a:avLst/>
              <a:gdLst/>
              <a:ahLst/>
              <a:cxnLst/>
              <a:rect l="l" t="t" r="r" b="b"/>
              <a:pathLst>
                <a:path w="2285" h="5066" extrusionOk="0">
                  <a:moveTo>
                    <a:pt x="403" y="0"/>
                  </a:moveTo>
                  <a:cubicBezTo>
                    <a:pt x="268" y="0"/>
                    <a:pt x="134" y="3"/>
                    <a:pt x="0" y="9"/>
                  </a:cubicBezTo>
                  <a:lnTo>
                    <a:pt x="1485" y="5066"/>
                  </a:lnTo>
                  <a:cubicBezTo>
                    <a:pt x="1757" y="5032"/>
                    <a:pt x="2025" y="4988"/>
                    <a:pt x="2285" y="4930"/>
                  </a:cubicBezTo>
                  <a:lnTo>
                    <a:pt x="842" y="11"/>
                  </a:lnTo>
                  <a:cubicBezTo>
                    <a:pt x="695" y="4"/>
                    <a:pt x="549" y="0"/>
                    <a:pt x="403" y="0"/>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7"/>
            <p:cNvSpPr/>
            <p:nvPr/>
          </p:nvSpPr>
          <p:spPr>
            <a:xfrm>
              <a:off x="6994174" y="2311891"/>
              <a:ext cx="152243" cy="403238"/>
            </a:xfrm>
            <a:custGeom>
              <a:avLst/>
              <a:gdLst/>
              <a:ahLst/>
              <a:cxnLst/>
              <a:rect l="l" t="t" r="r" b="b"/>
              <a:pathLst>
                <a:path w="1826" h="4836" extrusionOk="0">
                  <a:moveTo>
                    <a:pt x="1" y="1"/>
                  </a:moveTo>
                  <a:lnTo>
                    <a:pt x="1422" y="4835"/>
                  </a:lnTo>
                  <a:cubicBezTo>
                    <a:pt x="1558" y="4800"/>
                    <a:pt x="1694" y="4759"/>
                    <a:pt x="1826" y="4716"/>
                  </a:cubicBezTo>
                  <a:lnTo>
                    <a:pt x="456" y="49"/>
                  </a:lnTo>
                  <a:cubicBezTo>
                    <a:pt x="306" y="28"/>
                    <a:pt x="154" y="12"/>
                    <a:pt x="1"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7"/>
            <p:cNvSpPr/>
            <p:nvPr/>
          </p:nvSpPr>
          <p:spPr>
            <a:xfrm>
              <a:off x="7217616" y="2372593"/>
              <a:ext cx="118226" cy="248980"/>
            </a:xfrm>
            <a:custGeom>
              <a:avLst/>
              <a:gdLst/>
              <a:ahLst/>
              <a:cxnLst/>
              <a:rect l="l" t="t" r="r" b="b"/>
              <a:pathLst>
                <a:path w="1418" h="2986" extrusionOk="0">
                  <a:moveTo>
                    <a:pt x="0" y="1"/>
                  </a:moveTo>
                  <a:lnTo>
                    <a:pt x="874" y="2986"/>
                  </a:lnTo>
                  <a:cubicBezTo>
                    <a:pt x="897" y="2963"/>
                    <a:pt x="919" y="2939"/>
                    <a:pt x="940" y="2915"/>
                  </a:cubicBezTo>
                  <a:cubicBezTo>
                    <a:pt x="1109" y="2725"/>
                    <a:pt x="1232" y="2529"/>
                    <a:pt x="1308" y="2328"/>
                  </a:cubicBezTo>
                  <a:cubicBezTo>
                    <a:pt x="1325" y="2284"/>
                    <a:pt x="1340" y="2240"/>
                    <a:pt x="1351" y="2197"/>
                  </a:cubicBezTo>
                  <a:cubicBezTo>
                    <a:pt x="1404" y="2007"/>
                    <a:pt x="1418" y="1813"/>
                    <a:pt x="1390" y="1622"/>
                  </a:cubicBezTo>
                  <a:cubicBezTo>
                    <a:pt x="1349" y="1332"/>
                    <a:pt x="1217" y="1046"/>
                    <a:pt x="995" y="777"/>
                  </a:cubicBezTo>
                  <a:cubicBezTo>
                    <a:pt x="844" y="595"/>
                    <a:pt x="654" y="421"/>
                    <a:pt x="422" y="259"/>
                  </a:cubicBezTo>
                  <a:cubicBezTo>
                    <a:pt x="383" y="231"/>
                    <a:pt x="341" y="203"/>
                    <a:pt x="299" y="176"/>
                  </a:cubicBezTo>
                  <a:cubicBezTo>
                    <a:pt x="280" y="163"/>
                    <a:pt x="260" y="150"/>
                    <a:pt x="241" y="139"/>
                  </a:cubicBezTo>
                  <a:cubicBezTo>
                    <a:pt x="222" y="127"/>
                    <a:pt x="203" y="115"/>
                    <a:pt x="183" y="103"/>
                  </a:cubicBezTo>
                  <a:cubicBezTo>
                    <a:pt x="123" y="69"/>
                    <a:pt x="63" y="33"/>
                    <a:pt x="0"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7"/>
            <p:cNvSpPr/>
            <p:nvPr/>
          </p:nvSpPr>
          <p:spPr>
            <a:xfrm>
              <a:off x="6601315" y="2363838"/>
              <a:ext cx="665332" cy="318855"/>
            </a:xfrm>
            <a:custGeom>
              <a:avLst/>
              <a:gdLst/>
              <a:ahLst/>
              <a:cxnLst/>
              <a:rect l="l" t="t" r="r" b="b"/>
              <a:pathLst>
                <a:path w="7980" h="3824" extrusionOk="0">
                  <a:moveTo>
                    <a:pt x="3987" y="1"/>
                  </a:moveTo>
                  <a:cubicBezTo>
                    <a:pt x="3064" y="1"/>
                    <a:pt x="2147" y="190"/>
                    <a:pt x="1457" y="562"/>
                  </a:cubicBezTo>
                  <a:cubicBezTo>
                    <a:pt x="1401" y="593"/>
                    <a:pt x="1346" y="625"/>
                    <a:pt x="1293" y="656"/>
                  </a:cubicBezTo>
                  <a:cubicBezTo>
                    <a:pt x="1" y="1453"/>
                    <a:pt x="163" y="2659"/>
                    <a:pt x="1657" y="3352"/>
                  </a:cubicBezTo>
                  <a:cubicBezTo>
                    <a:pt x="2337" y="3668"/>
                    <a:pt x="3174" y="3823"/>
                    <a:pt x="4008" y="3823"/>
                  </a:cubicBezTo>
                  <a:cubicBezTo>
                    <a:pt x="5006" y="3823"/>
                    <a:pt x="5997" y="3601"/>
                    <a:pt x="6701" y="3167"/>
                  </a:cubicBezTo>
                  <a:cubicBezTo>
                    <a:pt x="6754" y="3134"/>
                    <a:pt x="6805" y="3101"/>
                    <a:pt x="6852" y="3067"/>
                  </a:cubicBezTo>
                  <a:cubicBezTo>
                    <a:pt x="7980" y="2274"/>
                    <a:pt x="7771" y="1136"/>
                    <a:pt x="6337" y="471"/>
                  </a:cubicBezTo>
                  <a:cubicBezTo>
                    <a:pt x="5658" y="155"/>
                    <a:pt x="4820" y="1"/>
                    <a:pt x="3987"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7"/>
            <p:cNvSpPr/>
            <p:nvPr/>
          </p:nvSpPr>
          <p:spPr>
            <a:xfrm>
              <a:off x="6601315" y="2363838"/>
              <a:ext cx="665332" cy="318855"/>
            </a:xfrm>
            <a:custGeom>
              <a:avLst/>
              <a:gdLst/>
              <a:ahLst/>
              <a:cxnLst/>
              <a:rect l="l" t="t" r="r" b="b"/>
              <a:pathLst>
                <a:path w="7980" h="3824" extrusionOk="0">
                  <a:moveTo>
                    <a:pt x="3987" y="1"/>
                  </a:moveTo>
                  <a:cubicBezTo>
                    <a:pt x="3064" y="1"/>
                    <a:pt x="2147" y="190"/>
                    <a:pt x="1457" y="562"/>
                  </a:cubicBezTo>
                  <a:cubicBezTo>
                    <a:pt x="1401" y="593"/>
                    <a:pt x="1346" y="625"/>
                    <a:pt x="1293" y="656"/>
                  </a:cubicBezTo>
                  <a:cubicBezTo>
                    <a:pt x="1" y="1453"/>
                    <a:pt x="163" y="2659"/>
                    <a:pt x="1657" y="3352"/>
                  </a:cubicBezTo>
                  <a:cubicBezTo>
                    <a:pt x="2337" y="3668"/>
                    <a:pt x="3174" y="3823"/>
                    <a:pt x="4008" y="3823"/>
                  </a:cubicBezTo>
                  <a:cubicBezTo>
                    <a:pt x="5006" y="3823"/>
                    <a:pt x="5997" y="3601"/>
                    <a:pt x="6701" y="3167"/>
                  </a:cubicBezTo>
                  <a:cubicBezTo>
                    <a:pt x="6754" y="3134"/>
                    <a:pt x="6805" y="3101"/>
                    <a:pt x="6852" y="3067"/>
                  </a:cubicBezTo>
                  <a:cubicBezTo>
                    <a:pt x="7980" y="2274"/>
                    <a:pt x="7771" y="1136"/>
                    <a:pt x="6337" y="471"/>
                  </a:cubicBezTo>
                  <a:cubicBezTo>
                    <a:pt x="5658" y="155"/>
                    <a:pt x="4820" y="1"/>
                    <a:pt x="3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7"/>
            <p:cNvSpPr/>
            <p:nvPr/>
          </p:nvSpPr>
          <p:spPr>
            <a:xfrm>
              <a:off x="6642668" y="2370925"/>
              <a:ext cx="584709" cy="304596"/>
            </a:xfrm>
            <a:custGeom>
              <a:avLst/>
              <a:gdLst/>
              <a:ahLst/>
              <a:cxnLst/>
              <a:rect l="l" t="t" r="r" b="b"/>
              <a:pathLst>
                <a:path w="7013" h="3653" extrusionOk="0">
                  <a:moveTo>
                    <a:pt x="3493" y="1"/>
                  </a:moveTo>
                  <a:cubicBezTo>
                    <a:pt x="2610" y="1"/>
                    <a:pt x="1733" y="183"/>
                    <a:pt x="1073" y="539"/>
                  </a:cubicBezTo>
                  <a:cubicBezTo>
                    <a:pt x="1063" y="545"/>
                    <a:pt x="1052" y="550"/>
                    <a:pt x="1041" y="556"/>
                  </a:cubicBezTo>
                  <a:cubicBezTo>
                    <a:pt x="999" y="580"/>
                    <a:pt x="957" y="603"/>
                    <a:pt x="917" y="627"/>
                  </a:cubicBezTo>
                  <a:cubicBezTo>
                    <a:pt x="672" y="778"/>
                    <a:pt x="481" y="945"/>
                    <a:pt x="345" y="1120"/>
                  </a:cubicBezTo>
                  <a:cubicBezTo>
                    <a:pt x="21" y="1536"/>
                    <a:pt x="1" y="2001"/>
                    <a:pt x="272" y="2421"/>
                  </a:cubicBezTo>
                  <a:cubicBezTo>
                    <a:pt x="432" y="2667"/>
                    <a:pt x="693" y="2898"/>
                    <a:pt x="1051" y="3097"/>
                  </a:cubicBezTo>
                  <a:cubicBezTo>
                    <a:pt x="1119" y="3133"/>
                    <a:pt x="1189" y="3170"/>
                    <a:pt x="1265" y="3204"/>
                  </a:cubicBezTo>
                  <a:cubicBezTo>
                    <a:pt x="1334" y="3236"/>
                    <a:pt x="1404" y="3266"/>
                    <a:pt x="1474" y="3294"/>
                  </a:cubicBezTo>
                  <a:cubicBezTo>
                    <a:pt x="1625" y="3353"/>
                    <a:pt x="1782" y="3406"/>
                    <a:pt x="1944" y="3450"/>
                  </a:cubicBezTo>
                  <a:cubicBezTo>
                    <a:pt x="2436" y="3585"/>
                    <a:pt x="2974" y="3652"/>
                    <a:pt x="3510" y="3652"/>
                  </a:cubicBezTo>
                  <a:cubicBezTo>
                    <a:pt x="4204" y="3652"/>
                    <a:pt x="4895" y="3540"/>
                    <a:pt x="5479" y="3319"/>
                  </a:cubicBezTo>
                  <a:cubicBezTo>
                    <a:pt x="5627" y="3264"/>
                    <a:pt x="5770" y="3201"/>
                    <a:pt x="5901" y="3130"/>
                  </a:cubicBezTo>
                  <a:cubicBezTo>
                    <a:pt x="5965" y="3098"/>
                    <a:pt x="6025" y="3062"/>
                    <a:pt x="6084" y="3027"/>
                  </a:cubicBezTo>
                  <a:cubicBezTo>
                    <a:pt x="6134" y="2995"/>
                    <a:pt x="6183" y="2964"/>
                    <a:pt x="6228" y="2932"/>
                  </a:cubicBezTo>
                  <a:cubicBezTo>
                    <a:pt x="6241" y="2923"/>
                    <a:pt x="6255" y="2913"/>
                    <a:pt x="6266" y="2904"/>
                  </a:cubicBezTo>
                  <a:cubicBezTo>
                    <a:pt x="6568" y="2682"/>
                    <a:pt x="6764" y="2434"/>
                    <a:pt x="6856" y="2179"/>
                  </a:cubicBezTo>
                  <a:cubicBezTo>
                    <a:pt x="7012" y="1742"/>
                    <a:pt x="6869" y="1284"/>
                    <a:pt x="6435" y="895"/>
                  </a:cubicBezTo>
                  <a:cubicBezTo>
                    <a:pt x="6256" y="733"/>
                    <a:pt x="6022" y="582"/>
                    <a:pt x="5738" y="450"/>
                  </a:cubicBezTo>
                  <a:cubicBezTo>
                    <a:pt x="5691" y="429"/>
                    <a:pt x="5645" y="408"/>
                    <a:pt x="5597" y="388"/>
                  </a:cubicBezTo>
                  <a:cubicBezTo>
                    <a:pt x="4975" y="128"/>
                    <a:pt x="4232" y="1"/>
                    <a:pt x="3493"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7"/>
            <p:cNvSpPr/>
            <p:nvPr/>
          </p:nvSpPr>
          <p:spPr>
            <a:xfrm>
              <a:off x="6642668" y="2370925"/>
              <a:ext cx="584709" cy="304596"/>
            </a:xfrm>
            <a:custGeom>
              <a:avLst/>
              <a:gdLst/>
              <a:ahLst/>
              <a:cxnLst/>
              <a:rect l="l" t="t" r="r" b="b"/>
              <a:pathLst>
                <a:path w="7013" h="3653" extrusionOk="0">
                  <a:moveTo>
                    <a:pt x="3493" y="1"/>
                  </a:moveTo>
                  <a:cubicBezTo>
                    <a:pt x="2610" y="1"/>
                    <a:pt x="1733" y="183"/>
                    <a:pt x="1073" y="539"/>
                  </a:cubicBezTo>
                  <a:cubicBezTo>
                    <a:pt x="1063" y="545"/>
                    <a:pt x="1052" y="550"/>
                    <a:pt x="1041" y="556"/>
                  </a:cubicBezTo>
                  <a:cubicBezTo>
                    <a:pt x="999" y="580"/>
                    <a:pt x="957" y="603"/>
                    <a:pt x="917" y="627"/>
                  </a:cubicBezTo>
                  <a:cubicBezTo>
                    <a:pt x="672" y="778"/>
                    <a:pt x="481" y="945"/>
                    <a:pt x="345" y="1120"/>
                  </a:cubicBezTo>
                  <a:cubicBezTo>
                    <a:pt x="21" y="1536"/>
                    <a:pt x="1" y="2001"/>
                    <a:pt x="272" y="2421"/>
                  </a:cubicBezTo>
                  <a:cubicBezTo>
                    <a:pt x="432" y="2667"/>
                    <a:pt x="693" y="2898"/>
                    <a:pt x="1051" y="3097"/>
                  </a:cubicBezTo>
                  <a:cubicBezTo>
                    <a:pt x="1119" y="3133"/>
                    <a:pt x="1189" y="3170"/>
                    <a:pt x="1265" y="3204"/>
                  </a:cubicBezTo>
                  <a:cubicBezTo>
                    <a:pt x="1334" y="3236"/>
                    <a:pt x="1404" y="3266"/>
                    <a:pt x="1474" y="3294"/>
                  </a:cubicBezTo>
                  <a:cubicBezTo>
                    <a:pt x="1625" y="3353"/>
                    <a:pt x="1782" y="3406"/>
                    <a:pt x="1944" y="3450"/>
                  </a:cubicBezTo>
                  <a:cubicBezTo>
                    <a:pt x="2436" y="3585"/>
                    <a:pt x="2974" y="3652"/>
                    <a:pt x="3510" y="3652"/>
                  </a:cubicBezTo>
                  <a:cubicBezTo>
                    <a:pt x="4204" y="3652"/>
                    <a:pt x="4895" y="3540"/>
                    <a:pt x="5479" y="3319"/>
                  </a:cubicBezTo>
                  <a:cubicBezTo>
                    <a:pt x="5627" y="3264"/>
                    <a:pt x="5770" y="3201"/>
                    <a:pt x="5901" y="3130"/>
                  </a:cubicBezTo>
                  <a:cubicBezTo>
                    <a:pt x="5965" y="3098"/>
                    <a:pt x="6025" y="3062"/>
                    <a:pt x="6084" y="3027"/>
                  </a:cubicBezTo>
                  <a:cubicBezTo>
                    <a:pt x="6134" y="2995"/>
                    <a:pt x="6183" y="2964"/>
                    <a:pt x="6228" y="2932"/>
                  </a:cubicBezTo>
                  <a:cubicBezTo>
                    <a:pt x="6241" y="2923"/>
                    <a:pt x="6255" y="2913"/>
                    <a:pt x="6266" y="2904"/>
                  </a:cubicBezTo>
                  <a:cubicBezTo>
                    <a:pt x="6568" y="2682"/>
                    <a:pt x="6764" y="2434"/>
                    <a:pt x="6856" y="2179"/>
                  </a:cubicBezTo>
                  <a:cubicBezTo>
                    <a:pt x="7012" y="1742"/>
                    <a:pt x="6869" y="1284"/>
                    <a:pt x="6435" y="895"/>
                  </a:cubicBezTo>
                  <a:cubicBezTo>
                    <a:pt x="6256" y="733"/>
                    <a:pt x="6022" y="582"/>
                    <a:pt x="5738" y="450"/>
                  </a:cubicBezTo>
                  <a:cubicBezTo>
                    <a:pt x="5691" y="429"/>
                    <a:pt x="5645" y="408"/>
                    <a:pt x="5597" y="388"/>
                  </a:cubicBezTo>
                  <a:cubicBezTo>
                    <a:pt x="4975" y="128"/>
                    <a:pt x="4232" y="1"/>
                    <a:pt x="3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7"/>
            <p:cNvSpPr/>
            <p:nvPr/>
          </p:nvSpPr>
          <p:spPr>
            <a:xfrm>
              <a:off x="6651673" y="2404445"/>
              <a:ext cx="566366" cy="271077"/>
            </a:xfrm>
            <a:custGeom>
              <a:avLst/>
              <a:gdLst/>
              <a:ahLst/>
              <a:cxnLst/>
              <a:rect l="l" t="t" r="r" b="b"/>
              <a:pathLst>
                <a:path w="6793" h="3251" extrusionOk="0">
                  <a:moveTo>
                    <a:pt x="3390" y="0"/>
                  </a:moveTo>
                  <a:cubicBezTo>
                    <a:pt x="2507" y="0"/>
                    <a:pt x="1629" y="182"/>
                    <a:pt x="970" y="539"/>
                  </a:cubicBezTo>
                  <a:cubicBezTo>
                    <a:pt x="958" y="544"/>
                    <a:pt x="948" y="549"/>
                    <a:pt x="937" y="555"/>
                  </a:cubicBezTo>
                  <a:cubicBezTo>
                    <a:pt x="895" y="579"/>
                    <a:pt x="853" y="602"/>
                    <a:pt x="813" y="627"/>
                  </a:cubicBezTo>
                  <a:cubicBezTo>
                    <a:pt x="568" y="779"/>
                    <a:pt x="377" y="945"/>
                    <a:pt x="241" y="1120"/>
                  </a:cubicBezTo>
                  <a:cubicBezTo>
                    <a:pt x="114" y="1282"/>
                    <a:pt x="35" y="1452"/>
                    <a:pt x="0" y="1624"/>
                  </a:cubicBezTo>
                  <a:cubicBezTo>
                    <a:pt x="30" y="1758"/>
                    <a:pt x="85" y="1891"/>
                    <a:pt x="168" y="2019"/>
                  </a:cubicBezTo>
                  <a:cubicBezTo>
                    <a:pt x="327" y="2265"/>
                    <a:pt x="589" y="2497"/>
                    <a:pt x="948" y="2695"/>
                  </a:cubicBezTo>
                  <a:cubicBezTo>
                    <a:pt x="1016" y="2731"/>
                    <a:pt x="1086" y="2768"/>
                    <a:pt x="1161" y="2802"/>
                  </a:cubicBezTo>
                  <a:cubicBezTo>
                    <a:pt x="1229" y="2834"/>
                    <a:pt x="1298" y="2864"/>
                    <a:pt x="1370" y="2892"/>
                  </a:cubicBezTo>
                  <a:cubicBezTo>
                    <a:pt x="1521" y="2951"/>
                    <a:pt x="1677" y="3003"/>
                    <a:pt x="1840" y="3048"/>
                  </a:cubicBezTo>
                  <a:cubicBezTo>
                    <a:pt x="2332" y="3183"/>
                    <a:pt x="2870" y="3250"/>
                    <a:pt x="3405" y="3250"/>
                  </a:cubicBezTo>
                  <a:cubicBezTo>
                    <a:pt x="4100" y="3250"/>
                    <a:pt x="4791" y="3138"/>
                    <a:pt x="5375" y="2917"/>
                  </a:cubicBezTo>
                  <a:cubicBezTo>
                    <a:pt x="5522" y="2862"/>
                    <a:pt x="5664" y="2799"/>
                    <a:pt x="5797" y="2728"/>
                  </a:cubicBezTo>
                  <a:cubicBezTo>
                    <a:pt x="5860" y="2696"/>
                    <a:pt x="5921" y="2662"/>
                    <a:pt x="5980" y="2625"/>
                  </a:cubicBezTo>
                  <a:cubicBezTo>
                    <a:pt x="6031" y="2594"/>
                    <a:pt x="6078" y="2562"/>
                    <a:pt x="6124" y="2530"/>
                  </a:cubicBezTo>
                  <a:cubicBezTo>
                    <a:pt x="6137" y="2521"/>
                    <a:pt x="6150" y="2511"/>
                    <a:pt x="6163" y="2502"/>
                  </a:cubicBezTo>
                  <a:cubicBezTo>
                    <a:pt x="6464" y="2280"/>
                    <a:pt x="6659" y="2032"/>
                    <a:pt x="6751" y="1777"/>
                  </a:cubicBezTo>
                  <a:cubicBezTo>
                    <a:pt x="6769" y="1728"/>
                    <a:pt x="6782" y="1679"/>
                    <a:pt x="6792" y="1629"/>
                  </a:cubicBezTo>
                  <a:cubicBezTo>
                    <a:pt x="6738" y="1373"/>
                    <a:pt x="6586" y="1123"/>
                    <a:pt x="6332" y="896"/>
                  </a:cubicBezTo>
                  <a:cubicBezTo>
                    <a:pt x="6149" y="730"/>
                    <a:pt x="5916" y="581"/>
                    <a:pt x="5632" y="449"/>
                  </a:cubicBezTo>
                  <a:cubicBezTo>
                    <a:pt x="5586" y="428"/>
                    <a:pt x="5540" y="407"/>
                    <a:pt x="5491" y="387"/>
                  </a:cubicBezTo>
                  <a:cubicBezTo>
                    <a:pt x="4870" y="127"/>
                    <a:pt x="4128" y="0"/>
                    <a:pt x="3390"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7"/>
            <p:cNvSpPr/>
            <p:nvPr/>
          </p:nvSpPr>
          <p:spPr>
            <a:xfrm>
              <a:off x="6651673" y="2404445"/>
              <a:ext cx="566366" cy="271077"/>
            </a:xfrm>
            <a:custGeom>
              <a:avLst/>
              <a:gdLst/>
              <a:ahLst/>
              <a:cxnLst/>
              <a:rect l="l" t="t" r="r" b="b"/>
              <a:pathLst>
                <a:path w="6793" h="3251" extrusionOk="0">
                  <a:moveTo>
                    <a:pt x="3390" y="0"/>
                  </a:moveTo>
                  <a:cubicBezTo>
                    <a:pt x="2507" y="0"/>
                    <a:pt x="1629" y="182"/>
                    <a:pt x="970" y="539"/>
                  </a:cubicBezTo>
                  <a:cubicBezTo>
                    <a:pt x="958" y="544"/>
                    <a:pt x="948" y="549"/>
                    <a:pt x="937" y="555"/>
                  </a:cubicBezTo>
                  <a:cubicBezTo>
                    <a:pt x="895" y="579"/>
                    <a:pt x="853" y="602"/>
                    <a:pt x="813" y="627"/>
                  </a:cubicBezTo>
                  <a:cubicBezTo>
                    <a:pt x="568" y="779"/>
                    <a:pt x="377" y="945"/>
                    <a:pt x="241" y="1120"/>
                  </a:cubicBezTo>
                  <a:cubicBezTo>
                    <a:pt x="114" y="1282"/>
                    <a:pt x="35" y="1452"/>
                    <a:pt x="0" y="1624"/>
                  </a:cubicBezTo>
                  <a:cubicBezTo>
                    <a:pt x="30" y="1758"/>
                    <a:pt x="85" y="1891"/>
                    <a:pt x="168" y="2019"/>
                  </a:cubicBezTo>
                  <a:cubicBezTo>
                    <a:pt x="327" y="2265"/>
                    <a:pt x="589" y="2497"/>
                    <a:pt x="948" y="2695"/>
                  </a:cubicBezTo>
                  <a:cubicBezTo>
                    <a:pt x="1016" y="2731"/>
                    <a:pt x="1086" y="2768"/>
                    <a:pt x="1161" y="2802"/>
                  </a:cubicBezTo>
                  <a:cubicBezTo>
                    <a:pt x="1229" y="2834"/>
                    <a:pt x="1298" y="2864"/>
                    <a:pt x="1370" y="2892"/>
                  </a:cubicBezTo>
                  <a:cubicBezTo>
                    <a:pt x="1521" y="2951"/>
                    <a:pt x="1677" y="3003"/>
                    <a:pt x="1840" y="3048"/>
                  </a:cubicBezTo>
                  <a:cubicBezTo>
                    <a:pt x="2332" y="3183"/>
                    <a:pt x="2870" y="3250"/>
                    <a:pt x="3405" y="3250"/>
                  </a:cubicBezTo>
                  <a:cubicBezTo>
                    <a:pt x="4100" y="3250"/>
                    <a:pt x="4791" y="3138"/>
                    <a:pt x="5375" y="2917"/>
                  </a:cubicBezTo>
                  <a:cubicBezTo>
                    <a:pt x="5522" y="2862"/>
                    <a:pt x="5664" y="2799"/>
                    <a:pt x="5797" y="2728"/>
                  </a:cubicBezTo>
                  <a:cubicBezTo>
                    <a:pt x="5860" y="2696"/>
                    <a:pt x="5921" y="2662"/>
                    <a:pt x="5980" y="2625"/>
                  </a:cubicBezTo>
                  <a:cubicBezTo>
                    <a:pt x="6031" y="2594"/>
                    <a:pt x="6078" y="2562"/>
                    <a:pt x="6124" y="2530"/>
                  </a:cubicBezTo>
                  <a:cubicBezTo>
                    <a:pt x="6137" y="2521"/>
                    <a:pt x="6150" y="2511"/>
                    <a:pt x="6163" y="2502"/>
                  </a:cubicBezTo>
                  <a:cubicBezTo>
                    <a:pt x="6464" y="2280"/>
                    <a:pt x="6659" y="2032"/>
                    <a:pt x="6751" y="1777"/>
                  </a:cubicBezTo>
                  <a:cubicBezTo>
                    <a:pt x="6769" y="1728"/>
                    <a:pt x="6782" y="1679"/>
                    <a:pt x="6792" y="1629"/>
                  </a:cubicBezTo>
                  <a:cubicBezTo>
                    <a:pt x="6738" y="1373"/>
                    <a:pt x="6586" y="1123"/>
                    <a:pt x="6332" y="896"/>
                  </a:cubicBezTo>
                  <a:cubicBezTo>
                    <a:pt x="6149" y="730"/>
                    <a:pt x="5916" y="581"/>
                    <a:pt x="5632" y="449"/>
                  </a:cubicBezTo>
                  <a:cubicBezTo>
                    <a:pt x="5586" y="428"/>
                    <a:pt x="5540" y="407"/>
                    <a:pt x="5491" y="387"/>
                  </a:cubicBezTo>
                  <a:cubicBezTo>
                    <a:pt x="4870" y="127"/>
                    <a:pt x="4128" y="0"/>
                    <a:pt x="3390"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7"/>
            <p:cNvSpPr/>
            <p:nvPr/>
          </p:nvSpPr>
          <p:spPr>
            <a:xfrm>
              <a:off x="6535366" y="2537190"/>
              <a:ext cx="791562" cy="202369"/>
            </a:xfrm>
            <a:custGeom>
              <a:avLst/>
              <a:gdLst/>
              <a:ahLst/>
              <a:cxnLst/>
              <a:rect l="l" t="t" r="r" b="b"/>
              <a:pathLst>
                <a:path w="9494" h="2427" extrusionOk="0">
                  <a:moveTo>
                    <a:pt x="9493" y="354"/>
                  </a:moveTo>
                  <a:cubicBezTo>
                    <a:pt x="9465" y="414"/>
                    <a:pt x="9436" y="473"/>
                    <a:pt x="9404" y="530"/>
                  </a:cubicBezTo>
                  <a:lnTo>
                    <a:pt x="9404" y="530"/>
                  </a:lnTo>
                  <a:cubicBezTo>
                    <a:pt x="9436" y="473"/>
                    <a:pt x="9466" y="414"/>
                    <a:pt x="9493" y="354"/>
                  </a:cubicBezTo>
                  <a:close/>
                  <a:moveTo>
                    <a:pt x="1" y="0"/>
                  </a:moveTo>
                  <a:cubicBezTo>
                    <a:pt x="61" y="512"/>
                    <a:pt x="388" y="943"/>
                    <a:pt x="786" y="1263"/>
                  </a:cubicBezTo>
                  <a:lnTo>
                    <a:pt x="782" y="1262"/>
                  </a:lnTo>
                  <a:lnTo>
                    <a:pt x="782" y="1262"/>
                  </a:lnTo>
                  <a:cubicBezTo>
                    <a:pt x="1883" y="2113"/>
                    <a:pt x="3377" y="2426"/>
                    <a:pt x="4840" y="2426"/>
                  </a:cubicBezTo>
                  <a:cubicBezTo>
                    <a:pt x="4938" y="2426"/>
                    <a:pt x="5035" y="2425"/>
                    <a:pt x="5131" y="2422"/>
                  </a:cubicBezTo>
                  <a:cubicBezTo>
                    <a:pt x="6638" y="2334"/>
                    <a:pt x="8621" y="1941"/>
                    <a:pt x="9404" y="530"/>
                  </a:cubicBezTo>
                  <a:lnTo>
                    <a:pt x="9404" y="530"/>
                  </a:lnTo>
                  <a:cubicBezTo>
                    <a:pt x="8798" y="1609"/>
                    <a:pt x="7369" y="2053"/>
                    <a:pt x="6192" y="2260"/>
                  </a:cubicBezTo>
                  <a:cubicBezTo>
                    <a:pt x="5720" y="2328"/>
                    <a:pt x="5238" y="2364"/>
                    <a:pt x="4757" y="2364"/>
                  </a:cubicBezTo>
                  <a:cubicBezTo>
                    <a:pt x="3319" y="2364"/>
                    <a:pt x="1894" y="2036"/>
                    <a:pt x="802" y="1233"/>
                  </a:cubicBezTo>
                  <a:lnTo>
                    <a:pt x="802" y="1233"/>
                  </a:lnTo>
                  <a:lnTo>
                    <a:pt x="805" y="1235"/>
                  </a:lnTo>
                  <a:cubicBezTo>
                    <a:pt x="409" y="923"/>
                    <a:pt x="71" y="50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7"/>
            <p:cNvSpPr/>
            <p:nvPr/>
          </p:nvSpPr>
          <p:spPr>
            <a:xfrm>
              <a:off x="6723958" y="2413617"/>
              <a:ext cx="405119" cy="242310"/>
            </a:xfrm>
            <a:custGeom>
              <a:avLst/>
              <a:gdLst/>
              <a:ahLst/>
              <a:cxnLst/>
              <a:rect l="l" t="t" r="r" b="b"/>
              <a:pathLst>
                <a:path w="4859" h="2906" extrusionOk="0">
                  <a:moveTo>
                    <a:pt x="2330" y="0"/>
                  </a:moveTo>
                  <a:cubicBezTo>
                    <a:pt x="1926" y="0"/>
                    <a:pt x="1507" y="102"/>
                    <a:pt x="1095" y="303"/>
                  </a:cubicBezTo>
                  <a:lnTo>
                    <a:pt x="625" y="110"/>
                  </a:lnTo>
                  <a:lnTo>
                    <a:pt x="0" y="509"/>
                  </a:lnTo>
                  <a:lnTo>
                    <a:pt x="0" y="1061"/>
                  </a:lnTo>
                  <a:lnTo>
                    <a:pt x="146" y="1123"/>
                  </a:lnTo>
                  <a:cubicBezTo>
                    <a:pt x="137" y="1157"/>
                    <a:pt x="130" y="1192"/>
                    <a:pt x="132" y="1226"/>
                  </a:cubicBezTo>
                  <a:lnTo>
                    <a:pt x="132" y="1230"/>
                  </a:lnTo>
                  <a:cubicBezTo>
                    <a:pt x="137" y="1316"/>
                    <a:pt x="128" y="1682"/>
                    <a:pt x="132" y="1779"/>
                  </a:cubicBezTo>
                  <a:lnTo>
                    <a:pt x="132" y="1783"/>
                  </a:lnTo>
                  <a:cubicBezTo>
                    <a:pt x="142" y="1945"/>
                    <a:pt x="276" y="2089"/>
                    <a:pt x="554" y="2205"/>
                  </a:cubicBezTo>
                  <a:cubicBezTo>
                    <a:pt x="774" y="2297"/>
                    <a:pt x="992" y="2335"/>
                    <a:pt x="1207" y="2335"/>
                  </a:cubicBezTo>
                  <a:cubicBezTo>
                    <a:pt x="1511" y="2335"/>
                    <a:pt x="1808" y="2260"/>
                    <a:pt x="2092" y="2158"/>
                  </a:cubicBezTo>
                  <a:lnTo>
                    <a:pt x="2092" y="2158"/>
                  </a:lnTo>
                  <a:lnTo>
                    <a:pt x="1964" y="2290"/>
                  </a:lnTo>
                  <a:lnTo>
                    <a:pt x="1964" y="2843"/>
                  </a:lnTo>
                  <a:cubicBezTo>
                    <a:pt x="2075" y="2869"/>
                    <a:pt x="2186" y="2886"/>
                    <a:pt x="2295" y="2897"/>
                  </a:cubicBezTo>
                  <a:cubicBezTo>
                    <a:pt x="2362" y="2903"/>
                    <a:pt x="2429" y="2905"/>
                    <a:pt x="2495" y="2905"/>
                  </a:cubicBezTo>
                  <a:cubicBezTo>
                    <a:pt x="2621" y="2905"/>
                    <a:pt x="2745" y="2895"/>
                    <a:pt x="2866" y="2876"/>
                  </a:cubicBezTo>
                  <a:cubicBezTo>
                    <a:pt x="3193" y="2824"/>
                    <a:pt x="3498" y="2713"/>
                    <a:pt x="3758" y="2581"/>
                  </a:cubicBezTo>
                  <a:lnTo>
                    <a:pt x="4226" y="2778"/>
                  </a:lnTo>
                  <a:lnTo>
                    <a:pt x="4859" y="2389"/>
                  </a:lnTo>
                  <a:lnTo>
                    <a:pt x="4859" y="1837"/>
                  </a:lnTo>
                  <a:lnTo>
                    <a:pt x="4740" y="1785"/>
                  </a:lnTo>
                  <a:lnTo>
                    <a:pt x="4715" y="1774"/>
                  </a:lnTo>
                  <a:cubicBezTo>
                    <a:pt x="4724" y="1735"/>
                    <a:pt x="4729" y="1691"/>
                    <a:pt x="4728" y="1646"/>
                  </a:cubicBezTo>
                  <a:cubicBezTo>
                    <a:pt x="4728" y="1630"/>
                    <a:pt x="4726" y="1616"/>
                    <a:pt x="4724" y="1601"/>
                  </a:cubicBezTo>
                  <a:cubicBezTo>
                    <a:pt x="4716" y="1533"/>
                    <a:pt x="4731" y="1222"/>
                    <a:pt x="4728" y="1093"/>
                  </a:cubicBezTo>
                  <a:cubicBezTo>
                    <a:pt x="4728" y="1077"/>
                    <a:pt x="4726" y="1064"/>
                    <a:pt x="4724" y="1050"/>
                  </a:cubicBezTo>
                  <a:cubicBezTo>
                    <a:pt x="4706" y="895"/>
                    <a:pt x="4576" y="757"/>
                    <a:pt x="4316" y="647"/>
                  </a:cubicBezTo>
                  <a:lnTo>
                    <a:pt x="4316" y="646"/>
                  </a:lnTo>
                  <a:cubicBezTo>
                    <a:pt x="4106" y="559"/>
                    <a:pt x="3894" y="524"/>
                    <a:pt x="3686" y="524"/>
                  </a:cubicBezTo>
                  <a:cubicBezTo>
                    <a:pt x="3616" y="524"/>
                    <a:pt x="3547" y="528"/>
                    <a:pt x="3478" y="535"/>
                  </a:cubicBezTo>
                  <a:cubicBezTo>
                    <a:pt x="3455" y="538"/>
                    <a:pt x="3431" y="541"/>
                    <a:pt x="3407" y="545"/>
                  </a:cubicBezTo>
                  <a:lnTo>
                    <a:pt x="3399" y="546"/>
                  </a:lnTo>
                  <a:cubicBezTo>
                    <a:pt x="3374" y="550"/>
                    <a:pt x="3349" y="554"/>
                    <a:pt x="3325" y="557"/>
                  </a:cubicBezTo>
                  <a:cubicBezTo>
                    <a:pt x="3304" y="561"/>
                    <a:pt x="3282" y="566"/>
                    <a:pt x="3261" y="570"/>
                  </a:cubicBezTo>
                  <a:cubicBezTo>
                    <a:pt x="3251" y="572"/>
                    <a:pt x="3242" y="573"/>
                    <a:pt x="3234" y="575"/>
                  </a:cubicBezTo>
                  <a:cubicBezTo>
                    <a:pt x="3218" y="577"/>
                    <a:pt x="3200" y="581"/>
                    <a:pt x="3184" y="586"/>
                  </a:cubicBezTo>
                  <a:cubicBezTo>
                    <a:pt x="3045" y="617"/>
                    <a:pt x="2910" y="660"/>
                    <a:pt x="2781" y="704"/>
                  </a:cubicBezTo>
                  <a:cubicBezTo>
                    <a:pt x="2723" y="724"/>
                    <a:pt x="2665" y="746"/>
                    <a:pt x="2608" y="768"/>
                  </a:cubicBezTo>
                  <a:lnTo>
                    <a:pt x="2776" y="594"/>
                  </a:lnTo>
                  <a:lnTo>
                    <a:pt x="2776" y="42"/>
                  </a:lnTo>
                  <a:cubicBezTo>
                    <a:pt x="2630" y="14"/>
                    <a:pt x="2481" y="0"/>
                    <a:pt x="2330"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7"/>
            <p:cNvSpPr/>
            <p:nvPr/>
          </p:nvSpPr>
          <p:spPr>
            <a:xfrm>
              <a:off x="7088887" y="2506922"/>
              <a:ext cx="29431" cy="54699"/>
            </a:xfrm>
            <a:custGeom>
              <a:avLst/>
              <a:gdLst/>
              <a:ahLst/>
              <a:cxnLst/>
              <a:rect l="l" t="t" r="r" b="b"/>
              <a:pathLst>
                <a:path w="353" h="656" extrusionOk="0">
                  <a:moveTo>
                    <a:pt x="350" y="0"/>
                  </a:moveTo>
                  <a:lnTo>
                    <a:pt x="350" y="0"/>
                  </a:lnTo>
                  <a:cubicBezTo>
                    <a:pt x="341" y="350"/>
                    <a:pt x="1" y="515"/>
                    <a:pt x="2" y="515"/>
                  </a:cubicBezTo>
                  <a:lnTo>
                    <a:pt x="338" y="655"/>
                  </a:lnTo>
                  <a:cubicBezTo>
                    <a:pt x="347" y="615"/>
                    <a:pt x="352" y="573"/>
                    <a:pt x="351" y="527"/>
                  </a:cubicBezTo>
                  <a:lnTo>
                    <a:pt x="347" y="484"/>
                  </a:lnTo>
                  <a:cubicBezTo>
                    <a:pt x="339" y="420"/>
                    <a:pt x="351" y="142"/>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7"/>
            <p:cNvSpPr/>
            <p:nvPr/>
          </p:nvSpPr>
          <p:spPr>
            <a:xfrm>
              <a:off x="6820839" y="2417203"/>
              <a:ext cx="134484" cy="91971"/>
            </a:xfrm>
            <a:custGeom>
              <a:avLst/>
              <a:gdLst/>
              <a:ahLst/>
              <a:cxnLst/>
              <a:rect l="l" t="t" r="r" b="b"/>
              <a:pathLst>
                <a:path w="1613" h="1103" extrusionOk="0">
                  <a:moveTo>
                    <a:pt x="1613" y="1"/>
                  </a:moveTo>
                  <a:lnTo>
                    <a:pt x="1063" y="571"/>
                  </a:lnTo>
                  <a:cubicBezTo>
                    <a:pt x="997" y="555"/>
                    <a:pt x="927" y="546"/>
                    <a:pt x="855" y="546"/>
                  </a:cubicBezTo>
                  <a:cubicBezTo>
                    <a:pt x="665" y="546"/>
                    <a:pt x="460" y="605"/>
                    <a:pt x="259" y="733"/>
                  </a:cubicBezTo>
                  <a:cubicBezTo>
                    <a:pt x="1" y="898"/>
                    <a:pt x="23" y="1008"/>
                    <a:pt x="164" y="1067"/>
                  </a:cubicBezTo>
                  <a:cubicBezTo>
                    <a:pt x="200" y="1083"/>
                    <a:pt x="238" y="1093"/>
                    <a:pt x="278" y="1098"/>
                  </a:cubicBezTo>
                  <a:cubicBezTo>
                    <a:pt x="301" y="1101"/>
                    <a:pt x="325" y="1103"/>
                    <a:pt x="349" y="1103"/>
                  </a:cubicBezTo>
                  <a:cubicBezTo>
                    <a:pt x="401" y="1103"/>
                    <a:pt x="457" y="1095"/>
                    <a:pt x="518" y="1081"/>
                  </a:cubicBezTo>
                  <a:cubicBezTo>
                    <a:pt x="660" y="1049"/>
                    <a:pt x="835" y="977"/>
                    <a:pt x="1070" y="877"/>
                  </a:cubicBezTo>
                  <a:cubicBezTo>
                    <a:pt x="1102" y="865"/>
                    <a:pt x="1135" y="851"/>
                    <a:pt x="1168" y="837"/>
                  </a:cubicBezTo>
                  <a:cubicBezTo>
                    <a:pt x="1252" y="802"/>
                    <a:pt x="1339" y="766"/>
                    <a:pt x="1429" y="733"/>
                  </a:cubicBezTo>
                  <a:cubicBezTo>
                    <a:pt x="1435" y="729"/>
                    <a:pt x="1440" y="728"/>
                    <a:pt x="1446" y="726"/>
                  </a:cubicBezTo>
                  <a:lnTo>
                    <a:pt x="1610" y="552"/>
                  </a:lnTo>
                  <a:lnTo>
                    <a:pt x="161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7"/>
            <p:cNvSpPr/>
            <p:nvPr/>
          </p:nvSpPr>
          <p:spPr>
            <a:xfrm>
              <a:off x="6723875" y="2455975"/>
              <a:ext cx="39103" cy="51113"/>
            </a:xfrm>
            <a:custGeom>
              <a:avLst/>
              <a:gdLst/>
              <a:ahLst/>
              <a:cxnLst/>
              <a:rect l="l" t="t" r="r" b="b"/>
              <a:pathLst>
                <a:path w="469" h="613" extrusionOk="0">
                  <a:moveTo>
                    <a:pt x="2" y="1"/>
                  </a:moveTo>
                  <a:lnTo>
                    <a:pt x="0" y="552"/>
                  </a:lnTo>
                  <a:lnTo>
                    <a:pt x="147" y="612"/>
                  </a:lnTo>
                  <a:cubicBezTo>
                    <a:pt x="183" y="481"/>
                    <a:pt x="295" y="340"/>
                    <a:pt x="469" y="196"/>
                  </a:cubicBezTo>
                  <a:lnTo>
                    <a:pt x="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7"/>
            <p:cNvSpPr/>
            <p:nvPr/>
          </p:nvSpPr>
          <p:spPr>
            <a:xfrm>
              <a:off x="6887621" y="2566707"/>
              <a:ext cx="241454" cy="89136"/>
            </a:xfrm>
            <a:custGeom>
              <a:avLst/>
              <a:gdLst/>
              <a:ahLst/>
              <a:cxnLst/>
              <a:rect l="l" t="t" r="r" b="b"/>
              <a:pathLst>
                <a:path w="2896" h="1069" extrusionOk="0">
                  <a:moveTo>
                    <a:pt x="2896" y="1"/>
                  </a:moveTo>
                  <a:lnTo>
                    <a:pt x="2263" y="390"/>
                  </a:lnTo>
                  <a:lnTo>
                    <a:pt x="1794" y="194"/>
                  </a:lnTo>
                  <a:cubicBezTo>
                    <a:pt x="1532" y="323"/>
                    <a:pt x="1228" y="436"/>
                    <a:pt x="901" y="486"/>
                  </a:cubicBezTo>
                  <a:cubicBezTo>
                    <a:pt x="778" y="506"/>
                    <a:pt x="652" y="517"/>
                    <a:pt x="523" y="517"/>
                  </a:cubicBezTo>
                  <a:cubicBezTo>
                    <a:pt x="459" y="517"/>
                    <a:pt x="394" y="514"/>
                    <a:pt x="328" y="508"/>
                  </a:cubicBezTo>
                  <a:cubicBezTo>
                    <a:pt x="223" y="498"/>
                    <a:pt x="111" y="482"/>
                    <a:pt x="0" y="454"/>
                  </a:cubicBezTo>
                  <a:lnTo>
                    <a:pt x="0" y="1007"/>
                  </a:lnTo>
                  <a:cubicBezTo>
                    <a:pt x="111" y="1034"/>
                    <a:pt x="221" y="1050"/>
                    <a:pt x="328" y="1061"/>
                  </a:cubicBezTo>
                  <a:cubicBezTo>
                    <a:pt x="392" y="1066"/>
                    <a:pt x="455" y="1068"/>
                    <a:pt x="518" y="1068"/>
                  </a:cubicBezTo>
                  <a:cubicBezTo>
                    <a:pt x="648" y="1068"/>
                    <a:pt x="777" y="1058"/>
                    <a:pt x="901" y="1039"/>
                  </a:cubicBezTo>
                  <a:cubicBezTo>
                    <a:pt x="1229" y="988"/>
                    <a:pt x="1532" y="877"/>
                    <a:pt x="1794" y="745"/>
                  </a:cubicBezTo>
                  <a:lnTo>
                    <a:pt x="2262" y="944"/>
                  </a:lnTo>
                  <a:lnTo>
                    <a:pt x="2896" y="553"/>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7"/>
            <p:cNvSpPr/>
            <p:nvPr/>
          </p:nvSpPr>
          <p:spPr>
            <a:xfrm>
              <a:off x="6915218" y="2628827"/>
              <a:ext cx="122144" cy="28767"/>
            </a:xfrm>
            <a:custGeom>
              <a:avLst/>
              <a:gdLst/>
              <a:ahLst/>
              <a:cxnLst/>
              <a:rect l="l" t="t" r="r" b="b"/>
              <a:pathLst>
                <a:path w="1465" h="345" extrusionOk="0">
                  <a:moveTo>
                    <a:pt x="1465" y="0"/>
                  </a:moveTo>
                  <a:lnTo>
                    <a:pt x="1465" y="0"/>
                  </a:lnTo>
                  <a:cubicBezTo>
                    <a:pt x="1345" y="46"/>
                    <a:pt x="1226" y="92"/>
                    <a:pt x="1105" y="131"/>
                  </a:cubicBezTo>
                  <a:cubicBezTo>
                    <a:pt x="985" y="168"/>
                    <a:pt x="866" y="204"/>
                    <a:pt x="742" y="230"/>
                  </a:cubicBezTo>
                  <a:cubicBezTo>
                    <a:pt x="498" y="285"/>
                    <a:pt x="252" y="314"/>
                    <a:pt x="1" y="317"/>
                  </a:cubicBezTo>
                  <a:cubicBezTo>
                    <a:pt x="99" y="336"/>
                    <a:pt x="200" y="344"/>
                    <a:pt x="301" y="344"/>
                  </a:cubicBezTo>
                  <a:cubicBezTo>
                    <a:pt x="452" y="344"/>
                    <a:pt x="605" y="325"/>
                    <a:pt x="755" y="293"/>
                  </a:cubicBezTo>
                  <a:cubicBezTo>
                    <a:pt x="1005" y="235"/>
                    <a:pt x="1248" y="136"/>
                    <a:pt x="1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7"/>
            <p:cNvSpPr/>
            <p:nvPr/>
          </p:nvSpPr>
          <p:spPr>
            <a:xfrm>
              <a:off x="6734713" y="2512342"/>
              <a:ext cx="296648" cy="96223"/>
            </a:xfrm>
            <a:custGeom>
              <a:avLst/>
              <a:gdLst/>
              <a:ahLst/>
              <a:cxnLst/>
              <a:rect l="l" t="t" r="r" b="b"/>
              <a:pathLst>
                <a:path w="3558" h="1154" extrusionOk="0">
                  <a:moveTo>
                    <a:pt x="2" y="47"/>
                  </a:moveTo>
                  <a:cubicBezTo>
                    <a:pt x="2" y="49"/>
                    <a:pt x="2" y="51"/>
                    <a:pt x="2" y="52"/>
                  </a:cubicBezTo>
                  <a:lnTo>
                    <a:pt x="2" y="52"/>
                  </a:lnTo>
                  <a:cubicBezTo>
                    <a:pt x="2" y="51"/>
                    <a:pt x="2" y="49"/>
                    <a:pt x="2" y="47"/>
                  </a:cubicBezTo>
                  <a:close/>
                  <a:moveTo>
                    <a:pt x="3180" y="1"/>
                  </a:moveTo>
                  <a:cubicBezTo>
                    <a:pt x="2916" y="1"/>
                    <a:pt x="2598" y="173"/>
                    <a:pt x="2190" y="339"/>
                  </a:cubicBezTo>
                  <a:cubicBezTo>
                    <a:pt x="1837" y="480"/>
                    <a:pt x="1463" y="600"/>
                    <a:pt x="1077" y="600"/>
                  </a:cubicBezTo>
                  <a:cubicBezTo>
                    <a:pt x="862" y="600"/>
                    <a:pt x="643" y="563"/>
                    <a:pt x="422" y="471"/>
                  </a:cubicBezTo>
                  <a:cubicBezTo>
                    <a:pt x="147" y="356"/>
                    <a:pt x="14" y="214"/>
                    <a:pt x="2" y="52"/>
                  </a:cubicBezTo>
                  <a:lnTo>
                    <a:pt x="2" y="52"/>
                  </a:lnTo>
                  <a:cubicBezTo>
                    <a:pt x="8" y="147"/>
                    <a:pt x="0" y="501"/>
                    <a:pt x="4" y="596"/>
                  </a:cubicBezTo>
                  <a:lnTo>
                    <a:pt x="4" y="599"/>
                  </a:lnTo>
                  <a:cubicBezTo>
                    <a:pt x="15" y="761"/>
                    <a:pt x="147" y="905"/>
                    <a:pt x="422" y="1023"/>
                  </a:cubicBezTo>
                  <a:cubicBezTo>
                    <a:pt x="643" y="1116"/>
                    <a:pt x="863" y="1154"/>
                    <a:pt x="1079" y="1154"/>
                  </a:cubicBezTo>
                  <a:cubicBezTo>
                    <a:pt x="1382" y="1154"/>
                    <a:pt x="1677" y="1080"/>
                    <a:pt x="1961" y="979"/>
                  </a:cubicBezTo>
                  <a:lnTo>
                    <a:pt x="1963" y="978"/>
                  </a:lnTo>
                  <a:lnTo>
                    <a:pt x="2419" y="509"/>
                  </a:lnTo>
                  <a:cubicBezTo>
                    <a:pt x="2491" y="530"/>
                    <a:pt x="2586" y="545"/>
                    <a:pt x="2695" y="545"/>
                  </a:cubicBezTo>
                  <a:cubicBezTo>
                    <a:pt x="2877" y="545"/>
                    <a:pt x="3095" y="502"/>
                    <a:pt x="3301" y="371"/>
                  </a:cubicBezTo>
                  <a:cubicBezTo>
                    <a:pt x="3503" y="240"/>
                    <a:pt x="3558" y="116"/>
                    <a:pt x="3370" y="37"/>
                  </a:cubicBezTo>
                  <a:cubicBezTo>
                    <a:pt x="3310" y="12"/>
                    <a:pt x="3247" y="1"/>
                    <a:pt x="3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7"/>
            <p:cNvSpPr/>
            <p:nvPr/>
          </p:nvSpPr>
          <p:spPr>
            <a:xfrm>
              <a:off x="6909382" y="2417203"/>
              <a:ext cx="45940" cy="93722"/>
            </a:xfrm>
            <a:custGeom>
              <a:avLst/>
              <a:gdLst/>
              <a:ahLst/>
              <a:cxnLst/>
              <a:rect l="l" t="t" r="r" b="b"/>
              <a:pathLst>
                <a:path w="551" h="1124" extrusionOk="0">
                  <a:moveTo>
                    <a:pt x="548" y="1"/>
                  </a:moveTo>
                  <a:lnTo>
                    <a:pt x="1" y="573"/>
                  </a:lnTo>
                  <a:lnTo>
                    <a:pt x="1" y="1124"/>
                  </a:lnTo>
                  <a:lnTo>
                    <a:pt x="551" y="553"/>
                  </a:lnTo>
                  <a:lnTo>
                    <a:pt x="548"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7"/>
            <p:cNvSpPr/>
            <p:nvPr/>
          </p:nvSpPr>
          <p:spPr>
            <a:xfrm>
              <a:off x="6909382" y="2417203"/>
              <a:ext cx="45940" cy="93722"/>
            </a:xfrm>
            <a:custGeom>
              <a:avLst/>
              <a:gdLst/>
              <a:ahLst/>
              <a:cxnLst/>
              <a:rect l="l" t="t" r="r" b="b"/>
              <a:pathLst>
                <a:path w="551" h="1124" extrusionOk="0">
                  <a:moveTo>
                    <a:pt x="548" y="1"/>
                  </a:moveTo>
                  <a:lnTo>
                    <a:pt x="1" y="573"/>
                  </a:lnTo>
                  <a:lnTo>
                    <a:pt x="1" y="1124"/>
                  </a:lnTo>
                  <a:lnTo>
                    <a:pt x="551" y="553"/>
                  </a:lnTo>
                  <a:lnTo>
                    <a:pt x="54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7"/>
            <p:cNvSpPr/>
            <p:nvPr/>
          </p:nvSpPr>
          <p:spPr>
            <a:xfrm>
              <a:off x="6723958" y="2455975"/>
              <a:ext cx="39020" cy="51280"/>
            </a:xfrm>
            <a:custGeom>
              <a:avLst/>
              <a:gdLst/>
              <a:ahLst/>
              <a:cxnLst/>
              <a:rect l="l" t="t" r="r" b="b"/>
              <a:pathLst>
                <a:path w="468" h="615" extrusionOk="0">
                  <a:moveTo>
                    <a:pt x="0" y="1"/>
                  </a:moveTo>
                  <a:lnTo>
                    <a:pt x="0" y="552"/>
                  </a:lnTo>
                  <a:lnTo>
                    <a:pt x="146" y="615"/>
                  </a:lnTo>
                  <a:lnTo>
                    <a:pt x="468" y="196"/>
                  </a:lnTo>
                  <a:lnTo>
                    <a:pt x="0"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7"/>
            <p:cNvSpPr/>
            <p:nvPr/>
          </p:nvSpPr>
          <p:spPr>
            <a:xfrm>
              <a:off x="6723958" y="2455975"/>
              <a:ext cx="39020" cy="51280"/>
            </a:xfrm>
            <a:custGeom>
              <a:avLst/>
              <a:gdLst/>
              <a:ahLst/>
              <a:cxnLst/>
              <a:rect l="l" t="t" r="r" b="b"/>
              <a:pathLst>
                <a:path w="468" h="615" extrusionOk="0">
                  <a:moveTo>
                    <a:pt x="0" y="1"/>
                  </a:moveTo>
                  <a:lnTo>
                    <a:pt x="0" y="552"/>
                  </a:lnTo>
                  <a:lnTo>
                    <a:pt x="146" y="615"/>
                  </a:lnTo>
                  <a:lnTo>
                    <a:pt x="468" y="19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7"/>
            <p:cNvSpPr/>
            <p:nvPr/>
          </p:nvSpPr>
          <p:spPr>
            <a:xfrm>
              <a:off x="6723958" y="2413867"/>
              <a:ext cx="405202" cy="196116"/>
            </a:xfrm>
            <a:custGeom>
              <a:avLst/>
              <a:gdLst/>
              <a:ahLst/>
              <a:cxnLst/>
              <a:rect l="l" t="t" r="r" b="b"/>
              <a:pathLst>
                <a:path w="4860" h="2352" extrusionOk="0">
                  <a:moveTo>
                    <a:pt x="2329" y="0"/>
                  </a:moveTo>
                  <a:cubicBezTo>
                    <a:pt x="1925" y="0"/>
                    <a:pt x="1507" y="101"/>
                    <a:pt x="1094" y="303"/>
                  </a:cubicBezTo>
                  <a:lnTo>
                    <a:pt x="625" y="107"/>
                  </a:lnTo>
                  <a:lnTo>
                    <a:pt x="0" y="506"/>
                  </a:lnTo>
                  <a:lnTo>
                    <a:pt x="468" y="701"/>
                  </a:lnTo>
                  <a:cubicBezTo>
                    <a:pt x="244" y="885"/>
                    <a:pt x="127" y="1064"/>
                    <a:pt x="133" y="1223"/>
                  </a:cubicBezTo>
                  <a:lnTo>
                    <a:pt x="133" y="1227"/>
                  </a:lnTo>
                  <a:cubicBezTo>
                    <a:pt x="143" y="1390"/>
                    <a:pt x="276" y="1533"/>
                    <a:pt x="554" y="1649"/>
                  </a:cubicBezTo>
                  <a:cubicBezTo>
                    <a:pt x="774" y="1742"/>
                    <a:pt x="993" y="1779"/>
                    <a:pt x="1209" y="1779"/>
                  </a:cubicBezTo>
                  <a:cubicBezTo>
                    <a:pt x="1594" y="1779"/>
                    <a:pt x="1969" y="1659"/>
                    <a:pt x="2321" y="1517"/>
                  </a:cubicBezTo>
                  <a:cubicBezTo>
                    <a:pt x="2727" y="1353"/>
                    <a:pt x="3046" y="1180"/>
                    <a:pt x="3310" y="1180"/>
                  </a:cubicBezTo>
                  <a:cubicBezTo>
                    <a:pt x="3377" y="1180"/>
                    <a:pt x="3441" y="1191"/>
                    <a:pt x="3502" y="1217"/>
                  </a:cubicBezTo>
                  <a:cubicBezTo>
                    <a:pt x="3688" y="1296"/>
                    <a:pt x="3635" y="1418"/>
                    <a:pt x="3431" y="1549"/>
                  </a:cubicBezTo>
                  <a:cubicBezTo>
                    <a:pt x="3225" y="1681"/>
                    <a:pt x="3005" y="1724"/>
                    <a:pt x="2822" y="1724"/>
                  </a:cubicBezTo>
                  <a:cubicBezTo>
                    <a:pt x="2716" y="1724"/>
                    <a:pt x="2621" y="1709"/>
                    <a:pt x="2549" y="1689"/>
                  </a:cubicBezTo>
                  <a:lnTo>
                    <a:pt x="1965" y="2288"/>
                  </a:lnTo>
                  <a:cubicBezTo>
                    <a:pt x="2076" y="2315"/>
                    <a:pt x="2187" y="2333"/>
                    <a:pt x="2296" y="2343"/>
                  </a:cubicBezTo>
                  <a:cubicBezTo>
                    <a:pt x="2360" y="2349"/>
                    <a:pt x="2424" y="2351"/>
                    <a:pt x="2487" y="2351"/>
                  </a:cubicBezTo>
                  <a:cubicBezTo>
                    <a:pt x="2617" y="2351"/>
                    <a:pt x="2743" y="2341"/>
                    <a:pt x="2867" y="2322"/>
                  </a:cubicBezTo>
                  <a:cubicBezTo>
                    <a:pt x="3194" y="2270"/>
                    <a:pt x="3499" y="2160"/>
                    <a:pt x="3759" y="2028"/>
                  </a:cubicBezTo>
                  <a:lnTo>
                    <a:pt x="4227" y="2224"/>
                  </a:lnTo>
                  <a:lnTo>
                    <a:pt x="4860" y="1835"/>
                  </a:lnTo>
                  <a:lnTo>
                    <a:pt x="4740" y="1782"/>
                  </a:lnTo>
                  <a:lnTo>
                    <a:pt x="4378" y="1629"/>
                  </a:lnTo>
                  <a:cubicBezTo>
                    <a:pt x="4378" y="1629"/>
                    <a:pt x="4733" y="1457"/>
                    <a:pt x="4727" y="1090"/>
                  </a:cubicBezTo>
                  <a:cubicBezTo>
                    <a:pt x="4727" y="1074"/>
                    <a:pt x="4724" y="1062"/>
                    <a:pt x="4723" y="1047"/>
                  </a:cubicBezTo>
                  <a:cubicBezTo>
                    <a:pt x="4705" y="893"/>
                    <a:pt x="4575" y="754"/>
                    <a:pt x="4315" y="645"/>
                  </a:cubicBezTo>
                  <a:lnTo>
                    <a:pt x="4315" y="643"/>
                  </a:lnTo>
                  <a:cubicBezTo>
                    <a:pt x="4105" y="556"/>
                    <a:pt x="3893" y="521"/>
                    <a:pt x="3685" y="521"/>
                  </a:cubicBezTo>
                  <a:cubicBezTo>
                    <a:pt x="3615" y="521"/>
                    <a:pt x="3546" y="525"/>
                    <a:pt x="3477" y="532"/>
                  </a:cubicBezTo>
                  <a:cubicBezTo>
                    <a:pt x="3453" y="535"/>
                    <a:pt x="3430" y="539"/>
                    <a:pt x="3405" y="542"/>
                  </a:cubicBezTo>
                  <a:lnTo>
                    <a:pt x="3398" y="543"/>
                  </a:lnTo>
                  <a:cubicBezTo>
                    <a:pt x="3373" y="547"/>
                    <a:pt x="3347" y="551"/>
                    <a:pt x="3324" y="555"/>
                  </a:cubicBezTo>
                  <a:cubicBezTo>
                    <a:pt x="3303" y="558"/>
                    <a:pt x="3280" y="563"/>
                    <a:pt x="3260" y="567"/>
                  </a:cubicBezTo>
                  <a:cubicBezTo>
                    <a:pt x="3250" y="569"/>
                    <a:pt x="3241" y="571"/>
                    <a:pt x="3233" y="572"/>
                  </a:cubicBezTo>
                  <a:cubicBezTo>
                    <a:pt x="3215" y="574"/>
                    <a:pt x="3199" y="578"/>
                    <a:pt x="3183" y="583"/>
                  </a:cubicBezTo>
                  <a:cubicBezTo>
                    <a:pt x="3042" y="614"/>
                    <a:pt x="2908" y="657"/>
                    <a:pt x="2779" y="701"/>
                  </a:cubicBezTo>
                  <a:cubicBezTo>
                    <a:pt x="2715" y="723"/>
                    <a:pt x="2652" y="747"/>
                    <a:pt x="2591" y="773"/>
                  </a:cubicBezTo>
                  <a:cubicBezTo>
                    <a:pt x="2501" y="807"/>
                    <a:pt x="2413" y="843"/>
                    <a:pt x="2329" y="878"/>
                  </a:cubicBezTo>
                  <a:cubicBezTo>
                    <a:pt x="2296" y="893"/>
                    <a:pt x="2264" y="905"/>
                    <a:pt x="2230" y="920"/>
                  </a:cubicBezTo>
                  <a:cubicBezTo>
                    <a:pt x="1996" y="1020"/>
                    <a:pt x="1821" y="1091"/>
                    <a:pt x="1679" y="1123"/>
                  </a:cubicBezTo>
                  <a:cubicBezTo>
                    <a:pt x="1617" y="1137"/>
                    <a:pt x="1562" y="1145"/>
                    <a:pt x="1510" y="1145"/>
                  </a:cubicBezTo>
                  <a:cubicBezTo>
                    <a:pt x="1486" y="1145"/>
                    <a:pt x="1462" y="1143"/>
                    <a:pt x="1439" y="1140"/>
                  </a:cubicBezTo>
                  <a:cubicBezTo>
                    <a:pt x="1400" y="1134"/>
                    <a:pt x="1363" y="1124"/>
                    <a:pt x="1327" y="1110"/>
                  </a:cubicBezTo>
                  <a:cubicBezTo>
                    <a:pt x="1186" y="1050"/>
                    <a:pt x="1163" y="941"/>
                    <a:pt x="1422" y="775"/>
                  </a:cubicBezTo>
                  <a:cubicBezTo>
                    <a:pt x="1622" y="648"/>
                    <a:pt x="1826" y="588"/>
                    <a:pt x="2015" y="588"/>
                  </a:cubicBezTo>
                  <a:cubicBezTo>
                    <a:pt x="2088" y="588"/>
                    <a:pt x="2159" y="597"/>
                    <a:pt x="2227" y="614"/>
                  </a:cubicBezTo>
                  <a:lnTo>
                    <a:pt x="2773" y="42"/>
                  </a:lnTo>
                  <a:cubicBezTo>
                    <a:pt x="2628" y="14"/>
                    <a:pt x="2480" y="0"/>
                    <a:pt x="2329"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7"/>
            <p:cNvSpPr/>
            <p:nvPr/>
          </p:nvSpPr>
          <p:spPr>
            <a:xfrm>
              <a:off x="6722489" y="2414577"/>
              <a:ext cx="405202" cy="196116"/>
            </a:xfrm>
            <a:custGeom>
              <a:avLst/>
              <a:gdLst/>
              <a:ahLst/>
              <a:cxnLst/>
              <a:rect l="l" t="t" r="r" b="b"/>
              <a:pathLst>
                <a:path w="4860" h="2352" extrusionOk="0">
                  <a:moveTo>
                    <a:pt x="2329" y="0"/>
                  </a:moveTo>
                  <a:cubicBezTo>
                    <a:pt x="1925" y="0"/>
                    <a:pt x="1507" y="101"/>
                    <a:pt x="1094" y="303"/>
                  </a:cubicBezTo>
                  <a:lnTo>
                    <a:pt x="625" y="107"/>
                  </a:lnTo>
                  <a:lnTo>
                    <a:pt x="0" y="506"/>
                  </a:lnTo>
                  <a:lnTo>
                    <a:pt x="468" y="701"/>
                  </a:lnTo>
                  <a:cubicBezTo>
                    <a:pt x="244" y="885"/>
                    <a:pt x="127" y="1064"/>
                    <a:pt x="133" y="1223"/>
                  </a:cubicBezTo>
                  <a:lnTo>
                    <a:pt x="133" y="1227"/>
                  </a:lnTo>
                  <a:cubicBezTo>
                    <a:pt x="143" y="1390"/>
                    <a:pt x="276" y="1533"/>
                    <a:pt x="554" y="1649"/>
                  </a:cubicBezTo>
                  <a:cubicBezTo>
                    <a:pt x="774" y="1742"/>
                    <a:pt x="993" y="1779"/>
                    <a:pt x="1209" y="1779"/>
                  </a:cubicBezTo>
                  <a:cubicBezTo>
                    <a:pt x="1594" y="1779"/>
                    <a:pt x="1969" y="1659"/>
                    <a:pt x="2321" y="1517"/>
                  </a:cubicBezTo>
                  <a:cubicBezTo>
                    <a:pt x="2727" y="1353"/>
                    <a:pt x="3046" y="1180"/>
                    <a:pt x="3310" y="1180"/>
                  </a:cubicBezTo>
                  <a:cubicBezTo>
                    <a:pt x="3377" y="1180"/>
                    <a:pt x="3441" y="1191"/>
                    <a:pt x="3502" y="1217"/>
                  </a:cubicBezTo>
                  <a:cubicBezTo>
                    <a:pt x="3688" y="1296"/>
                    <a:pt x="3635" y="1418"/>
                    <a:pt x="3431" y="1549"/>
                  </a:cubicBezTo>
                  <a:cubicBezTo>
                    <a:pt x="3225" y="1681"/>
                    <a:pt x="3005" y="1724"/>
                    <a:pt x="2822" y="1724"/>
                  </a:cubicBezTo>
                  <a:cubicBezTo>
                    <a:pt x="2716" y="1724"/>
                    <a:pt x="2621" y="1709"/>
                    <a:pt x="2549" y="1689"/>
                  </a:cubicBezTo>
                  <a:lnTo>
                    <a:pt x="1965" y="2288"/>
                  </a:lnTo>
                  <a:cubicBezTo>
                    <a:pt x="2076" y="2315"/>
                    <a:pt x="2187" y="2333"/>
                    <a:pt x="2296" y="2343"/>
                  </a:cubicBezTo>
                  <a:cubicBezTo>
                    <a:pt x="2360" y="2349"/>
                    <a:pt x="2424" y="2351"/>
                    <a:pt x="2487" y="2351"/>
                  </a:cubicBezTo>
                  <a:cubicBezTo>
                    <a:pt x="2617" y="2351"/>
                    <a:pt x="2743" y="2341"/>
                    <a:pt x="2867" y="2322"/>
                  </a:cubicBezTo>
                  <a:cubicBezTo>
                    <a:pt x="3194" y="2270"/>
                    <a:pt x="3499" y="2160"/>
                    <a:pt x="3759" y="2028"/>
                  </a:cubicBezTo>
                  <a:lnTo>
                    <a:pt x="4227" y="2224"/>
                  </a:lnTo>
                  <a:lnTo>
                    <a:pt x="4860" y="1835"/>
                  </a:lnTo>
                  <a:lnTo>
                    <a:pt x="4740" y="1782"/>
                  </a:lnTo>
                  <a:lnTo>
                    <a:pt x="4378" y="1629"/>
                  </a:lnTo>
                  <a:cubicBezTo>
                    <a:pt x="4378" y="1629"/>
                    <a:pt x="4733" y="1457"/>
                    <a:pt x="4727" y="1090"/>
                  </a:cubicBezTo>
                  <a:cubicBezTo>
                    <a:pt x="4727" y="1074"/>
                    <a:pt x="4724" y="1062"/>
                    <a:pt x="4723" y="1047"/>
                  </a:cubicBezTo>
                  <a:cubicBezTo>
                    <a:pt x="4705" y="893"/>
                    <a:pt x="4575" y="754"/>
                    <a:pt x="4315" y="645"/>
                  </a:cubicBezTo>
                  <a:lnTo>
                    <a:pt x="4315" y="643"/>
                  </a:lnTo>
                  <a:cubicBezTo>
                    <a:pt x="4105" y="556"/>
                    <a:pt x="3893" y="521"/>
                    <a:pt x="3685" y="521"/>
                  </a:cubicBezTo>
                  <a:cubicBezTo>
                    <a:pt x="3615" y="521"/>
                    <a:pt x="3546" y="525"/>
                    <a:pt x="3477" y="532"/>
                  </a:cubicBezTo>
                  <a:cubicBezTo>
                    <a:pt x="3453" y="535"/>
                    <a:pt x="3430" y="539"/>
                    <a:pt x="3405" y="542"/>
                  </a:cubicBezTo>
                  <a:lnTo>
                    <a:pt x="3398" y="543"/>
                  </a:lnTo>
                  <a:cubicBezTo>
                    <a:pt x="3373" y="547"/>
                    <a:pt x="3347" y="551"/>
                    <a:pt x="3324" y="555"/>
                  </a:cubicBezTo>
                  <a:cubicBezTo>
                    <a:pt x="3303" y="558"/>
                    <a:pt x="3280" y="563"/>
                    <a:pt x="3260" y="567"/>
                  </a:cubicBezTo>
                  <a:cubicBezTo>
                    <a:pt x="3250" y="569"/>
                    <a:pt x="3241" y="571"/>
                    <a:pt x="3233" y="572"/>
                  </a:cubicBezTo>
                  <a:cubicBezTo>
                    <a:pt x="3215" y="574"/>
                    <a:pt x="3199" y="578"/>
                    <a:pt x="3183" y="583"/>
                  </a:cubicBezTo>
                  <a:cubicBezTo>
                    <a:pt x="3042" y="614"/>
                    <a:pt x="2908" y="657"/>
                    <a:pt x="2779" y="701"/>
                  </a:cubicBezTo>
                  <a:cubicBezTo>
                    <a:pt x="2715" y="723"/>
                    <a:pt x="2652" y="747"/>
                    <a:pt x="2591" y="773"/>
                  </a:cubicBezTo>
                  <a:cubicBezTo>
                    <a:pt x="2501" y="807"/>
                    <a:pt x="2413" y="843"/>
                    <a:pt x="2329" y="878"/>
                  </a:cubicBezTo>
                  <a:cubicBezTo>
                    <a:pt x="2296" y="893"/>
                    <a:pt x="2264" y="905"/>
                    <a:pt x="2230" y="920"/>
                  </a:cubicBezTo>
                  <a:cubicBezTo>
                    <a:pt x="1996" y="1020"/>
                    <a:pt x="1821" y="1091"/>
                    <a:pt x="1679" y="1123"/>
                  </a:cubicBezTo>
                  <a:cubicBezTo>
                    <a:pt x="1617" y="1137"/>
                    <a:pt x="1562" y="1145"/>
                    <a:pt x="1510" y="1145"/>
                  </a:cubicBezTo>
                  <a:cubicBezTo>
                    <a:pt x="1486" y="1145"/>
                    <a:pt x="1462" y="1143"/>
                    <a:pt x="1439" y="1140"/>
                  </a:cubicBezTo>
                  <a:cubicBezTo>
                    <a:pt x="1400" y="1134"/>
                    <a:pt x="1363" y="1124"/>
                    <a:pt x="1327" y="1110"/>
                  </a:cubicBezTo>
                  <a:cubicBezTo>
                    <a:pt x="1186" y="1050"/>
                    <a:pt x="1163" y="941"/>
                    <a:pt x="1422" y="775"/>
                  </a:cubicBezTo>
                  <a:cubicBezTo>
                    <a:pt x="1622" y="648"/>
                    <a:pt x="1826" y="588"/>
                    <a:pt x="2015" y="588"/>
                  </a:cubicBezTo>
                  <a:cubicBezTo>
                    <a:pt x="2088" y="588"/>
                    <a:pt x="2159" y="597"/>
                    <a:pt x="2227" y="614"/>
                  </a:cubicBezTo>
                  <a:lnTo>
                    <a:pt x="2773" y="42"/>
                  </a:lnTo>
                  <a:cubicBezTo>
                    <a:pt x="2628" y="14"/>
                    <a:pt x="2480" y="0"/>
                    <a:pt x="2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7"/>
            <p:cNvSpPr/>
            <p:nvPr/>
          </p:nvSpPr>
          <p:spPr>
            <a:xfrm>
              <a:off x="6770147" y="2511841"/>
              <a:ext cx="245873" cy="51530"/>
            </a:xfrm>
            <a:custGeom>
              <a:avLst/>
              <a:gdLst/>
              <a:ahLst/>
              <a:cxnLst/>
              <a:rect l="l" t="t" r="r" b="b"/>
              <a:pathLst>
                <a:path w="2949" h="618" extrusionOk="0">
                  <a:moveTo>
                    <a:pt x="2741" y="0"/>
                  </a:moveTo>
                  <a:cubicBezTo>
                    <a:pt x="2686" y="0"/>
                    <a:pt x="2629" y="8"/>
                    <a:pt x="2574" y="19"/>
                  </a:cubicBezTo>
                  <a:cubicBezTo>
                    <a:pt x="2445" y="48"/>
                    <a:pt x="2323" y="94"/>
                    <a:pt x="2203" y="143"/>
                  </a:cubicBezTo>
                  <a:cubicBezTo>
                    <a:pt x="1963" y="242"/>
                    <a:pt x="1727" y="351"/>
                    <a:pt x="1482" y="431"/>
                  </a:cubicBezTo>
                  <a:cubicBezTo>
                    <a:pt x="1237" y="515"/>
                    <a:pt x="986" y="577"/>
                    <a:pt x="733" y="589"/>
                  </a:cubicBezTo>
                  <a:cubicBezTo>
                    <a:pt x="700" y="591"/>
                    <a:pt x="667" y="592"/>
                    <a:pt x="634" y="592"/>
                  </a:cubicBezTo>
                  <a:cubicBezTo>
                    <a:pt x="414" y="592"/>
                    <a:pt x="199" y="550"/>
                    <a:pt x="0" y="474"/>
                  </a:cubicBezTo>
                  <a:lnTo>
                    <a:pt x="0" y="474"/>
                  </a:lnTo>
                  <a:cubicBezTo>
                    <a:pt x="112" y="523"/>
                    <a:pt x="229" y="562"/>
                    <a:pt x="353" y="588"/>
                  </a:cubicBezTo>
                  <a:cubicBezTo>
                    <a:pt x="460" y="608"/>
                    <a:pt x="570" y="617"/>
                    <a:pt x="682" y="617"/>
                  </a:cubicBezTo>
                  <a:cubicBezTo>
                    <a:pt x="699" y="617"/>
                    <a:pt x="716" y="617"/>
                    <a:pt x="733" y="617"/>
                  </a:cubicBezTo>
                  <a:cubicBezTo>
                    <a:pt x="990" y="610"/>
                    <a:pt x="1246" y="546"/>
                    <a:pt x="1493" y="464"/>
                  </a:cubicBezTo>
                  <a:cubicBezTo>
                    <a:pt x="1738" y="380"/>
                    <a:pt x="1976" y="272"/>
                    <a:pt x="2213" y="168"/>
                  </a:cubicBezTo>
                  <a:cubicBezTo>
                    <a:pt x="2332" y="117"/>
                    <a:pt x="2453" y="68"/>
                    <a:pt x="2576" y="36"/>
                  </a:cubicBezTo>
                  <a:cubicBezTo>
                    <a:pt x="2639" y="20"/>
                    <a:pt x="2704" y="11"/>
                    <a:pt x="2768" y="11"/>
                  </a:cubicBezTo>
                  <a:cubicBezTo>
                    <a:pt x="2830" y="11"/>
                    <a:pt x="2891" y="20"/>
                    <a:pt x="2948" y="42"/>
                  </a:cubicBezTo>
                  <a:cubicBezTo>
                    <a:pt x="2885" y="12"/>
                    <a:pt x="2814" y="0"/>
                    <a:pt x="2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7"/>
            <p:cNvSpPr/>
            <p:nvPr/>
          </p:nvSpPr>
          <p:spPr>
            <a:xfrm>
              <a:off x="7037195" y="2582800"/>
              <a:ext cx="39270" cy="62537"/>
            </a:xfrm>
            <a:custGeom>
              <a:avLst/>
              <a:gdLst/>
              <a:ahLst/>
              <a:cxnLst/>
              <a:rect l="l" t="t" r="r" b="b"/>
              <a:pathLst>
                <a:path w="471" h="750" extrusionOk="0">
                  <a:moveTo>
                    <a:pt x="1" y="1"/>
                  </a:moveTo>
                  <a:lnTo>
                    <a:pt x="1" y="552"/>
                  </a:lnTo>
                  <a:lnTo>
                    <a:pt x="470" y="750"/>
                  </a:lnTo>
                  <a:lnTo>
                    <a:pt x="469" y="197"/>
                  </a:lnTo>
                  <a:lnTo>
                    <a:pt x="1"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7"/>
            <p:cNvSpPr/>
            <p:nvPr/>
          </p:nvSpPr>
          <p:spPr>
            <a:xfrm>
              <a:off x="7037195" y="2582800"/>
              <a:ext cx="39270" cy="62537"/>
            </a:xfrm>
            <a:custGeom>
              <a:avLst/>
              <a:gdLst/>
              <a:ahLst/>
              <a:cxnLst/>
              <a:rect l="l" t="t" r="r" b="b"/>
              <a:pathLst>
                <a:path w="471" h="750" extrusionOk="0">
                  <a:moveTo>
                    <a:pt x="1" y="1"/>
                  </a:moveTo>
                  <a:lnTo>
                    <a:pt x="1" y="552"/>
                  </a:lnTo>
                  <a:lnTo>
                    <a:pt x="470" y="750"/>
                  </a:lnTo>
                  <a:lnTo>
                    <a:pt x="469" y="19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7"/>
            <p:cNvSpPr/>
            <p:nvPr/>
          </p:nvSpPr>
          <p:spPr>
            <a:xfrm>
              <a:off x="7037195" y="2566707"/>
              <a:ext cx="91879" cy="32519"/>
            </a:xfrm>
            <a:custGeom>
              <a:avLst/>
              <a:gdLst/>
              <a:ahLst/>
              <a:cxnLst/>
              <a:rect l="l" t="t" r="r" b="b"/>
              <a:pathLst>
                <a:path w="1102" h="390" extrusionOk="0">
                  <a:moveTo>
                    <a:pt x="1102" y="1"/>
                  </a:moveTo>
                  <a:lnTo>
                    <a:pt x="471" y="328"/>
                  </a:lnTo>
                  <a:lnTo>
                    <a:pt x="1" y="194"/>
                  </a:lnTo>
                  <a:lnTo>
                    <a:pt x="469" y="390"/>
                  </a:lnTo>
                  <a:lnTo>
                    <a:pt x="110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7"/>
            <p:cNvSpPr/>
            <p:nvPr/>
          </p:nvSpPr>
          <p:spPr>
            <a:xfrm>
              <a:off x="6723958" y="2422706"/>
              <a:ext cx="91296" cy="33353"/>
            </a:xfrm>
            <a:custGeom>
              <a:avLst/>
              <a:gdLst/>
              <a:ahLst/>
              <a:cxnLst/>
              <a:rect l="l" t="t" r="r" b="b"/>
              <a:pathLst>
                <a:path w="1095" h="400" extrusionOk="0">
                  <a:moveTo>
                    <a:pt x="625" y="1"/>
                  </a:moveTo>
                  <a:lnTo>
                    <a:pt x="0" y="400"/>
                  </a:lnTo>
                  <a:lnTo>
                    <a:pt x="628" y="57"/>
                  </a:lnTo>
                  <a:lnTo>
                    <a:pt x="1094" y="196"/>
                  </a:lnTo>
                  <a:lnTo>
                    <a:pt x="62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7"/>
            <p:cNvSpPr/>
            <p:nvPr/>
          </p:nvSpPr>
          <p:spPr>
            <a:xfrm>
              <a:off x="6930559" y="2414368"/>
              <a:ext cx="24596" cy="21930"/>
            </a:xfrm>
            <a:custGeom>
              <a:avLst/>
              <a:gdLst/>
              <a:ahLst/>
              <a:cxnLst/>
              <a:rect l="l" t="t" r="r" b="b"/>
              <a:pathLst>
                <a:path w="295" h="263" extrusionOk="0">
                  <a:moveTo>
                    <a:pt x="0" y="1"/>
                  </a:moveTo>
                  <a:lnTo>
                    <a:pt x="77" y="262"/>
                  </a:lnTo>
                  <a:lnTo>
                    <a:pt x="294" y="35"/>
                  </a:lnTo>
                  <a:cubicBezTo>
                    <a:pt x="198" y="17"/>
                    <a:pt x="99" y="6"/>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7"/>
            <p:cNvSpPr/>
            <p:nvPr/>
          </p:nvSpPr>
          <p:spPr>
            <a:xfrm>
              <a:off x="6740550" y="2422706"/>
              <a:ext cx="98633" cy="139499"/>
            </a:xfrm>
            <a:custGeom>
              <a:avLst/>
              <a:gdLst/>
              <a:ahLst/>
              <a:cxnLst/>
              <a:rect l="l" t="t" r="r" b="b"/>
              <a:pathLst>
                <a:path w="1183" h="1673" extrusionOk="0">
                  <a:moveTo>
                    <a:pt x="427" y="1"/>
                  </a:moveTo>
                  <a:lnTo>
                    <a:pt x="1" y="272"/>
                  </a:lnTo>
                  <a:lnTo>
                    <a:pt x="71" y="513"/>
                  </a:lnTo>
                  <a:lnTo>
                    <a:pt x="271" y="595"/>
                  </a:lnTo>
                  <a:cubicBezTo>
                    <a:pt x="219" y="637"/>
                    <a:pt x="173" y="679"/>
                    <a:pt x="134" y="721"/>
                  </a:cubicBezTo>
                  <a:lnTo>
                    <a:pt x="376" y="1552"/>
                  </a:lnTo>
                  <a:cubicBezTo>
                    <a:pt x="588" y="1638"/>
                    <a:pt x="798" y="1673"/>
                    <a:pt x="1005" y="1673"/>
                  </a:cubicBezTo>
                  <a:cubicBezTo>
                    <a:pt x="1064" y="1673"/>
                    <a:pt x="1123" y="1670"/>
                    <a:pt x="1182" y="1664"/>
                  </a:cubicBezTo>
                  <a:lnTo>
                    <a:pt x="732" y="128"/>
                  </a:lnTo>
                  <a:lnTo>
                    <a:pt x="4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7"/>
            <p:cNvSpPr/>
            <p:nvPr/>
          </p:nvSpPr>
          <p:spPr>
            <a:xfrm>
              <a:off x="7035578" y="2455246"/>
              <a:ext cx="72453" cy="140583"/>
            </a:xfrm>
            <a:custGeom>
              <a:avLst/>
              <a:gdLst/>
              <a:ahLst/>
              <a:cxnLst/>
              <a:rect l="l" t="t" r="r" b="b"/>
              <a:pathLst>
                <a:path w="869" h="1686" extrusionOk="0">
                  <a:moveTo>
                    <a:pt x="0" y="1"/>
                  </a:moveTo>
                  <a:lnTo>
                    <a:pt x="495" y="1685"/>
                  </a:lnTo>
                  <a:lnTo>
                    <a:pt x="869" y="1456"/>
                  </a:lnTo>
                  <a:lnTo>
                    <a:pt x="785" y="1176"/>
                  </a:lnTo>
                  <a:lnTo>
                    <a:pt x="623" y="1107"/>
                  </a:lnTo>
                  <a:cubicBezTo>
                    <a:pt x="623" y="1107"/>
                    <a:pt x="678" y="1081"/>
                    <a:pt x="742" y="1028"/>
                  </a:cubicBezTo>
                  <a:lnTo>
                    <a:pt x="467" y="85"/>
                  </a:lnTo>
                  <a:cubicBezTo>
                    <a:pt x="312" y="32"/>
                    <a:pt x="155" y="6"/>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7"/>
            <p:cNvSpPr/>
            <p:nvPr/>
          </p:nvSpPr>
          <p:spPr>
            <a:xfrm>
              <a:off x="6948401" y="2458143"/>
              <a:ext cx="103552" cy="144168"/>
            </a:xfrm>
            <a:custGeom>
              <a:avLst/>
              <a:gdLst/>
              <a:ahLst/>
              <a:cxnLst/>
              <a:rect l="l" t="t" r="r" b="b"/>
              <a:pathLst>
                <a:path w="1242" h="1729" extrusionOk="0">
                  <a:moveTo>
                    <a:pt x="782" y="0"/>
                  </a:moveTo>
                  <a:cubicBezTo>
                    <a:pt x="760" y="3"/>
                    <a:pt x="735" y="6"/>
                    <a:pt x="714" y="8"/>
                  </a:cubicBezTo>
                  <a:lnTo>
                    <a:pt x="706" y="11"/>
                  </a:lnTo>
                  <a:cubicBezTo>
                    <a:pt x="681" y="15"/>
                    <a:pt x="655" y="19"/>
                    <a:pt x="632" y="22"/>
                  </a:cubicBezTo>
                  <a:cubicBezTo>
                    <a:pt x="611" y="26"/>
                    <a:pt x="588" y="31"/>
                    <a:pt x="568" y="34"/>
                  </a:cubicBezTo>
                  <a:cubicBezTo>
                    <a:pt x="558" y="37"/>
                    <a:pt x="549" y="38"/>
                    <a:pt x="541" y="39"/>
                  </a:cubicBezTo>
                  <a:cubicBezTo>
                    <a:pt x="523" y="42"/>
                    <a:pt x="507" y="46"/>
                    <a:pt x="491" y="50"/>
                  </a:cubicBezTo>
                  <a:cubicBezTo>
                    <a:pt x="350" y="81"/>
                    <a:pt x="216" y="124"/>
                    <a:pt x="87" y="169"/>
                  </a:cubicBezTo>
                  <a:cubicBezTo>
                    <a:pt x="58" y="179"/>
                    <a:pt x="30" y="190"/>
                    <a:pt x="0" y="201"/>
                  </a:cubicBezTo>
                  <a:lnTo>
                    <a:pt x="164" y="759"/>
                  </a:lnTo>
                  <a:cubicBezTo>
                    <a:pt x="332" y="693"/>
                    <a:pt x="481" y="648"/>
                    <a:pt x="616" y="648"/>
                  </a:cubicBezTo>
                  <a:cubicBezTo>
                    <a:pt x="684" y="648"/>
                    <a:pt x="747" y="659"/>
                    <a:pt x="808" y="685"/>
                  </a:cubicBezTo>
                  <a:cubicBezTo>
                    <a:pt x="994" y="764"/>
                    <a:pt x="941" y="886"/>
                    <a:pt x="738" y="1017"/>
                  </a:cubicBezTo>
                  <a:cubicBezTo>
                    <a:pt x="588" y="1113"/>
                    <a:pt x="432" y="1159"/>
                    <a:pt x="287" y="1179"/>
                  </a:cubicBezTo>
                  <a:lnTo>
                    <a:pt x="449" y="1729"/>
                  </a:lnTo>
                  <a:cubicBezTo>
                    <a:pt x="671" y="1669"/>
                    <a:pt x="880" y="1588"/>
                    <a:pt x="1066" y="1494"/>
                  </a:cubicBezTo>
                  <a:lnTo>
                    <a:pt x="1242" y="1567"/>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7"/>
            <p:cNvSpPr/>
            <p:nvPr/>
          </p:nvSpPr>
          <p:spPr>
            <a:xfrm>
              <a:off x="6594228" y="2549113"/>
              <a:ext cx="87294" cy="50613"/>
            </a:xfrm>
            <a:custGeom>
              <a:avLst/>
              <a:gdLst/>
              <a:ahLst/>
              <a:cxnLst/>
              <a:rect l="l" t="t" r="r" b="b"/>
              <a:pathLst>
                <a:path w="1047" h="607" extrusionOk="0">
                  <a:moveTo>
                    <a:pt x="524" y="1"/>
                  </a:moveTo>
                  <a:lnTo>
                    <a:pt x="487" y="281"/>
                  </a:lnTo>
                  <a:lnTo>
                    <a:pt x="0" y="305"/>
                  </a:lnTo>
                  <a:lnTo>
                    <a:pt x="487" y="326"/>
                  </a:lnTo>
                  <a:lnTo>
                    <a:pt x="524" y="606"/>
                  </a:lnTo>
                  <a:lnTo>
                    <a:pt x="561" y="326"/>
                  </a:lnTo>
                  <a:lnTo>
                    <a:pt x="1047" y="305"/>
                  </a:lnTo>
                  <a:lnTo>
                    <a:pt x="561" y="281"/>
                  </a:lnTo>
                  <a:lnTo>
                    <a:pt x="5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7"/>
            <p:cNvSpPr/>
            <p:nvPr/>
          </p:nvSpPr>
          <p:spPr>
            <a:xfrm>
              <a:off x="6441487" y="1702534"/>
              <a:ext cx="797565" cy="797554"/>
            </a:xfrm>
            <a:custGeom>
              <a:avLst/>
              <a:gdLst/>
              <a:ahLst/>
              <a:cxnLst/>
              <a:rect l="l" t="t" r="r" b="b"/>
              <a:pathLst>
                <a:path w="9566" h="9565" extrusionOk="0">
                  <a:moveTo>
                    <a:pt x="4778" y="1"/>
                  </a:moveTo>
                  <a:cubicBezTo>
                    <a:pt x="4614" y="1"/>
                    <a:pt x="4453" y="10"/>
                    <a:pt x="4292" y="26"/>
                  </a:cubicBezTo>
                  <a:cubicBezTo>
                    <a:pt x="4157" y="39"/>
                    <a:pt x="4024" y="59"/>
                    <a:pt x="3894" y="84"/>
                  </a:cubicBezTo>
                  <a:cubicBezTo>
                    <a:pt x="3764" y="108"/>
                    <a:pt x="3635" y="138"/>
                    <a:pt x="3509" y="174"/>
                  </a:cubicBezTo>
                  <a:cubicBezTo>
                    <a:pt x="3132" y="277"/>
                    <a:pt x="2774" y="427"/>
                    <a:pt x="2440" y="614"/>
                  </a:cubicBezTo>
                  <a:cubicBezTo>
                    <a:pt x="2367" y="655"/>
                    <a:pt x="2298" y="697"/>
                    <a:pt x="2227" y="741"/>
                  </a:cubicBezTo>
                  <a:cubicBezTo>
                    <a:pt x="1923" y="935"/>
                    <a:pt x="1644" y="1158"/>
                    <a:pt x="1391" y="1413"/>
                  </a:cubicBezTo>
                  <a:cubicBezTo>
                    <a:pt x="1009" y="1797"/>
                    <a:pt x="691" y="2246"/>
                    <a:pt x="458" y="2740"/>
                  </a:cubicBezTo>
                  <a:cubicBezTo>
                    <a:pt x="300" y="3076"/>
                    <a:pt x="179" y="3431"/>
                    <a:pt x="102" y="3804"/>
                  </a:cubicBezTo>
                  <a:cubicBezTo>
                    <a:pt x="37" y="4114"/>
                    <a:pt x="3" y="4434"/>
                    <a:pt x="2" y="4763"/>
                  </a:cubicBezTo>
                  <a:cubicBezTo>
                    <a:pt x="0" y="4975"/>
                    <a:pt x="14" y="5184"/>
                    <a:pt x="40" y="5390"/>
                  </a:cubicBezTo>
                  <a:cubicBezTo>
                    <a:pt x="72" y="5637"/>
                    <a:pt x="121" y="5877"/>
                    <a:pt x="189" y="6112"/>
                  </a:cubicBezTo>
                  <a:cubicBezTo>
                    <a:pt x="643" y="7683"/>
                    <a:pt x="1882" y="8924"/>
                    <a:pt x="3455" y="9377"/>
                  </a:cubicBezTo>
                  <a:cubicBezTo>
                    <a:pt x="3688" y="9445"/>
                    <a:pt x="3928" y="9494"/>
                    <a:pt x="4176" y="9526"/>
                  </a:cubicBezTo>
                  <a:cubicBezTo>
                    <a:pt x="4369" y="9551"/>
                    <a:pt x="4563" y="9563"/>
                    <a:pt x="4763" y="9564"/>
                  </a:cubicBezTo>
                  <a:cubicBezTo>
                    <a:pt x="4773" y="9564"/>
                    <a:pt x="4782" y="9564"/>
                    <a:pt x="4792" y="9564"/>
                  </a:cubicBezTo>
                  <a:cubicBezTo>
                    <a:pt x="5125" y="9564"/>
                    <a:pt x="5449" y="9529"/>
                    <a:pt x="5763" y="9464"/>
                  </a:cubicBezTo>
                  <a:cubicBezTo>
                    <a:pt x="6134" y="9387"/>
                    <a:pt x="6491" y="9267"/>
                    <a:pt x="6824" y="9108"/>
                  </a:cubicBezTo>
                  <a:cubicBezTo>
                    <a:pt x="7320" y="8875"/>
                    <a:pt x="7768" y="8557"/>
                    <a:pt x="8152" y="8176"/>
                  </a:cubicBezTo>
                  <a:cubicBezTo>
                    <a:pt x="8406" y="7924"/>
                    <a:pt x="8632" y="7643"/>
                    <a:pt x="8824" y="7338"/>
                  </a:cubicBezTo>
                  <a:cubicBezTo>
                    <a:pt x="8868" y="7269"/>
                    <a:pt x="8909" y="7198"/>
                    <a:pt x="8950" y="7126"/>
                  </a:cubicBezTo>
                  <a:cubicBezTo>
                    <a:pt x="9139" y="6793"/>
                    <a:pt x="9288" y="6435"/>
                    <a:pt x="9391" y="6059"/>
                  </a:cubicBezTo>
                  <a:cubicBezTo>
                    <a:pt x="9426" y="5931"/>
                    <a:pt x="9456" y="5804"/>
                    <a:pt x="9481" y="5674"/>
                  </a:cubicBezTo>
                  <a:cubicBezTo>
                    <a:pt x="9505" y="5543"/>
                    <a:pt x="9524" y="5410"/>
                    <a:pt x="9539" y="5275"/>
                  </a:cubicBezTo>
                  <a:cubicBezTo>
                    <a:pt x="9555" y="5120"/>
                    <a:pt x="9562" y="4963"/>
                    <a:pt x="9563" y="4804"/>
                  </a:cubicBezTo>
                  <a:cubicBezTo>
                    <a:pt x="9565" y="4610"/>
                    <a:pt x="9553" y="4417"/>
                    <a:pt x="9532" y="4230"/>
                  </a:cubicBezTo>
                  <a:cubicBezTo>
                    <a:pt x="9518" y="4098"/>
                    <a:pt x="9497" y="3968"/>
                    <a:pt x="9471" y="3840"/>
                  </a:cubicBezTo>
                  <a:cubicBezTo>
                    <a:pt x="9094" y="1957"/>
                    <a:pt x="7612" y="472"/>
                    <a:pt x="5727" y="95"/>
                  </a:cubicBezTo>
                  <a:cubicBezTo>
                    <a:pt x="5599" y="69"/>
                    <a:pt x="5468" y="49"/>
                    <a:pt x="5337" y="33"/>
                  </a:cubicBezTo>
                  <a:cubicBezTo>
                    <a:pt x="5162" y="13"/>
                    <a:pt x="4983" y="2"/>
                    <a:pt x="4804" y="1"/>
                  </a:cubicBezTo>
                  <a:cubicBezTo>
                    <a:pt x="4795" y="1"/>
                    <a:pt x="4786" y="1"/>
                    <a:pt x="4778"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7"/>
            <p:cNvSpPr/>
            <p:nvPr/>
          </p:nvSpPr>
          <p:spPr>
            <a:xfrm>
              <a:off x="6441487" y="1702534"/>
              <a:ext cx="797565" cy="797554"/>
            </a:xfrm>
            <a:custGeom>
              <a:avLst/>
              <a:gdLst/>
              <a:ahLst/>
              <a:cxnLst/>
              <a:rect l="l" t="t" r="r" b="b"/>
              <a:pathLst>
                <a:path w="9566" h="9565" extrusionOk="0">
                  <a:moveTo>
                    <a:pt x="4778" y="1"/>
                  </a:moveTo>
                  <a:cubicBezTo>
                    <a:pt x="4614" y="1"/>
                    <a:pt x="4453" y="10"/>
                    <a:pt x="4292" y="26"/>
                  </a:cubicBezTo>
                  <a:cubicBezTo>
                    <a:pt x="4157" y="39"/>
                    <a:pt x="4024" y="59"/>
                    <a:pt x="3894" y="84"/>
                  </a:cubicBezTo>
                  <a:cubicBezTo>
                    <a:pt x="3764" y="108"/>
                    <a:pt x="3635" y="138"/>
                    <a:pt x="3509" y="174"/>
                  </a:cubicBezTo>
                  <a:cubicBezTo>
                    <a:pt x="3132" y="277"/>
                    <a:pt x="2774" y="427"/>
                    <a:pt x="2440" y="614"/>
                  </a:cubicBezTo>
                  <a:cubicBezTo>
                    <a:pt x="2367" y="655"/>
                    <a:pt x="2298" y="697"/>
                    <a:pt x="2227" y="741"/>
                  </a:cubicBezTo>
                  <a:cubicBezTo>
                    <a:pt x="1923" y="935"/>
                    <a:pt x="1644" y="1158"/>
                    <a:pt x="1391" y="1413"/>
                  </a:cubicBezTo>
                  <a:cubicBezTo>
                    <a:pt x="1009" y="1797"/>
                    <a:pt x="691" y="2246"/>
                    <a:pt x="458" y="2740"/>
                  </a:cubicBezTo>
                  <a:cubicBezTo>
                    <a:pt x="300" y="3076"/>
                    <a:pt x="179" y="3431"/>
                    <a:pt x="102" y="3804"/>
                  </a:cubicBezTo>
                  <a:cubicBezTo>
                    <a:pt x="37" y="4114"/>
                    <a:pt x="3" y="4434"/>
                    <a:pt x="2" y="4763"/>
                  </a:cubicBezTo>
                  <a:cubicBezTo>
                    <a:pt x="0" y="4975"/>
                    <a:pt x="14" y="5184"/>
                    <a:pt x="40" y="5390"/>
                  </a:cubicBezTo>
                  <a:cubicBezTo>
                    <a:pt x="72" y="5637"/>
                    <a:pt x="121" y="5877"/>
                    <a:pt x="189" y="6112"/>
                  </a:cubicBezTo>
                  <a:cubicBezTo>
                    <a:pt x="643" y="7683"/>
                    <a:pt x="1882" y="8924"/>
                    <a:pt x="3455" y="9377"/>
                  </a:cubicBezTo>
                  <a:cubicBezTo>
                    <a:pt x="3688" y="9445"/>
                    <a:pt x="3928" y="9494"/>
                    <a:pt x="4176" y="9526"/>
                  </a:cubicBezTo>
                  <a:cubicBezTo>
                    <a:pt x="4369" y="9551"/>
                    <a:pt x="4563" y="9563"/>
                    <a:pt x="4763" y="9564"/>
                  </a:cubicBezTo>
                  <a:cubicBezTo>
                    <a:pt x="4773" y="9564"/>
                    <a:pt x="4782" y="9564"/>
                    <a:pt x="4792" y="9564"/>
                  </a:cubicBezTo>
                  <a:cubicBezTo>
                    <a:pt x="5125" y="9564"/>
                    <a:pt x="5449" y="9529"/>
                    <a:pt x="5763" y="9464"/>
                  </a:cubicBezTo>
                  <a:cubicBezTo>
                    <a:pt x="6134" y="9387"/>
                    <a:pt x="6491" y="9267"/>
                    <a:pt x="6824" y="9108"/>
                  </a:cubicBezTo>
                  <a:cubicBezTo>
                    <a:pt x="7320" y="8875"/>
                    <a:pt x="7768" y="8557"/>
                    <a:pt x="8152" y="8176"/>
                  </a:cubicBezTo>
                  <a:cubicBezTo>
                    <a:pt x="8406" y="7924"/>
                    <a:pt x="8632" y="7643"/>
                    <a:pt x="8824" y="7338"/>
                  </a:cubicBezTo>
                  <a:cubicBezTo>
                    <a:pt x="8868" y="7269"/>
                    <a:pt x="8909" y="7198"/>
                    <a:pt x="8950" y="7126"/>
                  </a:cubicBezTo>
                  <a:cubicBezTo>
                    <a:pt x="9139" y="6793"/>
                    <a:pt x="9288" y="6435"/>
                    <a:pt x="9391" y="6059"/>
                  </a:cubicBezTo>
                  <a:cubicBezTo>
                    <a:pt x="9426" y="5931"/>
                    <a:pt x="9456" y="5804"/>
                    <a:pt x="9481" y="5674"/>
                  </a:cubicBezTo>
                  <a:cubicBezTo>
                    <a:pt x="9505" y="5543"/>
                    <a:pt x="9524" y="5410"/>
                    <a:pt x="9539" y="5275"/>
                  </a:cubicBezTo>
                  <a:cubicBezTo>
                    <a:pt x="9555" y="5120"/>
                    <a:pt x="9562" y="4963"/>
                    <a:pt x="9563" y="4804"/>
                  </a:cubicBezTo>
                  <a:cubicBezTo>
                    <a:pt x="9565" y="4610"/>
                    <a:pt x="9553" y="4417"/>
                    <a:pt x="9532" y="4230"/>
                  </a:cubicBezTo>
                  <a:cubicBezTo>
                    <a:pt x="9518" y="4098"/>
                    <a:pt x="9497" y="3968"/>
                    <a:pt x="9471" y="3840"/>
                  </a:cubicBezTo>
                  <a:cubicBezTo>
                    <a:pt x="9094" y="1957"/>
                    <a:pt x="7612" y="472"/>
                    <a:pt x="5727" y="95"/>
                  </a:cubicBezTo>
                  <a:cubicBezTo>
                    <a:pt x="5599" y="69"/>
                    <a:pt x="5468" y="49"/>
                    <a:pt x="5337" y="33"/>
                  </a:cubicBezTo>
                  <a:cubicBezTo>
                    <a:pt x="5162" y="13"/>
                    <a:pt x="4983" y="2"/>
                    <a:pt x="4804" y="1"/>
                  </a:cubicBezTo>
                  <a:cubicBezTo>
                    <a:pt x="4795" y="1"/>
                    <a:pt x="4786" y="1"/>
                    <a:pt x="4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7"/>
            <p:cNvSpPr/>
            <p:nvPr/>
          </p:nvSpPr>
          <p:spPr>
            <a:xfrm>
              <a:off x="6791819" y="1990417"/>
              <a:ext cx="444055" cy="509467"/>
            </a:xfrm>
            <a:custGeom>
              <a:avLst/>
              <a:gdLst/>
              <a:ahLst/>
              <a:cxnLst/>
              <a:rect l="l" t="t" r="r" b="b"/>
              <a:pathLst>
                <a:path w="5326" h="6110" extrusionOk="0">
                  <a:moveTo>
                    <a:pt x="5138" y="1"/>
                  </a:moveTo>
                  <a:lnTo>
                    <a:pt x="1" y="6077"/>
                  </a:lnTo>
                  <a:cubicBezTo>
                    <a:pt x="173" y="6096"/>
                    <a:pt x="347" y="6108"/>
                    <a:pt x="523" y="6109"/>
                  </a:cubicBezTo>
                  <a:cubicBezTo>
                    <a:pt x="533" y="6109"/>
                    <a:pt x="542" y="6109"/>
                    <a:pt x="552" y="6109"/>
                  </a:cubicBezTo>
                  <a:cubicBezTo>
                    <a:pt x="885" y="6109"/>
                    <a:pt x="1209" y="6074"/>
                    <a:pt x="1523" y="6009"/>
                  </a:cubicBezTo>
                  <a:cubicBezTo>
                    <a:pt x="1894" y="5933"/>
                    <a:pt x="2250" y="5812"/>
                    <a:pt x="2584" y="5653"/>
                  </a:cubicBezTo>
                  <a:cubicBezTo>
                    <a:pt x="3079" y="5420"/>
                    <a:pt x="3528" y="5102"/>
                    <a:pt x="3912" y="4721"/>
                  </a:cubicBezTo>
                  <a:cubicBezTo>
                    <a:pt x="4166" y="4469"/>
                    <a:pt x="4392" y="4188"/>
                    <a:pt x="4584" y="3883"/>
                  </a:cubicBezTo>
                  <a:cubicBezTo>
                    <a:pt x="4628" y="3814"/>
                    <a:pt x="4670" y="3744"/>
                    <a:pt x="4710" y="3671"/>
                  </a:cubicBezTo>
                  <a:cubicBezTo>
                    <a:pt x="4898" y="3338"/>
                    <a:pt x="5047" y="2980"/>
                    <a:pt x="5151" y="2604"/>
                  </a:cubicBezTo>
                  <a:cubicBezTo>
                    <a:pt x="5187" y="2477"/>
                    <a:pt x="5216" y="2349"/>
                    <a:pt x="5241" y="2219"/>
                  </a:cubicBezTo>
                  <a:cubicBezTo>
                    <a:pt x="5266" y="2088"/>
                    <a:pt x="5285" y="1955"/>
                    <a:pt x="5299" y="1820"/>
                  </a:cubicBezTo>
                  <a:cubicBezTo>
                    <a:pt x="5315" y="1665"/>
                    <a:pt x="5322" y="1508"/>
                    <a:pt x="5324" y="1349"/>
                  </a:cubicBezTo>
                  <a:cubicBezTo>
                    <a:pt x="5325" y="1155"/>
                    <a:pt x="5315" y="964"/>
                    <a:pt x="5293" y="775"/>
                  </a:cubicBezTo>
                  <a:cubicBezTo>
                    <a:pt x="5278" y="643"/>
                    <a:pt x="5258" y="512"/>
                    <a:pt x="5231" y="385"/>
                  </a:cubicBezTo>
                  <a:cubicBezTo>
                    <a:pt x="5206" y="254"/>
                    <a:pt x="5175" y="127"/>
                    <a:pt x="5138"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7"/>
            <p:cNvSpPr/>
            <p:nvPr/>
          </p:nvSpPr>
          <p:spPr>
            <a:xfrm>
              <a:off x="7031609" y="2231427"/>
              <a:ext cx="185593" cy="219630"/>
            </a:xfrm>
            <a:custGeom>
              <a:avLst/>
              <a:gdLst/>
              <a:ahLst/>
              <a:cxnLst/>
              <a:rect l="l" t="t" r="r" b="b"/>
              <a:pathLst>
                <a:path w="2226" h="2634" extrusionOk="0">
                  <a:moveTo>
                    <a:pt x="2226" y="1"/>
                  </a:moveTo>
                  <a:lnTo>
                    <a:pt x="0" y="2634"/>
                  </a:lnTo>
                  <a:cubicBezTo>
                    <a:pt x="396" y="2417"/>
                    <a:pt x="757" y="2147"/>
                    <a:pt x="1075" y="1832"/>
                  </a:cubicBezTo>
                  <a:cubicBezTo>
                    <a:pt x="1329" y="1580"/>
                    <a:pt x="1555" y="1299"/>
                    <a:pt x="1748" y="994"/>
                  </a:cubicBezTo>
                  <a:cubicBezTo>
                    <a:pt x="1791" y="925"/>
                    <a:pt x="1833" y="855"/>
                    <a:pt x="1875" y="782"/>
                  </a:cubicBezTo>
                  <a:cubicBezTo>
                    <a:pt x="2014" y="534"/>
                    <a:pt x="2133" y="273"/>
                    <a:pt x="2226"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7"/>
            <p:cNvSpPr/>
            <p:nvPr/>
          </p:nvSpPr>
          <p:spPr>
            <a:xfrm>
              <a:off x="6672433" y="1875385"/>
              <a:ext cx="530098" cy="610777"/>
            </a:xfrm>
            <a:custGeom>
              <a:avLst/>
              <a:gdLst/>
              <a:ahLst/>
              <a:cxnLst/>
              <a:rect l="l" t="t" r="r" b="b"/>
              <a:pathLst>
                <a:path w="6358" h="7325" extrusionOk="0">
                  <a:moveTo>
                    <a:pt x="5955" y="1"/>
                  </a:moveTo>
                  <a:lnTo>
                    <a:pt x="0" y="7043"/>
                  </a:lnTo>
                  <a:cubicBezTo>
                    <a:pt x="221" y="7146"/>
                    <a:pt x="449" y="7234"/>
                    <a:pt x="686" y="7302"/>
                  </a:cubicBezTo>
                  <a:cubicBezTo>
                    <a:pt x="711" y="7311"/>
                    <a:pt x="738" y="7317"/>
                    <a:pt x="763" y="7324"/>
                  </a:cubicBezTo>
                  <a:lnTo>
                    <a:pt x="6358" y="706"/>
                  </a:lnTo>
                  <a:cubicBezTo>
                    <a:pt x="6243" y="460"/>
                    <a:pt x="6109" y="223"/>
                    <a:pt x="59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7"/>
            <p:cNvSpPr/>
            <p:nvPr/>
          </p:nvSpPr>
          <p:spPr>
            <a:xfrm>
              <a:off x="6517024" y="1743474"/>
              <a:ext cx="559029" cy="643796"/>
            </a:xfrm>
            <a:custGeom>
              <a:avLst/>
              <a:gdLst/>
              <a:ahLst/>
              <a:cxnLst/>
              <a:rect l="l" t="t" r="r" b="b"/>
              <a:pathLst>
                <a:path w="6705" h="7721" extrusionOk="0">
                  <a:moveTo>
                    <a:pt x="5990" y="1"/>
                  </a:moveTo>
                  <a:lnTo>
                    <a:pt x="0" y="7087"/>
                  </a:lnTo>
                  <a:cubicBezTo>
                    <a:pt x="164" y="7314"/>
                    <a:pt x="347" y="7526"/>
                    <a:pt x="548" y="7721"/>
                  </a:cubicBezTo>
                  <a:lnTo>
                    <a:pt x="6705" y="436"/>
                  </a:lnTo>
                  <a:cubicBezTo>
                    <a:pt x="6481" y="271"/>
                    <a:pt x="6241" y="125"/>
                    <a:pt x="59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7"/>
            <p:cNvSpPr/>
            <p:nvPr/>
          </p:nvSpPr>
          <p:spPr>
            <a:xfrm>
              <a:off x="6484258" y="1720461"/>
              <a:ext cx="510005" cy="593934"/>
            </a:xfrm>
            <a:custGeom>
              <a:avLst/>
              <a:gdLst/>
              <a:ahLst/>
              <a:cxnLst/>
              <a:rect l="l" t="t" r="r" b="b"/>
              <a:pathLst>
                <a:path w="6117" h="7123" extrusionOk="0">
                  <a:moveTo>
                    <a:pt x="5683" y="0"/>
                  </a:moveTo>
                  <a:lnTo>
                    <a:pt x="1" y="6722"/>
                  </a:lnTo>
                  <a:cubicBezTo>
                    <a:pt x="71" y="6860"/>
                    <a:pt x="149" y="6994"/>
                    <a:pt x="230" y="7122"/>
                  </a:cubicBezTo>
                  <a:lnTo>
                    <a:pt x="6117" y="158"/>
                  </a:lnTo>
                  <a:cubicBezTo>
                    <a:pt x="5977" y="98"/>
                    <a:pt x="5831" y="46"/>
                    <a:pt x="56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7"/>
            <p:cNvSpPr/>
            <p:nvPr/>
          </p:nvSpPr>
          <p:spPr>
            <a:xfrm>
              <a:off x="6442821" y="1714040"/>
              <a:ext cx="303318" cy="358545"/>
            </a:xfrm>
            <a:custGeom>
              <a:avLst/>
              <a:gdLst/>
              <a:ahLst/>
              <a:cxnLst/>
              <a:rect l="l" t="t" r="r" b="b"/>
              <a:pathLst>
                <a:path w="3638" h="4300" extrusionOk="0">
                  <a:moveTo>
                    <a:pt x="3637" y="0"/>
                  </a:moveTo>
                  <a:lnTo>
                    <a:pt x="3637" y="0"/>
                  </a:lnTo>
                  <a:cubicBezTo>
                    <a:pt x="3590" y="11"/>
                    <a:pt x="3542" y="22"/>
                    <a:pt x="3495" y="36"/>
                  </a:cubicBezTo>
                  <a:cubicBezTo>
                    <a:pt x="3117" y="138"/>
                    <a:pt x="2758" y="287"/>
                    <a:pt x="2425" y="476"/>
                  </a:cubicBezTo>
                  <a:cubicBezTo>
                    <a:pt x="2353" y="517"/>
                    <a:pt x="2283" y="559"/>
                    <a:pt x="2213" y="603"/>
                  </a:cubicBezTo>
                  <a:cubicBezTo>
                    <a:pt x="1908" y="796"/>
                    <a:pt x="1628" y="1020"/>
                    <a:pt x="1376" y="1275"/>
                  </a:cubicBezTo>
                  <a:cubicBezTo>
                    <a:pt x="995" y="1658"/>
                    <a:pt x="676" y="2107"/>
                    <a:pt x="443" y="2602"/>
                  </a:cubicBezTo>
                  <a:cubicBezTo>
                    <a:pt x="285" y="2938"/>
                    <a:pt x="164" y="3294"/>
                    <a:pt x="88" y="3666"/>
                  </a:cubicBezTo>
                  <a:cubicBezTo>
                    <a:pt x="74" y="3730"/>
                    <a:pt x="62" y="3795"/>
                    <a:pt x="52" y="3861"/>
                  </a:cubicBezTo>
                  <a:cubicBezTo>
                    <a:pt x="48" y="3891"/>
                    <a:pt x="42" y="3920"/>
                    <a:pt x="38" y="3951"/>
                  </a:cubicBezTo>
                  <a:cubicBezTo>
                    <a:pt x="33" y="3980"/>
                    <a:pt x="31" y="4009"/>
                    <a:pt x="26" y="4038"/>
                  </a:cubicBezTo>
                  <a:cubicBezTo>
                    <a:pt x="16" y="4125"/>
                    <a:pt x="6" y="4212"/>
                    <a:pt x="0" y="4300"/>
                  </a:cubicBezTo>
                  <a:lnTo>
                    <a:pt x="3637"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7"/>
            <p:cNvSpPr/>
            <p:nvPr/>
          </p:nvSpPr>
          <p:spPr>
            <a:xfrm>
              <a:off x="6543203" y="1804177"/>
              <a:ext cx="594130" cy="594267"/>
            </a:xfrm>
            <a:custGeom>
              <a:avLst/>
              <a:gdLst/>
              <a:ahLst/>
              <a:cxnLst/>
              <a:rect l="l" t="t" r="r" b="b"/>
              <a:pathLst>
                <a:path w="7126" h="7127" extrusionOk="0">
                  <a:moveTo>
                    <a:pt x="3563" y="0"/>
                  </a:moveTo>
                  <a:cubicBezTo>
                    <a:pt x="3483" y="0"/>
                    <a:pt x="3402" y="4"/>
                    <a:pt x="3324" y="9"/>
                  </a:cubicBezTo>
                  <a:cubicBezTo>
                    <a:pt x="1468" y="132"/>
                    <a:pt x="1" y="1677"/>
                    <a:pt x="1" y="3565"/>
                  </a:cubicBezTo>
                  <a:cubicBezTo>
                    <a:pt x="1" y="5453"/>
                    <a:pt x="1468" y="6997"/>
                    <a:pt x="3324" y="7119"/>
                  </a:cubicBezTo>
                  <a:cubicBezTo>
                    <a:pt x="3404" y="7125"/>
                    <a:pt x="3484" y="7127"/>
                    <a:pt x="3563" y="7127"/>
                  </a:cubicBezTo>
                  <a:cubicBezTo>
                    <a:pt x="5531" y="7127"/>
                    <a:pt x="7126" y="5532"/>
                    <a:pt x="7126" y="3565"/>
                  </a:cubicBezTo>
                  <a:cubicBezTo>
                    <a:pt x="7126" y="1596"/>
                    <a:pt x="5530" y="0"/>
                    <a:pt x="3563"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7"/>
            <p:cNvSpPr/>
            <p:nvPr/>
          </p:nvSpPr>
          <p:spPr>
            <a:xfrm>
              <a:off x="6543203" y="1804177"/>
              <a:ext cx="594130" cy="594267"/>
            </a:xfrm>
            <a:custGeom>
              <a:avLst/>
              <a:gdLst/>
              <a:ahLst/>
              <a:cxnLst/>
              <a:rect l="l" t="t" r="r" b="b"/>
              <a:pathLst>
                <a:path w="7126" h="7127" extrusionOk="0">
                  <a:moveTo>
                    <a:pt x="3563" y="0"/>
                  </a:moveTo>
                  <a:cubicBezTo>
                    <a:pt x="3483" y="0"/>
                    <a:pt x="3402" y="4"/>
                    <a:pt x="3324" y="9"/>
                  </a:cubicBezTo>
                  <a:cubicBezTo>
                    <a:pt x="1468" y="132"/>
                    <a:pt x="1" y="1677"/>
                    <a:pt x="1" y="3565"/>
                  </a:cubicBezTo>
                  <a:cubicBezTo>
                    <a:pt x="1" y="5453"/>
                    <a:pt x="1468" y="6997"/>
                    <a:pt x="3324" y="7119"/>
                  </a:cubicBezTo>
                  <a:cubicBezTo>
                    <a:pt x="3404" y="7125"/>
                    <a:pt x="3484" y="7127"/>
                    <a:pt x="3563" y="7127"/>
                  </a:cubicBezTo>
                  <a:cubicBezTo>
                    <a:pt x="5531" y="7127"/>
                    <a:pt x="7126" y="5532"/>
                    <a:pt x="7126" y="3565"/>
                  </a:cubicBezTo>
                  <a:cubicBezTo>
                    <a:pt x="7126" y="1596"/>
                    <a:pt x="5530" y="0"/>
                    <a:pt x="3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7"/>
            <p:cNvSpPr/>
            <p:nvPr/>
          </p:nvSpPr>
          <p:spPr>
            <a:xfrm>
              <a:off x="6556460" y="1817351"/>
              <a:ext cx="567784" cy="567918"/>
            </a:xfrm>
            <a:custGeom>
              <a:avLst/>
              <a:gdLst/>
              <a:ahLst/>
              <a:cxnLst/>
              <a:rect l="l" t="t" r="r" b="b"/>
              <a:pathLst>
                <a:path w="6810" h="6811" extrusionOk="0">
                  <a:moveTo>
                    <a:pt x="3404" y="1"/>
                  </a:moveTo>
                  <a:cubicBezTo>
                    <a:pt x="3327" y="1"/>
                    <a:pt x="3251" y="3"/>
                    <a:pt x="3176" y="8"/>
                  </a:cubicBezTo>
                  <a:cubicBezTo>
                    <a:pt x="3155" y="10"/>
                    <a:pt x="3134" y="11"/>
                    <a:pt x="3113" y="13"/>
                  </a:cubicBezTo>
                  <a:cubicBezTo>
                    <a:pt x="2602" y="58"/>
                    <a:pt x="2124" y="212"/>
                    <a:pt x="1705" y="455"/>
                  </a:cubicBezTo>
                  <a:cubicBezTo>
                    <a:pt x="987" y="870"/>
                    <a:pt x="435" y="1536"/>
                    <a:pt x="171" y="2336"/>
                  </a:cubicBezTo>
                  <a:cubicBezTo>
                    <a:pt x="60" y="2672"/>
                    <a:pt x="1" y="3032"/>
                    <a:pt x="1" y="3407"/>
                  </a:cubicBezTo>
                  <a:cubicBezTo>
                    <a:pt x="1" y="3467"/>
                    <a:pt x="2" y="3528"/>
                    <a:pt x="6" y="3588"/>
                  </a:cubicBezTo>
                  <a:cubicBezTo>
                    <a:pt x="96" y="5310"/>
                    <a:pt x="1463" y="6689"/>
                    <a:pt x="3177" y="6803"/>
                  </a:cubicBezTo>
                  <a:cubicBezTo>
                    <a:pt x="3193" y="6804"/>
                    <a:pt x="3208" y="6804"/>
                    <a:pt x="3223" y="6805"/>
                  </a:cubicBezTo>
                  <a:cubicBezTo>
                    <a:pt x="3284" y="6809"/>
                    <a:pt x="3345" y="6811"/>
                    <a:pt x="3405" y="6811"/>
                  </a:cubicBezTo>
                  <a:cubicBezTo>
                    <a:pt x="3778" y="6811"/>
                    <a:pt x="4138" y="6750"/>
                    <a:pt x="4474" y="6640"/>
                  </a:cubicBezTo>
                  <a:cubicBezTo>
                    <a:pt x="5274" y="6376"/>
                    <a:pt x="5941" y="5823"/>
                    <a:pt x="6356" y="5106"/>
                  </a:cubicBezTo>
                  <a:cubicBezTo>
                    <a:pt x="6599" y="4685"/>
                    <a:pt x="6754" y="4208"/>
                    <a:pt x="6796" y="3698"/>
                  </a:cubicBezTo>
                  <a:cubicBezTo>
                    <a:pt x="6805" y="3602"/>
                    <a:pt x="6810" y="3504"/>
                    <a:pt x="6810" y="3407"/>
                  </a:cubicBezTo>
                  <a:cubicBezTo>
                    <a:pt x="6810" y="3315"/>
                    <a:pt x="6806" y="3227"/>
                    <a:pt x="6799" y="3139"/>
                  </a:cubicBezTo>
                  <a:cubicBezTo>
                    <a:pt x="6785" y="2953"/>
                    <a:pt x="6755" y="2772"/>
                    <a:pt x="6712" y="2595"/>
                  </a:cubicBezTo>
                  <a:cubicBezTo>
                    <a:pt x="6411" y="1367"/>
                    <a:pt x="5445" y="398"/>
                    <a:pt x="4215" y="98"/>
                  </a:cubicBezTo>
                  <a:cubicBezTo>
                    <a:pt x="4039" y="54"/>
                    <a:pt x="3857" y="26"/>
                    <a:pt x="3672" y="11"/>
                  </a:cubicBezTo>
                  <a:cubicBezTo>
                    <a:pt x="3583" y="5"/>
                    <a:pt x="3493" y="1"/>
                    <a:pt x="3404"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7"/>
            <p:cNvSpPr/>
            <p:nvPr/>
          </p:nvSpPr>
          <p:spPr>
            <a:xfrm>
              <a:off x="6556460" y="1817351"/>
              <a:ext cx="567784" cy="567918"/>
            </a:xfrm>
            <a:custGeom>
              <a:avLst/>
              <a:gdLst/>
              <a:ahLst/>
              <a:cxnLst/>
              <a:rect l="l" t="t" r="r" b="b"/>
              <a:pathLst>
                <a:path w="6810" h="6811" extrusionOk="0">
                  <a:moveTo>
                    <a:pt x="3404" y="1"/>
                  </a:moveTo>
                  <a:cubicBezTo>
                    <a:pt x="3327" y="1"/>
                    <a:pt x="3251" y="3"/>
                    <a:pt x="3176" y="8"/>
                  </a:cubicBezTo>
                  <a:cubicBezTo>
                    <a:pt x="3155" y="10"/>
                    <a:pt x="3134" y="11"/>
                    <a:pt x="3113" y="13"/>
                  </a:cubicBezTo>
                  <a:cubicBezTo>
                    <a:pt x="2602" y="58"/>
                    <a:pt x="2124" y="212"/>
                    <a:pt x="1705" y="455"/>
                  </a:cubicBezTo>
                  <a:cubicBezTo>
                    <a:pt x="987" y="870"/>
                    <a:pt x="435" y="1536"/>
                    <a:pt x="171" y="2336"/>
                  </a:cubicBezTo>
                  <a:cubicBezTo>
                    <a:pt x="60" y="2672"/>
                    <a:pt x="1" y="3032"/>
                    <a:pt x="1" y="3407"/>
                  </a:cubicBezTo>
                  <a:cubicBezTo>
                    <a:pt x="1" y="3467"/>
                    <a:pt x="2" y="3528"/>
                    <a:pt x="6" y="3588"/>
                  </a:cubicBezTo>
                  <a:cubicBezTo>
                    <a:pt x="96" y="5310"/>
                    <a:pt x="1463" y="6689"/>
                    <a:pt x="3177" y="6803"/>
                  </a:cubicBezTo>
                  <a:cubicBezTo>
                    <a:pt x="3193" y="6804"/>
                    <a:pt x="3208" y="6804"/>
                    <a:pt x="3223" y="6805"/>
                  </a:cubicBezTo>
                  <a:cubicBezTo>
                    <a:pt x="3284" y="6809"/>
                    <a:pt x="3345" y="6811"/>
                    <a:pt x="3405" y="6811"/>
                  </a:cubicBezTo>
                  <a:cubicBezTo>
                    <a:pt x="3778" y="6811"/>
                    <a:pt x="4138" y="6750"/>
                    <a:pt x="4474" y="6640"/>
                  </a:cubicBezTo>
                  <a:cubicBezTo>
                    <a:pt x="5274" y="6376"/>
                    <a:pt x="5941" y="5823"/>
                    <a:pt x="6356" y="5106"/>
                  </a:cubicBezTo>
                  <a:cubicBezTo>
                    <a:pt x="6599" y="4685"/>
                    <a:pt x="6754" y="4208"/>
                    <a:pt x="6796" y="3698"/>
                  </a:cubicBezTo>
                  <a:cubicBezTo>
                    <a:pt x="6805" y="3602"/>
                    <a:pt x="6810" y="3504"/>
                    <a:pt x="6810" y="3407"/>
                  </a:cubicBezTo>
                  <a:cubicBezTo>
                    <a:pt x="6810" y="3315"/>
                    <a:pt x="6806" y="3227"/>
                    <a:pt x="6799" y="3139"/>
                  </a:cubicBezTo>
                  <a:cubicBezTo>
                    <a:pt x="6785" y="2953"/>
                    <a:pt x="6755" y="2772"/>
                    <a:pt x="6712" y="2595"/>
                  </a:cubicBezTo>
                  <a:cubicBezTo>
                    <a:pt x="6411" y="1367"/>
                    <a:pt x="5445" y="398"/>
                    <a:pt x="4215" y="98"/>
                  </a:cubicBezTo>
                  <a:cubicBezTo>
                    <a:pt x="4039" y="54"/>
                    <a:pt x="3857" y="26"/>
                    <a:pt x="3672" y="11"/>
                  </a:cubicBezTo>
                  <a:cubicBezTo>
                    <a:pt x="3583" y="5"/>
                    <a:pt x="3493" y="1"/>
                    <a:pt x="3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7"/>
            <p:cNvSpPr/>
            <p:nvPr/>
          </p:nvSpPr>
          <p:spPr>
            <a:xfrm>
              <a:off x="6579471" y="1817351"/>
              <a:ext cx="544772" cy="547489"/>
            </a:xfrm>
            <a:custGeom>
              <a:avLst/>
              <a:gdLst/>
              <a:ahLst/>
              <a:cxnLst/>
              <a:rect l="l" t="t" r="r" b="b"/>
              <a:pathLst>
                <a:path w="6534" h="6566" extrusionOk="0">
                  <a:moveTo>
                    <a:pt x="3128" y="1"/>
                  </a:moveTo>
                  <a:cubicBezTo>
                    <a:pt x="3051" y="1"/>
                    <a:pt x="2975" y="3"/>
                    <a:pt x="2900" y="8"/>
                  </a:cubicBezTo>
                  <a:cubicBezTo>
                    <a:pt x="2879" y="10"/>
                    <a:pt x="2858" y="11"/>
                    <a:pt x="2837" y="13"/>
                  </a:cubicBezTo>
                  <a:cubicBezTo>
                    <a:pt x="2326" y="58"/>
                    <a:pt x="1848" y="212"/>
                    <a:pt x="1429" y="455"/>
                  </a:cubicBezTo>
                  <a:cubicBezTo>
                    <a:pt x="1278" y="543"/>
                    <a:pt x="1136" y="643"/>
                    <a:pt x="1002" y="751"/>
                  </a:cubicBezTo>
                  <a:cubicBezTo>
                    <a:pt x="629" y="1123"/>
                    <a:pt x="342" y="1579"/>
                    <a:pt x="171" y="2090"/>
                  </a:cubicBezTo>
                  <a:cubicBezTo>
                    <a:pt x="60" y="2427"/>
                    <a:pt x="0" y="2786"/>
                    <a:pt x="0" y="3161"/>
                  </a:cubicBezTo>
                  <a:cubicBezTo>
                    <a:pt x="0" y="3222"/>
                    <a:pt x="1" y="3282"/>
                    <a:pt x="6" y="3343"/>
                  </a:cubicBezTo>
                  <a:cubicBezTo>
                    <a:pt x="95" y="5064"/>
                    <a:pt x="1462" y="6445"/>
                    <a:pt x="3176" y="6557"/>
                  </a:cubicBezTo>
                  <a:cubicBezTo>
                    <a:pt x="3192" y="6558"/>
                    <a:pt x="3207" y="6558"/>
                    <a:pt x="3223" y="6561"/>
                  </a:cubicBezTo>
                  <a:cubicBezTo>
                    <a:pt x="3283" y="6564"/>
                    <a:pt x="3344" y="6566"/>
                    <a:pt x="3404" y="6566"/>
                  </a:cubicBezTo>
                  <a:cubicBezTo>
                    <a:pt x="3778" y="6566"/>
                    <a:pt x="4137" y="6505"/>
                    <a:pt x="4474" y="6394"/>
                  </a:cubicBezTo>
                  <a:cubicBezTo>
                    <a:pt x="4862" y="6266"/>
                    <a:pt x="5216" y="6070"/>
                    <a:pt x="5528" y="5822"/>
                  </a:cubicBezTo>
                  <a:cubicBezTo>
                    <a:pt x="5741" y="5609"/>
                    <a:pt x="5928" y="5370"/>
                    <a:pt x="6080" y="5106"/>
                  </a:cubicBezTo>
                  <a:cubicBezTo>
                    <a:pt x="6323" y="4685"/>
                    <a:pt x="6478" y="4208"/>
                    <a:pt x="6520" y="3698"/>
                  </a:cubicBezTo>
                  <a:cubicBezTo>
                    <a:pt x="6529" y="3602"/>
                    <a:pt x="6534" y="3504"/>
                    <a:pt x="6534" y="3407"/>
                  </a:cubicBezTo>
                  <a:cubicBezTo>
                    <a:pt x="6534" y="3315"/>
                    <a:pt x="6530" y="3227"/>
                    <a:pt x="6523" y="3139"/>
                  </a:cubicBezTo>
                  <a:cubicBezTo>
                    <a:pt x="6509" y="2953"/>
                    <a:pt x="6479" y="2772"/>
                    <a:pt x="6436" y="2595"/>
                  </a:cubicBezTo>
                  <a:cubicBezTo>
                    <a:pt x="6135" y="1367"/>
                    <a:pt x="5169" y="398"/>
                    <a:pt x="3939" y="98"/>
                  </a:cubicBezTo>
                  <a:cubicBezTo>
                    <a:pt x="3763" y="54"/>
                    <a:pt x="3581" y="26"/>
                    <a:pt x="3396" y="11"/>
                  </a:cubicBezTo>
                  <a:cubicBezTo>
                    <a:pt x="3307" y="5"/>
                    <a:pt x="3217" y="1"/>
                    <a:pt x="3128"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7"/>
            <p:cNvSpPr/>
            <p:nvPr/>
          </p:nvSpPr>
          <p:spPr>
            <a:xfrm>
              <a:off x="6579471" y="1817351"/>
              <a:ext cx="544772" cy="547489"/>
            </a:xfrm>
            <a:custGeom>
              <a:avLst/>
              <a:gdLst/>
              <a:ahLst/>
              <a:cxnLst/>
              <a:rect l="l" t="t" r="r" b="b"/>
              <a:pathLst>
                <a:path w="6534" h="6566" extrusionOk="0">
                  <a:moveTo>
                    <a:pt x="3128" y="1"/>
                  </a:moveTo>
                  <a:cubicBezTo>
                    <a:pt x="3051" y="1"/>
                    <a:pt x="2975" y="3"/>
                    <a:pt x="2900" y="8"/>
                  </a:cubicBezTo>
                  <a:cubicBezTo>
                    <a:pt x="2879" y="10"/>
                    <a:pt x="2858" y="11"/>
                    <a:pt x="2837" y="13"/>
                  </a:cubicBezTo>
                  <a:cubicBezTo>
                    <a:pt x="2326" y="58"/>
                    <a:pt x="1848" y="212"/>
                    <a:pt x="1429" y="455"/>
                  </a:cubicBezTo>
                  <a:cubicBezTo>
                    <a:pt x="1278" y="543"/>
                    <a:pt x="1136" y="643"/>
                    <a:pt x="1002" y="751"/>
                  </a:cubicBezTo>
                  <a:cubicBezTo>
                    <a:pt x="629" y="1123"/>
                    <a:pt x="342" y="1579"/>
                    <a:pt x="171" y="2090"/>
                  </a:cubicBezTo>
                  <a:cubicBezTo>
                    <a:pt x="60" y="2427"/>
                    <a:pt x="0" y="2786"/>
                    <a:pt x="0" y="3161"/>
                  </a:cubicBezTo>
                  <a:cubicBezTo>
                    <a:pt x="0" y="3222"/>
                    <a:pt x="1" y="3282"/>
                    <a:pt x="6" y="3343"/>
                  </a:cubicBezTo>
                  <a:cubicBezTo>
                    <a:pt x="95" y="5064"/>
                    <a:pt x="1462" y="6445"/>
                    <a:pt x="3176" y="6557"/>
                  </a:cubicBezTo>
                  <a:cubicBezTo>
                    <a:pt x="3192" y="6558"/>
                    <a:pt x="3207" y="6558"/>
                    <a:pt x="3223" y="6561"/>
                  </a:cubicBezTo>
                  <a:cubicBezTo>
                    <a:pt x="3283" y="6564"/>
                    <a:pt x="3344" y="6566"/>
                    <a:pt x="3404" y="6566"/>
                  </a:cubicBezTo>
                  <a:cubicBezTo>
                    <a:pt x="3778" y="6566"/>
                    <a:pt x="4137" y="6505"/>
                    <a:pt x="4474" y="6394"/>
                  </a:cubicBezTo>
                  <a:cubicBezTo>
                    <a:pt x="4862" y="6266"/>
                    <a:pt x="5216" y="6070"/>
                    <a:pt x="5528" y="5822"/>
                  </a:cubicBezTo>
                  <a:cubicBezTo>
                    <a:pt x="5741" y="5609"/>
                    <a:pt x="5928" y="5370"/>
                    <a:pt x="6080" y="5106"/>
                  </a:cubicBezTo>
                  <a:cubicBezTo>
                    <a:pt x="6323" y="4685"/>
                    <a:pt x="6478" y="4208"/>
                    <a:pt x="6520" y="3698"/>
                  </a:cubicBezTo>
                  <a:cubicBezTo>
                    <a:pt x="6529" y="3602"/>
                    <a:pt x="6534" y="3504"/>
                    <a:pt x="6534" y="3407"/>
                  </a:cubicBezTo>
                  <a:cubicBezTo>
                    <a:pt x="6534" y="3315"/>
                    <a:pt x="6530" y="3227"/>
                    <a:pt x="6523" y="3139"/>
                  </a:cubicBezTo>
                  <a:cubicBezTo>
                    <a:pt x="6509" y="2953"/>
                    <a:pt x="6479" y="2772"/>
                    <a:pt x="6436" y="2595"/>
                  </a:cubicBezTo>
                  <a:cubicBezTo>
                    <a:pt x="6135" y="1367"/>
                    <a:pt x="5169" y="398"/>
                    <a:pt x="3939" y="98"/>
                  </a:cubicBezTo>
                  <a:cubicBezTo>
                    <a:pt x="3763" y="54"/>
                    <a:pt x="3581" y="26"/>
                    <a:pt x="3396" y="11"/>
                  </a:cubicBezTo>
                  <a:cubicBezTo>
                    <a:pt x="3307" y="5"/>
                    <a:pt x="3217" y="1"/>
                    <a:pt x="3128" y="1"/>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6679186" y="1878720"/>
              <a:ext cx="322078" cy="445012"/>
            </a:xfrm>
            <a:custGeom>
              <a:avLst/>
              <a:gdLst/>
              <a:ahLst/>
              <a:cxnLst/>
              <a:rect l="l" t="t" r="r" b="b"/>
              <a:pathLst>
                <a:path w="3863" h="5337" extrusionOk="0">
                  <a:moveTo>
                    <a:pt x="1420" y="1"/>
                  </a:moveTo>
                  <a:lnTo>
                    <a:pt x="1420" y="154"/>
                  </a:lnTo>
                  <a:lnTo>
                    <a:pt x="1418" y="613"/>
                  </a:lnTo>
                  <a:cubicBezTo>
                    <a:pt x="1418" y="613"/>
                    <a:pt x="1381" y="606"/>
                    <a:pt x="1314" y="606"/>
                  </a:cubicBezTo>
                  <a:cubicBezTo>
                    <a:pt x="1146" y="606"/>
                    <a:pt x="794" y="649"/>
                    <a:pt x="408" y="953"/>
                  </a:cubicBezTo>
                  <a:cubicBezTo>
                    <a:pt x="385" y="972"/>
                    <a:pt x="365" y="989"/>
                    <a:pt x="345" y="1006"/>
                  </a:cubicBezTo>
                  <a:cubicBezTo>
                    <a:pt x="129" y="1198"/>
                    <a:pt x="5" y="1457"/>
                    <a:pt x="3" y="1786"/>
                  </a:cubicBezTo>
                  <a:lnTo>
                    <a:pt x="0" y="1787"/>
                  </a:lnTo>
                  <a:cubicBezTo>
                    <a:pt x="0" y="2138"/>
                    <a:pt x="138" y="2390"/>
                    <a:pt x="349" y="2571"/>
                  </a:cubicBezTo>
                  <a:cubicBezTo>
                    <a:pt x="366" y="2587"/>
                    <a:pt x="388" y="2602"/>
                    <a:pt x="405" y="2618"/>
                  </a:cubicBezTo>
                  <a:lnTo>
                    <a:pt x="412" y="2623"/>
                  </a:lnTo>
                  <a:cubicBezTo>
                    <a:pt x="433" y="2638"/>
                    <a:pt x="454" y="2654"/>
                    <a:pt x="475" y="2667"/>
                  </a:cubicBezTo>
                  <a:cubicBezTo>
                    <a:pt x="493" y="2681"/>
                    <a:pt x="512" y="2694"/>
                    <a:pt x="533" y="2704"/>
                  </a:cubicBezTo>
                  <a:cubicBezTo>
                    <a:pt x="543" y="2709"/>
                    <a:pt x="549" y="2715"/>
                    <a:pt x="558" y="2719"/>
                  </a:cubicBezTo>
                  <a:cubicBezTo>
                    <a:pt x="572" y="2729"/>
                    <a:pt x="588" y="2739"/>
                    <a:pt x="604" y="2746"/>
                  </a:cubicBezTo>
                  <a:cubicBezTo>
                    <a:pt x="736" y="2819"/>
                    <a:pt x="881" y="2876"/>
                    <a:pt x="1026" y="2928"/>
                  </a:cubicBezTo>
                  <a:cubicBezTo>
                    <a:pt x="1097" y="2952"/>
                    <a:pt x="1171" y="2975"/>
                    <a:pt x="1246" y="2994"/>
                  </a:cubicBezTo>
                  <a:cubicBezTo>
                    <a:pt x="1353" y="3025"/>
                    <a:pt x="1459" y="3052"/>
                    <a:pt x="1562" y="3079"/>
                  </a:cubicBezTo>
                  <a:cubicBezTo>
                    <a:pt x="1604" y="3088"/>
                    <a:pt x="1643" y="3099"/>
                    <a:pt x="1683" y="3109"/>
                  </a:cubicBezTo>
                  <a:cubicBezTo>
                    <a:pt x="1974" y="3179"/>
                    <a:pt x="2186" y="3237"/>
                    <a:pt x="2319" y="3313"/>
                  </a:cubicBezTo>
                  <a:cubicBezTo>
                    <a:pt x="2405" y="3360"/>
                    <a:pt x="2461" y="3413"/>
                    <a:pt x="2491" y="3482"/>
                  </a:cubicBezTo>
                  <a:cubicBezTo>
                    <a:pt x="2507" y="3519"/>
                    <a:pt x="2513" y="3561"/>
                    <a:pt x="2514" y="3605"/>
                  </a:cubicBezTo>
                  <a:cubicBezTo>
                    <a:pt x="2513" y="3776"/>
                    <a:pt x="2378" y="3915"/>
                    <a:pt x="2011" y="3915"/>
                  </a:cubicBezTo>
                  <a:cubicBezTo>
                    <a:pt x="1995" y="3915"/>
                    <a:pt x="1979" y="3915"/>
                    <a:pt x="1962" y="3914"/>
                  </a:cubicBezTo>
                  <a:cubicBezTo>
                    <a:pt x="1532" y="3898"/>
                    <a:pt x="1292" y="3725"/>
                    <a:pt x="1232" y="3466"/>
                  </a:cubicBezTo>
                  <a:lnTo>
                    <a:pt x="54" y="3687"/>
                  </a:lnTo>
                  <a:cubicBezTo>
                    <a:pt x="233" y="4228"/>
                    <a:pt x="714" y="4581"/>
                    <a:pt x="1467" y="4711"/>
                  </a:cubicBezTo>
                  <a:lnTo>
                    <a:pt x="1466" y="5301"/>
                  </a:lnTo>
                  <a:lnTo>
                    <a:pt x="2437" y="5336"/>
                  </a:lnTo>
                  <a:lnTo>
                    <a:pt x="2438" y="4745"/>
                  </a:lnTo>
                  <a:cubicBezTo>
                    <a:pt x="2847" y="4712"/>
                    <a:pt x="3182" y="4601"/>
                    <a:pt x="3414" y="4413"/>
                  </a:cubicBezTo>
                  <a:lnTo>
                    <a:pt x="3420" y="4408"/>
                  </a:lnTo>
                  <a:cubicBezTo>
                    <a:pt x="3654" y="4216"/>
                    <a:pt x="3784" y="3947"/>
                    <a:pt x="3786" y="3596"/>
                  </a:cubicBezTo>
                  <a:cubicBezTo>
                    <a:pt x="3789" y="2817"/>
                    <a:pt x="3171" y="2538"/>
                    <a:pt x="2510" y="2358"/>
                  </a:cubicBezTo>
                  <a:cubicBezTo>
                    <a:pt x="1891" y="2192"/>
                    <a:pt x="1341" y="2151"/>
                    <a:pt x="1342" y="1773"/>
                  </a:cubicBezTo>
                  <a:cubicBezTo>
                    <a:pt x="1344" y="1549"/>
                    <a:pt x="1537" y="1448"/>
                    <a:pt x="1828" y="1448"/>
                  </a:cubicBezTo>
                  <a:cubicBezTo>
                    <a:pt x="1844" y="1448"/>
                    <a:pt x="1860" y="1449"/>
                    <a:pt x="1877" y="1449"/>
                  </a:cubicBezTo>
                  <a:cubicBezTo>
                    <a:pt x="2384" y="1468"/>
                    <a:pt x="2582" y="1768"/>
                    <a:pt x="2622" y="1985"/>
                  </a:cubicBezTo>
                  <a:lnTo>
                    <a:pt x="3862" y="1759"/>
                  </a:lnTo>
                  <a:cubicBezTo>
                    <a:pt x="3834" y="1642"/>
                    <a:pt x="3791" y="1536"/>
                    <a:pt x="3740" y="1439"/>
                  </a:cubicBezTo>
                  <a:cubicBezTo>
                    <a:pt x="3645" y="1267"/>
                    <a:pt x="3513" y="1125"/>
                    <a:pt x="3357" y="1014"/>
                  </a:cubicBezTo>
                  <a:cubicBezTo>
                    <a:pt x="3082" y="814"/>
                    <a:pt x="2731" y="702"/>
                    <a:pt x="2379" y="646"/>
                  </a:cubicBezTo>
                  <a:lnTo>
                    <a:pt x="2383" y="54"/>
                  </a:lnTo>
                  <a:lnTo>
                    <a:pt x="1420"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6679186" y="1878720"/>
              <a:ext cx="322078" cy="445012"/>
            </a:xfrm>
            <a:custGeom>
              <a:avLst/>
              <a:gdLst/>
              <a:ahLst/>
              <a:cxnLst/>
              <a:rect l="l" t="t" r="r" b="b"/>
              <a:pathLst>
                <a:path w="3863" h="5337" extrusionOk="0">
                  <a:moveTo>
                    <a:pt x="1420" y="1"/>
                  </a:moveTo>
                  <a:lnTo>
                    <a:pt x="1420" y="154"/>
                  </a:lnTo>
                  <a:lnTo>
                    <a:pt x="1418" y="613"/>
                  </a:lnTo>
                  <a:cubicBezTo>
                    <a:pt x="1418" y="613"/>
                    <a:pt x="1381" y="606"/>
                    <a:pt x="1314" y="606"/>
                  </a:cubicBezTo>
                  <a:cubicBezTo>
                    <a:pt x="1146" y="606"/>
                    <a:pt x="794" y="649"/>
                    <a:pt x="408" y="953"/>
                  </a:cubicBezTo>
                  <a:cubicBezTo>
                    <a:pt x="385" y="972"/>
                    <a:pt x="365" y="989"/>
                    <a:pt x="345" y="1006"/>
                  </a:cubicBezTo>
                  <a:cubicBezTo>
                    <a:pt x="129" y="1198"/>
                    <a:pt x="5" y="1457"/>
                    <a:pt x="3" y="1786"/>
                  </a:cubicBezTo>
                  <a:lnTo>
                    <a:pt x="0" y="1787"/>
                  </a:lnTo>
                  <a:cubicBezTo>
                    <a:pt x="0" y="2138"/>
                    <a:pt x="138" y="2390"/>
                    <a:pt x="349" y="2571"/>
                  </a:cubicBezTo>
                  <a:cubicBezTo>
                    <a:pt x="366" y="2587"/>
                    <a:pt x="388" y="2602"/>
                    <a:pt x="405" y="2618"/>
                  </a:cubicBezTo>
                  <a:lnTo>
                    <a:pt x="412" y="2623"/>
                  </a:lnTo>
                  <a:cubicBezTo>
                    <a:pt x="433" y="2638"/>
                    <a:pt x="454" y="2654"/>
                    <a:pt x="475" y="2667"/>
                  </a:cubicBezTo>
                  <a:cubicBezTo>
                    <a:pt x="493" y="2681"/>
                    <a:pt x="512" y="2694"/>
                    <a:pt x="533" y="2704"/>
                  </a:cubicBezTo>
                  <a:cubicBezTo>
                    <a:pt x="543" y="2709"/>
                    <a:pt x="549" y="2715"/>
                    <a:pt x="558" y="2719"/>
                  </a:cubicBezTo>
                  <a:cubicBezTo>
                    <a:pt x="572" y="2729"/>
                    <a:pt x="588" y="2739"/>
                    <a:pt x="604" y="2746"/>
                  </a:cubicBezTo>
                  <a:cubicBezTo>
                    <a:pt x="736" y="2819"/>
                    <a:pt x="881" y="2876"/>
                    <a:pt x="1026" y="2928"/>
                  </a:cubicBezTo>
                  <a:cubicBezTo>
                    <a:pt x="1097" y="2952"/>
                    <a:pt x="1171" y="2975"/>
                    <a:pt x="1246" y="2994"/>
                  </a:cubicBezTo>
                  <a:cubicBezTo>
                    <a:pt x="1353" y="3025"/>
                    <a:pt x="1459" y="3052"/>
                    <a:pt x="1562" y="3079"/>
                  </a:cubicBezTo>
                  <a:cubicBezTo>
                    <a:pt x="1604" y="3088"/>
                    <a:pt x="1643" y="3099"/>
                    <a:pt x="1683" y="3109"/>
                  </a:cubicBezTo>
                  <a:cubicBezTo>
                    <a:pt x="1974" y="3179"/>
                    <a:pt x="2186" y="3237"/>
                    <a:pt x="2319" y="3313"/>
                  </a:cubicBezTo>
                  <a:cubicBezTo>
                    <a:pt x="2405" y="3360"/>
                    <a:pt x="2461" y="3413"/>
                    <a:pt x="2491" y="3482"/>
                  </a:cubicBezTo>
                  <a:cubicBezTo>
                    <a:pt x="2507" y="3519"/>
                    <a:pt x="2513" y="3561"/>
                    <a:pt x="2514" y="3605"/>
                  </a:cubicBezTo>
                  <a:cubicBezTo>
                    <a:pt x="2513" y="3776"/>
                    <a:pt x="2378" y="3915"/>
                    <a:pt x="2011" y="3915"/>
                  </a:cubicBezTo>
                  <a:cubicBezTo>
                    <a:pt x="1995" y="3915"/>
                    <a:pt x="1979" y="3915"/>
                    <a:pt x="1962" y="3914"/>
                  </a:cubicBezTo>
                  <a:cubicBezTo>
                    <a:pt x="1532" y="3898"/>
                    <a:pt x="1292" y="3725"/>
                    <a:pt x="1232" y="3466"/>
                  </a:cubicBezTo>
                  <a:lnTo>
                    <a:pt x="54" y="3687"/>
                  </a:lnTo>
                  <a:cubicBezTo>
                    <a:pt x="233" y="4228"/>
                    <a:pt x="714" y="4581"/>
                    <a:pt x="1467" y="4711"/>
                  </a:cubicBezTo>
                  <a:lnTo>
                    <a:pt x="1466" y="5301"/>
                  </a:lnTo>
                  <a:lnTo>
                    <a:pt x="2437" y="5336"/>
                  </a:lnTo>
                  <a:lnTo>
                    <a:pt x="2438" y="4745"/>
                  </a:lnTo>
                  <a:cubicBezTo>
                    <a:pt x="2847" y="4712"/>
                    <a:pt x="3182" y="4601"/>
                    <a:pt x="3414" y="4413"/>
                  </a:cubicBezTo>
                  <a:lnTo>
                    <a:pt x="3420" y="4408"/>
                  </a:lnTo>
                  <a:cubicBezTo>
                    <a:pt x="3654" y="4216"/>
                    <a:pt x="3784" y="3947"/>
                    <a:pt x="3786" y="3596"/>
                  </a:cubicBezTo>
                  <a:cubicBezTo>
                    <a:pt x="3789" y="2817"/>
                    <a:pt x="3171" y="2538"/>
                    <a:pt x="2510" y="2358"/>
                  </a:cubicBezTo>
                  <a:cubicBezTo>
                    <a:pt x="1891" y="2192"/>
                    <a:pt x="1341" y="2151"/>
                    <a:pt x="1342" y="1773"/>
                  </a:cubicBezTo>
                  <a:cubicBezTo>
                    <a:pt x="1344" y="1549"/>
                    <a:pt x="1537" y="1448"/>
                    <a:pt x="1828" y="1448"/>
                  </a:cubicBezTo>
                  <a:cubicBezTo>
                    <a:pt x="1844" y="1448"/>
                    <a:pt x="1860" y="1449"/>
                    <a:pt x="1877" y="1449"/>
                  </a:cubicBezTo>
                  <a:cubicBezTo>
                    <a:pt x="2384" y="1468"/>
                    <a:pt x="2582" y="1768"/>
                    <a:pt x="2622" y="1985"/>
                  </a:cubicBezTo>
                  <a:lnTo>
                    <a:pt x="3862" y="1759"/>
                  </a:lnTo>
                  <a:cubicBezTo>
                    <a:pt x="3834" y="1642"/>
                    <a:pt x="3791" y="1536"/>
                    <a:pt x="3740" y="1439"/>
                  </a:cubicBezTo>
                  <a:cubicBezTo>
                    <a:pt x="3645" y="1267"/>
                    <a:pt x="3513" y="1125"/>
                    <a:pt x="3357" y="1014"/>
                  </a:cubicBezTo>
                  <a:cubicBezTo>
                    <a:pt x="3082" y="814"/>
                    <a:pt x="2731" y="702"/>
                    <a:pt x="2379" y="646"/>
                  </a:cubicBezTo>
                  <a:lnTo>
                    <a:pt x="2383" y="54"/>
                  </a:lnTo>
                  <a:lnTo>
                    <a:pt x="14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6790574" y="2026724"/>
              <a:ext cx="204602" cy="152006"/>
            </a:xfrm>
            <a:custGeom>
              <a:avLst/>
              <a:gdLst/>
              <a:ahLst/>
              <a:cxnLst/>
              <a:rect l="l" t="t" r="r" b="b"/>
              <a:pathLst>
                <a:path w="2454" h="1823" extrusionOk="0">
                  <a:moveTo>
                    <a:pt x="6" y="0"/>
                  </a:moveTo>
                  <a:lnTo>
                    <a:pt x="6" y="0"/>
                  </a:lnTo>
                  <a:cubicBezTo>
                    <a:pt x="1" y="146"/>
                    <a:pt x="85" y="251"/>
                    <a:pt x="203" y="320"/>
                  </a:cubicBezTo>
                  <a:cubicBezTo>
                    <a:pt x="323" y="386"/>
                    <a:pt x="467" y="430"/>
                    <a:pt x="612" y="469"/>
                  </a:cubicBezTo>
                  <a:cubicBezTo>
                    <a:pt x="906" y="546"/>
                    <a:pt x="1209" y="608"/>
                    <a:pt x="1478" y="708"/>
                  </a:cubicBezTo>
                  <a:cubicBezTo>
                    <a:pt x="1751" y="803"/>
                    <a:pt x="1998" y="929"/>
                    <a:pt x="2171" y="1116"/>
                  </a:cubicBezTo>
                  <a:cubicBezTo>
                    <a:pt x="2347" y="1298"/>
                    <a:pt x="2441" y="1543"/>
                    <a:pt x="2451" y="1823"/>
                  </a:cubicBezTo>
                  <a:cubicBezTo>
                    <a:pt x="2453" y="1678"/>
                    <a:pt x="2440" y="1541"/>
                    <a:pt x="2401" y="1418"/>
                  </a:cubicBezTo>
                  <a:cubicBezTo>
                    <a:pt x="2362" y="1293"/>
                    <a:pt x="2294" y="1185"/>
                    <a:pt x="2211" y="1087"/>
                  </a:cubicBezTo>
                  <a:cubicBezTo>
                    <a:pt x="2045" y="891"/>
                    <a:pt x="1793" y="764"/>
                    <a:pt x="1522" y="664"/>
                  </a:cubicBezTo>
                  <a:cubicBezTo>
                    <a:pt x="1246" y="565"/>
                    <a:pt x="942" y="502"/>
                    <a:pt x="643" y="434"/>
                  </a:cubicBezTo>
                  <a:cubicBezTo>
                    <a:pt x="495" y="399"/>
                    <a:pt x="349" y="360"/>
                    <a:pt x="227" y="299"/>
                  </a:cubicBezTo>
                  <a:cubicBezTo>
                    <a:pt x="104" y="237"/>
                    <a:pt x="11" y="142"/>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6797828" y="1878887"/>
              <a:ext cx="80207" cy="54032"/>
            </a:xfrm>
            <a:custGeom>
              <a:avLst/>
              <a:gdLst/>
              <a:ahLst/>
              <a:cxnLst/>
              <a:rect l="l" t="t" r="r" b="b"/>
              <a:pathLst>
                <a:path w="962" h="648" extrusionOk="0">
                  <a:moveTo>
                    <a:pt x="0" y="1"/>
                  </a:moveTo>
                  <a:lnTo>
                    <a:pt x="869" y="122"/>
                  </a:lnTo>
                  <a:lnTo>
                    <a:pt x="958" y="648"/>
                  </a:lnTo>
                  <a:lnTo>
                    <a:pt x="961" y="54"/>
                  </a:lnTo>
                  <a:lnTo>
                    <a:pt x="0"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6801413" y="2271451"/>
              <a:ext cx="81124" cy="52448"/>
            </a:xfrm>
            <a:custGeom>
              <a:avLst/>
              <a:gdLst/>
              <a:ahLst/>
              <a:cxnLst/>
              <a:rect l="l" t="t" r="r" b="b"/>
              <a:pathLst>
                <a:path w="973" h="629" extrusionOk="0">
                  <a:moveTo>
                    <a:pt x="2" y="1"/>
                  </a:moveTo>
                  <a:lnTo>
                    <a:pt x="1" y="591"/>
                  </a:lnTo>
                  <a:lnTo>
                    <a:pt x="972" y="628"/>
                  </a:lnTo>
                  <a:lnTo>
                    <a:pt x="83" y="524"/>
                  </a:lnTo>
                  <a:lnTo>
                    <a:pt x="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6683772" y="2178813"/>
              <a:ext cx="39103" cy="30018"/>
            </a:xfrm>
            <a:custGeom>
              <a:avLst/>
              <a:gdLst/>
              <a:ahLst/>
              <a:cxnLst/>
              <a:rect l="l" t="t" r="r" b="b"/>
              <a:pathLst>
                <a:path w="469" h="360" extrusionOk="0">
                  <a:moveTo>
                    <a:pt x="469" y="1"/>
                  </a:moveTo>
                  <a:lnTo>
                    <a:pt x="0" y="88"/>
                  </a:lnTo>
                  <a:cubicBezTo>
                    <a:pt x="32" y="186"/>
                    <a:pt x="78" y="274"/>
                    <a:pt x="130" y="360"/>
                  </a:cubicBezTo>
                  <a:lnTo>
                    <a:pt x="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6801246" y="2112774"/>
              <a:ext cx="193680" cy="210207"/>
            </a:xfrm>
            <a:custGeom>
              <a:avLst/>
              <a:gdLst/>
              <a:ahLst/>
              <a:cxnLst/>
              <a:rect l="l" t="t" r="r" b="b"/>
              <a:pathLst>
                <a:path w="2323" h="2521" extrusionOk="0">
                  <a:moveTo>
                    <a:pt x="1995" y="1"/>
                  </a:moveTo>
                  <a:lnTo>
                    <a:pt x="3" y="2110"/>
                  </a:lnTo>
                  <a:lnTo>
                    <a:pt x="1" y="2495"/>
                  </a:lnTo>
                  <a:lnTo>
                    <a:pt x="664" y="2521"/>
                  </a:lnTo>
                  <a:lnTo>
                    <a:pt x="974" y="2192"/>
                  </a:lnTo>
                  <a:lnTo>
                    <a:pt x="974" y="1941"/>
                  </a:lnTo>
                  <a:cubicBezTo>
                    <a:pt x="1069" y="1932"/>
                    <a:pt x="1159" y="1921"/>
                    <a:pt x="1245" y="1904"/>
                  </a:cubicBezTo>
                  <a:lnTo>
                    <a:pt x="2322" y="764"/>
                  </a:lnTo>
                  <a:cubicBezTo>
                    <a:pt x="2317" y="424"/>
                    <a:pt x="2191" y="181"/>
                    <a:pt x="19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6679686" y="1880638"/>
              <a:ext cx="195348" cy="195365"/>
            </a:xfrm>
            <a:custGeom>
              <a:avLst/>
              <a:gdLst/>
              <a:ahLst/>
              <a:cxnLst/>
              <a:rect l="l" t="t" r="r" b="b"/>
              <a:pathLst>
                <a:path w="2343" h="2343" extrusionOk="0">
                  <a:moveTo>
                    <a:pt x="1776" y="0"/>
                  </a:moveTo>
                  <a:lnTo>
                    <a:pt x="1411" y="385"/>
                  </a:lnTo>
                  <a:lnTo>
                    <a:pt x="1410" y="590"/>
                  </a:lnTo>
                  <a:cubicBezTo>
                    <a:pt x="1410" y="590"/>
                    <a:pt x="1373" y="583"/>
                    <a:pt x="1307" y="583"/>
                  </a:cubicBezTo>
                  <a:cubicBezTo>
                    <a:pt x="1282" y="583"/>
                    <a:pt x="1253" y="584"/>
                    <a:pt x="1221" y="587"/>
                  </a:cubicBezTo>
                  <a:lnTo>
                    <a:pt x="1" y="1880"/>
                  </a:lnTo>
                  <a:cubicBezTo>
                    <a:pt x="18" y="2062"/>
                    <a:pt x="75" y="2214"/>
                    <a:pt x="160" y="2343"/>
                  </a:cubicBezTo>
                  <a:lnTo>
                    <a:pt x="2342" y="32"/>
                  </a:lnTo>
                  <a:lnTo>
                    <a:pt x="17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6708200" y="1914158"/>
              <a:ext cx="229531" cy="211375"/>
            </a:xfrm>
            <a:custGeom>
              <a:avLst/>
              <a:gdLst/>
              <a:ahLst/>
              <a:cxnLst/>
              <a:rect l="l" t="t" r="r" b="b"/>
              <a:pathLst>
                <a:path w="2753" h="2535" extrusionOk="0">
                  <a:moveTo>
                    <a:pt x="2031" y="1"/>
                  </a:moveTo>
                  <a:lnTo>
                    <a:pt x="1" y="2152"/>
                  </a:lnTo>
                  <a:cubicBezTo>
                    <a:pt x="17" y="2167"/>
                    <a:pt x="37" y="2181"/>
                    <a:pt x="54" y="2195"/>
                  </a:cubicBezTo>
                  <a:lnTo>
                    <a:pt x="64" y="2199"/>
                  </a:lnTo>
                  <a:cubicBezTo>
                    <a:pt x="85" y="2214"/>
                    <a:pt x="106" y="2230"/>
                    <a:pt x="127" y="2245"/>
                  </a:cubicBezTo>
                  <a:cubicBezTo>
                    <a:pt x="145" y="2257"/>
                    <a:pt x="164" y="2271"/>
                    <a:pt x="185" y="2282"/>
                  </a:cubicBezTo>
                  <a:cubicBezTo>
                    <a:pt x="195" y="2285"/>
                    <a:pt x="201" y="2292"/>
                    <a:pt x="208" y="2295"/>
                  </a:cubicBezTo>
                  <a:cubicBezTo>
                    <a:pt x="223" y="2305"/>
                    <a:pt x="239" y="2315"/>
                    <a:pt x="255" y="2322"/>
                  </a:cubicBezTo>
                  <a:cubicBezTo>
                    <a:pt x="387" y="2395"/>
                    <a:pt x="532" y="2452"/>
                    <a:pt x="677" y="2504"/>
                  </a:cubicBezTo>
                  <a:cubicBezTo>
                    <a:pt x="709" y="2515"/>
                    <a:pt x="744" y="2524"/>
                    <a:pt x="777" y="2535"/>
                  </a:cubicBezTo>
                  <a:lnTo>
                    <a:pt x="1498" y="1771"/>
                  </a:lnTo>
                  <a:cubicBezTo>
                    <a:pt x="1198" y="1687"/>
                    <a:pt x="992" y="1581"/>
                    <a:pt x="992" y="1350"/>
                  </a:cubicBezTo>
                  <a:cubicBezTo>
                    <a:pt x="993" y="1126"/>
                    <a:pt x="1186" y="1026"/>
                    <a:pt x="1477" y="1026"/>
                  </a:cubicBezTo>
                  <a:cubicBezTo>
                    <a:pt x="1493" y="1026"/>
                    <a:pt x="1509" y="1027"/>
                    <a:pt x="1526" y="1027"/>
                  </a:cubicBezTo>
                  <a:cubicBezTo>
                    <a:pt x="1758" y="1035"/>
                    <a:pt x="1925" y="1103"/>
                    <a:pt x="2042" y="1196"/>
                  </a:cubicBezTo>
                  <a:lnTo>
                    <a:pt x="2753" y="443"/>
                  </a:lnTo>
                  <a:cubicBezTo>
                    <a:pt x="2529" y="335"/>
                    <a:pt x="2280" y="265"/>
                    <a:pt x="2030" y="226"/>
                  </a:cubicBezTo>
                  <a:lnTo>
                    <a:pt x="20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7"/>
            <p:cNvSpPr/>
            <p:nvPr/>
          </p:nvSpPr>
          <p:spPr>
            <a:xfrm>
              <a:off x="6498598" y="1775827"/>
              <a:ext cx="186593" cy="186527"/>
            </a:xfrm>
            <a:custGeom>
              <a:avLst/>
              <a:gdLst/>
              <a:ahLst/>
              <a:cxnLst/>
              <a:rect l="l" t="t" r="r" b="b"/>
              <a:pathLst>
                <a:path w="2238" h="2237" extrusionOk="0">
                  <a:moveTo>
                    <a:pt x="1119" y="1"/>
                  </a:moveTo>
                  <a:lnTo>
                    <a:pt x="1040" y="1040"/>
                  </a:lnTo>
                  <a:lnTo>
                    <a:pt x="1" y="1119"/>
                  </a:lnTo>
                  <a:lnTo>
                    <a:pt x="1040" y="1198"/>
                  </a:lnTo>
                  <a:lnTo>
                    <a:pt x="1119" y="2237"/>
                  </a:lnTo>
                  <a:lnTo>
                    <a:pt x="1198" y="1198"/>
                  </a:lnTo>
                  <a:lnTo>
                    <a:pt x="2237" y="1119"/>
                  </a:lnTo>
                  <a:lnTo>
                    <a:pt x="1198" y="1040"/>
                  </a:lnTo>
                  <a:lnTo>
                    <a:pt x="11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7"/>
            <p:cNvSpPr/>
            <p:nvPr/>
          </p:nvSpPr>
          <p:spPr>
            <a:xfrm>
              <a:off x="6611236" y="1891561"/>
              <a:ext cx="90462" cy="90470"/>
            </a:xfrm>
            <a:custGeom>
              <a:avLst/>
              <a:gdLst/>
              <a:ahLst/>
              <a:cxnLst/>
              <a:rect l="l" t="t" r="r" b="b"/>
              <a:pathLst>
                <a:path w="1085" h="1085" extrusionOk="0">
                  <a:moveTo>
                    <a:pt x="542" y="1"/>
                  </a:moveTo>
                  <a:lnTo>
                    <a:pt x="504" y="504"/>
                  </a:lnTo>
                  <a:lnTo>
                    <a:pt x="0" y="543"/>
                  </a:lnTo>
                  <a:lnTo>
                    <a:pt x="504" y="581"/>
                  </a:lnTo>
                  <a:lnTo>
                    <a:pt x="542" y="1084"/>
                  </a:lnTo>
                  <a:lnTo>
                    <a:pt x="580" y="581"/>
                  </a:lnTo>
                  <a:lnTo>
                    <a:pt x="1084" y="543"/>
                  </a:lnTo>
                  <a:lnTo>
                    <a:pt x="580" y="504"/>
                  </a:lnTo>
                  <a:lnTo>
                    <a:pt x="5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7323084" y="3166976"/>
              <a:ext cx="800233" cy="419914"/>
            </a:xfrm>
            <a:custGeom>
              <a:avLst/>
              <a:gdLst/>
              <a:ahLst/>
              <a:cxnLst/>
              <a:rect l="l" t="t" r="r" b="b"/>
              <a:pathLst>
                <a:path w="9598" h="5036" extrusionOk="0">
                  <a:moveTo>
                    <a:pt x="4785" y="1"/>
                  </a:moveTo>
                  <a:cubicBezTo>
                    <a:pt x="3874" y="1"/>
                    <a:pt x="2968" y="138"/>
                    <a:pt x="2184" y="409"/>
                  </a:cubicBezTo>
                  <a:cubicBezTo>
                    <a:pt x="1980" y="480"/>
                    <a:pt x="1783" y="560"/>
                    <a:pt x="1598" y="649"/>
                  </a:cubicBezTo>
                  <a:cubicBezTo>
                    <a:pt x="1452" y="718"/>
                    <a:pt x="1315" y="792"/>
                    <a:pt x="1183" y="872"/>
                  </a:cubicBezTo>
                  <a:cubicBezTo>
                    <a:pt x="959" y="1009"/>
                    <a:pt x="765" y="1157"/>
                    <a:pt x="603" y="1312"/>
                  </a:cubicBezTo>
                  <a:cubicBezTo>
                    <a:pt x="562" y="1354"/>
                    <a:pt x="521" y="1394"/>
                    <a:pt x="483" y="1436"/>
                  </a:cubicBezTo>
                  <a:lnTo>
                    <a:pt x="1" y="1439"/>
                  </a:lnTo>
                  <a:lnTo>
                    <a:pt x="3" y="2458"/>
                  </a:lnTo>
                  <a:cubicBezTo>
                    <a:pt x="3" y="2518"/>
                    <a:pt x="5" y="2578"/>
                    <a:pt x="13" y="2638"/>
                  </a:cubicBezTo>
                  <a:cubicBezTo>
                    <a:pt x="37" y="2829"/>
                    <a:pt x="101" y="3021"/>
                    <a:pt x="205" y="3205"/>
                  </a:cubicBezTo>
                  <a:cubicBezTo>
                    <a:pt x="230" y="3248"/>
                    <a:pt x="256" y="3290"/>
                    <a:pt x="284" y="3332"/>
                  </a:cubicBezTo>
                  <a:cubicBezTo>
                    <a:pt x="412" y="3525"/>
                    <a:pt x="586" y="3712"/>
                    <a:pt x="805" y="3887"/>
                  </a:cubicBezTo>
                  <a:cubicBezTo>
                    <a:pt x="876" y="3945"/>
                    <a:pt x="954" y="4003"/>
                    <a:pt x="1038" y="4058"/>
                  </a:cubicBezTo>
                  <a:cubicBezTo>
                    <a:pt x="1121" y="4114"/>
                    <a:pt x="1208" y="4168"/>
                    <a:pt x="1301" y="4221"/>
                  </a:cubicBezTo>
                  <a:cubicBezTo>
                    <a:pt x="1408" y="4283"/>
                    <a:pt x="1523" y="4341"/>
                    <a:pt x="1643" y="4398"/>
                  </a:cubicBezTo>
                  <a:cubicBezTo>
                    <a:pt x="1789" y="4467"/>
                    <a:pt x="1942" y="4530"/>
                    <a:pt x="2099" y="4587"/>
                  </a:cubicBezTo>
                  <a:cubicBezTo>
                    <a:pt x="2209" y="4626"/>
                    <a:pt x="2320" y="4664"/>
                    <a:pt x="2435" y="4699"/>
                  </a:cubicBezTo>
                  <a:cubicBezTo>
                    <a:pt x="3174" y="4924"/>
                    <a:pt x="3994" y="5036"/>
                    <a:pt x="4812" y="5036"/>
                  </a:cubicBezTo>
                  <a:cubicBezTo>
                    <a:pt x="5851" y="5036"/>
                    <a:pt x="6884" y="4856"/>
                    <a:pt x="7737" y="4504"/>
                  </a:cubicBezTo>
                  <a:cubicBezTo>
                    <a:pt x="7841" y="4462"/>
                    <a:pt x="7943" y="4415"/>
                    <a:pt x="8041" y="4368"/>
                  </a:cubicBezTo>
                  <a:cubicBezTo>
                    <a:pt x="8170" y="4305"/>
                    <a:pt x="8296" y="4236"/>
                    <a:pt x="8415" y="4163"/>
                  </a:cubicBezTo>
                  <a:cubicBezTo>
                    <a:pt x="8528" y="4094"/>
                    <a:pt x="8633" y="4021"/>
                    <a:pt x="8732" y="3947"/>
                  </a:cubicBezTo>
                  <a:cubicBezTo>
                    <a:pt x="8809" y="3888"/>
                    <a:pt x="8881" y="3828"/>
                    <a:pt x="8949" y="3766"/>
                  </a:cubicBezTo>
                  <a:cubicBezTo>
                    <a:pt x="9016" y="3704"/>
                    <a:pt x="9078" y="3641"/>
                    <a:pt x="9135" y="3578"/>
                  </a:cubicBezTo>
                  <a:cubicBezTo>
                    <a:pt x="9303" y="3388"/>
                    <a:pt x="9426" y="3192"/>
                    <a:pt x="9503" y="2990"/>
                  </a:cubicBezTo>
                  <a:cubicBezTo>
                    <a:pt x="9520" y="2947"/>
                    <a:pt x="9534" y="2903"/>
                    <a:pt x="9546" y="2859"/>
                  </a:cubicBezTo>
                  <a:cubicBezTo>
                    <a:pt x="9581" y="2733"/>
                    <a:pt x="9598" y="2605"/>
                    <a:pt x="9598" y="2478"/>
                  </a:cubicBezTo>
                  <a:lnTo>
                    <a:pt x="9598" y="1400"/>
                  </a:lnTo>
                  <a:lnTo>
                    <a:pt x="9071" y="1403"/>
                  </a:lnTo>
                  <a:cubicBezTo>
                    <a:pt x="8944" y="1268"/>
                    <a:pt x="8792" y="1139"/>
                    <a:pt x="8617" y="1018"/>
                  </a:cubicBezTo>
                  <a:cubicBezTo>
                    <a:pt x="8426" y="882"/>
                    <a:pt x="8203" y="755"/>
                    <a:pt x="7955" y="639"/>
                  </a:cubicBezTo>
                  <a:cubicBezTo>
                    <a:pt x="7795" y="564"/>
                    <a:pt x="7626" y="496"/>
                    <a:pt x="7453" y="433"/>
                  </a:cubicBezTo>
                  <a:cubicBezTo>
                    <a:pt x="7246" y="360"/>
                    <a:pt x="7030" y="295"/>
                    <a:pt x="6809" y="239"/>
                  </a:cubicBezTo>
                  <a:cubicBezTo>
                    <a:pt x="6166" y="80"/>
                    <a:pt x="5474" y="1"/>
                    <a:pt x="4785"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7612059" y="3395943"/>
              <a:ext cx="67117" cy="189445"/>
            </a:xfrm>
            <a:custGeom>
              <a:avLst/>
              <a:gdLst/>
              <a:ahLst/>
              <a:cxnLst/>
              <a:rect l="l" t="t" r="r" b="b"/>
              <a:pathLst>
                <a:path w="805" h="2272" extrusionOk="0">
                  <a:moveTo>
                    <a:pt x="1" y="1"/>
                  </a:moveTo>
                  <a:lnTo>
                    <a:pt x="3" y="2186"/>
                  </a:lnTo>
                  <a:cubicBezTo>
                    <a:pt x="266" y="2227"/>
                    <a:pt x="533" y="2255"/>
                    <a:pt x="805" y="2272"/>
                  </a:cubicBezTo>
                  <a:lnTo>
                    <a:pt x="802" y="83"/>
                  </a:lnTo>
                  <a:lnTo>
                    <a:pt x="1"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8079037" y="3283544"/>
              <a:ext cx="44355" cy="187694"/>
            </a:xfrm>
            <a:custGeom>
              <a:avLst/>
              <a:gdLst/>
              <a:ahLst/>
              <a:cxnLst/>
              <a:rect l="l" t="t" r="r" b="b"/>
              <a:pathLst>
                <a:path w="532" h="2251" extrusionOk="0">
                  <a:moveTo>
                    <a:pt x="0" y="1"/>
                  </a:moveTo>
                  <a:lnTo>
                    <a:pt x="3" y="2250"/>
                  </a:lnTo>
                  <a:cubicBezTo>
                    <a:pt x="25" y="2226"/>
                    <a:pt x="47" y="2204"/>
                    <a:pt x="69" y="2180"/>
                  </a:cubicBezTo>
                  <a:cubicBezTo>
                    <a:pt x="237" y="1990"/>
                    <a:pt x="361" y="1794"/>
                    <a:pt x="437" y="1592"/>
                  </a:cubicBezTo>
                  <a:cubicBezTo>
                    <a:pt x="454" y="1549"/>
                    <a:pt x="468" y="1505"/>
                    <a:pt x="480" y="1461"/>
                  </a:cubicBezTo>
                  <a:cubicBezTo>
                    <a:pt x="515" y="1335"/>
                    <a:pt x="532" y="1207"/>
                    <a:pt x="532" y="1080"/>
                  </a:cubicBezTo>
                  <a:lnTo>
                    <a:pt x="531" y="2"/>
                  </a:lnTo>
                  <a:lnTo>
                    <a:pt x="4" y="5"/>
                  </a:lnTo>
                  <a:lnTo>
                    <a:pt x="0"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7900700" y="3281626"/>
              <a:ext cx="34434" cy="283084"/>
            </a:xfrm>
            <a:custGeom>
              <a:avLst/>
              <a:gdLst/>
              <a:ahLst/>
              <a:cxnLst/>
              <a:rect l="l" t="t" r="r" b="b"/>
              <a:pathLst>
                <a:path w="413" h="3395" extrusionOk="0">
                  <a:moveTo>
                    <a:pt x="412" y="0"/>
                  </a:moveTo>
                  <a:lnTo>
                    <a:pt x="1" y="97"/>
                  </a:lnTo>
                  <a:lnTo>
                    <a:pt x="7" y="3395"/>
                  </a:lnTo>
                  <a:cubicBezTo>
                    <a:pt x="144" y="3360"/>
                    <a:pt x="279" y="3320"/>
                    <a:pt x="409" y="3277"/>
                  </a:cubicBezTo>
                  <a:lnTo>
                    <a:pt x="412"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7"/>
            <p:cNvSpPr/>
            <p:nvPr/>
          </p:nvSpPr>
          <p:spPr>
            <a:xfrm>
              <a:off x="7812240" y="3344663"/>
              <a:ext cx="67034" cy="236973"/>
            </a:xfrm>
            <a:custGeom>
              <a:avLst/>
              <a:gdLst/>
              <a:ahLst/>
              <a:cxnLst/>
              <a:rect l="l" t="t" r="r" b="b"/>
              <a:pathLst>
                <a:path w="804" h="2842" extrusionOk="0">
                  <a:moveTo>
                    <a:pt x="1" y="1"/>
                  </a:moveTo>
                  <a:lnTo>
                    <a:pt x="3" y="2841"/>
                  </a:lnTo>
                  <a:cubicBezTo>
                    <a:pt x="276" y="2807"/>
                    <a:pt x="544" y="2763"/>
                    <a:pt x="803" y="2705"/>
                  </a:cubicBezTo>
                  <a:lnTo>
                    <a:pt x="800" y="60"/>
                  </a:lnTo>
                  <a:lnTo>
                    <a:pt x="1"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7"/>
            <p:cNvSpPr/>
            <p:nvPr/>
          </p:nvSpPr>
          <p:spPr>
            <a:xfrm>
              <a:off x="7323084" y="3186320"/>
              <a:ext cx="232366" cy="380391"/>
            </a:xfrm>
            <a:custGeom>
              <a:avLst/>
              <a:gdLst/>
              <a:ahLst/>
              <a:cxnLst/>
              <a:rect l="l" t="t" r="r" b="b"/>
              <a:pathLst>
                <a:path w="2787" h="4562" extrusionOk="0">
                  <a:moveTo>
                    <a:pt x="2783" y="1"/>
                  </a:moveTo>
                  <a:cubicBezTo>
                    <a:pt x="2578" y="53"/>
                    <a:pt x="2377" y="109"/>
                    <a:pt x="2184" y="176"/>
                  </a:cubicBezTo>
                  <a:cubicBezTo>
                    <a:pt x="1980" y="246"/>
                    <a:pt x="1783" y="327"/>
                    <a:pt x="1598" y="414"/>
                  </a:cubicBezTo>
                  <a:cubicBezTo>
                    <a:pt x="1452" y="485"/>
                    <a:pt x="1315" y="559"/>
                    <a:pt x="1183" y="639"/>
                  </a:cubicBezTo>
                  <a:cubicBezTo>
                    <a:pt x="959" y="776"/>
                    <a:pt x="765" y="924"/>
                    <a:pt x="603" y="1078"/>
                  </a:cubicBezTo>
                  <a:cubicBezTo>
                    <a:pt x="562" y="1120"/>
                    <a:pt x="521" y="1161"/>
                    <a:pt x="483" y="1203"/>
                  </a:cubicBezTo>
                  <a:lnTo>
                    <a:pt x="1" y="1204"/>
                  </a:lnTo>
                  <a:lnTo>
                    <a:pt x="4" y="2223"/>
                  </a:lnTo>
                  <a:cubicBezTo>
                    <a:pt x="4" y="2285"/>
                    <a:pt x="6" y="2344"/>
                    <a:pt x="15" y="2405"/>
                  </a:cubicBezTo>
                  <a:cubicBezTo>
                    <a:pt x="38" y="2596"/>
                    <a:pt x="102" y="2787"/>
                    <a:pt x="207" y="2971"/>
                  </a:cubicBezTo>
                  <a:cubicBezTo>
                    <a:pt x="231" y="3014"/>
                    <a:pt x="257" y="3056"/>
                    <a:pt x="285" y="3098"/>
                  </a:cubicBezTo>
                  <a:cubicBezTo>
                    <a:pt x="413" y="3292"/>
                    <a:pt x="587" y="3478"/>
                    <a:pt x="806" y="3653"/>
                  </a:cubicBezTo>
                  <a:cubicBezTo>
                    <a:pt x="877" y="3711"/>
                    <a:pt x="955" y="3769"/>
                    <a:pt x="1039" y="3825"/>
                  </a:cubicBezTo>
                  <a:cubicBezTo>
                    <a:pt x="1122" y="3880"/>
                    <a:pt x="1209" y="3935"/>
                    <a:pt x="1302" y="3988"/>
                  </a:cubicBezTo>
                  <a:cubicBezTo>
                    <a:pt x="1409" y="4050"/>
                    <a:pt x="1524" y="4108"/>
                    <a:pt x="1644" y="4164"/>
                  </a:cubicBezTo>
                  <a:cubicBezTo>
                    <a:pt x="1790" y="4233"/>
                    <a:pt x="1943" y="4296"/>
                    <a:pt x="2100" y="4353"/>
                  </a:cubicBezTo>
                  <a:cubicBezTo>
                    <a:pt x="2210" y="4393"/>
                    <a:pt x="2321" y="4431"/>
                    <a:pt x="2436" y="4465"/>
                  </a:cubicBezTo>
                  <a:cubicBezTo>
                    <a:pt x="2551" y="4500"/>
                    <a:pt x="2668" y="4532"/>
                    <a:pt x="2787" y="4562"/>
                  </a:cubicBezTo>
                  <a:lnTo>
                    <a:pt x="27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7323084" y="3286129"/>
              <a:ext cx="54444" cy="193864"/>
            </a:xfrm>
            <a:custGeom>
              <a:avLst/>
              <a:gdLst/>
              <a:ahLst/>
              <a:cxnLst/>
              <a:rect l="l" t="t" r="r" b="b"/>
              <a:pathLst>
                <a:path w="653" h="2325" extrusionOk="0">
                  <a:moveTo>
                    <a:pt x="487" y="0"/>
                  </a:moveTo>
                  <a:cubicBezTo>
                    <a:pt x="486" y="2"/>
                    <a:pt x="484" y="4"/>
                    <a:pt x="483" y="6"/>
                  </a:cubicBezTo>
                  <a:lnTo>
                    <a:pt x="1" y="7"/>
                  </a:lnTo>
                  <a:lnTo>
                    <a:pt x="3" y="1027"/>
                  </a:lnTo>
                  <a:cubicBezTo>
                    <a:pt x="3" y="1088"/>
                    <a:pt x="5" y="1147"/>
                    <a:pt x="13" y="1208"/>
                  </a:cubicBezTo>
                  <a:cubicBezTo>
                    <a:pt x="37" y="1399"/>
                    <a:pt x="101" y="1590"/>
                    <a:pt x="205" y="1774"/>
                  </a:cubicBezTo>
                  <a:cubicBezTo>
                    <a:pt x="230" y="1817"/>
                    <a:pt x="256" y="1859"/>
                    <a:pt x="284" y="1901"/>
                  </a:cubicBezTo>
                  <a:cubicBezTo>
                    <a:pt x="381" y="2048"/>
                    <a:pt x="505" y="2189"/>
                    <a:pt x="653" y="2325"/>
                  </a:cubicBezTo>
                  <a:lnTo>
                    <a:pt x="650" y="59"/>
                  </a:lnTo>
                  <a:lnTo>
                    <a:pt x="487"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7320833" y="3070836"/>
              <a:ext cx="803485" cy="427752"/>
            </a:xfrm>
            <a:custGeom>
              <a:avLst/>
              <a:gdLst/>
              <a:ahLst/>
              <a:cxnLst/>
              <a:rect l="l" t="t" r="r" b="b"/>
              <a:pathLst>
                <a:path w="9637" h="5130" extrusionOk="0">
                  <a:moveTo>
                    <a:pt x="4812" y="1"/>
                  </a:moveTo>
                  <a:cubicBezTo>
                    <a:pt x="3901" y="1"/>
                    <a:pt x="2994" y="138"/>
                    <a:pt x="2210" y="409"/>
                  </a:cubicBezTo>
                  <a:cubicBezTo>
                    <a:pt x="2006" y="479"/>
                    <a:pt x="1809" y="559"/>
                    <a:pt x="1624" y="648"/>
                  </a:cubicBezTo>
                  <a:cubicBezTo>
                    <a:pt x="1478" y="716"/>
                    <a:pt x="1340" y="791"/>
                    <a:pt x="1209" y="872"/>
                  </a:cubicBezTo>
                  <a:cubicBezTo>
                    <a:pt x="985" y="1010"/>
                    <a:pt x="790" y="1157"/>
                    <a:pt x="629" y="1311"/>
                  </a:cubicBezTo>
                  <a:cubicBezTo>
                    <a:pt x="443" y="1489"/>
                    <a:pt x="301" y="1675"/>
                    <a:pt x="202" y="1866"/>
                  </a:cubicBezTo>
                  <a:cubicBezTo>
                    <a:pt x="54" y="2149"/>
                    <a:pt x="0" y="2442"/>
                    <a:pt x="37" y="2732"/>
                  </a:cubicBezTo>
                  <a:cubicBezTo>
                    <a:pt x="62" y="2924"/>
                    <a:pt x="126" y="3115"/>
                    <a:pt x="230" y="3299"/>
                  </a:cubicBezTo>
                  <a:cubicBezTo>
                    <a:pt x="254" y="3342"/>
                    <a:pt x="280" y="3384"/>
                    <a:pt x="307" y="3426"/>
                  </a:cubicBezTo>
                  <a:cubicBezTo>
                    <a:pt x="437" y="3620"/>
                    <a:pt x="611" y="3806"/>
                    <a:pt x="828" y="3981"/>
                  </a:cubicBezTo>
                  <a:cubicBezTo>
                    <a:pt x="901" y="4040"/>
                    <a:pt x="979" y="4097"/>
                    <a:pt x="1062" y="4153"/>
                  </a:cubicBezTo>
                  <a:cubicBezTo>
                    <a:pt x="1145" y="4208"/>
                    <a:pt x="1233" y="4263"/>
                    <a:pt x="1325" y="4316"/>
                  </a:cubicBezTo>
                  <a:cubicBezTo>
                    <a:pt x="1433" y="4376"/>
                    <a:pt x="1547" y="4435"/>
                    <a:pt x="1667" y="4492"/>
                  </a:cubicBezTo>
                  <a:cubicBezTo>
                    <a:pt x="1814" y="4561"/>
                    <a:pt x="1967" y="4624"/>
                    <a:pt x="2124" y="4681"/>
                  </a:cubicBezTo>
                  <a:cubicBezTo>
                    <a:pt x="2232" y="4722"/>
                    <a:pt x="2345" y="4759"/>
                    <a:pt x="2459" y="4793"/>
                  </a:cubicBezTo>
                  <a:cubicBezTo>
                    <a:pt x="3198" y="5019"/>
                    <a:pt x="4020" y="5130"/>
                    <a:pt x="4838" y="5130"/>
                  </a:cubicBezTo>
                  <a:cubicBezTo>
                    <a:pt x="5876" y="5130"/>
                    <a:pt x="6909" y="4951"/>
                    <a:pt x="7762" y="4598"/>
                  </a:cubicBezTo>
                  <a:cubicBezTo>
                    <a:pt x="7865" y="4556"/>
                    <a:pt x="7967" y="4509"/>
                    <a:pt x="8065" y="4462"/>
                  </a:cubicBezTo>
                  <a:cubicBezTo>
                    <a:pt x="8195" y="4399"/>
                    <a:pt x="8319" y="4330"/>
                    <a:pt x="8439" y="4258"/>
                  </a:cubicBezTo>
                  <a:cubicBezTo>
                    <a:pt x="8554" y="4188"/>
                    <a:pt x="8659" y="4117"/>
                    <a:pt x="8755" y="4042"/>
                  </a:cubicBezTo>
                  <a:cubicBezTo>
                    <a:pt x="8833" y="3982"/>
                    <a:pt x="8906" y="3922"/>
                    <a:pt x="8973" y="3859"/>
                  </a:cubicBezTo>
                  <a:cubicBezTo>
                    <a:pt x="9040" y="3799"/>
                    <a:pt x="9102" y="3736"/>
                    <a:pt x="9159" y="3673"/>
                  </a:cubicBezTo>
                  <a:cubicBezTo>
                    <a:pt x="9328" y="3484"/>
                    <a:pt x="9451" y="3286"/>
                    <a:pt x="9526" y="3084"/>
                  </a:cubicBezTo>
                  <a:cubicBezTo>
                    <a:pt x="9542" y="3041"/>
                    <a:pt x="9558" y="2997"/>
                    <a:pt x="9571" y="2953"/>
                  </a:cubicBezTo>
                  <a:cubicBezTo>
                    <a:pt x="9624" y="2762"/>
                    <a:pt x="9636" y="2570"/>
                    <a:pt x="9609" y="2379"/>
                  </a:cubicBezTo>
                  <a:cubicBezTo>
                    <a:pt x="9568" y="2088"/>
                    <a:pt x="9436" y="1803"/>
                    <a:pt x="9213" y="1534"/>
                  </a:cubicBezTo>
                  <a:cubicBezTo>
                    <a:pt x="9062" y="1351"/>
                    <a:pt x="8871" y="1177"/>
                    <a:pt x="8640" y="1016"/>
                  </a:cubicBezTo>
                  <a:cubicBezTo>
                    <a:pt x="8451" y="883"/>
                    <a:pt x="8229" y="754"/>
                    <a:pt x="7981" y="638"/>
                  </a:cubicBezTo>
                  <a:cubicBezTo>
                    <a:pt x="7821" y="563"/>
                    <a:pt x="7653" y="495"/>
                    <a:pt x="7479" y="432"/>
                  </a:cubicBezTo>
                  <a:cubicBezTo>
                    <a:pt x="7272" y="359"/>
                    <a:pt x="7056" y="294"/>
                    <a:pt x="6835" y="239"/>
                  </a:cubicBezTo>
                  <a:cubicBezTo>
                    <a:pt x="6192" y="79"/>
                    <a:pt x="5501" y="1"/>
                    <a:pt x="4812"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7320833" y="3070836"/>
              <a:ext cx="803485" cy="427752"/>
            </a:xfrm>
            <a:custGeom>
              <a:avLst/>
              <a:gdLst/>
              <a:ahLst/>
              <a:cxnLst/>
              <a:rect l="l" t="t" r="r" b="b"/>
              <a:pathLst>
                <a:path w="9637" h="5130" extrusionOk="0">
                  <a:moveTo>
                    <a:pt x="4812" y="1"/>
                  </a:moveTo>
                  <a:cubicBezTo>
                    <a:pt x="3901" y="1"/>
                    <a:pt x="2994" y="138"/>
                    <a:pt x="2210" y="409"/>
                  </a:cubicBezTo>
                  <a:cubicBezTo>
                    <a:pt x="2006" y="479"/>
                    <a:pt x="1809" y="559"/>
                    <a:pt x="1624" y="648"/>
                  </a:cubicBezTo>
                  <a:cubicBezTo>
                    <a:pt x="1478" y="716"/>
                    <a:pt x="1340" y="791"/>
                    <a:pt x="1209" y="872"/>
                  </a:cubicBezTo>
                  <a:cubicBezTo>
                    <a:pt x="985" y="1010"/>
                    <a:pt x="790" y="1157"/>
                    <a:pt x="629" y="1311"/>
                  </a:cubicBezTo>
                  <a:cubicBezTo>
                    <a:pt x="443" y="1489"/>
                    <a:pt x="301" y="1675"/>
                    <a:pt x="202" y="1866"/>
                  </a:cubicBezTo>
                  <a:cubicBezTo>
                    <a:pt x="54" y="2149"/>
                    <a:pt x="0" y="2442"/>
                    <a:pt x="37" y="2732"/>
                  </a:cubicBezTo>
                  <a:cubicBezTo>
                    <a:pt x="62" y="2924"/>
                    <a:pt x="126" y="3115"/>
                    <a:pt x="230" y="3299"/>
                  </a:cubicBezTo>
                  <a:cubicBezTo>
                    <a:pt x="254" y="3342"/>
                    <a:pt x="280" y="3384"/>
                    <a:pt x="307" y="3426"/>
                  </a:cubicBezTo>
                  <a:cubicBezTo>
                    <a:pt x="437" y="3620"/>
                    <a:pt x="611" y="3806"/>
                    <a:pt x="828" y="3981"/>
                  </a:cubicBezTo>
                  <a:cubicBezTo>
                    <a:pt x="901" y="4040"/>
                    <a:pt x="979" y="4097"/>
                    <a:pt x="1062" y="4153"/>
                  </a:cubicBezTo>
                  <a:cubicBezTo>
                    <a:pt x="1145" y="4208"/>
                    <a:pt x="1233" y="4263"/>
                    <a:pt x="1325" y="4316"/>
                  </a:cubicBezTo>
                  <a:cubicBezTo>
                    <a:pt x="1433" y="4376"/>
                    <a:pt x="1547" y="4435"/>
                    <a:pt x="1667" y="4492"/>
                  </a:cubicBezTo>
                  <a:cubicBezTo>
                    <a:pt x="1814" y="4561"/>
                    <a:pt x="1967" y="4624"/>
                    <a:pt x="2124" y="4681"/>
                  </a:cubicBezTo>
                  <a:cubicBezTo>
                    <a:pt x="2232" y="4722"/>
                    <a:pt x="2345" y="4759"/>
                    <a:pt x="2459" y="4793"/>
                  </a:cubicBezTo>
                  <a:cubicBezTo>
                    <a:pt x="3198" y="5019"/>
                    <a:pt x="4020" y="5130"/>
                    <a:pt x="4838" y="5130"/>
                  </a:cubicBezTo>
                  <a:cubicBezTo>
                    <a:pt x="5876" y="5130"/>
                    <a:pt x="6909" y="4951"/>
                    <a:pt x="7762" y="4598"/>
                  </a:cubicBezTo>
                  <a:cubicBezTo>
                    <a:pt x="7865" y="4556"/>
                    <a:pt x="7967" y="4509"/>
                    <a:pt x="8065" y="4462"/>
                  </a:cubicBezTo>
                  <a:cubicBezTo>
                    <a:pt x="8195" y="4399"/>
                    <a:pt x="8319" y="4330"/>
                    <a:pt x="8439" y="4258"/>
                  </a:cubicBezTo>
                  <a:cubicBezTo>
                    <a:pt x="8554" y="4188"/>
                    <a:pt x="8659" y="4117"/>
                    <a:pt x="8755" y="4042"/>
                  </a:cubicBezTo>
                  <a:cubicBezTo>
                    <a:pt x="8833" y="3982"/>
                    <a:pt x="8906" y="3922"/>
                    <a:pt x="8973" y="3859"/>
                  </a:cubicBezTo>
                  <a:cubicBezTo>
                    <a:pt x="9040" y="3799"/>
                    <a:pt x="9102" y="3736"/>
                    <a:pt x="9159" y="3673"/>
                  </a:cubicBezTo>
                  <a:cubicBezTo>
                    <a:pt x="9328" y="3484"/>
                    <a:pt x="9451" y="3286"/>
                    <a:pt x="9526" y="3084"/>
                  </a:cubicBezTo>
                  <a:cubicBezTo>
                    <a:pt x="9542" y="3041"/>
                    <a:pt x="9558" y="2997"/>
                    <a:pt x="9571" y="2953"/>
                  </a:cubicBezTo>
                  <a:cubicBezTo>
                    <a:pt x="9624" y="2762"/>
                    <a:pt x="9636" y="2570"/>
                    <a:pt x="9609" y="2379"/>
                  </a:cubicBezTo>
                  <a:cubicBezTo>
                    <a:pt x="9568" y="2088"/>
                    <a:pt x="9436" y="1803"/>
                    <a:pt x="9213" y="1534"/>
                  </a:cubicBezTo>
                  <a:cubicBezTo>
                    <a:pt x="9062" y="1351"/>
                    <a:pt x="8871" y="1177"/>
                    <a:pt x="8640" y="1016"/>
                  </a:cubicBezTo>
                  <a:cubicBezTo>
                    <a:pt x="8451" y="883"/>
                    <a:pt x="8229" y="754"/>
                    <a:pt x="7981" y="638"/>
                  </a:cubicBezTo>
                  <a:cubicBezTo>
                    <a:pt x="7821" y="563"/>
                    <a:pt x="7653" y="495"/>
                    <a:pt x="7479" y="432"/>
                  </a:cubicBezTo>
                  <a:cubicBezTo>
                    <a:pt x="7272" y="359"/>
                    <a:pt x="7056" y="294"/>
                    <a:pt x="6835" y="239"/>
                  </a:cubicBezTo>
                  <a:cubicBezTo>
                    <a:pt x="6192" y="79"/>
                    <a:pt x="5501" y="1"/>
                    <a:pt x="48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7"/>
            <p:cNvSpPr/>
            <p:nvPr/>
          </p:nvSpPr>
          <p:spPr>
            <a:xfrm>
              <a:off x="7320833" y="3070836"/>
              <a:ext cx="803485" cy="427752"/>
            </a:xfrm>
            <a:custGeom>
              <a:avLst/>
              <a:gdLst/>
              <a:ahLst/>
              <a:cxnLst/>
              <a:rect l="l" t="t" r="r" b="b"/>
              <a:pathLst>
                <a:path w="9637" h="5130" extrusionOk="0">
                  <a:moveTo>
                    <a:pt x="4812" y="1"/>
                  </a:moveTo>
                  <a:cubicBezTo>
                    <a:pt x="3901" y="1"/>
                    <a:pt x="2994" y="138"/>
                    <a:pt x="2210" y="409"/>
                  </a:cubicBezTo>
                  <a:cubicBezTo>
                    <a:pt x="2006" y="479"/>
                    <a:pt x="1809" y="559"/>
                    <a:pt x="1624" y="648"/>
                  </a:cubicBezTo>
                  <a:cubicBezTo>
                    <a:pt x="1478" y="716"/>
                    <a:pt x="1340" y="791"/>
                    <a:pt x="1209" y="872"/>
                  </a:cubicBezTo>
                  <a:cubicBezTo>
                    <a:pt x="985" y="1010"/>
                    <a:pt x="790" y="1157"/>
                    <a:pt x="629" y="1311"/>
                  </a:cubicBezTo>
                  <a:cubicBezTo>
                    <a:pt x="443" y="1489"/>
                    <a:pt x="301" y="1675"/>
                    <a:pt x="202" y="1866"/>
                  </a:cubicBezTo>
                  <a:cubicBezTo>
                    <a:pt x="54" y="2149"/>
                    <a:pt x="0" y="2442"/>
                    <a:pt x="37" y="2732"/>
                  </a:cubicBezTo>
                  <a:cubicBezTo>
                    <a:pt x="62" y="2924"/>
                    <a:pt x="126" y="3115"/>
                    <a:pt x="230" y="3299"/>
                  </a:cubicBezTo>
                  <a:cubicBezTo>
                    <a:pt x="254" y="3342"/>
                    <a:pt x="280" y="3384"/>
                    <a:pt x="307" y="3426"/>
                  </a:cubicBezTo>
                  <a:cubicBezTo>
                    <a:pt x="437" y="3620"/>
                    <a:pt x="611" y="3806"/>
                    <a:pt x="828" y="3981"/>
                  </a:cubicBezTo>
                  <a:cubicBezTo>
                    <a:pt x="901" y="4040"/>
                    <a:pt x="979" y="4097"/>
                    <a:pt x="1062" y="4153"/>
                  </a:cubicBezTo>
                  <a:cubicBezTo>
                    <a:pt x="1145" y="4208"/>
                    <a:pt x="1233" y="4263"/>
                    <a:pt x="1325" y="4316"/>
                  </a:cubicBezTo>
                  <a:cubicBezTo>
                    <a:pt x="1433" y="4376"/>
                    <a:pt x="1547" y="4435"/>
                    <a:pt x="1667" y="4492"/>
                  </a:cubicBezTo>
                  <a:cubicBezTo>
                    <a:pt x="1814" y="4561"/>
                    <a:pt x="1967" y="4624"/>
                    <a:pt x="2124" y="4681"/>
                  </a:cubicBezTo>
                  <a:cubicBezTo>
                    <a:pt x="2232" y="4722"/>
                    <a:pt x="2345" y="4759"/>
                    <a:pt x="2459" y="4793"/>
                  </a:cubicBezTo>
                  <a:cubicBezTo>
                    <a:pt x="3198" y="5019"/>
                    <a:pt x="4020" y="5130"/>
                    <a:pt x="4838" y="5130"/>
                  </a:cubicBezTo>
                  <a:cubicBezTo>
                    <a:pt x="5876" y="5130"/>
                    <a:pt x="6909" y="4951"/>
                    <a:pt x="7762" y="4598"/>
                  </a:cubicBezTo>
                  <a:cubicBezTo>
                    <a:pt x="7865" y="4556"/>
                    <a:pt x="7967" y="4509"/>
                    <a:pt x="8065" y="4462"/>
                  </a:cubicBezTo>
                  <a:cubicBezTo>
                    <a:pt x="8195" y="4399"/>
                    <a:pt x="8319" y="4330"/>
                    <a:pt x="8439" y="4258"/>
                  </a:cubicBezTo>
                  <a:cubicBezTo>
                    <a:pt x="8554" y="4188"/>
                    <a:pt x="8659" y="4117"/>
                    <a:pt x="8755" y="4042"/>
                  </a:cubicBezTo>
                  <a:cubicBezTo>
                    <a:pt x="8833" y="3982"/>
                    <a:pt x="8906" y="3922"/>
                    <a:pt x="8973" y="3859"/>
                  </a:cubicBezTo>
                  <a:cubicBezTo>
                    <a:pt x="9040" y="3799"/>
                    <a:pt x="9102" y="3736"/>
                    <a:pt x="9159" y="3673"/>
                  </a:cubicBezTo>
                  <a:cubicBezTo>
                    <a:pt x="9328" y="3484"/>
                    <a:pt x="9451" y="3286"/>
                    <a:pt x="9526" y="3084"/>
                  </a:cubicBezTo>
                  <a:cubicBezTo>
                    <a:pt x="9542" y="3041"/>
                    <a:pt x="9558" y="2997"/>
                    <a:pt x="9571" y="2953"/>
                  </a:cubicBezTo>
                  <a:cubicBezTo>
                    <a:pt x="9624" y="2762"/>
                    <a:pt x="9636" y="2570"/>
                    <a:pt x="9609" y="2379"/>
                  </a:cubicBezTo>
                  <a:cubicBezTo>
                    <a:pt x="9568" y="2088"/>
                    <a:pt x="9436" y="1803"/>
                    <a:pt x="9213" y="1534"/>
                  </a:cubicBezTo>
                  <a:cubicBezTo>
                    <a:pt x="9062" y="1351"/>
                    <a:pt x="8871" y="1177"/>
                    <a:pt x="8640" y="1016"/>
                  </a:cubicBezTo>
                  <a:cubicBezTo>
                    <a:pt x="8451" y="883"/>
                    <a:pt x="8229" y="754"/>
                    <a:pt x="7981" y="638"/>
                  </a:cubicBezTo>
                  <a:cubicBezTo>
                    <a:pt x="7821" y="563"/>
                    <a:pt x="7653" y="495"/>
                    <a:pt x="7479" y="432"/>
                  </a:cubicBezTo>
                  <a:cubicBezTo>
                    <a:pt x="7272" y="359"/>
                    <a:pt x="7056" y="294"/>
                    <a:pt x="6835" y="239"/>
                  </a:cubicBezTo>
                  <a:cubicBezTo>
                    <a:pt x="6192" y="79"/>
                    <a:pt x="5501" y="1"/>
                    <a:pt x="4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7"/>
            <p:cNvSpPr/>
            <p:nvPr/>
          </p:nvSpPr>
          <p:spPr>
            <a:xfrm>
              <a:off x="7321100" y="3126864"/>
              <a:ext cx="217951" cy="345713"/>
            </a:xfrm>
            <a:custGeom>
              <a:avLst/>
              <a:gdLst/>
              <a:ahLst/>
              <a:cxnLst/>
              <a:rect l="l" t="t" r="r" b="b"/>
              <a:pathLst>
                <a:path w="2813" h="4220" extrusionOk="0">
                  <a:moveTo>
                    <a:pt x="1575" y="1"/>
                  </a:moveTo>
                  <a:cubicBezTo>
                    <a:pt x="1449" y="63"/>
                    <a:pt x="1326" y="129"/>
                    <a:pt x="1209" y="200"/>
                  </a:cubicBezTo>
                  <a:cubicBezTo>
                    <a:pt x="984" y="337"/>
                    <a:pt x="790" y="485"/>
                    <a:pt x="629" y="639"/>
                  </a:cubicBezTo>
                  <a:cubicBezTo>
                    <a:pt x="444" y="817"/>
                    <a:pt x="301" y="1003"/>
                    <a:pt x="202" y="1194"/>
                  </a:cubicBezTo>
                  <a:cubicBezTo>
                    <a:pt x="54" y="1478"/>
                    <a:pt x="1" y="1770"/>
                    <a:pt x="37" y="2060"/>
                  </a:cubicBezTo>
                  <a:cubicBezTo>
                    <a:pt x="61" y="2252"/>
                    <a:pt x="125" y="2443"/>
                    <a:pt x="229" y="2627"/>
                  </a:cubicBezTo>
                  <a:cubicBezTo>
                    <a:pt x="254" y="2670"/>
                    <a:pt x="280" y="2712"/>
                    <a:pt x="308" y="2754"/>
                  </a:cubicBezTo>
                  <a:cubicBezTo>
                    <a:pt x="436" y="2948"/>
                    <a:pt x="610" y="3134"/>
                    <a:pt x="829" y="3309"/>
                  </a:cubicBezTo>
                  <a:cubicBezTo>
                    <a:pt x="900" y="3367"/>
                    <a:pt x="978" y="3425"/>
                    <a:pt x="1062" y="3481"/>
                  </a:cubicBezTo>
                  <a:cubicBezTo>
                    <a:pt x="1145" y="3536"/>
                    <a:pt x="1232" y="3591"/>
                    <a:pt x="1325" y="3644"/>
                  </a:cubicBezTo>
                  <a:cubicBezTo>
                    <a:pt x="1432" y="3705"/>
                    <a:pt x="1547" y="3763"/>
                    <a:pt x="1667" y="3820"/>
                  </a:cubicBezTo>
                  <a:cubicBezTo>
                    <a:pt x="1813" y="3889"/>
                    <a:pt x="1966" y="3952"/>
                    <a:pt x="2123" y="4009"/>
                  </a:cubicBezTo>
                  <a:cubicBezTo>
                    <a:pt x="2233" y="4048"/>
                    <a:pt x="2344" y="4087"/>
                    <a:pt x="2459" y="4121"/>
                  </a:cubicBezTo>
                  <a:cubicBezTo>
                    <a:pt x="2575" y="4157"/>
                    <a:pt x="2692" y="4189"/>
                    <a:pt x="2813" y="4219"/>
                  </a:cubicBezTo>
                  <a:lnTo>
                    <a:pt x="15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7"/>
            <p:cNvSpPr/>
            <p:nvPr/>
          </p:nvSpPr>
          <p:spPr>
            <a:xfrm>
              <a:off x="7321500" y="3238768"/>
              <a:ext cx="55361" cy="152590"/>
            </a:xfrm>
            <a:custGeom>
              <a:avLst/>
              <a:gdLst/>
              <a:ahLst/>
              <a:cxnLst/>
              <a:rect l="l" t="t" r="r" b="b"/>
              <a:pathLst>
                <a:path w="664" h="1830" extrusionOk="0">
                  <a:moveTo>
                    <a:pt x="128" y="1"/>
                  </a:moveTo>
                  <a:cubicBezTo>
                    <a:pt x="32" y="237"/>
                    <a:pt x="1" y="478"/>
                    <a:pt x="30" y="718"/>
                  </a:cubicBezTo>
                  <a:cubicBezTo>
                    <a:pt x="55" y="910"/>
                    <a:pt x="119" y="1101"/>
                    <a:pt x="223" y="1285"/>
                  </a:cubicBezTo>
                  <a:cubicBezTo>
                    <a:pt x="247" y="1328"/>
                    <a:pt x="273" y="1370"/>
                    <a:pt x="301" y="1412"/>
                  </a:cubicBezTo>
                  <a:cubicBezTo>
                    <a:pt x="397" y="1555"/>
                    <a:pt x="519" y="1696"/>
                    <a:pt x="663" y="1830"/>
                  </a:cubicBezTo>
                  <a:lnTo>
                    <a:pt x="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7"/>
            <p:cNvSpPr/>
            <p:nvPr/>
          </p:nvSpPr>
          <p:spPr>
            <a:xfrm>
              <a:off x="7499671" y="3089513"/>
              <a:ext cx="179173" cy="407740"/>
            </a:xfrm>
            <a:custGeom>
              <a:avLst/>
              <a:gdLst/>
              <a:ahLst/>
              <a:cxnLst/>
              <a:rect l="l" t="t" r="r" b="b"/>
              <a:pathLst>
                <a:path w="2149" h="4890" extrusionOk="0">
                  <a:moveTo>
                    <a:pt x="714" y="1"/>
                  </a:moveTo>
                  <a:cubicBezTo>
                    <a:pt x="491" y="53"/>
                    <a:pt x="273" y="116"/>
                    <a:pt x="66" y="186"/>
                  </a:cubicBezTo>
                  <a:cubicBezTo>
                    <a:pt x="44" y="195"/>
                    <a:pt x="23" y="202"/>
                    <a:pt x="1" y="210"/>
                  </a:cubicBezTo>
                  <a:lnTo>
                    <a:pt x="1349" y="4804"/>
                  </a:lnTo>
                  <a:cubicBezTo>
                    <a:pt x="1612" y="4844"/>
                    <a:pt x="1880" y="4874"/>
                    <a:pt x="2149" y="4890"/>
                  </a:cubicBezTo>
                  <a:lnTo>
                    <a:pt x="714"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7688513" y="3071003"/>
              <a:ext cx="190679" cy="422416"/>
            </a:xfrm>
            <a:custGeom>
              <a:avLst/>
              <a:gdLst/>
              <a:ahLst/>
              <a:cxnLst/>
              <a:rect l="l" t="t" r="r" b="b"/>
              <a:pathLst>
                <a:path w="2287" h="5066" extrusionOk="0">
                  <a:moveTo>
                    <a:pt x="396" y="0"/>
                  </a:moveTo>
                  <a:cubicBezTo>
                    <a:pt x="264" y="0"/>
                    <a:pt x="132" y="3"/>
                    <a:pt x="1" y="8"/>
                  </a:cubicBezTo>
                  <a:lnTo>
                    <a:pt x="1486" y="5065"/>
                  </a:lnTo>
                  <a:cubicBezTo>
                    <a:pt x="1759" y="5033"/>
                    <a:pt x="2026" y="4987"/>
                    <a:pt x="2286" y="4929"/>
                  </a:cubicBezTo>
                  <a:lnTo>
                    <a:pt x="842" y="12"/>
                  </a:lnTo>
                  <a:cubicBezTo>
                    <a:pt x="694" y="4"/>
                    <a:pt x="545" y="0"/>
                    <a:pt x="396" y="0"/>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7782809" y="3073421"/>
              <a:ext cx="152243" cy="403238"/>
            </a:xfrm>
            <a:custGeom>
              <a:avLst/>
              <a:gdLst/>
              <a:ahLst/>
              <a:cxnLst/>
              <a:rect l="l" t="t" r="r" b="b"/>
              <a:pathLst>
                <a:path w="1826" h="4836" extrusionOk="0">
                  <a:moveTo>
                    <a:pt x="0" y="1"/>
                  </a:moveTo>
                  <a:lnTo>
                    <a:pt x="1420" y="4836"/>
                  </a:lnTo>
                  <a:cubicBezTo>
                    <a:pt x="1557" y="4800"/>
                    <a:pt x="1693" y="4760"/>
                    <a:pt x="1825" y="4716"/>
                  </a:cubicBezTo>
                  <a:lnTo>
                    <a:pt x="455" y="50"/>
                  </a:lnTo>
                  <a:cubicBezTo>
                    <a:pt x="304" y="29"/>
                    <a:pt x="153" y="13"/>
                    <a:pt x="0"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7"/>
            <p:cNvSpPr/>
            <p:nvPr/>
          </p:nvSpPr>
          <p:spPr>
            <a:xfrm>
              <a:off x="8006168" y="3134040"/>
              <a:ext cx="118226" cy="248980"/>
            </a:xfrm>
            <a:custGeom>
              <a:avLst/>
              <a:gdLst/>
              <a:ahLst/>
              <a:cxnLst/>
              <a:rect l="l" t="t" r="r" b="b"/>
              <a:pathLst>
                <a:path w="1418" h="2986" extrusionOk="0">
                  <a:moveTo>
                    <a:pt x="1" y="0"/>
                  </a:moveTo>
                  <a:lnTo>
                    <a:pt x="874" y="2985"/>
                  </a:lnTo>
                  <a:cubicBezTo>
                    <a:pt x="896" y="2963"/>
                    <a:pt x="919" y="2939"/>
                    <a:pt x="940" y="2916"/>
                  </a:cubicBezTo>
                  <a:cubicBezTo>
                    <a:pt x="1109" y="2726"/>
                    <a:pt x="1232" y="2530"/>
                    <a:pt x="1308" y="2327"/>
                  </a:cubicBezTo>
                  <a:cubicBezTo>
                    <a:pt x="1325" y="2284"/>
                    <a:pt x="1340" y="2241"/>
                    <a:pt x="1352" y="2198"/>
                  </a:cubicBezTo>
                  <a:cubicBezTo>
                    <a:pt x="1405" y="2008"/>
                    <a:pt x="1417" y="1814"/>
                    <a:pt x="1390" y="1623"/>
                  </a:cubicBezTo>
                  <a:cubicBezTo>
                    <a:pt x="1349" y="1333"/>
                    <a:pt x="1217" y="1046"/>
                    <a:pt x="994" y="777"/>
                  </a:cubicBezTo>
                  <a:cubicBezTo>
                    <a:pt x="843" y="595"/>
                    <a:pt x="655" y="421"/>
                    <a:pt x="421" y="259"/>
                  </a:cubicBezTo>
                  <a:cubicBezTo>
                    <a:pt x="382" y="231"/>
                    <a:pt x="340" y="204"/>
                    <a:pt x="298" y="175"/>
                  </a:cubicBezTo>
                  <a:cubicBezTo>
                    <a:pt x="280" y="164"/>
                    <a:pt x="260" y="151"/>
                    <a:pt x="240" y="138"/>
                  </a:cubicBezTo>
                  <a:cubicBezTo>
                    <a:pt x="222" y="127"/>
                    <a:pt x="202" y="115"/>
                    <a:pt x="182" y="104"/>
                  </a:cubicBezTo>
                  <a:cubicBezTo>
                    <a:pt x="123" y="69"/>
                    <a:pt x="64" y="33"/>
                    <a:pt x="1"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7"/>
            <p:cNvSpPr/>
            <p:nvPr/>
          </p:nvSpPr>
          <p:spPr>
            <a:xfrm>
              <a:off x="7389867" y="3125284"/>
              <a:ext cx="665332" cy="318855"/>
            </a:xfrm>
            <a:custGeom>
              <a:avLst/>
              <a:gdLst/>
              <a:ahLst/>
              <a:cxnLst/>
              <a:rect l="l" t="t" r="r" b="b"/>
              <a:pathLst>
                <a:path w="7980" h="3824" extrusionOk="0">
                  <a:moveTo>
                    <a:pt x="3988" y="1"/>
                  </a:moveTo>
                  <a:cubicBezTo>
                    <a:pt x="3065" y="1"/>
                    <a:pt x="2147" y="191"/>
                    <a:pt x="1456" y="563"/>
                  </a:cubicBezTo>
                  <a:cubicBezTo>
                    <a:pt x="1401" y="594"/>
                    <a:pt x="1345" y="625"/>
                    <a:pt x="1293" y="657"/>
                  </a:cubicBezTo>
                  <a:cubicBezTo>
                    <a:pt x="0" y="1453"/>
                    <a:pt x="163" y="2659"/>
                    <a:pt x="1657" y="3353"/>
                  </a:cubicBezTo>
                  <a:cubicBezTo>
                    <a:pt x="2336" y="3669"/>
                    <a:pt x="3175" y="3823"/>
                    <a:pt x="4008" y="3823"/>
                  </a:cubicBezTo>
                  <a:cubicBezTo>
                    <a:pt x="5006" y="3823"/>
                    <a:pt x="5998" y="3601"/>
                    <a:pt x="6702" y="3167"/>
                  </a:cubicBezTo>
                  <a:cubicBezTo>
                    <a:pt x="6754" y="3134"/>
                    <a:pt x="6804" y="3101"/>
                    <a:pt x="6851" y="3067"/>
                  </a:cubicBezTo>
                  <a:cubicBezTo>
                    <a:pt x="7979" y="2274"/>
                    <a:pt x="7770" y="1137"/>
                    <a:pt x="6338" y="470"/>
                  </a:cubicBezTo>
                  <a:cubicBezTo>
                    <a:pt x="5658" y="155"/>
                    <a:pt x="4821" y="1"/>
                    <a:pt x="3988"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a:off x="7389867" y="3125284"/>
              <a:ext cx="665332" cy="318855"/>
            </a:xfrm>
            <a:custGeom>
              <a:avLst/>
              <a:gdLst/>
              <a:ahLst/>
              <a:cxnLst/>
              <a:rect l="l" t="t" r="r" b="b"/>
              <a:pathLst>
                <a:path w="7980" h="3824" extrusionOk="0">
                  <a:moveTo>
                    <a:pt x="3988" y="1"/>
                  </a:moveTo>
                  <a:cubicBezTo>
                    <a:pt x="3065" y="1"/>
                    <a:pt x="2147" y="191"/>
                    <a:pt x="1456" y="563"/>
                  </a:cubicBezTo>
                  <a:cubicBezTo>
                    <a:pt x="1401" y="594"/>
                    <a:pt x="1345" y="625"/>
                    <a:pt x="1293" y="657"/>
                  </a:cubicBezTo>
                  <a:cubicBezTo>
                    <a:pt x="0" y="1453"/>
                    <a:pt x="163" y="2659"/>
                    <a:pt x="1657" y="3353"/>
                  </a:cubicBezTo>
                  <a:cubicBezTo>
                    <a:pt x="2336" y="3669"/>
                    <a:pt x="3175" y="3823"/>
                    <a:pt x="4008" y="3823"/>
                  </a:cubicBezTo>
                  <a:cubicBezTo>
                    <a:pt x="5006" y="3823"/>
                    <a:pt x="5998" y="3601"/>
                    <a:pt x="6702" y="3167"/>
                  </a:cubicBezTo>
                  <a:cubicBezTo>
                    <a:pt x="6754" y="3134"/>
                    <a:pt x="6804" y="3101"/>
                    <a:pt x="6851" y="3067"/>
                  </a:cubicBezTo>
                  <a:cubicBezTo>
                    <a:pt x="7979" y="2274"/>
                    <a:pt x="7770" y="1137"/>
                    <a:pt x="6338" y="470"/>
                  </a:cubicBezTo>
                  <a:cubicBezTo>
                    <a:pt x="5658" y="155"/>
                    <a:pt x="4821" y="1"/>
                    <a:pt x="3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a:off x="7431221" y="3132372"/>
              <a:ext cx="584709" cy="304596"/>
            </a:xfrm>
            <a:custGeom>
              <a:avLst/>
              <a:gdLst/>
              <a:ahLst/>
              <a:cxnLst/>
              <a:rect l="l" t="t" r="r" b="b"/>
              <a:pathLst>
                <a:path w="7013" h="3653" extrusionOk="0">
                  <a:moveTo>
                    <a:pt x="3491" y="1"/>
                  </a:moveTo>
                  <a:cubicBezTo>
                    <a:pt x="2609" y="1"/>
                    <a:pt x="1733" y="183"/>
                    <a:pt x="1074" y="538"/>
                  </a:cubicBezTo>
                  <a:cubicBezTo>
                    <a:pt x="1063" y="546"/>
                    <a:pt x="1053" y="551"/>
                    <a:pt x="1040" y="556"/>
                  </a:cubicBezTo>
                  <a:cubicBezTo>
                    <a:pt x="998" y="579"/>
                    <a:pt x="958" y="604"/>
                    <a:pt x="917" y="627"/>
                  </a:cubicBezTo>
                  <a:cubicBezTo>
                    <a:pt x="671" y="779"/>
                    <a:pt x="480" y="944"/>
                    <a:pt x="344" y="1120"/>
                  </a:cubicBezTo>
                  <a:cubicBezTo>
                    <a:pt x="20" y="1537"/>
                    <a:pt x="0" y="2001"/>
                    <a:pt x="272" y="2421"/>
                  </a:cubicBezTo>
                  <a:cubicBezTo>
                    <a:pt x="432" y="2668"/>
                    <a:pt x="692" y="2899"/>
                    <a:pt x="1051" y="3096"/>
                  </a:cubicBezTo>
                  <a:cubicBezTo>
                    <a:pt x="1118" y="3133"/>
                    <a:pt x="1190" y="3170"/>
                    <a:pt x="1265" y="3205"/>
                  </a:cubicBezTo>
                  <a:cubicBezTo>
                    <a:pt x="1333" y="3236"/>
                    <a:pt x="1403" y="3266"/>
                    <a:pt x="1475" y="3294"/>
                  </a:cubicBezTo>
                  <a:cubicBezTo>
                    <a:pt x="1625" y="3354"/>
                    <a:pt x="1782" y="3406"/>
                    <a:pt x="1944" y="3450"/>
                  </a:cubicBezTo>
                  <a:cubicBezTo>
                    <a:pt x="2437" y="3585"/>
                    <a:pt x="2976" y="3652"/>
                    <a:pt x="3512" y="3652"/>
                  </a:cubicBezTo>
                  <a:cubicBezTo>
                    <a:pt x="4206" y="3652"/>
                    <a:pt x="4896" y="3540"/>
                    <a:pt x="5479" y="3320"/>
                  </a:cubicBezTo>
                  <a:cubicBezTo>
                    <a:pt x="5627" y="3264"/>
                    <a:pt x="5769" y="3201"/>
                    <a:pt x="5901" y="3131"/>
                  </a:cubicBezTo>
                  <a:cubicBezTo>
                    <a:pt x="5964" y="3098"/>
                    <a:pt x="6024" y="3062"/>
                    <a:pt x="6084" y="3027"/>
                  </a:cubicBezTo>
                  <a:cubicBezTo>
                    <a:pt x="6134" y="2995"/>
                    <a:pt x="6183" y="2963"/>
                    <a:pt x="6228" y="2932"/>
                  </a:cubicBezTo>
                  <a:cubicBezTo>
                    <a:pt x="6241" y="2922"/>
                    <a:pt x="6254" y="2914"/>
                    <a:pt x="6266" y="2904"/>
                  </a:cubicBezTo>
                  <a:cubicBezTo>
                    <a:pt x="6568" y="2683"/>
                    <a:pt x="6765" y="2435"/>
                    <a:pt x="6855" y="2178"/>
                  </a:cubicBezTo>
                  <a:cubicBezTo>
                    <a:pt x="7013" y="1743"/>
                    <a:pt x="6868" y="1285"/>
                    <a:pt x="6435" y="896"/>
                  </a:cubicBezTo>
                  <a:cubicBezTo>
                    <a:pt x="6255" y="732"/>
                    <a:pt x="6021" y="583"/>
                    <a:pt x="5737" y="451"/>
                  </a:cubicBezTo>
                  <a:cubicBezTo>
                    <a:pt x="5691" y="430"/>
                    <a:pt x="5645" y="408"/>
                    <a:pt x="5596" y="388"/>
                  </a:cubicBezTo>
                  <a:cubicBezTo>
                    <a:pt x="4973" y="129"/>
                    <a:pt x="4230" y="1"/>
                    <a:pt x="3491"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7431221" y="3132372"/>
              <a:ext cx="584709" cy="304596"/>
            </a:xfrm>
            <a:custGeom>
              <a:avLst/>
              <a:gdLst/>
              <a:ahLst/>
              <a:cxnLst/>
              <a:rect l="l" t="t" r="r" b="b"/>
              <a:pathLst>
                <a:path w="7013" h="3653" extrusionOk="0">
                  <a:moveTo>
                    <a:pt x="3491" y="1"/>
                  </a:moveTo>
                  <a:cubicBezTo>
                    <a:pt x="2609" y="1"/>
                    <a:pt x="1733" y="183"/>
                    <a:pt x="1074" y="538"/>
                  </a:cubicBezTo>
                  <a:cubicBezTo>
                    <a:pt x="1063" y="546"/>
                    <a:pt x="1053" y="551"/>
                    <a:pt x="1040" y="556"/>
                  </a:cubicBezTo>
                  <a:cubicBezTo>
                    <a:pt x="998" y="579"/>
                    <a:pt x="958" y="604"/>
                    <a:pt x="917" y="627"/>
                  </a:cubicBezTo>
                  <a:cubicBezTo>
                    <a:pt x="671" y="779"/>
                    <a:pt x="480" y="944"/>
                    <a:pt x="344" y="1120"/>
                  </a:cubicBezTo>
                  <a:cubicBezTo>
                    <a:pt x="20" y="1537"/>
                    <a:pt x="0" y="2001"/>
                    <a:pt x="272" y="2421"/>
                  </a:cubicBezTo>
                  <a:cubicBezTo>
                    <a:pt x="432" y="2668"/>
                    <a:pt x="692" y="2899"/>
                    <a:pt x="1051" y="3096"/>
                  </a:cubicBezTo>
                  <a:cubicBezTo>
                    <a:pt x="1118" y="3133"/>
                    <a:pt x="1190" y="3170"/>
                    <a:pt x="1265" y="3205"/>
                  </a:cubicBezTo>
                  <a:cubicBezTo>
                    <a:pt x="1333" y="3236"/>
                    <a:pt x="1403" y="3266"/>
                    <a:pt x="1475" y="3294"/>
                  </a:cubicBezTo>
                  <a:cubicBezTo>
                    <a:pt x="1625" y="3354"/>
                    <a:pt x="1782" y="3406"/>
                    <a:pt x="1944" y="3450"/>
                  </a:cubicBezTo>
                  <a:cubicBezTo>
                    <a:pt x="2437" y="3585"/>
                    <a:pt x="2976" y="3652"/>
                    <a:pt x="3512" y="3652"/>
                  </a:cubicBezTo>
                  <a:cubicBezTo>
                    <a:pt x="4206" y="3652"/>
                    <a:pt x="4896" y="3540"/>
                    <a:pt x="5479" y="3320"/>
                  </a:cubicBezTo>
                  <a:cubicBezTo>
                    <a:pt x="5627" y="3264"/>
                    <a:pt x="5769" y="3201"/>
                    <a:pt x="5901" y="3131"/>
                  </a:cubicBezTo>
                  <a:cubicBezTo>
                    <a:pt x="5964" y="3098"/>
                    <a:pt x="6024" y="3062"/>
                    <a:pt x="6084" y="3027"/>
                  </a:cubicBezTo>
                  <a:cubicBezTo>
                    <a:pt x="6134" y="2995"/>
                    <a:pt x="6183" y="2963"/>
                    <a:pt x="6228" y="2932"/>
                  </a:cubicBezTo>
                  <a:cubicBezTo>
                    <a:pt x="6241" y="2922"/>
                    <a:pt x="6254" y="2914"/>
                    <a:pt x="6266" y="2904"/>
                  </a:cubicBezTo>
                  <a:cubicBezTo>
                    <a:pt x="6568" y="2683"/>
                    <a:pt x="6765" y="2435"/>
                    <a:pt x="6855" y="2178"/>
                  </a:cubicBezTo>
                  <a:cubicBezTo>
                    <a:pt x="7013" y="1743"/>
                    <a:pt x="6868" y="1285"/>
                    <a:pt x="6435" y="896"/>
                  </a:cubicBezTo>
                  <a:cubicBezTo>
                    <a:pt x="6255" y="732"/>
                    <a:pt x="6021" y="583"/>
                    <a:pt x="5737" y="451"/>
                  </a:cubicBezTo>
                  <a:cubicBezTo>
                    <a:pt x="5691" y="430"/>
                    <a:pt x="5645" y="408"/>
                    <a:pt x="5596" y="388"/>
                  </a:cubicBezTo>
                  <a:cubicBezTo>
                    <a:pt x="4973" y="129"/>
                    <a:pt x="4230" y="1"/>
                    <a:pt x="34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7"/>
            <p:cNvSpPr/>
            <p:nvPr/>
          </p:nvSpPr>
          <p:spPr>
            <a:xfrm>
              <a:off x="7440225" y="3165975"/>
              <a:ext cx="566283" cy="271077"/>
            </a:xfrm>
            <a:custGeom>
              <a:avLst/>
              <a:gdLst/>
              <a:ahLst/>
              <a:cxnLst/>
              <a:rect l="l" t="t" r="r" b="b"/>
              <a:pathLst>
                <a:path w="6792" h="3251" extrusionOk="0">
                  <a:moveTo>
                    <a:pt x="3388" y="0"/>
                  </a:moveTo>
                  <a:cubicBezTo>
                    <a:pt x="2506" y="0"/>
                    <a:pt x="1629" y="183"/>
                    <a:pt x="969" y="539"/>
                  </a:cubicBezTo>
                  <a:cubicBezTo>
                    <a:pt x="958" y="545"/>
                    <a:pt x="947" y="550"/>
                    <a:pt x="936" y="556"/>
                  </a:cubicBezTo>
                  <a:cubicBezTo>
                    <a:pt x="894" y="578"/>
                    <a:pt x="852" y="603"/>
                    <a:pt x="813" y="628"/>
                  </a:cubicBezTo>
                  <a:cubicBezTo>
                    <a:pt x="567" y="779"/>
                    <a:pt x="376" y="945"/>
                    <a:pt x="240" y="1120"/>
                  </a:cubicBezTo>
                  <a:cubicBezTo>
                    <a:pt x="114" y="1283"/>
                    <a:pt x="35" y="1453"/>
                    <a:pt x="1" y="1624"/>
                  </a:cubicBezTo>
                  <a:cubicBezTo>
                    <a:pt x="29" y="1759"/>
                    <a:pt x="85" y="1892"/>
                    <a:pt x="168" y="2019"/>
                  </a:cubicBezTo>
                  <a:cubicBezTo>
                    <a:pt x="328" y="2266"/>
                    <a:pt x="588" y="2498"/>
                    <a:pt x="947" y="2694"/>
                  </a:cubicBezTo>
                  <a:cubicBezTo>
                    <a:pt x="1016" y="2731"/>
                    <a:pt x="1085" y="2768"/>
                    <a:pt x="1161" y="2803"/>
                  </a:cubicBezTo>
                  <a:cubicBezTo>
                    <a:pt x="1230" y="2835"/>
                    <a:pt x="1298" y="2865"/>
                    <a:pt x="1370" y="2893"/>
                  </a:cubicBezTo>
                  <a:cubicBezTo>
                    <a:pt x="1521" y="2952"/>
                    <a:pt x="1678" y="3003"/>
                    <a:pt x="1839" y="3048"/>
                  </a:cubicBezTo>
                  <a:cubicBezTo>
                    <a:pt x="2333" y="3183"/>
                    <a:pt x="2871" y="3250"/>
                    <a:pt x="3408" y="3250"/>
                  </a:cubicBezTo>
                  <a:cubicBezTo>
                    <a:pt x="4101" y="3250"/>
                    <a:pt x="4791" y="3138"/>
                    <a:pt x="5375" y="2918"/>
                  </a:cubicBezTo>
                  <a:cubicBezTo>
                    <a:pt x="5523" y="2862"/>
                    <a:pt x="5663" y="2799"/>
                    <a:pt x="5797" y="2729"/>
                  </a:cubicBezTo>
                  <a:cubicBezTo>
                    <a:pt x="5860" y="2696"/>
                    <a:pt x="5920" y="2662"/>
                    <a:pt x="5980" y="2625"/>
                  </a:cubicBezTo>
                  <a:cubicBezTo>
                    <a:pt x="6030" y="2594"/>
                    <a:pt x="6078" y="2561"/>
                    <a:pt x="6124" y="2530"/>
                  </a:cubicBezTo>
                  <a:cubicBezTo>
                    <a:pt x="6137" y="2520"/>
                    <a:pt x="6150" y="2512"/>
                    <a:pt x="6162" y="2502"/>
                  </a:cubicBezTo>
                  <a:cubicBezTo>
                    <a:pt x="6464" y="2281"/>
                    <a:pt x="6659" y="2033"/>
                    <a:pt x="6752" y="1777"/>
                  </a:cubicBezTo>
                  <a:cubicBezTo>
                    <a:pt x="6769" y="1728"/>
                    <a:pt x="6781" y="1679"/>
                    <a:pt x="6792" y="1630"/>
                  </a:cubicBezTo>
                  <a:cubicBezTo>
                    <a:pt x="6738" y="1374"/>
                    <a:pt x="6585" y="1123"/>
                    <a:pt x="6332" y="896"/>
                  </a:cubicBezTo>
                  <a:cubicBezTo>
                    <a:pt x="6148" y="731"/>
                    <a:pt x="5915" y="581"/>
                    <a:pt x="5631" y="450"/>
                  </a:cubicBezTo>
                  <a:cubicBezTo>
                    <a:pt x="5586" y="428"/>
                    <a:pt x="5540" y="407"/>
                    <a:pt x="5491" y="387"/>
                  </a:cubicBezTo>
                  <a:cubicBezTo>
                    <a:pt x="4869" y="128"/>
                    <a:pt x="4127" y="0"/>
                    <a:pt x="3388"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7"/>
            <p:cNvSpPr/>
            <p:nvPr/>
          </p:nvSpPr>
          <p:spPr>
            <a:xfrm>
              <a:off x="7440225" y="3165975"/>
              <a:ext cx="566283" cy="271077"/>
            </a:xfrm>
            <a:custGeom>
              <a:avLst/>
              <a:gdLst/>
              <a:ahLst/>
              <a:cxnLst/>
              <a:rect l="l" t="t" r="r" b="b"/>
              <a:pathLst>
                <a:path w="6792" h="3251" extrusionOk="0">
                  <a:moveTo>
                    <a:pt x="3388" y="0"/>
                  </a:moveTo>
                  <a:cubicBezTo>
                    <a:pt x="2506" y="0"/>
                    <a:pt x="1629" y="183"/>
                    <a:pt x="969" y="539"/>
                  </a:cubicBezTo>
                  <a:cubicBezTo>
                    <a:pt x="958" y="545"/>
                    <a:pt x="947" y="550"/>
                    <a:pt x="936" y="556"/>
                  </a:cubicBezTo>
                  <a:cubicBezTo>
                    <a:pt x="894" y="578"/>
                    <a:pt x="852" y="603"/>
                    <a:pt x="813" y="628"/>
                  </a:cubicBezTo>
                  <a:cubicBezTo>
                    <a:pt x="567" y="779"/>
                    <a:pt x="376" y="945"/>
                    <a:pt x="240" y="1120"/>
                  </a:cubicBezTo>
                  <a:cubicBezTo>
                    <a:pt x="114" y="1283"/>
                    <a:pt x="35" y="1453"/>
                    <a:pt x="1" y="1624"/>
                  </a:cubicBezTo>
                  <a:cubicBezTo>
                    <a:pt x="29" y="1759"/>
                    <a:pt x="85" y="1892"/>
                    <a:pt x="168" y="2019"/>
                  </a:cubicBezTo>
                  <a:cubicBezTo>
                    <a:pt x="328" y="2266"/>
                    <a:pt x="588" y="2498"/>
                    <a:pt x="947" y="2694"/>
                  </a:cubicBezTo>
                  <a:cubicBezTo>
                    <a:pt x="1016" y="2731"/>
                    <a:pt x="1085" y="2768"/>
                    <a:pt x="1161" y="2803"/>
                  </a:cubicBezTo>
                  <a:cubicBezTo>
                    <a:pt x="1230" y="2835"/>
                    <a:pt x="1298" y="2865"/>
                    <a:pt x="1370" y="2893"/>
                  </a:cubicBezTo>
                  <a:cubicBezTo>
                    <a:pt x="1521" y="2952"/>
                    <a:pt x="1678" y="3003"/>
                    <a:pt x="1839" y="3048"/>
                  </a:cubicBezTo>
                  <a:cubicBezTo>
                    <a:pt x="2333" y="3183"/>
                    <a:pt x="2871" y="3250"/>
                    <a:pt x="3408" y="3250"/>
                  </a:cubicBezTo>
                  <a:cubicBezTo>
                    <a:pt x="4101" y="3250"/>
                    <a:pt x="4791" y="3138"/>
                    <a:pt x="5375" y="2918"/>
                  </a:cubicBezTo>
                  <a:cubicBezTo>
                    <a:pt x="5523" y="2862"/>
                    <a:pt x="5663" y="2799"/>
                    <a:pt x="5797" y="2729"/>
                  </a:cubicBezTo>
                  <a:cubicBezTo>
                    <a:pt x="5860" y="2696"/>
                    <a:pt x="5920" y="2662"/>
                    <a:pt x="5980" y="2625"/>
                  </a:cubicBezTo>
                  <a:cubicBezTo>
                    <a:pt x="6030" y="2594"/>
                    <a:pt x="6078" y="2561"/>
                    <a:pt x="6124" y="2530"/>
                  </a:cubicBezTo>
                  <a:cubicBezTo>
                    <a:pt x="6137" y="2520"/>
                    <a:pt x="6150" y="2512"/>
                    <a:pt x="6162" y="2502"/>
                  </a:cubicBezTo>
                  <a:cubicBezTo>
                    <a:pt x="6464" y="2281"/>
                    <a:pt x="6659" y="2033"/>
                    <a:pt x="6752" y="1777"/>
                  </a:cubicBezTo>
                  <a:cubicBezTo>
                    <a:pt x="6769" y="1728"/>
                    <a:pt x="6781" y="1679"/>
                    <a:pt x="6792" y="1630"/>
                  </a:cubicBezTo>
                  <a:cubicBezTo>
                    <a:pt x="6738" y="1374"/>
                    <a:pt x="6585" y="1123"/>
                    <a:pt x="6332" y="896"/>
                  </a:cubicBezTo>
                  <a:cubicBezTo>
                    <a:pt x="6148" y="731"/>
                    <a:pt x="5915" y="581"/>
                    <a:pt x="5631" y="450"/>
                  </a:cubicBezTo>
                  <a:cubicBezTo>
                    <a:pt x="5586" y="428"/>
                    <a:pt x="5540" y="407"/>
                    <a:pt x="5491" y="387"/>
                  </a:cubicBezTo>
                  <a:cubicBezTo>
                    <a:pt x="4869" y="128"/>
                    <a:pt x="4127" y="0"/>
                    <a:pt x="33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7"/>
            <p:cNvSpPr/>
            <p:nvPr/>
          </p:nvSpPr>
          <p:spPr>
            <a:xfrm>
              <a:off x="7323918" y="3298553"/>
              <a:ext cx="791479" cy="202453"/>
            </a:xfrm>
            <a:custGeom>
              <a:avLst/>
              <a:gdLst/>
              <a:ahLst/>
              <a:cxnLst/>
              <a:rect l="l" t="t" r="r" b="b"/>
              <a:pathLst>
                <a:path w="9493" h="2428" extrusionOk="0">
                  <a:moveTo>
                    <a:pt x="9493" y="354"/>
                  </a:moveTo>
                  <a:lnTo>
                    <a:pt x="9493" y="354"/>
                  </a:lnTo>
                  <a:cubicBezTo>
                    <a:pt x="9465" y="415"/>
                    <a:pt x="9435" y="474"/>
                    <a:pt x="9403" y="532"/>
                  </a:cubicBezTo>
                  <a:lnTo>
                    <a:pt x="9403" y="532"/>
                  </a:lnTo>
                  <a:cubicBezTo>
                    <a:pt x="9435" y="474"/>
                    <a:pt x="9465" y="415"/>
                    <a:pt x="9493" y="354"/>
                  </a:cubicBezTo>
                  <a:close/>
                  <a:moveTo>
                    <a:pt x="0" y="1"/>
                  </a:moveTo>
                  <a:lnTo>
                    <a:pt x="0" y="1"/>
                  </a:lnTo>
                  <a:cubicBezTo>
                    <a:pt x="62" y="512"/>
                    <a:pt x="389" y="944"/>
                    <a:pt x="785" y="1265"/>
                  </a:cubicBezTo>
                  <a:lnTo>
                    <a:pt x="782" y="1264"/>
                  </a:lnTo>
                  <a:lnTo>
                    <a:pt x="782" y="1264"/>
                  </a:lnTo>
                  <a:cubicBezTo>
                    <a:pt x="1883" y="2115"/>
                    <a:pt x="3376" y="2428"/>
                    <a:pt x="4840" y="2428"/>
                  </a:cubicBezTo>
                  <a:cubicBezTo>
                    <a:pt x="4937" y="2428"/>
                    <a:pt x="5034" y="2427"/>
                    <a:pt x="5131" y="2424"/>
                  </a:cubicBezTo>
                  <a:cubicBezTo>
                    <a:pt x="6637" y="2335"/>
                    <a:pt x="8620" y="1942"/>
                    <a:pt x="9403" y="532"/>
                  </a:cubicBezTo>
                  <a:lnTo>
                    <a:pt x="9403" y="532"/>
                  </a:lnTo>
                  <a:cubicBezTo>
                    <a:pt x="8797" y="1610"/>
                    <a:pt x="7368" y="2055"/>
                    <a:pt x="6191" y="2261"/>
                  </a:cubicBezTo>
                  <a:cubicBezTo>
                    <a:pt x="5720" y="2329"/>
                    <a:pt x="5239" y="2365"/>
                    <a:pt x="4760" y="2365"/>
                  </a:cubicBezTo>
                  <a:cubicBezTo>
                    <a:pt x="3320" y="2365"/>
                    <a:pt x="1894" y="2037"/>
                    <a:pt x="802" y="1234"/>
                  </a:cubicBezTo>
                  <a:lnTo>
                    <a:pt x="802" y="1234"/>
                  </a:lnTo>
                  <a:lnTo>
                    <a:pt x="805" y="1237"/>
                  </a:lnTo>
                  <a:cubicBezTo>
                    <a:pt x="410" y="924"/>
                    <a:pt x="72" y="50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7"/>
            <p:cNvSpPr/>
            <p:nvPr/>
          </p:nvSpPr>
          <p:spPr>
            <a:xfrm>
              <a:off x="7512594" y="3175064"/>
              <a:ext cx="405036" cy="242310"/>
            </a:xfrm>
            <a:custGeom>
              <a:avLst/>
              <a:gdLst/>
              <a:ahLst/>
              <a:cxnLst/>
              <a:rect l="l" t="t" r="r" b="b"/>
              <a:pathLst>
                <a:path w="4858" h="2906" extrusionOk="0">
                  <a:moveTo>
                    <a:pt x="2330" y="1"/>
                  </a:moveTo>
                  <a:cubicBezTo>
                    <a:pt x="1925" y="1"/>
                    <a:pt x="1507" y="101"/>
                    <a:pt x="1094" y="304"/>
                  </a:cubicBezTo>
                  <a:lnTo>
                    <a:pt x="626" y="109"/>
                  </a:lnTo>
                  <a:lnTo>
                    <a:pt x="1" y="507"/>
                  </a:lnTo>
                  <a:lnTo>
                    <a:pt x="1" y="1060"/>
                  </a:lnTo>
                  <a:lnTo>
                    <a:pt x="148" y="1121"/>
                  </a:lnTo>
                  <a:cubicBezTo>
                    <a:pt x="138" y="1156"/>
                    <a:pt x="132" y="1191"/>
                    <a:pt x="133" y="1225"/>
                  </a:cubicBezTo>
                  <a:lnTo>
                    <a:pt x="133" y="1229"/>
                  </a:lnTo>
                  <a:cubicBezTo>
                    <a:pt x="138" y="1314"/>
                    <a:pt x="129" y="1680"/>
                    <a:pt x="133" y="1777"/>
                  </a:cubicBezTo>
                  <a:lnTo>
                    <a:pt x="133" y="1781"/>
                  </a:lnTo>
                  <a:cubicBezTo>
                    <a:pt x="141" y="1945"/>
                    <a:pt x="274" y="2091"/>
                    <a:pt x="553" y="2204"/>
                  </a:cubicBezTo>
                  <a:cubicBezTo>
                    <a:pt x="773" y="2297"/>
                    <a:pt x="992" y="2335"/>
                    <a:pt x="1207" y="2335"/>
                  </a:cubicBezTo>
                  <a:cubicBezTo>
                    <a:pt x="1510" y="2335"/>
                    <a:pt x="1806" y="2260"/>
                    <a:pt x="2091" y="2159"/>
                  </a:cubicBezTo>
                  <a:lnTo>
                    <a:pt x="2091" y="2159"/>
                  </a:lnTo>
                  <a:lnTo>
                    <a:pt x="1963" y="2291"/>
                  </a:lnTo>
                  <a:lnTo>
                    <a:pt x="1963" y="2843"/>
                  </a:lnTo>
                  <a:cubicBezTo>
                    <a:pt x="2074" y="2869"/>
                    <a:pt x="2184" y="2887"/>
                    <a:pt x="2293" y="2897"/>
                  </a:cubicBezTo>
                  <a:cubicBezTo>
                    <a:pt x="2359" y="2903"/>
                    <a:pt x="2424" y="2906"/>
                    <a:pt x="2489" y="2906"/>
                  </a:cubicBezTo>
                  <a:cubicBezTo>
                    <a:pt x="2617" y="2906"/>
                    <a:pt x="2742" y="2895"/>
                    <a:pt x="2865" y="2876"/>
                  </a:cubicBezTo>
                  <a:cubicBezTo>
                    <a:pt x="3192" y="2825"/>
                    <a:pt x="3497" y="2714"/>
                    <a:pt x="3756" y="2582"/>
                  </a:cubicBezTo>
                  <a:lnTo>
                    <a:pt x="4224" y="2778"/>
                  </a:lnTo>
                  <a:lnTo>
                    <a:pt x="4857" y="2389"/>
                  </a:lnTo>
                  <a:lnTo>
                    <a:pt x="4857" y="1837"/>
                  </a:lnTo>
                  <a:lnTo>
                    <a:pt x="4739" y="1786"/>
                  </a:lnTo>
                  <a:lnTo>
                    <a:pt x="4714" y="1775"/>
                  </a:lnTo>
                  <a:cubicBezTo>
                    <a:pt x="4723" y="1735"/>
                    <a:pt x="4729" y="1692"/>
                    <a:pt x="4727" y="1645"/>
                  </a:cubicBezTo>
                  <a:cubicBezTo>
                    <a:pt x="4727" y="1630"/>
                    <a:pt x="4724" y="1617"/>
                    <a:pt x="4723" y="1602"/>
                  </a:cubicBezTo>
                  <a:cubicBezTo>
                    <a:pt x="4715" y="1534"/>
                    <a:pt x="4730" y="1222"/>
                    <a:pt x="4727" y="1093"/>
                  </a:cubicBezTo>
                  <a:cubicBezTo>
                    <a:pt x="4727" y="1077"/>
                    <a:pt x="4724" y="1064"/>
                    <a:pt x="4723" y="1049"/>
                  </a:cubicBezTo>
                  <a:cubicBezTo>
                    <a:pt x="4704" y="895"/>
                    <a:pt x="4576" y="757"/>
                    <a:pt x="4314" y="648"/>
                  </a:cubicBezTo>
                  <a:lnTo>
                    <a:pt x="4314" y="646"/>
                  </a:lnTo>
                  <a:cubicBezTo>
                    <a:pt x="4105" y="560"/>
                    <a:pt x="3894" y="524"/>
                    <a:pt x="3686" y="524"/>
                  </a:cubicBezTo>
                  <a:cubicBezTo>
                    <a:pt x="3615" y="524"/>
                    <a:pt x="3546" y="528"/>
                    <a:pt x="3477" y="536"/>
                  </a:cubicBezTo>
                  <a:cubicBezTo>
                    <a:pt x="3453" y="538"/>
                    <a:pt x="3429" y="542"/>
                    <a:pt x="3406" y="544"/>
                  </a:cubicBezTo>
                  <a:lnTo>
                    <a:pt x="3397" y="546"/>
                  </a:lnTo>
                  <a:cubicBezTo>
                    <a:pt x="3373" y="549"/>
                    <a:pt x="3348" y="554"/>
                    <a:pt x="3324" y="558"/>
                  </a:cubicBezTo>
                  <a:cubicBezTo>
                    <a:pt x="3303" y="562"/>
                    <a:pt x="3280" y="565"/>
                    <a:pt x="3259" y="569"/>
                  </a:cubicBezTo>
                  <a:cubicBezTo>
                    <a:pt x="3250" y="573"/>
                    <a:pt x="3241" y="574"/>
                    <a:pt x="3233" y="575"/>
                  </a:cubicBezTo>
                  <a:cubicBezTo>
                    <a:pt x="3216" y="578"/>
                    <a:pt x="3199" y="581"/>
                    <a:pt x="3183" y="585"/>
                  </a:cubicBezTo>
                  <a:cubicBezTo>
                    <a:pt x="3043" y="617"/>
                    <a:pt x="2909" y="659"/>
                    <a:pt x="2779" y="704"/>
                  </a:cubicBezTo>
                  <a:cubicBezTo>
                    <a:pt x="2721" y="723"/>
                    <a:pt x="2663" y="747"/>
                    <a:pt x="2606" y="769"/>
                  </a:cubicBezTo>
                  <a:lnTo>
                    <a:pt x="2774" y="595"/>
                  </a:lnTo>
                  <a:lnTo>
                    <a:pt x="2774" y="42"/>
                  </a:lnTo>
                  <a:cubicBezTo>
                    <a:pt x="2629" y="14"/>
                    <a:pt x="2480" y="1"/>
                    <a:pt x="2330"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7"/>
            <p:cNvSpPr/>
            <p:nvPr/>
          </p:nvSpPr>
          <p:spPr>
            <a:xfrm>
              <a:off x="7877439" y="3268452"/>
              <a:ext cx="29431" cy="54699"/>
            </a:xfrm>
            <a:custGeom>
              <a:avLst/>
              <a:gdLst/>
              <a:ahLst/>
              <a:cxnLst/>
              <a:rect l="l" t="t" r="r" b="b"/>
              <a:pathLst>
                <a:path w="353" h="656" extrusionOk="0">
                  <a:moveTo>
                    <a:pt x="350" y="0"/>
                  </a:moveTo>
                  <a:lnTo>
                    <a:pt x="350" y="0"/>
                  </a:lnTo>
                  <a:cubicBezTo>
                    <a:pt x="340" y="350"/>
                    <a:pt x="0" y="514"/>
                    <a:pt x="1" y="514"/>
                  </a:cubicBezTo>
                  <a:lnTo>
                    <a:pt x="338" y="655"/>
                  </a:lnTo>
                  <a:cubicBezTo>
                    <a:pt x="347" y="614"/>
                    <a:pt x="353" y="572"/>
                    <a:pt x="351" y="525"/>
                  </a:cubicBezTo>
                  <a:lnTo>
                    <a:pt x="347" y="482"/>
                  </a:lnTo>
                  <a:cubicBezTo>
                    <a:pt x="339" y="419"/>
                    <a:pt x="351" y="140"/>
                    <a:pt x="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7"/>
            <p:cNvSpPr/>
            <p:nvPr/>
          </p:nvSpPr>
          <p:spPr>
            <a:xfrm>
              <a:off x="7609391" y="3178816"/>
              <a:ext cx="134484" cy="91971"/>
            </a:xfrm>
            <a:custGeom>
              <a:avLst/>
              <a:gdLst/>
              <a:ahLst/>
              <a:cxnLst/>
              <a:rect l="l" t="t" r="r" b="b"/>
              <a:pathLst>
                <a:path w="1613" h="1103" extrusionOk="0">
                  <a:moveTo>
                    <a:pt x="1612" y="0"/>
                  </a:moveTo>
                  <a:lnTo>
                    <a:pt x="1064" y="571"/>
                  </a:lnTo>
                  <a:cubicBezTo>
                    <a:pt x="997" y="554"/>
                    <a:pt x="926" y="546"/>
                    <a:pt x="854" y="546"/>
                  </a:cubicBezTo>
                  <a:cubicBezTo>
                    <a:pt x="664" y="546"/>
                    <a:pt x="460" y="605"/>
                    <a:pt x="259" y="732"/>
                  </a:cubicBezTo>
                  <a:cubicBezTo>
                    <a:pt x="0" y="898"/>
                    <a:pt x="23" y="1008"/>
                    <a:pt x="164" y="1067"/>
                  </a:cubicBezTo>
                  <a:cubicBezTo>
                    <a:pt x="200" y="1081"/>
                    <a:pt x="238" y="1092"/>
                    <a:pt x="278" y="1097"/>
                  </a:cubicBezTo>
                  <a:cubicBezTo>
                    <a:pt x="301" y="1101"/>
                    <a:pt x="325" y="1102"/>
                    <a:pt x="349" y="1102"/>
                  </a:cubicBezTo>
                  <a:cubicBezTo>
                    <a:pt x="401" y="1102"/>
                    <a:pt x="456" y="1095"/>
                    <a:pt x="517" y="1080"/>
                  </a:cubicBezTo>
                  <a:cubicBezTo>
                    <a:pt x="660" y="1049"/>
                    <a:pt x="835" y="977"/>
                    <a:pt x="1070" y="877"/>
                  </a:cubicBezTo>
                  <a:cubicBezTo>
                    <a:pt x="1102" y="865"/>
                    <a:pt x="1134" y="850"/>
                    <a:pt x="1169" y="836"/>
                  </a:cubicBezTo>
                  <a:cubicBezTo>
                    <a:pt x="1252" y="802"/>
                    <a:pt x="1339" y="766"/>
                    <a:pt x="1428" y="732"/>
                  </a:cubicBezTo>
                  <a:cubicBezTo>
                    <a:pt x="1435" y="729"/>
                    <a:pt x="1439" y="728"/>
                    <a:pt x="1445" y="725"/>
                  </a:cubicBezTo>
                  <a:lnTo>
                    <a:pt x="1611" y="551"/>
                  </a:lnTo>
                  <a:lnTo>
                    <a:pt x="16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7512427" y="3217505"/>
              <a:ext cx="39103" cy="51113"/>
            </a:xfrm>
            <a:custGeom>
              <a:avLst/>
              <a:gdLst/>
              <a:ahLst/>
              <a:cxnLst/>
              <a:rect l="l" t="t" r="r" b="b"/>
              <a:pathLst>
                <a:path w="469" h="613" extrusionOk="0">
                  <a:moveTo>
                    <a:pt x="2" y="0"/>
                  </a:moveTo>
                  <a:lnTo>
                    <a:pt x="1" y="551"/>
                  </a:lnTo>
                  <a:lnTo>
                    <a:pt x="147" y="612"/>
                  </a:lnTo>
                  <a:cubicBezTo>
                    <a:pt x="182" y="480"/>
                    <a:pt x="295" y="339"/>
                    <a:pt x="468" y="195"/>
                  </a:cubicBezTo>
                  <a:lnTo>
                    <a:pt x="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7676090" y="3328237"/>
              <a:ext cx="241537" cy="89136"/>
            </a:xfrm>
            <a:custGeom>
              <a:avLst/>
              <a:gdLst/>
              <a:ahLst/>
              <a:cxnLst/>
              <a:rect l="l" t="t" r="r" b="b"/>
              <a:pathLst>
                <a:path w="2897" h="1069" extrusionOk="0">
                  <a:moveTo>
                    <a:pt x="2896" y="0"/>
                  </a:moveTo>
                  <a:lnTo>
                    <a:pt x="2263" y="389"/>
                  </a:lnTo>
                  <a:lnTo>
                    <a:pt x="1794" y="192"/>
                  </a:lnTo>
                  <a:cubicBezTo>
                    <a:pt x="1532" y="323"/>
                    <a:pt x="1229" y="435"/>
                    <a:pt x="902" y="486"/>
                  </a:cubicBezTo>
                  <a:cubicBezTo>
                    <a:pt x="777" y="505"/>
                    <a:pt x="650" y="516"/>
                    <a:pt x="520" y="516"/>
                  </a:cubicBezTo>
                  <a:cubicBezTo>
                    <a:pt x="457" y="516"/>
                    <a:pt x="393" y="513"/>
                    <a:pt x="329" y="508"/>
                  </a:cubicBezTo>
                  <a:cubicBezTo>
                    <a:pt x="223" y="497"/>
                    <a:pt x="112" y="481"/>
                    <a:pt x="1" y="454"/>
                  </a:cubicBezTo>
                  <a:lnTo>
                    <a:pt x="1" y="1006"/>
                  </a:lnTo>
                  <a:cubicBezTo>
                    <a:pt x="112" y="1034"/>
                    <a:pt x="221" y="1050"/>
                    <a:pt x="329" y="1060"/>
                  </a:cubicBezTo>
                  <a:cubicBezTo>
                    <a:pt x="392" y="1066"/>
                    <a:pt x="455" y="1068"/>
                    <a:pt x="517" y="1068"/>
                  </a:cubicBezTo>
                  <a:cubicBezTo>
                    <a:pt x="648" y="1068"/>
                    <a:pt x="777" y="1057"/>
                    <a:pt x="902" y="1037"/>
                  </a:cubicBezTo>
                  <a:cubicBezTo>
                    <a:pt x="1230" y="988"/>
                    <a:pt x="1532" y="877"/>
                    <a:pt x="1794" y="745"/>
                  </a:cubicBezTo>
                  <a:lnTo>
                    <a:pt x="2262" y="942"/>
                  </a:lnTo>
                  <a:lnTo>
                    <a:pt x="2896" y="552"/>
                  </a:lnTo>
                  <a:lnTo>
                    <a:pt x="289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a:off x="6644919" y="1699699"/>
              <a:ext cx="624896" cy="684570"/>
            </a:xfrm>
            <a:custGeom>
              <a:avLst/>
              <a:gdLst/>
              <a:ahLst/>
              <a:cxnLst/>
              <a:rect l="l" t="t" r="r" b="b"/>
              <a:pathLst>
                <a:path w="7495" h="8210" extrusionOk="0">
                  <a:moveTo>
                    <a:pt x="313" y="497"/>
                  </a:moveTo>
                  <a:cubicBezTo>
                    <a:pt x="210" y="543"/>
                    <a:pt x="105" y="593"/>
                    <a:pt x="0" y="648"/>
                  </a:cubicBezTo>
                  <a:cubicBezTo>
                    <a:pt x="105" y="594"/>
                    <a:pt x="210" y="544"/>
                    <a:pt x="313" y="497"/>
                  </a:cubicBezTo>
                  <a:close/>
                  <a:moveTo>
                    <a:pt x="2459" y="1"/>
                  </a:moveTo>
                  <a:cubicBezTo>
                    <a:pt x="1809" y="1"/>
                    <a:pt x="1092" y="145"/>
                    <a:pt x="313" y="497"/>
                  </a:cubicBezTo>
                  <a:lnTo>
                    <a:pt x="313" y="497"/>
                  </a:lnTo>
                  <a:cubicBezTo>
                    <a:pt x="1028" y="177"/>
                    <a:pt x="1693" y="50"/>
                    <a:pt x="2302" y="50"/>
                  </a:cubicBezTo>
                  <a:cubicBezTo>
                    <a:pt x="3323" y="50"/>
                    <a:pt x="4184" y="407"/>
                    <a:pt x="4848" y="803"/>
                  </a:cubicBezTo>
                  <a:cubicBezTo>
                    <a:pt x="6462" y="1887"/>
                    <a:pt x="7484" y="3704"/>
                    <a:pt x="6926" y="6105"/>
                  </a:cubicBezTo>
                  <a:lnTo>
                    <a:pt x="6927" y="6099"/>
                  </a:lnTo>
                  <a:lnTo>
                    <a:pt x="6927" y="6099"/>
                  </a:lnTo>
                  <a:cubicBezTo>
                    <a:pt x="6746" y="6779"/>
                    <a:pt x="6379" y="7539"/>
                    <a:pt x="5713" y="8210"/>
                  </a:cubicBezTo>
                  <a:cubicBezTo>
                    <a:pt x="6393" y="7540"/>
                    <a:pt x="6789" y="6768"/>
                    <a:pt x="6980" y="6080"/>
                  </a:cubicBezTo>
                  <a:lnTo>
                    <a:pt x="6980" y="6084"/>
                  </a:lnTo>
                  <a:cubicBezTo>
                    <a:pt x="7495" y="4095"/>
                    <a:pt x="6848" y="2517"/>
                    <a:pt x="5770" y="1402"/>
                  </a:cubicBezTo>
                  <a:cubicBezTo>
                    <a:pt x="5006" y="698"/>
                    <a:pt x="3893" y="1"/>
                    <a:pt x="24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a:off x="7703771" y="3390356"/>
              <a:ext cx="122228" cy="28684"/>
            </a:xfrm>
            <a:custGeom>
              <a:avLst/>
              <a:gdLst/>
              <a:ahLst/>
              <a:cxnLst/>
              <a:rect l="l" t="t" r="r" b="b"/>
              <a:pathLst>
                <a:path w="1466" h="344" extrusionOk="0">
                  <a:moveTo>
                    <a:pt x="1465" y="0"/>
                  </a:moveTo>
                  <a:lnTo>
                    <a:pt x="1465" y="0"/>
                  </a:lnTo>
                  <a:cubicBezTo>
                    <a:pt x="1345" y="44"/>
                    <a:pt x="1226" y="91"/>
                    <a:pt x="1104" y="131"/>
                  </a:cubicBezTo>
                  <a:cubicBezTo>
                    <a:pt x="985" y="168"/>
                    <a:pt x="865" y="203"/>
                    <a:pt x="743" y="229"/>
                  </a:cubicBezTo>
                  <a:cubicBezTo>
                    <a:pt x="498" y="285"/>
                    <a:pt x="252" y="312"/>
                    <a:pt x="0" y="317"/>
                  </a:cubicBezTo>
                  <a:cubicBezTo>
                    <a:pt x="98" y="335"/>
                    <a:pt x="198" y="344"/>
                    <a:pt x="300" y="344"/>
                  </a:cubicBezTo>
                  <a:cubicBezTo>
                    <a:pt x="451" y="344"/>
                    <a:pt x="604" y="325"/>
                    <a:pt x="754" y="291"/>
                  </a:cubicBezTo>
                  <a:cubicBezTo>
                    <a:pt x="1004" y="233"/>
                    <a:pt x="1249" y="136"/>
                    <a:pt x="14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7523182" y="3273872"/>
              <a:ext cx="296732" cy="96140"/>
            </a:xfrm>
            <a:custGeom>
              <a:avLst/>
              <a:gdLst/>
              <a:ahLst/>
              <a:cxnLst/>
              <a:rect l="l" t="t" r="r" b="b"/>
              <a:pathLst>
                <a:path w="3559" h="1153" extrusionOk="0">
                  <a:moveTo>
                    <a:pt x="4" y="47"/>
                  </a:moveTo>
                  <a:cubicBezTo>
                    <a:pt x="4" y="48"/>
                    <a:pt x="4" y="49"/>
                    <a:pt x="4" y="50"/>
                  </a:cubicBezTo>
                  <a:lnTo>
                    <a:pt x="4" y="50"/>
                  </a:lnTo>
                  <a:cubicBezTo>
                    <a:pt x="4" y="49"/>
                    <a:pt x="4" y="48"/>
                    <a:pt x="4" y="47"/>
                  </a:cubicBezTo>
                  <a:close/>
                  <a:moveTo>
                    <a:pt x="3180" y="0"/>
                  </a:moveTo>
                  <a:cubicBezTo>
                    <a:pt x="2916" y="0"/>
                    <a:pt x="2598" y="173"/>
                    <a:pt x="2191" y="338"/>
                  </a:cubicBezTo>
                  <a:cubicBezTo>
                    <a:pt x="1838" y="479"/>
                    <a:pt x="1464" y="600"/>
                    <a:pt x="1078" y="600"/>
                  </a:cubicBezTo>
                  <a:cubicBezTo>
                    <a:pt x="863" y="600"/>
                    <a:pt x="644" y="562"/>
                    <a:pt x="422" y="470"/>
                  </a:cubicBezTo>
                  <a:cubicBezTo>
                    <a:pt x="148" y="355"/>
                    <a:pt x="14" y="212"/>
                    <a:pt x="4" y="50"/>
                  </a:cubicBezTo>
                  <a:lnTo>
                    <a:pt x="4" y="50"/>
                  </a:lnTo>
                  <a:cubicBezTo>
                    <a:pt x="9" y="142"/>
                    <a:pt x="1" y="499"/>
                    <a:pt x="5" y="595"/>
                  </a:cubicBezTo>
                  <a:lnTo>
                    <a:pt x="5" y="598"/>
                  </a:lnTo>
                  <a:cubicBezTo>
                    <a:pt x="15" y="761"/>
                    <a:pt x="147" y="906"/>
                    <a:pt x="422" y="1023"/>
                  </a:cubicBezTo>
                  <a:cubicBezTo>
                    <a:pt x="643" y="1115"/>
                    <a:pt x="863" y="1153"/>
                    <a:pt x="1078" y="1153"/>
                  </a:cubicBezTo>
                  <a:cubicBezTo>
                    <a:pt x="1381" y="1153"/>
                    <a:pt x="1677" y="1078"/>
                    <a:pt x="1961" y="977"/>
                  </a:cubicBezTo>
                  <a:lnTo>
                    <a:pt x="1965" y="976"/>
                  </a:lnTo>
                  <a:lnTo>
                    <a:pt x="2419" y="508"/>
                  </a:lnTo>
                  <a:cubicBezTo>
                    <a:pt x="2492" y="529"/>
                    <a:pt x="2588" y="544"/>
                    <a:pt x="2697" y="544"/>
                  </a:cubicBezTo>
                  <a:cubicBezTo>
                    <a:pt x="2879" y="544"/>
                    <a:pt x="3096" y="501"/>
                    <a:pt x="3301" y="370"/>
                  </a:cubicBezTo>
                  <a:cubicBezTo>
                    <a:pt x="3505" y="239"/>
                    <a:pt x="3558" y="115"/>
                    <a:pt x="3371" y="36"/>
                  </a:cubicBezTo>
                  <a:cubicBezTo>
                    <a:pt x="3310" y="11"/>
                    <a:pt x="3247" y="0"/>
                    <a:pt x="31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7"/>
            <p:cNvSpPr/>
            <p:nvPr/>
          </p:nvSpPr>
          <p:spPr>
            <a:xfrm>
              <a:off x="7698018" y="3178732"/>
              <a:ext cx="45690" cy="93805"/>
            </a:xfrm>
            <a:custGeom>
              <a:avLst/>
              <a:gdLst/>
              <a:ahLst/>
              <a:cxnLst/>
              <a:rect l="l" t="t" r="r" b="b"/>
              <a:pathLst>
                <a:path w="548" h="1125" extrusionOk="0">
                  <a:moveTo>
                    <a:pt x="548" y="0"/>
                  </a:moveTo>
                  <a:lnTo>
                    <a:pt x="1" y="572"/>
                  </a:lnTo>
                  <a:lnTo>
                    <a:pt x="1" y="1125"/>
                  </a:lnTo>
                  <a:lnTo>
                    <a:pt x="548" y="552"/>
                  </a:lnTo>
                  <a:lnTo>
                    <a:pt x="548"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7"/>
            <p:cNvSpPr/>
            <p:nvPr/>
          </p:nvSpPr>
          <p:spPr>
            <a:xfrm>
              <a:off x="7698018" y="3178732"/>
              <a:ext cx="45690" cy="93805"/>
            </a:xfrm>
            <a:custGeom>
              <a:avLst/>
              <a:gdLst/>
              <a:ahLst/>
              <a:cxnLst/>
              <a:rect l="l" t="t" r="r" b="b"/>
              <a:pathLst>
                <a:path w="548" h="1125" extrusionOk="0">
                  <a:moveTo>
                    <a:pt x="548" y="0"/>
                  </a:moveTo>
                  <a:lnTo>
                    <a:pt x="1" y="572"/>
                  </a:lnTo>
                  <a:lnTo>
                    <a:pt x="1" y="1125"/>
                  </a:lnTo>
                  <a:lnTo>
                    <a:pt x="548" y="552"/>
                  </a:lnTo>
                  <a:lnTo>
                    <a:pt x="54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7512427" y="3217505"/>
              <a:ext cx="39103" cy="51197"/>
            </a:xfrm>
            <a:custGeom>
              <a:avLst/>
              <a:gdLst/>
              <a:ahLst/>
              <a:cxnLst/>
              <a:rect l="l" t="t" r="r" b="b"/>
              <a:pathLst>
                <a:path w="469" h="614" extrusionOk="0">
                  <a:moveTo>
                    <a:pt x="1" y="0"/>
                  </a:moveTo>
                  <a:lnTo>
                    <a:pt x="1" y="553"/>
                  </a:lnTo>
                  <a:lnTo>
                    <a:pt x="147" y="613"/>
                  </a:lnTo>
                  <a:lnTo>
                    <a:pt x="468" y="195"/>
                  </a:lnTo>
                  <a:lnTo>
                    <a:pt x="1"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7512427" y="3217505"/>
              <a:ext cx="39103" cy="51197"/>
            </a:xfrm>
            <a:custGeom>
              <a:avLst/>
              <a:gdLst/>
              <a:ahLst/>
              <a:cxnLst/>
              <a:rect l="l" t="t" r="r" b="b"/>
              <a:pathLst>
                <a:path w="469" h="614" extrusionOk="0">
                  <a:moveTo>
                    <a:pt x="1" y="0"/>
                  </a:moveTo>
                  <a:lnTo>
                    <a:pt x="1" y="553"/>
                  </a:lnTo>
                  <a:lnTo>
                    <a:pt x="147" y="613"/>
                  </a:lnTo>
                  <a:lnTo>
                    <a:pt x="468" y="195"/>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7"/>
            <p:cNvSpPr/>
            <p:nvPr/>
          </p:nvSpPr>
          <p:spPr>
            <a:xfrm>
              <a:off x="7512510" y="3175397"/>
              <a:ext cx="405369" cy="196282"/>
            </a:xfrm>
            <a:custGeom>
              <a:avLst/>
              <a:gdLst/>
              <a:ahLst/>
              <a:cxnLst/>
              <a:rect l="l" t="t" r="r" b="b"/>
              <a:pathLst>
                <a:path w="4862" h="2354" extrusionOk="0">
                  <a:moveTo>
                    <a:pt x="2329" y="0"/>
                  </a:moveTo>
                  <a:cubicBezTo>
                    <a:pt x="1924" y="0"/>
                    <a:pt x="1506" y="102"/>
                    <a:pt x="1094" y="304"/>
                  </a:cubicBezTo>
                  <a:lnTo>
                    <a:pt x="625" y="108"/>
                  </a:lnTo>
                  <a:lnTo>
                    <a:pt x="1" y="507"/>
                  </a:lnTo>
                  <a:lnTo>
                    <a:pt x="469" y="703"/>
                  </a:lnTo>
                  <a:cubicBezTo>
                    <a:pt x="245" y="887"/>
                    <a:pt x="127" y="1065"/>
                    <a:pt x="134" y="1225"/>
                  </a:cubicBezTo>
                  <a:lnTo>
                    <a:pt x="134" y="1229"/>
                  </a:lnTo>
                  <a:cubicBezTo>
                    <a:pt x="143" y="1391"/>
                    <a:pt x="276" y="1535"/>
                    <a:pt x="555" y="1651"/>
                  </a:cubicBezTo>
                  <a:cubicBezTo>
                    <a:pt x="775" y="1743"/>
                    <a:pt x="994" y="1781"/>
                    <a:pt x="1210" y="1781"/>
                  </a:cubicBezTo>
                  <a:cubicBezTo>
                    <a:pt x="1595" y="1781"/>
                    <a:pt x="1970" y="1660"/>
                    <a:pt x="2322" y="1519"/>
                  </a:cubicBezTo>
                  <a:cubicBezTo>
                    <a:pt x="2728" y="1354"/>
                    <a:pt x="3047" y="1182"/>
                    <a:pt x="3311" y="1182"/>
                  </a:cubicBezTo>
                  <a:cubicBezTo>
                    <a:pt x="3378" y="1182"/>
                    <a:pt x="3442" y="1193"/>
                    <a:pt x="3503" y="1218"/>
                  </a:cubicBezTo>
                  <a:cubicBezTo>
                    <a:pt x="3689" y="1298"/>
                    <a:pt x="3636" y="1420"/>
                    <a:pt x="3432" y="1551"/>
                  </a:cubicBezTo>
                  <a:cubicBezTo>
                    <a:pt x="3226" y="1683"/>
                    <a:pt x="3007" y="1725"/>
                    <a:pt x="2824" y="1725"/>
                  </a:cubicBezTo>
                  <a:cubicBezTo>
                    <a:pt x="2717" y="1725"/>
                    <a:pt x="2622" y="1711"/>
                    <a:pt x="2549" y="1691"/>
                  </a:cubicBezTo>
                  <a:lnTo>
                    <a:pt x="1967" y="2290"/>
                  </a:lnTo>
                  <a:cubicBezTo>
                    <a:pt x="2078" y="2316"/>
                    <a:pt x="2189" y="2334"/>
                    <a:pt x="2296" y="2345"/>
                  </a:cubicBezTo>
                  <a:cubicBezTo>
                    <a:pt x="2361" y="2350"/>
                    <a:pt x="2425" y="2353"/>
                    <a:pt x="2489" y="2353"/>
                  </a:cubicBezTo>
                  <a:cubicBezTo>
                    <a:pt x="2618" y="2353"/>
                    <a:pt x="2745" y="2342"/>
                    <a:pt x="2869" y="2324"/>
                  </a:cubicBezTo>
                  <a:cubicBezTo>
                    <a:pt x="3196" y="2272"/>
                    <a:pt x="3501" y="2161"/>
                    <a:pt x="3760" y="2030"/>
                  </a:cubicBezTo>
                  <a:lnTo>
                    <a:pt x="4229" y="2226"/>
                  </a:lnTo>
                  <a:lnTo>
                    <a:pt x="4862" y="1837"/>
                  </a:lnTo>
                  <a:lnTo>
                    <a:pt x="4740" y="1783"/>
                  </a:lnTo>
                  <a:lnTo>
                    <a:pt x="4377" y="1630"/>
                  </a:lnTo>
                  <a:cubicBezTo>
                    <a:pt x="4377" y="1630"/>
                    <a:pt x="4733" y="1457"/>
                    <a:pt x="4727" y="1091"/>
                  </a:cubicBezTo>
                  <a:cubicBezTo>
                    <a:pt x="4727" y="1075"/>
                    <a:pt x="4724" y="1061"/>
                    <a:pt x="4722" y="1048"/>
                  </a:cubicBezTo>
                  <a:cubicBezTo>
                    <a:pt x="4704" y="892"/>
                    <a:pt x="4575" y="754"/>
                    <a:pt x="4314" y="645"/>
                  </a:cubicBezTo>
                  <a:lnTo>
                    <a:pt x="4314" y="644"/>
                  </a:lnTo>
                  <a:cubicBezTo>
                    <a:pt x="4105" y="557"/>
                    <a:pt x="3894" y="521"/>
                    <a:pt x="3686" y="521"/>
                  </a:cubicBezTo>
                  <a:cubicBezTo>
                    <a:pt x="3615" y="521"/>
                    <a:pt x="3546" y="525"/>
                    <a:pt x="3477" y="533"/>
                  </a:cubicBezTo>
                  <a:cubicBezTo>
                    <a:pt x="3452" y="536"/>
                    <a:pt x="3429" y="539"/>
                    <a:pt x="3406" y="542"/>
                  </a:cubicBezTo>
                  <a:lnTo>
                    <a:pt x="3397" y="543"/>
                  </a:lnTo>
                  <a:cubicBezTo>
                    <a:pt x="3372" y="548"/>
                    <a:pt x="3347" y="552"/>
                    <a:pt x="3324" y="555"/>
                  </a:cubicBezTo>
                  <a:cubicBezTo>
                    <a:pt x="3302" y="559"/>
                    <a:pt x="3280" y="563"/>
                    <a:pt x="3259" y="568"/>
                  </a:cubicBezTo>
                  <a:cubicBezTo>
                    <a:pt x="3250" y="570"/>
                    <a:pt x="3240" y="571"/>
                    <a:pt x="3233" y="572"/>
                  </a:cubicBezTo>
                  <a:cubicBezTo>
                    <a:pt x="3215" y="575"/>
                    <a:pt x="3198" y="579"/>
                    <a:pt x="3182" y="582"/>
                  </a:cubicBezTo>
                  <a:cubicBezTo>
                    <a:pt x="3043" y="614"/>
                    <a:pt x="2908" y="657"/>
                    <a:pt x="2779" y="702"/>
                  </a:cubicBezTo>
                  <a:cubicBezTo>
                    <a:pt x="2716" y="724"/>
                    <a:pt x="2653" y="748"/>
                    <a:pt x="2590" y="772"/>
                  </a:cubicBezTo>
                  <a:cubicBezTo>
                    <a:pt x="2501" y="807"/>
                    <a:pt x="2412" y="844"/>
                    <a:pt x="2329" y="878"/>
                  </a:cubicBezTo>
                  <a:cubicBezTo>
                    <a:pt x="2295" y="892"/>
                    <a:pt x="2264" y="906"/>
                    <a:pt x="2231" y="920"/>
                  </a:cubicBezTo>
                  <a:cubicBezTo>
                    <a:pt x="1996" y="1020"/>
                    <a:pt x="1820" y="1092"/>
                    <a:pt x="1678" y="1123"/>
                  </a:cubicBezTo>
                  <a:cubicBezTo>
                    <a:pt x="1617" y="1138"/>
                    <a:pt x="1561" y="1145"/>
                    <a:pt x="1510" y="1145"/>
                  </a:cubicBezTo>
                  <a:cubicBezTo>
                    <a:pt x="1486" y="1145"/>
                    <a:pt x="1462" y="1144"/>
                    <a:pt x="1440" y="1140"/>
                  </a:cubicBezTo>
                  <a:cubicBezTo>
                    <a:pt x="1400" y="1135"/>
                    <a:pt x="1363" y="1125"/>
                    <a:pt x="1327" y="1110"/>
                  </a:cubicBezTo>
                  <a:cubicBezTo>
                    <a:pt x="1187" y="1051"/>
                    <a:pt x="1162" y="941"/>
                    <a:pt x="1422" y="775"/>
                  </a:cubicBezTo>
                  <a:cubicBezTo>
                    <a:pt x="1622" y="647"/>
                    <a:pt x="1826" y="588"/>
                    <a:pt x="2016" y="588"/>
                  </a:cubicBezTo>
                  <a:cubicBezTo>
                    <a:pt x="2088" y="588"/>
                    <a:pt x="2159" y="597"/>
                    <a:pt x="2227" y="614"/>
                  </a:cubicBezTo>
                  <a:lnTo>
                    <a:pt x="2774" y="42"/>
                  </a:lnTo>
                  <a:cubicBezTo>
                    <a:pt x="2628" y="14"/>
                    <a:pt x="2480" y="0"/>
                    <a:pt x="2329"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7"/>
            <p:cNvSpPr/>
            <p:nvPr/>
          </p:nvSpPr>
          <p:spPr>
            <a:xfrm>
              <a:off x="7512510" y="3175397"/>
              <a:ext cx="405369" cy="196282"/>
            </a:xfrm>
            <a:custGeom>
              <a:avLst/>
              <a:gdLst/>
              <a:ahLst/>
              <a:cxnLst/>
              <a:rect l="l" t="t" r="r" b="b"/>
              <a:pathLst>
                <a:path w="4862" h="2354" extrusionOk="0">
                  <a:moveTo>
                    <a:pt x="2329" y="0"/>
                  </a:moveTo>
                  <a:cubicBezTo>
                    <a:pt x="1924" y="0"/>
                    <a:pt x="1506" y="102"/>
                    <a:pt x="1094" y="304"/>
                  </a:cubicBezTo>
                  <a:lnTo>
                    <a:pt x="625" y="108"/>
                  </a:lnTo>
                  <a:lnTo>
                    <a:pt x="1" y="507"/>
                  </a:lnTo>
                  <a:lnTo>
                    <a:pt x="469" y="703"/>
                  </a:lnTo>
                  <a:cubicBezTo>
                    <a:pt x="245" y="887"/>
                    <a:pt x="127" y="1065"/>
                    <a:pt x="134" y="1225"/>
                  </a:cubicBezTo>
                  <a:lnTo>
                    <a:pt x="134" y="1229"/>
                  </a:lnTo>
                  <a:cubicBezTo>
                    <a:pt x="143" y="1391"/>
                    <a:pt x="276" y="1535"/>
                    <a:pt x="555" y="1651"/>
                  </a:cubicBezTo>
                  <a:cubicBezTo>
                    <a:pt x="775" y="1743"/>
                    <a:pt x="994" y="1781"/>
                    <a:pt x="1210" y="1781"/>
                  </a:cubicBezTo>
                  <a:cubicBezTo>
                    <a:pt x="1595" y="1781"/>
                    <a:pt x="1970" y="1660"/>
                    <a:pt x="2322" y="1519"/>
                  </a:cubicBezTo>
                  <a:cubicBezTo>
                    <a:pt x="2728" y="1354"/>
                    <a:pt x="3047" y="1182"/>
                    <a:pt x="3311" y="1182"/>
                  </a:cubicBezTo>
                  <a:cubicBezTo>
                    <a:pt x="3378" y="1182"/>
                    <a:pt x="3442" y="1193"/>
                    <a:pt x="3503" y="1218"/>
                  </a:cubicBezTo>
                  <a:cubicBezTo>
                    <a:pt x="3689" y="1298"/>
                    <a:pt x="3636" y="1420"/>
                    <a:pt x="3432" y="1551"/>
                  </a:cubicBezTo>
                  <a:cubicBezTo>
                    <a:pt x="3226" y="1683"/>
                    <a:pt x="3007" y="1725"/>
                    <a:pt x="2824" y="1725"/>
                  </a:cubicBezTo>
                  <a:cubicBezTo>
                    <a:pt x="2717" y="1725"/>
                    <a:pt x="2622" y="1711"/>
                    <a:pt x="2549" y="1691"/>
                  </a:cubicBezTo>
                  <a:lnTo>
                    <a:pt x="1967" y="2290"/>
                  </a:lnTo>
                  <a:cubicBezTo>
                    <a:pt x="2078" y="2316"/>
                    <a:pt x="2189" y="2334"/>
                    <a:pt x="2296" y="2345"/>
                  </a:cubicBezTo>
                  <a:cubicBezTo>
                    <a:pt x="2361" y="2350"/>
                    <a:pt x="2425" y="2353"/>
                    <a:pt x="2489" y="2353"/>
                  </a:cubicBezTo>
                  <a:cubicBezTo>
                    <a:pt x="2618" y="2353"/>
                    <a:pt x="2745" y="2342"/>
                    <a:pt x="2869" y="2324"/>
                  </a:cubicBezTo>
                  <a:cubicBezTo>
                    <a:pt x="3196" y="2272"/>
                    <a:pt x="3501" y="2161"/>
                    <a:pt x="3760" y="2030"/>
                  </a:cubicBezTo>
                  <a:lnTo>
                    <a:pt x="4229" y="2226"/>
                  </a:lnTo>
                  <a:lnTo>
                    <a:pt x="4862" y="1837"/>
                  </a:lnTo>
                  <a:lnTo>
                    <a:pt x="4740" y="1783"/>
                  </a:lnTo>
                  <a:lnTo>
                    <a:pt x="4377" y="1630"/>
                  </a:lnTo>
                  <a:cubicBezTo>
                    <a:pt x="4377" y="1630"/>
                    <a:pt x="4733" y="1457"/>
                    <a:pt x="4727" y="1091"/>
                  </a:cubicBezTo>
                  <a:cubicBezTo>
                    <a:pt x="4727" y="1075"/>
                    <a:pt x="4724" y="1061"/>
                    <a:pt x="4722" y="1048"/>
                  </a:cubicBezTo>
                  <a:cubicBezTo>
                    <a:pt x="4704" y="892"/>
                    <a:pt x="4575" y="754"/>
                    <a:pt x="4314" y="645"/>
                  </a:cubicBezTo>
                  <a:lnTo>
                    <a:pt x="4314" y="644"/>
                  </a:lnTo>
                  <a:cubicBezTo>
                    <a:pt x="4105" y="557"/>
                    <a:pt x="3894" y="521"/>
                    <a:pt x="3686" y="521"/>
                  </a:cubicBezTo>
                  <a:cubicBezTo>
                    <a:pt x="3615" y="521"/>
                    <a:pt x="3546" y="525"/>
                    <a:pt x="3477" y="533"/>
                  </a:cubicBezTo>
                  <a:cubicBezTo>
                    <a:pt x="3452" y="536"/>
                    <a:pt x="3429" y="539"/>
                    <a:pt x="3406" y="542"/>
                  </a:cubicBezTo>
                  <a:lnTo>
                    <a:pt x="3397" y="543"/>
                  </a:lnTo>
                  <a:cubicBezTo>
                    <a:pt x="3372" y="548"/>
                    <a:pt x="3347" y="552"/>
                    <a:pt x="3324" y="555"/>
                  </a:cubicBezTo>
                  <a:cubicBezTo>
                    <a:pt x="3302" y="559"/>
                    <a:pt x="3280" y="563"/>
                    <a:pt x="3259" y="568"/>
                  </a:cubicBezTo>
                  <a:cubicBezTo>
                    <a:pt x="3250" y="570"/>
                    <a:pt x="3240" y="571"/>
                    <a:pt x="3233" y="572"/>
                  </a:cubicBezTo>
                  <a:cubicBezTo>
                    <a:pt x="3215" y="575"/>
                    <a:pt x="3198" y="579"/>
                    <a:pt x="3182" y="582"/>
                  </a:cubicBezTo>
                  <a:cubicBezTo>
                    <a:pt x="3043" y="614"/>
                    <a:pt x="2908" y="657"/>
                    <a:pt x="2779" y="702"/>
                  </a:cubicBezTo>
                  <a:cubicBezTo>
                    <a:pt x="2716" y="724"/>
                    <a:pt x="2653" y="748"/>
                    <a:pt x="2590" y="772"/>
                  </a:cubicBezTo>
                  <a:cubicBezTo>
                    <a:pt x="2501" y="807"/>
                    <a:pt x="2412" y="844"/>
                    <a:pt x="2329" y="878"/>
                  </a:cubicBezTo>
                  <a:cubicBezTo>
                    <a:pt x="2295" y="892"/>
                    <a:pt x="2264" y="906"/>
                    <a:pt x="2231" y="920"/>
                  </a:cubicBezTo>
                  <a:cubicBezTo>
                    <a:pt x="1996" y="1020"/>
                    <a:pt x="1820" y="1092"/>
                    <a:pt x="1678" y="1123"/>
                  </a:cubicBezTo>
                  <a:cubicBezTo>
                    <a:pt x="1617" y="1138"/>
                    <a:pt x="1561" y="1145"/>
                    <a:pt x="1510" y="1145"/>
                  </a:cubicBezTo>
                  <a:cubicBezTo>
                    <a:pt x="1486" y="1145"/>
                    <a:pt x="1462" y="1144"/>
                    <a:pt x="1440" y="1140"/>
                  </a:cubicBezTo>
                  <a:cubicBezTo>
                    <a:pt x="1400" y="1135"/>
                    <a:pt x="1363" y="1125"/>
                    <a:pt x="1327" y="1110"/>
                  </a:cubicBezTo>
                  <a:cubicBezTo>
                    <a:pt x="1187" y="1051"/>
                    <a:pt x="1162" y="941"/>
                    <a:pt x="1422" y="775"/>
                  </a:cubicBezTo>
                  <a:cubicBezTo>
                    <a:pt x="1622" y="647"/>
                    <a:pt x="1826" y="588"/>
                    <a:pt x="2016" y="588"/>
                  </a:cubicBezTo>
                  <a:cubicBezTo>
                    <a:pt x="2088" y="588"/>
                    <a:pt x="2159" y="597"/>
                    <a:pt x="2227" y="614"/>
                  </a:cubicBezTo>
                  <a:lnTo>
                    <a:pt x="2774" y="42"/>
                  </a:lnTo>
                  <a:cubicBezTo>
                    <a:pt x="2628" y="14"/>
                    <a:pt x="2480" y="0"/>
                    <a:pt x="2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7558533" y="3273371"/>
              <a:ext cx="245873" cy="51530"/>
            </a:xfrm>
            <a:custGeom>
              <a:avLst/>
              <a:gdLst/>
              <a:ahLst/>
              <a:cxnLst/>
              <a:rect l="l" t="t" r="r" b="b"/>
              <a:pathLst>
                <a:path w="2949" h="618" extrusionOk="0">
                  <a:moveTo>
                    <a:pt x="2741" y="1"/>
                  </a:moveTo>
                  <a:cubicBezTo>
                    <a:pt x="2685" y="1"/>
                    <a:pt x="2629" y="8"/>
                    <a:pt x="2574" y="20"/>
                  </a:cubicBezTo>
                  <a:cubicBezTo>
                    <a:pt x="2446" y="49"/>
                    <a:pt x="2323" y="95"/>
                    <a:pt x="2203" y="144"/>
                  </a:cubicBezTo>
                  <a:cubicBezTo>
                    <a:pt x="1964" y="243"/>
                    <a:pt x="1727" y="350"/>
                    <a:pt x="1483" y="432"/>
                  </a:cubicBezTo>
                  <a:cubicBezTo>
                    <a:pt x="1238" y="515"/>
                    <a:pt x="987" y="577"/>
                    <a:pt x="734" y="590"/>
                  </a:cubicBezTo>
                  <a:cubicBezTo>
                    <a:pt x="702" y="592"/>
                    <a:pt x="671" y="592"/>
                    <a:pt x="639" y="592"/>
                  </a:cubicBezTo>
                  <a:cubicBezTo>
                    <a:pt x="418" y="592"/>
                    <a:pt x="201" y="551"/>
                    <a:pt x="1" y="475"/>
                  </a:cubicBezTo>
                  <a:lnTo>
                    <a:pt x="1" y="475"/>
                  </a:lnTo>
                  <a:cubicBezTo>
                    <a:pt x="112" y="522"/>
                    <a:pt x="231" y="561"/>
                    <a:pt x="354" y="588"/>
                  </a:cubicBezTo>
                  <a:cubicBezTo>
                    <a:pt x="464" y="609"/>
                    <a:pt x="578" y="618"/>
                    <a:pt x="693" y="618"/>
                  </a:cubicBezTo>
                  <a:cubicBezTo>
                    <a:pt x="706" y="618"/>
                    <a:pt x="720" y="617"/>
                    <a:pt x="734" y="617"/>
                  </a:cubicBezTo>
                  <a:cubicBezTo>
                    <a:pt x="990" y="611"/>
                    <a:pt x="1246" y="545"/>
                    <a:pt x="1493" y="464"/>
                  </a:cubicBezTo>
                  <a:cubicBezTo>
                    <a:pt x="1739" y="381"/>
                    <a:pt x="1976" y="271"/>
                    <a:pt x="2214" y="169"/>
                  </a:cubicBezTo>
                  <a:cubicBezTo>
                    <a:pt x="2333" y="117"/>
                    <a:pt x="2453" y="69"/>
                    <a:pt x="2576" y="37"/>
                  </a:cubicBezTo>
                  <a:cubicBezTo>
                    <a:pt x="2640" y="21"/>
                    <a:pt x="2705" y="11"/>
                    <a:pt x="2770" y="11"/>
                  </a:cubicBezTo>
                  <a:cubicBezTo>
                    <a:pt x="2831" y="11"/>
                    <a:pt x="2892" y="20"/>
                    <a:pt x="2949" y="42"/>
                  </a:cubicBezTo>
                  <a:cubicBezTo>
                    <a:pt x="2885" y="13"/>
                    <a:pt x="2814" y="1"/>
                    <a:pt x="27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7"/>
            <p:cNvSpPr/>
            <p:nvPr/>
          </p:nvSpPr>
          <p:spPr>
            <a:xfrm>
              <a:off x="7825747" y="3344246"/>
              <a:ext cx="39103" cy="62537"/>
            </a:xfrm>
            <a:custGeom>
              <a:avLst/>
              <a:gdLst/>
              <a:ahLst/>
              <a:cxnLst/>
              <a:rect l="l" t="t" r="r" b="b"/>
              <a:pathLst>
                <a:path w="469" h="750" extrusionOk="0">
                  <a:moveTo>
                    <a:pt x="0" y="0"/>
                  </a:moveTo>
                  <a:lnTo>
                    <a:pt x="0" y="553"/>
                  </a:lnTo>
                  <a:lnTo>
                    <a:pt x="468" y="749"/>
                  </a:lnTo>
                  <a:lnTo>
                    <a:pt x="468" y="197"/>
                  </a:lnTo>
                  <a:lnTo>
                    <a:pt x="0"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p:nvPr/>
          </p:nvSpPr>
          <p:spPr>
            <a:xfrm>
              <a:off x="7825747" y="3344246"/>
              <a:ext cx="39103" cy="62537"/>
            </a:xfrm>
            <a:custGeom>
              <a:avLst/>
              <a:gdLst/>
              <a:ahLst/>
              <a:cxnLst/>
              <a:rect l="l" t="t" r="r" b="b"/>
              <a:pathLst>
                <a:path w="469" h="750" extrusionOk="0">
                  <a:moveTo>
                    <a:pt x="0" y="0"/>
                  </a:moveTo>
                  <a:lnTo>
                    <a:pt x="0" y="553"/>
                  </a:lnTo>
                  <a:lnTo>
                    <a:pt x="468" y="749"/>
                  </a:lnTo>
                  <a:lnTo>
                    <a:pt x="468" y="19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7"/>
            <p:cNvSpPr/>
            <p:nvPr/>
          </p:nvSpPr>
          <p:spPr>
            <a:xfrm>
              <a:off x="7825747" y="3328237"/>
              <a:ext cx="91879" cy="32436"/>
            </a:xfrm>
            <a:custGeom>
              <a:avLst/>
              <a:gdLst/>
              <a:ahLst/>
              <a:cxnLst/>
              <a:rect l="l" t="t" r="r" b="b"/>
              <a:pathLst>
                <a:path w="1102" h="389" extrusionOk="0">
                  <a:moveTo>
                    <a:pt x="1101" y="0"/>
                  </a:moveTo>
                  <a:lnTo>
                    <a:pt x="472" y="328"/>
                  </a:lnTo>
                  <a:lnTo>
                    <a:pt x="0" y="192"/>
                  </a:lnTo>
                  <a:lnTo>
                    <a:pt x="0" y="192"/>
                  </a:lnTo>
                  <a:lnTo>
                    <a:pt x="468" y="389"/>
                  </a:lnTo>
                  <a:lnTo>
                    <a:pt x="11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7"/>
            <p:cNvSpPr/>
            <p:nvPr/>
          </p:nvSpPr>
          <p:spPr>
            <a:xfrm>
              <a:off x="7512427" y="3184152"/>
              <a:ext cx="91296" cy="33436"/>
            </a:xfrm>
            <a:custGeom>
              <a:avLst/>
              <a:gdLst/>
              <a:ahLst/>
              <a:cxnLst/>
              <a:rect l="l" t="t" r="r" b="b"/>
              <a:pathLst>
                <a:path w="1095" h="401" extrusionOk="0">
                  <a:moveTo>
                    <a:pt x="625" y="1"/>
                  </a:moveTo>
                  <a:lnTo>
                    <a:pt x="1" y="400"/>
                  </a:lnTo>
                  <a:lnTo>
                    <a:pt x="628" y="58"/>
                  </a:lnTo>
                  <a:lnTo>
                    <a:pt x="1095" y="196"/>
                  </a:lnTo>
                  <a:lnTo>
                    <a:pt x="62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7"/>
            <p:cNvSpPr/>
            <p:nvPr/>
          </p:nvSpPr>
          <p:spPr>
            <a:xfrm>
              <a:off x="7719111" y="3175814"/>
              <a:ext cx="24596" cy="21846"/>
            </a:xfrm>
            <a:custGeom>
              <a:avLst/>
              <a:gdLst/>
              <a:ahLst/>
              <a:cxnLst/>
              <a:rect l="l" t="t" r="r" b="b"/>
              <a:pathLst>
                <a:path w="295" h="262" extrusionOk="0">
                  <a:moveTo>
                    <a:pt x="1" y="0"/>
                  </a:moveTo>
                  <a:lnTo>
                    <a:pt x="77" y="262"/>
                  </a:lnTo>
                  <a:lnTo>
                    <a:pt x="295" y="35"/>
                  </a:lnTo>
                  <a:cubicBezTo>
                    <a:pt x="198" y="16"/>
                    <a:pt x="100" y="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7"/>
            <p:cNvSpPr/>
            <p:nvPr/>
          </p:nvSpPr>
          <p:spPr>
            <a:xfrm>
              <a:off x="7529185" y="3184236"/>
              <a:ext cx="98549" cy="139499"/>
            </a:xfrm>
            <a:custGeom>
              <a:avLst/>
              <a:gdLst/>
              <a:ahLst/>
              <a:cxnLst/>
              <a:rect l="l" t="t" r="r" b="b"/>
              <a:pathLst>
                <a:path w="1182" h="1673" extrusionOk="0">
                  <a:moveTo>
                    <a:pt x="425" y="1"/>
                  </a:moveTo>
                  <a:lnTo>
                    <a:pt x="0" y="273"/>
                  </a:lnTo>
                  <a:lnTo>
                    <a:pt x="70" y="512"/>
                  </a:lnTo>
                  <a:lnTo>
                    <a:pt x="269" y="596"/>
                  </a:lnTo>
                  <a:cubicBezTo>
                    <a:pt x="218" y="638"/>
                    <a:pt x="171" y="680"/>
                    <a:pt x="132" y="722"/>
                  </a:cubicBezTo>
                  <a:lnTo>
                    <a:pt x="375" y="1551"/>
                  </a:lnTo>
                  <a:cubicBezTo>
                    <a:pt x="589" y="1638"/>
                    <a:pt x="800" y="1673"/>
                    <a:pt x="1009" y="1673"/>
                  </a:cubicBezTo>
                  <a:cubicBezTo>
                    <a:pt x="1067" y="1673"/>
                    <a:pt x="1124" y="1670"/>
                    <a:pt x="1182" y="1665"/>
                  </a:cubicBezTo>
                  <a:lnTo>
                    <a:pt x="730" y="127"/>
                  </a:lnTo>
                  <a:lnTo>
                    <a:pt x="4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a:off x="7825413" y="3219006"/>
              <a:ext cx="72453" cy="140583"/>
            </a:xfrm>
            <a:custGeom>
              <a:avLst/>
              <a:gdLst/>
              <a:ahLst/>
              <a:cxnLst/>
              <a:rect l="l" t="t" r="r" b="b"/>
              <a:pathLst>
                <a:path w="869" h="1686" extrusionOk="0">
                  <a:moveTo>
                    <a:pt x="1" y="0"/>
                  </a:moveTo>
                  <a:lnTo>
                    <a:pt x="495" y="1686"/>
                  </a:lnTo>
                  <a:lnTo>
                    <a:pt x="868" y="1456"/>
                  </a:lnTo>
                  <a:lnTo>
                    <a:pt x="785" y="1175"/>
                  </a:lnTo>
                  <a:lnTo>
                    <a:pt x="622" y="1107"/>
                  </a:lnTo>
                  <a:cubicBezTo>
                    <a:pt x="622" y="1107"/>
                    <a:pt x="677" y="1080"/>
                    <a:pt x="741" y="1028"/>
                  </a:cubicBezTo>
                  <a:lnTo>
                    <a:pt x="466" y="85"/>
                  </a:lnTo>
                  <a:cubicBezTo>
                    <a:pt x="312" y="32"/>
                    <a:pt x="155" y="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7736870" y="3219673"/>
              <a:ext cx="103718" cy="144168"/>
            </a:xfrm>
            <a:custGeom>
              <a:avLst/>
              <a:gdLst/>
              <a:ahLst/>
              <a:cxnLst/>
              <a:rect l="l" t="t" r="r" b="b"/>
              <a:pathLst>
                <a:path w="1244" h="1729" extrusionOk="0">
                  <a:moveTo>
                    <a:pt x="782" y="1"/>
                  </a:moveTo>
                  <a:cubicBezTo>
                    <a:pt x="760" y="3"/>
                    <a:pt x="737" y="7"/>
                    <a:pt x="716" y="8"/>
                  </a:cubicBezTo>
                  <a:lnTo>
                    <a:pt x="706" y="11"/>
                  </a:lnTo>
                  <a:cubicBezTo>
                    <a:pt x="681" y="15"/>
                    <a:pt x="657" y="19"/>
                    <a:pt x="633" y="23"/>
                  </a:cubicBezTo>
                  <a:cubicBezTo>
                    <a:pt x="611" y="27"/>
                    <a:pt x="589" y="31"/>
                    <a:pt x="568" y="34"/>
                  </a:cubicBezTo>
                  <a:cubicBezTo>
                    <a:pt x="559" y="38"/>
                    <a:pt x="549" y="39"/>
                    <a:pt x="542" y="40"/>
                  </a:cubicBezTo>
                  <a:cubicBezTo>
                    <a:pt x="525" y="43"/>
                    <a:pt x="507" y="46"/>
                    <a:pt x="491" y="50"/>
                  </a:cubicBezTo>
                  <a:cubicBezTo>
                    <a:pt x="352" y="82"/>
                    <a:pt x="217" y="124"/>
                    <a:pt x="88" y="169"/>
                  </a:cubicBezTo>
                  <a:cubicBezTo>
                    <a:pt x="59" y="180"/>
                    <a:pt x="30" y="191"/>
                    <a:pt x="1" y="202"/>
                  </a:cubicBezTo>
                  <a:lnTo>
                    <a:pt x="164" y="760"/>
                  </a:lnTo>
                  <a:cubicBezTo>
                    <a:pt x="333" y="694"/>
                    <a:pt x="483" y="648"/>
                    <a:pt x="619" y="648"/>
                  </a:cubicBezTo>
                  <a:cubicBezTo>
                    <a:pt x="685" y="648"/>
                    <a:pt x="749" y="659"/>
                    <a:pt x="809" y="684"/>
                  </a:cubicBezTo>
                  <a:cubicBezTo>
                    <a:pt x="995" y="763"/>
                    <a:pt x="943" y="887"/>
                    <a:pt x="738" y="1017"/>
                  </a:cubicBezTo>
                  <a:cubicBezTo>
                    <a:pt x="589" y="1114"/>
                    <a:pt x="432" y="1159"/>
                    <a:pt x="289" y="1179"/>
                  </a:cubicBezTo>
                  <a:lnTo>
                    <a:pt x="449" y="1729"/>
                  </a:lnTo>
                  <a:cubicBezTo>
                    <a:pt x="672" y="1669"/>
                    <a:pt x="880" y="1588"/>
                    <a:pt x="1066" y="1494"/>
                  </a:cubicBezTo>
                  <a:lnTo>
                    <a:pt x="1243" y="1568"/>
                  </a:lnTo>
                  <a:lnTo>
                    <a:pt x="7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7"/>
            <p:cNvSpPr/>
            <p:nvPr/>
          </p:nvSpPr>
          <p:spPr>
            <a:xfrm>
              <a:off x="7270465" y="3074789"/>
              <a:ext cx="800066" cy="403337"/>
            </a:xfrm>
            <a:custGeom>
              <a:avLst/>
              <a:gdLst/>
              <a:ahLst/>
              <a:cxnLst/>
              <a:rect l="l" t="t" r="r" b="b"/>
              <a:pathLst>
                <a:path w="9596" h="5034" extrusionOk="0">
                  <a:moveTo>
                    <a:pt x="4783" y="0"/>
                  </a:moveTo>
                  <a:cubicBezTo>
                    <a:pt x="3873" y="0"/>
                    <a:pt x="2967" y="138"/>
                    <a:pt x="2184" y="409"/>
                  </a:cubicBezTo>
                  <a:cubicBezTo>
                    <a:pt x="1979" y="479"/>
                    <a:pt x="1783" y="559"/>
                    <a:pt x="1597" y="648"/>
                  </a:cubicBezTo>
                  <a:cubicBezTo>
                    <a:pt x="1452" y="717"/>
                    <a:pt x="1314" y="791"/>
                    <a:pt x="1183" y="872"/>
                  </a:cubicBezTo>
                  <a:cubicBezTo>
                    <a:pt x="957" y="1009"/>
                    <a:pt x="764" y="1157"/>
                    <a:pt x="602" y="1311"/>
                  </a:cubicBezTo>
                  <a:cubicBezTo>
                    <a:pt x="560" y="1353"/>
                    <a:pt x="519" y="1394"/>
                    <a:pt x="481" y="1437"/>
                  </a:cubicBezTo>
                  <a:lnTo>
                    <a:pt x="0" y="1438"/>
                  </a:lnTo>
                  <a:lnTo>
                    <a:pt x="1" y="2456"/>
                  </a:lnTo>
                  <a:cubicBezTo>
                    <a:pt x="1" y="2516"/>
                    <a:pt x="4" y="2576"/>
                    <a:pt x="12" y="2636"/>
                  </a:cubicBezTo>
                  <a:cubicBezTo>
                    <a:pt x="36" y="2827"/>
                    <a:pt x="100" y="3019"/>
                    <a:pt x="205" y="3203"/>
                  </a:cubicBezTo>
                  <a:cubicBezTo>
                    <a:pt x="228" y="3246"/>
                    <a:pt x="254" y="3288"/>
                    <a:pt x="282" y="3330"/>
                  </a:cubicBezTo>
                  <a:cubicBezTo>
                    <a:pt x="412" y="3523"/>
                    <a:pt x="586" y="3710"/>
                    <a:pt x="803" y="3885"/>
                  </a:cubicBezTo>
                  <a:cubicBezTo>
                    <a:pt x="876" y="3943"/>
                    <a:pt x="954" y="4001"/>
                    <a:pt x="1036" y="4056"/>
                  </a:cubicBezTo>
                  <a:cubicBezTo>
                    <a:pt x="1119" y="4112"/>
                    <a:pt x="1207" y="4166"/>
                    <a:pt x="1300" y="4219"/>
                  </a:cubicBezTo>
                  <a:cubicBezTo>
                    <a:pt x="1407" y="4281"/>
                    <a:pt x="1521" y="4339"/>
                    <a:pt x="1641" y="4396"/>
                  </a:cubicBezTo>
                  <a:cubicBezTo>
                    <a:pt x="1788" y="4465"/>
                    <a:pt x="1941" y="4528"/>
                    <a:pt x="2098" y="4585"/>
                  </a:cubicBezTo>
                  <a:cubicBezTo>
                    <a:pt x="2207" y="4624"/>
                    <a:pt x="2320" y="4662"/>
                    <a:pt x="2434" y="4697"/>
                  </a:cubicBezTo>
                  <a:cubicBezTo>
                    <a:pt x="3172" y="4922"/>
                    <a:pt x="3993" y="5034"/>
                    <a:pt x="4811" y="5034"/>
                  </a:cubicBezTo>
                  <a:cubicBezTo>
                    <a:pt x="5850" y="5034"/>
                    <a:pt x="6883" y="4854"/>
                    <a:pt x="7736" y="4502"/>
                  </a:cubicBezTo>
                  <a:cubicBezTo>
                    <a:pt x="7841" y="4460"/>
                    <a:pt x="7942" y="4413"/>
                    <a:pt x="8039" y="4366"/>
                  </a:cubicBezTo>
                  <a:cubicBezTo>
                    <a:pt x="8170" y="4303"/>
                    <a:pt x="8295" y="4234"/>
                    <a:pt x="8413" y="4161"/>
                  </a:cubicBezTo>
                  <a:cubicBezTo>
                    <a:pt x="8527" y="4092"/>
                    <a:pt x="8633" y="4019"/>
                    <a:pt x="8730" y="3945"/>
                  </a:cubicBezTo>
                  <a:cubicBezTo>
                    <a:pt x="8808" y="3886"/>
                    <a:pt x="8881" y="3826"/>
                    <a:pt x="8948" y="3764"/>
                  </a:cubicBezTo>
                  <a:cubicBezTo>
                    <a:pt x="9015" y="3702"/>
                    <a:pt x="9077" y="3639"/>
                    <a:pt x="9134" y="3576"/>
                  </a:cubicBezTo>
                  <a:cubicBezTo>
                    <a:pt x="9303" y="3386"/>
                    <a:pt x="9425" y="3190"/>
                    <a:pt x="9502" y="2988"/>
                  </a:cubicBezTo>
                  <a:cubicBezTo>
                    <a:pt x="9519" y="2945"/>
                    <a:pt x="9534" y="2901"/>
                    <a:pt x="9545" y="2857"/>
                  </a:cubicBezTo>
                  <a:cubicBezTo>
                    <a:pt x="9579" y="2731"/>
                    <a:pt x="9596" y="2603"/>
                    <a:pt x="9596" y="2476"/>
                  </a:cubicBezTo>
                  <a:lnTo>
                    <a:pt x="9596" y="1398"/>
                  </a:lnTo>
                  <a:lnTo>
                    <a:pt x="9071" y="1401"/>
                  </a:lnTo>
                  <a:cubicBezTo>
                    <a:pt x="8943" y="1266"/>
                    <a:pt x="8791" y="1137"/>
                    <a:pt x="8615" y="1017"/>
                  </a:cubicBezTo>
                  <a:cubicBezTo>
                    <a:pt x="8424" y="881"/>
                    <a:pt x="8202" y="754"/>
                    <a:pt x="7955" y="638"/>
                  </a:cubicBezTo>
                  <a:cubicBezTo>
                    <a:pt x="7794" y="563"/>
                    <a:pt x="7625" y="495"/>
                    <a:pt x="7452" y="432"/>
                  </a:cubicBezTo>
                  <a:cubicBezTo>
                    <a:pt x="7246" y="359"/>
                    <a:pt x="7029" y="294"/>
                    <a:pt x="6808" y="239"/>
                  </a:cubicBezTo>
                  <a:cubicBezTo>
                    <a:pt x="6165" y="79"/>
                    <a:pt x="5473" y="0"/>
                    <a:pt x="4783"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7"/>
            <p:cNvSpPr/>
            <p:nvPr/>
          </p:nvSpPr>
          <p:spPr>
            <a:xfrm>
              <a:off x="7559700" y="3286879"/>
              <a:ext cx="67034" cy="189445"/>
            </a:xfrm>
            <a:custGeom>
              <a:avLst/>
              <a:gdLst/>
              <a:ahLst/>
              <a:cxnLst/>
              <a:rect l="l" t="t" r="r" b="b"/>
              <a:pathLst>
                <a:path w="804" h="2272" extrusionOk="0">
                  <a:moveTo>
                    <a:pt x="0" y="1"/>
                  </a:moveTo>
                  <a:lnTo>
                    <a:pt x="2" y="2186"/>
                  </a:lnTo>
                  <a:cubicBezTo>
                    <a:pt x="264" y="2227"/>
                    <a:pt x="532" y="2255"/>
                    <a:pt x="803" y="2272"/>
                  </a:cubicBezTo>
                  <a:lnTo>
                    <a:pt x="801" y="83"/>
                  </a:lnTo>
                  <a:lnTo>
                    <a:pt x="0"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7"/>
            <p:cNvSpPr/>
            <p:nvPr/>
          </p:nvSpPr>
          <p:spPr>
            <a:xfrm>
              <a:off x="8026595" y="3174480"/>
              <a:ext cx="44355" cy="187694"/>
            </a:xfrm>
            <a:custGeom>
              <a:avLst/>
              <a:gdLst/>
              <a:ahLst/>
              <a:cxnLst/>
              <a:rect l="l" t="t" r="r" b="b"/>
              <a:pathLst>
                <a:path w="532" h="2251" extrusionOk="0">
                  <a:moveTo>
                    <a:pt x="0" y="1"/>
                  </a:moveTo>
                  <a:lnTo>
                    <a:pt x="3" y="2250"/>
                  </a:lnTo>
                  <a:cubicBezTo>
                    <a:pt x="26" y="2226"/>
                    <a:pt x="48" y="2204"/>
                    <a:pt x="69" y="2180"/>
                  </a:cubicBezTo>
                  <a:cubicBezTo>
                    <a:pt x="238" y="1990"/>
                    <a:pt x="360" y="1794"/>
                    <a:pt x="437" y="1592"/>
                  </a:cubicBezTo>
                  <a:cubicBezTo>
                    <a:pt x="454" y="1549"/>
                    <a:pt x="469" y="1505"/>
                    <a:pt x="480" y="1461"/>
                  </a:cubicBezTo>
                  <a:cubicBezTo>
                    <a:pt x="515" y="1335"/>
                    <a:pt x="532" y="1207"/>
                    <a:pt x="532" y="1080"/>
                  </a:cubicBezTo>
                  <a:lnTo>
                    <a:pt x="531" y="2"/>
                  </a:lnTo>
                  <a:lnTo>
                    <a:pt x="5" y="5"/>
                  </a:lnTo>
                  <a:lnTo>
                    <a:pt x="0"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7"/>
            <p:cNvSpPr/>
            <p:nvPr/>
          </p:nvSpPr>
          <p:spPr>
            <a:xfrm>
              <a:off x="7848341" y="3172562"/>
              <a:ext cx="34351" cy="283084"/>
            </a:xfrm>
            <a:custGeom>
              <a:avLst/>
              <a:gdLst/>
              <a:ahLst/>
              <a:cxnLst/>
              <a:rect l="l" t="t" r="r" b="b"/>
              <a:pathLst>
                <a:path w="412" h="3395" extrusionOk="0">
                  <a:moveTo>
                    <a:pt x="412" y="0"/>
                  </a:moveTo>
                  <a:lnTo>
                    <a:pt x="0" y="97"/>
                  </a:lnTo>
                  <a:lnTo>
                    <a:pt x="7" y="3395"/>
                  </a:lnTo>
                  <a:cubicBezTo>
                    <a:pt x="144" y="3360"/>
                    <a:pt x="278" y="3320"/>
                    <a:pt x="408" y="3277"/>
                  </a:cubicBezTo>
                  <a:lnTo>
                    <a:pt x="412"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7"/>
            <p:cNvSpPr/>
            <p:nvPr/>
          </p:nvSpPr>
          <p:spPr>
            <a:xfrm>
              <a:off x="7759798" y="3235599"/>
              <a:ext cx="67034" cy="236973"/>
            </a:xfrm>
            <a:custGeom>
              <a:avLst/>
              <a:gdLst/>
              <a:ahLst/>
              <a:cxnLst/>
              <a:rect l="l" t="t" r="r" b="b"/>
              <a:pathLst>
                <a:path w="804" h="2842" extrusionOk="0">
                  <a:moveTo>
                    <a:pt x="0" y="1"/>
                  </a:moveTo>
                  <a:lnTo>
                    <a:pt x="3" y="2841"/>
                  </a:lnTo>
                  <a:cubicBezTo>
                    <a:pt x="276" y="2808"/>
                    <a:pt x="543" y="2763"/>
                    <a:pt x="804" y="2705"/>
                  </a:cubicBezTo>
                  <a:lnTo>
                    <a:pt x="801" y="60"/>
                  </a:lnTo>
                  <a:lnTo>
                    <a:pt x="0"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7"/>
            <p:cNvSpPr/>
            <p:nvPr/>
          </p:nvSpPr>
          <p:spPr>
            <a:xfrm>
              <a:off x="7270642" y="3077423"/>
              <a:ext cx="232283" cy="380391"/>
            </a:xfrm>
            <a:custGeom>
              <a:avLst/>
              <a:gdLst/>
              <a:ahLst/>
              <a:cxnLst/>
              <a:rect l="l" t="t" r="r" b="b"/>
              <a:pathLst>
                <a:path w="2786" h="4562" extrusionOk="0">
                  <a:moveTo>
                    <a:pt x="2782" y="0"/>
                  </a:moveTo>
                  <a:cubicBezTo>
                    <a:pt x="2576" y="52"/>
                    <a:pt x="2376" y="109"/>
                    <a:pt x="2184" y="175"/>
                  </a:cubicBezTo>
                  <a:cubicBezTo>
                    <a:pt x="1979" y="246"/>
                    <a:pt x="1783" y="326"/>
                    <a:pt x="1596" y="415"/>
                  </a:cubicBezTo>
                  <a:cubicBezTo>
                    <a:pt x="1452" y="484"/>
                    <a:pt x="1314" y="558"/>
                    <a:pt x="1183" y="638"/>
                  </a:cubicBezTo>
                  <a:cubicBezTo>
                    <a:pt x="957" y="775"/>
                    <a:pt x="763" y="923"/>
                    <a:pt x="602" y="1078"/>
                  </a:cubicBezTo>
                  <a:cubicBezTo>
                    <a:pt x="560" y="1120"/>
                    <a:pt x="519" y="1160"/>
                    <a:pt x="481" y="1203"/>
                  </a:cubicBezTo>
                  <a:lnTo>
                    <a:pt x="0" y="1205"/>
                  </a:lnTo>
                  <a:lnTo>
                    <a:pt x="2" y="2224"/>
                  </a:lnTo>
                  <a:cubicBezTo>
                    <a:pt x="2" y="2284"/>
                    <a:pt x="5" y="2343"/>
                    <a:pt x="13" y="2404"/>
                  </a:cubicBezTo>
                  <a:cubicBezTo>
                    <a:pt x="37" y="2595"/>
                    <a:pt x="101" y="2786"/>
                    <a:pt x="206" y="2970"/>
                  </a:cubicBezTo>
                  <a:cubicBezTo>
                    <a:pt x="229" y="3013"/>
                    <a:pt x="255" y="3055"/>
                    <a:pt x="283" y="3097"/>
                  </a:cubicBezTo>
                  <a:cubicBezTo>
                    <a:pt x="413" y="3291"/>
                    <a:pt x="587" y="3477"/>
                    <a:pt x="804" y="3653"/>
                  </a:cubicBezTo>
                  <a:cubicBezTo>
                    <a:pt x="877" y="3711"/>
                    <a:pt x="955" y="3769"/>
                    <a:pt x="1037" y="3824"/>
                  </a:cubicBezTo>
                  <a:cubicBezTo>
                    <a:pt x="1120" y="3880"/>
                    <a:pt x="1208" y="3934"/>
                    <a:pt x="1301" y="3987"/>
                  </a:cubicBezTo>
                  <a:cubicBezTo>
                    <a:pt x="1408" y="4049"/>
                    <a:pt x="1522" y="4107"/>
                    <a:pt x="1642" y="4164"/>
                  </a:cubicBezTo>
                  <a:cubicBezTo>
                    <a:pt x="1789" y="4233"/>
                    <a:pt x="1942" y="4296"/>
                    <a:pt x="2099" y="4352"/>
                  </a:cubicBezTo>
                  <a:cubicBezTo>
                    <a:pt x="2208" y="4392"/>
                    <a:pt x="2321" y="4430"/>
                    <a:pt x="2435" y="4465"/>
                  </a:cubicBezTo>
                  <a:cubicBezTo>
                    <a:pt x="2550" y="4499"/>
                    <a:pt x="2667" y="4532"/>
                    <a:pt x="2786" y="4561"/>
                  </a:cubicBezTo>
                  <a:lnTo>
                    <a:pt x="2782"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7"/>
            <p:cNvSpPr/>
            <p:nvPr/>
          </p:nvSpPr>
          <p:spPr>
            <a:xfrm>
              <a:off x="7270725" y="3177148"/>
              <a:ext cx="54277" cy="193864"/>
            </a:xfrm>
            <a:custGeom>
              <a:avLst/>
              <a:gdLst/>
              <a:ahLst/>
              <a:cxnLst/>
              <a:rect l="l" t="t" r="r" b="b"/>
              <a:pathLst>
                <a:path w="651" h="2325" extrusionOk="0">
                  <a:moveTo>
                    <a:pt x="486" y="0"/>
                  </a:moveTo>
                  <a:cubicBezTo>
                    <a:pt x="485" y="3"/>
                    <a:pt x="482" y="4"/>
                    <a:pt x="481" y="7"/>
                  </a:cubicBezTo>
                  <a:lnTo>
                    <a:pt x="0" y="9"/>
                  </a:lnTo>
                  <a:lnTo>
                    <a:pt x="1" y="1027"/>
                  </a:lnTo>
                  <a:cubicBezTo>
                    <a:pt x="1" y="1087"/>
                    <a:pt x="4" y="1146"/>
                    <a:pt x="12" y="1207"/>
                  </a:cubicBezTo>
                  <a:cubicBezTo>
                    <a:pt x="36" y="1398"/>
                    <a:pt x="100" y="1589"/>
                    <a:pt x="205" y="1773"/>
                  </a:cubicBezTo>
                  <a:cubicBezTo>
                    <a:pt x="228" y="1816"/>
                    <a:pt x="254" y="1858"/>
                    <a:pt x="282" y="1900"/>
                  </a:cubicBezTo>
                  <a:cubicBezTo>
                    <a:pt x="380" y="2047"/>
                    <a:pt x="504" y="2188"/>
                    <a:pt x="651" y="2325"/>
                  </a:cubicBezTo>
                  <a:lnTo>
                    <a:pt x="649" y="59"/>
                  </a:lnTo>
                  <a:lnTo>
                    <a:pt x="4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7"/>
            <p:cNvSpPr/>
            <p:nvPr/>
          </p:nvSpPr>
          <p:spPr>
            <a:xfrm>
              <a:off x="7268391" y="2961772"/>
              <a:ext cx="803485" cy="427752"/>
            </a:xfrm>
            <a:custGeom>
              <a:avLst/>
              <a:gdLst/>
              <a:ahLst/>
              <a:cxnLst/>
              <a:rect l="l" t="t" r="r" b="b"/>
              <a:pathLst>
                <a:path w="9637" h="5130" extrusionOk="0">
                  <a:moveTo>
                    <a:pt x="4812" y="1"/>
                  </a:moveTo>
                  <a:cubicBezTo>
                    <a:pt x="3901" y="1"/>
                    <a:pt x="2995" y="138"/>
                    <a:pt x="2211" y="409"/>
                  </a:cubicBezTo>
                  <a:cubicBezTo>
                    <a:pt x="2006" y="479"/>
                    <a:pt x="1810" y="559"/>
                    <a:pt x="1624" y="648"/>
                  </a:cubicBezTo>
                  <a:cubicBezTo>
                    <a:pt x="1479" y="716"/>
                    <a:pt x="1340" y="791"/>
                    <a:pt x="1210" y="872"/>
                  </a:cubicBezTo>
                  <a:cubicBezTo>
                    <a:pt x="984" y="1010"/>
                    <a:pt x="791" y="1157"/>
                    <a:pt x="629" y="1311"/>
                  </a:cubicBezTo>
                  <a:cubicBezTo>
                    <a:pt x="444" y="1489"/>
                    <a:pt x="301" y="1675"/>
                    <a:pt x="202" y="1866"/>
                  </a:cubicBezTo>
                  <a:cubicBezTo>
                    <a:pt x="55" y="2149"/>
                    <a:pt x="1" y="2442"/>
                    <a:pt x="38" y="2732"/>
                  </a:cubicBezTo>
                  <a:cubicBezTo>
                    <a:pt x="61" y="2924"/>
                    <a:pt x="126" y="3115"/>
                    <a:pt x="230" y="3299"/>
                  </a:cubicBezTo>
                  <a:cubicBezTo>
                    <a:pt x="254" y="3342"/>
                    <a:pt x="280" y="3384"/>
                    <a:pt x="308" y="3426"/>
                  </a:cubicBezTo>
                  <a:cubicBezTo>
                    <a:pt x="437" y="3620"/>
                    <a:pt x="611" y="3806"/>
                    <a:pt x="829" y="3981"/>
                  </a:cubicBezTo>
                  <a:cubicBezTo>
                    <a:pt x="902" y="4040"/>
                    <a:pt x="979" y="4097"/>
                    <a:pt x="1062" y="4153"/>
                  </a:cubicBezTo>
                  <a:cubicBezTo>
                    <a:pt x="1145" y="4208"/>
                    <a:pt x="1234" y="4264"/>
                    <a:pt x="1326" y="4316"/>
                  </a:cubicBezTo>
                  <a:cubicBezTo>
                    <a:pt x="1432" y="4376"/>
                    <a:pt x="1547" y="4435"/>
                    <a:pt x="1667" y="4492"/>
                  </a:cubicBezTo>
                  <a:cubicBezTo>
                    <a:pt x="1814" y="4561"/>
                    <a:pt x="1967" y="4624"/>
                    <a:pt x="2123" y="4681"/>
                  </a:cubicBezTo>
                  <a:cubicBezTo>
                    <a:pt x="2233" y="4722"/>
                    <a:pt x="2345" y="4759"/>
                    <a:pt x="2460" y="4793"/>
                  </a:cubicBezTo>
                  <a:cubicBezTo>
                    <a:pt x="3198" y="5019"/>
                    <a:pt x="4020" y="5130"/>
                    <a:pt x="4838" y="5130"/>
                  </a:cubicBezTo>
                  <a:cubicBezTo>
                    <a:pt x="5876" y="5130"/>
                    <a:pt x="6909" y="4951"/>
                    <a:pt x="7761" y="4598"/>
                  </a:cubicBezTo>
                  <a:cubicBezTo>
                    <a:pt x="7865" y="4556"/>
                    <a:pt x="7967" y="4509"/>
                    <a:pt x="8065" y="4462"/>
                  </a:cubicBezTo>
                  <a:cubicBezTo>
                    <a:pt x="8196" y="4399"/>
                    <a:pt x="8319" y="4330"/>
                    <a:pt x="8439" y="4258"/>
                  </a:cubicBezTo>
                  <a:cubicBezTo>
                    <a:pt x="8554" y="4188"/>
                    <a:pt x="8660" y="4117"/>
                    <a:pt x="8756" y="4042"/>
                  </a:cubicBezTo>
                  <a:cubicBezTo>
                    <a:pt x="8834" y="3982"/>
                    <a:pt x="8906" y="3922"/>
                    <a:pt x="8973" y="3860"/>
                  </a:cubicBezTo>
                  <a:cubicBezTo>
                    <a:pt x="9041" y="3799"/>
                    <a:pt x="9103" y="3736"/>
                    <a:pt x="9159" y="3673"/>
                  </a:cubicBezTo>
                  <a:cubicBezTo>
                    <a:pt x="9327" y="3484"/>
                    <a:pt x="9451" y="3286"/>
                    <a:pt x="9527" y="3084"/>
                  </a:cubicBezTo>
                  <a:cubicBezTo>
                    <a:pt x="9543" y="3041"/>
                    <a:pt x="9558" y="2998"/>
                    <a:pt x="9570" y="2953"/>
                  </a:cubicBezTo>
                  <a:cubicBezTo>
                    <a:pt x="9623" y="2762"/>
                    <a:pt x="9637" y="2571"/>
                    <a:pt x="9609" y="2379"/>
                  </a:cubicBezTo>
                  <a:cubicBezTo>
                    <a:pt x="9568" y="2088"/>
                    <a:pt x="9436" y="1803"/>
                    <a:pt x="9214" y="1534"/>
                  </a:cubicBezTo>
                  <a:cubicBezTo>
                    <a:pt x="9063" y="1351"/>
                    <a:pt x="8872" y="1178"/>
                    <a:pt x="8641" y="1016"/>
                  </a:cubicBezTo>
                  <a:cubicBezTo>
                    <a:pt x="8451" y="883"/>
                    <a:pt x="8229" y="754"/>
                    <a:pt x="7981" y="638"/>
                  </a:cubicBezTo>
                  <a:cubicBezTo>
                    <a:pt x="7821" y="563"/>
                    <a:pt x="7653" y="495"/>
                    <a:pt x="7479" y="432"/>
                  </a:cubicBezTo>
                  <a:cubicBezTo>
                    <a:pt x="7273" y="359"/>
                    <a:pt x="7055" y="294"/>
                    <a:pt x="6835" y="239"/>
                  </a:cubicBezTo>
                  <a:cubicBezTo>
                    <a:pt x="6192" y="79"/>
                    <a:pt x="5501" y="1"/>
                    <a:pt x="4812"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7"/>
            <p:cNvSpPr/>
            <p:nvPr/>
          </p:nvSpPr>
          <p:spPr>
            <a:xfrm>
              <a:off x="7268391" y="2961772"/>
              <a:ext cx="803485" cy="427752"/>
            </a:xfrm>
            <a:custGeom>
              <a:avLst/>
              <a:gdLst/>
              <a:ahLst/>
              <a:cxnLst/>
              <a:rect l="l" t="t" r="r" b="b"/>
              <a:pathLst>
                <a:path w="9637" h="5130" extrusionOk="0">
                  <a:moveTo>
                    <a:pt x="4812" y="1"/>
                  </a:moveTo>
                  <a:cubicBezTo>
                    <a:pt x="3901" y="1"/>
                    <a:pt x="2995" y="138"/>
                    <a:pt x="2211" y="409"/>
                  </a:cubicBezTo>
                  <a:cubicBezTo>
                    <a:pt x="2006" y="479"/>
                    <a:pt x="1810" y="559"/>
                    <a:pt x="1624" y="648"/>
                  </a:cubicBezTo>
                  <a:cubicBezTo>
                    <a:pt x="1479" y="716"/>
                    <a:pt x="1340" y="791"/>
                    <a:pt x="1210" y="872"/>
                  </a:cubicBezTo>
                  <a:cubicBezTo>
                    <a:pt x="984" y="1010"/>
                    <a:pt x="791" y="1157"/>
                    <a:pt x="629" y="1311"/>
                  </a:cubicBezTo>
                  <a:cubicBezTo>
                    <a:pt x="444" y="1489"/>
                    <a:pt x="301" y="1675"/>
                    <a:pt x="202" y="1866"/>
                  </a:cubicBezTo>
                  <a:cubicBezTo>
                    <a:pt x="55" y="2149"/>
                    <a:pt x="1" y="2442"/>
                    <a:pt x="38" y="2732"/>
                  </a:cubicBezTo>
                  <a:cubicBezTo>
                    <a:pt x="61" y="2924"/>
                    <a:pt x="126" y="3115"/>
                    <a:pt x="230" y="3299"/>
                  </a:cubicBezTo>
                  <a:cubicBezTo>
                    <a:pt x="254" y="3342"/>
                    <a:pt x="280" y="3384"/>
                    <a:pt x="308" y="3426"/>
                  </a:cubicBezTo>
                  <a:cubicBezTo>
                    <a:pt x="437" y="3620"/>
                    <a:pt x="611" y="3806"/>
                    <a:pt x="829" y="3981"/>
                  </a:cubicBezTo>
                  <a:cubicBezTo>
                    <a:pt x="902" y="4040"/>
                    <a:pt x="979" y="4097"/>
                    <a:pt x="1062" y="4153"/>
                  </a:cubicBezTo>
                  <a:cubicBezTo>
                    <a:pt x="1145" y="4208"/>
                    <a:pt x="1234" y="4264"/>
                    <a:pt x="1326" y="4316"/>
                  </a:cubicBezTo>
                  <a:cubicBezTo>
                    <a:pt x="1432" y="4376"/>
                    <a:pt x="1547" y="4435"/>
                    <a:pt x="1667" y="4492"/>
                  </a:cubicBezTo>
                  <a:cubicBezTo>
                    <a:pt x="1814" y="4561"/>
                    <a:pt x="1967" y="4624"/>
                    <a:pt x="2123" y="4681"/>
                  </a:cubicBezTo>
                  <a:cubicBezTo>
                    <a:pt x="2233" y="4722"/>
                    <a:pt x="2345" y="4759"/>
                    <a:pt x="2460" y="4793"/>
                  </a:cubicBezTo>
                  <a:cubicBezTo>
                    <a:pt x="3198" y="5019"/>
                    <a:pt x="4020" y="5130"/>
                    <a:pt x="4838" y="5130"/>
                  </a:cubicBezTo>
                  <a:cubicBezTo>
                    <a:pt x="5876" y="5130"/>
                    <a:pt x="6909" y="4951"/>
                    <a:pt x="7761" y="4598"/>
                  </a:cubicBezTo>
                  <a:cubicBezTo>
                    <a:pt x="7865" y="4556"/>
                    <a:pt x="7967" y="4509"/>
                    <a:pt x="8065" y="4462"/>
                  </a:cubicBezTo>
                  <a:cubicBezTo>
                    <a:pt x="8196" y="4399"/>
                    <a:pt x="8319" y="4330"/>
                    <a:pt x="8439" y="4258"/>
                  </a:cubicBezTo>
                  <a:cubicBezTo>
                    <a:pt x="8554" y="4188"/>
                    <a:pt x="8660" y="4117"/>
                    <a:pt x="8756" y="4042"/>
                  </a:cubicBezTo>
                  <a:cubicBezTo>
                    <a:pt x="8834" y="3982"/>
                    <a:pt x="8906" y="3922"/>
                    <a:pt x="8973" y="3860"/>
                  </a:cubicBezTo>
                  <a:cubicBezTo>
                    <a:pt x="9041" y="3799"/>
                    <a:pt x="9103" y="3736"/>
                    <a:pt x="9159" y="3673"/>
                  </a:cubicBezTo>
                  <a:cubicBezTo>
                    <a:pt x="9327" y="3484"/>
                    <a:pt x="9451" y="3286"/>
                    <a:pt x="9527" y="3084"/>
                  </a:cubicBezTo>
                  <a:cubicBezTo>
                    <a:pt x="9543" y="3041"/>
                    <a:pt x="9558" y="2998"/>
                    <a:pt x="9570" y="2953"/>
                  </a:cubicBezTo>
                  <a:cubicBezTo>
                    <a:pt x="9623" y="2762"/>
                    <a:pt x="9637" y="2571"/>
                    <a:pt x="9609" y="2379"/>
                  </a:cubicBezTo>
                  <a:cubicBezTo>
                    <a:pt x="9568" y="2088"/>
                    <a:pt x="9436" y="1803"/>
                    <a:pt x="9214" y="1534"/>
                  </a:cubicBezTo>
                  <a:cubicBezTo>
                    <a:pt x="9063" y="1351"/>
                    <a:pt x="8872" y="1178"/>
                    <a:pt x="8641" y="1016"/>
                  </a:cubicBezTo>
                  <a:cubicBezTo>
                    <a:pt x="8451" y="883"/>
                    <a:pt x="8229" y="754"/>
                    <a:pt x="7981" y="638"/>
                  </a:cubicBezTo>
                  <a:cubicBezTo>
                    <a:pt x="7821" y="563"/>
                    <a:pt x="7653" y="495"/>
                    <a:pt x="7479" y="432"/>
                  </a:cubicBezTo>
                  <a:cubicBezTo>
                    <a:pt x="7273" y="359"/>
                    <a:pt x="7055" y="294"/>
                    <a:pt x="6835" y="239"/>
                  </a:cubicBezTo>
                  <a:cubicBezTo>
                    <a:pt x="6192" y="79"/>
                    <a:pt x="5501" y="1"/>
                    <a:pt x="48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7"/>
            <p:cNvSpPr/>
            <p:nvPr/>
          </p:nvSpPr>
          <p:spPr>
            <a:xfrm>
              <a:off x="7268391" y="2961772"/>
              <a:ext cx="803485" cy="427752"/>
            </a:xfrm>
            <a:custGeom>
              <a:avLst/>
              <a:gdLst/>
              <a:ahLst/>
              <a:cxnLst/>
              <a:rect l="l" t="t" r="r" b="b"/>
              <a:pathLst>
                <a:path w="9637" h="5130" extrusionOk="0">
                  <a:moveTo>
                    <a:pt x="4812" y="1"/>
                  </a:moveTo>
                  <a:cubicBezTo>
                    <a:pt x="3901" y="1"/>
                    <a:pt x="2995" y="138"/>
                    <a:pt x="2211" y="409"/>
                  </a:cubicBezTo>
                  <a:cubicBezTo>
                    <a:pt x="2006" y="479"/>
                    <a:pt x="1810" y="559"/>
                    <a:pt x="1624" y="648"/>
                  </a:cubicBezTo>
                  <a:cubicBezTo>
                    <a:pt x="1479" y="716"/>
                    <a:pt x="1340" y="791"/>
                    <a:pt x="1210" y="872"/>
                  </a:cubicBezTo>
                  <a:cubicBezTo>
                    <a:pt x="984" y="1010"/>
                    <a:pt x="791" y="1157"/>
                    <a:pt x="629" y="1311"/>
                  </a:cubicBezTo>
                  <a:cubicBezTo>
                    <a:pt x="444" y="1489"/>
                    <a:pt x="301" y="1675"/>
                    <a:pt x="202" y="1866"/>
                  </a:cubicBezTo>
                  <a:cubicBezTo>
                    <a:pt x="55" y="2149"/>
                    <a:pt x="1" y="2442"/>
                    <a:pt x="38" y="2732"/>
                  </a:cubicBezTo>
                  <a:cubicBezTo>
                    <a:pt x="61" y="2924"/>
                    <a:pt x="126" y="3115"/>
                    <a:pt x="230" y="3299"/>
                  </a:cubicBezTo>
                  <a:cubicBezTo>
                    <a:pt x="254" y="3342"/>
                    <a:pt x="280" y="3384"/>
                    <a:pt x="308" y="3426"/>
                  </a:cubicBezTo>
                  <a:cubicBezTo>
                    <a:pt x="437" y="3620"/>
                    <a:pt x="611" y="3806"/>
                    <a:pt x="829" y="3981"/>
                  </a:cubicBezTo>
                  <a:cubicBezTo>
                    <a:pt x="902" y="4040"/>
                    <a:pt x="979" y="4097"/>
                    <a:pt x="1062" y="4153"/>
                  </a:cubicBezTo>
                  <a:cubicBezTo>
                    <a:pt x="1145" y="4208"/>
                    <a:pt x="1234" y="4264"/>
                    <a:pt x="1326" y="4316"/>
                  </a:cubicBezTo>
                  <a:cubicBezTo>
                    <a:pt x="1432" y="4376"/>
                    <a:pt x="1547" y="4435"/>
                    <a:pt x="1667" y="4492"/>
                  </a:cubicBezTo>
                  <a:cubicBezTo>
                    <a:pt x="1814" y="4561"/>
                    <a:pt x="1967" y="4624"/>
                    <a:pt x="2123" y="4681"/>
                  </a:cubicBezTo>
                  <a:cubicBezTo>
                    <a:pt x="2233" y="4722"/>
                    <a:pt x="2345" y="4759"/>
                    <a:pt x="2460" y="4793"/>
                  </a:cubicBezTo>
                  <a:cubicBezTo>
                    <a:pt x="3198" y="5019"/>
                    <a:pt x="4020" y="5130"/>
                    <a:pt x="4838" y="5130"/>
                  </a:cubicBezTo>
                  <a:cubicBezTo>
                    <a:pt x="5876" y="5130"/>
                    <a:pt x="6909" y="4951"/>
                    <a:pt x="7761" y="4598"/>
                  </a:cubicBezTo>
                  <a:cubicBezTo>
                    <a:pt x="7865" y="4556"/>
                    <a:pt x="7967" y="4509"/>
                    <a:pt x="8065" y="4462"/>
                  </a:cubicBezTo>
                  <a:cubicBezTo>
                    <a:pt x="8196" y="4399"/>
                    <a:pt x="8319" y="4330"/>
                    <a:pt x="8439" y="4258"/>
                  </a:cubicBezTo>
                  <a:cubicBezTo>
                    <a:pt x="8554" y="4188"/>
                    <a:pt x="8660" y="4117"/>
                    <a:pt x="8756" y="4042"/>
                  </a:cubicBezTo>
                  <a:cubicBezTo>
                    <a:pt x="8834" y="3982"/>
                    <a:pt x="8906" y="3922"/>
                    <a:pt x="8973" y="3860"/>
                  </a:cubicBezTo>
                  <a:cubicBezTo>
                    <a:pt x="9041" y="3799"/>
                    <a:pt x="9103" y="3736"/>
                    <a:pt x="9159" y="3673"/>
                  </a:cubicBezTo>
                  <a:cubicBezTo>
                    <a:pt x="9327" y="3484"/>
                    <a:pt x="9451" y="3286"/>
                    <a:pt x="9527" y="3084"/>
                  </a:cubicBezTo>
                  <a:cubicBezTo>
                    <a:pt x="9543" y="3041"/>
                    <a:pt x="9558" y="2998"/>
                    <a:pt x="9570" y="2953"/>
                  </a:cubicBezTo>
                  <a:cubicBezTo>
                    <a:pt x="9623" y="2762"/>
                    <a:pt x="9637" y="2571"/>
                    <a:pt x="9609" y="2379"/>
                  </a:cubicBezTo>
                  <a:cubicBezTo>
                    <a:pt x="9568" y="2088"/>
                    <a:pt x="9436" y="1803"/>
                    <a:pt x="9214" y="1534"/>
                  </a:cubicBezTo>
                  <a:cubicBezTo>
                    <a:pt x="9063" y="1351"/>
                    <a:pt x="8872" y="1178"/>
                    <a:pt x="8641" y="1016"/>
                  </a:cubicBezTo>
                  <a:cubicBezTo>
                    <a:pt x="8451" y="883"/>
                    <a:pt x="8229" y="754"/>
                    <a:pt x="7981" y="638"/>
                  </a:cubicBezTo>
                  <a:cubicBezTo>
                    <a:pt x="7821" y="563"/>
                    <a:pt x="7653" y="495"/>
                    <a:pt x="7479" y="432"/>
                  </a:cubicBezTo>
                  <a:cubicBezTo>
                    <a:pt x="7273" y="359"/>
                    <a:pt x="7055" y="294"/>
                    <a:pt x="6835" y="239"/>
                  </a:cubicBezTo>
                  <a:cubicBezTo>
                    <a:pt x="6192" y="79"/>
                    <a:pt x="5501" y="1"/>
                    <a:pt x="4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7"/>
            <p:cNvSpPr/>
            <p:nvPr/>
          </p:nvSpPr>
          <p:spPr>
            <a:xfrm>
              <a:off x="7268558" y="3017805"/>
              <a:ext cx="234534" cy="351874"/>
            </a:xfrm>
            <a:custGeom>
              <a:avLst/>
              <a:gdLst/>
              <a:ahLst/>
              <a:cxnLst/>
              <a:rect l="l" t="t" r="r" b="b"/>
              <a:pathLst>
                <a:path w="2813" h="4220" extrusionOk="0">
                  <a:moveTo>
                    <a:pt x="1577" y="1"/>
                  </a:moveTo>
                  <a:cubicBezTo>
                    <a:pt x="1450" y="63"/>
                    <a:pt x="1328" y="129"/>
                    <a:pt x="1210" y="200"/>
                  </a:cubicBezTo>
                  <a:cubicBezTo>
                    <a:pt x="985" y="337"/>
                    <a:pt x="791" y="485"/>
                    <a:pt x="630" y="639"/>
                  </a:cubicBezTo>
                  <a:cubicBezTo>
                    <a:pt x="444" y="817"/>
                    <a:pt x="301" y="1003"/>
                    <a:pt x="202" y="1194"/>
                  </a:cubicBezTo>
                  <a:cubicBezTo>
                    <a:pt x="56" y="1478"/>
                    <a:pt x="1" y="1770"/>
                    <a:pt x="38" y="2060"/>
                  </a:cubicBezTo>
                  <a:cubicBezTo>
                    <a:pt x="62" y="2252"/>
                    <a:pt x="126" y="2443"/>
                    <a:pt x="231" y="2627"/>
                  </a:cubicBezTo>
                  <a:cubicBezTo>
                    <a:pt x="254" y="2670"/>
                    <a:pt x="280" y="2712"/>
                    <a:pt x="308" y="2754"/>
                  </a:cubicBezTo>
                  <a:cubicBezTo>
                    <a:pt x="438" y="2948"/>
                    <a:pt x="612" y="3134"/>
                    <a:pt x="829" y="3309"/>
                  </a:cubicBezTo>
                  <a:cubicBezTo>
                    <a:pt x="902" y="3367"/>
                    <a:pt x="980" y="3425"/>
                    <a:pt x="1062" y="3481"/>
                  </a:cubicBezTo>
                  <a:cubicBezTo>
                    <a:pt x="1145" y="3536"/>
                    <a:pt x="1233" y="3592"/>
                    <a:pt x="1326" y="3644"/>
                  </a:cubicBezTo>
                  <a:cubicBezTo>
                    <a:pt x="1433" y="3705"/>
                    <a:pt x="1547" y="3763"/>
                    <a:pt x="1667" y="3820"/>
                  </a:cubicBezTo>
                  <a:cubicBezTo>
                    <a:pt x="1814" y="3889"/>
                    <a:pt x="1967" y="3952"/>
                    <a:pt x="2124" y="4009"/>
                  </a:cubicBezTo>
                  <a:cubicBezTo>
                    <a:pt x="2233" y="4048"/>
                    <a:pt x="2346" y="4087"/>
                    <a:pt x="2460" y="4121"/>
                  </a:cubicBezTo>
                  <a:cubicBezTo>
                    <a:pt x="2576" y="4157"/>
                    <a:pt x="2694" y="4189"/>
                    <a:pt x="2813" y="4219"/>
                  </a:cubicBezTo>
                  <a:lnTo>
                    <a:pt x="15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7"/>
            <p:cNvSpPr/>
            <p:nvPr/>
          </p:nvSpPr>
          <p:spPr>
            <a:xfrm>
              <a:off x="7269058" y="3129704"/>
              <a:ext cx="55361" cy="152590"/>
            </a:xfrm>
            <a:custGeom>
              <a:avLst/>
              <a:gdLst/>
              <a:ahLst/>
              <a:cxnLst/>
              <a:rect l="l" t="t" r="r" b="b"/>
              <a:pathLst>
                <a:path w="664" h="1830" extrusionOk="0">
                  <a:moveTo>
                    <a:pt x="129" y="1"/>
                  </a:moveTo>
                  <a:cubicBezTo>
                    <a:pt x="32" y="237"/>
                    <a:pt x="0" y="478"/>
                    <a:pt x="31" y="718"/>
                  </a:cubicBezTo>
                  <a:cubicBezTo>
                    <a:pt x="55" y="910"/>
                    <a:pt x="119" y="1101"/>
                    <a:pt x="224" y="1285"/>
                  </a:cubicBezTo>
                  <a:cubicBezTo>
                    <a:pt x="247" y="1328"/>
                    <a:pt x="273" y="1370"/>
                    <a:pt x="301" y="1412"/>
                  </a:cubicBezTo>
                  <a:cubicBezTo>
                    <a:pt x="398" y="1555"/>
                    <a:pt x="519" y="1696"/>
                    <a:pt x="664" y="1830"/>
                  </a:cubicBezTo>
                  <a:lnTo>
                    <a:pt x="1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7"/>
            <p:cNvSpPr/>
            <p:nvPr/>
          </p:nvSpPr>
          <p:spPr>
            <a:xfrm>
              <a:off x="7447228" y="2980449"/>
              <a:ext cx="179173" cy="407740"/>
            </a:xfrm>
            <a:custGeom>
              <a:avLst/>
              <a:gdLst/>
              <a:ahLst/>
              <a:cxnLst/>
              <a:rect l="l" t="t" r="r" b="b"/>
              <a:pathLst>
                <a:path w="2149" h="4890" extrusionOk="0">
                  <a:moveTo>
                    <a:pt x="714" y="1"/>
                  </a:moveTo>
                  <a:cubicBezTo>
                    <a:pt x="491" y="53"/>
                    <a:pt x="273" y="116"/>
                    <a:pt x="67" y="186"/>
                  </a:cubicBezTo>
                  <a:cubicBezTo>
                    <a:pt x="44" y="195"/>
                    <a:pt x="23" y="202"/>
                    <a:pt x="0" y="211"/>
                  </a:cubicBezTo>
                  <a:lnTo>
                    <a:pt x="1349" y="4804"/>
                  </a:lnTo>
                  <a:cubicBezTo>
                    <a:pt x="1612" y="4844"/>
                    <a:pt x="1880" y="4874"/>
                    <a:pt x="2149" y="4890"/>
                  </a:cubicBezTo>
                  <a:lnTo>
                    <a:pt x="714"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7"/>
            <p:cNvSpPr/>
            <p:nvPr/>
          </p:nvSpPr>
          <p:spPr>
            <a:xfrm>
              <a:off x="7636071" y="2961939"/>
              <a:ext cx="190595" cy="422416"/>
            </a:xfrm>
            <a:custGeom>
              <a:avLst/>
              <a:gdLst/>
              <a:ahLst/>
              <a:cxnLst/>
              <a:rect l="l" t="t" r="r" b="b"/>
              <a:pathLst>
                <a:path w="2286" h="5066" extrusionOk="0">
                  <a:moveTo>
                    <a:pt x="396" y="0"/>
                  </a:moveTo>
                  <a:cubicBezTo>
                    <a:pt x="264" y="0"/>
                    <a:pt x="132" y="3"/>
                    <a:pt x="1" y="8"/>
                  </a:cubicBezTo>
                  <a:lnTo>
                    <a:pt x="1486" y="5065"/>
                  </a:lnTo>
                  <a:cubicBezTo>
                    <a:pt x="1758" y="5033"/>
                    <a:pt x="2026" y="4987"/>
                    <a:pt x="2286" y="4929"/>
                  </a:cubicBezTo>
                  <a:lnTo>
                    <a:pt x="843" y="12"/>
                  </a:lnTo>
                  <a:cubicBezTo>
                    <a:pt x="693" y="4"/>
                    <a:pt x="544" y="0"/>
                    <a:pt x="396" y="0"/>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7"/>
            <p:cNvSpPr/>
            <p:nvPr/>
          </p:nvSpPr>
          <p:spPr>
            <a:xfrm>
              <a:off x="7730284" y="2964357"/>
              <a:ext cx="152243" cy="403238"/>
            </a:xfrm>
            <a:custGeom>
              <a:avLst/>
              <a:gdLst/>
              <a:ahLst/>
              <a:cxnLst/>
              <a:rect l="l" t="t" r="r" b="b"/>
              <a:pathLst>
                <a:path w="1826" h="4836" extrusionOk="0">
                  <a:moveTo>
                    <a:pt x="1" y="1"/>
                  </a:moveTo>
                  <a:lnTo>
                    <a:pt x="1421" y="4836"/>
                  </a:lnTo>
                  <a:cubicBezTo>
                    <a:pt x="1559" y="4800"/>
                    <a:pt x="1694" y="4760"/>
                    <a:pt x="1825" y="4716"/>
                  </a:cubicBezTo>
                  <a:lnTo>
                    <a:pt x="456" y="50"/>
                  </a:lnTo>
                  <a:cubicBezTo>
                    <a:pt x="305" y="29"/>
                    <a:pt x="154" y="13"/>
                    <a:pt x="1"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7"/>
            <p:cNvSpPr/>
            <p:nvPr/>
          </p:nvSpPr>
          <p:spPr>
            <a:xfrm>
              <a:off x="7953643" y="3024976"/>
              <a:ext cx="118309" cy="248980"/>
            </a:xfrm>
            <a:custGeom>
              <a:avLst/>
              <a:gdLst/>
              <a:ahLst/>
              <a:cxnLst/>
              <a:rect l="l" t="t" r="r" b="b"/>
              <a:pathLst>
                <a:path w="1419" h="2986" extrusionOk="0">
                  <a:moveTo>
                    <a:pt x="1" y="0"/>
                  </a:moveTo>
                  <a:lnTo>
                    <a:pt x="875" y="2985"/>
                  </a:lnTo>
                  <a:cubicBezTo>
                    <a:pt x="897" y="2963"/>
                    <a:pt x="920" y="2939"/>
                    <a:pt x="942" y="2916"/>
                  </a:cubicBezTo>
                  <a:cubicBezTo>
                    <a:pt x="1110" y="2726"/>
                    <a:pt x="1233" y="2530"/>
                    <a:pt x="1309" y="2327"/>
                  </a:cubicBezTo>
                  <a:cubicBezTo>
                    <a:pt x="1326" y="2284"/>
                    <a:pt x="1341" y="2241"/>
                    <a:pt x="1352" y="2198"/>
                  </a:cubicBezTo>
                  <a:cubicBezTo>
                    <a:pt x="1405" y="2008"/>
                    <a:pt x="1419" y="1814"/>
                    <a:pt x="1391" y="1623"/>
                  </a:cubicBezTo>
                  <a:cubicBezTo>
                    <a:pt x="1350" y="1333"/>
                    <a:pt x="1218" y="1046"/>
                    <a:pt x="996" y="777"/>
                  </a:cubicBezTo>
                  <a:cubicBezTo>
                    <a:pt x="845" y="595"/>
                    <a:pt x="655" y="421"/>
                    <a:pt x="423" y="259"/>
                  </a:cubicBezTo>
                  <a:cubicBezTo>
                    <a:pt x="384" y="231"/>
                    <a:pt x="342" y="204"/>
                    <a:pt x="299" y="175"/>
                  </a:cubicBezTo>
                  <a:cubicBezTo>
                    <a:pt x="280" y="164"/>
                    <a:pt x="261" y="151"/>
                    <a:pt x="241" y="139"/>
                  </a:cubicBezTo>
                  <a:cubicBezTo>
                    <a:pt x="222" y="127"/>
                    <a:pt x="203" y="115"/>
                    <a:pt x="183" y="104"/>
                  </a:cubicBezTo>
                  <a:cubicBezTo>
                    <a:pt x="124" y="69"/>
                    <a:pt x="64" y="33"/>
                    <a:pt x="1"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7"/>
            <p:cNvSpPr/>
            <p:nvPr/>
          </p:nvSpPr>
          <p:spPr>
            <a:xfrm>
              <a:off x="7337425" y="3016220"/>
              <a:ext cx="665332" cy="318855"/>
            </a:xfrm>
            <a:custGeom>
              <a:avLst/>
              <a:gdLst/>
              <a:ahLst/>
              <a:cxnLst/>
              <a:rect l="l" t="t" r="r" b="b"/>
              <a:pathLst>
                <a:path w="7980" h="3824" extrusionOk="0">
                  <a:moveTo>
                    <a:pt x="3988" y="1"/>
                  </a:moveTo>
                  <a:cubicBezTo>
                    <a:pt x="3065" y="1"/>
                    <a:pt x="2147" y="191"/>
                    <a:pt x="1456" y="563"/>
                  </a:cubicBezTo>
                  <a:cubicBezTo>
                    <a:pt x="1401" y="594"/>
                    <a:pt x="1346" y="625"/>
                    <a:pt x="1293" y="657"/>
                  </a:cubicBezTo>
                  <a:cubicBezTo>
                    <a:pt x="1" y="1453"/>
                    <a:pt x="163" y="2659"/>
                    <a:pt x="1657" y="3353"/>
                  </a:cubicBezTo>
                  <a:cubicBezTo>
                    <a:pt x="2337" y="3669"/>
                    <a:pt x="3175" y="3823"/>
                    <a:pt x="4008" y="3823"/>
                  </a:cubicBezTo>
                  <a:cubicBezTo>
                    <a:pt x="5006" y="3823"/>
                    <a:pt x="5997" y="3601"/>
                    <a:pt x="6701" y="3167"/>
                  </a:cubicBezTo>
                  <a:cubicBezTo>
                    <a:pt x="6754" y="3134"/>
                    <a:pt x="6804" y="3101"/>
                    <a:pt x="6852" y="3067"/>
                  </a:cubicBezTo>
                  <a:cubicBezTo>
                    <a:pt x="7979" y="2274"/>
                    <a:pt x="7771" y="1137"/>
                    <a:pt x="6337" y="470"/>
                  </a:cubicBezTo>
                  <a:cubicBezTo>
                    <a:pt x="5658" y="155"/>
                    <a:pt x="4821" y="1"/>
                    <a:pt x="3988"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7"/>
            <p:cNvSpPr/>
            <p:nvPr/>
          </p:nvSpPr>
          <p:spPr>
            <a:xfrm>
              <a:off x="7337425" y="3016220"/>
              <a:ext cx="665332" cy="318855"/>
            </a:xfrm>
            <a:custGeom>
              <a:avLst/>
              <a:gdLst/>
              <a:ahLst/>
              <a:cxnLst/>
              <a:rect l="l" t="t" r="r" b="b"/>
              <a:pathLst>
                <a:path w="7980" h="3824" extrusionOk="0">
                  <a:moveTo>
                    <a:pt x="3988" y="1"/>
                  </a:moveTo>
                  <a:cubicBezTo>
                    <a:pt x="3065" y="1"/>
                    <a:pt x="2147" y="191"/>
                    <a:pt x="1456" y="563"/>
                  </a:cubicBezTo>
                  <a:cubicBezTo>
                    <a:pt x="1401" y="594"/>
                    <a:pt x="1346" y="625"/>
                    <a:pt x="1293" y="657"/>
                  </a:cubicBezTo>
                  <a:cubicBezTo>
                    <a:pt x="1" y="1453"/>
                    <a:pt x="163" y="2659"/>
                    <a:pt x="1657" y="3353"/>
                  </a:cubicBezTo>
                  <a:cubicBezTo>
                    <a:pt x="2337" y="3669"/>
                    <a:pt x="3175" y="3823"/>
                    <a:pt x="4008" y="3823"/>
                  </a:cubicBezTo>
                  <a:cubicBezTo>
                    <a:pt x="5006" y="3823"/>
                    <a:pt x="5997" y="3601"/>
                    <a:pt x="6701" y="3167"/>
                  </a:cubicBezTo>
                  <a:cubicBezTo>
                    <a:pt x="6754" y="3134"/>
                    <a:pt x="6804" y="3101"/>
                    <a:pt x="6852" y="3067"/>
                  </a:cubicBezTo>
                  <a:cubicBezTo>
                    <a:pt x="7979" y="2274"/>
                    <a:pt x="7771" y="1137"/>
                    <a:pt x="6337" y="470"/>
                  </a:cubicBezTo>
                  <a:cubicBezTo>
                    <a:pt x="5658" y="155"/>
                    <a:pt x="4821" y="1"/>
                    <a:pt x="3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7"/>
            <p:cNvSpPr/>
            <p:nvPr/>
          </p:nvSpPr>
          <p:spPr>
            <a:xfrm>
              <a:off x="7378778" y="3023308"/>
              <a:ext cx="584626" cy="304596"/>
            </a:xfrm>
            <a:custGeom>
              <a:avLst/>
              <a:gdLst/>
              <a:ahLst/>
              <a:cxnLst/>
              <a:rect l="l" t="t" r="r" b="b"/>
              <a:pathLst>
                <a:path w="7012" h="3653" extrusionOk="0">
                  <a:moveTo>
                    <a:pt x="3491" y="1"/>
                  </a:moveTo>
                  <a:cubicBezTo>
                    <a:pt x="2609" y="1"/>
                    <a:pt x="1732" y="183"/>
                    <a:pt x="1073" y="538"/>
                  </a:cubicBezTo>
                  <a:cubicBezTo>
                    <a:pt x="1063" y="546"/>
                    <a:pt x="1052" y="550"/>
                    <a:pt x="1041" y="556"/>
                  </a:cubicBezTo>
                  <a:cubicBezTo>
                    <a:pt x="998" y="579"/>
                    <a:pt x="957" y="604"/>
                    <a:pt x="917" y="627"/>
                  </a:cubicBezTo>
                  <a:cubicBezTo>
                    <a:pt x="671" y="779"/>
                    <a:pt x="480" y="944"/>
                    <a:pt x="344" y="1119"/>
                  </a:cubicBezTo>
                  <a:cubicBezTo>
                    <a:pt x="21" y="1536"/>
                    <a:pt x="1" y="2000"/>
                    <a:pt x="272" y="2421"/>
                  </a:cubicBezTo>
                  <a:cubicBezTo>
                    <a:pt x="432" y="2668"/>
                    <a:pt x="692" y="2899"/>
                    <a:pt x="1051" y="3096"/>
                  </a:cubicBezTo>
                  <a:cubicBezTo>
                    <a:pt x="1119" y="3133"/>
                    <a:pt x="1189" y="3170"/>
                    <a:pt x="1265" y="3205"/>
                  </a:cubicBezTo>
                  <a:cubicBezTo>
                    <a:pt x="1334" y="3236"/>
                    <a:pt x="1403" y="3266"/>
                    <a:pt x="1474" y="3295"/>
                  </a:cubicBezTo>
                  <a:cubicBezTo>
                    <a:pt x="1625" y="3354"/>
                    <a:pt x="1782" y="3406"/>
                    <a:pt x="1944" y="3450"/>
                  </a:cubicBezTo>
                  <a:cubicBezTo>
                    <a:pt x="2437" y="3585"/>
                    <a:pt x="2975" y="3652"/>
                    <a:pt x="3511" y="3652"/>
                  </a:cubicBezTo>
                  <a:cubicBezTo>
                    <a:pt x="4205" y="3652"/>
                    <a:pt x="4895" y="3540"/>
                    <a:pt x="5479" y="3319"/>
                  </a:cubicBezTo>
                  <a:cubicBezTo>
                    <a:pt x="5627" y="3264"/>
                    <a:pt x="5769" y="3201"/>
                    <a:pt x="5901" y="3131"/>
                  </a:cubicBezTo>
                  <a:cubicBezTo>
                    <a:pt x="5964" y="3097"/>
                    <a:pt x="6025" y="3062"/>
                    <a:pt x="6084" y="3027"/>
                  </a:cubicBezTo>
                  <a:cubicBezTo>
                    <a:pt x="6134" y="2995"/>
                    <a:pt x="6183" y="2963"/>
                    <a:pt x="6228" y="2932"/>
                  </a:cubicBezTo>
                  <a:cubicBezTo>
                    <a:pt x="6241" y="2922"/>
                    <a:pt x="6255" y="2914"/>
                    <a:pt x="6266" y="2904"/>
                  </a:cubicBezTo>
                  <a:cubicBezTo>
                    <a:pt x="6568" y="2683"/>
                    <a:pt x="6764" y="2435"/>
                    <a:pt x="6856" y="2178"/>
                  </a:cubicBezTo>
                  <a:cubicBezTo>
                    <a:pt x="7012" y="1742"/>
                    <a:pt x="6868" y="1285"/>
                    <a:pt x="6435" y="896"/>
                  </a:cubicBezTo>
                  <a:cubicBezTo>
                    <a:pt x="6256" y="733"/>
                    <a:pt x="6020" y="583"/>
                    <a:pt x="5738" y="451"/>
                  </a:cubicBezTo>
                  <a:cubicBezTo>
                    <a:pt x="5691" y="429"/>
                    <a:pt x="5645" y="409"/>
                    <a:pt x="5596" y="388"/>
                  </a:cubicBezTo>
                  <a:cubicBezTo>
                    <a:pt x="4974" y="129"/>
                    <a:pt x="4230" y="1"/>
                    <a:pt x="3491"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7"/>
            <p:cNvSpPr/>
            <p:nvPr/>
          </p:nvSpPr>
          <p:spPr>
            <a:xfrm>
              <a:off x="7378778" y="3023308"/>
              <a:ext cx="584626" cy="304596"/>
            </a:xfrm>
            <a:custGeom>
              <a:avLst/>
              <a:gdLst/>
              <a:ahLst/>
              <a:cxnLst/>
              <a:rect l="l" t="t" r="r" b="b"/>
              <a:pathLst>
                <a:path w="7012" h="3653" extrusionOk="0">
                  <a:moveTo>
                    <a:pt x="3491" y="1"/>
                  </a:moveTo>
                  <a:cubicBezTo>
                    <a:pt x="2609" y="1"/>
                    <a:pt x="1732" y="183"/>
                    <a:pt x="1073" y="538"/>
                  </a:cubicBezTo>
                  <a:cubicBezTo>
                    <a:pt x="1063" y="546"/>
                    <a:pt x="1052" y="550"/>
                    <a:pt x="1041" y="556"/>
                  </a:cubicBezTo>
                  <a:cubicBezTo>
                    <a:pt x="998" y="579"/>
                    <a:pt x="957" y="604"/>
                    <a:pt x="917" y="627"/>
                  </a:cubicBezTo>
                  <a:cubicBezTo>
                    <a:pt x="671" y="779"/>
                    <a:pt x="480" y="944"/>
                    <a:pt x="344" y="1119"/>
                  </a:cubicBezTo>
                  <a:cubicBezTo>
                    <a:pt x="21" y="1536"/>
                    <a:pt x="1" y="2000"/>
                    <a:pt x="272" y="2421"/>
                  </a:cubicBezTo>
                  <a:cubicBezTo>
                    <a:pt x="432" y="2668"/>
                    <a:pt x="692" y="2899"/>
                    <a:pt x="1051" y="3096"/>
                  </a:cubicBezTo>
                  <a:cubicBezTo>
                    <a:pt x="1119" y="3133"/>
                    <a:pt x="1189" y="3170"/>
                    <a:pt x="1265" y="3205"/>
                  </a:cubicBezTo>
                  <a:cubicBezTo>
                    <a:pt x="1334" y="3236"/>
                    <a:pt x="1403" y="3266"/>
                    <a:pt x="1474" y="3295"/>
                  </a:cubicBezTo>
                  <a:cubicBezTo>
                    <a:pt x="1625" y="3354"/>
                    <a:pt x="1782" y="3406"/>
                    <a:pt x="1944" y="3450"/>
                  </a:cubicBezTo>
                  <a:cubicBezTo>
                    <a:pt x="2437" y="3585"/>
                    <a:pt x="2975" y="3652"/>
                    <a:pt x="3511" y="3652"/>
                  </a:cubicBezTo>
                  <a:cubicBezTo>
                    <a:pt x="4205" y="3652"/>
                    <a:pt x="4895" y="3540"/>
                    <a:pt x="5479" y="3319"/>
                  </a:cubicBezTo>
                  <a:cubicBezTo>
                    <a:pt x="5627" y="3264"/>
                    <a:pt x="5769" y="3201"/>
                    <a:pt x="5901" y="3131"/>
                  </a:cubicBezTo>
                  <a:cubicBezTo>
                    <a:pt x="5964" y="3097"/>
                    <a:pt x="6025" y="3062"/>
                    <a:pt x="6084" y="3027"/>
                  </a:cubicBezTo>
                  <a:cubicBezTo>
                    <a:pt x="6134" y="2995"/>
                    <a:pt x="6183" y="2963"/>
                    <a:pt x="6228" y="2932"/>
                  </a:cubicBezTo>
                  <a:cubicBezTo>
                    <a:pt x="6241" y="2922"/>
                    <a:pt x="6255" y="2914"/>
                    <a:pt x="6266" y="2904"/>
                  </a:cubicBezTo>
                  <a:cubicBezTo>
                    <a:pt x="6568" y="2683"/>
                    <a:pt x="6764" y="2435"/>
                    <a:pt x="6856" y="2178"/>
                  </a:cubicBezTo>
                  <a:cubicBezTo>
                    <a:pt x="7012" y="1742"/>
                    <a:pt x="6868" y="1285"/>
                    <a:pt x="6435" y="896"/>
                  </a:cubicBezTo>
                  <a:cubicBezTo>
                    <a:pt x="6256" y="733"/>
                    <a:pt x="6020" y="583"/>
                    <a:pt x="5738" y="451"/>
                  </a:cubicBezTo>
                  <a:cubicBezTo>
                    <a:pt x="5691" y="429"/>
                    <a:pt x="5645" y="409"/>
                    <a:pt x="5596" y="388"/>
                  </a:cubicBezTo>
                  <a:cubicBezTo>
                    <a:pt x="4974" y="129"/>
                    <a:pt x="4230" y="1"/>
                    <a:pt x="34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7"/>
            <p:cNvSpPr/>
            <p:nvPr/>
          </p:nvSpPr>
          <p:spPr>
            <a:xfrm>
              <a:off x="7387783" y="3056911"/>
              <a:ext cx="566366" cy="271077"/>
            </a:xfrm>
            <a:custGeom>
              <a:avLst/>
              <a:gdLst/>
              <a:ahLst/>
              <a:cxnLst/>
              <a:rect l="l" t="t" r="r" b="b"/>
              <a:pathLst>
                <a:path w="6793" h="3251" extrusionOk="0">
                  <a:moveTo>
                    <a:pt x="3388" y="0"/>
                  </a:moveTo>
                  <a:cubicBezTo>
                    <a:pt x="2506" y="0"/>
                    <a:pt x="1629" y="183"/>
                    <a:pt x="970" y="539"/>
                  </a:cubicBezTo>
                  <a:cubicBezTo>
                    <a:pt x="958" y="545"/>
                    <a:pt x="947" y="550"/>
                    <a:pt x="937" y="556"/>
                  </a:cubicBezTo>
                  <a:cubicBezTo>
                    <a:pt x="895" y="578"/>
                    <a:pt x="852" y="603"/>
                    <a:pt x="812" y="628"/>
                  </a:cubicBezTo>
                  <a:cubicBezTo>
                    <a:pt x="568" y="779"/>
                    <a:pt x="377" y="945"/>
                    <a:pt x="241" y="1120"/>
                  </a:cubicBezTo>
                  <a:cubicBezTo>
                    <a:pt x="114" y="1283"/>
                    <a:pt x="35" y="1453"/>
                    <a:pt x="0" y="1624"/>
                  </a:cubicBezTo>
                  <a:cubicBezTo>
                    <a:pt x="30" y="1759"/>
                    <a:pt x="85" y="1892"/>
                    <a:pt x="168" y="2019"/>
                  </a:cubicBezTo>
                  <a:cubicBezTo>
                    <a:pt x="327" y="2266"/>
                    <a:pt x="589" y="2498"/>
                    <a:pt x="947" y="2694"/>
                  </a:cubicBezTo>
                  <a:cubicBezTo>
                    <a:pt x="1016" y="2731"/>
                    <a:pt x="1086" y="2768"/>
                    <a:pt x="1160" y="2803"/>
                  </a:cubicBezTo>
                  <a:cubicBezTo>
                    <a:pt x="1229" y="2835"/>
                    <a:pt x="1298" y="2865"/>
                    <a:pt x="1370" y="2893"/>
                  </a:cubicBezTo>
                  <a:cubicBezTo>
                    <a:pt x="1521" y="2952"/>
                    <a:pt x="1677" y="3003"/>
                    <a:pt x="1840" y="3048"/>
                  </a:cubicBezTo>
                  <a:cubicBezTo>
                    <a:pt x="2332" y="3184"/>
                    <a:pt x="2871" y="3251"/>
                    <a:pt x="3407" y="3251"/>
                  </a:cubicBezTo>
                  <a:cubicBezTo>
                    <a:pt x="4101" y="3251"/>
                    <a:pt x="4791" y="3139"/>
                    <a:pt x="5374" y="2918"/>
                  </a:cubicBezTo>
                  <a:cubicBezTo>
                    <a:pt x="5522" y="2862"/>
                    <a:pt x="5663" y="2799"/>
                    <a:pt x="5796" y="2729"/>
                  </a:cubicBezTo>
                  <a:cubicBezTo>
                    <a:pt x="5860" y="2696"/>
                    <a:pt x="5921" y="2662"/>
                    <a:pt x="5980" y="2625"/>
                  </a:cubicBezTo>
                  <a:cubicBezTo>
                    <a:pt x="6029" y="2595"/>
                    <a:pt x="6078" y="2561"/>
                    <a:pt x="6123" y="2530"/>
                  </a:cubicBezTo>
                  <a:cubicBezTo>
                    <a:pt x="6137" y="2520"/>
                    <a:pt x="6150" y="2512"/>
                    <a:pt x="6161" y="2502"/>
                  </a:cubicBezTo>
                  <a:cubicBezTo>
                    <a:pt x="6464" y="2281"/>
                    <a:pt x="6659" y="2033"/>
                    <a:pt x="6751" y="1778"/>
                  </a:cubicBezTo>
                  <a:cubicBezTo>
                    <a:pt x="6768" y="1728"/>
                    <a:pt x="6782" y="1680"/>
                    <a:pt x="6792" y="1630"/>
                  </a:cubicBezTo>
                  <a:cubicBezTo>
                    <a:pt x="6738" y="1374"/>
                    <a:pt x="6585" y="1123"/>
                    <a:pt x="6332" y="896"/>
                  </a:cubicBezTo>
                  <a:cubicBezTo>
                    <a:pt x="6149" y="731"/>
                    <a:pt x="5916" y="581"/>
                    <a:pt x="5632" y="450"/>
                  </a:cubicBezTo>
                  <a:cubicBezTo>
                    <a:pt x="5585" y="428"/>
                    <a:pt x="5540" y="407"/>
                    <a:pt x="5490" y="387"/>
                  </a:cubicBezTo>
                  <a:cubicBezTo>
                    <a:pt x="4868" y="128"/>
                    <a:pt x="4126" y="0"/>
                    <a:pt x="3388"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7"/>
            <p:cNvSpPr/>
            <p:nvPr/>
          </p:nvSpPr>
          <p:spPr>
            <a:xfrm>
              <a:off x="7387783" y="3056911"/>
              <a:ext cx="566366" cy="271077"/>
            </a:xfrm>
            <a:custGeom>
              <a:avLst/>
              <a:gdLst/>
              <a:ahLst/>
              <a:cxnLst/>
              <a:rect l="l" t="t" r="r" b="b"/>
              <a:pathLst>
                <a:path w="6793" h="3251" extrusionOk="0">
                  <a:moveTo>
                    <a:pt x="3388" y="0"/>
                  </a:moveTo>
                  <a:cubicBezTo>
                    <a:pt x="2506" y="0"/>
                    <a:pt x="1629" y="183"/>
                    <a:pt x="970" y="539"/>
                  </a:cubicBezTo>
                  <a:cubicBezTo>
                    <a:pt x="958" y="545"/>
                    <a:pt x="947" y="550"/>
                    <a:pt x="937" y="556"/>
                  </a:cubicBezTo>
                  <a:cubicBezTo>
                    <a:pt x="895" y="578"/>
                    <a:pt x="852" y="603"/>
                    <a:pt x="812" y="628"/>
                  </a:cubicBezTo>
                  <a:cubicBezTo>
                    <a:pt x="568" y="779"/>
                    <a:pt x="377" y="945"/>
                    <a:pt x="241" y="1120"/>
                  </a:cubicBezTo>
                  <a:cubicBezTo>
                    <a:pt x="114" y="1283"/>
                    <a:pt x="35" y="1453"/>
                    <a:pt x="0" y="1624"/>
                  </a:cubicBezTo>
                  <a:cubicBezTo>
                    <a:pt x="30" y="1759"/>
                    <a:pt x="85" y="1892"/>
                    <a:pt x="168" y="2019"/>
                  </a:cubicBezTo>
                  <a:cubicBezTo>
                    <a:pt x="327" y="2266"/>
                    <a:pt x="589" y="2498"/>
                    <a:pt x="947" y="2694"/>
                  </a:cubicBezTo>
                  <a:cubicBezTo>
                    <a:pt x="1016" y="2731"/>
                    <a:pt x="1086" y="2768"/>
                    <a:pt x="1160" y="2803"/>
                  </a:cubicBezTo>
                  <a:cubicBezTo>
                    <a:pt x="1229" y="2835"/>
                    <a:pt x="1298" y="2865"/>
                    <a:pt x="1370" y="2893"/>
                  </a:cubicBezTo>
                  <a:cubicBezTo>
                    <a:pt x="1521" y="2952"/>
                    <a:pt x="1677" y="3003"/>
                    <a:pt x="1840" y="3048"/>
                  </a:cubicBezTo>
                  <a:cubicBezTo>
                    <a:pt x="2332" y="3184"/>
                    <a:pt x="2871" y="3251"/>
                    <a:pt x="3407" y="3251"/>
                  </a:cubicBezTo>
                  <a:cubicBezTo>
                    <a:pt x="4101" y="3251"/>
                    <a:pt x="4791" y="3139"/>
                    <a:pt x="5374" y="2918"/>
                  </a:cubicBezTo>
                  <a:cubicBezTo>
                    <a:pt x="5522" y="2862"/>
                    <a:pt x="5663" y="2799"/>
                    <a:pt x="5796" y="2729"/>
                  </a:cubicBezTo>
                  <a:cubicBezTo>
                    <a:pt x="5860" y="2696"/>
                    <a:pt x="5921" y="2662"/>
                    <a:pt x="5980" y="2625"/>
                  </a:cubicBezTo>
                  <a:cubicBezTo>
                    <a:pt x="6029" y="2595"/>
                    <a:pt x="6078" y="2561"/>
                    <a:pt x="6123" y="2530"/>
                  </a:cubicBezTo>
                  <a:cubicBezTo>
                    <a:pt x="6137" y="2520"/>
                    <a:pt x="6150" y="2512"/>
                    <a:pt x="6161" y="2502"/>
                  </a:cubicBezTo>
                  <a:cubicBezTo>
                    <a:pt x="6464" y="2281"/>
                    <a:pt x="6659" y="2033"/>
                    <a:pt x="6751" y="1778"/>
                  </a:cubicBezTo>
                  <a:cubicBezTo>
                    <a:pt x="6768" y="1728"/>
                    <a:pt x="6782" y="1680"/>
                    <a:pt x="6792" y="1630"/>
                  </a:cubicBezTo>
                  <a:cubicBezTo>
                    <a:pt x="6738" y="1374"/>
                    <a:pt x="6585" y="1123"/>
                    <a:pt x="6332" y="896"/>
                  </a:cubicBezTo>
                  <a:cubicBezTo>
                    <a:pt x="6149" y="731"/>
                    <a:pt x="5916" y="581"/>
                    <a:pt x="5632" y="450"/>
                  </a:cubicBezTo>
                  <a:cubicBezTo>
                    <a:pt x="5585" y="428"/>
                    <a:pt x="5540" y="407"/>
                    <a:pt x="5490" y="387"/>
                  </a:cubicBezTo>
                  <a:cubicBezTo>
                    <a:pt x="4868" y="128"/>
                    <a:pt x="4126" y="0"/>
                    <a:pt x="33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7"/>
            <p:cNvSpPr/>
            <p:nvPr/>
          </p:nvSpPr>
          <p:spPr>
            <a:xfrm>
              <a:off x="7271476" y="3189739"/>
              <a:ext cx="791479" cy="202286"/>
            </a:xfrm>
            <a:custGeom>
              <a:avLst/>
              <a:gdLst/>
              <a:ahLst/>
              <a:cxnLst/>
              <a:rect l="l" t="t" r="r" b="b"/>
              <a:pathLst>
                <a:path w="9493" h="2426" extrusionOk="0">
                  <a:moveTo>
                    <a:pt x="9493" y="353"/>
                  </a:moveTo>
                  <a:cubicBezTo>
                    <a:pt x="9460" y="426"/>
                    <a:pt x="9423" y="497"/>
                    <a:pt x="9384" y="565"/>
                  </a:cubicBezTo>
                  <a:lnTo>
                    <a:pt x="9384" y="565"/>
                  </a:lnTo>
                  <a:cubicBezTo>
                    <a:pt x="9424" y="497"/>
                    <a:pt x="9460" y="427"/>
                    <a:pt x="9493" y="353"/>
                  </a:cubicBezTo>
                  <a:close/>
                  <a:moveTo>
                    <a:pt x="1" y="0"/>
                  </a:moveTo>
                  <a:lnTo>
                    <a:pt x="1" y="0"/>
                  </a:lnTo>
                  <a:cubicBezTo>
                    <a:pt x="61" y="512"/>
                    <a:pt x="388" y="942"/>
                    <a:pt x="785" y="1263"/>
                  </a:cubicBezTo>
                  <a:lnTo>
                    <a:pt x="782" y="1262"/>
                  </a:lnTo>
                  <a:lnTo>
                    <a:pt x="782" y="1262"/>
                  </a:lnTo>
                  <a:cubicBezTo>
                    <a:pt x="1883" y="2113"/>
                    <a:pt x="3376" y="2426"/>
                    <a:pt x="4840" y="2426"/>
                  </a:cubicBezTo>
                  <a:cubicBezTo>
                    <a:pt x="4937" y="2426"/>
                    <a:pt x="5034" y="2425"/>
                    <a:pt x="5131" y="2422"/>
                  </a:cubicBezTo>
                  <a:cubicBezTo>
                    <a:pt x="6625" y="2332"/>
                    <a:pt x="8587" y="1945"/>
                    <a:pt x="9384" y="565"/>
                  </a:cubicBezTo>
                  <a:lnTo>
                    <a:pt x="9384" y="565"/>
                  </a:lnTo>
                  <a:cubicBezTo>
                    <a:pt x="8767" y="1618"/>
                    <a:pt x="7356" y="2055"/>
                    <a:pt x="6191" y="2259"/>
                  </a:cubicBezTo>
                  <a:cubicBezTo>
                    <a:pt x="5721" y="2327"/>
                    <a:pt x="5240" y="2363"/>
                    <a:pt x="4760" y="2363"/>
                  </a:cubicBezTo>
                  <a:cubicBezTo>
                    <a:pt x="3321" y="2363"/>
                    <a:pt x="1894" y="2035"/>
                    <a:pt x="802" y="1232"/>
                  </a:cubicBezTo>
                  <a:lnTo>
                    <a:pt x="802" y="1232"/>
                  </a:lnTo>
                  <a:lnTo>
                    <a:pt x="804" y="1235"/>
                  </a:lnTo>
                  <a:cubicBezTo>
                    <a:pt x="409" y="923"/>
                    <a:pt x="71" y="50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7"/>
            <p:cNvSpPr/>
            <p:nvPr/>
          </p:nvSpPr>
          <p:spPr>
            <a:xfrm>
              <a:off x="7460235" y="3066083"/>
              <a:ext cx="404952" cy="242310"/>
            </a:xfrm>
            <a:custGeom>
              <a:avLst/>
              <a:gdLst/>
              <a:ahLst/>
              <a:cxnLst/>
              <a:rect l="l" t="t" r="r" b="b"/>
              <a:pathLst>
                <a:path w="4857" h="2906" extrusionOk="0">
                  <a:moveTo>
                    <a:pt x="2329" y="1"/>
                  </a:moveTo>
                  <a:cubicBezTo>
                    <a:pt x="1924" y="1"/>
                    <a:pt x="1506" y="101"/>
                    <a:pt x="1093" y="304"/>
                  </a:cubicBezTo>
                  <a:lnTo>
                    <a:pt x="625" y="109"/>
                  </a:lnTo>
                  <a:lnTo>
                    <a:pt x="0" y="508"/>
                  </a:lnTo>
                  <a:lnTo>
                    <a:pt x="0" y="1060"/>
                  </a:lnTo>
                  <a:lnTo>
                    <a:pt x="147" y="1121"/>
                  </a:lnTo>
                  <a:cubicBezTo>
                    <a:pt x="137" y="1157"/>
                    <a:pt x="131" y="1191"/>
                    <a:pt x="132" y="1226"/>
                  </a:cubicBezTo>
                  <a:lnTo>
                    <a:pt x="132" y="1229"/>
                  </a:lnTo>
                  <a:cubicBezTo>
                    <a:pt x="137" y="1315"/>
                    <a:pt x="128" y="1680"/>
                    <a:pt x="132" y="1777"/>
                  </a:cubicBezTo>
                  <a:lnTo>
                    <a:pt x="132" y="1782"/>
                  </a:lnTo>
                  <a:cubicBezTo>
                    <a:pt x="141" y="1945"/>
                    <a:pt x="273" y="2090"/>
                    <a:pt x="552" y="2206"/>
                  </a:cubicBezTo>
                  <a:cubicBezTo>
                    <a:pt x="772" y="2298"/>
                    <a:pt x="990" y="2335"/>
                    <a:pt x="1205" y="2335"/>
                  </a:cubicBezTo>
                  <a:cubicBezTo>
                    <a:pt x="1509" y="2335"/>
                    <a:pt x="1806" y="2260"/>
                    <a:pt x="2090" y="2159"/>
                  </a:cubicBezTo>
                  <a:lnTo>
                    <a:pt x="2090" y="2159"/>
                  </a:lnTo>
                  <a:lnTo>
                    <a:pt x="1962" y="2291"/>
                  </a:lnTo>
                  <a:lnTo>
                    <a:pt x="1962" y="2843"/>
                  </a:lnTo>
                  <a:cubicBezTo>
                    <a:pt x="2073" y="2869"/>
                    <a:pt x="2184" y="2887"/>
                    <a:pt x="2292" y="2898"/>
                  </a:cubicBezTo>
                  <a:cubicBezTo>
                    <a:pt x="2358" y="2903"/>
                    <a:pt x="2424" y="2906"/>
                    <a:pt x="2488" y="2906"/>
                  </a:cubicBezTo>
                  <a:cubicBezTo>
                    <a:pt x="2616" y="2906"/>
                    <a:pt x="2742" y="2895"/>
                    <a:pt x="2864" y="2876"/>
                  </a:cubicBezTo>
                  <a:cubicBezTo>
                    <a:pt x="3191" y="2825"/>
                    <a:pt x="3496" y="2714"/>
                    <a:pt x="3755" y="2582"/>
                  </a:cubicBezTo>
                  <a:lnTo>
                    <a:pt x="4224" y="2778"/>
                  </a:lnTo>
                  <a:lnTo>
                    <a:pt x="4857" y="2389"/>
                  </a:lnTo>
                  <a:lnTo>
                    <a:pt x="4857" y="1837"/>
                  </a:lnTo>
                  <a:lnTo>
                    <a:pt x="4737" y="1786"/>
                  </a:lnTo>
                  <a:lnTo>
                    <a:pt x="4713" y="1775"/>
                  </a:lnTo>
                  <a:cubicBezTo>
                    <a:pt x="4722" y="1735"/>
                    <a:pt x="4727" y="1692"/>
                    <a:pt x="4726" y="1645"/>
                  </a:cubicBezTo>
                  <a:cubicBezTo>
                    <a:pt x="4726" y="1630"/>
                    <a:pt x="4724" y="1617"/>
                    <a:pt x="4722" y="1602"/>
                  </a:cubicBezTo>
                  <a:cubicBezTo>
                    <a:pt x="4714" y="1534"/>
                    <a:pt x="4729" y="1222"/>
                    <a:pt x="4726" y="1094"/>
                  </a:cubicBezTo>
                  <a:cubicBezTo>
                    <a:pt x="4726" y="1078"/>
                    <a:pt x="4724" y="1064"/>
                    <a:pt x="4722" y="1049"/>
                  </a:cubicBezTo>
                  <a:cubicBezTo>
                    <a:pt x="4704" y="895"/>
                    <a:pt x="4574" y="757"/>
                    <a:pt x="4313" y="648"/>
                  </a:cubicBezTo>
                  <a:lnTo>
                    <a:pt x="4313" y="647"/>
                  </a:lnTo>
                  <a:cubicBezTo>
                    <a:pt x="4104" y="560"/>
                    <a:pt x="3893" y="524"/>
                    <a:pt x="3685" y="524"/>
                  </a:cubicBezTo>
                  <a:cubicBezTo>
                    <a:pt x="3615" y="524"/>
                    <a:pt x="3545" y="528"/>
                    <a:pt x="3476" y="536"/>
                  </a:cubicBezTo>
                  <a:cubicBezTo>
                    <a:pt x="3453" y="538"/>
                    <a:pt x="3428" y="542"/>
                    <a:pt x="3405" y="545"/>
                  </a:cubicBezTo>
                  <a:lnTo>
                    <a:pt x="3397" y="546"/>
                  </a:lnTo>
                  <a:cubicBezTo>
                    <a:pt x="3371" y="551"/>
                    <a:pt x="3347" y="554"/>
                    <a:pt x="3323" y="558"/>
                  </a:cubicBezTo>
                  <a:cubicBezTo>
                    <a:pt x="3302" y="562"/>
                    <a:pt x="3280" y="566"/>
                    <a:pt x="3259" y="570"/>
                  </a:cubicBezTo>
                  <a:cubicBezTo>
                    <a:pt x="3249" y="573"/>
                    <a:pt x="3240" y="574"/>
                    <a:pt x="3232" y="575"/>
                  </a:cubicBezTo>
                  <a:cubicBezTo>
                    <a:pt x="3215" y="578"/>
                    <a:pt x="3197" y="582"/>
                    <a:pt x="3182" y="585"/>
                  </a:cubicBezTo>
                  <a:cubicBezTo>
                    <a:pt x="3042" y="617"/>
                    <a:pt x="2907" y="659"/>
                    <a:pt x="2779" y="705"/>
                  </a:cubicBezTo>
                  <a:cubicBezTo>
                    <a:pt x="2721" y="725"/>
                    <a:pt x="2663" y="747"/>
                    <a:pt x="2606" y="769"/>
                  </a:cubicBezTo>
                  <a:lnTo>
                    <a:pt x="2773" y="595"/>
                  </a:lnTo>
                  <a:lnTo>
                    <a:pt x="2773" y="42"/>
                  </a:lnTo>
                  <a:cubicBezTo>
                    <a:pt x="2628" y="14"/>
                    <a:pt x="2479" y="1"/>
                    <a:pt x="2329"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7"/>
            <p:cNvSpPr/>
            <p:nvPr/>
          </p:nvSpPr>
          <p:spPr>
            <a:xfrm>
              <a:off x="7824996" y="3159388"/>
              <a:ext cx="29348" cy="54699"/>
            </a:xfrm>
            <a:custGeom>
              <a:avLst/>
              <a:gdLst/>
              <a:ahLst/>
              <a:cxnLst/>
              <a:rect l="l" t="t" r="r" b="b"/>
              <a:pathLst>
                <a:path w="352" h="656" extrusionOk="0">
                  <a:moveTo>
                    <a:pt x="350" y="0"/>
                  </a:moveTo>
                  <a:cubicBezTo>
                    <a:pt x="340" y="350"/>
                    <a:pt x="1" y="514"/>
                    <a:pt x="2" y="514"/>
                  </a:cubicBezTo>
                  <a:lnTo>
                    <a:pt x="338" y="655"/>
                  </a:lnTo>
                  <a:cubicBezTo>
                    <a:pt x="347" y="614"/>
                    <a:pt x="352" y="572"/>
                    <a:pt x="351" y="525"/>
                  </a:cubicBezTo>
                  <a:lnTo>
                    <a:pt x="347" y="482"/>
                  </a:lnTo>
                  <a:cubicBezTo>
                    <a:pt x="339" y="419"/>
                    <a:pt x="351" y="140"/>
                    <a:pt x="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7"/>
            <p:cNvSpPr/>
            <p:nvPr/>
          </p:nvSpPr>
          <p:spPr>
            <a:xfrm>
              <a:off x="7556949" y="3069752"/>
              <a:ext cx="134484" cy="91971"/>
            </a:xfrm>
            <a:custGeom>
              <a:avLst/>
              <a:gdLst/>
              <a:ahLst/>
              <a:cxnLst/>
              <a:rect l="l" t="t" r="r" b="b"/>
              <a:pathLst>
                <a:path w="1613" h="1103" extrusionOk="0">
                  <a:moveTo>
                    <a:pt x="1612" y="0"/>
                  </a:moveTo>
                  <a:lnTo>
                    <a:pt x="1064" y="571"/>
                  </a:lnTo>
                  <a:cubicBezTo>
                    <a:pt x="997" y="554"/>
                    <a:pt x="927" y="546"/>
                    <a:pt x="854" y="546"/>
                  </a:cubicBezTo>
                  <a:cubicBezTo>
                    <a:pt x="665" y="546"/>
                    <a:pt x="460" y="605"/>
                    <a:pt x="259" y="732"/>
                  </a:cubicBezTo>
                  <a:cubicBezTo>
                    <a:pt x="1" y="898"/>
                    <a:pt x="23" y="1008"/>
                    <a:pt x="164" y="1067"/>
                  </a:cubicBezTo>
                  <a:cubicBezTo>
                    <a:pt x="200" y="1081"/>
                    <a:pt x="238" y="1093"/>
                    <a:pt x="278" y="1097"/>
                  </a:cubicBezTo>
                  <a:cubicBezTo>
                    <a:pt x="301" y="1101"/>
                    <a:pt x="324" y="1102"/>
                    <a:pt x="349" y="1102"/>
                  </a:cubicBezTo>
                  <a:cubicBezTo>
                    <a:pt x="401" y="1102"/>
                    <a:pt x="456" y="1095"/>
                    <a:pt x="517" y="1080"/>
                  </a:cubicBezTo>
                  <a:cubicBezTo>
                    <a:pt x="660" y="1049"/>
                    <a:pt x="835" y="977"/>
                    <a:pt x="1070" y="877"/>
                  </a:cubicBezTo>
                  <a:cubicBezTo>
                    <a:pt x="1102" y="865"/>
                    <a:pt x="1135" y="850"/>
                    <a:pt x="1169" y="836"/>
                  </a:cubicBezTo>
                  <a:cubicBezTo>
                    <a:pt x="1252" y="802"/>
                    <a:pt x="1339" y="766"/>
                    <a:pt x="1429" y="732"/>
                  </a:cubicBezTo>
                  <a:cubicBezTo>
                    <a:pt x="1435" y="729"/>
                    <a:pt x="1439" y="728"/>
                    <a:pt x="1446" y="725"/>
                  </a:cubicBezTo>
                  <a:lnTo>
                    <a:pt x="1610" y="551"/>
                  </a:lnTo>
                  <a:lnTo>
                    <a:pt x="16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7"/>
            <p:cNvSpPr/>
            <p:nvPr/>
          </p:nvSpPr>
          <p:spPr>
            <a:xfrm>
              <a:off x="7460068" y="3108525"/>
              <a:ext cx="39020" cy="51113"/>
            </a:xfrm>
            <a:custGeom>
              <a:avLst/>
              <a:gdLst/>
              <a:ahLst/>
              <a:cxnLst/>
              <a:rect l="l" t="t" r="r" b="b"/>
              <a:pathLst>
                <a:path w="468" h="613" extrusionOk="0">
                  <a:moveTo>
                    <a:pt x="1" y="0"/>
                  </a:moveTo>
                  <a:lnTo>
                    <a:pt x="0" y="552"/>
                  </a:lnTo>
                  <a:lnTo>
                    <a:pt x="146" y="612"/>
                  </a:lnTo>
                  <a:cubicBezTo>
                    <a:pt x="182" y="479"/>
                    <a:pt x="292" y="338"/>
                    <a:pt x="467" y="196"/>
                  </a:cubicBez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7"/>
            <p:cNvSpPr/>
            <p:nvPr/>
          </p:nvSpPr>
          <p:spPr>
            <a:xfrm>
              <a:off x="7623731" y="3219173"/>
              <a:ext cx="241454" cy="89053"/>
            </a:xfrm>
            <a:custGeom>
              <a:avLst/>
              <a:gdLst/>
              <a:ahLst/>
              <a:cxnLst/>
              <a:rect l="l" t="t" r="r" b="b"/>
              <a:pathLst>
                <a:path w="2896" h="1068" extrusionOk="0">
                  <a:moveTo>
                    <a:pt x="2896" y="0"/>
                  </a:moveTo>
                  <a:lnTo>
                    <a:pt x="2263" y="389"/>
                  </a:lnTo>
                  <a:lnTo>
                    <a:pt x="1793" y="192"/>
                  </a:lnTo>
                  <a:cubicBezTo>
                    <a:pt x="1532" y="323"/>
                    <a:pt x="1228" y="435"/>
                    <a:pt x="901" y="486"/>
                  </a:cubicBezTo>
                  <a:cubicBezTo>
                    <a:pt x="776" y="505"/>
                    <a:pt x="648" y="516"/>
                    <a:pt x="519" y="516"/>
                  </a:cubicBezTo>
                  <a:cubicBezTo>
                    <a:pt x="456" y="516"/>
                    <a:pt x="392" y="513"/>
                    <a:pt x="328" y="508"/>
                  </a:cubicBezTo>
                  <a:cubicBezTo>
                    <a:pt x="223" y="497"/>
                    <a:pt x="111" y="481"/>
                    <a:pt x="0" y="453"/>
                  </a:cubicBezTo>
                  <a:lnTo>
                    <a:pt x="0" y="1006"/>
                  </a:lnTo>
                  <a:cubicBezTo>
                    <a:pt x="111" y="1033"/>
                    <a:pt x="221" y="1049"/>
                    <a:pt x="328" y="1059"/>
                  </a:cubicBezTo>
                  <a:cubicBezTo>
                    <a:pt x="393" y="1065"/>
                    <a:pt x="458" y="1067"/>
                    <a:pt x="522" y="1067"/>
                  </a:cubicBezTo>
                  <a:cubicBezTo>
                    <a:pt x="651" y="1067"/>
                    <a:pt x="777" y="1057"/>
                    <a:pt x="901" y="1037"/>
                  </a:cubicBezTo>
                  <a:cubicBezTo>
                    <a:pt x="1229" y="988"/>
                    <a:pt x="1532" y="877"/>
                    <a:pt x="1793" y="745"/>
                  </a:cubicBezTo>
                  <a:lnTo>
                    <a:pt x="2262" y="942"/>
                  </a:lnTo>
                  <a:lnTo>
                    <a:pt x="2896" y="552"/>
                  </a:lnTo>
                  <a:lnTo>
                    <a:pt x="289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7"/>
            <p:cNvSpPr/>
            <p:nvPr/>
          </p:nvSpPr>
          <p:spPr>
            <a:xfrm>
              <a:off x="7651328" y="3281293"/>
              <a:ext cx="122144" cy="28684"/>
            </a:xfrm>
            <a:custGeom>
              <a:avLst/>
              <a:gdLst/>
              <a:ahLst/>
              <a:cxnLst/>
              <a:rect l="l" t="t" r="r" b="b"/>
              <a:pathLst>
                <a:path w="1465" h="344" extrusionOk="0">
                  <a:moveTo>
                    <a:pt x="1465" y="0"/>
                  </a:moveTo>
                  <a:lnTo>
                    <a:pt x="1465" y="0"/>
                  </a:lnTo>
                  <a:cubicBezTo>
                    <a:pt x="1345" y="44"/>
                    <a:pt x="1226" y="91"/>
                    <a:pt x="1105" y="130"/>
                  </a:cubicBezTo>
                  <a:cubicBezTo>
                    <a:pt x="985" y="168"/>
                    <a:pt x="865" y="203"/>
                    <a:pt x="742" y="229"/>
                  </a:cubicBezTo>
                  <a:cubicBezTo>
                    <a:pt x="498" y="285"/>
                    <a:pt x="251" y="312"/>
                    <a:pt x="0" y="317"/>
                  </a:cubicBezTo>
                  <a:cubicBezTo>
                    <a:pt x="98" y="335"/>
                    <a:pt x="199" y="344"/>
                    <a:pt x="300" y="344"/>
                  </a:cubicBezTo>
                  <a:cubicBezTo>
                    <a:pt x="451" y="344"/>
                    <a:pt x="604" y="325"/>
                    <a:pt x="755" y="291"/>
                  </a:cubicBezTo>
                  <a:cubicBezTo>
                    <a:pt x="1005" y="233"/>
                    <a:pt x="1248" y="136"/>
                    <a:pt x="14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7"/>
            <p:cNvSpPr/>
            <p:nvPr/>
          </p:nvSpPr>
          <p:spPr>
            <a:xfrm>
              <a:off x="7470740" y="3164808"/>
              <a:ext cx="296732" cy="96140"/>
            </a:xfrm>
            <a:custGeom>
              <a:avLst/>
              <a:gdLst/>
              <a:ahLst/>
              <a:cxnLst/>
              <a:rect l="l" t="t" r="r" b="b"/>
              <a:pathLst>
                <a:path w="3559" h="1153" extrusionOk="0">
                  <a:moveTo>
                    <a:pt x="4" y="47"/>
                  </a:moveTo>
                  <a:cubicBezTo>
                    <a:pt x="4" y="48"/>
                    <a:pt x="4" y="49"/>
                    <a:pt x="4" y="50"/>
                  </a:cubicBezTo>
                  <a:lnTo>
                    <a:pt x="4" y="50"/>
                  </a:lnTo>
                  <a:cubicBezTo>
                    <a:pt x="4" y="49"/>
                    <a:pt x="4" y="48"/>
                    <a:pt x="4" y="47"/>
                  </a:cubicBezTo>
                  <a:close/>
                  <a:moveTo>
                    <a:pt x="3180" y="0"/>
                  </a:moveTo>
                  <a:cubicBezTo>
                    <a:pt x="2916" y="0"/>
                    <a:pt x="2598" y="173"/>
                    <a:pt x="2191" y="338"/>
                  </a:cubicBezTo>
                  <a:cubicBezTo>
                    <a:pt x="1838" y="479"/>
                    <a:pt x="1464" y="600"/>
                    <a:pt x="1079" y="600"/>
                  </a:cubicBezTo>
                  <a:cubicBezTo>
                    <a:pt x="863" y="600"/>
                    <a:pt x="644" y="562"/>
                    <a:pt x="423" y="470"/>
                  </a:cubicBezTo>
                  <a:cubicBezTo>
                    <a:pt x="148" y="355"/>
                    <a:pt x="14" y="212"/>
                    <a:pt x="4" y="50"/>
                  </a:cubicBezTo>
                  <a:lnTo>
                    <a:pt x="4" y="50"/>
                  </a:lnTo>
                  <a:cubicBezTo>
                    <a:pt x="9" y="142"/>
                    <a:pt x="1" y="499"/>
                    <a:pt x="5" y="595"/>
                  </a:cubicBezTo>
                  <a:lnTo>
                    <a:pt x="5" y="598"/>
                  </a:lnTo>
                  <a:cubicBezTo>
                    <a:pt x="16" y="761"/>
                    <a:pt x="147" y="906"/>
                    <a:pt x="423" y="1023"/>
                  </a:cubicBezTo>
                  <a:cubicBezTo>
                    <a:pt x="644" y="1115"/>
                    <a:pt x="863" y="1153"/>
                    <a:pt x="1078" y="1153"/>
                  </a:cubicBezTo>
                  <a:cubicBezTo>
                    <a:pt x="1382" y="1153"/>
                    <a:pt x="1678" y="1078"/>
                    <a:pt x="1962" y="977"/>
                  </a:cubicBezTo>
                  <a:lnTo>
                    <a:pt x="1964" y="976"/>
                  </a:lnTo>
                  <a:lnTo>
                    <a:pt x="2420" y="508"/>
                  </a:lnTo>
                  <a:cubicBezTo>
                    <a:pt x="2493" y="529"/>
                    <a:pt x="2588" y="544"/>
                    <a:pt x="2697" y="544"/>
                  </a:cubicBezTo>
                  <a:cubicBezTo>
                    <a:pt x="2879" y="544"/>
                    <a:pt x="3097" y="501"/>
                    <a:pt x="3301" y="370"/>
                  </a:cubicBezTo>
                  <a:cubicBezTo>
                    <a:pt x="3504" y="239"/>
                    <a:pt x="3559" y="115"/>
                    <a:pt x="3371" y="36"/>
                  </a:cubicBezTo>
                  <a:cubicBezTo>
                    <a:pt x="3310" y="11"/>
                    <a:pt x="3247" y="0"/>
                    <a:pt x="31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7"/>
            <p:cNvSpPr/>
            <p:nvPr/>
          </p:nvSpPr>
          <p:spPr>
            <a:xfrm>
              <a:off x="7645575" y="3069668"/>
              <a:ext cx="45690" cy="93805"/>
            </a:xfrm>
            <a:custGeom>
              <a:avLst/>
              <a:gdLst/>
              <a:ahLst/>
              <a:cxnLst/>
              <a:rect l="l" t="t" r="r" b="b"/>
              <a:pathLst>
                <a:path w="548" h="1125" extrusionOk="0">
                  <a:moveTo>
                    <a:pt x="547" y="0"/>
                  </a:moveTo>
                  <a:lnTo>
                    <a:pt x="1" y="572"/>
                  </a:lnTo>
                  <a:lnTo>
                    <a:pt x="1" y="1125"/>
                  </a:lnTo>
                  <a:lnTo>
                    <a:pt x="547" y="552"/>
                  </a:lnTo>
                  <a:lnTo>
                    <a:pt x="547"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7"/>
            <p:cNvSpPr/>
            <p:nvPr/>
          </p:nvSpPr>
          <p:spPr>
            <a:xfrm>
              <a:off x="7645575" y="3069668"/>
              <a:ext cx="45690" cy="93805"/>
            </a:xfrm>
            <a:custGeom>
              <a:avLst/>
              <a:gdLst/>
              <a:ahLst/>
              <a:cxnLst/>
              <a:rect l="l" t="t" r="r" b="b"/>
              <a:pathLst>
                <a:path w="548" h="1125" extrusionOk="0">
                  <a:moveTo>
                    <a:pt x="547" y="0"/>
                  </a:moveTo>
                  <a:lnTo>
                    <a:pt x="1" y="572"/>
                  </a:lnTo>
                  <a:lnTo>
                    <a:pt x="1" y="1125"/>
                  </a:lnTo>
                  <a:lnTo>
                    <a:pt x="547" y="552"/>
                  </a:lnTo>
                  <a:lnTo>
                    <a:pt x="5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7"/>
            <p:cNvSpPr/>
            <p:nvPr/>
          </p:nvSpPr>
          <p:spPr>
            <a:xfrm>
              <a:off x="7460068" y="3108441"/>
              <a:ext cx="39020" cy="51197"/>
            </a:xfrm>
            <a:custGeom>
              <a:avLst/>
              <a:gdLst/>
              <a:ahLst/>
              <a:cxnLst/>
              <a:rect l="l" t="t" r="r" b="b"/>
              <a:pathLst>
                <a:path w="468" h="614" extrusionOk="0">
                  <a:moveTo>
                    <a:pt x="0" y="0"/>
                  </a:moveTo>
                  <a:lnTo>
                    <a:pt x="0" y="553"/>
                  </a:lnTo>
                  <a:lnTo>
                    <a:pt x="146" y="613"/>
                  </a:lnTo>
                  <a:lnTo>
                    <a:pt x="467" y="196"/>
                  </a:lnTo>
                  <a:lnTo>
                    <a:pt x="0"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7"/>
            <p:cNvSpPr/>
            <p:nvPr/>
          </p:nvSpPr>
          <p:spPr>
            <a:xfrm>
              <a:off x="7460068" y="3108441"/>
              <a:ext cx="39020" cy="51197"/>
            </a:xfrm>
            <a:custGeom>
              <a:avLst/>
              <a:gdLst/>
              <a:ahLst/>
              <a:cxnLst/>
              <a:rect l="l" t="t" r="r" b="b"/>
              <a:pathLst>
                <a:path w="468" h="614" extrusionOk="0">
                  <a:moveTo>
                    <a:pt x="0" y="0"/>
                  </a:moveTo>
                  <a:lnTo>
                    <a:pt x="0" y="553"/>
                  </a:lnTo>
                  <a:lnTo>
                    <a:pt x="146" y="613"/>
                  </a:lnTo>
                  <a:lnTo>
                    <a:pt x="467" y="196"/>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7"/>
            <p:cNvSpPr/>
            <p:nvPr/>
          </p:nvSpPr>
          <p:spPr>
            <a:xfrm>
              <a:off x="7460151" y="3066333"/>
              <a:ext cx="405202" cy="196282"/>
            </a:xfrm>
            <a:custGeom>
              <a:avLst/>
              <a:gdLst/>
              <a:ahLst/>
              <a:cxnLst/>
              <a:rect l="l" t="t" r="r" b="b"/>
              <a:pathLst>
                <a:path w="4860" h="2354" extrusionOk="0">
                  <a:moveTo>
                    <a:pt x="2328" y="0"/>
                  </a:moveTo>
                  <a:cubicBezTo>
                    <a:pt x="1923" y="0"/>
                    <a:pt x="1505" y="102"/>
                    <a:pt x="1093" y="304"/>
                  </a:cubicBezTo>
                  <a:lnTo>
                    <a:pt x="625" y="109"/>
                  </a:lnTo>
                  <a:lnTo>
                    <a:pt x="0" y="507"/>
                  </a:lnTo>
                  <a:lnTo>
                    <a:pt x="468" y="703"/>
                  </a:lnTo>
                  <a:cubicBezTo>
                    <a:pt x="244" y="887"/>
                    <a:pt x="127" y="1065"/>
                    <a:pt x="133" y="1225"/>
                  </a:cubicBezTo>
                  <a:lnTo>
                    <a:pt x="133" y="1229"/>
                  </a:lnTo>
                  <a:cubicBezTo>
                    <a:pt x="143" y="1391"/>
                    <a:pt x="276" y="1535"/>
                    <a:pt x="554" y="1651"/>
                  </a:cubicBezTo>
                  <a:cubicBezTo>
                    <a:pt x="774" y="1744"/>
                    <a:pt x="993" y="1781"/>
                    <a:pt x="1209" y="1781"/>
                  </a:cubicBezTo>
                  <a:cubicBezTo>
                    <a:pt x="1594" y="1781"/>
                    <a:pt x="1969" y="1661"/>
                    <a:pt x="2321" y="1519"/>
                  </a:cubicBezTo>
                  <a:cubicBezTo>
                    <a:pt x="2727" y="1354"/>
                    <a:pt x="3046" y="1182"/>
                    <a:pt x="3310" y="1182"/>
                  </a:cubicBezTo>
                  <a:cubicBezTo>
                    <a:pt x="3377" y="1182"/>
                    <a:pt x="3441" y="1193"/>
                    <a:pt x="3502" y="1218"/>
                  </a:cubicBezTo>
                  <a:cubicBezTo>
                    <a:pt x="3688" y="1298"/>
                    <a:pt x="3635" y="1420"/>
                    <a:pt x="3431" y="1551"/>
                  </a:cubicBezTo>
                  <a:cubicBezTo>
                    <a:pt x="3225" y="1683"/>
                    <a:pt x="3006" y="1725"/>
                    <a:pt x="2822" y="1725"/>
                  </a:cubicBezTo>
                  <a:cubicBezTo>
                    <a:pt x="2716" y="1725"/>
                    <a:pt x="2621" y="1711"/>
                    <a:pt x="2549" y="1691"/>
                  </a:cubicBezTo>
                  <a:lnTo>
                    <a:pt x="1966" y="2290"/>
                  </a:lnTo>
                  <a:cubicBezTo>
                    <a:pt x="2077" y="2316"/>
                    <a:pt x="2188" y="2334"/>
                    <a:pt x="2296" y="2345"/>
                  </a:cubicBezTo>
                  <a:cubicBezTo>
                    <a:pt x="2360" y="2351"/>
                    <a:pt x="2424" y="2353"/>
                    <a:pt x="2487" y="2353"/>
                  </a:cubicBezTo>
                  <a:cubicBezTo>
                    <a:pt x="2617" y="2353"/>
                    <a:pt x="2744" y="2342"/>
                    <a:pt x="2868" y="2324"/>
                  </a:cubicBezTo>
                  <a:cubicBezTo>
                    <a:pt x="3195" y="2272"/>
                    <a:pt x="3499" y="2161"/>
                    <a:pt x="3760" y="2030"/>
                  </a:cubicBezTo>
                  <a:lnTo>
                    <a:pt x="4227" y="2226"/>
                  </a:lnTo>
                  <a:lnTo>
                    <a:pt x="4860" y="1837"/>
                  </a:lnTo>
                  <a:lnTo>
                    <a:pt x="4738" y="1783"/>
                  </a:lnTo>
                  <a:lnTo>
                    <a:pt x="4377" y="1630"/>
                  </a:lnTo>
                  <a:cubicBezTo>
                    <a:pt x="4377" y="1630"/>
                    <a:pt x="4732" y="1457"/>
                    <a:pt x="4726" y="1091"/>
                  </a:cubicBezTo>
                  <a:cubicBezTo>
                    <a:pt x="4726" y="1075"/>
                    <a:pt x="4723" y="1061"/>
                    <a:pt x="4722" y="1048"/>
                  </a:cubicBezTo>
                  <a:cubicBezTo>
                    <a:pt x="4704" y="892"/>
                    <a:pt x="4574" y="754"/>
                    <a:pt x="4313" y="645"/>
                  </a:cubicBezTo>
                  <a:lnTo>
                    <a:pt x="4313" y="644"/>
                  </a:lnTo>
                  <a:cubicBezTo>
                    <a:pt x="4104" y="557"/>
                    <a:pt x="3892" y="522"/>
                    <a:pt x="3684" y="522"/>
                  </a:cubicBezTo>
                  <a:cubicBezTo>
                    <a:pt x="3614" y="522"/>
                    <a:pt x="3545" y="526"/>
                    <a:pt x="3476" y="533"/>
                  </a:cubicBezTo>
                  <a:cubicBezTo>
                    <a:pt x="3452" y="536"/>
                    <a:pt x="3428" y="539"/>
                    <a:pt x="3404" y="542"/>
                  </a:cubicBezTo>
                  <a:lnTo>
                    <a:pt x="3397" y="543"/>
                  </a:lnTo>
                  <a:cubicBezTo>
                    <a:pt x="3371" y="548"/>
                    <a:pt x="3346" y="552"/>
                    <a:pt x="3323" y="555"/>
                  </a:cubicBezTo>
                  <a:cubicBezTo>
                    <a:pt x="3302" y="559"/>
                    <a:pt x="3279" y="563"/>
                    <a:pt x="3259" y="568"/>
                  </a:cubicBezTo>
                  <a:cubicBezTo>
                    <a:pt x="3249" y="570"/>
                    <a:pt x="3240" y="571"/>
                    <a:pt x="3232" y="572"/>
                  </a:cubicBezTo>
                  <a:cubicBezTo>
                    <a:pt x="3214" y="575"/>
                    <a:pt x="3197" y="579"/>
                    <a:pt x="3182" y="583"/>
                  </a:cubicBezTo>
                  <a:cubicBezTo>
                    <a:pt x="3041" y="614"/>
                    <a:pt x="2907" y="657"/>
                    <a:pt x="2778" y="702"/>
                  </a:cubicBezTo>
                  <a:cubicBezTo>
                    <a:pt x="2714" y="724"/>
                    <a:pt x="2651" y="748"/>
                    <a:pt x="2590" y="772"/>
                  </a:cubicBezTo>
                  <a:cubicBezTo>
                    <a:pt x="2500" y="808"/>
                    <a:pt x="2412" y="844"/>
                    <a:pt x="2328" y="878"/>
                  </a:cubicBezTo>
                  <a:cubicBezTo>
                    <a:pt x="2294" y="892"/>
                    <a:pt x="2263" y="906"/>
                    <a:pt x="2229" y="920"/>
                  </a:cubicBezTo>
                  <a:cubicBezTo>
                    <a:pt x="1995" y="1020"/>
                    <a:pt x="1820" y="1092"/>
                    <a:pt x="1677" y="1123"/>
                  </a:cubicBezTo>
                  <a:cubicBezTo>
                    <a:pt x="1616" y="1138"/>
                    <a:pt x="1561" y="1145"/>
                    <a:pt x="1509" y="1145"/>
                  </a:cubicBezTo>
                  <a:cubicBezTo>
                    <a:pt x="1484" y="1145"/>
                    <a:pt x="1461" y="1144"/>
                    <a:pt x="1438" y="1140"/>
                  </a:cubicBezTo>
                  <a:cubicBezTo>
                    <a:pt x="1399" y="1135"/>
                    <a:pt x="1362" y="1125"/>
                    <a:pt x="1326" y="1110"/>
                  </a:cubicBezTo>
                  <a:cubicBezTo>
                    <a:pt x="1185" y="1051"/>
                    <a:pt x="1162" y="941"/>
                    <a:pt x="1421" y="775"/>
                  </a:cubicBezTo>
                  <a:cubicBezTo>
                    <a:pt x="1621" y="647"/>
                    <a:pt x="1826" y="588"/>
                    <a:pt x="2015" y="588"/>
                  </a:cubicBezTo>
                  <a:cubicBezTo>
                    <a:pt x="2088" y="588"/>
                    <a:pt x="2158" y="597"/>
                    <a:pt x="2226" y="614"/>
                  </a:cubicBezTo>
                  <a:lnTo>
                    <a:pt x="2772" y="42"/>
                  </a:lnTo>
                  <a:cubicBezTo>
                    <a:pt x="2627" y="14"/>
                    <a:pt x="2478" y="0"/>
                    <a:pt x="2328"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7"/>
            <p:cNvSpPr/>
            <p:nvPr/>
          </p:nvSpPr>
          <p:spPr>
            <a:xfrm>
              <a:off x="7460151" y="3066333"/>
              <a:ext cx="405202" cy="196282"/>
            </a:xfrm>
            <a:custGeom>
              <a:avLst/>
              <a:gdLst/>
              <a:ahLst/>
              <a:cxnLst/>
              <a:rect l="l" t="t" r="r" b="b"/>
              <a:pathLst>
                <a:path w="4860" h="2354" extrusionOk="0">
                  <a:moveTo>
                    <a:pt x="2328" y="0"/>
                  </a:moveTo>
                  <a:cubicBezTo>
                    <a:pt x="1923" y="0"/>
                    <a:pt x="1505" y="102"/>
                    <a:pt x="1093" y="304"/>
                  </a:cubicBezTo>
                  <a:lnTo>
                    <a:pt x="625" y="109"/>
                  </a:lnTo>
                  <a:lnTo>
                    <a:pt x="0" y="507"/>
                  </a:lnTo>
                  <a:lnTo>
                    <a:pt x="468" y="703"/>
                  </a:lnTo>
                  <a:cubicBezTo>
                    <a:pt x="244" y="887"/>
                    <a:pt x="127" y="1065"/>
                    <a:pt x="133" y="1225"/>
                  </a:cubicBezTo>
                  <a:lnTo>
                    <a:pt x="133" y="1229"/>
                  </a:lnTo>
                  <a:cubicBezTo>
                    <a:pt x="143" y="1391"/>
                    <a:pt x="276" y="1535"/>
                    <a:pt x="554" y="1651"/>
                  </a:cubicBezTo>
                  <a:cubicBezTo>
                    <a:pt x="774" y="1744"/>
                    <a:pt x="993" y="1781"/>
                    <a:pt x="1209" y="1781"/>
                  </a:cubicBezTo>
                  <a:cubicBezTo>
                    <a:pt x="1594" y="1781"/>
                    <a:pt x="1969" y="1661"/>
                    <a:pt x="2321" y="1519"/>
                  </a:cubicBezTo>
                  <a:cubicBezTo>
                    <a:pt x="2727" y="1354"/>
                    <a:pt x="3046" y="1182"/>
                    <a:pt x="3310" y="1182"/>
                  </a:cubicBezTo>
                  <a:cubicBezTo>
                    <a:pt x="3377" y="1182"/>
                    <a:pt x="3441" y="1193"/>
                    <a:pt x="3502" y="1218"/>
                  </a:cubicBezTo>
                  <a:cubicBezTo>
                    <a:pt x="3688" y="1298"/>
                    <a:pt x="3635" y="1420"/>
                    <a:pt x="3431" y="1551"/>
                  </a:cubicBezTo>
                  <a:cubicBezTo>
                    <a:pt x="3225" y="1683"/>
                    <a:pt x="3006" y="1725"/>
                    <a:pt x="2822" y="1725"/>
                  </a:cubicBezTo>
                  <a:cubicBezTo>
                    <a:pt x="2716" y="1725"/>
                    <a:pt x="2621" y="1711"/>
                    <a:pt x="2549" y="1691"/>
                  </a:cubicBezTo>
                  <a:lnTo>
                    <a:pt x="1966" y="2290"/>
                  </a:lnTo>
                  <a:cubicBezTo>
                    <a:pt x="2077" y="2316"/>
                    <a:pt x="2188" y="2334"/>
                    <a:pt x="2296" y="2345"/>
                  </a:cubicBezTo>
                  <a:cubicBezTo>
                    <a:pt x="2360" y="2351"/>
                    <a:pt x="2424" y="2353"/>
                    <a:pt x="2487" y="2353"/>
                  </a:cubicBezTo>
                  <a:cubicBezTo>
                    <a:pt x="2617" y="2353"/>
                    <a:pt x="2744" y="2342"/>
                    <a:pt x="2868" y="2324"/>
                  </a:cubicBezTo>
                  <a:cubicBezTo>
                    <a:pt x="3195" y="2272"/>
                    <a:pt x="3499" y="2161"/>
                    <a:pt x="3760" y="2030"/>
                  </a:cubicBezTo>
                  <a:lnTo>
                    <a:pt x="4227" y="2226"/>
                  </a:lnTo>
                  <a:lnTo>
                    <a:pt x="4860" y="1837"/>
                  </a:lnTo>
                  <a:lnTo>
                    <a:pt x="4738" y="1783"/>
                  </a:lnTo>
                  <a:lnTo>
                    <a:pt x="4377" y="1630"/>
                  </a:lnTo>
                  <a:cubicBezTo>
                    <a:pt x="4377" y="1630"/>
                    <a:pt x="4732" y="1457"/>
                    <a:pt x="4726" y="1091"/>
                  </a:cubicBezTo>
                  <a:cubicBezTo>
                    <a:pt x="4726" y="1075"/>
                    <a:pt x="4723" y="1061"/>
                    <a:pt x="4722" y="1048"/>
                  </a:cubicBezTo>
                  <a:cubicBezTo>
                    <a:pt x="4704" y="892"/>
                    <a:pt x="4574" y="754"/>
                    <a:pt x="4313" y="645"/>
                  </a:cubicBezTo>
                  <a:lnTo>
                    <a:pt x="4313" y="644"/>
                  </a:lnTo>
                  <a:cubicBezTo>
                    <a:pt x="4104" y="557"/>
                    <a:pt x="3892" y="522"/>
                    <a:pt x="3684" y="522"/>
                  </a:cubicBezTo>
                  <a:cubicBezTo>
                    <a:pt x="3614" y="522"/>
                    <a:pt x="3545" y="526"/>
                    <a:pt x="3476" y="533"/>
                  </a:cubicBezTo>
                  <a:cubicBezTo>
                    <a:pt x="3452" y="536"/>
                    <a:pt x="3428" y="539"/>
                    <a:pt x="3404" y="542"/>
                  </a:cubicBezTo>
                  <a:lnTo>
                    <a:pt x="3397" y="543"/>
                  </a:lnTo>
                  <a:cubicBezTo>
                    <a:pt x="3371" y="548"/>
                    <a:pt x="3346" y="552"/>
                    <a:pt x="3323" y="555"/>
                  </a:cubicBezTo>
                  <a:cubicBezTo>
                    <a:pt x="3302" y="559"/>
                    <a:pt x="3279" y="563"/>
                    <a:pt x="3259" y="568"/>
                  </a:cubicBezTo>
                  <a:cubicBezTo>
                    <a:pt x="3249" y="570"/>
                    <a:pt x="3240" y="571"/>
                    <a:pt x="3232" y="572"/>
                  </a:cubicBezTo>
                  <a:cubicBezTo>
                    <a:pt x="3214" y="575"/>
                    <a:pt x="3197" y="579"/>
                    <a:pt x="3182" y="583"/>
                  </a:cubicBezTo>
                  <a:cubicBezTo>
                    <a:pt x="3041" y="614"/>
                    <a:pt x="2907" y="657"/>
                    <a:pt x="2778" y="702"/>
                  </a:cubicBezTo>
                  <a:cubicBezTo>
                    <a:pt x="2714" y="724"/>
                    <a:pt x="2651" y="748"/>
                    <a:pt x="2590" y="772"/>
                  </a:cubicBezTo>
                  <a:cubicBezTo>
                    <a:pt x="2500" y="808"/>
                    <a:pt x="2412" y="844"/>
                    <a:pt x="2328" y="878"/>
                  </a:cubicBezTo>
                  <a:cubicBezTo>
                    <a:pt x="2294" y="892"/>
                    <a:pt x="2263" y="906"/>
                    <a:pt x="2229" y="920"/>
                  </a:cubicBezTo>
                  <a:cubicBezTo>
                    <a:pt x="1995" y="1020"/>
                    <a:pt x="1820" y="1092"/>
                    <a:pt x="1677" y="1123"/>
                  </a:cubicBezTo>
                  <a:cubicBezTo>
                    <a:pt x="1616" y="1138"/>
                    <a:pt x="1561" y="1145"/>
                    <a:pt x="1509" y="1145"/>
                  </a:cubicBezTo>
                  <a:cubicBezTo>
                    <a:pt x="1484" y="1145"/>
                    <a:pt x="1461" y="1144"/>
                    <a:pt x="1438" y="1140"/>
                  </a:cubicBezTo>
                  <a:cubicBezTo>
                    <a:pt x="1399" y="1135"/>
                    <a:pt x="1362" y="1125"/>
                    <a:pt x="1326" y="1110"/>
                  </a:cubicBezTo>
                  <a:cubicBezTo>
                    <a:pt x="1185" y="1051"/>
                    <a:pt x="1162" y="941"/>
                    <a:pt x="1421" y="775"/>
                  </a:cubicBezTo>
                  <a:cubicBezTo>
                    <a:pt x="1621" y="647"/>
                    <a:pt x="1826" y="588"/>
                    <a:pt x="2015" y="588"/>
                  </a:cubicBezTo>
                  <a:cubicBezTo>
                    <a:pt x="2088" y="588"/>
                    <a:pt x="2158" y="597"/>
                    <a:pt x="2226" y="614"/>
                  </a:cubicBezTo>
                  <a:lnTo>
                    <a:pt x="2772" y="42"/>
                  </a:lnTo>
                  <a:cubicBezTo>
                    <a:pt x="2627" y="14"/>
                    <a:pt x="2478" y="0"/>
                    <a:pt x="2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7"/>
            <p:cNvSpPr/>
            <p:nvPr/>
          </p:nvSpPr>
          <p:spPr>
            <a:xfrm>
              <a:off x="7506007" y="3164307"/>
              <a:ext cx="245956" cy="51530"/>
            </a:xfrm>
            <a:custGeom>
              <a:avLst/>
              <a:gdLst/>
              <a:ahLst/>
              <a:cxnLst/>
              <a:rect l="l" t="t" r="r" b="b"/>
              <a:pathLst>
                <a:path w="2950" h="618" extrusionOk="0">
                  <a:moveTo>
                    <a:pt x="2742" y="1"/>
                  </a:moveTo>
                  <a:cubicBezTo>
                    <a:pt x="2686" y="1"/>
                    <a:pt x="2629" y="8"/>
                    <a:pt x="2575" y="20"/>
                  </a:cubicBezTo>
                  <a:cubicBezTo>
                    <a:pt x="2447" y="49"/>
                    <a:pt x="2325" y="95"/>
                    <a:pt x="2204" y="144"/>
                  </a:cubicBezTo>
                  <a:cubicBezTo>
                    <a:pt x="1965" y="243"/>
                    <a:pt x="1729" y="350"/>
                    <a:pt x="1483" y="432"/>
                  </a:cubicBezTo>
                  <a:cubicBezTo>
                    <a:pt x="1239" y="516"/>
                    <a:pt x="987" y="577"/>
                    <a:pt x="734" y="590"/>
                  </a:cubicBezTo>
                  <a:cubicBezTo>
                    <a:pt x="703" y="592"/>
                    <a:pt x="671" y="592"/>
                    <a:pt x="640" y="592"/>
                  </a:cubicBezTo>
                  <a:cubicBezTo>
                    <a:pt x="419" y="592"/>
                    <a:pt x="202" y="551"/>
                    <a:pt x="1" y="475"/>
                  </a:cubicBezTo>
                  <a:lnTo>
                    <a:pt x="1" y="475"/>
                  </a:lnTo>
                  <a:cubicBezTo>
                    <a:pt x="114" y="522"/>
                    <a:pt x="232" y="561"/>
                    <a:pt x="354" y="588"/>
                  </a:cubicBezTo>
                  <a:cubicBezTo>
                    <a:pt x="465" y="609"/>
                    <a:pt x="579" y="618"/>
                    <a:pt x="693" y="618"/>
                  </a:cubicBezTo>
                  <a:cubicBezTo>
                    <a:pt x="707" y="618"/>
                    <a:pt x="720" y="617"/>
                    <a:pt x="734" y="617"/>
                  </a:cubicBezTo>
                  <a:cubicBezTo>
                    <a:pt x="991" y="611"/>
                    <a:pt x="1248" y="546"/>
                    <a:pt x="1493" y="464"/>
                  </a:cubicBezTo>
                  <a:cubicBezTo>
                    <a:pt x="1740" y="381"/>
                    <a:pt x="1978" y="271"/>
                    <a:pt x="2215" y="169"/>
                  </a:cubicBezTo>
                  <a:cubicBezTo>
                    <a:pt x="2334" y="117"/>
                    <a:pt x="2453" y="69"/>
                    <a:pt x="2578" y="37"/>
                  </a:cubicBezTo>
                  <a:cubicBezTo>
                    <a:pt x="2641" y="21"/>
                    <a:pt x="2706" y="11"/>
                    <a:pt x="2770" y="11"/>
                  </a:cubicBezTo>
                  <a:cubicBezTo>
                    <a:pt x="2832" y="11"/>
                    <a:pt x="2892" y="20"/>
                    <a:pt x="2949" y="42"/>
                  </a:cubicBezTo>
                  <a:cubicBezTo>
                    <a:pt x="2886" y="13"/>
                    <a:pt x="2814" y="1"/>
                    <a:pt x="27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7"/>
            <p:cNvSpPr/>
            <p:nvPr/>
          </p:nvSpPr>
          <p:spPr>
            <a:xfrm>
              <a:off x="7773305" y="3235182"/>
              <a:ext cx="39103" cy="62537"/>
            </a:xfrm>
            <a:custGeom>
              <a:avLst/>
              <a:gdLst/>
              <a:ahLst/>
              <a:cxnLst/>
              <a:rect l="l" t="t" r="r" b="b"/>
              <a:pathLst>
                <a:path w="469" h="750" extrusionOk="0">
                  <a:moveTo>
                    <a:pt x="0" y="0"/>
                  </a:moveTo>
                  <a:lnTo>
                    <a:pt x="0" y="553"/>
                  </a:lnTo>
                  <a:lnTo>
                    <a:pt x="469" y="749"/>
                  </a:lnTo>
                  <a:lnTo>
                    <a:pt x="469" y="199"/>
                  </a:lnTo>
                  <a:lnTo>
                    <a:pt x="0"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7"/>
            <p:cNvSpPr/>
            <p:nvPr/>
          </p:nvSpPr>
          <p:spPr>
            <a:xfrm>
              <a:off x="7773305" y="3235182"/>
              <a:ext cx="39103" cy="62537"/>
            </a:xfrm>
            <a:custGeom>
              <a:avLst/>
              <a:gdLst/>
              <a:ahLst/>
              <a:cxnLst/>
              <a:rect l="l" t="t" r="r" b="b"/>
              <a:pathLst>
                <a:path w="469" h="750" extrusionOk="0">
                  <a:moveTo>
                    <a:pt x="0" y="0"/>
                  </a:moveTo>
                  <a:lnTo>
                    <a:pt x="0" y="553"/>
                  </a:lnTo>
                  <a:lnTo>
                    <a:pt x="469" y="749"/>
                  </a:lnTo>
                  <a:lnTo>
                    <a:pt x="469" y="199"/>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7"/>
            <p:cNvSpPr/>
            <p:nvPr/>
          </p:nvSpPr>
          <p:spPr>
            <a:xfrm>
              <a:off x="7773305" y="3219173"/>
              <a:ext cx="91879" cy="32603"/>
            </a:xfrm>
            <a:custGeom>
              <a:avLst/>
              <a:gdLst/>
              <a:ahLst/>
              <a:cxnLst/>
              <a:rect l="l" t="t" r="r" b="b"/>
              <a:pathLst>
                <a:path w="1102" h="391" extrusionOk="0">
                  <a:moveTo>
                    <a:pt x="1102" y="0"/>
                  </a:moveTo>
                  <a:lnTo>
                    <a:pt x="471" y="328"/>
                  </a:lnTo>
                  <a:lnTo>
                    <a:pt x="0" y="192"/>
                  </a:lnTo>
                  <a:lnTo>
                    <a:pt x="0" y="192"/>
                  </a:lnTo>
                  <a:lnTo>
                    <a:pt x="469" y="391"/>
                  </a:lnTo>
                  <a:lnTo>
                    <a:pt x="110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7"/>
            <p:cNvSpPr/>
            <p:nvPr/>
          </p:nvSpPr>
          <p:spPr>
            <a:xfrm>
              <a:off x="7460068" y="3075088"/>
              <a:ext cx="91296" cy="33436"/>
            </a:xfrm>
            <a:custGeom>
              <a:avLst/>
              <a:gdLst/>
              <a:ahLst/>
              <a:cxnLst/>
              <a:rect l="l" t="t" r="r" b="b"/>
              <a:pathLst>
                <a:path w="1095" h="401" extrusionOk="0">
                  <a:moveTo>
                    <a:pt x="625" y="1"/>
                  </a:moveTo>
                  <a:lnTo>
                    <a:pt x="0" y="400"/>
                  </a:lnTo>
                  <a:lnTo>
                    <a:pt x="628" y="58"/>
                  </a:lnTo>
                  <a:lnTo>
                    <a:pt x="1094" y="196"/>
                  </a:lnTo>
                  <a:lnTo>
                    <a:pt x="62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7"/>
            <p:cNvSpPr/>
            <p:nvPr/>
          </p:nvSpPr>
          <p:spPr>
            <a:xfrm>
              <a:off x="7666752" y="3066750"/>
              <a:ext cx="24512" cy="22013"/>
            </a:xfrm>
            <a:custGeom>
              <a:avLst/>
              <a:gdLst/>
              <a:ahLst/>
              <a:cxnLst/>
              <a:rect l="l" t="t" r="r" b="b"/>
              <a:pathLst>
                <a:path w="294" h="264" extrusionOk="0">
                  <a:moveTo>
                    <a:pt x="0" y="0"/>
                  </a:moveTo>
                  <a:lnTo>
                    <a:pt x="76" y="263"/>
                  </a:lnTo>
                  <a:lnTo>
                    <a:pt x="293" y="35"/>
                  </a:lnTo>
                  <a:cubicBezTo>
                    <a:pt x="197" y="16"/>
                    <a:pt x="98" y="6"/>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7"/>
            <p:cNvSpPr/>
            <p:nvPr/>
          </p:nvSpPr>
          <p:spPr>
            <a:xfrm>
              <a:off x="7476659" y="3075172"/>
              <a:ext cx="98633" cy="139499"/>
            </a:xfrm>
            <a:custGeom>
              <a:avLst/>
              <a:gdLst/>
              <a:ahLst/>
              <a:cxnLst/>
              <a:rect l="l" t="t" r="r" b="b"/>
              <a:pathLst>
                <a:path w="1183" h="1673" extrusionOk="0">
                  <a:moveTo>
                    <a:pt x="427" y="1"/>
                  </a:moveTo>
                  <a:lnTo>
                    <a:pt x="1" y="273"/>
                  </a:lnTo>
                  <a:lnTo>
                    <a:pt x="71" y="512"/>
                  </a:lnTo>
                  <a:lnTo>
                    <a:pt x="271" y="596"/>
                  </a:lnTo>
                  <a:cubicBezTo>
                    <a:pt x="219" y="638"/>
                    <a:pt x="172" y="680"/>
                    <a:pt x="133" y="722"/>
                  </a:cubicBezTo>
                  <a:lnTo>
                    <a:pt x="376" y="1551"/>
                  </a:lnTo>
                  <a:cubicBezTo>
                    <a:pt x="589" y="1638"/>
                    <a:pt x="801" y="1673"/>
                    <a:pt x="1010" y="1673"/>
                  </a:cubicBezTo>
                  <a:cubicBezTo>
                    <a:pt x="1068" y="1673"/>
                    <a:pt x="1126" y="1670"/>
                    <a:pt x="1183" y="1665"/>
                  </a:cubicBezTo>
                  <a:lnTo>
                    <a:pt x="732" y="127"/>
                  </a:lnTo>
                  <a:lnTo>
                    <a:pt x="4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7"/>
            <p:cNvSpPr/>
            <p:nvPr/>
          </p:nvSpPr>
          <p:spPr>
            <a:xfrm>
              <a:off x="7772971" y="3109942"/>
              <a:ext cx="72453" cy="140583"/>
            </a:xfrm>
            <a:custGeom>
              <a:avLst/>
              <a:gdLst/>
              <a:ahLst/>
              <a:cxnLst/>
              <a:rect l="l" t="t" r="r" b="b"/>
              <a:pathLst>
                <a:path w="869" h="1686" extrusionOk="0">
                  <a:moveTo>
                    <a:pt x="0" y="0"/>
                  </a:moveTo>
                  <a:lnTo>
                    <a:pt x="495" y="1686"/>
                  </a:lnTo>
                  <a:lnTo>
                    <a:pt x="868" y="1456"/>
                  </a:lnTo>
                  <a:lnTo>
                    <a:pt x="785" y="1175"/>
                  </a:lnTo>
                  <a:lnTo>
                    <a:pt x="623" y="1107"/>
                  </a:lnTo>
                  <a:cubicBezTo>
                    <a:pt x="623" y="1107"/>
                    <a:pt x="677" y="1080"/>
                    <a:pt x="742" y="1028"/>
                  </a:cubicBezTo>
                  <a:lnTo>
                    <a:pt x="466" y="85"/>
                  </a:lnTo>
                  <a:cubicBezTo>
                    <a:pt x="311" y="32"/>
                    <a:pt x="155" y="6"/>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7"/>
            <p:cNvSpPr/>
            <p:nvPr/>
          </p:nvSpPr>
          <p:spPr>
            <a:xfrm>
              <a:off x="7684595" y="3110609"/>
              <a:ext cx="103635" cy="144168"/>
            </a:xfrm>
            <a:custGeom>
              <a:avLst/>
              <a:gdLst/>
              <a:ahLst/>
              <a:cxnLst/>
              <a:rect l="l" t="t" r="r" b="b"/>
              <a:pathLst>
                <a:path w="1243" h="1729" extrusionOk="0">
                  <a:moveTo>
                    <a:pt x="782" y="1"/>
                  </a:moveTo>
                  <a:cubicBezTo>
                    <a:pt x="760" y="3"/>
                    <a:pt x="736" y="7"/>
                    <a:pt x="715" y="8"/>
                  </a:cubicBezTo>
                  <a:lnTo>
                    <a:pt x="705" y="11"/>
                  </a:lnTo>
                  <a:cubicBezTo>
                    <a:pt x="679" y="15"/>
                    <a:pt x="654" y="19"/>
                    <a:pt x="631" y="23"/>
                  </a:cubicBezTo>
                  <a:cubicBezTo>
                    <a:pt x="610" y="27"/>
                    <a:pt x="587" y="31"/>
                    <a:pt x="567" y="34"/>
                  </a:cubicBezTo>
                  <a:cubicBezTo>
                    <a:pt x="557" y="38"/>
                    <a:pt x="548" y="39"/>
                    <a:pt x="540" y="40"/>
                  </a:cubicBezTo>
                  <a:cubicBezTo>
                    <a:pt x="522" y="43"/>
                    <a:pt x="505" y="46"/>
                    <a:pt x="490" y="50"/>
                  </a:cubicBezTo>
                  <a:cubicBezTo>
                    <a:pt x="349" y="82"/>
                    <a:pt x="215" y="124"/>
                    <a:pt x="86" y="170"/>
                  </a:cubicBezTo>
                  <a:cubicBezTo>
                    <a:pt x="57" y="180"/>
                    <a:pt x="28" y="191"/>
                    <a:pt x="0" y="202"/>
                  </a:cubicBezTo>
                  <a:lnTo>
                    <a:pt x="164" y="760"/>
                  </a:lnTo>
                  <a:cubicBezTo>
                    <a:pt x="332" y="694"/>
                    <a:pt x="482" y="648"/>
                    <a:pt x="617" y="648"/>
                  </a:cubicBezTo>
                  <a:cubicBezTo>
                    <a:pt x="684" y="648"/>
                    <a:pt x="748" y="660"/>
                    <a:pt x="808" y="685"/>
                  </a:cubicBezTo>
                  <a:cubicBezTo>
                    <a:pt x="995" y="764"/>
                    <a:pt x="942" y="887"/>
                    <a:pt x="737" y="1017"/>
                  </a:cubicBezTo>
                  <a:cubicBezTo>
                    <a:pt x="589" y="1114"/>
                    <a:pt x="432" y="1160"/>
                    <a:pt x="288" y="1179"/>
                  </a:cubicBezTo>
                  <a:lnTo>
                    <a:pt x="448" y="1729"/>
                  </a:lnTo>
                  <a:cubicBezTo>
                    <a:pt x="671" y="1669"/>
                    <a:pt x="880" y="1588"/>
                    <a:pt x="1066" y="1494"/>
                  </a:cubicBezTo>
                  <a:lnTo>
                    <a:pt x="1243" y="1568"/>
                  </a:lnTo>
                  <a:lnTo>
                    <a:pt x="7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7"/>
            <p:cNvSpPr/>
            <p:nvPr/>
          </p:nvSpPr>
          <p:spPr>
            <a:xfrm>
              <a:off x="7231108" y="2943687"/>
              <a:ext cx="800150" cy="419914"/>
            </a:xfrm>
            <a:custGeom>
              <a:avLst/>
              <a:gdLst/>
              <a:ahLst/>
              <a:cxnLst/>
              <a:rect l="l" t="t" r="r" b="b"/>
              <a:pathLst>
                <a:path w="9597" h="5036" extrusionOk="0">
                  <a:moveTo>
                    <a:pt x="4786" y="1"/>
                  </a:moveTo>
                  <a:cubicBezTo>
                    <a:pt x="3875" y="1"/>
                    <a:pt x="2968" y="139"/>
                    <a:pt x="2184" y="410"/>
                  </a:cubicBezTo>
                  <a:cubicBezTo>
                    <a:pt x="1979" y="480"/>
                    <a:pt x="1783" y="560"/>
                    <a:pt x="1597" y="648"/>
                  </a:cubicBezTo>
                  <a:cubicBezTo>
                    <a:pt x="1452" y="718"/>
                    <a:pt x="1315" y="792"/>
                    <a:pt x="1183" y="872"/>
                  </a:cubicBezTo>
                  <a:cubicBezTo>
                    <a:pt x="957" y="1010"/>
                    <a:pt x="764" y="1158"/>
                    <a:pt x="603" y="1312"/>
                  </a:cubicBezTo>
                  <a:cubicBezTo>
                    <a:pt x="561" y="1354"/>
                    <a:pt x="519" y="1395"/>
                    <a:pt x="481" y="1436"/>
                  </a:cubicBezTo>
                  <a:lnTo>
                    <a:pt x="0" y="1438"/>
                  </a:lnTo>
                  <a:lnTo>
                    <a:pt x="2" y="2457"/>
                  </a:lnTo>
                  <a:cubicBezTo>
                    <a:pt x="2" y="2517"/>
                    <a:pt x="5" y="2578"/>
                    <a:pt x="12" y="2638"/>
                  </a:cubicBezTo>
                  <a:cubicBezTo>
                    <a:pt x="36" y="2830"/>
                    <a:pt x="101" y="3021"/>
                    <a:pt x="205" y="3205"/>
                  </a:cubicBezTo>
                  <a:cubicBezTo>
                    <a:pt x="228" y="3247"/>
                    <a:pt x="255" y="3290"/>
                    <a:pt x="282" y="3332"/>
                  </a:cubicBezTo>
                  <a:cubicBezTo>
                    <a:pt x="412" y="3526"/>
                    <a:pt x="586" y="3712"/>
                    <a:pt x="803" y="3887"/>
                  </a:cubicBezTo>
                  <a:cubicBezTo>
                    <a:pt x="876" y="3945"/>
                    <a:pt x="954" y="4003"/>
                    <a:pt x="1036" y="4059"/>
                  </a:cubicBezTo>
                  <a:cubicBezTo>
                    <a:pt x="1120" y="4113"/>
                    <a:pt x="1207" y="4169"/>
                    <a:pt x="1300" y="4222"/>
                  </a:cubicBezTo>
                  <a:cubicBezTo>
                    <a:pt x="1408" y="4283"/>
                    <a:pt x="1522" y="4341"/>
                    <a:pt x="1642" y="4398"/>
                  </a:cubicBezTo>
                  <a:cubicBezTo>
                    <a:pt x="1788" y="4467"/>
                    <a:pt x="1941" y="4530"/>
                    <a:pt x="2099" y="4587"/>
                  </a:cubicBezTo>
                  <a:cubicBezTo>
                    <a:pt x="2207" y="4626"/>
                    <a:pt x="2320" y="4665"/>
                    <a:pt x="2434" y="4699"/>
                  </a:cubicBezTo>
                  <a:cubicBezTo>
                    <a:pt x="3173" y="4924"/>
                    <a:pt x="3994" y="5036"/>
                    <a:pt x="4813" y="5036"/>
                  </a:cubicBezTo>
                  <a:cubicBezTo>
                    <a:pt x="5851" y="5036"/>
                    <a:pt x="6884" y="4856"/>
                    <a:pt x="7737" y="4504"/>
                  </a:cubicBezTo>
                  <a:cubicBezTo>
                    <a:pt x="7841" y="4462"/>
                    <a:pt x="7942" y="4415"/>
                    <a:pt x="8039" y="4368"/>
                  </a:cubicBezTo>
                  <a:cubicBezTo>
                    <a:pt x="8170" y="4304"/>
                    <a:pt x="8296" y="4236"/>
                    <a:pt x="8414" y="4164"/>
                  </a:cubicBezTo>
                  <a:cubicBezTo>
                    <a:pt x="8528" y="4093"/>
                    <a:pt x="8633" y="4022"/>
                    <a:pt x="8730" y="3948"/>
                  </a:cubicBezTo>
                  <a:cubicBezTo>
                    <a:pt x="8808" y="3888"/>
                    <a:pt x="8881" y="3828"/>
                    <a:pt x="8949" y="3765"/>
                  </a:cubicBezTo>
                  <a:cubicBezTo>
                    <a:pt x="9015" y="3705"/>
                    <a:pt x="9077" y="3642"/>
                    <a:pt x="9134" y="3579"/>
                  </a:cubicBezTo>
                  <a:cubicBezTo>
                    <a:pt x="9303" y="3388"/>
                    <a:pt x="9425" y="3192"/>
                    <a:pt x="9502" y="2990"/>
                  </a:cubicBezTo>
                  <a:cubicBezTo>
                    <a:pt x="9519" y="2947"/>
                    <a:pt x="9534" y="2904"/>
                    <a:pt x="9546" y="2859"/>
                  </a:cubicBezTo>
                  <a:cubicBezTo>
                    <a:pt x="9579" y="2733"/>
                    <a:pt x="9596" y="2605"/>
                    <a:pt x="9596" y="2477"/>
                  </a:cubicBezTo>
                  <a:lnTo>
                    <a:pt x="9596" y="1400"/>
                  </a:lnTo>
                  <a:lnTo>
                    <a:pt x="9071" y="1403"/>
                  </a:lnTo>
                  <a:cubicBezTo>
                    <a:pt x="8943" y="1269"/>
                    <a:pt x="8791" y="1139"/>
                    <a:pt x="8615" y="1018"/>
                  </a:cubicBezTo>
                  <a:cubicBezTo>
                    <a:pt x="8424" y="881"/>
                    <a:pt x="8203" y="755"/>
                    <a:pt x="7955" y="639"/>
                  </a:cubicBezTo>
                  <a:cubicBezTo>
                    <a:pt x="7795" y="564"/>
                    <a:pt x="7626" y="495"/>
                    <a:pt x="7453" y="433"/>
                  </a:cubicBezTo>
                  <a:cubicBezTo>
                    <a:pt x="7246" y="359"/>
                    <a:pt x="7030" y="295"/>
                    <a:pt x="6808" y="239"/>
                  </a:cubicBezTo>
                  <a:cubicBezTo>
                    <a:pt x="6166" y="80"/>
                    <a:pt x="5475" y="1"/>
                    <a:pt x="4786"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7"/>
            <p:cNvSpPr/>
            <p:nvPr/>
          </p:nvSpPr>
          <p:spPr>
            <a:xfrm>
              <a:off x="7520014" y="3172645"/>
              <a:ext cx="67034" cy="189528"/>
            </a:xfrm>
            <a:custGeom>
              <a:avLst/>
              <a:gdLst/>
              <a:ahLst/>
              <a:cxnLst/>
              <a:rect l="l" t="t" r="r" b="b"/>
              <a:pathLst>
                <a:path w="804" h="2273" extrusionOk="0">
                  <a:moveTo>
                    <a:pt x="1" y="0"/>
                  </a:moveTo>
                  <a:lnTo>
                    <a:pt x="2" y="2186"/>
                  </a:lnTo>
                  <a:cubicBezTo>
                    <a:pt x="265" y="2227"/>
                    <a:pt x="533" y="2255"/>
                    <a:pt x="803" y="2272"/>
                  </a:cubicBezTo>
                  <a:lnTo>
                    <a:pt x="801" y="84"/>
                  </a:lnTo>
                  <a:lnTo>
                    <a:pt x="1"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7"/>
            <p:cNvSpPr/>
            <p:nvPr/>
          </p:nvSpPr>
          <p:spPr>
            <a:xfrm>
              <a:off x="7986909" y="3060246"/>
              <a:ext cx="44439" cy="187694"/>
            </a:xfrm>
            <a:custGeom>
              <a:avLst/>
              <a:gdLst/>
              <a:ahLst/>
              <a:cxnLst/>
              <a:rect l="l" t="t" r="r" b="b"/>
              <a:pathLst>
                <a:path w="533" h="2251" extrusionOk="0">
                  <a:moveTo>
                    <a:pt x="1" y="0"/>
                  </a:moveTo>
                  <a:lnTo>
                    <a:pt x="3" y="2250"/>
                  </a:lnTo>
                  <a:cubicBezTo>
                    <a:pt x="26" y="2226"/>
                    <a:pt x="48" y="2204"/>
                    <a:pt x="69" y="2181"/>
                  </a:cubicBezTo>
                  <a:cubicBezTo>
                    <a:pt x="238" y="1990"/>
                    <a:pt x="360" y="1794"/>
                    <a:pt x="437" y="1592"/>
                  </a:cubicBezTo>
                  <a:cubicBezTo>
                    <a:pt x="454" y="1549"/>
                    <a:pt x="469" y="1506"/>
                    <a:pt x="481" y="1461"/>
                  </a:cubicBezTo>
                  <a:cubicBezTo>
                    <a:pt x="514" y="1335"/>
                    <a:pt x="532" y="1207"/>
                    <a:pt x="532" y="1079"/>
                  </a:cubicBezTo>
                  <a:lnTo>
                    <a:pt x="530" y="2"/>
                  </a:lnTo>
                  <a:lnTo>
                    <a:pt x="5" y="5"/>
                  </a:lnTo>
                  <a:lnTo>
                    <a:pt x="1"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7"/>
            <p:cNvSpPr/>
            <p:nvPr/>
          </p:nvSpPr>
          <p:spPr>
            <a:xfrm>
              <a:off x="7808739" y="3058328"/>
              <a:ext cx="34351" cy="283167"/>
            </a:xfrm>
            <a:custGeom>
              <a:avLst/>
              <a:gdLst/>
              <a:ahLst/>
              <a:cxnLst/>
              <a:rect l="l" t="t" r="r" b="b"/>
              <a:pathLst>
                <a:path w="412" h="3396" extrusionOk="0">
                  <a:moveTo>
                    <a:pt x="412" y="0"/>
                  </a:moveTo>
                  <a:lnTo>
                    <a:pt x="1" y="97"/>
                  </a:lnTo>
                  <a:lnTo>
                    <a:pt x="7" y="3396"/>
                  </a:lnTo>
                  <a:cubicBezTo>
                    <a:pt x="144" y="3360"/>
                    <a:pt x="278" y="3320"/>
                    <a:pt x="409" y="3276"/>
                  </a:cubicBezTo>
                  <a:lnTo>
                    <a:pt x="412"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7"/>
            <p:cNvSpPr/>
            <p:nvPr/>
          </p:nvSpPr>
          <p:spPr>
            <a:xfrm>
              <a:off x="7720112" y="3121365"/>
              <a:ext cx="66950" cy="236973"/>
            </a:xfrm>
            <a:custGeom>
              <a:avLst/>
              <a:gdLst/>
              <a:ahLst/>
              <a:cxnLst/>
              <a:rect l="l" t="t" r="r" b="b"/>
              <a:pathLst>
                <a:path w="803" h="2842" extrusionOk="0">
                  <a:moveTo>
                    <a:pt x="0" y="0"/>
                  </a:moveTo>
                  <a:lnTo>
                    <a:pt x="3" y="2841"/>
                  </a:lnTo>
                  <a:cubicBezTo>
                    <a:pt x="276" y="2808"/>
                    <a:pt x="544" y="2763"/>
                    <a:pt x="803" y="2705"/>
                  </a:cubicBezTo>
                  <a:lnTo>
                    <a:pt x="801" y="61"/>
                  </a:lnTo>
                  <a:lnTo>
                    <a:pt x="0"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7"/>
            <p:cNvSpPr/>
            <p:nvPr/>
          </p:nvSpPr>
          <p:spPr>
            <a:xfrm>
              <a:off x="7231039" y="2963106"/>
              <a:ext cx="232366" cy="380391"/>
            </a:xfrm>
            <a:custGeom>
              <a:avLst/>
              <a:gdLst/>
              <a:ahLst/>
              <a:cxnLst/>
              <a:rect l="l" t="t" r="r" b="b"/>
              <a:pathLst>
                <a:path w="2787" h="4562" extrusionOk="0">
                  <a:moveTo>
                    <a:pt x="2782" y="1"/>
                  </a:moveTo>
                  <a:cubicBezTo>
                    <a:pt x="2576" y="52"/>
                    <a:pt x="2376" y="109"/>
                    <a:pt x="2184" y="177"/>
                  </a:cubicBezTo>
                  <a:cubicBezTo>
                    <a:pt x="1979" y="247"/>
                    <a:pt x="1783" y="327"/>
                    <a:pt x="1596" y="415"/>
                  </a:cubicBezTo>
                  <a:cubicBezTo>
                    <a:pt x="1452" y="485"/>
                    <a:pt x="1315" y="559"/>
                    <a:pt x="1183" y="639"/>
                  </a:cubicBezTo>
                  <a:cubicBezTo>
                    <a:pt x="957" y="777"/>
                    <a:pt x="763" y="925"/>
                    <a:pt x="603" y="1079"/>
                  </a:cubicBezTo>
                  <a:cubicBezTo>
                    <a:pt x="561" y="1121"/>
                    <a:pt x="519" y="1162"/>
                    <a:pt x="481" y="1203"/>
                  </a:cubicBezTo>
                  <a:lnTo>
                    <a:pt x="0" y="1205"/>
                  </a:lnTo>
                  <a:lnTo>
                    <a:pt x="3" y="2224"/>
                  </a:lnTo>
                  <a:cubicBezTo>
                    <a:pt x="3" y="2284"/>
                    <a:pt x="6" y="2345"/>
                    <a:pt x="13" y="2405"/>
                  </a:cubicBezTo>
                  <a:cubicBezTo>
                    <a:pt x="37" y="2596"/>
                    <a:pt x="102" y="2788"/>
                    <a:pt x="206" y="2972"/>
                  </a:cubicBezTo>
                  <a:cubicBezTo>
                    <a:pt x="229" y="3014"/>
                    <a:pt x="256" y="3057"/>
                    <a:pt x="283" y="3099"/>
                  </a:cubicBezTo>
                  <a:cubicBezTo>
                    <a:pt x="413" y="3292"/>
                    <a:pt x="587" y="3479"/>
                    <a:pt x="804" y="3654"/>
                  </a:cubicBezTo>
                  <a:cubicBezTo>
                    <a:pt x="877" y="3712"/>
                    <a:pt x="955" y="3770"/>
                    <a:pt x="1037" y="3825"/>
                  </a:cubicBezTo>
                  <a:cubicBezTo>
                    <a:pt x="1121" y="3880"/>
                    <a:pt x="1208" y="3935"/>
                    <a:pt x="1301" y="3988"/>
                  </a:cubicBezTo>
                  <a:cubicBezTo>
                    <a:pt x="1409" y="4050"/>
                    <a:pt x="1523" y="4108"/>
                    <a:pt x="1643" y="4165"/>
                  </a:cubicBezTo>
                  <a:cubicBezTo>
                    <a:pt x="1789" y="4234"/>
                    <a:pt x="1942" y="4297"/>
                    <a:pt x="2100" y="4354"/>
                  </a:cubicBezTo>
                  <a:cubicBezTo>
                    <a:pt x="2208" y="4393"/>
                    <a:pt x="2321" y="4431"/>
                    <a:pt x="2435" y="4466"/>
                  </a:cubicBezTo>
                  <a:cubicBezTo>
                    <a:pt x="2550" y="4500"/>
                    <a:pt x="2667" y="4533"/>
                    <a:pt x="2786" y="4562"/>
                  </a:cubicBezTo>
                  <a:lnTo>
                    <a:pt x="27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7"/>
            <p:cNvSpPr/>
            <p:nvPr/>
          </p:nvSpPr>
          <p:spPr>
            <a:xfrm>
              <a:off x="7231123" y="3062748"/>
              <a:ext cx="54360" cy="193948"/>
            </a:xfrm>
            <a:custGeom>
              <a:avLst/>
              <a:gdLst/>
              <a:ahLst/>
              <a:cxnLst/>
              <a:rect l="l" t="t" r="r" b="b"/>
              <a:pathLst>
                <a:path w="652" h="2326" extrusionOk="0">
                  <a:moveTo>
                    <a:pt x="487" y="1"/>
                  </a:moveTo>
                  <a:cubicBezTo>
                    <a:pt x="486" y="3"/>
                    <a:pt x="483" y="5"/>
                    <a:pt x="481" y="7"/>
                  </a:cubicBezTo>
                  <a:lnTo>
                    <a:pt x="0" y="8"/>
                  </a:lnTo>
                  <a:lnTo>
                    <a:pt x="2" y="1028"/>
                  </a:lnTo>
                  <a:cubicBezTo>
                    <a:pt x="2" y="1088"/>
                    <a:pt x="5" y="1147"/>
                    <a:pt x="12" y="1209"/>
                  </a:cubicBezTo>
                  <a:cubicBezTo>
                    <a:pt x="36" y="1400"/>
                    <a:pt x="101" y="1591"/>
                    <a:pt x="205" y="1775"/>
                  </a:cubicBezTo>
                  <a:cubicBezTo>
                    <a:pt x="228" y="1818"/>
                    <a:pt x="255" y="1861"/>
                    <a:pt x="282" y="1903"/>
                  </a:cubicBezTo>
                  <a:cubicBezTo>
                    <a:pt x="380" y="2048"/>
                    <a:pt x="503" y="2190"/>
                    <a:pt x="651" y="2326"/>
                  </a:cubicBezTo>
                  <a:lnTo>
                    <a:pt x="649" y="60"/>
                  </a:lnTo>
                  <a:lnTo>
                    <a:pt x="487"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7"/>
            <p:cNvSpPr/>
            <p:nvPr/>
          </p:nvSpPr>
          <p:spPr>
            <a:xfrm>
              <a:off x="7228872" y="2847538"/>
              <a:ext cx="803401" cy="427752"/>
            </a:xfrm>
            <a:custGeom>
              <a:avLst/>
              <a:gdLst/>
              <a:ahLst/>
              <a:cxnLst/>
              <a:rect l="l" t="t" r="r" b="b"/>
              <a:pathLst>
                <a:path w="9636" h="5130" extrusionOk="0">
                  <a:moveTo>
                    <a:pt x="4810" y="1"/>
                  </a:moveTo>
                  <a:cubicBezTo>
                    <a:pt x="3900" y="1"/>
                    <a:pt x="2994" y="138"/>
                    <a:pt x="2210" y="409"/>
                  </a:cubicBezTo>
                  <a:cubicBezTo>
                    <a:pt x="2005" y="479"/>
                    <a:pt x="1809" y="559"/>
                    <a:pt x="1623" y="647"/>
                  </a:cubicBezTo>
                  <a:cubicBezTo>
                    <a:pt x="1478" y="716"/>
                    <a:pt x="1340" y="792"/>
                    <a:pt x="1209" y="872"/>
                  </a:cubicBezTo>
                  <a:cubicBezTo>
                    <a:pt x="983" y="1010"/>
                    <a:pt x="790" y="1157"/>
                    <a:pt x="629" y="1311"/>
                  </a:cubicBezTo>
                  <a:cubicBezTo>
                    <a:pt x="443" y="1489"/>
                    <a:pt x="301" y="1675"/>
                    <a:pt x="202" y="1866"/>
                  </a:cubicBezTo>
                  <a:cubicBezTo>
                    <a:pt x="54" y="2148"/>
                    <a:pt x="0" y="2443"/>
                    <a:pt x="37" y="2733"/>
                  </a:cubicBezTo>
                  <a:cubicBezTo>
                    <a:pt x="60" y="2924"/>
                    <a:pt x="126" y="3115"/>
                    <a:pt x="229" y="3299"/>
                  </a:cubicBezTo>
                  <a:cubicBezTo>
                    <a:pt x="253" y="3341"/>
                    <a:pt x="280" y="3384"/>
                    <a:pt x="307" y="3426"/>
                  </a:cubicBezTo>
                  <a:cubicBezTo>
                    <a:pt x="437" y="3620"/>
                    <a:pt x="611" y="3806"/>
                    <a:pt x="828" y="3981"/>
                  </a:cubicBezTo>
                  <a:cubicBezTo>
                    <a:pt x="901" y="4041"/>
                    <a:pt x="978" y="4097"/>
                    <a:pt x="1061" y="4153"/>
                  </a:cubicBezTo>
                  <a:cubicBezTo>
                    <a:pt x="1145" y="4207"/>
                    <a:pt x="1233" y="4263"/>
                    <a:pt x="1325" y="4316"/>
                  </a:cubicBezTo>
                  <a:cubicBezTo>
                    <a:pt x="1431" y="4376"/>
                    <a:pt x="1546" y="4436"/>
                    <a:pt x="1667" y="4492"/>
                  </a:cubicBezTo>
                  <a:cubicBezTo>
                    <a:pt x="1813" y="4561"/>
                    <a:pt x="1966" y="4624"/>
                    <a:pt x="2122" y="4681"/>
                  </a:cubicBezTo>
                  <a:cubicBezTo>
                    <a:pt x="2232" y="4722"/>
                    <a:pt x="2344" y="4759"/>
                    <a:pt x="2459" y="4793"/>
                  </a:cubicBezTo>
                  <a:cubicBezTo>
                    <a:pt x="3198" y="5018"/>
                    <a:pt x="4019" y="5130"/>
                    <a:pt x="4837" y="5130"/>
                  </a:cubicBezTo>
                  <a:cubicBezTo>
                    <a:pt x="5875" y="5130"/>
                    <a:pt x="6908" y="4950"/>
                    <a:pt x="7760" y="4598"/>
                  </a:cubicBezTo>
                  <a:cubicBezTo>
                    <a:pt x="7865" y="4555"/>
                    <a:pt x="7965" y="4510"/>
                    <a:pt x="8064" y="4463"/>
                  </a:cubicBezTo>
                  <a:cubicBezTo>
                    <a:pt x="8195" y="4399"/>
                    <a:pt x="8318" y="4331"/>
                    <a:pt x="8439" y="4258"/>
                  </a:cubicBezTo>
                  <a:cubicBezTo>
                    <a:pt x="8554" y="4188"/>
                    <a:pt x="8659" y="4117"/>
                    <a:pt x="8755" y="4042"/>
                  </a:cubicBezTo>
                  <a:cubicBezTo>
                    <a:pt x="8833" y="3983"/>
                    <a:pt x="8905" y="3922"/>
                    <a:pt x="8972" y="3859"/>
                  </a:cubicBezTo>
                  <a:cubicBezTo>
                    <a:pt x="9040" y="3799"/>
                    <a:pt x="9102" y="3736"/>
                    <a:pt x="9158" y="3673"/>
                  </a:cubicBezTo>
                  <a:cubicBezTo>
                    <a:pt x="9327" y="3484"/>
                    <a:pt x="9450" y="3287"/>
                    <a:pt x="9526" y="3084"/>
                  </a:cubicBezTo>
                  <a:cubicBezTo>
                    <a:pt x="9542" y="3041"/>
                    <a:pt x="9558" y="2998"/>
                    <a:pt x="9569" y="2954"/>
                  </a:cubicBezTo>
                  <a:cubicBezTo>
                    <a:pt x="9622" y="2762"/>
                    <a:pt x="9636" y="2570"/>
                    <a:pt x="9608" y="2379"/>
                  </a:cubicBezTo>
                  <a:cubicBezTo>
                    <a:pt x="9567" y="2089"/>
                    <a:pt x="9435" y="1802"/>
                    <a:pt x="9213" y="1533"/>
                  </a:cubicBezTo>
                  <a:cubicBezTo>
                    <a:pt x="9062" y="1352"/>
                    <a:pt x="8871" y="1178"/>
                    <a:pt x="8640" y="1015"/>
                  </a:cubicBezTo>
                  <a:cubicBezTo>
                    <a:pt x="8449" y="883"/>
                    <a:pt x="8229" y="755"/>
                    <a:pt x="7981" y="639"/>
                  </a:cubicBezTo>
                  <a:cubicBezTo>
                    <a:pt x="7820" y="563"/>
                    <a:pt x="7653" y="494"/>
                    <a:pt x="7479" y="433"/>
                  </a:cubicBezTo>
                  <a:cubicBezTo>
                    <a:pt x="7272" y="359"/>
                    <a:pt x="7055" y="294"/>
                    <a:pt x="6834" y="239"/>
                  </a:cubicBezTo>
                  <a:cubicBezTo>
                    <a:pt x="6192" y="80"/>
                    <a:pt x="5500" y="1"/>
                    <a:pt x="4810"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7228872" y="2847538"/>
              <a:ext cx="803401" cy="427752"/>
            </a:xfrm>
            <a:custGeom>
              <a:avLst/>
              <a:gdLst/>
              <a:ahLst/>
              <a:cxnLst/>
              <a:rect l="l" t="t" r="r" b="b"/>
              <a:pathLst>
                <a:path w="9636" h="5130" extrusionOk="0">
                  <a:moveTo>
                    <a:pt x="4810" y="1"/>
                  </a:moveTo>
                  <a:cubicBezTo>
                    <a:pt x="3900" y="1"/>
                    <a:pt x="2994" y="138"/>
                    <a:pt x="2210" y="409"/>
                  </a:cubicBezTo>
                  <a:cubicBezTo>
                    <a:pt x="2005" y="479"/>
                    <a:pt x="1809" y="559"/>
                    <a:pt x="1623" y="647"/>
                  </a:cubicBezTo>
                  <a:cubicBezTo>
                    <a:pt x="1478" y="716"/>
                    <a:pt x="1340" y="792"/>
                    <a:pt x="1209" y="872"/>
                  </a:cubicBezTo>
                  <a:cubicBezTo>
                    <a:pt x="983" y="1010"/>
                    <a:pt x="790" y="1157"/>
                    <a:pt x="629" y="1311"/>
                  </a:cubicBezTo>
                  <a:cubicBezTo>
                    <a:pt x="443" y="1489"/>
                    <a:pt x="301" y="1675"/>
                    <a:pt x="202" y="1866"/>
                  </a:cubicBezTo>
                  <a:cubicBezTo>
                    <a:pt x="54" y="2148"/>
                    <a:pt x="0" y="2443"/>
                    <a:pt x="37" y="2733"/>
                  </a:cubicBezTo>
                  <a:cubicBezTo>
                    <a:pt x="60" y="2924"/>
                    <a:pt x="126" y="3115"/>
                    <a:pt x="229" y="3299"/>
                  </a:cubicBezTo>
                  <a:cubicBezTo>
                    <a:pt x="253" y="3341"/>
                    <a:pt x="280" y="3384"/>
                    <a:pt x="307" y="3426"/>
                  </a:cubicBezTo>
                  <a:cubicBezTo>
                    <a:pt x="437" y="3620"/>
                    <a:pt x="611" y="3806"/>
                    <a:pt x="828" y="3981"/>
                  </a:cubicBezTo>
                  <a:cubicBezTo>
                    <a:pt x="901" y="4041"/>
                    <a:pt x="978" y="4097"/>
                    <a:pt x="1061" y="4153"/>
                  </a:cubicBezTo>
                  <a:cubicBezTo>
                    <a:pt x="1145" y="4207"/>
                    <a:pt x="1233" y="4263"/>
                    <a:pt x="1325" y="4316"/>
                  </a:cubicBezTo>
                  <a:cubicBezTo>
                    <a:pt x="1431" y="4376"/>
                    <a:pt x="1546" y="4436"/>
                    <a:pt x="1667" y="4492"/>
                  </a:cubicBezTo>
                  <a:cubicBezTo>
                    <a:pt x="1813" y="4561"/>
                    <a:pt x="1966" y="4624"/>
                    <a:pt x="2122" y="4681"/>
                  </a:cubicBezTo>
                  <a:cubicBezTo>
                    <a:pt x="2232" y="4722"/>
                    <a:pt x="2344" y="4759"/>
                    <a:pt x="2459" y="4793"/>
                  </a:cubicBezTo>
                  <a:cubicBezTo>
                    <a:pt x="3198" y="5018"/>
                    <a:pt x="4019" y="5130"/>
                    <a:pt x="4837" y="5130"/>
                  </a:cubicBezTo>
                  <a:cubicBezTo>
                    <a:pt x="5875" y="5130"/>
                    <a:pt x="6908" y="4950"/>
                    <a:pt x="7760" y="4598"/>
                  </a:cubicBezTo>
                  <a:cubicBezTo>
                    <a:pt x="7865" y="4555"/>
                    <a:pt x="7965" y="4510"/>
                    <a:pt x="8064" y="4463"/>
                  </a:cubicBezTo>
                  <a:cubicBezTo>
                    <a:pt x="8195" y="4399"/>
                    <a:pt x="8318" y="4331"/>
                    <a:pt x="8439" y="4258"/>
                  </a:cubicBezTo>
                  <a:cubicBezTo>
                    <a:pt x="8554" y="4188"/>
                    <a:pt x="8659" y="4117"/>
                    <a:pt x="8755" y="4042"/>
                  </a:cubicBezTo>
                  <a:cubicBezTo>
                    <a:pt x="8833" y="3983"/>
                    <a:pt x="8905" y="3922"/>
                    <a:pt x="8972" y="3859"/>
                  </a:cubicBezTo>
                  <a:cubicBezTo>
                    <a:pt x="9040" y="3799"/>
                    <a:pt x="9102" y="3736"/>
                    <a:pt x="9158" y="3673"/>
                  </a:cubicBezTo>
                  <a:cubicBezTo>
                    <a:pt x="9327" y="3484"/>
                    <a:pt x="9450" y="3287"/>
                    <a:pt x="9526" y="3084"/>
                  </a:cubicBezTo>
                  <a:cubicBezTo>
                    <a:pt x="9542" y="3041"/>
                    <a:pt x="9558" y="2998"/>
                    <a:pt x="9569" y="2954"/>
                  </a:cubicBezTo>
                  <a:cubicBezTo>
                    <a:pt x="9622" y="2762"/>
                    <a:pt x="9636" y="2570"/>
                    <a:pt x="9608" y="2379"/>
                  </a:cubicBezTo>
                  <a:cubicBezTo>
                    <a:pt x="9567" y="2089"/>
                    <a:pt x="9435" y="1802"/>
                    <a:pt x="9213" y="1533"/>
                  </a:cubicBezTo>
                  <a:cubicBezTo>
                    <a:pt x="9062" y="1352"/>
                    <a:pt x="8871" y="1178"/>
                    <a:pt x="8640" y="1015"/>
                  </a:cubicBezTo>
                  <a:cubicBezTo>
                    <a:pt x="8449" y="883"/>
                    <a:pt x="8229" y="755"/>
                    <a:pt x="7981" y="639"/>
                  </a:cubicBezTo>
                  <a:cubicBezTo>
                    <a:pt x="7820" y="563"/>
                    <a:pt x="7653" y="494"/>
                    <a:pt x="7479" y="433"/>
                  </a:cubicBezTo>
                  <a:cubicBezTo>
                    <a:pt x="7272" y="359"/>
                    <a:pt x="7055" y="294"/>
                    <a:pt x="6834" y="239"/>
                  </a:cubicBezTo>
                  <a:cubicBezTo>
                    <a:pt x="6192" y="80"/>
                    <a:pt x="5500" y="1"/>
                    <a:pt x="4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7228872" y="2847538"/>
              <a:ext cx="803401" cy="427752"/>
            </a:xfrm>
            <a:custGeom>
              <a:avLst/>
              <a:gdLst/>
              <a:ahLst/>
              <a:cxnLst/>
              <a:rect l="l" t="t" r="r" b="b"/>
              <a:pathLst>
                <a:path w="9636" h="5130" extrusionOk="0">
                  <a:moveTo>
                    <a:pt x="4810" y="1"/>
                  </a:moveTo>
                  <a:cubicBezTo>
                    <a:pt x="3900" y="1"/>
                    <a:pt x="2994" y="138"/>
                    <a:pt x="2210" y="409"/>
                  </a:cubicBezTo>
                  <a:cubicBezTo>
                    <a:pt x="2005" y="479"/>
                    <a:pt x="1809" y="559"/>
                    <a:pt x="1623" y="647"/>
                  </a:cubicBezTo>
                  <a:cubicBezTo>
                    <a:pt x="1478" y="716"/>
                    <a:pt x="1340" y="792"/>
                    <a:pt x="1209" y="872"/>
                  </a:cubicBezTo>
                  <a:cubicBezTo>
                    <a:pt x="983" y="1010"/>
                    <a:pt x="790" y="1157"/>
                    <a:pt x="629" y="1311"/>
                  </a:cubicBezTo>
                  <a:cubicBezTo>
                    <a:pt x="443" y="1489"/>
                    <a:pt x="301" y="1675"/>
                    <a:pt x="202" y="1866"/>
                  </a:cubicBezTo>
                  <a:cubicBezTo>
                    <a:pt x="54" y="2148"/>
                    <a:pt x="0" y="2443"/>
                    <a:pt x="37" y="2733"/>
                  </a:cubicBezTo>
                  <a:cubicBezTo>
                    <a:pt x="60" y="2924"/>
                    <a:pt x="126" y="3115"/>
                    <a:pt x="229" y="3299"/>
                  </a:cubicBezTo>
                  <a:cubicBezTo>
                    <a:pt x="253" y="3341"/>
                    <a:pt x="280" y="3384"/>
                    <a:pt x="307" y="3426"/>
                  </a:cubicBezTo>
                  <a:cubicBezTo>
                    <a:pt x="437" y="3620"/>
                    <a:pt x="611" y="3806"/>
                    <a:pt x="828" y="3981"/>
                  </a:cubicBezTo>
                  <a:cubicBezTo>
                    <a:pt x="901" y="4041"/>
                    <a:pt x="978" y="4097"/>
                    <a:pt x="1061" y="4153"/>
                  </a:cubicBezTo>
                  <a:cubicBezTo>
                    <a:pt x="1145" y="4207"/>
                    <a:pt x="1233" y="4263"/>
                    <a:pt x="1325" y="4316"/>
                  </a:cubicBezTo>
                  <a:cubicBezTo>
                    <a:pt x="1431" y="4376"/>
                    <a:pt x="1546" y="4436"/>
                    <a:pt x="1667" y="4492"/>
                  </a:cubicBezTo>
                  <a:cubicBezTo>
                    <a:pt x="1813" y="4561"/>
                    <a:pt x="1966" y="4624"/>
                    <a:pt x="2122" y="4681"/>
                  </a:cubicBezTo>
                  <a:cubicBezTo>
                    <a:pt x="2232" y="4722"/>
                    <a:pt x="2344" y="4759"/>
                    <a:pt x="2459" y="4793"/>
                  </a:cubicBezTo>
                  <a:cubicBezTo>
                    <a:pt x="3198" y="5018"/>
                    <a:pt x="4019" y="5130"/>
                    <a:pt x="4837" y="5130"/>
                  </a:cubicBezTo>
                  <a:cubicBezTo>
                    <a:pt x="5875" y="5130"/>
                    <a:pt x="6908" y="4950"/>
                    <a:pt x="7760" y="4598"/>
                  </a:cubicBezTo>
                  <a:cubicBezTo>
                    <a:pt x="7865" y="4555"/>
                    <a:pt x="7965" y="4510"/>
                    <a:pt x="8064" y="4463"/>
                  </a:cubicBezTo>
                  <a:cubicBezTo>
                    <a:pt x="8195" y="4399"/>
                    <a:pt x="8318" y="4331"/>
                    <a:pt x="8439" y="4258"/>
                  </a:cubicBezTo>
                  <a:cubicBezTo>
                    <a:pt x="8554" y="4188"/>
                    <a:pt x="8659" y="4117"/>
                    <a:pt x="8755" y="4042"/>
                  </a:cubicBezTo>
                  <a:cubicBezTo>
                    <a:pt x="8833" y="3983"/>
                    <a:pt x="8905" y="3922"/>
                    <a:pt x="8972" y="3859"/>
                  </a:cubicBezTo>
                  <a:cubicBezTo>
                    <a:pt x="9040" y="3799"/>
                    <a:pt x="9102" y="3736"/>
                    <a:pt x="9158" y="3673"/>
                  </a:cubicBezTo>
                  <a:cubicBezTo>
                    <a:pt x="9327" y="3484"/>
                    <a:pt x="9450" y="3287"/>
                    <a:pt x="9526" y="3084"/>
                  </a:cubicBezTo>
                  <a:cubicBezTo>
                    <a:pt x="9542" y="3041"/>
                    <a:pt x="9558" y="2998"/>
                    <a:pt x="9569" y="2954"/>
                  </a:cubicBezTo>
                  <a:cubicBezTo>
                    <a:pt x="9622" y="2762"/>
                    <a:pt x="9636" y="2570"/>
                    <a:pt x="9608" y="2379"/>
                  </a:cubicBezTo>
                  <a:cubicBezTo>
                    <a:pt x="9567" y="2089"/>
                    <a:pt x="9435" y="1802"/>
                    <a:pt x="9213" y="1533"/>
                  </a:cubicBezTo>
                  <a:cubicBezTo>
                    <a:pt x="9062" y="1352"/>
                    <a:pt x="8871" y="1178"/>
                    <a:pt x="8640" y="1015"/>
                  </a:cubicBezTo>
                  <a:cubicBezTo>
                    <a:pt x="8449" y="883"/>
                    <a:pt x="8229" y="755"/>
                    <a:pt x="7981" y="639"/>
                  </a:cubicBezTo>
                  <a:cubicBezTo>
                    <a:pt x="7820" y="563"/>
                    <a:pt x="7653" y="494"/>
                    <a:pt x="7479" y="433"/>
                  </a:cubicBezTo>
                  <a:cubicBezTo>
                    <a:pt x="7272" y="359"/>
                    <a:pt x="7055" y="294"/>
                    <a:pt x="6834" y="239"/>
                  </a:cubicBezTo>
                  <a:cubicBezTo>
                    <a:pt x="6192" y="80"/>
                    <a:pt x="5500" y="1"/>
                    <a:pt x="4810"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7"/>
            <p:cNvSpPr/>
            <p:nvPr/>
          </p:nvSpPr>
          <p:spPr>
            <a:xfrm>
              <a:off x="7229038" y="2903571"/>
              <a:ext cx="234534" cy="351791"/>
            </a:xfrm>
            <a:custGeom>
              <a:avLst/>
              <a:gdLst/>
              <a:ahLst/>
              <a:cxnLst/>
              <a:rect l="l" t="t" r="r" b="b"/>
              <a:pathLst>
                <a:path w="2813" h="4219" extrusionOk="0">
                  <a:moveTo>
                    <a:pt x="1576" y="1"/>
                  </a:moveTo>
                  <a:cubicBezTo>
                    <a:pt x="1449" y="63"/>
                    <a:pt x="1327" y="128"/>
                    <a:pt x="1209" y="200"/>
                  </a:cubicBezTo>
                  <a:cubicBezTo>
                    <a:pt x="984" y="337"/>
                    <a:pt x="790" y="485"/>
                    <a:pt x="629" y="639"/>
                  </a:cubicBezTo>
                  <a:cubicBezTo>
                    <a:pt x="443" y="817"/>
                    <a:pt x="301" y="1003"/>
                    <a:pt x="202" y="1194"/>
                  </a:cubicBezTo>
                  <a:cubicBezTo>
                    <a:pt x="55" y="1477"/>
                    <a:pt x="0" y="1771"/>
                    <a:pt x="37" y="2061"/>
                  </a:cubicBezTo>
                  <a:cubicBezTo>
                    <a:pt x="61" y="2252"/>
                    <a:pt x="126" y="2443"/>
                    <a:pt x="230" y="2627"/>
                  </a:cubicBezTo>
                  <a:cubicBezTo>
                    <a:pt x="253" y="2669"/>
                    <a:pt x="280" y="2712"/>
                    <a:pt x="307" y="2754"/>
                  </a:cubicBezTo>
                  <a:cubicBezTo>
                    <a:pt x="437" y="2948"/>
                    <a:pt x="611" y="3134"/>
                    <a:pt x="828" y="3309"/>
                  </a:cubicBezTo>
                  <a:cubicBezTo>
                    <a:pt x="901" y="3367"/>
                    <a:pt x="979" y="3425"/>
                    <a:pt x="1061" y="3481"/>
                  </a:cubicBezTo>
                  <a:cubicBezTo>
                    <a:pt x="1145" y="3535"/>
                    <a:pt x="1232" y="3591"/>
                    <a:pt x="1325" y="3644"/>
                  </a:cubicBezTo>
                  <a:cubicBezTo>
                    <a:pt x="1433" y="3706"/>
                    <a:pt x="1547" y="3764"/>
                    <a:pt x="1667" y="3820"/>
                  </a:cubicBezTo>
                  <a:cubicBezTo>
                    <a:pt x="1813" y="3889"/>
                    <a:pt x="1966" y="3952"/>
                    <a:pt x="2124" y="4009"/>
                  </a:cubicBezTo>
                  <a:cubicBezTo>
                    <a:pt x="2232" y="4049"/>
                    <a:pt x="2345" y="4087"/>
                    <a:pt x="2459" y="4121"/>
                  </a:cubicBezTo>
                  <a:cubicBezTo>
                    <a:pt x="2575" y="4157"/>
                    <a:pt x="2693" y="4188"/>
                    <a:pt x="2812" y="4219"/>
                  </a:cubicBezTo>
                  <a:lnTo>
                    <a:pt x="15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7"/>
            <p:cNvSpPr/>
            <p:nvPr/>
          </p:nvSpPr>
          <p:spPr>
            <a:xfrm>
              <a:off x="7229455" y="3015553"/>
              <a:ext cx="55361" cy="152507"/>
            </a:xfrm>
            <a:custGeom>
              <a:avLst/>
              <a:gdLst/>
              <a:ahLst/>
              <a:cxnLst/>
              <a:rect l="l" t="t" r="r" b="b"/>
              <a:pathLst>
                <a:path w="664" h="1829" extrusionOk="0">
                  <a:moveTo>
                    <a:pt x="129" y="0"/>
                  </a:moveTo>
                  <a:cubicBezTo>
                    <a:pt x="32" y="236"/>
                    <a:pt x="0" y="477"/>
                    <a:pt x="31" y="718"/>
                  </a:cubicBezTo>
                  <a:cubicBezTo>
                    <a:pt x="55" y="909"/>
                    <a:pt x="120" y="1100"/>
                    <a:pt x="224" y="1284"/>
                  </a:cubicBezTo>
                  <a:cubicBezTo>
                    <a:pt x="247" y="1326"/>
                    <a:pt x="274" y="1369"/>
                    <a:pt x="301" y="1411"/>
                  </a:cubicBezTo>
                  <a:cubicBezTo>
                    <a:pt x="398" y="1554"/>
                    <a:pt x="519" y="1695"/>
                    <a:pt x="664" y="1828"/>
                  </a:cubicBezTo>
                  <a:lnTo>
                    <a:pt x="12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7407829" y="2865726"/>
              <a:ext cx="179173" cy="407740"/>
            </a:xfrm>
            <a:custGeom>
              <a:avLst/>
              <a:gdLst/>
              <a:ahLst/>
              <a:cxnLst/>
              <a:rect l="l" t="t" r="r" b="b"/>
              <a:pathLst>
                <a:path w="2149" h="4890" extrusionOk="0">
                  <a:moveTo>
                    <a:pt x="714" y="0"/>
                  </a:moveTo>
                  <a:cubicBezTo>
                    <a:pt x="491" y="53"/>
                    <a:pt x="274" y="115"/>
                    <a:pt x="67" y="186"/>
                  </a:cubicBezTo>
                  <a:cubicBezTo>
                    <a:pt x="44" y="194"/>
                    <a:pt x="23" y="202"/>
                    <a:pt x="0" y="210"/>
                  </a:cubicBezTo>
                  <a:lnTo>
                    <a:pt x="1350" y="4804"/>
                  </a:lnTo>
                  <a:cubicBezTo>
                    <a:pt x="1612" y="4845"/>
                    <a:pt x="1880" y="4874"/>
                    <a:pt x="2148" y="4889"/>
                  </a:cubicBezTo>
                  <a:lnTo>
                    <a:pt x="714"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7596551" y="2847705"/>
              <a:ext cx="190512" cy="422416"/>
            </a:xfrm>
            <a:custGeom>
              <a:avLst/>
              <a:gdLst/>
              <a:ahLst/>
              <a:cxnLst/>
              <a:rect l="l" t="t" r="r" b="b"/>
              <a:pathLst>
                <a:path w="2285" h="5066" extrusionOk="0">
                  <a:moveTo>
                    <a:pt x="404" y="0"/>
                  </a:moveTo>
                  <a:cubicBezTo>
                    <a:pt x="269" y="0"/>
                    <a:pt x="135" y="3"/>
                    <a:pt x="0" y="9"/>
                  </a:cubicBezTo>
                  <a:lnTo>
                    <a:pt x="1485" y="5065"/>
                  </a:lnTo>
                  <a:cubicBezTo>
                    <a:pt x="1758" y="5032"/>
                    <a:pt x="2026" y="4987"/>
                    <a:pt x="2285" y="4930"/>
                  </a:cubicBezTo>
                  <a:lnTo>
                    <a:pt x="842" y="11"/>
                  </a:lnTo>
                  <a:cubicBezTo>
                    <a:pt x="696" y="4"/>
                    <a:pt x="550" y="0"/>
                    <a:pt x="404"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7690597" y="2850206"/>
              <a:ext cx="152243" cy="403154"/>
            </a:xfrm>
            <a:custGeom>
              <a:avLst/>
              <a:gdLst/>
              <a:ahLst/>
              <a:cxnLst/>
              <a:rect l="l" t="t" r="r" b="b"/>
              <a:pathLst>
                <a:path w="1826" h="4835" extrusionOk="0">
                  <a:moveTo>
                    <a:pt x="1" y="0"/>
                  </a:moveTo>
                  <a:lnTo>
                    <a:pt x="1421" y="4835"/>
                  </a:lnTo>
                  <a:cubicBezTo>
                    <a:pt x="1558" y="4799"/>
                    <a:pt x="1694" y="4759"/>
                    <a:pt x="1826" y="4715"/>
                  </a:cubicBezTo>
                  <a:lnTo>
                    <a:pt x="456" y="49"/>
                  </a:lnTo>
                  <a:cubicBezTo>
                    <a:pt x="306" y="28"/>
                    <a:pt x="154" y="1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7914040" y="2910742"/>
              <a:ext cx="118226" cy="248980"/>
            </a:xfrm>
            <a:custGeom>
              <a:avLst/>
              <a:gdLst/>
              <a:ahLst/>
              <a:cxnLst/>
              <a:rect l="l" t="t" r="r" b="b"/>
              <a:pathLst>
                <a:path w="1418" h="2986" extrusionOk="0">
                  <a:moveTo>
                    <a:pt x="0" y="0"/>
                  </a:moveTo>
                  <a:lnTo>
                    <a:pt x="875" y="2985"/>
                  </a:lnTo>
                  <a:cubicBezTo>
                    <a:pt x="897" y="2963"/>
                    <a:pt x="919" y="2940"/>
                    <a:pt x="940" y="2916"/>
                  </a:cubicBezTo>
                  <a:cubicBezTo>
                    <a:pt x="1109" y="2726"/>
                    <a:pt x="1231" y="2530"/>
                    <a:pt x="1308" y="2328"/>
                  </a:cubicBezTo>
                  <a:cubicBezTo>
                    <a:pt x="1325" y="2284"/>
                    <a:pt x="1340" y="2241"/>
                    <a:pt x="1351" y="2197"/>
                  </a:cubicBezTo>
                  <a:cubicBezTo>
                    <a:pt x="1404" y="2007"/>
                    <a:pt x="1418" y="1813"/>
                    <a:pt x="1389" y="1622"/>
                  </a:cubicBezTo>
                  <a:cubicBezTo>
                    <a:pt x="1349" y="1332"/>
                    <a:pt x="1217" y="1047"/>
                    <a:pt x="994" y="778"/>
                  </a:cubicBezTo>
                  <a:cubicBezTo>
                    <a:pt x="844" y="595"/>
                    <a:pt x="654" y="421"/>
                    <a:pt x="422" y="259"/>
                  </a:cubicBezTo>
                  <a:cubicBezTo>
                    <a:pt x="382" y="231"/>
                    <a:pt x="340" y="204"/>
                    <a:pt x="298" y="176"/>
                  </a:cubicBezTo>
                  <a:cubicBezTo>
                    <a:pt x="280" y="164"/>
                    <a:pt x="260" y="151"/>
                    <a:pt x="241" y="139"/>
                  </a:cubicBezTo>
                  <a:cubicBezTo>
                    <a:pt x="222" y="127"/>
                    <a:pt x="202" y="115"/>
                    <a:pt x="183" y="103"/>
                  </a:cubicBezTo>
                  <a:cubicBezTo>
                    <a:pt x="123" y="69"/>
                    <a:pt x="63" y="34"/>
                    <a:pt x="0"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7297905" y="2902070"/>
              <a:ext cx="665249" cy="318771"/>
            </a:xfrm>
            <a:custGeom>
              <a:avLst/>
              <a:gdLst/>
              <a:ahLst/>
              <a:cxnLst/>
              <a:rect l="l" t="t" r="r" b="b"/>
              <a:pathLst>
                <a:path w="7979" h="3823" extrusionOk="0">
                  <a:moveTo>
                    <a:pt x="3986" y="0"/>
                  </a:moveTo>
                  <a:cubicBezTo>
                    <a:pt x="3063" y="0"/>
                    <a:pt x="2146" y="190"/>
                    <a:pt x="1456" y="562"/>
                  </a:cubicBezTo>
                  <a:cubicBezTo>
                    <a:pt x="1400" y="593"/>
                    <a:pt x="1345" y="624"/>
                    <a:pt x="1292" y="656"/>
                  </a:cubicBezTo>
                  <a:cubicBezTo>
                    <a:pt x="0" y="1452"/>
                    <a:pt x="163" y="2659"/>
                    <a:pt x="1656" y="3352"/>
                  </a:cubicBezTo>
                  <a:cubicBezTo>
                    <a:pt x="2336" y="3668"/>
                    <a:pt x="3174" y="3823"/>
                    <a:pt x="4007" y="3823"/>
                  </a:cubicBezTo>
                  <a:cubicBezTo>
                    <a:pt x="5005" y="3823"/>
                    <a:pt x="5996" y="3600"/>
                    <a:pt x="6700" y="3166"/>
                  </a:cubicBezTo>
                  <a:cubicBezTo>
                    <a:pt x="6753" y="3134"/>
                    <a:pt x="6804" y="3100"/>
                    <a:pt x="6851" y="3066"/>
                  </a:cubicBezTo>
                  <a:cubicBezTo>
                    <a:pt x="7979" y="2274"/>
                    <a:pt x="7770" y="1136"/>
                    <a:pt x="6336" y="470"/>
                  </a:cubicBezTo>
                  <a:cubicBezTo>
                    <a:pt x="5657" y="155"/>
                    <a:pt x="4819" y="0"/>
                    <a:pt x="3986"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7297905" y="2902070"/>
              <a:ext cx="665249" cy="318771"/>
            </a:xfrm>
            <a:custGeom>
              <a:avLst/>
              <a:gdLst/>
              <a:ahLst/>
              <a:cxnLst/>
              <a:rect l="l" t="t" r="r" b="b"/>
              <a:pathLst>
                <a:path w="7979" h="3823" extrusionOk="0">
                  <a:moveTo>
                    <a:pt x="3986" y="0"/>
                  </a:moveTo>
                  <a:cubicBezTo>
                    <a:pt x="3063" y="0"/>
                    <a:pt x="2146" y="190"/>
                    <a:pt x="1456" y="562"/>
                  </a:cubicBezTo>
                  <a:cubicBezTo>
                    <a:pt x="1400" y="593"/>
                    <a:pt x="1345" y="624"/>
                    <a:pt x="1292" y="656"/>
                  </a:cubicBezTo>
                  <a:cubicBezTo>
                    <a:pt x="0" y="1452"/>
                    <a:pt x="163" y="2659"/>
                    <a:pt x="1656" y="3352"/>
                  </a:cubicBezTo>
                  <a:cubicBezTo>
                    <a:pt x="2336" y="3668"/>
                    <a:pt x="3174" y="3823"/>
                    <a:pt x="4007" y="3823"/>
                  </a:cubicBezTo>
                  <a:cubicBezTo>
                    <a:pt x="5005" y="3823"/>
                    <a:pt x="5996" y="3600"/>
                    <a:pt x="6700" y="3166"/>
                  </a:cubicBezTo>
                  <a:cubicBezTo>
                    <a:pt x="6753" y="3134"/>
                    <a:pt x="6804" y="3100"/>
                    <a:pt x="6851" y="3066"/>
                  </a:cubicBezTo>
                  <a:cubicBezTo>
                    <a:pt x="7979" y="2274"/>
                    <a:pt x="7770" y="1136"/>
                    <a:pt x="6336" y="470"/>
                  </a:cubicBezTo>
                  <a:cubicBezTo>
                    <a:pt x="5657" y="155"/>
                    <a:pt x="4819" y="0"/>
                    <a:pt x="39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7339176" y="2909158"/>
              <a:ext cx="584709" cy="304513"/>
            </a:xfrm>
            <a:custGeom>
              <a:avLst/>
              <a:gdLst/>
              <a:ahLst/>
              <a:cxnLst/>
              <a:rect l="l" t="t" r="r" b="b"/>
              <a:pathLst>
                <a:path w="7013" h="3652" extrusionOk="0">
                  <a:moveTo>
                    <a:pt x="3493" y="0"/>
                  </a:moveTo>
                  <a:cubicBezTo>
                    <a:pt x="2611" y="0"/>
                    <a:pt x="1733" y="182"/>
                    <a:pt x="1074" y="538"/>
                  </a:cubicBezTo>
                  <a:cubicBezTo>
                    <a:pt x="1063" y="544"/>
                    <a:pt x="1053" y="550"/>
                    <a:pt x="1041" y="555"/>
                  </a:cubicBezTo>
                  <a:cubicBezTo>
                    <a:pt x="999" y="578"/>
                    <a:pt x="958" y="602"/>
                    <a:pt x="918" y="626"/>
                  </a:cubicBezTo>
                  <a:cubicBezTo>
                    <a:pt x="672" y="778"/>
                    <a:pt x="481" y="944"/>
                    <a:pt x="345" y="1119"/>
                  </a:cubicBezTo>
                  <a:cubicBezTo>
                    <a:pt x="21" y="1536"/>
                    <a:pt x="1" y="2000"/>
                    <a:pt x="272" y="2420"/>
                  </a:cubicBezTo>
                  <a:cubicBezTo>
                    <a:pt x="432" y="2667"/>
                    <a:pt x="693" y="2898"/>
                    <a:pt x="1051" y="3095"/>
                  </a:cubicBezTo>
                  <a:cubicBezTo>
                    <a:pt x="1119" y="3132"/>
                    <a:pt x="1190" y="3169"/>
                    <a:pt x="1266" y="3204"/>
                  </a:cubicBezTo>
                  <a:cubicBezTo>
                    <a:pt x="1334" y="3235"/>
                    <a:pt x="1404" y="3266"/>
                    <a:pt x="1474" y="3293"/>
                  </a:cubicBezTo>
                  <a:cubicBezTo>
                    <a:pt x="1625" y="3352"/>
                    <a:pt x="1782" y="3405"/>
                    <a:pt x="1944" y="3448"/>
                  </a:cubicBezTo>
                  <a:cubicBezTo>
                    <a:pt x="2437" y="3584"/>
                    <a:pt x="2975" y="3652"/>
                    <a:pt x="3512" y="3652"/>
                  </a:cubicBezTo>
                  <a:cubicBezTo>
                    <a:pt x="4205" y="3652"/>
                    <a:pt x="4895" y="3539"/>
                    <a:pt x="5480" y="3319"/>
                  </a:cubicBezTo>
                  <a:cubicBezTo>
                    <a:pt x="5627" y="3263"/>
                    <a:pt x="5770" y="3199"/>
                    <a:pt x="5902" y="3130"/>
                  </a:cubicBezTo>
                  <a:cubicBezTo>
                    <a:pt x="5965" y="3097"/>
                    <a:pt x="6025" y="3061"/>
                    <a:pt x="6084" y="3025"/>
                  </a:cubicBezTo>
                  <a:cubicBezTo>
                    <a:pt x="6135" y="2994"/>
                    <a:pt x="6183" y="2962"/>
                    <a:pt x="6229" y="2930"/>
                  </a:cubicBezTo>
                  <a:cubicBezTo>
                    <a:pt x="6241" y="2922"/>
                    <a:pt x="6255" y="2912"/>
                    <a:pt x="6266" y="2903"/>
                  </a:cubicBezTo>
                  <a:cubicBezTo>
                    <a:pt x="6568" y="2681"/>
                    <a:pt x="6764" y="2434"/>
                    <a:pt x="6856" y="2178"/>
                  </a:cubicBezTo>
                  <a:cubicBezTo>
                    <a:pt x="7012" y="1742"/>
                    <a:pt x="6869" y="1284"/>
                    <a:pt x="6435" y="895"/>
                  </a:cubicBezTo>
                  <a:cubicBezTo>
                    <a:pt x="6255" y="733"/>
                    <a:pt x="6021" y="581"/>
                    <a:pt x="5738" y="449"/>
                  </a:cubicBezTo>
                  <a:cubicBezTo>
                    <a:pt x="5692" y="428"/>
                    <a:pt x="5645" y="407"/>
                    <a:pt x="5597" y="387"/>
                  </a:cubicBezTo>
                  <a:cubicBezTo>
                    <a:pt x="4975" y="128"/>
                    <a:pt x="4232" y="0"/>
                    <a:pt x="3493"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7"/>
            <p:cNvSpPr/>
            <p:nvPr/>
          </p:nvSpPr>
          <p:spPr>
            <a:xfrm>
              <a:off x="7339176" y="2909158"/>
              <a:ext cx="584709" cy="304513"/>
            </a:xfrm>
            <a:custGeom>
              <a:avLst/>
              <a:gdLst/>
              <a:ahLst/>
              <a:cxnLst/>
              <a:rect l="l" t="t" r="r" b="b"/>
              <a:pathLst>
                <a:path w="7013" h="3652" extrusionOk="0">
                  <a:moveTo>
                    <a:pt x="3493" y="0"/>
                  </a:moveTo>
                  <a:cubicBezTo>
                    <a:pt x="2611" y="0"/>
                    <a:pt x="1733" y="182"/>
                    <a:pt x="1074" y="538"/>
                  </a:cubicBezTo>
                  <a:cubicBezTo>
                    <a:pt x="1063" y="544"/>
                    <a:pt x="1053" y="550"/>
                    <a:pt x="1041" y="555"/>
                  </a:cubicBezTo>
                  <a:cubicBezTo>
                    <a:pt x="999" y="578"/>
                    <a:pt x="958" y="602"/>
                    <a:pt x="918" y="626"/>
                  </a:cubicBezTo>
                  <a:cubicBezTo>
                    <a:pt x="672" y="778"/>
                    <a:pt x="481" y="944"/>
                    <a:pt x="345" y="1119"/>
                  </a:cubicBezTo>
                  <a:cubicBezTo>
                    <a:pt x="21" y="1536"/>
                    <a:pt x="1" y="2000"/>
                    <a:pt x="272" y="2420"/>
                  </a:cubicBezTo>
                  <a:cubicBezTo>
                    <a:pt x="432" y="2667"/>
                    <a:pt x="693" y="2898"/>
                    <a:pt x="1051" y="3095"/>
                  </a:cubicBezTo>
                  <a:cubicBezTo>
                    <a:pt x="1119" y="3132"/>
                    <a:pt x="1190" y="3169"/>
                    <a:pt x="1266" y="3204"/>
                  </a:cubicBezTo>
                  <a:cubicBezTo>
                    <a:pt x="1334" y="3235"/>
                    <a:pt x="1404" y="3266"/>
                    <a:pt x="1474" y="3293"/>
                  </a:cubicBezTo>
                  <a:cubicBezTo>
                    <a:pt x="1625" y="3352"/>
                    <a:pt x="1782" y="3405"/>
                    <a:pt x="1944" y="3448"/>
                  </a:cubicBezTo>
                  <a:cubicBezTo>
                    <a:pt x="2437" y="3584"/>
                    <a:pt x="2975" y="3652"/>
                    <a:pt x="3512" y="3652"/>
                  </a:cubicBezTo>
                  <a:cubicBezTo>
                    <a:pt x="4205" y="3652"/>
                    <a:pt x="4895" y="3539"/>
                    <a:pt x="5480" y="3319"/>
                  </a:cubicBezTo>
                  <a:cubicBezTo>
                    <a:pt x="5627" y="3263"/>
                    <a:pt x="5770" y="3199"/>
                    <a:pt x="5902" y="3130"/>
                  </a:cubicBezTo>
                  <a:cubicBezTo>
                    <a:pt x="5965" y="3097"/>
                    <a:pt x="6025" y="3061"/>
                    <a:pt x="6084" y="3025"/>
                  </a:cubicBezTo>
                  <a:cubicBezTo>
                    <a:pt x="6135" y="2994"/>
                    <a:pt x="6183" y="2962"/>
                    <a:pt x="6229" y="2930"/>
                  </a:cubicBezTo>
                  <a:cubicBezTo>
                    <a:pt x="6241" y="2922"/>
                    <a:pt x="6255" y="2912"/>
                    <a:pt x="6266" y="2903"/>
                  </a:cubicBezTo>
                  <a:cubicBezTo>
                    <a:pt x="6568" y="2681"/>
                    <a:pt x="6764" y="2434"/>
                    <a:pt x="6856" y="2178"/>
                  </a:cubicBezTo>
                  <a:cubicBezTo>
                    <a:pt x="7012" y="1742"/>
                    <a:pt x="6869" y="1284"/>
                    <a:pt x="6435" y="895"/>
                  </a:cubicBezTo>
                  <a:cubicBezTo>
                    <a:pt x="6255" y="733"/>
                    <a:pt x="6021" y="581"/>
                    <a:pt x="5738" y="449"/>
                  </a:cubicBezTo>
                  <a:cubicBezTo>
                    <a:pt x="5692" y="428"/>
                    <a:pt x="5645" y="407"/>
                    <a:pt x="5597" y="387"/>
                  </a:cubicBezTo>
                  <a:cubicBezTo>
                    <a:pt x="4975" y="128"/>
                    <a:pt x="4232" y="0"/>
                    <a:pt x="34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7"/>
            <p:cNvSpPr/>
            <p:nvPr/>
          </p:nvSpPr>
          <p:spPr>
            <a:xfrm>
              <a:off x="7348097" y="2942677"/>
              <a:ext cx="566366" cy="271077"/>
            </a:xfrm>
            <a:custGeom>
              <a:avLst/>
              <a:gdLst/>
              <a:ahLst/>
              <a:cxnLst/>
              <a:rect l="l" t="t" r="r" b="b"/>
              <a:pathLst>
                <a:path w="6793" h="3251" extrusionOk="0">
                  <a:moveTo>
                    <a:pt x="3388" y="0"/>
                  </a:moveTo>
                  <a:cubicBezTo>
                    <a:pt x="2506" y="0"/>
                    <a:pt x="1629" y="182"/>
                    <a:pt x="970" y="539"/>
                  </a:cubicBezTo>
                  <a:cubicBezTo>
                    <a:pt x="958" y="544"/>
                    <a:pt x="948" y="550"/>
                    <a:pt x="936" y="556"/>
                  </a:cubicBezTo>
                  <a:cubicBezTo>
                    <a:pt x="895" y="579"/>
                    <a:pt x="853" y="602"/>
                    <a:pt x="813" y="628"/>
                  </a:cubicBezTo>
                  <a:cubicBezTo>
                    <a:pt x="568" y="780"/>
                    <a:pt x="376" y="945"/>
                    <a:pt x="241" y="1120"/>
                  </a:cubicBezTo>
                  <a:cubicBezTo>
                    <a:pt x="114" y="1283"/>
                    <a:pt x="35" y="1453"/>
                    <a:pt x="0" y="1624"/>
                  </a:cubicBezTo>
                  <a:cubicBezTo>
                    <a:pt x="30" y="1758"/>
                    <a:pt x="85" y="1892"/>
                    <a:pt x="168" y="2020"/>
                  </a:cubicBezTo>
                  <a:cubicBezTo>
                    <a:pt x="327" y="2266"/>
                    <a:pt x="589" y="2499"/>
                    <a:pt x="948" y="2695"/>
                  </a:cubicBezTo>
                  <a:cubicBezTo>
                    <a:pt x="1016" y="2732"/>
                    <a:pt x="1086" y="2769"/>
                    <a:pt x="1161" y="2803"/>
                  </a:cubicBezTo>
                  <a:cubicBezTo>
                    <a:pt x="1229" y="2834"/>
                    <a:pt x="1298" y="2865"/>
                    <a:pt x="1371" y="2892"/>
                  </a:cubicBezTo>
                  <a:cubicBezTo>
                    <a:pt x="1520" y="2951"/>
                    <a:pt x="1678" y="3003"/>
                    <a:pt x="1840" y="3048"/>
                  </a:cubicBezTo>
                  <a:cubicBezTo>
                    <a:pt x="2332" y="3184"/>
                    <a:pt x="2870" y="3251"/>
                    <a:pt x="3405" y="3251"/>
                  </a:cubicBezTo>
                  <a:cubicBezTo>
                    <a:pt x="4100" y="3251"/>
                    <a:pt x="4791" y="3139"/>
                    <a:pt x="5375" y="2918"/>
                  </a:cubicBezTo>
                  <a:cubicBezTo>
                    <a:pt x="5522" y="2863"/>
                    <a:pt x="5664" y="2800"/>
                    <a:pt x="5797" y="2729"/>
                  </a:cubicBezTo>
                  <a:cubicBezTo>
                    <a:pt x="5860" y="2696"/>
                    <a:pt x="5921" y="2662"/>
                    <a:pt x="5980" y="2625"/>
                  </a:cubicBezTo>
                  <a:cubicBezTo>
                    <a:pt x="6030" y="2595"/>
                    <a:pt x="6077" y="2562"/>
                    <a:pt x="6124" y="2531"/>
                  </a:cubicBezTo>
                  <a:cubicBezTo>
                    <a:pt x="6137" y="2521"/>
                    <a:pt x="6150" y="2512"/>
                    <a:pt x="6162" y="2502"/>
                  </a:cubicBezTo>
                  <a:cubicBezTo>
                    <a:pt x="6464" y="2281"/>
                    <a:pt x="6659" y="2033"/>
                    <a:pt x="6751" y="1777"/>
                  </a:cubicBezTo>
                  <a:cubicBezTo>
                    <a:pt x="6768" y="1729"/>
                    <a:pt x="6782" y="1679"/>
                    <a:pt x="6792" y="1630"/>
                  </a:cubicBezTo>
                  <a:cubicBezTo>
                    <a:pt x="6739" y="1373"/>
                    <a:pt x="6586" y="1123"/>
                    <a:pt x="6332" y="897"/>
                  </a:cubicBezTo>
                  <a:cubicBezTo>
                    <a:pt x="6149" y="732"/>
                    <a:pt x="5916" y="581"/>
                    <a:pt x="5632" y="449"/>
                  </a:cubicBezTo>
                  <a:cubicBezTo>
                    <a:pt x="5586" y="428"/>
                    <a:pt x="5539" y="407"/>
                    <a:pt x="5491" y="387"/>
                  </a:cubicBezTo>
                  <a:cubicBezTo>
                    <a:pt x="4869" y="128"/>
                    <a:pt x="4127" y="0"/>
                    <a:pt x="3388"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7348097" y="2942677"/>
              <a:ext cx="566366" cy="271077"/>
            </a:xfrm>
            <a:custGeom>
              <a:avLst/>
              <a:gdLst/>
              <a:ahLst/>
              <a:cxnLst/>
              <a:rect l="l" t="t" r="r" b="b"/>
              <a:pathLst>
                <a:path w="6793" h="3251" extrusionOk="0">
                  <a:moveTo>
                    <a:pt x="3388" y="0"/>
                  </a:moveTo>
                  <a:cubicBezTo>
                    <a:pt x="2506" y="0"/>
                    <a:pt x="1629" y="182"/>
                    <a:pt x="970" y="539"/>
                  </a:cubicBezTo>
                  <a:cubicBezTo>
                    <a:pt x="958" y="544"/>
                    <a:pt x="948" y="550"/>
                    <a:pt x="936" y="556"/>
                  </a:cubicBezTo>
                  <a:cubicBezTo>
                    <a:pt x="895" y="579"/>
                    <a:pt x="853" y="602"/>
                    <a:pt x="813" y="628"/>
                  </a:cubicBezTo>
                  <a:cubicBezTo>
                    <a:pt x="568" y="780"/>
                    <a:pt x="376" y="945"/>
                    <a:pt x="241" y="1120"/>
                  </a:cubicBezTo>
                  <a:cubicBezTo>
                    <a:pt x="114" y="1283"/>
                    <a:pt x="35" y="1453"/>
                    <a:pt x="0" y="1624"/>
                  </a:cubicBezTo>
                  <a:cubicBezTo>
                    <a:pt x="30" y="1758"/>
                    <a:pt x="85" y="1892"/>
                    <a:pt x="168" y="2020"/>
                  </a:cubicBezTo>
                  <a:cubicBezTo>
                    <a:pt x="327" y="2266"/>
                    <a:pt x="589" y="2499"/>
                    <a:pt x="948" y="2695"/>
                  </a:cubicBezTo>
                  <a:cubicBezTo>
                    <a:pt x="1016" y="2732"/>
                    <a:pt x="1086" y="2769"/>
                    <a:pt x="1161" y="2803"/>
                  </a:cubicBezTo>
                  <a:cubicBezTo>
                    <a:pt x="1229" y="2834"/>
                    <a:pt x="1298" y="2865"/>
                    <a:pt x="1371" y="2892"/>
                  </a:cubicBezTo>
                  <a:cubicBezTo>
                    <a:pt x="1520" y="2951"/>
                    <a:pt x="1678" y="3003"/>
                    <a:pt x="1840" y="3048"/>
                  </a:cubicBezTo>
                  <a:cubicBezTo>
                    <a:pt x="2332" y="3184"/>
                    <a:pt x="2870" y="3251"/>
                    <a:pt x="3405" y="3251"/>
                  </a:cubicBezTo>
                  <a:cubicBezTo>
                    <a:pt x="4100" y="3251"/>
                    <a:pt x="4791" y="3139"/>
                    <a:pt x="5375" y="2918"/>
                  </a:cubicBezTo>
                  <a:cubicBezTo>
                    <a:pt x="5522" y="2863"/>
                    <a:pt x="5664" y="2800"/>
                    <a:pt x="5797" y="2729"/>
                  </a:cubicBezTo>
                  <a:cubicBezTo>
                    <a:pt x="5860" y="2696"/>
                    <a:pt x="5921" y="2662"/>
                    <a:pt x="5980" y="2625"/>
                  </a:cubicBezTo>
                  <a:cubicBezTo>
                    <a:pt x="6030" y="2595"/>
                    <a:pt x="6077" y="2562"/>
                    <a:pt x="6124" y="2531"/>
                  </a:cubicBezTo>
                  <a:cubicBezTo>
                    <a:pt x="6137" y="2521"/>
                    <a:pt x="6150" y="2512"/>
                    <a:pt x="6162" y="2502"/>
                  </a:cubicBezTo>
                  <a:cubicBezTo>
                    <a:pt x="6464" y="2281"/>
                    <a:pt x="6659" y="2033"/>
                    <a:pt x="6751" y="1777"/>
                  </a:cubicBezTo>
                  <a:cubicBezTo>
                    <a:pt x="6768" y="1729"/>
                    <a:pt x="6782" y="1679"/>
                    <a:pt x="6792" y="1630"/>
                  </a:cubicBezTo>
                  <a:cubicBezTo>
                    <a:pt x="6739" y="1373"/>
                    <a:pt x="6586" y="1123"/>
                    <a:pt x="6332" y="897"/>
                  </a:cubicBezTo>
                  <a:cubicBezTo>
                    <a:pt x="6149" y="732"/>
                    <a:pt x="5916" y="581"/>
                    <a:pt x="5632" y="449"/>
                  </a:cubicBezTo>
                  <a:cubicBezTo>
                    <a:pt x="5586" y="428"/>
                    <a:pt x="5539" y="407"/>
                    <a:pt x="5491" y="387"/>
                  </a:cubicBezTo>
                  <a:cubicBezTo>
                    <a:pt x="4869" y="128"/>
                    <a:pt x="4127" y="0"/>
                    <a:pt x="33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7231790" y="3075422"/>
              <a:ext cx="791479" cy="202369"/>
            </a:xfrm>
            <a:custGeom>
              <a:avLst/>
              <a:gdLst/>
              <a:ahLst/>
              <a:cxnLst/>
              <a:rect l="l" t="t" r="r" b="b"/>
              <a:pathLst>
                <a:path w="9493" h="2427" extrusionOk="0">
                  <a:moveTo>
                    <a:pt x="9492" y="354"/>
                  </a:moveTo>
                  <a:cubicBezTo>
                    <a:pt x="9464" y="415"/>
                    <a:pt x="9434" y="475"/>
                    <a:pt x="9402" y="533"/>
                  </a:cubicBezTo>
                  <a:lnTo>
                    <a:pt x="9402" y="533"/>
                  </a:lnTo>
                  <a:cubicBezTo>
                    <a:pt x="9434" y="475"/>
                    <a:pt x="9465" y="416"/>
                    <a:pt x="9492" y="354"/>
                  </a:cubicBezTo>
                  <a:close/>
                  <a:moveTo>
                    <a:pt x="1" y="1"/>
                  </a:moveTo>
                  <a:lnTo>
                    <a:pt x="1" y="1"/>
                  </a:lnTo>
                  <a:cubicBezTo>
                    <a:pt x="61" y="512"/>
                    <a:pt x="388" y="944"/>
                    <a:pt x="785" y="1263"/>
                  </a:cubicBezTo>
                  <a:lnTo>
                    <a:pt x="783" y="1262"/>
                  </a:lnTo>
                  <a:lnTo>
                    <a:pt x="783" y="1262"/>
                  </a:lnTo>
                  <a:cubicBezTo>
                    <a:pt x="1882" y="2114"/>
                    <a:pt x="3377" y="2427"/>
                    <a:pt x="4840" y="2427"/>
                  </a:cubicBezTo>
                  <a:cubicBezTo>
                    <a:pt x="4937" y="2427"/>
                    <a:pt x="5034" y="2425"/>
                    <a:pt x="5131" y="2423"/>
                  </a:cubicBezTo>
                  <a:cubicBezTo>
                    <a:pt x="6637" y="2333"/>
                    <a:pt x="8620" y="1940"/>
                    <a:pt x="9402" y="533"/>
                  </a:cubicBezTo>
                  <a:lnTo>
                    <a:pt x="9402" y="533"/>
                  </a:lnTo>
                  <a:cubicBezTo>
                    <a:pt x="8795" y="1610"/>
                    <a:pt x="7367" y="2054"/>
                    <a:pt x="6191" y="2260"/>
                  </a:cubicBezTo>
                  <a:cubicBezTo>
                    <a:pt x="5719" y="2328"/>
                    <a:pt x="5237" y="2365"/>
                    <a:pt x="4757" y="2365"/>
                  </a:cubicBezTo>
                  <a:cubicBezTo>
                    <a:pt x="3318" y="2365"/>
                    <a:pt x="1894" y="2036"/>
                    <a:pt x="803" y="1234"/>
                  </a:cubicBezTo>
                  <a:lnTo>
                    <a:pt x="803" y="1234"/>
                  </a:lnTo>
                  <a:lnTo>
                    <a:pt x="805" y="1236"/>
                  </a:lnTo>
                  <a:cubicBezTo>
                    <a:pt x="409" y="924"/>
                    <a:pt x="72" y="50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7420549" y="2951849"/>
              <a:ext cx="404952" cy="242310"/>
            </a:xfrm>
            <a:custGeom>
              <a:avLst/>
              <a:gdLst/>
              <a:ahLst/>
              <a:cxnLst/>
              <a:rect l="l" t="t" r="r" b="b"/>
              <a:pathLst>
                <a:path w="4857" h="2906" extrusionOk="0">
                  <a:moveTo>
                    <a:pt x="2328" y="1"/>
                  </a:moveTo>
                  <a:cubicBezTo>
                    <a:pt x="1923" y="1"/>
                    <a:pt x="1505" y="102"/>
                    <a:pt x="1093" y="304"/>
                  </a:cubicBezTo>
                  <a:lnTo>
                    <a:pt x="625" y="108"/>
                  </a:lnTo>
                  <a:lnTo>
                    <a:pt x="1" y="508"/>
                  </a:lnTo>
                  <a:lnTo>
                    <a:pt x="1" y="1061"/>
                  </a:lnTo>
                  <a:lnTo>
                    <a:pt x="147" y="1121"/>
                  </a:lnTo>
                  <a:cubicBezTo>
                    <a:pt x="138" y="1157"/>
                    <a:pt x="131" y="1191"/>
                    <a:pt x="132" y="1225"/>
                  </a:cubicBezTo>
                  <a:lnTo>
                    <a:pt x="132" y="1230"/>
                  </a:lnTo>
                  <a:cubicBezTo>
                    <a:pt x="138" y="1315"/>
                    <a:pt x="128" y="1680"/>
                    <a:pt x="132" y="1778"/>
                  </a:cubicBezTo>
                  <a:lnTo>
                    <a:pt x="132" y="1781"/>
                  </a:lnTo>
                  <a:cubicBezTo>
                    <a:pt x="142" y="1946"/>
                    <a:pt x="275" y="2089"/>
                    <a:pt x="551" y="2205"/>
                  </a:cubicBezTo>
                  <a:cubicBezTo>
                    <a:pt x="772" y="2298"/>
                    <a:pt x="990" y="2335"/>
                    <a:pt x="1205" y="2335"/>
                  </a:cubicBezTo>
                  <a:cubicBezTo>
                    <a:pt x="1509" y="2335"/>
                    <a:pt x="1806" y="2260"/>
                    <a:pt x="2090" y="2159"/>
                  </a:cubicBezTo>
                  <a:lnTo>
                    <a:pt x="2090" y="2159"/>
                  </a:lnTo>
                  <a:lnTo>
                    <a:pt x="1963" y="2291"/>
                  </a:lnTo>
                  <a:lnTo>
                    <a:pt x="1963" y="2844"/>
                  </a:lnTo>
                  <a:cubicBezTo>
                    <a:pt x="2073" y="2870"/>
                    <a:pt x="2184" y="2887"/>
                    <a:pt x="2292" y="2897"/>
                  </a:cubicBezTo>
                  <a:cubicBezTo>
                    <a:pt x="2359" y="2903"/>
                    <a:pt x="2426" y="2906"/>
                    <a:pt x="2492" y="2906"/>
                  </a:cubicBezTo>
                  <a:cubicBezTo>
                    <a:pt x="2619" y="2906"/>
                    <a:pt x="2743" y="2896"/>
                    <a:pt x="2864" y="2876"/>
                  </a:cubicBezTo>
                  <a:cubicBezTo>
                    <a:pt x="3191" y="2825"/>
                    <a:pt x="3496" y="2714"/>
                    <a:pt x="3756" y="2582"/>
                  </a:cubicBezTo>
                  <a:lnTo>
                    <a:pt x="4224" y="2778"/>
                  </a:lnTo>
                  <a:lnTo>
                    <a:pt x="4857" y="2390"/>
                  </a:lnTo>
                  <a:lnTo>
                    <a:pt x="4857" y="1837"/>
                  </a:lnTo>
                  <a:lnTo>
                    <a:pt x="4738" y="1786"/>
                  </a:lnTo>
                  <a:lnTo>
                    <a:pt x="4712" y="1775"/>
                  </a:lnTo>
                  <a:cubicBezTo>
                    <a:pt x="4722" y="1736"/>
                    <a:pt x="4727" y="1693"/>
                    <a:pt x="4726" y="1646"/>
                  </a:cubicBezTo>
                  <a:cubicBezTo>
                    <a:pt x="4726" y="1630"/>
                    <a:pt x="4723" y="1617"/>
                    <a:pt x="4722" y="1602"/>
                  </a:cubicBezTo>
                  <a:cubicBezTo>
                    <a:pt x="4715" y="1534"/>
                    <a:pt x="4728" y="1222"/>
                    <a:pt x="4726" y="1094"/>
                  </a:cubicBezTo>
                  <a:cubicBezTo>
                    <a:pt x="4726" y="1078"/>
                    <a:pt x="4723" y="1064"/>
                    <a:pt x="4722" y="1050"/>
                  </a:cubicBezTo>
                  <a:cubicBezTo>
                    <a:pt x="4704" y="895"/>
                    <a:pt x="4574" y="757"/>
                    <a:pt x="4314" y="647"/>
                  </a:cubicBezTo>
                  <a:lnTo>
                    <a:pt x="4314" y="646"/>
                  </a:lnTo>
                  <a:cubicBezTo>
                    <a:pt x="4104" y="559"/>
                    <a:pt x="3892" y="525"/>
                    <a:pt x="3684" y="525"/>
                  </a:cubicBezTo>
                  <a:cubicBezTo>
                    <a:pt x="3614" y="525"/>
                    <a:pt x="3545" y="528"/>
                    <a:pt x="3476" y="536"/>
                  </a:cubicBezTo>
                  <a:cubicBezTo>
                    <a:pt x="3452" y="539"/>
                    <a:pt x="3429" y="542"/>
                    <a:pt x="3404" y="545"/>
                  </a:cubicBezTo>
                  <a:lnTo>
                    <a:pt x="3397" y="546"/>
                  </a:lnTo>
                  <a:cubicBezTo>
                    <a:pt x="3372" y="550"/>
                    <a:pt x="3346" y="555"/>
                    <a:pt x="3323" y="558"/>
                  </a:cubicBezTo>
                  <a:cubicBezTo>
                    <a:pt x="3302" y="562"/>
                    <a:pt x="3280" y="566"/>
                    <a:pt x="3259" y="570"/>
                  </a:cubicBezTo>
                  <a:cubicBezTo>
                    <a:pt x="3249" y="572"/>
                    <a:pt x="3240" y="574"/>
                    <a:pt x="3233" y="576"/>
                  </a:cubicBezTo>
                  <a:cubicBezTo>
                    <a:pt x="3215" y="578"/>
                    <a:pt x="3198" y="582"/>
                    <a:pt x="3182" y="586"/>
                  </a:cubicBezTo>
                  <a:cubicBezTo>
                    <a:pt x="3043" y="618"/>
                    <a:pt x="2908" y="660"/>
                    <a:pt x="2779" y="704"/>
                  </a:cubicBezTo>
                  <a:cubicBezTo>
                    <a:pt x="2721" y="724"/>
                    <a:pt x="2663" y="747"/>
                    <a:pt x="2606" y="769"/>
                  </a:cubicBezTo>
                  <a:lnTo>
                    <a:pt x="2773" y="595"/>
                  </a:lnTo>
                  <a:lnTo>
                    <a:pt x="2773" y="43"/>
                  </a:lnTo>
                  <a:cubicBezTo>
                    <a:pt x="2627" y="15"/>
                    <a:pt x="2478" y="1"/>
                    <a:pt x="2328"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7785477" y="3045071"/>
              <a:ext cx="29348" cy="54699"/>
            </a:xfrm>
            <a:custGeom>
              <a:avLst/>
              <a:gdLst/>
              <a:ahLst/>
              <a:cxnLst/>
              <a:rect l="l" t="t" r="r" b="b"/>
              <a:pathLst>
                <a:path w="352" h="656" extrusionOk="0">
                  <a:moveTo>
                    <a:pt x="349" y="1"/>
                  </a:moveTo>
                  <a:cubicBezTo>
                    <a:pt x="340" y="351"/>
                    <a:pt x="0" y="515"/>
                    <a:pt x="1" y="515"/>
                  </a:cubicBezTo>
                  <a:lnTo>
                    <a:pt x="338" y="656"/>
                  </a:lnTo>
                  <a:cubicBezTo>
                    <a:pt x="346" y="615"/>
                    <a:pt x="351" y="573"/>
                    <a:pt x="350" y="527"/>
                  </a:cubicBezTo>
                  <a:lnTo>
                    <a:pt x="346" y="483"/>
                  </a:lnTo>
                  <a:cubicBezTo>
                    <a:pt x="339" y="420"/>
                    <a:pt x="350" y="142"/>
                    <a:pt x="3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7517263" y="2955518"/>
              <a:ext cx="134401" cy="91971"/>
            </a:xfrm>
            <a:custGeom>
              <a:avLst/>
              <a:gdLst/>
              <a:ahLst/>
              <a:cxnLst/>
              <a:rect l="l" t="t" r="r" b="b"/>
              <a:pathLst>
                <a:path w="1612" h="1103" extrusionOk="0">
                  <a:moveTo>
                    <a:pt x="1612" y="0"/>
                  </a:moveTo>
                  <a:lnTo>
                    <a:pt x="1063" y="571"/>
                  </a:lnTo>
                  <a:cubicBezTo>
                    <a:pt x="997" y="554"/>
                    <a:pt x="927" y="546"/>
                    <a:pt x="855" y="546"/>
                  </a:cubicBezTo>
                  <a:cubicBezTo>
                    <a:pt x="665" y="546"/>
                    <a:pt x="460" y="605"/>
                    <a:pt x="259" y="732"/>
                  </a:cubicBezTo>
                  <a:cubicBezTo>
                    <a:pt x="1" y="898"/>
                    <a:pt x="23" y="1007"/>
                    <a:pt x="164" y="1066"/>
                  </a:cubicBezTo>
                  <a:cubicBezTo>
                    <a:pt x="201" y="1081"/>
                    <a:pt x="239" y="1093"/>
                    <a:pt x="277" y="1097"/>
                  </a:cubicBezTo>
                  <a:cubicBezTo>
                    <a:pt x="300" y="1100"/>
                    <a:pt x="324" y="1102"/>
                    <a:pt x="349" y="1102"/>
                  </a:cubicBezTo>
                  <a:cubicBezTo>
                    <a:pt x="401" y="1102"/>
                    <a:pt x="457" y="1095"/>
                    <a:pt x="518" y="1080"/>
                  </a:cubicBezTo>
                  <a:cubicBezTo>
                    <a:pt x="660" y="1049"/>
                    <a:pt x="835" y="977"/>
                    <a:pt x="1069" y="877"/>
                  </a:cubicBezTo>
                  <a:cubicBezTo>
                    <a:pt x="1101" y="865"/>
                    <a:pt x="1135" y="850"/>
                    <a:pt x="1169" y="836"/>
                  </a:cubicBezTo>
                  <a:cubicBezTo>
                    <a:pt x="1252" y="802"/>
                    <a:pt x="1338" y="766"/>
                    <a:pt x="1428" y="732"/>
                  </a:cubicBezTo>
                  <a:cubicBezTo>
                    <a:pt x="1435" y="729"/>
                    <a:pt x="1439" y="728"/>
                    <a:pt x="1446" y="726"/>
                  </a:cubicBezTo>
                  <a:lnTo>
                    <a:pt x="1611" y="552"/>
                  </a:lnTo>
                  <a:lnTo>
                    <a:pt x="16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7420299" y="2994291"/>
              <a:ext cx="39103" cy="51030"/>
            </a:xfrm>
            <a:custGeom>
              <a:avLst/>
              <a:gdLst/>
              <a:ahLst/>
              <a:cxnLst/>
              <a:rect l="l" t="t" r="r" b="b"/>
              <a:pathLst>
                <a:path w="469" h="612" extrusionOk="0">
                  <a:moveTo>
                    <a:pt x="3" y="0"/>
                  </a:moveTo>
                  <a:lnTo>
                    <a:pt x="0" y="552"/>
                  </a:lnTo>
                  <a:lnTo>
                    <a:pt x="147" y="612"/>
                  </a:lnTo>
                  <a:cubicBezTo>
                    <a:pt x="184" y="479"/>
                    <a:pt x="295" y="338"/>
                    <a:pt x="469" y="195"/>
                  </a:cubicBezTo>
                  <a:lnTo>
                    <a:pt x="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7584129" y="3104939"/>
              <a:ext cx="241537" cy="89053"/>
            </a:xfrm>
            <a:custGeom>
              <a:avLst/>
              <a:gdLst/>
              <a:ahLst/>
              <a:cxnLst/>
              <a:rect l="l" t="t" r="r" b="b"/>
              <a:pathLst>
                <a:path w="2897" h="1068" extrusionOk="0">
                  <a:moveTo>
                    <a:pt x="2896" y="0"/>
                  </a:moveTo>
                  <a:lnTo>
                    <a:pt x="2263" y="389"/>
                  </a:lnTo>
                  <a:lnTo>
                    <a:pt x="1794" y="192"/>
                  </a:lnTo>
                  <a:cubicBezTo>
                    <a:pt x="1532" y="323"/>
                    <a:pt x="1228" y="435"/>
                    <a:pt x="900" y="485"/>
                  </a:cubicBezTo>
                  <a:cubicBezTo>
                    <a:pt x="776" y="505"/>
                    <a:pt x="649" y="516"/>
                    <a:pt x="519" y="516"/>
                  </a:cubicBezTo>
                  <a:cubicBezTo>
                    <a:pt x="456" y="516"/>
                    <a:pt x="393" y="513"/>
                    <a:pt x="329" y="508"/>
                  </a:cubicBezTo>
                  <a:cubicBezTo>
                    <a:pt x="223" y="497"/>
                    <a:pt x="111" y="481"/>
                    <a:pt x="1" y="454"/>
                  </a:cubicBezTo>
                  <a:lnTo>
                    <a:pt x="1" y="1005"/>
                  </a:lnTo>
                  <a:cubicBezTo>
                    <a:pt x="111" y="1034"/>
                    <a:pt x="221" y="1050"/>
                    <a:pt x="329" y="1060"/>
                  </a:cubicBezTo>
                  <a:cubicBezTo>
                    <a:pt x="392" y="1065"/>
                    <a:pt x="455" y="1068"/>
                    <a:pt x="518" y="1068"/>
                  </a:cubicBezTo>
                  <a:cubicBezTo>
                    <a:pt x="648" y="1068"/>
                    <a:pt x="776" y="1057"/>
                    <a:pt x="900" y="1038"/>
                  </a:cubicBezTo>
                  <a:cubicBezTo>
                    <a:pt x="1229" y="987"/>
                    <a:pt x="1532" y="877"/>
                    <a:pt x="1794" y="745"/>
                  </a:cubicBezTo>
                  <a:lnTo>
                    <a:pt x="2262" y="943"/>
                  </a:lnTo>
                  <a:lnTo>
                    <a:pt x="2896" y="553"/>
                  </a:lnTo>
                  <a:lnTo>
                    <a:pt x="289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7611559" y="3166976"/>
              <a:ext cx="122228" cy="28767"/>
            </a:xfrm>
            <a:custGeom>
              <a:avLst/>
              <a:gdLst/>
              <a:ahLst/>
              <a:cxnLst/>
              <a:rect l="l" t="t" r="r" b="b"/>
              <a:pathLst>
                <a:path w="1466" h="345" extrusionOk="0">
                  <a:moveTo>
                    <a:pt x="1466" y="1"/>
                  </a:moveTo>
                  <a:lnTo>
                    <a:pt x="1466" y="1"/>
                  </a:lnTo>
                  <a:cubicBezTo>
                    <a:pt x="1346" y="46"/>
                    <a:pt x="1227" y="92"/>
                    <a:pt x="1106" y="132"/>
                  </a:cubicBezTo>
                  <a:cubicBezTo>
                    <a:pt x="986" y="169"/>
                    <a:pt x="866" y="204"/>
                    <a:pt x="743" y="231"/>
                  </a:cubicBezTo>
                  <a:cubicBezTo>
                    <a:pt x="500" y="286"/>
                    <a:pt x="253" y="313"/>
                    <a:pt x="1" y="317"/>
                  </a:cubicBezTo>
                  <a:cubicBezTo>
                    <a:pt x="99" y="336"/>
                    <a:pt x="200" y="345"/>
                    <a:pt x="301" y="345"/>
                  </a:cubicBezTo>
                  <a:cubicBezTo>
                    <a:pt x="452" y="345"/>
                    <a:pt x="605" y="325"/>
                    <a:pt x="755" y="292"/>
                  </a:cubicBezTo>
                  <a:cubicBezTo>
                    <a:pt x="1006" y="234"/>
                    <a:pt x="1250" y="137"/>
                    <a:pt x="14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7431221" y="3050574"/>
              <a:ext cx="296732" cy="96140"/>
            </a:xfrm>
            <a:custGeom>
              <a:avLst/>
              <a:gdLst/>
              <a:ahLst/>
              <a:cxnLst/>
              <a:rect l="l" t="t" r="r" b="b"/>
              <a:pathLst>
                <a:path w="3559" h="1153" extrusionOk="0">
                  <a:moveTo>
                    <a:pt x="3" y="47"/>
                  </a:moveTo>
                  <a:cubicBezTo>
                    <a:pt x="3" y="48"/>
                    <a:pt x="3" y="49"/>
                    <a:pt x="4" y="50"/>
                  </a:cubicBezTo>
                  <a:lnTo>
                    <a:pt x="4" y="50"/>
                  </a:lnTo>
                  <a:cubicBezTo>
                    <a:pt x="4" y="49"/>
                    <a:pt x="3" y="48"/>
                    <a:pt x="3" y="47"/>
                  </a:cubicBezTo>
                  <a:close/>
                  <a:moveTo>
                    <a:pt x="3180" y="0"/>
                  </a:moveTo>
                  <a:cubicBezTo>
                    <a:pt x="2916" y="0"/>
                    <a:pt x="2598" y="173"/>
                    <a:pt x="2190" y="338"/>
                  </a:cubicBezTo>
                  <a:cubicBezTo>
                    <a:pt x="1837" y="479"/>
                    <a:pt x="1464" y="599"/>
                    <a:pt x="1078" y="599"/>
                  </a:cubicBezTo>
                  <a:cubicBezTo>
                    <a:pt x="862" y="599"/>
                    <a:pt x="643" y="562"/>
                    <a:pt x="422" y="470"/>
                  </a:cubicBezTo>
                  <a:cubicBezTo>
                    <a:pt x="148" y="354"/>
                    <a:pt x="14" y="212"/>
                    <a:pt x="4" y="50"/>
                  </a:cubicBezTo>
                  <a:lnTo>
                    <a:pt x="4" y="50"/>
                  </a:lnTo>
                  <a:cubicBezTo>
                    <a:pt x="8" y="142"/>
                    <a:pt x="0" y="499"/>
                    <a:pt x="4" y="595"/>
                  </a:cubicBezTo>
                  <a:lnTo>
                    <a:pt x="4" y="598"/>
                  </a:lnTo>
                  <a:cubicBezTo>
                    <a:pt x="14" y="762"/>
                    <a:pt x="146" y="905"/>
                    <a:pt x="422" y="1022"/>
                  </a:cubicBezTo>
                  <a:cubicBezTo>
                    <a:pt x="643" y="1115"/>
                    <a:pt x="863" y="1153"/>
                    <a:pt x="1078" y="1153"/>
                  </a:cubicBezTo>
                  <a:cubicBezTo>
                    <a:pt x="1381" y="1153"/>
                    <a:pt x="1677" y="1079"/>
                    <a:pt x="1961" y="978"/>
                  </a:cubicBezTo>
                  <a:lnTo>
                    <a:pt x="1963" y="976"/>
                  </a:lnTo>
                  <a:lnTo>
                    <a:pt x="2419" y="509"/>
                  </a:lnTo>
                  <a:cubicBezTo>
                    <a:pt x="2491" y="529"/>
                    <a:pt x="2587" y="544"/>
                    <a:pt x="2695" y="544"/>
                  </a:cubicBezTo>
                  <a:cubicBezTo>
                    <a:pt x="2877" y="544"/>
                    <a:pt x="3095" y="501"/>
                    <a:pt x="3301" y="369"/>
                  </a:cubicBezTo>
                  <a:cubicBezTo>
                    <a:pt x="3503" y="240"/>
                    <a:pt x="3558" y="115"/>
                    <a:pt x="3370" y="36"/>
                  </a:cubicBezTo>
                  <a:cubicBezTo>
                    <a:pt x="3310" y="11"/>
                    <a:pt x="3247" y="0"/>
                    <a:pt x="31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7605889" y="2955351"/>
              <a:ext cx="45773" cy="93889"/>
            </a:xfrm>
            <a:custGeom>
              <a:avLst/>
              <a:gdLst/>
              <a:ahLst/>
              <a:cxnLst/>
              <a:rect l="l" t="t" r="r" b="b"/>
              <a:pathLst>
                <a:path w="549" h="1126" extrusionOk="0">
                  <a:moveTo>
                    <a:pt x="549" y="1"/>
                  </a:moveTo>
                  <a:lnTo>
                    <a:pt x="0" y="573"/>
                  </a:lnTo>
                  <a:lnTo>
                    <a:pt x="2" y="1125"/>
                  </a:lnTo>
                  <a:lnTo>
                    <a:pt x="549" y="554"/>
                  </a:lnTo>
                  <a:lnTo>
                    <a:pt x="549"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7605889" y="2955351"/>
              <a:ext cx="45773" cy="93889"/>
            </a:xfrm>
            <a:custGeom>
              <a:avLst/>
              <a:gdLst/>
              <a:ahLst/>
              <a:cxnLst/>
              <a:rect l="l" t="t" r="r" b="b"/>
              <a:pathLst>
                <a:path w="549" h="1126" extrusionOk="0">
                  <a:moveTo>
                    <a:pt x="549" y="1"/>
                  </a:moveTo>
                  <a:lnTo>
                    <a:pt x="0" y="573"/>
                  </a:lnTo>
                  <a:lnTo>
                    <a:pt x="2" y="1125"/>
                  </a:lnTo>
                  <a:lnTo>
                    <a:pt x="549" y="554"/>
                  </a:lnTo>
                  <a:lnTo>
                    <a:pt x="54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7420299" y="2994208"/>
              <a:ext cx="39186" cy="51113"/>
            </a:xfrm>
            <a:custGeom>
              <a:avLst/>
              <a:gdLst/>
              <a:ahLst/>
              <a:cxnLst/>
              <a:rect l="l" t="t" r="r" b="b"/>
              <a:pathLst>
                <a:path w="470" h="613" extrusionOk="0">
                  <a:moveTo>
                    <a:pt x="0" y="0"/>
                  </a:moveTo>
                  <a:lnTo>
                    <a:pt x="3" y="553"/>
                  </a:lnTo>
                  <a:lnTo>
                    <a:pt x="148" y="613"/>
                  </a:lnTo>
                  <a:lnTo>
                    <a:pt x="470" y="195"/>
                  </a:lnTo>
                  <a:lnTo>
                    <a:pt x="0"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7420299" y="2994208"/>
              <a:ext cx="39186" cy="51113"/>
            </a:xfrm>
            <a:custGeom>
              <a:avLst/>
              <a:gdLst/>
              <a:ahLst/>
              <a:cxnLst/>
              <a:rect l="l" t="t" r="r" b="b"/>
              <a:pathLst>
                <a:path w="470" h="613" extrusionOk="0">
                  <a:moveTo>
                    <a:pt x="0" y="0"/>
                  </a:moveTo>
                  <a:lnTo>
                    <a:pt x="3" y="553"/>
                  </a:lnTo>
                  <a:lnTo>
                    <a:pt x="148" y="613"/>
                  </a:lnTo>
                  <a:lnTo>
                    <a:pt x="470" y="195"/>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7"/>
            <p:cNvSpPr/>
            <p:nvPr/>
          </p:nvSpPr>
          <p:spPr>
            <a:xfrm>
              <a:off x="7420549" y="2952100"/>
              <a:ext cx="405286" cy="196199"/>
            </a:xfrm>
            <a:custGeom>
              <a:avLst/>
              <a:gdLst/>
              <a:ahLst/>
              <a:cxnLst/>
              <a:rect l="l" t="t" r="r" b="b"/>
              <a:pathLst>
                <a:path w="4861" h="2353" extrusionOk="0">
                  <a:moveTo>
                    <a:pt x="2329" y="1"/>
                  </a:moveTo>
                  <a:cubicBezTo>
                    <a:pt x="1924" y="1"/>
                    <a:pt x="1506" y="101"/>
                    <a:pt x="1093" y="304"/>
                  </a:cubicBezTo>
                  <a:lnTo>
                    <a:pt x="625" y="109"/>
                  </a:lnTo>
                  <a:lnTo>
                    <a:pt x="1" y="507"/>
                  </a:lnTo>
                  <a:lnTo>
                    <a:pt x="468" y="702"/>
                  </a:lnTo>
                  <a:cubicBezTo>
                    <a:pt x="244" y="887"/>
                    <a:pt x="127" y="1065"/>
                    <a:pt x="133" y="1226"/>
                  </a:cubicBezTo>
                  <a:lnTo>
                    <a:pt x="133" y="1229"/>
                  </a:lnTo>
                  <a:cubicBezTo>
                    <a:pt x="143" y="1391"/>
                    <a:pt x="276" y="1535"/>
                    <a:pt x="554" y="1651"/>
                  </a:cubicBezTo>
                  <a:cubicBezTo>
                    <a:pt x="775" y="1743"/>
                    <a:pt x="994" y="1781"/>
                    <a:pt x="1209" y="1781"/>
                  </a:cubicBezTo>
                  <a:cubicBezTo>
                    <a:pt x="1595" y="1781"/>
                    <a:pt x="1969" y="1660"/>
                    <a:pt x="2321" y="1519"/>
                  </a:cubicBezTo>
                  <a:cubicBezTo>
                    <a:pt x="2727" y="1354"/>
                    <a:pt x="3046" y="1182"/>
                    <a:pt x="3311" y="1182"/>
                  </a:cubicBezTo>
                  <a:cubicBezTo>
                    <a:pt x="3378" y="1182"/>
                    <a:pt x="3442" y="1193"/>
                    <a:pt x="3503" y="1218"/>
                  </a:cubicBezTo>
                  <a:cubicBezTo>
                    <a:pt x="3688" y="1297"/>
                    <a:pt x="3635" y="1421"/>
                    <a:pt x="3431" y="1550"/>
                  </a:cubicBezTo>
                  <a:cubicBezTo>
                    <a:pt x="3226" y="1682"/>
                    <a:pt x="3006" y="1725"/>
                    <a:pt x="2823" y="1725"/>
                  </a:cubicBezTo>
                  <a:cubicBezTo>
                    <a:pt x="2716" y="1725"/>
                    <a:pt x="2621" y="1711"/>
                    <a:pt x="2549" y="1691"/>
                  </a:cubicBezTo>
                  <a:lnTo>
                    <a:pt x="1967" y="2291"/>
                  </a:lnTo>
                  <a:cubicBezTo>
                    <a:pt x="2078" y="2317"/>
                    <a:pt x="2188" y="2334"/>
                    <a:pt x="2296" y="2345"/>
                  </a:cubicBezTo>
                  <a:cubicBezTo>
                    <a:pt x="2360" y="2350"/>
                    <a:pt x="2424" y="2353"/>
                    <a:pt x="2488" y="2353"/>
                  </a:cubicBezTo>
                  <a:cubicBezTo>
                    <a:pt x="2617" y="2353"/>
                    <a:pt x="2745" y="2342"/>
                    <a:pt x="2869" y="2324"/>
                  </a:cubicBezTo>
                  <a:cubicBezTo>
                    <a:pt x="3196" y="2272"/>
                    <a:pt x="3499" y="2161"/>
                    <a:pt x="3760" y="2029"/>
                  </a:cubicBezTo>
                  <a:lnTo>
                    <a:pt x="4227" y="2226"/>
                  </a:lnTo>
                  <a:lnTo>
                    <a:pt x="4860" y="1836"/>
                  </a:lnTo>
                  <a:lnTo>
                    <a:pt x="4739" y="1783"/>
                  </a:lnTo>
                  <a:lnTo>
                    <a:pt x="4377" y="1630"/>
                  </a:lnTo>
                  <a:cubicBezTo>
                    <a:pt x="4377" y="1630"/>
                    <a:pt x="4732" y="1457"/>
                    <a:pt x="4726" y="1091"/>
                  </a:cubicBezTo>
                  <a:cubicBezTo>
                    <a:pt x="4726" y="1075"/>
                    <a:pt x="4723" y="1062"/>
                    <a:pt x="4722" y="1047"/>
                  </a:cubicBezTo>
                  <a:cubicBezTo>
                    <a:pt x="4704" y="893"/>
                    <a:pt x="4574" y="754"/>
                    <a:pt x="4314" y="645"/>
                  </a:cubicBezTo>
                  <a:lnTo>
                    <a:pt x="4314" y="643"/>
                  </a:lnTo>
                  <a:cubicBezTo>
                    <a:pt x="4104" y="556"/>
                    <a:pt x="3892" y="522"/>
                    <a:pt x="3684" y="522"/>
                  </a:cubicBezTo>
                  <a:cubicBezTo>
                    <a:pt x="3614" y="522"/>
                    <a:pt x="3545" y="525"/>
                    <a:pt x="3476" y="533"/>
                  </a:cubicBezTo>
                  <a:cubicBezTo>
                    <a:pt x="3452" y="536"/>
                    <a:pt x="3429" y="540"/>
                    <a:pt x="3404" y="542"/>
                  </a:cubicBezTo>
                  <a:lnTo>
                    <a:pt x="3397" y="543"/>
                  </a:lnTo>
                  <a:cubicBezTo>
                    <a:pt x="3372" y="547"/>
                    <a:pt x="3346" y="552"/>
                    <a:pt x="3323" y="556"/>
                  </a:cubicBezTo>
                  <a:cubicBezTo>
                    <a:pt x="3302" y="559"/>
                    <a:pt x="3279" y="563"/>
                    <a:pt x="3258" y="567"/>
                  </a:cubicBezTo>
                  <a:cubicBezTo>
                    <a:pt x="3249" y="569"/>
                    <a:pt x="3240" y="571"/>
                    <a:pt x="3231" y="573"/>
                  </a:cubicBezTo>
                  <a:cubicBezTo>
                    <a:pt x="3215" y="575"/>
                    <a:pt x="3198" y="579"/>
                    <a:pt x="3182" y="583"/>
                  </a:cubicBezTo>
                  <a:cubicBezTo>
                    <a:pt x="3042" y="615"/>
                    <a:pt x="2908" y="657"/>
                    <a:pt x="2778" y="701"/>
                  </a:cubicBezTo>
                  <a:cubicBezTo>
                    <a:pt x="2715" y="723"/>
                    <a:pt x="2651" y="748"/>
                    <a:pt x="2590" y="773"/>
                  </a:cubicBezTo>
                  <a:cubicBezTo>
                    <a:pt x="2500" y="807"/>
                    <a:pt x="2412" y="844"/>
                    <a:pt x="2329" y="879"/>
                  </a:cubicBezTo>
                  <a:cubicBezTo>
                    <a:pt x="2295" y="892"/>
                    <a:pt x="2263" y="906"/>
                    <a:pt x="2229" y="921"/>
                  </a:cubicBezTo>
                  <a:cubicBezTo>
                    <a:pt x="1995" y="1021"/>
                    <a:pt x="1820" y="1092"/>
                    <a:pt x="1678" y="1123"/>
                  </a:cubicBezTo>
                  <a:cubicBezTo>
                    <a:pt x="1617" y="1138"/>
                    <a:pt x="1561" y="1145"/>
                    <a:pt x="1509" y="1145"/>
                  </a:cubicBezTo>
                  <a:cubicBezTo>
                    <a:pt x="1485" y="1145"/>
                    <a:pt x="1461" y="1144"/>
                    <a:pt x="1438" y="1140"/>
                  </a:cubicBezTo>
                  <a:cubicBezTo>
                    <a:pt x="1399" y="1135"/>
                    <a:pt x="1362" y="1124"/>
                    <a:pt x="1326" y="1111"/>
                  </a:cubicBezTo>
                  <a:cubicBezTo>
                    <a:pt x="1185" y="1050"/>
                    <a:pt x="1162" y="942"/>
                    <a:pt x="1421" y="775"/>
                  </a:cubicBezTo>
                  <a:cubicBezTo>
                    <a:pt x="1621" y="648"/>
                    <a:pt x="1825" y="589"/>
                    <a:pt x="2015" y="589"/>
                  </a:cubicBezTo>
                  <a:cubicBezTo>
                    <a:pt x="2088" y="589"/>
                    <a:pt x="2159" y="597"/>
                    <a:pt x="2226" y="615"/>
                  </a:cubicBezTo>
                  <a:lnTo>
                    <a:pt x="2773" y="42"/>
                  </a:lnTo>
                  <a:cubicBezTo>
                    <a:pt x="2627" y="14"/>
                    <a:pt x="2479" y="1"/>
                    <a:pt x="2329"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7"/>
            <p:cNvSpPr/>
            <p:nvPr/>
          </p:nvSpPr>
          <p:spPr>
            <a:xfrm>
              <a:off x="7420549" y="2952100"/>
              <a:ext cx="405286" cy="196199"/>
            </a:xfrm>
            <a:custGeom>
              <a:avLst/>
              <a:gdLst/>
              <a:ahLst/>
              <a:cxnLst/>
              <a:rect l="l" t="t" r="r" b="b"/>
              <a:pathLst>
                <a:path w="4861" h="2353" extrusionOk="0">
                  <a:moveTo>
                    <a:pt x="2329" y="1"/>
                  </a:moveTo>
                  <a:cubicBezTo>
                    <a:pt x="1924" y="1"/>
                    <a:pt x="1506" y="101"/>
                    <a:pt x="1093" y="304"/>
                  </a:cubicBezTo>
                  <a:lnTo>
                    <a:pt x="625" y="109"/>
                  </a:lnTo>
                  <a:lnTo>
                    <a:pt x="1" y="507"/>
                  </a:lnTo>
                  <a:lnTo>
                    <a:pt x="468" y="702"/>
                  </a:lnTo>
                  <a:cubicBezTo>
                    <a:pt x="244" y="887"/>
                    <a:pt x="127" y="1065"/>
                    <a:pt x="133" y="1226"/>
                  </a:cubicBezTo>
                  <a:lnTo>
                    <a:pt x="133" y="1229"/>
                  </a:lnTo>
                  <a:cubicBezTo>
                    <a:pt x="143" y="1391"/>
                    <a:pt x="276" y="1535"/>
                    <a:pt x="554" y="1651"/>
                  </a:cubicBezTo>
                  <a:cubicBezTo>
                    <a:pt x="775" y="1743"/>
                    <a:pt x="994" y="1781"/>
                    <a:pt x="1209" y="1781"/>
                  </a:cubicBezTo>
                  <a:cubicBezTo>
                    <a:pt x="1595" y="1781"/>
                    <a:pt x="1969" y="1660"/>
                    <a:pt x="2321" y="1519"/>
                  </a:cubicBezTo>
                  <a:cubicBezTo>
                    <a:pt x="2727" y="1354"/>
                    <a:pt x="3046" y="1182"/>
                    <a:pt x="3311" y="1182"/>
                  </a:cubicBezTo>
                  <a:cubicBezTo>
                    <a:pt x="3378" y="1182"/>
                    <a:pt x="3442" y="1193"/>
                    <a:pt x="3503" y="1218"/>
                  </a:cubicBezTo>
                  <a:cubicBezTo>
                    <a:pt x="3688" y="1297"/>
                    <a:pt x="3635" y="1421"/>
                    <a:pt x="3431" y="1550"/>
                  </a:cubicBezTo>
                  <a:cubicBezTo>
                    <a:pt x="3226" y="1682"/>
                    <a:pt x="3006" y="1725"/>
                    <a:pt x="2823" y="1725"/>
                  </a:cubicBezTo>
                  <a:cubicBezTo>
                    <a:pt x="2716" y="1725"/>
                    <a:pt x="2621" y="1711"/>
                    <a:pt x="2549" y="1691"/>
                  </a:cubicBezTo>
                  <a:lnTo>
                    <a:pt x="1967" y="2291"/>
                  </a:lnTo>
                  <a:cubicBezTo>
                    <a:pt x="2078" y="2317"/>
                    <a:pt x="2188" y="2334"/>
                    <a:pt x="2296" y="2345"/>
                  </a:cubicBezTo>
                  <a:cubicBezTo>
                    <a:pt x="2360" y="2350"/>
                    <a:pt x="2424" y="2353"/>
                    <a:pt x="2488" y="2353"/>
                  </a:cubicBezTo>
                  <a:cubicBezTo>
                    <a:pt x="2617" y="2353"/>
                    <a:pt x="2745" y="2342"/>
                    <a:pt x="2869" y="2324"/>
                  </a:cubicBezTo>
                  <a:cubicBezTo>
                    <a:pt x="3196" y="2272"/>
                    <a:pt x="3499" y="2161"/>
                    <a:pt x="3760" y="2029"/>
                  </a:cubicBezTo>
                  <a:lnTo>
                    <a:pt x="4227" y="2226"/>
                  </a:lnTo>
                  <a:lnTo>
                    <a:pt x="4860" y="1836"/>
                  </a:lnTo>
                  <a:lnTo>
                    <a:pt x="4739" y="1783"/>
                  </a:lnTo>
                  <a:lnTo>
                    <a:pt x="4377" y="1630"/>
                  </a:lnTo>
                  <a:cubicBezTo>
                    <a:pt x="4377" y="1630"/>
                    <a:pt x="4732" y="1457"/>
                    <a:pt x="4726" y="1091"/>
                  </a:cubicBezTo>
                  <a:cubicBezTo>
                    <a:pt x="4726" y="1075"/>
                    <a:pt x="4723" y="1062"/>
                    <a:pt x="4722" y="1047"/>
                  </a:cubicBezTo>
                  <a:cubicBezTo>
                    <a:pt x="4704" y="893"/>
                    <a:pt x="4574" y="754"/>
                    <a:pt x="4314" y="645"/>
                  </a:cubicBezTo>
                  <a:lnTo>
                    <a:pt x="4314" y="643"/>
                  </a:lnTo>
                  <a:cubicBezTo>
                    <a:pt x="4104" y="556"/>
                    <a:pt x="3892" y="522"/>
                    <a:pt x="3684" y="522"/>
                  </a:cubicBezTo>
                  <a:cubicBezTo>
                    <a:pt x="3614" y="522"/>
                    <a:pt x="3545" y="525"/>
                    <a:pt x="3476" y="533"/>
                  </a:cubicBezTo>
                  <a:cubicBezTo>
                    <a:pt x="3452" y="536"/>
                    <a:pt x="3429" y="540"/>
                    <a:pt x="3404" y="542"/>
                  </a:cubicBezTo>
                  <a:lnTo>
                    <a:pt x="3397" y="543"/>
                  </a:lnTo>
                  <a:cubicBezTo>
                    <a:pt x="3372" y="547"/>
                    <a:pt x="3346" y="552"/>
                    <a:pt x="3323" y="556"/>
                  </a:cubicBezTo>
                  <a:cubicBezTo>
                    <a:pt x="3302" y="559"/>
                    <a:pt x="3279" y="563"/>
                    <a:pt x="3258" y="567"/>
                  </a:cubicBezTo>
                  <a:cubicBezTo>
                    <a:pt x="3249" y="569"/>
                    <a:pt x="3240" y="571"/>
                    <a:pt x="3231" y="573"/>
                  </a:cubicBezTo>
                  <a:cubicBezTo>
                    <a:pt x="3215" y="575"/>
                    <a:pt x="3198" y="579"/>
                    <a:pt x="3182" y="583"/>
                  </a:cubicBezTo>
                  <a:cubicBezTo>
                    <a:pt x="3042" y="615"/>
                    <a:pt x="2908" y="657"/>
                    <a:pt x="2778" y="701"/>
                  </a:cubicBezTo>
                  <a:cubicBezTo>
                    <a:pt x="2715" y="723"/>
                    <a:pt x="2651" y="748"/>
                    <a:pt x="2590" y="773"/>
                  </a:cubicBezTo>
                  <a:cubicBezTo>
                    <a:pt x="2500" y="807"/>
                    <a:pt x="2412" y="844"/>
                    <a:pt x="2329" y="879"/>
                  </a:cubicBezTo>
                  <a:cubicBezTo>
                    <a:pt x="2295" y="892"/>
                    <a:pt x="2263" y="906"/>
                    <a:pt x="2229" y="921"/>
                  </a:cubicBezTo>
                  <a:cubicBezTo>
                    <a:pt x="1995" y="1021"/>
                    <a:pt x="1820" y="1092"/>
                    <a:pt x="1678" y="1123"/>
                  </a:cubicBezTo>
                  <a:cubicBezTo>
                    <a:pt x="1617" y="1138"/>
                    <a:pt x="1561" y="1145"/>
                    <a:pt x="1509" y="1145"/>
                  </a:cubicBezTo>
                  <a:cubicBezTo>
                    <a:pt x="1485" y="1145"/>
                    <a:pt x="1461" y="1144"/>
                    <a:pt x="1438" y="1140"/>
                  </a:cubicBezTo>
                  <a:cubicBezTo>
                    <a:pt x="1399" y="1135"/>
                    <a:pt x="1362" y="1124"/>
                    <a:pt x="1326" y="1111"/>
                  </a:cubicBezTo>
                  <a:cubicBezTo>
                    <a:pt x="1185" y="1050"/>
                    <a:pt x="1162" y="942"/>
                    <a:pt x="1421" y="775"/>
                  </a:cubicBezTo>
                  <a:cubicBezTo>
                    <a:pt x="1621" y="648"/>
                    <a:pt x="1825" y="589"/>
                    <a:pt x="2015" y="589"/>
                  </a:cubicBezTo>
                  <a:cubicBezTo>
                    <a:pt x="2088" y="589"/>
                    <a:pt x="2159" y="597"/>
                    <a:pt x="2226" y="615"/>
                  </a:cubicBezTo>
                  <a:lnTo>
                    <a:pt x="2773" y="42"/>
                  </a:lnTo>
                  <a:cubicBezTo>
                    <a:pt x="2627" y="14"/>
                    <a:pt x="2479" y="1"/>
                    <a:pt x="23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7466488" y="3050074"/>
              <a:ext cx="245873" cy="51530"/>
            </a:xfrm>
            <a:custGeom>
              <a:avLst/>
              <a:gdLst/>
              <a:ahLst/>
              <a:cxnLst/>
              <a:rect l="l" t="t" r="r" b="b"/>
              <a:pathLst>
                <a:path w="2949" h="618" extrusionOk="0">
                  <a:moveTo>
                    <a:pt x="2742" y="1"/>
                  </a:moveTo>
                  <a:cubicBezTo>
                    <a:pt x="2686" y="1"/>
                    <a:pt x="2629" y="8"/>
                    <a:pt x="2574" y="20"/>
                  </a:cubicBezTo>
                  <a:cubicBezTo>
                    <a:pt x="2446" y="48"/>
                    <a:pt x="2324" y="95"/>
                    <a:pt x="2204" y="143"/>
                  </a:cubicBezTo>
                  <a:cubicBezTo>
                    <a:pt x="1964" y="243"/>
                    <a:pt x="1728" y="351"/>
                    <a:pt x="1482" y="431"/>
                  </a:cubicBezTo>
                  <a:cubicBezTo>
                    <a:pt x="1239" y="516"/>
                    <a:pt x="986" y="578"/>
                    <a:pt x="733" y="590"/>
                  </a:cubicBezTo>
                  <a:cubicBezTo>
                    <a:pt x="700" y="592"/>
                    <a:pt x="667" y="592"/>
                    <a:pt x="634" y="592"/>
                  </a:cubicBezTo>
                  <a:cubicBezTo>
                    <a:pt x="415" y="592"/>
                    <a:pt x="200" y="551"/>
                    <a:pt x="0" y="475"/>
                  </a:cubicBezTo>
                  <a:lnTo>
                    <a:pt x="0" y="475"/>
                  </a:lnTo>
                  <a:cubicBezTo>
                    <a:pt x="113" y="522"/>
                    <a:pt x="230" y="562"/>
                    <a:pt x="354" y="589"/>
                  </a:cubicBezTo>
                  <a:cubicBezTo>
                    <a:pt x="461" y="609"/>
                    <a:pt x="572" y="618"/>
                    <a:pt x="682" y="618"/>
                  </a:cubicBezTo>
                  <a:cubicBezTo>
                    <a:pt x="699" y="618"/>
                    <a:pt x="716" y="617"/>
                    <a:pt x="733" y="617"/>
                  </a:cubicBezTo>
                  <a:cubicBezTo>
                    <a:pt x="991" y="611"/>
                    <a:pt x="1247" y="546"/>
                    <a:pt x="1493" y="464"/>
                  </a:cubicBezTo>
                  <a:cubicBezTo>
                    <a:pt x="1740" y="381"/>
                    <a:pt x="1977" y="272"/>
                    <a:pt x="2214" y="169"/>
                  </a:cubicBezTo>
                  <a:cubicBezTo>
                    <a:pt x="2333" y="117"/>
                    <a:pt x="2453" y="69"/>
                    <a:pt x="2577" y="37"/>
                  </a:cubicBezTo>
                  <a:cubicBezTo>
                    <a:pt x="2640" y="21"/>
                    <a:pt x="2704" y="11"/>
                    <a:pt x="2768" y="11"/>
                  </a:cubicBezTo>
                  <a:cubicBezTo>
                    <a:pt x="2830" y="11"/>
                    <a:pt x="2891" y="20"/>
                    <a:pt x="2948" y="42"/>
                  </a:cubicBezTo>
                  <a:cubicBezTo>
                    <a:pt x="2885" y="13"/>
                    <a:pt x="2814" y="1"/>
                    <a:pt x="27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7733618" y="3120949"/>
              <a:ext cx="39270" cy="62537"/>
            </a:xfrm>
            <a:custGeom>
              <a:avLst/>
              <a:gdLst/>
              <a:ahLst/>
              <a:cxnLst/>
              <a:rect l="l" t="t" r="r" b="b"/>
              <a:pathLst>
                <a:path w="471" h="750" extrusionOk="0">
                  <a:moveTo>
                    <a:pt x="1" y="0"/>
                  </a:moveTo>
                  <a:lnTo>
                    <a:pt x="2" y="553"/>
                  </a:lnTo>
                  <a:lnTo>
                    <a:pt x="470" y="749"/>
                  </a:lnTo>
                  <a:lnTo>
                    <a:pt x="470" y="198"/>
                  </a:lnTo>
                  <a:lnTo>
                    <a:pt x="1"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7733618" y="3120949"/>
              <a:ext cx="39270" cy="62537"/>
            </a:xfrm>
            <a:custGeom>
              <a:avLst/>
              <a:gdLst/>
              <a:ahLst/>
              <a:cxnLst/>
              <a:rect l="l" t="t" r="r" b="b"/>
              <a:pathLst>
                <a:path w="471" h="750" extrusionOk="0">
                  <a:moveTo>
                    <a:pt x="1" y="0"/>
                  </a:moveTo>
                  <a:lnTo>
                    <a:pt x="2" y="553"/>
                  </a:lnTo>
                  <a:lnTo>
                    <a:pt x="470" y="749"/>
                  </a:lnTo>
                  <a:lnTo>
                    <a:pt x="470" y="19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7733618" y="3104939"/>
              <a:ext cx="92046" cy="32603"/>
            </a:xfrm>
            <a:custGeom>
              <a:avLst/>
              <a:gdLst/>
              <a:ahLst/>
              <a:cxnLst/>
              <a:rect l="l" t="t" r="r" b="b"/>
              <a:pathLst>
                <a:path w="1104" h="391" extrusionOk="0">
                  <a:moveTo>
                    <a:pt x="1103" y="0"/>
                  </a:moveTo>
                  <a:lnTo>
                    <a:pt x="471" y="328"/>
                  </a:lnTo>
                  <a:lnTo>
                    <a:pt x="1" y="192"/>
                  </a:lnTo>
                  <a:lnTo>
                    <a:pt x="470" y="390"/>
                  </a:lnTo>
                  <a:lnTo>
                    <a:pt x="1103"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7420299" y="2960855"/>
              <a:ext cx="91379" cy="33436"/>
            </a:xfrm>
            <a:custGeom>
              <a:avLst/>
              <a:gdLst/>
              <a:ahLst/>
              <a:cxnLst/>
              <a:rect l="l" t="t" r="r" b="b"/>
              <a:pathLst>
                <a:path w="1096" h="401" extrusionOk="0">
                  <a:moveTo>
                    <a:pt x="627" y="0"/>
                  </a:moveTo>
                  <a:lnTo>
                    <a:pt x="0" y="400"/>
                  </a:lnTo>
                  <a:lnTo>
                    <a:pt x="0" y="400"/>
                  </a:lnTo>
                  <a:lnTo>
                    <a:pt x="630" y="57"/>
                  </a:lnTo>
                  <a:lnTo>
                    <a:pt x="1095" y="196"/>
                  </a:lnTo>
                  <a:lnTo>
                    <a:pt x="1095" y="196"/>
                  </a:lnTo>
                  <a:lnTo>
                    <a:pt x="627"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7627150" y="2952516"/>
              <a:ext cx="24512" cy="21846"/>
            </a:xfrm>
            <a:custGeom>
              <a:avLst/>
              <a:gdLst/>
              <a:ahLst/>
              <a:cxnLst/>
              <a:rect l="l" t="t" r="r" b="b"/>
              <a:pathLst>
                <a:path w="294" h="262" extrusionOk="0">
                  <a:moveTo>
                    <a:pt x="0" y="0"/>
                  </a:moveTo>
                  <a:lnTo>
                    <a:pt x="76" y="262"/>
                  </a:lnTo>
                  <a:lnTo>
                    <a:pt x="294" y="35"/>
                  </a:lnTo>
                  <a:cubicBezTo>
                    <a:pt x="198" y="16"/>
                    <a:pt x="98" y="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7436973" y="2961021"/>
              <a:ext cx="98633" cy="139499"/>
            </a:xfrm>
            <a:custGeom>
              <a:avLst/>
              <a:gdLst/>
              <a:ahLst/>
              <a:cxnLst/>
              <a:rect l="l" t="t" r="r" b="b"/>
              <a:pathLst>
                <a:path w="1183" h="1673" extrusionOk="0">
                  <a:moveTo>
                    <a:pt x="427" y="0"/>
                  </a:moveTo>
                  <a:lnTo>
                    <a:pt x="1" y="272"/>
                  </a:lnTo>
                  <a:lnTo>
                    <a:pt x="70" y="512"/>
                  </a:lnTo>
                  <a:lnTo>
                    <a:pt x="270" y="594"/>
                  </a:lnTo>
                  <a:cubicBezTo>
                    <a:pt x="219" y="637"/>
                    <a:pt x="173" y="679"/>
                    <a:pt x="133" y="721"/>
                  </a:cubicBezTo>
                  <a:lnTo>
                    <a:pt x="375" y="1551"/>
                  </a:lnTo>
                  <a:cubicBezTo>
                    <a:pt x="588" y="1637"/>
                    <a:pt x="798" y="1672"/>
                    <a:pt x="1005" y="1672"/>
                  </a:cubicBezTo>
                  <a:cubicBezTo>
                    <a:pt x="1064" y="1672"/>
                    <a:pt x="1123" y="1669"/>
                    <a:pt x="1182" y="1664"/>
                  </a:cubicBezTo>
                  <a:lnTo>
                    <a:pt x="732" y="127"/>
                  </a:lnTo>
                  <a:lnTo>
                    <a:pt x="4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7733368" y="2995792"/>
              <a:ext cx="72453" cy="140500"/>
            </a:xfrm>
            <a:custGeom>
              <a:avLst/>
              <a:gdLst/>
              <a:ahLst/>
              <a:cxnLst/>
              <a:rect l="l" t="t" r="r" b="b"/>
              <a:pathLst>
                <a:path w="869" h="1685" extrusionOk="0">
                  <a:moveTo>
                    <a:pt x="1" y="0"/>
                  </a:moveTo>
                  <a:lnTo>
                    <a:pt x="495" y="1685"/>
                  </a:lnTo>
                  <a:lnTo>
                    <a:pt x="869" y="1456"/>
                  </a:lnTo>
                  <a:lnTo>
                    <a:pt x="785" y="1174"/>
                  </a:lnTo>
                  <a:lnTo>
                    <a:pt x="623" y="1106"/>
                  </a:lnTo>
                  <a:cubicBezTo>
                    <a:pt x="623" y="1106"/>
                    <a:pt x="678" y="1079"/>
                    <a:pt x="742" y="1026"/>
                  </a:cubicBezTo>
                  <a:lnTo>
                    <a:pt x="467" y="85"/>
                  </a:lnTo>
                  <a:cubicBezTo>
                    <a:pt x="312" y="32"/>
                    <a:pt x="156" y="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7644908" y="2996375"/>
              <a:ext cx="103552" cy="144252"/>
            </a:xfrm>
            <a:custGeom>
              <a:avLst/>
              <a:gdLst/>
              <a:ahLst/>
              <a:cxnLst/>
              <a:rect l="l" t="t" r="r" b="b"/>
              <a:pathLst>
                <a:path w="1242" h="1730" extrusionOk="0">
                  <a:moveTo>
                    <a:pt x="782" y="1"/>
                  </a:moveTo>
                  <a:cubicBezTo>
                    <a:pt x="760" y="4"/>
                    <a:pt x="736" y="7"/>
                    <a:pt x="715" y="9"/>
                  </a:cubicBezTo>
                  <a:lnTo>
                    <a:pt x="706" y="11"/>
                  </a:lnTo>
                  <a:cubicBezTo>
                    <a:pt x="681" y="15"/>
                    <a:pt x="655" y="20"/>
                    <a:pt x="632" y="23"/>
                  </a:cubicBezTo>
                  <a:cubicBezTo>
                    <a:pt x="611" y="27"/>
                    <a:pt x="588" y="31"/>
                    <a:pt x="567" y="35"/>
                  </a:cubicBezTo>
                  <a:cubicBezTo>
                    <a:pt x="558" y="37"/>
                    <a:pt x="549" y="38"/>
                    <a:pt x="540" y="40"/>
                  </a:cubicBezTo>
                  <a:cubicBezTo>
                    <a:pt x="524" y="43"/>
                    <a:pt x="507" y="47"/>
                    <a:pt x="491" y="51"/>
                  </a:cubicBezTo>
                  <a:cubicBezTo>
                    <a:pt x="351" y="82"/>
                    <a:pt x="217" y="125"/>
                    <a:pt x="87" y="169"/>
                  </a:cubicBezTo>
                  <a:cubicBezTo>
                    <a:pt x="58" y="180"/>
                    <a:pt x="29" y="190"/>
                    <a:pt x="0" y="202"/>
                  </a:cubicBezTo>
                  <a:lnTo>
                    <a:pt x="164" y="760"/>
                  </a:lnTo>
                  <a:cubicBezTo>
                    <a:pt x="332" y="694"/>
                    <a:pt x="481" y="648"/>
                    <a:pt x="616" y="648"/>
                  </a:cubicBezTo>
                  <a:cubicBezTo>
                    <a:pt x="684" y="648"/>
                    <a:pt x="747" y="660"/>
                    <a:pt x="808" y="685"/>
                  </a:cubicBezTo>
                  <a:cubicBezTo>
                    <a:pt x="994" y="764"/>
                    <a:pt x="941" y="887"/>
                    <a:pt x="738" y="1017"/>
                  </a:cubicBezTo>
                  <a:cubicBezTo>
                    <a:pt x="588" y="1113"/>
                    <a:pt x="432" y="1160"/>
                    <a:pt x="287" y="1180"/>
                  </a:cubicBezTo>
                  <a:lnTo>
                    <a:pt x="449" y="1729"/>
                  </a:lnTo>
                  <a:cubicBezTo>
                    <a:pt x="671" y="1670"/>
                    <a:pt x="880" y="1588"/>
                    <a:pt x="1066" y="1494"/>
                  </a:cubicBezTo>
                  <a:lnTo>
                    <a:pt x="1242" y="1568"/>
                  </a:lnTo>
                  <a:lnTo>
                    <a:pt x="7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7334006" y="2837028"/>
              <a:ext cx="800233" cy="419831"/>
            </a:xfrm>
            <a:custGeom>
              <a:avLst/>
              <a:gdLst/>
              <a:ahLst/>
              <a:cxnLst/>
              <a:rect l="l" t="t" r="r" b="b"/>
              <a:pathLst>
                <a:path w="9598" h="5035" extrusionOk="0">
                  <a:moveTo>
                    <a:pt x="4786" y="0"/>
                  </a:moveTo>
                  <a:cubicBezTo>
                    <a:pt x="3875" y="0"/>
                    <a:pt x="2969" y="138"/>
                    <a:pt x="2184" y="409"/>
                  </a:cubicBezTo>
                  <a:cubicBezTo>
                    <a:pt x="1980" y="479"/>
                    <a:pt x="1784" y="560"/>
                    <a:pt x="1598" y="648"/>
                  </a:cubicBezTo>
                  <a:cubicBezTo>
                    <a:pt x="1452" y="718"/>
                    <a:pt x="1315" y="791"/>
                    <a:pt x="1183" y="872"/>
                  </a:cubicBezTo>
                  <a:cubicBezTo>
                    <a:pt x="958" y="1009"/>
                    <a:pt x="765" y="1157"/>
                    <a:pt x="603" y="1311"/>
                  </a:cubicBezTo>
                  <a:cubicBezTo>
                    <a:pt x="561" y="1353"/>
                    <a:pt x="520" y="1394"/>
                    <a:pt x="482" y="1437"/>
                  </a:cubicBezTo>
                  <a:lnTo>
                    <a:pt x="1" y="1438"/>
                  </a:lnTo>
                  <a:lnTo>
                    <a:pt x="2" y="2457"/>
                  </a:lnTo>
                  <a:cubicBezTo>
                    <a:pt x="2" y="2518"/>
                    <a:pt x="5" y="2577"/>
                    <a:pt x="13" y="2638"/>
                  </a:cubicBezTo>
                  <a:cubicBezTo>
                    <a:pt x="37" y="2829"/>
                    <a:pt x="101" y="3020"/>
                    <a:pt x="206" y="3204"/>
                  </a:cubicBezTo>
                  <a:cubicBezTo>
                    <a:pt x="229" y="3247"/>
                    <a:pt x="255" y="3289"/>
                    <a:pt x="284" y="3331"/>
                  </a:cubicBezTo>
                  <a:cubicBezTo>
                    <a:pt x="412" y="3525"/>
                    <a:pt x="586" y="3711"/>
                    <a:pt x="804" y="3886"/>
                  </a:cubicBezTo>
                  <a:cubicBezTo>
                    <a:pt x="876" y="3944"/>
                    <a:pt x="955" y="4002"/>
                    <a:pt x="1038" y="4058"/>
                  </a:cubicBezTo>
                  <a:cubicBezTo>
                    <a:pt x="1120" y="4113"/>
                    <a:pt x="1208" y="4169"/>
                    <a:pt x="1302" y="4221"/>
                  </a:cubicBezTo>
                  <a:cubicBezTo>
                    <a:pt x="1408" y="4283"/>
                    <a:pt x="1522" y="4342"/>
                    <a:pt x="1642" y="4397"/>
                  </a:cubicBezTo>
                  <a:cubicBezTo>
                    <a:pt x="1789" y="4466"/>
                    <a:pt x="1942" y="4529"/>
                    <a:pt x="2099" y="4586"/>
                  </a:cubicBezTo>
                  <a:cubicBezTo>
                    <a:pt x="2209" y="4626"/>
                    <a:pt x="2321" y="4664"/>
                    <a:pt x="2436" y="4698"/>
                  </a:cubicBezTo>
                  <a:cubicBezTo>
                    <a:pt x="3174" y="4924"/>
                    <a:pt x="3995" y="5035"/>
                    <a:pt x="4813" y="5035"/>
                  </a:cubicBezTo>
                  <a:cubicBezTo>
                    <a:pt x="5852" y="5035"/>
                    <a:pt x="6885" y="4856"/>
                    <a:pt x="7737" y="4503"/>
                  </a:cubicBezTo>
                  <a:cubicBezTo>
                    <a:pt x="7841" y="4461"/>
                    <a:pt x="7943" y="4415"/>
                    <a:pt x="8040" y="4368"/>
                  </a:cubicBezTo>
                  <a:cubicBezTo>
                    <a:pt x="8171" y="4305"/>
                    <a:pt x="8296" y="4236"/>
                    <a:pt x="8414" y="4163"/>
                  </a:cubicBezTo>
                  <a:cubicBezTo>
                    <a:pt x="8528" y="4094"/>
                    <a:pt x="8634" y="4021"/>
                    <a:pt x="8731" y="3947"/>
                  </a:cubicBezTo>
                  <a:cubicBezTo>
                    <a:pt x="8809" y="3888"/>
                    <a:pt x="8882" y="3827"/>
                    <a:pt x="8949" y="3765"/>
                  </a:cubicBezTo>
                  <a:cubicBezTo>
                    <a:pt x="9015" y="3704"/>
                    <a:pt x="9078" y="3641"/>
                    <a:pt x="9135" y="3578"/>
                  </a:cubicBezTo>
                  <a:cubicBezTo>
                    <a:pt x="9303" y="3388"/>
                    <a:pt x="9426" y="3192"/>
                    <a:pt x="9503" y="2989"/>
                  </a:cubicBezTo>
                  <a:cubicBezTo>
                    <a:pt x="9520" y="2946"/>
                    <a:pt x="9534" y="2903"/>
                    <a:pt x="9546" y="2859"/>
                  </a:cubicBezTo>
                  <a:cubicBezTo>
                    <a:pt x="9580" y="2733"/>
                    <a:pt x="9598" y="2604"/>
                    <a:pt x="9598" y="2477"/>
                  </a:cubicBezTo>
                  <a:lnTo>
                    <a:pt x="9598" y="1400"/>
                  </a:lnTo>
                  <a:lnTo>
                    <a:pt x="9071" y="1402"/>
                  </a:lnTo>
                  <a:cubicBezTo>
                    <a:pt x="8942" y="1268"/>
                    <a:pt x="8792" y="1137"/>
                    <a:pt x="8617" y="1017"/>
                  </a:cubicBezTo>
                  <a:cubicBezTo>
                    <a:pt x="8425" y="882"/>
                    <a:pt x="8203" y="755"/>
                    <a:pt x="7955" y="639"/>
                  </a:cubicBezTo>
                  <a:cubicBezTo>
                    <a:pt x="7795" y="563"/>
                    <a:pt x="7626" y="495"/>
                    <a:pt x="7453" y="433"/>
                  </a:cubicBezTo>
                  <a:cubicBezTo>
                    <a:pt x="7247" y="360"/>
                    <a:pt x="7030" y="294"/>
                    <a:pt x="6809" y="239"/>
                  </a:cubicBezTo>
                  <a:cubicBezTo>
                    <a:pt x="6166" y="79"/>
                    <a:pt x="5475" y="0"/>
                    <a:pt x="4786"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7620313" y="3070169"/>
              <a:ext cx="66950" cy="189528"/>
            </a:xfrm>
            <a:custGeom>
              <a:avLst/>
              <a:gdLst/>
              <a:ahLst/>
              <a:cxnLst/>
              <a:rect l="l" t="t" r="r" b="b"/>
              <a:pathLst>
                <a:path w="803" h="2273" extrusionOk="0">
                  <a:moveTo>
                    <a:pt x="0" y="1"/>
                  </a:moveTo>
                  <a:lnTo>
                    <a:pt x="1" y="2186"/>
                  </a:lnTo>
                  <a:cubicBezTo>
                    <a:pt x="265" y="2227"/>
                    <a:pt x="533" y="2257"/>
                    <a:pt x="803" y="2273"/>
                  </a:cubicBezTo>
                  <a:lnTo>
                    <a:pt x="801" y="84"/>
                  </a:lnTo>
                  <a:lnTo>
                    <a:pt x="0"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8087208" y="2957936"/>
              <a:ext cx="44355" cy="187611"/>
            </a:xfrm>
            <a:custGeom>
              <a:avLst/>
              <a:gdLst/>
              <a:ahLst/>
              <a:cxnLst/>
              <a:rect l="l" t="t" r="r" b="b"/>
              <a:pathLst>
                <a:path w="532" h="2250" extrusionOk="0">
                  <a:moveTo>
                    <a:pt x="0" y="1"/>
                  </a:moveTo>
                  <a:lnTo>
                    <a:pt x="2" y="2249"/>
                  </a:lnTo>
                  <a:cubicBezTo>
                    <a:pt x="25" y="2226"/>
                    <a:pt x="48" y="2203"/>
                    <a:pt x="69" y="2180"/>
                  </a:cubicBezTo>
                  <a:cubicBezTo>
                    <a:pt x="237" y="1990"/>
                    <a:pt x="360" y="1794"/>
                    <a:pt x="437" y="1591"/>
                  </a:cubicBezTo>
                  <a:cubicBezTo>
                    <a:pt x="454" y="1548"/>
                    <a:pt x="468" y="1505"/>
                    <a:pt x="480" y="1461"/>
                  </a:cubicBezTo>
                  <a:cubicBezTo>
                    <a:pt x="514" y="1335"/>
                    <a:pt x="532" y="1206"/>
                    <a:pt x="532" y="1079"/>
                  </a:cubicBezTo>
                  <a:lnTo>
                    <a:pt x="530" y="2"/>
                  </a:lnTo>
                  <a:lnTo>
                    <a:pt x="4" y="4"/>
                  </a:lnTo>
                  <a:lnTo>
                    <a:pt x="0"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7909038" y="2955935"/>
              <a:ext cx="34351" cy="283167"/>
            </a:xfrm>
            <a:custGeom>
              <a:avLst/>
              <a:gdLst/>
              <a:ahLst/>
              <a:cxnLst/>
              <a:rect l="l" t="t" r="r" b="b"/>
              <a:pathLst>
                <a:path w="412" h="3396" extrusionOk="0">
                  <a:moveTo>
                    <a:pt x="411" y="0"/>
                  </a:moveTo>
                  <a:lnTo>
                    <a:pt x="0" y="98"/>
                  </a:lnTo>
                  <a:lnTo>
                    <a:pt x="6" y="3396"/>
                  </a:lnTo>
                  <a:cubicBezTo>
                    <a:pt x="143" y="3360"/>
                    <a:pt x="277" y="3321"/>
                    <a:pt x="408" y="3277"/>
                  </a:cubicBezTo>
                  <a:lnTo>
                    <a:pt x="411"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7820328" y="3019055"/>
              <a:ext cx="67034" cy="236890"/>
            </a:xfrm>
            <a:custGeom>
              <a:avLst/>
              <a:gdLst/>
              <a:ahLst/>
              <a:cxnLst/>
              <a:rect l="l" t="t" r="r" b="b"/>
              <a:pathLst>
                <a:path w="804" h="2841" extrusionOk="0">
                  <a:moveTo>
                    <a:pt x="1" y="1"/>
                  </a:moveTo>
                  <a:lnTo>
                    <a:pt x="4" y="2840"/>
                  </a:lnTo>
                  <a:cubicBezTo>
                    <a:pt x="276" y="2808"/>
                    <a:pt x="544" y="2761"/>
                    <a:pt x="803" y="2704"/>
                  </a:cubicBezTo>
                  <a:lnTo>
                    <a:pt x="801" y="60"/>
                  </a:lnTo>
                  <a:lnTo>
                    <a:pt x="1"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7331255" y="2860629"/>
              <a:ext cx="232366" cy="380391"/>
            </a:xfrm>
            <a:custGeom>
              <a:avLst/>
              <a:gdLst/>
              <a:ahLst/>
              <a:cxnLst/>
              <a:rect l="l" t="t" r="r" b="b"/>
              <a:pathLst>
                <a:path w="2787" h="4562" extrusionOk="0">
                  <a:moveTo>
                    <a:pt x="2782" y="1"/>
                  </a:moveTo>
                  <a:cubicBezTo>
                    <a:pt x="2577" y="53"/>
                    <a:pt x="2376" y="110"/>
                    <a:pt x="2184" y="177"/>
                  </a:cubicBezTo>
                  <a:cubicBezTo>
                    <a:pt x="1980" y="247"/>
                    <a:pt x="1784" y="327"/>
                    <a:pt x="1598" y="415"/>
                  </a:cubicBezTo>
                  <a:cubicBezTo>
                    <a:pt x="1452" y="485"/>
                    <a:pt x="1315" y="559"/>
                    <a:pt x="1183" y="639"/>
                  </a:cubicBezTo>
                  <a:cubicBezTo>
                    <a:pt x="958" y="777"/>
                    <a:pt x="765" y="925"/>
                    <a:pt x="603" y="1079"/>
                  </a:cubicBezTo>
                  <a:cubicBezTo>
                    <a:pt x="561" y="1121"/>
                    <a:pt x="520" y="1162"/>
                    <a:pt x="482" y="1204"/>
                  </a:cubicBezTo>
                  <a:lnTo>
                    <a:pt x="1" y="1206"/>
                  </a:lnTo>
                  <a:lnTo>
                    <a:pt x="3" y="2224"/>
                  </a:lnTo>
                  <a:cubicBezTo>
                    <a:pt x="3" y="2285"/>
                    <a:pt x="6" y="2345"/>
                    <a:pt x="14" y="2405"/>
                  </a:cubicBezTo>
                  <a:cubicBezTo>
                    <a:pt x="38" y="2596"/>
                    <a:pt x="102" y="2788"/>
                    <a:pt x="207" y="2972"/>
                  </a:cubicBezTo>
                  <a:cubicBezTo>
                    <a:pt x="230" y="3015"/>
                    <a:pt x="256" y="3057"/>
                    <a:pt x="284" y="3099"/>
                  </a:cubicBezTo>
                  <a:cubicBezTo>
                    <a:pt x="413" y="3292"/>
                    <a:pt x="587" y="3479"/>
                    <a:pt x="805" y="3654"/>
                  </a:cubicBezTo>
                  <a:cubicBezTo>
                    <a:pt x="877" y="3712"/>
                    <a:pt x="956" y="3770"/>
                    <a:pt x="1038" y="3825"/>
                  </a:cubicBezTo>
                  <a:cubicBezTo>
                    <a:pt x="1121" y="3881"/>
                    <a:pt x="1209" y="3935"/>
                    <a:pt x="1302" y="3988"/>
                  </a:cubicBezTo>
                  <a:cubicBezTo>
                    <a:pt x="1409" y="4050"/>
                    <a:pt x="1523" y="4108"/>
                    <a:pt x="1643" y="4165"/>
                  </a:cubicBezTo>
                  <a:cubicBezTo>
                    <a:pt x="1790" y="4234"/>
                    <a:pt x="1943" y="4297"/>
                    <a:pt x="2100" y="4354"/>
                  </a:cubicBezTo>
                  <a:cubicBezTo>
                    <a:pt x="2209" y="4393"/>
                    <a:pt x="2322" y="4431"/>
                    <a:pt x="2435" y="4466"/>
                  </a:cubicBezTo>
                  <a:cubicBezTo>
                    <a:pt x="2550" y="4500"/>
                    <a:pt x="2668" y="4533"/>
                    <a:pt x="2787" y="4562"/>
                  </a:cubicBezTo>
                  <a:lnTo>
                    <a:pt x="27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7331338" y="2960438"/>
              <a:ext cx="54360" cy="193864"/>
            </a:xfrm>
            <a:custGeom>
              <a:avLst/>
              <a:gdLst/>
              <a:ahLst/>
              <a:cxnLst/>
              <a:rect l="l" t="t" r="r" b="b"/>
              <a:pathLst>
                <a:path w="652" h="2325" extrusionOk="0">
                  <a:moveTo>
                    <a:pt x="487" y="0"/>
                  </a:moveTo>
                  <a:cubicBezTo>
                    <a:pt x="486" y="3"/>
                    <a:pt x="484" y="4"/>
                    <a:pt x="482" y="7"/>
                  </a:cubicBezTo>
                  <a:lnTo>
                    <a:pt x="1" y="9"/>
                  </a:lnTo>
                  <a:lnTo>
                    <a:pt x="2" y="1027"/>
                  </a:lnTo>
                  <a:cubicBezTo>
                    <a:pt x="2" y="1089"/>
                    <a:pt x="5" y="1148"/>
                    <a:pt x="13" y="1208"/>
                  </a:cubicBezTo>
                  <a:cubicBezTo>
                    <a:pt x="37" y="1400"/>
                    <a:pt x="101" y="1591"/>
                    <a:pt x="206" y="1775"/>
                  </a:cubicBezTo>
                  <a:cubicBezTo>
                    <a:pt x="229" y="1818"/>
                    <a:pt x="255" y="1860"/>
                    <a:pt x="284" y="1902"/>
                  </a:cubicBezTo>
                  <a:cubicBezTo>
                    <a:pt x="381" y="2046"/>
                    <a:pt x="503" y="2189"/>
                    <a:pt x="652" y="2325"/>
                  </a:cubicBezTo>
                  <a:lnTo>
                    <a:pt x="650" y="60"/>
                  </a:lnTo>
                  <a:lnTo>
                    <a:pt x="487"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7329087" y="2745145"/>
              <a:ext cx="803485" cy="427836"/>
            </a:xfrm>
            <a:custGeom>
              <a:avLst/>
              <a:gdLst/>
              <a:ahLst/>
              <a:cxnLst/>
              <a:rect l="l" t="t" r="r" b="b"/>
              <a:pathLst>
                <a:path w="9637" h="5131" extrusionOk="0">
                  <a:moveTo>
                    <a:pt x="4811" y="1"/>
                  </a:moveTo>
                  <a:cubicBezTo>
                    <a:pt x="3901" y="1"/>
                    <a:pt x="2994" y="138"/>
                    <a:pt x="2210" y="409"/>
                  </a:cubicBezTo>
                  <a:cubicBezTo>
                    <a:pt x="2006" y="480"/>
                    <a:pt x="1810" y="560"/>
                    <a:pt x="1624" y="649"/>
                  </a:cubicBezTo>
                  <a:cubicBezTo>
                    <a:pt x="1478" y="717"/>
                    <a:pt x="1340" y="792"/>
                    <a:pt x="1209" y="872"/>
                  </a:cubicBezTo>
                  <a:cubicBezTo>
                    <a:pt x="984" y="1010"/>
                    <a:pt x="791" y="1157"/>
                    <a:pt x="629" y="1311"/>
                  </a:cubicBezTo>
                  <a:cubicBezTo>
                    <a:pt x="444" y="1489"/>
                    <a:pt x="301" y="1675"/>
                    <a:pt x="202" y="1867"/>
                  </a:cubicBezTo>
                  <a:cubicBezTo>
                    <a:pt x="54" y="2149"/>
                    <a:pt x="1" y="2443"/>
                    <a:pt x="37" y="2733"/>
                  </a:cubicBezTo>
                  <a:cubicBezTo>
                    <a:pt x="61" y="2924"/>
                    <a:pt x="126" y="3115"/>
                    <a:pt x="229" y="3299"/>
                  </a:cubicBezTo>
                  <a:cubicBezTo>
                    <a:pt x="254" y="3342"/>
                    <a:pt x="280" y="3384"/>
                    <a:pt x="308" y="3426"/>
                  </a:cubicBezTo>
                  <a:cubicBezTo>
                    <a:pt x="437" y="3620"/>
                    <a:pt x="611" y="3806"/>
                    <a:pt x="829" y="3982"/>
                  </a:cubicBezTo>
                  <a:cubicBezTo>
                    <a:pt x="901" y="4041"/>
                    <a:pt x="978" y="4098"/>
                    <a:pt x="1062" y="4153"/>
                  </a:cubicBezTo>
                  <a:cubicBezTo>
                    <a:pt x="1145" y="4209"/>
                    <a:pt x="1234" y="4263"/>
                    <a:pt x="1325" y="4316"/>
                  </a:cubicBezTo>
                  <a:cubicBezTo>
                    <a:pt x="1432" y="4377"/>
                    <a:pt x="1547" y="4436"/>
                    <a:pt x="1667" y="4493"/>
                  </a:cubicBezTo>
                  <a:cubicBezTo>
                    <a:pt x="1814" y="4562"/>
                    <a:pt x="1967" y="4625"/>
                    <a:pt x="2123" y="4681"/>
                  </a:cubicBezTo>
                  <a:cubicBezTo>
                    <a:pt x="2233" y="4722"/>
                    <a:pt x="2344" y="4759"/>
                    <a:pt x="2459" y="4794"/>
                  </a:cubicBezTo>
                  <a:cubicBezTo>
                    <a:pt x="3198" y="5019"/>
                    <a:pt x="4018" y="5131"/>
                    <a:pt x="4836" y="5131"/>
                  </a:cubicBezTo>
                  <a:cubicBezTo>
                    <a:pt x="5875" y="5131"/>
                    <a:pt x="6908" y="4951"/>
                    <a:pt x="7761" y="4599"/>
                  </a:cubicBezTo>
                  <a:cubicBezTo>
                    <a:pt x="7865" y="4557"/>
                    <a:pt x="7966" y="4510"/>
                    <a:pt x="8065" y="4463"/>
                  </a:cubicBezTo>
                  <a:cubicBezTo>
                    <a:pt x="8195" y="4400"/>
                    <a:pt x="8319" y="4331"/>
                    <a:pt x="8439" y="4258"/>
                  </a:cubicBezTo>
                  <a:cubicBezTo>
                    <a:pt x="8554" y="4189"/>
                    <a:pt x="8660" y="4117"/>
                    <a:pt x="8756" y="4042"/>
                  </a:cubicBezTo>
                  <a:cubicBezTo>
                    <a:pt x="8834" y="3983"/>
                    <a:pt x="8905" y="3922"/>
                    <a:pt x="8973" y="3861"/>
                  </a:cubicBezTo>
                  <a:cubicBezTo>
                    <a:pt x="9040" y="3799"/>
                    <a:pt x="9103" y="3736"/>
                    <a:pt x="9159" y="3673"/>
                  </a:cubicBezTo>
                  <a:cubicBezTo>
                    <a:pt x="9327" y="3484"/>
                    <a:pt x="9451" y="3287"/>
                    <a:pt x="9527" y="3085"/>
                  </a:cubicBezTo>
                  <a:cubicBezTo>
                    <a:pt x="9542" y="3041"/>
                    <a:pt x="9558" y="2998"/>
                    <a:pt x="9570" y="2954"/>
                  </a:cubicBezTo>
                  <a:cubicBezTo>
                    <a:pt x="9623" y="2764"/>
                    <a:pt x="9636" y="2570"/>
                    <a:pt x="9609" y="2380"/>
                  </a:cubicBezTo>
                  <a:cubicBezTo>
                    <a:pt x="9568" y="2089"/>
                    <a:pt x="9436" y="1804"/>
                    <a:pt x="9213" y="1535"/>
                  </a:cubicBezTo>
                  <a:cubicBezTo>
                    <a:pt x="9063" y="1352"/>
                    <a:pt x="8872" y="1178"/>
                    <a:pt x="8641" y="1016"/>
                  </a:cubicBezTo>
                  <a:cubicBezTo>
                    <a:pt x="8450" y="882"/>
                    <a:pt x="8229" y="755"/>
                    <a:pt x="7981" y="639"/>
                  </a:cubicBezTo>
                  <a:cubicBezTo>
                    <a:pt x="7821" y="564"/>
                    <a:pt x="7653" y="496"/>
                    <a:pt x="7479" y="433"/>
                  </a:cubicBezTo>
                  <a:cubicBezTo>
                    <a:pt x="7272" y="360"/>
                    <a:pt x="7055" y="295"/>
                    <a:pt x="6835" y="239"/>
                  </a:cubicBezTo>
                  <a:cubicBezTo>
                    <a:pt x="6192" y="80"/>
                    <a:pt x="5500" y="1"/>
                    <a:pt x="4811"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7329087" y="2745145"/>
              <a:ext cx="803485" cy="427836"/>
            </a:xfrm>
            <a:custGeom>
              <a:avLst/>
              <a:gdLst/>
              <a:ahLst/>
              <a:cxnLst/>
              <a:rect l="l" t="t" r="r" b="b"/>
              <a:pathLst>
                <a:path w="9637" h="5131" extrusionOk="0">
                  <a:moveTo>
                    <a:pt x="4811" y="1"/>
                  </a:moveTo>
                  <a:cubicBezTo>
                    <a:pt x="3901" y="1"/>
                    <a:pt x="2994" y="138"/>
                    <a:pt x="2210" y="409"/>
                  </a:cubicBezTo>
                  <a:cubicBezTo>
                    <a:pt x="2006" y="480"/>
                    <a:pt x="1810" y="560"/>
                    <a:pt x="1624" y="649"/>
                  </a:cubicBezTo>
                  <a:cubicBezTo>
                    <a:pt x="1478" y="717"/>
                    <a:pt x="1340" y="792"/>
                    <a:pt x="1209" y="872"/>
                  </a:cubicBezTo>
                  <a:cubicBezTo>
                    <a:pt x="984" y="1010"/>
                    <a:pt x="791" y="1157"/>
                    <a:pt x="629" y="1311"/>
                  </a:cubicBezTo>
                  <a:cubicBezTo>
                    <a:pt x="444" y="1489"/>
                    <a:pt x="301" y="1675"/>
                    <a:pt x="202" y="1867"/>
                  </a:cubicBezTo>
                  <a:cubicBezTo>
                    <a:pt x="54" y="2149"/>
                    <a:pt x="1" y="2443"/>
                    <a:pt x="37" y="2733"/>
                  </a:cubicBezTo>
                  <a:cubicBezTo>
                    <a:pt x="61" y="2924"/>
                    <a:pt x="126" y="3115"/>
                    <a:pt x="229" y="3299"/>
                  </a:cubicBezTo>
                  <a:cubicBezTo>
                    <a:pt x="254" y="3342"/>
                    <a:pt x="280" y="3384"/>
                    <a:pt x="308" y="3426"/>
                  </a:cubicBezTo>
                  <a:cubicBezTo>
                    <a:pt x="437" y="3620"/>
                    <a:pt x="611" y="3806"/>
                    <a:pt x="829" y="3982"/>
                  </a:cubicBezTo>
                  <a:cubicBezTo>
                    <a:pt x="901" y="4041"/>
                    <a:pt x="978" y="4098"/>
                    <a:pt x="1062" y="4153"/>
                  </a:cubicBezTo>
                  <a:cubicBezTo>
                    <a:pt x="1145" y="4209"/>
                    <a:pt x="1234" y="4263"/>
                    <a:pt x="1325" y="4316"/>
                  </a:cubicBezTo>
                  <a:cubicBezTo>
                    <a:pt x="1432" y="4377"/>
                    <a:pt x="1547" y="4436"/>
                    <a:pt x="1667" y="4493"/>
                  </a:cubicBezTo>
                  <a:cubicBezTo>
                    <a:pt x="1814" y="4562"/>
                    <a:pt x="1967" y="4625"/>
                    <a:pt x="2123" y="4681"/>
                  </a:cubicBezTo>
                  <a:cubicBezTo>
                    <a:pt x="2233" y="4722"/>
                    <a:pt x="2344" y="4759"/>
                    <a:pt x="2459" y="4794"/>
                  </a:cubicBezTo>
                  <a:cubicBezTo>
                    <a:pt x="3198" y="5019"/>
                    <a:pt x="4018" y="5131"/>
                    <a:pt x="4836" y="5131"/>
                  </a:cubicBezTo>
                  <a:cubicBezTo>
                    <a:pt x="5875" y="5131"/>
                    <a:pt x="6908" y="4951"/>
                    <a:pt x="7761" y="4599"/>
                  </a:cubicBezTo>
                  <a:cubicBezTo>
                    <a:pt x="7865" y="4557"/>
                    <a:pt x="7966" y="4510"/>
                    <a:pt x="8065" y="4463"/>
                  </a:cubicBezTo>
                  <a:cubicBezTo>
                    <a:pt x="8195" y="4400"/>
                    <a:pt x="8319" y="4331"/>
                    <a:pt x="8439" y="4258"/>
                  </a:cubicBezTo>
                  <a:cubicBezTo>
                    <a:pt x="8554" y="4189"/>
                    <a:pt x="8660" y="4117"/>
                    <a:pt x="8756" y="4042"/>
                  </a:cubicBezTo>
                  <a:cubicBezTo>
                    <a:pt x="8834" y="3983"/>
                    <a:pt x="8905" y="3922"/>
                    <a:pt x="8973" y="3861"/>
                  </a:cubicBezTo>
                  <a:cubicBezTo>
                    <a:pt x="9040" y="3799"/>
                    <a:pt x="9103" y="3736"/>
                    <a:pt x="9159" y="3673"/>
                  </a:cubicBezTo>
                  <a:cubicBezTo>
                    <a:pt x="9327" y="3484"/>
                    <a:pt x="9451" y="3287"/>
                    <a:pt x="9527" y="3085"/>
                  </a:cubicBezTo>
                  <a:cubicBezTo>
                    <a:pt x="9542" y="3041"/>
                    <a:pt x="9558" y="2998"/>
                    <a:pt x="9570" y="2954"/>
                  </a:cubicBezTo>
                  <a:cubicBezTo>
                    <a:pt x="9623" y="2764"/>
                    <a:pt x="9636" y="2570"/>
                    <a:pt x="9609" y="2380"/>
                  </a:cubicBezTo>
                  <a:cubicBezTo>
                    <a:pt x="9568" y="2089"/>
                    <a:pt x="9436" y="1804"/>
                    <a:pt x="9213" y="1535"/>
                  </a:cubicBezTo>
                  <a:cubicBezTo>
                    <a:pt x="9063" y="1352"/>
                    <a:pt x="8872" y="1178"/>
                    <a:pt x="8641" y="1016"/>
                  </a:cubicBezTo>
                  <a:cubicBezTo>
                    <a:pt x="8450" y="882"/>
                    <a:pt x="8229" y="755"/>
                    <a:pt x="7981" y="639"/>
                  </a:cubicBezTo>
                  <a:cubicBezTo>
                    <a:pt x="7821" y="564"/>
                    <a:pt x="7653" y="496"/>
                    <a:pt x="7479" y="433"/>
                  </a:cubicBezTo>
                  <a:cubicBezTo>
                    <a:pt x="7272" y="360"/>
                    <a:pt x="7055" y="295"/>
                    <a:pt x="6835" y="239"/>
                  </a:cubicBezTo>
                  <a:cubicBezTo>
                    <a:pt x="6192" y="80"/>
                    <a:pt x="5500" y="1"/>
                    <a:pt x="48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7329087" y="2745145"/>
              <a:ext cx="803485" cy="427836"/>
            </a:xfrm>
            <a:custGeom>
              <a:avLst/>
              <a:gdLst/>
              <a:ahLst/>
              <a:cxnLst/>
              <a:rect l="l" t="t" r="r" b="b"/>
              <a:pathLst>
                <a:path w="9637" h="5131" extrusionOk="0">
                  <a:moveTo>
                    <a:pt x="4811" y="1"/>
                  </a:moveTo>
                  <a:cubicBezTo>
                    <a:pt x="3901" y="1"/>
                    <a:pt x="2994" y="138"/>
                    <a:pt x="2210" y="409"/>
                  </a:cubicBezTo>
                  <a:cubicBezTo>
                    <a:pt x="2006" y="480"/>
                    <a:pt x="1810" y="560"/>
                    <a:pt x="1624" y="649"/>
                  </a:cubicBezTo>
                  <a:cubicBezTo>
                    <a:pt x="1478" y="717"/>
                    <a:pt x="1340" y="792"/>
                    <a:pt x="1209" y="872"/>
                  </a:cubicBezTo>
                  <a:cubicBezTo>
                    <a:pt x="984" y="1010"/>
                    <a:pt x="791" y="1157"/>
                    <a:pt x="629" y="1311"/>
                  </a:cubicBezTo>
                  <a:cubicBezTo>
                    <a:pt x="444" y="1489"/>
                    <a:pt x="301" y="1675"/>
                    <a:pt x="202" y="1867"/>
                  </a:cubicBezTo>
                  <a:cubicBezTo>
                    <a:pt x="54" y="2149"/>
                    <a:pt x="1" y="2443"/>
                    <a:pt x="37" y="2733"/>
                  </a:cubicBezTo>
                  <a:cubicBezTo>
                    <a:pt x="61" y="2924"/>
                    <a:pt x="126" y="3115"/>
                    <a:pt x="229" y="3299"/>
                  </a:cubicBezTo>
                  <a:cubicBezTo>
                    <a:pt x="254" y="3342"/>
                    <a:pt x="280" y="3384"/>
                    <a:pt x="308" y="3426"/>
                  </a:cubicBezTo>
                  <a:cubicBezTo>
                    <a:pt x="437" y="3620"/>
                    <a:pt x="611" y="3806"/>
                    <a:pt x="829" y="3982"/>
                  </a:cubicBezTo>
                  <a:cubicBezTo>
                    <a:pt x="901" y="4041"/>
                    <a:pt x="978" y="4098"/>
                    <a:pt x="1062" y="4153"/>
                  </a:cubicBezTo>
                  <a:cubicBezTo>
                    <a:pt x="1145" y="4209"/>
                    <a:pt x="1234" y="4263"/>
                    <a:pt x="1325" y="4316"/>
                  </a:cubicBezTo>
                  <a:cubicBezTo>
                    <a:pt x="1432" y="4377"/>
                    <a:pt x="1547" y="4436"/>
                    <a:pt x="1667" y="4493"/>
                  </a:cubicBezTo>
                  <a:cubicBezTo>
                    <a:pt x="1814" y="4562"/>
                    <a:pt x="1967" y="4625"/>
                    <a:pt x="2123" y="4681"/>
                  </a:cubicBezTo>
                  <a:cubicBezTo>
                    <a:pt x="2233" y="4722"/>
                    <a:pt x="2344" y="4759"/>
                    <a:pt x="2459" y="4794"/>
                  </a:cubicBezTo>
                  <a:cubicBezTo>
                    <a:pt x="3198" y="5019"/>
                    <a:pt x="4018" y="5131"/>
                    <a:pt x="4836" y="5131"/>
                  </a:cubicBezTo>
                  <a:cubicBezTo>
                    <a:pt x="5875" y="5131"/>
                    <a:pt x="6908" y="4951"/>
                    <a:pt x="7761" y="4599"/>
                  </a:cubicBezTo>
                  <a:cubicBezTo>
                    <a:pt x="7865" y="4557"/>
                    <a:pt x="7966" y="4510"/>
                    <a:pt x="8065" y="4463"/>
                  </a:cubicBezTo>
                  <a:cubicBezTo>
                    <a:pt x="8195" y="4400"/>
                    <a:pt x="8319" y="4331"/>
                    <a:pt x="8439" y="4258"/>
                  </a:cubicBezTo>
                  <a:cubicBezTo>
                    <a:pt x="8554" y="4189"/>
                    <a:pt x="8660" y="4117"/>
                    <a:pt x="8756" y="4042"/>
                  </a:cubicBezTo>
                  <a:cubicBezTo>
                    <a:pt x="8834" y="3983"/>
                    <a:pt x="8905" y="3922"/>
                    <a:pt x="8973" y="3861"/>
                  </a:cubicBezTo>
                  <a:cubicBezTo>
                    <a:pt x="9040" y="3799"/>
                    <a:pt x="9103" y="3736"/>
                    <a:pt x="9159" y="3673"/>
                  </a:cubicBezTo>
                  <a:cubicBezTo>
                    <a:pt x="9327" y="3484"/>
                    <a:pt x="9451" y="3287"/>
                    <a:pt x="9527" y="3085"/>
                  </a:cubicBezTo>
                  <a:cubicBezTo>
                    <a:pt x="9542" y="3041"/>
                    <a:pt x="9558" y="2998"/>
                    <a:pt x="9570" y="2954"/>
                  </a:cubicBezTo>
                  <a:cubicBezTo>
                    <a:pt x="9623" y="2764"/>
                    <a:pt x="9636" y="2570"/>
                    <a:pt x="9609" y="2380"/>
                  </a:cubicBezTo>
                  <a:cubicBezTo>
                    <a:pt x="9568" y="2089"/>
                    <a:pt x="9436" y="1804"/>
                    <a:pt x="9213" y="1535"/>
                  </a:cubicBezTo>
                  <a:cubicBezTo>
                    <a:pt x="9063" y="1352"/>
                    <a:pt x="8872" y="1178"/>
                    <a:pt x="8641" y="1016"/>
                  </a:cubicBezTo>
                  <a:cubicBezTo>
                    <a:pt x="8450" y="882"/>
                    <a:pt x="8229" y="755"/>
                    <a:pt x="7981" y="639"/>
                  </a:cubicBezTo>
                  <a:cubicBezTo>
                    <a:pt x="7821" y="564"/>
                    <a:pt x="7653" y="496"/>
                    <a:pt x="7479" y="433"/>
                  </a:cubicBezTo>
                  <a:cubicBezTo>
                    <a:pt x="7272" y="360"/>
                    <a:pt x="7055" y="295"/>
                    <a:pt x="6835" y="239"/>
                  </a:cubicBezTo>
                  <a:cubicBezTo>
                    <a:pt x="6192" y="80"/>
                    <a:pt x="5500" y="1"/>
                    <a:pt x="4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7329254" y="2801178"/>
              <a:ext cx="234617" cy="351874"/>
            </a:xfrm>
            <a:custGeom>
              <a:avLst/>
              <a:gdLst/>
              <a:ahLst/>
              <a:cxnLst/>
              <a:rect l="l" t="t" r="r" b="b"/>
              <a:pathLst>
                <a:path w="2814" h="4220" extrusionOk="0">
                  <a:moveTo>
                    <a:pt x="1577" y="1"/>
                  </a:moveTo>
                  <a:cubicBezTo>
                    <a:pt x="1450" y="63"/>
                    <a:pt x="1328" y="130"/>
                    <a:pt x="1211" y="200"/>
                  </a:cubicBezTo>
                  <a:cubicBezTo>
                    <a:pt x="985" y="337"/>
                    <a:pt x="791" y="485"/>
                    <a:pt x="630" y="639"/>
                  </a:cubicBezTo>
                  <a:cubicBezTo>
                    <a:pt x="444" y="817"/>
                    <a:pt x="301" y="1003"/>
                    <a:pt x="203" y="1195"/>
                  </a:cubicBezTo>
                  <a:cubicBezTo>
                    <a:pt x="56" y="1478"/>
                    <a:pt x="1" y="1771"/>
                    <a:pt x="38" y="2061"/>
                  </a:cubicBezTo>
                  <a:cubicBezTo>
                    <a:pt x="62" y="2252"/>
                    <a:pt x="126" y="2443"/>
                    <a:pt x="231" y="2627"/>
                  </a:cubicBezTo>
                  <a:cubicBezTo>
                    <a:pt x="254" y="2670"/>
                    <a:pt x="280" y="2712"/>
                    <a:pt x="309" y="2754"/>
                  </a:cubicBezTo>
                  <a:cubicBezTo>
                    <a:pt x="437" y="2948"/>
                    <a:pt x="611" y="3134"/>
                    <a:pt x="829" y="3310"/>
                  </a:cubicBezTo>
                  <a:cubicBezTo>
                    <a:pt x="901" y="3368"/>
                    <a:pt x="980" y="3426"/>
                    <a:pt x="1063" y="3481"/>
                  </a:cubicBezTo>
                  <a:cubicBezTo>
                    <a:pt x="1145" y="3537"/>
                    <a:pt x="1233" y="3591"/>
                    <a:pt x="1327" y="3644"/>
                  </a:cubicBezTo>
                  <a:cubicBezTo>
                    <a:pt x="1433" y="3706"/>
                    <a:pt x="1547" y="3764"/>
                    <a:pt x="1667" y="3821"/>
                  </a:cubicBezTo>
                  <a:cubicBezTo>
                    <a:pt x="1814" y="3890"/>
                    <a:pt x="1967" y="3953"/>
                    <a:pt x="2124" y="4009"/>
                  </a:cubicBezTo>
                  <a:cubicBezTo>
                    <a:pt x="2234" y="4049"/>
                    <a:pt x="2346" y="4087"/>
                    <a:pt x="2461" y="4122"/>
                  </a:cubicBezTo>
                  <a:cubicBezTo>
                    <a:pt x="2577" y="4157"/>
                    <a:pt x="2694" y="4189"/>
                    <a:pt x="2814" y="4219"/>
                  </a:cubicBezTo>
                  <a:lnTo>
                    <a:pt x="15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7329671" y="2913160"/>
              <a:ext cx="55444" cy="152590"/>
            </a:xfrm>
            <a:custGeom>
              <a:avLst/>
              <a:gdLst/>
              <a:ahLst/>
              <a:cxnLst/>
              <a:rect l="l" t="t" r="r" b="b"/>
              <a:pathLst>
                <a:path w="665" h="1830" extrusionOk="0">
                  <a:moveTo>
                    <a:pt x="129" y="1"/>
                  </a:moveTo>
                  <a:cubicBezTo>
                    <a:pt x="33" y="237"/>
                    <a:pt x="1" y="477"/>
                    <a:pt x="32" y="718"/>
                  </a:cubicBezTo>
                  <a:cubicBezTo>
                    <a:pt x="56" y="909"/>
                    <a:pt x="120" y="1100"/>
                    <a:pt x="225" y="1284"/>
                  </a:cubicBezTo>
                  <a:cubicBezTo>
                    <a:pt x="248" y="1327"/>
                    <a:pt x="274" y="1369"/>
                    <a:pt x="302" y="1411"/>
                  </a:cubicBezTo>
                  <a:cubicBezTo>
                    <a:pt x="399" y="1555"/>
                    <a:pt x="520" y="1695"/>
                    <a:pt x="664" y="1830"/>
                  </a:cubicBezTo>
                  <a:lnTo>
                    <a:pt x="129"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7507758" y="2763822"/>
              <a:ext cx="179256" cy="407740"/>
            </a:xfrm>
            <a:custGeom>
              <a:avLst/>
              <a:gdLst/>
              <a:ahLst/>
              <a:cxnLst/>
              <a:rect l="l" t="t" r="r" b="b"/>
              <a:pathLst>
                <a:path w="2150" h="4890" extrusionOk="0">
                  <a:moveTo>
                    <a:pt x="715" y="1"/>
                  </a:moveTo>
                  <a:cubicBezTo>
                    <a:pt x="491" y="53"/>
                    <a:pt x="274" y="116"/>
                    <a:pt x="67" y="187"/>
                  </a:cubicBezTo>
                  <a:cubicBezTo>
                    <a:pt x="45" y="195"/>
                    <a:pt x="23" y="203"/>
                    <a:pt x="1" y="210"/>
                  </a:cubicBezTo>
                  <a:lnTo>
                    <a:pt x="1350" y="4804"/>
                  </a:lnTo>
                  <a:cubicBezTo>
                    <a:pt x="1613" y="4845"/>
                    <a:pt x="1881" y="4874"/>
                    <a:pt x="2150" y="4890"/>
                  </a:cubicBezTo>
                  <a:lnTo>
                    <a:pt x="715"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7696684" y="2745228"/>
              <a:ext cx="190595" cy="422583"/>
            </a:xfrm>
            <a:custGeom>
              <a:avLst/>
              <a:gdLst/>
              <a:ahLst/>
              <a:cxnLst/>
              <a:rect l="l" t="t" r="r" b="b"/>
              <a:pathLst>
                <a:path w="2286" h="5068" extrusionOk="0">
                  <a:moveTo>
                    <a:pt x="404" y="0"/>
                  </a:moveTo>
                  <a:cubicBezTo>
                    <a:pt x="270" y="0"/>
                    <a:pt x="135" y="3"/>
                    <a:pt x="1" y="9"/>
                  </a:cubicBezTo>
                  <a:lnTo>
                    <a:pt x="1485" y="5067"/>
                  </a:lnTo>
                  <a:cubicBezTo>
                    <a:pt x="1758" y="5034"/>
                    <a:pt x="2026" y="4989"/>
                    <a:pt x="2285" y="4931"/>
                  </a:cubicBezTo>
                  <a:lnTo>
                    <a:pt x="841" y="12"/>
                  </a:lnTo>
                  <a:cubicBezTo>
                    <a:pt x="696" y="4"/>
                    <a:pt x="550" y="0"/>
                    <a:pt x="404" y="0"/>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7790896" y="2747730"/>
              <a:ext cx="152243" cy="403154"/>
            </a:xfrm>
            <a:custGeom>
              <a:avLst/>
              <a:gdLst/>
              <a:ahLst/>
              <a:cxnLst/>
              <a:rect l="l" t="t" r="r" b="b"/>
              <a:pathLst>
                <a:path w="1826" h="4835" extrusionOk="0">
                  <a:moveTo>
                    <a:pt x="0" y="1"/>
                  </a:moveTo>
                  <a:lnTo>
                    <a:pt x="1420" y="4835"/>
                  </a:lnTo>
                  <a:cubicBezTo>
                    <a:pt x="1557" y="4800"/>
                    <a:pt x="1693" y="4759"/>
                    <a:pt x="1825" y="4716"/>
                  </a:cubicBezTo>
                  <a:lnTo>
                    <a:pt x="455" y="49"/>
                  </a:lnTo>
                  <a:cubicBezTo>
                    <a:pt x="305" y="28"/>
                    <a:pt x="153" y="1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8014256" y="2808432"/>
              <a:ext cx="118309" cy="248980"/>
            </a:xfrm>
            <a:custGeom>
              <a:avLst/>
              <a:gdLst/>
              <a:ahLst/>
              <a:cxnLst/>
              <a:rect l="l" t="t" r="r" b="b"/>
              <a:pathLst>
                <a:path w="1419" h="2986" extrusionOk="0">
                  <a:moveTo>
                    <a:pt x="1" y="0"/>
                  </a:moveTo>
                  <a:lnTo>
                    <a:pt x="875" y="2986"/>
                  </a:lnTo>
                  <a:cubicBezTo>
                    <a:pt x="897" y="2962"/>
                    <a:pt x="919" y="2939"/>
                    <a:pt x="941" y="2915"/>
                  </a:cubicBezTo>
                  <a:cubicBezTo>
                    <a:pt x="1109" y="2725"/>
                    <a:pt x="1232" y="2529"/>
                    <a:pt x="1309" y="2327"/>
                  </a:cubicBezTo>
                  <a:cubicBezTo>
                    <a:pt x="1326" y="2284"/>
                    <a:pt x="1340" y="2240"/>
                    <a:pt x="1352" y="2196"/>
                  </a:cubicBezTo>
                  <a:cubicBezTo>
                    <a:pt x="1405" y="2007"/>
                    <a:pt x="1418" y="1813"/>
                    <a:pt x="1390" y="1622"/>
                  </a:cubicBezTo>
                  <a:cubicBezTo>
                    <a:pt x="1350" y="1332"/>
                    <a:pt x="1218" y="1046"/>
                    <a:pt x="994" y="777"/>
                  </a:cubicBezTo>
                  <a:cubicBezTo>
                    <a:pt x="845" y="594"/>
                    <a:pt x="655" y="420"/>
                    <a:pt x="423" y="259"/>
                  </a:cubicBezTo>
                  <a:cubicBezTo>
                    <a:pt x="383" y="230"/>
                    <a:pt x="340" y="203"/>
                    <a:pt x="298" y="175"/>
                  </a:cubicBezTo>
                  <a:cubicBezTo>
                    <a:pt x="280" y="164"/>
                    <a:pt x="260" y="150"/>
                    <a:pt x="241" y="139"/>
                  </a:cubicBezTo>
                  <a:cubicBezTo>
                    <a:pt x="222" y="127"/>
                    <a:pt x="202" y="114"/>
                    <a:pt x="183" y="103"/>
                  </a:cubicBezTo>
                  <a:cubicBezTo>
                    <a:pt x="123" y="69"/>
                    <a:pt x="64" y="33"/>
                    <a:pt x="1"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7398121" y="2799677"/>
              <a:ext cx="665332" cy="318771"/>
            </a:xfrm>
            <a:custGeom>
              <a:avLst/>
              <a:gdLst/>
              <a:ahLst/>
              <a:cxnLst/>
              <a:rect l="l" t="t" r="r" b="b"/>
              <a:pathLst>
                <a:path w="7980" h="3823" extrusionOk="0">
                  <a:moveTo>
                    <a:pt x="3986" y="0"/>
                  </a:moveTo>
                  <a:cubicBezTo>
                    <a:pt x="3063" y="0"/>
                    <a:pt x="2146" y="190"/>
                    <a:pt x="1456" y="562"/>
                  </a:cubicBezTo>
                  <a:cubicBezTo>
                    <a:pt x="1400" y="593"/>
                    <a:pt x="1345" y="624"/>
                    <a:pt x="1293" y="656"/>
                  </a:cubicBezTo>
                  <a:cubicBezTo>
                    <a:pt x="1" y="1452"/>
                    <a:pt x="163" y="2659"/>
                    <a:pt x="1657" y="3352"/>
                  </a:cubicBezTo>
                  <a:cubicBezTo>
                    <a:pt x="2336" y="3668"/>
                    <a:pt x="3174" y="3823"/>
                    <a:pt x="4007" y="3823"/>
                  </a:cubicBezTo>
                  <a:cubicBezTo>
                    <a:pt x="5005" y="3823"/>
                    <a:pt x="5997" y="3601"/>
                    <a:pt x="6701" y="3166"/>
                  </a:cubicBezTo>
                  <a:cubicBezTo>
                    <a:pt x="6754" y="3134"/>
                    <a:pt x="6804" y="3101"/>
                    <a:pt x="6852" y="3066"/>
                  </a:cubicBezTo>
                  <a:cubicBezTo>
                    <a:pt x="7979" y="2273"/>
                    <a:pt x="7769" y="1136"/>
                    <a:pt x="6337" y="470"/>
                  </a:cubicBezTo>
                  <a:cubicBezTo>
                    <a:pt x="5657" y="155"/>
                    <a:pt x="4819" y="0"/>
                    <a:pt x="3986"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7398121" y="2799677"/>
              <a:ext cx="665332" cy="318771"/>
            </a:xfrm>
            <a:custGeom>
              <a:avLst/>
              <a:gdLst/>
              <a:ahLst/>
              <a:cxnLst/>
              <a:rect l="l" t="t" r="r" b="b"/>
              <a:pathLst>
                <a:path w="7980" h="3823" extrusionOk="0">
                  <a:moveTo>
                    <a:pt x="3986" y="0"/>
                  </a:moveTo>
                  <a:cubicBezTo>
                    <a:pt x="3063" y="0"/>
                    <a:pt x="2146" y="190"/>
                    <a:pt x="1456" y="562"/>
                  </a:cubicBezTo>
                  <a:cubicBezTo>
                    <a:pt x="1400" y="593"/>
                    <a:pt x="1345" y="624"/>
                    <a:pt x="1293" y="656"/>
                  </a:cubicBezTo>
                  <a:cubicBezTo>
                    <a:pt x="1" y="1452"/>
                    <a:pt x="163" y="2659"/>
                    <a:pt x="1657" y="3352"/>
                  </a:cubicBezTo>
                  <a:cubicBezTo>
                    <a:pt x="2336" y="3668"/>
                    <a:pt x="3174" y="3823"/>
                    <a:pt x="4007" y="3823"/>
                  </a:cubicBezTo>
                  <a:cubicBezTo>
                    <a:pt x="5005" y="3823"/>
                    <a:pt x="5997" y="3601"/>
                    <a:pt x="6701" y="3166"/>
                  </a:cubicBezTo>
                  <a:cubicBezTo>
                    <a:pt x="6754" y="3134"/>
                    <a:pt x="6804" y="3101"/>
                    <a:pt x="6852" y="3066"/>
                  </a:cubicBezTo>
                  <a:cubicBezTo>
                    <a:pt x="7979" y="2273"/>
                    <a:pt x="7769" y="1136"/>
                    <a:pt x="6337" y="470"/>
                  </a:cubicBezTo>
                  <a:cubicBezTo>
                    <a:pt x="5657" y="155"/>
                    <a:pt x="4819" y="0"/>
                    <a:pt x="3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7439475" y="2806764"/>
              <a:ext cx="584626" cy="304596"/>
            </a:xfrm>
            <a:custGeom>
              <a:avLst/>
              <a:gdLst/>
              <a:ahLst/>
              <a:cxnLst/>
              <a:rect l="l" t="t" r="r" b="b"/>
              <a:pathLst>
                <a:path w="7012" h="3653" extrusionOk="0">
                  <a:moveTo>
                    <a:pt x="3493" y="0"/>
                  </a:moveTo>
                  <a:cubicBezTo>
                    <a:pt x="2610" y="0"/>
                    <a:pt x="1733" y="182"/>
                    <a:pt x="1073" y="538"/>
                  </a:cubicBezTo>
                  <a:cubicBezTo>
                    <a:pt x="1063" y="545"/>
                    <a:pt x="1052" y="550"/>
                    <a:pt x="1040" y="555"/>
                  </a:cubicBezTo>
                  <a:cubicBezTo>
                    <a:pt x="998" y="579"/>
                    <a:pt x="957" y="603"/>
                    <a:pt x="917" y="626"/>
                  </a:cubicBezTo>
                  <a:cubicBezTo>
                    <a:pt x="671" y="778"/>
                    <a:pt x="480" y="944"/>
                    <a:pt x="344" y="1119"/>
                  </a:cubicBezTo>
                  <a:cubicBezTo>
                    <a:pt x="20" y="1536"/>
                    <a:pt x="0" y="2000"/>
                    <a:pt x="271" y="2421"/>
                  </a:cubicBezTo>
                  <a:cubicBezTo>
                    <a:pt x="432" y="2667"/>
                    <a:pt x="692" y="2898"/>
                    <a:pt x="1051" y="3096"/>
                  </a:cubicBezTo>
                  <a:cubicBezTo>
                    <a:pt x="1118" y="3133"/>
                    <a:pt x="1189" y="3170"/>
                    <a:pt x="1265" y="3204"/>
                  </a:cubicBezTo>
                  <a:cubicBezTo>
                    <a:pt x="1334" y="3235"/>
                    <a:pt x="1403" y="3266"/>
                    <a:pt x="1474" y="3293"/>
                  </a:cubicBezTo>
                  <a:cubicBezTo>
                    <a:pt x="1625" y="3353"/>
                    <a:pt x="1782" y="3405"/>
                    <a:pt x="1943" y="3450"/>
                  </a:cubicBezTo>
                  <a:cubicBezTo>
                    <a:pt x="2436" y="3585"/>
                    <a:pt x="2974" y="3652"/>
                    <a:pt x="3509" y="3652"/>
                  </a:cubicBezTo>
                  <a:cubicBezTo>
                    <a:pt x="4204" y="3652"/>
                    <a:pt x="4894" y="3540"/>
                    <a:pt x="5479" y="3319"/>
                  </a:cubicBezTo>
                  <a:cubicBezTo>
                    <a:pt x="5627" y="3263"/>
                    <a:pt x="5769" y="3200"/>
                    <a:pt x="5901" y="3130"/>
                  </a:cubicBezTo>
                  <a:cubicBezTo>
                    <a:pt x="5964" y="3097"/>
                    <a:pt x="6024" y="3061"/>
                    <a:pt x="6084" y="3026"/>
                  </a:cubicBezTo>
                  <a:cubicBezTo>
                    <a:pt x="6134" y="2995"/>
                    <a:pt x="6183" y="2962"/>
                    <a:pt x="6228" y="2932"/>
                  </a:cubicBezTo>
                  <a:cubicBezTo>
                    <a:pt x="6241" y="2922"/>
                    <a:pt x="6254" y="2913"/>
                    <a:pt x="6266" y="2903"/>
                  </a:cubicBezTo>
                  <a:cubicBezTo>
                    <a:pt x="6568" y="2682"/>
                    <a:pt x="6764" y="2434"/>
                    <a:pt x="6856" y="2179"/>
                  </a:cubicBezTo>
                  <a:cubicBezTo>
                    <a:pt x="7012" y="1742"/>
                    <a:pt x="6868" y="1284"/>
                    <a:pt x="6435" y="895"/>
                  </a:cubicBezTo>
                  <a:cubicBezTo>
                    <a:pt x="6254" y="732"/>
                    <a:pt x="6020" y="582"/>
                    <a:pt x="5738" y="450"/>
                  </a:cubicBezTo>
                  <a:cubicBezTo>
                    <a:pt x="5691" y="429"/>
                    <a:pt x="5645" y="407"/>
                    <a:pt x="5596" y="387"/>
                  </a:cubicBezTo>
                  <a:cubicBezTo>
                    <a:pt x="4974" y="128"/>
                    <a:pt x="4232" y="0"/>
                    <a:pt x="3493"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7439475" y="2806764"/>
              <a:ext cx="584626" cy="304596"/>
            </a:xfrm>
            <a:custGeom>
              <a:avLst/>
              <a:gdLst/>
              <a:ahLst/>
              <a:cxnLst/>
              <a:rect l="l" t="t" r="r" b="b"/>
              <a:pathLst>
                <a:path w="7012" h="3653" extrusionOk="0">
                  <a:moveTo>
                    <a:pt x="3493" y="0"/>
                  </a:moveTo>
                  <a:cubicBezTo>
                    <a:pt x="2610" y="0"/>
                    <a:pt x="1733" y="182"/>
                    <a:pt x="1073" y="538"/>
                  </a:cubicBezTo>
                  <a:cubicBezTo>
                    <a:pt x="1063" y="545"/>
                    <a:pt x="1052" y="550"/>
                    <a:pt x="1040" y="555"/>
                  </a:cubicBezTo>
                  <a:cubicBezTo>
                    <a:pt x="998" y="579"/>
                    <a:pt x="957" y="603"/>
                    <a:pt x="917" y="626"/>
                  </a:cubicBezTo>
                  <a:cubicBezTo>
                    <a:pt x="671" y="778"/>
                    <a:pt x="480" y="944"/>
                    <a:pt x="344" y="1119"/>
                  </a:cubicBezTo>
                  <a:cubicBezTo>
                    <a:pt x="20" y="1536"/>
                    <a:pt x="0" y="2000"/>
                    <a:pt x="271" y="2421"/>
                  </a:cubicBezTo>
                  <a:cubicBezTo>
                    <a:pt x="432" y="2667"/>
                    <a:pt x="692" y="2898"/>
                    <a:pt x="1051" y="3096"/>
                  </a:cubicBezTo>
                  <a:cubicBezTo>
                    <a:pt x="1118" y="3133"/>
                    <a:pt x="1189" y="3170"/>
                    <a:pt x="1265" y="3204"/>
                  </a:cubicBezTo>
                  <a:cubicBezTo>
                    <a:pt x="1334" y="3235"/>
                    <a:pt x="1403" y="3266"/>
                    <a:pt x="1474" y="3293"/>
                  </a:cubicBezTo>
                  <a:cubicBezTo>
                    <a:pt x="1625" y="3353"/>
                    <a:pt x="1782" y="3405"/>
                    <a:pt x="1943" y="3450"/>
                  </a:cubicBezTo>
                  <a:cubicBezTo>
                    <a:pt x="2436" y="3585"/>
                    <a:pt x="2974" y="3652"/>
                    <a:pt x="3509" y="3652"/>
                  </a:cubicBezTo>
                  <a:cubicBezTo>
                    <a:pt x="4204" y="3652"/>
                    <a:pt x="4894" y="3540"/>
                    <a:pt x="5479" y="3319"/>
                  </a:cubicBezTo>
                  <a:cubicBezTo>
                    <a:pt x="5627" y="3263"/>
                    <a:pt x="5769" y="3200"/>
                    <a:pt x="5901" y="3130"/>
                  </a:cubicBezTo>
                  <a:cubicBezTo>
                    <a:pt x="5964" y="3097"/>
                    <a:pt x="6024" y="3061"/>
                    <a:pt x="6084" y="3026"/>
                  </a:cubicBezTo>
                  <a:cubicBezTo>
                    <a:pt x="6134" y="2995"/>
                    <a:pt x="6183" y="2962"/>
                    <a:pt x="6228" y="2932"/>
                  </a:cubicBezTo>
                  <a:cubicBezTo>
                    <a:pt x="6241" y="2922"/>
                    <a:pt x="6254" y="2913"/>
                    <a:pt x="6266" y="2903"/>
                  </a:cubicBezTo>
                  <a:cubicBezTo>
                    <a:pt x="6568" y="2682"/>
                    <a:pt x="6764" y="2434"/>
                    <a:pt x="6856" y="2179"/>
                  </a:cubicBezTo>
                  <a:cubicBezTo>
                    <a:pt x="7012" y="1742"/>
                    <a:pt x="6868" y="1284"/>
                    <a:pt x="6435" y="895"/>
                  </a:cubicBezTo>
                  <a:cubicBezTo>
                    <a:pt x="6254" y="732"/>
                    <a:pt x="6020" y="582"/>
                    <a:pt x="5738" y="450"/>
                  </a:cubicBezTo>
                  <a:cubicBezTo>
                    <a:pt x="5691" y="429"/>
                    <a:pt x="5645" y="407"/>
                    <a:pt x="5596" y="387"/>
                  </a:cubicBezTo>
                  <a:cubicBezTo>
                    <a:pt x="4974" y="128"/>
                    <a:pt x="4232" y="0"/>
                    <a:pt x="3493"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7448312" y="2840201"/>
              <a:ext cx="566366" cy="271160"/>
            </a:xfrm>
            <a:custGeom>
              <a:avLst/>
              <a:gdLst/>
              <a:ahLst/>
              <a:cxnLst/>
              <a:rect l="l" t="t" r="r" b="b"/>
              <a:pathLst>
                <a:path w="6793" h="3252" extrusionOk="0">
                  <a:moveTo>
                    <a:pt x="3389" y="0"/>
                  </a:moveTo>
                  <a:cubicBezTo>
                    <a:pt x="2506" y="0"/>
                    <a:pt x="1629" y="182"/>
                    <a:pt x="970" y="539"/>
                  </a:cubicBezTo>
                  <a:cubicBezTo>
                    <a:pt x="959" y="544"/>
                    <a:pt x="947" y="550"/>
                    <a:pt x="937" y="556"/>
                  </a:cubicBezTo>
                  <a:cubicBezTo>
                    <a:pt x="894" y="579"/>
                    <a:pt x="853" y="602"/>
                    <a:pt x="813" y="628"/>
                  </a:cubicBezTo>
                  <a:cubicBezTo>
                    <a:pt x="568" y="780"/>
                    <a:pt x="376" y="945"/>
                    <a:pt x="241" y="1120"/>
                  </a:cubicBezTo>
                  <a:cubicBezTo>
                    <a:pt x="115" y="1283"/>
                    <a:pt x="36" y="1453"/>
                    <a:pt x="1" y="1625"/>
                  </a:cubicBezTo>
                  <a:cubicBezTo>
                    <a:pt x="30" y="1759"/>
                    <a:pt x="85" y="1893"/>
                    <a:pt x="169" y="2020"/>
                  </a:cubicBezTo>
                  <a:cubicBezTo>
                    <a:pt x="328" y="2267"/>
                    <a:pt x="589" y="2499"/>
                    <a:pt x="948" y="2695"/>
                  </a:cubicBezTo>
                  <a:cubicBezTo>
                    <a:pt x="1017" y="2732"/>
                    <a:pt x="1086" y="2769"/>
                    <a:pt x="1161" y="2803"/>
                  </a:cubicBezTo>
                  <a:cubicBezTo>
                    <a:pt x="1230" y="2834"/>
                    <a:pt x="1298" y="2865"/>
                    <a:pt x="1371" y="2892"/>
                  </a:cubicBezTo>
                  <a:cubicBezTo>
                    <a:pt x="1521" y="2953"/>
                    <a:pt x="1678" y="3003"/>
                    <a:pt x="1841" y="3049"/>
                  </a:cubicBezTo>
                  <a:cubicBezTo>
                    <a:pt x="2333" y="3184"/>
                    <a:pt x="2870" y="3251"/>
                    <a:pt x="3406" y="3251"/>
                  </a:cubicBezTo>
                  <a:cubicBezTo>
                    <a:pt x="4100" y="3251"/>
                    <a:pt x="4791" y="3139"/>
                    <a:pt x="5375" y="2918"/>
                  </a:cubicBezTo>
                  <a:cubicBezTo>
                    <a:pt x="5523" y="2863"/>
                    <a:pt x="5664" y="2800"/>
                    <a:pt x="5797" y="2729"/>
                  </a:cubicBezTo>
                  <a:cubicBezTo>
                    <a:pt x="5860" y="2696"/>
                    <a:pt x="5922" y="2663"/>
                    <a:pt x="5981" y="2626"/>
                  </a:cubicBezTo>
                  <a:cubicBezTo>
                    <a:pt x="6030" y="2595"/>
                    <a:pt x="6078" y="2562"/>
                    <a:pt x="6124" y="2531"/>
                  </a:cubicBezTo>
                  <a:cubicBezTo>
                    <a:pt x="6138" y="2521"/>
                    <a:pt x="6150" y="2512"/>
                    <a:pt x="6162" y="2502"/>
                  </a:cubicBezTo>
                  <a:cubicBezTo>
                    <a:pt x="6464" y="2281"/>
                    <a:pt x="6660" y="2033"/>
                    <a:pt x="6752" y="1778"/>
                  </a:cubicBezTo>
                  <a:cubicBezTo>
                    <a:pt x="6769" y="1729"/>
                    <a:pt x="6782" y="1679"/>
                    <a:pt x="6793" y="1630"/>
                  </a:cubicBezTo>
                  <a:cubicBezTo>
                    <a:pt x="6739" y="1374"/>
                    <a:pt x="6586" y="1124"/>
                    <a:pt x="6333" y="897"/>
                  </a:cubicBezTo>
                  <a:cubicBezTo>
                    <a:pt x="6149" y="732"/>
                    <a:pt x="5916" y="581"/>
                    <a:pt x="5633" y="450"/>
                  </a:cubicBezTo>
                  <a:cubicBezTo>
                    <a:pt x="5586" y="428"/>
                    <a:pt x="5540" y="407"/>
                    <a:pt x="5491" y="387"/>
                  </a:cubicBezTo>
                  <a:cubicBezTo>
                    <a:pt x="4869" y="128"/>
                    <a:pt x="4127" y="0"/>
                    <a:pt x="3389"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7"/>
            <p:cNvSpPr/>
            <p:nvPr/>
          </p:nvSpPr>
          <p:spPr>
            <a:xfrm>
              <a:off x="7448312" y="2840201"/>
              <a:ext cx="566366" cy="271160"/>
            </a:xfrm>
            <a:custGeom>
              <a:avLst/>
              <a:gdLst/>
              <a:ahLst/>
              <a:cxnLst/>
              <a:rect l="l" t="t" r="r" b="b"/>
              <a:pathLst>
                <a:path w="6793" h="3252" extrusionOk="0">
                  <a:moveTo>
                    <a:pt x="3389" y="0"/>
                  </a:moveTo>
                  <a:cubicBezTo>
                    <a:pt x="2506" y="0"/>
                    <a:pt x="1629" y="182"/>
                    <a:pt x="970" y="539"/>
                  </a:cubicBezTo>
                  <a:cubicBezTo>
                    <a:pt x="959" y="544"/>
                    <a:pt x="947" y="550"/>
                    <a:pt x="937" y="556"/>
                  </a:cubicBezTo>
                  <a:cubicBezTo>
                    <a:pt x="894" y="579"/>
                    <a:pt x="853" y="602"/>
                    <a:pt x="813" y="628"/>
                  </a:cubicBezTo>
                  <a:cubicBezTo>
                    <a:pt x="568" y="780"/>
                    <a:pt x="376" y="945"/>
                    <a:pt x="241" y="1120"/>
                  </a:cubicBezTo>
                  <a:cubicBezTo>
                    <a:pt x="115" y="1283"/>
                    <a:pt x="36" y="1453"/>
                    <a:pt x="1" y="1625"/>
                  </a:cubicBezTo>
                  <a:cubicBezTo>
                    <a:pt x="30" y="1759"/>
                    <a:pt x="85" y="1893"/>
                    <a:pt x="169" y="2020"/>
                  </a:cubicBezTo>
                  <a:cubicBezTo>
                    <a:pt x="328" y="2267"/>
                    <a:pt x="589" y="2499"/>
                    <a:pt x="948" y="2695"/>
                  </a:cubicBezTo>
                  <a:cubicBezTo>
                    <a:pt x="1017" y="2732"/>
                    <a:pt x="1086" y="2769"/>
                    <a:pt x="1161" y="2803"/>
                  </a:cubicBezTo>
                  <a:cubicBezTo>
                    <a:pt x="1230" y="2834"/>
                    <a:pt x="1298" y="2865"/>
                    <a:pt x="1371" y="2892"/>
                  </a:cubicBezTo>
                  <a:cubicBezTo>
                    <a:pt x="1521" y="2953"/>
                    <a:pt x="1678" y="3003"/>
                    <a:pt x="1841" y="3049"/>
                  </a:cubicBezTo>
                  <a:cubicBezTo>
                    <a:pt x="2333" y="3184"/>
                    <a:pt x="2870" y="3251"/>
                    <a:pt x="3406" y="3251"/>
                  </a:cubicBezTo>
                  <a:cubicBezTo>
                    <a:pt x="4100" y="3251"/>
                    <a:pt x="4791" y="3139"/>
                    <a:pt x="5375" y="2918"/>
                  </a:cubicBezTo>
                  <a:cubicBezTo>
                    <a:pt x="5523" y="2863"/>
                    <a:pt x="5664" y="2800"/>
                    <a:pt x="5797" y="2729"/>
                  </a:cubicBezTo>
                  <a:cubicBezTo>
                    <a:pt x="5860" y="2696"/>
                    <a:pt x="5922" y="2663"/>
                    <a:pt x="5981" y="2626"/>
                  </a:cubicBezTo>
                  <a:cubicBezTo>
                    <a:pt x="6030" y="2595"/>
                    <a:pt x="6078" y="2562"/>
                    <a:pt x="6124" y="2531"/>
                  </a:cubicBezTo>
                  <a:cubicBezTo>
                    <a:pt x="6138" y="2521"/>
                    <a:pt x="6150" y="2512"/>
                    <a:pt x="6162" y="2502"/>
                  </a:cubicBezTo>
                  <a:cubicBezTo>
                    <a:pt x="6464" y="2281"/>
                    <a:pt x="6660" y="2033"/>
                    <a:pt x="6752" y="1778"/>
                  </a:cubicBezTo>
                  <a:cubicBezTo>
                    <a:pt x="6769" y="1729"/>
                    <a:pt x="6782" y="1679"/>
                    <a:pt x="6793" y="1630"/>
                  </a:cubicBezTo>
                  <a:cubicBezTo>
                    <a:pt x="6739" y="1374"/>
                    <a:pt x="6586" y="1124"/>
                    <a:pt x="6333" y="897"/>
                  </a:cubicBezTo>
                  <a:cubicBezTo>
                    <a:pt x="6149" y="732"/>
                    <a:pt x="5916" y="581"/>
                    <a:pt x="5633" y="450"/>
                  </a:cubicBezTo>
                  <a:cubicBezTo>
                    <a:pt x="5586" y="428"/>
                    <a:pt x="5540" y="407"/>
                    <a:pt x="5491" y="387"/>
                  </a:cubicBezTo>
                  <a:cubicBezTo>
                    <a:pt x="4869" y="128"/>
                    <a:pt x="4127" y="0"/>
                    <a:pt x="3389" y="0"/>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7"/>
            <p:cNvSpPr/>
            <p:nvPr/>
          </p:nvSpPr>
          <p:spPr>
            <a:xfrm>
              <a:off x="7332089" y="2972945"/>
              <a:ext cx="791396" cy="202369"/>
            </a:xfrm>
            <a:custGeom>
              <a:avLst/>
              <a:gdLst/>
              <a:ahLst/>
              <a:cxnLst/>
              <a:rect l="l" t="t" r="r" b="b"/>
              <a:pathLst>
                <a:path w="9492" h="2427" extrusionOk="0">
                  <a:moveTo>
                    <a:pt x="9492" y="354"/>
                  </a:moveTo>
                  <a:cubicBezTo>
                    <a:pt x="9467" y="409"/>
                    <a:pt x="9440" y="462"/>
                    <a:pt x="9412" y="514"/>
                  </a:cubicBezTo>
                  <a:lnTo>
                    <a:pt x="9412" y="514"/>
                  </a:lnTo>
                  <a:cubicBezTo>
                    <a:pt x="9440" y="463"/>
                    <a:pt x="9467" y="409"/>
                    <a:pt x="9492" y="354"/>
                  </a:cubicBezTo>
                  <a:close/>
                  <a:moveTo>
                    <a:pt x="0" y="1"/>
                  </a:moveTo>
                  <a:cubicBezTo>
                    <a:pt x="61" y="513"/>
                    <a:pt x="388" y="944"/>
                    <a:pt x="784" y="1264"/>
                  </a:cubicBezTo>
                  <a:lnTo>
                    <a:pt x="782" y="1263"/>
                  </a:lnTo>
                  <a:lnTo>
                    <a:pt x="782" y="1263"/>
                  </a:lnTo>
                  <a:cubicBezTo>
                    <a:pt x="1882" y="2114"/>
                    <a:pt x="3376" y="2427"/>
                    <a:pt x="4839" y="2427"/>
                  </a:cubicBezTo>
                  <a:cubicBezTo>
                    <a:pt x="4936" y="2427"/>
                    <a:pt x="5033" y="2425"/>
                    <a:pt x="5130" y="2423"/>
                  </a:cubicBezTo>
                  <a:cubicBezTo>
                    <a:pt x="6643" y="2334"/>
                    <a:pt x="8637" y="1938"/>
                    <a:pt x="9412" y="514"/>
                  </a:cubicBezTo>
                  <a:lnTo>
                    <a:pt x="9412" y="514"/>
                  </a:lnTo>
                  <a:cubicBezTo>
                    <a:pt x="8811" y="1605"/>
                    <a:pt x="7373" y="2053"/>
                    <a:pt x="6190" y="2260"/>
                  </a:cubicBezTo>
                  <a:cubicBezTo>
                    <a:pt x="5719" y="2328"/>
                    <a:pt x="5237" y="2365"/>
                    <a:pt x="4756" y="2365"/>
                  </a:cubicBezTo>
                  <a:cubicBezTo>
                    <a:pt x="3318" y="2365"/>
                    <a:pt x="1893" y="2037"/>
                    <a:pt x="802" y="1234"/>
                  </a:cubicBezTo>
                  <a:lnTo>
                    <a:pt x="802" y="1234"/>
                  </a:lnTo>
                  <a:lnTo>
                    <a:pt x="804" y="1236"/>
                  </a:lnTo>
                  <a:cubicBezTo>
                    <a:pt x="409" y="924"/>
                    <a:pt x="71" y="50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7"/>
            <p:cNvSpPr/>
            <p:nvPr/>
          </p:nvSpPr>
          <p:spPr>
            <a:xfrm>
              <a:off x="7520848" y="2849456"/>
              <a:ext cx="404952" cy="242310"/>
            </a:xfrm>
            <a:custGeom>
              <a:avLst/>
              <a:gdLst/>
              <a:ahLst/>
              <a:cxnLst/>
              <a:rect l="l" t="t" r="r" b="b"/>
              <a:pathLst>
                <a:path w="4857" h="2906" extrusionOk="0">
                  <a:moveTo>
                    <a:pt x="2327" y="0"/>
                  </a:moveTo>
                  <a:cubicBezTo>
                    <a:pt x="1923" y="0"/>
                    <a:pt x="1505" y="101"/>
                    <a:pt x="1093" y="303"/>
                  </a:cubicBezTo>
                  <a:lnTo>
                    <a:pt x="625" y="107"/>
                  </a:lnTo>
                  <a:lnTo>
                    <a:pt x="0" y="507"/>
                  </a:lnTo>
                  <a:lnTo>
                    <a:pt x="0" y="1060"/>
                  </a:lnTo>
                  <a:lnTo>
                    <a:pt x="147" y="1120"/>
                  </a:lnTo>
                  <a:cubicBezTo>
                    <a:pt x="137" y="1156"/>
                    <a:pt x="131" y="1190"/>
                    <a:pt x="132" y="1225"/>
                  </a:cubicBezTo>
                  <a:lnTo>
                    <a:pt x="132" y="1229"/>
                  </a:lnTo>
                  <a:cubicBezTo>
                    <a:pt x="137" y="1314"/>
                    <a:pt x="128" y="1679"/>
                    <a:pt x="132" y="1777"/>
                  </a:cubicBezTo>
                  <a:lnTo>
                    <a:pt x="132" y="1780"/>
                  </a:lnTo>
                  <a:cubicBezTo>
                    <a:pt x="141" y="1945"/>
                    <a:pt x="274" y="2088"/>
                    <a:pt x="551" y="2204"/>
                  </a:cubicBezTo>
                  <a:cubicBezTo>
                    <a:pt x="771" y="2297"/>
                    <a:pt x="990" y="2334"/>
                    <a:pt x="1205" y="2334"/>
                  </a:cubicBezTo>
                  <a:cubicBezTo>
                    <a:pt x="1509" y="2334"/>
                    <a:pt x="1806" y="2259"/>
                    <a:pt x="2090" y="2158"/>
                  </a:cubicBezTo>
                  <a:lnTo>
                    <a:pt x="2090" y="2158"/>
                  </a:lnTo>
                  <a:lnTo>
                    <a:pt x="1962" y="2290"/>
                  </a:lnTo>
                  <a:lnTo>
                    <a:pt x="1962" y="2843"/>
                  </a:lnTo>
                  <a:cubicBezTo>
                    <a:pt x="2073" y="2869"/>
                    <a:pt x="2184" y="2886"/>
                    <a:pt x="2291" y="2896"/>
                  </a:cubicBezTo>
                  <a:cubicBezTo>
                    <a:pt x="2359" y="2902"/>
                    <a:pt x="2426" y="2905"/>
                    <a:pt x="2492" y="2905"/>
                  </a:cubicBezTo>
                  <a:cubicBezTo>
                    <a:pt x="2619" y="2905"/>
                    <a:pt x="2743" y="2895"/>
                    <a:pt x="2864" y="2875"/>
                  </a:cubicBezTo>
                  <a:cubicBezTo>
                    <a:pt x="3191" y="2824"/>
                    <a:pt x="3496" y="2713"/>
                    <a:pt x="3755" y="2581"/>
                  </a:cubicBezTo>
                  <a:lnTo>
                    <a:pt x="4224" y="2777"/>
                  </a:lnTo>
                  <a:lnTo>
                    <a:pt x="4856" y="2389"/>
                  </a:lnTo>
                  <a:lnTo>
                    <a:pt x="4856" y="1836"/>
                  </a:lnTo>
                  <a:lnTo>
                    <a:pt x="4737" y="1785"/>
                  </a:lnTo>
                  <a:lnTo>
                    <a:pt x="4712" y="1774"/>
                  </a:lnTo>
                  <a:cubicBezTo>
                    <a:pt x="4721" y="1735"/>
                    <a:pt x="4727" y="1692"/>
                    <a:pt x="4726" y="1645"/>
                  </a:cubicBezTo>
                  <a:cubicBezTo>
                    <a:pt x="4726" y="1630"/>
                    <a:pt x="4722" y="1616"/>
                    <a:pt x="4721" y="1602"/>
                  </a:cubicBezTo>
                  <a:cubicBezTo>
                    <a:pt x="4714" y="1534"/>
                    <a:pt x="4728" y="1221"/>
                    <a:pt x="4726" y="1093"/>
                  </a:cubicBezTo>
                  <a:cubicBezTo>
                    <a:pt x="4726" y="1077"/>
                    <a:pt x="4722" y="1063"/>
                    <a:pt x="4721" y="1049"/>
                  </a:cubicBezTo>
                  <a:cubicBezTo>
                    <a:pt x="4704" y="894"/>
                    <a:pt x="4574" y="756"/>
                    <a:pt x="4313" y="647"/>
                  </a:cubicBezTo>
                  <a:lnTo>
                    <a:pt x="4313" y="645"/>
                  </a:lnTo>
                  <a:cubicBezTo>
                    <a:pt x="4104" y="558"/>
                    <a:pt x="3892" y="524"/>
                    <a:pt x="3683" y="524"/>
                  </a:cubicBezTo>
                  <a:cubicBezTo>
                    <a:pt x="3614" y="524"/>
                    <a:pt x="3544" y="528"/>
                    <a:pt x="3476" y="535"/>
                  </a:cubicBezTo>
                  <a:cubicBezTo>
                    <a:pt x="3451" y="538"/>
                    <a:pt x="3428" y="541"/>
                    <a:pt x="3404" y="544"/>
                  </a:cubicBezTo>
                  <a:lnTo>
                    <a:pt x="3397" y="545"/>
                  </a:lnTo>
                  <a:cubicBezTo>
                    <a:pt x="3371" y="549"/>
                    <a:pt x="3346" y="554"/>
                    <a:pt x="3323" y="557"/>
                  </a:cubicBezTo>
                  <a:cubicBezTo>
                    <a:pt x="3302" y="561"/>
                    <a:pt x="3280" y="565"/>
                    <a:pt x="3258" y="570"/>
                  </a:cubicBezTo>
                  <a:cubicBezTo>
                    <a:pt x="3249" y="572"/>
                    <a:pt x="3239" y="573"/>
                    <a:pt x="3232" y="575"/>
                  </a:cubicBezTo>
                  <a:cubicBezTo>
                    <a:pt x="3214" y="577"/>
                    <a:pt x="3197" y="581"/>
                    <a:pt x="3181" y="585"/>
                  </a:cubicBezTo>
                  <a:cubicBezTo>
                    <a:pt x="3042" y="617"/>
                    <a:pt x="2907" y="659"/>
                    <a:pt x="2778" y="703"/>
                  </a:cubicBezTo>
                  <a:cubicBezTo>
                    <a:pt x="2720" y="724"/>
                    <a:pt x="2662" y="746"/>
                    <a:pt x="2605" y="768"/>
                  </a:cubicBezTo>
                  <a:lnTo>
                    <a:pt x="2772" y="594"/>
                  </a:lnTo>
                  <a:lnTo>
                    <a:pt x="2772" y="42"/>
                  </a:lnTo>
                  <a:cubicBezTo>
                    <a:pt x="2626" y="14"/>
                    <a:pt x="2478" y="0"/>
                    <a:pt x="2327"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7"/>
            <p:cNvSpPr/>
            <p:nvPr/>
          </p:nvSpPr>
          <p:spPr>
            <a:xfrm>
              <a:off x="7885693" y="2942761"/>
              <a:ext cx="29348" cy="54699"/>
            </a:xfrm>
            <a:custGeom>
              <a:avLst/>
              <a:gdLst/>
              <a:ahLst/>
              <a:cxnLst/>
              <a:rect l="l" t="t" r="r" b="b"/>
              <a:pathLst>
                <a:path w="352" h="656" extrusionOk="0">
                  <a:moveTo>
                    <a:pt x="350" y="0"/>
                  </a:moveTo>
                  <a:cubicBezTo>
                    <a:pt x="340" y="349"/>
                    <a:pt x="1" y="515"/>
                    <a:pt x="2" y="515"/>
                  </a:cubicBezTo>
                  <a:lnTo>
                    <a:pt x="338" y="655"/>
                  </a:lnTo>
                  <a:cubicBezTo>
                    <a:pt x="346" y="615"/>
                    <a:pt x="352" y="573"/>
                    <a:pt x="351" y="526"/>
                  </a:cubicBezTo>
                  <a:lnTo>
                    <a:pt x="346" y="483"/>
                  </a:lnTo>
                  <a:cubicBezTo>
                    <a:pt x="339" y="420"/>
                    <a:pt x="351" y="141"/>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7"/>
            <p:cNvSpPr/>
            <p:nvPr/>
          </p:nvSpPr>
          <p:spPr>
            <a:xfrm>
              <a:off x="7617562" y="2853041"/>
              <a:ext cx="134401" cy="91971"/>
            </a:xfrm>
            <a:custGeom>
              <a:avLst/>
              <a:gdLst/>
              <a:ahLst/>
              <a:cxnLst/>
              <a:rect l="l" t="t" r="r" b="b"/>
              <a:pathLst>
                <a:path w="1612" h="1103" extrusionOk="0">
                  <a:moveTo>
                    <a:pt x="1611" y="0"/>
                  </a:moveTo>
                  <a:lnTo>
                    <a:pt x="1063" y="571"/>
                  </a:lnTo>
                  <a:cubicBezTo>
                    <a:pt x="996" y="554"/>
                    <a:pt x="926" y="546"/>
                    <a:pt x="854" y="546"/>
                  </a:cubicBezTo>
                  <a:cubicBezTo>
                    <a:pt x="664" y="546"/>
                    <a:pt x="459" y="605"/>
                    <a:pt x="259" y="732"/>
                  </a:cubicBezTo>
                  <a:cubicBezTo>
                    <a:pt x="0" y="898"/>
                    <a:pt x="23" y="1008"/>
                    <a:pt x="164" y="1067"/>
                  </a:cubicBezTo>
                  <a:cubicBezTo>
                    <a:pt x="201" y="1082"/>
                    <a:pt x="238" y="1093"/>
                    <a:pt x="277" y="1097"/>
                  </a:cubicBezTo>
                  <a:cubicBezTo>
                    <a:pt x="300" y="1101"/>
                    <a:pt x="324" y="1102"/>
                    <a:pt x="348" y="1102"/>
                  </a:cubicBezTo>
                  <a:cubicBezTo>
                    <a:pt x="400" y="1102"/>
                    <a:pt x="456" y="1095"/>
                    <a:pt x="517" y="1080"/>
                  </a:cubicBezTo>
                  <a:cubicBezTo>
                    <a:pt x="660" y="1049"/>
                    <a:pt x="835" y="977"/>
                    <a:pt x="1070" y="877"/>
                  </a:cubicBezTo>
                  <a:cubicBezTo>
                    <a:pt x="1101" y="865"/>
                    <a:pt x="1134" y="850"/>
                    <a:pt x="1168" y="837"/>
                  </a:cubicBezTo>
                  <a:cubicBezTo>
                    <a:pt x="1251" y="802"/>
                    <a:pt x="1338" y="766"/>
                    <a:pt x="1428" y="732"/>
                  </a:cubicBezTo>
                  <a:cubicBezTo>
                    <a:pt x="1435" y="729"/>
                    <a:pt x="1439" y="728"/>
                    <a:pt x="1445" y="726"/>
                  </a:cubicBezTo>
                  <a:lnTo>
                    <a:pt x="1610" y="552"/>
                  </a:lnTo>
                  <a:lnTo>
                    <a:pt x="16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7"/>
            <p:cNvSpPr/>
            <p:nvPr/>
          </p:nvSpPr>
          <p:spPr>
            <a:xfrm>
              <a:off x="7520514" y="2891814"/>
              <a:ext cx="39186" cy="51113"/>
            </a:xfrm>
            <a:custGeom>
              <a:avLst/>
              <a:gdLst/>
              <a:ahLst/>
              <a:cxnLst/>
              <a:rect l="l" t="t" r="r" b="b"/>
              <a:pathLst>
                <a:path w="470" h="613" extrusionOk="0">
                  <a:moveTo>
                    <a:pt x="2" y="0"/>
                  </a:moveTo>
                  <a:lnTo>
                    <a:pt x="1" y="552"/>
                  </a:lnTo>
                  <a:lnTo>
                    <a:pt x="148" y="612"/>
                  </a:lnTo>
                  <a:cubicBezTo>
                    <a:pt x="184" y="480"/>
                    <a:pt x="295" y="340"/>
                    <a:pt x="469" y="195"/>
                  </a:cubicBezTo>
                  <a:lnTo>
                    <a:pt x="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7"/>
            <p:cNvSpPr/>
            <p:nvPr/>
          </p:nvSpPr>
          <p:spPr>
            <a:xfrm>
              <a:off x="7684428" y="3002546"/>
              <a:ext cx="241454" cy="89136"/>
            </a:xfrm>
            <a:custGeom>
              <a:avLst/>
              <a:gdLst/>
              <a:ahLst/>
              <a:cxnLst/>
              <a:rect l="l" t="t" r="r" b="b"/>
              <a:pathLst>
                <a:path w="2896" h="1069" extrusionOk="0">
                  <a:moveTo>
                    <a:pt x="2896" y="0"/>
                  </a:moveTo>
                  <a:lnTo>
                    <a:pt x="2263" y="390"/>
                  </a:lnTo>
                  <a:lnTo>
                    <a:pt x="1793" y="193"/>
                  </a:lnTo>
                  <a:cubicBezTo>
                    <a:pt x="1532" y="323"/>
                    <a:pt x="1228" y="436"/>
                    <a:pt x="901" y="486"/>
                  </a:cubicBezTo>
                  <a:cubicBezTo>
                    <a:pt x="778" y="505"/>
                    <a:pt x="651" y="517"/>
                    <a:pt x="523" y="517"/>
                  </a:cubicBezTo>
                  <a:cubicBezTo>
                    <a:pt x="458" y="517"/>
                    <a:pt x="393" y="514"/>
                    <a:pt x="328" y="508"/>
                  </a:cubicBezTo>
                  <a:cubicBezTo>
                    <a:pt x="223" y="497"/>
                    <a:pt x="111" y="481"/>
                    <a:pt x="0" y="454"/>
                  </a:cubicBezTo>
                  <a:lnTo>
                    <a:pt x="0" y="1007"/>
                  </a:lnTo>
                  <a:cubicBezTo>
                    <a:pt x="111" y="1034"/>
                    <a:pt x="220" y="1050"/>
                    <a:pt x="328" y="1060"/>
                  </a:cubicBezTo>
                  <a:cubicBezTo>
                    <a:pt x="392" y="1066"/>
                    <a:pt x="455" y="1068"/>
                    <a:pt x="518" y="1068"/>
                  </a:cubicBezTo>
                  <a:cubicBezTo>
                    <a:pt x="648" y="1068"/>
                    <a:pt x="776" y="1058"/>
                    <a:pt x="901" y="1038"/>
                  </a:cubicBezTo>
                  <a:cubicBezTo>
                    <a:pt x="1229" y="988"/>
                    <a:pt x="1532" y="877"/>
                    <a:pt x="1793" y="745"/>
                  </a:cubicBezTo>
                  <a:lnTo>
                    <a:pt x="2261" y="943"/>
                  </a:lnTo>
                  <a:lnTo>
                    <a:pt x="2896" y="553"/>
                  </a:lnTo>
                  <a:lnTo>
                    <a:pt x="2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7"/>
            <p:cNvSpPr/>
            <p:nvPr/>
          </p:nvSpPr>
          <p:spPr>
            <a:xfrm>
              <a:off x="7711858" y="3064666"/>
              <a:ext cx="122228" cy="28684"/>
            </a:xfrm>
            <a:custGeom>
              <a:avLst/>
              <a:gdLst/>
              <a:ahLst/>
              <a:cxnLst/>
              <a:rect l="l" t="t" r="r" b="b"/>
              <a:pathLst>
                <a:path w="1466" h="344" extrusionOk="0">
                  <a:moveTo>
                    <a:pt x="1465" y="0"/>
                  </a:moveTo>
                  <a:cubicBezTo>
                    <a:pt x="1345" y="45"/>
                    <a:pt x="1227" y="92"/>
                    <a:pt x="1106" y="131"/>
                  </a:cubicBezTo>
                  <a:cubicBezTo>
                    <a:pt x="985" y="168"/>
                    <a:pt x="865" y="204"/>
                    <a:pt x="743" y="230"/>
                  </a:cubicBezTo>
                  <a:cubicBezTo>
                    <a:pt x="499" y="285"/>
                    <a:pt x="252" y="313"/>
                    <a:pt x="0" y="317"/>
                  </a:cubicBezTo>
                  <a:cubicBezTo>
                    <a:pt x="99" y="335"/>
                    <a:pt x="200" y="344"/>
                    <a:pt x="302" y="344"/>
                  </a:cubicBezTo>
                  <a:cubicBezTo>
                    <a:pt x="453" y="344"/>
                    <a:pt x="605" y="325"/>
                    <a:pt x="754" y="292"/>
                  </a:cubicBezTo>
                  <a:cubicBezTo>
                    <a:pt x="1005" y="234"/>
                    <a:pt x="1249" y="136"/>
                    <a:pt x="1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7"/>
            <p:cNvSpPr/>
            <p:nvPr/>
          </p:nvSpPr>
          <p:spPr>
            <a:xfrm>
              <a:off x="7531436" y="2948181"/>
              <a:ext cx="296732" cy="96223"/>
            </a:xfrm>
            <a:custGeom>
              <a:avLst/>
              <a:gdLst/>
              <a:ahLst/>
              <a:cxnLst/>
              <a:rect l="l" t="t" r="r" b="b"/>
              <a:pathLst>
                <a:path w="3559" h="1154" extrusionOk="0">
                  <a:moveTo>
                    <a:pt x="3" y="47"/>
                  </a:moveTo>
                  <a:cubicBezTo>
                    <a:pt x="3" y="49"/>
                    <a:pt x="3" y="50"/>
                    <a:pt x="3" y="52"/>
                  </a:cubicBezTo>
                  <a:lnTo>
                    <a:pt x="3" y="52"/>
                  </a:lnTo>
                  <a:cubicBezTo>
                    <a:pt x="3" y="50"/>
                    <a:pt x="3" y="48"/>
                    <a:pt x="3" y="47"/>
                  </a:cubicBezTo>
                  <a:close/>
                  <a:moveTo>
                    <a:pt x="3181" y="0"/>
                  </a:moveTo>
                  <a:cubicBezTo>
                    <a:pt x="2916" y="0"/>
                    <a:pt x="2598" y="173"/>
                    <a:pt x="2191" y="339"/>
                  </a:cubicBezTo>
                  <a:cubicBezTo>
                    <a:pt x="1838" y="480"/>
                    <a:pt x="1463" y="600"/>
                    <a:pt x="1077" y="600"/>
                  </a:cubicBezTo>
                  <a:cubicBezTo>
                    <a:pt x="862" y="600"/>
                    <a:pt x="643" y="563"/>
                    <a:pt x="423" y="471"/>
                  </a:cubicBezTo>
                  <a:cubicBezTo>
                    <a:pt x="149" y="356"/>
                    <a:pt x="15" y="213"/>
                    <a:pt x="3" y="52"/>
                  </a:cubicBezTo>
                  <a:lnTo>
                    <a:pt x="3" y="52"/>
                  </a:lnTo>
                  <a:cubicBezTo>
                    <a:pt x="9" y="147"/>
                    <a:pt x="1" y="500"/>
                    <a:pt x="5" y="595"/>
                  </a:cubicBezTo>
                  <a:lnTo>
                    <a:pt x="5" y="599"/>
                  </a:lnTo>
                  <a:cubicBezTo>
                    <a:pt x="14" y="761"/>
                    <a:pt x="146" y="904"/>
                    <a:pt x="423" y="1023"/>
                  </a:cubicBezTo>
                  <a:cubicBezTo>
                    <a:pt x="644" y="1116"/>
                    <a:pt x="864" y="1154"/>
                    <a:pt x="1080" y="1154"/>
                  </a:cubicBezTo>
                  <a:cubicBezTo>
                    <a:pt x="1382" y="1154"/>
                    <a:pt x="1678" y="1079"/>
                    <a:pt x="1962" y="978"/>
                  </a:cubicBezTo>
                  <a:lnTo>
                    <a:pt x="1964" y="977"/>
                  </a:lnTo>
                  <a:lnTo>
                    <a:pt x="2419" y="509"/>
                  </a:lnTo>
                  <a:cubicBezTo>
                    <a:pt x="2492" y="529"/>
                    <a:pt x="2588" y="544"/>
                    <a:pt x="2696" y="544"/>
                  </a:cubicBezTo>
                  <a:cubicBezTo>
                    <a:pt x="2878" y="544"/>
                    <a:pt x="3096" y="502"/>
                    <a:pt x="3301" y="371"/>
                  </a:cubicBezTo>
                  <a:cubicBezTo>
                    <a:pt x="3504" y="240"/>
                    <a:pt x="3559" y="115"/>
                    <a:pt x="3371" y="36"/>
                  </a:cubicBezTo>
                  <a:cubicBezTo>
                    <a:pt x="3310" y="11"/>
                    <a:pt x="3247" y="0"/>
                    <a:pt x="3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7"/>
            <p:cNvSpPr/>
            <p:nvPr/>
          </p:nvSpPr>
          <p:spPr>
            <a:xfrm>
              <a:off x="7706105" y="2853041"/>
              <a:ext cx="45856" cy="93722"/>
            </a:xfrm>
            <a:custGeom>
              <a:avLst/>
              <a:gdLst/>
              <a:ahLst/>
              <a:cxnLst/>
              <a:rect l="l" t="t" r="r" b="b"/>
              <a:pathLst>
                <a:path w="550" h="1124" extrusionOk="0">
                  <a:moveTo>
                    <a:pt x="549" y="0"/>
                  </a:moveTo>
                  <a:lnTo>
                    <a:pt x="1" y="573"/>
                  </a:lnTo>
                  <a:lnTo>
                    <a:pt x="3" y="1124"/>
                  </a:lnTo>
                  <a:lnTo>
                    <a:pt x="549" y="553"/>
                  </a:lnTo>
                  <a:lnTo>
                    <a:pt x="549"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7"/>
            <p:cNvSpPr/>
            <p:nvPr/>
          </p:nvSpPr>
          <p:spPr>
            <a:xfrm>
              <a:off x="7706105" y="2853041"/>
              <a:ext cx="45856" cy="93722"/>
            </a:xfrm>
            <a:custGeom>
              <a:avLst/>
              <a:gdLst/>
              <a:ahLst/>
              <a:cxnLst/>
              <a:rect l="l" t="t" r="r" b="b"/>
              <a:pathLst>
                <a:path w="550" h="1124" extrusionOk="0">
                  <a:moveTo>
                    <a:pt x="549" y="0"/>
                  </a:moveTo>
                  <a:lnTo>
                    <a:pt x="1" y="573"/>
                  </a:lnTo>
                  <a:lnTo>
                    <a:pt x="3" y="1124"/>
                  </a:lnTo>
                  <a:lnTo>
                    <a:pt x="549" y="553"/>
                  </a:lnTo>
                  <a:lnTo>
                    <a:pt x="5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7"/>
            <p:cNvSpPr/>
            <p:nvPr/>
          </p:nvSpPr>
          <p:spPr>
            <a:xfrm>
              <a:off x="7520514" y="2891814"/>
              <a:ext cx="39270" cy="51280"/>
            </a:xfrm>
            <a:custGeom>
              <a:avLst/>
              <a:gdLst/>
              <a:ahLst/>
              <a:cxnLst/>
              <a:rect l="l" t="t" r="r" b="b"/>
              <a:pathLst>
                <a:path w="471" h="615" extrusionOk="0">
                  <a:moveTo>
                    <a:pt x="1" y="0"/>
                  </a:moveTo>
                  <a:lnTo>
                    <a:pt x="1" y="552"/>
                  </a:lnTo>
                  <a:lnTo>
                    <a:pt x="149" y="614"/>
                  </a:lnTo>
                  <a:lnTo>
                    <a:pt x="470" y="195"/>
                  </a:lnTo>
                  <a:lnTo>
                    <a:pt x="1"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7"/>
            <p:cNvSpPr/>
            <p:nvPr/>
          </p:nvSpPr>
          <p:spPr>
            <a:xfrm>
              <a:off x="7520514" y="2891814"/>
              <a:ext cx="39270" cy="51280"/>
            </a:xfrm>
            <a:custGeom>
              <a:avLst/>
              <a:gdLst/>
              <a:ahLst/>
              <a:cxnLst/>
              <a:rect l="l" t="t" r="r" b="b"/>
              <a:pathLst>
                <a:path w="471" h="615" extrusionOk="0">
                  <a:moveTo>
                    <a:pt x="1" y="0"/>
                  </a:moveTo>
                  <a:lnTo>
                    <a:pt x="1" y="552"/>
                  </a:lnTo>
                  <a:lnTo>
                    <a:pt x="149" y="614"/>
                  </a:lnTo>
                  <a:lnTo>
                    <a:pt x="470" y="19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7"/>
            <p:cNvSpPr/>
            <p:nvPr/>
          </p:nvSpPr>
          <p:spPr>
            <a:xfrm>
              <a:off x="7520848" y="2849623"/>
              <a:ext cx="405202" cy="196282"/>
            </a:xfrm>
            <a:custGeom>
              <a:avLst/>
              <a:gdLst/>
              <a:ahLst/>
              <a:cxnLst/>
              <a:rect l="l" t="t" r="r" b="b"/>
              <a:pathLst>
                <a:path w="4860" h="2354" extrusionOk="0">
                  <a:moveTo>
                    <a:pt x="2328" y="1"/>
                  </a:moveTo>
                  <a:cubicBezTo>
                    <a:pt x="1923" y="1"/>
                    <a:pt x="1505" y="101"/>
                    <a:pt x="1093" y="304"/>
                  </a:cubicBezTo>
                  <a:lnTo>
                    <a:pt x="625" y="109"/>
                  </a:lnTo>
                  <a:lnTo>
                    <a:pt x="0" y="507"/>
                  </a:lnTo>
                  <a:lnTo>
                    <a:pt x="467" y="704"/>
                  </a:lnTo>
                  <a:cubicBezTo>
                    <a:pt x="244" y="888"/>
                    <a:pt x="127" y="1065"/>
                    <a:pt x="133" y="1226"/>
                  </a:cubicBezTo>
                  <a:lnTo>
                    <a:pt x="133" y="1229"/>
                  </a:lnTo>
                  <a:cubicBezTo>
                    <a:pt x="142" y="1391"/>
                    <a:pt x="275" y="1535"/>
                    <a:pt x="554" y="1651"/>
                  </a:cubicBezTo>
                  <a:cubicBezTo>
                    <a:pt x="774" y="1743"/>
                    <a:pt x="993" y="1781"/>
                    <a:pt x="1208" y="1781"/>
                  </a:cubicBezTo>
                  <a:cubicBezTo>
                    <a:pt x="1594" y="1781"/>
                    <a:pt x="1969" y="1660"/>
                    <a:pt x="2321" y="1519"/>
                  </a:cubicBezTo>
                  <a:cubicBezTo>
                    <a:pt x="2727" y="1354"/>
                    <a:pt x="3046" y="1182"/>
                    <a:pt x="3310" y="1182"/>
                  </a:cubicBezTo>
                  <a:cubicBezTo>
                    <a:pt x="3378" y="1182"/>
                    <a:pt x="3441" y="1193"/>
                    <a:pt x="3502" y="1218"/>
                  </a:cubicBezTo>
                  <a:cubicBezTo>
                    <a:pt x="3688" y="1297"/>
                    <a:pt x="3635" y="1421"/>
                    <a:pt x="3430" y="1551"/>
                  </a:cubicBezTo>
                  <a:cubicBezTo>
                    <a:pt x="3225" y="1683"/>
                    <a:pt x="3006" y="1725"/>
                    <a:pt x="2822" y="1725"/>
                  </a:cubicBezTo>
                  <a:cubicBezTo>
                    <a:pt x="2715" y="1725"/>
                    <a:pt x="2621" y="1711"/>
                    <a:pt x="2549" y="1691"/>
                  </a:cubicBezTo>
                  <a:lnTo>
                    <a:pt x="1966" y="2291"/>
                  </a:lnTo>
                  <a:cubicBezTo>
                    <a:pt x="2077" y="2317"/>
                    <a:pt x="2188" y="2334"/>
                    <a:pt x="2295" y="2345"/>
                  </a:cubicBezTo>
                  <a:cubicBezTo>
                    <a:pt x="2360" y="2350"/>
                    <a:pt x="2424" y="2353"/>
                    <a:pt x="2487" y="2353"/>
                  </a:cubicBezTo>
                  <a:cubicBezTo>
                    <a:pt x="2617" y="2353"/>
                    <a:pt x="2744" y="2342"/>
                    <a:pt x="2868" y="2324"/>
                  </a:cubicBezTo>
                  <a:cubicBezTo>
                    <a:pt x="3195" y="2272"/>
                    <a:pt x="3499" y="2161"/>
                    <a:pt x="3759" y="2029"/>
                  </a:cubicBezTo>
                  <a:lnTo>
                    <a:pt x="4227" y="2226"/>
                  </a:lnTo>
                  <a:lnTo>
                    <a:pt x="4860" y="1838"/>
                  </a:lnTo>
                  <a:lnTo>
                    <a:pt x="4738" y="1783"/>
                  </a:lnTo>
                  <a:lnTo>
                    <a:pt x="4377" y="1630"/>
                  </a:lnTo>
                  <a:cubicBezTo>
                    <a:pt x="4377" y="1630"/>
                    <a:pt x="4732" y="1457"/>
                    <a:pt x="4726" y="1091"/>
                  </a:cubicBezTo>
                  <a:cubicBezTo>
                    <a:pt x="4726" y="1075"/>
                    <a:pt x="4722" y="1062"/>
                    <a:pt x="4721" y="1047"/>
                  </a:cubicBezTo>
                  <a:cubicBezTo>
                    <a:pt x="4704" y="893"/>
                    <a:pt x="4574" y="754"/>
                    <a:pt x="4313" y="646"/>
                  </a:cubicBezTo>
                  <a:lnTo>
                    <a:pt x="4313" y="643"/>
                  </a:lnTo>
                  <a:cubicBezTo>
                    <a:pt x="4104" y="556"/>
                    <a:pt x="3892" y="522"/>
                    <a:pt x="3683" y="522"/>
                  </a:cubicBezTo>
                  <a:cubicBezTo>
                    <a:pt x="3614" y="522"/>
                    <a:pt x="3544" y="526"/>
                    <a:pt x="3476" y="533"/>
                  </a:cubicBezTo>
                  <a:cubicBezTo>
                    <a:pt x="3451" y="536"/>
                    <a:pt x="3428" y="540"/>
                    <a:pt x="3404" y="542"/>
                  </a:cubicBezTo>
                  <a:lnTo>
                    <a:pt x="3397" y="543"/>
                  </a:lnTo>
                  <a:cubicBezTo>
                    <a:pt x="3371" y="547"/>
                    <a:pt x="3346" y="552"/>
                    <a:pt x="3323" y="556"/>
                  </a:cubicBezTo>
                  <a:cubicBezTo>
                    <a:pt x="3302" y="559"/>
                    <a:pt x="3278" y="563"/>
                    <a:pt x="3258" y="568"/>
                  </a:cubicBezTo>
                  <a:cubicBezTo>
                    <a:pt x="3249" y="570"/>
                    <a:pt x="3239" y="572"/>
                    <a:pt x="3232" y="573"/>
                  </a:cubicBezTo>
                  <a:cubicBezTo>
                    <a:pt x="3214" y="575"/>
                    <a:pt x="3197" y="579"/>
                    <a:pt x="3181" y="583"/>
                  </a:cubicBezTo>
                  <a:cubicBezTo>
                    <a:pt x="3041" y="615"/>
                    <a:pt x="2907" y="657"/>
                    <a:pt x="2777" y="701"/>
                  </a:cubicBezTo>
                  <a:cubicBezTo>
                    <a:pt x="2714" y="724"/>
                    <a:pt x="2651" y="748"/>
                    <a:pt x="2590" y="773"/>
                  </a:cubicBezTo>
                  <a:cubicBezTo>
                    <a:pt x="2500" y="808"/>
                    <a:pt x="2411" y="844"/>
                    <a:pt x="2328" y="879"/>
                  </a:cubicBezTo>
                  <a:cubicBezTo>
                    <a:pt x="2294" y="892"/>
                    <a:pt x="2263" y="906"/>
                    <a:pt x="2229" y="921"/>
                  </a:cubicBezTo>
                  <a:cubicBezTo>
                    <a:pt x="1995" y="1021"/>
                    <a:pt x="1820" y="1092"/>
                    <a:pt x="1677" y="1123"/>
                  </a:cubicBezTo>
                  <a:cubicBezTo>
                    <a:pt x="1616" y="1138"/>
                    <a:pt x="1560" y="1145"/>
                    <a:pt x="1509" y="1145"/>
                  </a:cubicBezTo>
                  <a:cubicBezTo>
                    <a:pt x="1484" y="1145"/>
                    <a:pt x="1461" y="1144"/>
                    <a:pt x="1438" y="1140"/>
                  </a:cubicBezTo>
                  <a:cubicBezTo>
                    <a:pt x="1399" y="1135"/>
                    <a:pt x="1362" y="1124"/>
                    <a:pt x="1326" y="1111"/>
                  </a:cubicBezTo>
                  <a:cubicBezTo>
                    <a:pt x="1185" y="1051"/>
                    <a:pt x="1161" y="942"/>
                    <a:pt x="1421" y="775"/>
                  </a:cubicBezTo>
                  <a:cubicBezTo>
                    <a:pt x="1621" y="648"/>
                    <a:pt x="1825" y="589"/>
                    <a:pt x="2014" y="589"/>
                  </a:cubicBezTo>
                  <a:cubicBezTo>
                    <a:pt x="2087" y="589"/>
                    <a:pt x="2158" y="598"/>
                    <a:pt x="2226" y="615"/>
                  </a:cubicBezTo>
                  <a:lnTo>
                    <a:pt x="2772" y="42"/>
                  </a:lnTo>
                  <a:cubicBezTo>
                    <a:pt x="2627" y="15"/>
                    <a:pt x="2478" y="1"/>
                    <a:pt x="2328"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7"/>
            <p:cNvSpPr/>
            <p:nvPr/>
          </p:nvSpPr>
          <p:spPr>
            <a:xfrm>
              <a:off x="7520848" y="2849623"/>
              <a:ext cx="405202" cy="196282"/>
            </a:xfrm>
            <a:custGeom>
              <a:avLst/>
              <a:gdLst/>
              <a:ahLst/>
              <a:cxnLst/>
              <a:rect l="l" t="t" r="r" b="b"/>
              <a:pathLst>
                <a:path w="4860" h="2354" extrusionOk="0">
                  <a:moveTo>
                    <a:pt x="2328" y="1"/>
                  </a:moveTo>
                  <a:cubicBezTo>
                    <a:pt x="1923" y="1"/>
                    <a:pt x="1505" y="101"/>
                    <a:pt x="1093" y="304"/>
                  </a:cubicBezTo>
                  <a:lnTo>
                    <a:pt x="625" y="109"/>
                  </a:lnTo>
                  <a:lnTo>
                    <a:pt x="0" y="507"/>
                  </a:lnTo>
                  <a:lnTo>
                    <a:pt x="467" y="704"/>
                  </a:lnTo>
                  <a:cubicBezTo>
                    <a:pt x="244" y="888"/>
                    <a:pt x="127" y="1065"/>
                    <a:pt x="133" y="1226"/>
                  </a:cubicBezTo>
                  <a:lnTo>
                    <a:pt x="133" y="1229"/>
                  </a:lnTo>
                  <a:cubicBezTo>
                    <a:pt x="142" y="1391"/>
                    <a:pt x="275" y="1535"/>
                    <a:pt x="554" y="1651"/>
                  </a:cubicBezTo>
                  <a:cubicBezTo>
                    <a:pt x="774" y="1743"/>
                    <a:pt x="993" y="1781"/>
                    <a:pt x="1208" y="1781"/>
                  </a:cubicBezTo>
                  <a:cubicBezTo>
                    <a:pt x="1594" y="1781"/>
                    <a:pt x="1969" y="1660"/>
                    <a:pt x="2321" y="1519"/>
                  </a:cubicBezTo>
                  <a:cubicBezTo>
                    <a:pt x="2727" y="1354"/>
                    <a:pt x="3046" y="1182"/>
                    <a:pt x="3310" y="1182"/>
                  </a:cubicBezTo>
                  <a:cubicBezTo>
                    <a:pt x="3378" y="1182"/>
                    <a:pt x="3441" y="1193"/>
                    <a:pt x="3502" y="1218"/>
                  </a:cubicBezTo>
                  <a:cubicBezTo>
                    <a:pt x="3688" y="1297"/>
                    <a:pt x="3635" y="1421"/>
                    <a:pt x="3430" y="1551"/>
                  </a:cubicBezTo>
                  <a:cubicBezTo>
                    <a:pt x="3225" y="1683"/>
                    <a:pt x="3006" y="1725"/>
                    <a:pt x="2822" y="1725"/>
                  </a:cubicBezTo>
                  <a:cubicBezTo>
                    <a:pt x="2715" y="1725"/>
                    <a:pt x="2621" y="1711"/>
                    <a:pt x="2549" y="1691"/>
                  </a:cubicBezTo>
                  <a:lnTo>
                    <a:pt x="1966" y="2291"/>
                  </a:lnTo>
                  <a:cubicBezTo>
                    <a:pt x="2077" y="2317"/>
                    <a:pt x="2188" y="2334"/>
                    <a:pt x="2295" y="2345"/>
                  </a:cubicBezTo>
                  <a:cubicBezTo>
                    <a:pt x="2360" y="2350"/>
                    <a:pt x="2424" y="2353"/>
                    <a:pt x="2487" y="2353"/>
                  </a:cubicBezTo>
                  <a:cubicBezTo>
                    <a:pt x="2617" y="2353"/>
                    <a:pt x="2744" y="2342"/>
                    <a:pt x="2868" y="2324"/>
                  </a:cubicBezTo>
                  <a:cubicBezTo>
                    <a:pt x="3195" y="2272"/>
                    <a:pt x="3499" y="2161"/>
                    <a:pt x="3759" y="2029"/>
                  </a:cubicBezTo>
                  <a:lnTo>
                    <a:pt x="4227" y="2226"/>
                  </a:lnTo>
                  <a:lnTo>
                    <a:pt x="4860" y="1838"/>
                  </a:lnTo>
                  <a:lnTo>
                    <a:pt x="4738" y="1783"/>
                  </a:lnTo>
                  <a:lnTo>
                    <a:pt x="4377" y="1630"/>
                  </a:lnTo>
                  <a:cubicBezTo>
                    <a:pt x="4377" y="1630"/>
                    <a:pt x="4732" y="1457"/>
                    <a:pt x="4726" y="1091"/>
                  </a:cubicBezTo>
                  <a:cubicBezTo>
                    <a:pt x="4726" y="1075"/>
                    <a:pt x="4722" y="1062"/>
                    <a:pt x="4721" y="1047"/>
                  </a:cubicBezTo>
                  <a:cubicBezTo>
                    <a:pt x="4704" y="893"/>
                    <a:pt x="4574" y="754"/>
                    <a:pt x="4313" y="646"/>
                  </a:cubicBezTo>
                  <a:lnTo>
                    <a:pt x="4313" y="643"/>
                  </a:lnTo>
                  <a:cubicBezTo>
                    <a:pt x="4104" y="556"/>
                    <a:pt x="3892" y="522"/>
                    <a:pt x="3683" y="522"/>
                  </a:cubicBezTo>
                  <a:cubicBezTo>
                    <a:pt x="3614" y="522"/>
                    <a:pt x="3544" y="526"/>
                    <a:pt x="3476" y="533"/>
                  </a:cubicBezTo>
                  <a:cubicBezTo>
                    <a:pt x="3451" y="536"/>
                    <a:pt x="3428" y="540"/>
                    <a:pt x="3404" y="542"/>
                  </a:cubicBezTo>
                  <a:lnTo>
                    <a:pt x="3397" y="543"/>
                  </a:lnTo>
                  <a:cubicBezTo>
                    <a:pt x="3371" y="547"/>
                    <a:pt x="3346" y="552"/>
                    <a:pt x="3323" y="556"/>
                  </a:cubicBezTo>
                  <a:cubicBezTo>
                    <a:pt x="3302" y="559"/>
                    <a:pt x="3278" y="563"/>
                    <a:pt x="3258" y="568"/>
                  </a:cubicBezTo>
                  <a:cubicBezTo>
                    <a:pt x="3249" y="570"/>
                    <a:pt x="3239" y="572"/>
                    <a:pt x="3232" y="573"/>
                  </a:cubicBezTo>
                  <a:cubicBezTo>
                    <a:pt x="3214" y="575"/>
                    <a:pt x="3197" y="579"/>
                    <a:pt x="3181" y="583"/>
                  </a:cubicBezTo>
                  <a:cubicBezTo>
                    <a:pt x="3041" y="615"/>
                    <a:pt x="2907" y="657"/>
                    <a:pt x="2777" y="701"/>
                  </a:cubicBezTo>
                  <a:cubicBezTo>
                    <a:pt x="2714" y="724"/>
                    <a:pt x="2651" y="748"/>
                    <a:pt x="2590" y="773"/>
                  </a:cubicBezTo>
                  <a:cubicBezTo>
                    <a:pt x="2500" y="808"/>
                    <a:pt x="2411" y="844"/>
                    <a:pt x="2328" y="879"/>
                  </a:cubicBezTo>
                  <a:cubicBezTo>
                    <a:pt x="2294" y="892"/>
                    <a:pt x="2263" y="906"/>
                    <a:pt x="2229" y="921"/>
                  </a:cubicBezTo>
                  <a:cubicBezTo>
                    <a:pt x="1995" y="1021"/>
                    <a:pt x="1820" y="1092"/>
                    <a:pt x="1677" y="1123"/>
                  </a:cubicBezTo>
                  <a:cubicBezTo>
                    <a:pt x="1616" y="1138"/>
                    <a:pt x="1560" y="1145"/>
                    <a:pt x="1509" y="1145"/>
                  </a:cubicBezTo>
                  <a:cubicBezTo>
                    <a:pt x="1484" y="1145"/>
                    <a:pt x="1461" y="1144"/>
                    <a:pt x="1438" y="1140"/>
                  </a:cubicBezTo>
                  <a:cubicBezTo>
                    <a:pt x="1399" y="1135"/>
                    <a:pt x="1362" y="1124"/>
                    <a:pt x="1326" y="1111"/>
                  </a:cubicBezTo>
                  <a:cubicBezTo>
                    <a:pt x="1185" y="1051"/>
                    <a:pt x="1161" y="942"/>
                    <a:pt x="1421" y="775"/>
                  </a:cubicBezTo>
                  <a:cubicBezTo>
                    <a:pt x="1621" y="648"/>
                    <a:pt x="1825" y="589"/>
                    <a:pt x="2014" y="589"/>
                  </a:cubicBezTo>
                  <a:cubicBezTo>
                    <a:pt x="2087" y="589"/>
                    <a:pt x="2158" y="598"/>
                    <a:pt x="2226" y="615"/>
                  </a:cubicBezTo>
                  <a:lnTo>
                    <a:pt x="2772" y="42"/>
                  </a:lnTo>
                  <a:cubicBezTo>
                    <a:pt x="2627" y="15"/>
                    <a:pt x="2478" y="1"/>
                    <a:pt x="2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7"/>
            <p:cNvSpPr/>
            <p:nvPr/>
          </p:nvSpPr>
          <p:spPr>
            <a:xfrm>
              <a:off x="7566704" y="2947597"/>
              <a:ext cx="245873" cy="51530"/>
            </a:xfrm>
            <a:custGeom>
              <a:avLst/>
              <a:gdLst/>
              <a:ahLst/>
              <a:cxnLst/>
              <a:rect l="l" t="t" r="r" b="b"/>
              <a:pathLst>
                <a:path w="2949" h="618" extrusionOk="0">
                  <a:moveTo>
                    <a:pt x="2741" y="1"/>
                  </a:moveTo>
                  <a:cubicBezTo>
                    <a:pt x="2686" y="1"/>
                    <a:pt x="2629" y="8"/>
                    <a:pt x="2574" y="20"/>
                  </a:cubicBezTo>
                  <a:cubicBezTo>
                    <a:pt x="2447" y="49"/>
                    <a:pt x="2324" y="95"/>
                    <a:pt x="2204" y="144"/>
                  </a:cubicBezTo>
                  <a:cubicBezTo>
                    <a:pt x="1965" y="243"/>
                    <a:pt x="1728" y="350"/>
                    <a:pt x="1483" y="432"/>
                  </a:cubicBezTo>
                  <a:cubicBezTo>
                    <a:pt x="1239" y="516"/>
                    <a:pt x="987" y="578"/>
                    <a:pt x="734" y="590"/>
                  </a:cubicBezTo>
                  <a:cubicBezTo>
                    <a:pt x="701" y="592"/>
                    <a:pt x="667" y="593"/>
                    <a:pt x="634" y="593"/>
                  </a:cubicBezTo>
                  <a:cubicBezTo>
                    <a:pt x="415" y="593"/>
                    <a:pt x="200" y="551"/>
                    <a:pt x="1" y="475"/>
                  </a:cubicBezTo>
                  <a:lnTo>
                    <a:pt x="1" y="475"/>
                  </a:lnTo>
                  <a:cubicBezTo>
                    <a:pt x="114" y="523"/>
                    <a:pt x="231" y="562"/>
                    <a:pt x="354" y="589"/>
                  </a:cubicBezTo>
                  <a:cubicBezTo>
                    <a:pt x="462" y="609"/>
                    <a:pt x="572" y="618"/>
                    <a:pt x="683" y="618"/>
                  </a:cubicBezTo>
                  <a:cubicBezTo>
                    <a:pt x="700" y="618"/>
                    <a:pt x="717" y="618"/>
                    <a:pt x="734" y="617"/>
                  </a:cubicBezTo>
                  <a:cubicBezTo>
                    <a:pt x="991" y="611"/>
                    <a:pt x="1247" y="545"/>
                    <a:pt x="1493" y="464"/>
                  </a:cubicBezTo>
                  <a:cubicBezTo>
                    <a:pt x="1740" y="381"/>
                    <a:pt x="1977" y="272"/>
                    <a:pt x="2215" y="169"/>
                  </a:cubicBezTo>
                  <a:cubicBezTo>
                    <a:pt x="2334" y="117"/>
                    <a:pt x="2453" y="69"/>
                    <a:pt x="2578" y="37"/>
                  </a:cubicBezTo>
                  <a:cubicBezTo>
                    <a:pt x="2640" y="21"/>
                    <a:pt x="2705" y="11"/>
                    <a:pt x="2769" y="11"/>
                  </a:cubicBezTo>
                  <a:cubicBezTo>
                    <a:pt x="2831" y="11"/>
                    <a:pt x="2892" y="20"/>
                    <a:pt x="2949" y="42"/>
                  </a:cubicBezTo>
                  <a:cubicBezTo>
                    <a:pt x="2885" y="13"/>
                    <a:pt x="2814" y="1"/>
                    <a:pt x="27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7"/>
            <p:cNvSpPr/>
            <p:nvPr/>
          </p:nvSpPr>
          <p:spPr>
            <a:xfrm>
              <a:off x="7833918" y="3018639"/>
              <a:ext cx="39186" cy="62537"/>
            </a:xfrm>
            <a:custGeom>
              <a:avLst/>
              <a:gdLst/>
              <a:ahLst/>
              <a:cxnLst/>
              <a:rect l="l" t="t" r="r" b="b"/>
              <a:pathLst>
                <a:path w="470" h="750" extrusionOk="0">
                  <a:moveTo>
                    <a:pt x="0" y="0"/>
                  </a:moveTo>
                  <a:lnTo>
                    <a:pt x="0" y="552"/>
                  </a:lnTo>
                  <a:lnTo>
                    <a:pt x="470" y="749"/>
                  </a:lnTo>
                  <a:lnTo>
                    <a:pt x="470" y="197"/>
                  </a:lnTo>
                  <a:lnTo>
                    <a:pt x="0"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7"/>
            <p:cNvSpPr/>
            <p:nvPr/>
          </p:nvSpPr>
          <p:spPr>
            <a:xfrm>
              <a:off x="7833918" y="3018639"/>
              <a:ext cx="39186" cy="62537"/>
            </a:xfrm>
            <a:custGeom>
              <a:avLst/>
              <a:gdLst/>
              <a:ahLst/>
              <a:cxnLst/>
              <a:rect l="l" t="t" r="r" b="b"/>
              <a:pathLst>
                <a:path w="470" h="750" extrusionOk="0">
                  <a:moveTo>
                    <a:pt x="0" y="0"/>
                  </a:moveTo>
                  <a:lnTo>
                    <a:pt x="0" y="552"/>
                  </a:lnTo>
                  <a:lnTo>
                    <a:pt x="470" y="749"/>
                  </a:lnTo>
                  <a:lnTo>
                    <a:pt x="470" y="19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7"/>
            <p:cNvSpPr/>
            <p:nvPr/>
          </p:nvSpPr>
          <p:spPr>
            <a:xfrm>
              <a:off x="7833918" y="3002546"/>
              <a:ext cx="91963" cy="32519"/>
            </a:xfrm>
            <a:custGeom>
              <a:avLst/>
              <a:gdLst/>
              <a:ahLst/>
              <a:cxnLst/>
              <a:rect l="l" t="t" r="r" b="b"/>
              <a:pathLst>
                <a:path w="1103" h="390" extrusionOk="0">
                  <a:moveTo>
                    <a:pt x="1103" y="0"/>
                  </a:moveTo>
                  <a:lnTo>
                    <a:pt x="471" y="327"/>
                  </a:lnTo>
                  <a:lnTo>
                    <a:pt x="0" y="193"/>
                  </a:lnTo>
                  <a:lnTo>
                    <a:pt x="0" y="193"/>
                  </a:lnTo>
                  <a:lnTo>
                    <a:pt x="470" y="390"/>
                  </a:lnTo>
                  <a:lnTo>
                    <a:pt x="1103"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7"/>
            <p:cNvSpPr/>
            <p:nvPr/>
          </p:nvSpPr>
          <p:spPr>
            <a:xfrm>
              <a:off x="7520514" y="2858545"/>
              <a:ext cx="91379" cy="33353"/>
            </a:xfrm>
            <a:custGeom>
              <a:avLst/>
              <a:gdLst/>
              <a:ahLst/>
              <a:cxnLst/>
              <a:rect l="l" t="t" r="r" b="b"/>
              <a:pathLst>
                <a:path w="1096" h="400" extrusionOk="0">
                  <a:moveTo>
                    <a:pt x="627" y="1"/>
                  </a:moveTo>
                  <a:lnTo>
                    <a:pt x="1" y="399"/>
                  </a:lnTo>
                  <a:lnTo>
                    <a:pt x="1" y="399"/>
                  </a:lnTo>
                  <a:lnTo>
                    <a:pt x="631" y="57"/>
                  </a:lnTo>
                  <a:lnTo>
                    <a:pt x="1096" y="196"/>
                  </a:lnTo>
                  <a:lnTo>
                    <a:pt x="627"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7"/>
            <p:cNvSpPr/>
            <p:nvPr/>
          </p:nvSpPr>
          <p:spPr>
            <a:xfrm>
              <a:off x="7727365" y="2850123"/>
              <a:ext cx="24596" cy="21846"/>
            </a:xfrm>
            <a:custGeom>
              <a:avLst/>
              <a:gdLst/>
              <a:ahLst/>
              <a:cxnLst/>
              <a:rect l="l" t="t" r="r" b="b"/>
              <a:pathLst>
                <a:path w="295" h="262" extrusionOk="0">
                  <a:moveTo>
                    <a:pt x="1" y="0"/>
                  </a:moveTo>
                  <a:lnTo>
                    <a:pt x="77" y="262"/>
                  </a:lnTo>
                  <a:lnTo>
                    <a:pt x="294" y="35"/>
                  </a:lnTo>
                  <a:cubicBezTo>
                    <a:pt x="198" y="17"/>
                    <a:pt x="99" y="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7"/>
            <p:cNvSpPr/>
            <p:nvPr/>
          </p:nvSpPr>
          <p:spPr>
            <a:xfrm>
              <a:off x="7537272" y="2858545"/>
              <a:ext cx="98549" cy="139499"/>
            </a:xfrm>
            <a:custGeom>
              <a:avLst/>
              <a:gdLst/>
              <a:ahLst/>
              <a:cxnLst/>
              <a:rect l="l" t="t" r="r" b="b"/>
              <a:pathLst>
                <a:path w="1182" h="1673" extrusionOk="0">
                  <a:moveTo>
                    <a:pt x="426" y="1"/>
                  </a:moveTo>
                  <a:lnTo>
                    <a:pt x="0" y="272"/>
                  </a:lnTo>
                  <a:lnTo>
                    <a:pt x="70" y="512"/>
                  </a:lnTo>
                  <a:lnTo>
                    <a:pt x="269" y="594"/>
                  </a:lnTo>
                  <a:cubicBezTo>
                    <a:pt x="219" y="637"/>
                    <a:pt x="172" y="679"/>
                    <a:pt x="132" y="721"/>
                  </a:cubicBezTo>
                  <a:lnTo>
                    <a:pt x="375" y="1551"/>
                  </a:lnTo>
                  <a:cubicBezTo>
                    <a:pt x="587" y="1637"/>
                    <a:pt x="797" y="1672"/>
                    <a:pt x="1004" y="1672"/>
                  </a:cubicBezTo>
                  <a:cubicBezTo>
                    <a:pt x="1064" y="1672"/>
                    <a:pt x="1123" y="1669"/>
                    <a:pt x="1182" y="1664"/>
                  </a:cubicBezTo>
                  <a:lnTo>
                    <a:pt x="731" y="127"/>
                  </a:lnTo>
                  <a:lnTo>
                    <a:pt x="4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7"/>
            <p:cNvSpPr/>
            <p:nvPr/>
          </p:nvSpPr>
          <p:spPr>
            <a:xfrm>
              <a:off x="7833667" y="2893398"/>
              <a:ext cx="72453" cy="140500"/>
            </a:xfrm>
            <a:custGeom>
              <a:avLst/>
              <a:gdLst/>
              <a:ahLst/>
              <a:cxnLst/>
              <a:rect l="l" t="t" r="r" b="b"/>
              <a:pathLst>
                <a:path w="869" h="1685" extrusionOk="0">
                  <a:moveTo>
                    <a:pt x="0" y="0"/>
                  </a:moveTo>
                  <a:lnTo>
                    <a:pt x="495" y="1685"/>
                  </a:lnTo>
                  <a:lnTo>
                    <a:pt x="868" y="1456"/>
                  </a:lnTo>
                  <a:lnTo>
                    <a:pt x="785" y="1175"/>
                  </a:lnTo>
                  <a:lnTo>
                    <a:pt x="622" y="1107"/>
                  </a:lnTo>
                  <a:cubicBezTo>
                    <a:pt x="622" y="1107"/>
                    <a:pt x="677" y="1080"/>
                    <a:pt x="742" y="1028"/>
                  </a:cubicBezTo>
                  <a:lnTo>
                    <a:pt x="466" y="85"/>
                  </a:lnTo>
                  <a:cubicBezTo>
                    <a:pt x="311" y="32"/>
                    <a:pt x="154" y="6"/>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7"/>
            <p:cNvSpPr/>
            <p:nvPr/>
          </p:nvSpPr>
          <p:spPr>
            <a:xfrm>
              <a:off x="7745207" y="2893899"/>
              <a:ext cx="103718" cy="144252"/>
            </a:xfrm>
            <a:custGeom>
              <a:avLst/>
              <a:gdLst/>
              <a:ahLst/>
              <a:cxnLst/>
              <a:rect l="l" t="t" r="r" b="b"/>
              <a:pathLst>
                <a:path w="1244" h="1730" extrusionOk="0">
                  <a:moveTo>
                    <a:pt x="783" y="1"/>
                  </a:moveTo>
                  <a:cubicBezTo>
                    <a:pt x="760" y="3"/>
                    <a:pt x="737" y="7"/>
                    <a:pt x="716" y="9"/>
                  </a:cubicBezTo>
                  <a:lnTo>
                    <a:pt x="706" y="11"/>
                  </a:lnTo>
                  <a:cubicBezTo>
                    <a:pt x="680" y="15"/>
                    <a:pt x="655" y="20"/>
                    <a:pt x="632" y="23"/>
                  </a:cubicBezTo>
                  <a:cubicBezTo>
                    <a:pt x="611" y="27"/>
                    <a:pt x="589" y="31"/>
                    <a:pt x="567" y="34"/>
                  </a:cubicBezTo>
                  <a:cubicBezTo>
                    <a:pt x="558" y="38"/>
                    <a:pt x="548" y="39"/>
                    <a:pt x="541" y="40"/>
                  </a:cubicBezTo>
                  <a:cubicBezTo>
                    <a:pt x="523" y="43"/>
                    <a:pt x="506" y="47"/>
                    <a:pt x="490" y="50"/>
                  </a:cubicBezTo>
                  <a:cubicBezTo>
                    <a:pt x="351" y="82"/>
                    <a:pt x="216" y="124"/>
                    <a:pt x="87" y="169"/>
                  </a:cubicBezTo>
                  <a:cubicBezTo>
                    <a:pt x="58" y="180"/>
                    <a:pt x="29" y="191"/>
                    <a:pt x="1" y="202"/>
                  </a:cubicBezTo>
                  <a:lnTo>
                    <a:pt x="164" y="760"/>
                  </a:lnTo>
                  <a:cubicBezTo>
                    <a:pt x="333" y="694"/>
                    <a:pt x="482" y="648"/>
                    <a:pt x="617" y="648"/>
                  </a:cubicBezTo>
                  <a:cubicBezTo>
                    <a:pt x="685" y="648"/>
                    <a:pt x="748" y="660"/>
                    <a:pt x="809" y="685"/>
                  </a:cubicBezTo>
                  <a:cubicBezTo>
                    <a:pt x="996" y="764"/>
                    <a:pt x="943" y="887"/>
                    <a:pt x="738" y="1017"/>
                  </a:cubicBezTo>
                  <a:cubicBezTo>
                    <a:pt x="590" y="1113"/>
                    <a:pt x="432" y="1160"/>
                    <a:pt x="289" y="1179"/>
                  </a:cubicBezTo>
                  <a:lnTo>
                    <a:pt x="449" y="1730"/>
                  </a:lnTo>
                  <a:cubicBezTo>
                    <a:pt x="672" y="1669"/>
                    <a:pt x="881" y="1588"/>
                    <a:pt x="1066" y="1494"/>
                  </a:cubicBezTo>
                  <a:lnTo>
                    <a:pt x="1244" y="1568"/>
                  </a:lnTo>
                  <a:lnTo>
                    <a:pt x="7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7"/>
            <p:cNvSpPr/>
            <p:nvPr/>
          </p:nvSpPr>
          <p:spPr>
            <a:xfrm>
              <a:off x="7403040" y="3379934"/>
              <a:ext cx="87460" cy="50530"/>
            </a:xfrm>
            <a:custGeom>
              <a:avLst/>
              <a:gdLst/>
              <a:ahLst/>
              <a:cxnLst/>
              <a:rect l="l" t="t" r="r" b="b"/>
              <a:pathLst>
                <a:path w="1049" h="606" extrusionOk="0">
                  <a:moveTo>
                    <a:pt x="524" y="1"/>
                  </a:moveTo>
                  <a:lnTo>
                    <a:pt x="487" y="282"/>
                  </a:lnTo>
                  <a:lnTo>
                    <a:pt x="1" y="303"/>
                  </a:lnTo>
                  <a:lnTo>
                    <a:pt x="487" y="324"/>
                  </a:lnTo>
                  <a:lnTo>
                    <a:pt x="524" y="605"/>
                  </a:lnTo>
                  <a:lnTo>
                    <a:pt x="561" y="324"/>
                  </a:lnTo>
                  <a:lnTo>
                    <a:pt x="1048" y="303"/>
                  </a:lnTo>
                  <a:lnTo>
                    <a:pt x="561" y="282"/>
                  </a:lnTo>
                  <a:lnTo>
                    <a:pt x="524"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7"/>
            <p:cNvSpPr/>
            <p:nvPr/>
          </p:nvSpPr>
          <p:spPr>
            <a:xfrm>
              <a:off x="7306576" y="2914661"/>
              <a:ext cx="87294" cy="50446"/>
            </a:xfrm>
            <a:custGeom>
              <a:avLst/>
              <a:gdLst/>
              <a:ahLst/>
              <a:cxnLst/>
              <a:rect l="l" t="t" r="r" b="b"/>
              <a:pathLst>
                <a:path w="1047" h="605" extrusionOk="0">
                  <a:moveTo>
                    <a:pt x="524" y="1"/>
                  </a:moveTo>
                  <a:lnTo>
                    <a:pt x="487" y="282"/>
                  </a:lnTo>
                  <a:lnTo>
                    <a:pt x="1" y="303"/>
                  </a:lnTo>
                  <a:lnTo>
                    <a:pt x="487" y="324"/>
                  </a:lnTo>
                  <a:lnTo>
                    <a:pt x="524" y="605"/>
                  </a:lnTo>
                  <a:lnTo>
                    <a:pt x="561" y="324"/>
                  </a:lnTo>
                  <a:lnTo>
                    <a:pt x="1047" y="303"/>
                  </a:lnTo>
                  <a:lnTo>
                    <a:pt x="561" y="282"/>
                  </a:lnTo>
                  <a:lnTo>
                    <a:pt x="5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7"/>
            <p:cNvSpPr/>
            <p:nvPr/>
          </p:nvSpPr>
          <p:spPr>
            <a:xfrm>
              <a:off x="6201202" y="3303972"/>
              <a:ext cx="800150" cy="419748"/>
            </a:xfrm>
            <a:custGeom>
              <a:avLst/>
              <a:gdLst/>
              <a:ahLst/>
              <a:cxnLst/>
              <a:rect l="l" t="t" r="r" b="b"/>
              <a:pathLst>
                <a:path w="9597" h="5034" extrusionOk="0">
                  <a:moveTo>
                    <a:pt x="4786" y="1"/>
                  </a:moveTo>
                  <a:cubicBezTo>
                    <a:pt x="3875" y="1"/>
                    <a:pt x="2968" y="139"/>
                    <a:pt x="2184" y="410"/>
                  </a:cubicBezTo>
                  <a:cubicBezTo>
                    <a:pt x="1979" y="479"/>
                    <a:pt x="1783" y="559"/>
                    <a:pt x="1598" y="648"/>
                  </a:cubicBezTo>
                  <a:cubicBezTo>
                    <a:pt x="1452" y="718"/>
                    <a:pt x="1315" y="791"/>
                    <a:pt x="1183" y="873"/>
                  </a:cubicBezTo>
                  <a:cubicBezTo>
                    <a:pt x="957" y="1010"/>
                    <a:pt x="764" y="1157"/>
                    <a:pt x="603" y="1311"/>
                  </a:cubicBezTo>
                  <a:cubicBezTo>
                    <a:pt x="561" y="1354"/>
                    <a:pt x="519" y="1395"/>
                    <a:pt x="482" y="1437"/>
                  </a:cubicBezTo>
                  <a:lnTo>
                    <a:pt x="1" y="1438"/>
                  </a:lnTo>
                  <a:lnTo>
                    <a:pt x="2" y="2456"/>
                  </a:lnTo>
                  <a:cubicBezTo>
                    <a:pt x="2" y="2516"/>
                    <a:pt x="5" y="2576"/>
                    <a:pt x="12" y="2636"/>
                  </a:cubicBezTo>
                  <a:cubicBezTo>
                    <a:pt x="36" y="2827"/>
                    <a:pt x="101" y="3019"/>
                    <a:pt x="205" y="3204"/>
                  </a:cubicBezTo>
                  <a:cubicBezTo>
                    <a:pt x="228" y="3246"/>
                    <a:pt x="255" y="3288"/>
                    <a:pt x="282" y="3330"/>
                  </a:cubicBezTo>
                  <a:cubicBezTo>
                    <a:pt x="412" y="3523"/>
                    <a:pt x="586" y="3710"/>
                    <a:pt x="803" y="3885"/>
                  </a:cubicBezTo>
                  <a:cubicBezTo>
                    <a:pt x="876" y="3943"/>
                    <a:pt x="954" y="4001"/>
                    <a:pt x="1036" y="4056"/>
                  </a:cubicBezTo>
                  <a:cubicBezTo>
                    <a:pt x="1120" y="4112"/>
                    <a:pt x="1207" y="4167"/>
                    <a:pt x="1300" y="4220"/>
                  </a:cubicBezTo>
                  <a:cubicBezTo>
                    <a:pt x="1408" y="4282"/>
                    <a:pt x="1522" y="4340"/>
                    <a:pt x="1642" y="4397"/>
                  </a:cubicBezTo>
                  <a:cubicBezTo>
                    <a:pt x="1788" y="4465"/>
                    <a:pt x="1941" y="4529"/>
                    <a:pt x="2099" y="4586"/>
                  </a:cubicBezTo>
                  <a:cubicBezTo>
                    <a:pt x="2207" y="4625"/>
                    <a:pt x="2320" y="4663"/>
                    <a:pt x="2434" y="4697"/>
                  </a:cubicBezTo>
                  <a:cubicBezTo>
                    <a:pt x="3172" y="4923"/>
                    <a:pt x="3993" y="5034"/>
                    <a:pt x="4811" y="5034"/>
                  </a:cubicBezTo>
                  <a:cubicBezTo>
                    <a:pt x="5850" y="5034"/>
                    <a:pt x="6884" y="4855"/>
                    <a:pt x="7737" y="4502"/>
                  </a:cubicBezTo>
                  <a:cubicBezTo>
                    <a:pt x="7840" y="4460"/>
                    <a:pt x="7942" y="4414"/>
                    <a:pt x="8039" y="4366"/>
                  </a:cubicBezTo>
                  <a:cubicBezTo>
                    <a:pt x="8170" y="4303"/>
                    <a:pt x="8296" y="4234"/>
                    <a:pt x="8414" y="4162"/>
                  </a:cubicBezTo>
                  <a:cubicBezTo>
                    <a:pt x="8528" y="4092"/>
                    <a:pt x="8633" y="4020"/>
                    <a:pt x="8730" y="3945"/>
                  </a:cubicBezTo>
                  <a:cubicBezTo>
                    <a:pt x="8808" y="3886"/>
                    <a:pt x="8880" y="3826"/>
                    <a:pt x="8947" y="3764"/>
                  </a:cubicBezTo>
                  <a:cubicBezTo>
                    <a:pt x="9015" y="3704"/>
                    <a:pt x="9077" y="3640"/>
                    <a:pt x="9134" y="3577"/>
                  </a:cubicBezTo>
                  <a:cubicBezTo>
                    <a:pt x="9302" y="3387"/>
                    <a:pt x="9425" y="3190"/>
                    <a:pt x="9501" y="2989"/>
                  </a:cubicBezTo>
                  <a:cubicBezTo>
                    <a:pt x="9519" y="2945"/>
                    <a:pt x="9533" y="2902"/>
                    <a:pt x="9546" y="2858"/>
                  </a:cubicBezTo>
                  <a:cubicBezTo>
                    <a:pt x="9579" y="2731"/>
                    <a:pt x="9596" y="2604"/>
                    <a:pt x="9596" y="2476"/>
                  </a:cubicBezTo>
                  <a:lnTo>
                    <a:pt x="9596" y="1399"/>
                  </a:lnTo>
                  <a:lnTo>
                    <a:pt x="9071" y="1401"/>
                  </a:lnTo>
                  <a:cubicBezTo>
                    <a:pt x="8942" y="1267"/>
                    <a:pt x="8791" y="1137"/>
                    <a:pt x="8615" y="1017"/>
                  </a:cubicBezTo>
                  <a:cubicBezTo>
                    <a:pt x="8424" y="881"/>
                    <a:pt x="8203" y="754"/>
                    <a:pt x="7955" y="638"/>
                  </a:cubicBezTo>
                  <a:cubicBezTo>
                    <a:pt x="7795" y="564"/>
                    <a:pt x="7626" y="495"/>
                    <a:pt x="7453" y="433"/>
                  </a:cubicBezTo>
                  <a:cubicBezTo>
                    <a:pt x="7246" y="359"/>
                    <a:pt x="7030" y="295"/>
                    <a:pt x="6808" y="240"/>
                  </a:cubicBezTo>
                  <a:cubicBezTo>
                    <a:pt x="6166" y="80"/>
                    <a:pt x="5475" y="1"/>
                    <a:pt x="4786"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7"/>
            <p:cNvSpPr/>
            <p:nvPr/>
          </p:nvSpPr>
          <p:spPr>
            <a:xfrm>
              <a:off x="6490177" y="3532773"/>
              <a:ext cx="67033" cy="189528"/>
            </a:xfrm>
            <a:custGeom>
              <a:avLst/>
              <a:gdLst/>
              <a:ahLst/>
              <a:cxnLst/>
              <a:rect l="l" t="t" r="r" b="b"/>
              <a:pathLst>
                <a:path w="804" h="2273" extrusionOk="0">
                  <a:moveTo>
                    <a:pt x="1" y="1"/>
                  </a:moveTo>
                  <a:lnTo>
                    <a:pt x="2" y="2186"/>
                  </a:lnTo>
                  <a:cubicBezTo>
                    <a:pt x="264" y="2228"/>
                    <a:pt x="532" y="2256"/>
                    <a:pt x="803" y="2273"/>
                  </a:cubicBezTo>
                  <a:lnTo>
                    <a:pt x="801" y="84"/>
                  </a:lnTo>
                  <a:lnTo>
                    <a:pt x="1"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7"/>
            <p:cNvSpPr/>
            <p:nvPr/>
          </p:nvSpPr>
          <p:spPr>
            <a:xfrm>
              <a:off x="6957072" y="3420541"/>
              <a:ext cx="44439" cy="187611"/>
            </a:xfrm>
            <a:custGeom>
              <a:avLst/>
              <a:gdLst/>
              <a:ahLst/>
              <a:cxnLst/>
              <a:rect l="l" t="t" r="r" b="b"/>
              <a:pathLst>
                <a:path w="533" h="2250" extrusionOk="0">
                  <a:moveTo>
                    <a:pt x="1" y="1"/>
                  </a:moveTo>
                  <a:lnTo>
                    <a:pt x="3" y="2250"/>
                  </a:lnTo>
                  <a:cubicBezTo>
                    <a:pt x="26" y="2227"/>
                    <a:pt x="48" y="2203"/>
                    <a:pt x="69" y="2180"/>
                  </a:cubicBezTo>
                  <a:cubicBezTo>
                    <a:pt x="238" y="1990"/>
                    <a:pt x="360" y="1794"/>
                    <a:pt x="437" y="1592"/>
                  </a:cubicBezTo>
                  <a:cubicBezTo>
                    <a:pt x="454" y="1548"/>
                    <a:pt x="469" y="1505"/>
                    <a:pt x="481" y="1462"/>
                  </a:cubicBezTo>
                  <a:cubicBezTo>
                    <a:pt x="514" y="1334"/>
                    <a:pt x="532" y="1207"/>
                    <a:pt x="532" y="1079"/>
                  </a:cubicBezTo>
                  <a:lnTo>
                    <a:pt x="530" y="2"/>
                  </a:lnTo>
                  <a:lnTo>
                    <a:pt x="5" y="4"/>
                  </a:lnTo>
                  <a:lnTo>
                    <a:pt x="1"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7"/>
            <p:cNvSpPr/>
            <p:nvPr/>
          </p:nvSpPr>
          <p:spPr>
            <a:xfrm>
              <a:off x="6778735" y="3418540"/>
              <a:ext cx="34351" cy="283250"/>
            </a:xfrm>
            <a:custGeom>
              <a:avLst/>
              <a:gdLst/>
              <a:ahLst/>
              <a:cxnLst/>
              <a:rect l="l" t="t" r="r" b="b"/>
              <a:pathLst>
                <a:path w="412" h="3397" extrusionOk="0">
                  <a:moveTo>
                    <a:pt x="412" y="1"/>
                  </a:moveTo>
                  <a:lnTo>
                    <a:pt x="1" y="99"/>
                  </a:lnTo>
                  <a:lnTo>
                    <a:pt x="8" y="3396"/>
                  </a:lnTo>
                  <a:cubicBezTo>
                    <a:pt x="144" y="3360"/>
                    <a:pt x="279" y="3320"/>
                    <a:pt x="410" y="3277"/>
                  </a:cubicBezTo>
                  <a:lnTo>
                    <a:pt x="412"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7"/>
            <p:cNvSpPr/>
            <p:nvPr/>
          </p:nvSpPr>
          <p:spPr>
            <a:xfrm>
              <a:off x="6690275" y="3481493"/>
              <a:ext cx="67034" cy="236973"/>
            </a:xfrm>
            <a:custGeom>
              <a:avLst/>
              <a:gdLst/>
              <a:ahLst/>
              <a:cxnLst/>
              <a:rect l="l" t="t" r="r" b="b"/>
              <a:pathLst>
                <a:path w="804" h="2842" extrusionOk="0">
                  <a:moveTo>
                    <a:pt x="0" y="1"/>
                  </a:moveTo>
                  <a:lnTo>
                    <a:pt x="4" y="2842"/>
                  </a:lnTo>
                  <a:cubicBezTo>
                    <a:pt x="276" y="2809"/>
                    <a:pt x="544" y="2763"/>
                    <a:pt x="803" y="2705"/>
                  </a:cubicBezTo>
                  <a:lnTo>
                    <a:pt x="801" y="61"/>
                  </a:lnTo>
                  <a:lnTo>
                    <a:pt x="0"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7"/>
            <p:cNvSpPr/>
            <p:nvPr/>
          </p:nvSpPr>
          <p:spPr>
            <a:xfrm>
              <a:off x="6201202" y="3323317"/>
              <a:ext cx="232366" cy="380391"/>
            </a:xfrm>
            <a:custGeom>
              <a:avLst/>
              <a:gdLst/>
              <a:ahLst/>
              <a:cxnLst/>
              <a:rect l="l" t="t" r="r" b="b"/>
              <a:pathLst>
                <a:path w="2787" h="4562" extrusionOk="0">
                  <a:moveTo>
                    <a:pt x="2782" y="0"/>
                  </a:moveTo>
                  <a:cubicBezTo>
                    <a:pt x="2576" y="52"/>
                    <a:pt x="2376" y="109"/>
                    <a:pt x="2184" y="176"/>
                  </a:cubicBezTo>
                  <a:cubicBezTo>
                    <a:pt x="1979" y="246"/>
                    <a:pt x="1783" y="326"/>
                    <a:pt x="1598" y="415"/>
                  </a:cubicBezTo>
                  <a:cubicBezTo>
                    <a:pt x="1452" y="484"/>
                    <a:pt x="1315" y="558"/>
                    <a:pt x="1183" y="640"/>
                  </a:cubicBezTo>
                  <a:cubicBezTo>
                    <a:pt x="957" y="777"/>
                    <a:pt x="763" y="924"/>
                    <a:pt x="603" y="1078"/>
                  </a:cubicBezTo>
                  <a:cubicBezTo>
                    <a:pt x="561" y="1121"/>
                    <a:pt x="519" y="1162"/>
                    <a:pt x="482" y="1204"/>
                  </a:cubicBezTo>
                  <a:lnTo>
                    <a:pt x="1" y="1205"/>
                  </a:lnTo>
                  <a:lnTo>
                    <a:pt x="3" y="2224"/>
                  </a:lnTo>
                  <a:cubicBezTo>
                    <a:pt x="3" y="2285"/>
                    <a:pt x="6" y="2344"/>
                    <a:pt x="13" y="2404"/>
                  </a:cubicBezTo>
                  <a:cubicBezTo>
                    <a:pt x="37" y="2596"/>
                    <a:pt x="102" y="2787"/>
                    <a:pt x="206" y="2972"/>
                  </a:cubicBezTo>
                  <a:cubicBezTo>
                    <a:pt x="229" y="3014"/>
                    <a:pt x="256" y="3056"/>
                    <a:pt x="284" y="3098"/>
                  </a:cubicBezTo>
                  <a:cubicBezTo>
                    <a:pt x="413" y="3292"/>
                    <a:pt x="587" y="3478"/>
                    <a:pt x="804" y="3653"/>
                  </a:cubicBezTo>
                  <a:cubicBezTo>
                    <a:pt x="877" y="3711"/>
                    <a:pt x="955" y="3769"/>
                    <a:pt x="1038" y="3825"/>
                  </a:cubicBezTo>
                  <a:cubicBezTo>
                    <a:pt x="1121" y="3880"/>
                    <a:pt x="1208" y="3936"/>
                    <a:pt x="1302" y="3989"/>
                  </a:cubicBezTo>
                  <a:cubicBezTo>
                    <a:pt x="1409" y="4050"/>
                    <a:pt x="1524" y="4108"/>
                    <a:pt x="1643" y="4165"/>
                  </a:cubicBezTo>
                  <a:cubicBezTo>
                    <a:pt x="1789" y="4233"/>
                    <a:pt x="1942" y="4297"/>
                    <a:pt x="2100" y="4354"/>
                  </a:cubicBezTo>
                  <a:cubicBezTo>
                    <a:pt x="2209" y="4393"/>
                    <a:pt x="2321" y="4431"/>
                    <a:pt x="2436" y="4465"/>
                  </a:cubicBezTo>
                  <a:cubicBezTo>
                    <a:pt x="2550" y="4499"/>
                    <a:pt x="2668" y="4533"/>
                    <a:pt x="2786" y="4561"/>
                  </a:cubicBezTo>
                  <a:lnTo>
                    <a:pt x="2782"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7"/>
            <p:cNvSpPr/>
            <p:nvPr/>
          </p:nvSpPr>
          <p:spPr>
            <a:xfrm>
              <a:off x="6201202" y="3423042"/>
              <a:ext cx="54361" cy="193948"/>
            </a:xfrm>
            <a:custGeom>
              <a:avLst/>
              <a:gdLst/>
              <a:ahLst/>
              <a:cxnLst/>
              <a:rect l="l" t="t" r="r" b="b"/>
              <a:pathLst>
                <a:path w="652" h="2326" extrusionOk="0">
                  <a:moveTo>
                    <a:pt x="487" y="0"/>
                  </a:moveTo>
                  <a:cubicBezTo>
                    <a:pt x="486" y="4"/>
                    <a:pt x="483" y="5"/>
                    <a:pt x="482" y="8"/>
                  </a:cubicBezTo>
                  <a:lnTo>
                    <a:pt x="1" y="9"/>
                  </a:lnTo>
                  <a:lnTo>
                    <a:pt x="2" y="1027"/>
                  </a:lnTo>
                  <a:cubicBezTo>
                    <a:pt x="2" y="1087"/>
                    <a:pt x="5" y="1146"/>
                    <a:pt x="12" y="1207"/>
                  </a:cubicBezTo>
                  <a:cubicBezTo>
                    <a:pt x="36" y="1398"/>
                    <a:pt x="101" y="1590"/>
                    <a:pt x="205" y="1775"/>
                  </a:cubicBezTo>
                  <a:cubicBezTo>
                    <a:pt x="228" y="1817"/>
                    <a:pt x="255" y="1859"/>
                    <a:pt x="282" y="1901"/>
                  </a:cubicBezTo>
                  <a:cubicBezTo>
                    <a:pt x="380" y="2047"/>
                    <a:pt x="504" y="2189"/>
                    <a:pt x="651" y="2325"/>
                  </a:cubicBezTo>
                  <a:lnTo>
                    <a:pt x="649" y="61"/>
                  </a:lnTo>
                  <a:lnTo>
                    <a:pt x="487"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7"/>
            <p:cNvSpPr/>
            <p:nvPr/>
          </p:nvSpPr>
          <p:spPr>
            <a:xfrm>
              <a:off x="6198951" y="3207833"/>
              <a:ext cx="803402" cy="427752"/>
            </a:xfrm>
            <a:custGeom>
              <a:avLst/>
              <a:gdLst/>
              <a:ahLst/>
              <a:cxnLst/>
              <a:rect l="l" t="t" r="r" b="b"/>
              <a:pathLst>
                <a:path w="9636" h="5130" extrusionOk="0">
                  <a:moveTo>
                    <a:pt x="4810" y="0"/>
                  </a:moveTo>
                  <a:cubicBezTo>
                    <a:pt x="3900" y="0"/>
                    <a:pt x="2994" y="138"/>
                    <a:pt x="2210" y="409"/>
                  </a:cubicBezTo>
                  <a:cubicBezTo>
                    <a:pt x="2005" y="479"/>
                    <a:pt x="1809" y="559"/>
                    <a:pt x="1622" y="648"/>
                  </a:cubicBezTo>
                  <a:cubicBezTo>
                    <a:pt x="1478" y="717"/>
                    <a:pt x="1340" y="791"/>
                    <a:pt x="1209" y="872"/>
                  </a:cubicBezTo>
                  <a:cubicBezTo>
                    <a:pt x="983" y="1010"/>
                    <a:pt x="789" y="1156"/>
                    <a:pt x="629" y="1310"/>
                  </a:cubicBezTo>
                  <a:cubicBezTo>
                    <a:pt x="443" y="1489"/>
                    <a:pt x="301" y="1674"/>
                    <a:pt x="202" y="1866"/>
                  </a:cubicBezTo>
                  <a:cubicBezTo>
                    <a:pt x="54" y="2148"/>
                    <a:pt x="0" y="2442"/>
                    <a:pt x="37" y="2732"/>
                  </a:cubicBezTo>
                  <a:cubicBezTo>
                    <a:pt x="60" y="2923"/>
                    <a:pt x="125" y="3114"/>
                    <a:pt x="229" y="3299"/>
                  </a:cubicBezTo>
                  <a:cubicBezTo>
                    <a:pt x="253" y="3341"/>
                    <a:pt x="280" y="3383"/>
                    <a:pt x="307" y="3425"/>
                  </a:cubicBezTo>
                  <a:cubicBezTo>
                    <a:pt x="436" y="3619"/>
                    <a:pt x="610" y="3805"/>
                    <a:pt x="828" y="3981"/>
                  </a:cubicBezTo>
                  <a:cubicBezTo>
                    <a:pt x="900" y="4040"/>
                    <a:pt x="978" y="4097"/>
                    <a:pt x="1061" y="4152"/>
                  </a:cubicBezTo>
                  <a:cubicBezTo>
                    <a:pt x="1145" y="4208"/>
                    <a:pt x="1232" y="4263"/>
                    <a:pt x="1325" y="4316"/>
                  </a:cubicBezTo>
                  <a:cubicBezTo>
                    <a:pt x="1431" y="4377"/>
                    <a:pt x="1546" y="4436"/>
                    <a:pt x="1667" y="4493"/>
                  </a:cubicBezTo>
                  <a:cubicBezTo>
                    <a:pt x="1812" y="4561"/>
                    <a:pt x="1965" y="4625"/>
                    <a:pt x="2122" y="4681"/>
                  </a:cubicBezTo>
                  <a:cubicBezTo>
                    <a:pt x="2232" y="4722"/>
                    <a:pt x="2344" y="4759"/>
                    <a:pt x="2459" y="4793"/>
                  </a:cubicBezTo>
                  <a:cubicBezTo>
                    <a:pt x="3197" y="5019"/>
                    <a:pt x="4018" y="5130"/>
                    <a:pt x="4836" y="5130"/>
                  </a:cubicBezTo>
                  <a:cubicBezTo>
                    <a:pt x="5874" y="5130"/>
                    <a:pt x="6908" y="4951"/>
                    <a:pt x="7760" y="4598"/>
                  </a:cubicBezTo>
                  <a:cubicBezTo>
                    <a:pt x="7865" y="4556"/>
                    <a:pt x="7965" y="4510"/>
                    <a:pt x="8064" y="4462"/>
                  </a:cubicBezTo>
                  <a:cubicBezTo>
                    <a:pt x="8194" y="4399"/>
                    <a:pt x="8318" y="4330"/>
                    <a:pt x="8439" y="4258"/>
                  </a:cubicBezTo>
                  <a:cubicBezTo>
                    <a:pt x="8553" y="4188"/>
                    <a:pt x="8658" y="4116"/>
                    <a:pt x="8755" y="4041"/>
                  </a:cubicBezTo>
                  <a:cubicBezTo>
                    <a:pt x="8832" y="3982"/>
                    <a:pt x="8905" y="3921"/>
                    <a:pt x="8972" y="3860"/>
                  </a:cubicBezTo>
                  <a:cubicBezTo>
                    <a:pt x="9040" y="3799"/>
                    <a:pt x="9101" y="3735"/>
                    <a:pt x="9158" y="3672"/>
                  </a:cubicBezTo>
                  <a:cubicBezTo>
                    <a:pt x="9327" y="3483"/>
                    <a:pt x="9449" y="3286"/>
                    <a:pt x="9526" y="3085"/>
                  </a:cubicBezTo>
                  <a:cubicBezTo>
                    <a:pt x="9542" y="3040"/>
                    <a:pt x="9558" y="2997"/>
                    <a:pt x="9569" y="2954"/>
                  </a:cubicBezTo>
                  <a:cubicBezTo>
                    <a:pt x="9622" y="2763"/>
                    <a:pt x="9636" y="2570"/>
                    <a:pt x="9607" y="2379"/>
                  </a:cubicBezTo>
                  <a:cubicBezTo>
                    <a:pt x="9566" y="2089"/>
                    <a:pt x="9434" y="1803"/>
                    <a:pt x="9212" y="1534"/>
                  </a:cubicBezTo>
                  <a:cubicBezTo>
                    <a:pt x="9062" y="1352"/>
                    <a:pt x="8871" y="1177"/>
                    <a:pt x="8640" y="1015"/>
                  </a:cubicBezTo>
                  <a:cubicBezTo>
                    <a:pt x="8450" y="881"/>
                    <a:pt x="8229" y="755"/>
                    <a:pt x="7981" y="638"/>
                  </a:cubicBezTo>
                  <a:cubicBezTo>
                    <a:pt x="7819" y="564"/>
                    <a:pt x="7653" y="495"/>
                    <a:pt x="7479" y="433"/>
                  </a:cubicBezTo>
                  <a:cubicBezTo>
                    <a:pt x="7271" y="359"/>
                    <a:pt x="7055" y="295"/>
                    <a:pt x="6833" y="239"/>
                  </a:cubicBezTo>
                  <a:cubicBezTo>
                    <a:pt x="6191" y="79"/>
                    <a:pt x="5499" y="0"/>
                    <a:pt x="4810"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7"/>
            <p:cNvSpPr/>
            <p:nvPr/>
          </p:nvSpPr>
          <p:spPr>
            <a:xfrm>
              <a:off x="6198951" y="3207833"/>
              <a:ext cx="803402" cy="427752"/>
            </a:xfrm>
            <a:custGeom>
              <a:avLst/>
              <a:gdLst/>
              <a:ahLst/>
              <a:cxnLst/>
              <a:rect l="l" t="t" r="r" b="b"/>
              <a:pathLst>
                <a:path w="9636" h="5130" extrusionOk="0">
                  <a:moveTo>
                    <a:pt x="4810" y="0"/>
                  </a:moveTo>
                  <a:cubicBezTo>
                    <a:pt x="3900" y="0"/>
                    <a:pt x="2994" y="138"/>
                    <a:pt x="2210" y="409"/>
                  </a:cubicBezTo>
                  <a:cubicBezTo>
                    <a:pt x="2005" y="479"/>
                    <a:pt x="1809" y="559"/>
                    <a:pt x="1622" y="648"/>
                  </a:cubicBezTo>
                  <a:cubicBezTo>
                    <a:pt x="1478" y="717"/>
                    <a:pt x="1340" y="791"/>
                    <a:pt x="1209" y="872"/>
                  </a:cubicBezTo>
                  <a:cubicBezTo>
                    <a:pt x="983" y="1010"/>
                    <a:pt x="789" y="1156"/>
                    <a:pt x="629" y="1310"/>
                  </a:cubicBezTo>
                  <a:cubicBezTo>
                    <a:pt x="443" y="1489"/>
                    <a:pt x="301" y="1674"/>
                    <a:pt x="202" y="1866"/>
                  </a:cubicBezTo>
                  <a:cubicBezTo>
                    <a:pt x="54" y="2148"/>
                    <a:pt x="0" y="2442"/>
                    <a:pt x="37" y="2732"/>
                  </a:cubicBezTo>
                  <a:cubicBezTo>
                    <a:pt x="60" y="2923"/>
                    <a:pt x="125" y="3114"/>
                    <a:pt x="229" y="3299"/>
                  </a:cubicBezTo>
                  <a:cubicBezTo>
                    <a:pt x="253" y="3341"/>
                    <a:pt x="280" y="3383"/>
                    <a:pt x="307" y="3425"/>
                  </a:cubicBezTo>
                  <a:cubicBezTo>
                    <a:pt x="436" y="3619"/>
                    <a:pt x="610" y="3805"/>
                    <a:pt x="828" y="3981"/>
                  </a:cubicBezTo>
                  <a:cubicBezTo>
                    <a:pt x="900" y="4040"/>
                    <a:pt x="978" y="4097"/>
                    <a:pt x="1061" y="4152"/>
                  </a:cubicBezTo>
                  <a:cubicBezTo>
                    <a:pt x="1145" y="4208"/>
                    <a:pt x="1232" y="4263"/>
                    <a:pt x="1325" y="4316"/>
                  </a:cubicBezTo>
                  <a:cubicBezTo>
                    <a:pt x="1431" y="4377"/>
                    <a:pt x="1546" y="4436"/>
                    <a:pt x="1667" y="4493"/>
                  </a:cubicBezTo>
                  <a:cubicBezTo>
                    <a:pt x="1812" y="4561"/>
                    <a:pt x="1965" y="4625"/>
                    <a:pt x="2122" y="4681"/>
                  </a:cubicBezTo>
                  <a:cubicBezTo>
                    <a:pt x="2232" y="4722"/>
                    <a:pt x="2344" y="4759"/>
                    <a:pt x="2459" y="4793"/>
                  </a:cubicBezTo>
                  <a:cubicBezTo>
                    <a:pt x="3197" y="5019"/>
                    <a:pt x="4018" y="5130"/>
                    <a:pt x="4836" y="5130"/>
                  </a:cubicBezTo>
                  <a:cubicBezTo>
                    <a:pt x="5874" y="5130"/>
                    <a:pt x="6908" y="4951"/>
                    <a:pt x="7760" y="4598"/>
                  </a:cubicBezTo>
                  <a:cubicBezTo>
                    <a:pt x="7865" y="4556"/>
                    <a:pt x="7965" y="4510"/>
                    <a:pt x="8064" y="4462"/>
                  </a:cubicBezTo>
                  <a:cubicBezTo>
                    <a:pt x="8194" y="4399"/>
                    <a:pt x="8318" y="4330"/>
                    <a:pt x="8439" y="4258"/>
                  </a:cubicBezTo>
                  <a:cubicBezTo>
                    <a:pt x="8553" y="4188"/>
                    <a:pt x="8658" y="4116"/>
                    <a:pt x="8755" y="4041"/>
                  </a:cubicBezTo>
                  <a:cubicBezTo>
                    <a:pt x="8832" y="3982"/>
                    <a:pt x="8905" y="3921"/>
                    <a:pt x="8972" y="3860"/>
                  </a:cubicBezTo>
                  <a:cubicBezTo>
                    <a:pt x="9040" y="3799"/>
                    <a:pt x="9101" y="3735"/>
                    <a:pt x="9158" y="3672"/>
                  </a:cubicBezTo>
                  <a:cubicBezTo>
                    <a:pt x="9327" y="3483"/>
                    <a:pt x="9449" y="3286"/>
                    <a:pt x="9526" y="3085"/>
                  </a:cubicBezTo>
                  <a:cubicBezTo>
                    <a:pt x="9542" y="3040"/>
                    <a:pt x="9558" y="2997"/>
                    <a:pt x="9569" y="2954"/>
                  </a:cubicBezTo>
                  <a:cubicBezTo>
                    <a:pt x="9622" y="2763"/>
                    <a:pt x="9636" y="2570"/>
                    <a:pt x="9607" y="2379"/>
                  </a:cubicBezTo>
                  <a:cubicBezTo>
                    <a:pt x="9566" y="2089"/>
                    <a:pt x="9434" y="1803"/>
                    <a:pt x="9212" y="1534"/>
                  </a:cubicBezTo>
                  <a:cubicBezTo>
                    <a:pt x="9062" y="1352"/>
                    <a:pt x="8871" y="1177"/>
                    <a:pt x="8640" y="1015"/>
                  </a:cubicBezTo>
                  <a:cubicBezTo>
                    <a:pt x="8450" y="881"/>
                    <a:pt x="8229" y="755"/>
                    <a:pt x="7981" y="638"/>
                  </a:cubicBezTo>
                  <a:cubicBezTo>
                    <a:pt x="7819" y="564"/>
                    <a:pt x="7653" y="495"/>
                    <a:pt x="7479" y="433"/>
                  </a:cubicBezTo>
                  <a:cubicBezTo>
                    <a:pt x="7271" y="359"/>
                    <a:pt x="7055" y="295"/>
                    <a:pt x="6833" y="239"/>
                  </a:cubicBezTo>
                  <a:cubicBezTo>
                    <a:pt x="6191" y="79"/>
                    <a:pt x="5499" y="0"/>
                    <a:pt x="48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7"/>
            <p:cNvSpPr/>
            <p:nvPr/>
          </p:nvSpPr>
          <p:spPr>
            <a:xfrm>
              <a:off x="6198951" y="3207833"/>
              <a:ext cx="803402" cy="427752"/>
            </a:xfrm>
            <a:custGeom>
              <a:avLst/>
              <a:gdLst/>
              <a:ahLst/>
              <a:cxnLst/>
              <a:rect l="l" t="t" r="r" b="b"/>
              <a:pathLst>
                <a:path w="9636" h="5130" extrusionOk="0">
                  <a:moveTo>
                    <a:pt x="4810" y="0"/>
                  </a:moveTo>
                  <a:cubicBezTo>
                    <a:pt x="3900" y="0"/>
                    <a:pt x="2994" y="138"/>
                    <a:pt x="2210" y="409"/>
                  </a:cubicBezTo>
                  <a:cubicBezTo>
                    <a:pt x="2005" y="479"/>
                    <a:pt x="1809" y="559"/>
                    <a:pt x="1622" y="648"/>
                  </a:cubicBezTo>
                  <a:cubicBezTo>
                    <a:pt x="1478" y="717"/>
                    <a:pt x="1340" y="791"/>
                    <a:pt x="1209" y="872"/>
                  </a:cubicBezTo>
                  <a:cubicBezTo>
                    <a:pt x="983" y="1010"/>
                    <a:pt x="789" y="1156"/>
                    <a:pt x="629" y="1310"/>
                  </a:cubicBezTo>
                  <a:cubicBezTo>
                    <a:pt x="443" y="1489"/>
                    <a:pt x="301" y="1674"/>
                    <a:pt x="202" y="1866"/>
                  </a:cubicBezTo>
                  <a:cubicBezTo>
                    <a:pt x="54" y="2148"/>
                    <a:pt x="0" y="2442"/>
                    <a:pt x="37" y="2732"/>
                  </a:cubicBezTo>
                  <a:cubicBezTo>
                    <a:pt x="60" y="2923"/>
                    <a:pt x="125" y="3114"/>
                    <a:pt x="229" y="3299"/>
                  </a:cubicBezTo>
                  <a:cubicBezTo>
                    <a:pt x="253" y="3341"/>
                    <a:pt x="280" y="3383"/>
                    <a:pt x="307" y="3425"/>
                  </a:cubicBezTo>
                  <a:cubicBezTo>
                    <a:pt x="436" y="3619"/>
                    <a:pt x="610" y="3805"/>
                    <a:pt x="828" y="3981"/>
                  </a:cubicBezTo>
                  <a:cubicBezTo>
                    <a:pt x="900" y="4040"/>
                    <a:pt x="978" y="4097"/>
                    <a:pt x="1061" y="4152"/>
                  </a:cubicBezTo>
                  <a:cubicBezTo>
                    <a:pt x="1145" y="4208"/>
                    <a:pt x="1232" y="4263"/>
                    <a:pt x="1325" y="4316"/>
                  </a:cubicBezTo>
                  <a:cubicBezTo>
                    <a:pt x="1431" y="4377"/>
                    <a:pt x="1546" y="4436"/>
                    <a:pt x="1667" y="4493"/>
                  </a:cubicBezTo>
                  <a:cubicBezTo>
                    <a:pt x="1812" y="4561"/>
                    <a:pt x="1965" y="4625"/>
                    <a:pt x="2122" y="4681"/>
                  </a:cubicBezTo>
                  <a:cubicBezTo>
                    <a:pt x="2232" y="4722"/>
                    <a:pt x="2344" y="4759"/>
                    <a:pt x="2459" y="4793"/>
                  </a:cubicBezTo>
                  <a:cubicBezTo>
                    <a:pt x="3197" y="5019"/>
                    <a:pt x="4018" y="5130"/>
                    <a:pt x="4836" y="5130"/>
                  </a:cubicBezTo>
                  <a:cubicBezTo>
                    <a:pt x="5874" y="5130"/>
                    <a:pt x="6908" y="4951"/>
                    <a:pt x="7760" y="4598"/>
                  </a:cubicBezTo>
                  <a:cubicBezTo>
                    <a:pt x="7865" y="4556"/>
                    <a:pt x="7965" y="4510"/>
                    <a:pt x="8064" y="4462"/>
                  </a:cubicBezTo>
                  <a:cubicBezTo>
                    <a:pt x="8194" y="4399"/>
                    <a:pt x="8318" y="4330"/>
                    <a:pt x="8439" y="4258"/>
                  </a:cubicBezTo>
                  <a:cubicBezTo>
                    <a:pt x="8553" y="4188"/>
                    <a:pt x="8658" y="4116"/>
                    <a:pt x="8755" y="4041"/>
                  </a:cubicBezTo>
                  <a:cubicBezTo>
                    <a:pt x="8832" y="3982"/>
                    <a:pt x="8905" y="3921"/>
                    <a:pt x="8972" y="3860"/>
                  </a:cubicBezTo>
                  <a:cubicBezTo>
                    <a:pt x="9040" y="3799"/>
                    <a:pt x="9101" y="3735"/>
                    <a:pt x="9158" y="3672"/>
                  </a:cubicBezTo>
                  <a:cubicBezTo>
                    <a:pt x="9327" y="3483"/>
                    <a:pt x="9449" y="3286"/>
                    <a:pt x="9526" y="3085"/>
                  </a:cubicBezTo>
                  <a:cubicBezTo>
                    <a:pt x="9542" y="3040"/>
                    <a:pt x="9558" y="2997"/>
                    <a:pt x="9569" y="2954"/>
                  </a:cubicBezTo>
                  <a:cubicBezTo>
                    <a:pt x="9622" y="2763"/>
                    <a:pt x="9636" y="2570"/>
                    <a:pt x="9607" y="2379"/>
                  </a:cubicBezTo>
                  <a:cubicBezTo>
                    <a:pt x="9566" y="2089"/>
                    <a:pt x="9434" y="1803"/>
                    <a:pt x="9212" y="1534"/>
                  </a:cubicBezTo>
                  <a:cubicBezTo>
                    <a:pt x="9062" y="1352"/>
                    <a:pt x="8871" y="1177"/>
                    <a:pt x="8640" y="1015"/>
                  </a:cubicBezTo>
                  <a:cubicBezTo>
                    <a:pt x="8450" y="881"/>
                    <a:pt x="8229" y="755"/>
                    <a:pt x="7981" y="638"/>
                  </a:cubicBezTo>
                  <a:cubicBezTo>
                    <a:pt x="7819" y="564"/>
                    <a:pt x="7653" y="495"/>
                    <a:pt x="7479" y="433"/>
                  </a:cubicBezTo>
                  <a:cubicBezTo>
                    <a:pt x="7271" y="359"/>
                    <a:pt x="7055" y="295"/>
                    <a:pt x="6833" y="239"/>
                  </a:cubicBezTo>
                  <a:cubicBezTo>
                    <a:pt x="6191" y="79"/>
                    <a:pt x="5499" y="0"/>
                    <a:pt x="4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7"/>
            <p:cNvSpPr/>
            <p:nvPr/>
          </p:nvSpPr>
          <p:spPr>
            <a:xfrm>
              <a:off x="6199118" y="3263866"/>
              <a:ext cx="234534" cy="351791"/>
            </a:xfrm>
            <a:custGeom>
              <a:avLst/>
              <a:gdLst/>
              <a:ahLst/>
              <a:cxnLst/>
              <a:rect l="l" t="t" r="r" b="b"/>
              <a:pathLst>
                <a:path w="2813" h="4219" extrusionOk="0">
                  <a:moveTo>
                    <a:pt x="1576" y="0"/>
                  </a:moveTo>
                  <a:cubicBezTo>
                    <a:pt x="1450" y="62"/>
                    <a:pt x="1327" y="129"/>
                    <a:pt x="1209" y="200"/>
                  </a:cubicBezTo>
                  <a:cubicBezTo>
                    <a:pt x="984" y="337"/>
                    <a:pt x="790" y="484"/>
                    <a:pt x="629" y="638"/>
                  </a:cubicBezTo>
                  <a:cubicBezTo>
                    <a:pt x="443" y="817"/>
                    <a:pt x="301" y="1002"/>
                    <a:pt x="202" y="1194"/>
                  </a:cubicBezTo>
                  <a:cubicBezTo>
                    <a:pt x="54" y="1477"/>
                    <a:pt x="0" y="1770"/>
                    <a:pt x="37" y="2060"/>
                  </a:cubicBezTo>
                  <a:cubicBezTo>
                    <a:pt x="61" y="2251"/>
                    <a:pt x="126" y="2442"/>
                    <a:pt x="230" y="2627"/>
                  </a:cubicBezTo>
                  <a:cubicBezTo>
                    <a:pt x="253" y="2669"/>
                    <a:pt x="280" y="2711"/>
                    <a:pt x="307" y="2753"/>
                  </a:cubicBezTo>
                  <a:cubicBezTo>
                    <a:pt x="437" y="2947"/>
                    <a:pt x="611" y="3133"/>
                    <a:pt x="828" y="3309"/>
                  </a:cubicBezTo>
                  <a:cubicBezTo>
                    <a:pt x="901" y="3367"/>
                    <a:pt x="978" y="3425"/>
                    <a:pt x="1061" y="3480"/>
                  </a:cubicBezTo>
                  <a:cubicBezTo>
                    <a:pt x="1145" y="3536"/>
                    <a:pt x="1232" y="3591"/>
                    <a:pt x="1325" y="3644"/>
                  </a:cubicBezTo>
                  <a:cubicBezTo>
                    <a:pt x="1433" y="3706"/>
                    <a:pt x="1547" y="3764"/>
                    <a:pt x="1667" y="3821"/>
                  </a:cubicBezTo>
                  <a:cubicBezTo>
                    <a:pt x="1813" y="3889"/>
                    <a:pt x="1966" y="3953"/>
                    <a:pt x="2124" y="4009"/>
                  </a:cubicBezTo>
                  <a:cubicBezTo>
                    <a:pt x="2232" y="4049"/>
                    <a:pt x="2345" y="4087"/>
                    <a:pt x="2459" y="4121"/>
                  </a:cubicBezTo>
                  <a:cubicBezTo>
                    <a:pt x="2575" y="4156"/>
                    <a:pt x="2693" y="4188"/>
                    <a:pt x="2812" y="4218"/>
                  </a:cubicBezTo>
                  <a:lnTo>
                    <a:pt x="1576"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7"/>
            <p:cNvSpPr/>
            <p:nvPr/>
          </p:nvSpPr>
          <p:spPr>
            <a:xfrm>
              <a:off x="6199535" y="3375681"/>
              <a:ext cx="55361" cy="152507"/>
            </a:xfrm>
            <a:custGeom>
              <a:avLst/>
              <a:gdLst/>
              <a:ahLst/>
              <a:cxnLst/>
              <a:rect l="l" t="t" r="r" b="b"/>
              <a:pathLst>
                <a:path w="664" h="1829" extrusionOk="0">
                  <a:moveTo>
                    <a:pt x="128" y="1"/>
                  </a:moveTo>
                  <a:cubicBezTo>
                    <a:pt x="32" y="236"/>
                    <a:pt x="0" y="478"/>
                    <a:pt x="31" y="718"/>
                  </a:cubicBezTo>
                  <a:cubicBezTo>
                    <a:pt x="54" y="909"/>
                    <a:pt x="120" y="1100"/>
                    <a:pt x="223" y="1285"/>
                  </a:cubicBezTo>
                  <a:cubicBezTo>
                    <a:pt x="247" y="1327"/>
                    <a:pt x="274" y="1369"/>
                    <a:pt x="301" y="1411"/>
                  </a:cubicBezTo>
                  <a:cubicBezTo>
                    <a:pt x="397" y="1555"/>
                    <a:pt x="518" y="1695"/>
                    <a:pt x="664" y="1829"/>
                  </a:cubicBezTo>
                  <a:lnTo>
                    <a:pt x="1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7"/>
            <p:cNvSpPr/>
            <p:nvPr/>
          </p:nvSpPr>
          <p:spPr>
            <a:xfrm>
              <a:off x="6377705" y="3226344"/>
              <a:ext cx="179256" cy="407740"/>
            </a:xfrm>
            <a:custGeom>
              <a:avLst/>
              <a:gdLst/>
              <a:ahLst/>
              <a:cxnLst/>
              <a:rect l="l" t="t" r="r" b="b"/>
              <a:pathLst>
                <a:path w="2150" h="4890" extrusionOk="0">
                  <a:moveTo>
                    <a:pt x="715" y="1"/>
                  </a:moveTo>
                  <a:cubicBezTo>
                    <a:pt x="491" y="54"/>
                    <a:pt x="274" y="116"/>
                    <a:pt x="67" y="187"/>
                  </a:cubicBezTo>
                  <a:cubicBezTo>
                    <a:pt x="45" y="195"/>
                    <a:pt x="23" y="202"/>
                    <a:pt x="1" y="211"/>
                  </a:cubicBezTo>
                  <a:lnTo>
                    <a:pt x="1350" y="4805"/>
                  </a:lnTo>
                  <a:cubicBezTo>
                    <a:pt x="1612" y="4846"/>
                    <a:pt x="1880" y="4874"/>
                    <a:pt x="2149" y="4890"/>
                  </a:cubicBezTo>
                  <a:lnTo>
                    <a:pt x="715"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7"/>
            <p:cNvSpPr/>
            <p:nvPr/>
          </p:nvSpPr>
          <p:spPr>
            <a:xfrm>
              <a:off x="6566631" y="3207833"/>
              <a:ext cx="190595" cy="422416"/>
            </a:xfrm>
            <a:custGeom>
              <a:avLst/>
              <a:gdLst/>
              <a:ahLst/>
              <a:cxnLst/>
              <a:rect l="l" t="t" r="r" b="b"/>
              <a:pathLst>
                <a:path w="2286" h="5066" extrusionOk="0">
                  <a:moveTo>
                    <a:pt x="395" y="0"/>
                  </a:moveTo>
                  <a:cubicBezTo>
                    <a:pt x="263" y="0"/>
                    <a:pt x="132" y="3"/>
                    <a:pt x="0" y="9"/>
                  </a:cubicBezTo>
                  <a:lnTo>
                    <a:pt x="1484" y="5066"/>
                  </a:lnTo>
                  <a:cubicBezTo>
                    <a:pt x="1758" y="5033"/>
                    <a:pt x="2026" y="4989"/>
                    <a:pt x="2285" y="4931"/>
                  </a:cubicBezTo>
                  <a:lnTo>
                    <a:pt x="841" y="12"/>
                  </a:lnTo>
                  <a:cubicBezTo>
                    <a:pt x="692" y="4"/>
                    <a:pt x="543" y="0"/>
                    <a:pt x="395" y="0"/>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7"/>
            <p:cNvSpPr/>
            <p:nvPr/>
          </p:nvSpPr>
          <p:spPr>
            <a:xfrm>
              <a:off x="6660761" y="3210334"/>
              <a:ext cx="152243" cy="403238"/>
            </a:xfrm>
            <a:custGeom>
              <a:avLst/>
              <a:gdLst/>
              <a:ahLst/>
              <a:cxnLst/>
              <a:rect l="l" t="t" r="r" b="b"/>
              <a:pathLst>
                <a:path w="1826" h="4836" extrusionOk="0">
                  <a:moveTo>
                    <a:pt x="1" y="1"/>
                  </a:moveTo>
                  <a:lnTo>
                    <a:pt x="1421" y="4835"/>
                  </a:lnTo>
                  <a:cubicBezTo>
                    <a:pt x="1558" y="4800"/>
                    <a:pt x="1694" y="4759"/>
                    <a:pt x="1826" y="4716"/>
                  </a:cubicBezTo>
                  <a:lnTo>
                    <a:pt x="456" y="49"/>
                  </a:lnTo>
                  <a:cubicBezTo>
                    <a:pt x="306" y="28"/>
                    <a:pt x="154" y="13"/>
                    <a:pt x="1"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7"/>
            <p:cNvSpPr/>
            <p:nvPr/>
          </p:nvSpPr>
          <p:spPr>
            <a:xfrm>
              <a:off x="6884203" y="3271037"/>
              <a:ext cx="118226" cy="248980"/>
            </a:xfrm>
            <a:custGeom>
              <a:avLst/>
              <a:gdLst/>
              <a:ahLst/>
              <a:cxnLst/>
              <a:rect l="l" t="t" r="r" b="b"/>
              <a:pathLst>
                <a:path w="1418" h="2986" extrusionOk="0">
                  <a:moveTo>
                    <a:pt x="0" y="1"/>
                  </a:moveTo>
                  <a:lnTo>
                    <a:pt x="875" y="2986"/>
                  </a:lnTo>
                  <a:cubicBezTo>
                    <a:pt x="897" y="2963"/>
                    <a:pt x="919" y="2939"/>
                    <a:pt x="940" y="2915"/>
                  </a:cubicBezTo>
                  <a:cubicBezTo>
                    <a:pt x="1109" y="2725"/>
                    <a:pt x="1231" y="2529"/>
                    <a:pt x="1308" y="2328"/>
                  </a:cubicBezTo>
                  <a:cubicBezTo>
                    <a:pt x="1325" y="2284"/>
                    <a:pt x="1340" y="2240"/>
                    <a:pt x="1351" y="2197"/>
                  </a:cubicBezTo>
                  <a:cubicBezTo>
                    <a:pt x="1404" y="2007"/>
                    <a:pt x="1418" y="1813"/>
                    <a:pt x="1389" y="1622"/>
                  </a:cubicBezTo>
                  <a:cubicBezTo>
                    <a:pt x="1349" y="1332"/>
                    <a:pt x="1217" y="1046"/>
                    <a:pt x="994" y="777"/>
                  </a:cubicBezTo>
                  <a:cubicBezTo>
                    <a:pt x="844" y="595"/>
                    <a:pt x="654" y="421"/>
                    <a:pt x="422" y="259"/>
                  </a:cubicBezTo>
                  <a:cubicBezTo>
                    <a:pt x="382" y="231"/>
                    <a:pt x="340" y="203"/>
                    <a:pt x="298" y="176"/>
                  </a:cubicBezTo>
                  <a:cubicBezTo>
                    <a:pt x="280" y="164"/>
                    <a:pt x="260" y="151"/>
                    <a:pt x="240" y="139"/>
                  </a:cubicBezTo>
                  <a:cubicBezTo>
                    <a:pt x="222" y="127"/>
                    <a:pt x="202" y="115"/>
                    <a:pt x="183" y="103"/>
                  </a:cubicBezTo>
                  <a:cubicBezTo>
                    <a:pt x="123" y="69"/>
                    <a:pt x="64" y="33"/>
                    <a:pt x="0"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7"/>
            <p:cNvSpPr/>
            <p:nvPr/>
          </p:nvSpPr>
          <p:spPr>
            <a:xfrm>
              <a:off x="6267985" y="3262281"/>
              <a:ext cx="665166" cy="318855"/>
            </a:xfrm>
            <a:custGeom>
              <a:avLst/>
              <a:gdLst/>
              <a:ahLst/>
              <a:cxnLst/>
              <a:rect l="l" t="t" r="r" b="b"/>
              <a:pathLst>
                <a:path w="7978" h="3824" extrusionOk="0">
                  <a:moveTo>
                    <a:pt x="3985" y="1"/>
                  </a:moveTo>
                  <a:cubicBezTo>
                    <a:pt x="3062" y="1"/>
                    <a:pt x="2145" y="191"/>
                    <a:pt x="1456" y="562"/>
                  </a:cubicBezTo>
                  <a:cubicBezTo>
                    <a:pt x="1400" y="593"/>
                    <a:pt x="1345" y="625"/>
                    <a:pt x="1292" y="656"/>
                  </a:cubicBezTo>
                  <a:cubicBezTo>
                    <a:pt x="0" y="1453"/>
                    <a:pt x="162" y="2659"/>
                    <a:pt x="1655" y="3352"/>
                  </a:cubicBezTo>
                  <a:cubicBezTo>
                    <a:pt x="2335" y="3668"/>
                    <a:pt x="3173" y="3823"/>
                    <a:pt x="4007" y="3823"/>
                  </a:cubicBezTo>
                  <a:cubicBezTo>
                    <a:pt x="5005" y="3823"/>
                    <a:pt x="5996" y="3601"/>
                    <a:pt x="6700" y="3167"/>
                  </a:cubicBezTo>
                  <a:cubicBezTo>
                    <a:pt x="6753" y="3134"/>
                    <a:pt x="6804" y="3101"/>
                    <a:pt x="6850" y="3067"/>
                  </a:cubicBezTo>
                  <a:cubicBezTo>
                    <a:pt x="7978" y="2273"/>
                    <a:pt x="7770" y="1135"/>
                    <a:pt x="6336" y="471"/>
                  </a:cubicBezTo>
                  <a:cubicBezTo>
                    <a:pt x="5656" y="155"/>
                    <a:pt x="4818" y="1"/>
                    <a:pt x="3985"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7"/>
            <p:cNvSpPr/>
            <p:nvPr/>
          </p:nvSpPr>
          <p:spPr>
            <a:xfrm>
              <a:off x="6267985" y="3262281"/>
              <a:ext cx="665166" cy="318855"/>
            </a:xfrm>
            <a:custGeom>
              <a:avLst/>
              <a:gdLst/>
              <a:ahLst/>
              <a:cxnLst/>
              <a:rect l="l" t="t" r="r" b="b"/>
              <a:pathLst>
                <a:path w="7978" h="3824" extrusionOk="0">
                  <a:moveTo>
                    <a:pt x="3985" y="1"/>
                  </a:moveTo>
                  <a:cubicBezTo>
                    <a:pt x="3062" y="1"/>
                    <a:pt x="2145" y="191"/>
                    <a:pt x="1456" y="562"/>
                  </a:cubicBezTo>
                  <a:cubicBezTo>
                    <a:pt x="1400" y="593"/>
                    <a:pt x="1345" y="625"/>
                    <a:pt x="1292" y="656"/>
                  </a:cubicBezTo>
                  <a:cubicBezTo>
                    <a:pt x="0" y="1453"/>
                    <a:pt x="162" y="2659"/>
                    <a:pt x="1655" y="3352"/>
                  </a:cubicBezTo>
                  <a:cubicBezTo>
                    <a:pt x="2335" y="3668"/>
                    <a:pt x="3173" y="3823"/>
                    <a:pt x="4007" y="3823"/>
                  </a:cubicBezTo>
                  <a:cubicBezTo>
                    <a:pt x="5005" y="3823"/>
                    <a:pt x="5996" y="3601"/>
                    <a:pt x="6700" y="3167"/>
                  </a:cubicBezTo>
                  <a:cubicBezTo>
                    <a:pt x="6753" y="3134"/>
                    <a:pt x="6804" y="3101"/>
                    <a:pt x="6850" y="3067"/>
                  </a:cubicBezTo>
                  <a:cubicBezTo>
                    <a:pt x="7978" y="2273"/>
                    <a:pt x="7770" y="1135"/>
                    <a:pt x="6336" y="471"/>
                  </a:cubicBezTo>
                  <a:cubicBezTo>
                    <a:pt x="5656" y="155"/>
                    <a:pt x="4818" y="1"/>
                    <a:pt x="3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7"/>
            <p:cNvSpPr/>
            <p:nvPr/>
          </p:nvSpPr>
          <p:spPr>
            <a:xfrm>
              <a:off x="6309255" y="3269285"/>
              <a:ext cx="584709" cy="304596"/>
            </a:xfrm>
            <a:custGeom>
              <a:avLst/>
              <a:gdLst/>
              <a:ahLst/>
              <a:cxnLst/>
              <a:rect l="l" t="t" r="r" b="b"/>
              <a:pathLst>
                <a:path w="7013" h="3653" extrusionOk="0">
                  <a:moveTo>
                    <a:pt x="3493" y="1"/>
                  </a:moveTo>
                  <a:cubicBezTo>
                    <a:pt x="2611" y="1"/>
                    <a:pt x="1733" y="183"/>
                    <a:pt x="1074" y="539"/>
                  </a:cubicBezTo>
                  <a:cubicBezTo>
                    <a:pt x="1063" y="545"/>
                    <a:pt x="1053" y="550"/>
                    <a:pt x="1041" y="555"/>
                  </a:cubicBezTo>
                  <a:cubicBezTo>
                    <a:pt x="999" y="579"/>
                    <a:pt x="958" y="603"/>
                    <a:pt x="916" y="626"/>
                  </a:cubicBezTo>
                  <a:cubicBezTo>
                    <a:pt x="672" y="778"/>
                    <a:pt x="481" y="945"/>
                    <a:pt x="345" y="1120"/>
                  </a:cubicBezTo>
                  <a:cubicBezTo>
                    <a:pt x="20" y="1536"/>
                    <a:pt x="1" y="2001"/>
                    <a:pt x="272" y="2421"/>
                  </a:cubicBezTo>
                  <a:cubicBezTo>
                    <a:pt x="431" y="2667"/>
                    <a:pt x="693" y="2898"/>
                    <a:pt x="1051" y="3095"/>
                  </a:cubicBezTo>
                  <a:cubicBezTo>
                    <a:pt x="1119" y="3133"/>
                    <a:pt x="1190" y="3170"/>
                    <a:pt x="1265" y="3204"/>
                  </a:cubicBezTo>
                  <a:cubicBezTo>
                    <a:pt x="1333" y="3236"/>
                    <a:pt x="1404" y="3266"/>
                    <a:pt x="1474" y="3294"/>
                  </a:cubicBezTo>
                  <a:cubicBezTo>
                    <a:pt x="1624" y="3353"/>
                    <a:pt x="1781" y="3406"/>
                    <a:pt x="1944" y="3450"/>
                  </a:cubicBezTo>
                  <a:cubicBezTo>
                    <a:pt x="2436" y="3585"/>
                    <a:pt x="2974" y="3652"/>
                    <a:pt x="3509" y="3652"/>
                  </a:cubicBezTo>
                  <a:cubicBezTo>
                    <a:pt x="4204" y="3652"/>
                    <a:pt x="4894" y="3540"/>
                    <a:pt x="5479" y="3319"/>
                  </a:cubicBezTo>
                  <a:cubicBezTo>
                    <a:pt x="5626" y="3263"/>
                    <a:pt x="5769" y="3200"/>
                    <a:pt x="5900" y="3130"/>
                  </a:cubicBezTo>
                  <a:cubicBezTo>
                    <a:pt x="5964" y="3098"/>
                    <a:pt x="6025" y="3062"/>
                    <a:pt x="6084" y="3026"/>
                  </a:cubicBezTo>
                  <a:cubicBezTo>
                    <a:pt x="6135" y="2994"/>
                    <a:pt x="6183" y="2963"/>
                    <a:pt x="6227" y="2931"/>
                  </a:cubicBezTo>
                  <a:cubicBezTo>
                    <a:pt x="6241" y="2922"/>
                    <a:pt x="6254" y="2913"/>
                    <a:pt x="6265" y="2904"/>
                  </a:cubicBezTo>
                  <a:cubicBezTo>
                    <a:pt x="6568" y="2682"/>
                    <a:pt x="6764" y="2434"/>
                    <a:pt x="6855" y="2179"/>
                  </a:cubicBezTo>
                  <a:cubicBezTo>
                    <a:pt x="7012" y="1742"/>
                    <a:pt x="6869" y="1284"/>
                    <a:pt x="6434" y="895"/>
                  </a:cubicBezTo>
                  <a:cubicBezTo>
                    <a:pt x="6256" y="734"/>
                    <a:pt x="6021" y="582"/>
                    <a:pt x="5737" y="450"/>
                  </a:cubicBezTo>
                  <a:cubicBezTo>
                    <a:pt x="5692" y="429"/>
                    <a:pt x="5645" y="408"/>
                    <a:pt x="5597" y="388"/>
                  </a:cubicBezTo>
                  <a:cubicBezTo>
                    <a:pt x="4975" y="128"/>
                    <a:pt x="4232" y="1"/>
                    <a:pt x="3493"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7"/>
            <p:cNvSpPr/>
            <p:nvPr/>
          </p:nvSpPr>
          <p:spPr>
            <a:xfrm>
              <a:off x="6309255" y="3269285"/>
              <a:ext cx="584709" cy="304596"/>
            </a:xfrm>
            <a:custGeom>
              <a:avLst/>
              <a:gdLst/>
              <a:ahLst/>
              <a:cxnLst/>
              <a:rect l="l" t="t" r="r" b="b"/>
              <a:pathLst>
                <a:path w="7013" h="3653" extrusionOk="0">
                  <a:moveTo>
                    <a:pt x="3493" y="1"/>
                  </a:moveTo>
                  <a:cubicBezTo>
                    <a:pt x="2611" y="1"/>
                    <a:pt x="1733" y="183"/>
                    <a:pt x="1074" y="539"/>
                  </a:cubicBezTo>
                  <a:cubicBezTo>
                    <a:pt x="1063" y="545"/>
                    <a:pt x="1053" y="550"/>
                    <a:pt x="1041" y="555"/>
                  </a:cubicBezTo>
                  <a:cubicBezTo>
                    <a:pt x="999" y="579"/>
                    <a:pt x="958" y="603"/>
                    <a:pt x="916" y="626"/>
                  </a:cubicBezTo>
                  <a:cubicBezTo>
                    <a:pt x="672" y="778"/>
                    <a:pt x="481" y="945"/>
                    <a:pt x="345" y="1120"/>
                  </a:cubicBezTo>
                  <a:cubicBezTo>
                    <a:pt x="20" y="1536"/>
                    <a:pt x="1" y="2001"/>
                    <a:pt x="272" y="2421"/>
                  </a:cubicBezTo>
                  <a:cubicBezTo>
                    <a:pt x="431" y="2667"/>
                    <a:pt x="693" y="2898"/>
                    <a:pt x="1051" y="3095"/>
                  </a:cubicBezTo>
                  <a:cubicBezTo>
                    <a:pt x="1119" y="3133"/>
                    <a:pt x="1190" y="3170"/>
                    <a:pt x="1265" y="3204"/>
                  </a:cubicBezTo>
                  <a:cubicBezTo>
                    <a:pt x="1333" y="3236"/>
                    <a:pt x="1404" y="3266"/>
                    <a:pt x="1474" y="3294"/>
                  </a:cubicBezTo>
                  <a:cubicBezTo>
                    <a:pt x="1624" y="3353"/>
                    <a:pt x="1781" y="3406"/>
                    <a:pt x="1944" y="3450"/>
                  </a:cubicBezTo>
                  <a:cubicBezTo>
                    <a:pt x="2436" y="3585"/>
                    <a:pt x="2974" y="3652"/>
                    <a:pt x="3509" y="3652"/>
                  </a:cubicBezTo>
                  <a:cubicBezTo>
                    <a:pt x="4204" y="3652"/>
                    <a:pt x="4894" y="3540"/>
                    <a:pt x="5479" y="3319"/>
                  </a:cubicBezTo>
                  <a:cubicBezTo>
                    <a:pt x="5626" y="3263"/>
                    <a:pt x="5769" y="3200"/>
                    <a:pt x="5900" y="3130"/>
                  </a:cubicBezTo>
                  <a:cubicBezTo>
                    <a:pt x="5964" y="3098"/>
                    <a:pt x="6025" y="3062"/>
                    <a:pt x="6084" y="3026"/>
                  </a:cubicBezTo>
                  <a:cubicBezTo>
                    <a:pt x="6135" y="2994"/>
                    <a:pt x="6183" y="2963"/>
                    <a:pt x="6227" y="2931"/>
                  </a:cubicBezTo>
                  <a:cubicBezTo>
                    <a:pt x="6241" y="2922"/>
                    <a:pt x="6254" y="2913"/>
                    <a:pt x="6265" y="2904"/>
                  </a:cubicBezTo>
                  <a:cubicBezTo>
                    <a:pt x="6568" y="2682"/>
                    <a:pt x="6764" y="2434"/>
                    <a:pt x="6855" y="2179"/>
                  </a:cubicBezTo>
                  <a:cubicBezTo>
                    <a:pt x="7012" y="1742"/>
                    <a:pt x="6869" y="1284"/>
                    <a:pt x="6434" y="895"/>
                  </a:cubicBezTo>
                  <a:cubicBezTo>
                    <a:pt x="6256" y="734"/>
                    <a:pt x="6021" y="582"/>
                    <a:pt x="5737" y="450"/>
                  </a:cubicBezTo>
                  <a:cubicBezTo>
                    <a:pt x="5692" y="429"/>
                    <a:pt x="5645" y="408"/>
                    <a:pt x="5597" y="388"/>
                  </a:cubicBezTo>
                  <a:cubicBezTo>
                    <a:pt x="4975" y="128"/>
                    <a:pt x="4232" y="1"/>
                    <a:pt x="3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7"/>
            <p:cNvSpPr/>
            <p:nvPr/>
          </p:nvSpPr>
          <p:spPr>
            <a:xfrm>
              <a:off x="6318260" y="3302805"/>
              <a:ext cx="566366" cy="271160"/>
            </a:xfrm>
            <a:custGeom>
              <a:avLst/>
              <a:gdLst/>
              <a:ahLst/>
              <a:cxnLst/>
              <a:rect l="l" t="t" r="r" b="b"/>
              <a:pathLst>
                <a:path w="6793" h="3252" extrusionOk="0">
                  <a:moveTo>
                    <a:pt x="3388" y="1"/>
                  </a:moveTo>
                  <a:cubicBezTo>
                    <a:pt x="2505" y="1"/>
                    <a:pt x="1629" y="183"/>
                    <a:pt x="970" y="540"/>
                  </a:cubicBezTo>
                  <a:cubicBezTo>
                    <a:pt x="958" y="545"/>
                    <a:pt x="948" y="550"/>
                    <a:pt x="937" y="556"/>
                  </a:cubicBezTo>
                  <a:cubicBezTo>
                    <a:pt x="895" y="580"/>
                    <a:pt x="853" y="603"/>
                    <a:pt x="813" y="628"/>
                  </a:cubicBezTo>
                  <a:cubicBezTo>
                    <a:pt x="568" y="780"/>
                    <a:pt x="376" y="946"/>
                    <a:pt x="241" y="1121"/>
                  </a:cubicBezTo>
                  <a:cubicBezTo>
                    <a:pt x="114" y="1283"/>
                    <a:pt x="35" y="1453"/>
                    <a:pt x="0" y="1625"/>
                  </a:cubicBezTo>
                  <a:cubicBezTo>
                    <a:pt x="30" y="1759"/>
                    <a:pt x="85" y="1892"/>
                    <a:pt x="168" y="2021"/>
                  </a:cubicBezTo>
                  <a:cubicBezTo>
                    <a:pt x="327" y="2266"/>
                    <a:pt x="589" y="2498"/>
                    <a:pt x="948" y="2696"/>
                  </a:cubicBezTo>
                  <a:cubicBezTo>
                    <a:pt x="1016" y="2733"/>
                    <a:pt x="1086" y="2769"/>
                    <a:pt x="1161" y="2803"/>
                  </a:cubicBezTo>
                  <a:cubicBezTo>
                    <a:pt x="1229" y="2835"/>
                    <a:pt x="1298" y="2865"/>
                    <a:pt x="1371" y="2893"/>
                  </a:cubicBezTo>
                  <a:cubicBezTo>
                    <a:pt x="1520" y="2952"/>
                    <a:pt x="1678" y="3004"/>
                    <a:pt x="1840" y="3049"/>
                  </a:cubicBezTo>
                  <a:cubicBezTo>
                    <a:pt x="2332" y="3184"/>
                    <a:pt x="2870" y="3251"/>
                    <a:pt x="3406" y="3251"/>
                  </a:cubicBezTo>
                  <a:cubicBezTo>
                    <a:pt x="4100" y="3251"/>
                    <a:pt x="4791" y="3139"/>
                    <a:pt x="5375" y="2918"/>
                  </a:cubicBezTo>
                  <a:cubicBezTo>
                    <a:pt x="5522" y="2863"/>
                    <a:pt x="5664" y="2799"/>
                    <a:pt x="5797" y="2729"/>
                  </a:cubicBezTo>
                  <a:cubicBezTo>
                    <a:pt x="5860" y="2697"/>
                    <a:pt x="5921" y="2663"/>
                    <a:pt x="5980" y="2626"/>
                  </a:cubicBezTo>
                  <a:cubicBezTo>
                    <a:pt x="6030" y="2595"/>
                    <a:pt x="6077" y="2562"/>
                    <a:pt x="6124" y="2531"/>
                  </a:cubicBezTo>
                  <a:cubicBezTo>
                    <a:pt x="6137" y="2522"/>
                    <a:pt x="6150" y="2512"/>
                    <a:pt x="6162" y="2503"/>
                  </a:cubicBezTo>
                  <a:cubicBezTo>
                    <a:pt x="6463" y="2281"/>
                    <a:pt x="6658" y="2033"/>
                    <a:pt x="6751" y="1778"/>
                  </a:cubicBezTo>
                  <a:cubicBezTo>
                    <a:pt x="6768" y="1729"/>
                    <a:pt x="6782" y="1680"/>
                    <a:pt x="6792" y="1630"/>
                  </a:cubicBezTo>
                  <a:cubicBezTo>
                    <a:pt x="6739" y="1374"/>
                    <a:pt x="6586" y="1124"/>
                    <a:pt x="6333" y="897"/>
                  </a:cubicBezTo>
                  <a:cubicBezTo>
                    <a:pt x="6149" y="732"/>
                    <a:pt x="5916" y="582"/>
                    <a:pt x="5632" y="450"/>
                  </a:cubicBezTo>
                  <a:cubicBezTo>
                    <a:pt x="5586" y="429"/>
                    <a:pt x="5539" y="408"/>
                    <a:pt x="5491" y="388"/>
                  </a:cubicBezTo>
                  <a:cubicBezTo>
                    <a:pt x="4869" y="128"/>
                    <a:pt x="4126" y="1"/>
                    <a:pt x="3388"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7"/>
            <p:cNvSpPr/>
            <p:nvPr/>
          </p:nvSpPr>
          <p:spPr>
            <a:xfrm>
              <a:off x="6318260" y="3302805"/>
              <a:ext cx="566366" cy="271160"/>
            </a:xfrm>
            <a:custGeom>
              <a:avLst/>
              <a:gdLst/>
              <a:ahLst/>
              <a:cxnLst/>
              <a:rect l="l" t="t" r="r" b="b"/>
              <a:pathLst>
                <a:path w="6793" h="3252" extrusionOk="0">
                  <a:moveTo>
                    <a:pt x="3388" y="1"/>
                  </a:moveTo>
                  <a:cubicBezTo>
                    <a:pt x="2505" y="1"/>
                    <a:pt x="1629" y="183"/>
                    <a:pt x="970" y="540"/>
                  </a:cubicBezTo>
                  <a:cubicBezTo>
                    <a:pt x="958" y="545"/>
                    <a:pt x="948" y="550"/>
                    <a:pt x="937" y="556"/>
                  </a:cubicBezTo>
                  <a:cubicBezTo>
                    <a:pt x="895" y="580"/>
                    <a:pt x="853" y="603"/>
                    <a:pt x="813" y="628"/>
                  </a:cubicBezTo>
                  <a:cubicBezTo>
                    <a:pt x="568" y="780"/>
                    <a:pt x="376" y="946"/>
                    <a:pt x="241" y="1121"/>
                  </a:cubicBezTo>
                  <a:cubicBezTo>
                    <a:pt x="114" y="1283"/>
                    <a:pt x="35" y="1453"/>
                    <a:pt x="0" y="1625"/>
                  </a:cubicBezTo>
                  <a:cubicBezTo>
                    <a:pt x="30" y="1759"/>
                    <a:pt x="85" y="1892"/>
                    <a:pt x="168" y="2021"/>
                  </a:cubicBezTo>
                  <a:cubicBezTo>
                    <a:pt x="327" y="2266"/>
                    <a:pt x="589" y="2498"/>
                    <a:pt x="948" y="2696"/>
                  </a:cubicBezTo>
                  <a:cubicBezTo>
                    <a:pt x="1016" y="2733"/>
                    <a:pt x="1086" y="2769"/>
                    <a:pt x="1161" y="2803"/>
                  </a:cubicBezTo>
                  <a:cubicBezTo>
                    <a:pt x="1229" y="2835"/>
                    <a:pt x="1298" y="2865"/>
                    <a:pt x="1371" y="2893"/>
                  </a:cubicBezTo>
                  <a:cubicBezTo>
                    <a:pt x="1520" y="2952"/>
                    <a:pt x="1678" y="3004"/>
                    <a:pt x="1840" y="3049"/>
                  </a:cubicBezTo>
                  <a:cubicBezTo>
                    <a:pt x="2332" y="3184"/>
                    <a:pt x="2870" y="3251"/>
                    <a:pt x="3406" y="3251"/>
                  </a:cubicBezTo>
                  <a:cubicBezTo>
                    <a:pt x="4100" y="3251"/>
                    <a:pt x="4791" y="3139"/>
                    <a:pt x="5375" y="2918"/>
                  </a:cubicBezTo>
                  <a:cubicBezTo>
                    <a:pt x="5522" y="2863"/>
                    <a:pt x="5664" y="2799"/>
                    <a:pt x="5797" y="2729"/>
                  </a:cubicBezTo>
                  <a:cubicBezTo>
                    <a:pt x="5860" y="2697"/>
                    <a:pt x="5921" y="2663"/>
                    <a:pt x="5980" y="2626"/>
                  </a:cubicBezTo>
                  <a:cubicBezTo>
                    <a:pt x="6030" y="2595"/>
                    <a:pt x="6077" y="2562"/>
                    <a:pt x="6124" y="2531"/>
                  </a:cubicBezTo>
                  <a:cubicBezTo>
                    <a:pt x="6137" y="2522"/>
                    <a:pt x="6150" y="2512"/>
                    <a:pt x="6162" y="2503"/>
                  </a:cubicBezTo>
                  <a:cubicBezTo>
                    <a:pt x="6463" y="2281"/>
                    <a:pt x="6658" y="2033"/>
                    <a:pt x="6751" y="1778"/>
                  </a:cubicBezTo>
                  <a:cubicBezTo>
                    <a:pt x="6768" y="1729"/>
                    <a:pt x="6782" y="1680"/>
                    <a:pt x="6792" y="1630"/>
                  </a:cubicBezTo>
                  <a:cubicBezTo>
                    <a:pt x="6739" y="1374"/>
                    <a:pt x="6586" y="1124"/>
                    <a:pt x="6333" y="897"/>
                  </a:cubicBezTo>
                  <a:cubicBezTo>
                    <a:pt x="6149" y="732"/>
                    <a:pt x="5916" y="582"/>
                    <a:pt x="5632" y="450"/>
                  </a:cubicBezTo>
                  <a:cubicBezTo>
                    <a:pt x="5586" y="429"/>
                    <a:pt x="5539" y="408"/>
                    <a:pt x="5491" y="388"/>
                  </a:cubicBezTo>
                  <a:cubicBezTo>
                    <a:pt x="4869" y="128"/>
                    <a:pt x="4126" y="1"/>
                    <a:pt x="3388" y="1"/>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7"/>
            <p:cNvSpPr/>
            <p:nvPr/>
          </p:nvSpPr>
          <p:spPr>
            <a:xfrm>
              <a:off x="6201953" y="3435633"/>
              <a:ext cx="791479" cy="202369"/>
            </a:xfrm>
            <a:custGeom>
              <a:avLst/>
              <a:gdLst/>
              <a:ahLst/>
              <a:cxnLst/>
              <a:rect l="l" t="t" r="r" b="b"/>
              <a:pathLst>
                <a:path w="9493" h="2427" extrusionOk="0">
                  <a:moveTo>
                    <a:pt x="9492" y="354"/>
                  </a:moveTo>
                  <a:cubicBezTo>
                    <a:pt x="9465" y="414"/>
                    <a:pt x="9435" y="473"/>
                    <a:pt x="9403" y="531"/>
                  </a:cubicBezTo>
                  <a:lnTo>
                    <a:pt x="9403" y="531"/>
                  </a:lnTo>
                  <a:cubicBezTo>
                    <a:pt x="9435" y="473"/>
                    <a:pt x="9465" y="414"/>
                    <a:pt x="9492" y="354"/>
                  </a:cubicBezTo>
                  <a:close/>
                  <a:moveTo>
                    <a:pt x="1" y="0"/>
                  </a:moveTo>
                  <a:cubicBezTo>
                    <a:pt x="61" y="512"/>
                    <a:pt x="388" y="943"/>
                    <a:pt x="785" y="1263"/>
                  </a:cubicBezTo>
                  <a:lnTo>
                    <a:pt x="783" y="1262"/>
                  </a:lnTo>
                  <a:lnTo>
                    <a:pt x="783" y="1262"/>
                  </a:lnTo>
                  <a:cubicBezTo>
                    <a:pt x="1883" y="2113"/>
                    <a:pt x="3377" y="2426"/>
                    <a:pt x="4840" y="2426"/>
                  </a:cubicBezTo>
                  <a:cubicBezTo>
                    <a:pt x="4937" y="2426"/>
                    <a:pt x="5034" y="2425"/>
                    <a:pt x="5131" y="2422"/>
                  </a:cubicBezTo>
                  <a:cubicBezTo>
                    <a:pt x="6638" y="2332"/>
                    <a:pt x="8621" y="1941"/>
                    <a:pt x="9403" y="531"/>
                  </a:cubicBezTo>
                  <a:lnTo>
                    <a:pt x="9403" y="531"/>
                  </a:lnTo>
                  <a:cubicBezTo>
                    <a:pt x="8797" y="1609"/>
                    <a:pt x="7368" y="2053"/>
                    <a:pt x="6191" y="2260"/>
                  </a:cubicBezTo>
                  <a:cubicBezTo>
                    <a:pt x="5719" y="2328"/>
                    <a:pt x="5237" y="2364"/>
                    <a:pt x="4757" y="2364"/>
                  </a:cubicBezTo>
                  <a:cubicBezTo>
                    <a:pt x="3318" y="2364"/>
                    <a:pt x="1894" y="2036"/>
                    <a:pt x="803" y="1233"/>
                  </a:cubicBezTo>
                  <a:lnTo>
                    <a:pt x="803" y="1233"/>
                  </a:lnTo>
                  <a:lnTo>
                    <a:pt x="805" y="1235"/>
                  </a:lnTo>
                  <a:cubicBezTo>
                    <a:pt x="409" y="923"/>
                    <a:pt x="72" y="50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7"/>
            <p:cNvSpPr/>
            <p:nvPr/>
          </p:nvSpPr>
          <p:spPr>
            <a:xfrm>
              <a:off x="6390712" y="3312061"/>
              <a:ext cx="405036" cy="242310"/>
            </a:xfrm>
            <a:custGeom>
              <a:avLst/>
              <a:gdLst/>
              <a:ahLst/>
              <a:cxnLst/>
              <a:rect l="l" t="t" r="r" b="b"/>
              <a:pathLst>
                <a:path w="4858" h="2906" extrusionOk="0">
                  <a:moveTo>
                    <a:pt x="2328" y="0"/>
                  </a:moveTo>
                  <a:cubicBezTo>
                    <a:pt x="1923" y="0"/>
                    <a:pt x="1506" y="102"/>
                    <a:pt x="1093" y="303"/>
                  </a:cubicBezTo>
                  <a:lnTo>
                    <a:pt x="625" y="108"/>
                  </a:lnTo>
                  <a:lnTo>
                    <a:pt x="1" y="508"/>
                  </a:lnTo>
                  <a:lnTo>
                    <a:pt x="1" y="1060"/>
                  </a:lnTo>
                  <a:lnTo>
                    <a:pt x="146" y="1120"/>
                  </a:lnTo>
                  <a:cubicBezTo>
                    <a:pt x="138" y="1156"/>
                    <a:pt x="130" y="1190"/>
                    <a:pt x="132" y="1225"/>
                  </a:cubicBezTo>
                  <a:lnTo>
                    <a:pt x="132" y="1229"/>
                  </a:lnTo>
                  <a:cubicBezTo>
                    <a:pt x="138" y="1315"/>
                    <a:pt x="128" y="1680"/>
                    <a:pt x="132" y="1778"/>
                  </a:cubicBezTo>
                  <a:lnTo>
                    <a:pt x="132" y="1781"/>
                  </a:lnTo>
                  <a:cubicBezTo>
                    <a:pt x="140" y="1945"/>
                    <a:pt x="274" y="2089"/>
                    <a:pt x="551" y="2205"/>
                  </a:cubicBezTo>
                  <a:cubicBezTo>
                    <a:pt x="772" y="2297"/>
                    <a:pt x="990" y="2335"/>
                    <a:pt x="1205" y="2335"/>
                  </a:cubicBezTo>
                  <a:cubicBezTo>
                    <a:pt x="1509" y="2335"/>
                    <a:pt x="1806" y="2260"/>
                    <a:pt x="2090" y="2158"/>
                  </a:cubicBezTo>
                  <a:lnTo>
                    <a:pt x="2090" y="2158"/>
                  </a:lnTo>
                  <a:lnTo>
                    <a:pt x="1963" y="2290"/>
                  </a:lnTo>
                  <a:lnTo>
                    <a:pt x="1963" y="2843"/>
                  </a:lnTo>
                  <a:cubicBezTo>
                    <a:pt x="2073" y="2869"/>
                    <a:pt x="2184" y="2886"/>
                    <a:pt x="2292" y="2897"/>
                  </a:cubicBezTo>
                  <a:cubicBezTo>
                    <a:pt x="2359" y="2903"/>
                    <a:pt x="2426" y="2905"/>
                    <a:pt x="2493" y="2905"/>
                  </a:cubicBezTo>
                  <a:cubicBezTo>
                    <a:pt x="2619" y="2905"/>
                    <a:pt x="2743" y="2895"/>
                    <a:pt x="2864" y="2876"/>
                  </a:cubicBezTo>
                  <a:cubicBezTo>
                    <a:pt x="3191" y="2824"/>
                    <a:pt x="3495" y="2713"/>
                    <a:pt x="3756" y="2581"/>
                  </a:cubicBezTo>
                  <a:lnTo>
                    <a:pt x="4224" y="2779"/>
                  </a:lnTo>
                  <a:lnTo>
                    <a:pt x="4857" y="2389"/>
                  </a:lnTo>
                  <a:lnTo>
                    <a:pt x="4857" y="1837"/>
                  </a:lnTo>
                  <a:lnTo>
                    <a:pt x="4738" y="1785"/>
                  </a:lnTo>
                  <a:lnTo>
                    <a:pt x="4713" y="1774"/>
                  </a:lnTo>
                  <a:cubicBezTo>
                    <a:pt x="4722" y="1735"/>
                    <a:pt x="4727" y="1692"/>
                    <a:pt x="4726" y="1646"/>
                  </a:cubicBezTo>
                  <a:cubicBezTo>
                    <a:pt x="4726" y="1630"/>
                    <a:pt x="4723" y="1616"/>
                    <a:pt x="4722" y="1603"/>
                  </a:cubicBezTo>
                  <a:cubicBezTo>
                    <a:pt x="4715" y="1534"/>
                    <a:pt x="4728" y="1223"/>
                    <a:pt x="4726" y="1093"/>
                  </a:cubicBezTo>
                  <a:cubicBezTo>
                    <a:pt x="4726" y="1077"/>
                    <a:pt x="4723" y="1065"/>
                    <a:pt x="4722" y="1050"/>
                  </a:cubicBezTo>
                  <a:cubicBezTo>
                    <a:pt x="4704" y="895"/>
                    <a:pt x="4574" y="757"/>
                    <a:pt x="4314" y="647"/>
                  </a:cubicBezTo>
                  <a:lnTo>
                    <a:pt x="4314" y="646"/>
                  </a:lnTo>
                  <a:cubicBezTo>
                    <a:pt x="4104" y="559"/>
                    <a:pt x="3892" y="524"/>
                    <a:pt x="3684" y="524"/>
                  </a:cubicBezTo>
                  <a:cubicBezTo>
                    <a:pt x="3614" y="524"/>
                    <a:pt x="3545" y="528"/>
                    <a:pt x="3476" y="535"/>
                  </a:cubicBezTo>
                  <a:cubicBezTo>
                    <a:pt x="3452" y="538"/>
                    <a:pt x="3429" y="541"/>
                    <a:pt x="3405" y="545"/>
                  </a:cubicBezTo>
                  <a:lnTo>
                    <a:pt x="3397" y="546"/>
                  </a:lnTo>
                  <a:cubicBezTo>
                    <a:pt x="3372" y="550"/>
                    <a:pt x="3347" y="554"/>
                    <a:pt x="3323" y="557"/>
                  </a:cubicBezTo>
                  <a:cubicBezTo>
                    <a:pt x="3302" y="561"/>
                    <a:pt x="3280" y="566"/>
                    <a:pt x="3259" y="570"/>
                  </a:cubicBezTo>
                  <a:cubicBezTo>
                    <a:pt x="3249" y="572"/>
                    <a:pt x="3240" y="573"/>
                    <a:pt x="3233" y="575"/>
                  </a:cubicBezTo>
                  <a:cubicBezTo>
                    <a:pt x="3215" y="577"/>
                    <a:pt x="3198" y="581"/>
                    <a:pt x="3182" y="586"/>
                  </a:cubicBezTo>
                  <a:cubicBezTo>
                    <a:pt x="3043" y="617"/>
                    <a:pt x="2908" y="660"/>
                    <a:pt x="2779" y="704"/>
                  </a:cubicBezTo>
                  <a:cubicBezTo>
                    <a:pt x="2721" y="724"/>
                    <a:pt x="2662" y="746"/>
                    <a:pt x="2606" y="768"/>
                  </a:cubicBezTo>
                  <a:lnTo>
                    <a:pt x="2773" y="594"/>
                  </a:lnTo>
                  <a:lnTo>
                    <a:pt x="2773" y="42"/>
                  </a:lnTo>
                  <a:cubicBezTo>
                    <a:pt x="2627" y="14"/>
                    <a:pt x="2478" y="0"/>
                    <a:pt x="2328"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7"/>
            <p:cNvSpPr/>
            <p:nvPr/>
          </p:nvSpPr>
          <p:spPr>
            <a:xfrm>
              <a:off x="6755640" y="3405282"/>
              <a:ext cx="29265" cy="54699"/>
            </a:xfrm>
            <a:custGeom>
              <a:avLst/>
              <a:gdLst/>
              <a:ahLst/>
              <a:cxnLst/>
              <a:rect l="l" t="t" r="r" b="b"/>
              <a:pathLst>
                <a:path w="351" h="656" extrusionOk="0">
                  <a:moveTo>
                    <a:pt x="0" y="514"/>
                  </a:moveTo>
                  <a:lnTo>
                    <a:pt x="0" y="514"/>
                  </a:lnTo>
                  <a:cubicBezTo>
                    <a:pt x="0" y="514"/>
                    <a:pt x="0" y="514"/>
                    <a:pt x="0" y="514"/>
                  </a:cubicBezTo>
                  <a:cubicBezTo>
                    <a:pt x="0" y="514"/>
                    <a:pt x="0" y="514"/>
                    <a:pt x="0" y="514"/>
                  </a:cubicBezTo>
                  <a:lnTo>
                    <a:pt x="0" y="514"/>
                  </a:lnTo>
                  <a:lnTo>
                    <a:pt x="0" y="514"/>
                  </a:lnTo>
                  <a:close/>
                  <a:moveTo>
                    <a:pt x="348" y="0"/>
                  </a:moveTo>
                  <a:lnTo>
                    <a:pt x="348" y="0"/>
                  </a:lnTo>
                  <a:cubicBezTo>
                    <a:pt x="339" y="347"/>
                    <a:pt x="5" y="513"/>
                    <a:pt x="0" y="514"/>
                  </a:cubicBezTo>
                  <a:lnTo>
                    <a:pt x="0" y="514"/>
                  </a:lnTo>
                  <a:lnTo>
                    <a:pt x="336" y="655"/>
                  </a:lnTo>
                  <a:cubicBezTo>
                    <a:pt x="345" y="614"/>
                    <a:pt x="350" y="572"/>
                    <a:pt x="349" y="527"/>
                  </a:cubicBezTo>
                  <a:lnTo>
                    <a:pt x="345" y="482"/>
                  </a:lnTo>
                  <a:cubicBezTo>
                    <a:pt x="338" y="419"/>
                    <a:pt x="349" y="142"/>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7"/>
            <p:cNvSpPr/>
            <p:nvPr/>
          </p:nvSpPr>
          <p:spPr>
            <a:xfrm>
              <a:off x="6487426" y="3315646"/>
              <a:ext cx="134400" cy="91971"/>
            </a:xfrm>
            <a:custGeom>
              <a:avLst/>
              <a:gdLst/>
              <a:ahLst/>
              <a:cxnLst/>
              <a:rect l="l" t="t" r="r" b="b"/>
              <a:pathLst>
                <a:path w="1612" h="1103" extrusionOk="0">
                  <a:moveTo>
                    <a:pt x="1612" y="1"/>
                  </a:moveTo>
                  <a:lnTo>
                    <a:pt x="1063" y="571"/>
                  </a:lnTo>
                  <a:cubicBezTo>
                    <a:pt x="997" y="555"/>
                    <a:pt x="927" y="546"/>
                    <a:pt x="855" y="546"/>
                  </a:cubicBezTo>
                  <a:cubicBezTo>
                    <a:pt x="665" y="546"/>
                    <a:pt x="460" y="606"/>
                    <a:pt x="259" y="733"/>
                  </a:cubicBezTo>
                  <a:cubicBezTo>
                    <a:pt x="1" y="898"/>
                    <a:pt x="23" y="1008"/>
                    <a:pt x="164" y="1067"/>
                  </a:cubicBezTo>
                  <a:cubicBezTo>
                    <a:pt x="200" y="1082"/>
                    <a:pt x="238" y="1093"/>
                    <a:pt x="277" y="1098"/>
                  </a:cubicBezTo>
                  <a:cubicBezTo>
                    <a:pt x="301" y="1101"/>
                    <a:pt x="324" y="1103"/>
                    <a:pt x="349" y="1103"/>
                  </a:cubicBezTo>
                  <a:cubicBezTo>
                    <a:pt x="401" y="1103"/>
                    <a:pt x="457" y="1095"/>
                    <a:pt x="518" y="1081"/>
                  </a:cubicBezTo>
                  <a:cubicBezTo>
                    <a:pt x="660" y="1049"/>
                    <a:pt x="835" y="977"/>
                    <a:pt x="1069" y="877"/>
                  </a:cubicBezTo>
                  <a:cubicBezTo>
                    <a:pt x="1101" y="865"/>
                    <a:pt x="1135" y="851"/>
                    <a:pt x="1169" y="837"/>
                  </a:cubicBezTo>
                  <a:cubicBezTo>
                    <a:pt x="1252" y="802"/>
                    <a:pt x="1338" y="766"/>
                    <a:pt x="1428" y="733"/>
                  </a:cubicBezTo>
                  <a:cubicBezTo>
                    <a:pt x="1435" y="729"/>
                    <a:pt x="1439" y="728"/>
                    <a:pt x="1446" y="726"/>
                  </a:cubicBezTo>
                  <a:lnTo>
                    <a:pt x="1611" y="552"/>
                  </a:lnTo>
                  <a:lnTo>
                    <a:pt x="16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7"/>
            <p:cNvSpPr/>
            <p:nvPr/>
          </p:nvSpPr>
          <p:spPr>
            <a:xfrm>
              <a:off x="6390462" y="3354419"/>
              <a:ext cx="39103" cy="51113"/>
            </a:xfrm>
            <a:custGeom>
              <a:avLst/>
              <a:gdLst/>
              <a:ahLst/>
              <a:cxnLst/>
              <a:rect l="l" t="t" r="r" b="b"/>
              <a:pathLst>
                <a:path w="469" h="613" extrusionOk="0">
                  <a:moveTo>
                    <a:pt x="3" y="1"/>
                  </a:moveTo>
                  <a:lnTo>
                    <a:pt x="0" y="552"/>
                  </a:lnTo>
                  <a:lnTo>
                    <a:pt x="147" y="612"/>
                  </a:lnTo>
                  <a:cubicBezTo>
                    <a:pt x="183" y="481"/>
                    <a:pt x="294" y="340"/>
                    <a:pt x="469" y="196"/>
                  </a:cubicBezTo>
                  <a:lnTo>
                    <a:pt x="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7"/>
            <p:cNvSpPr/>
            <p:nvPr/>
          </p:nvSpPr>
          <p:spPr>
            <a:xfrm>
              <a:off x="6554208" y="3465067"/>
              <a:ext cx="241537" cy="89136"/>
            </a:xfrm>
            <a:custGeom>
              <a:avLst/>
              <a:gdLst/>
              <a:ahLst/>
              <a:cxnLst/>
              <a:rect l="l" t="t" r="r" b="b"/>
              <a:pathLst>
                <a:path w="2897" h="1069" extrusionOk="0">
                  <a:moveTo>
                    <a:pt x="2896" y="1"/>
                  </a:moveTo>
                  <a:lnTo>
                    <a:pt x="2263" y="390"/>
                  </a:lnTo>
                  <a:lnTo>
                    <a:pt x="1794" y="193"/>
                  </a:lnTo>
                  <a:cubicBezTo>
                    <a:pt x="1532" y="323"/>
                    <a:pt x="1227" y="435"/>
                    <a:pt x="900" y="486"/>
                  </a:cubicBezTo>
                  <a:cubicBezTo>
                    <a:pt x="776" y="505"/>
                    <a:pt x="649" y="516"/>
                    <a:pt x="519" y="516"/>
                  </a:cubicBezTo>
                  <a:cubicBezTo>
                    <a:pt x="456" y="516"/>
                    <a:pt x="393" y="514"/>
                    <a:pt x="329" y="508"/>
                  </a:cubicBezTo>
                  <a:cubicBezTo>
                    <a:pt x="223" y="497"/>
                    <a:pt x="111" y="482"/>
                    <a:pt x="1" y="454"/>
                  </a:cubicBezTo>
                  <a:lnTo>
                    <a:pt x="1" y="1007"/>
                  </a:lnTo>
                  <a:cubicBezTo>
                    <a:pt x="111" y="1034"/>
                    <a:pt x="220" y="1050"/>
                    <a:pt x="329" y="1061"/>
                  </a:cubicBezTo>
                  <a:cubicBezTo>
                    <a:pt x="392" y="1066"/>
                    <a:pt x="455" y="1068"/>
                    <a:pt x="518" y="1068"/>
                  </a:cubicBezTo>
                  <a:cubicBezTo>
                    <a:pt x="648" y="1068"/>
                    <a:pt x="776" y="1058"/>
                    <a:pt x="900" y="1039"/>
                  </a:cubicBezTo>
                  <a:cubicBezTo>
                    <a:pt x="1228" y="988"/>
                    <a:pt x="1532" y="877"/>
                    <a:pt x="1794" y="745"/>
                  </a:cubicBezTo>
                  <a:lnTo>
                    <a:pt x="2261" y="944"/>
                  </a:lnTo>
                  <a:lnTo>
                    <a:pt x="2896" y="553"/>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7"/>
            <p:cNvSpPr/>
            <p:nvPr/>
          </p:nvSpPr>
          <p:spPr>
            <a:xfrm>
              <a:off x="6581722" y="3527187"/>
              <a:ext cx="122228" cy="28767"/>
            </a:xfrm>
            <a:custGeom>
              <a:avLst/>
              <a:gdLst/>
              <a:ahLst/>
              <a:cxnLst/>
              <a:rect l="l" t="t" r="r" b="b"/>
              <a:pathLst>
                <a:path w="1466" h="345" extrusionOk="0">
                  <a:moveTo>
                    <a:pt x="1466" y="0"/>
                  </a:moveTo>
                  <a:lnTo>
                    <a:pt x="1466" y="0"/>
                  </a:lnTo>
                  <a:cubicBezTo>
                    <a:pt x="1346" y="47"/>
                    <a:pt x="1227" y="91"/>
                    <a:pt x="1106" y="131"/>
                  </a:cubicBezTo>
                  <a:cubicBezTo>
                    <a:pt x="986" y="168"/>
                    <a:pt x="866" y="204"/>
                    <a:pt x="743" y="230"/>
                  </a:cubicBezTo>
                  <a:cubicBezTo>
                    <a:pt x="500" y="285"/>
                    <a:pt x="253" y="313"/>
                    <a:pt x="1" y="317"/>
                  </a:cubicBezTo>
                  <a:cubicBezTo>
                    <a:pt x="99" y="335"/>
                    <a:pt x="200" y="344"/>
                    <a:pt x="301" y="344"/>
                  </a:cubicBezTo>
                  <a:cubicBezTo>
                    <a:pt x="452" y="344"/>
                    <a:pt x="605" y="325"/>
                    <a:pt x="755" y="292"/>
                  </a:cubicBezTo>
                  <a:cubicBezTo>
                    <a:pt x="1006" y="233"/>
                    <a:pt x="1250" y="136"/>
                    <a:pt x="1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7"/>
            <p:cNvSpPr/>
            <p:nvPr/>
          </p:nvSpPr>
          <p:spPr>
            <a:xfrm>
              <a:off x="6401300" y="3410702"/>
              <a:ext cx="296648" cy="96223"/>
            </a:xfrm>
            <a:custGeom>
              <a:avLst/>
              <a:gdLst/>
              <a:ahLst/>
              <a:cxnLst/>
              <a:rect l="l" t="t" r="r" b="b"/>
              <a:pathLst>
                <a:path w="3558" h="1154" extrusionOk="0">
                  <a:moveTo>
                    <a:pt x="2" y="47"/>
                  </a:moveTo>
                  <a:lnTo>
                    <a:pt x="2" y="47"/>
                  </a:lnTo>
                  <a:cubicBezTo>
                    <a:pt x="2" y="48"/>
                    <a:pt x="2" y="48"/>
                    <a:pt x="2" y="48"/>
                  </a:cubicBezTo>
                  <a:lnTo>
                    <a:pt x="2" y="48"/>
                  </a:lnTo>
                  <a:cubicBezTo>
                    <a:pt x="2" y="48"/>
                    <a:pt x="2" y="48"/>
                    <a:pt x="2" y="47"/>
                  </a:cubicBezTo>
                  <a:close/>
                  <a:moveTo>
                    <a:pt x="3180" y="1"/>
                  </a:moveTo>
                  <a:cubicBezTo>
                    <a:pt x="2916" y="1"/>
                    <a:pt x="2598" y="173"/>
                    <a:pt x="2190" y="338"/>
                  </a:cubicBezTo>
                  <a:cubicBezTo>
                    <a:pt x="1837" y="480"/>
                    <a:pt x="1464" y="600"/>
                    <a:pt x="1078" y="600"/>
                  </a:cubicBezTo>
                  <a:cubicBezTo>
                    <a:pt x="862" y="600"/>
                    <a:pt x="643" y="562"/>
                    <a:pt x="422" y="470"/>
                  </a:cubicBezTo>
                  <a:cubicBezTo>
                    <a:pt x="145" y="354"/>
                    <a:pt x="13" y="211"/>
                    <a:pt x="2" y="48"/>
                  </a:cubicBezTo>
                  <a:lnTo>
                    <a:pt x="2" y="48"/>
                  </a:lnTo>
                  <a:cubicBezTo>
                    <a:pt x="8" y="136"/>
                    <a:pt x="0" y="499"/>
                    <a:pt x="4" y="596"/>
                  </a:cubicBezTo>
                  <a:lnTo>
                    <a:pt x="4" y="599"/>
                  </a:lnTo>
                  <a:cubicBezTo>
                    <a:pt x="15" y="762"/>
                    <a:pt x="147" y="906"/>
                    <a:pt x="422" y="1023"/>
                  </a:cubicBezTo>
                  <a:cubicBezTo>
                    <a:pt x="643" y="1116"/>
                    <a:pt x="863" y="1153"/>
                    <a:pt x="1078" y="1153"/>
                  </a:cubicBezTo>
                  <a:cubicBezTo>
                    <a:pt x="1381" y="1153"/>
                    <a:pt x="1677" y="1079"/>
                    <a:pt x="1961" y="979"/>
                  </a:cubicBezTo>
                  <a:lnTo>
                    <a:pt x="1963" y="976"/>
                  </a:lnTo>
                  <a:lnTo>
                    <a:pt x="2418" y="509"/>
                  </a:lnTo>
                  <a:cubicBezTo>
                    <a:pt x="2490" y="530"/>
                    <a:pt x="2586" y="545"/>
                    <a:pt x="2694" y="545"/>
                  </a:cubicBezTo>
                  <a:cubicBezTo>
                    <a:pt x="2877" y="545"/>
                    <a:pt x="3095" y="502"/>
                    <a:pt x="3301" y="370"/>
                  </a:cubicBezTo>
                  <a:cubicBezTo>
                    <a:pt x="3503" y="240"/>
                    <a:pt x="3557" y="116"/>
                    <a:pt x="3370" y="37"/>
                  </a:cubicBezTo>
                  <a:cubicBezTo>
                    <a:pt x="3310" y="12"/>
                    <a:pt x="3247" y="1"/>
                    <a:pt x="3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7"/>
            <p:cNvSpPr/>
            <p:nvPr/>
          </p:nvSpPr>
          <p:spPr>
            <a:xfrm>
              <a:off x="6576052" y="3315646"/>
              <a:ext cx="45690" cy="93722"/>
            </a:xfrm>
            <a:custGeom>
              <a:avLst/>
              <a:gdLst/>
              <a:ahLst/>
              <a:cxnLst/>
              <a:rect l="l" t="t" r="r" b="b"/>
              <a:pathLst>
                <a:path w="548" h="1124" extrusionOk="0">
                  <a:moveTo>
                    <a:pt x="548" y="1"/>
                  </a:moveTo>
                  <a:lnTo>
                    <a:pt x="0" y="571"/>
                  </a:lnTo>
                  <a:lnTo>
                    <a:pt x="0" y="1124"/>
                  </a:lnTo>
                  <a:lnTo>
                    <a:pt x="548" y="552"/>
                  </a:lnTo>
                  <a:lnTo>
                    <a:pt x="548"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7"/>
            <p:cNvSpPr/>
            <p:nvPr/>
          </p:nvSpPr>
          <p:spPr>
            <a:xfrm>
              <a:off x="6576052" y="3315646"/>
              <a:ext cx="45690" cy="93722"/>
            </a:xfrm>
            <a:custGeom>
              <a:avLst/>
              <a:gdLst/>
              <a:ahLst/>
              <a:cxnLst/>
              <a:rect l="l" t="t" r="r" b="b"/>
              <a:pathLst>
                <a:path w="548" h="1124" extrusionOk="0">
                  <a:moveTo>
                    <a:pt x="548" y="1"/>
                  </a:moveTo>
                  <a:lnTo>
                    <a:pt x="0" y="571"/>
                  </a:lnTo>
                  <a:lnTo>
                    <a:pt x="0" y="1124"/>
                  </a:lnTo>
                  <a:lnTo>
                    <a:pt x="548" y="552"/>
                  </a:lnTo>
                  <a:lnTo>
                    <a:pt x="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7"/>
            <p:cNvSpPr/>
            <p:nvPr/>
          </p:nvSpPr>
          <p:spPr>
            <a:xfrm>
              <a:off x="6390462" y="3354335"/>
              <a:ext cx="39103" cy="51197"/>
            </a:xfrm>
            <a:custGeom>
              <a:avLst/>
              <a:gdLst/>
              <a:ahLst/>
              <a:cxnLst/>
              <a:rect l="l" t="t" r="r" b="b"/>
              <a:pathLst>
                <a:path w="469" h="614" extrusionOk="0">
                  <a:moveTo>
                    <a:pt x="0" y="1"/>
                  </a:moveTo>
                  <a:lnTo>
                    <a:pt x="0" y="553"/>
                  </a:lnTo>
                  <a:lnTo>
                    <a:pt x="147" y="613"/>
                  </a:lnTo>
                  <a:lnTo>
                    <a:pt x="469" y="196"/>
                  </a:lnTo>
                  <a:lnTo>
                    <a:pt x="0"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7"/>
            <p:cNvSpPr/>
            <p:nvPr/>
          </p:nvSpPr>
          <p:spPr>
            <a:xfrm>
              <a:off x="6390462" y="3354335"/>
              <a:ext cx="39103" cy="51197"/>
            </a:xfrm>
            <a:custGeom>
              <a:avLst/>
              <a:gdLst/>
              <a:ahLst/>
              <a:cxnLst/>
              <a:rect l="l" t="t" r="r" b="b"/>
              <a:pathLst>
                <a:path w="469" h="614" extrusionOk="0">
                  <a:moveTo>
                    <a:pt x="0" y="1"/>
                  </a:moveTo>
                  <a:lnTo>
                    <a:pt x="0" y="553"/>
                  </a:lnTo>
                  <a:lnTo>
                    <a:pt x="147" y="613"/>
                  </a:lnTo>
                  <a:lnTo>
                    <a:pt x="469" y="19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7"/>
            <p:cNvSpPr/>
            <p:nvPr/>
          </p:nvSpPr>
          <p:spPr>
            <a:xfrm>
              <a:off x="6390545" y="3312311"/>
              <a:ext cx="405369" cy="196199"/>
            </a:xfrm>
            <a:custGeom>
              <a:avLst/>
              <a:gdLst/>
              <a:ahLst/>
              <a:cxnLst/>
              <a:rect l="l" t="t" r="r" b="b"/>
              <a:pathLst>
                <a:path w="4862" h="2353" extrusionOk="0">
                  <a:moveTo>
                    <a:pt x="2330" y="0"/>
                  </a:moveTo>
                  <a:cubicBezTo>
                    <a:pt x="1925" y="0"/>
                    <a:pt x="1507" y="101"/>
                    <a:pt x="1094" y="303"/>
                  </a:cubicBezTo>
                  <a:lnTo>
                    <a:pt x="626" y="108"/>
                  </a:lnTo>
                  <a:lnTo>
                    <a:pt x="1" y="508"/>
                  </a:lnTo>
                  <a:lnTo>
                    <a:pt x="469" y="703"/>
                  </a:lnTo>
                  <a:cubicBezTo>
                    <a:pt x="245" y="888"/>
                    <a:pt x="127" y="1065"/>
                    <a:pt x="134" y="1225"/>
                  </a:cubicBezTo>
                  <a:lnTo>
                    <a:pt x="134" y="1228"/>
                  </a:lnTo>
                  <a:cubicBezTo>
                    <a:pt x="143" y="1391"/>
                    <a:pt x="277" y="1534"/>
                    <a:pt x="554" y="1650"/>
                  </a:cubicBezTo>
                  <a:cubicBezTo>
                    <a:pt x="775" y="1743"/>
                    <a:pt x="994" y="1780"/>
                    <a:pt x="1209" y="1780"/>
                  </a:cubicBezTo>
                  <a:cubicBezTo>
                    <a:pt x="1595" y="1780"/>
                    <a:pt x="1969" y="1660"/>
                    <a:pt x="2321" y="1518"/>
                  </a:cubicBezTo>
                  <a:cubicBezTo>
                    <a:pt x="2728" y="1354"/>
                    <a:pt x="3047" y="1181"/>
                    <a:pt x="3312" y="1181"/>
                  </a:cubicBezTo>
                  <a:cubicBezTo>
                    <a:pt x="3379" y="1181"/>
                    <a:pt x="3443" y="1192"/>
                    <a:pt x="3504" y="1218"/>
                  </a:cubicBezTo>
                  <a:cubicBezTo>
                    <a:pt x="3689" y="1297"/>
                    <a:pt x="3636" y="1420"/>
                    <a:pt x="3432" y="1550"/>
                  </a:cubicBezTo>
                  <a:cubicBezTo>
                    <a:pt x="3226" y="1682"/>
                    <a:pt x="3007" y="1725"/>
                    <a:pt x="2824" y="1725"/>
                  </a:cubicBezTo>
                  <a:cubicBezTo>
                    <a:pt x="2717" y="1725"/>
                    <a:pt x="2622" y="1710"/>
                    <a:pt x="2550" y="1690"/>
                  </a:cubicBezTo>
                  <a:lnTo>
                    <a:pt x="1967" y="2290"/>
                  </a:lnTo>
                  <a:cubicBezTo>
                    <a:pt x="2077" y="2317"/>
                    <a:pt x="2188" y="2334"/>
                    <a:pt x="2297" y="2344"/>
                  </a:cubicBezTo>
                  <a:cubicBezTo>
                    <a:pt x="2361" y="2350"/>
                    <a:pt x="2425" y="2352"/>
                    <a:pt x="2488" y="2352"/>
                  </a:cubicBezTo>
                  <a:cubicBezTo>
                    <a:pt x="2618" y="2352"/>
                    <a:pt x="2745" y="2342"/>
                    <a:pt x="2869" y="2323"/>
                  </a:cubicBezTo>
                  <a:cubicBezTo>
                    <a:pt x="3196" y="2271"/>
                    <a:pt x="3500" y="2161"/>
                    <a:pt x="3760" y="2029"/>
                  </a:cubicBezTo>
                  <a:lnTo>
                    <a:pt x="4228" y="2225"/>
                  </a:lnTo>
                  <a:lnTo>
                    <a:pt x="4861" y="1837"/>
                  </a:lnTo>
                  <a:lnTo>
                    <a:pt x="4740" y="1782"/>
                  </a:lnTo>
                  <a:lnTo>
                    <a:pt x="4377" y="1629"/>
                  </a:lnTo>
                  <a:cubicBezTo>
                    <a:pt x="4377" y="1629"/>
                    <a:pt x="4734" y="1457"/>
                    <a:pt x="4727" y="1090"/>
                  </a:cubicBezTo>
                  <a:cubicBezTo>
                    <a:pt x="4727" y="1074"/>
                    <a:pt x="4724" y="1062"/>
                    <a:pt x="4723" y="1047"/>
                  </a:cubicBezTo>
                  <a:cubicBezTo>
                    <a:pt x="4704" y="893"/>
                    <a:pt x="4575" y="754"/>
                    <a:pt x="4314" y="645"/>
                  </a:cubicBezTo>
                  <a:lnTo>
                    <a:pt x="4314" y="643"/>
                  </a:lnTo>
                  <a:cubicBezTo>
                    <a:pt x="4104" y="556"/>
                    <a:pt x="3893" y="521"/>
                    <a:pt x="3685" y="521"/>
                  </a:cubicBezTo>
                  <a:cubicBezTo>
                    <a:pt x="3615" y="521"/>
                    <a:pt x="3546" y="525"/>
                    <a:pt x="3477" y="532"/>
                  </a:cubicBezTo>
                  <a:cubicBezTo>
                    <a:pt x="3453" y="535"/>
                    <a:pt x="3429" y="539"/>
                    <a:pt x="3405" y="542"/>
                  </a:cubicBezTo>
                  <a:lnTo>
                    <a:pt x="3398" y="543"/>
                  </a:lnTo>
                  <a:cubicBezTo>
                    <a:pt x="3373" y="547"/>
                    <a:pt x="3347" y="551"/>
                    <a:pt x="3323" y="555"/>
                  </a:cubicBezTo>
                  <a:cubicBezTo>
                    <a:pt x="3302" y="558"/>
                    <a:pt x="3280" y="563"/>
                    <a:pt x="3259" y="567"/>
                  </a:cubicBezTo>
                  <a:cubicBezTo>
                    <a:pt x="3250" y="569"/>
                    <a:pt x="3241" y="571"/>
                    <a:pt x="3232" y="572"/>
                  </a:cubicBezTo>
                  <a:cubicBezTo>
                    <a:pt x="3216" y="574"/>
                    <a:pt x="3199" y="578"/>
                    <a:pt x="3183" y="583"/>
                  </a:cubicBezTo>
                  <a:cubicBezTo>
                    <a:pt x="3043" y="614"/>
                    <a:pt x="2909" y="657"/>
                    <a:pt x="2779" y="701"/>
                  </a:cubicBezTo>
                  <a:cubicBezTo>
                    <a:pt x="2716" y="723"/>
                    <a:pt x="2652" y="747"/>
                    <a:pt x="2590" y="773"/>
                  </a:cubicBezTo>
                  <a:cubicBezTo>
                    <a:pt x="2500" y="806"/>
                    <a:pt x="2413" y="843"/>
                    <a:pt x="2330" y="878"/>
                  </a:cubicBezTo>
                  <a:cubicBezTo>
                    <a:pt x="2295" y="892"/>
                    <a:pt x="2263" y="905"/>
                    <a:pt x="2230" y="920"/>
                  </a:cubicBezTo>
                  <a:cubicBezTo>
                    <a:pt x="1996" y="1020"/>
                    <a:pt x="1820" y="1091"/>
                    <a:pt x="1678" y="1123"/>
                  </a:cubicBezTo>
                  <a:cubicBezTo>
                    <a:pt x="1617" y="1137"/>
                    <a:pt x="1561" y="1145"/>
                    <a:pt x="1510" y="1145"/>
                  </a:cubicBezTo>
                  <a:cubicBezTo>
                    <a:pt x="1486" y="1145"/>
                    <a:pt x="1462" y="1143"/>
                    <a:pt x="1439" y="1140"/>
                  </a:cubicBezTo>
                  <a:cubicBezTo>
                    <a:pt x="1400" y="1134"/>
                    <a:pt x="1363" y="1124"/>
                    <a:pt x="1327" y="1110"/>
                  </a:cubicBezTo>
                  <a:cubicBezTo>
                    <a:pt x="1186" y="1050"/>
                    <a:pt x="1163" y="941"/>
                    <a:pt x="1422" y="775"/>
                  </a:cubicBezTo>
                  <a:cubicBezTo>
                    <a:pt x="1622" y="648"/>
                    <a:pt x="1825" y="588"/>
                    <a:pt x="2014" y="588"/>
                  </a:cubicBezTo>
                  <a:cubicBezTo>
                    <a:pt x="2088" y="588"/>
                    <a:pt x="2159" y="597"/>
                    <a:pt x="2226" y="614"/>
                  </a:cubicBezTo>
                  <a:lnTo>
                    <a:pt x="2774" y="42"/>
                  </a:lnTo>
                  <a:cubicBezTo>
                    <a:pt x="2628" y="14"/>
                    <a:pt x="2480" y="0"/>
                    <a:pt x="2330"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7"/>
            <p:cNvSpPr/>
            <p:nvPr/>
          </p:nvSpPr>
          <p:spPr>
            <a:xfrm>
              <a:off x="6390545" y="3312311"/>
              <a:ext cx="405369" cy="196199"/>
            </a:xfrm>
            <a:custGeom>
              <a:avLst/>
              <a:gdLst/>
              <a:ahLst/>
              <a:cxnLst/>
              <a:rect l="l" t="t" r="r" b="b"/>
              <a:pathLst>
                <a:path w="4862" h="2353" extrusionOk="0">
                  <a:moveTo>
                    <a:pt x="2330" y="0"/>
                  </a:moveTo>
                  <a:cubicBezTo>
                    <a:pt x="1925" y="0"/>
                    <a:pt x="1507" y="101"/>
                    <a:pt x="1094" y="303"/>
                  </a:cubicBezTo>
                  <a:lnTo>
                    <a:pt x="626" y="108"/>
                  </a:lnTo>
                  <a:lnTo>
                    <a:pt x="1" y="508"/>
                  </a:lnTo>
                  <a:lnTo>
                    <a:pt x="469" y="703"/>
                  </a:lnTo>
                  <a:cubicBezTo>
                    <a:pt x="245" y="888"/>
                    <a:pt x="127" y="1065"/>
                    <a:pt x="134" y="1225"/>
                  </a:cubicBezTo>
                  <a:lnTo>
                    <a:pt x="134" y="1228"/>
                  </a:lnTo>
                  <a:cubicBezTo>
                    <a:pt x="143" y="1391"/>
                    <a:pt x="277" y="1534"/>
                    <a:pt x="554" y="1650"/>
                  </a:cubicBezTo>
                  <a:cubicBezTo>
                    <a:pt x="775" y="1743"/>
                    <a:pt x="994" y="1780"/>
                    <a:pt x="1209" y="1780"/>
                  </a:cubicBezTo>
                  <a:cubicBezTo>
                    <a:pt x="1595" y="1780"/>
                    <a:pt x="1969" y="1660"/>
                    <a:pt x="2321" y="1518"/>
                  </a:cubicBezTo>
                  <a:cubicBezTo>
                    <a:pt x="2728" y="1354"/>
                    <a:pt x="3047" y="1181"/>
                    <a:pt x="3312" y="1181"/>
                  </a:cubicBezTo>
                  <a:cubicBezTo>
                    <a:pt x="3379" y="1181"/>
                    <a:pt x="3443" y="1192"/>
                    <a:pt x="3504" y="1218"/>
                  </a:cubicBezTo>
                  <a:cubicBezTo>
                    <a:pt x="3689" y="1297"/>
                    <a:pt x="3636" y="1420"/>
                    <a:pt x="3432" y="1550"/>
                  </a:cubicBezTo>
                  <a:cubicBezTo>
                    <a:pt x="3226" y="1682"/>
                    <a:pt x="3007" y="1725"/>
                    <a:pt x="2824" y="1725"/>
                  </a:cubicBezTo>
                  <a:cubicBezTo>
                    <a:pt x="2717" y="1725"/>
                    <a:pt x="2622" y="1710"/>
                    <a:pt x="2550" y="1690"/>
                  </a:cubicBezTo>
                  <a:lnTo>
                    <a:pt x="1967" y="2290"/>
                  </a:lnTo>
                  <a:cubicBezTo>
                    <a:pt x="2077" y="2317"/>
                    <a:pt x="2188" y="2334"/>
                    <a:pt x="2297" y="2344"/>
                  </a:cubicBezTo>
                  <a:cubicBezTo>
                    <a:pt x="2361" y="2350"/>
                    <a:pt x="2425" y="2352"/>
                    <a:pt x="2488" y="2352"/>
                  </a:cubicBezTo>
                  <a:cubicBezTo>
                    <a:pt x="2618" y="2352"/>
                    <a:pt x="2745" y="2342"/>
                    <a:pt x="2869" y="2323"/>
                  </a:cubicBezTo>
                  <a:cubicBezTo>
                    <a:pt x="3196" y="2271"/>
                    <a:pt x="3500" y="2161"/>
                    <a:pt x="3760" y="2029"/>
                  </a:cubicBezTo>
                  <a:lnTo>
                    <a:pt x="4228" y="2225"/>
                  </a:lnTo>
                  <a:lnTo>
                    <a:pt x="4861" y="1837"/>
                  </a:lnTo>
                  <a:lnTo>
                    <a:pt x="4740" y="1782"/>
                  </a:lnTo>
                  <a:lnTo>
                    <a:pt x="4377" y="1629"/>
                  </a:lnTo>
                  <a:cubicBezTo>
                    <a:pt x="4377" y="1629"/>
                    <a:pt x="4734" y="1457"/>
                    <a:pt x="4727" y="1090"/>
                  </a:cubicBezTo>
                  <a:cubicBezTo>
                    <a:pt x="4727" y="1074"/>
                    <a:pt x="4724" y="1062"/>
                    <a:pt x="4723" y="1047"/>
                  </a:cubicBezTo>
                  <a:cubicBezTo>
                    <a:pt x="4704" y="893"/>
                    <a:pt x="4575" y="754"/>
                    <a:pt x="4314" y="645"/>
                  </a:cubicBezTo>
                  <a:lnTo>
                    <a:pt x="4314" y="643"/>
                  </a:lnTo>
                  <a:cubicBezTo>
                    <a:pt x="4104" y="556"/>
                    <a:pt x="3893" y="521"/>
                    <a:pt x="3685" y="521"/>
                  </a:cubicBezTo>
                  <a:cubicBezTo>
                    <a:pt x="3615" y="521"/>
                    <a:pt x="3546" y="525"/>
                    <a:pt x="3477" y="532"/>
                  </a:cubicBezTo>
                  <a:cubicBezTo>
                    <a:pt x="3453" y="535"/>
                    <a:pt x="3429" y="539"/>
                    <a:pt x="3405" y="542"/>
                  </a:cubicBezTo>
                  <a:lnTo>
                    <a:pt x="3398" y="543"/>
                  </a:lnTo>
                  <a:cubicBezTo>
                    <a:pt x="3373" y="547"/>
                    <a:pt x="3347" y="551"/>
                    <a:pt x="3323" y="555"/>
                  </a:cubicBezTo>
                  <a:cubicBezTo>
                    <a:pt x="3302" y="558"/>
                    <a:pt x="3280" y="563"/>
                    <a:pt x="3259" y="567"/>
                  </a:cubicBezTo>
                  <a:cubicBezTo>
                    <a:pt x="3250" y="569"/>
                    <a:pt x="3241" y="571"/>
                    <a:pt x="3232" y="572"/>
                  </a:cubicBezTo>
                  <a:cubicBezTo>
                    <a:pt x="3216" y="574"/>
                    <a:pt x="3199" y="578"/>
                    <a:pt x="3183" y="583"/>
                  </a:cubicBezTo>
                  <a:cubicBezTo>
                    <a:pt x="3043" y="614"/>
                    <a:pt x="2909" y="657"/>
                    <a:pt x="2779" y="701"/>
                  </a:cubicBezTo>
                  <a:cubicBezTo>
                    <a:pt x="2716" y="723"/>
                    <a:pt x="2652" y="747"/>
                    <a:pt x="2590" y="773"/>
                  </a:cubicBezTo>
                  <a:cubicBezTo>
                    <a:pt x="2500" y="806"/>
                    <a:pt x="2413" y="843"/>
                    <a:pt x="2330" y="878"/>
                  </a:cubicBezTo>
                  <a:cubicBezTo>
                    <a:pt x="2295" y="892"/>
                    <a:pt x="2263" y="905"/>
                    <a:pt x="2230" y="920"/>
                  </a:cubicBezTo>
                  <a:cubicBezTo>
                    <a:pt x="1996" y="1020"/>
                    <a:pt x="1820" y="1091"/>
                    <a:pt x="1678" y="1123"/>
                  </a:cubicBezTo>
                  <a:cubicBezTo>
                    <a:pt x="1617" y="1137"/>
                    <a:pt x="1561" y="1145"/>
                    <a:pt x="1510" y="1145"/>
                  </a:cubicBezTo>
                  <a:cubicBezTo>
                    <a:pt x="1486" y="1145"/>
                    <a:pt x="1462" y="1143"/>
                    <a:pt x="1439" y="1140"/>
                  </a:cubicBezTo>
                  <a:cubicBezTo>
                    <a:pt x="1400" y="1134"/>
                    <a:pt x="1363" y="1124"/>
                    <a:pt x="1327" y="1110"/>
                  </a:cubicBezTo>
                  <a:cubicBezTo>
                    <a:pt x="1186" y="1050"/>
                    <a:pt x="1163" y="941"/>
                    <a:pt x="1422" y="775"/>
                  </a:cubicBezTo>
                  <a:cubicBezTo>
                    <a:pt x="1622" y="648"/>
                    <a:pt x="1825" y="588"/>
                    <a:pt x="2014" y="588"/>
                  </a:cubicBezTo>
                  <a:cubicBezTo>
                    <a:pt x="2088" y="588"/>
                    <a:pt x="2159" y="597"/>
                    <a:pt x="2226" y="614"/>
                  </a:cubicBezTo>
                  <a:lnTo>
                    <a:pt x="2774" y="42"/>
                  </a:lnTo>
                  <a:cubicBezTo>
                    <a:pt x="2628" y="14"/>
                    <a:pt x="2480" y="0"/>
                    <a:pt x="23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7"/>
            <p:cNvSpPr/>
            <p:nvPr/>
          </p:nvSpPr>
          <p:spPr>
            <a:xfrm>
              <a:off x="6436568" y="3410285"/>
              <a:ext cx="245873" cy="51530"/>
            </a:xfrm>
            <a:custGeom>
              <a:avLst/>
              <a:gdLst/>
              <a:ahLst/>
              <a:cxnLst/>
              <a:rect l="l" t="t" r="r" b="b"/>
              <a:pathLst>
                <a:path w="2949" h="618" extrusionOk="0">
                  <a:moveTo>
                    <a:pt x="2742" y="0"/>
                  </a:moveTo>
                  <a:cubicBezTo>
                    <a:pt x="2686" y="0"/>
                    <a:pt x="2629" y="8"/>
                    <a:pt x="2574" y="19"/>
                  </a:cubicBezTo>
                  <a:cubicBezTo>
                    <a:pt x="2446" y="48"/>
                    <a:pt x="2324" y="94"/>
                    <a:pt x="2204" y="143"/>
                  </a:cubicBezTo>
                  <a:cubicBezTo>
                    <a:pt x="1963" y="242"/>
                    <a:pt x="1728" y="350"/>
                    <a:pt x="1482" y="431"/>
                  </a:cubicBezTo>
                  <a:cubicBezTo>
                    <a:pt x="1239" y="515"/>
                    <a:pt x="986" y="577"/>
                    <a:pt x="733" y="589"/>
                  </a:cubicBezTo>
                  <a:cubicBezTo>
                    <a:pt x="700" y="591"/>
                    <a:pt x="667" y="592"/>
                    <a:pt x="634" y="592"/>
                  </a:cubicBezTo>
                  <a:cubicBezTo>
                    <a:pt x="415" y="592"/>
                    <a:pt x="199" y="550"/>
                    <a:pt x="0" y="474"/>
                  </a:cubicBezTo>
                  <a:lnTo>
                    <a:pt x="0" y="474"/>
                  </a:lnTo>
                  <a:cubicBezTo>
                    <a:pt x="112" y="523"/>
                    <a:pt x="231" y="562"/>
                    <a:pt x="353" y="588"/>
                  </a:cubicBezTo>
                  <a:cubicBezTo>
                    <a:pt x="459" y="608"/>
                    <a:pt x="570" y="617"/>
                    <a:pt x="681" y="617"/>
                  </a:cubicBezTo>
                  <a:cubicBezTo>
                    <a:pt x="698" y="617"/>
                    <a:pt x="715" y="617"/>
                    <a:pt x="732" y="617"/>
                  </a:cubicBezTo>
                  <a:cubicBezTo>
                    <a:pt x="990" y="610"/>
                    <a:pt x="1245" y="546"/>
                    <a:pt x="1492" y="464"/>
                  </a:cubicBezTo>
                  <a:cubicBezTo>
                    <a:pt x="1739" y="380"/>
                    <a:pt x="1976" y="272"/>
                    <a:pt x="2213" y="168"/>
                  </a:cubicBezTo>
                  <a:cubicBezTo>
                    <a:pt x="2332" y="117"/>
                    <a:pt x="2453" y="68"/>
                    <a:pt x="2577" y="36"/>
                  </a:cubicBezTo>
                  <a:cubicBezTo>
                    <a:pt x="2640" y="20"/>
                    <a:pt x="2704" y="11"/>
                    <a:pt x="2768" y="11"/>
                  </a:cubicBezTo>
                  <a:cubicBezTo>
                    <a:pt x="2830" y="11"/>
                    <a:pt x="2891" y="20"/>
                    <a:pt x="2948" y="42"/>
                  </a:cubicBezTo>
                  <a:cubicBezTo>
                    <a:pt x="2885" y="12"/>
                    <a:pt x="2814" y="0"/>
                    <a:pt x="2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7"/>
            <p:cNvSpPr/>
            <p:nvPr/>
          </p:nvSpPr>
          <p:spPr>
            <a:xfrm>
              <a:off x="6703782" y="3481243"/>
              <a:ext cx="39186" cy="62537"/>
            </a:xfrm>
            <a:custGeom>
              <a:avLst/>
              <a:gdLst/>
              <a:ahLst/>
              <a:cxnLst/>
              <a:rect l="l" t="t" r="r" b="b"/>
              <a:pathLst>
                <a:path w="470" h="750" extrusionOk="0">
                  <a:moveTo>
                    <a:pt x="1" y="1"/>
                  </a:moveTo>
                  <a:lnTo>
                    <a:pt x="1" y="551"/>
                  </a:lnTo>
                  <a:lnTo>
                    <a:pt x="469" y="750"/>
                  </a:lnTo>
                  <a:lnTo>
                    <a:pt x="469" y="197"/>
                  </a:lnTo>
                  <a:lnTo>
                    <a:pt x="1"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7"/>
            <p:cNvSpPr/>
            <p:nvPr/>
          </p:nvSpPr>
          <p:spPr>
            <a:xfrm>
              <a:off x="6703782" y="3481243"/>
              <a:ext cx="39186" cy="62537"/>
            </a:xfrm>
            <a:custGeom>
              <a:avLst/>
              <a:gdLst/>
              <a:ahLst/>
              <a:cxnLst/>
              <a:rect l="l" t="t" r="r" b="b"/>
              <a:pathLst>
                <a:path w="470" h="750" extrusionOk="0">
                  <a:moveTo>
                    <a:pt x="1" y="1"/>
                  </a:moveTo>
                  <a:lnTo>
                    <a:pt x="1" y="551"/>
                  </a:lnTo>
                  <a:lnTo>
                    <a:pt x="469" y="750"/>
                  </a:lnTo>
                  <a:lnTo>
                    <a:pt x="469" y="19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7"/>
            <p:cNvSpPr/>
            <p:nvPr/>
          </p:nvSpPr>
          <p:spPr>
            <a:xfrm>
              <a:off x="6703782" y="3465067"/>
              <a:ext cx="91963" cy="32603"/>
            </a:xfrm>
            <a:custGeom>
              <a:avLst/>
              <a:gdLst/>
              <a:ahLst/>
              <a:cxnLst/>
              <a:rect l="l" t="t" r="r" b="b"/>
              <a:pathLst>
                <a:path w="1103" h="391" extrusionOk="0">
                  <a:moveTo>
                    <a:pt x="1102" y="1"/>
                  </a:moveTo>
                  <a:lnTo>
                    <a:pt x="471" y="329"/>
                  </a:lnTo>
                  <a:lnTo>
                    <a:pt x="1" y="195"/>
                  </a:lnTo>
                  <a:lnTo>
                    <a:pt x="469" y="391"/>
                  </a:lnTo>
                  <a:lnTo>
                    <a:pt x="110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7"/>
            <p:cNvSpPr/>
            <p:nvPr/>
          </p:nvSpPr>
          <p:spPr>
            <a:xfrm>
              <a:off x="6390462" y="3320982"/>
              <a:ext cx="91379" cy="33436"/>
            </a:xfrm>
            <a:custGeom>
              <a:avLst/>
              <a:gdLst/>
              <a:ahLst/>
              <a:cxnLst/>
              <a:rect l="l" t="t" r="r" b="b"/>
              <a:pathLst>
                <a:path w="1096" h="401" extrusionOk="0">
                  <a:moveTo>
                    <a:pt x="626" y="1"/>
                  </a:moveTo>
                  <a:lnTo>
                    <a:pt x="0" y="401"/>
                  </a:lnTo>
                  <a:lnTo>
                    <a:pt x="628" y="59"/>
                  </a:lnTo>
                  <a:lnTo>
                    <a:pt x="1095" y="196"/>
                  </a:lnTo>
                  <a:lnTo>
                    <a:pt x="1095" y="196"/>
                  </a:lnTo>
                  <a:lnTo>
                    <a:pt x="62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7"/>
            <p:cNvSpPr/>
            <p:nvPr/>
          </p:nvSpPr>
          <p:spPr>
            <a:xfrm>
              <a:off x="6597146" y="3312811"/>
              <a:ext cx="24596" cy="21846"/>
            </a:xfrm>
            <a:custGeom>
              <a:avLst/>
              <a:gdLst/>
              <a:ahLst/>
              <a:cxnLst/>
              <a:rect l="l" t="t" r="r" b="b"/>
              <a:pathLst>
                <a:path w="295" h="262" extrusionOk="0">
                  <a:moveTo>
                    <a:pt x="0" y="1"/>
                  </a:moveTo>
                  <a:lnTo>
                    <a:pt x="77" y="261"/>
                  </a:lnTo>
                  <a:lnTo>
                    <a:pt x="295" y="35"/>
                  </a:lnTo>
                  <a:cubicBezTo>
                    <a:pt x="199" y="17"/>
                    <a:pt x="99" y="6"/>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7"/>
            <p:cNvSpPr/>
            <p:nvPr/>
          </p:nvSpPr>
          <p:spPr>
            <a:xfrm>
              <a:off x="6407136" y="3321149"/>
              <a:ext cx="98633" cy="139499"/>
            </a:xfrm>
            <a:custGeom>
              <a:avLst/>
              <a:gdLst/>
              <a:ahLst/>
              <a:cxnLst/>
              <a:rect l="l" t="t" r="r" b="b"/>
              <a:pathLst>
                <a:path w="1183" h="1673" extrusionOk="0">
                  <a:moveTo>
                    <a:pt x="427" y="1"/>
                  </a:moveTo>
                  <a:lnTo>
                    <a:pt x="1" y="272"/>
                  </a:lnTo>
                  <a:lnTo>
                    <a:pt x="71" y="513"/>
                  </a:lnTo>
                  <a:lnTo>
                    <a:pt x="270" y="595"/>
                  </a:lnTo>
                  <a:cubicBezTo>
                    <a:pt x="218" y="637"/>
                    <a:pt x="173" y="679"/>
                    <a:pt x="133" y="721"/>
                  </a:cubicBezTo>
                  <a:lnTo>
                    <a:pt x="375" y="1552"/>
                  </a:lnTo>
                  <a:cubicBezTo>
                    <a:pt x="588" y="1638"/>
                    <a:pt x="798" y="1673"/>
                    <a:pt x="1005" y="1673"/>
                  </a:cubicBezTo>
                  <a:cubicBezTo>
                    <a:pt x="1064" y="1673"/>
                    <a:pt x="1123" y="1670"/>
                    <a:pt x="1182" y="1664"/>
                  </a:cubicBezTo>
                  <a:lnTo>
                    <a:pt x="732" y="128"/>
                  </a:lnTo>
                  <a:lnTo>
                    <a:pt x="4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7"/>
            <p:cNvSpPr/>
            <p:nvPr/>
          </p:nvSpPr>
          <p:spPr>
            <a:xfrm>
              <a:off x="6703448" y="3355920"/>
              <a:ext cx="72453" cy="140583"/>
            </a:xfrm>
            <a:custGeom>
              <a:avLst/>
              <a:gdLst/>
              <a:ahLst/>
              <a:cxnLst/>
              <a:rect l="l" t="t" r="r" b="b"/>
              <a:pathLst>
                <a:path w="869" h="1686" extrusionOk="0">
                  <a:moveTo>
                    <a:pt x="1" y="1"/>
                  </a:moveTo>
                  <a:lnTo>
                    <a:pt x="495" y="1685"/>
                  </a:lnTo>
                  <a:lnTo>
                    <a:pt x="869" y="1456"/>
                  </a:lnTo>
                  <a:lnTo>
                    <a:pt x="785" y="1175"/>
                  </a:lnTo>
                  <a:lnTo>
                    <a:pt x="623" y="1106"/>
                  </a:lnTo>
                  <a:cubicBezTo>
                    <a:pt x="623" y="1106"/>
                    <a:pt x="677" y="1080"/>
                    <a:pt x="742" y="1027"/>
                  </a:cubicBezTo>
                  <a:lnTo>
                    <a:pt x="466" y="85"/>
                  </a:lnTo>
                  <a:cubicBezTo>
                    <a:pt x="312" y="32"/>
                    <a:pt x="155" y="6"/>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7"/>
            <p:cNvSpPr/>
            <p:nvPr/>
          </p:nvSpPr>
          <p:spPr>
            <a:xfrm>
              <a:off x="6614988" y="3356587"/>
              <a:ext cx="103552" cy="144168"/>
            </a:xfrm>
            <a:custGeom>
              <a:avLst/>
              <a:gdLst/>
              <a:ahLst/>
              <a:cxnLst/>
              <a:rect l="l" t="t" r="r" b="b"/>
              <a:pathLst>
                <a:path w="1242" h="1729" extrusionOk="0">
                  <a:moveTo>
                    <a:pt x="782" y="0"/>
                  </a:moveTo>
                  <a:cubicBezTo>
                    <a:pt x="760" y="3"/>
                    <a:pt x="736" y="6"/>
                    <a:pt x="715" y="8"/>
                  </a:cubicBezTo>
                  <a:lnTo>
                    <a:pt x="706" y="11"/>
                  </a:lnTo>
                  <a:cubicBezTo>
                    <a:pt x="681" y="15"/>
                    <a:pt x="655" y="19"/>
                    <a:pt x="631" y="22"/>
                  </a:cubicBezTo>
                  <a:cubicBezTo>
                    <a:pt x="610" y="26"/>
                    <a:pt x="588" y="31"/>
                    <a:pt x="567" y="34"/>
                  </a:cubicBezTo>
                  <a:cubicBezTo>
                    <a:pt x="558" y="37"/>
                    <a:pt x="549" y="38"/>
                    <a:pt x="540" y="39"/>
                  </a:cubicBezTo>
                  <a:cubicBezTo>
                    <a:pt x="524" y="42"/>
                    <a:pt x="507" y="46"/>
                    <a:pt x="491" y="50"/>
                  </a:cubicBezTo>
                  <a:cubicBezTo>
                    <a:pt x="351" y="81"/>
                    <a:pt x="217" y="123"/>
                    <a:pt x="87" y="169"/>
                  </a:cubicBezTo>
                  <a:cubicBezTo>
                    <a:pt x="58" y="179"/>
                    <a:pt x="29" y="190"/>
                    <a:pt x="0" y="201"/>
                  </a:cubicBezTo>
                  <a:lnTo>
                    <a:pt x="164" y="759"/>
                  </a:lnTo>
                  <a:cubicBezTo>
                    <a:pt x="332" y="693"/>
                    <a:pt x="481" y="648"/>
                    <a:pt x="616" y="648"/>
                  </a:cubicBezTo>
                  <a:cubicBezTo>
                    <a:pt x="684" y="648"/>
                    <a:pt x="747" y="659"/>
                    <a:pt x="808" y="685"/>
                  </a:cubicBezTo>
                  <a:cubicBezTo>
                    <a:pt x="994" y="764"/>
                    <a:pt x="941" y="886"/>
                    <a:pt x="737" y="1017"/>
                  </a:cubicBezTo>
                  <a:cubicBezTo>
                    <a:pt x="588" y="1113"/>
                    <a:pt x="431" y="1159"/>
                    <a:pt x="287" y="1178"/>
                  </a:cubicBezTo>
                  <a:lnTo>
                    <a:pt x="449" y="1729"/>
                  </a:lnTo>
                  <a:cubicBezTo>
                    <a:pt x="671" y="1669"/>
                    <a:pt x="879" y="1588"/>
                    <a:pt x="1066" y="1494"/>
                  </a:cubicBezTo>
                  <a:lnTo>
                    <a:pt x="1242" y="1567"/>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7"/>
            <p:cNvSpPr/>
            <p:nvPr/>
          </p:nvSpPr>
          <p:spPr>
            <a:xfrm>
              <a:off x="6226632" y="3428045"/>
              <a:ext cx="87294" cy="50363"/>
            </a:xfrm>
            <a:custGeom>
              <a:avLst/>
              <a:gdLst/>
              <a:ahLst/>
              <a:cxnLst/>
              <a:rect l="l" t="t" r="r" b="b"/>
              <a:pathLst>
                <a:path w="1047" h="604" extrusionOk="0">
                  <a:moveTo>
                    <a:pt x="524" y="1"/>
                  </a:moveTo>
                  <a:lnTo>
                    <a:pt x="487" y="281"/>
                  </a:lnTo>
                  <a:lnTo>
                    <a:pt x="0" y="302"/>
                  </a:lnTo>
                  <a:lnTo>
                    <a:pt x="487" y="323"/>
                  </a:lnTo>
                  <a:lnTo>
                    <a:pt x="524" y="604"/>
                  </a:lnTo>
                  <a:lnTo>
                    <a:pt x="560" y="323"/>
                  </a:lnTo>
                  <a:lnTo>
                    <a:pt x="1047" y="302"/>
                  </a:lnTo>
                  <a:lnTo>
                    <a:pt x="560" y="281"/>
                  </a:lnTo>
                  <a:lnTo>
                    <a:pt x="5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256;p37"/>
            <p:cNvGrpSpPr/>
            <p:nvPr/>
          </p:nvGrpSpPr>
          <p:grpSpPr>
            <a:xfrm>
              <a:off x="6022861" y="2353065"/>
              <a:ext cx="232382" cy="205980"/>
              <a:chOff x="7010311" y="3029791"/>
              <a:chExt cx="220790" cy="195668"/>
            </a:xfrm>
          </p:grpSpPr>
          <p:sp>
            <p:nvSpPr>
              <p:cNvPr id="1257" name="Google Shape;1257;p37"/>
              <p:cNvSpPr/>
              <p:nvPr/>
            </p:nvSpPr>
            <p:spPr>
              <a:xfrm>
                <a:off x="7017595" y="3047074"/>
                <a:ext cx="213445" cy="178385"/>
              </a:xfrm>
              <a:custGeom>
                <a:avLst/>
                <a:gdLst/>
                <a:ahLst/>
                <a:cxnLst/>
                <a:rect l="l" t="t" r="r" b="b"/>
                <a:pathLst>
                  <a:path w="3458" h="2890" extrusionOk="0">
                    <a:moveTo>
                      <a:pt x="3093" y="1"/>
                    </a:moveTo>
                    <a:lnTo>
                      <a:pt x="2938" y="116"/>
                    </a:lnTo>
                    <a:cubicBezTo>
                      <a:pt x="2916" y="112"/>
                      <a:pt x="2893" y="107"/>
                      <a:pt x="2870" y="105"/>
                    </a:cubicBezTo>
                    <a:cubicBezTo>
                      <a:pt x="2820" y="99"/>
                      <a:pt x="2768" y="95"/>
                      <a:pt x="2713" y="95"/>
                    </a:cubicBezTo>
                    <a:cubicBezTo>
                      <a:pt x="2670" y="95"/>
                      <a:pt x="2625" y="97"/>
                      <a:pt x="2579" y="102"/>
                    </a:cubicBezTo>
                    <a:cubicBezTo>
                      <a:pt x="2517" y="107"/>
                      <a:pt x="2454" y="117"/>
                      <a:pt x="2392" y="129"/>
                    </a:cubicBezTo>
                    <a:cubicBezTo>
                      <a:pt x="2312" y="144"/>
                      <a:pt x="2231" y="165"/>
                      <a:pt x="2147" y="192"/>
                    </a:cubicBezTo>
                    <a:cubicBezTo>
                      <a:pt x="1590" y="368"/>
                      <a:pt x="1012" y="765"/>
                      <a:pt x="622" y="1239"/>
                    </a:cubicBezTo>
                    <a:cubicBezTo>
                      <a:pt x="564" y="1309"/>
                      <a:pt x="509" y="1382"/>
                      <a:pt x="461" y="1455"/>
                    </a:cubicBezTo>
                    <a:cubicBezTo>
                      <a:pt x="419" y="1516"/>
                      <a:pt x="381" y="1578"/>
                      <a:pt x="349" y="1641"/>
                    </a:cubicBezTo>
                    <a:cubicBezTo>
                      <a:pt x="297" y="1737"/>
                      <a:pt x="256" y="1831"/>
                      <a:pt x="226" y="1921"/>
                    </a:cubicBezTo>
                    <a:cubicBezTo>
                      <a:pt x="199" y="1999"/>
                      <a:pt x="180" y="2077"/>
                      <a:pt x="170" y="2151"/>
                    </a:cubicBezTo>
                    <a:lnTo>
                      <a:pt x="1" y="2276"/>
                    </a:lnTo>
                    <a:lnTo>
                      <a:pt x="258" y="2622"/>
                    </a:lnTo>
                    <a:cubicBezTo>
                      <a:pt x="289" y="2663"/>
                      <a:pt x="323" y="2700"/>
                      <a:pt x="366" y="2733"/>
                    </a:cubicBezTo>
                    <a:cubicBezTo>
                      <a:pt x="380" y="2743"/>
                      <a:pt x="395" y="2754"/>
                      <a:pt x="411" y="2765"/>
                    </a:cubicBezTo>
                    <a:cubicBezTo>
                      <a:pt x="484" y="2811"/>
                      <a:pt x="569" y="2846"/>
                      <a:pt x="669" y="2866"/>
                    </a:cubicBezTo>
                    <a:cubicBezTo>
                      <a:pt x="702" y="2873"/>
                      <a:pt x="738" y="2878"/>
                      <a:pt x="774" y="2882"/>
                    </a:cubicBezTo>
                    <a:cubicBezTo>
                      <a:pt x="809" y="2886"/>
                      <a:pt x="848" y="2889"/>
                      <a:pt x="887" y="2889"/>
                    </a:cubicBezTo>
                    <a:cubicBezTo>
                      <a:pt x="893" y="2889"/>
                      <a:pt x="899" y="2889"/>
                      <a:pt x="906" y="2889"/>
                    </a:cubicBezTo>
                    <a:cubicBezTo>
                      <a:pt x="949" y="2889"/>
                      <a:pt x="994" y="2886"/>
                      <a:pt x="1040" y="2882"/>
                    </a:cubicBezTo>
                    <a:cubicBezTo>
                      <a:pt x="1094" y="2876"/>
                      <a:pt x="1151" y="2869"/>
                      <a:pt x="1208" y="2858"/>
                    </a:cubicBezTo>
                    <a:cubicBezTo>
                      <a:pt x="1252" y="2850"/>
                      <a:pt x="1294" y="2842"/>
                      <a:pt x="1338" y="2829"/>
                    </a:cubicBezTo>
                    <a:cubicBezTo>
                      <a:pt x="1977" y="2669"/>
                      <a:pt x="2670" y="2193"/>
                      <a:pt x="3087" y="1630"/>
                    </a:cubicBezTo>
                    <a:cubicBezTo>
                      <a:pt x="3117" y="1592"/>
                      <a:pt x="3143" y="1553"/>
                      <a:pt x="3169" y="1513"/>
                    </a:cubicBezTo>
                    <a:cubicBezTo>
                      <a:pt x="3206" y="1458"/>
                      <a:pt x="3240" y="1402"/>
                      <a:pt x="3271" y="1344"/>
                    </a:cubicBezTo>
                    <a:cubicBezTo>
                      <a:pt x="3296" y="1297"/>
                      <a:pt x="3318" y="1251"/>
                      <a:pt x="3338" y="1204"/>
                    </a:cubicBezTo>
                    <a:cubicBezTo>
                      <a:pt x="3355" y="1165"/>
                      <a:pt x="3371" y="1127"/>
                      <a:pt x="3383" y="1088"/>
                    </a:cubicBezTo>
                    <a:cubicBezTo>
                      <a:pt x="3397" y="1050"/>
                      <a:pt x="3409" y="1014"/>
                      <a:pt x="3418" y="978"/>
                    </a:cubicBezTo>
                    <a:cubicBezTo>
                      <a:pt x="3447" y="870"/>
                      <a:pt x="3457" y="769"/>
                      <a:pt x="3454" y="676"/>
                    </a:cubicBezTo>
                    <a:cubicBezTo>
                      <a:pt x="3452" y="657"/>
                      <a:pt x="3451" y="637"/>
                      <a:pt x="3449" y="617"/>
                    </a:cubicBezTo>
                    <a:cubicBezTo>
                      <a:pt x="3438" y="533"/>
                      <a:pt x="3413" y="457"/>
                      <a:pt x="3376" y="389"/>
                    </a:cubicBezTo>
                    <a:cubicBezTo>
                      <a:pt x="3364" y="368"/>
                      <a:pt x="3351" y="348"/>
                      <a:pt x="3336" y="328"/>
                    </a:cubicBezTo>
                    <a:lnTo>
                      <a:pt x="30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7"/>
              <p:cNvSpPr/>
              <p:nvPr/>
            </p:nvSpPr>
            <p:spPr>
              <a:xfrm>
                <a:off x="7144440" y="3123922"/>
                <a:ext cx="46726" cy="56972"/>
              </a:xfrm>
              <a:custGeom>
                <a:avLst/>
                <a:gdLst/>
                <a:ahLst/>
                <a:cxnLst/>
                <a:rect l="l" t="t" r="r" b="b"/>
                <a:pathLst>
                  <a:path w="757" h="923" extrusionOk="0">
                    <a:moveTo>
                      <a:pt x="238" y="1"/>
                    </a:moveTo>
                    <a:lnTo>
                      <a:pt x="0" y="219"/>
                    </a:lnTo>
                    <a:lnTo>
                      <a:pt x="520" y="922"/>
                    </a:lnTo>
                    <a:cubicBezTo>
                      <a:pt x="603" y="853"/>
                      <a:pt x="682" y="780"/>
                      <a:pt x="757" y="704"/>
                    </a:cubicBezTo>
                    <a:lnTo>
                      <a:pt x="238"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7"/>
              <p:cNvSpPr/>
              <p:nvPr/>
            </p:nvSpPr>
            <p:spPr>
              <a:xfrm>
                <a:off x="7017656" y="3179660"/>
                <a:ext cx="43640" cy="44689"/>
              </a:xfrm>
              <a:custGeom>
                <a:avLst/>
                <a:gdLst/>
                <a:ahLst/>
                <a:cxnLst/>
                <a:rect l="l" t="t" r="r" b="b"/>
                <a:pathLst>
                  <a:path w="707" h="724" extrusionOk="0">
                    <a:moveTo>
                      <a:pt x="172" y="0"/>
                    </a:moveTo>
                    <a:lnTo>
                      <a:pt x="172" y="4"/>
                    </a:lnTo>
                    <a:lnTo>
                      <a:pt x="1" y="129"/>
                    </a:lnTo>
                    <a:lnTo>
                      <a:pt x="257" y="473"/>
                    </a:lnTo>
                    <a:cubicBezTo>
                      <a:pt x="288" y="514"/>
                      <a:pt x="322" y="551"/>
                      <a:pt x="365" y="584"/>
                    </a:cubicBezTo>
                    <a:cubicBezTo>
                      <a:pt x="379" y="594"/>
                      <a:pt x="394" y="605"/>
                      <a:pt x="410" y="615"/>
                    </a:cubicBezTo>
                    <a:cubicBezTo>
                      <a:pt x="483" y="662"/>
                      <a:pt x="568" y="696"/>
                      <a:pt x="668" y="717"/>
                    </a:cubicBezTo>
                    <a:cubicBezTo>
                      <a:pt x="680" y="720"/>
                      <a:pt x="694" y="722"/>
                      <a:pt x="706" y="723"/>
                    </a:cubicBezTo>
                    <a:lnTo>
                      <a:pt x="172"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7"/>
              <p:cNvSpPr/>
              <p:nvPr/>
            </p:nvSpPr>
            <p:spPr>
              <a:xfrm>
                <a:off x="7062098" y="3149661"/>
                <a:ext cx="57836" cy="69194"/>
              </a:xfrm>
              <a:custGeom>
                <a:avLst/>
                <a:gdLst/>
                <a:ahLst/>
                <a:cxnLst/>
                <a:rect l="l" t="t" r="r" b="b"/>
                <a:pathLst>
                  <a:path w="937" h="1121" extrusionOk="0">
                    <a:moveTo>
                      <a:pt x="155" y="0"/>
                    </a:moveTo>
                    <a:lnTo>
                      <a:pt x="0" y="68"/>
                    </a:lnTo>
                    <a:lnTo>
                      <a:pt x="780" y="1120"/>
                    </a:lnTo>
                    <a:cubicBezTo>
                      <a:pt x="832" y="1103"/>
                      <a:pt x="885" y="1084"/>
                      <a:pt x="937" y="1062"/>
                    </a:cubicBezTo>
                    <a:lnTo>
                      <a:pt x="155"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p:nvPr/>
            </p:nvSpPr>
            <p:spPr>
              <a:xfrm>
                <a:off x="7087467" y="3147192"/>
                <a:ext cx="56725" cy="65490"/>
              </a:xfrm>
              <a:custGeom>
                <a:avLst/>
                <a:gdLst/>
                <a:ahLst/>
                <a:cxnLst/>
                <a:rect l="l" t="t" r="r" b="b"/>
                <a:pathLst>
                  <a:path w="919" h="1061" extrusionOk="0">
                    <a:moveTo>
                      <a:pt x="243" y="0"/>
                    </a:moveTo>
                    <a:lnTo>
                      <a:pt x="0" y="209"/>
                    </a:lnTo>
                    <a:lnTo>
                      <a:pt x="629" y="1060"/>
                    </a:lnTo>
                    <a:cubicBezTo>
                      <a:pt x="725" y="1015"/>
                      <a:pt x="823" y="966"/>
                      <a:pt x="918" y="913"/>
                    </a:cubicBezTo>
                    <a:lnTo>
                      <a:pt x="243"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7"/>
              <p:cNvSpPr/>
              <p:nvPr/>
            </p:nvSpPr>
            <p:spPr>
              <a:xfrm>
                <a:off x="7135675" y="3047074"/>
                <a:ext cx="95427" cy="107772"/>
              </a:xfrm>
              <a:custGeom>
                <a:avLst/>
                <a:gdLst/>
                <a:ahLst/>
                <a:cxnLst/>
                <a:rect l="l" t="t" r="r" b="b"/>
                <a:pathLst>
                  <a:path w="1546" h="1746" extrusionOk="0">
                    <a:moveTo>
                      <a:pt x="1181" y="1"/>
                    </a:moveTo>
                    <a:lnTo>
                      <a:pt x="1025" y="116"/>
                    </a:lnTo>
                    <a:cubicBezTo>
                      <a:pt x="1003" y="112"/>
                      <a:pt x="980" y="107"/>
                      <a:pt x="957" y="105"/>
                    </a:cubicBezTo>
                    <a:cubicBezTo>
                      <a:pt x="909" y="99"/>
                      <a:pt x="859" y="96"/>
                      <a:pt x="807" y="96"/>
                    </a:cubicBezTo>
                    <a:cubicBezTo>
                      <a:pt x="762" y="96"/>
                      <a:pt x="715" y="98"/>
                      <a:pt x="666" y="103"/>
                    </a:cubicBezTo>
                    <a:cubicBezTo>
                      <a:pt x="604" y="107"/>
                      <a:pt x="541" y="117"/>
                      <a:pt x="480" y="130"/>
                    </a:cubicBezTo>
                    <a:cubicBezTo>
                      <a:pt x="399" y="145"/>
                      <a:pt x="318" y="166"/>
                      <a:pt x="234" y="193"/>
                    </a:cubicBezTo>
                    <a:cubicBezTo>
                      <a:pt x="156" y="217"/>
                      <a:pt x="79" y="247"/>
                      <a:pt x="0" y="279"/>
                    </a:cubicBezTo>
                    <a:lnTo>
                      <a:pt x="1084" y="1746"/>
                    </a:lnTo>
                    <a:cubicBezTo>
                      <a:pt x="1116" y="1708"/>
                      <a:pt x="1146" y="1670"/>
                      <a:pt x="1174" y="1631"/>
                    </a:cubicBezTo>
                    <a:cubicBezTo>
                      <a:pt x="1204" y="1593"/>
                      <a:pt x="1230" y="1555"/>
                      <a:pt x="1256" y="1515"/>
                    </a:cubicBezTo>
                    <a:cubicBezTo>
                      <a:pt x="1293" y="1460"/>
                      <a:pt x="1327" y="1403"/>
                      <a:pt x="1358" y="1345"/>
                    </a:cubicBezTo>
                    <a:cubicBezTo>
                      <a:pt x="1383" y="1298"/>
                      <a:pt x="1405" y="1253"/>
                      <a:pt x="1425" y="1207"/>
                    </a:cubicBezTo>
                    <a:cubicBezTo>
                      <a:pt x="1442" y="1166"/>
                      <a:pt x="1458" y="1128"/>
                      <a:pt x="1472" y="1091"/>
                    </a:cubicBezTo>
                    <a:cubicBezTo>
                      <a:pt x="1484" y="1053"/>
                      <a:pt x="1496" y="1016"/>
                      <a:pt x="1505" y="980"/>
                    </a:cubicBezTo>
                    <a:cubicBezTo>
                      <a:pt x="1534" y="871"/>
                      <a:pt x="1545" y="770"/>
                      <a:pt x="1541" y="678"/>
                    </a:cubicBezTo>
                    <a:cubicBezTo>
                      <a:pt x="1539" y="658"/>
                      <a:pt x="1538" y="638"/>
                      <a:pt x="1536" y="618"/>
                    </a:cubicBezTo>
                    <a:cubicBezTo>
                      <a:pt x="1525" y="534"/>
                      <a:pt x="1500" y="458"/>
                      <a:pt x="1463" y="390"/>
                    </a:cubicBezTo>
                    <a:cubicBezTo>
                      <a:pt x="1451" y="369"/>
                      <a:pt x="1438" y="349"/>
                      <a:pt x="1423" y="330"/>
                    </a:cubicBezTo>
                    <a:lnTo>
                      <a:pt x="11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7"/>
              <p:cNvSpPr/>
              <p:nvPr/>
            </p:nvSpPr>
            <p:spPr>
              <a:xfrm>
                <a:off x="7196350" y="3047074"/>
                <a:ext cx="34628" cy="55676"/>
              </a:xfrm>
              <a:custGeom>
                <a:avLst/>
                <a:gdLst/>
                <a:ahLst/>
                <a:cxnLst/>
                <a:rect l="l" t="t" r="r" b="b"/>
                <a:pathLst>
                  <a:path w="561" h="902" extrusionOk="0">
                    <a:moveTo>
                      <a:pt x="198" y="1"/>
                    </a:moveTo>
                    <a:lnTo>
                      <a:pt x="42" y="116"/>
                    </a:lnTo>
                    <a:lnTo>
                      <a:pt x="38" y="116"/>
                    </a:lnTo>
                    <a:lnTo>
                      <a:pt x="0" y="174"/>
                    </a:lnTo>
                    <a:lnTo>
                      <a:pt x="539" y="902"/>
                    </a:lnTo>
                    <a:cubicBezTo>
                      <a:pt x="555" y="822"/>
                      <a:pt x="560" y="747"/>
                      <a:pt x="558" y="676"/>
                    </a:cubicBezTo>
                    <a:cubicBezTo>
                      <a:pt x="557" y="657"/>
                      <a:pt x="555" y="637"/>
                      <a:pt x="553" y="617"/>
                    </a:cubicBezTo>
                    <a:cubicBezTo>
                      <a:pt x="542" y="533"/>
                      <a:pt x="517" y="457"/>
                      <a:pt x="480" y="389"/>
                    </a:cubicBezTo>
                    <a:cubicBezTo>
                      <a:pt x="468" y="368"/>
                      <a:pt x="455" y="348"/>
                      <a:pt x="441" y="328"/>
                    </a:cubicBezTo>
                    <a:lnTo>
                      <a:pt x="198"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7"/>
              <p:cNvSpPr/>
              <p:nvPr/>
            </p:nvSpPr>
            <p:spPr>
              <a:xfrm>
                <a:off x="7010373" y="3029791"/>
                <a:ext cx="205112" cy="174497"/>
              </a:xfrm>
              <a:custGeom>
                <a:avLst/>
                <a:gdLst/>
                <a:ahLst/>
                <a:cxnLst/>
                <a:rect l="l" t="t" r="r" b="b"/>
                <a:pathLst>
                  <a:path w="3323" h="2827" extrusionOk="0">
                    <a:moveTo>
                      <a:pt x="2556" y="1"/>
                    </a:moveTo>
                    <a:cubicBezTo>
                      <a:pt x="2513" y="1"/>
                      <a:pt x="2468" y="3"/>
                      <a:pt x="2421" y="8"/>
                    </a:cubicBezTo>
                    <a:cubicBezTo>
                      <a:pt x="2360" y="13"/>
                      <a:pt x="2297" y="22"/>
                      <a:pt x="2236" y="34"/>
                    </a:cubicBezTo>
                    <a:cubicBezTo>
                      <a:pt x="2154" y="50"/>
                      <a:pt x="2073" y="71"/>
                      <a:pt x="1990" y="97"/>
                    </a:cubicBezTo>
                    <a:cubicBezTo>
                      <a:pt x="1434" y="273"/>
                      <a:pt x="855" y="670"/>
                      <a:pt x="465" y="1145"/>
                    </a:cubicBezTo>
                    <a:cubicBezTo>
                      <a:pt x="407" y="1214"/>
                      <a:pt x="353" y="1287"/>
                      <a:pt x="303" y="1361"/>
                    </a:cubicBezTo>
                    <a:cubicBezTo>
                      <a:pt x="263" y="1421"/>
                      <a:pt x="224" y="1483"/>
                      <a:pt x="191" y="1547"/>
                    </a:cubicBezTo>
                    <a:cubicBezTo>
                      <a:pt x="139" y="1645"/>
                      <a:pt x="98" y="1739"/>
                      <a:pt x="69" y="1826"/>
                    </a:cubicBezTo>
                    <a:cubicBezTo>
                      <a:pt x="33" y="1934"/>
                      <a:pt x="13" y="2035"/>
                      <a:pt x="8" y="2130"/>
                    </a:cubicBezTo>
                    <a:cubicBezTo>
                      <a:pt x="1" y="2269"/>
                      <a:pt x="27" y="2392"/>
                      <a:pt x="82" y="2495"/>
                    </a:cubicBezTo>
                    <a:cubicBezTo>
                      <a:pt x="119" y="2564"/>
                      <a:pt x="169" y="2622"/>
                      <a:pt x="232" y="2670"/>
                    </a:cubicBezTo>
                    <a:cubicBezTo>
                      <a:pt x="245" y="2681"/>
                      <a:pt x="260" y="2691"/>
                      <a:pt x="276" y="2702"/>
                    </a:cubicBezTo>
                    <a:cubicBezTo>
                      <a:pt x="349" y="2748"/>
                      <a:pt x="434" y="2783"/>
                      <a:pt x="534" y="2803"/>
                    </a:cubicBezTo>
                    <a:cubicBezTo>
                      <a:pt x="567" y="2810"/>
                      <a:pt x="603" y="2816"/>
                      <a:pt x="639" y="2819"/>
                    </a:cubicBezTo>
                    <a:cubicBezTo>
                      <a:pt x="675" y="2823"/>
                      <a:pt x="713" y="2826"/>
                      <a:pt x="752" y="2826"/>
                    </a:cubicBezTo>
                    <a:cubicBezTo>
                      <a:pt x="758" y="2826"/>
                      <a:pt x="764" y="2826"/>
                      <a:pt x="771" y="2826"/>
                    </a:cubicBezTo>
                    <a:cubicBezTo>
                      <a:pt x="814" y="2826"/>
                      <a:pt x="859" y="2823"/>
                      <a:pt x="905" y="2819"/>
                    </a:cubicBezTo>
                    <a:cubicBezTo>
                      <a:pt x="960" y="2814"/>
                      <a:pt x="1017" y="2806"/>
                      <a:pt x="1073" y="2796"/>
                    </a:cubicBezTo>
                    <a:cubicBezTo>
                      <a:pt x="1118" y="2787"/>
                      <a:pt x="1160" y="2779"/>
                      <a:pt x="1203" y="2766"/>
                    </a:cubicBezTo>
                    <a:cubicBezTo>
                      <a:pt x="1842" y="2606"/>
                      <a:pt x="2536" y="2130"/>
                      <a:pt x="2953" y="1567"/>
                    </a:cubicBezTo>
                    <a:cubicBezTo>
                      <a:pt x="2981" y="1529"/>
                      <a:pt x="3008" y="1490"/>
                      <a:pt x="3033" y="1451"/>
                    </a:cubicBezTo>
                    <a:cubicBezTo>
                      <a:pt x="3070" y="1395"/>
                      <a:pt x="3104" y="1339"/>
                      <a:pt x="3134" y="1281"/>
                    </a:cubicBezTo>
                    <a:cubicBezTo>
                      <a:pt x="3160" y="1234"/>
                      <a:pt x="3182" y="1188"/>
                      <a:pt x="3202" y="1142"/>
                    </a:cubicBezTo>
                    <a:cubicBezTo>
                      <a:pt x="3219" y="1103"/>
                      <a:pt x="3235" y="1065"/>
                      <a:pt x="3248" y="1026"/>
                    </a:cubicBezTo>
                    <a:cubicBezTo>
                      <a:pt x="3261" y="988"/>
                      <a:pt x="3273" y="951"/>
                      <a:pt x="3282" y="915"/>
                    </a:cubicBezTo>
                    <a:cubicBezTo>
                      <a:pt x="3312" y="807"/>
                      <a:pt x="3322" y="706"/>
                      <a:pt x="3318" y="613"/>
                    </a:cubicBezTo>
                    <a:cubicBezTo>
                      <a:pt x="3317" y="594"/>
                      <a:pt x="3315" y="574"/>
                      <a:pt x="3313" y="554"/>
                    </a:cubicBezTo>
                    <a:cubicBezTo>
                      <a:pt x="3302" y="470"/>
                      <a:pt x="3277" y="394"/>
                      <a:pt x="3240" y="326"/>
                    </a:cubicBezTo>
                    <a:cubicBezTo>
                      <a:pt x="3183" y="225"/>
                      <a:pt x="3096" y="143"/>
                      <a:pt x="2981" y="87"/>
                    </a:cubicBezTo>
                    <a:cubicBezTo>
                      <a:pt x="2903" y="49"/>
                      <a:pt x="2814" y="24"/>
                      <a:pt x="2712" y="11"/>
                    </a:cubicBezTo>
                    <a:cubicBezTo>
                      <a:pt x="2663" y="4"/>
                      <a:pt x="2611" y="1"/>
                      <a:pt x="2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7149501" y="3029977"/>
                <a:ext cx="65984" cy="103760"/>
              </a:xfrm>
              <a:custGeom>
                <a:avLst/>
                <a:gdLst/>
                <a:ahLst/>
                <a:cxnLst/>
                <a:rect l="l" t="t" r="r" b="b"/>
                <a:pathLst>
                  <a:path w="1069" h="1681" extrusionOk="0">
                    <a:moveTo>
                      <a:pt x="306" y="1"/>
                    </a:moveTo>
                    <a:cubicBezTo>
                      <a:pt x="262" y="1"/>
                      <a:pt x="215" y="3"/>
                      <a:pt x="167" y="8"/>
                    </a:cubicBezTo>
                    <a:cubicBezTo>
                      <a:pt x="114" y="13"/>
                      <a:pt x="58" y="22"/>
                      <a:pt x="1" y="32"/>
                    </a:cubicBezTo>
                    <a:lnTo>
                      <a:pt x="609" y="1681"/>
                    </a:lnTo>
                    <a:cubicBezTo>
                      <a:pt x="641" y="1643"/>
                      <a:pt x="671" y="1605"/>
                      <a:pt x="699" y="1567"/>
                    </a:cubicBezTo>
                    <a:cubicBezTo>
                      <a:pt x="727" y="1528"/>
                      <a:pt x="754" y="1490"/>
                      <a:pt x="779" y="1451"/>
                    </a:cubicBezTo>
                    <a:cubicBezTo>
                      <a:pt x="816" y="1395"/>
                      <a:pt x="850" y="1338"/>
                      <a:pt x="880" y="1280"/>
                    </a:cubicBezTo>
                    <a:cubicBezTo>
                      <a:pt x="906" y="1235"/>
                      <a:pt x="928" y="1188"/>
                      <a:pt x="948" y="1142"/>
                    </a:cubicBezTo>
                    <a:cubicBezTo>
                      <a:pt x="965" y="1103"/>
                      <a:pt x="981" y="1064"/>
                      <a:pt x="994" y="1026"/>
                    </a:cubicBezTo>
                    <a:cubicBezTo>
                      <a:pt x="1007" y="988"/>
                      <a:pt x="1019" y="951"/>
                      <a:pt x="1028" y="915"/>
                    </a:cubicBezTo>
                    <a:cubicBezTo>
                      <a:pt x="1058" y="807"/>
                      <a:pt x="1068" y="705"/>
                      <a:pt x="1064" y="613"/>
                    </a:cubicBezTo>
                    <a:cubicBezTo>
                      <a:pt x="1063" y="593"/>
                      <a:pt x="1061" y="573"/>
                      <a:pt x="1059" y="554"/>
                    </a:cubicBezTo>
                    <a:cubicBezTo>
                      <a:pt x="1048" y="470"/>
                      <a:pt x="1023" y="393"/>
                      <a:pt x="986" y="325"/>
                    </a:cubicBezTo>
                    <a:cubicBezTo>
                      <a:pt x="929" y="224"/>
                      <a:pt x="842" y="143"/>
                      <a:pt x="727" y="87"/>
                    </a:cubicBezTo>
                    <a:cubicBezTo>
                      <a:pt x="649" y="49"/>
                      <a:pt x="560" y="24"/>
                      <a:pt x="458" y="11"/>
                    </a:cubicBezTo>
                    <a:cubicBezTo>
                      <a:pt x="410" y="4"/>
                      <a:pt x="359" y="1"/>
                      <a:pt x="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7197955" y="3037322"/>
                <a:ext cx="17530" cy="44195"/>
              </a:xfrm>
              <a:custGeom>
                <a:avLst/>
                <a:gdLst/>
                <a:ahLst/>
                <a:cxnLst/>
                <a:rect l="l" t="t" r="r" b="b"/>
                <a:pathLst>
                  <a:path w="284" h="716" extrusionOk="0">
                    <a:moveTo>
                      <a:pt x="0" y="1"/>
                    </a:moveTo>
                    <a:lnTo>
                      <a:pt x="263" y="716"/>
                    </a:lnTo>
                    <a:cubicBezTo>
                      <a:pt x="278" y="638"/>
                      <a:pt x="283" y="564"/>
                      <a:pt x="280" y="495"/>
                    </a:cubicBezTo>
                    <a:cubicBezTo>
                      <a:pt x="279" y="475"/>
                      <a:pt x="278" y="456"/>
                      <a:pt x="275" y="436"/>
                    </a:cubicBezTo>
                    <a:cubicBezTo>
                      <a:pt x="264" y="352"/>
                      <a:pt x="239" y="275"/>
                      <a:pt x="202" y="208"/>
                    </a:cubicBezTo>
                    <a:cubicBezTo>
                      <a:pt x="154" y="124"/>
                      <a:pt x="88" y="53"/>
                      <a:pt x="0"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7117589" y="3035532"/>
                <a:ext cx="58021" cy="124376"/>
              </a:xfrm>
              <a:custGeom>
                <a:avLst/>
                <a:gdLst/>
                <a:ahLst/>
                <a:cxnLst/>
                <a:rect l="l" t="t" r="r" b="b"/>
                <a:pathLst>
                  <a:path w="940" h="2015" extrusionOk="0">
                    <a:moveTo>
                      <a:pt x="279" y="0"/>
                    </a:moveTo>
                    <a:cubicBezTo>
                      <a:pt x="270" y="2"/>
                      <a:pt x="262" y="4"/>
                      <a:pt x="253" y="8"/>
                    </a:cubicBezTo>
                    <a:cubicBezTo>
                      <a:pt x="169" y="34"/>
                      <a:pt x="85" y="66"/>
                      <a:pt x="1" y="102"/>
                    </a:cubicBezTo>
                    <a:lnTo>
                      <a:pt x="704" y="2015"/>
                    </a:lnTo>
                    <a:cubicBezTo>
                      <a:pt x="787" y="1944"/>
                      <a:pt x="866" y="1872"/>
                      <a:pt x="940" y="1796"/>
                    </a:cubicBezTo>
                    <a:lnTo>
                      <a:pt x="27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7"/>
              <p:cNvSpPr/>
              <p:nvPr/>
            </p:nvSpPr>
            <p:spPr>
              <a:xfrm>
                <a:off x="7067098" y="3060407"/>
                <a:ext cx="61602" cy="131166"/>
              </a:xfrm>
              <a:custGeom>
                <a:avLst/>
                <a:gdLst/>
                <a:ahLst/>
                <a:cxnLst/>
                <a:rect l="l" t="t" r="r" b="b"/>
                <a:pathLst>
                  <a:path w="998" h="2125" extrusionOk="0">
                    <a:moveTo>
                      <a:pt x="269" y="0"/>
                    </a:moveTo>
                    <a:cubicBezTo>
                      <a:pt x="178" y="62"/>
                      <a:pt x="86" y="130"/>
                      <a:pt x="0" y="200"/>
                    </a:cubicBezTo>
                    <a:lnTo>
                      <a:pt x="707" y="2124"/>
                    </a:lnTo>
                    <a:cubicBezTo>
                      <a:pt x="805" y="2081"/>
                      <a:pt x="901" y="2032"/>
                      <a:pt x="997" y="1978"/>
                    </a:cubicBezTo>
                    <a:lnTo>
                      <a:pt x="26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7"/>
              <p:cNvSpPr/>
              <p:nvPr/>
            </p:nvSpPr>
            <p:spPr>
              <a:xfrm>
                <a:off x="7053272" y="3077381"/>
                <a:ext cx="51232" cy="120364"/>
              </a:xfrm>
              <a:custGeom>
                <a:avLst/>
                <a:gdLst/>
                <a:ahLst/>
                <a:cxnLst/>
                <a:rect l="l" t="t" r="r" b="b"/>
                <a:pathLst>
                  <a:path w="830" h="1950" extrusionOk="0">
                    <a:moveTo>
                      <a:pt x="135" y="0"/>
                    </a:moveTo>
                    <a:cubicBezTo>
                      <a:pt x="88" y="42"/>
                      <a:pt x="44" y="83"/>
                      <a:pt x="1" y="125"/>
                    </a:cubicBezTo>
                    <a:lnTo>
                      <a:pt x="672" y="1950"/>
                    </a:lnTo>
                    <a:cubicBezTo>
                      <a:pt x="724" y="1933"/>
                      <a:pt x="777" y="1913"/>
                      <a:pt x="830" y="1892"/>
                    </a:cubicBezTo>
                    <a:lnTo>
                      <a:pt x="135"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7"/>
              <p:cNvSpPr/>
              <p:nvPr/>
            </p:nvSpPr>
            <p:spPr>
              <a:xfrm>
                <a:off x="7010311" y="3131206"/>
                <a:ext cx="35368" cy="72157"/>
              </a:xfrm>
              <a:custGeom>
                <a:avLst/>
                <a:gdLst/>
                <a:ahLst/>
                <a:cxnLst/>
                <a:rect l="l" t="t" r="r" b="b"/>
                <a:pathLst>
                  <a:path w="573" h="1169" extrusionOk="0">
                    <a:moveTo>
                      <a:pt x="144" y="1"/>
                    </a:moveTo>
                    <a:cubicBezTo>
                      <a:pt x="132" y="27"/>
                      <a:pt x="120" y="51"/>
                      <a:pt x="109" y="77"/>
                    </a:cubicBezTo>
                    <a:cubicBezTo>
                      <a:pt x="106" y="85"/>
                      <a:pt x="103" y="94"/>
                      <a:pt x="99" y="102"/>
                    </a:cubicBezTo>
                    <a:cubicBezTo>
                      <a:pt x="95" y="111"/>
                      <a:pt x="92" y="119"/>
                      <a:pt x="88" y="128"/>
                    </a:cubicBezTo>
                    <a:cubicBezTo>
                      <a:pt x="82" y="146"/>
                      <a:pt x="74" y="166"/>
                      <a:pt x="69" y="185"/>
                    </a:cubicBezTo>
                    <a:cubicBezTo>
                      <a:pt x="33" y="292"/>
                      <a:pt x="13" y="393"/>
                      <a:pt x="8" y="488"/>
                    </a:cubicBezTo>
                    <a:cubicBezTo>
                      <a:pt x="1" y="628"/>
                      <a:pt x="27" y="751"/>
                      <a:pt x="82" y="853"/>
                    </a:cubicBezTo>
                    <a:cubicBezTo>
                      <a:pt x="119" y="922"/>
                      <a:pt x="168" y="980"/>
                      <a:pt x="230" y="1029"/>
                    </a:cubicBezTo>
                    <a:cubicBezTo>
                      <a:pt x="245" y="1040"/>
                      <a:pt x="260" y="1050"/>
                      <a:pt x="276" y="1061"/>
                    </a:cubicBezTo>
                    <a:cubicBezTo>
                      <a:pt x="349" y="1106"/>
                      <a:pt x="434" y="1141"/>
                      <a:pt x="534" y="1162"/>
                    </a:cubicBezTo>
                    <a:cubicBezTo>
                      <a:pt x="546" y="1164"/>
                      <a:pt x="560" y="1167"/>
                      <a:pt x="572" y="1168"/>
                    </a:cubicBezTo>
                    <a:lnTo>
                      <a:pt x="144"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7"/>
              <p:cNvSpPr/>
              <p:nvPr/>
            </p:nvSpPr>
            <p:spPr>
              <a:xfrm>
                <a:off x="7027039" y="3052259"/>
                <a:ext cx="172028" cy="129869"/>
              </a:xfrm>
              <a:custGeom>
                <a:avLst/>
                <a:gdLst/>
                <a:ahLst/>
                <a:cxnLst/>
                <a:rect l="l" t="t" r="r" b="b"/>
                <a:pathLst>
                  <a:path w="2787" h="2104" extrusionOk="0">
                    <a:moveTo>
                      <a:pt x="2062" y="0"/>
                    </a:moveTo>
                    <a:cubicBezTo>
                      <a:pt x="2030" y="0"/>
                      <a:pt x="1998" y="1"/>
                      <a:pt x="1964" y="4"/>
                    </a:cubicBezTo>
                    <a:cubicBezTo>
                      <a:pt x="1939" y="7"/>
                      <a:pt x="1914" y="10"/>
                      <a:pt x="1889" y="14"/>
                    </a:cubicBezTo>
                    <a:cubicBezTo>
                      <a:pt x="1298" y="99"/>
                      <a:pt x="601" y="591"/>
                      <a:pt x="299" y="1146"/>
                    </a:cubicBezTo>
                    <a:cubicBezTo>
                      <a:pt x="1" y="1694"/>
                      <a:pt x="195" y="2104"/>
                      <a:pt x="730" y="2104"/>
                    </a:cubicBezTo>
                    <a:cubicBezTo>
                      <a:pt x="738" y="2104"/>
                      <a:pt x="745" y="2104"/>
                      <a:pt x="753" y="2104"/>
                    </a:cubicBezTo>
                    <a:cubicBezTo>
                      <a:pt x="776" y="2104"/>
                      <a:pt x="800" y="2102"/>
                      <a:pt x="824" y="2099"/>
                    </a:cubicBezTo>
                    <a:cubicBezTo>
                      <a:pt x="1429" y="2047"/>
                      <a:pt x="2174" y="1536"/>
                      <a:pt x="2489" y="958"/>
                    </a:cubicBezTo>
                    <a:cubicBezTo>
                      <a:pt x="2787" y="411"/>
                      <a:pt x="2594" y="0"/>
                      <a:pt x="2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7"/>
              <p:cNvSpPr/>
              <p:nvPr/>
            </p:nvSpPr>
            <p:spPr>
              <a:xfrm>
                <a:off x="7047924" y="3055100"/>
                <a:ext cx="138378" cy="112531"/>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7"/>
              <p:cNvSpPr/>
              <p:nvPr/>
            </p:nvSpPr>
            <p:spPr>
              <a:xfrm>
                <a:off x="7047924" y="3055100"/>
                <a:ext cx="138378" cy="112974"/>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7"/>
              <p:cNvSpPr/>
              <p:nvPr/>
            </p:nvSpPr>
            <p:spPr>
              <a:xfrm>
                <a:off x="7045248" y="3063185"/>
                <a:ext cx="141042" cy="116105"/>
              </a:xfrm>
              <a:custGeom>
                <a:avLst/>
                <a:gdLst/>
                <a:ahLst/>
                <a:cxnLst/>
                <a:rect l="l" t="t" r="r" b="b"/>
                <a:pathLst>
                  <a:path w="2285" h="1881" extrusionOk="0">
                    <a:moveTo>
                      <a:pt x="1825" y="0"/>
                    </a:moveTo>
                    <a:cubicBezTo>
                      <a:pt x="1796" y="0"/>
                      <a:pt x="1767" y="1"/>
                      <a:pt x="1736" y="4"/>
                    </a:cubicBezTo>
                    <a:cubicBezTo>
                      <a:pt x="1717" y="6"/>
                      <a:pt x="1698" y="8"/>
                      <a:pt x="1679" y="11"/>
                    </a:cubicBezTo>
                    <a:cubicBezTo>
                      <a:pt x="1674" y="12"/>
                      <a:pt x="1670" y="12"/>
                      <a:pt x="1664" y="13"/>
                    </a:cubicBezTo>
                    <a:cubicBezTo>
                      <a:pt x="1122" y="91"/>
                      <a:pt x="481" y="533"/>
                      <a:pt x="178" y="1040"/>
                    </a:cubicBezTo>
                    <a:cubicBezTo>
                      <a:pt x="168" y="1057"/>
                      <a:pt x="157" y="1076"/>
                      <a:pt x="148" y="1094"/>
                    </a:cubicBezTo>
                    <a:cubicBezTo>
                      <a:pt x="88" y="1204"/>
                      <a:pt x="48" y="1308"/>
                      <a:pt x="28" y="1404"/>
                    </a:cubicBezTo>
                    <a:cubicBezTo>
                      <a:pt x="1" y="1537"/>
                      <a:pt x="11" y="1654"/>
                      <a:pt x="55" y="1749"/>
                    </a:cubicBezTo>
                    <a:cubicBezTo>
                      <a:pt x="70" y="1763"/>
                      <a:pt x="86" y="1776"/>
                      <a:pt x="103" y="1788"/>
                    </a:cubicBezTo>
                    <a:cubicBezTo>
                      <a:pt x="194" y="1848"/>
                      <a:pt x="313" y="1880"/>
                      <a:pt x="459" y="1880"/>
                    </a:cubicBezTo>
                    <a:cubicBezTo>
                      <a:pt x="461" y="1880"/>
                      <a:pt x="464" y="1880"/>
                      <a:pt x="466" y="1880"/>
                    </a:cubicBezTo>
                    <a:lnTo>
                      <a:pt x="485" y="1880"/>
                    </a:lnTo>
                    <a:cubicBezTo>
                      <a:pt x="507" y="1880"/>
                      <a:pt x="529" y="1879"/>
                      <a:pt x="554" y="1876"/>
                    </a:cubicBezTo>
                    <a:cubicBezTo>
                      <a:pt x="581" y="1874"/>
                      <a:pt x="609" y="1871"/>
                      <a:pt x="638" y="1865"/>
                    </a:cubicBezTo>
                    <a:cubicBezTo>
                      <a:pt x="697" y="1857"/>
                      <a:pt x="757" y="1843"/>
                      <a:pt x="818" y="1826"/>
                    </a:cubicBezTo>
                    <a:cubicBezTo>
                      <a:pt x="1245" y="1705"/>
                      <a:pt x="1696" y="1395"/>
                      <a:pt x="1985" y="1026"/>
                    </a:cubicBezTo>
                    <a:cubicBezTo>
                      <a:pt x="2026" y="973"/>
                      <a:pt x="2064" y="919"/>
                      <a:pt x="2099" y="863"/>
                    </a:cubicBezTo>
                    <a:cubicBezTo>
                      <a:pt x="2115" y="837"/>
                      <a:pt x="2131" y="811"/>
                      <a:pt x="2144" y="784"/>
                    </a:cubicBezTo>
                    <a:cubicBezTo>
                      <a:pt x="2160" y="756"/>
                      <a:pt x="2175" y="726"/>
                      <a:pt x="2187" y="699"/>
                    </a:cubicBezTo>
                    <a:cubicBezTo>
                      <a:pt x="2255" y="550"/>
                      <a:pt x="2285" y="414"/>
                      <a:pt x="2276" y="297"/>
                    </a:cubicBezTo>
                    <a:cubicBezTo>
                      <a:pt x="2273" y="236"/>
                      <a:pt x="2259" y="180"/>
                      <a:pt x="2236" y="130"/>
                    </a:cubicBezTo>
                    <a:cubicBezTo>
                      <a:pt x="2184" y="83"/>
                      <a:pt x="2118" y="47"/>
                      <a:pt x="2038" y="27"/>
                    </a:cubicBezTo>
                    <a:cubicBezTo>
                      <a:pt x="1975" y="9"/>
                      <a:pt x="1904" y="0"/>
                      <a:pt x="1825"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7"/>
              <p:cNvSpPr/>
              <p:nvPr/>
            </p:nvSpPr>
            <p:spPr>
              <a:xfrm>
                <a:off x="7027347" y="3050037"/>
                <a:ext cx="189496" cy="154683"/>
              </a:xfrm>
              <a:custGeom>
                <a:avLst/>
                <a:gdLst/>
                <a:ahLst/>
                <a:cxnLst/>
                <a:rect l="l" t="t" r="r" b="b"/>
                <a:pathLst>
                  <a:path w="3070" h="2506" extrusionOk="0">
                    <a:moveTo>
                      <a:pt x="1" y="2376"/>
                    </a:moveTo>
                    <a:lnTo>
                      <a:pt x="1" y="2376"/>
                    </a:lnTo>
                    <a:cubicBezTo>
                      <a:pt x="32" y="2393"/>
                      <a:pt x="64" y="2409"/>
                      <a:pt x="97" y="2422"/>
                    </a:cubicBezTo>
                    <a:lnTo>
                      <a:pt x="97" y="2422"/>
                    </a:lnTo>
                    <a:cubicBezTo>
                      <a:pt x="64" y="2409"/>
                      <a:pt x="32" y="2393"/>
                      <a:pt x="1" y="2376"/>
                    </a:cubicBezTo>
                    <a:close/>
                    <a:moveTo>
                      <a:pt x="2966" y="0"/>
                    </a:moveTo>
                    <a:lnTo>
                      <a:pt x="2966" y="0"/>
                    </a:lnTo>
                    <a:cubicBezTo>
                      <a:pt x="3064" y="180"/>
                      <a:pt x="3055" y="394"/>
                      <a:pt x="3002" y="589"/>
                    </a:cubicBezTo>
                    <a:lnTo>
                      <a:pt x="3002" y="588"/>
                    </a:lnTo>
                    <a:cubicBezTo>
                      <a:pt x="2790" y="1279"/>
                      <a:pt x="2185" y="1840"/>
                      <a:pt x="1516" y="2202"/>
                    </a:cubicBezTo>
                    <a:cubicBezTo>
                      <a:pt x="1214" y="2352"/>
                      <a:pt x="843" y="2495"/>
                      <a:pt x="493" y="2495"/>
                    </a:cubicBezTo>
                    <a:cubicBezTo>
                      <a:pt x="356" y="2495"/>
                      <a:pt x="222" y="2474"/>
                      <a:pt x="97" y="2422"/>
                    </a:cubicBezTo>
                    <a:lnTo>
                      <a:pt x="97" y="2422"/>
                    </a:lnTo>
                    <a:cubicBezTo>
                      <a:pt x="236" y="2480"/>
                      <a:pt x="382" y="2505"/>
                      <a:pt x="531" y="2505"/>
                    </a:cubicBezTo>
                    <a:cubicBezTo>
                      <a:pt x="1009" y="2505"/>
                      <a:pt x="1516" y="2248"/>
                      <a:pt x="1894" y="1999"/>
                    </a:cubicBezTo>
                    <a:cubicBezTo>
                      <a:pt x="2404" y="1644"/>
                      <a:pt x="2854" y="1163"/>
                      <a:pt x="3016" y="591"/>
                    </a:cubicBezTo>
                    <a:lnTo>
                      <a:pt x="3016" y="593"/>
                    </a:lnTo>
                    <a:cubicBezTo>
                      <a:pt x="3066" y="396"/>
                      <a:pt x="3069" y="180"/>
                      <a:pt x="2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7"/>
              <p:cNvSpPr/>
              <p:nvPr/>
            </p:nvSpPr>
            <p:spPr>
              <a:xfrm>
                <a:off x="7061173" y="3130959"/>
                <a:ext cx="34381" cy="16727"/>
              </a:xfrm>
              <a:custGeom>
                <a:avLst/>
                <a:gdLst/>
                <a:ahLst/>
                <a:cxnLst/>
                <a:rect l="l" t="t" r="r" b="b"/>
                <a:pathLst>
                  <a:path w="557" h="271" extrusionOk="0">
                    <a:moveTo>
                      <a:pt x="449" y="0"/>
                    </a:moveTo>
                    <a:lnTo>
                      <a:pt x="0" y="111"/>
                    </a:lnTo>
                    <a:lnTo>
                      <a:pt x="108" y="271"/>
                    </a:lnTo>
                    <a:lnTo>
                      <a:pt x="556" y="160"/>
                    </a:lnTo>
                    <a:lnTo>
                      <a:pt x="44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7"/>
              <p:cNvSpPr/>
              <p:nvPr/>
            </p:nvSpPr>
            <p:spPr>
              <a:xfrm>
                <a:off x="7078209" y="3114787"/>
                <a:ext cx="39936" cy="18826"/>
              </a:xfrm>
              <a:custGeom>
                <a:avLst/>
                <a:gdLst/>
                <a:ahLst/>
                <a:cxnLst/>
                <a:rect l="l" t="t" r="r" b="b"/>
                <a:pathLst>
                  <a:path w="647" h="305" extrusionOk="0">
                    <a:moveTo>
                      <a:pt x="25" y="0"/>
                    </a:moveTo>
                    <a:cubicBezTo>
                      <a:pt x="17" y="0"/>
                      <a:pt x="9" y="1"/>
                      <a:pt x="1" y="1"/>
                    </a:cubicBezTo>
                    <a:lnTo>
                      <a:pt x="108" y="159"/>
                    </a:lnTo>
                    <a:cubicBezTo>
                      <a:pt x="158" y="252"/>
                      <a:pt x="321" y="274"/>
                      <a:pt x="462" y="293"/>
                    </a:cubicBezTo>
                    <a:cubicBezTo>
                      <a:pt x="495" y="296"/>
                      <a:pt x="526" y="300"/>
                      <a:pt x="553" y="305"/>
                    </a:cubicBezTo>
                    <a:cubicBezTo>
                      <a:pt x="572" y="290"/>
                      <a:pt x="585" y="274"/>
                      <a:pt x="596" y="257"/>
                    </a:cubicBezTo>
                    <a:cubicBezTo>
                      <a:pt x="646" y="169"/>
                      <a:pt x="553" y="157"/>
                      <a:pt x="354" y="133"/>
                    </a:cubicBezTo>
                    <a:cubicBezTo>
                      <a:pt x="289" y="125"/>
                      <a:pt x="216" y="115"/>
                      <a:pt x="154" y="98"/>
                    </a:cubicBezTo>
                    <a:cubicBezTo>
                      <a:pt x="173" y="53"/>
                      <a:pt x="165" y="0"/>
                      <a:pt x="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7"/>
              <p:cNvSpPr/>
              <p:nvPr/>
            </p:nvSpPr>
            <p:spPr>
              <a:xfrm>
                <a:off x="7142958" y="3064543"/>
                <a:ext cx="13086" cy="20987"/>
              </a:xfrm>
              <a:custGeom>
                <a:avLst/>
                <a:gdLst/>
                <a:ahLst/>
                <a:cxnLst/>
                <a:rect l="l" t="t" r="r" b="b"/>
                <a:pathLst>
                  <a:path w="212" h="340" extrusionOk="0">
                    <a:moveTo>
                      <a:pt x="101" y="1"/>
                    </a:moveTo>
                    <a:lnTo>
                      <a:pt x="0" y="180"/>
                    </a:lnTo>
                    <a:lnTo>
                      <a:pt x="110" y="339"/>
                    </a:lnTo>
                    <a:lnTo>
                      <a:pt x="211" y="160"/>
                    </a:lnTo>
                    <a:lnTo>
                      <a:pt x="1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7"/>
              <p:cNvSpPr/>
              <p:nvPr/>
            </p:nvSpPr>
            <p:spPr>
              <a:xfrm>
                <a:off x="7106108" y="3091763"/>
                <a:ext cx="29505" cy="14444"/>
              </a:xfrm>
              <a:custGeom>
                <a:avLst/>
                <a:gdLst/>
                <a:ahLst/>
                <a:cxnLst/>
                <a:rect l="l" t="t" r="r" b="b"/>
                <a:pathLst>
                  <a:path w="478" h="234" extrusionOk="0">
                    <a:moveTo>
                      <a:pt x="323" y="0"/>
                    </a:moveTo>
                    <a:cubicBezTo>
                      <a:pt x="312" y="0"/>
                      <a:pt x="300" y="1"/>
                      <a:pt x="287" y="2"/>
                    </a:cubicBezTo>
                    <a:cubicBezTo>
                      <a:pt x="178" y="9"/>
                      <a:pt x="87" y="47"/>
                      <a:pt x="47" y="119"/>
                    </a:cubicBezTo>
                    <a:cubicBezTo>
                      <a:pt x="0" y="199"/>
                      <a:pt x="78" y="219"/>
                      <a:pt x="192" y="234"/>
                    </a:cubicBezTo>
                    <a:cubicBezTo>
                      <a:pt x="240" y="191"/>
                      <a:pt x="313" y="167"/>
                      <a:pt x="396" y="161"/>
                    </a:cubicBezTo>
                    <a:cubicBezTo>
                      <a:pt x="410" y="159"/>
                      <a:pt x="423" y="159"/>
                      <a:pt x="436" y="159"/>
                    </a:cubicBezTo>
                    <a:cubicBezTo>
                      <a:pt x="450" y="159"/>
                      <a:pt x="463" y="160"/>
                      <a:pt x="475" y="162"/>
                    </a:cubicBezTo>
                    <a:lnTo>
                      <a:pt x="456" y="134"/>
                    </a:lnTo>
                    <a:cubicBezTo>
                      <a:pt x="477" y="76"/>
                      <a:pt x="464" y="0"/>
                      <a:pt x="3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7"/>
              <p:cNvSpPr/>
              <p:nvPr/>
            </p:nvSpPr>
            <p:spPr>
              <a:xfrm>
                <a:off x="7158698" y="3082443"/>
                <a:ext cx="12530" cy="20369"/>
              </a:xfrm>
              <a:custGeom>
                <a:avLst/>
                <a:gdLst/>
                <a:ahLst/>
                <a:cxnLst/>
                <a:rect l="l" t="t" r="r" b="b"/>
                <a:pathLst>
                  <a:path w="203" h="330" extrusionOk="0">
                    <a:moveTo>
                      <a:pt x="57" y="1"/>
                    </a:moveTo>
                    <a:lnTo>
                      <a:pt x="57" y="1"/>
                    </a:lnTo>
                    <a:lnTo>
                      <a:pt x="57" y="1"/>
                    </a:lnTo>
                    <a:cubicBezTo>
                      <a:pt x="57" y="1"/>
                      <a:pt x="57" y="1"/>
                      <a:pt x="57" y="1"/>
                    </a:cubicBezTo>
                    <a:close/>
                    <a:moveTo>
                      <a:pt x="57" y="1"/>
                    </a:moveTo>
                    <a:lnTo>
                      <a:pt x="57" y="1"/>
                    </a:lnTo>
                    <a:cubicBezTo>
                      <a:pt x="57" y="3"/>
                      <a:pt x="0" y="46"/>
                      <a:pt x="31" y="98"/>
                    </a:cubicBezTo>
                    <a:cubicBezTo>
                      <a:pt x="42" y="117"/>
                      <a:pt x="61" y="128"/>
                      <a:pt x="82" y="138"/>
                    </a:cubicBezTo>
                    <a:cubicBezTo>
                      <a:pt x="81" y="148"/>
                      <a:pt x="77" y="159"/>
                      <a:pt x="73" y="170"/>
                    </a:cubicBezTo>
                    <a:lnTo>
                      <a:pt x="182" y="330"/>
                    </a:lnTo>
                    <a:cubicBezTo>
                      <a:pt x="203" y="258"/>
                      <a:pt x="195" y="202"/>
                      <a:pt x="166" y="160"/>
                    </a:cubicBezTo>
                    <a:lnTo>
                      <a:pt x="5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7"/>
              <p:cNvSpPr/>
              <p:nvPr/>
            </p:nvSpPr>
            <p:spPr>
              <a:xfrm>
                <a:off x="7108022" y="3124169"/>
                <a:ext cx="44380" cy="37776"/>
              </a:xfrm>
              <a:custGeom>
                <a:avLst/>
                <a:gdLst/>
                <a:ahLst/>
                <a:cxnLst/>
                <a:rect l="l" t="t" r="r" b="b"/>
                <a:pathLst>
                  <a:path w="719" h="612" extrusionOk="0">
                    <a:moveTo>
                      <a:pt x="694" y="1"/>
                    </a:moveTo>
                    <a:lnTo>
                      <a:pt x="694" y="1"/>
                    </a:lnTo>
                    <a:cubicBezTo>
                      <a:pt x="713" y="37"/>
                      <a:pt x="712" y="79"/>
                      <a:pt x="699" y="117"/>
                    </a:cubicBezTo>
                    <a:cubicBezTo>
                      <a:pt x="687" y="157"/>
                      <a:pt x="667" y="194"/>
                      <a:pt x="645" y="228"/>
                    </a:cubicBezTo>
                    <a:cubicBezTo>
                      <a:pt x="602" y="299"/>
                      <a:pt x="543" y="359"/>
                      <a:pt x="474" y="411"/>
                    </a:cubicBezTo>
                    <a:cubicBezTo>
                      <a:pt x="337" y="513"/>
                      <a:pt x="170" y="574"/>
                      <a:pt x="1" y="612"/>
                    </a:cubicBezTo>
                    <a:cubicBezTo>
                      <a:pt x="86" y="601"/>
                      <a:pt x="172" y="580"/>
                      <a:pt x="254" y="550"/>
                    </a:cubicBezTo>
                    <a:cubicBezTo>
                      <a:pt x="336" y="521"/>
                      <a:pt x="414" y="479"/>
                      <a:pt x="486" y="427"/>
                    </a:cubicBezTo>
                    <a:cubicBezTo>
                      <a:pt x="555" y="373"/>
                      <a:pt x="616" y="310"/>
                      <a:pt x="658" y="236"/>
                    </a:cubicBezTo>
                    <a:cubicBezTo>
                      <a:pt x="681" y="199"/>
                      <a:pt x="699" y="160"/>
                      <a:pt x="709" y="120"/>
                    </a:cubicBezTo>
                    <a:cubicBezTo>
                      <a:pt x="718" y="79"/>
                      <a:pt x="716" y="36"/>
                      <a:pt x="6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7"/>
              <p:cNvSpPr/>
              <p:nvPr/>
            </p:nvSpPr>
            <p:spPr>
              <a:xfrm>
                <a:off x="7126725" y="3064975"/>
                <a:ext cx="27344" cy="34628"/>
              </a:xfrm>
              <a:custGeom>
                <a:avLst/>
                <a:gdLst/>
                <a:ahLst/>
                <a:cxnLst/>
                <a:rect l="l" t="t" r="r" b="b"/>
                <a:pathLst>
                  <a:path w="443" h="561" extrusionOk="0">
                    <a:moveTo>
                      <a:pt x="284" y="1"/>
                    </a:moveTo>
                    <a:lnTo>
                      <a:pt x="36" y="20"/>
                    </a:lnTo>
                    <a:lnTo>
                      <a:pt x="1" y="84"/>
                    </a:lnTo>
                    <a:lnTo>
                      <a:pt x="156" y="560"/>
                    </a:lnTo>
                    <a:lnTo>
                      <a:pt x="442" y="490"/>
                    </a:lnTo>
                    <a:lnTo>
                      <a:pt x="342" y="179"/>
                    </a:lnTo>
                    <a:cubicBezTo>
                      <a:pt x="317" y="177"/>
                      <a:pt x="291" y="174"/>
                      <a:pt x="263" y="174"/>
                    </a:cubicBezTo>
                    <a:lnTo>
                      <a:pt x="312" y="89"/>
                    </a:lnTo>
                    <a:lnTo>
                      <a:pt x="2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7"/>
              <p:cNvSpPr/>
              <p:nvPr/>
            </p:nvSpPr>
            <p:spPr>
              <a:xfrm>
                <a:off x="7077838" y="3088739"/>
                <a:ext cx="26110" cy="34751"/>
              </a:xfrm>
              <a:custGeom>
                <a:avLst/>
                <a:gdLst/>
                <a:ahLst/>
                <a:cxnLst/>
                <a:rect l="l" t="t" r="r" b="b"/>
                <a:pathLst>
                  <a:path w="423" h="563" extrusionOk="0">
                    <a:moveTo>
                      <a:pt x="242" y="1"/>
                    </a:moveTo>
                    <a:cubicBezTo>
                      <a:pt x="154" y="62"/>
                      <a:pt x="83" y="136"/>
                      <a:pt x="35" y="221"/>
                    </a:cubicBezTo>
                    <a:cubicBezTo>
                      <a:pt x="19" y="249"/>
                      <a:pt x="9" y="274"/>
                      <a:pt x="0" y="298"/>
                    </a:cubicBezTo>
                    <a:lnTo>
                      <a:pt x="57" y="476"/>
                    </a:lnTo>
                    <a:cubicBezTo>
                      <a:pt x="70" y="485"/>
                      <a:pt x="85" y="491"/>
                      <a:pt x="100" y="499"/>
                    </a:cubicBezTo>
                    <a:cubicBezTo>
                      <a:pt x="172" y="530"/>
                      <a:pt x="269" y="543"/>
                      <a:pt x="358" y="554"/>
                    </a:cubicBezTo>
                    <a:cubicBezTo>
                      <a:pt x="381" y="557"/>
                      <a:pt x="402" y="559"/>
                      <a:pt x="422" y="562"/>
                    </a:cubicBezTo>
                    <a:lnTo>
                      <a:pt x="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7"/>
              <p:cNvSpPr/>
              <p:nvPr/>
            </p:nvSpPr>
            <p:spPr>
              <a:xfrm>
                <a:off x="7085677" y="3130959"/>
                <a:ext cx="26727" cy="31233"/>
              </a:xfrm>
              <a:custGeom>
                <a:avLst/>
                <a:gdLst/>
                <a:ahLst/>
                <a:cxnLst/>
                <a:rect l="l" t="t" r="r" b="b"/>
                <a:pathLst>
                  <a:path w="433" h="506" extrusionOk="0">
                    <a:moveTo>
                      <a:pt x="52" y="0"/>
                    </a:moveTo>
                    <a:lnTo>
                      <a:pt x="1" y="12"/>
                    </a:lnTo>
                    <a:lnTo>
                      <a:pt x="160" y="506"/>
                    </a:lnTo>
                    <a:lnTo>
                      <a:pt x="254" y="340"/>
                    </a:lnTo>
                    <a:cubicBezTo>
                      <a:pt x="316" y="330"/>
                      <a:pt x="375" y="316"/>
                      <a:pt x="432" y="297"/>
                    </a:cubicBezTo>
                    <a:lnTo>
                      <a:pt x="362" y="81"/>
                    </a:lnTo>
                    <a:cubicBezTo>
                      <a:pt x="326" y="94"/>
                      <a:pt x="283" y="105"/>
                      <a:pt x="230" y="108"/>
                    </a:cubicBezTo>
                    <a:cubicBezTo>
                      <a:pt x="213" y="110"/>
                      <a:pt x="198" y="110"/>
                      <a:pt x="183" y="110"/>
                    </a:cubicBezTo>
                    <a:cubicBezTo>
                      <a:pt x="72" y="110"/>
                      <a:pt x="32" y="68"/>
                      <a:pt x="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7"/>
              <p:cNvSpPr/>
              <p:nvPr/>
            </p:nvSpPr>
            <p:spPr>
              <a:xfrm>
                <a:off x="7069012" y="3133243"/>
                <a:ext cx="19937" cy="31109"/>
              </a:xfrm>
              <a:custGeom>
                <a:avLst/>
                <a:gdLst/>
                <a:ahLst/>
                <a:cxnLst/>
                <a:rect l="l" t="t" r="r" b="b"/>
                <a:pathLst>
                  <a:path w="323" h="504" extrusionOk="0">
                    <a:moveTo>
                      <a:pt x="164" y="0"/>
                    </a:moveTo>
                    <a:lnTo>
                      <a:pt x="1" y="42"/>
                    </a:lnTo>
                    <a:lnTo>
                      <a:pt x="92" y="319"/>
                    </a:lnTo>
                    <a:cubicBezTo>
                      <a:pt x="122" y="324"/>
                      <a:pt x="155" y="328"/>
                      <a:pt x="192" y="330"/>
                    </a:cubicBezTo>
                    <a:lnTo>
                      <a:pt x="131" y="438"/>
                    </a:lnTo>
                    <a:lnTo>
                      <a:pt x="152" y="504"/>
                    </a:lnTo>
                    <a:lnTo>
                      <a:pt x="297" y="492"/>
                    </a:lnTo>
                    <a:lnTo>
                      <a:pt x="323" y="490"/>
                    </a:lnTo>
                    <a:lnTo>
                      <a:pt x="1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7"/>
              <p:cNvSpPr/>
              <p:nvPr/>
            </p:nvSpPr>
            <p:spPr>
              <a:xfrm>
                <a:off x="7139749" y="3110528"/>
                <a:ext cx="6049" cy="13333"/>
              </a:xfrm>
              <a:custGeom>
                <a:avLst/>
                <a:gdLst/>
                <a:ahLst/>
                <a:cxnLst/>
                <a:rect l="l" t="t" r="r" b="b"/>
                <a:pathLst>
                  <a:path w="98" h="216" extrusionOk="0">
                    <a:moveTo>
                      <a:pt x="0" y="0"/>
                    </a:moveTo>
                    <a:lnTo>
                      <a:pt x="69" y="215"/>
                    </a:lnTo>
                    <a:cubicBezTo>
                      <a:pt x="79" y="191"/>
                      <a:pt x="85" y="170"/>
                      <a:pt x="87" y="151"/>
                    </a:cubicBezTo>
                    <a:cubicBezTo>
                      <a:pt x="98" y="77"/>
                      <a:pt x="62" y="3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7076074" y="3076083"/>
                <a:ext cx="42775" cy="25122"/>
              </a:xfrm>
              <a:custGeom>
                <a:avLst/>
                <a:gdLst/>
                <a:ahLst/>
                <a:cxnLst/>
                <a:rect l="l" t="t" r="r" b="b"/>
                <a:pathLst>
                  <a:path w="693" h="407" extrusionOk="0">
                    <a:moveTo>
                      <a:pt x="692" y="0"/>
                    </a:moveTo>
                    <a:cubicBezTo>
                      <a:pt x="692" y="0"/>
                      <a:pt x="678" y="1"/>
                      <a:pt x="656" y="6"/>
                    </a:cubicBezTo>
                    <a:cubicBezTo>
                      <a:pt x="645" y="7"/>
                      <a:pt x="631" y="9"/>
                      <a:pt x="615" y="13"/>
                    </a:cubicBezTo>
                    <a:cubicBezTo>
                      <a:pt x="599" y="16"/>
                      <a:pt x="581" y="19"/>
                      <a:pt x="562" y="25"/>
                    </a:cubicBezTo>
                    <a:cubicBezTo>
                      <a:pt x="544" y="30"/>
                      <a:pt x="523" y="35"/>
                      <a:pt x="502" y="42"/>
                    </a:cubicBezTo>
                    <a:cubicBezTo>
                      <a:pt x="492" y="46"/>
                      <a:pt x="481" y="49"/>
                      <a:pt x="470" y="53"/>
                    </a:cubicBezTo>
                    <a:cubicBezTo>
                      <a:pt x="457" y="56"/>
                      <a:pt x="446" y="60"/>
                      <a:pt x="435" y="65"/>
                    </a:cubicBezTo>
                    <a:cubicBezTo>
                      <a:pt x="424" y="69"/>
                      <a:pt x="413" y="72"/>
                      <a:pt x="401" y="77"/>
                    </a:cubicBezTo>
                    <a:cubicBezTo>
                      <a:pt x="388" y="81"/>
                      <a:pt x="377" y="87"/>
                      <a:pt x="365" y="92"/>
                    </a:cubicBezTo>
                    <a:cubicBezTo>
                      <a:pt x="341" y="103"/>
                      <a:pt x="318" y="113"/>
                      <a:pt x="296" y="127"/>
                    </a:cubicBezTo>
                    <a:cubicBezTo>
                      <a:pt x="271" y="138"/>
                      <a:pt x="250" y="153"/>
                      <a:pt x="228" y="166"/>
                    </a:cubicBezTo>
                    <a:cubicBezTo>
                      <a:pt x="207" y="181"/>
                      <a:pt x="186" y="194"/>
                      <a:pt x="167" y="210"/>
                    </a:cubicBezTo>
                    <a:cubicBezTo>
                      <a:pt x="148" y="224"/>
                      <a:pt x="132" y="241"/>
                      <a:pt x="114" y="256"/>
                    </a:cubicBezTo>
                    <a:cubicBezTo>
                      <a:pt x="107" y="264"/>
                      <a:pt x="100" y="271"/>
                      <a:pt x="92" y="280"/>
                    </a:cubicBezTo>
                    <a:cubicBezTo>
                      <a:pt x="88" y="282"/>
                      <a:pt x="86" y="286"/>
                      <a:pt x="81" y="290"/>
                    </a:cubicBezTo>
                    <a:cubicBezTo>
                      <a:pt x="79" y="294"/>
                      <a:pt x="75" y="298"/>
                      <a:pt x="72" y="302"/>
                    </a:cubicBezTo>
                    <a:cubicBezTo>
                      <a:pt x="59" y="317"/>
                      <a:pt x="48" y="329"/>
                      <a:pt x="39" y="343"/>
                    </a:cubicBezTo>
                    <a:cubicBezTo>
                      <a:pt x="30" y="355"/>
                      <a:pt x="22" y="366"/>
                      <a:pt x="17" y="376"/>
                    </a:cubicBezTo>
                    <a:cubicBezTo>
                      <a:pt x="6" y="396"/>
                      <a:pt x="0" y="406"/>
                      <a:pt x="0" y="406"/>
                    </a:cubicBezTo>
                    <a:cubicBezTo>
                      <a:pt x="0" y="406"/>
                      <a:pt x="6" y="396"/>
                      <a:pt x="18" y="377"/>
                    </a:cubicBezTo>
                    <a:cubicBezTo>
                      <a:pt x="23" y="368"/>
                      <a:pt x="33" y="358"/>
                      <a:pt x="42" y="345"/>
                    </a:cubicBezTo>
                    <a:cubicBezTo>
                      <a:pt x="50" y="334"/>
                      <a:pt x="61" y="321"/>
                      <a:pt x="75" y="306"/>
                    </a:cubicBezTo>
                    <a:cubicBezTo>
                      <a:pt x="77" y="303"/>
                      <a:pt x="81" y="300"/>
                      <a:pt x="85" y="296"/>
                    </a:cubicBezTo>
                    <a:cubicBezTo>
                      <a:pt x="87" y="291"/>
                      <a:pt x="91" y="289"/>
                      <a:pt x="95" y="285"/>
                    </a:cubicBezTo>
                    <a:lnTo>
                      <a:pt x="117" y="263"/>
                    </a:lnTo>
                    <a:cubicBezTo>
                      <a:pt x="133" y="248"/>
                      <a:pt x="150" y="232"/>
                      <a:pt x="170" y="218"/>
                    </a:cubicBezTo>
                    <a:cubicBezTo>
                      <a:pt x="188" y="202"/>
                      <a:pt x="209" y="189"/>
                      <a:pt x="230" y="174"/>
                    </a:cubicBezTo>
                    <a:cubicBezTo>
                      <a:pt x="253" y="161"/>
                      <a:pt x="274" y="147"/>
                      <a:pt x="298" y="134"/>
                    </a:cubicBezTo>
                    <a:cubicBezTo>
                      <a:pt x="322" y="123"/>
                      <a:pt x="344" y="111"/>
                      <a:pt x="367" y="100"/>
                    </a:cubicBezTo>
                    <a:cubicBezTo>
                      <a:pt x="380" y="95"/>
                      <a:pt x="391" y="91"/>
                      <a:pt x="403" y="86"/>
                    </a:cubicBezTo>
                    <a:cubicBezTo>
                      <a:pt x="415" y="81"/>
                      <a:pt x="425" y="76"/>
                      <a:pt x="438" y="73"/>
                    </a:cubicBezTo>
                    <a:cubicBezTo>
                      <a:pt x="450" y="68"/>
                      <a:pt x="461" y="64"/>
                      <a:pt x="472" y="59"/>
                    </a:cubicBezTo>
                    <a:cubicBezTo>
                      <a:pt x="483" y="55"/>
                      <a:pt x="494" y="53"/>
                      <a:pt x="504" y="49"/>
                    </a:cubicBezTo>
                    <a:cubicBezTo>
                      <a:pt x="525" y="41"/>
                      <a:pt x="547" y="36"/>
                      <a:pt x="566" y="31"/>
                    </a:cubicBezTo>
                    <a:cubicBezTo>
                      <a:pt x="583" y="26"/>
                      <a:pt x="601" y="21"/>
                      <a:pt x="617" y="17"/>
                    </a:cubicBezTo>
                    <a:cubicBezTo>
                      <a:pt x="631" y="13"/>
                      <a:pt x="646" y="11"/>
                      <a:pt x="656" y="8"/>
                    </a:cubicBezTo>
                    <a:cubicBezTo>
                      <a:pt x="678" y="2"/>
                      <a:pt x="692" y="0"/>
                      <a:pt x="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7"/>
              <p:cNvSpPr/>
              <p:nvPr/>
            </p:nvSpPr>
            <p:spPr>
              <a:xfrm>
                <a:off x="7074567" y="3153550"/>
                <a:ext cx="20554" cy="11110"/>
              </a:xfrm>
              <a:custGeom>
                <a:avLst/>
                <a:gdLst/>
                <a:ahLst/>
                <a:cxnLst/>
                <a:rect l="l" t="t" r="r" b="b"/>
                <a:pathLst>
                  <a:path w="333" h="180" extrusionOk="0">
                    <a:moveTo>
                      <a:pt x="102" y="1"/>
                    </a:moveTo>
                    <a:lnTo>
                      <a:pt x="1" y="180"/>
                    </a:lnTo>
                    <a:lnTo>
                      <a:pt x="1" y="180"/>
                    </a:lnTo>
                    <a:lnTo>
                      <a:pt x="333" y="156"/>
                    </a:lnTo>
                    <a:lnTo>
                      <a:pt x="33" y="159"/>
                    </a:lnTo>
                    <a:lnTo>
                      <a:pt x="10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a:off x="7128947" y="3064543"/>
                <a:ext cx="20308" cy="11110"/>
              </a:xfrm>
              <a:custGeom>
                <a:avLst/>
                <a:gdLst/>
                <a:ahLst/>
                <a:cxnLst/>
                <a:rect l="l" t="t" r="r" b="b"/>
                <a:pathLst>
                  <a:path w="329" h="180" extrusionOk="0">
                    <a:moveTo>
                      <a:pt x="328" y="1"/>
                    </a:moveTo>
                    <a:lnTo>
                      <a:pt x="0" y="26"/>
                    </a:lnTo>
                    <a:lnTo>
                      <a:pt x="302" y="19"/>
                    </a:lnTo>
                    <a:lnTo>
                      <a:pt x="302" y="19"/>
                    </a:lnTo>
                    <a:lnTo>
                      <a:pt x="227" y="180"/>
                    </a:lnTo>
                    <a:lnTo>
                      <a:pt x="32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296;p37"/>
            <p:cNvGrpSpPr/>
            <p:nvPr/>
          </p:nvGrpSpPr>
          <p:grpSpPr>
            <a:xfrm rot="-476020" flipH="1">
              <a:off x="7303640" y="1602671"/>
              <a:ext cx="246821" cy="218732"/>
              <a:chOff x="7010311" y="3029791"/>
              <a:chExt cx="220790" cy="195668"/>
            </a:xfrm>
          </p:grpSpPr>
          <p:sp>
            <p:nvSpPr>
              <p:cNvPr id="1297" name="Google Shape;1297;p37"/>
              <p:cNvSpPr/>
              <p:nvPr/>
            </p:nvSpPr>
            <p:spPr>
              <a:xfrm>
                <a:off x="7017595" y="3047074"/>
                <a:ext cx="213445" cy="178385"/>
              </a:xfrm>
              <a:custGeom>
                <a:avLst/>
                <a:gdLst/>
                <a:ahLst/>
                <a:cxnLst/>
                <a:rect l="l" t="t" r="r" b="b"/>
                <a:pathLst>
                  <a:path w="3458" h="2890" extrusionOk="0">
                    <a:moveTo>
                      <a:pt x="3093" y="1"/>
                    </a:moveTo>
                    <a:lnTo>
                      <a:pt x="2938" y="116"/>
                    </a:lnTo>
                    <a:cubicBezTo>
                      <a:pt x="2916" y="112"/>
                      <a:pt x="2893" y="107"/>
                      <a:pt x="2870" y="105"/>
                    </a:cubicBezTo>
                    <a:cubicBezTo>
                      <a:pt x="2820" y="99"/>
                      <a:pt x="2768" y="95"/>
                      <a:pt x="2713" y="95"/>
                    </a:cubicBezTo>
                    <a:cubicBezTo>
                      <a:pt x="2670" y="95"/>
                      <a:pt x="2625" y="97"/>
                      <a:pt x="2579" y="102"/>
                    </a:cubicBezTo>
                    <a:cubicBezTo>
                      <a:pt x="2517" y="107"/>
                      <a:pt x="2454" y="117"/>
                      <a:pt x="2392" y="129"/>
                    </a:cubicBezTo>
                    <a:cubicBezTo>
                      <a:pt x="2312" y="144"/>
                      <a:pt x="2231" y="165"/>
                      <a:pt x="2147" y="192"/>
                    </a:cubicBezTo>
                    <a:cubicBezTo>
                      <a:pt x="1590" y="368"/>
                      <a:pt x="1012" y="765"/>
                      <a:pt x="622" y="1239"/>
                    </a:cubicBezTo>
                    <a:cubicBezTo>
                      <a:pt x="564" y="1309"/>
                      <a:pt x="509" y="1382"/>
                      <a:pt x="461" y="1455"/>
                    </a:cubicBezTo>
                    <a:cubicBezTo>
                      <a:pt x="419" y="1516"/>
                      <a:pt x="381" y="1578"/>
                      <a:pt x="349" y="1641"/>
                    </a:cubicBezTo>
                    <a:cubicBezTo>
                      <a:pt x="297" y="1737"/>
                      <a:pt x="256" y="1831"/>
                      <a:pt x="226" y="1921"/>
                    </a:cubicBezTo>
                    <a:cubicBezTo>
                      <a:pt x="199" y="1999"/>
                      <a:pt x="180" y="2077"/>
                      <a:pt x="170" y="2151"/>
                    </a:cubicBezTo>
                    <a:lnTo>
                      <a:pt x="1" y="2276"/>
                    </a:lnTo>
                    <a:lnTo>
                      <a:pt x="258" y="2622"/>
                    </a:lnTo>
                    <a:cubicBezTo>
                      <a:pt x="289" y="2663"/>
                      <a:pt x="323" y="2700"/>
                      <a:pt x="366" y="2733"/>
                    </a:cubicBezTo>
                    <a:cubicBezTo>
                      <a:pt x="380" y="2743"/>
                      <a:pt x="395" y="2754"/>
                      <a:pt x="411" y="2765"/>
                    </a:cubicBezTo>
                    <a:cubicBezTo>
                      <a:pt x="484" y="2811"/>
                      <a:pt x="569" y="2846"/>
                      <a:pt x="669" y="2866"/>
                    </a:cubicBezTo>
                    <a:cubicBezTo>
                      <a:pt x="702" y="2873"/>
                      <a:pt x="738" y="2878"/>
                      <a:pt x="774" y="2882"/>
                    </a:cubicBezTo>
                    <a:cubicBezTo>
                      <a:pt x="809" y="2886"/>
                      <a:pt x="848" y="2889"/>
                      <a:pt x="887" y="2889"/>
                    </a:cubicBezTo>
                    <a:cubicBezTo>
                      <a:pt x="893" y="2889"/>
                      <a:pt x="899" y="2889"/>
                      <a:pt x="906" y="2889"/>
                    </a:cubicBezTo>
                    <a:cubicBezTo>
                      <a:pt x="949" y="2889"/>
                      <a:pt x="994" y="2886"/>
                      <a:pt x="1040" y="2882"/>
                    </a:cubicBezTo>
                    <a:cubicBezTo>
                      <a:pt x="1094" y="2876"/>
                      <a:pt x="1151" y="2869"/>
                      <a:pt x="1208" y="2858"/>
                    </a:cubicBezTo>
                    <a:cubicBezTo>
                      <a:pt x="1252" y="2850"/>
                      <a:pt x="1294" y="2842"/>
                      <a:pt x="1338" y="2829"/>
                    </a:cubicBezTo>
                    <a:cubicBezTo>
                      <a:pt x="1977" y="2669"/>
                      <a:pt x="2670" y="2193"/>
                      <a:pt x="3087" y="1630"/>
                    </a:cubicBezTo>
                    <a:cubicBezTo>
                      <a:pt x="3117" y="1592"/>
                      <a:pt x="3143" y="1553"/>
                      <a:pt x="3169" y="1513"/>
                    </a:cubicBezTo>
                    <a:cubicBezTo>
                      <a:pt x="3206" y="1458"/>
                      <a:pt x="3240" y="1402"/>
                      <a:pt x="3271" y="1344"/>
                    </a:cubicBezTo>
                    <a:cubicBezTo>
                      <a:pt x="3296" y="1297"/>
                      <a:pt x="3318" y="1251"/>
                      <a:pt x="3338" y="1204"/>
                    </a:cubicBezTo>
                    <a:cubicBezTo>
                      <a:pt x="3355" y="1165"/>
                      <a:pt x="3371" y="1127"/>
                      <a:pt x="3383" y="1088"/>
                    </a:cubicBezTo>
                    <a:cubicBezTo>
                      <a:pt x="3397" y="1050"/>
                      <a:pt x="3409" y="1014"/>
                      <a:pt x="3418" y="978"/>
                    </a:cubicBezTo>
                    <a:cubicBezTo>
                      <a:pt x="3447" y="870"/>
                      <a:pt x="3457" y="769"/>
                      <a:pt x="3454" y="676"/>
                    </a:cubicBezTo>
                    <a:cubicBezTo>
                      <a:pt x="3452" y="657"/>
                      <a:pt x="3451" y="637"/>
                      <a:pt x="3449" y="617"/>
                    </a:cubicBezTo>
                    <a:cubicBezTo>
                      <a:pt x="3438" y="533"/>
                      <a:pt x="3413" y="457"/>
                      <a:pt x="3376" y="389"/>
                    </a:cubicBezTo>
                    <a:cubicBezTo>
                      <a:pt x="3364" y="368"/>
                      <a:pt x="3351" y="348"/>
                      <a:pt x="3336" y="328"/>
                    </a:cubicBezTo>
                    <a:lnTo>
                      <a:pt x="30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a:off x="7144440" y="3123922"/>
                <a:ext cx="46726" cy="56972"/>
              </a:xfrm>
              <a:custGeom>
                <a:avLst/>
                <a:gdLst/>
                <a:ahLst/>
                <a:cxnLst/>
                <a:rect l="l" t="t" r="r" b="b"/>
                <a:pathLst>
                  <a:path w="757" h="923" extrusionOk="0">
                    <a:moveTo>
                      <a:pt x="238" y="1"/>
                    </a:moveTo>
                    <a:lnTo>
                      <a:pt x="0" y="219"/>
                    </a:lnTo>
                    <a:lnTo>
                      <a:pt x="520" y="922"/>
                    </a:lnTo>
                    <a:cubicBezTo>
                      <a:pt x="603" y="853"/>
                      <a:pt x="682" y="780"/>
                      <a:pt x="757" y="704"/>
                    </a:cubicBezTo>
                    <a:lnTo>
                      <a:pt x="238"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a:off x="7017656" y="3179660"/>
                <a:ext cx="43640" cy="44689"/>
              </a:xfrm>
              <a:custGeom>
                <a:avLst/>
                <a:gdLst/>
                <a:ahLst/>
                <a:cxnLst/>
                <a:rect l="l" t="t" r="r" b="b"/>
                <a:pathLst>
                  <a:path w="707" h="724" extrusionOk="0">
                    <a:moveTo>
                      <a:pt x="172" y="0"/>
                    </a:moveTo>
                    <a:lnTo>
                      <a:pt x="172" y="4"/>
                    </a:lnTo>
                    <a:lnTo>
                      <a:pt x="1" y="129"/>
                    </a:lnTo>
                    <a:lnTo>
                      <a:pt x="257" y="473"/>
                    </a:lnTo>
                    <a:cubicBezTo>
                      <a:pt x="288" y="514"/>
                      <a:pt x="322" y="551"/>
                      <a:pt x="365" y="584"/>
                    </a:cubicBezTo>
                    <a:cubicBezTo>
                      <a:pt x="379" y="594"/>
                      <a:pt x="394" y="605"/>
                      <a:pt x="410" y="615"/>
                    </a:cubicBezTo>
                    <a:cubicBezTo>
                      <a:pt x="483" y="662"/>
                      <a:pt x="568" y="696"/>
                      <a:pt x="668" y="717"/>
                    </a:cubicBezTo>
                    <a:cubicBezTo>
                      <a:pt x="680" y="720"/>
                      <a:pt x="694" y="722"/>
                      <a:pt x="706" y="723"/>
                    </a:cubicBezTo>
                    <a:lnTo>
                      <a:pt x="172"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a:off x="7062098" y="3149661"/>
                <a:ext cx="57836" cy="69194"/>
              </a:xfrm>
              <a:custGeom>
                <a:avLst/>
                <a:gdLst/>
                <a:ahLst/>
                <a:cxnLst/>
                <a:rect l="l" t="t" r="r" b="b"/>
                <a:pathLst>
                  <a:path w="937" h="1121" extrusionOk="0">
                    <a:moveTo>
                      <a:pt x="155" y="0"/>
                    </a:moveTo>
                    <a:lnTo>
                      <a:pt x="0" y="68"/>
                    </a:lnTo>
                    <a:lnTo>
                      <a:pt x="780" y="1120"/>
                    </a:lnTo>
                    <a:cubicBezTo>
                      <a:pt x="832" y="1103"/>
                      <a:pt x="885" y="1084"/>
                      <a:pt x="937" y="1062"/>
                    </a:cubicBezTo>
                    <a:lnTo>
                      <a:pt x="155"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a:off x="7087467" y="3147192"/>
                <a:ext cx="56725" cy="65490"/>
              </a:xfrm>
              <a:custGeom>
                <a:avLst/>
                <a:gdLst/>
                <a:ahLst/>
                <a:cxnLst/>
                <a:rect l="l" t="t" r="r" b="b"/>
                <a:pathLst>
                  <a:path w="919" h="1061" extrusionOk="0">
                    <a:moveTo>
                      <a:pt x="243" y="0"/>
                    </a:moveTo>
                    <a:lnTo>
                      <a:pt x="0" y="209"/>
                    </a:lnTo>
                    <a:lnTo>
                      <a:pt x="629" y="1060"/>
                    </a:lnTo>
                    <a:cubicBezTo>
                      <a:pt x="725" y="1015"/>
                      <a:pt x="823" y="966"/>
                      <a:pt x="918" y="913"/>
                    </a:cubicBezTo>
                    <a:lnTo>
                      <a:pt x="243"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a:off x="7135675" y="3047074"/>
                <a:ext cx="95427" cy="107772"/>
              </a:xfrm>
              <a:custGeom>
                <a:avLst/>
                <a:gdLst/>
                <a:ahLst/>
                <a:cxnLst/>
                <a:rect l="l" t="t" r="r" b="b"/>
                <a:pathLst>
                  <a:path w="1546" h="1746" extrusionOk="0">
                    <a:moveTo>
                      <a:pt x="1181" y="1"/>
                    </a:moveTo>
                    <a:lnTo>
                      <a:pt x="1025" y="116"/>
                    </a:lnTo>
                    <a:cubicBezTo>
                      <a:pt x="1003" y="112"/>
                      <a:pt x="980" y="107"/>
                      <a:pt x="957" y="105"/>
                    </a:cubicBezTo>
                    <a:cubicBezTo>
                      <a:pt x="909" y="99"/>
                      <a:pt x="859" y="96"/>
                      <a:pt x="807" y="96"/>
                    </a:cubicBezTo>
                    <a:cubicBezTo>
                      <a:pt x="762" y="96"/>
                      <a:pt x="715" y="98"/>
                      <a:pt x="666" y="103"/>
                    </a:cubicBezTo>
                    <a:cubicBezTo>
                      <a:pt x="604" y="107"/>
                      <a:pt x="541" y="117"/>
                      <a:pt x="480" y="130"/>
                    </a:cubicBezTo>
                    <a:cubicBezTo>
                      <a:pt x="399" y="145"/>
                      <a:pt x="318" y="166"/>
                      <a:pt x="234" y="193"/>
                    </a:cubicBezTo>
                    <a:cubicBezTo>
                      <a:pt x="156" y="217"/>
                      <a:pt x="79" y="247"/>
                      <a:pt x="0" y="279"/>
                    </a:cubicBezTo>
                    <a:lnTo>
                      <a:pt x="1084" y="1746"/>
                    </a:lnTo>
                    <a:cubicBezTo>
                      <a:pt x="1116" y="1708"/>
                      <a:pt x="1146" y="1670"/>
                      <a:pt x="1174" y="1631"/>
                    </a:cubicBezTo>
                    <a:cubicBezTo>
                      <a:pt x="1204" y="1593"/>
                      <a:pt x="1230" y="1555"/>
                      <a:pt x="1256" y="1515"/>
                    </a:cubicBezTo>
                    <a:cubicBezTo>
                      <a:pt x="1293" y="1460"/>
                      <a:pt x="1327" y="1403"/>
                      <a:pt x="1358" y="1345"/>
                    </a:cubicBezTo>
                    <a:cubicBezTo>
                      <a:pt x="1383" y="1298"/>
                      <a:pt x="1405" y="1253"/>
                      <a:pt x="1425" y="1207"/>
                    </a:cubicBezTo>
                    <a:cubicBezTo>
                      <a:pt x="1442" y="1166"/>
                      <a:pt x="1458" y="1128"/>
                      <a:pt x="1472" y="1091"/>
                    </a:cubicBezTo>
                    <a:cubicBezTo>
                      <a:pt x="1484" y="1053"/>
                      <a:pt x="1496" y="1016"/>
                      <a:pt x="1505" y="980"/>
                    </a:cubicBezTo>
                    <a:cubicBezTo>
                      <a:pt x="1534" y="871"/>
                      <a:pt x="1545" y="770"/>
                      <a:pt x="1541" y="678"/>
                    </a:cubicBezTo>
                    <a:cubicBezTo>
                      <a:pt x="1539" y="658"/>
                      <a:pt x="1538" y="638"/>
                      <a:pt x="1536" y="618"/>
                    </a:cubicBezTo>
                    <a:cubicBezTo>
                      <a:pt x="1525" y="534"/>
                      <a:pt x="1500" y="458"/>
                      <a:pt x="1463" y="390"/>
                    </a:cubicBezTo>
                    <a:cubicBezTo>
                      <a:pt x="1451" y="369"/>
                      <a:pt x="1438" y="349"/>
                      <a:pt x="1423" y="330"/>
                    </a:cubicBezTo>
                    <a:lnTo>
                      <a:pt x="11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a:off x="7196350" y="3047074"/>
                <a:ext cx="34628" cy="55676"/>
              </a:xfrm>
              <a:custGeom>
                <a:avLst/>
                <a:gdLst/>
                <a:ahLst/>
                <a:cxnLst/>
                <a:rect l="l" t="t" r="r" b="b"/>
                <a:pathLst>
                  <a:path w="561" h="902" extrusionOk="0">
                    <a:moveTo>
                      <a:pt x="198" y="1"/>
                    </a:moveTo>
                    <a:lnTo>
                      <a:pt x="42" y="116"/>
                    </a:lnTo>
                    <a:lnTo>
                      <a:pt x="38" y="116"/>
                    </a:lnTo>
                    <a:lnTo>
                      <a:pt x="0" y="174"/>
                    </a:lnTo>
                    <a:lnTo>
                      <a:pt x="539" y="902"/>
                    </a:lnTo>
                    <a:cubicBezTo>
                      <a:pt x="555" y="822"/>
                      <a:pt x="560" y="747"/>
                      <a:pt x="558" y="676"/>
                    </a:cubicBezTo>
                    <a:cubicBezTo>
                      <a:pt x="557" y="657"/>
                      <a:pt x="555" y="637"/>
                      <a:pt x="553" y="617"/>
                    </a:cubicBezTo>
                    <a:cubicBezTo>
                      <a:pt x="542" y="533"/>
                      <a:pt x="517" y="457"/>
                      <a:pt x="480" y="389"/>
                    </a:cubicBezTo>
                    <a:cubicBezTo>
                      <a:pt x="468" y="368"/>
                      <a:pt x="455" y="348"/>
                      <a:pt x="441" y="328"/>
                    </a:cubicBezTo>
                    <a:lnTo>
                      <a:pt x="198"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a:off x="7010373" y="3029791"/>
                <a:ext cx="205112" cy="174497"/>
              </a:xfrm>
              <a:custGeom>
                <a:avLst/>
                <a:gdLst/>
                <a:ahLst/>
                <a:cxnLst/>
                <a:rect l="l" t="t" r="r" b="b"/>
                <a:pathLst>
                  <a:path w="3323" h="2827" extrusionOk="0">
                    <a:moveTo>
                      <a:pt x="2556" y="1"/>
                    </a:moveTo>
                    <a:cubicBezTo>
                      <a:pt x="2513" y="1"/>
                      <a:pt x="2468" y="3"/>
                      <a:pt x="2421" y="8"/>
                    </a:cubicBezTo>
                    <a:cubicBezTo>
                      <a:pt x="2360" y="13"/>
                      <a:pt x="2297" y="22"/>
                      <a:pt x="2236" y="34"/>
                    </a:cubicBezTo>
                    <a:cubicBezTo>
                      <a:pt x="2154" y="50"/>
                      <a:pt x="2073" y="71"/>
                      <a:pt x="1990" y="97"/>
                    </a:cubicBezTo>
                    <a:cubicBezTo>
                      <a:pt x="1434" y="273"/>
                      <a:pt x="855" y="670"/>
                      <a:pt x="465" y="1145"/>
                    </a:cubicBezTo>
                    <a:cubicBezTo>
                      <a:pt x="407" y="1214"/>
                      <a:pt x="353" y="1287"/>
                      <a:pt x="303" y="1361"/>
                    </a:cubicBezTo>
                    <a:cubicBezTo>
                      <a:pt x="263" y="1421"/>
                      <a:pt x="224" y="1483"/>
                      <a:pt x="191" y="1547"/>
                    </a:cubicBezTo>
                    <a:cubicBezTo>
                      <a:pt x="139" y="1645"/>
                      <a:pt x="98" y="1739"/>
                      <a:pt x="69" y="1826"/>
                    </a:cubicBezTo>
                    <a:cubicBezTo>
                      <a:pt x="33" y="1934"/>
                      <a:pt x="13" y="2035"/>
                      <a:pt x="8" y="2130"/>
                    </a:cubicBezTo>
                    <a:cubicBezTo>
                      <a:pt x="1" y="2269"/>
                      <a:pt x="27" y="2392"/>
                      <a:pt x="82" y="2495"/>
                    </a:cubicBezTo>
                    <a:cubicBezTo>
                      <a:pt x="119" y="2564"/>
                      <a:pt x="169" y="2622"/>
                      <a:pt x="232" y="2670"/>
                    </a:cubicBezTo>
                    <a:cubicBezTo>
                      <a:pt x="245" y="2681"/>
                      <a:pt x="260" y="2691"/>
                      <a:pt x="276" y="2702"/>
                    </a:cubicBezTo>
                    <a:cubicBezTo>
                      <a:pt x="349" y="2748"/>
                      <a:pt x="434" y="2783"/>
                      <a:pt x="534" y="2803"/>
                    </a:cubicBezTo>
                    <a:cubicBezTo>
                      <a:pt x="567" y="2810"/>
                      <a:pt x="603" y="2816"/>
                      <a:pt x="639" y="2819"/>
                    </a:cubicBezTo>
                    <a:cubicBezTo>
                      <a:pt x="675" y="2823"/>
                      <a:pt x="713" y="2826"/>
                      <a:pt x="752" y="2826"/>
                    </a:cubicBezTo>
                    <a:cubicBezTo>
                      <a:pt x="758" y="2826"/>
                      <a:pt x="764" y="2826"/>
                      <a:pt x="771" y="2826"/>
                    </a:cubicBezTo>
                    <a:cubicBezTo>
                      <a:pt x="814" y="2826"/>
                      <a:pt x="859" y="2823"/>
                      <a:pt x="905" y="2819"/>
                    </a:cubicBezTo>
                    <a:cubicBezTo>
                      <a:pt x="960" y="2814"/>
                      <a:pt x="1017" y="2806"/>
                      <a:pt x="1073" y="2796"/>
                    </a:cubicBezTo>
                    <a:cubicBezTo>
                      <a:pt x="1118" y="2787"/>
                      <a:pt x="1160" y="2779"/>
                      <a:pt x="1203" y="2766"/>
                    </a:cubicBezTo>
                    <a:cubicBezTo>
                      <a:pt x="1842" y="2606"/>
                      <a:pt x="2536" y="2130"/>
                      <a:pt x="2953" y="1567"/>
                    </a:cubicBezTo>
                    <a:cubicBezTo>
                      <a:pt x="2981" y="1529"/>
                      <a:pt x="3008" y="1490"/>
                      <a:pt x="3033" y="1451"/>
                    </a:cubicBezTo>
                    <a:cubicBezTo>
                      <a:pt x="3070" y="1395"/>
                      <a:pt x="3104" y="1339"/>
                      <a:pt x="3134" y="1281"/>
                    </a:cubicBezTo>
                    <a:cubicBezTo>
                      <a:pt x="3160" y="1234"/>
                      <a:pt x="3182" y="1188"/>
                      <a:pt x="3202" y="1142"/>
                    </a:cubicBezTo>
                    <a:cubicBezTo>
                      <a:pt x="3219" y="1103"/>
                      <a:pt x="3235" y="1065"/>
                      <a:pt x="3248" y="1026"/>
                    </a:cubicBezTo>
                    <a:cubicBezTo>
                      <a:pt x="3261" y="988"/>
                      <a:pt x="3273" y="951"/>
                      <a:pt x="3282" y="915"/>
                    </a:cubicBezTo>
                    <a:cubicBezTo>
                      <a:pt x="3312" y="807"/>
                      <a:pt x="3322" y="706"/>
                      <a:pt x="3318" y="613"/>
                    </a:cubicBezTo>
                    <a:cubicBezTo>
                      <a:pt x="3317" y="594"/>
                      <a:pt x="3315" y="574"/>
                      <a:pt x="3313" y="554"/>
                    </a:cubicBezTo>
                    <a:cubicBezTo>
                      <a:pt x="3302" y="470"/>
                      <a:pt x="3277" y="394"/>
                      <a:pt x="3240" y="326"/>
                    </a:cubicBezTo>
                    <a:cubicBezTo>
                      <a:pt x="3183" y="225"/>
                      <a:pt x="3096" y="143"/>
                      <a:pt x="2981" y="87"/>
                    </a:cubicBezTo>
                    <a:cubicBezTo>
                      <a:pt x="2903" y="49"/>
                      <a:pt x="2814" y="24"/>
                      <a:pt x="2712" y="11"/>
                    </a:cubicBezTo>
                    <a:cubicBezTo>
                      <a:pt x="2663" y="4"/>
                      <a:pt x="2611" y="1"/>
                      <a:pt x="2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a:off x="7149501" y="3029977"/>
                <a:ext cx="65984" cy="103760"/>
              </a:xfrm>
              <a:custGeom>
                <a:avLst/>
                <a:gdLst/>
                <a:ahLst/>
                <a:cxnLst/>
                <a:rect l="l" t="t" r="r" b="b"/>
                <a:pathLst>
                  <a:path w="1069" h="1681" extrusionOk="0">
                    <a:moveTo>
                      <a:pt x="306" y="1"/>
                    </a:moveTo>
                    <a:cubicBezTo>
                      <a:pt x="262" y="1"/>
                      <a:pt x="215" y="3"/>
                      <a:pt x="167" y="8"/>
                    </a:cubicBezTo>
                    <a:cubicBezTo>
                      <a:pt x="114" y="13"/>
                      <a:pt x="58" y="22"/>
                      <a:pt x="1" y="32"/>
                    </a:cubicBezTo>
                    <a:lnTo>
                      <a:pt x="609" y="1681"/>
                    </a:lnTo>
                    <a:cubicBezTo>
                      <a:pt x="641" y="1643"/>
                      <a:pt x="671" y="1605"/>
                      <a:pt x="699" y="1567"/>
                    </a:cubicBezTo>
                    <a:cubicBezTo>
                      <a:pt x="727" y="1528"/>
                      <a:pt x="754" y="1490"/>
                      <a:pt x="779" y="1451"/>
                    </a:cubicBezTo>
                    <a:cubicBezTo>
                      <a:pt x="816" y="1395"/>
                      <a:pt x="850" y="1338"/>
                      <a:pt x="880" y="1280"/>
                    </a:cubicBezTo>
                    <a:cubicBezTo>
                      <a:pt x="906" y="1235"/>
                      <a:pt x="928" y="1188"/>
                      <a:pt x="948" y="1142"/>
                    </a:cubicBezTo>
                    <a:cubicBezTo>
                      <a:pt x="965" y="1103"/>
                      <a:pt x="981" y="1064"/>
                      <a:pt x="994" y="1026"/>
                    </a:cubicBezTo>
                    <a:cubicBezTo>
                      <a:pt x="1007" y="988"/>
                      <a:pt x="1019" y="951"/>
                      <a:pt x="1028" y="915"/>
                    </a:cubicBezTo>
                    <a:cubicBezTo>
                      <a:pt x="1058" y="807"/>
                      <a:pt x="1068" y="705"/>
                      <a:pt x="1064" y="613"/>
                    </a:cubicBezTo>
                    <a:cubicBezTo>
                      <a:pt x="1063" y="593"/>
                      <a:pt x="1061" y="573"/>
                      <a:pt x="1059" y="554"/>
                    </a:cubicBezTo>
                    <a:cubicBezTo>
                      <a:pt x="1048" y="470"/>
                      <a:pt x="1023" y="393"/>
                      <a:pt x="986" y="325"/>
                    </a:cubicBezTo>
                    <a:cubicBezTo>
                      <a:pt x="929" y="224"/>
                      <a:pt x="842" y="143"/>
                      <a:pt x="727" y="87"/>
                    </a:cubicBezTo>
                    <a:cubicBezTo>
                      <a:pt x="649" y="49"/>
                      <a:pt x="560" y="24"/>
                      <a:pt x="458" y="11"/>
                    </a:cubicBezTo>
                    <a:cubicBezTo>
                      <a:pt x="410" y="4"/>
                      <a:pt x="359" y="1"/>
                      <a:pt x="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a:off x="7197955" y="3037322"/>
                <a:ext cx="17530" cy="44195"/>
              </a:xfrm>
              <a:custGeom>
                <a:avLst/>
                <a:gdLst/>
                <a:ahLst/>
                <a:cxnLst/>
                <a:rect l="l" t="t" r="r" b="b"/>
                <a:pathLst>
                  <a:path w="284" h="716" extrusionOk="0">
                    <a:moveTo>
                      <a:pt x="0" y="1"/>
                    </a:moveTo>
                    <a:lnTo>
                      <a:pt x="263" y="716"/>
                    </a:lnTo>
                    <a:cubicBezTo>
                      <a:pt x="278" y="638"/>
                      <a:pt x="283" y="564"/>
                      <a:pt x="280" y="495"/>
                    </a:cubicBezTo>
                    <a:cubicBezTo>
                      <a:pt x="279" y="475"/>
                      <a:pt x="278" y="456"/>
                      <a:pt x="275" y="436"/>
                    </a:cubicBezTo>
                    <a:cubicBezTo>
                      <a:pt x="264" y="352"/>
                      <a:pt x="239" y="275"/>
                      <a:pt x="202" y="208"/>
                    </a:cubicBezTo>
                    <a:cubicBezTo>
                      <a:pt x="154" y="124"/>
                      <a:pt x="88" y="53"/>
                      <a:pt x="0"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a:off x="7117589" y="3035532"/>
                <a:ext cx="58021" cy="124376"/>
              </a:xfrm>
              <a:custGeom>
                <a:avLst/>
                <a:gdLst/>
                <a:ahLst/>
                <a:cxnLst/>
                <a:rect l="l" t="t" r="r" b="b"/>
                <a:pathLst>
                  <a:path w="940" h="2015" extrusionOk="0">
                    <a:moveTo>
                      <a:pt x="279" y="0"/>
                    </a:moveTo>
                    <a:cubicBezTo>
                      <a:pt x="270" y="2"/>
                      <a:pt x="262" y="4"/>
                      <a:pt x="253" y="8"/>
                    </a:cubicBezTo>
                    <a:cubicBezTo>
                      <a:pt x="169" y="34"/>
                      <a:pt x="85" y="66"/>
                      <a:pt x="1" y="102"/>
                    </a:cubicBezTo>
                    <a:lnTo>
                      <a:pt x="704" y="2015"/>
                    </a:lnTo>
                    <a:cubicBezTo>
                      <a:pt x="787" y="1944"/>
                      <a:pt x="866" y="1872"/>
                      <a:pt x="940" y="1796"/>
                    </a:cubicBezTo>
                    <a:lnTo>
                      <a:pt x="27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7"/>
              <p:cNvSpPr/>
              <p:nvPr/>
            </p:nvSpPr>
            <p:spPr>
              <a:xfrm>
                <a:off x="7067098" y="3060407"/>
                <a:ext cx="61602" cy="131166"/>
              </a:xfrm>
              <a:custGeom>
                <a:avLst/>
                <a:gdLst/>
                <a:ahLst/>
                <a:cxnLst/>
                <a:rect l="l" t="t" r="r" b="b"/>
                <a:pathLst>
                  <a:path w="998" h="2125" extrusionOk="0">
                    <a:moveTo>
                      <a:pt x="269" y="0"/>
                    </a:moveTo>
                    <a:cubicBezTo>
                      <a:pt x="178" y="62"/>
                      <a:pt x="86" y="130"/>
                      <a:pt x="0" y="200"/>
                    </a:cubicBezTo>
                    <a:lnTo>
                      <a:pt x="707" y="2124"/>
                    </a:lnTo>
                    <a:cubicBezTo>
                      <a:pt x="805" y="2081"/>
                      <a:pt x="901" y="2032"/>
                      <a:pt x="997" y="1978"/>
                    </a:cubicBezTo>
                    <a:lnTo>
                      <a:pt x="26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7"/>
              <p:cNvSpPr/>
              <p:nvPr/>
            </p:nvSpPr>
            <p:spPr>
              <a:xfrm>
                <a:off x="7053272" y="3077381"/>
                <a:ext cx="51232" cy="120364"/>
              </a:xfrm>
              <a:custGeom>
                <a:avLst/>
                <a:gdLst/>
                <a:ahLst/>
                <a:cxnLst/>
                <a:rect l="l" t="t" r="r" b="b"/>
                <a:pathLst>
                  <a:path w="830" h="1950" extrusionOk="0">
                    <a:moveTo>
                      <a:pt x="135" y="0"/>
                    </a:moveTo>
                    <a:cubicBezTo>
                      <a:pt x="88" y="42"/>
                      <a:pt x="44" y="83"/>
                      <a:pt x="1" y="125"/>
                    </a:cubicBezTo>
                    <a:lnTo>
                      <a:pt x="672" y="1950"/>
                    </a:lnTo>
                    <a:cubicBezTo>
                      <a:pt x="724" y="1933"/>
                      <a:pt x="777" y="1913"/>
                      <a:pt x="830" y="1892"/>
                    </a:cubicBezTo>
                    <a:lnTo>
                      <a:pt x="135"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7"/>
              <p:cNvSpPr/>
              <p:nvPr/>
            </p:nvSpPr>
            <p:spPr>
              <a:xfrm>
                <a:off x="7010311" y="3131206"/>
                <a:ext cx="35368" cy="72157"/>
              </a:xfrm>
              <a:custGeom>
                <a:avLst/>
                <a:gdLst/>
                <a:ahLst/>
                <a:cxnLst/>
                <a:rect l="l" t="t" r="r" b="b"/>
                <a:pathLst>
                  <a:path w="573" h="1169" extrusionOk="0">
                    <a:moveTo>
                      <a:pt x="144" y="1"/>
                    </a:moveTo>
                    <a:cubicBezTo>
                      <a:pt x="132" y="27"/>
                      <a:pt x="120" y="51"/>
                      <a:pt x="109" y="77"/>
                    </a:cubicBezTo>
                    <a:cubicBezTo>
                      <a:pt x="106" y="85"/>
                      <a:pt x="103" y="94"/>
                      <a:pt x="99" y="102"/>
                    </a:cubicBezTo>
                    <a:cubicBezTo>
                      <a:pt x="95" y="111"/>
                      <a:pt x="92" y="119"/>
                      <a:pt x="88" y="128"/>
                    </a:cubicBezTo>
                    <a:cubicBezTo>
                      <a:pt x="82" y="146"/>
                      <a:pt x="74" y="166"/>
                      <a:pt x="69" y="185"/>
                    </a:cubicBezTo>
                    <a:cubicBezTo>
                      <a:pt x="33" y="292"/>
                      <a:pt x="13" y="393"/>
                      <a:pt x="8" y="488"/>
                    </a:cubicBezTo>
                    <a:cubicBezTo>
                      <a:pt x="1" y="628"/>
                      <a:pt x="27" y="751"/>
                      <a:pt x="82" y="853"/>
                    </a:cubicBezTo>
                    <a:cubicBezTo>
                      <a:pt x="119" y="922"/>
                      <a:pt x="168" y="980"/>
                      <a:pt x="230" y="1029"/>
                    </a:cubicBezTo>
                    <a:cubicBezTo>
                      <a:pt x="245" y="1040"/>
                      <a:pt x="260" y="1050"/>
                      <a:pt x="276" y="1061"/>
                    </a:cubicBezTo>
                    <a:cubicBezTo>
                      <a:pt x="349" y="1106"/>
                      <a:pt x="434" y="1141"/>
                      <a:pt x="534" y="1162"/>
                    </a:cubicBezTo>
                    <a:cubicBezTo>
                      <a:pt x="546" y="1164"/>
                      <a:pt x="560" y="1167"/>
                      <a:pt x="572" y="1168"/>
                    </a:cubicBezTo>
                    <a:lnTo>
                      <a:pt x="144"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a:off x="7027039" y="3052259"/>
                <a:ext cx="172028" cy="129869"/>
              </a:xfrm>
              <a:custGeom>
                <a:avLst/>
                <a:gdLst/>
                <a:ahLst/>
                <a:cxnLst/>
                <a:rect l="l" t="t" r="r" b="b"/>
                <a:pathLst>
                  <a:path w="2787" h="2104" extrusionOk="0">
                    <a:moveTo>
                      <a:pt x="2062" y="0"/>
                    </a:moveTo>
                    <a:cubicBezTo>
                      <a:pt x="2030" y="0"/>
                      <a:pt x="1998" y="1"/>
                      <a:pt x="1964" y="4"/>
                    </a:cubicBezTo>
                    <a:cubicBezTo>
                      <a:pt x="1939" y="7"/>
                      <a:pt x="1914" y="10"/>
                      <a:pt x="1889" y="14"/>
                    </a:cubicBezTo>
                    <a:cubicBezTo>
                      <a:pt x="1298" y="99"/>
                      <a:pt x="601" y="591"/>
                      <a:pt x="299" y="1146"/>
                    </a:cubicBezTo>
                    <a:cubicBezTo>
                      <a:pt x="1" y="1694"/>
                      <a:pt x="195" y="2104"/>
                      <a:pt x="730" y="2104"/>
                    </a:cubicBezTo>
                    <a:cubicBezTo>
                      <a:pt x="738" y="2104"/>
                      <a:pt x="745" y="2104"/>
                      <a:pt x="753" y="2104"/>
                    </a:cubicBezTo>
                    <a:cubicBezTo>
                      <a:pt x="776" y="2104"/>
                      <a:pt x="800" y="2102"/>
                      <a:pt x="824" y="2099"/>
                    </a:cubicBezTo>
                    <a:cubicBezTo>
                      <a:pt x="1429" y="2047"/>
                      <a:pt x="2174" y="1536"/>
                      <a:pt x="2489" y="958"/>
                    </a:cubicBezTo>
                    <a:cubicBezTo>
                      <a:pt x="2787" y="411"/>
                      <a:pt x="2594" y="0"/>
                      <a:pt x="2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a:off x="7047924" y="3055100"/>
                <a:ext cx="138378" cy="112531"/>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a:off x="7047924" y="3055100"/>
                <a:ext cx="138378" cy="112974"/>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7045248" y="3063185"/>
                <a:ext cx="141042" cy="116105"/>
              </a:xfrm>
              <a:custGeom>
                <a:avLst/>
                <a:gdLst/>
                <a:ahLst/>
                <a:cxnLst/>
                <a:rect l="l" t="t" r="r" b="b"/>
                <a:pathLst>
                  <a:path w="2285" h="1881" extrusionOk="0">
                    <a:moveTo>
                      <a:pt x="1825" y="0"/>
                    </a:moveTo>
                    <a:cubicBezTo>
                      <a:pt x="1796" y="0"/>
                      <a:pt x="1767" y="1"/>
                      <a:pt x="1736" y="4"/>
                    </a:cubicBezTo>
                    <a:cubicBezTo>
                      <a:pt x="1717" y="6"/>
                      <a:pt x="1698" y="8"/>
                      <a:pt x="1679" y="11"/>
                    </a:cubicBezTo>
                    <a:cubicBezTo>
                      <a:pt x="1674" y="12"/>
                      <a:pt x="1670" y="12"/>
                      <a:pt x="1664" y="13"/>
                    </a:cubicBezTo>
                    <a:cubicBezTo>
                      <a:pt x="1122" y="91"/>
                      <a:pt x="481" y="533"/>
                      <a:pt x="178" y="1040"/>
                    </a:cubicBezTo>
                    <a:cubicBezTo>
                      <a:pt x="168" y="1057"/>
                      <a:pt x="157" y="1076"/>
                      <a:pt x="148" y="1094"/>
                    </a:cubicBezTo>
                    <a:cubicBezTo>
                      <a:pt x="88" y="1204"/>
                      <a:pt x="48" y="1308"/>
                      <a:pt x="28" y="1404"/>
                    </a:cubicBezTo>
                    <a:cubicBezTo>
                      <a:pt x="1" y="1537"/>
                      <a:pt x="11" y="1654"/>
                      <a:pt x="55" y="1749"/>
                    </a:cubicBezTo>
                    <a:cubicBezTo>
                      <a:pt x="70" y="1763"/>
                      <a:pt x="86" y="1776"/>
                      <a:pt x="103" y="1788"/>
                    </a:cubicBezTo>
                    <a:cubicBezTo>
                      <a:pt x="194" y="1848"/>
                      <a:pt x="313" y="1880"/>
                      <a:pt x="459" y="1880"/>
                    </a:cubicBezTo>
                    <a:cubicBezTo>
                      <a:pt x="461" y="1880"/>
                      <a:pt x="464" y="1880"/>
                      <a:pt x="466" y="1880"/>
                    </a:cubicBezTo>
                    <a:lnTo>
                      <a:pt x="485" y="1880"/>
                    </a:lnTo>
                    <a:cubicBezTo>
                      <a:pt x="507" y="1880"/>
                      <a:pt x="529" y="1879"/>
                      <a:pt x="554" y="1876"/>
                    </a:cubicBezTo>
                    <a:cubicBezTo>
                      <a:pt x="581" y="1874"/>
                      <a:pt x="609" y="1871"/>
                      <a:pt x="638" y="1865"/>
                    </a:cubicBezTo>
                    <a:cubicBezTo>
                      <a:pt x="697" y="1857"/>
                      <a:pt x="757" y="1843"/>
                      <a:pt x="818" y="1826"/>
                    </a:cubicBezTo>
                    <a:cubicBezTo>
                      <a:pt x="1245" y="1705"/>
                      <a:pt x="1696" y="1395"/>
                      <a:pt x="1985" y="1026"/>
                    </a:cubicBezTo>
                    <a:cubicBezTo>
                      <a:pt x="2026" y="973"/>
                      <a:pt x="2064" y="919"/>
                      <a:pt x="2099" y="863"/>
                    </a:cubicBezTo>
                    <a:cubicBezTo>
                      <a:pt x="2115" y="837"/>
                      <a:pt x="2131" y="811"/>
                      <a:pt x="2144" y="784"/>
                    </a:cubicBezTo>
                    <a:cubicBezTo>
                      <a:pt x="2160" y="756"/>
                      <a:pt x="2175" y="726"/>
                      <a:pt x="2187" y="699"/>
                    </a:cubicBezTo>
                    <a:cubicBezTo>
                      <a:pt x="2255" y="550"/>
                      <a:pt x="2285" y="414"/>
                      <a:pt x="2276" y="297"/>
                    </a:cubicBezTo>
                    <a:cubicBezTo>
                      <a:pt x="2273" y="236"/>
                      <a:pt x="2259" y="180"/>
                      <a:pt x="2236" y="130"/>
                    </a:cubicBezTo>
                    <a:cubicBezTo>
                      <a:pt x="2184" y="83"/>
                      <a:pt x="2118" y="47"/>
                      <a:pt x="2038" y="27"/>
                    </a:cubicBezTo>
                    <a:cubicBezTo>
                      <a:pt x="1975" y="9"/>
                      <a:pt x="1904" y="0"/>
                      <a:pt x="1825"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7027347" y="3050037"/>
                <a:ext cx="189496" cy="154683"/>
              </a:xfrm>
              <a:custGeom>
                <a:avLst/>
                <a:gdLst/>
                <a:ahLst/>
                <a:cxnLst/>
                <a:rect l="l" t="t" r="r" b="b"/>
                <a:pathLst>
                  <a:path w="3070" h="2506" extrusionOk="0">
                    <a:moveTo>
                      <a:pt x="1" y="2376"/>
                    </a:moveTo>
                    <a:lnTo>
                      <a:pt x="1" y="2376"/>
                    </a:lnTo>
                    <a:cubicBezTo>
                      <a:pt x="32" y="2393"/>
                      <a:pt x="64" y="2409"/>
                      <a:pt x="97" y="2422"/>
                    </a:cubicBezTo>
                    <a:lnTo>
                      <a:pt x="97" y="2422"/>
                    </a:lnTo>
                    <a:cubicBezTo>
                      <a:pt x="64" y="2409"/>
                      <a:pt x="32" y="2393"/>
                      <a:pt x="1" y="2376"/>
                    </a:cubicBezTo>
                    <a:close/>
                    <a:moveTo>
                      <a:pt x="2966" y="0"/>
                    </a:moveTo>
                    <a:lnTo>
                      <a:pt x="2966" y="0"/>
                    </a:lnTo>
                    <a:cubicBezTo>
                      <a:pt x="3064" y="180"/>
                      <a:pt x="3055" y="394"/>
                      <a:pt x="3002" y="589"/>
                    </a:cubicBezTo>
                    <a:lnTo>
                      <a:pt x="3002" y="588"/>
                    </a:lnTo>
                    <a:cubicBezTo>
                      <a:pt x="2790" y="1279"/>
                      <a:pt x="2185" y="1840"/>
                      <a:pt x="1516" y="2202"/>
                    </a:cubicBezTo>
                    <a:cubicBezTo>
                      <a:pt x="1214" y="2352"/>
                      <a:pt x="843" y="2495"/>
                      <a:pt x="493" y="2495"/>
                    </a:cubicBezTo>
                    <a:cubicBezTo>
                      <a:pt x="356" y="2495"/>
                      <a:pt x="222" y="2474"/>
                      <a:pt x="97" y="2422"/>
                    </a:cubicBezTo>
                    <a:lnTo>
                      <a:pt x="97" y="2422"/>
                    </a:lnTo>
                    <a:cubicBezTo>
                      <a:pt x="236" y="2480"/>
                      <a:pt x="382" y="2505"/>
                      <a:pt x="531" y="2505"/>
                    </a:cubicBezTo>
                    <a:cubicBezTo>
                      <a:pt x="1009" y="2505"/>
                      <a:pt x="1516" y="2248"/>
                      <a:pt x="1894" y="1999"/>
                    </a:cubicBezTo>
                    <a:cubicBezTo>
                      <a:pt x="2404" y="1644"/>
                      <a:pt x="2854" y="1163"/>
                      <a:pt x="3016" y="591"/>
                    </a:cubicBezTo>
                    <a:lnTo>
                      <a:pt x="3016" y="593"/>
                    </a:lnTo>
                    <a:cubicBezTo>
                      <a:pt x="3066" y="396"/>
                      <a:pt x="3069" y="180"/>
                      <a:pt x="2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7061173" y="3130959"/>
                <a:ext cx="34381" cy="16727"/>
              </a:xfrm>
              <a:custGeom>
                <a:avLst/>
                <a:gdLst/>
                <a:ahLst/>
                <a:cxnLst/>
                <a:rect l="l" t="t" r="r" b="b"/>
                <a:pathLst>
                  <a:path w="557" h="271" extrusionOk="0">
                    <a:moveTo>
                      <a:pt x="449" y="0"/>
                    </a:moveTo>
                    <a:lnTo>
                      <a:pt x="0" y="111"/>
                    </a:lnTo>
                    <a:lnTo>
                      <a:pt x="108" y="271"/>
                    </a:lnTo>
                    <a:lnTo>
                      <a:pt x="556" y="160"/>
                    </a:lnTo>
                    <a:lnTo>
                      <a:pt x="44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7078209" y="3114787"/>
                <a:ext cx="39936" cy="18826"/>
              </a:xfrm>
              <a:custGeom>
                <a:avLst/>
                <a:gdLst/>
                <a:ahLst/>
                <a:cxnLst/>
                <a:rect l="l" t="t" r="r" b="b"/>
                <a:pathLst>
                  <a:path w="647" h="305" extrusionOk="0">
                    <a:moveTo>
                      <a:pt x="25" y="0"/>
                    </a:moveTo>
                    <a:cubicBezTo>
                      <a:pt x="17" y="0"/>
                      <a:pt x="9" y="1"/>
                      <a:pt x="1" y="1"/>
                    </a:cubicBezTo>
                    <a:lnTo>
                      <a:pt x="108" y="159"/>
                    </a:lnTo>
                    <a:cubicBezTo>
                      <a:pt x="158" y="252"/>
                      <a:pt x="321" y="274"/>
                      <a:pt x="462" y="293"/>
                    </a:cubicBezTo>
                    <a:cubicBezTo>
                      <a:pt x="495" y="296"/>
                      <a:pt x="526" y="300"/>
                      <a:pt x="553" y="305"/>
                    </a:cubicBezTo>
                    <a:cubicBezTo>
                      <a:pt x="572" y="290"/>
                      <a:pt x="585" y="274"/>
                      <a:pt x="596" y="257"/>
                    </a:cubicBezTo>
                    <a:cubicBezTo>
                      <a:pt x="646" y="169"/>
                      <a:pt x="553" y="157"/>
                      <a:pt x="354" y="133"/>
                    </a:cubicBezTo>
                    <a:cubicBezTo>
                      <a:pt x="289" y="125"/>
                      <a:pt x="216" y="115"/>
                      <a:pt x="154" y="98"/>
                    </a:cubicBezTo>
                    <a:cubicBezTo>
                      <a:pt x="173" y="53"/>
                      <a:pt x="165" y="0"/>
                      <a:pt x="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7142958" y="3064543"/>
                <a:ext cx="13086" cy="20987"/>
              </a:xfrm>
              <a:custGeom>
                <a:avLst/>
                <a:gdLst/>
                <a:ahLst/>
                <a:cxnLst/>
                <a:rect l="l" t="t" r="r" b="b"/>
                <a:pathLst>
                  <a:path w="212" h="340" extrusionOk="0">
                    <a:moveTo>
                      <a:pt x="101" y="1"/>
                    </a:moveTo>
                    <a:lnTo>
                      <a:pt x="0" y="180"/>
                    </a:lnTo>
                    <a:lnTo>
                      <a:pt x="110" y="339"/>
                    </a:lnTo>
                    <a:lnTo>
                      <a:pt x="211" y="160"/>
                    </a:lnTo>
                    <a:lnTo>
                      <a:pt x="1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7106108" y="3091763"/>
                <a:ext cx="29505" cy="14444"/>
              </a:xfrm>
              <a:custGeom>
                <a:avLst/>
                <a:gdLst/>
                <a:ahLst/>
                <a:cxnLst/>
                <a:rect l="l" t="t" r="r" b="b"/>
                <a:pathLst>
                  <a:path w="478" h="234" extrusionOk="0">
                    <a:moveTo>
                      <a:pt x="323" y="0"/>
                    </a:moveTo>
                    <a:cubicBezTo>
                      <a:pt x="312" y="0"/>
                      <a:pt x="300" y="1"/>
                      <a:pt x="287" y="2"/>
                    </a:cubicBezTo>
                    <a:cubicBezTo>
                      <a:pt x="178" y="9"/>
                      <a:pt x="87" y="47"/>
                      <a:pt x="47" y="119"/>
                    </a:cubicBezTo>
                    <a:cubicBezTo>
                      <a:pt x="0" y="199"/>
                      <a:pt x="78" y="219"/>
                      <a:pt x="192" y="234"/>
                    </a:cubicBezTo>
                    <a:cubicBezTo>
                      <a:pt x="240" y="191"/>
                      <a:pt x="313" y="167"/>
                      <a:pt x="396" y="161"/>
                    </a:cubicBezTo>
                    <a:cubicBezTo>
                      <a:pt x="410" y="159"/>
                      <a:pt x="423" y="159"/>
                      <a:pt x="436" y="159"/>
                    </a:cubicBezTo>
                    <a:cubicBezTo>
                      <a:pt x="450" y="159"/>
                      <a:pt x="463" y="160"/>
                      <a:pt x="475" y="162"/>
                    </a:cubicBezTo>
                    <a:lnTo>
                      <a:pt x="456" y="134"/>
                    </a:lnTo>
                    <a:cubicBezTo>
                      <a:pt x="477" y="76"/>
                      <a:pt x="464" y="0"/>
                      <a:pt x="3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7158698" y="3082443"/>
                <a:ext cx="12530" cy="20369"/>
              </a:xfrm>
              <a:custGeom>
                <a:avLst/>
                <a:gdLst/>
                <a:ahLst/>
                <a:cxnLst/>
                <a:rect l="l" t="t" r="r" b="b"/>
                <a:pathLst>
                  <a:path w="203" h="330" extrusionOk="0">
                    <a:moveTo>
                      <a:pt x="57" y="1"/>
                    </a:moveTo>
                    <a:lnTo>
                      <a:pt x="57" y="1"/>
                    </a:lnTo>
                    <a:lnTo>
                      <a:pt x="57" y="1"/>
                    </a:lnTo>
                    <a:cubicBezTo>
                      <a:pt x="57" y="1"/>
                      <a:pt x="57" y="1"/>
                      <a:pt x="57" y="1"/>
                    </a:cubicBezTo>
                    <a:close/>
                    <a:moveTo>
                      <a:pt x="57" y="1"/>
                    </a:moveTo>
                    <a:lnTo>
                      <a:pt x="57" y="1"/>
                    </a:lnTo>
                    <a:cubicBezTo>
                      <a:pt x="57" y="3"/>
                      <a:pt x="0" y="46"/>
                      <a:pt x="31" y="98"/>
                    </a:cubicBezTo>
                    <a:cubicBezTo>
                      <a:pt x="42" y="117"/>
                      <a:pt x="61" y="128"/>
                      <a:pt x="82" y="138"/>
                    </a:cubicBezTo>
                    <a:cubicBezTo>
                      <a:pt x="81" y="148"/>
                      <a:pt x="77" y="159"/>
                      <a:pt x="73" y="170"/>
                    </a:cubicBezTo>
                    <a:lnTo>
                      <a:pt x="182" y="330"/>
                    </a:lnTo>
                    <a:cubicBezTo>
                      <a:pt x="203" y="258"/>
                      <a:pt x="195" y="202"/>
                      <a:pt x="166" y="160"/>
                    </a:cubicBezTo>
                    <a:lnTo>
                      <a:pt x="5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7"/>
              <p:cNvSpPr/>
              <p:nvPr/>
            </p:nvSpPr>
            <p:spPr>
              <a:xfrm>
                <a:off x="7108022" y="3124169"/>
                <a:ext cx="44380" cy="37776"/>
              </a:xfrm>
              <a:custGeom>
                <a:avLst/>
                <a:gdLst/>
                <a:ahLst/>
                <a:cxnLst/>
                <a:rect l="l" t="t" r="r" b="b"/>
                <a:pathLst>
                  <a:path w="719" h="612" extrusionOk="0">
                    <a:moveTo>
                      <a:pt x="694" y="1"/>
                    </a:moveTo>
                    <a:lnTo>
                      <a:pt x="694" y="1"/>
                    </a:lnTo>
                    <a:cubicBezTo>
                      <a:pt x="713" y="37"/>
                      <a:pt x="712" y="79"/>
                      <a:pt x="699" y="117"/>
                    </a:cubicBezTo>
                    <a:cubicBezTo>
                      <a:pt x="687" y="157"/>
                      <a:pt x="667" y="194"/>
                      <a:pt x="645" y="228"/>
                    </a:cubicBezTo>
                    <a:cubicBezTo>
                      <a:pt x="602" y="299"/>
                      <a:pt x="543" y="359"/>
                      <a:pt x="474" y="411"/>
                    </a:cubicBezTo>
                    <a:cubicBezTo>
                      <a:pt x="337" y="513"/>
                      <a:pt x="170" y="574"/>
                      <a:pt x="1" y="612"/>
                    </a:cubicBezTo>
                    <a:cubicBezTo>
                      <a:pt x="86" y="601"/>
                      <a:pt x="172" y="580"/>
                      <a:pt x="254" y="550"/>
                    </a:cubicBezTo>
                    <a:cubicBezTo>
                      <a:pt x="336" y="521"/>
                      <a:pt x="414" y="479"/>
                      <a:pt x="486" y="427"/>
                    </a:cubicBezTo>
                    <a:cubicBezTo>
                      <a:pt x="555" y="373"/>
                      <a:pt x="616" y="310"/>
                      <a:pt x="658" y="236"/>
                    </a:cubicBezTo>
                    <a:cubicBezTo>
                      <a:pt x="681" y="199"/>
                      <a:pt x="699" y="160"/>
                      <a:pt x="709" y="120"/>
                    </a:cubicBezTo>
                    <a:cubicBezTo>
                      <a:pt x="718" y="79"/>
                      <a:pt x="716" y="36"/>
                      <a:pt x="6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7"/>
              <p:cNvSpPr/>
              <p:nvPr/>
            </p:nvSpPr>
            <p:spPr>
              <a:xfrm>
                <a:off x="7126725" y="3064975"/>
                <a:ext cx="27344" cy="34628"/>
              </a:xfrm>
              <a:custGeom>
                <a:avLst/>
                <a:gdLst/>
                <a:ahLst/>
                <a:cxnLst/>
                <a:rect l="l" t="t" r="r" b="b"/>
                <a:pathLst>
                  <a:path w="443" h="561" extrusionOk="0">
                    <a:moveTo>
                      <a:pt x="284" y="1"/>
                    </a:moveTo>
                    <a:lnTo>
                      <a:pt x="36" y="20"/>
                    </a:lnTo>
                    <a:lnTo>
                      <a:pt x="1" y="84"/>
                    </a:lnTo>
                    <a:lnTo>
                      <a:pt x="156" y="560"/>
                    </a:lnTo>
                    <a:lnTo>
                      <a:pt x="442" y="490"/>
                    </a:lnTo>
                    <a:lnTo>
                      <a:pt x="342" y="179"/>
                    </a:lnTo>
                    <a:cubicBezTo>
                      <a:pt x="317" y="177"/>
                      <a:pt x="291" y="174"/>
                      <a:pt x="263" y="174"/>
                    </a:cubicBezTo>
                    <a:lnTo>
                      <a:pt x="312" y="89"/>
                    </a:lnTo>
                    <a:lnTo>
                      <a:pt x="2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7"/>
              <p:cNvSpPr/>
              <p:nvPr/>
            </p:nvSpPr>
            <p:spPr>
              <a:xfrm>
                <a:off x="7077838" y="3088739"/>
                <a:ext cx="26110" cy="34751"/>
              </a:xfrm>
              <a:custGeom>
                <a:avLst/>
                <a:gdLst/>
                <a:ahLst/>
                <a:cxnLst/>
                <a:rect l="l" t="t" r="r" b="b"/>
                <a:pathLst>
                  <a:path w="423" h="563" extrusionOk="0">
                    <a:moveTo>
                      <a:pt x="242" y="1"/>
                    </a:moveTo>
                    <a:cubicBezTo>
                      <a:pt x="154" y="62"/>
                      <a:pt x="83" y="136"/>
                      <a:pt x="35" y="221"/>
                    </a:cubicBezTo>
                    <a:cubicBezTo>
                      <a:pt x="19" y="249"/>
                      <a:pt x="9" y="274"/>
                      <a:pt x="0" y="298"/>
                    </a:cubicBezTo>
                    <a:lnTo>
                      <a:pt x="57" y="476"/>
                    </a:lnTo>
                    <a:cubicBezTo>
                      <a:pt x="70" y="485"/>
                      <a:pt x="85" y="491"/>
                      <a:pt x="100" y="499"/>
                    </a:cubicBezTo>
                    <a:cubicBezTo>
                      <a:pt x="172" y="530"/>
                      <a:pt x="269" y="543"/>
                      <a:pt x="358" y="554"/>
                    </a:cubicBezTo>
                    <a:cubicBezTo>
                      <a:pt x="381" y="557"/>
                      <a:pt x="402" y="559"/>
                      <a:pt x="422" y="562"/>
                    </a:cubicBezTo>
                    <a:lnTo>
                      <a:pt x="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7"/>
              <p:cNvSpPr/>
              <p:nvPr/>
            </p:nvSpPr>
            <p:spPr>
              <a:xfrm>
                <a:off x="7085677" y="3130959"/>
                <a:ext cx="26727" cy="31233"/>
              </a:xfrm>
              <a:custGeom>
                <a:avLst/>
                <a:gdLst/>
                <a:ahLst/>
                <a:cxnLst/>
                <a:rect l="l" t="t" r="r" b="b"/>
                <a:pathLst>
                  <a:path w="433" h="506" extrusionOk="0">
                    <a:moveTo>
                      <a:pt x="52" y="0"/>
                    </a:moveTo>
                    <a:lnTo>
                      <a:pt x="1" y="12"/>
                    </a:lnTo>
                    <a:lnTo>
                      <a:pt x="160" y="506"/>
                    </a:lnTo>
                    <a:lnTo>
                      <a:pt x="254" y="340"/>
                    </a:lnTo>
                    <a:cubicBezTo>
                      <a:pt x="316" y="330"/>
                      <a:pt x="375" y="316"/>
                      <a:pt x="432" y="297"/>
                    </a:cubicBezTo>
                    <a:lnTo>
                      <a:pt x="362" y="81"/>
                    </a:lnTo>
                    <a:cubicBezTo>
                      <a:pt x="326" y="94"/>
                      <a:pt x="283" y="105"/>
                      <a:pt x="230" y="108"/>
                    </a:cubicBezTo>
                    <a:cubicBezTo>
                      <a:pt x="213" y="110"/>
                      <a:pt x="198" y="110"/>
                      <a:pt x="183" y="110"/>
                    </a:cubicBezTo>
                    <a:cubicBezTo>
                      <a:pt x="72" y="110"/>
                      <a:pt x="32" y="68"/>
                      <a:pt x="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7"/>
              <p:cNvSpPr/>
              <p:nvPr/>
            </p:nvSpPr>
            <p:spPr>
              <a:xfrm>
                <a:off x="7069012" y="3133243"/>
                <a:ext cx="19937" cy="31109"/>
              </a:xfrm>
              <a:custGeom>
                <a:avLst/>
                <a:gdLst/>
                <a:ahLst/>
                <a:cxnLst/>
                <a:rect l="l" t="t" r="r" b="b"/>
                <a:pathLst>
                  <a:path w="323" h="504" extrusionOk="0">
                    <a:moveTo>
                      <a:pt x="164" y="0"/>
                    </a:moveTo>
                    <a:lnTo>
                      <a:pt x="1" y="42"/>
                    </a:lnTo>
                    <a:lnTo>
                      <a:pt x="92" y="319"/>
                    </a:lnTo>
                    <a:cubicBezTo>
                      <a:pt x="122" y="324"/>
                      <a:pt x="155" y="328"/>
                      <a:pt x="192" y="330"/>
                    </a:cubicBezTo>
                    <a:lnTo>
                      <a:pt x="131" y="438"/>
                    </a:lnTo>
                    <a:lnTo>
                      <a:pt x="152" y="504"/>
                    </a:lnTo>
                    <a:lnTo>
                      <a:pt x="297" y="492"/>
                    </a:lnTo>
                    <a:lnTo>
                      <a:pt x="323" y="490"/>
                    </a:lnTo>
                    <a:lnTo>
                      <a:pt x="1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7"/>
              <p:cNvSpPr/>
              <p:nvPr/>
            </p:nvSpPr>
            <p:spPr>
              <a:xfrm>
                <a:off x="7139749" y="3110528"/>
                <a:ext cx="6049" cy="13333"/>
              </a:xfrm>
              <a:custGeom>
                <a:avLst/>
                <a:gdLst/>
                <a:ahLst/>
                <a:cxnLst/>
                <a:rect l="l" t="t" r="r" b="b"/>
                <a:pathLst>
                  <a:path w="98" h="216" extrusionOk="0">
                    <a:moveTo>
                      <a:pt x="0" y="0"/>
                    </a:moveTo>
                    <a:lnTo>
                      <a:pt x="69" y="215"/>
                    </a:lnTo>
                    <a:cubicBezTo>
                      <a:pt x="79" y="191"/>
                      <a:pt x="85" y="170"/>
                      <a:pt x="87" y="151"/>
                    </a:cubicBezTo>
                    <a:cubicBezTo>
                      <a:pt x="98" y="77"/>
                      <a:pt x="62" y="3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7"/>
              <p:cNvSpPr/>
              <p:nvPr/>
            </p:nvSpPr>
            <p:spPr>
              <a:xfrm>
                <a:off x="7076074" y="3076083"/>
                <a:ext cx="42775" cy="25122"/>
              </a:xfrm>
              <a:custGeom>
                <a:avLst/>
                <a:gdLst/>
                <a:ahLst/>
                <a:cxnLst/>
                <a:rect l="l" t="t" r="r" b="b"/>
                <a:pathLst>
                  <a:path w="693" h="407" extrusionOk="0">
                    <a:moveTo>
                      <a:pt x="692" y="0"/>
                    </a:moveTo>
                    <a:cubicBezTo>
                      <a:pt x="692" y="0"/>
                      <a:pt x="678" y="1"/>
                      <a:pt x="656" y="6"/>
                    </a:cubicBezTo>
                    <a:cubicBezTo>
                      <a:pt x="645" y="7"/>
                      <a:pt x="631" y="9"/>
                      <a:pt x="615" y="13"/>
                    </a:cubicBezTo>
                    <a:cubicBezTo>
                      <a:pt x="599" y="16"/>
                      <a:pt x="581" y="19"/>
                      <a:pt x="562" y="25"/>
                    </a:cubicBezTo>
                    <a:cubicBezTo>
                      <a:pt x="544" y="30"/>
                      <a:pt x="523" y="35"/>
                      <a:pt x="502" y="42"/>
                    </a:cubicBezTo>
                    <a:cubicBezTo>
                      <a:pt x="492" y="46"/>
                      <a:pt x="481" y="49"/>
                      <a:pt x="470" y="53"/>
                    </a:cubicBezTo>
                    <a:cubicBezTo>
                      <a:pt x="457" y="56"/>
                      <a:pt x="446" y="60"/>
                      <a:pt x="435" y="65"/>
                    </a:cubicBezTo>
                    <a:cubicBezTo>
                      <a:pt x="424" y="69"/>
                      <a:pt x="413" y="72"/>
                      <a:pt x="401" y="77"/>
                    </a:cubicBezTo>
                    <a:cubicBezTo>
                      <a:pt x="388" y="81"/>
                      <a:pt x="377" y="87"/>
                      <a:pt x="365" y="92"/>
                    </a:cubicBezTo>
                    <a:cubicBezTo>
                      <a:pt x="341" y="103"/>
                      <a:pt x="318" y="113"/>
                      <a:pt x="296" y="127"/>
                    </a:cubicBezTo>
                    <a:cubicBezTo>
                      <a:pt x="271" y="138"/>
                      <a:pt x="250" y="153"/>
                      <a:pt x="228" y="166"/>
                    </a:cubicBezTo>
                    <a:cubicBezTo>
                      <a:pt x="207" y="181"/>
                      <a:pt x="186" y="194"/>
                      <a:pt x="167" y="210"/>
                    </a:cubicBezTo>
                    <a:cubicBezTo>
                      <a:pt x="148" y="224"/>
                      <a:pt x="132" y="241"/>
                      <a:pt x="114" y="256"/>
                    </a:cubicBezTo>
                    <a:cubicBezTo>
                      <a:pt x="107" y="264"/>
                      <a:pt x="100" y="271"/>
                      <a:pt x="92" y="280"/>
                    </a:cubicBezTo>
                    <a:cubicBezTo>
                      <a:pt x="88" y="282"/>
                      <a:pt x="86" y="286"/>
                      <a:pt x="81" y="290"/>
                    </a:cubicBezTo>
                    <a:cubicBezTo>
                      <a:pt x="79" y="294"/>
                      <a:pt x="75" y="298"/>
                      <a:pt x="72" y="302"/>
                    </a:cubicBezTo>
                    <a:cubicBezTo>
                      <a:pt x="59" y="317"/>
                      <a:pt x="48" y="329"/>
                      <a:pt x="39" y="343"/>
                    </a:cubicBezTo>
                    <a:cubicBezTo>
                      <a:pt x="30" y="355"/>
                      <a:pt x="22" y="366"/>
                      <a:pt x="17" y="376"/>
                    </a:cubicBezTo>
                    <a:cubicBezTo>
                      <a:pt x="6" y="396"/>
                      <a:pt x="0" y="406"/>
                      <a:pt x="0" y="406"/>
                    </a:cubicBezTo>
                    <a:cubicBezTo>
                      <a:pt x="0" y="406"/>
                      <a:pt x="6" y="396"/>
                      <a:pt x="18" y="377"/>
                    </a:cubicBezTo>
                    <a:cubicBezTo>
                      <a:pt x="23" y="368"/>
                      <a:pt x="33" y="358"/>
                      <a:pt x="42" y="345"/>
                    </a:cubicBezTo>
                    <a:cubicBezTo>
                      <a:pt x="50" y="334"/>
                      <a:pt x="61" y="321"/>
                      <a:pt x="75" y="306"/>
                    </a:cubicBezTo>
                    <a:cubicBezTo>
                      <a:pt x="77" y="303"/>
                      <a:pt x="81" y="300"/>
                      <a:pt x="85" y="296"/>
                    </a:cubicBezTo>
                    <a:cubicBezTo>
                      <a:pt x="87" y="291"/>
                      <a:pt x="91" y="289"/>
                      <a:pt x="95" y="285"/>
                    </a:cubicBezTo>
                    <a:lnTo>
                      <a:pt x="117" y="263"/>
                    </a:lnTo>
                    <a:cubicBezTo>
                      <a:pt x="133" y="248"/>
                      <a:pt x="150" y="232"/>
                      <a:pt x="170" y="218"/>
                    </a:cubicBezTo>
                    <a:cubicBezTo>
                      <a:pt x="188" y="202"/>
                      <a:pt x="209" y="189"/>
                      <a:pt x="230" y="174"/>
                    </a:cubicBezTo>
                    <a:cubicBezTo>
                      <a:pt x="253" y="161"/>
                      <a:pt x="274" y="147"/>
                      <a:pt x="298" y="134"/>
                    </a:cubicBezTo>
                    <a:cubicBezTo>
                      <a:pt x="322" y="123"/>
                      <a:pt x="344" y="111"/>
                      <a:pt x="367" y="100"/>
                    </a:cubicBezTo>
                    <a:cubicBezTo>
                      <a:pt x="380" y="95"/>
                      <a:pt x="391" y="91"/>
                      <a:pt x="403" y="86"/>
                    </a:cubicBezTo>
                    <a:cubicBezTo>
                      <a:pt x="415" y="81"/>
                      <a:pt x="425" y="76"/>
                      <a:pt x="438" y="73"/>
                    </a:cubicBezTo>
                    <a:cubicBezTo>
                      <a:pt x="450" y="68"/>
                      <a:pt x="461" y="64"/>
                      <a:pt x="472" y="59"/>
                    </a:cubicBezTo>
                    <a:cubicBezTo>
                      <a:pt x="483" y="55"/>
                      <a:pt x="494" y="53"/>
                      <a:pt x="504" y="49"/>
                    </a:cubicBezTo>
                    <a:cubicBezTo>
                      <a:pt x="525" y="41"/>
                      <a:pt x="547" y="36"/>
                      <a:pt x="566" y="31"/>
                    </a:cubicBezTo>
                    <a:cubicBezTo>
                      <a:pt x="583" y="26"/>
                      <a:pt x="601" y="21"/>
                      <a:pt x="617" y="17"/>
                    </a:cubicBezTo>
                    <a:cubicBezTo>
                      <a:pt x="631" y="13"/>
                      <a:pt x="646" y="11"/>
                      <a:pt x="656" y="8"/>
                    </a:cubicBezTo>
                    <a:cubicBezTo>
                      <a:pt x="678" y="2"/>
                      <a:pt x="692" y="0"/>
                      <a:pt x="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7"/>
              <p:cNvSpPr/>
              <p:nvPr/>
            </p:nvSpPr>
            <p:spPr>
              <a:xfrm>
                <a:off x="7074567" y="3153550"/>
                <a:ext cx="20554" cy="11110"/>
              </a:xfrm>
              <a:custGeom>
                <a:avLst/>
                <a:gdLst/>
                <a:ahLst/>
                <a:cxnLst/>
                <a:rect l="l" t="t" r="r" b="b"/>
                <a:pathLst>
                  <a:path w="333" h="180" extrusionOk="0">
                    <a:moveTo>
                      <a:pt x="102" y="1"/>
                    </a:moveTo>
                    <a:lnTo>
                      <a:pt x="1" y="180"/>
                    </a:lnTo>
                    <a:lnTo>
                      <a:pt x="1" y="180"/>
                    </a:lnTo>
                    <a:lnTo>
                      <a:pt x="333" y="156"/>
                    </a:lnTo>
                    <a:lnTo>
                      <a:pt x="33" y="159"/>
                    </a:lnTo>
                    <a:lnTo>
                      <a:pt x="10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7"/>
              <p:cNvSpPr/>
              <p:nvPr/>
            </p:nvSpPr>
            <p:spPr>
              <a:xfrm>
                <a:off x="7128947" y="3064543"/>
                <a:ext cx="20308" cy="11110"/>
              </a:xfrm>
              <a:custGeom>
                <a:avLst/>
                <a:gdLst/>
                <a:ahLst/>
                <a:cxnLst/>
                <a:rect l="l" t="t" r="r" b="b"/>
                <a:pathLst>
                  <a:path w="329" h="180" extrusionOk="0">
                    <a:moveTo>
                      <a:pt x="328" y="1"/>
                    </a:moveTo>
                    <a:lnTo>
                      <a:pt x="0" y="26"/>
                    </a:lnTo>
                    <a:lnTo>
                      <a:pt x="302" y="19"/>
                    </a:lnTo>
                    <a:lnTo>
                      <a:pt x="302" y="19"/>
                    </a:lnTo>
                    <a:lnTo>
                      <a:pt x="227" y="180"/>
                    </a:lnTo>
                    <a:lnTo>
                      <a:pt x="32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336;p37"/>
            <p:cNvGrpSpPr/>
            <p:nvPr/>
          </p:nvGrpSpPr>
          <p:grpSpPr>
            <a:xfrm flipH="1">
              <a:off x="8036584" y="1720602"/>
              <a:ext cx="217942" cy="202478"/>
              <a:chOff x="7010311" y="3029791"/>
              <a:chExt cx="220790" cy="195668"/>
            </a:xfrm>
          </p:grpSpPr>
          <p:sp>
            <p:nvSpPr>
              <p:cNvPr id="1337" name="Google Shape;1337;p37"/>
              <p:cNvSpPr/>
              <p:nvPr/>
            </p:nvSpPr>
            <p:spPr>
              <a:xfrm>
                <a:off x="7017595" y="3047074"/>
                <a:ext cx="213445" cy="178385"/>
              </a:xfrm>
              <a:custGeom>
                <a:avLst/>
                <a:gdLst/>
                <a:ahLst/>
                <a:cxnLst/>
                <a:rect l="l" t="t" r="r" b="b"/>
                <a:pathLst>
                  <a:path w="3458" h="2890" extrusionOk="0">
                    <a:moveTo>
                      <a:pt x="3093" y="1"/>
                    </a:moveTo>
                    <a:lnTo>
                      <a:pt x="2938" y="116"/>
                    </a:lnTo>
                    <a:cubicBezTo>
                      <a:pt x="2916" y="112"/>
                      <a:pt x="2893" y="107"/>
                      <a:pt x="2870" y="105"/>
                    </a:cubicBezTo>
                    <a:cubicBezTo>
                      <a:pt x="2820" y="99"/>
                      <a:pt x="2768" y="95"/>
                      <a:pt x="2713" y="95"/>
                    </a:cubicBezTo>
                    <a:cubicBezTo>
                      <a:pt x="2670" y="95"/>
                      <a:pt x="2625" y="97"/>
                      <a:pt x="2579" y="102"/>
                    </a:cubicBezTo>
                    <a:cubicBezTo>
                      <a:pt x="2517" y="107"/>
                      <a:pt x="2454" y="117"/>
                      <a:pt x="2392" y="129"/>
                    </a:cubicBezTo>
                    <a:cubicBezTo>
                      <a:pt x="2312" y="144"/>
                      <a:pt x="2231" y="165"/>
                      <a:pt x="2147" y="192"/>
                    </a:cubicBezTo>
                    <a:cubicBezTo>
                      <a:pt x="1590" y="368"/>
                      <a:pt x="1012" y="765"/>
                      <a:pt x="622" y="1239"/>
                    </a:cubicBezTo>
                    <a:cubicBezTo>
                      <a:pt x="564" y="1309"/>
                      <a:pt x="509" y="1382"/>
                      <a:pt x="461" y="1455"/>
                    </a:cubicBezTo>
                    <a:cubicBezTo>
                      <a:pt x="419" y="1516"/>
                      <a:pt x="381" y="1578"/>
                      <a:pt x="349" y="1641"/>
                    </a:cubicBezTo>
                    <a:cubicBezTo>
                      <a:pt x="297" y="1737"/>
                      <a:pt x="256" y="1831"/>
                      <a:pt x="226" y="1921"/>
                    </a:cubicBezTo>
                    <a:cubicBezTo>
                      <a:pt x="199" y="1999"/>
                      <a:pt x="180" y="2077"/>
                      <a:pt x="170" y="2151"/>
                    </a:cubicBezTo>
                    <a:lnTo>
                      <a:pt x="1" y="2276"/>
                    </a:lnTo>
                    <a:lnTo>
                      <a:pt x="258" y="2622"/>
                    </a:lnTo>
                    <a:cubicBezTo>
                      <a:pt x="289" y="2663"/>
                      <a:pt x="323" y="2700"/>
                      <a:pt x="366" y="2733"/>
                    </a:cubicBezTo>
                    <a:cubicBezTo>
                      <a:pt x="380" y="2743"/>
                      <a:pt x="395" y="2754"/>
                      <a:pt x="411" y="2765"/>
                    </a:cubicBezTo>
                    <a:cubicBezTo>
                      <a:pt x="484" y="2811"/>
                      <a:pt x="569" y="2846"/>
                      <a:pt x="669" y="2866"/>
                    </a:cubicBezTo>
                    <a:cubicBezTo>
                      <a:pt x="702" y="2873"/>
                      <a:pt x="738" y="2878"/>
                      <a:pt x="774" y="2882"/>
                    </a:cubicBezTo>
                    <a:cubicBezTo>
                      <a:pt x="809" y="2886"/>
                      <a:pt x="848" y="2889"/>
                      <a:pt x="887" y="2889"/>
                    </a:cubicBezTo>
                    <a:cubicBezTo>
                      <a:pt x="893" y="2889"/>
                      <a:pt x="899" y="2889"/>
                      <a:pt x="906" y="2889"/>
                    </a:cubicBezTo>
                    <a:cubicBezTo>
                      <a:pt x="949" y="2889"/>
                      <a:pt x="994" y="2886"/>
                      <a:pt x="1040" y="2882"/>
                    </a:cubicBezTo>
                    <a:cubicBezTo>
                      <a:pt x="1094" y="2876"/>
                      <a:pt x="1151" y="2869"/>
                      <a:pt x="1208" y="2858"/>
                    </a:cubicBezTo>
                    <a:cubicBezTo>
                      <a:pt x="1252" y="2850"/>
                      <a:pt x="1294" y="2842"/>
                      <a:pt x="1338" y="2829"/>
                    </a:cubicBezTo>
                    <a:cubicBezTo>
                      <a:pt x="1977" y="2669"/>
                      <a:pt x="2670" y="2193"/>
                      <a:pt x="3087" y="1630"/>
                    </a:cubicBezTo>
                    <a:cubicBezTo>
                      <a:pt x="3117" y="1592"/>
                      <a:pt x="3143" y="1553"/>
                      <a:pt x="3169" y="1513"/>
                    </a:cubicBezTo>
                    <a:cubicBezTo>
                      <a:pt x="3206" y="1458"/>
                      <a:pt x="3240" y="1402"/>
                      <a:pt x="3271" y="1344"/>
                    </a:cubicBezTo>
                    <a:cubicBezTo>
                      <a:pt x="3296" y="1297"/>
                      <a:pt x="3318" y="1251"/>
                      <a:pt x="3338" y="1204"/>
                    </a:cubicBezTo>
                    <a:cubicBezTo>
                      <a:pt x="3355" y="1165"/>
                      <a:pt x="3371" y="1127"/>
                      <a:pt x="3383" y="1088"/>
                    </a:cubicBezTo>
                    <a:cubicBezTo>
                      <a:pt x="3397" y="1050"/>
                      <a:pt x="3409" y="1014"/>
                      <a:pt x="3418" y="978"/>
                    </a:cubicBezTo>
                    <a:cubicBezTo>
                      <a:pt x="3447" y="870"/>
                      <a:pt x="3457" y="769"/>
                      <a:pt x="3454" y="676"/>
                    </a:cubicBezTo>
                    <a:cubicBezTo>
                      <a:pt x="3452" y="657"/>
                      <a:pt x="3451" y="637"/>
                      <a:pt x="3449" y="617"/>
                    </a:cubicBezTo>
                    <a:cubicBezTo>
                      <a:pt x="3438" y="533"/>
                      <a:pt x="3413" y="457"/>
                      <a:pt x="3376" y="389"/>
                    </a:cubicBezTo>
                    <a:cubicBezTo>
                      <a:pt x="3364" y="368"/>
                      <a:pt x="3351" y="348"/>
                      <a:pt x="3336" y="328"/>
                    </a:cubicBezTo>
                    <a:lnTo>
                      <a:pt x="30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7"/>
              <p:cNvSpPr/>
              <p:nvPr/>
            </p:nvSpPr>
            <p:spPr>
              <a:xfrm>
                <a:off x="7144440" y="3123922"/>
                <a:ext cx="46726" cy="56972"/>
              </a:xfrm>
              <a:custGeom>
                <a:avLst/>
                <a:gdLst/>
                <a:ahLst/>
                <a:cxnLst/>
                <a:rect l="l" t="t" r="r" b="b"/>
                <a:pathLst>
                  <a:path w="757" h="923" extrusionOk="0">
                    <a:moveTo>
                      <a:pt x="238" y="1"/>
                    </a:moveTo>
                    <a:lnTo>
                      <a:pt x="0" y="219"/>
                    </a:lnTo>
                    <a:lnTo>
                      <a:pt x="520" y="922"/>
                    </a:lnTo>
                    <a:cubicBezTo>
                      <a:pt x="603" y="853"/>
                      <a:pt x="682" y="780"/>
                      <a:pt x="757" y="704"/>
                    </a:cubicBezTo>
                    <a:lnTo>
                      <a:pt x="238"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7"/>
              <p:cNvSpPr/>
              <p:nvPr/>
            </p:nvSpPr>
            <p:spPr>
              <a:xfrm>
                <a:off x="7017656" y="3179660"/>
                <a:ext cx="43640" cy="44689"/>
              </a:xfrm>
              <a:custGeom>
                <a:avLst/>
                <a:gdLst/>
                <a:ahLst/>
                <a:cxnLst/>
                <a:rect l="l" t="t" r="r" b="b"/>
                <a:pathLst>
                  <a:path w="707" h="724" extrusionOk="0">
                    <a:moveTo>
                      <a:pt x="172" y="0"/>
                    </a:moveTo>
                    <a:lnTo>
                      <a:pt x="172" y="4"/>
                    </a:lnTo>
                    <a:lnTo>
                      <a:pt x="1" y="129"/>
                    </a:lnTo>
                    <a:lnTo>
                      <a:pt x="257" y="473"/>
                    </a:lnTo>
                    <a:cubicBezTo>
                      <a:pt x="288" y="514"/>
                      <a:pt x="322" y="551"/>
                      <a:pt x="365" y="584"/>
                    </a:cubicBezTo>
                    <a:cubicBezTo>
                      <a:pt x="379" y="594"/>
                      <a:pt x="394" y="605"/>
                      <a:pt x="410" y="615"/>
                    </a:cubicBezTo>
                    <a:cubicBezTo>
                      <a:pt x="483" y="662"/>
                      <a:pt x="568" y="696"/>
                      <a:pt x="668" y="717"/>
                    </a:cubicBezTo>
                    <a:cubicBezTo>
                      <a:pt x="680" y="720"/>
                      <a:pt x="694" y="722"/>
                      <a:pt x="706" y="723"/>
                    </a:cubicBezTo>
                    <a:lnTo>
                      <a:pt x="172"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7"/>
              <p:cNvSpPr/>
              <p:nvPr/>
            </p:nvSpPr>
            <p:spPr>
              <a:xfrm>
                <a:off x="7062098" y="3149661"/>
                <a:ext cx="57836" cy="69194"/>
              </a:xfrm>
              <a:custGeom>
                <a:avLst/>
                <a:gdLst/>
                <a:ahLst/>
                <a:cxnLst/>
                <a:rect l="l" t="t" r="r" b="b"/>
                <a:pathLst>
                  <a:path w="937" h="1121" extrusionOk="0">
                    <a:moveTo>
                      <a:pt x="155" y="0"/>
                    </a:moveTo>
                    <a:lnTo>
                      <a:pt x="0" y="68"/>
                    </a:lnTo>
                    <a:lnTo>
                      <a:pt x="780" y="1120"/>
                    </a:lnTo>
                    <a:cubicBezTo>
                      <a:pt x="832" y="1103"/>
                      <a:pt x="885" y="1084"/>
                      <a:pt x="937" y="1062"/>
                    </a:cubicBezTo>
                    <a:lnTo>
                      <a:pt x="155"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7"/>
              <p:cNvSpPr/>
              <p:nvPr/>
            </p:nvSpPr>
            <p:spPr>
              <a:xfrm>
                <a:off x="7087467" y="3147192"/>
                <a:ext cx="56725" cy="65490"/>
              </a:xfrm>
              <a:custGeom>
                <a:avLst/>
                <a:gdLst/>
                <a:ahLst/>
                <a:cxnLst/>
                <a:rect l="l" t="t" r="r" b="b"/>
                <a:pathLst>
                  <a:path w="919" h="1061" extrusionOk="0">
                    <a:moveTo>
                      <a:pt x="243" y="0"/>
                    </a:moveTo>
                    <a:lnTo>
                      <a:pt x="0" y="209"/>
                    </a:lnTo>
                    <a:lnTo>
                      <a:pt x="629" y="1060"/>
                    </a:lnTo>
                    <a:cubicBezTo>
                      <a:pt x="725" y="1015"/>
                      <a:pt x="823" y="966"/>
                      <a:pt x="918" y="913"/>
                    </a:cubicBezTo>
                    <a:lnTo>
                      <a:pt x="243"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7"/>
              <p:cNvSpPr/>
              <p:nvPr/>
            </p:nvSpPr>
            <p:spPr>
              <a:xfrm>
                <a:off x="7135675" y="3047074"/>
                <a:ext cx="95427" cy="107772"/>
              </a:xfrm>
              <a:custGeom>
                <a:avLst/>
                <a:gdLst/>
                <a:ahLst/>
                <a:cxnLst/>
                <a:rect l="l" t="t" r="r" b="b"/>
                <a:pathLst>
                  <a:path w="1546" h="1746" extrusionOk="0">
                    <a:moveTo>
                      <a:pt x="1181" y="1"/>
                    </a:moveTo>
                    <a:lnTo>
                      <a:pt x="1025" y="116"/>
                    </a:lnTo>
                    <a:cubicBezTo>
                      <a:pt x="1003" y="112"/>
                      <a:pt x="980" y="107"/>
                      <a:pt x="957" y="105"/>
                    </a:cubicBezTo>
                    <a:cubicBezTo>
                      <a:pt x="909" y="99"/>
                      <a:pt x="859" y="96"/>
                      <a:pt x="807" y="96"/>
                    </a:cubicBezTo>
                    <a:cubicBezTo>
                      <a:pt x="762" y="96"/>
                      <a:pt x="715" y="98"/>
                      <a:pt x="666" y="103"/>
                    </a:cubicBezTo>
                    <a:cubicBezTo>
                      <a:pt x="604" y="107"/>
                      <a:pt x="541" y="117"/>
                      <a:pt x="480" y="130"/>
                    </a:cubicBezTo>
                    <a:cubicBezTo>
                      <a:pt x="399" y="145"/>
                      <a:pt x="318" y="166"/>
                      <a:pt x="234" y="193"/>
                    </a:cubicBezTo>
                    <a:cubicBezTo>
                      <a:pt x="156" y="217"/>
                      <a:pt x="79" y="247"/>
                      <a:pt x="0" y="279"/>
                    </a:cubicBezTo>
                    <a:lnTo>
                      <a:pt x="1084" y="1746"/>
                    </a:lnTo>
                    <a:cubicBezTo>
                      <a:pt x="1116" y="1708"/>
                      <a:pt x="1146" y="1670"/>
                      <a:pt x="1174" y="1631"/>
                    </a:cubicBezTo>
                    <a:cubicBezTo>
                      <a:pt x="1204" y="1593"/>
                      <a:pt x="1230" y="1555"/>
                      <a:pt x="1256" y="1515"/>
                    </a:cubicBezTo>
                    <a:cubicBezTo>
                      <a:pt x="1293" y="1460"/>
                      <a:pt x="1327" y="1403"/>
                      <a:pt x="1358" y="1345"/>
                    </a:cubicBezTo>
                    <a:cubicBezTo>
                      <a:pt x="1383" y="1298"/>
                      <a:pt x="1405" y="1253"/>
                      <a:pt x="1425" y="1207"/>
                    </a:cubicBezTo>
                    <a:cubicBezTo>
                      <a:pt x="1442" y="1166"/>
                      <a:pt x="1458" y="1128"/>
                      <a:pt x="1472" y="1091"/>
                    </a:cubicBezTo>
                    <a:cubicBezTo>
                      <a:pt x="1484" y="1053"/>
                      <a:pt x="1496" y="1016"/>
                      <a:pt x="1505" y="980"/>
                    </a:cubicBezTo>
                    <a:cubicBezTo>
                      <a:pt x="1534" y="871"/>
                      <a:pt x="1545" y="770"/>
                      <a:pt x="1541" y="678"/>
                    </a:cubicBezTo>
                    <a:cubicBezTo>
                      <a:pt x="1539" y="658"/>
                      <a:pt x="1538" y="638"/>
                      <a:pt x="1536" y="618"/>
                    </a:cubicBezTo>
                    <a:cubicBezTo>
                      <a:pt x="1525" y="534"/>
                      <a:pt x="1500" y="458"/>
                      <a:pt x="1463" y="390"/>
                    </a:cubicBezTo>
                    <a:cubicBezTo>
                      <a:pt x="1451" y="369"/>
                      <a:pt x="1438" y="349"/>
                      <a:pt x="1423" y="330"/>
                    </a:cubicBezTo>
                    <a:lnTo>
                      <a:pt x="11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7"/>
              <p:cNvSpPr/>
              <p:nvPr/>
            </p:nvSpPr>
            <p:spPr>
              <a:xfrm>
                <a:off x="7196350" y="3047074"/>
                <a:ext cx="34628" cy="55676"/>
              </a:xfrm>
              <a:custGeom>
                <a:avLst/>
                <a:gdLst/>
                <a:ahLst/>
                <a:cxnLst/>
                <a:rect l="l" t="t" r="r" b="b"/>
                <a:pathLst>
                  <a:path w="561" h="902" extrusionOk="0">
                    <a:moveTo>
                      <a:pt x="198" y="1"/>
                    </a:moveTo>
                    <a:lnTo>
                      <a:pt x="42" y="116"/>
                    </a:lnTo>
                    <a:lnTo>
                      <a:pt x="38" y="116"/>
                    </a:lnTo>
                    <a:lnTo>
                      <a:pt x="0" y="174"/>
                    </a:lnTo>
                    <a:lnTo>
                      <a:pt x="539" y="902"/>
                    </a:lnTo>
                    <a:cubicBezTo>
                      <a:pt x="555" y="822"/>
                      <a:pt x="560" y="747"/>
                      <a:pt x="558" y="676"/>
                    </a:cubicBezTo>
                    <a:cubicBezTo>
                      <a:pt x="557" y="657"/>
                      <a:pt x="555" y="637"/>
                      <a:pt x="553" y="617"/>
                    </a:cubicBezTo>
                    <a:cubicBezTo>
                      <a:pt x="542" y="533"/>
                      <a:pt x="517" y="457"/>
                      <a:pt x="480" y="389"/>
                    </a:cubicBezTo>
                    <a:cubicBezTo>
                      <a:pt x="468" y="368"/>
                      <a:pt x="455" y="348"/>
                      <a:pt x="441" y="328"/>
                    </a:cubicBezTo>
                    <a:lnTo>
                      <a:pt x="198"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7"/>
              <p:cNvSpPr/>
              <p:nvPr/>
            </p:nvSpPr>
            <p:spPr>
              <a:xfrm>
                <a:off x="7010373" y="3029791"/>
                <a:ext cx="205112" cy="174497"/>
              </a:xfrm>
              <a:custGeom>
                <a:avLst/>
                <a:gdLst/>
                <a:ahLst/>
                <a:cxnLst/>
                <a:rect l="l" t="t" r="r" b="b"/>
                <a:pathLst>
                  <a:path w="3323" h="2827" extrusionOk="0">
                    <a:moveTo>
                      <a:pt x="2556" y="1"/>
                    </a:moveTo>
                    <a:cubicBezTo>
                      <a:pt x="2513" y="1"/>
                      <a:pt x="2468" y="3"/>
                      <a:pt x="2421" y="8"/>
                    </a:cubicBezTo>
                    <a:cubicBezTo>
                      <a:pt x="2360" y="13"/>
                      <a:pt x="2297" y="22"/>
                      <a:pt x="2236" y="34"/>
                    </a:cubicBezTo>
                    <a:cubicBezTo>
                      <a:pt x="2154" y="50"/>
                      <a:pt x="2073" y="71"/>
                      <a:pt x="1990" y="97"/>
                    </a:cubicBezTo>
                    <a:cubicBezTo>
                      <a:pt x="1434" y="273"/>
                      <a:pt x="855" y="670"/>
                      <a:pt x="465" y="1145"/>
                    </a:cubicBezTo>
                    <a:cubicBezTo>
                      <a:pt x="407" y="1214"/>
                      <a:pt x="353" y="1287"/>
                      <a:pt x="303" y="1361"/>
                    </a:cubicBezTo>
                    <a:cubicBezTo>
                      <a:pt x="263" y="1421"/>
                      <a:pt x="224" y="1483"/>
                      <a:pt x="191" y="1547"/>
                    </a:cubicBezTo>
                    <a:cubicBezTo>
                      <a:pt x="139" y="1645"/>
                      <a:pt x="98" y="1739"/>
                      <a:pt x="69" y="1826"/>
                    </a:cubicBezTo>
                    <a:cubicBezTo>
                      <a:pt x="33" y="1934"/>
                      <a:pt x="13" y="2035"/>
                      <a:pt x="8" y="2130"/>
                    </a:cubicBezTo>
                    <a:cubicBezTo>
                      <a:pt x="1" y="2269"/>
                      <a:pt x="27" y="2392"/>
                      <a:pt x="82" y="2495"/>
                    </a:cubicBezTo>
                    <a:cubicBezTo>
                      <a:pt x="119" y="2564"/>
                      <a:pt x="169" y="2622"/>
                      <a:pt x="232" y="2670"/>
                    </a:cubicBezTo>
                    <a:cubicBezTo>
                      <a:pt x="245" y="2681"/>
                      <a:pt x="260" y="2691"/>
                      <a:pt x="276" y="2702"/>
                    </a:cubicBezTo>
                    <a:cubicBezTo>
                      <a:pt x="349" y="2748"/>
                      <a:pt x="434" y="2783"/>
                      <a:pt x="534" y="2803"/>
                    </a:cubicBezTo>
                    <a:cubicBezTo>
                      <a:pt x="567" y="2810"/>
                      <a:pt x="603" y="2816"/>
                      <a:pt x="639" y="2819"/>
                    </a:cubicBezTo>
                    <a:cubicBezTo>
                      <a:pt x="675" y="2823"/>
                      <a:pt x="713" y="2826"/>
                      <a:pt x="752" y="2826"/>
                    </a:cubicBezTo>
                    <a:cubicBezTo>
                      <a:pt x="758" y="2826"/>
                      <a:pt x="764" y="2826"/>
                      <a:pt x="771" y="2826"/>
                    </a:cubicBezTo>
                    <a:cubicBezTo>
                      <a:pt x="814" y="2826"/>
                      <a:pt x="859" y="2823"/>
                      <a:pt x="905" y="2819"/>
                    </a:cubicBezTo>
                    <a:cubicBezTo>
                      <a:pt x="960" y="2814"/>
                      <a:pt x="1017" y="2806"/>
                      <a:pt x="1073" y="2796"/>
                    </a:cubicBezTo>
                    <a:cubicBezTo>
                      <a:pt x="1118" y="2787"/>
                      <a:pt x="1160" y="2779"/>
                      <a:pt x="1203" y="2766"/>
                    </a:cubicBezTo>
                    <a:cubicBezTo>
                      <a:pt x="1842" y="2606"/>
                      <a:pt x="2536" y="2130"/>
                      <a:pt x="2953" y="1567"/>
                    </a:cubicBezTo>
                    <a:cubicBezTo>
                      <a:pt x="2981" y="1529"/>
                      <a:pt x="3008" y="1490"/>
                      <a:pt x="3033" y="1451"/>
                    </a:cubicBezTo>
                    <a:cubicBezTo>
                      <a:pt x="3070" y="1395"/>
                      <a:pt x="3104" y="1339"/>
                      <a:pt x="3134" y="1281"/>
                    </a:cubicBezTo>
                    <a:cubicBezTo>
                      <a:pt x="3160" y="1234"/>
                      <a:pt x="3182" y="1188"/>
                      <a:pt x="3202" y="1142"/>
                    </a:cubicBezTo>
                    <a:cubicBezTo>
                      <a:pt x="3219" y="1103"/>
                      <a:pt x="3235" y="1065"/>
                      <a:pt x="3248" y="1026"/>
                    </a:cubicBezTo>
                    <a:cubicBezTo>
                      <a:pt x="3261" y="988"/>
                      <a:pt x="3273" y="951"/>
                      <a:pt x="3282" y="915"/>
                    </a:cubicBezTo>
                    <a:cubicBezTo>
                      <a:pt x="3312" y="807"/>
                      <a:pt x="3322" y="706"/>
                      <a:pt x="3318" y="613"/>
                    </a:cubicBezTo>
                    <a:cubicBezTo>
                      <a:pt x="3317" y="594"/>
                      <a:pt x="3315" y="574"/>
                      <a:pt x="3313" y="554"/>
                    </a:cubicBezTo>
                    <a:cubicBezTo>
                      <a:pt x="3302" y="470"/>
                      <a:pt x="3277" y="394"/>
                      <a:pt x="3240" y="326"/>
                    </a:cubicBezTo>
                    <a:cubicBezTo>
                      <a:pt x="3183" y="225"/>
                      <a:pt x="3096" y="143"/>
                      <a:pt x="2981" y="87"/>
                    </a:cubicBezTo>
                    <a:cubicBezTo>
                      <a:pt x="2903" y="49"/>
                      <a:pt x="2814" y="24"/>
                      <a:pt x="2712" y="11"/>
                    </a:cubicBezTo>
                    <a:cubicBezTo>
                      <a:pt x="2663" y="4"/>
                      <a:pt x="2611" y="1"/>
                      <a:pt x="2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7"/>
              <p:cNvSpPr/>
              <p:nvPr/>
            </p:nvSpPr>
            <p:spPr>
              <a:xfrm>
                <a:off x="7149501" y="3029977"/>
                <a:ext cx="65984" cy="103760"/>
              </a:xfrm>
              <a:custGeom>
                <a:avLst/>
                <a:gdLst/>
                <a:ahLst/>
                <a:cxnLst/>
                <a:rect l="l" t="t" r="r" b="b"/>
                <a:pathLst>
                  <a:path w="1069" h="1681" extrusionOk="0">
                    <a:moveTo>
                      <a:pt x="306" y="1"/>
                    </a:moveTo>
                    <a:cubicBezTo>
                      <a:pt x="262" y="1"/>
                      <a:pt x="215" y="3"/>
                      <a:pt x="167" y="8"/>
                    </a:cubicBezTo>
                    <a:cubicBezTo>
                      <a:pt x="114" y="13"/>
                      <a:pt x="58" y="22"/>
                      <a:pt x="1" y="32"/>
                    </a:cubicBezTo>
                    <a:lnTo>
                      <a:pt x="609" y="1681"/>
                    </a:lnTo>
                    <a:cubicBezTo>
                      <a:pt x="641" y="1643"/>
                      <a:pt x="671" y="1605"/>
                      <a:pt x="699" y="1567"/>
                    </a:cubicBezTo>
                    <a:cubicBezTo>
                      <a:pt x="727" y="1528"/>
                      <a:pt x="754" y="1490"/>
                      <a:pt x="779" y="1451"/>
                    </a:cubicBezTo>
                    <a:cubicBezTo>
                      <a:pt x="816" y="1395"/>
                      <a:pt x="850" y="1338"/>
                      <a:pt x="880" y="1280"/>
                    </a:cubicBezTo>
                    <a:cubicBezTo>
                      <a:pt x="906" y="1235"/>
                      <a:pt x="928" y="1188"/>
                      <a:pt x="948" y="1142"/>
                    </a:cubicBezTo>
                    <a:cubicBezTo>
                      <a:pt x="965" y="1103"/>
                      <a:pt x="981" y="1064"/>
                      <a:pt x="994" y="1026"/>
                    </a:cubicBezTo>
                    <a:cubicBezTo>
                      <a:pt x="1007" y="988"/>
                      <a:pt x="1019" y="951"/>
                      <a:pt x="1028" y="915"/>
                    </a:cubicBezTo>
                    <a:cubicBezTo>
                      <a:pt x="1058" y="807"/>
                      <a:pt x="1068" y="705"/>
                      <a:pt x="1064" y="613"/>
                    </a:cubicBezTo>
                    <a:cubicBezTo>
                      <a:pt x="1063" y="593"/>
                      <a:pt x="1061" y="573"/>
                      <a:pt x="1059" y="554"/>
                    </a:cubicBezTo>
                    <a:cubicBezTo>
                      <a:pt x="1048" y="470"/>
                      <a:pt x="1023" y="393"/>
                      <a:pt x="986" y="325"/>
                    </a:cubicBezTo>
                    <a:cubicBezTo>
                      <a:pt x="929" y="224"/>
                      <a:pt x="842" y="143"/>
                      <a:pt x="727" y="87"/>
                    </a:cubicBezTo>
                    <a:cubicBezTo>
                      <a:pt x="649" y="49"/>
                      <a:pt x="560" y="24"/>
                      <a:pt x="458" y="11"/>
                    </a:cubicBezTo>
                    <a:cubicBezTo>
                      <a:pt x="410" y="4"/>
                      <a:pt x="359" y="1"/>
                      <a:pt x="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7"/>
              <p:cNvSpPr/>
              <p:nvPr/>
            </p:nvSpPr>
            <p:spPr>
              <a:xfrm>
                <a:off x="7197955" y="3037322"/>
                <a:ext cx="17530" cy="44195"/>
              </a:xfrm>
              <a:custGeom>
                <a:avLst/>
                <a:gdLst/>
                <a:ahLst/>
                <a:cxnLst/>
                <a:rect l="l" t="t" r="r" b="b"/>
                <a:pathLst>
                  <a:path w="284" h="716" extrusionOk="0">
                    <a:moveTo>
                      <a:pt x="0" y="1"/>
                    </a:moveTo>
                    <a:lnTo>
                      <a:pt x="263" y="716"/>
                    </a:lnTo>
                    <a:cubicBezTo>
                      <a:pt x="278" y="638"/>
                      <a:pt x="283" y="564"/>
                      <a:pt x="280" y="495"/>
                    </a:cubicBezTo>
                    <a:cubicBezTo>
                      <a:pt x="279" y="475"/>
                      <a:pt x="278" y="456"/>
                      <a:pt x="275" y="436"/>
                    </a:cubicBezTo>
                    <a:cubicBezTo>
                      <a:pt x="264" y="352"/>
                      <a:pt x="239" y="275"/>
                      <a:pt x="202" y="208"/>
                    </a:cubicBezTo>
                    <a:cubicBezTo>
                      <a:pt x="154" y="124"/>
                      <a:pt x="88" y="53"/>
                      <a:pt x="0"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7"/>
              <p:cNvSpPr/>
              <p:nvPr/>
            </p:nvSpPr>
            <p:spPr>
              <a:xfrm>
                <a:off x="7117589" y="3035532"/>
                <a:ext cx="58021" cy="124376"/>
              </a:xfrm>
              <a:custGeom>
                <a:avLst/>
                <a:gdLst/>
                <a:ahLst/>
                <a:cxnLst/>
                <a:rect l="l" t="t" r="r" b="b"/>
                <a:pathLst>
                  <a:path w="940" h="2015" extrusionOk="0">
                    <a:moveTo>
                      <a:pt x="279" y="0"/>
                    </a:moveTo>
                    <a:cubicBezTo>
                      <a:pt x="270" y="2"/>
                      <a:pt x="262" y="4"/>
                      <a:pt x="253" y="8"/>
                    </a:cubicBezTo>
                    <a:cubicBezTo>
                      <a:pt x="169" y="34"/>
                      <a:pt x="85" y="66"/>
                      <a:pt x="1" y="102"/>
                    </a:cubicBezTo>
                    <a:lnTo>
                      <a:pt x="704" y="2015"/>
                    </a:lnTo>
                    <a:cubicBezTo>
                      <a:pt x="787" y="1944"/>
                      <a:pt x="866" y="1872"/>
                      <a:pt x="940" y="1796"/>
                    </a:cubicBezTo>
                    <a:lnTo>
                      <a:pt x="27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7"/>
              <p:cNvSpPr/>
              <p:nvPr/>
            </p:nvSpPr>
            <p:spPr>
              <a:xfrm>
                <a:off x="7067098" y="3060407"/>
                <a:ext cx="61602" cy="131166"/>
              </a:xfrm>
              <a:custGeom>
                <a:avLst/>
                <a:gdLst/>
                <a:ahLst/>
                <a:cxnLst/>
                <a:rect l="l" t="t" r="r" b="b"/>
                <a:pathLst>
                  <a:path w="998" h="2125" extrusionOk="0">
                    <a:moveTo>
                      <a:pt x="269" y="0"/>
                    </a:moveTo>
                    <a:cubicBezTo>
                      <a:pt x="178" y="62"/>
                      <a:pt x="86" y="130"/>
                      <a:pt x="0" y="200"/>
                    </a:cubicBezTo>
                    <a:lnTo>
                      <a:pt x="707" y="2124"/>
                    </a:lnTo>
                    <a:cubicBezTo>
                      <a:pt x="805" y="2081"/>
                      <a:pt x="901" y="2032"/>
                      <a:pt x="997" y="1978"/>
                    </a:cubicBezTo>
                    <a:lnTo>
                      <a:pt x="26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7"/>
              <p:cNvSpPr/>
              <p:nvPr/>
            </p:nvSpPr>
            <p:spPr>
              <a:xfrm>
                <a:off x="7053272" y="3077381"/>
                <a:ext cx="51232" cy="120364"/>
              </a:xfrm>
              <a:custGeom>
                <a:avLst/>
                <a:gdLst/>
                <a:ahLst/>
                <a:cxnLst/>
                <a:rect l="l" t="t" r="r" b="b"/>
                <a:pathLst>
                  <a:path w="830" h="1950" extrusionOk="0">
                    <a:moveTo>
                      <a:pt x="135" y="0"/>
                    </a:moveTo>
                    <a:cubicBezTo>
                      <a:pt x="88" y="42"/>
                      <a:pt x="44" y="83"/>
                      <a:pt x="1" y="125"/>
                    </a:cubicBezTo>
                    <a:lnTo>
                      <a:pt x="672" y="1950"/>
                    </a:lnTo>
                    <a:cubicBezTo>
                      <a:pt x="724" y="1933"/>
                      <a:pt x="777" y="1913"/>
                      <a:pt x="830" y="1892"/>
                    </a:cubicBezTo>
                    <a:lnTo>
                      <a:pt x="135"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7"/>
              <p:cNvSpPr/>
              <p:nvPr/>
            </p:nvSpPr>
            <p:spPr>
              <a:xfrm>
                <a:off x="7010311" y="3131206"/>
                <a:ext cx="35368" cy="72157"/>
              </a:xfrm>
              <a:custGeom>
                <a:avLst/>
                <a:gdLst/>
                <a:ahLst/>
                <a:cxnLst/>
                <a:rect l="l" t="t" r="r" b="b"/>
                <a:pathLst>
                  <a:path w="573" h="1169" extrusionOk="0">
                    <a:moveTo>
                      <a:pt x="144" y="1"/>
                    </a:moveTo>
                    <a:cubicBezTo>
                      <a:pt x="132" y="27"/>
                      <a:pt x="120" y="51"/>
                      <a:pt x="109" y="77"/>
                    </a:cubicBezTo>
                    <a:cubicBezTo>
                      <a:pt x="106" y="85"/>
                      <a:pt x="103" y="94"/>
                      <a:pt x="99" y="102"/>
                    </a:cubicBezTo>
                    <a:cubicBezTo>
                      <a:pt x="95" y="111"/>
                      <a:pt x="92" y="119"/>
                      <a:pt x="88" y="128"/>
                    </a:cubicBezTo>
                    <a:cubicBezTo>
                      <a:pt x="82" y="146"/>
                      <a:pt x="74" y="166"/>
                      <a:pt x="69" y="185"/>
                    </a:cubicBezTo>
                    <a:cubicBezTo>
                      <a:pt x="33" y="292"/>
                      <a:pt x="13" y="393"/>
                      <a:pt x="8" y="488"/>
                    </a:cubicBezTo>
                    <a:cubicBezTo>
                      <a:pt x="1" y="628"/>
                      <a:pt x="27" y="751"/>
                      <a:pt x="82" y="853"/>
                    </a:cubicBezTo>
                    <a:cubicBezTo>
                      <a:pt x="119" y="922"/>
                      <a:pt x="168" y="980"/>
                      <a:pt x="230" y="1029"/>
                    </a:cubicBezTo>
                    <a:cubicBezTo>
                      <a:pt x="245" y="1040"/>
                      <a:pt x="260" y="1050"/>
                      <a:pt x="276" y="1061"/>
                    </a:cubicBezTo>
                    <a:cubicBezTo>
                      <a:pt x="349" y="1106"/>
                      <a:pt x="434" y="1141"/>
                      <a:pt x="534" y="1162"/>
                    </a:cubicBezTo>
                    <a:cubicBezTo>
                      <a:pt x="546" y="1164"/>
                      <a:pt x="560" y="1167"/>
                      <a:pt x="572" y="1168"/>
                    </a:cubicBezTo>
                    <a:lnTo>
                      <a:pt x="144"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7"/>
              <p:cNvSpPr/>
              <p:nvPr/>
            </p:nvSpPr>
            <p:spPr>
              <a:xfrm>
                <a:off x="7027039" y="3052259"/>
                <a:ext cx="172028" cy="129869"/>
              </a:xfrm>
              <a:custGeom>
                <a:avLst/>
                <a:gdLst/>
                <a:ahLst/>
                <a:cxnLst/>
                <a:rect l="l" t="t" r="r" b="b"/>
                <a:pathLst>
                  <a:path w="2787" h="2104" extrusionOk="0">
                    <a:moveTo>
                      <a:pt x="2062" y="0"/>
                    </a:moveTo>
                    <a:cubicBezTo>
                      <a:pt x="2030" y="0"/>
                      <a:pt x="1998" y="1"/>
                      <a:pt x="1964" y="4"/>
                    </a:cubicBezTo>
                    <a:cubicBezTo>
                      <a:pt x="1939" y="7"/>
                      <a:pt x="1914" y="10"/>
                      <a:pt x="1889" y="14"/>
                    </a:cubicBezTo>
                    <a:cubicBezTo>
                      <a:pt x="1298" y="99"/>
                      <a:pt x="601" y="591"/>
                      <a:pt x="299" y="1146"/>
                    </a:cubicBezTo>
                    <a:cubicBezTo>
                      <a:pt x="1" y="1694"/>
                      <a:pt x="195" y="2104"/>
                      <a:pt x="730" y="2104"/>
                    </a:cubicBezTo>
                    <a:cubicBezTo>
                      <a:pt x="738" y="2104"/>
                      <a:pt x="745" y="2104"/>
                      <a:pt x="753" y="2104"/>
                    </a:cubicBezTo>
                    <a:cubicBezTo>
                      <a:pt x="776" y="2104"/>
                      <a:pt x="800" y="2102"/>
                      <a:pt x="824" y="2099"/>
                    </a:cubicBezTo>
                    <a:cubicBezTo>
                      <a:pt x="1429" y="2047"/>
                      <a:pt x="2174" y="1536"/>
                      <a:pt x="2489" y="958"/>
                    </a:cubicBezTo>
                    <a:cubicBezTo>
                      <a:pt x="2787" y="411"/>
                      <a:pt x="2594" y="0"/>
                      <a:pt x="2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7"/>
              <p:cNvSpPr/>
              <p:nvPr/>
            </p:nvSpPr>
            <p:spPr>
              <a:xfrm>
                <a:off x="7047924" y="3055100"/>
                <a:ext cx="138378" cy="112531"/>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7"/>
              <p:cNvSpPr/>
              <p:nvPr/>
            </p:nvSpPr>
            <p:spPr>
              <a:xfrm>
                <a:off x="7047924" y="3055100"/>
                <a:ext cx="138378" cy="112974"/>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7"/>
              <p:cNvSpPr/>
              <p:nvPr/>
            </p:nvSpPr>
            <p:spPr>
              <a:xfrm>
                <a:off x="7045248" y="3063185"/>
                <a:ext cx="141042" cy="116105"/>
              </a:xfrm>
              <a:custGeom>
                <a:avLst/>
                <a:gdLst/>
                <a:ahLst/>
                <a:cxnLst/>
                <a:rect l="l" t="t" r="r" b="b"/>
                <a:pathLst>
                  <a:path w="2285" h="1881" extrusionOk="0">
                    <a:moveTo>
                      <a:pt x="1825" y="0"/>
                    </a:moveTo>
                    <a:cubicBezTo>
                      <a:pt x="1796" y="0"/>
                      <a:pt x="1767" y="1"/>
                      <a:pt x="1736" y="4"/>
                    </a:cubicBezTo>
                    <a:cubicBezTo>
                      <a:pt x="1717" y="6"/>
                      <a:pt x="1698" y="8"/>
                      <a:pt x="1679" y="11"/>
                    </a:cubicBezTo>
                    <a:cubicBezTo>
                      <a:pt x="1674" y="12"/>
                      <a:pt x="1670" y="12"/>
                      <a:pt x="1664" y="13"/>
                    </a:cubicBezTo>
                    <a:cubicBezTo>
                      <a:pt x="1122" y="91"/>
                      <a:pt x="481" y="533"/>
                      <a:pt x="178" y="1040"/>
                    </a:cubicBezTo>
                    <a:cubicBezTo>
                      <a:pt x="168" y="1057"/>
                      <a:pt x="157" y="1076"/>
                      <a:pt x="148" y="1094"/>
                    </a:cubicBezTo>
                    <a:cubicBezTo>
                      <a:pt x="88" y="1204"/>
                      <a:pt x="48" y="1308"/>
                      <a:pt x="28" y="1404"/>
                    </a:cubicBezTo>
                    <a:cubicBezTo>
                      <a:pt x="1" y="1537"/>
                      <a:pt x="11" y="1654"/>
                      <a:pt x="55" y="1749"/>
                    </a:cubicBezTo>
                    <a:cubicBezTo>
                      <a:pt x="70" y="1763"/>
                      <a:pt x="86" y="1776"/>
                      <a:pt x="103" y="1788"/>
                    </a:cubicBezTo>
                    <a:cubicBezTo>
                      <a:pt x="194" y="1848"/>
                      <a:pt x="313" y="1880"/>
                      <a:pt x="459" y="1880"/>
                    </a:cubicBezTo>
                    <a:cubicBezTo>
                      <a:pt x="461" y="1880"/>
                      <a:pt x="464" y="1880"/>
                      <a:pt x="466" y="1880"/>
                    </a:cubicBezTo>
                    <a:lnTo>
                      <a:pt x="485" y="1880"/>
                    </a:lnTo>
                    <a:cubicBezTo>
                      <a:pt x="507" y="1880"/>
                      <a:pt x="529" y="1879"/>
                      <a:pt x="554" y="1876"/>
                    </a:cubicBezTo>
                    <a:cubicBezTo>
                      <a:pt x="581" y="1874"/>
                      <a:pt x="609" y="1871"/>
                      <a:pt x="638" y="1865"/>
                    </a:cubicBezTo>
                    <a:cubicBezTo>
                      <a:pt x="697" y="1857"/>
                      <a:pt x="757" y="1843"/>
                      <a:pt x="818" y="1826"/>
                    </a:cubicBezTo>
                    <a:cubicBezTo>
                      <a:pt x="1245" y="1705"/>
                      <a:pt x="1696" y="1395"/>
                      <a:pt x="1985" y="1026"/>
                    </a:cubicBezTo>
                    <a:cubicBezTo>
                      <a:pt x="2026" y="973"/>
                      <a:pt x="2064" y="919"/>
                      <a:pt x="2099" y="863"/>
                    </a:cubicBezTo>
                    <a:cubicBezTo>
                      <a:pt x="2115" y="837"/>
                      <a:pt x="2131" y="811"/>
                      <a:pt x="2144" y="784"/>
                    </a:cubicBezTo>
                    <a:cubicBezTo>
                      <a:pt x="2160" y="756"/>
                      <a:pt x="2175" y="726"/>
                      <a:pt x="2187" y="699"/>
                    </a:cubicBezTo>
                    <a:cubicBezTo>
                      <a:pt x="2255" y="550"/>
                      <a:pt x="2285" y="414"/>
                      <a:pt x="2276" y="297"/>
                    </a:cubicBezTo>
                    <a:cubicBezTo>
                      <a:pt x="2273" y="236"/>
                      <a:pt x="2259" y="180"/>
                      <a:pt x="2236" y="130"/>
                    </a:cubicBezTo>
                    <a:cubicBezTo>
                      <a:pt x="2184" y="83"/>
                      <a:pt x="2118" y="47"/>
                      <a:pt x="2038" y="27"/>
                    </a:cubicBezTo>
                    <a:cubicBezTo>
                      <a:pt x="1975" y="9"/>
                      <a:pt x="1904" y="0"/>
                      <a:pt x="1825"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7"/>
              <p:cNvSpPr/>
              <p:nvPr/>
            </p:nvSpPr>
            <p:spPr>
              <a:xfrm>
                <a:off x="7027347" y="3050037"/>
                <a:ext cx="189496" cy="154683"/>
              </a:xfrm>
              <a:custGeom>
                <a:avLst/>
                <a:gdLst/>
                <a:ahLst/>
                <a:cxnLst/>
                <a:rect l="l" t="t" r="r" b="b"/>
                <a:pathLst>
                  <a:path w="3070" h="2506" extrusionOk="0">
                    <a:moveTo>
                      <a:pt x="1" y="2376"/>
                    </a:moveTo>
                    <a:lnTo>
                      <a:pt x="1" y="2376"/>
                    </a:lnTo>
                    <a:cubicBezTo>
                      <a:pt x="32" y="2393"/>
                      <a:pt x="64" y="2409"/>
                      <a:pt x="97" y="2422"/>
                    </a:cubicBezTo>
                    <a:lnTo>
                      <a:pt x="97" y="2422"/>
                    </a:lnTo>
                    <a:cubicBezTo>
                      <a:pt x="64" y="2409"/>
                      <a:pt x="32" y="2393"/>
                      <a:pt x="1" y="2376"/>
                    </a:cubicBezTo>
                    <a:close/>
                    <a:moveTo>
                      <a:pt x="2966" y="0"/>
                    </a:moveTo>
                    <a:lnTo>
                      <a:pt x="2966" y="0"/>
                    </a:lnTo>
                    <a:cubicBezTo>
                      <a:pt x="3064" y="180"/>
                      <a:pt x="3055" y="394"/>
                      <a:pt x="3002" y="589"/>
                    </a:cubicBezTo>
                    <a:lnTo>
                      <a:pt x="3002" y="588"/>
                    </a:lnTo>
                    <a:cubicBezTo>
                      <a:pt x="2790" y="1279"/>
                      <a:pt x="2185" y="1840"/>
                      <a:pt x="1516" y="2202"/>
                    </a:cubicBezTo>
                    <a:cubicBezTo>
                      <a:pt x="1214" y="2352"/>
                      <a:pt x="843" y="2495"/>
                      <a:pt x="493" y="2495"/>
                    </a:cubicBezTo>
                    <a:cubicBezTo>
                      <a:pt x="356" y="2495"/>
                      <a:pt x="222" y="2474"/>
                      <a:pt x="97" y="2422"/>
                    </a:cubicBezTo>
                    <a:lnTo>
                      <a:pt x="97" y="2422"/>
                    </a:lnTo>
                    <a:cubicBezTo>
                      <a:pt x="236" y="2480"/>
                      <a:pt x="382" y="2505"/>
                      <a:pt x="531" y="2505"/>
                    </a:cubicBezTo>
                    <a:cubicBezTo>
                      <a:pt x="1009" y="2505"/>
                      <a:pt x="1516" y="2248"/>
                      <a:pt x="1894" y="1999"/>
                    </a:cubicBezTo>
                    <a:cubicBezTo>
                      <a:pt x="2404" y="1644"/>
                      <a:pt x="2854" y="1163"/>
                      <a:pt x="3016" y="591"/>
                    </a:cubicBezTo>
                    <a:lnTo>
                      <a:pt x="3016" y="593"/>
                    </a:lnTo>
                    <a:cubicBezTo>
                      <a:pt x="3066" y="396"/>
                      <a:pt x="3069" y="180"/>
                      <a:pt x="2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7"/>
              <p:cNvSpPr/>
              <p:nvPr/>
            </p:nvSpPr>
            <p:spPr>
              <a:xfrm>
                <a:off x="7061173" y="3130959"/>
                <a:ext cx="34381" cy="16727"/>
              </a:xfrm>
              <a:custGeom>
                <a:avLst/>
                <a:gdLst/>
                <a:ahLst/>
                <a:cxnLst/>
                <a:rect l="l" t="t" r="r" b="b"/>
                <a:pathLst>
                  <a:path w="557" h="271" extrusionOk="0">
                    <a:moveTo>
                      <a:pt x="449" y="0"/>
                    </a:moveTo>
                    <a:lnTo>
                      <a:pt x="0" y="111"/>
                    </a:lnTo>
                    <a:lnTo>
                      <a:pt x="108" y="271"/>
                    </a:lnTo>
                    <a:lnTo>
                      <a:pt x="556" y="160"/>
                    </a:lnTo>
                    <a:lnTo>
                      <a:pt x="44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7"/>
              <p:cNvSpPr/>
              <p:nvPr/>
            </p:nvSpPr>
            <p:spPr>
              <a:xfrm>
                <a:off x="7078209" y="3114787"/>
                <a:ext cx="39936" cy="18826"/>
              </a:xfrm>
              <a:custGeom>
                <a:avLst/>
                <a:gdLst/>
                <a:ahLst/>
                <a:cxnLst/>
                <a:rect l="l" t="t" r="r" b="b"/>
                <a:pathLst>
                  <a:path w="647" h="305" extrusionOk="0">
                    <a:moveTo>
                      <a:pt x="25" y="0"/>
                    </a:moveTo>
                    <a:cubicBezTo>
                      <a:pt x="17" y="0"/>
                      <a:pt x="9" y="1"/>
                      <a:pt x="1" y="1"/>
                    </a:cubicBezTo>
                    <a:lnTo>
                      <a:pt x="108" y="159"/>
                    </a:lnTo>
                    <a:cubicBezTo>
                      <a:pt x="158" y="252"/>
                      <a:pt x="321" y="274"/>
                      <a:pt x="462" y="293"/>
                    </a:cubicBezTo>
                    <a:cubicBezTo>
                      <a:pt x="495" y="296"/>
                      <a:pt x="526" y="300"/>
                      <a:pt x="553" y="305"/>
                    </a:cubicBezTo>
                    <a:cubicBezTo>
                      <a:pt x="572" y="290"/>
                      <a:pt x="585" y="274"/>
                      <a:pt x="596" y="257"/>
                    </a:cubicBezTo>
                    <a:cubicBezTo>
                      <a:pt x="646" y="169"/>
                      <a:pt x="553" y="157"/>
                      <a:pt x="354" y="133"/>
                    </a:cubicBezTo>
                    <a:cubicBezTo>
                      <a:pt x="289" y="125"/>
                      <a:pt x="216" y="115"/>
                      <a:pt x="154" y="98"/>
                    </a:cubicBezTo>
                    <a:cubicBezTo>
                      <a:pt x="173" y="53"/>
                      <a:pt x="165" y="0"/>
                      <a:pt x="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7"/>
              <p:cNvSpPr/>
              <p:nvPr/>
            </p:nvSpPr>
            <p:spPr>
              <a:xfrm>
                <a:off x="7142958" y="3064543"/>
                <a:ext cx="13086" cy="20987"/>
              </a:xfrm>
              <a:custGeom>
                <a:avLst/>
                <a:gdLst/>
                <a:ahLst/>
                <a:cxnLst/>
                <a:rect l="l" t="t" r="r" b="b"/>
                <a:pathLst>
                  <a:path w="212" h="340" extrusionOk="0">
                    <a:moveTo>
                      <a:pt x="101" y="1"/>
                    </a:moveTo>
                    <a:lnTo>
                      <a:pt x="0" y="180"/>
                    </a:lnTo>
                    <a:lnTo>
                      <a:pt x="110" y="339"/>
                    </a:lnTo>
                    <a:lnTo>
                      <a:pt x="211" y="160"/>
                    </a:lnTo>
                    <a:lnTo>
                      <a:pt x="1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7"/>
              <p:cNvSpPr/>
              <p:nvPr/>
            </p:nvSpPr>
            <p:spPr>
              <a:xfrm>
                <a:off x="7106108" y="3091763"/>
                <a:ext cx="29505" cy="14444"/>
              </a:xfrm>
              <a:custGeom>
                <a:avLst/>
                <a:gdLst/>
                <a:ahLst/>
                <a:cxnLst/>
                <a:rect l="l" t="t" r="r" b="b"/>
                <a:pathLst>
                  <a:path w="478" h="234" extrusionOk="0">
                    <a:moveTo>
                      <a:pt x="323" y="0"/>
                    </a:moveTo>
                    <a:cubicBezTo>
                      <a:pt x="312" y="0"/>
                      <a:pt x="300" y="1"/>
                      <a:pt x="287" y="2"/>
                    </a:cubicBezTo>
                    <a:cubicBezTo>
                      <a:pt x="178" y="9"/>
                      <a:pt x="87" y="47"/>
                      <a:pt x="47" y="119"/>
                    </a:cubicBezTo>
                    <a:cubicBezTo>
                      <a:pt x="0" y="199"/>
                      <a:pt x="78" y="219"/>
                      <a:pt x="192" y="234"/>
                    </a:cubicBezTo>
                    <a:cubicBezTo>
                      <a:pt x="240" y="191"/>
                      <a:pt x="313" y="167"/>
                      <a:pt x="396" y="161"/>
                    </a:cubicBezTo>
                    <a:cubicBezTo>
                      <a:pt x="410" y="159"/>
                      <a:pt x="423" y="159"/>
                      <a:pt x="436" y="159"/>
                    </a:cubicBezTo>
                    <a:cubicBezTo>
                      <a:pt x="450" y="159"/>
                      <a:pt x="463" y="160"/>
                      <a:pt x="475" y="162"/>
                    </a:cubicBezTo>
                    <a:lnTo>
                      <a:pt x="456" y="134"/>
                    </a:lnTo>
                    <a:cubicBezTo>
                      <a:pt x="477" y="76"/>
                      <a:pt x="464" y="0"/>
                      <a:pt x="3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7"/>
              <p:cNvSpPr/>
              <p:nvPr/>
            </p:nvSpPr>
            <p:spPr>
              <a:xfrm>
                <a:off x="7158698" y="3082443"/>
                <a:ext cx="12530" cy="20369"/>
              </a:xfrm>
              <a:custGeom>
                <a:avLst/>
                <a:gdLst/>
                <a:ahLst/>
                <a:cxnLst/>
                <a:rect l="l" t="t" r="r" b="b"/>
                <a:pathLst>
                  <a:path w="203" h="330" extrusionOk="0">
                    <a:moveTo>
                      <a:pt x="57" y="1"/>
                    </a:moveTo>
                    <a:lnTo>
                      <a:pt x="57" y="1"/>
                    </a:lnTo>
                    <a:lnTo>
                      <a:pt x="57" y="1"/>
                    </a:lnTo>
                    <a:cubicBezTo>
                      <a:pt x="57" y="1"/>
                      <a:pt x="57" y="1"/>
                      <a:pt x="57" y="1"/>
                    </a:cubicBezTo>
                    <a:close/>
                    <a:moveTo>
                      <a:pt x="57" y="1"/>
                    </a:moveTo>
                    <a:lnTo>
                      <a:pt x="57" y="1"/>
                    </a:lnTo>
                    <a:cubicBezTo>
                      <a:pt x="57" y="3"/>
                      <a:pt x="0" y="46"/>
                      <a:pt x="31" y="98"/>
                    </a:cubicBezTo>
                    <a:cubicBezTo>
                      <a:pt x="42" y="117"/>
                      <a:pt x="61" y="128"/>
                      <a:pt x="82" y="138"/>
                    </a:cubicBezTo>
                    <a:cubicBezTo>
                      <a:pt x="81" y="148"/>
                      <a:pt x="77" y="159"/>
                      <a:pt x="73" y="170"/>
                    </a:cubicBezTo>
                    <a:lnTo>
                      <a:pt x="182" y="330"/>
                    </a:lnTo>
                    <a:cubicBezTo>
                      <a:pt x="203" y="258"/>
                      <a:pt x="195" y="202"/>
                      <a:pt x="166" y="160"/>
                    </a:cubicBezTo>
                    <a:lnTo>
                      <a:pt x="5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7"/>
              <p:cNvSpPr/>
              <p:nvPr/>
            </p:nvSpPr>
            <p:spPr>
              <a:xfrm>
                <a:off x="7108022" y="3124169"/>
                <a:ext cx="44380" cy="37776"/>
              </a:xfrm>
              <a:custGeom>
                <a:avLst/>
                <a:gdLst/>
                <a:ahLst/>
                <a:cxnLst/>
                <a:rect l="l" t="t" r="r" b="b"/>
                <a:pathLst>
                  <a:path w="719" h="612" extrusionOk="0">
                    <a:moveTo>
                      <a:pt x="694" y="1"/>
                    </a:moveTo>
                    <a:lnTo>
                      <a:pt x="694" y="1"/>
                    </a:lnTo>
                    <a:cubicBezTo>
                      <a:pt x="713" y="37"/>
                      <a:pt x="712" y="79"/>
                      <a:pt x="699" y="117"/>
                    </a:cubicBezTo>
                    <a:cubicBezTo>
                      <a:pt x="687" y="157"/>
                      <a:pt x="667" y="194"/>
                      <a:pt x="645" y="228"/>
                    </a:cubicBezTo>
                    <a:cubicBezTo>
                      <a:pt x="602" y="299"/>
                      <a:pt x="543" y="359"/>
                      <a:pt x="474" y="411"/>
                    </a:cubicBezTo>
                    <a:cubicBezTo>
                      <a:pt x="337" y="513"/>
                      <a:pt x="170" y="574"/>
                      <a:pt x="1" y="612"/>
                    </a:cubicBezTo>
                    <a:cubicBezTo>
                      <a:pt x="86" y="601"/>
                      <a:pt x="172" y="580"/>
                      <a:pt x="254" y="550"/>
                    </a:cubicBezTo>
                    <a:cubicBezTo>
                      <a:pt x="336" y="521"/>
                      <a:pt x="414" y="479"/>
                      <a:pt x="486" y="427"/>
                    </a:cubicBezTo>
                    <a:cubicBezTo>
                      <a:pt x="555" y="373"/>
                      <a:pt x="616" y="310"/>
                      <a:pt x="658" y="236"/>
                    </a:cubicBezTo>
                    <a:cubicBezTo>
                      <a:pt x="681" y="199"/>
                      <a:pt x="699" y="160"/>
                      <a:pt x="709" y="120"/>
                    </a:cubicBezTo>
                    <a:cubicBezTo>
                      <a:pt x="718" y="79"/>
                      <a:pt x="716" y="36"/>
                      <a:pt x="6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a:off x="7126725" y="3064975"/>
                <a:ext cx="27344" cy="34628"/>
              </a:xfrm>
              <a:custGeom>
                <a:avLst/>
                <a:gdLst/>
                <a:ahLst/>
                <a:cxnLst/>
                <a:rect l="l" t="t" r="r" b="b"/>
                <a:pathLst>
                  <a:path w="443" h="561" extrusionOk="0">
                    <a:moveTo>
                      <a:pt x="284" y="1"/>
                    </a:moveTo>
                    <a:lnTo>
                      <a:pt x="36" y="20"/>
                    </a:lnTo>
                    <a:lnTo>
                      <a:pt x="1" y="84"/>
                    </a:lnTo>
                    <a:lnTo>
                      <a:pt x="156" y="560"/>
                    </a:lnTo>
                    <a:lnTo>
                      <a:pt x="442" y="490"/>
                    </a:lnTo>
                    <a:lnTo>
                      <a:pt x="342" y="179"/>
                    </a:lnTo>
                    <a:cubicBezTo>
                      <a:pt x="317" y="177"/>
                      <a:pt x="291" y="174"/>
                      <a:pt x="263" y="174"/>
                    </a:cubicBezTo>
                    <a:lnTo>
                      <a:pt x="312" y="89"/>
                    </a:lnTo>
                    <a:lnTo>
                      <a:pt x="2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a:off x="7077838" y="3088739"/>
                <a:ext cx="26110" cy="34751"/>
              </a:xfrm>
              <a:custGeom>
                <a:avLst/>
                <a:gdLst/>
                <a:ahLst/>
                <a:cxnLst/>
                <a:rect l="l" t="t" r="r" b="b"/>
                <a:pathLst>
                  <a:path w="423" h="563" extrusionOk="0">
                    <a:moveTo>
                      <a:pt x="242" y="1"/>
                    </a:moveTo>
                    <a:cubicBezTo>
                      <a:pt x="154" y="62"/>
                      <a:pt x="83" y="136"/>
                      <a:pt x="35" y="221"/>
                    </a:cubicBezTo>
                    <a:cubicBezTo>
                      <a:pt x="19" y="249"/>
                      <a:pt x="9" y="274"/>
                      <a:pt x="0" y="298"/>
                    </a:cubicBezTo>
                    <a:lnTo>
                      <a:pt x="57" y="476"/>
                    </a:lnTo>
                    <a:cubicBezTo>
                      <a:pt x="70" y="485"/>
                      <a:pt x="85" y="491"/>
                      <a:pt x="100" y="499"/>
                    </a:cubicBezTo>
                    <a:cubicBezTo>
                      <a:pt x="172" y="530"/>
                      <a:pt x="269" y="543"/>
                      <a:pt x="358" y="554"/>
                    </a:cubicBezTo>
                    <a:cubicBezTo>
                      <a:pt x="381" y="557"/>
                      <a:pt x="402" y="559"/>
                      <a:pt x="422" y="562"/>
                    </a:cubicBezTo>
                    <a:lnTo>
                      <a:pt x="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7"/>
              <p:cNvSpPr/>
              <p:nvPr/>
            </p:nvSpPr>
            <p:spPr>
              <a:xfrm>
                <a:off x="7085677" y="3130959"/>
                <a:ext cx="26727" cy="31233"/>
              </a:xfrm>
              <a:custGeom>
                <a:avLst/>
                <a:gdLst/>
                <a:ahLst/>
                <a:cxnLst/>
                <a:rect l="l" t="t" r="r" b="b"/>
                <a:pathLst>
                  <a:path w="433" h="506" extrusionOk="0">
                    <a:moveTo>
                      <a:pt x="52" y="0"/>
                    </a:moveTo>
                    <a:lnTo>
                      <a:pt x="1" y="12"/>
                    </a:lnTo>
                    <a:lnTo>
                      <a:pt x="160" y="506"/>
                    </a:lnTo>
                    <a:lnTo>
                      <a:pt x="254" y="340"/>
                    </a:lnTo>
                    <a:cubicBezTo>
                      <a:pt x="316" y="330"/>
                      <a:pt x="375" y="316"/>
                      <a:pt x="432" y="297"/>
                    </a:cubicBezTo>
                    <a:lnTo>
                      <a:pt x="362" y="81"/>
                    </a:lnTo>
                    <a:cubicBezTo>
                      <a:pt x="326" y="94"/>
                      <a:pt x="283" y="105"/>
                      <a:pt x="230" y="108"/>
                    </a:cubicBezTo>
                    <a:cubicBezTo>
                      <a:pt x="213" y="110"/>
                      <a:pt x="198" y="110"/>
                      <a:pt x="183" y="110"/>
                    </a:cubicBezTo>
                    <a:cubicBezTo>
                      <a:pt x="72" y="110"/>
                      <a:pt x="32" y="68"/>
                      <a:pt x="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7"/>
              <p:cNvSpPr/>
              <p:nvPr/>
            </p:nvSpPr>
            <p:spPr>
              <a:xfrm>
                <a:off x="7069012" y="3133243"/>
                <a:ext cx="19937" cy="31109"/>
              </a:xfrm>
              <a:custGeom>
                <a:avLst/>
                <a:gdLst/>
                <a:ahLst/>
                <a:cxnLst/>
                <a:rect l="l" t="t" r="r" b="b"/>
                <a:pathLst>
                  <a:path w="323" h="504" extrusionOk="0">
                    <a:moveTo>
                      <a:pt x="164" y="0"/>
                    </a:moveTo>
                    <a:lnTo>
                      <a:pt x="1" y="42"/>
                    </a:lnTo>
                    <a:lnTo>
                      <a:pt x="92" y="319"/>
                    </a:lnTo>
                    <a:cubicBezTo>
                      <a:pt x="122" y="324"/>
                      <a:pt x="155" y="328"/>
                      <a:pt x="192" y="330"/>
                    </a:cubicBezTo>
                    <a:lnTo>
                      <a:pt x="131" y="438"/>
                    </a:lnTo>
                    <a:lnTo>
                      <a:pt x="152" y="504"/>
                    </a:lnTo>
                    <a:lnTo>
                      <a:pt x="297" y="492"/>
                    </a:lnTo>
                    <a:lnTo>
                      <a:pt x="323" y="490"/>
                    </a:lnTo>
                    <a:lnTo>
                      <a:pt x="1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a:off x="7139749" y="3110528"/>
                <a:ext cx="6049" cy="13333"/>
              </a:xfrm>
              <a:custGeom>
                <a:avLst/>
                <a:gdLst/>
                <a:ahLst/>
                <a:cxnLst/>
                <a:rect l="l" t="t" r="r" b="b"/>
                <a:pathLst>
                  <a:path w="98" h="216" extrusionOk="0">
                    <a:moveTo>
                      <a:pt x="0" y="0"/>
                    </a:moveTo>
                    <a:lnTo>
                      <a:pt x="69" y="215"/>
                    </a:lnTo>
                    <a:cubicBezTo>
                      <a:pt x="79" y="191"/>
                      <a:pt x="85" y="170"/>
                      <a:pt x="87" y="151"/>
                    </a:cubicBezTo>
                    <a:cubicBezTo>
                      <a:pt x="98" y="77"/>
                      <a:pt x="62" y="3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a:off x="7076074" y="3076083"/>
                <a:ext cx="42775" cy="25122"/>
              </a:xfrm>
              <a:custGeom>
                <a:avLst/>
                <a:gdLst/>
                <a:ahLst/>
                <a:cxnLst/>
                <a:rect l="l" t="t" r="r" b="b"/>
                <a:pathLst>
                  <a:path w="693" h="407" extrusionOk="0">
                    <a:moveTo>
                      <a:pt x="692" y="0"/>
                    </a:moveTo>
                    <a:cubicBezTo>
                      <a:pt x="692" y="0"/>
                      <a:pt x="678" y="1"/>
                      <a:pt x="656" y="6"/>
                    </a:cubicBezTo>
                    <a:cubicBezTo>
                      <a:pt x="645" y="7"/>
                      <a:pt x="631" y="9"/>
                      <a:pt x="615" y="13"/>
                    </a:cubicBezTo>
                    <a:cubicBezTo>
                      <a:pt x="599" y="16"/>
                      <a:pt x="581" y="19"/>
                      <a:pt x="562" y="25"/>
                    </a:cubicBezTo>
                    <a:cubicBezTo>
                      <a:pt x="544" y="30"/>
                      <a:pt x="523" y="35"/>
                      <a:pt x="502" y="42"/>
                    </a:cubicBezTo>
                    <a:cubicBezTo>
                      <a:pt x="492" y="46"/>
                      <a:pt x="481" y="49"/>
                      <a:pt x="470" y="53"/>
                    </a:cubicBezTo>
                    <a:cubicBezTo>
                      <a:pt x="457" y="56"/>
                      <a:pt x="446" y="60"/>
                      <a:pt x="435" y="65"/>
                    </a:cubicBezTo>
                    <a:cubicBezTo>
                      <a:pt x="424" y="69"/>
                      <a:pt x="413" y="72"/>
                      <a:pt x="401" y="77"/>
                    </a:cubicBezTo>
                    <a:cubicBezTo>
                      <a:pt x="388" y="81"/>
                      <a:pt x="377" y="87"/>
                      <a:pt x="365" y="92"/>
                    </a:cubicBezTo>
                    <a:cubicBezTo>
                      <a:pt x="341" y="103"/>
                      <a:pt x="318" y="113"/>
                      <a:pt x="296" y="127"/>
                    </a:cubicBezTo>
                    <a:cubicBezTo>
                      <a:pt x="271" y="138"/>
                      <a:pt x="250" y="153"/>
                      <a:pt x="228" y="166"/>
                    </a:cubicBezTo>
                    <a:cubicBezTo>
                      <a:pt x="207" y="181"/>
                      <a:pt x="186" y="194"/>
                      <a:pt x="167" y="210"/>
                    </a:cubicBezTo>
                    <a:cubicBezTo>
                      <a:pt x="148" y="224"/>
                      <a:pt x="132" y="241"/>
                      <a:pt x="114" y="256"/>
                    </a:cubicBezTo>
                    <a:cubicBezTo>
                      <a:pt x="107" y="264"/>
                      <a:pt x="100" y="271"/>
                      <a:pt x="92" y="280"/>
                    </a:cubicBezTo>
                    <a:cubicBezTo>
                      <a:pt x="88" y="282"/>
                      <a:pt x="86" y="286"/>
                      <a:pt x="81" y="290"/>
                    </a:cubicBezTo>
                    <a:cubicBezTo>
                      <a:pt x="79" y="294"/>
                      <a:pt x="75" y="298"/>
                      <a:pt x="72" y="302"/>
                    </a:cubicBezTo>
                    <a:cubicBezTo>
                      <a:pt x="59" y="317"/>
                      <a:pt x="48" y="329"/>
                      <a:pt x="39" y="343"/>
                    </a:cubicBezTo>
                    <a:cubicBezTo>
                      <a:pt x="30" y="355"/>
                      <a:pt x="22" y="366"/>
                      <a:pt x="17" y="376"/>
                    </a:cubicBezTo>
                    <a:cubicBezTo>
                      <a:pt x="6" y="396"/>
                      <a:pt x="0" y="406"/>
                      <a:pt x="0" y="406"/>
                    </a:cubicBezTo>
                    <a:cubicBezTo>
                      <a:pt x="0" y="406"/>
                      <a:pt x="6" y="396"/>
                      <a:pt x="18" y="377"/>
                    </a:cubicBezTo>
                    <a:cubicBezTo>
                      <a:pt x="23" y="368"/>
                      <a:pt x="33" y="358"/>
                      <a:pt x="42" y="345"/>
                    </a:cubicBezTo>
                    <a:cubicBezTo>
                      <a:pt x="50" y="334"/>
                      <a:pt x="61" y="321"/>
                      <a:pt x="75" y="306"/>
                    </a:cubicBezTo>
                    <a:cubicBezTo>
                      <a:pt x="77" y="303"/>
                      <a:pt x="81" y="300"/>
                      <a:pt x="85" y="296"/>
                    </a:cubicBezTo>
                    <a:cubicBezTo>
                      <a:pt x="87" y="291"/>
                      <a:pt x="91" y="289"/>
                      <a:pt x="95" y="285"/>
                    </a:cubicBezTo>
                    <a:lnTo>
                      <a:pt x="117" y="263"/>
                    </a:lnTo>
                    <a:cubicBezTo>
                      <a:pt x="133" y="248"/>
                      <a:pt x="150" y="232"/>
                      <a:pt x="170" y="218"/>
                    </a:cubicBezTo>
                    <a:cubicBezTo>
                      <a:pt x="188" y="202"/>
                      <a:pt x="209" y="189"/>
                      <a:pt x="230" y="174"/>
                    </a:cubicBezTo>
                    <a:cubicBezTo>
                      <a:pt x="253" y="161"/>
                      <a:pt x="274" y="147"/>
                      <a:pt x="298" y="134"/>
                    </a:cubicBezTo>
                    <a:cubicBezTo>
                      <a:pt x="322" y="123"/>
                      <a:pt x="344" y="111"/>
                      <a:pt x="367" y="100"/>
                    </a:cubicBezTo>
                    <a:cubicBezTo>
                      <a:pt x="380" y="95"/>
                      <a:pt x="391" y="91"/>
                      <a:pt x="403" y="86"/>
                    </a:cubicBezTo>
                    <a:cubicBezTo>
                      <a:pt x="415" y="81"/>
                      <a:pt x="425" y="76"/>
                      <a:pt x="438" y="73"/>
                    </a:cubicBezTo>
                    <a:cubicBezTo>
                      <a:pt x="450" y="68"/>
                      <a:pt x="461" y="64"/>
                      <a:pt x="472" y="59"/>
                    </a:cubicBezTo>
                    <a:cubicBezTo>
                      <a:pt x="483" y="55"/>
                      <a:pt x="494" y="53"/>
                      <a:pt x="504" y="49"/>
                    </a:cubicBezTo>
                    <a:cubicBezTo>
                      <a:pt x="525" y="41"/>
                      <a:pt x="547" y="36"/>
                      <a:pt x="566" y="31"/>
                    </a:cubicBezTo>
                    <a:cubicBezTo>
                      <a:pt x="583" y="26"/>
                      <a:pt x="601" y="21"/>
                      <a:pt x="617" y="17"/>
                    </a:cubicBezTo>
                    <a:cubicBezTo>
                      <a:pt x="631" y="13"/>
                      <a:pt x="646" y="11"/>
                      <a:pt x="656" y="8"/>
                    </a:cubicBezTo>
                    <a:cubicBezTo>
                      <a:pt x="678" y="2"/>
                      <a:pt x="692" y="0"/>
                      <a:pt x="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7"/>
              <p:cNvSpPr/>
              <p:nvPr/>
            </p:nvSpPr>
            <p:spPr>
              <a:xfrm>
                <a:off x="7074567" y="3153550"/>
                <a:ext cx="20554" cy="11110"/>
              </a:xfrm>
              <a:custGeom>
                <a:avLst/>
                <a:gdLst/>
                <a:ahLst/>
                <a:cxnLst/>
                <a:rect l="l" t="t" r="r" b="b"/>
                <a:pathLst>
                  <a:path w="333" h="180" extrusionOk="0">
                    <a:moveTo>
                      <a:pt x="102" y="1"/>
                    </a:moveTo>
                    <a:lnTo>
                      <a:pt x="1" y="180"/>
                    </a:lnTo>
                    <a:lnTo>
                      <a:pt x="1" y="180"/>
                    </a:lnTo>
                    <a:lnTo>
                      <a:pt x="333" y="156"/>
                    </a:lnTo>
                    <a:lnTo>
                      <a:pt x="33" y="159"/>
                    </a:lnTo>
                    <a:lnTo>
                      <a:pt x="10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7"/>
              <p:cNvSpPr/>
              <p:nvPr/>
            </p:nvSpPr>
            <p:spPr>
              <a:xfrm>
                <a:off x="7128947" y="3064543"/>
                <a:ext cx="20308" cy="11110"/>
              </a:xfrm>
              <a:custGeom>
                <a:avLst/>
                <a:gdLst/>
                <a:ahLst/>
                <a:cxnLst/>
                <a:rect l="l" t="t" r="r" b="b"/>
                <a:pathLst>
                  <a:path w="329" h="180" extrusionOk="0">
                    <a:moveTo>
                      <a:pt x="328" y="1"/>
                    </a:moveTo>
                    <a:lnTo>
                      <a:pt x="0" y="26"/>
                    </a:lnTo>
                    <a:lnTo>
                      <a:pt x="302" y="19"/>
                    </a:lnTo>
                    <a:lnTo>
                      <a:pt x="302" y="19"/>
                    </a:lnTo>
                    <a:lnTo>
                      <a:pt x="227" y="180"/>
                    </a:lnTo>
                    <a:lnTo>
                      <a:pt x="32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376;p37"/>
            <p:cNvGrpSpPr/>
            <p:nvPr/>
          </p:nvGrpSpPr>
          <p:grpSpPr>
            <a:xfrm rot="-984605" flipH="1">
              <a:off x="8036560" y="2435090"/>
              <a:ext cx="246807" cy="218725"/>
              <a:chOff x="7010311" y="3029791"/>
              <a:chExt cx="220790" cy="195668"/>
            </a:xfrm>
          </p:grpSpPr>
          <p:sp>
            <p:nvSpPr>
              <p:cNvPr id="1377" name="Google Shape;1377;p37"/>
              <p:cNvSpPr/>
              <p:nvPr/>
            </p:nvSpPr>
            <p:spPr>
              <a:xfrm>
                <a:off x="7017595" y="3047074"/>
                <a:ext cx="213445" cy="178385"/>
              </a:xfrm>
              <a:custGeom>
                <a:avLst/>
                <a:gdLst/>
                <a:ahLst/>
                <a:cxnLst/>
                <a:rect l="l" t="t" r="r" b="b"/>
                <a:pathLst>
                  <a:path w="3458" h="2890" extrusionOk="0">
                    <a:moveTo>
                      <a:pt x="3093" y="1"/>
                    </a:moveTo>
                    <a:lnTo>
                      <a:pt x="2938" y="116"/>
                    </a:lnTo>
                    <a:cubicBezTo>
                      <a:pt x="2916" y="112"/>
                      <a:pt x="2893" y="107"/>
                      <a:pt x="2870" y="105"/>
                    </a:cubicBezTo>
                    <a:cubicBezTo>
                      <a:pt x="2820" y="99"/>
                      <a:pt x="2768" y="95"/>
                      <a:pt x="2713" y="95"/>
                    </a:cubicBezTo>
                    <a:cubicBezTo>
                      <a:pt x="2670" y="95"/>
                      <a:pt x="2625" y="97"/>
                      <a:pt x="2579" y="102"/>
                    </a:cubicBezTo>
                    <a:cubicBezTo>
                      <a:pt x="2517" y="107"/>
                      <a:pt x="2454" y="117"/>
                      <a:pt x="2392" y="129"/>
                    </a:cubicBezTo>
                    <a:cubicBezTo>
                      <a:pt x="2312" y="144"/>
                      <a:pt x="2231" y="165"/>
                      <a:pt x="2147" y="192"/>
                    </a:cubicBezTo>
                    <a:cubicBezTo>
                      <a:pt x="1590" y="368"/>
                      <a:pt x="1012" y="765"/>
                      <a:pt x="622" y="1239"/>
                    </a:cubicBezTo>
                    <a:cubicBezTo>
                      <a:pt x="564" y="1309"/>
                      <a:pt x="509" y="1382"/>
                      <a:pt x="461" y="1455"/>
                    </a:cubicBezTo>
                    <a:cubicBezTo>
                      <a:pt x="419" y="1516"/>
                      <a:pt x="381" y="1578"/>
                      <a:pt x="349" y="1641"/>
                    </a:cubicBezTo>
                    <a:cubicBezTo>
                      <a:pt x="297" y="1737"/>
                      <a:pt x="256" y="1831"/>
                      <a:pt x="226" y="1921"/>
                    </a:cubicBezTo>
                    <a:cubicBezTo>
                      <a:pt x="199" y="1999"/>
                      <a:pt x="180" y="2077"/>
                      <a:pt x="170" y="2151"/>
                    </a:cubicBezTo>
                    <a:lnTo>
                      <a:pt x="1" y="2276"/>
                    </a:lnTo>
                    <a:lnTo>
                      <a:pt x="258" y="2622"/>
                    </a:lnTo>
                    <a:cubicBezTo>
                      <a:pt x="289" y="2663"/>
                      <a:pt x="323" y="2700"/>
                      <a:pt x="366" y="2733"/>
                    </a:cubicBezTo>
                    <a:cubicBezTo>
                      <a:pt x="380" y="2743"/>
                      <a:pt x="395" y="2754"/>
                      <a:pt x="411" y="2765"/>
                    </a:cubicBezTo>
                    <a:cubicBezTo>
                      <a:pt x="484" y="2811"/>
                      <a:pt x="569" y="2846"/>
                      <a:pt x="669" y="2866"/>
                    </a:cubicBezTo>
                    <a:cubicBezTo>
                      <a:pt x="702" y="2873"/>
                      <a:pt x="738" y="2878"/>
                      <a:pt x="774" y="2882"/>
                    </a:cubicBezTo>
                    <a:cubicBezTo>
                      <a:pt x="809" y="2886"/>
                      <a:pt x="848" y="2889"/>
                      <a:pt x="887" y="2889"/>
                    </a:cubicBezTo>
                    <a:cubicBezTo>
                      <a:pt x="893" y="2889"/>
                      <a:pt x="899" y="2889"/>
                      <a:pt x="906" y="2889"/>
                    </a:cubicBezTo>
                    <a:cubicBezTo>
                      <a:pt x="949" y="2889"/>
                      <a:pt x="994" y="2886"/>
                      <a:pt x="1040" y="2882"/>
                    </a:cubicBezTo>
                    <a:cubicBezTo>
                      <a:pt x="1094" y="2876"/>
                      <a:pt x="1151" y="2869"/>
                      <a:pt x="1208" y="2858"/>
                    </a:cubicBezTo>
                    <a:cubicBezTo>
                      <a:pt x="1252" y="2850"/>
                      <a:pt x="1294" y="2842"/>
                      <a:pt x="1338" y="2829"/>
                    </a:cubicBezTo>
                    <a:cubicBezTo>
                      <a:pt x="1977" y="2669"/>
                      <a:pt x="2670" y="2193"/>
                      <a:pt x="3087" y="1630"/>
                    </a:cubicBezTo>
                    <a:cubicBezTo>
                      <a:pt x="3117" y="1592"/>
                      <a:pt x="3143" y="1553"/>
                      <a:pt x="3169" y="1513"/>
                    </a:cubicBezTo>
                    <a:cubicBezTo>
                      <a:pt x="3206" y="1458"/>
                      <a:pt x="3240" y="1402"/>
                      <a:pt x="3271" y="1344"/>
                    </a:cubicBezTo>
                    <a:cubicBezTo>
                      <a:pt x="3296" y="1297"/>
                      <a:pt x="3318" y="1251"/>
                      <a:pt x="3338" y="1204"/>
                    </a:cubicBezTo>
                    <a:cubicBezTo>
                      <a:pt x="3355" y="1165"/>
                      <a:pt x="3371" y="1127"/>
                      <a:pt x="3383" y="1088"/>
                    </a:cubicBezTo>
                    <a:cubicBezTo>
                      <a:pt x="3397" y="1050"/>
                      <a:pt x="3409" y="1014"/>
                      <a:pt x="3418" y="978"/>
                    </a:cubicBezTo>
                    <a:cubicBezTo>
                      <a:pt x="3447" y="870"/>
                      <a:pt x="3457" y="769"/>
                      <a:pt x="3454" y="676"/>
                    </a:cubicBezTo>
                    <a:cubicBezTo>
                      <a:pt x="3452" y="657"/>
                      <a:pt x="3451" y="637"/>
                      <a:pt x="3449" y="617"/>
                    </a:cubicBezTo>
                    <a:cubicBezTo>
                      <a:pt x="3438" y="533"/>
                      <a:pt x="3413" y="457"/>
                      <a:pt x="3376" y="389"/>
                    </a:cubicBezTo>
                    <a:cubicBezTo>
                      <a:pt x="3364" y="368"/>
                      <a:pt x="3351" y="348"/>
                      <a:pt x="3336" y="328"/>
                    </a:cubicBezTo>
                    <a:lnTo>
                      <a:pt x="30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a:off x="7144440" y="3123922"/>
                <a:ext cx="46726" cy="56972"/>
              </a:xfrm>
              <a:custGeom>
                <a:avLst/>
                <a:gdLst/>
                <a:ahLst/>
                <a:cxnLst/>
                <a:rect l="l" t="t" r="r" b="b"/>
                <a:pathLst>
                  <a:path w="757" h="923" extrusionOk="0">
                    <a:moveTo>
                      <a:pt x="238" y="1"/>
                    </a:moveTo>
                    <a:lnTo>
                      <a:pt x="0" y="219"/>
                    </a:lnTo>
                    <a:lnTo>
                      <a:pt x="520" y="922"/>
                    </a:lnTo>
                    <a:cubicBezTo>
                      <a:pt x="603" y="853"/>
                      <a:pt x="682" y="780"/>
                      <a:pt x="757" y="704"/>
                    </a:cubicBezTo>
                    <a:lnTo>
                      <a:pt x="238"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a:off x="7017656" y="3179660"/>
                <a:ext cx="43640" cy="44689"/>
              </a:xfrm>
              <a:custGeom>
                <a:avLst/>
                <a:gdLst/>
                <a:ahLst/>
                <a:cxnLst/>
                <a:rect l="l" t="t" r="r" b="b"/>
                <a:pathLst>
                  <a:path w="707" h="724" extrusionOk="0">
                    <a:moveTo>
                      <a:pt x="172" y="0"/>
                    </a:moveTo>
                    <a:lnTo>
                      <a:pt x="172" y="4"/>
                    </a:lnTo>
                    <a:lnTo>
                      <a:pt x="1" y="129"/>
                    </a:lnTo>
                    <a:lnTo>
                      <a:pt x="257" y="473"/>
                    </a:lnTo>
                    <a:cubicBezTo>
                      <a:pt x="288" y="514"/>
                      <a:pt x="322" y="551"/>
                      <a:pt x="365" y="584"/>
                    </a:cubicBezTo>
                    <a:cubicBezTo>
                      <a:pt x="379" y="594"/>
                      <a:pt x="394" y="605"/>
                      <a:pt x="410" y="615"/>
                    </a:cubicBezTo>
                    <a:cubicBezTo>
                      <a:pt x="483" y="662"/>
                      <a:pt x="568" y="696"/>
                      <a:pt x="668" y="717"/>
                    </a:cubicBezTo>
                    <a:cubicBezTo>
                      <a:pt x="680" y="720"/>
                      <a:pt x="694" y="722"/>
                      <a:pt x="706" y="723"/>
                    </a:cubicBezTo>
                    <a:lnTo>
                      <a:pt x="172"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a:off x="7062098" y="3149661"/>
                <a:ext cx="57836" cy="69194"/>
              </a:xfrm>
              <a:custGeom>
                <a:avLst/>
                <a:gdLst/>
                <a:ahLst/>
                <a:cxnLst/>
                <a:rect l="l" t="t" r="r" b="b"/>
                <a:pathLst>
                  <a:path w="937" h="1121" extrusionOk="0">
                    <a:moveTo>
                      <a:pt x="155" y="0"/>
                    </a:moveTo>
                    <a:lnTo>
                      <a:pt x="0" y="68"/>
                    </a:lnTo>
                    <a:lnTo>
                      <a:pt x="780" y="1120"/>
                    </a:lnTo>
                    <a:cubicBezTo>
                      <a:pt x="832" y="1103"/>
                      <a:pt x="885" y="1084"/>
                      <a:pt x="937" y="1062"/>
                    </a:cubicBezTo>
                    <a:lnTo>
                      <a:pt x="155"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a:off x="7087467" y="3147192"/>
                <a:ext cx="56725" cy="65490"/>
              </a:xfrm>
              <a:custGeom>
                <a:avLst/>
                <a:gdLst/>
                <a:ahLst/>
                <a:cxnLst/>
                <a:rect l="l" t="t" r="r" b="b"/>
                <a:pathLst>
                  <a:path w="919" h="1061" extrusionOk="0">
                    <a:moveTo>
                      <a:pt x="243" y="0"/>
                    </a:moveTo>
                    <a:lnTo>
                      <a:pt x="0" y="209"/>
                    </a:lnTo>
                    <a:lnTo>
                      <a:pt x="629" y="1060"/>
                    </a:lnTo>
                    <a:cubicBezTo>
                      <a:pt x="725" y="1015"/>
                      <a:pt x="823" y="966"/>
                      <a:pt x="918" y="913"/>
                    </a:cubicBezTo>
                    <a:lnTo>
                      <a:pt x="243"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a:off x="7135675" y="3047074"/>
                <a:ext cx="95427" cy="107772"/>
              </a:xfrm>
              <a:custGeom>
                <a:avLst/>
                <a:gdLst/>
                <a:ahLst/>
                <a:cxnLst/>
                <a:rect l="l" t="t" r="r" b="b"/>
                <a:pathLst>
                  <a:path w="1546" h="1746" extrusionOk="0">
                    <a:moveTo>
                      <a:pt x="1181" y="1"/>
                    </a:moveTo>
                    <a:lnTo>
                      <a:pt x="1025" y="116"/>
                    </a:lnTo>
                    <a:cubicBezTo>
                      <a:pt x="1003" y="112"/>
                      <a:pt x="980" y="107"/>
                      <a:pt x="957" y="105"/>
                    </a:cubicBezTo>
                    <a:cubicBezTo>
                      <a:pt x="909" y="99"/>
                      <a:pt x="859" y="96"/>
                      <a:pt x="807" y="96"/>
                    </a:cubicBezTo>
                    <a:cubicBezTo>
                      <a:pt x="762" y="96"/>
                      <a:pt x="715" y="98"/>
                      <a:pt x="666" y="103"/>
                    </a:cubicBezTo>
                    <a:cubicBezTo>
                      <a:pt x="604" y="107"/>
                      <a:pt x="541" y="117"/>
                      <a:pt x="480" y="130"/>
                    </a:cubicBezTo>
                    <a:cubicBezTo>
                      <a:pt x="399" y="145"/>
                      <a:pt x="318" y="166"/>
                      <a:pt x="234" y="193"/>
                    </a:cubicBezTo>
                    <a:cubicBezTo>
                      <a:pt x="156" y="217"/>
                      <a:pt x="79" y="247"/>
                      <a:pt x="0" y="279"/>
                    </a:cubicBezTo>
                    <a:lnTo>
                      <a:pt x="1084" y="1746"/>
                    </a:lnTo>
                    <a:cubicBezTo>
                      <a:pt x="1116" y="1708"/>
                      <a:pt x="1146" y="1670"/>
                      <a:pt x="1174" y="1631"/>
                    </a:cubicBezTo>
                    <a:cubicBezTo>
                      <a:pt x="1204" y="1593"/>
                      <a:pt x="1230" y="1555"/>
                      <a:pt x="1256" y="1515"/>
                    </a:cubicBezTo>
                    <a:cubicBezTo>
                      <a:pt x="1293" y="1460"/>
                      <a:pt x="1327" y="1403"/>
                      <a:pt x="1358" y="1345"/>
                    </a:cubicBezTo>
                    <a:cubicBezTo>
                      <a:pt x="1383" y="1298"/>
                      <a:pt x="1405" y="1253"/>
                      <a:pt x="1425" y="1207"/>
                    </a:cubicBezTo>
                    <a:cubicBezTo>
                      <a:pt x="1442" y="1166"/>
                      <a:pt x="1458" y="1128"/>
                      <a:pt x="1472" y="1091"/>
                    </a:cubicBezTo>
                    <a:cubicBezTo>
                      <a:pt x="1484" y="1053"/>
                      <a:pt x="1496" y="1016"/>
                      <a:pt x="1505" y="980"/>
                    </a:cubicBezTo>
                    <a:cubicBezTo>
                      <a:pt x="1534" y="871"/>
                      <a:pt x="1545" y="770"/>
                      <a:pt x="1541" y="678"/>
                    </a:cubicBezTo>
                    <a:cubicBezTo>
                      <a:pt x="1539" y="658"/>
                      <a:pt x="1538" y="638"/>
                      <a:pt x="1536" y="618"/>
                    </a:cubicBezTo>
                    <a:cubicBezTo>
                      <a:pt x="1525" y="534"/>
                      <a:pt x="1500" y="458"/>
                      <a:pt x="1463" y="390"/>
                    </a:cubicBezTo>
                    <a:cubicBezTo>
                      <a:pt x="1451" y="369"/>
                      <a:pt x="1438" y="349"/>
                      <a:pt x="1423" y="330"/>
                    </a:cubicBezTo>
                    <a:lnTo>
                      <a:pt x="11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7196350" y="3047074"/>
                <a:ext cx="34628" cy="55676"/>
              </a:xfrm>
              <a:custGeom>
                <a:avLst/>
                <a:gdLst/>
                <a:ahLst/>
                <a:cxnLst/>
                <a:rect l="l" t="t" r="r" b="b"/>
                <a:pathLst>
                  <a:path w="561" h="902" extrusionOk="0">
                    <a:moveTo>
                      <a:pt x="198" y="1"/>
                    </a:moveTo>
                    <a:lnTo>
                      <a:pt x="42" y="116"/>
                    </a:lnTo>
                    <a:lnTo>
                      <a:pt x="38" y="116"/>
                    </a:lnTo>
                    <a:lnTo>
                      <a:pt x="0" y="174"/>
                    </a:lnTo>
                    <a:lnTo>
                      <a:pt x="539" y="902"/>
                    </a:lnTo>
                    <a:cubicBezTo>
                      <a:pt x="555" y="822"/>
                      <a:pt x="560" y="747"/>
                      <a:pt x="558" y="676"/>
                    </a:cubicBezTo>
                    <a:cubicBezTo>
                      <a:pt x="557" y="657"/>
                      <a:pt x="555" y="637"/>
                      <a:pt x="553" y="617"/>
                    </a:cubicBezTo>
                    <a:cubicBezTo>
                      <a:pt x="542" y="533"/>
                      <a:pt x="517" y="457"/>
                      <a:pt x="480" y="389"/>
                    </a:cubicBezTo>
                    <a:cubicBezTo>
                      <a:pt x="468" y="368"/>
                      <a:pt x="455" y="348"/>
                      <a:pt x="441" y="328"/>
                    </a:cubicBezTo>
                    <a:lnTo>
                      <a:pt x="198"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a:off x="7010373" y="3029791"/>
                <a:ext cx="205112" cy="174497"/>
              </a:xfrm>
              <a:custGeom>
                <a:avLst/>
                <a:gdLst/>
                <a:ahLst/>
                <a:cxnLst/>
                <a:rect l="l" t="t" r="r" b="b"/>
                <a:pathLst>
                  <a:path w="3323" h="2827" extrusionOk="0">
                    <a:moveTo>
                      <a:pt x="2556" y="1"/>
                    </a:moveTo>
                    <a:cubicBezTo>
                      <a:pt x="2513" y="1"/>
                      <a:pt x="2468" y="3"/>
                      <a:pt x="2421" y="8"/>
                    </a:cubicBezTo>
                    <a:cubicBezTo>
                      <a:pt x="2360" y="13"/>
                      <a:pt x="2297" y="22"/>
                      <a:pt x="2236" y="34"/>
                    </a:cubicBezTo>
                    <a:cubicBezTo>
                      <a:pt x="2154" y="50"/>
                      <a:pt x="2073" y="71"/>
                      <a:pt x="1990" y="97"/>
                    </a:cubicBezTo>
                    <a:cubicBezTo>
                      <a:pt x="1434" y="273"/>
                      <a:pt x="855" y="670"/>
                      <a:pt x="465" y="1145"/>
                    </a:cubicBezTo>
                    <a:cubicBezTo>
                      <a:pt x="407" y="1214"/>
                      <a:pt x="353" y="1287"/>
                      <a:pt x="303" y="1361"/>
                    </a:cubicBezTo>
                    <a:cubicBezTo>
                      <a:pt x="263" y="1421"/>
                      <a:pt x="224" y="1483"/>
                      <a:pt x="191" y="1547"/>
                    </a:cubicBezTo>
                    <a:cubicBezTo>
                      <a:pt x="139" y="1645"/>
                      <a:pt x="98" y="1739"/>
                      <a:pt x="69" y="1826"/>
                    </a:cubicBezTo>
                    <a:cubicBezTo>
                      <a:pt x="33" y="1934"/>
                      <a:pt x="13" y="2035"/>
                      <a:pt x="8" y="2130"/>
                    </a:cubicBezTo>
                    <a:cubicBezTo>
                      <a:pt x="1" y="2269"/>
                      <a:pt x="27" y="2392"/>
                      <a:pt x="82" y="2495"/>
                    </a:cubicBezTo>
                    <a:cubicBezTo>
                      <a:pt x="119" y="2564"/>
                      <a:pt x="169" y="2622"/>
                      <a:pt x="232" y="2670"/>
                    </a:cubicBezTo>
                    <a:cubicBezTo>
                      <a:pt x="245" y="2681"/>
                      <a:pt x="260" y="2691"/>
                      <a:pt x="276" y="2702"/>
                    </a:cubicBezTo>
                    <a:cubicBezTo>
                      <a:pt x="349" y="2748"/>
                      <a:pt x="434" y="2783"/>
                      <a:pt x="534" y="2803"/>
                    </a:cubicBezTo>
                    <a:cubicBezTo>
                      <a:pt x="567" y="2810"/>
                      <a:pt x="603" y="2816"/>
                      <a:pt x="639" y="2819"/>
                    </a:cubicBezTo>
                    <a:cubicBezTo>
                      <a:pt x="675" y="2823"/>
                      <a:pt x="713" y="2826"/>
                      <a:pt x="752" y="2826"/>
                    </a:cubicBezTo>
                    <a:cubicBezTo>
                      <a:pt x="758" y="2826"/>
                      <a:pt x="764" y="2826"/>
                      <a:pt x="771" y="2826"/>
                    </a:cubicBezTo>
                    <a:cubicBezTo>
                      <a:pt x="814" y="2826"/>
                      <a:pt x="859" y="2823"/>
                      <a:pt x="905" y="2819"/>
                    </a:cubicBezTo>
                    <a:cubicBezTo>
                      <a:pt x="960" y="2814"/>
                      <a:pt x="1017" y="2806"/>
                      <a:pt x="1073" y="2796"/>
                    </a:cubicBezTo>
                    <a:cubicBezTo>
                      <a:pt x="1118" y="2787"/>
                      <a:pt x="1160" y="2779"/>
                      <a:pt x="1203" y="2766"/>
                    </a:cubicBezTo>
                    <a:cubicBezTo>
                      <a:pt x="1842" y="2606"/>
                      <a:pt x="2536" y="2130"/>
                      <a:pt x="2953" y="1567"/>
                    </a:cubicBezTo>
                    <a:cubicBezTo>
                      <a:pt x="2981" y="1529"/>
                      <a:pt x="3008" y="1490"/>
                      <a:pt x="3033" y="1451"/>
                    </a:cubicBezTo>
                    <a:cubicBezTo>
                      <a:pt x="3070" y="1395"/>
                      <a:pt x="3104" y="1339"/>
                      <a:pt x="3134" y="1281"/>
                    </a:cubicBezTo>
                    <a:cubicBezTo>
                      <a:pt x="3160" y="1234"/>
                      <a:pt x="3182" y="1188"/>
                      <a:pt x="3202" y="1142"/>
                    </a:cubicBezTo>
                    <a:cubicBezTo>
                      <a:pt x="3219" y="1103"/>
                      <a:pt x="3235" y="1065"/>
                      <a:pt x="3248" y="1026"/>
                    </a:cubicBezTo>
                    <a:cubicBezTo>
                      <a:pt x="3261" y="988"/>
                      <a:pt x="3273" y="951"/>
                      <a:pt x="3282" y="915"/>
                    </a:cubicBezTo>
                    <a:cubicBezTo>
                      <a:pt x="3312" y="807"/>
                      <a:pt x="3322" y="706"/>
                      <a:pt x="3318" y="613"/>
                    </a:cubicBezTo>
                    <a:cubicBezTo>
                      <a:pt x="3317" y="594"/>
                      <a:pt x="3315" y="574"/>
                      <a:pt x="3313" y="554"/>
                    </a:cubicBezTo>
                    <a:cubicBezTo>
                      <a:pt x="3302" y="470"/>
                      <a:pt x="3277" y="394"/>
                      <a:pt x="3240" y="326"/>
                    </a:cubicBezTo>
                    <a:cubicBezTo>
                      <a:pt x="3183" y="225"/>
                      <a:pt x="3096" y="143"/>
                      <a:pt x="2981" y="87"/>
                    </a:cubicBezTo>
                    <a:cubicBezTo>
                      <a:pt x="2903" y="49"/>
                      <a:pt x="2814" y="24"/>
                      <a:pt x="2712" y="11"/>
                    </a:cubicBezTo>
                    <a:cubicBezTo>
                      <a:pt x="2663" y="4"/>
                      <a:pt x="2611" y="1"/>
                      <a:pt x="2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a:off x="7149501" y="3029977"/>
                <a:ext cx="65984" cy="103760"/>
              </a:xfrm>
              <a:custGeom>
                <a:avLst/>
                <a:gdLst/>
                <a:ahLst/>
                <a:cxnLst/>
                <a:rect l="l" t="t" r="r" b="b"/>
                <a:pathLst>
                  <a:path w="1069" h="1681" extrusionOk="0">
                    <a:moveTo>
                      <a:pt x="306" y="1"/>
                    </a:moveTo>
                    <a:cubicBezTo>
                      <a:pt x="262" y="1"/>
                      <a:pt x="215" y="3"/>
                      <a:pt x="167" y="8"/>
                    </a:cubicBezTo>
                    <a:cubicBezTo>
                      <a:pt x="114" y="13"/>
                      <a:pt x="58" y="22"/>
                      <a:pt x="1" y="32"/>
                    </a:cubicBezTo>
                    <a:lnTo>
                      <a:pt x="609" y="1681"/>
                    </a:lnTo>
                    <a:cubicBezTo>
                      <a:pt x="641" y="1643"/>
                      <a:pt x="671" y="1605"/>
                      <a:pt x="699" y="1567"/>
                    </a:cubicBezTo>
                    <a:cubicBezTo>
                      <a:pt x="727" y="1528"/>
                      <a:pt x="754" y="1490"/>
                      <a:pt x="779" y="1451"/>
                    </a:cubicBezTo>
                    <a:cubicBezTo>
                      <a:pt x="816" y="1395"/>
                      <a:pt x="850" y="1338"/>
                      <a:pt x="880" y="1280"/>
                    </a:cubicBezTo>
                    <a:cubicBezTo>
                      <a:pt x="906" y="1235"/>
                      <a:pt x="928" y="1188"/>
                      <a:pt x="948" y="1142"/>
                    </a:cubicBezTo>
                    <a:cubicBezTo>
                      <a:pt x="965" y="1103"/>
                      <a:pt x="981" y="1064"/>
                      <a:pt x="994" y="1026"/>
                    </a:cubicBezTo>
                    <a:cubicBezTo>
                      <a:pt x="1007" y="988"/>
                      <a:pt x="1019" y="951"/>
                      <a:pt x="1028" y="915"/>
                    </a:cubicBezTo>
                    <a:cubicBezTo>
                      <a:pt x="1058" y="807"/>
                      <a:pt x="1068" y="705"/>
                      <a:pt x="1064" y="613"/>
                    </a:cubicBezTo>
                    <a:cubicBezTo>
                      <a:pt x="1063" y="593"/>
                      <a:pt x="1061" y="573"/>
                      <a:pt x="1059" y="554"/>
                    </a:cubicBezTo>
                    <a:cubicBezTo>
                      <a:pt x="1048" y="470"/>
                      <a:pt x="1023" y="393"/>
                      <a:pt x="986" y="325"/>
                    </a:cubicBezTo>
                    <a:cubicBezTo>
                      <a:pt x="929" y="224"/>
                      <a:pt x="842" y="143"/>
                      <a:pt x="727" y="87"/>
                    </a:cubicBezTo>
                    <a:cubicBezTo>
                      <a:pt x="649" y="49"/>
                      <a:pt x="560" y="24"/>
                      <a:pt x="458" y="11"/>
                    </a:cubicBezTo>
                    <a:cubicBezTo>
                      <a:pt x="410" y="4"/>
                      <a:pt x="359" y="1"/>
                      <a:pt x="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7197955" y="3037322"/>
                <a:ext cx="17530" cy="44195"/>
              </a:xfrm>
              <a:custGeom>
                <a:avLst/>
                <a:gdLst/>
                <a:ahLst/>
                <a:cxnLst/>
                <a:rect l="l" t="t" r="r" b="b"/>
                <a:pathLst>
                  <a:path w="284" h="716" extrusionOk="0">
                    <a:moveTo>
                      <a:pt x="0" y="1"/>
                    </a:moveTo>
                    <a:lnTo>
                      <a:pt x="263" y="716"/>
                    </a:lnTo>
                    <a:cubicBezTo>
                      <a:pt x="278" y="638"/>
                      <a:pt x="283" y="564"/>
                      <a:pt x="280" y="495"/>
                    </a:cubicBezTo>
                    <a:cubicBezTo>
                      <a:pt x="279" y="475"/>
                      <a:pt x="278" y="456"/>
                      <a:pt x="275" y="436"/>
                    </a:cubicBezTo>
                    <a:cubicBezTo>
                      <a:pt x="264" y="352"/>
                      <a:pt x="239" y="275"/>
                      <a:pt x="202" y="208"/>
                    </a:cubicBezTo>
                    <a:cubicBezTo>
                      <a:pt x="154" y="124"/>
                      <a:pt x="88" y="53"/>
                      <a:pt x="0"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a:off x="7117589" y="3035532"/>
                <a:ext cx="58021" cy="124376"/>
              </a:xfrm>
              <a:custGeom>
                <a:avLst/>
                <a:gdLst/>
                <a:ahLst/>
                <a:cxnLst/>
                <a:rect l="l" t="t" r="r" b="b"/>
                <a:pathLst>
                  <a:path w="940" h="2015" extrusionOk="0">
                    <a:moveTo>
                      <a:pt x="279" y="0"/>
                    </a:moveTo>
                    <a:cubicBezTo>
                      <a:pt x="270" y="2"/>
                      <a:pt x="262" y="4"/>
                      <a:pt x="253" y="8"/>
                    </a:cubicBezTo>
                    <a:cubicBezTo>
                      <a:pt x="169" y="34"/>
                      <a:pt x="85" y="66"/>
                      <a:pt x="1" y="102"/>
                    </a:cubicBezTo>
                    <a:lnTo>
                      <a:pt x="704" y="2015"/>
                    </a:lnTo>
                    <a:cubicBezTo>
                      <a:pt x="787" y="1944"/>
                      <a:pt x="866" y="1872"/>
                      <a:pt x="940" y="1796"/>
                    </a:cubicBezTo>
                    <a:lnTo>
                      <a:pt x="27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a:off x="7067098" y="3060407"/>
                <a:ext cx="61602" cy="131166"/>
              </a:xfrm>
              <a:custGeom>
                <a:avLst/>
                <a:gdLst/>
                <a:ahLst/>
                <a:cxnLst/>
                <a:rect l="l" t="t" r="r" b="b"/>
                <a:pathLst>
                  <a:path w="998" h="2125" extrusionOk="0">
                    <a:moveTo>
                      <a:pt x="269" y="0"/>
                    </a:moveTo>
                    <a:cubicBezTo>
                      <a:pt x="178" y="62"/>
                      <a:pt x="86" y="130"/>
                      <a:pt x="0" y="200"/>
                    </a:cubicBezTo>
                    <a:lnTo>
                      <a:pt x="707" y="2124"/>
                    </a:lnTo>
                    <a:cubicBezTo>
                      <a:pt x="805" y="2081"/>
                      <a:pt x="901" y="2032"/>
                      <a:pt x="997" y="1978"/>
                    </a:cubicBezTo>
                    <a:lnTo>
                      <a:pt x="26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a:off x="7053272" y="3077381"/>
                <a:ext cx="51232" cy="120364"/>
              </a:xfrm>
              <a:custGeom>
                <a:avLst/>
                <a:gdLst/>
                <a:ahLst/>
                <a:cxnLst/>
                <a:rect l="l" t="t" r="r" b="b"/>
                <a:pathLst>
                  <a:path w="830" h="1950" extrusionOk="0">
                    <a:moveTo>
                      <a:pt x="135" y="0"/>
                    </a:moveTo>
                    <a:cubicBezTo>
                      <a:pt x="88" y="42"/>
                      <a:pt x="44" y="83"/>
                      <a:pt x="1" y="125"/>
                    </a:cubicBezTo>
                    <a:lnTo>
                      <a:pt x="672" y="1950"/>
                    </a:lnTo>
                    <a:cubicBezTo>
                      <a:pt x="724" y="1933"/>
                      <a:pt x="777" y="1913"/>
                      <a:pt x="830" y="1892"/>
                    </a:cubicBezTo>
                    <a:lnTo>
                      <a:pt x="135"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a:off x="7010311" y="3131206"/>
                <a:ext cx="35368" cy="72157"/>
              </a:xfrm>
              <a:custGeom>
                <a:avLst/>
                <a:gdLst/>
                <a:ahLst/>
                <a:cxnLst/>
                <a:rect l="l" t="t" r="r" b="b"/>
                <a:pathLst>
                  <a:path w="573" h="1169" extrusionOk="0">
                    <a:moveTo>
                      <a:pt x="144" y="1"/>
                    </a:moveTo>
                    <a:cubicBezTo>
                      <a:pt x="132" y="27"/>
                      <a:pt x="120" y="51"/>
                      <a:pt x="109" y="77"/>
                    </a:cubicBezTo>
                    <a:cubicBezTo>
                      <a:pt x="106" y="85"/>
                      <a:pt x="103" y="94"/>
                      <a:pt x="99" y="102"/>
                    </a:cubicBezTo>
                    <a:cubicBezTo>
                      <a:pt x="95" y="111"/>
                      <a:pt x="92" y="119"/>
                      <a:pt x="88" y="128"/>
                    </a:cubicBezTo>
                    <a:cubicBezTo>
                      <a:pt x="82" y="146"/>
                      <a:pt x="74" y="166"/>
                      <a:pt x="69" y="185"/>
                    </a:cubicBezTo>
                    <a:cubicBezTo>
                      <a:pt x="33" y="292"/>
                      <a:pt x="13" y="393"/>
                      <a:pt x="8" y="488"/>
                    </a:cubicBezTo>
                    <a:cubicBezTo>
                      <a:pt x="1" y="628"/>
                      <a:pt x="27" y="751"/>
                      <a:pt x="82" y="853"/>
                    </a:cubicBezTo>
                    <a:cubicBezTo>
                      <a:pt x="119" y="922"/>
                      <a:pt x="168" y="980"/>
                      <a:pt x="230" y="1029"/>
                    </a:cubicBezTo>
                    <a:cubicBezTo>
                      <a:pt x="245" y="1040"/>
                      <a:pt x="260" y="1050"/>
                      <a:pt x="276" y="1061"/>
                    </a:cubicBezTo>
                    <a:cubicBezTo>
                      <a:pt x="349" y="1106"/>
                      <a:pt x="434" y="1141"/>
                      <a:pt x="534" y="1162"/>
                    </a:cubicBezTo>
                    <a:cubicBezTo>
                      <a:pt x="546" y="1164"/>
                      <a:pt x="560" y="1167"/>
                      <a:pt x="572" y="1168"/>
                    </a:cubicBezTo>
                    <a:lnTo>
                      <a:pt x="144"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a:off x="7027039" y="3052259"/>
                <a:ext cx="172028" cy="129869"/>
              </a:xfrm>
              <a:custGeom>
                <a:avLst/>
                <a:gdLst/>
                <a:ahLst/>
                <a:cxnLst/>
                <a:rect l="l" t="t" r="r" b="b"/>
                <a:pathLst>
                  <a:path w="2787" h="2104" extrusionOk="0">
                    <a:moveTo>
                      <a:pt x="2062" y="0"/>
                    </a:moveTo>
                    <a:cubicBezTo>
                      <a:pt x="2030" y="0"/>
                      <a:pt x="1998" y="1"/>
                      <a:pt x="1964" y="4"/>
                    </a:cubicBezTo>
                    <a:cubicBezTo>
                      <a:pt x="1939" y="7"/>
                      <a:pt x="1914" y="10"/>
                      <a:pt x="1889" y="14"/>
                    </a:cubicBezTo>
                    <a:cubicBezTo>
                      <a:pt x="1298" y="99"/>
                      <a:pt x="601" y="591"/>
                      <a:pt x="299" y="1146"/>
                    </a:cubicBezTo>
                    <a:cubicBezTo>
                      <a:pt x="1" y="1694"/>
                      <a:pt x="195" y="2104"/>
                      <a:pt x="730" y="2104"/>
                    </a:cubicBezTo>
                    <a:cubicBezTo>
                      <a:pt x="738" y="2104"/>
                      <a:pt x="745" y="2104"/>
                      <a:pt x="753" y="2104"/>
                    </a:cubicBezTo>
                    <a:cubicBezTo>
                      <a:pt x="776" y="2104"/>
                      <a:pt x="800" y="2102"/>
                      <a:pt x="824" y="2099"/>
                    </a:cubicBezTo>
                    <a:cubicBezTo>
                      <a:pt x="1429" y="2047"/>
                      <a:pt x="2174" y="1536"/>
                      <a:pt x="2489" y="958"/>
                    </a:cubicBezTo>
                    <a:cubicBezTo>
                      <a:pt x="2787" y="411"/>
                      <a:pt x="2594" y="0"/>
                      <a:pt x="2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7047924" y="3055100"/>
                <a:ext cx="138378" cy="112531"/>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a:off x="7047924" y="3055100"/>
                <a:ext cx="138378" cy="112974"/>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a:off x="7045248" y="3063185"/>
                <a:ext cx="141042" cy="116105"/>
              </a:xfrm>
              <a:custGeom>
                <a:avLst/>
                <a:gdLst/>
                <a:ahLst/>
                <a:cxnLst/>
                <a:rect l="l" t="t" r="r" b="b"/>
                <a:pathLst>
                  <a:path w="2285" h="1881" extrusionOk="0">
                    <a:moveTo>
                      <a:pt x="1825" y="0"/>
                    </a:moveTo>
                    <a:cubicBezTo>
                      <a:pt x="1796" y="0"/>
                      <a:pt x="1767" y="1"/>
                      <a:pt x="1736" y="4"/>
                    </a:cubicBezTo>
                    <a:cubicBezTo>
                      <a:pt x="1717" y="6"/>
                      <a:pt x="1698" y="8"/>
                      <a:pt x="1679" y="11"/>
                    </a:cubicBezTo>
                    <a:cubicBezTo>
                      <a:pt x="1674" y="12"/>
                      <a:pt x="1670" y="12"/>
                      <a:pt x="1664" y="13"/>
                    </a:cubicBezTo>
                    <a:cubicBezTo>
                      <a:pt x="1122" y="91"/>
                      <a:pt x="481" y="533"/>
                      <a:pt x="178" y="1040"/>
                    </a:cubicBezTo>
                    <a:cubicBezTo>
                      <a:pt x="168" y="1057"/>
                      <a:pt x="157" y="1076"/>
                      <a:pt x="148" y="1094"/>
                    </a:cubicBezTo>
                    <a:cubicBezTo>
                      <a:pt x="88" y="1204"/>
                      <a:pt x="48" y="1308"/>
                      <a:pt x="28" y="1404"/>
                    </a:cubicBezTo>
                    <a:cubicBezTo>
                      <a:pt x="1" y="1537"/>
                      <a:pt x="11" y="1654"/>
                      <a:pt x="55" y="1749"/>
                    </a:cubicBezTo>
                    <a:cubicBezTo>
                      <a:pt x="70" y="1763"/>
                      <a:pt x="86" y="1776"/>
                      <a:pt x="103" y="1788"/>
                    </a:cubicBezTo>
                    <a:cubicBezTo>
                      <a:pt x="194" y="1848"/>
                      <a:pt x="313" y="1880"/>
                      <a:pt x="459" y="1880"/>
                    </a:cubicBezTo>
                    <a:cubicBezTo>
                      <a:pt x="461" y="1880"/>
                      <a:pt x="464" y="1880"/>
                      <a:pt x="466" y="1880"/>
                    </a:cubicBezTo>
                    <a:lnTo>
                      <a:pt x="485" y="1880"/>
                    </a:lnTo>
                    <a:cubicBezTo>
                      <a:pt x="507" y="1880"/>
                      <a:pt x="529" y="1879"/>
                      <a:pt x="554" y="1876"/>
                    </a:cubicBezTo>
                    <a:cubicBezTo>
                      <a:pt x="581" y="1874"/>
                      <a:pt x="609" y="1871"/>
                      <a:pt x="638" y="1865"/>
                    </a:cubicBezTo>
                    <a:cubicBezTo>
                      <a:pt x="697" y="1857"/>
                      <a:pt x="757" y="1843"/>
                      <a:pt x="818" y="1826"/>
                    </a:cubicBezTo>
                    <a:cubicBezTo>
                      <a:pt x="1245" y="1705"/>
                      <a:pt x="1696" y="1395"/>
                      <a:pt x="1985" y="1026"/>
                    </a:cubicBezTo>
                    <a:cubicBezTo>
                      <a:pt x="2026" y="973"/>
                      <a:pt x="2064" y="919"/>
                      <a:pt x="2099" y="863"/>
                    </a:cubicBezTo>
                    <a:cubicBezTo>
                      <a:pt x="2115" y="837"/>
                      <a:pt x="2131" y="811"/>
                      <a:pt x="2144" y="784"/>
                    </a:cubicBezTo>
                    <a:cubicBezTo>
                      <a:pt x="2160" y="756"/>
                      <a:pt x="2175" y="726"/>
                      <a:pt x="2187" y="699"/>
                    </a:cubicBezTo>
                    <a:cubicBezTo>
                      <a:pt x="2255" y="550"/>
                      <a:pt x="2285" y="414"/>
                      <a:pt x="2276" y="297"/>
                    </a:cubicBezTo>
                    <a:cubicBezTo>
                      <a:pt x="2273" y="236"/>
                      <a:pt x="2259" y="180"/>
                      <a:pt x="2236" y="130"/>
                    </a:cubicBezTo>
                    <a:cubicBezTo>
                      <a:pt x="2184" y="83"/>
                      <a:pt x="2118" y="47"/>
                      <a:pt x="2038" y="27"/>
                    </a:cubicBezTo>
                    <a:cubicBezTo>
                      <a:pt x="1975" y="9"/>
                      <a:pt x="1904" y="0"/>
                      <a:pt x="1825"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7027347" y="3050037"/>
                <a:ext cx="189496" cy="154683"/>
              </a:xfrm>
              <a:custGeom>
                <a:avLst/>
                <a:gdLst/>
                <a:ahLst/>
                <a:cxnLst/>
                <a:rect l="l" t="t" r="r" b="b"/>
                <a:pathLst>
                  <a:path w="3070" h="2506" extrusionOk="0">
                    <a:moveTo>
                      <a:pt x="1" y="2376"/>
                    </a:moveTo>
                    <a:lnTo>
                      <a:pt x="1" y="2376"/>
                    </a:lnTo>
                    <a:cubicBezTo>
                      <a:pt x="32" y="2393"/>
                      <a:pt x="64" y="2409"/>
                      <a:pt x="97" y="2422"/>
                    </a:cubicBezTo>
                    <a:lnTo>
                      <a:pt x="97" y="2422"/>
                    </a:lnTo>
                    <a:cubicBezTo>
                      <a:pt x="64" y="2409"/>
                      <a:pt x="32" y="2393"/>
                      <a:pt x="1" y="2376"/>
                    </a:cubicBezTo>
                    <a:close/>
                    <a:moveTo>
                      <a:pt x="2966" y="0"/>
                    </a:moveTo>
                    <a:lnTo>
                      <a:pt x="2966" y="0"/>
                    </a:lnTo>
                    <a:cubicBezTo>
                      <a:pt x="3064" y="180"/>
                      <a:pt x="3055" y="394"/>
                      <a:pt x="3002" y="589"/>
                    </a:cubicBezTo>
                    <a:lnTo>
                      <a:pt x="3002" y="588"/>
                    </a:lnTo>
                    <a:cubicBezTo>
                      <a:pt x="2790" y="1279"/>
                      <a:pt x="2185" y="1840"/>
                      <a:pt x="1516" y="2202"/>
                    </a:cubicBezTo>
                    <a:cubicBezTo>
                      <a:pt x="1214" y="2352"/>
                      <a:pt x="843" y="2495"/>
                      <a:pt x="493" y="2495"/>
                    </a:cubicBezTo>
                    <a:cubicBezTo>
                      <a:pt x="356" y="2495"/>
                      <a:pt x="222" y="2474"/>
                      <a:pt x="97" y="2422"/>
                    </a:cubicBezTo>
                    <a:lnTo>
                      <a:pt x="97" y="2422"/>
                    </a:lnTo>
                    <a:cubicBezTo>
                      <a:pt x="236" y="2480"/>
                      <a:pt x="382" y="2505"/>
                      <a:pt x="531" y="2505"/>
                    </a:cubicBezTo>
                    <a:cubicBezTo>
                      <a:pt x="1009" y="2505"/>
                      <a:pt x="1516" y="2248"/>
                      <a:pt x="1894" y="1999"/>
                    </a:cubicBezTo>
                    <a:cubicBezTo>
                      <a:pt x="2404" y="1644"/>
                      <a:pt x="2854" y="1163"/>
                      <a:pt x="3016" y="591"/>
                    </a:cubicBezTo>
                    <a:lnTo>
                      <a:pt x="3016" y="593"/>
                    </a:lnTo>
                    <a:cubicBezTo>
                      <a:pt x="3066" y="396"/>
                      <a:pt x="3069" y="180"/>
                      <a:pt x="2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a:off x="7061173" y="3130959"/>
                <a:ext cx="34381" cy="16727"/>
              </a:xfrm>
              <a:custGeom>
                <a:avLst/>
                <a:gdLst/>
                <a:ahLst/>
                <a:cxnLst/>
                <a:rect l="l" t="t" r="r" b="b"/>
                <a:pathLst>
                  <a:path w="557" h="271" extrusionOk="0">
                    <a:moveTo>
                      <a:pt x="449" y="0"/>
                    </a:moveTo>
                    <a:lnTo>
                      <a:pt x="0" y="111"/>
                    </a:lnTo>
                    <a:lnTo>
                      <a:pt x="108" y="271"/>
                    </a:lnTo>
                    <a:lnTo>
                      <a:pt x="556" y="160"/>
                    </a:lnTo>
                    <a:lnTo>
                      <a:pt x="44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a:off x="7078209" y="3114787"/>
                <a:ext cx="39936" cy="18826"/>
              </a:xfrm>
              <a:custGeom>
                <a:avLst/>
                <a:gdLst/>
                <a:ahLst/>
                <a:cxnLst/>
                <a:rect l="l" t="t" r="r" b="b"/>
                <a:pathLst>
                  <a:path w="647" h="305" extrusionOk="0">
                    <a:moveTo>
                      <a:pt x="25" y="0"/>
                    </a:moveTo>
                    <a:cubicBezTo>
                      <a:pt x="17" y="0"/>
                      <a:pt x="9" y="1"/>
                      <a:pt x="1" y="1"/>
                    </a:cubicBezTo>
                    <a:lnTo>
                      <a:pt x="108" y="159"/>
                    </a:lnTo>
                    <a:cubicBezTo>
                      <a:pt x="158" y="252"/>
                      <a:pt x="321" y="274"/>
                      <a:pt x="462" y="293"/>
                    </a:cubicBezTo>
                    <a:cubicBezTo>
                      <a:pt x="495" y="296"/>
                      <a:pt x="526" y="300"/>
                      <a:pt x="553" y="305"/>
                    </a:cubicBezTo>
                    <a:cubicBezTo>
                      <a:pt x="572" y="290"/>
                      <a:pt x="585" y="274"/>
                      <a:pt x="596" y="257"/>
                    </a:cubicBezTo>
                    <a:cubicBezTo>
                      <a:pt x="646" y="169"/>
                      <a:pt x="553" y="157"/>
                      <a:pt x="354" y="133"/>
                    </a:cubicBezTo>
                    <a:cubicBezTo>
                      <a:pt x="289" y="125"/>
                      <a:pt x="216" y="115"/>
                      <a:pt x="154" y="98"/>
                    </a:cubicBezTo>
                    <a:cubicBezTo>
                      <a:pt x="173" y="53"/>
                      <a:pt x="165" y="0"/>
                      <a:pt x="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a:off x="7142958" y="3064543"/>
                <a:ext cx="13086" cy="20987"/>
              </a:xfrm>
              <a:custGeom>
                <a:avLst/>
                <a:gdLst/>
                <a:ahLst/>
                <a:cxnLst/>
                <a:rect l="l" t="t" r="r" b="b"/>
                <a:pathLst>
                  <a:path w="212" h="340" extrusionOk="0">
                    <a:moveTo>
                      <a:pt x="101" y="1"/>
                    </a:moveTo>
                    <a:lnTo>
                      <a:pt x="0" y="180"/>
                    </a:lnTo>
                    <a:lnTo>
                      <a:pt x="110" y="339"/>
                    </a:lnTo>
                    <a:lnTo>
                      <a:pt x="211" y="160"/>
                    </a:lnTo>
                    <a:lnTo>
                      <a:pt x="1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a:off x="7106108" y="3091763"/>
                <a:ext cx="29505" cy="14444"/>
              </a:xfrm>
              <a:custGeom>
                <a:avLst/>
                <a:gdLst/>
                <a:ahLst/>
                <a:cxnLst/>
                <a:rect l="l" t="t" r="r" b="b"/>
                <a:pathLst>
                  <a:path w="478" h="234" extrusionOk="0">
                    <a:moveTo>
                      <a:pt x="323" y="0"/>
                    </a:moveTo>
                    <a:cubicBezTo>
                      <a:pt x="312" y="0"/>
                      <a:pt x="300" y="1"/>
                      <a:pt x="287" y="2"/>
                    </a:cubicBezTo>
                    <a:cubicBezTo>
                      <a:pt x="178" y="9"/>
                      <a:pt x="87" y="47"/>
                      <a:pt x="47" y="119"/>
                    </a:cubicBezTo>
                    <a:cubicBezTo>
                      <a:pt x="0" y="199"/>
                      <a:pt x="78" y="219"/>
                      <a:pt x="192" y="234"/>
                    </a:cubicBezTo>
                    <a:cubicBezTo>
                      <a:pt x="240" y="191"/>
                      <a:pt x="313" y="167"/>
                      <a:pt x="396" y="161"/>
                    </a:cubicBezTo>
                    <a:cubicBezTo>
                      <a:pt x="410" y="159"/>
                      <a:pt x="423" y="159"/>
                      <a:pt x="436" y="159"/>
                    </a:cubicBezTo>
                    <a:cubicBezTo>
                      <a:pt x="450" y="159"/>
                      <a:pt x="463" y="160"/>
                      <a:pt x="475" y="162"/>
                    </a:cubicBezTo>
                    <a:lnTo>
                      <a:pt x="456" y="134"/>
                    </a:lnTo>
                    <a:cubicBezTo>
                      <a:pt x="477" y="76"/>
                      <a:pt x="464" y="0"/>
                      <a:pt x="3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a:off x="7158698" y="3082443"/>
                <a:ext cx="12530" cy="20369"/>
              </a:xfrm>
              <a:custGeom>
                <a:avLst/>
                <a:gdLst/>
                <a:ahLst/>
                <a:cxnLst/>
                <a:rect l="l" t="t" r="r" b="b"/>
                <a:pathLst>
                  <a:path w="203" h="330" extrusionOk="0">
                    <a:moveTo>
                      <a:pt x="57" y="1"/>
                    </a:moveTo>
                    <a:lnTo>
                      <a:pt x="57" y="1"/>
                    </a:lnTo>
                    <a:lnTo>
                      <a:pt x="57" y="1"/>
                    </a:lnTo>
                    <a:cubicBezTo>
                      <a:pt x="57" y="1"/>
                      <a:pt x="57" y="1"/>
                      <a:pt x="57" y="1"/>
                    </a:cubicBezTo>
                    <a:close/>
                    <a:moveTo>
                      <a:pt x="57" y="1"/>
                    </a:moveTo>
                    <a:lnTo>
                      <a:pt x="57" y="1"/>
                    </a:lnTo>
                    <a:cubicBezTo>
                      <a:pt x="57" y="3"/>
                      <a:pt x="0" y="46"/>
                      <a:pt x="31" y="98"/>
                    </a:cubicBezTo>
                    <a:cubicBezTo>
                      <a:pt x="42" y="117"/>
                      <a:pt x="61" y="128"/>
                      <a:pt x="82" y="138"/>
                    </a:cubicBezTo>
                    <a:cubicBezTo>
                      <a:pt x="81" y="148"/>
                      <a:pt x="77" y="159"/>
                      <a:pt x="73" y="170"/>
                    </a:cubicBezTo>
                    <a:lnTo>
                      <a:pt x="182" y="330"/>
                    </a:lnTo>
                    <a:cubicBezTo>
                      <a:pt x="203" y="258"/>
                      <a:pt x="195" y="202"/>
                      <a:pt x="166" y="160"/>
                    </a:cubicBezTo>
                    <a:lnTo>
                      <a:pt x="5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a:off x="7108022" y="3124169"/>
                <a:ext cx="44380" cy="37776"/>
              </a:xfrm>
              <a:custGeom>
                <a:avLst/>
                <a:gdLst/>
                <a:ahLst/>
                <a:cxnLst/>
                <a:rect l="l" t="t" r="r" b="b"/>
                <a:pathLst>
                  <a:path w="719" h="612" extrusionOk="0">
                    <a:moveTo>
                      <a:pt x="694" y="1"/>
                    </a:moveTo>
                    <a:lnTo>
                      <a:pt x="694" y="1"/>
                    </a:lnTo>
                    <a:cubicBezTo>
                      <a:pt x="713" y="37"/>
                      <a:pt x="712" y="79"/>
                      <a:pt x="699" y="117"/>
                    </a:cubicBezTo>
                    <a:cubicBezTo>
                      <a:pt x="687" y="157"/>
                      <a:pt x="667" y="194"/>
                      <a:pt x="645" y="228"/>
                    </a:cubicBezTo>
                    <a:cubicBezTo>
                      <a:pt x="602" y="299"/>
                      <a:pt x="543" y="359"/>
                      <a:pt x="474" y="411"/>
                    </a:cubicBezTo>
                    <a:cubicBezTo>
                      <a:pt x="337" y="513"/>
                      <a:pt x="170" y="574"/>
                      <a:pt x="1" y="612"/>
                    </a:cubicBezTo>
                    <a:cubicBezTo>
                      <a:pt x="86" y="601"/>
                      <a:pt x="172" y="580"/>
                      <a:pt x="254" y="550"/>
                    </a:cubicBezTo>
                    <a:cubicBezTo>
                      <a:pt x="336" y="521"/>
                      <a:pt x="414" y="479"/>
                      <a:pt x="486" y="427"/>
                    </a:cubicBezTo>
                    <a:cubicBezTo>
                      <a:pt x="555" y="373"/>
                      <a:pt x="616" y="310"/>
                      <a:pt x="658" y="236"/>
                    </a:cubicBezTo>
                    <a:cubicBezTo>
                      <a:pt x="681" y="199"/>
                      <a:pt x="699" y="160"/>
                      <a:pt x="709" y="120"/>
                    </a:cubicBezTo>
                    <a:cubicBezTo>
                      <a:pt x="718" y="79"/>
                      <a:pt x="716" y="36"/>
                      <a:pt x="6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a:off x="7126725" y="3064975"/>
                <a:ext cx="27344" cy="34628"/>
              </a:xfrm>
              <a:custGeom>
                <a:avLst/>
                <a:gdLst/>
                <a:ahLst/>
                <a:cxnLst/>
                <a:rect l="l" t="t" r="r" b="b"/>
                <a:pathLst>
                  <a:path w="443" h="561" extrusionOk="0">
                    <a:moveTo>
                      <a:pt x="284" y="1"/>
                    </a:moveTo>
                    <a:lnTo>
                      <a:pt x="36" y="20"/>
                    </a:lnTo>
                    <a:lnTo>
                      <a:pt x="1" y="84"/>
                    </a:lnTo>
                    <a:lnTo>
                      <a:pt x="156" y="560"/>
                    </a:lnTo>
                    <a:lnTo>
                      <a:pt x="442" y="490"/>
                    </a:lnTo>
                    <a:lnTo>
                      <a:pt x="342" y="179"/>
                    </a:lnTo>
                    <a:cubicBezTo>
                      <a:pt x="317" y="177"/>
                      <a:pt x="291" y="174"/>
                      <a:pt x="263" y="174"/>
                    </a:cubicBezTo>
                    <a:lnTo>
                      <a:pt x="312" y="89"/>
                    </a:lnTo>
                    <a:lnTo>
                      <a:pt x="2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a:off x="7077838" y="3088739"/>
                <a:ext cx="26110" cy="34751"/>
              </a:xfrm>
              <a:custGeom>
                <a:avLst/>
                <a:gdLst/>
                <a:ahLst/>
                <a:cxnLst/>
                <a:rect l="l" t="t" r="r" b="b"/>
                <a:pathLst>
                  <a:path w="423" h="563" extrusionOk="0">
                    <a:moveTo>
                      <a:pt x="242" y="1"/>
                    </a:moveTo>
                    <a:cubicBezTo>
                      <a:pt x="154" y="62"/>
                      <a:pt x="83" y="136"/>
                      <a:pt x="35" y="221"/>
                    </a:cubicBezTo>
                    <a:cubicBezTo>
                      <a:pt x="19" y="249"/>
                      <a:pt x="9" y="274"/>
                      <a:pt x="0" y="298"/>
                    </a:cubicBezTo>
                    <a:lnTo>
                      <a:pt x="57" y="476"/>
                    </a:lnTo>
                    <a:cubicBezTo>
                      <a:pt x="70" y="485"/>
                      <a:pt x="85" y="491"/>
                      <a:pt x="100" y="499"/>
                    </a:cubicBezTo>
                    <a:cubicBezTo>
                      <a:pt x="172" y="530"/>
                      <a:pt x="269" y="543"/>
                      <a:pt x="358" y="554"/>
                    </a:cubicBezTo>
                    <a:cubicBezTo>
                      <a:pt x="381" y="557"/>
                      <a:pt x="402" y="559"/>
                      <a:pt x="422" y="562"/>
                    </a:cubicBezTo>
                    <a:lnTo>
                      <a:pt x="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a:off x="7085677" y="3130959"/>
                <a:ext cx="26727" cy="31233"/>
              </a:xfrm>
              <a:custGeom>
                <a:avLst/>
                <a:gdLst/>
                <a:ahLst/>
                <a:cxnLst/>
                <a:rect l="l" t="t" r="r" b="b"/>
                <a:pathLst>
                  <a:path w="433" h="506" extrusionOk="0">
                    <a:moveTo>
                      <a:pt x="52" y="0"/>
                    </a:moveTo>
                    <a:lnTo>
                      <a:pt x="1" y="12"/>
                    </a:lnTo>
                    <a:lnTo>
                      <a:pt x="160" y="506"/>
                    </a:lnTo>
                    <a:lnTo>
                      <a:pt x="254" y="340"/>
                    </a:lnTo>
                    <a:cubicBezTo>
                      <a:pt x="316" y="330"/>
                      <a:pt x="375" y="316"/>
                      <a:pt x="432" y="297"/>
                    </a:cubicBezTo>
                    <a:lnTo>
                      <a:pt x="362" y="81"/>
                    </a:lnTo>
                    <a:cubicBezTo>
                      <a:pt x="326" y="94"/>
                      <a:pt x="283" y="105"/>
                      <a:pt x="230" y="108"/>
                    </a:cubicBezTo>
                    <a:cubicBezTo>
                      <a:pt x="213" y="110"/>
                      <a:pt x="198" y="110"/>
                      <a:pt x="183" y="110"/>
                    </a:cubicBezTo>
                    <a:cubicBezTo>
                      <a:pt x="72" y="110"/>
                      <a:pt x="32" y="68"/>
                      <a:pt x="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a:off x="7069012" y="3133243"/>
                <a:ext cx="19937" cy="31109"/>
              </a:xfrm>
              <a:custGeom>
                <a:avLst/>
                <a:gdLst/>
                <a:ahLst/>
                <a:cxnLst/>
                <a:rect l="l" t="t" r="r" b="b"/>
                <a:pathLst>
                  <a:path w="323" h="504" extrusionOk="0">
                    <a:moveTo>
                      <a:pt x="164" y="0"/>
                    </a:moveTo>
                    <a:lnTo>
                      <a:pt x="1" y="42"/>
                    </a:lnTo>
                    <a:lnTo>
                      <a:pt x="92" y="319"/>
                    </a:lnTo>
                    <a:cubicBezTo>
                      <a:pt x="122" y="324"/>
                      <a:pt x="155" y="328"/>
                      <a:pt x="192" y="330"/>
                    </a:cubicBezTo>
                    <a:lnTo>
                      <a:pt x="131" y="438"/>
                    </a:lnTo>
                    <a:lnTo>
                      <a:pt x="152" y="504"/>
                    </a:lnTo>
                    <a:lnTo>
                      <a:pt x="297" y="492"/>
                    </a:lnTo>
                    <a:lnTo>
                      <a:pt x="323" y="490"/>
                    </a:lnTo>
                    <a:lnTo>
                      <a:pt x="1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a:off x="7139749" y="3110528"/>
                <a:ext cx="6049" cy="13333"/>
              </a:xfrm>
              <a:custGeom>
                <a:avLst/>
                <a:gdLst/>
                <a:ahLst/>
                <a:cxnLst/>
                <a:rect l="l" t="t" r="r" b="b"/>
                <a:pathLst>
                  <a:path w="98" h="216" extrusionOk="0">
                    <a:moveTo>
                      <a:pt x="0" y="0"/>
                    </a:moveTo>
                    <a:lnTo>
                      <a:pt x="69" y="215"/>
                    </a:lnTo>
                    <a:cubicBezTo>
                      <a:pt x="79" y="191"/>
                      <a:pt x="85" y="170"/>
                      <a:pt x="87" y="151"/>
                    </a:cubicBezTo>
                    <a:cubicBezTo>
                      <a:pt x="98" y="77"/>
                      <a:pt x="62" y="3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a:off x="7076074" y="3076083"/>
                <a:ext cx="42775" cy="25122"/>
              </a:xfrm>
              <a:custGeom>
                <a:avLst/>
                <a:gdLst/>
                <a:ahLst/>
                <a:cxnLst/>
                <a:rect l="l" t="t" r="r" b="b"/>
                <a:pathLst>
                  <a:path w="693" h="407" extrusionOk="0">
                    <a:moveTo>
                      <a:pt x="692" y="0"/>
                    </a:moveTo>
                    <a:cubicBezTo>
                      <a:pt x="692" y="0"/>
                      <a:pt x="678" y="1"/>
                      <a:pt x="656" y="6"/>
                    </a:cubicBezTo>
                    <a:cubicBezTo>
                      <a:pt x="645" y="7"/>
                      <a:pt x="631" y="9"/>
                      <a:pt x="615" y="13"/>
                    </a:cubicBezTo>
                    <a:cubicBezTo>
                      <a:pt x="599" y="16"/>
                      <a:pt x="581" y="19"/>
                      <a:pt x="562" y="25"/>
                    </a:cubicBezTo>
                    <a:cubicBezTo>
                      <a:pt x="544" y="30"/>
                      <a:pt x="523" y="35"/>
                      <a:pt x="502" y="42"/>
                    </a:cubicBezTo>
                    <a:cubicBezTo>
                      <a:pt x="492" y="46"/>
                      <a:pt x="481" y="49"/>
                      <a:pt x="470" y="53"/>
                    </a:cubicBezTo>
                    <a:cubicBezTo>
                      <a:pt x="457" y="56"/>
                      <a:pt x="446" y="60"/>
                      <a:pt x="435" y="65"/>
                    </a:cubicBezTo>
                    <a:cubicBezTo>
                      <a:pt x="424" y="69"/>
                      <a:pt x="413" y="72"/>
                      <a:pt x="401" y="77"/>
                    </a:cubicBezTo>
                    <a:cubicBezTo>
                      <a:pt x="388" y="81"/>
                      <a:pt x="377" y="87"/>
                      <a:pt x="365" y="92"/>
                    </a:cubicBezTo>
                    <a:cubicBezTo>
                      <a:pt x="341" y="103"/>
                      <a:pt x="318" y="113"/>
                      <a:pt x="296" y="127"/>
                    </a:cubicBezTo>
                    <a:cubicBezTo>
                      <a:pt x="271" y="138"/>
                      <a:pt x="250" y="153"/>
                      <a:pt x="228" y="166"/>
                    </a:cubicBezTo>
                    <a:cubicBezTo>
                      <a:pt x="207" y="181"/>
                      <a:pt x="186" y="194"/>
                      <a:pt x="167" y="210"/>
                    </a:cubicBezTo>
                    <a:cubicBezTo>
                      <a:pt x="148" y="224"/>
                      <a:pt x="132" y="241"/>
                      <a:pt x="114" y="256"/>
                    </a:cubicBezTo>
                    <a:cubicBezTo>
                      <a:pt x="107" y="264"/>
                      <a:pt x="100" y="271"/>
                      <a:pt x="92" y="280"/>
                    </a:cubicBezTo>
                    <a:cubicBezTo>
                      <a:pt x="88" y="282"/>
                      <a:pt x="86" y="286"/>
                      <a:pt x="81" y="290"/>
                    </a:cubicBezTo>
                    <a:cubicBezTo>
                      <a:pt x="79" y="294"/>
                      <a:pt x="75" y="298"/>
                      <a:pt x="72" y="302"/>
                    </a:cubicBezTo>
                    <a:cubicBezTo>
                      <a:pt x="59" y="317"/>
                      <a:pt x="48" y="329"/>
                      <a:pt x="39" y="343"/>
                    </a:cubicBezTo>
                    <a:cubicBezTo>
                      <a:pt x="30" y="355"/>
                      <a:pt x="22" y="366"/>
                      <a:pt x="17" y="376"/>
                    </a:cubicBezTo>
                    <a:cubicBezTo>
                      <a:pt x="6" y="396"/>
                      <a:pt x="0" y="406"/>
                      <a:pt x="0" y="406"/>
                    </a:cubicBezTo>
                    <a:cubicBezTo>
                      <a:pt x="0" y="406"/>
                      <a:pt x="6" y="396"/>
                      <a:pt x="18" y="377"/>
                    </a:cubicBezTo>
                    <a:cubicBezTo>
                      <a:pt x="23" y="368"/>
                      <a:pt x="33" y="358"/>
                      <a:pt x="42" y="345"/>
                    </a:cubicBezTo>
                    <a:cubicBezTo>
                      <a:pt x="50" y="334"/>
                      <a:pt x="61" y="321"/>
                      <a:pt x="75" y="306"/>
                    </a:cubicBezTo>
                    <a:cubicBezTo>
                      <a:pt x="77" y="303"/>
                      <a:pt x="81" y="300"/>
                      <a:pt x="85" y="296"/>
                    </a:cubicBezTo>
                    <a:cubicBezTo>
                      <a:pt x="87" y="291"/>
                      <a:pt x="91" y="289"/>
                      <a:pt x="95" y="285"/>
                    </a:cubicBezTo>
                    <a:lnTo>
                      <a:pt x="117" y="263"/>
                    </a:lnTo>
                    <a:cubicBezTo>
                      <a:pt x="133" y="248"/>
                      <a:pt x="150" y="232"/>
                      <a:pt x="170" y="218"/>
                    </a:cubicBezTo>
                    <a:cubicBezTo>
                      <a:pt x="188" y="202"/>
                      <a:pt x="209" y="189"/>
                      <a:pt x="230" y="174"/>
                    </a:cubicBezTo>
                    <a:cubicBezTo>
                      <a:pt x="253" y="161"/>
                      <a:pt x="274" y="147"/>
                      <a:pt x="298" y="134"/>
                    </a:cubicBezTo>
                    <a:cubicBezTo>
                      <a:pt x="322" y="123"/>
                      <a:pt x="344" y="111"/>
                      <a:pt x="367" y="100"/>
                    </a:cubicBezTo>
                    <a:cubicBezTo>
                      <a:pt x="380" y="95"/>
                      <a:pt x="391" y="91"/>
                      <a:pt x="403" y="86"/>
                    </a:cubicBezTo>
                    <a:cubicBezTo>
                      <a:pt x="415" y="81"/>
                      <a:pt x="425" y="76"/>
                      <a:pt x="438" y="73"/>
                    </a:cubicBezTo>
                    <a:cubicBezTo>
                      <a:pt x="450" y="68"/>
                      <a:pt x="461" y="64"/>
                      <a:pt x="472" y="59"/>
                    </a:cubicBezTo>
                    <a:cubicBezTo>
                      <a:pt x="483" y="55"/>
                      <a:pt x="494" y="53"/>
                      <a:pt x="504" y="49"/>
                    </a:cubicBezTo>
                    <a:cubicBezTo>
                      <a:pt x="525" y="41"/>
                      <a:pt x="547" y="36"/>
                      <a:pt x="566" y="31"/>
                    </a:cubicBezTo>
                    <a:cubicBezTo>
                      <a:pt x="583" y="26"/>
                      <a:pt x="601" y="21"/>
                      <a:pt x="617" y="17"/>
                    </a:cubicBezTo>
                    <a:cubicBezTo>
                      <a:pt x="631" y="13"/>
                      <a:pt x="646" y="11"/>
                      <a:pt x="656" y="8"/>
                    </a:cubicBezTo>
                    <a:cubicBezTo>
                      <a:pt x="678" y="2"/>
                      <a:pt x="692" y="0"/>
                      <a:pt x="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a:off x="7074567" y="3153550"/>
                <a:ext cx="20554" cy="11110"/>
              </a:xfrm>
              <a:custGeom>
                <a:avLst/>
                <a:gdLst/>
                <a:ahLst/>
                <a:cxnLst/>
                <a:rect l="l" t="t" r="r" b="b"/>
                <a:pathLst>
                  <a:path w="333" h="180" extrusionOk="0">
                    <a:moveTo>
                      <a:pt x="102" y="1"/>
                    </a:moveTo>
                    <a:lnTo>
                      <a:pt x="1" y="180"/>
                    </a:lnTo>
                    <a:lnTo>
                      <a:pt x="1" y="180"/>
                    </a:lnTo>
                    <a:lnTo>
                      <a:pt x="333" y="156"/>
                    </a:lnTo>
                    <a:lnTo>
                      <a:pt x="33" y="159"/>
                    </a:lnTo>
                    <a:lnTo>
                      <a:pt x="10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a:off x="7128947" y="3064543"/>
                <a:ext cx="20308" cy="11110"/>
              </a:xfrm>
              <a:custGeom>
                <a:avLst/>
                <a:gdLst/>
                <a:ahLst/>
                <a:cxnLst/>
                <a:rect l="l" t="t" r="r" b="b"/>
                <a:pathLst>
                  <a:path w="329" h="180" extrusionOk="0">
                    <a:moveTo>
                      <a:pt x="328" y="1"/>
                    </a:moveTo>
                    <a:lnTo>
                      <a:pt x="0" y="26"/>
                    </a:lnTo>
                    <a:lnTo>
                      <a:pt x="302" y="19"/>
                    </a:lnTo>
                    <a:lnTo>
                      <a:pt x="302" y="19"/>
                    </a:lnTo>
                    <a:lnTo>
                      <a:pt x="227" y="180"/>
                    </a:lnTo>
                    <a:lnTo>
                      <a:pt x="32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416;p37"/>
            <p:cNvGrpSpPr/>
            <p:nvPr/>
          </p:nvGrpSpPr>
          <p:grpSpPr>
            <a:xfrm>
              <a:off x="7645108" y="1959336"/>
              <a:ext cx="217942" cy="174184"/>
              <a:chOff x="7010311" y="3029791"/>
              <a:chExt cx="220790" cy="195668"/>
            </a:xfrm>
          </p:grpSpPr>
          <p:sp>
            <p:nvSpPr>
              <p:cNvPr id="1417" name="Google Shape;1417;p37"/>
              <p:cNvSpPr/>
              <p:nvPr/>
            </p:nvSpPr>
            <p:spPr>
              <a:xfrm>
                <a:off x="7017595" y="3047074"/>
                <a:ext cx="213445" cy="178385"/>
              </a:xfrm>
              <a:custGeom>
                <a:avLst/>
                <a:gdLst/>
                <a:ahLst/>
                <a:cxnLst/>
                <a:rect l="l" t="t" r="r" b="b"/>
                <a:pathLst>
                  <a:path w="3458" h="2890" extrusionOk="0">
                    <a:moveTo>
                      <a:pt x="3093" y="1"/>
                    </a:moveTo>
                    <a:lnTo>
                      <a:pt x="2938" y="116"/>
                    </a:lnTo>
                    <a:cubicBezTo>
                      <a:pt x="2916" y="112"/>
                      <a:pt x="2893" y="107"/>
                      <a:pt x="2870" y="105"/>
                    </a:cubicBezTo>
                    <a:cubicBezTo>
                      <a:pt x="2820" y="99"/>
                      <a:pt x="2768" y="95"/>
                      <a:pt x="2713" y="95"/>
                    </a:cubicBezTo>
                    <a:cubicBezTo>
                      <a:pt x="2670" y="95"/>
                      <a:pt x="2625" y="97"/>
                      <a:pt x="2579" y="102"/>
                    </a:cubicBezTo>
                    <a:cubicBezTo>
                      <a:pt x="2517" y="107"/>
                      <a:pt x="2454" y="117"/>
                      <a:pt x="2392" y="129"/>
                    </a:cubicBezTo>
                    <a:cubicBezTo>
                      <a:pt x="2312" y="144"/>
                      <a:pt x="2231" y="165"/>
                      <a:pt x="2147" y="192"/>
                    </a:cubicBezTo>
                    <a:cubicBezTo>
                      <a:pt x="1590" y="368"/>
                      <a:pt x="1012" y="765"/>
                      <a:pt x="622" y="1239"/>
                    </a:cubicBezTo>
                    <a:cubicBezTo>
                      <a:pt x="564" y="1309"/>
                      <a:pt x="509" y="1382"/>
                      <a:pt x="461" y="1455"/>
                    </a:cubicBezTo>
                    <a:cubicBezTo>
                      <a:pt x="419" y="1516"/>
                      <a:pt x="381" y="1578"/>
                      <a:pt x="349" y="1641"/>
                    </a:cubicBezTo>
                    <a:cubicBezTo>
                      <a:pt x="297" y="1737"/>
                      <a:pt x="256" y="1831"/>
                      <a:pt x="226" y="1921"/>
                    </a:cubicBezTo>
                    <a:cubicBezTo>
                      <a:pt x="199" y="1999"/>
                      <a:pt x="180" y="2077"/>
                      <a:pt x="170" y="2151"/>
                    </a:cubicBezTo>
                    <a:lnTo>
                      <a:pt x="1" y="2276"/>
                    </a:lnTo>
                    <a:lnTo>
                      <a:pt x="258" y="2622"/>
                    </a:lnTo>
                    <a:cubicBezTo>
                      <a:pt x="289" y="2663"/>
                      <a:pt x="323" y="2700"/>
                      <a:pt x="366" y="2733"/>
                    </a:cubicBezTo>
                    <a:cubicBezTo>
                      <a:pt x="380" y="2743"/>
                      <a:pt x="395" y="2754"/>
                      <a:pt x="411" y="2765"/>
                    </a:cubicBezTo>
                    <a:cubicBezTo>
                      <a:pt x="484" y="2811"/>
                      <a:pt x="569" y="2846"/>
                      <a:pt x="669" y="2866"/>
                    </a:cubicBezTo>
                    <a:cubicBezTo>
                      <a:pt x="702" y="2873"/>
                      <a:pt x="738" y="2878"/>
                      <a:pt x="774" y="2882"/>
                    </a:cubicBezTo>
                    <a:cubicBezTo>
                      <a:pt x="809" y="2886"/>
                      <a:pt x="848" y="2889"/>
                      <a:pt x="887" y="2889"/>
                    </a:cubicBezTo>
                    <a:cubicBezTo>
                      <a:pt x="893" y="2889"/>
                      <a:pt x="899" y="2889"/>
                      <a:pt x="906" y="2889"/>
                    </a:cubicBezTo>
                    <a:cubicBezTo>
                      <a:pt x="949" y="2889"/>
                      <a:pt x="994" y="2886"/>
                      <a:pt x="1040" y="2882"/>
                    </a:cubicBezTo>
                    <a:cubicBezTo>
                      <a:pt x="1094" y="2876"/>
                      <a:pt x="1151" y="2869"/>
                      <a:pt x="1208" y="2858"/>
                    </a:cubicBezTo>
                    <a:cubicBezTo>
                      <a:pt x="1252" y="2850"/>
                      <a:pt x="1294" y="2842"/>
                      <a:pt x="1338" y="2829"/>
                    </a:cubicBezTo>
                    <a:cubicBezTo>
                      <a:pt x="1977" y="2669"/>
                      <a:pt x="2670" y="2193"/>
                      <a:pt x="3087" y="1630"/>
                    </a:cubicBezTo>
                    <a:cubicBezTo>
                      <a:pt x="3117" y="1592"/>
                      <a:pt x="3143" y="1553"/>
                      <a:pt x="3169" y="1513"/>
                    </a:cubicBezTo>
                    <a:cubicBezTo>
                      <a:pt x="3206" y="1458"/>
                      <a:pt x="3240" y="1402"/>
                      <a:pt x="3271" y="1344"/>
                    </a:cubicBezTo>
                    <a:cubicBezTo>
                      <a:pt x="3296" y="1297"/>
                      <a:pt x="3318" y="1251"/>
                      <a:pt x="3338" y="1204"/>
                    </a:cubicBezTo>
                    <a:cubicBezTo>
                      <a:pt x="3355" y="1165"/>
                      <a:pt x="3371" y="1127"/>
                      <a:pt x="3383" y="1088"/>
                    </a:cubicBezTo>
                    <a:cubicBezTo>
                      <a:pt x="3397" y="1050"/>
                      <a:pt x="3409" y="1014"/>
                      <a:pt x="3418" y="978"/>
                    </a:cubicBezTo>
                    <a:cubicBezTo>
                      <a:pt x="3447" y="870"/>
                      <a:pt x="3457" y="769"/>
                      <a:pt x="3454" y="676"/>
                    </a:cubicBezTo>
                    <a:cubicBezTo>
                      <a:pt x="3452" y="657"/>
                      <a:pt x="3451" y="637"/>
                      <a:pt x="3449" y="617"/>
                    </a:cubicBezTo>
                    <a:cubicBezTo>
                      <a:pt x="3438" y="533"/>
                      <a:pt x="3413" y="457"/>
                      <a:pt x="3376" y="389"/>
                    </a:cubicBezTo>
                    <a:cubicBezTo>
                      <a:pt x="3364" y="368"/>
                      <a:pt x="3351" y="348"/>
                      <a:pt x="3336" y="328"/>
                    </a:cubicBezTo>
                    <a:lnTo>
                      <a:pt x="30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7"/>
              <p:cNvSpPr/>
              <p:nvPr/>
            </p:nvSpPr>
            <p:spPr>
              <a:xfrm>
                <a:off x="7144440" y="3123922"/>
                <a:ext cx="46726" cy="56972"/>
              </a:xfrm>
              <a:custGeom>
                <a:avLst/>
                <a:gdLst/>
                <a:ahLst/>
                <a:cxnLst/>
                <a:rect l="l" t="t" r="r" b="b"/>
                <a:pathLst>
                  <a:path w="757" h="923" extrusionOk="0">
                    <a:moveTo>
                      <a:pt x="238" y="1"/>
                    </a:moveTo>
                    <a:lnTo>
                      <a:pt x="0" y="219"/>
                    </a:lnTo>
                    <a:lnTo>
                      <a:pt x="520" y="922"/>
                    </a:lnTo>
                    <a:cubicBezTo>
                      <a:pt x="603" y="853"/>
                      <a:pt x="682" y="780"/>
                      <a:pt x="757" y="704"/>
                    </a:cubicBezTo>
                    <a:lnTo>
                      <a:pt x="238"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7"/>
              <p:cNvSpPr/>
              <p:nvPr/>
            </p:nvSpPr>
            <p:spPr>
              <a:xfrm>
                <a:off x="7017656" y="3179660"/>
                <a:ext cx="43640" cy="44689"/>
              </a:xfrm>
              <a:custGeom>
                <a:avLst/>
                <a:gdLst/>
                <a:ahLst/>
                <a:cxnLst/>
                <a:rect l="l" t="t" r="r" b="b"/>
                <a:pathLst>
                  <a:path w="707" h="724" extrusionOk="0">
                    <a:moveTo>
                      <a:pt x="172" y="0"/>
                    </a:moveTo>
                    <a:lnTo>
                      <a:pt x="172" y="4"/>
                    </a:lnTo>
                    <a:lnTo>
                      <a:pt x="1" y="129"/>
                    </a:lnTo>
                    <a:lnTo>
                      <a:pt x="257" y="473"/>
                    </a:lnTo>
                    <a:cubicBezTo>
                      <a:pt x="288" y="514"/>
                      <a:pt x="322" y="551"/>
                      <a:pt x="365" y="584"/>
                    </a:cubicBezTo>
                    <a:cubicBezTo>
                      <a:pt x="379" y="594"/>
                      <a:pt x="394" y="605"/>
                      <a:pt x="410" y="615"/>
                    </a:cubicBezTo>
                    <a:cubicBezTo>
                      <a:pt x="483" y="662"/>
                      <a:pt x="568" y="696"/>
                      <a:pt x="668" y="717"/>
                    </a:cubicBezTo>
                    <a:cubicBezTo>
                      <a:pt x="680" y="720"/>
                      <a:pt x="694" y="722"/>
                      <a:pt x="706" y="723"/>
                    </a:cubicBezTo>
                    <a:lnTo>
                      <a:pt x="172"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7"/>
              <p:cNvSpPr/>
              <p:nvPr/>
            </p:nvSpPr>
            <p:spPr>
              <a:xfrm>
                <a:off x="7062098" y="3149661"/>
                <a:ext cx="57836" cy="69194"/>
              </a:xfrm>
              <a:custGeom>
                <a:avLst/>
                <a:gdLst/>
                <a:ahLst/>
                <a:cxnLst/>
                <a:rect l="l" t="t" r="r" b="b"/>
                <a:pathLst>
                  <a:path w="937" h="1121" extrusionOk="0">
                    <a:moveTo>
                      <a:pt x="155" y="0"/>
                    </a:moveTo>
                    <a:lnTo>
                      <a:pt x="0" y="68"/>
                    </a:lnTo>
                    <a:lnTo>
                      <a:pt x="780" y="1120"/>
                    </a:lnTo>
                    <a:cubicBezTo>
                      <a:pt x="832" y="1103"/>
                      <a:pt x="885" y="1084"/>
                      <a:pt x="937" y="1062"/>
                    </a:cubicBezTo>
                    <a:lnTo>
                      <a:pt x="155"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7"/>
              <p:cNvSpPr/>
              <p:nvPr/>
            </p:nvSpPr>
            <p:spPr>
              <a:xfrm>
                <a:off x="7087467" y="3147192"/>
                <a:ext cx="56725" cy="65490"/>
              </a:xfrm>
              <a:custGeom>
                <a:avLst/>
                <a:gdLst/>
                <a:ahLst/>
                <a:cxnLst/>
                <a:rect l="l" t="t" r="r" b="b"/>
                <a:pathLst>
                  <a:path w="919" h="1061" extrusionOk="0">
                    <a:moveTo>
                      <a:pt x="243" y="0"/>
                    </a:moveTo>
                    <a:lnTo>
                      <a:pt x="0" y="209"/>
                    </a:lnTo>
                    <a:lnTo>
                      <a:pt x="629" y="1060"/>
                    </a:lnTo>
                    <a:cubicBezTo>
                      <a:pt x="725" y="1015"/>
                      <a:pt x="823" y="966"/>
                      <a:pt x="918" y="913"/>
                    </a:cubicBezTo>
                    <a:lnTo>
                      <a:pt x="243"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7"/>
              <p:cNvSpPr/>
              <p:nvPr/>
            </p:nvSpPr>
            <p:spPr>
              <a:xfrm>
                <a:off x="7135675" y="3047074"/>
                <a:ext cx="95427" cy="107772"/>
              </a:xfrm>
              <a:custGeom>
                <a:avLst/>
                <a:gdLst/>
                <a:ahLst/>
                <a:cxnLst/>
                <a:rect l="l" t="t" r="r" b="b"/>
                <a:pathLst>
                  <a:path w="1546" h="1746" extrusionOk="0">
                    <a:moveTo>
                      <a:pt x="1181" y="1"/>
                    </a:moveTo>
                    <a:lnTo>
                      <a:pt x="1025" y="116"/>
                    </a:lnTo>
                    <a:cubicBezTo>
                      <a:pt x="1003" y="112"/>
                      <a:pt x="980" y="107"/>
                      <a:pt x="957" y="105"/>
                    </a:cubicBezTo>
                    <a:cubicBezTo>
                      <a:pt x="909" y="99"/>
                      <a:pt x="859" y="96"/>
                      <a:pt x="807" y="96"/>
                    </a:cubicBezTo>
                    <a:cubicBezTo>
                      <a:pt x="762" y="96"/>
                      <a:pt x="715" y="98"/>
                      <a:pt x="666" y="103"/>
                    </a:cubicBezTo>
                    <a:cubicBezTo>
                      <a:pt x="604" y="107"/>
                      <a:pt x="541" y="117"/>
                      <a:pt x="480" y="130"/>
                    </a:cubicBezTo>
                    <a:cubicBezTo>
                      <a:pt x="399" y="145"/>
                      <a:pt x="318" y="166"/>
                      <a:pt x="234" y="193"/>
                    </a:cubicBezTo>
                    <a:cubicBezTo>
                      <a:pt x="156" y="217"/>
                      <a:pt x="79" y="247"/>
                      <a:pt x="0" y="279"/>
                    </a:cubicBezTo>
                    <a:lnTo>
                      <a:pt x="1084" y="1746"/>
                    </a:lnTo>
                    <a:cubicBezTo>
                      <a:pt x="1116" y="1708"/>
                      <a:pt x="1146" y="1670"/>
                      <a:pt x="1174" y="1631"/>
                    </a:cubicBezTo>
                    <a:cubicBezTo>
                      <a:pt x="1204" y="1593"/>
                      <a:pt x="1230" y="1555"/>
                      <a:pt x="1256" y="1515"/>
                    </a:cubicBezTo>
                    <a:cubicBezTo>
                      <a:pt x="1293" y="1460"/>
                      <a:pt x="1327" y="1403"/>
                      <a:pt x="1358" y="1345"/>
                    </a:cubicBezTo>
                    <a:cubicBezTo>
                      <a:pt x="1383" y="1298"/>
                      <a:pt x="1405" y="1253"/>
                      <a:pt x="1425" y="1207"/>
                    </a:cubicBezTo>
                    <a:cubicBezTo>
                      <a:pt x="1442" y="1166"/>
                      <a:pt x="1458" y="1128"/>
                      <a:pt x="1472" y="1091"/>
                    </a:cubicBezTo>
                    <a:cubicBezTo>
                      <a:pt x="1484" y="1053"/>
                      <a:pt x="1496" y="1016"/>
                      <a:pt x="1505" y="980"/>
                    </a:cubicBezTo>
                    <a:cubicBezTo>
                      <a:pt x="1534" y="871"/>
                      <a:pt x="1545" y="770"/>
                      <a:pt x="1541" y="678"/>
                    </a:cubicBezTo>
                    <a:cubicBezTo>
                      <a:pt x="1539" y="658"/>
                      <a:pt x="1538" y="638"/>
                      <a:pt x="1536" y="618"/>
                    </a:cubicBezTo>
                    <a:cubicBezTo>
                      <a:pt x="1525" y="534"/>
                      <a:pt x="1500" y="458"/>
                      <a:pt x="1463" y="390"/>
                    </a:cubicBezTo>
                    <a:cubicBezTo>
                      <a:pt x="1451" y="369"/>
                      <a:pt x="1438" y="349"/>
                      <a:pt x="1423" y="330"/>
                    </a:cubicBezTo>
                    <a:lnTo>
                      <a:pt x="11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7"/>
              <p:cNvSpPr/>
              <p:nvPr/>
            </p:nvSpPr>
            <p:spPr>
              <a:xfrm>
                <a:off x="7196350" y="3047074"/>
                <a:ext cx="34628" cy="55676"/>
              </a:xfrm>
              <a:custGeom>
                <a:avLst/>
                <a:gdLst/>
                <a:ahLst/>
                <a:cxnLst/>
                <a:rect l="l" t="t" r="r" b="b"/>
                <a:pathLst>
                  <a:path w="561" h="902" extrusionOk="0">
                    <a:moveTo>
                      <a:pt x="198" y="1"/>
                    </a:moveTo>
                    <a:lnTo>
                      <a:pt x="42" y="116"/>
                    </a:lnTo>
                    <a:lnTo>
                      <a:pt x="38" y="116"/>
                    </a:lnTo>
                    <a:lnTo>
                      <a:pt x="0" y="174"/>
                    </a:lnTo>
                    <a:lnTo>
                      <a:pt x="539" y="902"/>
                    </a:lnTo>
                    <a:cubicBezTo>
                      <a:pt x="555" y="822"/>
                      <a:pt x="560" y="747"/>
                      <a:pt x="558" y="676"/>
                    </a:cubicBezTo>
                    <a:cubicBezTo>
                      <a:pt x="557" y="657"/>
                      <a:pt x="555" y="637"/>
                      <a:pt x="553" y="617"/>
                    </a:cubicBezTo>
                    <a:cubicBezTo>
                      <a:pt x="542" y="533"/>
                      <a:pt x="517" y="457"/>
                      <a:pt x="480" y="389"/>
                    </a:cubicBezTo>
                    <a:cubicBezTo>
                      <a:pt x="468" y="368"/>
                      <a:pt x="455" y="348"/>
                      <a:pt x="441" y="328"/>
                    </a:cubicBezTo>
                    <a:lnTo>
                      <a:pt x="198"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a:off x="7010373" y="3029791"/>
                <a:ext cx="205112" cy="174497"/>
              </a:xfrm>
              <a:custGeom>
                <a:avLst/>
                <a:gdLst/>
                <a:ahLst/>
                <a:cxnLst/>
                <a:rect l="l" t="t" r="r" b="b"/>
                <a:pathLst>
                  <a:path w="3323" h="2827" extrusionOk="0">
                    <a:moveTo>
                      <a:pt x="2556" y="1"/>
                    </a:moveTo>
                    <a:cubicBezTo>
                      <a:pt x="2513" y="1"/>
                      <a:pt x="2468" y="3"/>
                      <a:pt x="2421" y="8"/>
                    </a:cubicBezTo>
                    <a:cubicBezTo>
                      <a:pt x="2360" y="13"/>
                      <a:pt x="2297" y="22"/>
                      <a:pt x="2236" y="34"/>
                    </a:cubicBezTo>
                    <a:cubicBezTo>
                      <a:pt x="2154" y="50"/>
                      <a:pt x="2073" y="71"/>
                      <a:pt x="1990" y="97"/>
                    </a:cubicBezTo>
                    <a:cubicBezTo>
                      <a:pt x="1434" y="273"/>
                      <a:pt x="855" y="670"/>
                      <a:pt x="465" y="1145"/>
                    </a:cubicBezTo>
                    <a:cubicBezTo>
                      <a:pt x="407" y="1214"/>
                      <a:pt x="353" y="1287"/>
                      <a:pt x="303" y="1361"/>
                    </a:cubicBezTo>
                    <a:cubicBezTo>
                      <a:pt x="263" y="1421"/>
                      <a:pt x="224" y="1483"/>
                      <a:pt x="191" y="1547"/>
                    </a:cubicBezTo>
                    <a:cubicBezTo>
                      <a:pt x="139" y="1645"/>
                      <a:pt x="98" y="1739"/>
                      <a:pt x="69" y="1826"/>
                    </a:cubicBezTo>
                    <a:cubicBezTo>
                      <a:pt x="33" y="1934"/>
                      <a:pt x="13" y="2035"/>
                      <a:pt x="8" y="2130"/>
                    </a:cubicBezTo>
                    <a:cubicBezTo>
                      <a:pt x="1" y="2269"/>
                      <a:pt x="27" y="2392"/>
                      <a:pt x="82" y="2495"/>
                    </a:cubicBezTo>
                    <a:cubicBezTo>
                      <a:pt x="119" y="2564"/>
                      <a:pt x="169" y="2622"/>
                      <a:pt x="232" y="2670"/>
                    </a:cubicBezTo>
                    <a:cubicBezTo>
                      <a:pt x="245" y="2681"/>
                      <a:pt x="260" y="2691"/>
                      <a:pt x="276" y="2702"/>
                    </a:cubicBezTo>
                    <a:cubicBezTo>
                      <a:pt x="349" y="2748"/>
                      <a:pt x="434" y="2783"/>
                      <a:pt x="534" y="2803"/>
                    </a:cubicBezTo>
                    <a:cubicBezTo>
                      <a:pt x="567" y="2810"/>
                      <a:pt x="603" y="2816"/>
                      <a:pt x="639" y="2819"/>
                    </a:cubicBezTo>
                    <a:cubicBezTo>
                      <a:pt x="675" y="2823"/>
                      <a:pt x="713" y="2826"/>
                      <a:pt x="752" y="2826"/>
                    </a:cubicBezTo>
                    <a:cubicBezTo>
                      <a:pt x="758" y="2826"/>
                      <a:pt x="764" y="2826"/>
                      <a:pt x="771" y="2826"/>
                    </a:cubicBezTo>
                    <a:cubicBezTo>
                      <a:pt x="814" y="2826"/>
                      <a:pt x="859" y="2823"/>
                      <a:pt x="905" y="2819"/>
                    </a:cubicBezTo>
                    <a:cubicBezTo>
                      <a:pt x="960" y="2814"/>
                      <a:pt x="1017" y="2806"/>
                      <a:pt x="1073" y="2796"/>
                    </a:cubicBezTo>
                    <a:cubicBezTo>
                      <a:pt x="1118" y="2787"/>
                      <a:pt x="1160" y="2779"/>
                      <a:pt x="1203" y="2766"/>
                    </a:cubicBezTo>
                    <a:cubicBezTo>
                      <a:pt x="1842" y="2606"/>
                      <a:pt x="2536" y="2130"/>
                      <a:pt x="2953" y="1567"/>
                    </a:cubicBezTo>
                    <a:cubicBezTo>
                      <a:pt x="2981" y="1529"/>
                      <a:pt x="3008" y="1490"/>
                      <a:pt x="3033" y="1451"/>
                    </a:cubicBezTo>
                    <a:cubicBezTo>
                      <a:pt x="3070" y="1395"/>
                      <a:pt x="3104" y="1339"/>
                      <a:pt x="3134" y="1281"/>
                    </a:cubicBezTo>
                    <a:cubicBezTo>
                      <a:pt x="3160" y="1234"/>
                      <a:pt x="3182" y="1188"/>
                      <a:pt x="3202" y="1142"/>
                    </a:cubicBezTo>
                    <a:cubicBezTo>
                      <a:pt x="3219" y="1103"/>
                      <a:pt x="3235" y="1065"/>
                      <a:pt x="3248" y="1026"/>
                    </a:cubicBezTo>
                    <a:cubicBezTo>
                      <a:pt x="3261" y="988"/>
                      <a:pt x="3273" y="951"/>
                      <a:pt x="3282" y="915"/>
                    </a:cubicBezTo>
                    <a:cubicBezTo>
                      <a:pt x="3312" y="807"/>
                      <a:pt x="3322" y="706"/>
                      <a:pt x="3318" y="613"/>
                    </a:cubicBezTo>
                    <a:cubicBezTo>
                      <a:pt x="3317" y="594"/>
                      <a:pt x="3315" y="574"/>
                      <a:pt x="3313" y="554"/>
                    </a:cubicBezTo>
                    <a:cubicBezTo>
                      <a:pt x="3302" y="470"/>
                      <a:pt x="3277" y="394"/>
                      <a:pt x="3240" y="326"/>
                    </a:cubicBezTo>
                    <a:cubicBezTo>
                      <a:pt x="3183" y="225"/>
                      <a:pt x="3096" y="143"/>
                      <a:pt x="2981" y="87"/>
                    </a:cubicBezTo>
                    <a:cubicBezTo>
                      <a:pt x="2903" y="49"/>
                      <a:pt x="2814" y="24"/>
                      <a:pt x="2712" y="11"/>
                    </a:cubicBezTo>
                    <a:cubicBezTo>
                      <a:pt x="2663" y="4"/>
                      <a:pt x="2611" y="1"/>
                      <a:pt x="2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7"/>
              <p:cNvSpPr/>
              <p:nvPr/>
            </p:nvSpPr>
            <p:spPr>
              <a:xfrm>
                <a:off x="7149501" y="3029977"/>
                <a:ext cx="65984" cy="103760"/>
              </a:xfrm>
              <a:custGeom>
                <a:avLst/>
                <a:gdLst/>
                <a:ahLst/>
                <a:cxnLst/>
                <a:rect l="l" t="t" r="r" b="b"/>
                <a:pathLst>
                  <a:path w="1069" h="1681" extrusionOk="0">
                    <a:moveTo>
                      <a:pt x="306" y="1"/>
                    </a:moveTo>
                    <a:cubicBezTo>
                      <a:pt x="262" y="1"/>
                      <a:pt x="215" y="3"/>
                      <a:pt x="167" y="8"/>
                    </a:cubicBezTo>
                    <a:cubicBezTo>
                      <a:pt x="114" y="13"/>
                      <a:pt x="58" y="22"/>
                      <a:pt x="1" y="32"/>
                    </a:cubicBezTo>
                    <a:lnTo>
                      <a:pt x="609" y="1681"/>
                    </a:lnTo>
                    <a:cubicBezTo>
                      <a:pt x="641" y="1643"/>
                      <a:pt x="671" y="1605"/>
                      <a:pt x="699" y="1567"/>
                    </a:cubicBezTo>
                    <a:cubicBezTo>
                      <a:pt x="727" y="1528"/>
                      <a:pt x="754" y="1490"/>
                      <a:pt x="779" y="1451"/>
                    </a:cubicBezTo>
                    <a:cubicBezTo>
                      <a:pt x="816" y="1395"/>
                      <a:pt x="850" y="1338"/>
                      <a:pt x="880" y="1280"/>
                    </a:cubicBezTo>
                    <a:cubicBezTo>
                      <a:pt x="906" y="1235"/>
                      <a:pt x="928" y="1188"/>
                      <a:pt x="948" y="1142"/>
                    </a:cubicBezTo>
                    <a:cubicBezTo>
                      <a:pt x="965" y="1103"/>
                      <a:pt x="981" y="1064"/>
                      <a:pt x="994" y="1026"/>
                    </a:cubicBezTo>
                    <a:cubicBezTo>
                      <a:pt x="1007" y="988"/>
                      <a:pt x="1019" y="951"/>
                      <a:pt x="1028" y="915"/>
                    </a:cubicBezTo>
                    <a:cubicBezTo>
                      <a:pt x="1058" y="807"/>
                      <a:pt x="1068" y="705"/>
                      <a:pt x="1064" y="613"/>
                    </a:cubicBezTo>
                    <a:cubicBezTo>
                      <a:pt x="1063" y="593"/>
                      <a:pt x="1061" y="573"/>
                      <a:pt x="1059" y="554"/>
                    </a:cubicBezTo>
                    <a:cubicBezTo>
                      <a:pt x="1048" y="470"/>
                      <a:pt x="1023" y="393"/>
                      <a:pt x="986" y="325"/>
                    </a:cubicBezTo>
                    <a:cubicBezTo>
                      <a:pt x="929" y="224"/>
                      <a:pt x="842" y="143"/>
                      <a:pt x="727" y="87"/>
                    </a:cubicBezTo>
                    <a:cubicBezTo>
                      <a:pt x="649" y="49"/>
                      <a:pt x="560" y="24"/>
                      <a:pt x="458" y="11"/>
                    </a:cubicBezTo>
                    <a:cubicBezTo>
                      <a:pt x="410" y="4"/>
                      <a:pt x="359" y="1"/>
                      <a:pt x="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7"/>
              <p:cNvSpPr/>
              <p:nvPr/>
            </p:nvSpPr>
            <p:spPr>
              <a:xfrm>
                <a:off x="7197955" y="3037322"/>
                <a:ext cx="17530" cy="44195"/>
              </a:xfrm>
              <a:custGeom>
                <a:avLst/>
                <a:gdLst/>
                <a:ahLst/>
                <a:cxnLst/>
                <a:rect l="l" t="t" r="r" b="b"/>
                <a:pathLst>
                  <a:path w="284" h="716" extrusionOk="0">
                    <a:moveTo>
                      <a:pt x="0" y="1"/>
                    </a:moveTo>
                    <a:lnTo>
                      <a:pt x="263" y="716"/>
                    </a:lnTo>
                    <a:cubicBezTo>
                      <a:pt x="278" y="638"/>
                      <a:pt x="283" y="564"/>
                      <a:pt x="280" y="495"/>
                    </a:cubicBezTo>
                    <a:cubicBezTo>
                      <a:pt x="279" y="475"/>
                      <a:pt x="278" y="456"/>
                      <a:pt x="275" y="436"/>
                    </a:cubicBezTo>
                    <a:cubicBezTo>
                      <a:pt x="264" y="352"/>
                      <a:pt x="239" y="275"/>
                      <a:pt x="202" y="208"/>
                    </a:cubicBezTo>
                    <a:cubicBezTo>
                      <a:pt x="154" y="124"/>
                      <a:pt x="88" y="53"/>
                      <a:pt x="0"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a:off x="7117589" y="3035532"/>
                <a:ext cx="58021" cy="124376"/>
              </a:xfrm>
              <a:custGeom>
                <a:avLst/>
                <a:gdLst/>
                <a:ahLst/>
                <a:cxnLst/>
                <a:rect l="l" t="t" r="r" b="b"/>
                <a:pathLst>
                  <a:path w="940" h="2015" extrusionOk="0">
                    <a:moveTo>
                      <a:pt x="279" y="0"/>
                    </a:moveTo>
                    <a:cubicBezTo>
                      <a:pt x="270" y="2"/>
                      <a:pt x="262" y="4"/>
                      <a:pt x="253" y="8"/>
                    </a:cubicBezTo>
                    <a:cubicBezTo>
                      <a:pt x="169" y="34"/>
                      <a:pt x="85" y="66"/>
                      <a:pt x="1" y="102"/>
                    </a:cubicBezTo>
                    <a:lnTo>
                      <a:pt x="704" y="2015"/>
                    </a:lnTo>
                    <a:cubicBezTo>
                      <a:pt x="787" y="1944"/>
                      <a:pt x="866" y="1872"/>
                      <a:pt x="940" y="1796"/>
                    </a:cubicBezTo>
                    <a:lnTo>
                      <a:pt x="27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7"/>
              <p:cNvSpPr/>
              <p:nvPr/>
            </p:nvSpPr>
            <p:spPr>
              <a:xfrm>
                <a:off x="7067098" y="3060407"/>
                <a:ext cx="61602" cy="131166"/>
              </a:xfrm>
              <a:custGeom>
                <a:avLst/>
                <a:gdLst/>
                <a:ahLst/>
                <a:cxnLst/>
                <a:rect l="l" t="t" r="r" b="b"/>
                <a:pathLst>
                  <a:path w="998" h="2125" extrusionOk="0">
                    <a:moveTo>
                      <a:pt x="269" y="0"/>
                    </a:moveTo>
                    <a:cubicBezTo>
                      <a:pt x="178" y="62"/>
                      <a:pt x="86" y="130"/>
                      <a:pt x="0" y="200"/>
                    </a:cubicBezTo>
                    <a:lnTo>
                      <a:pt x="707" y="2124"/>
                    </a:lnTo>
                    <a:cubicBezTo>
                      <a:pt x="805" y="2081"/>
                      <a:pt x="901" y="2032"/>
                      <a:pt x="997" y="1978"/>
                    </a:cubicBezTo>
                    <a:lnTo>
                      <a:pt x="26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7"/>
              <p:cNvSpPr/>
              <p:nvPr/>
            </p:nvSpPr>
            <p:spPr>
              <a:xfrm>
                <a:off x="7053272" y="3077381"/>
                <a:ext cx="51232" cy="120364"/>
              </a:xfrm>
              <a:custGeom>
                <a:avLst/>
                <a:gdLst/>
                <a:ahLst/>
                <a:cxnLst/>
                <a:rect l="l" t="t" r="r" b="b"/>
                <a:pathLst>
                  <a:path w="830" h="1950" extrusionOk="0">
                    <a:moveTo>
                      <a:pt x="135" y="0"/>
                    </a:moveTo>
                    <a:cubicBezTo>
                      <a:pt x="88" y="42"/>
                      <a:pt x="44" y="83"/>
                      <a:pt x="1" y="125"/>
                    </a:cubicBezTo>
                    <a:lnTo>
                      <a:pt x="672" y="1950"/>
                    </a:lnTo>
                    <a:cubicBezTo>
                      <a:pt x="724" y="1933"/>
                      <a:pt x="777" y="1913"/>
                      <a:pt x="830" y="1892"/>
                    </a:cubicBezTo>
                    <a:lnTo>
                      <a:pt x="135"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7010311" y="3131206"/>
                <a:ext cx="35368" cy="72157"/>
              </a:xfrm>
              <a:custGeom>
                <a:avLst/>
                <a:gdLst/>
                <a:ahLst/>
                <a:cxnLst/>
                <a:rect l="l" t="t" r="r" b="b"/>
                <a:pathLst>
                  <a:path w="573" h="1169" extrusionOk="0">
                    <a:moveTo>
                      <a:pt x="144" y="1"/>
                    </a:moveTo>
                    <a:cubicBezTo>
                      <a:pt x="132" y="27"/>
                      <a:pt x="120" y="51"/>
                      <a:pt x="109" y="77"/>
                    </a:cubicBezTo>
                    <a:cubicBezTo>
                      <a:pt x="106" y="85"/>
                      <a:pt x="103" y="94"/>
                      <a:pt x="99" y="102"/>
                    </a:cubicBezTo>
                    <a:cubicBezTo>
                      <a:pt x="95" y="111"/>
                      <a:pt x="92" y="119"/>
                      <a:pt x="88" y="128"/>
                    </a:cubicBezTo>
                    <a:cubicBezTo>
                      <a:pt x="82" y="146"/>
                      <a:pt x="74" y="166"/>
                      <a:pt x="69" y="185"/>
                    </a:cubicBezTo>
                    <a:cubicBezTo>
                      <a:pt x="33" y="292"/>
                      <a:pt x="13" y="393"/>
                      <a:pt x="8" y="488"/>
                    </a:cubicBezTo>
                    <a:cubicBezTo>
                      <a:pt x="1" y="628"/>
                      <a:pt x="27" y="751"/>
                      <a:pt x="82" y="853"/>
                    </a:cubicBezTo>
                    <a:cubicBezTo>
                      <a:pt x="119" y="922"/>
                      <a:pt x="168" y="980"/>
                      <a:pt x="230" y="1029"/>
                    </a:cubicBezTo>
                    <a:cubicBezTo>
                      <a:pt x="245" y="1040"/>
                      <a:pt x="260" y="1050"/>
                      <a:pt x="276" y="1061"/>
                    </a:cubicBezTo>
                    <a:cubicBezTo>
                      <a:pt x="349" y="1106"/>
                      <a:pt x="434" y="1141"/>
                      <a:pt x="534" y="1162"/>
                    </a:cubicBezTo>
                    <a:cubicBezTo>
                      <a:pt x="546" y="1164"/>
                      <a:pt x="560" y="1167"/>
                      <a:pt x="572" y="1168"/>
                    </a:cubicBezTo>
                    <a:lnTo>
                      <a:pt x="144"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7027039" y="3052259"/>
                <a:ext cx="172028" cy="129869"/>
              </a:xfrm>
              <a:custGeom>
                <a:avLst/>
                <a:gdLst/>
                <a:ahLst/>
                <a:cxnLst/>
                <a:rect l="l" t="t" r="r" b="b"/>
                <a:pathLst>
                  <a:path w="2787" h="2104" extrusionOk="0">
                    <a:moveTo>
                      <a:pt x="2062" y="0"/>
                    </a:moveTo>
                    <a:cubicBezTo>
                      <a:pt x="2030" y="0"/>
                      <a:pt x="1998" y="1"/>
                      <a:pt x="1964" y="4"/>
                    </a:cubicBezTo>
                    <a:cubicBezTo>
                      <a:pt x="1939" y="7"/>
                      <a:pt x="1914" y="10"/>
                      <a:pt x="1889" y="14"/>
                    </a:cubicBezTo>
                    <a:cubicBezTo>
                      <a:pt x="1298" y="99"/>
                      <a:pt x="601" y="591"/>
                      <a:pt x="299" y="1146"/>
                    </a:cubicBezTo>
                    <a:cubicBezTo>
                      <a:pt x="1" y="1694"/>
                      <a:pt x="195" y="2104"/>
                      <a:pt x="730" y="2104"/>
                    </a:cubicBezTo>
                    <a:cubicBezTo>
                      <a:pt x="738" y="2104"/>
                      <a:pt x="745" y="2104"/>
                      <a:pt x="753" y="2104"/>
                    </a:cubicBezTo>
                    <a:cubicBezTo>
                      <a:pt x="776" y="2104"/>
                      <a:pt x="800" y="2102"/>
                      <a:pt x="824" y="2099"/>
                    </a:cubicBezTo>
                    <a:cubicBezTo>
                      <a:pt x="1429" y="2047"/>
                      <a:pt x="2174" y="1536"/>
                      <a:pt x="2489" y="958"/>
                    </a:cubicBezTo>
                    <a:cubicBezTo>
                      <a:pt x="2787" y="411"/>
                      <a:pt x="2594" y="0"/>
                      <a:pt x="2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7047924" y="3055100"/>
                <a:ext cx="138378" cy="112531"/>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7047924" y="3055100"/>
                <a:ext cx="138378" cy="112974"/>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7045248" y="3063185"/>
                <a:ext cx="141042" cy="116105"/>
              </a:xfrm>
              <a:custGeom>
                <a:avLst/>
                <a:gdLst/>
                <a:ahLst/>
                <a:cxnLst/>
                <a:rect l="l" t="t" r="r" b="b"/>
                <a:pathLst>
                  <a:path w="2285" h="1881" extrusionOk="0">
                    <a:moveTo>
                      <a:pt x="1825" y="0"/>
                    </a:moveTo>
                    <a:cubicBezTo>
                      <a:pt x="1796" y="0"/>
                      <a:pt x="1767" y="1"/>
                      <a:pt x="1736" y="4"/>
                    </a:cubicBezTo>
                    <a:cubicBezTo>
                      <a:pt x="1717" y="6"/>
                      <a:pt x="1698" y="8"/>
                      <a:pt x="1679" y="11"/>
                    </a:cubicBezTo>
                    <a:cubicBezTo>
                      <a:pt x="1674" y="12"/>
                      <a:pt x="1670" y="12"/>
                      <a:pt x="1664" y="13"/>
                    </a:cubicBezTo>
                    <a:cubicBezTo>
                      <a:pt x="1122" y="91"/>
                      <a:pt x="481" y="533"/>
                      <a:pt x="178" y="1040"/>
                    </a:cubicBezTo>
                    <a:cubicBezTo>
                      <a:pt x="168" y="1057"/>
                      <a:pt x="157" y="1076"/>
                      <a:pt x="148" y="1094"/>
                    </a:cubicBezTo>
                    <a:cubicBezTo>
                      <a:pt x="88" y="1204"/>
                      <a:pt x="48" y="1308"/>
                      <a:pt x="28" y="1404"/>
                    </a:cubicBezTo>
                    <a:cubicBezTo>
                      <a:pt x="1" y="1537"/>
                      <a:pt x="11" y="1654"/>
                      <a:pt x="55" y="1749"/>
                    </a:cubicBezTo>
                    <a:cubicBezTo>
                      <a:pt x="70" y="1763"/>
                      <a:pt x="86" y="1776"/>
                      <a:pt x="103" y="1788"/>
                    </a:cubicBezTo>
                    <a:cubicBezTo>
                      <a:pt x="194" y="1848"/>
                      <a:pt x="313" y="1880"/>
                      <a:pt x="459" y="1880"/>
                    </a:cubicBezTo>
                    <a:cubicBezTo>
                      <a:pt x="461" y="1880"/>
                      <a:pt x="464" y="1880"/>
                      <a:pt x="466" y="1880"/>
                    </a:cubicBezTo>
                    <a:lnTo>
                      <a:pt x="485" y="1880"/>
                    </a:lnTo>
                    <a:cubicBezTo>
                      <a:pt x="507" y="1880"/>
                      <a:pt x="529" y="1879"/>
                      <a:pt x="554" y="1876"/>
                    </a:cubicBezTo>
                    <a:cubicBezTo>
                      <a:pt x="581" y="1874"/>
                      <a:pt x="609" y="1871"/>
                      <a:pt x="638" y="1865"/>
                    </a:cubicBezTo>
                    <a:cubicBezTo>
                      <a:pt x="697" y="1857"/>
                      <a:pt x="757" y="1843"/>
                      <a:pt x="818" y="1826"/>
                    </a:cubicBezTo>
                    <a:cubicBezTo>
                      <a:pt x="1245" y="1705"/>
                      <a:pt x="1696" y="1395"/>
                      <a:pt x="1985" y="1026"/>
                    </a:cubicBezTo>
                    <a:cubicBezTo>
                      <a:pt x="2026" y="973"/>
                      <a:pt x="2064" y="919"/>
                      <a:pt x="2099" y="863"/>
                    </a:cubicBezTo>
                    <a:cubicBezTo>
                      <a:pt x="2115" y="837"/>
                      <a:pt x="2131" y="811"/>
                      <a:pt x="2144" y="784"/>
                    </a:cubicBezTo>
                    <a:cubicBezTo>
                      <a:pt x="2160" y="756"/>
                      <a:pt x="2175" y="726"/>
                      <a:pt x="2187" y="699"/>
                    </a:cubicBezTo>
                    <a:cubicBezTo>
                      <a:pt x="2255" y="550"/>
                      <a:pt x="2285" y="414"/>
                      <a:pt x="2276" y="297"/>
                    </a:cubicBezTo>
                    <a:cubicBezTo>
                      <a:pt x="2273" y="236"/>
                      <a:pt x="2259" y="180"/>
                      <a:pt x="2236" y="130"/>
                    </a:cubicBezTo>
                    <a:cubicBezTo>
                      <a:pt x="2184" y="83"/>
                      <a:pt x="2118" y="47"/>
                      <a:pt x="2038" y="27"/>
                    </a:cubicBezTo>
                    <a:cubicBezTo>
                      <a:pt x="1975" y="9"/>
                      <a:pt x="1904" y="0"/>
                      <a:pt x="1825"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7027347" y="3050037"/>
                <a:ext cx="189496" cy="154683"/>
              </a:xfrm>
              <a:custGeom>
                <a:avLst/>
                <a:gdLst/>
                <a:ahLst/>
                <a:cxnLst/>
                <a:rect l="l" t="t" r="r" b="b"/>
                <a:pathLst>
                  <a:path w="3070" h="2506" extrusionOk="0">
                    <a:moveTo>
                      <a:pt x="1" y="2376"/>
                    </a:moveTo>
                    <a:lnTo>
                      <a:pt x="1" y="2376"/>
                    </a:lnTo>
                    <a:cubicBezTo>
                      <a:pt x="32" y="2393"/>
                      <a:pt x="64" y="2409"/>
                      <a:pt x="97" y="2422"/>
                    </a:cubicBezTo>
                    <a:lnTo>
                      <a:pt x="97" y="2422"/>
                    </a:lnTo>
                    <a:cubicBezTo>
                      <a:pt x="64" y="2409"/>
                      <a:pt x="32" y="2393"/>
                      <a:pt x="1" y="2376"/>
                    </a:cubicBezTo>
                    <a:close/>
                    <a:moveTo>
                      <a:pt x="2966" y="0"/>
                    </a:moveTo>
                    <a:lnTo>
                      <a:pt x="2966" y="0"/>
                    </a:lnTo>
                    <a:cubicBezTo>
                      <a:pt x="3064" y="180"/>
                      <a:pt x="3055" y="394"/>
                      <a:pt x="3002" y="589"/>
                    </a:cubicBezTo>
                    <a:lnTo>
                      <a:pt x="3002" y="588"/>
                    </a:lnTo>
                    <a:cubicBezTo>
                      <a:pt x="2790" y="1279"/>
                      <a:pt x="2185" y="1840"/>
                      <a:pt x="1516" y="2202"/>
                    </a:cubicBezTo>
                    <a:cubicBezTo>
                      <a:pt x="1214" y="2352"/>
                      <a:pt x="843" y="2495"/>
                      <a:pt x="493" y="2495"/>
                    </a:cubicBezTo>
                    <a:cubicBezTo>
                      <a:pt x="356" y="2495"/>
                      <a:pt x="222" y="2474"/>
                      <a:pt x="97" y="2422"/>
                    </a:cubicBezTo>
                    <a:lnTo>
                      <a:pt x="97" y="2422"/>
                    </a:lnTo>
                    <a:cubicBezTo>
                      <a:pt x="236" y="2480"/>
                      <a:pt x="382" y="2505"/>
                      <a:pt x="531" y="2505"/>
                    </a:cubicBezTo>
                    <a:cubicBezTo>
                      <a:pt x="1009" y="2505"/>
                      <a:pt x="1516" y="2248"/>
                      <a:pt x="1894" y="1999"/>
                    </a:cubicBezTo>
                    <a:cubicBezTo>
                      <a:pt x="2404" y="1644"/>
                      <a:pt x="2854" y="1163"/>
                      <a:pt x="3016" y="591"/>
                    </a:cubicBezTo>
                    <a:lnTo>
                      <a:pt x="3016" y="593"/>
                    </a:lnTo>
                    <a:cubicBezTo>
                      <a:pt x="3066" y="396"/>
                      <a:pt x="3069" y="180"/>
                      <a:pt x="2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7061173" y="3130959"/>
                <a:ext cx="34381" cy="16727"/>
              </a:xfrm>
              <a:custGeom>
                <a:avLst/>
                <a:gdLst/>
                <a:ahLst/>
                <a:cxnLst/>
                <a:rect l="l" t="t" r="r" b="b"/>
                <a:pathLst>
                  <a:path w="557" h="271" extrusionOk="0">
                    <a:moveTo>
                      <a:pt x="449" y="0"/>
                    </a:moveTo>
                    <a:lnTo>
                      <a:pt x="0" y="111"/>
                    </a:lnTo>
                    <a:lnTo>
                      <a:pt x="108" y="271"/>
                    </a:lnTo>
                    <a:lnTo>
                      <a:pt x="556" y="160"/>
                    </a:lnTo>
                    <a:lnTo>
                      <a:pt x="44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7078209" y="3114787"/>
                <a:ext cx="39936" cy="18826"/>
              </a:xfrm>
              <a:custGeom>
                <a:avLst/>
                <a:gdLst/>
                <a:ahLst/>
                <a:cxnLst/>
                <a:rect l="l" t="t" r="r" b="b"/>
                <a:pathLst>
                  <a:path w="647" h="305" extrusionOk="0">
                    <a:moveTo>
                      <a:pt x="25" y="0"/>
                    </a:moveTo>
                    <a:cubicBezTo>
                      <a:pt x="17" y="0"/>
                      <a:pt x="9" y="1"/>
                      <a:pt x="1" y="1"/>
                    </a:cubicBezTo>
                    <a:lnTo>
                      <a:pt x="108" y="159"/>
                    </a:lnTo>
                    <a:cubicBezTo>
                      <a:pt x="158" y="252"/>
                      <a:pt x="321" y="274"/>
                      <a:pt x="462" y="293"/>
                    </a:cubicBezTo>
                    <a:cubicBezTo>
                      <a:pt x="495" y="296"/>
                      <a:pt x="526" y="300"/>
                      <a:pt x="553" y="305"/>
                    </a:cubicBezTo>
                    <a:cubicBezTo>
                      <a:pt x="572" y="290"/>
                      <a:pt x="585" y="274"/>
                      <a:pt x="596" y="257"/>
                    </a:cubicBezTo>
                    <a:cubicBezTo>
                      <a:pt x="646" y="169"/>
                      <a:pt x="553" y="157"/>
                      <a:pt x="354" y="133"/>
                    </a:cubicBezTo>
                    <a:cubicBezTo>
                      <a:pt x="289" y="125"/>
                      <a:pt x="216" y="115"/>
                      <a:pt x="154" y="98"/>
                    </a:cubicBezTo>
                    <a:cubicBezTo>
                      <a:pt x="173" y="53"/>
                      <a:pt x="165" y="0"/>
                      <a:pt x="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7142958" y="3064543"/>
                <a:ext cx="13086" cy="20987"/>
              </a:xfrm>
              <a:custGeom>
                <a:avLst/>
                <a:gdLst/>
                <a:ahLst/>
                <a:cxnLst/>
                <a:rect l="l" t="t" r="r" b="b"/>
                <a:pathLst>
                  <a:path w="212" h="340" extrusionOk="0">
                    <a:moveTo>
                      <a:pt x="101" y="1"/>
                    </a:moveTo>
                    <a:lnTo>
                      <a:pt x="0" y="180"/>
                    </a:lnTo>
                    <a:lnTo>
                      <a:pt x="110" y="339"/>
                    </a:lnTo>
                    <a:lnTo>
                      <a:pt x="211" y="160"/>
                    </a:lnTo>
                    <a:lnTo>
                      <a:pt x="1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7106108" y="3091763"/>
                <a:ext cx="29505" cy="14444"/>
              </a:xfrm>
              <a:custGeom>
                <a:avLst/>
                <a:gdLst/>
                <a:ahLst/>
                <a:cxnLst/>
                <a:rect l="l" t="t" r="r" b="b"/>
                <a:pathLst>
                  <a:path w="478" h="234" extrusionOk="0">
                    <a:moveTo>
                      <a:pt x="323" y="0"/>
                    </a:moveTo>
                    <a:cubicBezTo>
                      <a:pt x="312" y="0"/>
                      <a:pt x="300" y="1"/>
                      <a:pt x="287" y="2"/>
                    </a:cubicBezTo>
                    <a:cubicBezTo>
                      <a:pt x="178" y="9"/>
                      <a:pt x="87" y="47"/>
                      <a:pt x="47" y="119"/>
                    </a:cubicBezTo>
                    <a:cubicBezTo>
                      <a:pt x="0" y="199"/>
                      <a:pt x="78" y="219"/>
                      <a:pt x="192" y="234"/>
                    </a:cubicBezTo>
                    <a:cubicBezTo>
                      <a:pt x="240" y="191"/>
                      <a:pt x="313" y="167"/>
                      <a:pt x="396" y="161"/>
                    </a:cubicBezTo>
                    <a:cubicBezTo>
                      <a:pt x="410" y="159"/>
                      <a:pt x="423" y="159"/>
                      <a:pt x="436" y="159"/>
                    </a:cubicBezTo>
                    <a:cubicBezTo>
                      <a:pt x="450" y="159"/>
                      <a:pt x="463" y="160"/>
                      <a:pt x="475" y="162"/>
                    </a:cubicBezTo>
                    <a:lnTo>
                      <a:pt x="456" y="134"/>
                    </a:lnTo>
                    <a:cubicBezTo>
                      <a:pt x="477" y="76"/>
                      <a:pt x="464" y="0"/>
                      <a:pt x="3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7158698" y="3082443"/>
                <a:ext cx="12530" cy="20369"/>
              </a:xfrm>
              <a:custGeom>
                <a:avLst/>
                <a:gdLst/>
                <a:ahLst/>
                <a:cxnLst/>
                <a:rect l="l" t="t" r="r" b="b"/>
                <a:pathLst>
                  <a:path w="203" h="330" extrusionOk="0">
                    <a:moveTo>
                      <a:pt x="57" y="1"/>
                    </a:moveTo>
                    <a:lnTo>
                      <a:pt x="57" y="1"/>
                    </a:lnTo>
                    <a:lnTo>
                      <a:pt x="57" y="1"/>
                    </a:lnTo>
                    <a:cubicBezTo>
                      <a:pt x="57" y="1"/>
                      <a:pt x="57" y="1"/>
                      <a:pt x="57" y="1"/>
                    </a:cubicBezTo>
                    <a:close/>
                    <a:moveTo>
                      <a:pt x="57" y="1"/>
                    </a:moveTo>
                    <a:lnTo>
                      <a:pt x="57" y="1"/>
                    </a:lnTo>
                    <a:cubicBezTo>
                      <a:pt x="57" y="3"/>
                      <a:pt x="0" y="46"/>
                      <a:pt x="31" y="98"/>
                    </a:cubicBezTo>
                    <a:cubicBezTo>
                      <a:pt x="42" y="117"/>
                      <a:pt x="61" y="128"/>
                      <a:pt x="82" y="138"/>
                    </a:cubicBezTo>
                    <a:cubicBezTo>
                      <a:pt x="81" y="148"/>
                      <a:pt x="77" y="159"/>
                      <a:pt x="73" y="170"/>
                    </a:cubicBezTo>
                    <a:lnTo>
                      <a:pt x="182" y="330"/>
                    </a:lnTo>
                    <a:cubicBezTo>
                      <a:pt x="203" y="258"/>
                      <a:pt x="195" y="202"/>
                      <a:pt x="166" y="160"/>
                    </a:cubicBezTo>
                    <a:lnTo>
                      <a:pt x="5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7108022" y="3124169"/>
                <a:ext cx="44380" cy="37776"/>
              </a:xfrm>
              <a:custGeom>
                <a:avLst/>
                <a:gdLst/>
                <a:ahLst/>
                <a:cxnLst/>
                <a:rect l="l" t="t" r="r" b="b"/>
                <a:pathLst>
                  <a:path w="719" h="612" extrusionOk="0">
                    <a:moveTo>
                      <a:pt x="694" y="1"/>
                    </a:moveTo>
                    <a:lnTo>
                      <a:pt x="694" y="1"/>
                    </a:lnTo>
                    <a:cubicBezTo>
                      <a:pt x="713" y="37"/>
                      <a:pt x="712" y="79"/>
                      <a:pt x="699" y="117"/>
                    </a:cubicBezTo>
                    <a:cubicBezTo>
                      <a:pt x="687" y="157"/>
                      <a:pt x="667" y="194"/>
                      <a:pt x="645" y="228"/>
                    </a:cubicBezTo>
                    <a:cubicBezTo>
                      <a:pt x="602" y="299"/>
                      <a:pt x="543" y="359"/>
                      <a:pt x="474" y="411"/>
                    </a:cubicBezTo>
                    <a:cubicBezTo>
                      <a:pt x="337" y="513"/>
                      <a:pt x="170" y="574"/>
                      <a:pt x="1" y="612"/>
                    </a:cubicBezTo>
                    <a:cubicBezTo>
                      <a:pt x="86" y="601"/>
                      <a:pt x="172" y="580"/>
                      <a:pt x="254" y="550"/>
                    </a:cubicBezTo>
                    <a:cubicBezTo>
                      <a:pt x="336" y="521"/>
                      <a:pt x="414" y="479"/>
                      <a:pt x="486" y="427"/>
                    </a:cubicBezTo>
                    <a:cubicBezTo>
                      <a:pt x="555" y="373"/>
                      <a:pt x="616" y="310"/>
                      <a:pt x="658" y="236"/>
                    </a:cubicBezTo>
                    <a:cubicBezTo>
                      <a:pt x="681" y="199"/>
                      <a:pt x="699" y="160"/>
                      <a:pt x="709" y="120"/>
                    </a:cubicBezTo>
                    <a:cubicBezTo>
                      <a:pt x="718" y="79"/>
                      <a:pt x="716" y="36"/>
                      <a:pt x="6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7126725" y="3064975"/>
                <a:ext cx="27344" cy="34628"/>
              </a:xfrm>
              <a:custGeom>
                <a:avLst/>
                <a:gdLst/>
                <a:ahLst/>
                <a:cxnLst/>
                <a:rect l="l" t="t" r="r" b="b"/>
                <a:pathLst>
                  <a:path w="443" h="561" extrusionOk="0">
                    <a:moveTo>
                      <a:pt x="284" y="1"/>
                    </a:moveTo>
                    <a:lnTo>
                      <a:pt x="36" y="20"/>
                    </a:lnTo>
                    <a:lnTo>
                      <a:pt x="1" y="84"/>
                    </a:lnTo>
                    <a:lnTo>
                      <a:pt x="156" y="560"/>
                    </a:lnTo>
                    <a:lnTo>
                      <a:pt x="442" y="490"/>
                    </a:lnTo>
                    <a:lnTo>
                      <a:pt x="342" y="179"/>
                    </a:lnTo>
                    <a:cubicBezTo>
                      <a:pt x="317" y="177"/>
                      <a:pt x="291" y="174"/>
                      <a:pt x="263" y="174"/>
                    </a:cubicBezTo>
                    <a:lnTo>
                      <a:pt x="312" y="89"/>
                    </a:lnTo>
                    <a:lnTo>
                      <a:pt x="2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7077838" y="3088739"/>
                <a:ext cx="26110" cy="34751"/>
              </a:xfrm>
              <a:custGeom>
                <a:avLst/>
                <a:gdLst/>
                <a:ahLst/>
                <a:cxnLst/>
                <a:rect l="l" t="t" r="r" b="b"/>
                <a:pathLst>
                  <a:path w="423" h="563" extrusionOk="0">
                    <a:moveTo>
                      <a:pt x="242" y="1"/>
                    </a:moveTo>
                    <a:cubicBezTo>
                      <a:pt x="154" y="62"/>
                      <a:pt x="83" y="136"/>
                      <a:pt x="35" y="221"/>
                    </a:cubicBezTo>
                    <a:cubicBezTo>
                      <a:pt x="19" y="249"/>
                      <a:pt x="9" y="274"/>
                      <a:pt x="0" y="298"/>
                    </a:cubicBezTo>
                    <a:lnTo>
                      <a:pt x="57" y="476"/>
                    </a:lnTo>
                    <a:cubicBezTo>
                      <a:pt x="70" y="485"/>
                      <a:pt x="85" y="491"/>
                      <a:pt x="100" y="499"/>
                    </a:cubicBezTo>
                    <a:cubicBezTo>
                      <a:pt x="172" y="530"/>
                      <a:pt x="269" y="543"/>
                      <a:pt x="358" y="554"/>
                    </a:cubicBezTo>
                    <a:cubicBezTo>
                      <a:pt x="381" y="557"/>
                      <a:pt x="402" y="559"/>
                      <a:pt x="422" y="562"/>
                    </a:cubicBezTo>
                    <a:lnTo>
                      <a:pt x="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7085677" y="3130959"/>
                <a:ext cx="26727" cy="31233"/>
              </a:xfrm>
              <a:custGeom>
                <a:avLst/>
                <a:gdLst/>
                <a:ahLst/>
                <a:cxnLst/>
                <a:rect l="l" t="t" r="r" b="b"/>
                <a:pathLst>
                  <a:path w="433" h="506" extrusionOk="0">
                    <a:moveTo>
                      <a:pt x="52" y="0"/>
                    </a:moveTo>
                    <a:lnTo>
                      <a:pt x="1" y="12"/>
                    </a:lnTo>
                    <a:lnTo>
                      <a:pt x="160" y="506"/>
                    </a:lnTo>
                    <a:lnTo>
                      <a:pt x="254" y="340"/>
                    </a:lnTo>
                    <a:cubicBezTo>
                      <a:pt x="316" y="330"/>
                      <a:pt x="375" y="316"/>
                      <a:pt x="432" y="297"/>
                    </a:cubicBezTo>
                    <a:lnTo>
                      <a:pt x="362" y="81"/>
                    </a:lnTo>
                    <a:cubicBezTo>
                      <a:pt x="326" y="94"/>
                      <a:pt x="283" y="105"/>
                      <a:pt x="230" y="108"/>
                    </a:cubicBezTo>
                    <a:cubicBezTo>
                      <a:pt x="213" y="110"/>
                      <a:pt x="198" y="110"/>
                      <a:pt x="183" y="110"/>
                    </a:cubicBezTo>
                    <a:cubicBezTo>
                      <a:pt x="72" y="110"/>
                      <a:pt x="32" y="68"/>
                      <a:pt x="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7069012" y="3133243"/>
                <a:ext cx="19937" cy="31109"/>
              </a:xfrm>
              <a:custGeom>
                <a:avLst/>
                <a:gdLst/>
                <a:ahLst/>
                <a:cxnLst/>
                <a:rect l="l" t="t" r="r" b="b"/>
                <a:pathLst>
                  <a:path w="323" h="504" extrusionOk="0">
                    <a:moveTo>
                      <a:pt x="164" y="0"/>
                    </a:moveTo>
                    <a:lnTo>
                      <a:pt x="1" y="42"/>
                    </a:lnTo>
                    <a:lnTo>
                      <a:pt x="92" y="319"/>
                    </a:lnTo>
                    <a:cubicBezTo>
                      <a:pt x="122" y="324"/>
                      <a:pt x="155" y="328"/>
                      <a:pt x="192" y="330"/>
                    </a:cubicBezTo>
                    <a:lnTo>
                      <a:pt x="131" y="438"/>
                    </a:lnTo>
                    <a:lnTo>
                      <a:pt x="152" y="504"/>
                    </a:lnTo>
                    <a:lnTo>
                      <a:pt x="297" y="492"/>
                    </a:lnTo>
                    <a:lnTo>
                      <a:pt x="323" y="490"/>
                    </a:lnTo>
                    <a:lnTo>
                      <a:pt x="1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7139749" y="3110528"/>
                <a:ext cx="6049" cy="13333"/>
              </a:xfrm>
              <a:custGeom>
                <a:avLst/>
                <a:gdLst/>
                <a:ahLst/>
                <a:cxnLst/>
                <a:rect l="l" t="t" r="r" b="b"/>
                <a:pathLst>
                  <a:path w="98" h="216" extrusionOk="0">
                    <a:moveTo>
                      <a:pt x="0" y="0"/>
                    </a:moveTo>
                    <a:lnTo>
                      <a:pt x="69" y="215"/>
                    </a:lnTo>
                    <a:cubicBezTo>
                      <a:pt x="79" y="191"/>
                      <a:pt x="85" y="170"/>
                      <a:pt x="87" y="151"/>
                    </a:cubicBezTo>
                    <a:cubicBezTo>
                      <a:pt x="98" y="77"/>
                      <a:pt x="62" y="3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7076074" y="3076083"/>
                <a:ext cx="42775" cy="25122"/>
              </a:xfrm>
              <a:custGeom>
                <a:avLst/>
                <a:gdLst/>
                <a:ahLst/>
                <a:cxnLst/>
                <a:rect l="l" t="t" r="r" b="b"/>
                <a:pathLst>
                  <a:path w="693" h="407" extrusionOk="0">
                    <a:moveTo>
                      <a:pt x="692" y="0"/>
                    </a:moveTo>
                    <a:cubicBezTo>
                      <a:pt x="692" y="0"/>
                      <a:pt x="678" y="1"/>
                      <a:pt x="656" y="6"/>
                    </a:cubicBezTo>
                    <a:cubicBezTo>
                      <a:pt x="645" y="7"/>
                      <a:pt x="631" y="9"/>
                      <a:pt x="615" y="13"/>
                    </a:cubicBezTo>
                    <a:cubicBezTo>
                      <a:pt x="599" y="16"/>
                      <a:pt x="581" y="19"/>
                      <a:pt x="562" y="25"/>
                    </a:cubicBezTo>
                    <a:cubicBezTo>
                      <a:pt x="544" y="30"/>
                      <a:pt x="523" y="35"/>
                      <a:pt x="502" y="42"/>
                    </a:cubicBezTo>
                    <a:cubicBezTo>
                      <a:pt x="492" y="46"/>
                      <a:pt x="481" y="49"/>
                      <a:pt x="470" y="53"/>
                    </a:cubicBezTo>
                    <a:cubicBezTo>
                      <a:pt x="457" y="56"/>
                      <a:pt x="446" y="60"/>
                      <a:pt x="435" y="65"/>
                    </a:cubicBezTo>
                    <a:cubicBezTo>
                      <a:pt x="424" y="69"/>
                      <a:pt x="413" y="72"/>
                      <a:pt x="401" y="77"/>
                    </a:cubicBezTo>
                    <a:cubicBezTo>
                      <a:pt x="388" y="81"/>
                      <a:pt x="377" y="87"/>
                      <a:pt x="365" y="92"/>
                    </a:cubicBezTo>
                    <a:cubicBezTo>
                      <a:pt x="341" y="103"/>
                      <a:pt x="318" y="113"/>
                      <a:pt x="296" y="127"/>
                    </a:cubicBezTo>
                    <a:cubicBezTo>
                      <a:pt x="271" y="138"/>
                      <a:pt x="250" y="153"/>
                      <a:pt x="228" y="166"/>
                    </a:cubicBezTo>
                    <a:cubicBezTo>
                      <a:pt x="207" y="181"/>
                      <a:pt x="186" y="194"/>
                      <a:pt x="167" y="210"/>
                    </a:cubicBezTo>
                    <a:cubicBezTo>
                      <a:pt x="148" y="224"/>
                      <a:pt x="132" y="241"/>
                      <a:pt x="114" y="256"/>
                    </a:cubicBezTo>
                    <a:cubicBezTo>
                      <a:pt x="107" y="264"/>
                      <a:pt x="100" y="271"/>
                      <a:pt x="92" y="280"/>
                    </a:cubicBezTo>
                    <a:cubicBezTo>
                      <a:pt x="88" y="282"/>
                      <a:pt x="86" y="286"/>
                      <a:pt x="81" y="290"/>
                    </a:cubicBezTo>
                    <a:cubicBezTo>
                      <a:pt x="79" y="294"/>
                      <a:pt x="75" y="298"/>
                      <a:pt x="72" y="302"/>
                    </a:cubicBezTo>
                    <a:cubicBezTo>
                      <a:pt x="59" y="317"/>
                      <a:pt x="48" y="329"/>
                      <a:pt x="39" y="343"/>
                    </a:cubicBezTo>
                    <a:cubicBezTo>
                      <a:pt x="30" y="355"/>
                      <a:pt x="22" y="366"/>
                      <a:pt x="17" y="376"/>
                    </a:cubicBezTo>
                    <a:cubicBezTo>
                      <a:pt x="6" y="396"/>
                      <a:pt x="0" y="406"/>
                      <a:pt x="0" y="406"/>
                    </a:cubicBezTo>
                    <a:cubicBezTo>
                      <a:pt x="0" y="406"/>
                      <a:pt x="6" y="396"/>
                      <a:pt x="18" y="377"/>
                    </a:cubicBezTo>
                    <a:cubicBezTo>
                      <a:pt x="23" y="368"/>
                      <a:pt x="33" y="358"/>
                      <a:pt x="42" y="345"/>
                    </a:cubicBezTo>
                    <a:cubicBezTo>
                      <a:pt x="50" y="334"/>
                      <a:pt x="61" y="321"/>
                      <a:pt x="75" y="306"/>
                    </a:cubicBezTo>
                    <a:cubicBezTo>
                      <a:pt x="77" y="303"/>
                      <a:pt x="81" y="300"/>
                      <a:pt x="85" y="296"/>
                    </a:cubicBezTo>
                    <a:cubicBezTo>
                      <a:pt x="87" y="291"/>
                      <a:pt x="91" y="289"/>
                      <a:pt x="95" y="285"/>
                    </a:cubicBezTo>
                    <a:lnTo>
                      <a:pt x="117" y="263"/>
                    </a:lnTo>
                    <a:cubicBezTo>
                      <a:pt x="133" y="248"/>
                      <a:pt x="150" y="232"/>
                      <a:pt x="170" y="218"/>
                    </a:cubicBezTo>
                    <a:cubicBezTo>
                      <a:pt x="188" y="202"/>
                      <a:pt x="209" y="189"/>
                      <a:pt x="230" y="174"/>
                    </a:cubicBezTo>
                    <a:cubicBezTo>
                      <a:pt x="253" y="161"/>
                      <a:pt x="274" y="147"/>
                      <a:pt x="298" y="134"/>
                    </a:cubicBezTo>
                    <a:cubicBezTo>
                      <a:pt x="322" y="123"/>
                      <a:pt x="344" y="111"/>
                      <a:pt x="367" y="100"/>
                    </a:cubicBezTo>
                    <a:cubicBezTo>
                      <a:pt x="380" y="95"/>
                      <a:pt x="391" y="91"/>
                      <a:pt x="403" y="86"/>
                    </a:cubicBezTo>
                    <a:cubicBezTo>
                      <a:pt x="415" y="81"/>
                      <a:pt x="425" y="76"/>
                      <a:pt x="438" y="73"/>
                    </a:cubicBezTo>
                    <a:cubicBezTo>
                      <a:pt x="450" y="68"/>
                      <a:pt x="461" y="64"/>
                      <a:pt x="472" y="59"/>
                    </a:cubicBezTo>
                    <a:cubicBezTo>
                      <a:pt x="483" y="55"/>
                      <a:pt x="494" y="53"/>
                      <a:pt x="504" y="49"/>
                    </a:cubicBezTo>
                    <a:cubicBezTo>
                      <a:pt x="525" y="41"/>
                      <a:pt x="547" y="36"/>
                      <a:pt x="566" y="31"/>
                    </a:cubicBezTo>
                    <a:cubicBezTo>
                      <a:pt x="583" y="26"/>
                      <a:pt x="601" y="21"/>
                      <a:pt x="617" y="17"/>
                    </a:cubicBezTo>
                    <a:cubicBezTo>
                      <a:pt x="631" y="13"/>
                      <a:pt x="646" y="11"/>
                      <a:pt x="656" y="8"/>
                    </a:cubicBezTo>
                    <a:cubicBezTo>
                      <a:pt x="678" y="2"/>
                      <a:pt x="692" y="0"/>
                      <a:pt x="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7074567" y="3153550"/>
                <a:ext cx="20554" cy="11110"/>
              </a:xfrm>
              <a:custGeom>
                <a:avLst/>
                <a:gdLst/>
                <a:ahLst/>
                <a:cxnLst/>
                <a:rect l="l" t="t" r="r" b="b"/>
                <a:pathLst>
                  <a:path w="333" h="180" extrusionOk="0">
                    <a:moveTo>
                      <a:pt x="102" y="1"/>
                    </a:moveTo>
                    <a:lnTo>
                      <a:pt x="1" y="180"/>
                    </a:lnTo>
                    <a:lnTo>
                      <a:pt x="1" y="180"/>
                    </a:lnTo>
                    <a:lnTo>
                      <a:pt x="333" y="156"/>
                    </a:lnTo>
                    <a:lnTo>
                      <a:pt x="33" y="159"/>
                    </a:lnTo>
                    <a:lnTo>
                      <a:pt x="10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7128947" y="3064543"/>
                <a:ext cx="20308" cy="11110"/>
              </a:xfrm>
              <a:custGeom>
                <a:avLst/>
                <a:gdLst/>
                <a:ahLst/>
                <a:cxnLst/>
                <a:rect l="l" t="t" r="r" b="b"/>
                <a:pathLst>
                  <a:path w="329" h="180" extrusionOk="0">
                    <a:moveTo>
                      <a:pt x="328" y="1"/>
                    </a:moveTo>
                    <a:lnTo>
                      <a:pt x="0" y="26"/>
                    </a:lnTo>
                    <a:lnTo>
                      <a:pt x="302" y="19"/>
                    </a:lnTo>
                    <a:lnTo>
                      <a:pt x="302" y="19"/>
                    </a:lnTo>
                    <a:lnTo>
                      <a:pt x="227" y="180"/>
                    </a:lnTo>
                    <a:lnTo>
                      <a:pt x="32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456;p37"/>
            <p:cNvGrpSpPr/>
            <p:nvPr/>
          </p:nvGrpSpPr>
          <p:grpSpPr>
            <a:xfrm flipH="1">
              <a:off x="7501044" y="2329867"/>
              <a:ext cx="246822" cy="218718"/>
              <a:chOff x="7010311" y="3029791"/>
              <a:chExt cx="220790" cy="195668"/>
            </a:xfrm>
          </p:grpSpPr>
          <p:sp>
            <p:nvSpPr>
              <p:cNvPr id="1457" name="Google Shape;1457;p37"/>
              <p:cNvSpPr/>
              <p:nvPr/>
            </p:nvSpPr>
            <p:spPr>
              <a:xfrm>
                <a:off x="7017595" y="3047074"/>
                <a:ext cx="213445" cy="178385"/>
              </a:xfrm>
              <a:custGeom>
                <a:avLst/>
                <a:gdLst/>
                <a:ahLst/>
                <a:cxnLst/>
                <a:rect l="l" t="t" r="r" b="b"/>
                <a:pathLst>
                  <a:path w="3458" h="2890" extrusionOk="0">
                    <a:moveTo>
                      <a:pt x="3093" y="1"/>
                    </a:moveTo>
                    <a:lnTo>
                      <a:pt x="2938" y="116"/>
                    </a:lnTo>
                    <a:cubicBezTo>
                      <a:pt x="2916" y="112"/>
                      <a:pt x="2893" y="107"/>
                      <a:pt x="2870" y="105"/>
                    </a:cubicBezTo>
                    <a:cubicBezTo>
                      <a:pt x="2820" y="99"/>
                      <a:pt x="2768" y="95"/>
                      <a:pt x="2713" y="95"/>
                    </a:cubicBezTo>
                    <a:cubicBezTo>
                      <a:pt x="2670" y="95"/>
                      <a:pt x="2625" y="97"/>
                      <a:pt x="2579" y="102"/>
                    </a:cubicBezTo>
                    <a:cubicBezTo>
                      <a:pt x="2517" y="107"/>
                      <a:pt x="2454" y="117"/>
                      <a:pt x="2392" y="129"/>
                    </a:cubicBezTo>
                    <a:cubicBezTo>
                      <a:pt x="2312" y="144"/>
                      <a:pt x="2231" y="165"/>
                      <a:pt x="2147" y="192"/>
                    </a:cubicBezTo>
                    <a:cubicBezTo>
                      <a:pt x="1590" y="368"/>
                      <a:pt x="1012" y="765"/>
                      <a:pt x="622" y="1239"/>
                    </a:cubicBezTo>
                    <a:cubicBezTo>
                      <a:pt x="564" y="1309"/>
                      <a:pt x="509" y="1382"/>
                      <a:pt x="461" y="1455"/>
                    </a:cubicBezTo>
                    <a:cubicBezTo>
                      <a:pt x="419" y="1516"/>
                      <a:pt x="381" y="1578"/>
                      <a:pt x="349" y="1641"/>
                    </a:cubicBezTo>
                    <a:cubicBezTo>
                      <a:pt x="297" y="1737"/>
                      <a:pt x="256" y="1831"/>
                      <a:pt x="226" y="1921"/>
                    </a:cubicBezTo>
                    <a:cubicBezTo>
                      <a:pt x="199" y="1999"/>
                      <a:pt x="180" y="2077"/>
                      <a:pt x="170" y="2151"/>
                    </a:cubicBezTo>
                    <a:lnTo>
                      <a:pt x="1" y="2276"/>
                    </a:lnTo>
                    <a:lnTo>
                      <a:pt x="258" y="2622"/>
                    </a:lnTo>
                    <a:cubicBezTo>
                      <a:pt x="289" y="2663"/>
                      <a:pt x="323" y="2700"/>
                      <a:pt x="366" y="2733"/>
                    </a:cubicBezTo>
                    <a:cubicBezTo>
                      <a:pt x="380" y="2743"/>
                      <a:pt x="395" y="2754"/>
                      <a:pt x="411" y="2765"/>
                    </a:cubicBezTo>
                    <a:cubicBezTo>
                      <a:pt x="484" y="2811"/>
                      <a:pt x="569" y="2846"/>
                      <a:pt x="669" y="2866"/>
                    </a:cubicBezTo>
                    <a:cubicBezTo>
                      <a:pt x="702" y="2873"/>
                      <a:pt x="738" y="2878"/>
                      <a:pt x="774" y="2882"/>
                    </a:cubicBezTo>
                    <a:cubicBezTo>
                      <a:pt x="809" y="2886"/>
                      <a:pt x="848" y="2889"/>
                      <a:pt x="887" y="2889"/>
                    </a:cubicBezTo>
                    <a:cubicBezTo>
                      <a:pt x="893" y="2889"/>
                      <a:pt x="899" y="2889"/>
                      <a:pt x="906" y="2889"/>
                    </a:cubicBezTo>
                    <a:cubicBezTo>
                      <a:pt x="949" y="2889"/>
                      <a:pt x="994" y="2886"/>
                      <a:pt x="1040" y="2882"/>
                    </a:cubicBezTo>
                    <a:cubicBezTo>
                      <a:pt x="1094" y="2876"/>
                      <a:pt x="1151" y="2869"/>
                      <a:pt x="1208" y="2858"/>
                    </a:cubicBezTo>
                    <a:cubicBezTo>
                      <a:pt x="1252" y="2850"/>
                      <a:pt x="1294" y="2842"/>
                      <a:pt x="1338" y="2829"/>
                    </a:cubicBezTo>
                    <a:cubicBezTo>
                      <a:pt x="1977" y="2669"/>
                      <a:pt x="2670" y="2193"/>
                      <a:pt x="3087" y="1630"/>
                    </a:cubicBezTo>
                    <a:cubicBezTo>
                      <a:pt x="3117" y="1592"/>
                      <a:pt x="3143" y="1553"/>
                      <a:pt x="3169" y="1513"/>
                    </a:cubicBezTo>
                    <a:cubicBezTo>
                      <a:pt x="3206" y="1458"/>
                      <a:pt x="3240" y="1402"/>
                      <a:pt x="3271" y="1344"/>
                    </a:cubicBezTo>
                    <a:cubicBezTo>
                      <a:pt x="3296" y="1297"/>
                      <a:pt x="3318" y="1251"/>
                      <a:pt x="3338" y="1204"/>
                    </a:cubicBezTo>
                    <a:cubicBezTo>
                      <a:pt x="3355" y="1165"/>
                      <a:pt x="3371" y="1127"/>
                      <a:pt x="3383" y="1088"/>
                    </a:cubicBezTo>
                    <a:cubicBezTo>
                      <a:pt x="3397" y="1050"/>
                      <a:pt x="3409" y="1014"/>
                      <a:pt x="3418" y="978"/>
                    </a:cubicBezTo>
                    <a:cubicBezTo>
                      <a:pt x="3447" y="870"/>
                      <a:pt x="3457" y="769"/>
                      <a:pt x="3454" y="676"/>
                    </a:cubicBezTo>
                    <a:cubicBezTo>
                      <a:pt x="3452" y="657"/>
                      <a:pt x="3451" y="637"/>
                      <a:pt x="3449" y="617"/>
                    </a:cubicBezTo>
                    <a:cubicBezTo>
                      <a:pt x="3438" y="533"/>
                      <a:pt x="3413" y="457"/>
                      <a:pt x="3376" y="389"/>
                    </a:cubicBezTo>
                    <a:cubicBezTo>
                      <a:pt x="3364" y="368"/>
                      <a:pt x="3351" y="348"/>
                      <a:pt x="3336" y="328"/>
                    </a:cubicBezTo>
                    <a:lnTo>
                      <a:pt x="30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7144440" y="3123922"/>
                <a:ext cx="46726" cy="56972"/>
              </a:xfrm>
              <a:custGeom>
                <a:avLst/>
                <a:gdLst/>
                <a:ahLst/>
                <a:cxnLst/>
                <a:rect l="l" t="t" r="r" b="b"/>
                <a:pathLst>
                  <a:path w="757" h="923" extrusionOk="0">
                    <a:moveTo>
                      <a:pt x="238" y="1"/>
                    </a:moveTo>
                    <a:lnTo>
                      <a:pt x="0" y="219"/>
                    </a:lnTo>
                    <a:lnTo>
                      <a:pt x="520" y="922"/>
                    </a:lnTo>
                    <a:cubicBezTo>
                      <a:pt x="603" y="853"/>
                      <a:pt x="682" y="780"/>
                      <a:pt x="757" y="704"/>
                    </a:cubicBezTo>
                    <a:lnTo>
                      <a:pt x="238"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7017656" y="3179660"/>
                <a:ext cx="43640" cy="44689"/>
              </a:xfrm>
              <a:custGeom>
                <a:avLst/>
                <a:gdLst/>
                <a:ahLst/>
                <a:cxnLst/>
                <a:rect l="l" t="t" r="r" b="b"/>
                <a:pathLst>
                  <a:path w="707" h="724" extrusionOk="0">
                    <a:moveTo>
                      <a:pt x="172" y="0"/>
                    </a:moveTo>
                    <a:lnTo>
                      <a:pt x="172" y="4"/>
                    </a:lnTo>
                    <a:lnTo>
                      <a:pt x="1" y="129"/>
                    </a:lnTo>
                    <a:lnTo>
                      <a:pt x="257" y="473"/>
                    </a:lnTo>
                    <a:cubicBezTo>
                      <a:pt x="288" y="514"/>
                      <a:pt x="322" y="551"/>
                      <a:pt x="365" y="584"/>
                    </a:cubicBezTo>
                    <a:cubicBezTo>
                      <a:pt x="379" y="594"/>
                      <a:pt x="394" y="605"/>
                      <a:pt x="410" y="615"/>
                    </a:cubicBezTo>
                    <a:cubicBezTo>
                      <a:pt x="483" y="662"/>
                      <a:pt x="568" y="696"/>
                      <a:pt x="668" y="717"/>
                    </a:cubicBezTo>
                    <a:cubicBezTo>
                      <a:pt x="680" y="720"/>
                      <a:pt x="694" y="722"/>
                      <a:pt x="706" y="723"/>
                    </a:cubicBezTo>
                    <a:lnTo>
                      <a:pt x="172"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7062098" y="3149661"/>
                <a:ext cx="57836" cy="69194"/>
              </a:xfrm>
              <a:custGeom>
                <a:avLst/>
                <a:gdLst/>
                <a:ahLst/>
                <a:cxnLst/>
                <a:rect l="l" t="t" r="r" b="b"/>
                <a:pathLst>
                  <a:path w="937" h="1121" extrusionOk="0">
                    <a:moveTo>
                      <a:pt x="155" y="0"/>
                    </a:moveTo>
                    <a:lnTo>
                      <a:pt x="0" y="68"/>
                    </a:lnTo>
                    <a:lnTo>
                      <a:pt x="780" y="1120"/>
                    </a:lnTo>
                    <a:cubicBezTo>
                      <a:pt x="832" y="1103"/>
                      <a:pt x="885" y="1084"/>
                      <a:pt x="937" y="1062"/>
                    </a:cubicBezTo>
                    <a:lnTo>
                      <a:pt x="155"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7"/>
              <p:cNvSpPr/>
              <p:nvPr/>
            </p:nvSpPr>
            <p:spPr>
              <a:xfrm>
                <a:off x="7087467" y="3147192"/>
                <a:ext cx="56725" cy="65490"/>
              </a:xfrm>
              <a:custGeom>
                <a:avLst/>
                <a:gdLst/>
                <a:ahLst/>
                <a:cxnLst/>
                <a:rect l="l" t="t" r="r" b="b"/>
                <a:pathLst>
                  <a:path w="919" h="1061" extrusionOk="0">
                    <a:moveTo>
                      <a:pt x="243" y="0"/>
                    </a:moveTo>
                    <a:lnTo>
                      <a:pt x="0" y="209"/>
                    </a:lnTo>
                    <a:lnTo>
                      <a:pt x="629" y="1060"/>
                    </a:lnTo>
                    <a:cubicBezTo>
                      <a:pt x="725" y="1015"/>
                      <a:pt x="823" y="966"/>
                      <a:pt x="918" y="913"/>
                    </a:cubicBezTo>
                    <a:lnTo>
                      <a:pt x="243"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7"/>
              <p:cNvSpPr/>
              <p:nvPr/>
            </p:nvSpPr>
            <p:spPr>
              <a:xfrm>
                <a:off x="7135675" y="3047074"/>
                <a:ext cx="95427" cy="107772"/>
              </a:xfrm>
              <a:custGeom>
                <a:avLst/>
                <a:gdLst/>
                <a:ahLst/>
                <a:cxnLst/>
                <a:rect l="l" t="t" r="r" b="b"/>
                <a:pathLst>
                  <a:path w="1546" h="1746" extrusionOk="0">
                    <a:moveTo>
                      <a:pt x="1181" y="1"/>
                    </a:moveTo>
                    <a:lnTo>
                      <a:pt x="1025" y="116"/>
                    </a:lnTo>
                    <a:cubicBezTo>
                      <a:pt x="1003" y="112"/>
                      <a:pt x="980" y="107"/>
                      <a:pt x="957" y="105"/>
                    </a:cubicBezTo>
                    <a:cubicBezTo>
                      <a:pt x="909" y="99"/>
                      <a:pt x="859" y="96"/>
                      <a:pt x="807" y="96"/>
                    </a:cubicBezTo>
                    <a:cubicBezTo>
                      <a:pt x="762" y="96"/>
                      <a:pt x="715" y="98"/>
                      <a:pt x="666" y="103"/>
                    </a:cubicBezTo>
                    <a:cubicBezTo>
                      <a:pt x="604" y="107"/>
                      <a:pt x="541" y="117"/>
                      <a:pt x="480" y="130"/>
                    </a:cubicBezTo>
                    <a:cubicBezTo>
                      <a:pt x="399" y="145"/>
                      <a:pt x="318" y="166"/>
                      <a:pt x="234" y="193"/>
                    </a:cubicBezTo>
                    <a:cubicBezTo>
                      <a:pt x="156" y="217"/>
                      <a:pt x="79" y="247"/>
                      <a:pt x="0" y="279"/>
                    </a:cubicBezTo>
                    <a:lnTo>
                      <a:pt x="1084" y="1746"/>
                    </a:lnTo>
                    <a:cubicBezTo>
                      <a:pt x="1116" y="1708"/>
                      <a:pt x="1146" y="1670"/>
                      <a:pt x="1174" y="1631"/>
                    </a:cubicBezTo>
                    <a:cubicBezTo>
                      <a:pt x="1204" y="1593"/>
                      <a:pt x="1230" y="1555"/>
                      <a:pt x="1256" y="1515"/>
                    </a:cubicBezTo>
                    <a:cubicBezTo>
                      <a:pt x="1293" y="1460"/>
                      <a:pt x="1327" y="1403"/>
                      <a:pt x="1358" y="1345"/>
                    </a:cubicBezTo>
                    <a:cubicBezTo>
                      <a:pt x="1383" y="1298"/>
                      <a:pt x="1405" y="1253"/>
                      <a:pt x="1425" y="1207"/>
                    </a:cubicBezTo>
                    <a:cubicBezTo>
                      <a:pt x="1442" y="1166"/>
                      <a:pt x="1458" y="1128"/>
                      <a:pt x="1472" y="1091"/>
                    </a:cubicBezTo>
                    <a:cubicBezTo>
                      <a:pt x="1484" y="1053"/>
                      <a:pt x="1496" y="1016"/>
                      <a:pt x="1505" y="980"/>
                    </a:cubicBezTo>
                    <a:cubicBezTo>
                      <a:pt x="1534" y="871"/>
                      <a:pt x="1545" y="770"/>
                      <a:pt x="1541" y="678"/>
                    </a:cubicBezTo>
                    <a:cubicBezTo>
                      <a:pt x="1539" y="658"/>
                      <a:pt x="1538" y="638"/>
                      <a:pt x="1536" y="618"/>
                    </a:cubicBezTo>
                    <a:cubicBezTo>
                      <a:pt x="1525" y="534"/>
                      <a:pt x="1500" y="458"/>
                      <a:pt x="1463" y="390"/>
                    </a:cubicBezTo>
                    <a:cubicBezTo>
                      <a:pt x="1451" y="369"/>
                      <a:pt x="1438" y="349"/>
                      <a:pt x="1423" y="330"/>
                    </a:cubicBezTo>
                    <a:lnTo>
                      <a:pt x="11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7"/>
              <p:cNvSpPr/>
              <p:nvPr/>
            </p:nvSpPr>
            <p:spPr>
              <a:xfrm>
                <a:off x="7196350" y="3047074"/>
                <a:ext cx="34628" cy="55676"/>
              </a:xfrm>
              <a:custGeom>
                <a:avLst/>
                <a:gdLst/>
                <a:ahLst/>
                <a:cxnLst/>
                <a:rect l="l" t="t" r="r" b="b"/>
                <a:pathLst>
                  <a:path w="561" h="902" extrusionOk="0">
                    <a:moveTo>
                      <a:pt x="198" y="1"/>
                    </a:moveTo>
                    <a:lnTo>
                      <a:pt x="42" y="116"/>
                    </a:lnTo>
                    <a:lnTo>
                      <a:pt x="38" y="116"/>
                    </a:lnTo>
                    <a:lnTo>
                      <a:pt x="0" y="174"/>
                    </a:lnTo>
                    <a:lnTo>
                      <a:pt x="539" y="902"/>
                    </a:lnTo>
                    <a:cubicBezTo>
                      <a:pt x="555" y="822"/>
                      <a:pt x="560" y="747"/>
                      <a:pt x="558" y="676"/>
                    </a:cubicBezTo>
                    <a:cubicBezTo>
                      <a:pt x="557" y="657"/>
                      <a:pt x="555" y="637"/>
                      <a:pt x="553" y="617"/>
                    </a:cubicBezTo>
                    <a:cubicBezTo>
                      <a:pt x="542" y="533"/>
                      <a:pt x="517" y="457"/>
                      <a:pt x="480" y="389"/>
                    </a:cubicBezTo>
                    <a:cubicBezTo>
                      <a:pt x="468" y="368"/>
                      <a:pt x="455" y="348"/>
                      <a:pt x="441" y="328"/>
                    </a:cubicBezTo>
                    <a:lnTo>
                      <a:pt x="198"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7"/>
              <p:cNvSpPr/>
              <p:nvPr/>
            </p:nvSpPr>
            <p:spPr>
              <a:xfrm>
                <a:off x="7010373" y="3029791"/>
                <a:ext cx="205112" cy="174497"/>
              </a:xfrm>
              <a:custGeom>
                <a:avLst/>
                <a:gdLst/>
                <a:ahLst/>
                <a:cxnLst/>
                <a:rect l="l" t="t" r="r" b="b"/>
                <a:pathLst>
                  <a:path w="3323" h="2827" extrusionOk="0">
                    <a:moveTo>
                      <a:pt x="2556" y="1"/>
                    </a:moveTo>
                    <a:cubicBezTo>
                      <a:pt x="2513" y="1"/>
                      <a:pt x="2468" y="3"/>
                      <a:pt x="2421" y="8"/>
                    </a:cubicBezTo>
                    <a:cubicBezTo>
                      <a:pt x="2360" y="13"/>
                      <a:pt x="2297" y="22"/>
                      <a:pt x="2236" y="34"/>
                    </a:cubicBezTo>
                    <a:cubicBezTo>
                      <a:pt x="2154" y="50"/>
                      <a:pt x="2073" y="71"/>
                      <a:pt x="1990" y="97"/>
                    </a:cubicBezTo>
                    <a:cubicBezTo>
                      <a:pt x="1434" y="273"/>
                      <a:pt x="855" y="670"/>
                      <a:pt x="465" y="1145"/>
                    </a:cubicBezTo>
                    <a:cubicBezTo>
                      <a:pt x="407" y="1214"/>
                      <a:pt x="353" y="1287"/>
                      <a:pt x="303" y="1361"/>
                    </a:cubicBezTo>
                    <a:cubicBezTo>
                      <a:pt x="263" y="1421"/>
                      <a:pt x="224" y="1483"/>
                      <a:pt x="191" y="1547"/>
                    </a:cubicBezTo>
                    <a:cubicBezTo>
                      <a:pt x="139" y="1645"/>
                      <a:pt x="98" y="1739"/>
                      <a:pt x="69" y="1826"/>
                    </a:cubicBezTo>
                    <a:cubicBezTo>
                      <a:pt x="33" y="1934"/>
                      <a:pt x="13" y="2035"/>
                      <a:pt x="8" y="2130"/>
                    </a:cubicBezTo>
                    <a:cubicBezTo>
                      <a:pt x="1" y="2269"/>
                      <a:pt x="27" y="2392"/>
                      <a:pt x="82" y="2495"/>
                    </a:cubicBezTo>
                    <a:cubicBezTo>
                      <a:pt x="119" y="2564"/>
                      <a:pt x="169" y="2622"/>
                      <a:pt x="232" y="2670"/>
                    </a:cubicBezTo>
                    <a:cubicBezTo>
                      <a:pt x="245" y="2681"/>
                      <a:pt x="260" y="2691"/>
                      <a:pt x="276" y="2702"/>
                    </a:cubicBezTo>
                    <a:cubicBezTo>
                      <a:pt x="349" y="2748"/>
                      <a:pt x="434" y="2783"/>
                      <a:pt x="534" y="2803"/>
                    </a:cubicBezTo>
                    <a:cubicBezTo>
                      <a:pt x="567" y="2810"/>
                      <a:pt x="603" y="2816"/>
                      <a:pt x="639" y="2819"/>
                    </a:cubicBezTo>
                    <a:cubicBezTo>
                      <a:pt x="675" y="2823"/>
                      <a:pt x="713" y="2826"/>
                      <a:pt x="752" y="2826"/>
                    </a:cubicBezTo>
                    <a:cubicBezTo>
                      <a:pt x="758" y="2826"/>
                      <a:pt x="764" y="2826"/>
                      <a:pt x="771" y="2826"/>
                    </a:cubicBezTo>
                    <a:cubicBezTo>
                      <a:pt x="814" y="2826"/>
                      <a:pt x="859" y="2823"/>
                      <a:pt x="905" y="2819"/>
                    </a:cubicBezTo>
                    <a:cubicBezTo>
                      <a:pt x="960" y="2814"/>
                      <a:pt x="1017" y="2806"/>
                      <a:pt x="1073" y="2796"/>
                    </a:cubicBezTo>
                    <a:cubicBezTo>
                      <a:pt x="1118" y="2787"/>
                      <a:pt x="1160" y="2779"/>
                      <a:pt x="1203" y="2766"/>
                    </a:cubicBezTo>
                    <a:cubicBezTo>
                      <a:pt x="1842" y="2606"/>
                      <a:pt x="2536" y="2130"/>
                      <a:pt x="2953" y="1567"/>
                    </a:cubicBezTo>
                    <a:cubicBezTo>
                      <a:pt x="2981" y="1529"/>
                      <a:pt x="3008" y="1490"/>
                      <a:pt x="3033" y="1451"/>
                    </a:cubicBezTo>
                    <a:cubicBezTo>
                      <a:pt x="3070" y="1395"/>
                      <a:pt x="3104" y="1339"/>
                      <a:pt x="3134" y="1281"/>
                    </a:cubicBezTo>
                    <a:cubicBezTo>
                      <a:pt x="3160" y="1234"/>
                      <a:pt x="3182" y="1188"/>
                      <a:pt x="3202" y="1142"/>
                    </a:cubicBezTo>
                    <a:cubicBezTo>
                      <a:pt x="3219" y="1103"/>
                      <a:pt x="3235" y="1065"/>
                      <a:pt x="3248" y="1026"/>
                    </a:cubicBezTo>
                    <a:cubicBezTo>
                      <a:pt x="3261" y="988"/>
                      <a:pt x="3273" y="951"/>
                      <a:pt x="3282" y="915"/>
                    </a:cubicBezTo>
                    <a:cubicBezTo>
                      <a:pt x="3312" y="807"/>
                      <a:pt x="3322" y="706"/>
                      <a:pt x="3318" y="613"/>
                    </a:cubicBezTo>
                    <a:cubicBezTo>
                      <a:pt x="3317" y="594"/>
                      <a:pt x="3315" y="574"/>
                      <a:pt x="3313" y="554"/>
                    </a:cubicBezTo>
                    <a:cubicBezTo>
                      <a:pt x="3302" y="470"/>
                      <a:pt x="3277" y="394"/>
                      <a:pt x="3240" y="326"/>
                    </a:cubicBezTo>
                    <a:cubicBezTo>
                      <a:pt x="3183" y="225"/>
                      <a:pt x="3096" y="143"/>
                      <a:pt x="2981" y="87"/>
                    </a:cubicBezTo>
                    <a:cubicBezTo>
                      <a:pt x="2903" y="49"/>
                      <a:pt x="2814" y="24"/>
                      <a:pt x="2712" y="11"/>
                    </a:cubicBezTo>
                    <a:cubicBezTo>
                      <a:pt x="2663" y="4"/>
                      <a:pt x="2611" y="1"/>
                      <a:pt x="2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7"/>
              <p:cNvSpPr/>
              <p:nvPr/>
            </p:nvSpPr>
            <p:spPr>
              <a:xfrm>
                <a:off x="7149501" y="3029977"/>
                <a:ext cx="65984" cy="103760"/>
              </a:xfrm>
              <a:custGeom>
                <a:avLst/>
                <a:gdLst/>
                <a:ahLst/>
                <a:cxnLst/>
                <a:rect l="l" t="t" r="r" b="b"/>
                <a:pathLst>
                  <a:path w="1069" h="1681" extrusionOk="0">
                    <a:moveTo>
                      <a:pt x="306" y="1"/>
                    </a:moveTo>
                    <a:cubicBezTo>
                      <a:pt x="262" y="1"/>
                      <a:pt x="215" y="3"/>
                      <a:pt x="167" y="8"/>
                    </a:cubicBezTo>
                    <a:cubicBezTo>
                      <a:pt x="114" y="13"/>
                      <a:pt x="58" y="22"/>
                      <a:pt x="1" y="32"/>
                    </a:cubicBezTo>
                    <a:lnTo>
                      <a:pt x="609" y="1681"/>
                    </a:lnTo>
                    <a:cubicBezTo>
                      <a:pt x="641" y="1643"/>
                      <a:pt x="671" y="1605"/>
                      <a:pt x="699" y="1567"/>
                    </a:cubicBezTo>
                    <a:cubicBezTo>
                      <a:pt x="727" y="1528"/>
                      <a:pt x="754" y="1490"/>
                      <a:pt x="779" y="1451"/>
                    </a:cubicBezTo>
                    <a:cubicBezTo>
                      <a:pt x="816" y="1395"/>
                      <a:pt x="850" y="1338"/>
                      <a:pt x="880" y="1280"/>
                    </a:cubicBezTo>
                    <a:cubicBezTo>
                      <a:pt x="906" y="1235"/>
                      <a:pt x="928" y="1188"/>
                      <a:pt x="948" y="1142"/>
                    </a:cubicBezTo>
                    <a:cubicBezTo>
                      <a:pt x="965" y="1103"/>
                      <a:pt x="981" y="1064"/>
                      <a:pt x="994" y="1026"/>
                    </a:cubicBezTo>
                    <a:cubicBezTo>
                      <a:pt x="1007" y="988"/>
                      <a:pt x="1019" y="951"/>
                      <a:pt x="1028" y="915"/>
                    </a:cubicBezTo>
                    <a:cubicBezTo>
                      <a:pt x="1058" y="807"/>
                      <a:pt x="1068" y="705"/>
                      <a:pt x="1064" y="613"/>
                    </a:cubicBezTo>
                    <a:cubicBezTo>
                      <a:pt x="1063" y="593"/>
                      <a:pt x="1061" y="573"/>
                      <a:pt x="1059" y="554"/>
                    </a:cubicBezTo>
                    <a:cubicBezTo>
                      <a:pt x="1048" y="470"/>
                      <a:pt x="1023" y="393"/>
                      <a:pt x="986" y="325"/>
                    </a:cubicBezTo>
                    <a:cubicBezTo>
                      <a:pt x="929" y="224"/>
                      <a:pt x="842" y="143"/>
                      <a:pt x="727" y="87"/>
                    </a:cubicBezTo>
                    <a:cubicBezTo>
                      <a:pt x="649" y="49"/>
                      <a:pt x="560" y="24"/>
                      <a:pt x="458" y="11"/>
                    </a:cubicBezTo>
                    <a:cubicBezTo>
                      <a:pt x="410" y="4"/>
                      <a:pt x="359" y="1"/>
                      <a:pt x="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7"/>
              <p:cNvSpPr/>
              <p:nvPr/>
            </p:nvSpPr>
            <p:spPr>
              <a:xfrm>
                <a:off x="7197955" y="3037322"/>
                <a:ext cx="17530" cy="44195"/>
              </a:xfrm>
              <a:custGeom>
                <a:avLst/>
                <a:gdLst/>
                <a:ahLst/>
                <a:cxnLst/>
                <a:rect l="l" t="t" r="r" b="b"/>
                <a:pathLst>
                  <a:path w="284" h="716" extrusionOk="0">
                    <a:moveTo>
                      <a:pt x="0" y="1"/>
                    </a:moveTo>
                    <a:lnTo>
                      <a:pt x="263" y="716"/>
                    </a:lnTo>
                    <a:cubicBezTo>
                      <a:pt x="278" y="638"/>
                      <a:pt x="283" y="564"/>
                      <a:pt x="280" y="495"/>
                    </a:cubicBezTo>
                    <a:cubicBezTo>
                      <a:pt x="279" y="475"/>
                      <a:pt x="278" y="456"/>
                      <a:pt x="275" y="436"/>
                    </a:cubicBezTo>
                    <a:cubicBezTo>
                      <a:pt x="264" y="352"/>
                      <a:pt x="239" y="275"/>
                      <a:pt x="202" y="208"/>
                    </a:cubicBezTo>
                    <a:cubicBezTo>
                      <a:pt x="154" y="124"/>
                      <a:pt x="88" y="53"/>
                      <a:pt x="0"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7"/>
              <p:cNvSpPr/>
              <p:nvPr/>
            </p:nvSpPr>
            <p:spPr>
              <a:xfrm>
                <a:off x="7117589" y="3035532"/>
                <a:ext cx="58021" cy="124376"/>
              </a:xfrm>
              <a:custGeom>
                <a:avLst/>
                <a:gdLst/>
                <a:ahLst/>
                <a:cxnLst/>
                <a:rect l="l" t="t" r="r" b="b"/>
                <a:pathLst>
                  <a:path w="940" h="2015" extrusionOk="0">
                    <a:moveTo>
                      <a:pt x="279" y="0"/>
                    </a:moveTo>
                    <a:cubicBezTo>
                      <a:pt x="270" y="2"/>
                      <a:pt x="262" y="4"/>
                      <a:pt x="253" y="8"/>
                    </a:cubicBezTo>
                    <a:cubicBezTo>
                      <a:pt x="169" y="34"/>
                      <a:pt x="85" y="66"/>
                      <a:pt x="1" y="102"/>
                    </a:cubicBezTo>
                    <a:lnTo>
                      <a:pt x="704" y="2015"/>
                    </a:lnTo>
                    <a:cubicBezTo>
                      <a:pt x="787" y="1944"/>
                      <a:pt x="866" y="1872"/>
                      <a:pt x="940" y="1796"/>
                    </a:cubicBezTo>
                    <a:lnTo>
                      <a:pt x="27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7"/>
              <p:cNvSpPr/>
              <p:nvPr/>
            </p:nvSpPr>
            <p:spPr>
              <a:xfrm>
                <a:off x="7067098" y="3060407"/>
                <a:ext cx="61602" cy="131166"/>
              </a:xfrm>
              <a:custGeom>
                <a:avLst/>
                <a:gdLst/>
                <a:ahLst/>
                <a:cxnLst/>
                <a:rect l="l" t="t" r="r" b="b"/>
                <a:pathLst>
                  <a:path w="998" h="2125" extrusionOk="0">
                    <a:moveTo>
                      <a:pt x="269" y="0"/>
                    </a:moveTo>
                    <a:cubicBezTo>
                      <a:pt x="178" y="62"/>
                      <a:pt x="86" y="130"/>
                      <a:pt x="0" y="200"/>
                    </a:cubicBezTo>
                    <a:lnTo>
                      <a:pt x="707" y="2124"/>
                    </a:lnTo>
                    <a:cubicBezTo>
                      <a:pt x="805" y="2081"/>
                      <a:pt x="901" y="2032"/>
                      <a:pt x="997" y="1978"/>
                    </a:cubicBezTo>
                    <a:lnTo>
                      <a:pt x="26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7"/>
              <p:cNvSpPr/>
              <p:nvPr/>
            </p:nvSpPr>
            <p:spPr>
              <a:xfrm>
                <a:off x="7053272" y="3077381"/>
                <a:ext cx="51232" cy="120364"/>
              </a:xfrm>
              <a:custGeom>
                <a:avLst/>
                <a:gdLst/>
                <a:ahLst/>
                <a:cxnLst/>
                <a:rect l="l" t="t" r="r" b="b"/>
                <a:pathLst>
                  <a:path w="830" h="1950" extrusionOk="0">
                    <a:moveTo>
                      <a:pt x="135" y="0"/>
                    </a:moveTo>
                    <a:cubicBezTo>
                      <a:pt x="88" y="42"/>
                      <a:pt x="44" y="83"/>
                      <a:pt x="1" y="125"/>
                    </a:cubicBezTo>
                    <a:lnTo>
                      <a:pt x="672" y="1950"/>
                    </a:lnTo>
                    <a:cubicBezTo>
                      <a:pt x="724" y="1933"/>
                      <a:pt x="777" y="1913"/>
                      <a:pt x="830" y="1892"/>
                    </a:cubicBezTo>
                    <a:lnTo>
                      <a:pt x="135"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7"/>
              <p:cNvSpPr/>
              <p:nvPr/>
            </p:nvSpPr>
            <p:spPr>
              <a:xfrm>
                <a:off x="7010311" y="3131206"/>
                <a:ext cx="35368" cy="72157"/>
              </a:xfrm>
              <a:custGeom>
                <a:avLst/>
                <a:gdLst/>
                <a:ahLst/>
                <a:cxnLst/>
                <a:rect l="l" t="t" r="r" b="b"/>
                <a:pathLst>
                  <a:path w="573" h="1169" extrusionOk="0">
                    <a:moveTo>
                      <a:pt x="144" y="1"/>
                    </a:moveTo>
                    <a:cubicBezTo>
                      <a:pt x="132" y="27"/>
                      <a:pt x="120" y="51"/>
                      <a:pt x="109" y="77"/>
                    </a:cubicBezTo>
                    <a:cubicBezTo>
                      <a:pt x="106" y="85"/>
                      <a:pt x="103" y="94"/>
                      <a:pt x="99" y="102"/>
                    </a:cubicBezTo>
                    <a:cubicBezTo>
                      <a:pt x="95" y="111"/>
                      <a:pt x="92" y="119"/>
                      <a:pt x="88" y="128"/>
                    </a:cubicBezTo>
                    <a:cubicBezTo>
                      <a:pt x="82" y="146"/>
                      <a:pt x="74" y="166"/>
                      <a:pt x="69" y="185"/>
                    </a:cubicBezTo>
                    <a:cubicBezTo>
                      <a:pt x="33" y="292"/>
                      <a:pt x="13" y="393"/>
                      <a:pt x="8" y="488"/>
                    </a:cubicBezTo>
                    <a:cubicBezTo>
                      <a:pt x="1" y="628"/>
                      <a:pt x="27" y="751"/>
                      <a:pt x="82" y="853"/>
                    </a:cubicBezTo>
                    <a:cubicBezTo>
                      <a:pt x="119" y="922"/>
                      <a:pt x="168" y="980"/>
                      <a:pt x="230" y="1029"/>
                    </a:cubicBezTo>
                    <a:cubicBezTo>
                      <a:pt x="245" y="1040"/>
                      <a:pt x="260" y="1050"/>
                      <a:pt x="276" y="1061"/>
                    </a:cubicBezTo>
                    <a:cubicBezTo>
                      <a:pt x="349" y="1106"/>
                      <a:pt x="434" y="1141"/>
                      <a:pt x="534" y="1162"/>
                    </a:cubicBezTo>
                    <a:cubicBezTo>
                      <a:pt x="546" y="1164"/>
                      <a:pt x="560" y="1167"/>
                      <a:pt x="572" y="1168"/>
                    </a:cubicBezTo>
                    <a:lnTo>
                      <a:pt x="144"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7"/>
              <p:cNvSpPr/>
              <p:nvPr/>
            </p:nvSpPr>
            <p:spPr>
              <a:xfrm>
                <a:off x="7027039" y="3052259"/>
                <a:ext cx="172028" cy="129869"/>
              </a:xfrm>
              <a:custGeom>
                <a:avLst/>
                <a:gdLst/>
                <a:ahLst/>
                <a:cxnLst/>
                <a:rect l="l" t="t" r="r" b="b"/>
                <a:pathLst>
                  <a:path w="2787" h="2104" extrusionOk="0">
                    <a:moveTo>
                      <a:pt x="2062" y="0"/>
                    </a:moveTo>
                    <a:cubicBezTo>
                      <a:pt x="2030" y="0"/>
                      <a:pt x="1998" y="1"/>
                      <a:pt x="1964" y="4"/>
                    </a:cubicBezTo>
                    <a:cubicBezTo>
                      <a:pt x="1939" y="7"/>
                      <a:pt x="1914" y="10"/>
                      <a:pt x="1889" y="14"/>
                    </a:cubicBezTo>
                    <a:cubicBezTo>
                      <a:pt x="1298" y="99"/>
                      <a:pt x="601" y="591"/>
                      <a:pt x="299" y="1146"/>
                    </a:cubicBezTo>
                    <a:cubicBezTo>
                      <a:pt x="1" y="1694"/>
                      <a:pt x="195" y="2104"/>
                      <a:pt x="730" y="2104"/>
                    </a:cubicBezTo>
                    <a:cubicBezTo>
                      <a:pt x="738" y="2104"/>
                      <a:pt x="745" y="2104"/>
                      <a:pt x="753" y="2104"/>
                    </a:cubicBezTo>
                    <a:cubicBezTo>
                      <a:pt x="776" y="2104"/>
                      <a:pt x="800" y="2102"/>
                      <a:pt x="824" y="2099"/>
                    </a:cubicBezTo>
                    <a:cubicBezTo>
                      <a:pt x="1429" y="2047"/>
                      <a:pt x="2174" y="1536"/>
                      <a:pt x="2489" y="958"/>
                    </a:cubicBezTo>
                    <a:cubicBezTo>
                      <a:pt x="2787" y="411"/>
                      <a:pt x="2594" y="0"/>
                      <a:pt x="2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7"/>
              <p:cNvSpPr/>
              <p:nvPr/>
            </p:nvSpPr>
            <p:spPr>
              <a:xfrm>
                <a:off x="7047924" y="3055100"/>
                <a:ext cx="138378" cy="112531"/>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7"/>
              <p:cNvSpPr/>
              <p:nvPr/>
            </p:nvSpPr>
            <p:spPr>
              <a:xfrm>
                <a:off x="7047924" y="3055100"/>
                <a:ext cx="138378" cy="112974"/>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7"/>
              <p:cNvSpPr/>
              <p:nvPr/>
            </p:nvSpPr>
            <p:spPr>
              <a:xfrm>
                <a:off x="7045248" y="3063185"/>
                <a:ext cx="141042" cy="116105"/>
              </a:xfrm>
              <a:custGeom>
                <a:avLst/>
                <a:gdLst/>
                <a:ahLst/>
                <a:cxnLst/>
                <a:rect l="l" t="t" r="r" b="b"/>
                <a:pathLst>
                  <a:path w="2285" h="1881" extrusionOk="0">
                    <a:moveTo>
                      <a:pt x="1825" y="0"/>
                    </a:moveTo>
                    <a:cubicBezTo>
                      <a:pt x="1796" y="0"/>
                      <a:pt x="1767" y="1"/>
                      <a:pt x="1736" y="4"/>
                    </a:cubicBezTo>
                    <a:cubicBezTo>
                      <a:pt x="1717" y="6"/>
                      <a:pt x="1698" y="8"/>
                      <a:pt x="1679" y="11"/>
                    </a:cubicBezTo>
                    <a:cubicBezTo>
                      <a:pt x="1674" y="12"/>
                      <a:pt x="1670" y="12"/>
                      <a:pt x="1664" y="13"/>
                    </a:cubicBezTo>
                    <a:cubicBezTo>
                      <a:pt x="1122" y="91"/>
                      <a:pt x="481" y="533"/>
                      <a:pt x="178" y="1040"/>
                    </a:cubicBezTo>
                    <a:cubicBezTo>
                      <a:pt x="168" y="1057"/>
                      <a:pt x="157" y="1076"/>
                      <a:pt x="148" y="1094"/>
                    </a:cubicBezTo>
                    <a:cubicBezTo>
                      <a:pt x="88" y="1204"/>
                      <a:pt x="48" y="1308"/>
                      <a:pt x="28" y="1404"/>
                    </a:cubicBezTo>
                    <a:cubicBezTo>
                      <a:pt x="1" y="1537"/>
                      <a:pt x="11" y="1654"/>
                      <a:pt x="55" y="1749"/>
                    </a:cubicBezTo>
                    <a:cubicBezTo>
                      <a:pt x="70" y="1763"/>
                      <a:pt x="86" y="1776"/>
                      <a:pt x="103" y="1788"/>
                    </a:cubicBezTo>
                    <a:cubicBezTo>
                      <a:pt x="194" y="1848"/>
                      <a:pt x="313" y="1880"/>
                      <a:pt x="459" y="1880"/>
                    </a:cubicBezTo>
                    <a:cubicBezTo>
                      <a:pt x="461" y="1880"/>
                      <a:pt x="464" y="1880"/>
                      <a:pt x="466" y="1880"/>
                    </a:cubicBezTo>
                    <a:lnTo>
                      <a:pt x="485" y="1880"/>
                    </a:lnTo>
                    <a:cubicBezTo>
                      <a:pt x="507" y="1880"/>
                      <a:pt x="529" y="1879"/>
                      <a:pt x="554" y="1876"/>
                    </a:cubicBezTo>
                    <a:cubicBezTo>
                      <a:pt x="581" y="1874"/>
                      <a:pt x="609" y="1871"/>
                      <a:pt x="638" y="1865"/>
                    </a:cubicBezTo>
                    <a:cubicBezTo>
                      <a:pt x="697" y="1857"/>
                      <a:pt x="757" y="1843"/>
                      <a:pt x="818" y="1826"/>
                    </a:cubicBezTo>
                    <a:cubicBezTo>
                      <a:pt x="1245" y="1705"/>
                      <a:pt x="1696" y="1395"/>
                      <a:pt x="1985" y="1026"/>
                    </a:cubicBezTo>
                    <a:cubicBezTo>
                      <a:pt x="2026" y="973"/>
                      <a:pt x="2064" y="919"/>
                      <a:pt x="2099" y="863"/>
                    </a:cubicBezTo>
                    <a:cubicBezTo>
                      <a:pt x="2115" y="837"/>
                      <a:pt x="2131" y="811"/>
                      <a:pt x="2144" y="784"/>
                    </a:cubicBezTo>
                    <a:cubicBezTo>
                      <a:pt x="2160" y="756"/>
                      <a:pt x="2175" y="726"/>
                      <a:pt x="2187" y="699"/>
                    </a:cubicBezTo>
                    <a:cubicBezTo>
                      <a:pt x="2255" y="550"/>
                      <a:pt x="2285" y="414"/>
                      <a:pt x="2276" y="297"/>
                    </a:cubicBezTo>
                    <a:cubicBezTo>
                      <a:pt x="2273" y="236"/>
                      <a:pt x="2259" y="180"/>
                      <a:pt x="2236" y="130"/>
                    </a:cubicBezTo>
                    <a:cubicBezTo>
                      <a:pt x="2184" y="83"/>
                      <a:pt x="2118" y="47"/>
                      <a:pt x="2038" y="27"/>
                    </a:cubicBezTo>
                    <a:cubicBezTo>
                      <a:pt x="1975" y="9"/>
                      <a:pt x="1904" y="0"/>
                      <a:pt x="1825"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7"/>
              <p:cNvSpPr/>
              <p:nvPr/>
            </p:nvSpPr>
            <p:spPr>
              <a:xfrm>
                <a:off x="7027347" y="3050037"/>
                <a:ext cx="189496" cy="154683"/>
              </a:xfrm>
              <a:custGeom>
                <a:avLst/>
                <a:gdLst/>
                <a:ahLst/>
                <a:cxnLst/>
                <a:rect l="l" t="t" r="r" b="b"/>
                <a:pathLst>
                  <a:path w="3070" h="2506" extrusionOk="0">
                    <a:moveTo>
                      <a:pt x="1" y="2376"/>
                    </a:moveTo>
                    <a:lnTo>
                      <a:pt x="1" y="2376"/>
                    </a:lnTo>
                    <a:cubicBezTo>
                      <a:pt x="32" y="2393"/>
                      <a:pt x="64" y="2409"/>
                      <a:pt x="97" y="2422"/>
                    </a:cubicBezTo>
                    <a:lnTo>
                      <a:pt x="97" y="2422"/>
                    </a:lnTo>
                    <a:cubicBezTo>
                      <a:pt x="64" y="2409"/>
                      <a:pt x="32" y="2393"/>
                      <a:pt x="1" y="2376"/>
                    </a:cubicBezTo>
                    <a:close/>
                    <a:moveTo>
                      <a:pt x="2966" y="0"/>
                    </a:moveTo>
                    <a:lnTo>
                      <a:pt x="2966" y="0"/>
                    </a:lnTo>
                    <a:cubicBezTo>
                      <a:pt x="3064" y="180"/>
                      <a:pt x="3055" y="394"/>
                      <a:pt x="3002" y="589"/>
                    </a:cubicBezTo>
                    <a:lnTo>
                      <a:pt x="3002" y="588"/>
                    </a:lnTo>
                    <a:cubicBezTo>
                      <a:pt x="2790" y="1279"/>
                      <a:pt x="2185" y="1840"/>
                      <a:pt x="1516" y="2202"/>
                    </a:cubicBezTo>
                    <a:cubicBezTo>
                      <a:pt x="1214" y="2352"/>
                      <a:pt x="843" y="2495"/>
                      <a:pt x="493" y="2495"/>
                    </a:cubicBezTo>
                    <a:cubicBezTo>
                      <a:pt x="356" y="2495"/>
                      <a:pt x="222" y="2474"/>
                      <a:pt x="97" y="2422"/>
                    </a:cubicBezTo>
                    <a:lnTo>
                      <a:pt x="97" y="2422"/>
                    </a:lnTo>
                    <a:cubicBezTo>
                      <a:pt x="236" y="2480"/>
                      <a:pt x="382" y="2505"/>
                      <a:pt x="531" y="2505"/>
                    </a:cubicBezTo>
                    <a:cubicBezTo>
                      <a:pt x="1009" y="2505"/>
                      <a:pt x="1516" y="2248"/>
                      <a:pt x="1894" y="1999"/>
                    </a:cubicBezTo>
                    <a:cubicBezTo>
                      <a:pt x="2404" y="1644"/>
                      <a:pt x="2854" y="1163"/>
                      <a:pt x="3016" y="591"/>
                    </a:cubicBezTo>
                    <a:lnTo>
                      <a:pt x="3016" y="593"/>
                    </a:lnTo>
                    <a:cubicBezTo>
                      <a:pt x="3066" y="396"/>
                      <a:pt x="3069" y="180"/>
                      <a:pt x="2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7"/>
              <p:cNvSpPr/>
              <p:nvPr/>
            </p:nvSpPr>
            <p:spPr>
              <a:xfrm>
                <a:off x="7061173" y="3130959"/>
                <a:ext cx="34381" cy="16727"/>
              </a:xfrm>
              <a:custGeom>
                <a:avLst/>
                <a:gdLst/>
                <a:ahLst/>
                <a:cxnLst/>
                <a:rect l="l" t="t" r="r" b="b"/>
                <a:pathLst>
                  <a:path w="557" h="271" extrusionOk="0">
                    <a:moveTo>
                      <a:pt x="449" y="0"/>
                    </a:moveTo>
                    <a:lnTo>
                      <a:pt x="0" y="111"/>
                    </a:lnTo>
                    <a:lnTo>
                      <a:pt x="108" y="271"/>
                    </a:lnTo>
                    <a:lnTo>
                      <a:pt x="556" y="160"/>
                    </a:lnTo>
                    <a:lnTo>
                      <a:pt x="44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7"/>
              <p:cNvSpPr/>
              <p:nvPr/>
            </p:nvSpPr>
            <p:spPr>
              <a:xfrm>
                <a:off x="7078209" y="3114787"/>
                <a:ext cx="39936" cy="18826"/>
              </a:xfrm>
              <a:custGeom>
                <a:avLst/>
                <a:gdLst/>
                <a:ahLst/>
                <a:cxnLst/>
                <a:rect l="l" t="t" r="r" b="b"/>
                <a:pathLst>
                  <a:path w="647" h="305" extrusionOk="0">
                    <a:moveTo>
                      <a:pt x="25" y="0"/>
                    </a:moveTo>
                    <a:cubicBezTo>
                      <a:pt x="17" y="0"/>
                      <a:pt x="9" y="1"/>
                      <a:pt x="1" y="1"/>
                    </a:cubicBezTo>
                    <a:lnTo>
                      <a:pt x="108" y="159"/>
                    </a:lnTo>
                    <a:cubicBezTo>
                      <a:pt x="158" y="252"/>
                      <a:pt x="321" y="274"/>
                      <a:pt x="462" y="293"/>
                    </a:cubicBezTo>
                    <a:cubicBezTo>
                      <a:pt x="495" y="296"/>
                      <a:pt x="526" y="300"/>
                      <a:pt x="553" y="305"/>
                    </a:cubicBezTo>
                    <a:cubicBezTo>
                      <a:pt x="572" y="290"/>
                      <a:pt x="585" y="274"/>
                      <a:pt x="596" y="257"/>
                    </a:cubicBezTo>
                    <a:cubicBezTo>
                      <a:pt x="646" y="169"/>
                      <a:pt x="553" y="157"/>
                      <a:pt x="354" y="133"/>
                    </a:cubicBezTo>
                    <a:cubicBezTo>
                      <a:pt x="289" y="125"/>
                      <a:pt x="216" y="115"/>
                      <a:pt x="154" y="98"/>
                    </a:cubicBezTo>
                    <a:cubicBezTo>
                      <a:pt x="173" y="53"/>
                      <a:pt x="165" y="0"/>
                      <a:pt x="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7"/>
              <p:cNvSpPr/>
              <p:nvPr/>
            </p:nvSpPr>
            <p:spPr>
              <a:xfrm>
                <a:off x="7142958" y="3064543"/>
                <a:ext cx="13086" cy="20987"/>
              </a:xfrm>
              <a:custGeom>
                <a:avLst/>
                <a:gdLst/>
                <a:ahLst/>
                <a:cxnLst/>
                <a:rect l="l" t="t" r="r" b="b"/>
                <a:pathLst>
                  <a:path w="212" h="340" extrusionOk="0">
                    <a:moveTo>
                      <a:pt x="101" y="1"/>
                    </a:moveTo>
                    <a:lnTo>
                      <a:pt x="0" y="180"/>
                    </a:lnTo>
                    <a:lnTo>
                      <a:pt x="110" y="339"/>
                    </a:lnTo>
                    <a:lnTo>
                      <a:pt x="211" y="160"/>
                    </a:lnTo>
                    <a:lnTo>
                      <a:pt x="1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7"/>
              <p:cNvSpPr/>
              <p:nvPr/>
            </p:nvSpPr>
            <p:spPr>
              <a:xfrm>
                <a:off x="7106108" y="3091763"/>
                <a:ext cx="29505" cy="14444"/>
              </a:xfrm>
              <a:custGeom>
                <a:avLst/>
                <a:gdLst/>
                <a:ahLst/>
                <a:cxnLst/>
                <a:rect l="l" t="t" r="r" b="b"/>
                <a:pathLst>
                  <a:path w="478" h="234" extrusionOk="0">
                    <a:moveTo>
                      <a:pt x="323" y="0"/>
                    </a:moveTo>
                    <a:cubicBezTo>
                      <a:pt x="312" y="0"/>
                      <a:pt x="300" y="1"/>
                      <a:pt x="287" y="2"/>
                    </a:cubicBezTo>
                    <a:cubicBezTo>
                      <a:pt x="178" y="9"/>
                      <a:pt x="87" y="47"/>
                      <a:pt x="47" y="119"/>
                    </a:cubicBezTo>
                    <a:cubicBezTo>
                      <a:pt x="0" y="199"/>
                      <a:pt x="78" y="219"/>
                      <a:pt x="192" y="234"/>
                    </a:cubicBezTo>
                    <a:cubicBezTo>
                      <a:pt x="240" y="191"/>
                      <a:pt x="313" y="167"/>
                      <a:pt x="396" y="161"/>
                    </a:cubicBezTo>
                    <a:cubicBezTo>
                      <a:pt x="410" y="159"/>
                      <a:pt x="423" y="159"/>
                      <a:pt x="436" y="159"/>
                    </a:cubicBezTo>
                    <a:cubicBezTo>
                      <a:pt x="450" y="159"/>
                      <a:pt x="463" y="160"/>
                      <a:pt x="475" y="162"/>
                    </a:cubicBezTo>
                    <a:lnTo>
                      <a:pt x="456" y="134"/>
                    </a:lnTo>
                    <a:cubicBezTo>
                      <a:pt x="477" y="76"/>
                      <a:pt x="464" y="0"/>
                      <a:pt x="3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7"/>
              <p:cNvSpPr/>
              <p:nvPr/>
            </p:nvSpPr>
            <p:spPr>
              <a:xfrm>
                <a:off x="7158698" y="3082443"/>
                <a:ext cx="12530" cy="20369"/>
              </a:xfrm>
              <a:custGeom>
                <a:avLst/>
                <a:gdLst/>
                <a:ahLst/>
                <a:cxnLst/>
                <a:rect l="l" t="t" r="r" b="b"/>
                <a:pathLst>
                  <a:path w="203" h="330" extrusionOk="0">
                    <a:moveTo>
                      <a:pt x="57" y="1"/>
                    </a:moveTo>
                    <a:lnTo>
                      <a:pt x="57" y="1"/>
                    </a:lnTo>
                    <a:lnTo>
                      <a:pt x="57" y="1"/>
                    </a:lnTo>
                    <a:cubicBezTo>
                      <a:pt x="57" y="1"/>
                      <a:pt x="57" y="1"/>
                      <a:pt x="57" y="1"/>
                    </a:cubicBezTo>
                    <a:close/>
                    <a:moveTo>
                      <a:pt x="57" y="1"/>
                    </a:moveTo>
                    <a:lnTo>
                      <a:pt x="57" y="1"/>
                    </a:lnTo>
                    <a:cubicBezTo>
                      <a:pt x="57" y="3"/>
                      <a:pt x="0" y="46"/>
                      <a:pt x="31" y="98"/>
                    </a:cubicBezTo>
                    <a:cubicBezTo>
                      <a:pt x="42" y="117"/>
                      <a:pt x="61" y="128"/>
                      <a:pt x="82" y="138"/>
                    </a:cubicBezTo>
                    <a:cubicBezTo>
                      <a:pt x="81" y="148"/>
                      <a:pt x="77" y="159"/>
                      <a:pt x="73" y="170"/>
                    </a:cubicBezTo>
                    <a:lnTo>
                      <a:pt x="182" y="330"/>
                    </a:lnTo>
                    <a:cubicBezTo>
                      <a:pt x="203" y="258"/>
                      <a:pt x="195" y="202"/>
                      <a:pt x="166" y="160"/>
                    </a:cubicBezTo>
                    <a:lnTo>
                      <a:pt x="5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7"/>
              <p:cNvSpPr/>
              <p:nvPr/>
            </p:nvSpPr>
            <p:spPr>
              <a:xfrm>
                <a:off x="7108022" y="3124169"/>
                <a:ext cx="44380" cy="37776"/>
              </a:xfrm>
              <a:custGeom>
                <a:avLst/>
                <a:gdLst/>
                <a:ahLst/>
                <a:cxnLst/>
                <a:rect l="l" t="t" r="r" b="b"/>
                <a:pathLst>
                  <a:path w="719" h="612" extrusionOk="0">
                    <a:moveTo>
                      <a:pt x="694" y="1"/>
                    </a:moveTo>
                    <a:lnTo>
                      <a:pt x="694" y="1"/>
                    </a:lnTo>
                    <a:cubicBezTo>
                      <a:pt x="713" y="37"/>
                      <a:pt x="712" y="79"/>
                      <a:pt x="699" y="117"/>
                    </a:cubicBezTo>
                    <a:cubicBezTo>
                      <a:pt x="687" y="157"/>
                      <a:pt x="667" y="194"/>
                      <a:pt x="645" y="228"/>
                    </a:cubicBezTo>
                    <a:cubicBezTo>
                      <a:pt x="602" y="299"/>
                      <a:pt x="543" y="359"/>
                      <a:pt x="474" y="411"/>
                    </a:cubicBezTo>
                    <a:cubicBezTo>
                      <a:pt x="337" y="513"/>
                      <a:pt x="170" y="574"/>
                      <a:pt x="1" y="612"/>
                    </a:cubicBezTo>
                    <a:cubicBezTo>
                      <a:pt x="86" y="601"/>
                      <a:pt x="172" y="580"/>
                      <a:pt x="254" y="550"/>
                    </a:cubicBezTo>
                    <a:cubicBezTo>
                      <a:pt x="336" y="521"/>
                      <a:pt x="414" y="479"/>
                      <a:pt x="486" y="427"/>
                    </a:cubicBezTo>
                    <a:cubicBezTo>
                      <a:pt x="555" y="373"/>
                      <a:pt x="616" y="310"/>
                      <a:pt x="658" y="236"/>
                    </a:cubicBezTo>
                    <a:cubicBezTo>
                      <a:pt x="681" y="199"/>
                      <a:pt x="699" y="160"/>
                      <a:pt x="709" y="120"/>
                    </a:cubicBezTo>
                    <a:cubicBezTo>
                      <a:pt x="718" y="79"/>
                      <a:pt x="716" y="36"/>
                      <a:pt x="6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a:off x="7126725" y="3064975"/>
                <a:ext cx="27344" cy="34628"/>
              </a:xfrm>
              <a:custGeom>
                <a:avLst/>
                <a:gdLst/>
                <a:ahLst/>
                <a:cxnLst/>
                <a:rect l="l" t="t" r="r" b="b"/>
                <a:pathLst>
                  <a:path w="443" h="561" extrusionOk="0">
                    <a:moveTo>
                      <a:pt x="284" y="1"/>
                    </a:moveTo>
                    <a:lnTo>
                      <a:pt x="36" y="20"/>
                    </a:lnTo>
                    <a:lnTo>
                      <a:pt x="1" y="84"/>
                    </a:lnTo>
                    <a:lnTo>
                      <a:pt x="156" y="560"/>
                    </a:lnTo>
                    <a:lnTo>
                      <a:pt x="442" y="490"/>
                    </a:lnTo>
                    <a:lnTo>
                      <a:pt x="342" y="179"/>
                    </a:lnTo>
                    <a:cubicBezTo>
                      <a:pt x="317" y="177"/>
                      <a:pt x="291" y="174"/>
                      <a:pt x="263" y="174"/>
                    </a:cubicBezTo>
                    <a:lnTo>
                      <a:pt x="312" y="89"/>
                    </a:lnTo>
                    <a:lnTo>
                      <a:pt x="2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7"/>
              <p:cNvSpPr/>
              <p:nvPr/>
            </p:nvSpPr>
            <p:spPr>
              <a:xfrm>
                <a:off x="7077838" y="3088739"/>
                <a:ext cx="26110" cy="34751"/>
              </a:xfrm>
              <a:custGeom>
                <a:avLst/>
                <a:gdLst/>
                <a:ahLst/>
                <a:cxnLst/>
                <a:rect l="l" t="t" r="r" b="b"/>
                <a:pathLst>
                  <a:path w="423" h="563" extrusionOk="0">
                    <a:moveTo>
                      <a:pt x="242" y="1"/>
                    </a:moveTo>
                    <a:cubicBezTo>
                      <a:pt x="154" y="62"/>
                      <a:pt x="83" y="136"/>
                      <a:pt x="35" y="221"/>
                    </a:cubicBezTo>
                    <a:cubicBezTo>
                      <a:pt x="19" y="249"/>
                      <a:pt x="9" y="274"/>
                      <a:pt x="0" y="298"/>
                    </a:cubicBezTo>
                    <a:lnTo>
                      <a:pt x="57" y="476"/>
                    </a:lnTo>
                    <a:cubicBezTo>
                      <a:pt x="70" y="485"/>
                      <a:pt x="85" y="491"/>
                      <a:pt x="100" y="499"/>
                    </a:cubicBezTo>
                    <a:cubicBezTo>
                      <a:pt x="172" y="530"/>
                      <a:pt x="269" y="543"/>
                      <a:pt x="358" y="554"/>
                    </a:cubicBezTo>
                    <a:cubicBezTo>
                      <a:pt x="381" y="557"/>
                      <a:pt x="402" y="559"/>
                      <a:pt x="422" y="562"/>
                    </a:cubicBezTo>
                    <a:lnTo>
                      <a:pt x="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7"/>
              <p:cNvSpPr/>
              <p:nvPr/>
            </p:nvSpPr>
            <p:spPr>
              <a:xfrm>
                <a:off x="7085677" y="3130959"/>
                <a:ext cx="26727" cy="31233"/>
              </a:xfrm>
              <a:custGeom>
                <a:avLst/>
                <a:gdLst/>
                <a:ahLst/>
                <a:cxnLst/>
                <a:rect l="l" t="t" r="r" b="b"/>
                <a:pathLst>
                  <a:path w="433" h="506" extrusionOk="0">
                    <a:moveTo>
                      <a:pt x="52" y="0"/>
                    </a:moveTo>
                    <a:lnTo>
                      <a:pt x="1" y="12"/>
                    </a:lnTo>
                    <a:lnTo>
                      <a:pt x="160" y="506"/>
                    </a:lnTo>
                    <a:lnTo>
                      <a:pt x="254" y="340"/>
                    </a:lnTo>
                    <a:cubicBezTo>
                      <a:pt x="316" y="330"/>
                      <a:pt x="375" y="316"/>
                      <a:pt x="432" y="297"/>
                    </a:cubicBezTo>
                    <a:lnTo>
                      <a:pt x="362" y="81"/>
                    </a:lnTo>
                    <a:cubicBezTo>
                      <a:pt x="326" y="94"/>
                      <a:pt x="283" y="105"/>
                      <a:pt x="230" y="108"/>
                    </a:cubicBezTo>
                    <a:cubicBezTo>
                      <a:pt x="213" y="110"/>
                      <a:pt x="198" y="110"/>
                      <a:pt x="183" y="110"/>
                    </a:cubicBezTo>
                    <a:cubicBezTo>
                      <a:pt x="72" y="110"/>
                      <a:pt x="32" y="68"/>
                      <a:pt x="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7"/>
              <p:cNvSpPr/>
              <p:nvPr/>
            </p:nvSpPr>
            <p:spPr>
              <a:xfrm>
                <a:off x="7069012" y="3133243"/>
                <a:ext cx="19937" cy="31109"/>
              </a:xfrm>
              <a:custGeom>
                <a:avLst/>
                <a:gdLst/>
                <a:ahLst/>
                <a:cxnLst/>
                <a:rect l="l" t="t" r="r" b="b"/>
                <a:pathLst>
                  <a:path w="323" h="504" extrusionOk="0">
                    <a:moveTo>
                      <a:pt x="164" y="0"/>
                    </a:moveTo>
                    <a:lnTo>
                      <a:pt x="1" y="42"/>
                    </a:lnTo>
                    <a:lnTo>
                      <a:pt x="92" y="319"/>
                    </a:lnTo>
                    <a:cubicBezTo>
                      <a:pt x="122" y="324"/>
                      <a:pt x="155" y="328"/>
                      <a:pt x="192" y="330"/>
                    </a:cubicBezTo>
                    <a:lnTo>
                      <a:pt x="131" y="438"/>
                    </a:lnTo>
                    <a:lnTo>
                      <a:pt x="152" y="504"/>
                    </a:lnTo>
                    <a:lnTo>
                      <a:pt x="297" y="492"/>
                    </a:lnTo>
                    <a:lnTo>
                      <a:pt x="323" y="490"/>
                    </a:lnTo>
                    <a:lnTo>
                      <a:pt x="1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7"/>
              <p:cNvSpPr/>
              <p:nvPr/>
            </p:nvSpPr>
            <p:spPr>
              <a:xfrm>
                <a:off x="7139749" y="3110528"/>
                <a:ext cx="6049" cy="13333"/>
              </a:xfrm>
              <a:custGeom>
                <a:avLst/>
                <a:gdLst/>
                <a:ahLst/>
                <a:cxnLst/>
                <a:rect l="l" t="t" r="r" b="b"/>
                <a:pathLst>
                  <a:path w="98" h="216" extrusionOk="0">
                    <a:moveTo>
                      <a:pt x="0" y="0"/>
                    </a:moveTo>
                    <a:lnTo>
                      <a:pt x="69" y="215"/>
                    </a:lnTo>
                    <a:cubicBezTo>
                      <a:pt x="79" y="191"/>
                      <a:pt x="85" y="170"/>
                      <a:pt x="87" y="151"/>
                    </a:cubicBezTo>
                    <a:cubicBezTo>
                      <a:pt x="98" y="77"/>
                      <a:pt x="62" y="3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7076074" y="3076083"/>
                <a:ext cx="42775" cy="25122"/>
              </a:xfrm>
              <a:custGeom>
                <a:avLst/>
                <a:gdLst/>
                <a:ahLst/>
                <a:cxnLst/>
                <a:rect l="l" t="t" r="r" b="b"/>
                <a:pathLst>
                  <a:path w="693" h="407" extrusionOk="0">
                    <a:moveTo>
                      <a:pt x="692" y="0"/>
                    </a:moveTo>
                    <a:cubicBezTo>
                      <a:pt x="692" y="0"/>
                      <a:pt x="678" y="1"/>
                      <a:pt x="656" y="6"/>
                    </a:cubicBezTo>
                    <a:cubicBezTo>
                      <a:pt x="645" y="7"/>
                      <a:pt x="631" y="9"/>
                      <a:pt x="615" y="13"/>
                    </a:cubicBezTo>
                    <a:cubicBezTo>
                      <a:pt x="599" y="16"/>
                      <a:pt x="581" y="19"/>
                      <a:pt x="562" y="25"/>
                    </a:cubicBezTo>
                    <a:cubicBezTo>
                      <a:pt x="544" y="30"/>
                      <a:pt x="523" y="35"/>
                      <a:pt x="502" y="42"/>
                    </a:cubicBezTo>
                    <a:cubicBezTo>
                      <a:pt x="492" y="46"/>
                      <a:pt x="481" y="49"/>
                      <a:pt x="470" y="53"/>
                    </a:cubicBezTo>
                    <a:cubicBezTo>
                      <a:pt x="457" y="56"/>
                      <a:pt x="446" y="60"/>
                      <a:pt x="435" y="65"/>
                    </a:cubicBezTo>
                    <a:cubicBezTo>
                      <a:pt x="424" y="69"/>
                      <a:pt x="413" y="72"/>
                      <a:pt x="401" y="77"/>
                    </a:cubicBezTo>
                    <a:cubicBezTo>
                      <a:pt x="388" y="81"/>
                      <a:pt x="377" y="87"/>
                      <a:pt x="365" y="92"/>
                    </a:cubicBezTo>
                    <a:cubicBezTo>
                      <a:pt x="341" y="103"/>
                      <a:pt x="318" y="113"/>
                      <a:pt x="296" y="127"/>
                    </a:cubicBezTo>
                    <a:cubicBezTo>
                      <a:pt x="271" y="138"/>
                      <a:pt x="250" y="153"/>
                      <a:pt x="228" y="166"/>
                    </a:cubicBezTo>
                    <a:cubicBezTo>
                      <a:pt x="207" y="181"/>
                      <a:pt x="186" y="194"/>
                      <a:pt x="167" y="210"/>
                    </a:cubicBezTo>
                    <a:cubicBezTo>
                      <a:pt x="148" y="224"/>
                      <a:pt x="132" y="241"/>
                      <a:pt x="114" y="256"/>
                    </a:cubicBezTo>
                    <a:cubicBezTo>
                      <a:pt x="107" y="264"/>
                      <a:pt x="100" y="271"/>
                      <a:pt x="92" y="280"/>
                    </a:cubicBezTo>
                    <a:cubicBezTo>
                      <a:pt x="88" y="282"/>
                      <a:pt x="86" y="286"/>
                      <a:pt x="81" y="290"/>
                    </a:cubicBezTo>
                    <a:cubicBezTo>
                      <a:pt x="79" y="294"/>
                      <a:pt x="75" y="298"/>
                      <a:pt x="72" y="302"/>
                    </a:cubicBezTo>
                    <a:cubicBezTo>
                      <a:pt x="59" y="317"/>
                      <a:pt x="48" y="329"/>
                      <a:pt x="39" y="343"/>
                    </a:cubicBezTo>
                    <a:cubicBezTo>
                      <a:pt x="30" y="355"/>
                      <a:pt x="22" y="366"/>
                      <a:pt x="17" y="376"/>
                    </a:cubicBezTo>
                    <a:cubicBezTo>
                      <a:pt x="6" y="396"/>
                      <a:pt x="0" y="406"/>
                      <a:pt x="0" y="406"/>
                    </a:cubicBezTo>
                    <a:cubicBezTo>
                      <a:pt x="0" y="406"/>
                      <a:pt x="6" y="396"/>
                      <a:pt x="18" y="377"/>
                    </a:cubicBezTo>
                    <a:cubicBezTo>
                      <a:pt x="23" y="368"/>
                      <a:pt x="33" y="358"/>
                      <a:pt x="42" y="345"/>
                    </a:cubicBezTo>
                    <a:cubicBezTo>
                      <a:pt x="50" y="334"/>
                      <a:pt x="61" y="321"/>
                      <a:pt x="75" y="306"/>
                    </a:cubicBezTo>
                    <a:cubicBezTo>
                      <a:pt x="77" y="303"/>
                      <a:pt x="81" y="300"/>
                      <a:pt x="85" y="296"/>
                    </a:cubicBezTo>
                    <a:cubicBezTo>
                      <a:pt x="87" y="291"/>
                      <a:pt x="91" y="289"/>
                      <a:pt x="95" y="285"/>
                    </a:cubicBezTo>
                    <a:lnTo>
                      <a:pt x="117" y="263"/>
                    </a:lnTo>
                    <a:cubicBezTo>
                      <a:pt x="133" y="248"/>
                      <a:pt x="150" y="232"/>
                      <a:pt x="170" y="218"/>
                    </a:cubicBezTo>
                    <a:cubicBezTo>
                      <a:pt x="188" y="202"/>
                      <a:pt x="209" y="189"/>
                      <a:pt x="230" y="174"/>
                    </a:cubicBezTo>
                    <a:cubicBezTo>
                      <a:pt x="253" y="161"/>
                      <a:pt x="274" y="147"/>
                      <a:pt x="298" y="134"/>
                    </a:cubicBezTo>
                    <a:cubicBezTo>
                      <a:pt x="322" y="123"/>
                      <a:pt x="344" y="111"/>
                      <a:pt x="367" y="100"/>
                    </a:cubicBezTo>
                    <a:cubicBezTo>
                      <a:pt x="380" y="95"/>
                      <a:pt x="391" y="91"/>
                      <a:pt x="403" y="86"/>
                    </a:cubicBezTo>
                    <a:cubicBezTo>
                      <a:pt x="415" y="81"/>
                      <a:pt x="425" y="76"/>
                      <a:pt x="438" y="73"/>
                    </a:cubicBezTo>
                    <a:cubicBezTo>
                      <a:pt x="450" y="68"/>
                      <a:pt x="461" y="64"/>
                      <a:pt x="472" y="59"/>
                    </a:cubicBezTo>
                    <a:cubicBezTo>
                      <a:pt x="483" y="55"/>
                      <a:pt x="494" y="53"/>
                      <a:pt x="504" y="49"/>
                    </a:cubicBezTo>
                    <a:cubicBezTo>
                      <a:pt x="525" y="41"/>
                      <a:pt x="547" y="36"/>
                      <a:pt x="566" y="31"/>
                    </a:cubicBezTo>
                    <a:cubicBezTo>
                      <a:pt x="583" y="26"/>
                      <a:pt x="601" y="21"/>
                      <a:pt x="617" y="17"/>
                    </a:cubicBezTo>
                    <a:cubicBezTo>
                      <a:pt x="631" y="13"/>
                      <a:pt x="646" y="11"/>
                      <a:pt x="656" y="8"/>
                    </a:cubicBezTo>
                    <a:cubicBezTo>
                      <a:pt x="678" y="2"/>
                      <a:pt x="692" y="0"/>
                      <a:pt x="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7"/>
              <p:cNvSpPr/>
              <p:nvPr/>
            </p:nvSpPr>
            <p:spPr>
              <a:xfrm>
                <a:off x="7074567" y="3153550"/>
                <a:ext cx="20554" cy="11110"/>
              </a:xfrm>
              <a:custGeom>
                <a:avLst/>
                <a:gdLst/>
                <a:ahLst/>
                <a:cxnLst/>
                <a:rect l="l" t="t" r="r" b="b"/>
                <a:pathLst>
                  <a:path w="333" h="180" extrusionOk="0">
                    <a:moveTo>
                      <a:pt x="102" y="1"/>
                    </a:moveTo>
                    <a:lnTo>
                      <a:pt x="1" y="180"/>
                    </a:lnTo>
                    <a:lnTo>
                      <a:pt x="1" y="180"/>
                    </a:lnTo>
                    <a:lnTo>
                      <a:pt x="333" y="156"/>
                    </a:lnTo>
                    <a:lnTo>
                      <a:pt x="33" y="159"/>
                    </a:lnTo>
                    <a:lnTo>
                      <a:pt x="10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p:nvPr/>
            </p:nvSpPr>
            <p:spPr>
              <a:xfrm>
                <a:off x="7128947" y="3064543"/>
                <a:ext cx="20308" cy="11110"/>
              </a:xfrm>
              <a:custGeom>
                <a:avLst/>
                <a:gdLst/>
                <a:ahLst/>
                <a:cxnLst/>
                <a:rect l="l" t="t" r="r" b="b"/>
                <a:pathLst>
                  <a:path w="329" h="180" extrusionOk="0">
                    <a:moveTo>
                      <a:pt x="328" y="1"/>
                    </a:moveTo>
                    <a:lnTo>
                      <a:pt x="0" y="26"/>
                    </a:lnTo>
                    <a:lnTo>
                      <a:pt x="302" y="19"/>
                    </a:lnTo>
                    <a:lnTo>
                      <a:pt x="302" y="19"/>
                    </a:lnTo>
                    <a:lnTo>
                      <a:pt x="227" y="180"/>
                    </a:lnTo>
                    <a:lnTo>
                      <a:pt x="32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96" name="Google Shape;1496;p37"/>
          <p:cNvSpPr/>
          <p:nvPr/>
        </p:nvSpPr>
        <p:spPr>
          <a:xfrm>
            <a:off x="781304" y="1102997"/>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a:off x="8081416" y="536985"/>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a:off x="5304079" y="3783797"/>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566;p41"/>
          <p:cNvSpPr txBox="1">
            <a:spLocks/>
          </p:cNvSpPr>
          <p:nvPr/>
        </p:nvSpPr>
        <p:spPr>
          <a:xfrm>
            <a:off x="1511929" y="3095023"/>
            <a:ext cx="4327557" cy="196802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50000"/>
              </a:lnSpc>
              <a:spcBef>
                <a:spcPts val="0"/>
              </a:spcBef>
              <a:spcAft>
                <a:spcPts val="0"/>
              </a:spcAft>
              <a:buClr>
                <a:srgbClr val="000000"/>
              </a:buClr>
              <a:buSzPts val="1400"/>
              <a:buFont typeface="Nunito SemiBold"/>
              <a:buNone/>
              <a:tabLst/>
              <a:defRPr/>
            </a:pPr>
            <a:r>
              <a:rPr kumimoji="0" lang="en-US" sz="1200" b="1" i="1" u="none" strike="noStrike" kern="0" cap="none" spc="0" normalizeH="0" baseline="0" noProof="0" dirty="0">
                <a:ln>
                  <a:noFill/>
                </a:ln>
                <a:solidFill>
                  <a:schemeClr val="tx1"/>
                </a:solidFill>
                <a:effectLst/>
                <a:uLnTx/>
                <a:uFillTx/>
                <a:latin typeface="Nunito SemiBold"/>
                <a:ea typeface="Nunito SemiBold"/>
                <a:cs typeface="Nunito SemiBold"/>
                <a:sym typeface="Nunito SemiBold"/>
              </a:rPr>
              <a:t>KELOMPOK</a:t>
            </a:r>
            <a:r>
              <a:rPr kumimoji="0" lang="en-US" sz="1200" b="1" i="1" u="none" strike="noStrike" kern="0" cap="none" spc="0" normalizeH="0" noProof="0" dirty="0">
                <a:ln>
                  <a:noFill/>
                </a:ln>
                <a:solidFill>
                  <a:schemeClr val="tx1"/>
                </a:solidFill>
                <a:effectLst/>
                <a:uLnTx/>
                <a:uFillTx/>
                <a:latin typeface="Nunito SemiBold"/>
                <a:ea typeface="Nunito SemiBold"/>
                <a:cs typeface="Nunito SemiBold"/>
                <a:sym typeface="Nunito SemiBold"/>
              </a:rPr>
              <a:t> 8</a:t>
            </a:r>
          </a:p>
          <a:p>
            <a:pPr marL="0" marR="0" lvl="0" indent="0" algn="just" defTabSz="914400" rtl="0" eaLnBrk="1" fontAlgn="auto" latinLnBrk="0" hangingPunct="1">
              <a:lnSpc>
                <a:spcPct val="150000"/>
              </a:lnSpc>
              <a:spcBef>
                <a:spcPts val="0"/>
              </a:spcBef>
              <a:spcAft>
                <a:spcPts val="0"/>
              </a:spcAft>
              <a:buClr>
                <a:srgbClr val="000000"/>
              </a:buClr>
              <a:buSzPts val="1400"/>
              <a:buFont typeface="Nunito SemiBold"/>
              <a:buNone/>
              <a:tabLst/>
              <a:defRPr/>
            </a:pPr>
            <a:r>
              <a:rPr lang="en-US" sz="1200" b="1" baseline="0" dirty="0">
                <a:solidFill>
                  <a:schemeClr val="tx1"/>
                </a:solidFill>
                <a:latin typeface="Nunito SemiBold"/>
                <a:ea typeface="Nunito SemiBold"/>
                <a:cs typeface="Nunito SemiBold"/>
                <a:sym typeface="Nunito SemiBold"/>
              </a:rPr>
              <a:t>1.</a:t>
            </a:r>
            <a:r>
              <a:rPr lang="en-US" sz="1200" b="1" dirty="0">
                <a:solidFill>
                  <a:schemeClr val="tx1"/>
                </a:solidFill>
                <a:latin typeface="Nunito SemiBold"/>
                <a:ea typeface="Nunito SemiBold"/>
                <a:cs typeface="Nunito SemiBold"/>
                <a:sym typeface="Nunito SemiBold"/>
              </a:rPr>
              <a:t> Tania Tri </a:t>
            </a:r>
            <a:r>
              <a:rPr lang="en-US" sz="1200" b="1" dirty="0" err="1">
                <a:solidFill>
                  <a:schemeClr val="tx1"/>
                </a:solidFill>
                <a:latin typeface="Nunito SemiBold"/>
                <a:ea typeface="Nunito SemiBold"/>
                <a:cs typeface="Nunito SemiBold"/>
                <a:sym typeface="Nunito SemiBold"/>
              </a:rPr>
              <a:t>Wahyuni</a:t>
            </a:r>
            <a:r>
              <a:rPr lang="en-US" sz="1200" b="1" dirty="0">
                <a:solidFill>
                  <a:schemeClr val="tx1"/>
                </a:solidFill>
                <a:latin typeface="Nunito SemiBold"/>
                <a:ea typeface="Nunito SemiBold"/>
                <a:cs typeface="Nunito SemiBold"/>
                <a:sym typeface="Nunito SemiBold"/>
              </a:rPr>
              <a:t> </a:t>
            </a:r>
            <a:r>
              <a:rPr lang="en-US" sz="1200" b="1" dirty="0" err="1">
                <a:solidFill>
                  <a:schemeClr val="tx1"/>
                </a:solidFill>
                <a:latin typeface="Nunito SemiBold"/>
                <a:ea typeface="Nunito SemiBold"/>
                <a:cs typeface="Nunito SemiBold"/>
                <a:sym typeface="Nunito SemiBold"/>
              </a:rPr>
              <a:t>Taha</a:t>
            </a:r>
            <a:r>
              <a:rPr lang="en-US" sz="1200" b="1" dirty="0">
                <a:solidFill>
                  <a:schemeClr val="tx1"/>
                </a:solidFill>
                <a:latin typeface="Nunito SemiBold"/>
                <a:ea typeface="Nunito SemiBold"/>
                <a:cs typeface="Nunito SemiBold"/>
                <a:sym typeface="Nunito SemiBold"/>
              </a:rPr>
              <a:t> (2109065020226)</a:t>
            </a:r>
          </a:p>
          <a:p>
            <a:pPr marL="0" marR="0" lvl="0" indent="0" algn="just" defTabSz="914400" rtl="0" eaLnBrk="1" fontAlgn="auto" latinLnBrk="0" hangingPunct="1">
              <a:lnSpc>
                <a:spcPct val="150000"/>
              </a:lnSpc>
              <a:spcBef>
                <a:spcPts val="0"/>
              </a:spcBef>
              <a:spcAft>
                <a:spcPts val="0"/>
              </a:spcAft>
              <a:buClr>
                <a:srgbClr val="000000"/>
              </a:buClr>
              <a:buSzPts val="1400"/>
              <a:buFont typeface="Nunito SemiBold"/>
              <a:buNone/>
              <a:tabLst/>
              <a:defRPr/>
            </a:pPr>
            <a:r>
              <a:rPr lang="en-US" sz="1200" b="1" dirty="0">
                <a:solidFill>
                  <a:schemeClr val="tx1"/>
                </a:solidFill>
                <a:latin typeface="Nunito SemiBold"/>
                <a:ea typeface="Nunito SemiBold"/>
                <a:cs typeface="Nunito SemiBold"/>
                <a:sym typeface="Nunito SemiBold"/>
              </a:rPr>
              <a:t>2</a:t>
            </a:r>
            <a:r>
              <a:rPr kumimoji="0" lang="en-US" sz="1200" b="1" i="0" u="none" strike="noStrike" kern="0" cap="none" spc="0" normalizeH="0" baseline="0" noProof="0" dirty="0">
                <a:ln>
                  <a:noFill/>
                </a:ln>
                <a:solidFill>
                  <a:schemeClr val="tx1"/>
                </a:solidFill>
                <a:effectLst/>
                <a:uLnTx/>
                <a:uFillTx/>
                <a:latin typeface="Nunito SemiBold"/>
                <a:ea typeface="Nunito SemiBold"/>
                <a:cs typeface="Nunito SemiBold"/>
                <a:sym typeface="Nunito SemiBold"/>
              </a:rPr>
              <a:t>. </a:t>
            </a:r>
            <a:r>
              <a:rPr kumimoji="0" lang="en-US" sz="1200" b="1" i="0" u="none" strike="noStrike" kern="0" cap="none" spc="0" normalizeH="0" baseline="0" noProof="0" dirty="0" err="1">
                <a:ln>
                  <a:noFill/>
                </a:ln>
                <a:solidFill>
                  <a:schemeClr val="tx1"/>
                </a:solidFill>
                <a:effectLst/>
                <a:uLnTx/>
                <a:uFillTx/>
                <a:latin typeface="Nunito SemiBold"/>
                <a:ea typeface="Nunito SemiBold"/>
                <a:cs typeface="Nunito SemiBold"/>
                <a:sym typeface="Nunito SemiBold"/>
              </a:rPr>
              <a:t>Nurul</a:t>
            </a:r>
            <a:r>
              <a:rPr kumimoji="0" lang="en-US" sz="1200" b="1" i="0" u="none" strike="noStrike" kern="0" cap="none" spc="0" normalizeH="0" baseline="0" noProof="0" dirty="0">
                <a:ln>
                  <a:noFill/>
                </a:ln>
                <a:solidFill>
                  <a:schemeClr val="tx1"/>
                </a:solidFill>
                <a:effectLst/>
                <a:uLnTx/>
                <a:uFillTx/>
                <a:latin typeface="Nunito SemiBold"/>
                <a:ea typeface="Nunito SemiBold"/>
                <a:cs typeface="Nunito SemiBold"/>
                <a:sym typeface="Nunito SemiBold"/>
              </a:rPr>
              <a:t> </a:t>
            </a:r>
            <a:r>
              <a:rPr kumimoji="0" lang="en-US" sz="1200" b="1" i="0" u="none" strike="noStrike" kern="0" cap="none" spc="0" normalizeH="0" baseline="0" noProof="0" dirty="0" err="1">
                <a:ln>
                  <a:noFill/>
                </a:ln>
                <a:solidFill>
                  <a:schemeClr val="tx1"/>
                </a:solidFill>
                <a:effectLst/>
                <a:uLnTx/>
                <a:uFillTx/>
                <a:latin typeface="Nunito SemiBold"/>
                <a:ea typeface="Nunito SemiBold"/>
                <a:cs typeface="Nunito SemiBold"/>
                <a:sym typeface="Nunito SemiBold"/>
              </a:rPr>
              <a:t>Hidayah</a:t>
            </a:r>
            <a:r>
              <a:rPr kumimoji="0" lang="en-US" sz="1200" b="1" i="0" u="none" strike="noStrike" kern="0" cap="none" spc="0" normalizeH="0" baseline="0" noProof="0" dirty="0">
                <a:ln>
                  <a:noFill/>
                </a:ln>
                <a:solidFill>
                  <a:schemeClr val="tx1"/>
                </a:solidFill>
                <a:effectLst/>
                <a:uLnTx/>
                <a:uFillTx/>
                <a:latin typeface="Nunito SemiBold"/>
                <a:ea typeface="Nunito SemiBold"/>
                <a:cs typeface="Nunito SemiBold"/>
                <a:sym typeface="Nunito SemiBold"/>
              </a:rPr>
              <a:t>   (210906502031)</a:t>
            </a:r>
          </a:p>
          <a:p>
            <a:pPr marL="0" marR="0" lvl="0" indent="0" algn="just" defTabSz="914400" rtl="0" eaLnBrk="1" fontAlgn="auto" latinLnBrk="0" hangingPunct="1">
              <a:lnSpc>
                <a:spcPct val="150000"/>
              </a:lnSpc>
              <a:spcBef>
                <a:spcPts val="0"/>
              </a:spcBef>
              <a:spcAft>
                <a:spcPts val="0"/>
              </a:spcAft>
              <a:buClr>
                <a:srgbClr val="000000"/>
              </a:buClr>
              <a:buSzPts val="1400"/>
              <a:buFont typeface="Nunito SemiBold"/>
              <a:buNone/>
              <a:tabLst/>
              <a:defRPr/>
            </a:pPr>
            <a:r>
              <a:rPr lang="en-US" sz="1200" b="1" dirty="0">
                <a:solidFill>
                  <a:schemeClr val="tx1"/>
                </a:solidFill>
                <a:latin typeface="Nunito SemiBold"/>
                <a:ea typeface="Nunito SemiBold"/>
                <a:cs typeface="Nunito SemiBold"/>
                <a:sym typeface="Nunito SemiBold"/>
              </a:rPr>
              <a:t>3. Sri </a:t>
            </a:r>
            <a:r>
              <a:rPr lang="en-US" sz="1200" b="1" dirty="0" err="1">
                <a:solidFill>
                  <a:schemeClr val="tx1"/>
                </a:solidFill>
                <a:latin typeface="Nunito SemiBold"/>
                <a:ea typeface="Nunito SemiBold"/>
                <a:cs typeface="Nunito SemiBold"/>
                <a:sym typeface="Nunito SemiBold"/>
              </a:rPr>
              <a:t>Wahdayuni</a:t>
            </a:r>
            <a:r>
              <a:rPr lang="en-US" sz="1200" b="1" dirty="0">
                <a:solidFill>
                  <a:schemeClr val="tx1"/>
                </a:solidFill>
                <a:latin typeface="Nunito SemiBold"/>
                <a:ea typeface="Nunito SemiBold"/>
                <a:cs typeface="Nunito SemiBold"/>
                <a:sym typeface="Nunito SemiBold"/>
              </a:rPr>
              <a:t> </a:t>
            </a:r>
            <a:r>
              <a:rPr lang="en-US" sz="1200" b="1" dirty="0" err="1">
                <a:solidFill>
                  <a:schemeClr val="tx1"/>
                </a:solidFill>
                <a:latin typeface="Nunito SemiBold"/>
                <a:ea typeface="Nunito SemiBold"/>
                <a:cs typeface="Nunito SemiBold"/>
                <a:sym typeface="Nunito SemiBold"/>
              </a:rPr>
              <a:t>Rusman</a:t>
            </a:r>
            <a:r>
              <a:rPr lang="en-US" sz="1200" b="1" dirty="0">
                <a:solidFill>
                  <a:schemeClr val="tx1"/>
                </a:solidFill>
                <a:latin typeface="Nunito SemiBold"/>
                <a:ea typeface="Nunito SemiBold"/>
                <a:cs typeface="Nunito SemiBold"/>
                <a:sym typeface="Nunito SemiBold"/>
              </a:rPr>
              <a:t>   (210906501017)</a:t>
            </a:r>
          </a:p>
          <a:p>
            <a:pPr marL="0" marR="0" lvl="0" indent="0" algn="just" defTabSz="914400" rtl="0" eaLnBrk="1" fontAlgn="auto" latinLnBrk="0" hangingPunct="1">
              <a:lnSpc>
                <a:spcPct val="150000"/>
              </a:lnSpc>
              <a:spcBef>
                <a:spcPts val="0"/>
              </a:spcBef>
              <a:spcAft>
                <a:spcPts val="0"/>
              </a:spcAft>
              <a:buClr>
                <a:srgbClr val="000000"/>
              </a:buClr>
              <a:buSzPts val="1400"/>
              <a:buFont typeface="Nunito SemiBold"/>
              <a:buNone/>
              <a:tabLst/>
              <a:defRPr/>
            </a:pPr>
            <a:r>
              <a:rPr kumimoji="0" lang="en-US" sz="1200" b="1" i="0" u="none" strike="noStrike" kern="0" cap="none" spc="0" normalizeH="0" baseline="0" noProof="0" dirty="0">
                <a:ln>
                  <a:noFill/>
                </a:ln>
                <a:solidFill>
                  <a:schemeClr val="tx1"/>
                </a:solidFill>
                <a:effectLst/>
                <a:uLnTx/>
                <a:uFillTx/>
                <a:latin typeface="Nunito SemiBold"/>
                <a:ea typeface="Nunito SemiBold"/>
                <a:cs typeface="Nunito SemiBold"/>
                <a:sym typeface="Nunito SemiBold"/>
              </a:rPr>
              <a:t>4.</a:t>
            </a:r>
            <a:r>
              <a:rPr kumimoji="0" lang="en-US" sz="1200" b="1" i="0" u="none" strike="noStrike" kern="0" cap="none" spc="0" normalizeH="0" noProof="0" dirty="0">
                <a:ln>
                  <a:noFill/>
                </a:ln>
                <a:solidFill>
                  <a:schemeClr val="tx1"/>
                </a:solidFill>
                <a:effectLst/>
                <a:uLnTx/>
                <a:uFillTx/>
                <a:latin typeface="Nunito SemiBold"/>
                <a:ea typeface="Nunito SemiBold"/>
                <a:cs typeface="Nunito SemiBold"/>
                <a:sym typeface="Nunito SemiBold"/>
              </a:rPr>
              <a:t> </a:t>
            </a:r>
            <a:r>
              <a:rPr kumimoji="0" lang="en-US" sz="1200" b="1" i="0" u="none" strike="noStrike" kern="0" cap="none" spc="0" normalizeH="0" noProof="0" dirty="0" err="1">
                <a:ln>
                  <a:noFill/>
                </a:ln>
                <a:solidFill>
                  <a:schemeClr val="tx1"/>
                </a:solidFill>
                <a:effectLst/>
                <a:uLnTx/>
                <a:uFillTx/>
                <a:latin typeface="Nunito SemiBold"/>
                <a:ea typeface="Nunito SemiBold"/>
                <a:cs typeface="Nunito SemiBold"/>
                <a:sym typeface="Nunito SemiBold"/>
              </a:rPr>
              <a:t>Afifah</a:t>
            </a:r>
            <a:r>
              <a:rPr kumimoji="0" lang="en-US" sz="1200" b="1" i="0" u="none" strike="noStrike" kern="0" cap="none" spc="0" normalizeH="0" noProof="0" dirty="0">
                <a:ln>
                  <a:noFill/>
                </a:ln>
                <a:solidFill>
                  <a:schemeClr val="tx1"/>
                </a:solidFill>
                <a:effectLst/>
                <a:uLnTx/>
                <a:uFillTx/>
                <a:latin typeface="Nunito SemiBold"/>
                <a:ea typeface="Nunito SemiBold"/>
                <a:cs typeface="Nunito SemiBold"/>
                <a:sym typeface="Nunito SemiBold"/>
              </a:rPr>
              <a:t> </a:t>
            </a:r>
            <a:r>
              <a:rPr kumimoji="0" lang="en-US" sz="1200" b="1" i="0" u="none" strike="noStrike" kern="0" cap="none" spc="0" normalizeH="0" noProof="0" dirty="0" err="1">
                <a:ln>
                  <a:noFill/>
                </a:ln>
                <a:solidFill>
                  <a:schemeClr val="tx1"/>
                </a:solidFill>
                <a:effectLst/>
                <a:uLnTx/>
                <a:uFillTx/>
                <a:latin typeface="Nunito SemiBold"/>
                <a:ea typeface="Nunito SemiBold"/>
                <a:cs typeface="Nunito SemiBold"/>
                <a:sym typeface="Nunito SemiBold"/>
              </a:rPr>
              <a:t>Adzra</a:t>
            </a:r>
            <a:r>
              <a:rPr kumimoji="0" lang="en-US" sz="1200" b="1" i="0" u="none" strike="noStrike" kern="0" cap="none" spc="0" normalizeH="0" noProof="0" dirty="0">
                <a:ln>
                  <a:noFill/>
                </a:ln>
                <a:solidFill>
                  <a:schemeClr val="tx1"/>
                </a:solidFill>
                <a:effectLst/>
                <a:uLnTx/>
                <a:uFillTx/>
                <a:latin typeface="Nunito SemiBold"/>
                <a:ea typeface="Nunito SemiBold"/>
                <a:cs typeface="Nunito SemiBold"/>
                <a:sym typeface="Nunito SemiBold"/>
              </a:rPr>
              <a:t> </a:t>
            </a:r>
            <a:r>
              <a:rPr kumimoji="0" lang="en-US" sz="1200" b="1" i="0" u="none" strike="noStrike" kern="0" cap="none" spc="0" normalizeH="0" noProof="0" dirty="0" err="1">
                <a:ln>
                  <a:noFill/>
                </a:ln>
                <a:solidFill>
                  <a:schemeClr val="tx1"/>
                </a:solidFill>
                <a:effectLst/>
                <a:uLnTx/>
                <a:uFillTx/>
                <a:latin typeface="Nunito SemiBold"/>
                <a:ea typeface="Nunito SemiBold"/>
                <a:cs typeface="Nunito SemiBold"/>
                <a:sym typeface="Nunito SemiBold"/>
              </a:rPr>
              <a:t>Aulia</a:t>
            </a:r>
            <a:r>
              <a:rPr kumimoji="0" lang="en-US" sz="1200" b="1" i="0" u="none" strike="noStrike" kern="0" cap="none" spc="0" normalizeH="0" noProof="0" dirty="0">
                <a:ln>
                  <a:noFill/>
                </a:ln>
                <a:solidFill>
                  <a:schemeClr val="tx1"/>
                </a:solidFill>
                <a:effectLst/>
                <a:uLnTx/>
                <a:uFillTx/>
                <a:latin typeface="Nunito SemiBold"/>
                <a:ea typeface="Nunito SemiBold"/>
                <a:cs typeface="Nunito SemiBold"/>
                <a:sym typeface="Nunito SemiBold"/>
              </a:rPr>
              <a:t> (210906502057)</a:t>
            </a:r>
          </a:p>
          <a:p>
            <a:pPr marL="0" marR="0" lvl="0" indent="0" algn="just" defTabSz="914400" rtl="0" eaLnBrk="1" fontAlgn="auto" latinLnBrk="0" hangingPunct="1">
              <a:lnSpc>
                <a:spcPct val="150000"/>
              </a:lnSpc>
              <a:spcBef>
                <a:spcPts val="0"/>
              </a:spcBef>
              <a:spcAft>
                <a:spcPts val="0"/>
              </a:spcAft>
              <a:buClr>
                <a:srgbClr val="000000"/>
              </a:buClr>
              <a:buSzPts val="1400"/>
              <a:buFont typeface="Nunito SemiBold"/>
              <a:buNone/>
              <a:tabLst/>
              <a:defRPr/>
            </a:pPr>
            <a:r>
              <a:rPr lang="en-US" sz="1200" b="1" baseline="0" dirty="0">
                <a:solidFill>
                  <a:schemeClr val="tx1"/>
                </a:solidFill>
                <a:latin typeface="Nunito SemiBold"/>
                <a:ea typeface="Nunito SemiBold"/>
                <a:cs typeface="Nunito SemiBold"/>
                <a:sym typeface="Nunito SemiBold"/>
              </a:rPr>
              <a:t>5.</a:t>
            </a:r>
            <a:r>
              <a:rPr lang="en-US" sz="1200" b="1" dirty="0">
                <a:solidFill>
                  <a:schemeClr val="tx1"/>
                </a:solidFill>
                <a:latin typeface="Nunito SemiBold"/>
                <a:ea typeface="Nunito SemiBold"/>
                <a:cs typeface="Nunito SemiBold"/>
                <a:sym typeface="Nunito SemiBold"/>
              </a:rPr>
              <a:t> </a:t>
            </a:r>
            <a:r>
              <a:rPr lang="en-US" sz="1200" b="1" dirty="0" err="1">
                <a:solidFill>
                  <a:schemeClr val="tx1"/>
                </a:solidFill>
                <a:latin typeface="Nunito SemiBold"/>
                <a:ea typeface="Nunito SemiBold"/>
                <a:cs typeface="Nunito SemiBold"/>
                <a:sym typeface="Nunito SemiBold"/>
              </a:rPr>
              <a:t>Muh</a:t>
            </a:r>
            <a:r>
              <a:rPr lang="en-US" sz="1200" b="1" dirty="0">
                <a:solidFill>
                  <a:schemeClr val="tx1"/>
                </a:solidFill>
                <a:latin typeface="Nunito SemiBold"/>
                <a:ea typeface="Nunito SemiBold"/>
                <a:cs typeface="Nunito SemiBold"/>
                <a:sym typeface="Nunito SemiBold"/>
              </a:rPr>
              <a:t> Adam (210906502069)</a:t>
            </a:r>
            <a:endParaRPr kumimoji="0" lang="en-US" sz="1200" b="1" i="0" u="none" strike="noStrike" kern="0" cap="none" spc="0" normalizeH="0" baseline="0" noProof="0" dirty="0">
              <a:ln>
                <a:noFill/>
              </a:ln>
              <a:solidFill>
                <a:schemeClr val="tx1"/>
              </a:solidFill>
              <a:effectLst/>
              <a:uLnTx/>
              <a:uFillTx/>
              <a:latin typeface="Nunito SemiBold"/>
              <a:ea typeface="Nunito SemiBold"/>
              <a:cs typeface="Nunito SemiBold"/>
              <a:sym typeface="Nunito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7"/>
        <p:cNvGrpSpPr/>
        <p:nvPr/>
      </p:nvGrpSpPr>
      <p:grpSpPr>
        <a:xfrm>
          <a:off x="0" y="0"/>
          <a:ext cx="0" cy="0"/>
          <a:chOff x="0" y="0"/>
          <a:chExt cx="0" cy="0"/>
        </a:xfrm>
      </p:grpSpPr>
      <p:sp>
        <p:nvSpPr>
          <p:cNvPr id="2969" name="Google Shape;2969;p52"/>
          <p:cNvSpPr txBox="1">
            <a:spLocks noGrp="1"/>
          </p:cNvSpPr>
          <p:nvPr>
            <p:ph type="title"/>
          </p:nvPr>
        </p:nvSpPr>
        <p:spPr>
          <a:xfrm>
            <a:off x="1416621" y="983999"/>
            <a:ext cx="6576000" cy="625291"/>
          </a:xfrm>
          <a:prstGeom prst="rect">
            <a:avLst/>
          </a:prstGeom>
        </p:spPr>
        <p:txBody>
          <a:bodyPr spcFirstLastPara="1" wrap="square" lIns="91425" tIns="91425" rIns="91425" bIns="91425" anchor="b" anchorCtr="0">
            <a:noAutofit/>
          </a:bodyPr>
          <a:lstStyle/>
          <a:p>
            <a:pPr lvl="0"/>
            <a:r>
              <a:rPr lang="en-US" sz="3200" b="1" dirty="0"/>
              <a:t> </a:t>
            </a:r>
            <a:r>
              <a:rPr lang="en-US" sz="3200" b="1" dirty="0" err="1"/>
              <a:t>Keseimbangan</a:t>
            </a:r>
            <a:r>
              <a:rPr lang="en-US" sz="3200" b="1" dirty="0"/>
              <a:t> </a:t>
            </a:r>
            <a:r>
              <a:rPr lang="en-US" sz="3200" b="1" dirty="0" err="1"/>
              <a:t>Jangka</a:t>
            </a:r>
            <a:r>
              <a:rPr lang="en-US" sz="3200" b="1" dirty="0"/>
              <a:t> </a:t>
            </a:r>
            <a:r>
              <a:rPr lang="en-US" sz="3200" b="1" dirty="0" err="1"/>
              <a:t>Panjang</a:t>
            </a:r>
            <a:endParaRPr sz="3200" b="1"/>
          </a:p>
        </p:txBody>
      </p:sp>
      <p:sp>
        <p:nvSpPr>
          <p:cNvPr id="2970" name="Google Shape;2970;p52"/>
          <p:cNvSpPr txBox="1">
            <a:spLocks noGrp="1"/>
          </p:cNvSpPr>
          <p:nvPr>
            <p:ph type="subTitle" idx="1"/>
          </p:nvPr>
        </p:nvSpPr>
        <p:spPr>
          <a:xfrm>
            <a:off x="1213347" y="1718994"/>
            <a:ext cx="7109643" cy="558179"/>
          </a:xfrm>
          <a:prstGeom prst="rect">
            <a:avLst/>
          </a:prstGeom>
        </p:spPr>
        <p:txBody>
          <a:bodyPr spcFirstLastPara="1" wrap="square" lIns="91425" tIns="91425" rIns="91425" bIns="91425" anchor="t" anchorCtr="0">
            <a:noAutofit/>
          </a:bodyPr>
          <a:lstStyle/>
          <a:p>
            <a:pPr marL="0" lvl="0" indent="0" algn="just"/>
            <a:r>
              <a:rPr lang="en-US" sz="2000" dirty="0" err="1">
                <a:solidFill>
                  <a:schemeClr val="accent2"/>
                </a:solidFill>
              </a:rPr>
              <a:t>Keuntungan</a:t>
            </a:r>
            <a:r>
              <a:rPr lang="en-US" sz="2000" dirty="0">
                <a:solidFill>
                  <a:schemeClr val="accent2"/>
                </a:solidFill>
              </a:rPr>
              <a:t> </a:t>
            </a:r>
            <a:r>
              <a:rPr lang="en-US" sz="2000" dirty="0" err="1">
                <a:solidFill>
                  <a:schemeClr val="accent2"/>
                </a:solidFill>
              </a:rPr>
              <a:t>lebih</a:t>
            </a:r>
            <a:r>
              <a:rPr lang="en-US" sz="2000" dirty="0">
                <a:solidFill>
                  <a:schemeClr val="accent2"/>
                </a:solidFill>
              </a:rPr>
              <a:t> </a:t>
            </a:r>
            <a:r>
              <a:rPr lang="en-US" sz="2000" dirty="0" err="1">
                <a:solidFill>
                  <a:schemeClr val="accent2"/>
                </a:solidFill>
              </a:rPr>
              <a:t>dari</a:t>
            </a:r>
            <a:r>
              <a:rPr lang="en-US" sz="2000" dirty="0">
                <a:solidFill>
                  <a:schemeClr val="accent2"/>
                </a:solidFill>
              </a:rPr>
              <a:t> normal yang </a:t>
            </a:r>
            <a:r>
              <a:rPr lang="en-US" sz="2000" dirty="0" err="1">
                <a:solidFill>
                  <a:schemeClr val="accent2"/>
                </a:solidFill>
              </a:rPr>
              <a:t>ditunjukkan</a:t>
            </a:r>
            <a:r>
              <a:rPr lang="en-US" sz="2000" dirty="0">
                <a:solidFill>
                  <a:schemeClr val="accent2"/>
                </a:solidFill>
              </a:rPr>
              <a:t> </a:t>
            </a:r>
            <a:r>
              <a:rPr lang="en-US" sz="2000" dirty="0" err="1">
                <a:solidFill>
                  <a:schemeClr val="accent2"/>
                </a:solidFill>
              </a:rPr>
              <a:t>dalam</a:t>
            </a:r>
            <a:r>
              <a:rPr lang="en-US" sz="2000" dirty="0">
                <a:solidFill>
                  <a:schemeClr val="accent2"/>
                </a:solidFill>
              </a:rPr>
              <a:t> </a:t>
            </a:r>
            <a:r>
              <a:rPr lang="en-US" sz="2000" dirty="0" err="1">
                <a:solidFill>
                  <a:schemeClr val="accent2"/>
                </a:solidFill>
              </a:rPr>
              <a:t>Gambar</a:t>
            </a:r>
            <a:r>
              <a:rPr lang="en-US" sz="2000" dirty="0">
                <a:solidFill>
                  <a:schemeClr val="accent2"/>
                </a:solidFill>
              </a:rPr>
              <a:t> 1.1. (</a:t>
            </a:r>
            <a:r>
              <a:rPr lang="en-US" sz="2000" dirty="0" err="1">
                <a:solidFill>
                  <a:schemeClr val="accent2"/>
                </a:solidFill>
              </a:rPr>
              <a:t>i</a:t>
            </a:r>
            <a:r>
              <a:rPr lang="en-US" sz="2000" dirty="0">
                <a:solidFill>
                  <a:schemeClr val="accent2"/>
                </a:solidFill>
              </a:rPr>
              <a:t>) </a:t>
            </a:r>
            <a:r>
              <a:rPr lang="en-US" sz="2000" dirty="0" err="1">
                <a:solidFill>
                  <a:schemeClr val="accent2"/>
                </a:solidFill>
              </a:rPr>
              <a:t>akan</a:t>
            </a:r>
            <a:r>
              <a:rPr lang="en-US" sz="2000" dirty="0">
                <a:solidFill>
                  <a:schemeClr val="accent2"/>
                </a:solidFill>
              </a:rPr>
              <a:t> </a:t>
            </a:r>
            <a:r>
              <a:rPr lang="en-US" sz="2000" dirty="0" err="1">
                <a:solidFill>
                  <a:schemeClr val="accent2"/>
                </a:solidFill>
              </a:rPr>
              <a:t>menarik</a:t>
            </a:r>
            <a:r>
              <a:rPr lang="en-US" sz="2000" dirty="0">
                <a:solidFill>
                  <a:schemeClr val="accent2"/>
                </a:solidFill>
              </a:rPr>
              <a:t> </a:t>
            </a:r>
            <a:r>
              <a:rPr lang="en-US" sz="2000" dirty="0" err="1">
                <a:solidFill>
                  <a:schemeClr val="accent2"/>
                </a:solidFill>
              </a:rPr>
              <a:t>perusahaan-perusahaan</a:t>
            </a:r>
            <a:r>
              <a:rPr lang="en-US" sz="2000" dirty="0">
                <a:solidFill>
                  <a:schemeClr val="accent2"/>
                </a:solidFill>
              </a:rPr>
              <a:t> </a:t>
            </a:r>
            <a:r>
              <a:rPr lang="en-US" sz="2000" dirty="0" err="1">
                <a:solidFill>
                  <a:schemeClr val="accent2"/>
                </a:solidFill>
              </a:rPr>
              <a:t>baru</a:t>
            </a:r>
            <a:r>
              <a:rPr lang="en-US" sz="2000" dirty="0">
                <a:solidFill>
                  <a:schemeClr val="accent2"/>
                </a:solidFill>
              </a:rPr>
              <a:t> </a:t>
            </a:r>
            <a:r>
              <a:rPr lang="en-US" sz="2000" dirty="0" err="1">
                <a:solidFill>
                  <a:schemeClr val="accent2"/>
                </a:solidFill>
              </a:rPr>
              <a:t>untuk</a:t>
            </a:r>
            <a:r>
              <a:rPr lang="en-US" sz="2000" dirty="0">
                <a:solidFill>
                  <a:schemeClr val="accent2"/>
                </a:solidFill>
              </a:rPr>
              <a:t> </a:t>
            </a:r>
            <a:r>
              <a:rPr lang="en-US" sz="2000" dirty="0" err="1">
                <a:solidFill>
                  <a:schemeClr val="accent2"/>
                </a:solidFill>
              </a:rPr>
              <a:t>mauk</a:t>
            </a:r>
            <a:r>
              <a:rPr lang="en-US" sz="2000" dirty="0">
                <a:solidFill>
                  <a:schemeClr val="accent2"/>
                </a:solidFill>
              </a:rPr>
              <a:t> </a:t>
            </a:r>
            <a:r>
              <a:rPr lang="en-US" sz="2000" dirty="0" err="1">
                <a:solidFill>
                  <a:schemeClr val="accent2"/>
                </a:solidFill>
              </a:rPr>
              <a:t>ke</a:t>
            </a:r>
            <a:r>
              <a:rPr lang="en-US" sz="2000" dirty="0">
                <a:solidFill>
                  <a:schemeClr val="accent2"/>
                </a:solidFill>
              </a:rPr>
              <a:t> </a:t>
            </a:r>
            <a:r>
              <a:rPr lang="en-US" sz="2000" dirty="0" err="1">
                <a:solidFill>
                  <a:schemeClr val="accent2"/>
                </a:solidFill>
              </a:rPr>
              <a:t>dalam</a:t>
            </a:r>
            <a:r>
              <a:rPr lang="en-US" sz="2000" dirty="0">
                <a:solidFill>
                  <a:schemeClr val="accent2"/>
                </a:solidFill>
              </a:rPr>
              <a:t> </a:t>
            </a:r>
            <a:r>
              <a:rPr lang="en-US" sz="2000" dirty="0" err="1">
                <a:solidFill>
                  <a:schemeClr val="accent2"/>
                </a:solidFill>
              </a:rPr>
              <a:t>industri</a:t>
            </a:r>
            <a:r>
              <a:rPr lang="en-US" sz="2000" dirty="0">
                <a:solidFill>
                  <a:schemeClr val="accent2"/>
                </a:solidFill>
              </a:rPr>
              <a:t> </a:t>
            </a:r>
            <a:r>
              <a:rPr lang="en-US" sz="2000" dirty="0" err="1">
                <a:solidFill>
                  <a:schemeClr val="accent2"/>
                </a:solidFill>
              </a:rPr>
              <a:t>tersebut</a:t>
            </a:r>
            <a:r>
              <a:rPr lang="en-US" sz="2000" dirty="0">
                <a:solidFill>
                  <a:schemeClr val="accent2"/>
                </a:solidFill>
              </a:rPr>
              <a:t>. </a:t>
            </a:r>
            <a:r>
              <a:rPr lang="en-US" sz="2000" dirty="0" err="1">
                <a:solidFill>
                  <a:schemeClr val="accent2"/>
                </a:solidFill>
              </a:rPr>
              <a:t>Dalam</a:t>
            </a:r>
            <a:r>
              <a:rPr lang="en-US" sz="2000" dirty="0">
                <a:solidFill>
                  <a:schemeClr val="accent2"/>
                </a:solidFill>
              </a:rPr>
              <a:t> </a:t>
            </a:r>
            <a:r>
              <a:rPr lang="en-US" sz="2000" dirty="0" err="1">
                <a:solidFill>
                  <a:schemeClr val="accent2"/>
                </a:solidFill>
              </a:rPr>
              <a:t>persaingan</a:t>
            </a:r>
            <a:r>
              <a:rPr lang="en-US" sz="2000" dirty="0">
                <a:solidFill>
                  <a:schemeClr val="accent2"/>
                </a:solidFill>
              </a:rPr>
              <a:t> </a:t>
            </a:r>
            <a:r>
              <a:rPr lang="en-US" sz="2000" dirty="0" err="1">
                <a:solidFill>
                  <a:schemeClr val="accent2"/>
                </a:solidFill>
              </a:rPr>
              <a:t>monopolistik</a:t>
            </a:r>
            <a:r>
              <a:rPr lang="en-US" sz="2000" dirty="0">
                <a:solidFill>
                  <a:schemeClr val="accent2"/>
                </a:solidFill>
              </a:rPr>
              <a:t> </a:t>
            </a:r>
            <a:r>
              <a:rPr lang="en-US" sz="2000" dirty="0" err="1">
                <a:solidFill>
                  <a:schemeClr val="accent2"/>
                </a:solidFill>
              </a:rPr>
              <a:t>tidak</a:t>
            </a:r>
            <a:r>
              <a:rPr lang="en-US" sz="2000" dirty="0">
                <a:solidFill>
                  <a:schemeClr val="accent2"/>
                </a:solidFill>
              </a:rPr>
              <a:t> </a:t>
            </a:r>
            <a:r>
              <a:rPr lang="en-US" sz="2000" dirty="0" err="1">
                <a:solidFill>
                  <a:schemeClr val="accent2"/>
                </a:solidFill>
              </a:rPr>
              <a:t>terdapat</a:t>
            </a:r>
            <a:r>
              <a:rPr lang="en-US" sz="2000" dirty="0">
                <a:solidFill>
                  <a:schemeClr val="accent2"/>
                </a:solidFill>
              </a:rPr>
              <a:t> </a:t>
            </a:r>
            <a:r>
              <a:rPr lang="en-US" sz="2000" dirty="0" err="1">
                <a:solidFill>
                  <a:schemeClr val="accent2"/>
                </a:solidFill>
              </a:rPr>
              <a:t>hambatan</a:t>
            </a:r>
            <a:r>
              <a:rPr lang="en-US" sz="2000" dirty="0">
                <a:solidFill>
                  <a:schemeClr val="accent2"/>
                </a:solidFill>
              </a:rPr>
              <a:t> </a:t>
            </a:r>
            <a:r>
              <a:rPr lang="en-US" sz="2000" dirty="0" err="1">
                <a:solidFill>
                  <a:schemeClr val="accent2"/>
                </a:solidFill>
              </a:rPr>
              <a:t>kepada</a:t>
            </a:r>
            <a:r>
              <a:rPr lang="en-US" sz="2000" dirty="0">
                <a:solidFill>
                  <a:schemeClr val="accent2"/>
                </a:solidFill>
              </a:rPr>
              <a:t> </a:t>
            </a:r>
            <a:r>
              <a:rPr lang="en-US" sz="2000" dirty="0" err="1">
                <a:solidFill>
                  <a:schemeClr val="accent2"/>
                </a:solidFill>
              </a:rPr>
              <a:t>perusahaan-perusahaan</a:t>
            </a:r>
            <a:r>
              <a:rPr lang="en-US" sz="2000" dirty="0">
                <a:solidFill>
                  <a:schemeClr val="accent2"/>
                </a:solidFill>
              </a:rPr>
              <a:t> </a:t>
            </a:r>
            <a:r>
              <a:rPr lang="en-US" sz="2000" dirty="0" err="1">
                <a:solidFill>
                  <a:schemeClr val="accent2"/>
                </a:solidFill>
              </a:rPr>
              <a:t>baru</a:t>
            </a:r>
            <a:r>
              <a:rPr lang="en-US" sz="2000" dirty="0">
                <a:solidFill>
                  <a:schemeClr val="accent2"/>
                </a:solidFill>
              </a:rPr>
              <a:t>. </a:t>
            </a:r>
            <a:r>
              <a:rPr lang="en-US" sz="2000" dirty="0" err="1">
                <a:solidFill>
                  <a:schemeClr val="accent2"/>
                </a:solidFill>
              </a:rPr>
              <a:t>Keuntungan</a:t>
            </a:r>
            <a:r>
              <a:rPr lang="en-US" sz="2000" dirty="0">
                <a:solidFill>
                  <a:schemeClr val="accent2"/>
                </a:solidFill>
              </a:rPr>
              <a:t> yang </a:t>
            </a:r>
            <a:r>
              <a:rPr lang="en-US" sz="2000" dirty="0" err="1">
                <a:solidFill>
                  <a:schemeClr val="accent2"/>
                </a:solidFill>
              </a:rPr>
              <a:t>melebihi</a:t>
            </a:r>
            <a:r>
              <a:rPr lang="en-US" sz="2000" dirty="0">
                <a:solidFill>
                  <a:schemeClr val="accent2"/>
                </a:solidFill>
              </a:rPr>
              <a:t> normal </a:t>
            </a:r>
            <a:r>
              <a:rPr lang="en-US" sz="2000" dirty="0" err="1">
                <a:solidFill>
                  <a:schemeClr val="accent2"/>
                </a:solidFill>
              </a:rPr>
              <a:t>akan</a:t>
            </a:r>
            <a:r>
              <a:rPr lang="en-US" sz="2000" dirty="0">
                <a:solidFill>
                  <a:schemeClr val="accent2"/>
                </a:solidFill>
              </a:rPr>
              <a:t> </a:t>
            </a:r>
            <a:r>
              <a:rPr lang="en-US" sz="2000" dirty="0" err="1">
                <a:solidFill>
                  <a:schemeClr val="accent2"/>
                </a:solidFill>
              </a:rPr>
              <a:t>menyebabkan</a:t>
            </a:r>
            <a:r>
              <a:rPr lang="en-US" sz="2000" dirty="0">
                <a:solidFill>
                  <a:schemeClr val="accent2"/>
                </a:solidFill>
              </a:rPr>
              <a:t> </a:t>
            </a:r>
            <a:r>
              <a:rPr lang="en-US" sz="2000" dirty="0" err="1">
                <a:solidFill>
                  <a:schemeClr val="accent2"/>
                </a:solidFill>
              </a:rPr>
              <a:t>pertambahan</a:t>
            </a:r>
            <a:r>
              <a:rPr lang="en-US" sz="2000" dirty="0">
                <a:solidFill>
                  <a:schemeClr val="accent2"/>
                </a:solidFill>
              </a:rPr>
              <a:t> </a:t>
            </a:r>
            <a:r>
              <a:rPr lang="en-US" sz="2000" dirty="0" err="1">
                <a:solidFill>
                  <a:schemeClr val="accent2"/>
                </a:solidFill>
              </a:rPr>
              <a:t>dalam</a:t>
            </a:r>
            <a:r>
              <a:rPr lang="en-US" sz="2000" dirty="0">
                <a:solidFill>
                  <a:schemeClr val="accent2"/>
                </a:solidFill>
              </a:rPr>
              <a:t> </a:t>
            </a:r>
            <a:r>
              <a:rPr lang="en-US" sz="2000" dirty="0" err="1">
                <a:solidFill>
                  <a:schemeClr val="accent2"/>
                </a:solidFill>
              </a:rPr>
              <a:t>jumlah</a:t>
            </a:r>
            <a:r>
              <a:rPr lang="en-US" sz="2000" dirty="0">
                <a:solidFill>
                  <a:schemeClr val="accent2"/>
                </a:solidFill>
              </a:rPr>
              <a:t> </a:t>
            </a:r>
            <a:r>
              <a:rPr lang="en-US" sz="2000" dirty="0" err="1">
                <a:solidFill>
                  <a:schemeClr val="accent2"/>
                </a:solidFill>
              </a:rPr>
              <a:t>perusahaan</a:t>
            </a:r>
            <a:r>
              <a:rPr lang="en-US" sz="2000" dirty="0">
                <a:solidFill>
                  <a:schemeClr val="accent2"/>
                </a:solidFill>
              </a:rPr>
              <a:t> </a:t>
            </a:r>
            <a:r>
              <a:rPr lang="en-US" sz="2000" dirty="0" err="1">
                <a:solidFill>
                  <a:schemeClr val="accent2"/>
                </a:solidFill>
              </a:rPr>
              <a:t>di</a:t>
            </a:r>
            <a:r>
              <a:rPr lang="en-US" sz="2000" dirty="0">
                <a:solidFill>
                  <a:schemeClr val="accent2"/>
                </a:solidFill>
              </a:rPr>
              <a:t> </a:t>
            </a:r>
            <a:r>
              <a:rPr lang="en-US" sz="2000" dirty="0" err="1">
                <a:solidFill>
                  <a:schemeClr val="accent2"/>
                </a:solidFill>
              </a:rPr>
              <a:t>pasar</a:t>
            </a:r>
            <a:r>
              <a:rPr lang="en-US" sz="2000" dirty="0">
                <a:solidFill>
                  <a:schemeClr val="accent2"/>
                </a:solidFill>
              </a:rPr>
              <a:t>. </a:t>
            </a:r>
            <a:r>
              <a:rPr lang="en-US" sz="2000" dirty="0" err="1">
                <a:solidFill>
                  <a:schemeClr val="accent2"/>
                </a:solidFill>
              </a:rPr>
              <a:t>Akibantnya</a:t>
            </a:r>
            <a:r>
              <a:rPr lang="en-US" sz="2000" dirty="0">
                <a:solidFill>
                  <a:schemeClr val="accent2"/>
                </a:solidFill>
              </a:rPr>
              <a:t> </a:t>
            </a:r>
            <a:r>
              <a:rPr lang="en-US" sz="2000" dirty="0" err="1">
                <a:solidFill>
                  <a:schemeClr val="accent2"/>
                </a:solidFill>
              </a:rPr>
              <a:t>perusahaan</a:t>
            </a:r>
            <a:r>
              <a:rPr lang="en-US" sz="2000" dirty="0">
                <a:solidFill>
                  <a:schemeClr val="accent2"/>
                </a:solidFill>
              </a:rPr>
              <a:t> </a:t>
            </a:r>
            <a:r>
              <a:rPr lang="en-US" sz="2000" dirty="0" err="1">
                <a:solidFill>
                  <a:schemeClr val="accent2"/>
                </a:solidFill>
              </a:rPr>
              <a:t>akan</a:t>
            </a:r>
            <a:r>
              <a:rPr lang="en-US" sz="2000" dirty="0">
                <a:solidFill>
                  <a:schemeClr val="accent2"/>
                </a:solidFill>
              </a:rPr>
              <a:t> </a:t>
            </a:r>
            <a:r>
              <a:rPr lang="en-US" sz="2000" dirty="0" err="1">
                <a:solidFill>
                  <a:schemeClr val="accent2"/>
                </a:solidFill>
              </a:rPr>
              <a:t>menghadapi</a:t>
            </a:r>
            <a:r>
              <a:rPr lang="en-US" sz="2000" dirty="0">
                <a:solidFill>
                  <a:schemeClr val="accent2"/>
                </a:solidFill>
              </a:rPr>
              <a:t> </a:t>
            </a:r>
            <a:r>
              <a:rPr lang="en-US" sz="2000" dirty="0" err="1">
                <a:solidFill>
                  <a:schemeClr val="accent2"/>
                </a:solidFill>
              </a:rPr>
              <a:t>permintaan</a:t>
            </a:r>
            <a:r>
              <a:rPr lang="en-US" sz="2000" dirty="0">
                <a:solidFill>
                  <a:schemeClr val="accent2"/>
                </a:solidFill>
              </a:rPr>
              <a:t> yang </a:t>
            </a:r>
            <a:r>
              <a:rPr lang="en-US" sz="2000" dirty="0" err="1">
                <a:solidFill>
                  <a:schemeClr val="accent2"/>
                </a:solidFill>
              </a:rPr>
              <a:t>semakin</a:t>
            </a:r>
            <a:r>
              <a:rPr lang="en-US" sz="2000" dirty="0">
                <a:solidFill>
                  <a:schemeClr val="accent2"/>
                </a:solidFill>
              </a:rPr>
              <a:t> </a:t>
            </a:r>
            <a:r>
              <a:rPr lang="en-US" sz="2000" dirty="0" err="1">
                <a:solidFill>
                  <a:schemeClr val="accent2"/>
                </a:solidFill>
              </a:rPr>
              <a:t>sedikit</a:t>
            </a:r>
            <a:r>
              <a:rPr lang="en-US" sz="2000" dirty="0">
                <a:solidFill>
                  <a:schemeClr val="accent2"/>
                </a:solidFill>
              </a:rPr>
              <a:t> </a:t>
            </a:r>
            <a:r>
              <a:rPr lang="en-US" sz="2000" dirty="0" err="1">
                <a:solidFill>
                  <a:schemeClr val="accent2"/>
                </a:solidFill>
              </a:rPr>
              <a:t>pada</a:t>
            </a:r>
            <a:r>
              <a:rPr lang="en-US" sz="2000" dirty="0">
                <a:solidFill>
                  <a:schemeClr val="accent2"/>
                </a:solidFill>
              </a:rPr>
              <a:t> </a:t>
            </a:r>
            <a:r>
              <a:rPr lang="en-US" sz="2000" dirty="0" err="1">
                <a:solidFill>
                  <a:schemeClr val="accent2"/>
                </a:solidFill>
              </a:rPr>
              <a:t>berbagai</a:t>
            </a:r>
            <a:r>
              <a:rPr lang="en-US" sz="2000" dirty="0">
                <a:solidFill>
                  <a:schemeClr val="accent2"/>
                </a:solidFill>
              </a:rPr>
              <a:t> </a:t>
            </a:r>
            <a:r>
              <a:rPr lang="en-US" sz="2000" dirty="0" err="1">
                <a:solidFill>
                  <a:schemeClr val="accent2"/>
                </a:solidFill>
              </a:rPr>
              <a:t>tingkat</a:t>
            </a:r>
            <a:r>
              <a:rPr lang="en-US" sz="2000" dirty="0">
                <a:solidFill>
                  <a:schemeClr val="accent2"/>
                </a:solidFill>
              </a:rPr>
              <a:t> </a:t>
            </a:r>
            <a:r>
              <a:rPr lang="en-US" sz="2000" dirty="0" err="1">
                <a:solidFill>
                  <a:schemeClr val="accent2"/>
                </a:solidFill>
              </a:rPr>
              <a:t>harga</a:t>
            </a:r>
            <a:r>
              <a:rPr lang="en-US" sz="2000" dirty="0">
                <a:solidFill>
                  <a:schemeClr val="accent2"/>
                </a:solidFill>
              </a:rPr>
              <a:t>.</a:t>
            </a:r>
            <a:endParaRPr sz="2000">
              <a:solidFill>
                <a:schemeClr val="accent2"/>
              </a:solidFill>
            </a:endParaRPr>
          </a:p>
        </p:txBody>
      </p:sp>
      <p:sp>
        <p:nvSpPr>
          <p:cNvPr id="2971" name="Google Shape;2971;p52"/>
          <p:cNvSpPr/>
          <p:nvPr/>
        </p:nvSpPr>
        <p:spPr>
          <a:xfrm>
            <a:off x="2147554" y="410922"/>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52"/>
          <p:cNvSpPr/>
          <p:nvPr/>
        </p:nvSpPr>
        <p:spPr>
          <a:xfrm>
            <a:off x="1355599" y="1391037"/>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52"/>
          <p:cNvSpPr/>
          <p:nvPr/>
        </p:nvSpPr>
        <p:spPr>
          <a:xfrm>
            <a:off x="8058169" y="1347057"/>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52"/>
          <p:cNvSpPr/>
          <p:nvPr/>
        </p:nvSpPr>
        <p:spPr>
          <a:xfrm>
            <a:off x="6581954" y="352887"/>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439" y="193419"/>
            <a:ext cx="7659478" cy="961985"/>
          </a:xfrm>
        </p:spPr>
        <p:txBody>
          <a:bodyPr>
            <a:noAutofit/>
          </a:bodyPr>
          <a:lstStyle/>
          <a:p>
            <a:r>
              <a:rPr lang="sv-SE" sz="2400" b="1" dirty="0"/>
              <a:t>Gambar 1.1 Keseimbangan Perusahaan Persaingan Monopolistis dalam Jangka Pendek</a:t>
            </a:r>
            <a:endParaRPr lang="en-US" sz="2400" b="1" dirty="0"/>
          </a:p>
        </p:txBody>
      </p:sp>
      <p:sp>
        <p:nvSpPr>
          <p:cNvPr id="3" name="Subtitle 2"/>
          <p:cNvSpPr>
            <a:spLocks noGrp="1"/>
          </p:cNvSpPr>
          <p:nvPr>
            <p:ph type="subTitle" idx="1"/>
          </p:nvPr>
        </p:nvSpPr>
        <p:spPr>
          <a:xfrm>
            <a:off x="252248" y="3679602"/>
            <a:ext cx="8166538" cy="277541"/>
          </a:xfrm>
        </p:spPr>
        <p:txBody>
          <a:bodyPr>
            <a:noAutofit/>
          </a:bodyPr>
          <a:lstStyle/>
          <a:p>
            <a:pPr algn="just"/>
            <a:r>
              <a:rPr lang="en-US" sz="2000" dirty="0">
                <a:solidFill>
                  <a:schemeClr val="accent2"/>
                </a:solidFill>
              </a:rPr>
              <a:t>    </a:t>
            </a:r>
            <a:r>
              <a:rPr lang="en-US" sz="2000" dirty="0" err="1">
                <a:solidFill>
                  <a:schemeClr val="accent2"/>
                </a:solidFill>
              </a:rPr>
              <a:t>Corak</a:t>
            </a:r>
            <a:r>
              <a:rPr lang="en-US" sz="2000" dirty="0">
                <a:solidFill>
                  <a:schemeClr val="accent2"/>
                </a:solidFill>
              </a:rPr>
              <a:t> </a:t>
            </a:r>
            <a:r>
              <a:rPr lang="en-US" sz="2000" dirty="0" err="1">
                <a:solidFill>
                  <a:schemeClr val="accent2"/>
                </a:solidFill>
              </a:rPr>
              <a:t>kegiatan</a:t>
            </a:r>
            <a:r>
              <a:rPr lang="en-US" sz="2000" dirty="0">
                <a:solidFill>
                  <a:schemeClr val="accent2"/>
                </a:solidFill>
              </a:rPr>
              <a:t> </a:t>
            </a:r>
            <a:r>
              <a:rPr lang="en-US" sz="2000" dirty="0" err="1">
                <a:solidFill>
                  <a:schemeClr val="accent2"/>
                </a:solidFill>
              </a:rPr>
              <a:t>perusahaan</a:t>
            </a:r>
            <a:r>
              <a:rPr lang="en-US" sz="2000" dirty="0">
                <a:solidFill>
                  <a:schemeClr val="accent2"/>
                </a:solidFill>
              </a:rPr>
              <a:t> </a:t>
            </a:r>
            <a:r>
              <a:rPr lang="en-US" sz="2000" dirty="0" err="1">
                <a:solidFill>
                  <a:schemeClr val="accent2"/>
                </a:solidFill>
              </a:rPr>
              <a:t>dalam</a:t>
            </a:r>
            <a:r>
              <a:rPr lang="en-US" sz="2000" dirty="0">
                <a:solidFill>
                  <a:schemeClr val="accent2"/>
                </a:solidFill>
              </a:rPr>
              <a:t> </a:t>
            </a:r>
            <a:r>
              <a:rPr lang="en-US" sz="2000" dirty="0" err="1">
                <a:solidFill>
                  <a:schemeClr val="accent2"/>
                </a:solidFill>
              </a:rPr>
              <a:t>persaingan</a:t>
            </a:r>
            <a:r>
              <a:rPr lang="en-US" sz="2000" dirty="0">
                <a:solidFill>
                  <a:schemeClr val="accent2"/>
                </a:solidFill>
              </a:rPr>
              <a:t> </a:t>
            </a:r>
            <a:r>
              <a:rPr lang="en-US" sz="2000" dirty="0" err="1">
                <a:solidFill>
                  <a:schemeClr val="accent2"/>
                </a:solidFill>
              </a:rPr>
              <a:t>monopolistik</a:t>
            </a:r>
            <a:r>
              <a:rPr lang="en-US" sz="2000" dirty="0">
                <a:solidFill>
                  <a:schemeClr val="accent2"/>
                </a:solidFill>
              </a:rPr>
              <a:t> </a:t>
            </a:r>
            <a:r>
              <a:rPr lang="en-US" sz="2000" dirty="0" err="1">
                <a:solidFill>
                  <a:schemeClr val="accent2"/>
                </a:solidFill>
              </a:rPr>
              <a:t>ketika</a:t>
            </a:r>
            <a:r>
              <a:rPr lang="en-US" sz="2000" dirty="0">
                <a:solidFill>
                  <a:schemeClr val="accent2"/>
                </a:solidFill>
              </a:rPr>
              <a:t> </a:t>
            </a:r>
            <a:r>
              <a:rPr lang="en-US" sz="2000" dirty="0" err="1">
                <a:solidFill>
                  <a:schemeClr val="accent2"/>
                </a:solidFill>
              </a:rPr>
              <a:t>mendapat</a:t>
            </a:r>
            <a:r>
              <a:rPr lang="en-US" sz="2000" dirty="0">
                <a:solidFill>
                  <a:schemeClr val="accent2"/>
                </a:solidFill>
              </a:rPr>
              <a:t> </a:t>
            </a:r>
            <a:r>
              <a:rPr lang="en-US" sz="2000" dirty="0" err="1">
                <a:solidFill>
                  <a:schemeClr val="accent2"/>
                </a:solidFill>
              </a:rPr>
              <a:t>keuntungan</a:t>
            </a:r>
            <a:r>
              <a:rPr lang="en-US" sz="2000" dirty="0">
                <a:solidFill>
                  <a:schemeClr val="accent2"/>
                </a:solidFill>
              </a:rPr>
              <a:t> normal </a:t>
            </a:r>
            <a:r>
              <a:rPr lang="en-US" sz="2000" dirty="0" err="1">
                <a:solidFill>
                  <a:schemeClr val="accent2"/>
                </a:solidFill>
              </a:rPr>
              <a:t>berbeda</a:t>
            </a:r>
            <a:r>
              <a:rPr lang="en-US" sz="2000" dirty="0">
                <a:solidFill>
                  <a:schemeClr val="accent2"/>
                </a:solidFill>
              </a:rPr>
              <a:t> </a:t>
            </a:r>
            <a:r>
              <a:rPr lang="en-US" sz="2000" dirty="0" err="1">
                <a:solidFill>
                  <a:schemeClr val="accent2"/>
                </a:solidFill>
              </a:rPr>
              <a:t>dengan</a:t>
            </a:r>
            <a:r>
              <a:rPr lang="en-US" sz="2000" dirty="0">
                <a:solidFill>
                  <a:schemeClr val="accent2"/>
                </a:solidFill>
              </a:rPr>
              <a:t> </a:t>
            </a:r>
            <a:r>
              <a:rPr lang="en-US" sz="2000" dirty="0" err="1">
                <a:solidFill>
                  <a:schemeClr val="accent2"/>
                </a:solidFill>
              </a:rPr>
              <a:t>corak</a:t>
            </a:r>
            <a:r>
              <a:rPr lang="en-US" sz="2000" dirty="0">
                <a:solidFill>
                  <a:schemeClr val="accent2"/>
                </a:solidFill>
              </a:rPr>
              <a:t> </a:t>
            </a:r>
            <a:r>
              <a:rPr lang="en-US" sz="2000" dirty="0" err="1">
                <a:solidFill>
                  <a:schemeClr val="accent2"/>
                </a:solidFill>
              </a:rPr>
              <a:t>kegiatan</a:t>
            </a:r>
            <a:r>
              <a:rPr lang="en-US" sz="2000" dirty="0">
                <a:solidFill>
                  <a:schemeClr val="accent2"/>
                </a:solidFill>
              </a:rPr>
              <a:t> </a:t>
            </a:r>
            <a:r>
              <a:rPr lang="en-US" sz="2000" dirty="0" err="1">
                <a:solidFill>
                  <a:schemeClr val="accent2"/>
                </a:solidFill>
              </a:rPr>
              <a:t>perusahaan</a:t>
            </a:r>
            <a:r>
              <a:rPr lang="en-US" sz="2000" dirty="0">
                <a:solidFill>
                  <a:schemeClr val="accent2"/>
                </a:solidFill>
              </a:rPr>
              <a:t> </a:t>
            </a:r>
            <a:r>
              <a:rPr lang="en-US" sz="2000" dirty="0" err="1">
                <a:solidFill>
                  <a:schemeClr val="accent2"/>
                </a:solidFill>
              </a:rPr>
              <a:t>dalam</a:t>
            </a:r>
            <a:r>
              <a:rPr lang="en-US" sz="2000" dirty="0">
                <a:solidFill>
                  <a:schemeClr val="accent2"/>
                </a:solidFill>
              </a:rPr>
              <a:t> </a:t>
            </a:r>
            <a:r>
              <a:rPr lang="en-US" sz="2000" dirty="0" err="1">
                <a:solidFill>
                  <a:schemeClr val="accent2"/>
                </a:solidFill>
              </a:rPr>
              <a:t>persaingan</a:t>
            </a:r>
            <a:r>
              <a:rPr lang="en-US" sz="2000" dirty="0">
                <a:solidFill>
                  <a:schemeClr val="accent2"/>
                </a:solidFill>
              </a:rPr>
              <a:t> </a:t>
            </a:r>
            <a:r>
              <a:rPr lang="en-US" sz="2000" dirty="0" err="1">
                <a:solidFill>
                  <a:schemeClr val="accent2"/>
                </a:solidFill>
              </a:rPr>
              <a:t>sempurna</a:t>
            </a:r>
            <a:r>
              <a:rPr lang="en-US" sz="2000" dirty="0">
                <a:solidFill>
                  <a:schemeClr val="accent2"/>
                </a:solidFill>
              </a:rPr>
              <a:t> yang </a:t>
            </a:r>
            <a:r>
              <a:rPr lang="en-US" sz="2000" dirty="0" err="1">
                <a:solidFill>
                  <a:schemeClr val="accent2"/>
                </a:solidFill>
              </a:rPr>
              <a:t>juga</a:t>
            </a:r>
            <a:r>
              <a:rPr lang="en-US" sz="2000" dirty="0">
                <a:solidFill>
                  <a:schemeClr val="accent2"/>
                </a:solidFill>
              </a:rPr>
              <a:t> </a:t>
            </a:r>
            <a:r>
              <a:rPr lang="en-US" sz="2000" dirty="0" err="1">
                <a:solidFill>
                  <a:schemeClr val="accent2"/>
                </a:solidFill>
              </a:rPr>
              <a:t>memperoleh</a:t>
            </a:r>
            <a:r>
              <a:rPr lang="en-US" sz="2000" dirty="0">
                <a:solidFill>
                  <a:schemeClr val="accent2"/>
                </a:solidFill>
              </a:rPr>
              <a:t> </a:t>
            </a:r>
            <a:r>
              <a:rPr lang="en-US" sz="2000" dirty="0" err="1">
                <a:solidFill>
                  <a:schemeClr val="accent2"/>
                </a:solidFill>
              </a:rPr>
              <a:t>untung</a:t>
            </a:r>
            <a:r>
              <a:rPr lang="en-US" sz="2000" dirty="0">
                <a:solidFill>
                  <a:schemeClr val="accent2"/>
                </a:solidFill>
              </a:rPr>
              <a:t> yang normal.</a:t>
            </a:r>
          </a:p>
        </p:txBody>
      </p:sp>
      <p:pic>
        <p:nvPicPr>
          <p:cNvPr id="1026" name="Picture 2"/>
          <p:cNvPicPr>
            <a:picLocks noChangeAspect="1" noChangeArrowheads="1"/>
          </p:cNvPicPr>
          <p:nvPr/>
        </p:nvPicPr>
        <p:blipFill>
          <a:blip r:embed="rId2"/>
          <a:srcRect l="27142" t="25464" r="27298" b="12467"/>
          <a:stretch>
            <a:fillRect/>
          </a:stretch>
        </p:blipFill>
        <p:spPr bwMode="auto">
          <a:xfrm>
            <a:off x="868741" y="1234621"/>
            <a:ext cx="3315429" cy="240721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26978" t="32692" r="31219" b="2738"/>
          <a:stretch>
            <a:fillRect/>
          </a:stretch>
        </p:blipFill>
        <p:spPr bwMode="auto">
          <a:xfrm>
            <a:off x="4745440" y="1213947"/>
            <a:ext cx="2911070" cy="239635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0"/>
        <p:cNvGrpSpPr/>
        <p:nvPr/>
      </p:nvGrpSpPr>
      <p:grpSpPr>
        <a:xfrm>
          <a:off x="0" y="0"/>
          <a:ext cx="0" cy="0"/>
          <a:chOff x="0" y="0"/>
          <a:chExt cx="0" cy="0"/>
        </a:xfrm>
      </p:grpSpPr>
      <p:sp>
        <p:nvSpPr>
          <p:cNvPr id="2961" name="Google Shape;2961;p51"/>
          <p:cNvSpPr txBox="1">
            <a:spLocks noGrp="1"/>
          </p:cNvSpPr>
          <p:nvPr>
            <p:ph type="title"/>
          </p:nvPr>
        </p:nvSpPr>
        <p:spPr>
          <a:xfrm>
            <a:off x="870750" y="1436550"/>
            <a:ext cx="3321300" cy="2270400"/>
          </a:xfrm>
          <a:prstGeom prst="rect">
            <a:avLst/>
          </a:prstGeom>
        </p:spPr>
        <p:txBody>
          <a:bodyPr spcFirstLastPara="1" wrap="square" lIns="91425" tIns="91425" rIns="91425" bIns="91425" anchor="ctr" anchorCtr="0">
            <a:noAutofit/>
          </a:bodyPr>
          <a:lstStyle/>
          <a:p>
            <a:pPr lvl="0"/>
            <a:r>
              <a:rPr lang="en-US" sz="3200" b="1" dirty="0" err="1"/>
              <a:t>Gambar</a:t>
            </a:r>
            <a:r>
              <a:rPr lang="en-US" sz="3200" b="1" dirty="0"/>
              <a:t> 1.2 </a:t>
            </a:r>
            <a:r>
              <a:rPr lang="en-US" sz="3200" b="1" dirty="0" err="1"/>
              <a:t>Keseimbangan</a:t>
            </a:r>
            <a:r>
              <a:rPr lang="en-US" sz="3200" b="1" dirty="0"/>
              <a:t> Perusahaan </a:t>
            </a:r>
            <a:r>
              <a:rPr lang="en-US" sz="3200" b="1" dirty="0" err="1"/>
              <a:t>Persaingan</a:t>
            </a:r>
            <a:r>
              <a:rPr lang="en-US" sz="3200" b="1" dirty="0"/>
              <a:t> </a:t>
            </a:r>
            <a:r>
              <a:rPr lang="en-US" sz="3200" b="1" dirty="0" err="1"/>
              <a:t>Monopolistis</a:t>
            </a:r>
            <a:r>
              <a:rPr lang="en-US" sz="3200" b="1" dirty="0"/>
              <a:t> </a:t>
            </a:r>
            <a:r>
              <a:rPr lang="en-US" sz="3200" b="1" dirty="0" err="1"/>
              <a:t>dalam</a:t>
            </a:r>
            <a:r>
              <a:rPr lang="en-US" sz="3200" b="1" dirty="0"/>
              <a:t> </a:t>
            </a:r>
            <a:r>
              <a:rPr lang="en-US" sz="3200" b="1" dirty="0" err="1"/>
              <a:t>Jangka</a:t>
            </a:r>
            <a:r>
              <a:rPr lang="en-US" sz="3200" b="1" dirty="0"/>
              <a:t> </a:t>
            </a:r>
            <a:r>
              <a:rPr lang="en-US" sz="3200" b="1" dirty="0" err="1"/>
              <a:t>Panjang</a:t>
            </a:r>
            <a:endParaRPr sz="3200" b="1"/>
          </a:p>
        </p:txBody>
      </p:sp>
      <p:sp>
        <p:nvSpPr>
          <p:cNvPr id="2962" name="Google Shape;2962;p51"/>
          <p:cNvSpPr/>
          <p:nvPr/>
        </p:nvSpPr>
        <p:spPr>
          <a:xfrm>
            <a:off x="564629" y="1060472"/>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51"/>
          <p:cNvSpPr/>
          <p:nvPr/>
        </p:nvSpPr>
        <p:spPr>
          <a:xfrm>
            <a:off x="2958624" y="4039040"/>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p:cNvPicPr>
            <a:picLocks noChangeAspect="1" noChangeArrowheads="1"/>
          </p:cNvPicPr>
          <p:nvPr/>
        </p:nvPicPr>
        <p:blipFill>
          <a:blip r:embed="rId3"/>
          <a:srcRect l="27384" t="35922" r="26572" b="7465"/>
          <a:stretch>
            <a:fillRect/>
          </a:stretch>
        </p:blipFill>
        <p:spPr bwMode="auto">
          <a:xfrm>
            <a:off x="4113119" y="1150891"/>
            <a:ext cx="4378890" cy="286932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90"/>
        <p:cNvGrpSpPr/>
        <p:nvPr/>
      </p:nvGrpSpPr>
      <p:grpSpPr>
        <a:xfrm>
          <a:off x="0" y="0"/>
          <a:ext cx="0" cy="0"/>
          <a:chOff x="0" y="0"/>
          <a:chExt cx="0" cy="0"/>
        </a:xfrm>
      </p:grpSpPr>
      <p:grpSp>
        <p:nvGrpSpPr>
          <p:cNvPr id="2" name="Google Shape;3891;p56"/>
          <p:cNvGrpSpPr/>
          <p:nvPr/>
        </p:nvGrpSpPr>
        <p:grpSpPr>
          <a:xfrm>
            <a:off x="5447600" y="1884260"/>
            <a:ext cx="2985595" cy="2722267"/>
            <a:chOff x="5119908" y="1288099"/>
            <a:chExt cx="3284483" cy="2994793"/>
          </a:xfrm>
        </p:grpSpPr>
        <p:grpSp>
          <p:nvGrpSpPr>
            <p:cNvPr id="3" name="Google Shape;3892;p56"/>
            <p:cNvGrpSpPr/>
            <p:nvPr/>
          </p:nvGrpSpPr>
          <p:grpSpPr>
            <a:xfrm>
              <a:off x="5119908" y="1288121"/>
              <a:ext cx="3284483" cy="2994765"/>
              <a:chOff x="4033100" y="603400"/>
              <a:chExt cx="2919800" cy="2662250"/>
            </a:xfrm>
          </p:grpSpPr>
          <p:sp>
            <p:nvSpPr>
              <p:cNvPr id="3893" name="Google Shape;3893;p56"/>
              <p:cNvSpPr/>
              <p:nvPr/>
            </p:nvSpPr>
            <p:spPr>
              <a:xfrm>
                <a:off x="5905850" y="1008600"/>
                <a:ext cx="662825" cy="580650"/>
              </a:xfrm>
              <a:custGeom>
                <a:avLst/>
                <a:gdLst/>
                <a:ahLst/>
                <a:cxnLst/>
                <a:rect l="l" t="t" r="r" b="b"/>
                <a:pathLst>
                  <a:path w="26513" h="23226" extrusionOk="0">
                    <a:moveTo>
                      <a:pt x="13273" y="1"/>
                    </a:moveTo>
                    <a:cubicBezTo>
                      <a:pt x="11219" y="1"/>
                      <a:pt x="9139" y="544"/>
                      <a:pt x="7254" y="1685"/>
                    </a:cubicBezTo>
                    <a:cubicBezTo>
                      <a:pt x="1746" y="5028"/>
                      <a:pt x="1" y="12176"/>
                      <a:pt x="3301" y="17642"/>
                    </a:cubicBezTo>
                    <a:cubicBezTo>
                      <a:pt x="5482" y="21231"/>
                      <a:pt x="9313" y="23225"/>
                      <a:pt x="13240" y="23225"/>
                    </a:cubicBezTo>
                    <a:cubicBezTo>
                      <a:pt x="15294" y="23225"/>
                      <a:pt x="17374" y="22680"/>
                      <a:pt x="19259" y="21532"/>
                    </a:cubicBezTo>
                    <a:cubicBezTo>
                      <a:pt x="24746" y="18189"/>
                      <a:pt x="26512" y="11083"/>
                      <a:pt x="23190" y="5574"/>
                    </a:cubicBezTo>
                    <a:cubicBezTo>
                      <a:pt x="21023" y="1985"/>
                      <a:pt x="17198" y="1"/>
                      <a:pt x="1327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6"/>
              <p:cNvSpPr/>
              <p:nvPr/>
            </p:nvSpPr>
            <p:spPr>
              <a:xfrm>
                <a:off x="5843825" y="603400"/>
                <a:ext cx="341150" cy="299100"/>
              </a:xfrm>
              <a:custGeom>
                <a:avLst/>
                <a:gdLst/>
                <a:ahLst/>
                <a:cxnLst/>
                <a:rect l="l" t="t" r="r" b="b"/>
                <a:pathLst>
                  <a:path w="13646" h="11964" extrusionOk="0">
                    <a:moveTo>
                      <a:pt x="6815" y="1"/>
                    </a:moveTo>
                    <a:cubicBezTo>
                      <a:pt x="5725" y="1"/>
                      <a:pt x="4623" y="299"/>
                      <a:pt x="3638" y="926"/>
                    </a:cubicBezTo>
                    <a:cubicBezTo>
                      <a:pt x="842" y="2671"/>
                      <a:pt x="1" y="6392"/>
                      <a:pt x="1767" y="9168"/>
                    </a:cubicBezTo>
                    <a:cubicBezTo>
                      <a:pt x="2920" y="10973"/>
                      <a:pt x="4863" y="11963"/>
                      <a:pt x="6841" y="11963"/>
                    </a:cubicBezTo>
                    <a:cubicBezTo>
                      <a:pt x="7928" y="11963"/>
                      <a:pt x="9025" y="11665"/>
                      <a:pt x="10008" y="11039"/>
                    </a:cubicBezTo>
                    <a:cubicBezTo>
                      <a:pt x="12805" y="9273"/>
                      <a:pt x="13646" y="5572"/>
                      <a:pt x="11879" y="2776"/>
                    </a:cubicBezTo>
                    <a:cubicBezTo>
                      <a:pt x="10740" y="986"/>
                      <a:pt x="8796" y="1"/>
                      <a:pt x="6815"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6"/>
              <p:cNvSpPr/>
              <p:nvPr/>
            </p:nvSpPr>
            <p:spPr>
              <a:xfrm>
                <a:off x="4033100" y="604125"/>
                <a:ext cx="2919800" cy="2661525"/>
              </a:xfrm>
              <a:custGeom>
                <a:avLst/>
                <a:gdLst/>
                <a:ahLst/>
                <a:cxnLst/>
                <a:rect l="l" t="t" r="r" b="b"/>
                <a:pathLst>
                  <a:path w="116792" h="106461" extrusionOk="0">
                    <a:moveTo>
                      <a:pt x="82563" y="60018"/>
                    </a:moveTo>
                    <a:lnTo>
                      <a:pt x="82563" y="60018"/>
                    </a:lnTo>
                    <a:cubicBezTo>
                      <a:pt x="83047" y="60291"/>
                      <a:pt x="83573" y="60606"/>
                      <a:pt x="84182" y="60964"/>
                    </a:cubicBezTo>
                    <a:cubicBezTo>
                      <a:pt x="83846" y="60964"/>
                      <a:pt x="83489" y="61006"/>
                      <a:pt x="83152" y="61006"/>
                    </a:cubicBezTo>
                    <a:cubicBezTo>
                      <a:pt x="83005" y="60711"/>
                      <a:pt x="82795" y="60375"/>
                      <a:pt x="82563" y="60018"/>
                    </a:cubicBezTo>
                    <a:close/>
                    <a:moveTo>
                      <a:pt x="98395" y="87202"/>
                    </a:moveTo>
                    <a:cubicBezTo>
                      <a:pt x="98395" y="87244"/>
                      <a:pt x="98416" y="87307"/>
                      <a:pt x="98416" y="87328"/>
                    </a:cubicBezTo>
                    <a:cubicBezTo>
                      <a:pt x="98374" y="87391"/>
                      <a:pt x="98269" y="87496"/>
                      <a:pt x="98143" y="87644"/>
                    </a:cubicBezTo>
                    <a:cubicBezTo>
                      <a:pt x="98206" y="87496"/>
                      <a:pt x="98311" y="87349"/>
                      <a:pt x="98395" y="87202"/>
                    </a:cubicBezTo>
                    <a:close/>
                    <a:moveTo>
                      <a:pt x="97049" y="89178"/>
                    </a:moveTo>
                    <a:cubicBezTo>
                      <a:pt x="97049" y="89284"/>
                      <a:pt x="97028" y="89347"/>
                      <a:pt x="96986" y="89431"/>
                    </a:cubicBezTo>
                    <a:lnTo>
                      <a:pt x="96986" y="89305"/>
                    </a:lnTo>
                    <a:cubicBezTo>
                      <a:pt x="97007" y="89241"/>
                      <a:pt x="97028" y="89220"/>
                      <a:pt x="97049" y="89178"/>
                    </a:cubicBezTo>
                    <a:close/>
                    <a:moveTo>
                      <a:pt x="22875" y="81105"/>
                    </a:moveTo>
                    <a:cubicBezTo>
                      <a:pt x="23233" y="81757"/>
                      <a:pt x="23716" y="82366"/>
                      <a:pt x="24263" y="82892"/>
                    </a:cubicBezTo>
                    <a:cubicBezTo>
                      <a:pt x="24095" y="83775"/>
                      <a:pt x="23948" y="84637"/>
                      <a:pt x="23737" y="85562"/>
                    </a:cubicBezTo>
                    <a:cubicBezTo>
                      <a:pt x="23023" y="88422"/>
                      <a:pt x="22371" y="91176"/>
                      <a:pt x="21761" y="93657"/>
                    </a:cubicBezTo>
                    <a:cubicBezTo>
                      <a:pt x="21425" y="95002"/>
                      <a:pt x="21109" y="96285"/>
                      <a:pt x="20794" y="97483"/>
                    </a:cubicBezTo>
                    <a:cubicBezTo>
                      <a:pt x="20437" y="96726"/>
                      <a:pt x="20079" y="96032"/>
                      <a:pt x="19743" y="95296"/>
                    </a:cubicBezTo>
                    <a:cubicBezTo>
                      <a:pt x="19953" y="94792"/>
                      <a:pt x="20079" y="94245"/>
                      <a:pt x="20100" y="93699"/>
                    </a:cubicBezTo>
                    <a:cubicBezTo>
                      <a:pt x="20184" y="92605"/>
                      <a:pt x="20037" y="91491"/>
                      <a:pt x="20142" y="90335"/>
                    </a:cubicBezTo>
                    <a:cubicBezTo>
                      <a:pt x="20184" y="89746"/>
                      <a:pt x="20310" y="89178"/>
                      <a:pt x="20563" y="88611"/>
                    </a:cubicBezTo>
                    <a:cubicBezTo>
                      <a:pt x="20794" y="88064"/>
                      <a:pt x="21130" y="87538"/>
                      <a:pt x="21467" y="87034"/>
                    </a:cubicBezTo>
                    <a:cubicBezTo>
                      <a:pt x="21824" y="86508"/>
                      <a:pt x="22203" y="85983"/>
                      <a:pt x="22518" y="85436"/>
                    </a:cubicBezTo>
                    <a:cubicBezTo>
                      <a:pt x="22833" y="84868"/>
                      <a:pt x="23128" y="84217"/>
                      <a:pt x="23191" y="83544"/>
                    </a:cubicBezTo>
                    <a:cubicBezTo>
                      <a:pt x="23296" y="82703"/>
                      <a:pt x="23023" y="81925"/>
                      <a:pt x="22875" y="81105"/>
                    </a:cubicBezTo>
                    <a:close/>
                    <a:moveTo>
                      <a:pt x="77286" y="100384"/>
                    </a:moveTo>
                    <a:cubicBezTo>
                      <a:pt x="77244" y="100405"/>
                      <a:pt x="77160" y="100405"/>
                      <a:pt x="77055" y="100447"/>
                    </a:cubicBezTo>
                    <a:cubicBezTo>
                      <a:pt x="77160" y="100426"/>
                      <a:pt x="77223" y="100426"/>
                      <a:pt x="77286" y="100384"/>
                    </a:cubicBezTo>
                    <a:close/>
                    <a:moveTo>
                      <a:pt x="37887" y="80621"/>
                    </a:moveTo>
                    <a:lnTo>
                      <a:pt x="37950" y="82430"/>
                    </a:lnTo>
                    <a:lnTo>
                      <a:pt x="34502" y="106271"/>
                    </a:lnTo>
                    <a:lnTo>
                      <a:pt x="19785" y="106271"/>
                    </a:lnTo>
                    <a:cubicBezTo>
                      <a:pt x="20100" y="106250"/>
                      <a:pt x="20415" y="106166"/>
                      <a:pt x="20731" y="106040"/>
                    </a:cubicBezTo>
                    <a:cubicBezTo>
                      <a:pt x="21193" y="105893"/>
                      <a:pt x="21656" y="105640"/>
                      <a:pt x="22118" y="105283"/>
                    </a:cubicBezTo>
                    <a:cubicBezTo>
                      <a:pt x="22371" y="105073"/>
                      <a:pt x="22581" y="104842"/>
                      <a:pt x="22707" y="104526"/>
                    </a:cubicBezTo>
                    <a:cubicBezTo>
                      <a:pt x="22833" y="104211"/>
                      <a:pt x="22833" y="103832"/>
                      <a:pt x="22875" y="103475"/>
                    </a:cubicBezTo>
                    <a:cubicBezTo>
                      <a:pt x="22896" y="103097"/>
                      <a:pt x="22896" y="102739"/>
                      <a:pt x="22938" y="102340"/>
                    </a:cubicBezTo>
                    <a:cubicBezTo>
                      <a:pt x="23001" y="101940"/>
                      <a:pt x="23149" y="101583"/>
                      <a:pt x="23359" y="101204"/>
                    </a:cubicBezTo>
                    <a:cubicBezTo>
                      <a:pt x="23779" y="100468"/>
                      <a:pt x="24473" y="99796"/>
                      <a:pt x="24683" y="98808"/>
                    </a:cubicBezTo>
                    <a:cubicBezTo>
                      <a:pt x="24915" y="97840"/>
                      <a:pt x="24747" y="96789"/>
                      <a:pt x="24578" y="95738"/>
                    </a:cubicBezTo>
                    <a:cubicBezTo>
                      <a:pt x="24410" y="94687"/>
                      <a:pt x="24263" y="93551"/>
                      <a:pt x="24662" y="92458"/>
                    </a:cubicBezTo>
                    <a:cubicBezTo>
                      <a:pt x="25020" y="91344"/>
                      <a:pt x="25777" y="90377"/>
                      <a:pt x="26176" y="89136"/>
                    </a:cubicBezTo>
                    <a:cubicBezTo>
                      <a:pt x="26576" y="87917"/>
                      <a:pt x="26386" y="86571"/>
                      <a:pt x="26471" y="85226"/>
                    </a:cubicBezTo>
                    <a:cubicBezTo>
                      <a:pt x="26471" y="84995"/>
                      <a:pt x="26492" y="84784"/>
                      <a:pt x="26534" y="84553"/>
                    </a:cubicBezTo>
                    <a:cubicBezTo>
                      <a:pt x="27827" y="85205"/>
                      <a:pt x="29235" y="85573"/>
                      <a:pt x="30560" y="85573"/>
                    </a:cubicBezTo>
                    <a:cubicBezTo>
                      <a:pt x="31884" y="85573"/>
                      <a:pt x="33125" y="85205"/>
                      <a:pt x="34081" y="84385"/>
                    </a:cubicBezTo>
                    <a:cubicBezTo>
                      <a:pt x="34775" y="83817"/>
                      <a:pt x="36142" y="82451"/>
                      <a:pt x="37887" y="80621"/>
                    </a:cubicBezTo>
                    <a:close/>
                    <a:moveTo>
                      <a:pt x="24494" y="83081"/>
                    </a:moveTo>
                    <a:cubicBezTo>
                      <a:pt x="25083" y="83607"/>
                      <a:pt x="25735" y="84069"/>
                      <a:pt x="26407" y="84448"/>
                    </a:cubicBezTo>
                    <a:cubicBezTo>
                      <a:pt x="26365" y="84700"/>
                      <a:pt x="26344" y="84974"/>
                      <a:pt x="26344" y="85205"/>
                    </a:cubicBezTo>
                    <a:cubicBezTo>
                      <a:pt x="26260" y="86550"/>
                      <a:pt x="26449" y="87875"/>
                      <a:pt x="26071" y="89073"/>
                    </a:cubicBezTo>
                    <a:cubicBezTo>
                      <a:pt x="25714" y="90251"/>
                      <a:pt x="24936" y="91239"/>
                      <a:pt x="24557" y="92374"/>
                    </a:cubicBezTo>
                    <a:cubicBezTo>
                      <a:pt x="24137" y="93509"/>
                      <a:pt x="24305" y="94687"/>
                      <a:pt x="24473" y="95738"/>
                    </a:cubicBezTo>
                    <a:cubicBezTo>
                      <a:pt x="24620" y="96789"/>
                      <a:pt x="24810" y="97819"/>
                      <a:pt x="24578" y="98766"/>
                    </a:cubicBezTo>
                    <a:cubicBezTo>
                      <a:pt x="24368" y="99712"/>
                      <a:pt x="23716" y="100384"/>
                      <a:pt x="23296" y="101120"/>
                    </a:cubicBezTo>
                    <a:cubicBezTo>
                      <a:pt x="23086" y="101499"/>
                      <a:pt x="22917" y="101898"/>
                      <a:pt x="22833" y="102319"/>
                    </a:cubicBezTo>
                    <a:cubicBezTo>
                      <a:pt x="22791" y="102697"/>
                      <a:pt x="22791" y="103097"/>
                      <a:pt x="22770" y="103475"/>
                    </a:cubicBezTo>
                    <a:cubicBezTo>
                      <a:pt x="22728" y="103832"/>
                      <a:pt x="22728" y="104169"/>
                      <a:pt x="22602" y="104484"/>
                    </a:cubicBezTo>
                    <a:cubicBezTo>
                      <a:pt x="22497" y="104800"/>
                      <a:pt x="22287" y="105052"/>
                      <a:pt x="22055" y="105220"/>
                    </a:cubicBezTo>
                    <a:cubicBezTo>
                      <a:pt x="21614" y="105598"/>
                      <a:pt x="21109" y="105830"/>
                      <a:pt x="20689" y="105977"/>
                    </a:cubicBezTo>
                    <a:cubicBezTo>
                      <a:pt x="20268" y="106145"/>
                      <a:pt x="19869" y="106250"/>
                      <a:pt x="19553" y="106292"/>
                    </a:cubicBezTo>
                    <a:lnTo>
                      <a:pt x="19511" y="106292"/>
                    </a:lnTo>
                    <a:cubicBezTo>
                      <a:pt x="19511" y="106271"/>
                      <a:pt x="19448" y="106271"/>
                      <a:pt x="19406" y="106271"/>
                    </a:cubicBezTo>
                    <a:cubicBezTo>
                      <a:pt x="21572" y="104863"/>
                      <a:pt x="22182" y="100952"/>
                      <a:pt x="21256" y="98492"/>
                    </a:cubicBezTo>
                    <a:cubicBezTo>
                      <a:pt x="21151" y="98240"/>
                      <a:pt x="21046" y="98009"/>
                      <a:pt x="20941" y="97735"/>
                    </a:cubicBezTo>
                    <a:cubicBezTo>
                      <a:pt x="21256" y="96474"/>
                      <a:pt x="21635" y="95128"/>
                      <a:pt x="21992" y="93720"/>
                    </a:cubicBezTo>
                    <a:cubicBezTo>
                      <a:pt x="22602" y="91218"/>
                      <a:pt x="23296" y="88485"/>
                      <a:pt x="23990" y="85625"/>
                    </a:cubicBezTo>
                    <a:cubicBezTo>
                      <a:pt x="24179" y="84784"/>
                      <a:pt x="24368" y="83922"/>
                      <a:pt x="24494" y="83081"/>
                    </a:cubicBezTo>
                    <a:close/>
                    <a:moveTo>
                      <a:pt x="17893" y="106229"/>
                    </a:moveTo>
                    <a:cubicBezTo>
                      <a:pt x="17998" y="106250"/>
                      <a:pt x="18103" y="106271"/>
                      <a:pt x="18229" y="106313"/>
                    </a:cubicBezTo>
                    <a:lnTo>
                      <a:pt x="17914" y="106313"/>
                    </a:lnTo>
                    <a:lnTo>
                      <a:pt x="17893" y="106229"/>
                    </a:lnTo>
                    <a:close/>
                    <a:moveTo>
                      <a:pt x="107501" y="90700"/>
                    </a:moveTo>
                    <a:cubicBezTo>
                      <a:pt x="106289" y="90700"/>
                      <a:pt x="105632" y="93464"/>
                      <a:pt x="105753" y="94981"/>
                    </a:cubicBezTo>
                    <a:cubicBezTo>
                      <a:pt x="105837" y="95948"/>
                      <a:pt x="106132" y="97840"/>
                      <a:pt x="107351" y="98976"/>
                    </a:cubicBezTo>
                    <a:lnTo>
                      <a:pt x="107351" y="99670"/>
                    </a:lnTo>
                    <a:cubicBezTo>
                      <a:pt x="107351" y="101520"/>
                      <a:pt x="107309" y="103181"/>
                      <a:pt x="107288" y="104379"/>
                    </a:cubicBezTo>
                    <a:cubicBezTo>
                      <a:pt x="107246" y="104253"/>
                      <a:pt x="107246" y="104127"/>
                      <a:pt x="107225" y="103980"/>
                    </a:cubicBezTo>
                    <a:cubicBezTo>
                      <a:pt x="107204" y="103769"/>
                      <a:pt x="107141" y="103601"/>
                      <a:pt x="107078" y="103349"/>
                    </a:cubicBezTo>
                    <a:cubicBezTo>
                      <a:pt x="106973" y="103033"/>
                      <a:pt x="106826" y="102697"/>
                      <a:pt x="106678" y="102382"/>
                    </a:cubicBezTo>
                    <a:cubicBezTo>
                      <a:pt x="106384" y="100574"/>
                      <a:pt x="105144" y="98934"/>
                      <a:pt x="103504" y="98156"/>
                    </a:cubicBezTo>
                    <a:cubicBezTo>
                      <a:pt x="103253" y="98037"/>
                      <a:pt x="102969" y="97944"/>
                      <a:pt x="102705" y="97944"/>
                    </a:cubicBezTo>
                    <a:cubicBezTo>
                      <a:pt x="102503" y="97944"/>
                      <a:pt x="102313" y="97998"/>
                      <a:pt x="102158" y="98135"/>
                    </a:cubicBezTo>
                    <a:cubicBezTo>
                      <a:pt x="101822" y="98450"/>
                      <a:pt x="101885" y="99018"/>
                      <a:pt x="102053" y="99438"/>
                    </a:cubicBezTo>
                    <a:cubicBezTo>
                      <a:pt x="102768" y="101246"/>
                      <a:pt x="104639" y="102550"/>
                      <a:pt x="106615" y="102550"/>
                    </a:cubicBezTo>
                    <a:cubicBezTo>
                      <a:pt x="106741" y="102823"/>
                      <a:pt x="106889" y="103118"/>
                      <a:pt x="106952" y="103391"/>
                    </a:cubicBezTo>
                    <a:cubicBezTo>
                      <a:pt x="107015" y="103601"/>
                      <a:pt x="107099" y="103811"/>
                      <a:pt x="107120" y="103980"/>
                    </a:cubicBezTo>
                    <a:cubicBezTo>
                      <a:pt x="107183" y="104169"/>
                      <a:pt x="107204" y="104358"/>
                      <a:pt x="107204" y="104547"/>
                    </a:cubicBezTo>
                    <a:cubicBezTo>
                      <a:pt x="107225" y="104778"/>
                      <a:pt x="107225" y="104989"/>
                      <a:pt x="107246" y="105136"/>
                    </a:cubicBezTo>
                    <a:cubicBezTo>
                      <a:pt x="107246" y="105409"/>
                      <a:pt x="107246" y="105640"/>
                      <a:pt x="107225" y="105851"/>
                    </a:cubicBezTo>
                    <a:lnTo>
                      <a:pt x="107225" y="106250"/>
                    </a:lnTo>
                    <a:cubicBezTo>
                      <a:pt x="107330" y="106250"/>
                      <a:pt x="107330" y="106271"/>
                      <a:pt x="107330" y="106313"/>
                    </a:cubicBezTo>
                    <a:lnTo>
                      <a:pt x="107330" y="106208"/>
                    </a:lnTo>
                    <a:lnTo>
                      <a:pt x="107330" y="106061"/>
                    </a:lnTo>
                    <a:cubicBezTo>
                      <a:pt x="107351" y="106019"/>
                      <a:pt x="107351" y="105935"/>
                      <a:pt x="107414" y="105809"/>
                    </a:cubicBezTo>
                    <a:cubicBezTo>
                      <a:pt x="107456" y="105619"/>
                      <a:pt x="107519" y="105325"/>
                      <a:pt x="107603" y="104968"/>
                    </a:cubicBezTo>
                    <a:cubicBezTo>
                      <a:pt x="107751" y="104253"/>
                      <a:pt x="107940" y="103286"/>
                      <a:pt x="108487" y="102340"/>
                    </a:cubicBezTo>
                    <a:cubicBezTo>
                      <a:pt x="108655" y="102024"/>
                      <a:pt x="108844" y="101751"/>
                      <a:pt x="109033" y="101499"/>
                    </a:cubicBezTo>
                    <a:cubicBezTo>
                      <a:pt x="109308" y="101570"/>
                      <a:pt x="109579" y="101602"/>
                      <a:pt x="109847" y="101602"/>
                    </a:cubicBezTo>
                    <a:cubicBezTo>
                      <a:pt x="110769" y="101602"/>
                      <a:pt x="111650" y="101216"/>
                      <a:pt x="112481" y="100679"/>
                    </a:cubicBezTo>
                    <a:cubicBezTo>
                      <a:pt x="112796" y="100468"/>
                      <a:pt x="113112" y="100237"/>
                      <a:pt x="113280" y="99901"/>
                    </a:cubicBezTo>
                    <a:cubicBezTo>
                      <a:pt x="113448" y="99543"/>
                      <a:pt x="113490" y="99123"/>
                      <a:pt x="113238" y="98808"/>
                    </a:cubicBezTo>
                    <a:cubicBezTo>
                      <a:pt x="113007" y="98471"/>
                      <a:pt x="112586" y="98366"/>
                      <a:pt x="112166" y="98345"/>
                    </a:cubicBezTo>
                    <a:cubicBezTo>
                      <a:pt x="112063" y="98335"/>
                      <a:pt x="111960" y="98330"/>
                      <a:pt x="111856" y="98330"/>
                    </a:cubicBezTo>
                    <a:cubicBezTo>
                      <a:pt x="111088" y="98330"/>
                      <a:pt x="110301" y="98602"/>
                      <a:pt x="109727" y="99102"/>
                    </a:cubicBezTo>
                    <a:cubicBezTo>
                      <a:pt x="109075" y="99670"/>
                      <a:pt x="108718" y="100595"/>
                      <a:pt x="108907" y="101436"/>
                    </a:cubicBezTo>
                    <a:cubicBezTo>
                      <a:pt x="108697" y="101709"/>
                      <a:pt x="108508" y="101961"/>
                      <a:pt x="108360" y="102277"/>
                    </a:cubicBezTo>
                    <a:cubicBezTo>
                      <a:pt x="107793" y="103244"/>
                      <a:pt x="107625" y="104253"/>
                      <a:pt x="107498" y="104968"/>
                    </a:cubicBezTo>
                    <a:cubicBezTo>
                      <a:pt x="107435" y="105304"/>
                      <a:pt x="107393" y="105598"/>
                      <a:pt x="107330" y="105809"/>
                    </a:cubicBezTo>
                    <a:cubicBezTo>
                      <a:pt x="107330" y="105830"/>
                      <a:pt x="107330" y="105872"/>
                      <a:pt x="107309" y="105914"/>
                    </a:cubicBezTo>
                    <a:lnTo>
                      <a:pt x="107309" y="105830"/>
                    </a:lnTo>
                    <a:cubicBezTo>
                      <a:pt x="107330" y="105493"/>
                      <a:pt x="107351" y="105010"/>
                      <a:pt x="107372" y="104400"/>
                    </a:cubicBezTo>
                    <a:cubicBezTo>
                      <a:pt x="107435" y="103202"/>
                      <a:pt x="107477" y="101520"/>
                      <a:pt x="107477" y="99670"/>
                    </a:cubicBezTo>
                    <a:lnTo>
                      <a:pt x="107477" y="98934"/>
                    </a:lnTo>
                    <a:cubicBezTo>
                      <a:pt x="108381" y="97756"/>
                      <a:pt x="109222" y="96264"/>
                      <a:pt x="109370" y="94771"/>
                    </a:cubicBezTo>
                    <a:cubicBezTo>
                      <a:pt x="109454" y="93972"/>
                      <a:pt x="109433" y="93194"/>
                      <a:pt x="109180" y="92416"/>
                    </a:cubicBezTo>
                    <a:cubicBezTo>
                      <a:pt x="108907" y="91680"/>
                      <a:pt x="108381" y="91029"/>
                      <a:pt x="107646" y="90713"/>
                    </a:cubicBezTo>
                    <a:cubicBezTo>
                      <a:pt x="107596" y="90704"/>
                      <a:pt x="107548" y="90700"/>
                      <a:pt x="107501" y="90700"/>
                    </a:cubicBezTo>
                    <a:close/>
                    <a:moveTo>
                      <a:pt x="53468" y="0"/>
                    </a:moveTo>
                    <a:cubicBezTo>
                      <a:pt x="52482" y="0"/>
                      <a:pt x="51506" y="201"/>
                      <a:pt x="50670" y="624"/>
                    </a:cubicBezTo>
                    <a:cubicBezTo>
                      <a:pt x="48798" y="1570"/>
                      <a:pt x="47621" y="2579"/>
                      <a:pt x="47369" y="4660"/>
                    </a:cubicBezTo>
                    <a:cubicBezTo>
                      <a:pt x="47077" y="4489"/>
                      <a:pt x="46751" y="4412"/>
                      <a:pt x="46406" y="4412"/>
                    </a:cubicBezTo>
                    <a:cubicBezTo>
                      <a:pt x="44760" y="4412"/>
                      <a:pt x="42685" y="6170"/>
                      <a:pt x="41902" y="7856"/>
                    </a:cubicBezTo>
                    <a:cubicBezTo>
                      <a:pt x="40956" y="9874"/>
                      <a:pt x="41167" y="11956"/>
                      <a:pt x="41692" y="14121"/>
                    </a:cubicBezTo>
                    <a:lnTo>
                      <a:pt x="41587" y="14121"/>
                    </a:lnTo>
                    <a:cubicBezTo>
                      <a:pt x="41587" y="14121"/>
                      <a:pt x="41629" y="14142"/>
                      <a:pt x="41713" y="14163"/>
                    </a:cubicBezTo>
                    <a:cubicBezTo>
                      <a:pt x="41713" y="14184"/>
                      <a:pt x="41713" y="14226"/>
                      <a:pt x="41734" y="14226"/>
                    </a:cubicBezTo>
                    <a:cubicBezTo>
                      <a:pt x="42155" y="15866"/>
                      <a:pt x="42701" y="17506"/>
                      <a:pt x="43395" y="19083"/>
                    </a:cubicBezTo>
                    <a:cubicBezTo>
                      <a:pt x="42470" y="19335"/>
                      <a:pt x="41629" y="20113"/>
                      <a:pt x="41755" y="22005"/>
                    </a:cubicBezTo>
                    <a:cubicBezTo>
                      <a:pt x="41922" y="24457"/>
                      <a:pt x="43517" y="24964"/>
                      <a:pt x="44684" y="24964"/>
                    </a:cubicBezTo>
                    <a:cubicBezTo>
                      <a:pt x="44988" y="24964"/>
                      <a:pt x="45263" y="24929"/>
                      <a:pt x="45477" y="24886"/>
                    </a:cubicBezTo>
                    <a:lnTo>
                      <a:pt x="46212" y="37059"/>
                    </a:lnTo>
                    <a:lnTo>
                      <a:pt x="43816" y="38468"/>
                    </a:lnTo>
                    <a:lnTo>
                      <a:pt x="40157" y="40150"/>
                    </a:lnTo>
                    <a:cubicBezTo>
                      <a:pt x="40284" y="38867"/>
                      <a:pt x="40262" y="37521"/>
                      <a:pt x="40073" y="36197"/>
                    </a:cubicBezTo>
                    <a:cubicBezTo>
                      <a:pt x="38924" y="28229"/>
                      <a:pt x="32086" y="22512"/>
                      <a:pt x="24265" y="22512"/>
                    </a:cubicBezTo>
                    <a:cubicBezTo>
                      <a:pt x="23501" y="22512"/>
                      <a:pt x="22728" y="22566"/>
                      <a:pt x="21950" y="22678"/>
                    </a:cubicBezTo>
                    <a:cubicBezTo>
                      <a:pt x="13204" y="23940"/>
                      <a:pt x="7149" y="32055"/>
                      <a:pt x="8411" y="40780"/>
                    </a:cubicBezTo>
                    <a:cubicBezTo>
                      <a:pt x="9560" y="48731"/>
                      <a:pt x="16402" y="54465"/>
                      <a:pt x="24241" y="54465"/>
                    </a:cubicBezTo>
                    <a:cubicBezTo>
                      <a:pt x="25004" y="54465"/>
                      <a:pt x="25777" y="54411"/>
                      <a:pt x="26555" y="54299"/>
                    </a:cubicBezTo>
                    <a:lnTo>
                      <a:pt x="26576" y="54299"/>
                    </a:lnTo>
                    <a:lnTo>
                      <a:pt x="23001" y="63003"/>
                    </a:lnTo>
                    <a:lnTo>
                      <a:pt x="25753" y="63812"/>
                    </a:lnTo>
                    <a:lnTo>
                      <a:pt x="25753" y="63812"/>
                    </a:lnTo>
                    <a:cubicBezTo>
                      <a:pt x="25642" y="64152"/>
                      <a:pt x="22613" y="73473"/>
                      <a:pt x="22097" y="76816"/>
                    </a:cubicBezTo>
                    <a:cubicBezTo>
                      <a:pt x="21887" y="78162"/>
                      <a:pt x="22139" y="79402"/>
                      <a:pt x="22623" y="80516"/>
                    </a:cubicBezTo>
                    <a:cubicBezTo>
                      <a:pt x="22770" y="81568"/>
                      <a:pt x="23191" y="82577"/>
                      <a:pt x="23086" y="83544"/>
                    </a:cubicBezTo>
                    <a:cubicBezTo>
                      <a:pt x="23023" y="84196"/>
                      <a:pt x="22770" y="84805"/>
                      <a:pt x="22455" y="85352"/>
                    </a:cubicBezTo>
                    <a:cubicBezTo>
                      <a:pt x="22139" y="85920"/>
                      <a:pt x="21761" y="86445"/>
                      <a:pt x="21404" y="86971"/>
                    </a:cubicBezTo>
                    <a:cubicBezTo>
                      <a:pt x="21046" y="87496"/>
                      <a:pt x="20710" y="88022"/>
                      <a:pt x="20458" y="88569"/>
                    </a:cubicBezTo>
                    <a:cubicBezTo>
                      <a:pt x="20184" y="89115"/>
                      <a:pt x="20058" y="89725"/>
                      <a:pt x="20037" y="90335"/>
                    </a:cubicBezTo>
                    <a:cubicBezTo>
                      <a:pt x="19953" y="91512"/>
                      <a:pt x="20100" y="92647"/>
                      <a:pt x="20037" y="93699"/>
                    </a:cubicBezTo>
                    <a:cubicBezTo>
                      <a:pt x="19995" y="94182"/>
                      <a:pt x="19890" y="94687"/>
                      <a:pt x="19743" y="95128"/>
                    </a:cubicBezTo>
                    <a:cubicBezTo>
                      <a:pt x="19112" y="93846"/>
                      <a:pt x="18586" y="92542"/>
                      <a:pt x="18460" y="91134"/>
                    </a:cubicBezTo>
                    <a:cubicBezTo>
                      <a:pt x="18250" y="89115"/>
                      <a:pt x="18923" y="87013"/>
                      <a:pt x="18460" y="85016"/>
                    </a:cubicBezTo>
                    <a:cubicBezTo>
                      <a:pt x="17829" y="82345"/>
                      <a:pt x="15201" y="80264"/>
                      <a:pt x="15222" y="77510"/>
                    </a:cubicBezTo>
                    <a:cubicBezTo>
                      <a:pt x="15243" y="75954"/>
                      <a:pt x="16105" y="74503"/>
                      <a:pt x="16042" y="72948"/>
                    </a:cubicBezTo>
                    <a:cubicBezTo>
                      <a:pt x="15958" y="71055"/>
                      <a:pt x="14487" y="69563"/>
                      <a:pt x="13583" y="67881"/>
                    </a:cubicBezTo>
                    <a:cubicBezTo>
                      <a:pt x="12195" y="65337"/>
                      <a:pt x="12111" y="62309"/>
                      <a:pt x="11648" y="59429"/>
                    </a:cubicBezTo>
                    <a:cubicBezTo>
                      <a:pt x="11165" y="56549"/>
                      <a:pt x="10072" y="53479"/>
                      <a:pt x="7549" y="52070"/>
                    </a:cubicBezTo>
                    <a:cubicBezTo>
                      <a:pt x="7170" y="54509"/>
                      <a:pt x="6518" y="56170"/>
                      <a:pt x="6729" y="59471"/>
                    </a:cubicBezTo>
                    <a:cubicBezTo>
                      <a:pt x="6813" y="60648"/>
                      <a:pt x="8179" y="62919"/>
                      <a:pt x="8369" y="65526"/>
                    </a:cubicBezTo>
                    <a:cubicBezTo>
                      <a:pt x="8474" y="67061"/>
                      <a:pt x="8537" y="68617"/>
                      <a:pt x="8642" y="70172"/>
                    </a:cubicBezTo>
                    <a:cubicBezTo>
                      <a:pt x="8747" y="71686"/>
                      <a:pt x="8831" y="73221"/>
                      <a:pt x="9378" y="74630"/>
                    </a:cubicBezTo>
                    <a:cubicBezTo>
                      <a:pt x="9798" y="75723"/>
                      <a:pt x="10471" y="76711"/>
                      <a:pt x="10786" y="77825"/>
                    </a:cubicBezTo>
                    <a:cubicBezTo>
                      <a:pt x="11354" y="79928"/>
                      <a:pt x="10597" y="82198"/>
                      <a:pt x="11060" y="84343"/>
                    </a:cubicBezTo>
                    <a:cubicBezTo>
                      <a:pt x="11459" y="86151"/>
                      <a:pt x="12721" y="87707"/>
                      <a:pt x="12952" y="89536"/>
                    </a:cubicBezTo>
                    <a:cubicBezTo>
                      <a:pt x="13141" y="90797"/>
                      <a:pt x="12826" y="92080"/>
                      <a:pt x="12573" y="93383"/>
                    </a:cubicBezTo>
                    <a:cubicBezTo>
                      <a:pt x="12363" y="93089"/>
                      <a:pt x="12174" y="92795"/>
                      <a:pt x="12048" y="92479"/>
                    </a:cubicBezTo>
                    <a:cubicBezTo>
                      <a:pt x="11333" y="90692"/>
                      <a:pt x="12279" y="88379"/>
                      <a:pt x="11060" y="86887"/>
                    </a:cubicBezTo>
                    <a:cubicBezTo>
                      <a:pt x="10366" y="86025"/>
                      <a:pt x="9062" y="85709"/>
                      <a:pt x="8432" y="84784"/>
                    </a:cubicBezTo>
                    <a:cubicBezTo>
                      <a:pt x="8095" y="84280"/>
                      <a:pt x="7990" y="83670"/>
                      <a:pt x="7864" y="83102"/>
                    </a:cubicBezTo>
                    <a:cubicBezTo>
                      <a:pt x="7212" y="80159"/>
                      <a:pt x="5698" y="77363"/>
                      <a:pt x="3638" y="75197"/>
                    </a:cubicBezTo>
                    <a:lnTo>
                      <a:pt x="3638" y="75197"/>
                    </a:lnTo>
                    <a:cubicBezTo>
                      <a:pt x="3470" y="77825"/>
                      <a:pt x="4080" y="80474"/>
                      <a:pt x="5278" y="82808"/>
                    </a:cubicBezTo>
                    <a:cubicBezTo>
                      <a:pt x="5783" y="83754"/>
                      <a:pt x="6392" y="84658"/>
                      <a:pt x="6539" y="85709"/>
                    </a:cubicBezTo>
                    <a:cubicBezTo>
                      <a:pt x="6813" y="87412"/>
                      <a:pt x="5867" y="89136"/>
                      <a:pt x="6287" y="90818"/>
                    </a:cubicBezTo>
                    <a:cubicBezTo>
                      <a:pt x="6750" y="92753"/>
                      <a:pt x="8915" y="94014"/>
                      <a:pt x="9020" y="95969"/>
                    </a:cubicBezTo>
                    <a:cubicBezTo>
                      <a:pt x="9104" y="97630"/>
                      <a:pt x="7654" y="99102"/>
                      <a:pt x="7759" y="100763"/>
                    </a:cubicBezTo>
                    <a:cubicBezTo>
                      <a:pt x="7801" y="101478"/>
                      <a:pt x="8116" y="102129"/>
                      <a:pt x="8495" y="102739"/>
                    </a:cubicBezTo>
                    <a:cubicBezTo>
                      <a:pt x="9751" y="104819"/>
                      <a:pt x="11591" y="106273"/>
                      <a:pt x="14333" y="106273"/>
                    </a:cubicBezTo>
                    <a:cubicBezTo>
                      <a:pt x="14391" y="106273"/>
                      <a:pt x="14449" y="106273"/>
                      <a:pt x="14508" y="106271"/>
                    </a:cubicBezTo>
                    <a:lnTo>
                      <a:pt x="15769" y="106334"/>
                    </a:lnTo>
                    <a:cubicBezTo>
                      <a:pt x="5993" y="106334"/>
                      <a:pt x="1" y="106355"/>
                      <a:pt x="1" y="106376"/>
                    </a:cubicBezTo>
                    <a:cubicBezTo>
                      <a:pt x="1" y="106418"/>
                      <a:pt x="26155" y="106460"/>
                      <a:pt x="58406" y="106460"/>
                    </a:cubicBezTo>
                    <a:cubicBezTo>
                      <a:pt x="90637" y="106460"/>
                      <a:pt x="116791" y="106439"/>
                      <a:pt x="116791" y="106376"/>
                    </a:cubicBezTo>
                    <a:cubicBezTo>
                      <a:pt x="116707" y="106334"/>
                      <a:pt x="113280" y="106313"/>
                      <a:pt x="107330" y="106313"/>
                    </a:cubicBezTo>
                    <a:cubicBezTo>
                      <a:pt x="100287" y="106313"/>
                      <a:pt x="89754" y="106271"/>
                      <a:pt x="77307" y="106271"/>
                    </a:cubicBezTo>
                    <a:lnTo>
                      <a:pt x="77055" y="100447"/>
                    </a:lnTo>
                    <a:lnTo>
                      <a:pt x="77034" y="100048"/>
                    </a:lnTo>
                    <a:lnTo>
                      <a:pt x="77034" y="100048"/>
                    </a:lnTo>
                    <a:cubicBezTo>
                      <a:pt x="77139" y="100153"/>
                      <a:pt x="77223" y="100279"/>
                      <a:pt x="77286" y="100384"/>
                    </a:cubicBezTo>
                    <a:cubicBezTo>
                      <a:pt x="77749" y="101015"/>
                      <a:pt x="77980" y="101646"/>
                      <a:pt x="78127" y="102129"/>
                    </a:cubicBezTo>
                    <a:cubicBezTo>
                      <a:pt x="78359" y="102865"/>
                      <a:pt x="78884" y="103475"/>
                      <a:pt x="79578" y="103832"/>
                    </a:cubicBezTo>
                    <a:cubicBezTo>
                      <a:pt x="80214" y="104169"/>
                      <a:pt x="81066" y="104456"/>
                      <a:pt x="82105" y="104456"/>
                    </a:cubicBezTo>
                    <a:cubicBezTo>
                      <a:pt x="82234" y="104456"/>
                      <a:pt x="82366" y="104451"/>
                      <a:pt x="82500" y="104442"/>
                    </a:cubicBezTo>
                    <a:cubicBezTo>
                      <a:pt x="85044" y="104253"/>
                      <a:pt x="86222" y="102634"/>
                      <a:pt x="86222" y="102634"/>
                    </a:cubicBezTo>
                    <a:cubicBezTo>
                      <a:pt x="86222" y="102634"/>
                      <a:pt x="86747" y="99901"/>
                      <a:pt x="86916" y="99186"/>
                    </a:cubicBezTo>
                    <a:cubicBezTo>
                      <a:pt x="86958" y="98997"/>
                      <a:pt x="87231" y="98660"/>
                      <a:pt x="87588" y="98282"/>
                    </a:cubicBezTo>
                    <a:cubicBezTo>
                      <a:pt x="87778" y="98114"/>
                      <a:pt x="88009" y="97925"/>
                      <a:pt x="88282" y="97693"/>
                    </a:cubicBezTo>
                    <a:cubicBezTo>
                      <a:pt x="88850" y="97168"/>
                      <a:pt x="89649" y="96495"/>
                      <a:pt x="90490" y="95759"/>
                    </a:cubicBezTo>
                    <a:cubicBezTo>
                      <a:pt x="90511" y="95822"/>
                      <a:pt x="90616" y="95969"/>
                      <a:pt x="91247" y="96074"/>
                    </a:cubicBezTo>
                    <a:lnTo>
                      <a:pt x="91268" y="96116"/>
                    </a:lnTo>
                    <a:cubicBezTo>
                      <a:pt x="91920" y="96710"/>
                      <a:pt x="92741" y="97024"/>
                      <a:pt x="93606" y="97024"/>
                    </a:cubicBezTo>
                    <a:cubicBezTo>
                      <a:pt x="93660" y="97024"/>
                      <a:pt x="93715" y="97023"/>
                      <a:pt x="93769" y="97020"/>
                    </a:cubicBezTo>
                    <a:lnTo>
                      <a:pt x="98164" y="96894"/>
                    </a:lnTo>
                    <a:cubicBezTo>
                      <a:pt x="98794" y="96873"/>
                      <a:pt x="99362" y="96600"/>
                      <a:pt x="99824" y="96158"/>
                    </a:cubicBezTo>
                    <a:cubicBezTo>
                      <a:pt x="101149" y="94771"/>
                      <a:pt x="103987" y="91659"/>
                      <a:pt x="104071" y="90188"/>
                    </a:cubicBezTo>
                    <a:cubicBezTo>
                      <a:pt x="104092" y="89347"/>
                      <a:pt x="104092" y="88569"/>
                      <a:pt x="104092" y="87938"/>
                    </a:cubicBezTo>
                    <a:cubicBezTo>
                      <a:pt x="104092" y="87938"/>
                      <a:pt x="105964" y="67019"/>
                      <a:pt x="104555" y="63760"/>
                    </a:cubicBezTo>
                    <a:cubicBezTo>
                      <a:pt x="103125" y="60501"/>
                      <a:pt x="89018" y="48938"/>
                      <a:pt x="89018" y="48938"/>
                    </a:cubicBezTo>
                    <a:lnTo>
                      <a:pt x="89123" y="48770"/>
                    </a:lnTo>
                    <a:cubicBezTo>
                      <a:pt x="89123" y="48770"/>
                      <a:pt x="76845" y="40086"/>
                      <a:pt x="75289" y="39245"/>
                    </a:cubicBezTo>
                    <a:cubicBezTo>
                      <a:pt x="73817" y="38426"/>
                      <a:pt x="69129" y="37816"/>
                      <a:pt x="68708" y="37732"/>
                    </a:cubicBezTo>
                    <a:lnTo>
                      <a:pt x="60362" y="35924"/>
                    </a:lnTo>
                    <a:lnTo>
                      <a:pt x="60299" y="34410"/>
                    </a:lnTo>
                    <a:lnTo>
                      <a:pt x="60236" y="32959"/>
                    </a:lnTo>
                    <a:cubicBezTo>
                      <a:pt x="60404" y="32938"/>
                      <a:pt x="65975" y="31782"/>
                      <a:pt x="65828" y="26105"/>
                    </a:cubicBezTo>
                    <a:cubicBezTo>
                      <a:pt x="65786" y="23498"/>
                      <a:pt x="65260" y="18347"/>
                      <a:pt x="64714" y="13449"/>
                    </a:cubicBezTo>
                    <a:cubicBezTo>
                      <a:pt x="66122" y="13428"/>
                      <a:pt x="67573" y="12713"/>
                      <a:pt x="68183" y="11451"/>
                    </a:cubicBezTo>
                    <a:cubicBezTo>
                      <a:pt x="68814" y="10085"/>
                      <a:pt x="68099" y="8171"/>
                      <a:pt x="66627" y="7856"/>
                    </a:cubicBezTo>
                    <a:cubicBezTo>
                      <a:pt x="67973" y="7730"/>
                      <a:pt x="69150" y="6574"/>
                      <a:pt x="69297" y="5207"/>
                    </a:cubicBezTo>
                    <a:cubicBezTo>
                      <a:pt x="69360" y="4618"/>
                      <a:pt x="69234" y="4030"/>
                      <a:pt x="68940" y="3504"/>
                    </a:cubicBezTo>
                    <a:lnTo>
                      <a:pt x="68940" y="3462"/>
                    </a:lnTo>
                    <a:cubicBezTo>
                      <a:pt x="68561" y="2810"/>
                      <a:pt x="67973" y="2285"/>
                      <a:pt x="67258" y="2074"/>
                    </a:cubicBezTo>
                    <a:cubicBezTo>
                      <a:pt x="66931" y="1974"/>
                      <a:pt x="66602" y="1932"/>
                      <a:pt x="66272" y="1932"/>
                    </a:cubicBezTo>
                    <a:cubicBezTo>
                      <a:pt x="64617" y="1932"/>
                      <a:pt x="62915" y="2981"/>
                      <a:pt x="61228" y="2981"/>
                    </a:cubicBezTo>
                    <a:cubicBezTo>
                      <a:pt x="60995" y="2981"/>
                      <a:pt x="60762" y="2961"/>
                      <a:pt x="60530" y="2915"/>
                    </a:cubicBezTo>
                    <a:cubicBezTo>
                      <a:pt x="59163" y="2663"/>
                      <a:pt x="58133" y="1549"/>
                      <a:pt x="56935" y="876"/>
                    </a:cubicBezTo>
                    <a:cubicBezTo>
                      <a:pt x="55924" y="306"/>
                      <a:pt x="54687" y="0"/>
                      <a:pt x="53468"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3896;p56"/>
            <p:cNvGrpSpPr/>
            <p:nvPr/>
          </p:nvGrpSpPr>
          <p:grpSpPr>
            <a:xfrm>
              <a:off x="5119920" y="1288099"/>
              <a:ext cx="3284455" cy="2994793"/>
              <a:chOff x="442150" y="537150"/>
              <a:chExt cx="2919775" cy="2662275"/>
            </a:xfrm>
          </p:grpSpPr>
          <p:sp>
            <p:nvSpPr>
              <p:cNvPr id="3897" name="Google Shape;3897;p56"/>
              <p:cNvSpPr/>
              <p:nvPr/>
            </p:nvSpPr>
            <p:spPr>
              <a:xfrm>
                <a:off x="620850" y="1101200"/>
                <a:ext cx="854675" cy="798875"/>
              </a:xfrm>
              <a:custGeom>
                <a:avLst/>
                <a:gdLst/>
                <a:ahLst/>
                <a:cxnLst/>
                <a:rect l="l" t="t" r="r" b="b"/>
                <a:pathLst>
                  <a:path w="34187" h="31955" extrusionOk="0">
                    <a:moveTo>
                      <a:pt x="17100" y="1"/>
                    </a:moveTo>
                    <a:cubicBezTo>
                      <a:pt x="16335" y="1"/>
                      <a:pt x="15561" y="55"/>
                      <a:pt x="14781" y="167"/>
                    </a:cubicBezTo>
                    <a:cubicBezTo>
                      <a:pt x="6035" y="1450"/>
                      <a:pt x="1" y="9544"/>
                      <a:pt x="1262" y="18269"/>
                    </a:cubicBezTo>
                    <a:cubicBezTo>
                      <a:pt x="2412" y="26220"/>
                      <a:pt x="9253" y="31954"/>
                      <a:pt x="17077" y="31954"/>
                    </a:cubicBezTo>
                    <a:cubicBezTo>
                      <a:pt x="17839" y="31954"/>
                      <a:pt x="18609" y="31900"/>
                      <a:pt x="19385" y="31788"/>
                    </a:cubicBezTo>
                    <a:cubicBezTo>
                      <a:pt x="28131" y="30505"/>
                      <a:pt x="34186" y="22411"/>
                      <a:pt x="32925" y="13686"/>
                    </a:cubicBezTo>
                    <a:cubicBezTo>
                      <a:pt x="31776" y="5718"/>
                      <a:pt x="24937" y="1"/>
                      <a:pt x="1710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6"/>
              <p:cNvSpPr/>
              <p:nvPr/>
            </p:nvSpPr>
            <p:spPr>
              <a:xfrm>
                <a:off x="721775" y="1196750"/>
                <a:ext cx="652300" cy="608300"/>
              </a:xfrm>
              <a:custGeom>
                <a:avLst/>
                <a:gdLst/>
                <a:ahLst/>
                <a:cxnLst/>
                <a:rect l="l" t="t" r="r" b="b"/>
                <a:pathLst>
                  <a:path w="26092" h="24332" extrusionOk="0">
                    <a:moveTo>
                      <a:pt x="13089" y="1"/>
                    </a:moveTo>
                    <a:cubicBezTo>
                      <a:pt x="12502" y="1"/>
                      <a:pt x="11909" y="43"/>
                      <a:pt x="11312" y="130"/>
                    </a:cubicBezTo>
                    <a:cubicBezTo>
                      <a:pt x="4626" y="1097"/>
                      <a:pt x="0" y="7278"/>
                      <a:pt x="968" y="13922"/>
                    </a:cubicBezTo>
                    <a:cubicBezTo>
                      <a:pt x="1867" y="19989"/>
                      <a:pt x="7053" y="24331"/>
                      <a:pt x="13020" y="24331"/>
                    </a:cubicBezTo>
                    <a:cubicBezTo>
                      <a:pt x="13607" y="24331"/>
                      <a:pt x="14202" y="24289"/>
                      <a:pt x="14802" y="24203"/>
                    </a:cubicBezTo>
                    <a:cubicBezTo>
                      <a:pt x="21466" y="23235"/>
                      <a:pt x="26092" y="17054"/>
                      <a:pt x="25125" y="10411"/>
                    </a:cubicBezTo>
                    <a:cubicBezTo>
                      <a:pt x="24244" y="4343"/>
                      <a:pt x="19042" y="1"/>
                      <a:pt x="13089" y="1"/>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56"/>
              <p:cNvSpPr/>
              <p:nvPr/>
            </p:nvSpPr>
            <p:spPr>
              <a:xfrm>
                <a:off x="737025" y="1186025"/>
                <a:ext cx="612875" cy="368775"/>
              </a:xfrm>
              <a:custGeom>
                <a:avLst/>
                <a:gdLst/>
                <a:ahLst/>
                <a:cxnLst/>
                <a:rect l="l" t="t" r="r" b="b"/>
                <a:pathLst>
                  <a:path w="24515" h="14751" extrusionOk="0">
                    <a:moveTo>
                      <a:pt x="12683" y="1"/>
                    </a:moveTo>
                    <a:cubicBezTo>
                      <a:pt x="12561" y="1"/>
                      <a:pt x="12440" y="4"/>
                      <a:pt x="12320" y="12"/>
                    </a:cubicBezTo>
                    <a:cubicBezTo>
                      <a:pt x="11627" y="12"/>
                      <a:pt x="10975" y="75"/>
                      <a:pt x="10302" y="180"/>
                    </a:cubicBezTo>
                    <a:cubicBezTo>
                      <a:pt x="9608" y="327"/>
                      <a:pt x="8957" y="496"/>
                      <a:pt x="8326" y="706"/>
                    </a:cubicBezTo>
                    <a:cubicBezTo>
                      <a:pt x="7695" y="916"/>
                      <a:pt x="7085" y="1189"/>
                      <a:pt x="6518" y="1505"/>
                    </a:cubicBezTo>
                    <a:cubicBezTo>
                      <a:pt x="5929" y="1799"/>
                      <a:pt x="5403" y="2156"/>
                      <a:pt x="4899" y="2535"/>
                    </a:cubicBezTo>
                    <a:cubicBezTo>
                      <a:pt x="4415" y="2892"/>
                      <a:pt x="3953" y="3313"/>
                      <a:pt x="3532" y="3733"/>
                    </a:cubicBezTo>
                    <a:cubicBezTo>
                      <a:pt x="2691" y="4574"/>
                      <a:pt x="2039" y="5499"/>
                      <a:pt x="1535" y="6424"/>
                    </a:cubicBezTo>
                    <a:cubicBezTo>
                      <a:pt x="1051" y="7328"/>
                      <a:pt x="694" y="8254"/>
                      <a:pt x="463" y="9116"/>
                    </a:cubicBezTo>
                    <a:cubicBezTo>
                      <a:pt x="0" y="10861"/>
                      <a:pt x="21" y="12311"/>
                      <a:pt x="126" y="13278"/>
                    </a:cubicBezTo>
                    <a:cubicBezTo>
                      <a:pt x="231" y="14245"/>
                      <a:pt x="421" y="14750"/>
                      <a:pt x="463" y="14750"/>
                    </a:cubicBezTo>
                    <a:cubicBezTo>
                      <a:pt x="547" y="14750"/>
                      <a:pt x="484" y="14203"/>
                      <a:pt x="484" y="13257"/>
                    </a:cubicBezTo>
                    <a:cubicBezTo>
                      <a:pt x="484" y="12311"/>
                      <a:pt x="568" y="10903"/>
                      <a:pt x="1093" y="9305"/>
                    </a:cubicBezTo>
                    <a:cubicBezTo>
                      <a:pt x="1367" y="8527"/>
                      <a:pt x="1724" y="7644"/>
                      <a:pt x="2229" y="6803"/>
                    </a:cubicBezTo>
                    <a:cubicBezTo>
                      <a:pt x="2754" y="5962"/>
                      <a:pt x="3385" y="5100"/>
                      <a:pt x="4163" y="4343"/>
                    </a:cubicBezTo>
                    <a:cubicBezTo>
                      <a:pt x="4562" y="3944"/>
                      <a:pt x="4983" y="3586"/>
                      <a:pt x="5466" y="3229"/>
                    </a:cubicBezTo>
                    <a:cubicBezTo>
                      <a:pt x="5929" y="2892"/>
                      <a:pt x="6434" y="2556"/>
                      <a:pt x="6959" y="2283"/>
                    </a:cubicBezTo>
                    <a:cubicBezTo>
                      <a:pt x="7485" y="2009"/>
                      <a:pt x="8073" y="1757"/>
                      <a:pt x="8641" y="1547"/>
                    </a:cubicBezTo>
                    <a:cubicBezTo>
                      <a:pt x="9230" y="1337"/>
                      <a:pt x="9819" y="1189"/>
                      <a:pt x="10449" y="1084"/>
                    </a:cubicBezTo>
                    <a:cubicBezTo>
                      <a:pt x="11080" y="979"/>
                      <a:pt x="11690" y="916"/>
                      <a:pt x="12320" y="895"/>
                    </a:cubicBezTo>
                    <a:cubicBezTo>
                      <a:pt x="12425" y="891"/>
                      <a:pt x="12530" y="890"/>
                      <a:pt x="12634" y="890"/>
                    </a:cubicBezTo>
                    <a:cubicBezTo>
                      <a:pt x="13139" y="890"/>
                      <a:pt x="13641" y="930"/>
                      <a:pt x="14129" y="1000"/>
                    </a:cubicBezTo>
                    <a:cubicBezTo>
                      <a:pt x="14738" y="1084"/>
                      <a:pt x="15327" y="1210"/>
                      <a:pt x="15874" y="1379"/>
                    </a:cubicBezTo>
                    <a:cubicBezTo>
                      <a:pt x="16420" y="1526"/>
                      <a:pt x="16946" y="1715"/>
                      <a:pt x="17450" y="1946"/>
                    </a:cubicBezTo>
                    <a:cubicBezTo>
                      <a:pt x="18438" y="2388"/>
                      <a:pt x="19343" y="2997"/>
                      <a:pt x="20099" y="3607"/>
                    </a:cubicBezTo>
                    <a:cubicBezTo>
                      <a:pt x="20856" y="4238"/>
                      <a:pt x="21487" y="4911"/>
                      <a:pt x="22013" y="5583"/>
                    </a:cubicBezTo>
                    <a:cubicBezTo>
                      <a:pt x="23043" y="6929"/>
                      <a:pt x="23589" y="8169"/>
                      <a:pt x="23947" y="9073"/>
                    </a:cubicBezTo>
                    <a:cubicBezTo>
                      <a:pt x="24250" y="9944"/>
                      <a:pt x="24379" y="10463"/>
                      <a:pt x="24463" y="10463"/>
                    </a:cubicBezTo>
                    <a:cubicBezTo>
                      <a:pt x="24466" y="10463"/>
                      <a:pt x="24469" y="10463"/>
                      <a:pt x="24472" y="10461"/>
                    </a:cubicBezTo>
                    <a:cubicBezTo>
                      <a:pt x="24515" y="10440"/>
                      <a:pt x="24515" y="9893"/>
                      <a:pt x="24346" y="8989"/>
                    </a:cubicBezTo>
                    <a:cubicBezTo>
                      <a:pt x="24115" y="8043"/>
                      <a:pt x="23653" y="6656"/>
                      <a:pt x="22622" y="5205"/>
                    </a:cubicBezTo>
                    <a:cubicBezTo>
                      <a:pt x="22118" y="4490"/>
                      <a:pt x="21466" y="3733"/>
                      <a:pt x="20667" y="3061"/>
                    </a:cubicBezTo>
                    <a:cubicBezTo>
                      <a:pt x="19868" y="2367"/>
                      <a:pt x="18943" y="1715"/>
                      <a:pt x="17871" y="1210"/>
                    </a:cubicBezTo>
                    <a:cubicBezTo>
                      <a:pt x="17324" y="958"/>
                      <a:pt x="16757" y="748"/>
                      <a:pt x="16147" y="559"/>
                    </a:cubicBezTo>
                    <a:cubicBezTo>
                      <a:pt x="15558" y="369"/>
                      <a:pt x="14927" y="222"/>
                      <a:pt x="14297" y="138"/>
                    </a:cubicBezTo>
                    <a:cubicBezTo>
                      <a:pt x="13782" y="69"/>
                      <a:pt x="13225" y="1"/>
                      <a:pt x="12683" y="1"/>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56"/>
              <p:cNvSpPr/>
              <p:nvPr/>
            </p:nvSpPr>
            <p:spPr>
              <a:xfrm>
                <a:off x="906250" y="1287225"/>
                <a:ext cx="303325" cy="448375"/>
              </a:xfrm>
              <a:custGeom>
                <a:avLst/>
                <a:gdLst/>
                <a:ahLst/>
                <a:cxnLst/>
                <a:rect l="l" t="t" r="r" b="b"/>
                <a:pathLst>
                  <a:path w="12133" h="17935" extrusionOk="0">
                    <a:moveTo>
                      <a:pt x="4479" y="4899"/>
                    </a:moveTo>
                    <a:lnTo>
                      <a:pt x="4900" y="7548"/>
                    </a:lnTo>
                    <a:cubicBezTo>
                      <a:pt x="4038" y="7422"/>
                      <a:pt x="3407" y="7149"/>
                      <a:pt x="3323" y="6497"/>
                    </a:cubicBezTo>
                    <a:cubicBezTo>
                      <a:pt x="3218" y="5887"/>
                      <a:pt x="3533" y="5299"/>
                      <a:pt x="4479" y="4899"/>
                    </a:cubicBezTo>
                    <a:close/>
                    <a:moveTo>
                      <a:pt x="7275" y="10471"/>
                    </a:moveTo>
                    <a:lnTo>
                      <a:pt x="7275" y="10471"/>
                    </a:lnTo>
                    <a:cubicBezTo>
                      <a:pt x="8137" y="10618"/>
                      <a:pt x="8726" y="10891"/>
                      <a:pt x="8831" y="11543"/>
                    </a:cubicBezTo>
                    <a:cubicBezTo>
                      <a:pt x="8936" y="12153"/>
                      <a:pt x="8600" y="12699"/>
                      <a:pt x="7696" y="13036"/>
                    </a:cubicBezTo>
                    <a:lnTo>
                      <a:pt x="7275" y="10471"/>
                    </a:lnTo>
                    <a:close/>
                    <a:moveTo>
                      <a:pt x="5614" y="1"/>
                    </a:moveTo>
                    <a:lnTo>
                      <a:pt x="3743" y="295"/>
                    </a:lnTo>
                    <a:lnTo>
                      <a:pt x="4080" y="2376"/>
                    </a:lnTo>
                    <a:cubicBezTo>
                      <a:pt x="1157" y="3196"/>
                      <a:pt x="1" y="5110"/>
                      <a:pt x="316" y="7107"/>
                    </a:cubicBezTo>
                    <a:cubicBezTo>
                      <a:pt x="737" y="9777"/>
                      <a:pt x="3197" y="10092"/>
                      <a:pt x="5341" y="10282"/>
                    </a:cubicBezTo>
                    <a:lnTo>
                      <a:pt x="5846" y="13414"/>
                    </a:lnTo>
                    <a:cubicBezTo>
                      <a:pt x="5661" y="13428"/>
                      <a:pt x="5476" y="13435"/>
                      <a:pt x="5290" y="13435"/>
                    </a:cubicBezTo>
                    <a:cubicBezTo>
                      <a:pt x="4100" y="13435"/>
                      <a:pt x="2908" y="13151"/>
                      <a:pt x="1998" y="12678"/>
                    </a:cubicBezTo>
                    <a:lnTo>
                      <a:pt x="1347" y="15117"/>
                    </a:lnTo>
                    <a:cubicBezTo>
                      <a:pt x="2287" y="15638"/>
                      <a:pt x="3671" y="15931"/>
                      <a:pt x="5144" y="15931"/>
                    </a:cubicBezTo>
                    <a:cubicBezTo>
                      <a:pt x="5514" y="15931"/>
                      <a:pt x="5890" y="15912"/>
                      <a:pt x="6266" y="15874"/>
                    </a:cubicBezTo>
                    <a:lnTo>
                      <a:pt x="6582" y="17934"/>
                    </a:lnTo>
                    <a:lnTo>
                      <a:pt x="8453" y="17640"/>
                    </a:lnTo>
                    <a:lnTo>
                      <a:pt x="8095" y="15538"/>
                    </a:lnTo>
                    <a:cubicBezTo>
                      <a:pt x="10955" y="14697"/>
                      <a:pt x="12132" y="12805"/>
                      <a:pt x="11775" y="10807"/>
                    </a:cubicBezTo>
                    <a:cubicBezTo>
                      <a:pt x="11354" y="8158"/>
                      <a:pt x="8978" y="7843"/>
                      <a:pt x="6813" y="7675"/>
                    </a:cubicBezTo>
                    <a:lnTo>
                      <a:pt x="6308" y="4500"/>
                    </a:lnTo>
                    <a:cubicBezTo>
                      <a:pt x="6367" y="4499"/>
                      <a:pt x="6425" y="4498"/>
                      <a:pt x="6484" y="4498"/>
                    </a:cubicBezTo>
                    <a:cubicBezTo>
                      <a:pt x="7381" y="4498"/>
                      <a:pt x="8349" y="4651"/>
                      <a:pt x="9336" y="5025"/>
                    </a:cubicBezTo>
                    <a:lnTo>
                      <a:pt x="9924" y="2587"/>
                    </a:lnTo>
                    <a:cubicBezTo>
                      <a:pt x="9001" y="2201"/>
                      <a:pt x="7904" y="2029"/>
                      <a:pt x="6782" y="2029"/>
                    </a:cubicBezTo>
                    <a:cubicBezTo>
                      <a:pt x="6499" y="2029"/>
                      <a:pt x="6214" y="2040"/>
                      <a:pt x="5930" y="2061"/>
                    </a:cubicBezTo>
                    <a:lnTo>
                      <a:pt x="5614"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3901;p56"/>
              <p:cNvGrpSpPr/>
              <p:nvPr/>
            </p:nvGrpSpPr>
            <p:grpSpPr>
              <a:xfrm>
                <a:off x="2316475" y="944125"/>
                <a:ext cx="662825" cy="580475"/>
                <a:chOff x="2316475" y="944125"/>
                <a:chExt cx="662825" cy="580475"/>
              </a:xfrm>
            </p:grpSpPr>
            <p:sp>
              <p:nvSpPr>
                <p:cNvPr id="3902" name="Google Shape;3902;p56"/>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6"/>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6"/>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6"/>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6" name="Google Shape;3906;p56"/>
              <p:cNvSpPr/>
              <p:nvPr/>
            </p:nvSpPr>
            <p:spPr>
              <a:xfrm>
                <a:off x="2254450" y="538250"/>
                <a:ext cx="341150" cy="299100"/>
              </a:xfrm>
              <a:custGeom>
                <a:avLst/>
                <a:gdLst/>
                <a:ahLst/>
                <a:cxnLst/>
                <a:rect l="l" t="t" r="r" b="b"/>
                <a:pathLst>
                  <a:path w="13646" h="11964" extrusionOk="0">
                    <a:moveTo>
                      <a:pt x="6815" y="1"/>
                    </a:moveTo>
                    <a:cubicBezTo>
                      <a:pt x="5724" y="1"/>
                      <a:pt x="4621" y="299"/>
                      <a:pt x="3638" y="925"/>
                    </a:cubicBezTo>
                    <a:cubicBezTo>
                      <a:pt x="841" y="2691"/>
                      <a:pt x="0" y="6391"/>
                      <a:pt x="1766" y="9188"/>
                    </a:cubicBezTo>
                    <a:cubicBezTo>
                      <a:pt x="2906" y="10978"/>
                      <a:pt x="4850" y="11963"/>
                      <a:pt x="6837" y="11963"/>
                    </a:cubicBezTo>
                    <a:cubicBezTo>
                      <a:pt x="7930" y="11963"/>
                      <a:pt x="9036" y="11665"/>
                      <a:pt x="10029" y="11038"/>
                    </a:cubicBezTo>
                    <a:cubicBezTo>
                      <a:pt x="12804" y="9293"/>
                      <a:pt x="13645" y="5613"/>
                      <a:pt x="11879" y="2796"/>
                    </a:cubicBezTo>
                    <a:cubicBezTo>
                      <a:pt x="10753" y="991"/>
                      <a:pt x="8802" y="1"/>
                      <a:pt x="681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6"/>
              <p:cNvSpPr/>
              <p:nvPr/>
            </p:nvSpPr>
            <p:spPr>
              <a:xfrm>
                <a:off x="2295450" y="574025"/>
                <a:ext cx="259675" cy="227650"/>
              </a:xfrm>
              <a:custGeom>
                <a:avLst/>
                <a:gdLst/>
                <a:ahLst/>
                <a:cxnLst/>
                <a:rect l="l" t="t" r="r" b="b"/>
                <a:pathLst>
                  <a:path w="10387" h="9106" extrusionOk="0">
                    <a:moveTo>
                      <a:pt x="5171" y="0"/>
                    </a:moveTo>
                    <a:cubicBezTo>
                      <a:pt x="4342" y="0"/>
                      <a:pt x="3505" y="224"/>
                      <a:pt x="2755" y="692"/>
                    </a:cubicBezTo>
                    <a:cubicBezTo>
                      <a:pt x="631" y="2038"/>
                      <a:pt x="0" y="4855"/>
                      <a:pt x="1346" y="6979"/>
                    </a:cubicBezTo>
                    <a:cubicBezTo>
                      <a:pt x="2200" y="8361"/>
                      <a:pt x="3674" y="9106"/>
                      <a:pt x="5182" y="9106"/>
                    </a:cubicBezTo>
                    <a:cubicBezTo>
                      <a:pt x="6014" y="9106"/>
                      <a:pt x="6856" y="8879"/>
                      <a:pt x="7611" y="8408"/>
                    </a:cubicBezTo>
                    <a:cubicBezTo>
                      <a:pt x="9756" y="7063"/>
                      <a:pt x="10386" y="4246"/>
                      <a:pt x="9041" y="2122"/>
                    </a:cubicBezTo>
                    <a:cubicBezTo>
                      <a:pt x="8171" y="749"/>
                      <a:pt x="6686" y="0"/>
                      <a:pt x="5171"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6"/>
              <p:cNvSpPr/>
              <p:nvPr/>
            </p:nvSpPr>
            <p:spPr>
              <a:xfrm>
                <a:off x="2360625" y="571300"/>
                <a:ext cx="181875" cy="210950"/>
              </a:xfrm>
              <a:custGeom>
                <a:avLst/>
                <a:gdLst/>
                <a:ahLst/>
                <a:cxnLst/>
                <a:rect l="l" t="t" r="r" b="b"/>
                <a:pathLst>
                  <a:path w="7275" h="8438" extrusionOk="0">
                    <a:moveTo>
                      <a:pt x="2546" y="1"/>
                    </a:moveTo>
                    <a:cubicBezTo>
                      <a:pt x="2319" y="1"/>
                      <a:pt x="2108" y="19"/>
                      <a:pt x="1914" y="45"/>
                    </a:cubicBezTo>
                    <a:cubicBezTo>
                      <a:pt x="1262" y="150"/>
                      <a:pt x="757" y="402"/>
                      <a:pt x="442" y="570"/>
                    </a:cubicBezTo>
                    <a:cubicBezTo>
                      <a:pt x="127" y="759"/>
                      <a:pt x="0" y="885"/>
                      <a:pt x="0" y="928"/>
                    </a:cubicBezTo>
                    <a:cubicBezTo>
                      <a:pt x="21" y="928"/>
                      <a:pt x="211" y="843"/>
                      <a:pt x="526" y="675"/>
                    </a:cubicBezTo>
                    <a:cubicBezTo>
                      <a:pt x="862" y="549"/>
                      <a:pt x="1325" y="360"/>
                      <a:pt x="1956" y="297"/>
                    </a:cubicBezTo>
                    <a:cubicBezTo>
                      <a:pt x="2129" y="274"/>
                      <a:pt x="2314" y="257"/>
                      <a:pt x="2506" y="257"/>
                    </a:cubicBezTo>
                    <a:cubicBezTo>
                      <a:pt x="2663" y="257"/>
                      <a:pt x="2824" y="268"/>
                      <a:pt x="2986" y="297"/>
                    </a:cubicBezTo>
                    <a:cubicBezTo>
                      <a:pt x="3364" y="339"/>
                      <a:pt x="3722" y="423"/>
                      <a:pt x="4121" y="570"/>
                    </a:cubicBezTo>
                    <a:cubicBezTo>
                      <a:pt x="4331" y="633"/>
                      <a:pt x="4521" y="738"/>
                      <a:pt x="4689" y="843"/>
                    </a:cubicBezTo>
                    <a:cubicBezTo>
                      <a:pt x="4878" y="949"/>
                      <a:pt x="5067" y="1075"/>
                      <a:pt x="5256" y="1201"/>
                    </a:cubicBezTo>
                    <a:cubicBezTo>
                      <a:pt x="5425" y="1369"/>
                      <a:pt x="5593" y="1516"/>
                      <a:pt x="5740" y="1684"/>
                    </a:cubicBezTo>
                    <a:cubicBezTo>
                      <a:pt x="5908" y="1874"/>
                      <a:pt x="6055" y="2042"/>
                      <a:pt x="6203" y="2231"/>
                    </a:cubicBezTo>
                    <a:cubicBezTo>
                      <a:pt x="6329" y="2420"/>
                      <a:pt x="6434" y="2631"/>
                      <a:pt x="6539" y="2841"/>
                    </a:cubicBezTo>
                    <a:cubicBezTo>
                      <a:pt x="6644" y="3051"/>
                      <a:pt x="6728" y="3261"/>
                      <a:pt x="6770" y="3471"/>
                    </a:cubicBezTo>
                    <a:cubicBezTo>
                      <a:pt x="6812" y="3703"/>
                      <a:pt x="6875" y="3913"/>
                      <a:pt x="6896" y="4123"/>
                    </a:cubicBezTo>
                    <a:cubicBezTo>
                      <a:pt x="6959" y="4333"/>
                      <a:pt x="6959" y="4544"/>
                      <a:pt x="6959" y="4754"/>
                    </a:cubicBezTo>
                    <a:cubicBezTo>
                      <a:pt x="6959" y="5174"/>
                      <a:pt x="6896" y="5553"/>
                      <a:pt x="6791" y="5910"/>
                    </a:cubicBezTo>
                    <a:cubicBezTo>
                      <a:pt x="6728" y="6247"/>
                      <a:pt x="6581" y="6562"/>
                      <a:pt x="6434" y="6856"/>
                    </a:cubicBezTo>
                    <a:cubicBezTo>
                      <a:pt x="6139" y="7403"/>
                      <a:pt x="5803" y="7803"/>
                      <a:pt x="5530" y="8034"/>
                    </a:cubicBezTo>
                    <a:cubicBezTo>
                      <a:pt x="5277" y="8286"/>
                      <a:pt x="5109" y="8412"/>
                      <a:pt x="5151" y="8433"/>
                    </a:cubicBezTo>
                    <a:cubicBezTo>
                      <a:pt x="5151" y="8436"/>
                      <a:pt x="5154" y="8437"/>
                      <a:pt x="5159" y="8437"/>
                    </a:cubicBezTo>
                    <a:cubicBezTo>
                      <a:pt x="5194" y="8437"/>
                      <a:pt x="5353" y="8370"/>
                      <a:pt x="5593" y="8223"/>
                    </a:cubicBezTo>
                    <a:cubicBezTo>
                      <a:pt x="5887" y="7992"/>
                      <a:pt x="6266" y="7613"/>
                      <a:pt x="6623" y="7046"/>
                    </a:cubicBezTo>
                    <a:cubicBezTo>
                      <a:pt x="6791" y="6751"/>
                      <a:pt x="6959" y="6415"/>
                      <a:pt x="7065" y="6036"/>
                    </a:cubicBezTo>
                    <a:cubicBezTo>
                      <a:pt x="7191" y="5679"/>
                      <a:pt x="7275" y="5259"/>
                      <a:pt x="7275" y="4796"/>
                    </a:cubicBezTo>
                    <a:cubicBezTo>
                      <a:pt x="7275" y="4565"/>
                      <a:pt x="7275" y="4355"/>
                      <a:pt x="7254" y="4123"/>
                    </a:cubicBezTo>
                    <a:cubicBezTo>
                      <a:pt x="7212" y="3892"/>
                      <a:pt x="7191" y="3640"/>
                      <a:pt x="7107" y="3408"/>
                    </a:cubicBezTo>
                    <a:cubicBezTo>
                      <a:pt x="7044" y="3198"/>
                      <a:pt x="6959" y="2967"/>
                      <a:pt x="6854" y="2736"/>
                    </a:cubicBezTo>
                    <a:cubicBezTo>
                      <a:pt x="6749" y="2525"/>
                      <a:pt x="6623" y="2273"/>
                      <a:pt x="6476" y="2063"/>
                    </a:cubicBezTo>
                    <a:cubicBezTo>
                      <a:pt x="6350" y="1874"/>
                      <a:pt x="6160" y="1663"/>
                      <a:pt x="6013" y="1474"/>
                    </a:cubicBezTo>
                    <a:cubicBezTo>
                      <a:pt x="5824" y="1285"/>
                      <a:pt x="5635" y="1138"/>
                      <a:pt x="5467" y="970"/>
                    </a:cubicBezTo>
                    <a:cubicBezTo>
                      <a:pt x="5256" y="822"/>
                      <a:pt x="5067" y="675"/>
                      <a:pt x="4857" y="570"/>
                    </a:cubicBezTo>
                    <a:cubicBezTo>
                      <a:pt x="4647" y="444"/>
                      <a:pt x="4436" y="360"/>
                      <a:pt x="4226" y="297"/>
                    </a:cubicBezTo>
                    <a:cubicBezTo>
                      <a:pt x="3806" y="129"/>
                      <a:pt x="3385" y="45"/>
                      <a:pt x="2986" y="23"/>
                    </a:cubicBezTo>
                    <a:cubicBezTo>
                      <a:pt x="2833" y="7"/>
                      <a:pt x="2687" y="1"/>
                      <a:pt x="2546" y="1"/>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6"/>
              <p:cNvSpPr/>
              <p:nvPr/>
            </p:nvSpPr>
            <p:spPr>
              <a:xfrm>
                <a:off x="2348525" y="629550"/>
                <a:ext cx="149825" cy="125200"/>
              </a:xfrm>
              <a:custGeom>
                <a:avLst/>
                <a:gdLst/>
                <a:ahLst/>
                <a:cxnLst/>
                <a:rect l="l" t="t" r="r" b="b"/>
                <a:pathLst>
                  <a:path w="5993" h="5008" extrusionOk="0">
                    <a:moveTo>
                      <a:pt x="3643" y="1141"/>
                    </a:moveTo>
                    <a:cubicBezTo>
                      <a:pt x="3791" y="1141"/>
                      <a:pt x="3952" y="1217"/>
                      <a:pt x="4122" y="1373"/>
                    </a:cubicBezTo>
                    <a:lnTo>
                      <a:pt x="3281" y="1919"/>
                    </a:lnTo>
                    <a:cubicBezTo>
                      <a:pt x="3218" y="1604"/>
                      <a:pt x="3175" y="1352"/>
                      <a:pt x="3386" y="1226"/>
                    </a:cubicBezTo>
                    <a:cubicBezTo>
                      <a:pt x="3466" y="1170"/>
                      <a:pt x="3552" y="1141"/>
                      <a:pt x="3643" y="1141"/>
                    </a:cubicBezTo>
                    <a:close/>
                    <a:moveTo>
                      <a:pt x="2650" y="3181"/>
                    </a:moveTo>
                    <a:lnTo>
                      <a:pt x="2650" y="3181"/>
                    </a:lnTo>
                    <a:cubicBezTo>
                      <a:pt x="2734" y="3475"/>
                      <a:pt x="2734" y="3749"/>
                      <a:pt x="2524" y="3875"/>
                    </a:cubicBezTo>
                    <a:cubicBezTo>
                      <a:pt x="2444" y="3922"/>
                      <a:pt x="2362" y="3949"/>
                      <a:pt x="2278" y="3949"/>
                    </a:cubicBezTo>
                    <a:cubicBezTo>
                      <a:pt x="2139" y="3949"/>
                      <a:pt x="1995" y="3877"/>
                      <a:pt x="1851" y="3706"/>
                    </a:cubicBezTo>
                    <a:lnTo>
                      <a:pt x="2650" y="3181"/>
                    </a:lnTo>
                    <a:close/>
                    <a:moveTo>
                      <a:pt x="3514" y="0"/>
                    </a:moveTo>
                    <a:cubicBezTo>
                      <a:pt x="3244" y="0"/>
                      <a:pt x="2985" y="84"/>
                      <a:pt x="2755" y="237"/>
                    </a:cubicBezTo>
                    <a:cubicBezTo>
                      <a:pt x="1914" y="805"/>
                      <a:pt x="2187" y="1688"/>
                      <a:pt x="2440" y="2445"/>
                    </a:cubicBezTo>
                    <a:lnTo>
                      <a:pt x="1451" y="3118"/>
                    </a:lnTo>
                    <a:cubicBezTo>
                      <a:pt x="1178" y="2655"/>
                      <a:pt x="1073" y="2130"/>
                      <a:pt x="1115" y="1688"/>
                    </a:cubicBezTo>
                    <a:lnTo>
                      <a:pt x="1115" y="1688"/>
                    </a:lnTo>
                    <a:lnTo>
                      <a:pt x="169" y="1856"/>
                    </a:lnTo>
                    <a:cubicBezTo>
                      <a:pt x="127" y="2340"/>
                      <a:pt x="316" y="3034"/>
                      <a:pt x="653" y="3643"/>
                    </a:cubicBezTo>
                    <a:lnTo>
                      <a:pt x="1" y="4064"/>
                    </a:lnTo>
                    <a:lnTo>
                      <a:pt x="400" y="4653"/>
                    </a:lnTo>
                    <a:lnTo>
                      <a:pt x="1052" y="4211"/>
                    </a:lnTo>
                    <a:cubicBezTo>
                      <a:pt x="1513" y="4767"/>
                      <a:pt x="2026" y="5008"/>
                      <a:pt x="2501" y="5008"/>
                    </a:cubicBezTo>
                    <a:cubicBezTo>
                      <a:pt x="2763" y="5008"/>
                      <a:pt x="3014" y="4934"/>
                      <a:pt x="3239" y="4800"/>
                    </a:cubicBezTo>
                    <a:cubicBezTo>
                      <a:pt x="4080" y="4232"/>
                      <a:pt x="3806" y="3370"/>
                      <a:pt x="3554" y="2613"/>
                    </a:cubicBezTo>
                    <a:lnTo>
                      <a:pt x="4542" y="1961"/>
                    </a:lnTo>
                    <a:cubicBezTo>
                      <a:pt x="4710" y="2277"/>
                      <a:pt x="4815" y="2634"/>
                      <a:pt x="4836" y="3055"/>
                    </a:cubicBezTo>
                    <a:lnTo>
                      <a:pt x="5761" y="2865"/>
                    </a:lnTo>
                    <a:cubicBezTo>
                      <a:pt x="5761" y="2403"/>
                      <a:pt x="5593" y="1898"/>
                      <a:pt x="5341" y="1436"/>
                    </a:cubicBezTo>
                    <a:lnTo>
                      <a:pt x="5993" y="1015"/>
                    </a:lnTo>
                    <a:lnTo>
                      <a:pt x="5593" y="406"/>
                    </a:lnTo>
                    <a:lnTo>
                      <a:pt x="4942" y="826"/>
                    </a:lnTo>
                    <a:cubicBezTo>
                      <a:pt x="4488" y="252"/>
                      <a:pt x="3983" y="0"/>
                      <a:pt x="351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6"/>
              <p:cNvSpPr/>
              <p:nvPr/>
            </p:nvSpPr>
            <p:spPr>
              <a:xfrm>
                <a:off x="442150" y="3195200"/>
                <a:ext cx="2919775" cy="4225"/>
              </a:xfrm>
              <a:custGeom>
                <a:avLst/>
                <a:gdLst/>
                <a:ahLst/>
                <a:cxnLst/>
                <a:rect l="l" t="t" r="r" b="b"/>
                <a:pathLst>
                  <a:path w="116791" h="169" extrusionOk="0">
                    <a:moveTo>
                      <a:pt x="58385" y="0"/>
                    </a:moveTo>
                    <a:cubicBezTo>
                      <a:pt x="26134" y="0"/>
                      <a:pt x="0" y="42"/>
                      <a:pt x="0" y="84"/>
                    </a:cubicBezTo>
                    <a:cubicBezTo>
                      <a:pt x="0" y="147"/>
                      <a:pt x="26134" y="168"/>
                      <a:pt x="58385" y="168"/>
                    </a:cubicBezTo>
                    <a:cubicBezTo>
                      <a:pt x="90636" y="168"/>
                      <a:pt x="116791" y="105"/>
                      <a:pt x="116791" y="84"/>
                    </a:cubicBezTo>
                    <a:cubicBezTo>
                      <a:pt x="116791" y="63"/>
                      <a:pt x="90636" y="42"/>
                      <a:pt x="58385"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6"/>
              <p:cNvSpPr/>
              <p:nvPr/>
            </p:nvSpPr>
            <p:spPr>
              <a:xfrm>
                <a:off x="528350" y="2418350"/>
                <a:ext cx="363750" cy="780550"/>
              </a:xfrm>
              <a:custGeom>
                <a:avLst/>
                <a:gdLst/>
                <a:ahLst/>
                <a:cxnLst/>
                <a:rect l="l" t="t" r="r" b="b"/>
                <a:pathLst>
                  <a:path w="14550" h="31222" extrusionOk="0">
                    <a:moveTo>
                      <a:pt x="169" y="0"/>
                    </a:moveTo>
                    <a:lnTo>
                      <a:pt x="169" y="0"/>
                    </a:lnTo>
                    <a:cubicBezTo>
                      <a:pt x="0" y="2628"/>
                      <a:pt x="610" y="5277"/>
                      <a:pt x="1830" y="7611"/>
                    </a:cubicBezTo>
                    <a:cubicBezTo>
                      <a:pt x="2313" y="8557"/>
                      <a:pt x="2923" y="9461"/>
                      <a:pt x="3091" y="10512"/>
                    </a:cubicBezTo>
                    <a:cubicBezTo>
                      <a:pt x="3343" y="12215"/>
                      <a:pt x="2397" y="13939"/>
                      <a:pt x="2818" y="15621"/>
                    </a:cubicBezTo>
                    <a:cubicBezTo>
                      <a:pt x="3301" y="17555"/>
                      <a:pt x="5446" y="18817"/>
                      <a:pt x="5551" y="20772"/>
                    </a:cubicBezTo>
                    <a:cubicBezTo>
                      <a:pt x="5635" y="22433"/>
                      <a:pt x="4184" y="23905"/>
                      <a:pt x="4289" y="25566"/>
                    </a:cubicBezTo>
                    <a:cubicBezTo>
                      <a:pt x="4353" y="26281"/>
                      <a:pt x="4668" y="26932"/>
                      <a:pt x="5025" y="27542"/>
                    </a:cubicBezTo>
                    <a:cubicBezTo>
                      <a:pt x="6281" y="29622"/>
                      <a:pt x="8122" y="31076"/>
                      <a:pt x="10863" y="31076"/>
                    </a:cubicBezTo>
                    <a:cubicBezTo>
                      <a:pt x="10921" y="31076"/>
                      <a:pt x="10980" y="31075"/>
                      <a:pt x="11038" y="31074"/>
                    </a:cubicBezTo>
                    <a:lnTo>
                      <a:pt x="14549" y="31221"/>
                    </a:lnTo>
                    <a:lnTo>
                      <a:pt x="12174" y="23085"/>
                    </a:lnTo>
                    <a:cubicBezTo>
                      <a:pt x="12468" y="21929"/>
                      <a:pt x="11732" y="20772"/>
                      <a:pt x="10870" y="19973"/>
                    </a:cubicBezTo>
                    <a:cubicBezTo>
                      <a:pt x="10029" y="19132"/>
                      <a:pt x="8999" y="18396"/>
                      <a:pt x="8578" y="17282"/>
                    </a:cubicBezTo>
                    <a:cubicBezTo>
                      <a:pt x="7864" y="15495"/>
                      <a:pt x="8810" y="13182"/>
                      <a:pt x="7611" y="11690"/>
                    </a:cubicBezTo>
                    <a:cubicBezTo>
                      <a:pt x="6896" y="10828"/>
                      <a:pt x="5614" y="10512"/>
                      <a:pt x="4983" y="9587"/>
                    </a:cubicBezTo>
                    <a:cubicBezTo>
                      <a:pt x="4626" y="9083"/>
                      <a:pt x="4521" y="8473"/>
                      <a:pt x="4395" y="7905"/>
                    </a:cubicBezTo>
                    <a:cubicBezTo>
                      <a:pt x="3743" y="4962"/>
                      <a:pt x="2250" y="2166"/>
                      <a:pt x="169"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6"/>
              <p:cNvSpPr/>
              <p:nvPr/>
            </p:nvSpPr>
            <p:spPr>
              <a:xfrm>
                <a:off x="528350" y="2418350"/>
                <a:ext cx="363750" cy="780550"/>
              </a:xfrm>
              <a:custGeom>
                <a:avLst/>
                <a:gdLst/>
                <a:ahLst/>
                <a:cxnLst/>
                <a:rect l="l" t="t" r="r" b="b"/>
                <a:pathLst>
                  <a:path w="14550" h="31222" extrusionOk="0">
                    <a:moveTo>
                      <a:pt x="169" y="0"/>
                    </a:moveTo>
                    <a:lnTo>
                      <a:pt x="169" y="0"/>
                    </a:lnTo>
                    <a:cubicBezTo>
                      <a:pt x="0" y="2628"/>
                      <a:pt x="610" y="5277"/>
                      <a:pt x="1830" y="7611"/>
                    </a:cubicBezTo>
                    <a:cubicBezTo>
                      <a:pt x="2313" y="8557"/>
                      <a:pt x="2923" y="9461"/>
                      <a:pt x="3091" y="10512"/>
                    </a:cubicBezTo>
                    <a:cubicBezTo>
                      <a:pt x="3343" y="12215"/>
                      <a:pt x="2397" y="13939"/>
                      <a:pt x="2818" y="15621"/>
                    </a:cubicBezTo>
                    <a:cubicBezTo>
                      <a:pt x="3301" y="17555"/>
                      <a:pt x="5446" y="18817"/>
                      <a:pt x="5551" y="20772"/>
                    </a:cubicBezTo>
                    <a:cubicBezTo>
                      <a:pt x="5635" y="22433"/>
                      <a:pt x="4184" y="23905"/>
                      <a:pt x="4289" y="25566"/>
                    </a:cubicBezTo>
                    <a:cubicBezTo>
                      <a:pt x="4353" y="26281"/>
                      <a:pt x="4668" y="26932"/>
                      <a:pt x="5025" y="27542"/>
                    </a:cubicBezTo>
                    <a:cubicBezTo>
                      <a:pt x="6281" y="29622"/>
                      <a:pt x="8122" y="31076"/>
                      <a:pt x="10863" y="31076"/>
                    </a:cubicBezTo>
                    <a:cubicBezTo>
                      <a:pt x="10921" y="31076"/>
                      <a:pt x="10980" y="31075"/>
                      <a:pt x="11038" y="31074"/>
                    </a:cubicBezTo>
                    <a:lnTo>
                      <a:pt x="14549" y="31221"/>
                    </a:lnTo>
                    <a:lnTo>
                      <a:pt x="12174" y="23085"/>
                    </a:lnTo>
                    <a:cubicBezTo>
                      <a:pt x="12468" y="21929"/>
                      <a:pt x="11732" y="20772"/>
                      <a:pt x="10870" y="19973"/>
                    </a:cubicBezTo>
                    <a:cubicBezTo>
                      <a:pt x="10029" y="19132"/>
                      <a:pt x="8999" y="18396"/>
                      <a:pt x="8578" y="17282"/>
                    </a:cubicBezTo>
                    <a:cubicBezTo>
                      <a:pt x="7864" y="15495"/>
                      <a:pt x="8810" y="13182"/>
                      <a:pt x="7611" y="11690"/>
                    </a:cubicBezTo>
                    <a:cubicBezTo>
                      <a:pt x="6896" y="10828"/>
                      <a:pt x="5614" y="10512"/>
                      <a:pt x="4983" y="9587"/>
                    </a:cubicBezTo>
                    <a:cubicBezTo>
                      <a:pt x="4626" y="9083"/>
                      <a:pt x="4521" y="8473"/>
                      <a:pt x="4395" y="7905"/>
                    </a:cubicBezTo>
                    <a:cubicBezTo>
                      <a:pt x="3743" y="4962"/>
                      <a:pt x="2250" y="2166"/>
                      <a:pt x="1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56"/>
              <p:cNvSpPr/>
              <p:nvPr/>
            </p:nvSpPr>
            <p:spPr>
              <a:xfrm>
                <a:off x="863150" y="2115075"/>
                <a:ext cx="350625" cy="1083575"/>
              </a:xfrm>
              <a:custGeom>
                <a:avLst/>
                <a:gdLst/>
                <a:ahLst/>
                <a:cxnLst/>
                <a:rect l="l" t="t" r="r" b="b"/>
                <a:pathLst>
                  <a:path w="14025" h="43343" extrusionOk="0">
                    <a:moveTo>
                      <a:pt x="13520" y="0"/>
                    </a:moveTo>
                    <a:lnTo>
                      <a:pt x="13393" y="84"/>
                    </a:lnTo>
                    <a:cubicBezTo>
                      <a:pt x="12637" y="442"/>
                      <a:pt x="12006" y="1030"/>
                      <a:pt x="11501" y="1682"/>
                    </a:cubicBezTo>
                    <a:cubicBezTo>
                      <a:pt x="10997" y="2334"/>
                      <a:pt x="10639" y="3070"/>
                      <a:pt x="10345" y="3827"/>
                    </a:cubicBezTo>
                    <a:cubicBezTo>
                      <a:pt x="9777" y="5319"/>
                      <a:pt x="9567" y="6896"/>
                      <a:pt x="9273" y="8389"/>
                    </a:cubicBezTo>
                    <a:cubicBezTo>
                      <a:pt x="8978" y="9882"/>
                      <a:pt x="8621" y="11374"/>
                      <a:pt x="7822" y="12615"/>
                    </a:cubicBezTo>
                    <a:cubicBezTo>
                      <a:pt x="7423" y="13245"/>
                      <a:pt x="6981" y="13813"/>
                      <a:pt x="6561" y="14444"/>
                    </a:cubicBezTo>
                    <a:cubicBezTo>
                      <a:pt x="6182" y="15032"/>
                      <a:pt x="5804" y="15705"/>
                      <a:pt x="5699" y="16441"/>
                    </a:cubicBezTo>
                    <a:cubicBezTo>
                      <a:pt x="5488" y="17913"/>
                      <a:pt x="6308" y="19216"/>
                      <a:pt x="6140" y="20541"/>
                    </a:cubicBezTo>
                    <a:cubicBezTo>
                      <a:pt x="6098" y="21193"/>
                      <a:pt x="5825" y="21802"/>
                      <a:pt x="5509" y="22349"/>
                    </a:cubicBezTo>
                    <a:cubicBezTo>
                      <a:pt x="5194" y="22896"/>
                      <a:pt x="4837" y="23421"/>
                      <a:pt x="4458" y="23947"/>
                    </a:cubicBezTo>
                    <a:cubicBezTo>
                      <a:pt x="4122" y="24472"/>
                      <a:pt x="3785" y="24998"/>
                      <a:pt x="3512" y="25545"/>
                    </a:cubicBezTo>
                    <a:cubicBezTo>
                      <a:pt x="3260" y="26112"/>
                      <a:pt x="3134" y="26701"/>
                      <a:pt x="3092" y="27311"/>
                    </a:cubicBezTo>
                    <a:cubicBezTo>
                      <a:pt x="3028" y="28488"/>
                      <a:pt x="3176" y="29623"/>
                      <a:pt x="3092" y="30675"/>
                    </a:cubicBezTo>
                    <a:cubicBezTo>
                      <a:pt x="3028" y="31726"/>
                      <a:pt x="2650" y="32693"/>
                      <a:pt x="2230" y="33534"/>
                    </a:cubicBezTo>
                    <a:cubicBezTo>
                      <a:pt x="1809" y="34417"/>
                      <a:pt x="1347" y="35174"/>
                      <a:pt x="947" y="35931"/>
                    </a:cubicBezTo>
                    <a:cubicBezTo>
                      <a:pt x="737" y="36309"/>
                      <a:pt x="548" y="36667"/>
                      <a:pt x="421" y="37045"/>
                    </a:cubicBezTo>
                    <a:cubicBezTo>
                      <a:pt x="253" y="37402"/>
                      <a:pt x="190" y="37781"/>
                      <a:pt x="106" y="38138"/>
                    </a:cubicBezTo>
                    <a:cubicBezTo>
                      <a:pt x="1" y="38874"/>
                      <a:pt x="1" y="39526"/>
                      <a:pt x="85" y="40136"/>
                    </a:cubicBezTo>
                    <a:cubicBezTo>
                      <a:pt x="232" y="41355"/>
                      <a:pt x="674" y="42196"/>
                      <a:pt x="1073" y="42680"/>
                    </a:cubicBezTo>
                    <a:cubicBezTo>
                      <a:pt x="1178" y="42827"/>
                      <a:pt x="1283" y="42890"/>
                      <a:pt x="1368" y="42995"/>
                    </a:cubicBezTo>
                    <a:cubicBezTo>
                      <a:pt x="1452" y="43079"/>
                      <a:pt x="1515" y="43163"/>
                      <a:pt x="1599" y="43184"/>
                    </a:cubicBezTo>
                    <a:cubicBezTo>
                      <a:pt x="1809" y="43268"/>
                      <a:pt x="1872" y="43310"/>
                      <a:pt x="1872" y="43310"/>
                    </a:cubicBezTo>
                    <a:cubicBezTo>
                      <a:pt x="1893" y="43289"/>
                      <a:pt x="1578" y="43142"/>
                      <a:pt x="1178" y="42638"/>
                    </a:cubicBezTo>
                    <a:cubicBezTo>
                      <a:pt x="779" y="42133"/>
                      <a:pt x="358" y="41292"/>
                      <a:pt x="232" y="40115"/>
                    </a:cubicBezTo>
                    <a:cubicBezTo>
                      <a:pt x="148" y="39526"/>
                      <a:pt x="148" y="38853"/>
                      <a:pt x="295" y="38138"/>
                    </a:cubicBezTo>
                    <a:cubicBezTo>
                      <a:pt x="358" y="37802"/>
                      <a:pt x="442" y="37423"/>
                      <a:pt x="611" y="37066"/>
                    </a:cubicBezTo>
                    <a:cubicBezTo>
                      <a:pt x="758" y="36688"/>
                      <a:pt x="947" y="36330"/>
                      <a:pt x="1136" y="35952"/>
                    </a:cubicBezTo>
                    <a:cubicBezTo>
                      <a:pt x="1515" y="35216"/>
                      <a:pt x="1998" y="34438"/>
                      <a:pt x="2440" y="33555"/>
                    </a:cubicBezTo>
                    <a:cubicBezTo>
                      <a:pt x="2860" y="32693"/>
                      <a:pt x="3260" y="31726"/>
                      <a:pt x="3344" y="30654"/>
                    </a:cubicBezTo>
                    <a:cubicBezTo>
                      <a:pt x="3407" y="29560"/>
                      <a:pt x="3260" y="28446"/>
                      <a:pt x="3365" y="27290"/>
                    </a:cubicBezTo>
                    <a:cubicBezTo>
                      <a:pt x="3407" y="26701"/>
                      <a:pt x="3554" y="26133"/>
                      <a:pt x="3785" y="25566"/>
                    </a:cubicBezTo>
                    <a:cubicBezTo>
                      <a:pt x="4017" y="25019"/>
                      <a:pt x="4353" y="24493"/>
                      <a:pt x="4710" y="23989"/>
                    </a:cubicBezTo>
                    <a:cubicBezTo>
                      <a:pt x="5047" y="23463"/>
                      <a:pt x="5446" y="22938"/>
                      <a:pt x="5762" y="22391"/>
                    </a:cubicBezTo>
                    <a:cubicBezTo>
                      <a:pt x="6077" y="21823"/>
                      <a:pt x="6350" y="21193"/>
                      <a:pt x="6413" y="20499"/>
                    </a:cubicBezTo>
                    <a:cubicBezTo>
                      <a:pt x="6561" y="19111"/>
                      <a:pt x="5783" y="17787"/>
                      <a:pt x="5993" y="16420"/>
                    </a:cubicBezTo>
                    <a:cubicBezTo>
                      <a:pt x="6098" y="15747"/>
                      <a:pt x="6434" y="15117"/>
                      <a:pt x="6834" y="14507"/>
                    </a:cubicBezTo>
                    <a:cubicBezTo>
                      <a:pt x="7233" y="13897"/>
                      <a:pt x="7696" y="13351"/>
                      <a:pt x="8095" y="12699"/>
                    </a:cubicBezTo>
                    <a:cubicBezTo>
                      <a:pt x="8873" y="11416"/>
                      <a:pt x="9273" y="9903"/>
                      <a:pt x="9567" y="8389"/>
                    </a:cubicBezTo>
                    <a:cubicBezTo>
                      <a:pt x="9861" y="6854"/>
                      <a:pt x="10072" y="5319"/>
                      <a:pt x="10639" y="3848"/>
                    </a:cubicBezTo>
                    <a:cubicBezTo>
                      <a:pt x="10934" y="3112"/>
                      <a:pt x="11270" y="2397"/>
                      <a:pt x="11775" y="1766"/>
                    </a:cubicBezTo>
                    <a:cubicBezTo>
                      <a:pt x="12210" y="1173"/>
                      <a:pt x="12794" y="672"/>
                      <a:pt x="13457" y="300"/>
                    </a:cubicBezTo>
                    <a:lnTo>
                      <a:pt x="13457" y="300"/>
                    </a:lnTo>
                    <a:cubicBezTo>
                      <a:pt x="13541" y="1118"/>
                      <a:pt x="13688" y="1915"/>
                      <a:pt x="13772" y="2712"/>
                    </a:cubicBezTo>
                    <a:cubicBezTo>
                      <a:pt x="13877" y="3490"/>
                      <a:pt x="13898" y="4310"/>
                      <a:pt x="13877" y="5109"/>
                    </a:cubicBezTo>
                    <a:cubicBezTo>
                      <a:pt x="13856" y="5487"/>
                      <a:pt x="13814" y="5887"/>
                      <a:pt x="13772" y="6265"/>
                    </a:cubicBezTo>
                    <a:cubicBezTo>
                      <a:pt x="13688" y="6623"/>
                      <a:pt x="13541" y="7001"/>
                      <a:pt x="13372" y="7359"/>
                    </a:cubicBezTo>
                    <a:cubicBezTo>
                      <a:pt x="13057" y="8073"/>
                      <a:pt x="12742" y="8809"/>
                      <a:pt x="12531" y="9545"/>
                    </a:cubicBezTo>
                    <a:cubicBezTo>
                      <a:pt x="12300" y="10281"/>
                      <a:pt x="12216" y="11059"/>
                      <a:pt x="12132" y="11837"/>
                    </a:cubicBezTo>
                    <a:cubicBezTo>
                      <a:pt x="12069" y="12594"/>
                      <a:pt x="11985" y="13330"/>
                      <a:pt x="11901" y="14065"/>
                    </a:cubicBezTo>
                    <a:cubicBezTo>
                      <a:pt x="11754" y="15537"/>
                      <a:pt x="11606" y="17009"/>
                      <a:pt x="11039" y="18270"/>
                    </a:cubicBezTo>
                    <a:cubicBezTo>
                      <a:pt x="10744" y="18901"/>
                      <a:pt x="10345" y="19469"/>
                      <a:pt x="10072" y="20141"/>
                    </a:cubicBezTo>
                    <a:cubicBezTo>
                      <a:pt x="9777" y="20772"/>
                      <a:pt x="9609" y="21466"/>
                      <a:pt x="9588" y="22160"/>
                    </a:cubicBezTo>
                    <a:cubicBezTo>
                      <a:pt x="9504" y="23505"/>
                      <a:pt x="9693" y="24830"/>
                      <a:pt x="9336" y="26028"/>
                    </a:cubicBezTo>
                    <a:cubicBezTo>
                      <a:pt x="8957" y="27206"/>
                      <a:pt x="8200" y="28194"/>
                      <a:pt x="7801" y="29329"/>
                    </a:cubicBezTo>
                    <a:cubicBezTo>
                      <a:pt x="7381" y="30464"/>
                      <a:pt x="7570" y="31642"/>
                      <a:pt x="7717" y="32693"/>
                    </a:cubicBezTo>
                    <a:cubicBezTo>
                      <a:pt x="7885" y="33744"/>
                      <a:pt x="8074" y="34774"/>
                      <a:pt x="7822" y="35720"/>
                    </a:cubicBezTo>
                    <a:cubicBezTo>
                      <a:pt x="7612" y="36667"/>
                      <a:pt x="6960" y="37339"/>
                      <a:pt x="6540" y="38075"/>
                    </a:cubicBezTo>
                    <a:cubicBezTo>
                      <a:pt x="6329" y="38454"/>
                      <a:pt x="6182" y="38853"/>
                      <a:pt x="6098" y="39274"/>
                    </a:cubicBezTo>
                    <a:cubicBezTo>
                      <a:pt x="6035" y="39652"/>
                      <a:pt x="6035" y="40052"/>
                      <a:pt x="6014" y="40430"/>
                    </a:cubicBezTo>
                    <a:cubicBezTo>
                      <a:pt x="5993" y="40787"/>
                      <a:pt x="5993" y="41124"/>
                      <a:pt x="5867" y="41439"/>
                    </a:cubicBezTo>
                    <a:cubicBezTo>
                      <a:pt x="5762" y="41754"/>
                      <a:pt x="5551" y="42007"/>
                      <a:pt x="5299" y="42175"/>
                    </a:cubicBezTo>
                    <a:cubicBezTo>
                      <a:pt x="4858" y="42553"/>
                      <a:pt x="4353" y="42785"/>
                      <a:pt x="3933" y="42953"/>
                    </a:cubicBezTo>
                    <a:cubicBezTo>
                      <a:pt x="3512" y="43100"/>
                      <a:pt x="3134" y="43205"/>
                      <a:pt x="2818" y="43268"/>
                    </a:cubicBezTo>
                    <a:cubicBezTo>
                      <a:pt x="2503" y="43310"/>
                      <a:pt x="2251" y="43310"/>
                      <a:pt x="2103" y="43331"/>
                    </a:cubicBezTo>
                    <a:cubicBezTo>
                      <a:pt x="1977" y="43310"/>
                      <a:pt x="1872" y="43310"/>
                      <a:pt x="1872" y="43310"/>
                    </a:cubicBezTo>
                    <a:lnTo>
                      <a:pt x="1872" y="43310"/>
                    </a:lnTo>
                    <a:cubicBezTo>
                      <a:pt x="1872" y="43310"/>
                      <a:pt x="2000" y="43342"/>
                      <a:pt x="2245" y="43342"/>
                    </a:cubicBezTo>
                    <a:cubicBezTo>
                      <a:pt x="2398" y="43342"/>
                      <a:pt x="2597" y="43330"/>
                      <a:pt x="2839" y="43289"/>
                    </a:cubicBezTo>
                    <a:cubicBezTo>
                      <a:pt x="3155" y="43247"/>
                      <a:pt x="3554" y="43163"/>
                      <a:pt x="3975" y="42995"/>
                    </a:cubicBezTo>
                    <a:cubicBezTo>
                      <a:pt x="4416" y="42848"/>
                      <a:pt x="4879" y="42595"/>
                      <a:pt x="5362" y="42238"/>
                    </a:cubicBezTo>
                    <a:cubicBezTo>
                      <a:pt x="5593" y="42028"/>
                      <a:pt x="5804" y="41797"/>
                      <a:pt x="5930" y="41481"/>
                    </a:cubicBezTo>
                    <a:cubicBezTo>
                      <a:pt x="6077" y="41166"/>
                      <a:pt x="6077" y="40787"/>
                      <a:pt x="6098" y="40430"/>
                    </a:cubicBezTo>
                    <a:cubicBezTo>
                      <a:pt x="6119" y="40052"/>
                      <a:pt x="6119" y="39694"/>
                      <a:pt x="6182" y="39295"/>
                    </a:cubicBezTo>
                    <a:cubicBezTo>
                      <a:pt x="6224" y="38895"/>
                      <a:pt x="6371" y="38538"/>
                      <a:pt x="6582" y="38159"/>
                    </a:cubicBezTo>
                    <a:cubicBezTo>
                      <a:pt x="7002" y="37423"/>
                      <a:pt x="7696" y="36751"/>
                      <a:pt x="7906" y="35763"/>
                    </a:cubicBezTo>
                    <a:cubicBezTo>
                      <a:pt x="8137" y="34795"/>
                      <a:pt x="7990" y="33744"/>
                      <a:pt x="7801" y="32693"/>
                    </a:cubicBezTo>
                    <a:cubicBezTo>
                      <a:pt x="7633" y="31642"/>
                      <a:pt x="7486" y="30506"/>
                      <a:pt x="7885" y="29413"/>
                    </a:cubicBezTo>
                    <a:cubicBezTo>
                      <a:pt x="8243" y="28320"/>
                      <a:pt x="8999" y="27332"/>
                      <a:pt x="9399" y="26091"/>
                    </a:cubicBezTo>
                    <a:cubicBezTo>
                      <a:pt x="9798" y="24872"/>
                      <a:pt x="9609" y="23526"/>
                      <a:pt x="9693" y="22181"/>
                    </a:cubicBezTo>
                    <a:cubicBezTo>
                      <a:pt x="9714" y="21529"/>
                      <a:pt x="9840" y="20835"/>
                      <a:pt x="10135" y="20247"/>
                    </a:cubicBezTo>
                    <a:cubicBezTo>
                      <a:pt x="10429" y="19616"/>
                      <a:pt x="10829" y="19027"/>
                      <a:pt x="11102" y="18375"/>
                    </a:cubicBezTo>
                    <a:cubicBezTo>
                      <a:pt x="11733" y="17072"/>
                      <a:pt x="11838" y="15558"/>
                      <a:pt x="12006" y="14086"/>
                    </a:cubicBezTo>
                    <a:cubicBezTo>
                      <a:pt x="12090" y="13351"/>
                      <a:pt x="12153" y="12615"/>
                      <a:pt x="12258" y="11858"/>
                    </a:cubicBezTo>
                    <a:cubicBezTo>
                      <a:pt x="12342" y="11101"/>
                      <a:pt x="12426" y="10365"/>
                      <a:pt x="12658" y="9629"/>
                    </a:cubicBezTo>
                    <a:cubicBezTo>
                      <a:pt x="12868" y="8893"/>
                      <a:pt x="13183" y="8179"/>
                      <a:pt x="13499" y="7464"/>
                    </a:cubicBezTo>
                    <a:cubicBezTo>
                      <a:pt x="13667" y="7106"/>
                      <a:pt x="13814" y="6728"/>
                      <a:pt x="13898" y="6328"/>
                    </a:cubicBezTo>
                    <a:cubicBezTo>
                      <a:pt x="13982" y="5908"/>
                      <a:pt x="13982" y="5551"/>
                      <a:pt x="14003" y="5130"/>
                    </a:cubicBezTo>
                    <a:cubicBezTo>
                      <a:pt x="14024" y="4310"/>
                      <a:pt x="14003" y="3532"/>
                      <a:pt x="13898" y="2712"/>
                    </a:cubicBezTo>
                    <a:cubicBezTo>
                      <a:pt x="13793" y="1892"/>
                      <a:pt x="13667" y="1114"/>
                      <a:pt x="13583" y="294"/>
                    </a:cubicBezTo>
                    <a:cubicBezTo>
                      <a:pt x="13583" y="271"/>
                      <a:pt x="13583" y="250"/>
                      <a:pt x="13582" y="232"/>
                    </a:cubicBezTo>
                    <a:lnTo>
                      <a:pt x="13582" y="232"/>
                    </a:lnTo>
                    <a:cubicBezTo>
                      <a:pt x="13582" y="232"/>
                      <a:pt x="13582" y="232"/>
                      <a:pt x="13583" y="231"/>
                    </a:cubicBezTo>
                    <a:lnTo>
                      <a:pt x="13582" y="231"/>
                    </a:lnTo>
                    <a:lnTo>
                      <a:pt x="13582" y="231"/>
                    </a:lnTo>
                    <a:cubicBezTo>
                      <a:pt x="13580" y="202"/>
                      <a:pt x="13575" y="181"/>
                      <a:pt x="13562" y="168"/>
                    </a:cubicBezTo>
                    <a:lnTo>
                      <a:pt x="13520"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6"/>
              <p:cNvSpPr/>
              <p:nvPr/>
            </p:nvSpPr>
            <p:spPr>
              <a:xfrm>
                <a:off x="908375" y="2167100"/>
                <a:ext cx="278050" cy="1029700"/>
              </a:xfrm>
              <a:custGeom>
                <a:avLst/>
                <a:gdLst/>
                <a:ahLst/>
                <a:cxnLst/>
                <a:rect l="l" t="t" r="r" b="b"/>
                <a:pathLst>
                  <a:path w="11122" h="41188" extrusionOk="0">
                    <a:moveTo>
                      <a:pt x="11122" y="0"/>
                    </a:moveTo>
                    <a:cubicBezTo>
                      <a:pt x="11122" y="0"/>
                      <a:pt x="11121" y="2"/>
                      <a:pt x="11119" y="4"/>
                    </a:cubicBezTo>
                    <a:lnTo>
                      <a:pt x="11119" y="4"/>
                    </a:lnTo>
                    <a:cubicBezTo>
                      <a:pt x="11122" y="2"/>
                      <a:pt x="11122" y="0"/>
                      <a:pt x="11122" y="0"/>
                    </a:cubicBezTo>
                    <a:close/>
                    <a:moveTo>
                      <a:pt x="11119" y="4"/>
                    </a:moveTo>
                    <a:cubicBezTo>
                      <a:pt x="11112" y="10"/>
                      <a:pt x="11083" y="22"/>
                      <a:pt x="10975" y="22"/>
                    </a:cubicBezTo>
                    <a:cubicBezTo>
                      <a:pt x="10975" y="106"/>
                      <a:pt x="10954" y="211"/>
                      <a:pt x="10933" y="337"/>
                    </a:cubicBezTo>
                    <a:cubicBezTo>
                      <a:pt x="10870" y="631"/>
                      <a:pt x="10828" y="1052"/>
                      <a:pt x="10701" y="1577"/>
                    </a:cubicBezTo>
                    <a:cubicBezTo>
                      <a:pt x="10565" y="2064"/>
                      <a:pt x="10321" y="2623"/>
                      <a:pt x="10068" y="3270"/>
                    </a:cubicBezTo>
                    <a:lnTo>
                      <a:pt x="10068" y="3270"/>
                    </a:lnTo>
                    <a:cubicBezTo>
                      <a:pt x="10337" y="2630"/>
                      <a:pt x="10608" y="2118"/>
                      <a:pt x="10722" y="1640"/>
                    </a:cubicBezTo>
                    <a:cubicBezTo>
                      <a:pt x="10849" y="1115"/>
                      <a:pt x="10933" y="694"/>
                      <a:pt x="11017" y="421"/>
                    </a:cubicBezTo>
                    <a:cubicBezTo>
                      <a:pt x="11038" y="295"/>
                      <a:pt x="11059" y="190"/>
                      <a:pt x="11101" y="106"/>
                    </a:cubicBezTo>
                    <a:cubicBezTo>
                      <a:pt x="11101" y="40"/>
                      <a:pt x="11114" y="13"/>
                      <a:pt x="11119" y="4"/>
                    </a:cubicBezTo>
                    <a:close/>
                    <a:moveTo>
                      <a:pt x="10068" y="3270"/>
                    </a:moveTo>
                    <a:cubicBezTo>
                      <a:pt x="10041" y="3335"/>
                      <a:pt x="10014" y="3402"/>
                      <a:pt x="9987" y="3470"/>
                    </a:cubicBezTo>
                    <a:cubicBezTo>
                      <a:pt x="9692" y="4184"/>
                      <a:pt x="9419" y="5025"/>
                      <a:pt x="9146" y="5950"/>
                    </a:cubicBezTo>
                    <a:cubicBezTo>
                      <a:pt x="8893" y="6896"/>
                      <a:pt x="8641" y="7906"/>
                      <a:pt x="8389" y="9020"/>
                    </a:cubicBezTo>
                    <a:cubicBezTo>
                      <a:pt x="8115" y="10113"/>
                      <a:pt x="7884" y="11312"/>
                      <a:pt x="7253" y="12426"/>
                    </a:cubicBezTo>
                    <a:cubicBezTo>
                      <a:pt x="6959" y="13015"/>
                      <a:pt x="6644" y="13582"/>
                      <a:pt x="6391" y="14192"/>
                    </a:cubicBezTo>
                    <a:cubicBezTo>
                      <a:pt x="6118" y="14823"/>
                      <a:pt x="5992" y="15516"/>
                      <a:pt x="5887" y="16189"/>
                    </a:cubicBezTo>
                    <a:cubicBezTo>
                      <a:pt x="5740" y="17577"/>
                      <a:pt x="5466" y="18985"/>
                      <a:pt x="5130" y="20415"/>
                    </a:cubicBezTo>
                    <a:cubicBezTo>
                      <a:pt x="4415" y="23295"/>
                      <a:pt x="3763" y="26029"/>
                      <a:pt x="3154" y="28510"/>
                    </a:cubicBezTo>
                    <a:cubicBezTo>
                      <a:pt x="2523" y="30990"/>
                      <a:pt x="1976" y="33219"/>
                      <a:pt x="1493" y="35111"/>
                    </a:cubicBezTo>
                    <a:cubicBezTo>
                      <a:pt x="1030" y="36982"/>
                      <a:pt x="652" y="38496"/>
                      <a:pt x="400" y="39547"/>
                    </a:cubicBezTo>
                    <a:cubicBezTo>
                      <a:pt x="252" y="40073"/>
                      <a:pt x="189" y="40472"/>
                      <a:pt x="105" y="40767"/>
                    </a:cubicBezTo>
                    <a:cubicBezTo>
                      <a:pt x="189" y="40472"/>
                      <a:pt x="294" y="40073"/>
                      <a:pt x="442" y="39547"/>
                    </a:cubicBezTo>
                    <a:cubicBezTo>
                      <a:pt x="736" y="38475"/>
                      <a:pt x="1135" y="36982"/>
                      <a:pt x="1598" y="35111"/>
                    </a:cubicBezTo>
                    <a:cubicBezTo>
                      <a:pt x="2103" y="33219"/>
                      <a:pt x="2670" y="31011"/>
                      <a:pt x="3322" y="28510"/>
                    </a:cubicBezTo>
                    <a:cubicBezTo>
                      <a:pt x="3911" y="26029"/>
                      <a:pt x="4604" y="23295"/>
                      <a:pt x="5298" y="20415"/>
                    </a:cubicBezTo>
                    <a:cubicBezTo>
                      <a:pt x="5656" y="18985"/>
                      <a:pt x="5887" y="17556"/>
                      <a:pt x="6076" y="16168"/>
                    </a:cubicBezTo>
                    <a:cubicBezTo>
                      <a:pt x="6181" y="15474"/>
                      <a:pt x="6307" y="14823"/>
                      <a:pt x="6539" y="14192"/>
                    </a:cubicBezTo>
                    <a:cubicBezTo>
                      <a:pt x="6791" y="13582"/>
                      <a:pt x="7127" y="13015"/>
                      <a:pt x="7380" y="12426"/>
                    </a:cubicBezTo>
                    <a:cubicBezTo>
                      <a:pt x="7989" y="11312"/>
                      <a:pt x="8242" y="10071"/>
                      <a:pt x="8515" y="8957"/>
                    </a:cubicBezTo>
                    <a:cubicBezTo>
                      <a:pt x="8746" y="7864"/>
                      <a:pt x="8998" y="6812"/>
                      <a:pt x="9230" y="5887"/>
                    </a:cubicBezTo>
                    <a:cubicBezTo>
                      <a:pt x="9482" y="4962"/>
                      <a:pt x="9755" y="4121"/>
                      <a:pt x="10008" y="3427"/>
                    </a:cubicBezTo>
                    <a:cubicBezTo>
                      <a:pt x="10028" y="3375"/>
                      <a:pt x="10048" y="3322"/>
                      <a:pt x="10068" y="3270"/>
                    </a:cubicBezTo>
                    <a:close/>
                    <a:moveTo>
                      <a:pt x="21" y="41082"/>
                    </a:moveTo>
                    <a:cubicBezTo>
                      <a:pt x="0" y="41166"/>
                      <a:pt x="0" y="41187"/>
                      <a:pt x="0" y="41187"/>
                    </a:cubicBezTo>
                    <a:cubicBezTo>
                      <a:pt x="0" y="41187"/>
                      <a:pt x="21" y="41166"/>
                      <a:pt x="21" y="41082"/>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6"/>
              <p:cNvSpPr/>
              <p:nvPr/>
            </p:nvSpPr>
            <p:spPr>
              <a:xfrm>
                <a:off x="604550" y="1840175"/>
                <a:ext cx="394775" cy="1358775"/>
              </a:xfrm>
              <a:custGeom>
                <a:avLst/>
                <a:gdLst/>
                <a:ahLst/>
                <a:cxnLst/>
                <a:rect l="l" t="t" r="r" b="b"/>
                <a:pathLst>
                  <a:path w="15791" h="54351" extrusionOk="0">
                    <a:moveTo>
                      <a:pt x="1031" y="0"/>
                    </a:moveTo>
                    <a:cubicBezTo>
                      <a:pt x="674" y="2439"/>
                      <a:pt x="1" y="4100"/>
                      <a:pt x="211" y="7401"/>
                    </a:cubicBezTo>
                    <a:cubicBezTo>
                      <a:pt x="295" y="8578"/>
                      <a:pt x="1662" y="10849"/>
                      <a:pt x="1851" y="13456"/>
                    </a:cubicBezTo>
                    <a:cubicBezTo>
                      <a:pt x="1956" y="14991"/>
                      <a:pt x="2040" y="16547"/>
                      <a:pt x="2145" y="18102"/>
                    </a:cubicBezTo>
                    <a:cubicBezTo>
                      <a:pt x="2251" y="19616"/>
                      <a:pt x="2335" y="21151"/>
                      <a:pt x="2881" y="22559"/>
                    </a:cubicBezTo>
                    <a:cubicBezTo>
                      <a:pt x="3302" y="23653"/>
                      <a:pt x="3954" y="24641"/>
                      <a:pt x="4269" y="25755"/>
                    </a:cubicBezTo>
                    <a:cubicBezTo>
                      <a:pt x="4858" y="27858"/>
                      <a:pt x="4080" y="30128"/>
                      <a:pt x="4563" y="32273"/>
                    </a:cubicBezTo>
                    <a:cubicBezTo>
                      <a:pt x="4942" y="34081"/>
                      <a:pt x="6203" y="35637"/>
                      <a:pt x="6455" y="37466"/>
                    </a:cubicBezTo>
                    <a:cubicBezTo>
                      <a:pt x="6813" y="40052"/>
                      <a:pt x="5131" y="42722"/>
                      <a:pt x="5993" y="45161"/>
                    </a:cubicBezTo>
                    <a:cubicBezTo>
                      <a:pt x="6413" y="46380"/>
                      <a:pt x="7423" y="47368"/>
                      <a:pt x="7717" y="48609"/>
                    </a:cubicBezTo>
                    <a:cubicBezTo>
                      <a:pt x="7927" y="49576"/>
                      <a:pt x="7696" y="50606"/>
                      <a:pt x="7906" y="51615"/>
                    </a:cubicBezTo>
                    <a:cubicBezTo>
                      <a:pt x="8214" y="53173"/>
                      <a:pt x="11078" y="54351"/>
                      <a:pt x="12722" y="54351"/>
                    </a:cubicBezTo>
                    <a:cubicBezTo>
                      <a:pt x="12764" y="54351"/>
                      <a:pt x="12806" y="54350"/>
                      <a:pt x="12847" y="54348"/>
                    </a:cubicBezTo>
                    <a:cubicBezTo>
                      <a:pt x="15118" y="52982"/>
                      <a:pt x="15790" y="48945"/>
                      <a:pt x="14844" y="46485"/>
                    </a:cubicBezTo>
                    <a:cubicBezTo>
                      <a:pt x="13898" y="44004"/>
                      <a:pt x="12216" y="41734"/>
                      <a:pt x="11943" y="39064"/>
                    </a:cubicBezTo>
                    <a:cubicBezTo>
                      <a:pt x="11733" y="37045"/>
                      <a:pt x="12426" y="34943"/>
                      <a:pt x="11943" y="32946"/>
                    </a:cubicBezTo>
                    <a:cubicBezTo>
                      <a:pt x="11312" y="30275"/>
                      <a:pt x="8684" y="28194"/>
                      <a:pt x="8705" y="25440"/>
                    </a:cubicBezTo>
                    <a:cubicBezTo>
                      <a:pt x="8747" y="23884"/>
                      <a:pt x="9609" y="22433"/>
                      <a:pt x="9525" y="20878"/>
                    </a:cubicBezTo>
                    <a:cubicBezTo>
                      <a:pt x="9441" y="18985"/>
                      <a:pt x="7969" y="17493"/>
                      <a:pt x="7086" y="15811"/>
                    </a:cubicBezTo>
                    <a:cubicBezTo>
                      <a:pt x="5699" y="13267"/>
                      <a:pt x="5615" y="10239"/>
                      <a:pt x="5131" y="7359"/>
                    </a:cubicBezTo>
                    <a:cubicBezTo>
                      <a:pt x="4668" y="4479"/>
                      <a:pt x="3554" y="1409"/>
                      <a:pt x="1031"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6"/>
              <p:cNvSpPr/>
              <p:nvPr/>
            </p:nvSpPr>
            <p:spPr>
              <a:xfrm>
                <a:off x="645550" y="1901150"/>
                <a:ext cx="278600" cy="1293025"/>
              </a:xfrm>
              <a:custGeom>
                <a:avLst/>
                <a:gdLst/>
                <a:ahLst/>
                <a:cxnLst/>
                <a:rect l="l" t="t" r="r" b="b"/>
                <a:pathLst>
                  <a:path w="11144" h="51721" extrusionOk="0">
                    <a:moveTo>
                      <a:pt x="22" y="0"/>
                    </a:moveTo>
                    <a:lnTo>
                      <a:pt x="22" y="73"/>
                    </a:lnTo>
                    <a:lnTo>
                      <a:pt x="22" y="73"/>
                    </a:lnTo>
                    <a:cubicBezTo>
                      <a:pt x="53" y="16"/>
                      <a:pt x="22" y="0"/>
                      <a:pt x="22" y="0"/>
                    </a:cubicBezTo>
                    <a:close/>
                    <a:moveTo>
                      <a:pt x="22" y="73"/>
                    </a:moveTo>
                    <a:lnTo>
                      <a:pt x="22" y="73"/>
                    </a:lnTo>
                    <a:cubicBezTo>
                      <a:pt x="17" y="83"/>
                      <a:pt x="10" y="93"/>
                      <a:pt x="1" y="105"/>
                    </a:cubicBezTo>
                    <a:cubicBezTo>
                      <a:pt x="21" y="203"/>
                      <a:pt x="40" y="320"/>
                      <a:pt x="77" y="455"/>
                    </a:cubicBezTo>
                    <a:lnTo>
                      <a:pt x="77" y="455"/>
                    </a:lnTo>
                    <a:cubicBezTo>
                      <a:pt x="63" y="321"/>
                      <a:pt x="58" y="216"/>
                      <a:pt x="22" y="126"/>
                    </a:cubicBezTo>
                    <a:lnTo>
                      <a:pt x="22" y="73"/>
                    </a:lnTo>
                    <a:close/>
                    <a:moveTo>
                      <a:pt x="77" y="455"/>
                    </a:moveTo>
                    <a:lnTo>
                      <a:pt x="77" y="455"/>
                    </a:lnTo>
                    <a:cubicBezTo>
                      <a:pt x="79" y="478"/>
                      <a:pt x="82" y="501"/>
                      <a:pt x="85" y="526"/>
                    </a:cubicBezTo>
                    <a:cubicBezTo>
                      <a:pt x="127" y="862"/>
                      <a:pt x="190" y="1388"/>
                      <a:pt x="316" y="2040"/>
                    </a:cubicBezTo>
                    <a:cubicBezTo>
                      <a:pt x="442" y="2733"/>
                      <a:pt x="800" y="3469"/>
                      <a:pt x="1073" y="4373"/>
                    </a:cubicBezTo>
                    <a:cubicBezTo>
                      <a:pt x="1367" y="5298"/>
                      <a:pt x="1662" y="6328"/>
                      <a:pt x="1914" y="7506"/>
                    </a:cubicBezTo>
                    <a:cubicBezTo>
                      <a:pt x="2187" y="8683"/>
                      <a:pt x="2398" y="9987"/>
                      <a:pt x="2629" y="11374"/>
                    </a:cubicBezTo>
                    <a:cubicBezTo>
                      <a:pt x="2860" y="12762"/>
                      <a:pt x="3091" y="14297"/>
                      <a:pt x="3806" y="15726"/>
                    </a:cubicBezTo>
                    <a:cubicBezTo>
                      <a:pt x="4122" y="16462"/>
                      <a:pt x="4500" y="17198"/>
                      <a:pt x="4752" y="17976"/>
                    </a:cubicBezTo>
                    <a:cubicBezTo>
                      <a:pt x="5047" y="18754"/>
                      <a:pt x="5152" y="19574"/>
                      <a:pt x="5236" y="20436"/>
                    </a:cubicBezTo>
                    <a:cubicBezTo>
                      <a:pt x="5341" y="22181"/>
                      <a:pt x="5572" y="23968"/>
                      <a:pt x="5909" y="25776"/>
                    </a:cubicBezTo>
                    <a:cubicBezTo>
                      <a:pt x="6624" y="29371"/>
                      <a:pt x="7275" y="32819"/>
                      <a:pt x="7885" y="35952"/>
                    </a:cubicBezTo>
                    <a:cubicBezTo>
                      <a:pt x="8516" y="39063"/>
                      <a:pt x="9083" y="41860"/>
                      <a:pt x="9588" y="44214"/>
                    </a:cubicBezTo>
                    <a:cubicBezTo>
                      <a:pt x="10093" y="46569"/>
                      <a:pt x="10492" y="48482"/>
                      <a:pt x="10744" y="49786"/>
                    </a:cubicBezTo>
                    <a:cubicBezTo>
                      <a:pt x="10832" y="50254"/>
                      <a:pt x="10930" y="50631"/>
                      <a:pt x="10996" y="50944"/>
                    </a:cubicBezTo>
                    <a:lnTo>
                      <a:pt x="10996" y="50944"/>
                    </a:lnTo>
                    <a:cubicBezTo>
                      <a:pt x="10942" y="50631"/>
                      <a:pt x="10874" y="50254"/>
                      <a:pt x="10786" y="49786"/>
                    </a:cubicBezTo>
                    <a:cubicBezTo>
                      <a:pt x="10513" y="48461"/>
                      <a:pt x="10156" y="46569"/>
                      <a:pt x="9672" y="44193"/>
                    </a:cubicBezTo>
                    <a:cubicBezTo>
                      <a:pt x="9210" y="41839"/>
                      <a:pt x="8642" y="39021"/>
                      <a:pt x="8011" y="35889"/>
                    </a:cubicBezTo>
                    <a:cubicBezTo>
                      <a:pt x="7422" y="32756"/>
                      <a:pt x="6750" y="29329"/>
                      <a:pt x="6077" y="25713"/>
                    </a:cubicBezTo>
                    <a:cubicBezTo>
                      <a:pt x="5762" y="23905"/>
                      <a:pt x="5530" y="22139"/>
                      <a:pt x="5383" y="20415"/>
                    </a:cubicBezTo>
                    <a:cubicBezTo>
                      <a:pt x="5320" y="19553"/>
                      <a:pt x="5173" y="18670"/>
                      <a:pt x="4879" y="17892"/>
                    </a:cubicBezTo>
                    <a:cubicBezTo>
                      <a:pt x="4605" y="17093"/>
                      <a:pt x="4248" y="16357"/>
                      <a:pt x="3911" y="15621"/>
                    </a:cubicBezTo>
                    <a:cubicBezTo>
                      <a:pt x="3239" y="14192"/>
                      <a:pt x="2986" y="12720"/>
                      <a:pt x="2734" y="11311"/>
                    </a:cubicBezTo>
                    <a:cubicBezTo>
                      <a:pt x="2503" y="9924"/>
                      <a:pt x="2251" y="8620"/>
                      <a:pt x="1998" y="7464"/>
                    </a:cubicBezTo>
                    <a:cubicBezTo>
                      <a:pt x="1725" y="6265"/>
                      <a:pt x="1410" y="5214"/>
                      <a:pt x="1136" y="4331"/>
                    </a:cubicBezTo>
                    <a:cubicBezTo>
                      <a:pt x="842" y="3406"/>
                      <a:pt x="463" y="2670"/>
                      <a:pt x="337" y="2018"/>
                    </a:cubicBezTo>
                    <a:cubicBezTo>
                      <a:pt x="211" y="1367"/>
                      <a:pt x="127" y="841"/>
                      <a:pt x="85" y="484"/>
                    </a:cubicBezTo>
                    <a:cubicBezTo>
                      <a:pt x="82" y="474"/>
                      <a:pt x="80" y="464"/>
                      <a:pt x="77" y="455"/>
                    </a:cubicBezTo>
                    <a:close/>
                    <a:moveTo>
                      <a:pt x="10996" y="50944"/>
                    </a:moveTo>
                    <a:cubicBezTo>
                      <a:pt x="11019" y="51081"/>
                      <a:pt x="11041" y="51206"/>
                      <a:pt x="11060" y="51321"/>
                    </a:cubicBezTo>
                    <a:cubicBezTo>
                      <a:pt x="11047" y="51206"/>
                      <a:pt x="11024" y="51081"/>
                      <a:pt x="10996" y="50944"/>
                    </a:cubicBezTo>
                    <a:close/>
                    <a:moveTo>
                      <a:pt x="11060" y="51321"/>
                    </a:moveTo>
                    <a:lnTo>
                      <a:pt x="11060" y="51321"/>
                    </a:lnTo>
                    <a:cubicBezTo>
                      <a:pt x="11081" y="51468"/>
                      <a:pt x="11123" y="51615"/>
                      <a:pt x="11144" y="51720"/>
                    </a:cubicBezTo>
                    <a:cubicBezTo>
                      <a:pt x="11144" y="51615"/>
                      <a:pt x="11081" y="51468"/>
                      <a:pt x="11060" y="5132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6"/>
              <p:cNvSpPr/>
              <p:nvPr/>
            </p:nvSpPr>
            <p:spPr>
              <a:xfrm>
                <a:off x="3086650" y="2806900"/>
                <a:ext cx="95525" cy="206975"/>
              </a:xfrm>
              <a:custGeom>
                <a:avLst/>
                <a:gdLst/>
                <a:ahLst/>
                <a:cxnLst/>
                <a:rect l="l" t="t" r="r" b="b"/>
                <a:pathLst>
                  <a:path w="3821" h="8279" extrusionOk="0">
                    <a:moveTo>
                      <a:pt x="1855" y="1"/>
                    </a:moveTo>
                    <a:cubicBezTo>
                      <a:pt x="652" y="1"/>
                      <a:pt x="0" y="2750"/>
                      <a:pt x="141" y="4242"/>
                    </a:cubicBezTo>
                    <a:cubicBezTo>
                      <a:pt x="246" y="5230"/>
                      <a:pt x="541" y="7185"/>
                      <a:pt x="1802" y="8279"/>
                    </a:cubicBezTo>
                    <a:cubicBezTo>
                      <a:pt x="2727" y="7080"/>
                      <a:pt x="3568" y="5546"/>
                      <a:pt x="3757" y="4053"/>
                    </a:cubicBezTo>
                    <a:cubicBezTo>
                      <a:pt x="3820" y="3275"/>
                      <a:pt x="3799" y="2455"/>
                      <a:pt x="3547" y="1719"/>
                    </a:cubicBezTo>
                    <a:cubicBezTo>
                      <a:pt x="3274" y="983"/>
                      <a:pt x="2727" y="332"/>
                      <a:pt x="2012" y="16"/>
                    </a:cubicBezTo>
                    <a:cubicBezTo>
                      <a:pt x="1959" y="6"/>
                      <a:pt x="1907" y="1"/>
                      <a:pt x="1855"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6"/>
              <p:cNvSpPr/>
              <p:nvPr/>
            </p:nvSpPr>
            <p:spPr>
              <a:xfrm>
                <a:off x="3162700" y="2997850"/>
                <a:ext cx="118825" cy="81900"/>
              </a:xfrm>
              <a:custGeom>
                <a:avLst/>
                <a:gdLst/>
                <a:ahLst/>
                <a:cxnLst/>
                <a:rect l="l" t="t" r="r" b="b"/>
                <a:pathLst>
                  <a:path w="4753" h="3276" extrusionOk="0">
                    <a:moveTo>
                      <a:pt x="3210" y="1"/>
                    </a:moveTo>
                    <a:cubicBezTo>
                      <a:pt x="2426" y="1"/>
                      <a:pt x="1618" y="258"/>
                      <a:pt x="1031" y="788"/>
                    </a:cubicBezTo>
                    <a:cubicBezTo>
                      <a:pt x="358" y="1356"/>
                      <a:pt x="1" y="2302"/>
                      <a:pt x="211" y="3143"/>
                    </a:cubicBezTo>
                    <a:cubicBezTo>
                      <a:pt x="517" y="3234"/>
                      <a:pt x="818" y="3275"/>
                      <a:pt x="1114" y="3275"/>
                    </a:cubicBezTo>
                    <a:cubicBezTo>
                      <a:pt x="2041" y="3275"/>
                      <a:pt x="2925" y="2874"/>
                      <a:pt x="3785" y="2365"/>
                    </a:cubicBezTo>
                    <a:cubicBezTo>
                      <a:pt x="4100" y="2155"/>
                      <a:pt x="4395" y="1902"/>
                      <a:pt x="4563" y="1566"/>
                    </a:cubicBezTo>
                    <a:cubicBezTo>
                      <a:pt x="4731" y="1229"/>
                      <a:pt x="4752" y="809"/>
                      <a:pt x="4542" y="494"/>
                    </a:cubicBezTo>
                    <a:cubicBezTo>
                      <a:pt x="4311" y="178"/>
                      <a:pt x="3869" y="52"/>
                      <a:pt x="3470" y="10"/>
                    </a:cubicBezTo>
                    <a:cubicBezTo>
                      <a:pt x="3384" y="4"/>
                      <a:pt x="3297" y="1"/>
                      <a:pt x="3210"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6"/>
              <p:cNvSpPr/>
              <p:nvPr/>
            </p:nvSpPr>
            <p:spPr>
              <a:xfrm>
                <a:off x="3126950" y="3034650"/>
                <a:ext cx="102525" cy="157425"/>
              </a:xfrm>
              <a:custGeom>
                <a:avLst/>
                <a:gdLst/>
                <a:ahLst/>
                <a:cxnLst/>
                <a:rect l="l" t="t" r="r" b="b"/>
                <a:pathLst>
                  <a:path w="4101" h="6297" extrusionOk="0">
                    <a:moveTo>
                      <a:pt x="4094" y="0"/>
                    </a:moveTo>
                    <a:cubicBezTo>
                      <a:pt x="4084" y="0"/>
                      <a:pt x="4066" y="10"/>
                      <a:pt x="4038" y="10"/>
                    </a:cubicBezTo>
                    <a:cubicBezTo>
                      <a:pt x="3974" y="10"/>
                      <a:pt x="3890" y="52"/>
                      <a:pt x="3785" y="73"/>
                    </a:cubicBezTo>
                    <a:cubicBezTo>
                      <a:pt x="3575" y="115"/>
                      <a:pt x="3323" y="220"/>
                      <a:pt x="3007" y="409"/>
                    </a:cubicBezTo>
                    <a:cubicBezTo>
                      <a:pt x="2377" y="788"/>
                      <a:pt x="1620" y="1481"/>
                      <a:pt x="1094" y="2470"/>
                    </a:cubicBezTo>
                    <a:cubicBezTo>
                      <a:pt x="526" y="3437"/>
                      <a:pt x="358" y="4425"/>
                      <a:pt x="211" y="5140"/>
                    </a:cubicBezTo>
                    <a:cubicBezTo>
                      <a:pt x="148" y="5476"/>
                      <a:pt x="106" y="5770"/>
                      <a:pt x="64" y="5981"/>
                    </a:cubicBezTo>
                    <a:cubicBezTo>
                      <a:pt x="1" y="6191"/>
                      <a:pt x="1" y="6296"/>
                      <a:pt x="1" y="6296"/>
                    </a:cubicBezTo>
                    <a:cubicBezTo>
                      <a:pt x="1" y="6296"/>
                      <a:pt x="64" y="6191"/>
                      <a:pt x="106" y="5981"/>
                    </a:cubicBezTo>
                    <a:cubicBezTo>
                      <a:pt x="169" y="5770"/>
                      <a:pt x="211" y="5476"/>
                      <a:pt x="295" y="5140"/>
                    </a:cubicBezTo>
                    <a:cubicBezTo>
                      <a:pt x="463" y="4467"/>
                      <a:pt x="674" y="3458"/>
                      <a:pt x="1199" y="2512"/>
                    </a:cubicBezTo>
                    <a:cubicBezTo>
                      <a:pt x="1725" y="1566"/>
                      <a:pt x="2461" y="851"/>
                      <a:pt x="3049" y="493"/>
                    </a:cubicBezTo>
                    <a:cubicBezTo>
                      <a:pt x="3659" y="115"/>
                      <a:pt x="4101" y="52"/>
                      <a:pt x="4101" y="10"/>
                    </a:cubicBezTo>
                    <a:cubicBezTo>
                      <a:pt x="4101" y="3"/>
                      <a:pt x="4098" y="0"/>
                      <a:pt x="4094"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6"/>
              <p:cNvSpPr/>
              <p:nvPr/>
            </p:nvSpPr>
            <p:spPr>
              <a:xfrm>
                <a:off x="3126425" y="2863525"/>
                <a:ext cx="6875" cy="333800"/>
              </a:xfrm>
              <a:custGeom>
                <a:avLst/>
                <a:gdLst/>
                <a:ahLst/>
                <a:cxnLst/>
                <a:rect l="l" t="t" r="r" b="b"/>
                <a:pathLst>
                  <a:path w="275" h="13352" extrusionOk="0">
                    <a:moveTo>
                      <a:pt x="85" y="1"/>
                    </a:moveTo>
                    <a:cubicBezTo>
                      <a:pt x="85" y="1"/>
                      <a:pt x="85" y="64"/>
                      <a:pt x="64" y="106"/>
                    </a:cubicBezTo>
                    <a:lnTo>
                      <a:pt x="64" y="505"/>
                    </a:lnTo>
                    <a:cubicBezTo>
                      <a:pt x="64" y="863"/>
                      <a:pt x="85" y="1346"/>
                      <a:pt x="85" y="1956"/>
                    </a:cubicBezTo>
                    <a:cubicBezTo>
                      <a:pt x="106" y="3154"/>
                      <a:pt x="106" y="4836"/>
                      <a:pt x="106" y="6687"/>
                    </a:cubicBezTo>
                    <a:cubicBezTo>
                      <a:pt x="85" y="8516"/>
                      <a:pt x="64" y="10198"/>
                      <a:pt x="22" y="11417"/>
                    </a:cubicBezTo>
                    <a:cubicBezTo>
                      <a:pt x="22" y="11985"/>
                      <a:pt x="1" y="12489"/>
                      <a:pt x="1" y="12826"/>
                    </a:cubicBezTo>
                    <a:lnTo>
                      <a:pt x="1" y="13225"/>
                    </a:lnTo>
                    <a:lnTo>
                      <a:pt x="1" y="13351"/>
                    </a:lnTo>
                    <a:cubicBezTo>
                      <a:pt x="22" y="13351"/>
                      <a:pt x="22" y="13309"/>
                      <a:pt x="22" y="13225"/>
                    </a:cubicBezTo>
                    <a:cubicBezTo>
                      <a:pt x="22" y="13120"/>
                      <a:pt x="64" y="12994"/>
                      <a:pt x="64" y="12826"/>
                    </a:cubicBezTo>
                    <a:cubicBezTo>
                      <a:pt x="85" y="12510"/>
                      <a:pt x="106" y="12006"/>
                      <a:pt x="127" y="11417"/>
                    </a:cubicBezTo>
                    <a:cubicBezTo>
                      <a:pt x="190" y="10198"/>
                      <a:pt x="232" y="8516"/>
                      <a:pt x="232" y="6687"/>
                    </a:cubicBezTo>
                    <a:cubicBezTo>
                      <a:pt x="274" y="4836"/>
                      <a:pt x="211" y="3154"/>
                      <a:pt x="190" y="1956"/>
                    </a:cubicBezTo>
                    <a:cubicBezTo>
                      <a:pt x="169" y="1346"/>
                      <a:pt x="169" y="863"/>
                      <a:pt x="127" y="526"/>
                    </a:cubicBezTo>
                    <a:cubicBezTo>
                      <a:pt x="127" y="379"/>
                      <a:pt x="106" y="232"/>
                      <a:pt x="106" y="127"/>
                    </a:cubicBezTo>
                    <a:cubicBezTo>
                      <a:pt x="85" y="64"/>
                      <a:pt x="85" y="1"/>
                      <a:pt x="85"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6"/>
              <p:cNvSpPr/>
              <p:nvPr/>
            </p:nvSpPr>
            <p:spPr>
              <a:xfrm>
                <a:off x="2991875" y="2987025"/>
                <a:ext cx="121450" cy="115175"/>
              </a:xfrm>
              <a:custGeom>
                <a:avLst/>
                <a:gdLst/>
                <a:ahLst/>
                <a:cxnLst/>
                <a:rect l="l" t="t" r="r" b="b"/>
                <a:pathLst>
                  <a:path w="4858" h="4607" extrusionOk="0">
                    <a:moveTo>
                      <a:pt x="899" y="0"/>
                    </a:moveTo>
                    <a:cubicBezTo>
                      <a:pt x="696" y="0"/>
                      <a:pt x="501" y="54"/>
                      <a:pt x="337" y="191"/>
                    </a:cubicBezTo>
                    <a:cubicBezTo>
                      <a:pt x="1" y="506"/>
                      <a:pt x="64" y="1074"/>
                      <a:pt x="232" y="1494"/>
                    </a:cubicBezTo>
                    <a:cubicBezTo>
                      <a:pt x="941" y="3329"/>
                      <a:pt x="2829" y="4606"/>
                      <a:pt x="4788" y="4606"/>
                    </a:cubicBezTo>
                    <a:cubicBezTo>
                      <a:pt x="4804" y="4606"/>
                      <a:pt x="4820" y="4606"/>
                      <a:pt x="4836" y="4606"/>
                    </a:cubicBezTo>
                    <a:lnTo>
                      <a:pt x="4857" y="4501"/>
                    </a:lnTo>
                    <a:cubicBezTo>
                      <a:pt x="4563" y="2651"/>
                      <a:pt x="3343" y="1032"/>
                      <a:pt x="1683" y="212"/>
                    </a:cubicBezTo>
                    <a:cubicBezTo>
                      <a:pt x="1444" y="93"/>
                      <a:pt x="1165" y="0"/>
                      <a:pt x="899"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6"/>
              <p:cNvSpPr/>
              <p:nvPr/>
            </p:nvSpPr>
            <p:spPr>
              <a:xfrm>
                <a:off x="3038650" y="3028050"/>
                <a:ext cx="90950" cy="150350"/>
              </a:xfrm>
              <a:custGeom>
                <a:avLst/>
                <a:gdLst/>
                <a:ahLst/>
                <a:cxnLst/>
                <a:rect l="l" t="t" r="r" b="b"/>
                <a:pathLst>
                  <a:path w="3638" h="6014" extrusionOk="0">
                    <a:moveTo>
                      <a:pt x="1" y="0"/>
                    </a:moveTo>
                    <a:cubicBezTo>
                      <a:pt x="1" y="21"/>
                      <a:pt x="358" y="211"/>
                      <a:pt x="1010" y="568"/>
                    </a:cubicBezTo>
                    <a:cubicBezTo>
                      <a:pt x="1157" y="673"/>
                      <a:pt x="1283" y="778"/>
                      <a:pt x="1430" y="904"/>
                    </a:cubicBezTo>
                    <a:cubicBezTo>
                      <a:pt x="1578" y="1010"/>
                      <a:pt x="1725" y="1178"/>
                      <a:pt x="1893" y="1325"/>
                    </a:cubicBezTo>
                    <a:cubicBezTo>
                      <a:pt x="2166" y="1640"/>
                      <a:pt x="2482" y="2019"/>
                      <a:pt x="2755" y="2460"/>
                    </a:cubicBezTo>
                    <a:cubicBezTo>
                      <a:pt x="2986" y="2902"/>
                      <a:pt x="3196" y="3364"/>
                      <a:pt x="3323" y="3785"/>
                    </a:cubicBezTo>
                    <a:cubicBezTo>
                      <a:pt x="3386" y="3995"/>
                      <a:pt x="3470" y="4205"/>
                      <a:pt x="3491" y="4373"/>
                    </a:cubicBezTo>
                    <a:cubicBezTo>
                      <a:pt x="3512" y="4584"/>
                      <a:pt x="3533" y="4773"/>
                      <a:pt x="3575" y="4941"/>
                    </a:cubicBezTo>
                    <a:cubicBezTo>
                      <a:pt x="3638" y="5593"/>
                      <a:pt x="3596" y="6013"/>
                      <a:pt x="3617" y="6013"/>
                    </a:cubicBezTo>
                    <a:cubicBezTo>
                      <a:pt x="3617" y="6013"/>
                      <a:pt x="3617" y="5908"/>
                      <a:pt x="3638" y="5719"/>
                    </a:cubicBezTo>
                    <a:lnTo>
                      <a:pt x="3638" y="5383"/>
                    </a:lnTo>
                    <a:cubicBezTo>
                      <a:pt x="3638" y="5257"/>
                      <a:pt x="3638" y="5088"/>
                      <a:pt x="3617" y="4941"/>
                    </a:cubicBezTo>
                    <a:cubicBezTo>
                      <a:pt x="3596" y="4773"/>
                      <a:pt x="3596" y="4563"/>
                      <a:pt x="3533" y="4373"/>
                    </a:cubicBezTo>
                    <a:cubicBezTo>
                      <a:pt x="3512" y="4163"/>
                      <a:pt x="3428" y="3953"/>
                      <a:pt x="3386" y="3743"/>
                    </a:cubicBezTo>
                    <a:cubicBezTo>
                      <a:pt x="3217" y="3322"/>
                      <a:pt x="3049" y="2860"/>
                      <a:pt x="2776" y="2418"/>
                    </a:cubicBezTo>
                    <a:cubicBezTo>
                      <a:pt x="2524" y="1956"/>
                      <a:pt x="2208" y="1577"/>
                      <a:pt x="1893" y="1262"/>
                    </a:cubicBezTo>
                    <a:cubicBezTo>
                      <a:pt x="1725" y="1094"/>
                      <a:pt x="1578" y="968"/>
                      <a:pt x="1409" y="841"/>
                    </a:cubicBezTo>
                    <a:cubicBezTo>
                      <a:pt x="1262" y="694"/>
                      <a:pt x="1094" y="589"/>
                      <a:pt x="968" y="484"/>
                    </a:cubicBezTo>
                    <a:cubicBezTo>
                      <a:pt x="842" y="379"/>
                      <a:pt x="674" y="337"/>
                      <a:pt x="568" y="253"/>
                    </a:cubicBezTo>
                    <a:cubicBezTo>
                      <a:pt x="442" y="169"/>
                      <a:pt x="337" y="148"/>
                      <a:pt x="253" y="106"/>
                    </a:cubicBezTo>
                    <a:cubicBezTo>
                      <a:pt x="106" y="21"/>
                      <a:pt x="1" y="0"/>
                      <a:pt x="1"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6"/>
              <p:cNvSpPr/>
              <p:nvPr/>
            </p:nvSpPr>
            <p:spPr>
              <a:xfrm>
                <a:off x="1017175" y="1435450"/>
                <a:ext cx="1654625" cy="1761875"/>
              </a:xfrm>
              <a:custGeom>
                <a:avLst/>
                <a:gdLst/>
                <a:ahLst/>
                <a:cxnLst/>
                <a:rect l="l" t="t" r="r" b="b"/>
                <a:pathLst>
                  <a:path w="66185" h="70475" extrusionOk="0">
                    <a:moveTo>
                      <a:pt x="37360" y="1"/>
                    </a:moveTo>
                    <a:lnTo>
                      <a:pt x="24493" y="379"/>
                    </a:lnTo>
                    <a:lnTo>
                      <a:pt x="20814" y="2587"/>
                    </a:lnTo>
                    <a:lnTo>
                      <a:pt x="11500" y="6876"/>
                    </a:lnTo>
                    <a:cubicBezTo>
                      <a:pt x="8935" y="8053"/>
                      <a:pt x="6938" y="10134"/>
                      <a:pt x="5887" y="12741"/>
                    </a:cubicBezTo>
                    <a:lnTo>
                      <a:pt x="0" y="27122"/>
                    </a:lnTo>
                    <a:lnTo>
                      <a:pt x="14612" y="31432"/>
                    </a:lnTo>
                    <a:lnTo>
                      <a:pt x="15075" y="46591"/>
                    </a:lnTo>
                    <a:lnTo>
                      <a:pt x="11627" y="70474"/>
                    </a:lnTo>
                    <a:lnTo>
                      <a:pt x="54390" y="70474"/>
                    </a:lnTo>
                    <a:lnTo>
                      <a:pt x="52225" y="24662"/>
                    </a:lnTo>
                    <a:lnTo>
                      <a:pt x="56661" y="25629"/>
                    </a:lnTo>
                    <a:lnTo>
                      <a:pt x="66185" y="12867"/>
                    </a:lnTo>
                    <a:cubicBezTo>
                      <a:pt x="66185" y="12867"/>
                      <a:pt x="53907" y="4163"/>
                      <a:pt x="52351" y="3322"/>
                    </a:cubicBezTo>
                    <a:cubicBezTo>
                      <a:pt x="50879" y="2523"/>
                      <a:pt x="46191" y="1914"/>
                      <a:pt x="45770" y="1830"/>
                    </a:cubicBezTo>
                    <a:lnTo>
                      <a:pt x="37360"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6"/>
              <p:cNvSpPr/>
              <p:nvPr/>
            </p:nvSpPr>
            <p:spPr>
              <a:xfrm>
                <a:off x="1073400" y="1995750"/>
                <a:ext cx="315925" cy="93175"/>
              </a:xfrm>
              <a:custGeom>
                <a:avLst/>
                <a:gdLst/>
                <a:ahLst/>
                <a:cxnLst/>
                <a:rect l="l" t="t" r="r" b="b"/>
                <a:pathLst>
                  <a:path w="12637" h="3727" extrusionOk="0">
                    <a:moveTo>
                      <a:pt x="1" y="1"/>
                    </a:moveTo>
                    <a:cubicBezTo>
                      <a:pt x="1" y="1"/>
                      <a:pt x="190" y="1"/>
                      <a:pt x="526" y="22"/>
                    </a:cubicBezTo>
                    <a:cubicBezTo>
                      <a:pt x="337" y="1"/>
                      <a:pt x="211" y="1"/>
                      <a:pt x="127" y="1"/>
                    </a:cubicBezTo>
                    <a:close/>
                    <a:moveTo>
                      <a:pt x="12636" y="2923"/>
                    </a:moveTo>
                    <a:lnTo>
                      <a:pt x="12636" y="2923"/>
                    </a:lnTo>
                    <a:cubicBezTo>
                      <a:pt x="12636" y="2923"/>
                      <a:pt x="12594" y="2944"/>
                      <a:pt x="12531" y="2986"/>
                    </a:cubicBezTo>
                    <a:cubicBezTo>
                      <a:pt x="12486" y="3020"/>
                      <a:pt x="12434" y="3054"/>
                      <a:pt x="12373" y="3092"/>
                    </a:cubicBezTo>
                    <a:lnTo>
                      <a:pt x="12373" y="3092"/>
                    </a:lnTo>
                    <a:cubicBezTo>
                      <a:pt x="12549" y="2986"/>
                      <a:pt x="12636" y="2923"/>
                      <a:pt x="12636" y="2923"/>
                    </a:cubicBezTo>
                    <a:close/>
                    <a:moveTo>
                      <a:pt x="12373" y="3092"/>
                    </a:moveTo>
                    <a:cubicBezTo>
                      <a:pt x="12321" y="3123"/>
                      <a:pt x="12262" y="3158"/>
                      <a:pt x="12195" y="3196"/>
                    </a:cubicBezTo>
                    <a:cubicBezTo>
                      <a:pt x="12262" y="3158"/>
                      <a:pt x="12321" y="3123"/>
                      <a:pt x="12373" y="3092"/>
                    </a:cubicBezTo>
                    <a:close/>
                    <a:moveTo>
                      <a:pt x="529" y="22"/>
                    </a:moveTo>
                    <a:lnTo>
                      <a:pt x="529" y="22"/>
                    </a:lnTo>
                    <a:cubicBezTo>
                      <a:pt x="865" y="43"/>
                      <a:pt x="1369" y="127"/>
                      <a:pt x="1935" y="316"/>
                    </a:cubicBezTo>
                    <a:cubicBezTo>
                      <a:pt x="2524" y="463"/>
                      <a:pt x="3196" y="736"/>
                      <a:pt x="3932" y="1094"/>
                    </a:cubicBezTo>
                    <a:cubicBezTo>
                      <a:pt x="4668" y="1472"/>
                      <a:pt x="5446" y="1893"/>
                      <a:pt x="6287" y="2334"/>
                    </a:cubicBezTo>
                    <a:cubicBezTo>
                      <a:pt x="7086" y="2755"/>
                      <a:pt x="7906" y="3154"/>
                      <a:pt x="8705" y="3385"/>
                    </a:cubicBezTo>
                    <a:cubicBezTo>
                      <a:pt x="9305" y="3602"/>
                      <a:pt x="9893" y="3727"/>
                      <a:pt x="10425" y="3727"/>
                    </a:cubicBezTo>
                    <a:cubicBezTo>
                      <a:pt x="10563" y="3727"/>
                      <a:pt x="10698" y="3718"/>
                      <a:pt x="10828" y="3701"/>
                    </a:cubicBezTo>
                    <a:cubicBezTo>
                      <a:pt x="11459" y="3617"/>
                      <a:pt x="11901" y="3364"/>
                      <a:pt x="12195" y="3196"/>
                    </a:cubicBezTo>
                    <a:lnTo>
                      <a:pt x="12195" y="3196"/>
                    </a:lnTo>
                    <a:cubicBezTo>
                      <a:pt x="11879" y="3364"/>
                      <a:pt x="11438" y="3596"/>
                      <a:pt x="10828" y="3680"/>
                    </a:cubicBezTo>
                    <a:cubicBezTo>
                      <a:pt x="10719" y="3695"/>
                      <a:pt x="10606" y="3702"/>
                      <a:pt x="10490" y="3702"/>
                    </a:cubicBezTo>
                    <a:cubicBezTo>
                      <a:pt x="9955" y="3702"/>
                      <a:pt x="9348" y="3554"/>
                      <a:pt x="8726" y="3364"/>
                    </a:cubicBezTo>
                    <a:cubicBezTo>
                      <a:pt x="7969" y="3133"/>
                      <a:pt x="7149" y="2734"/>
                      <a:pt x="6308" y="2313"/>
                    </a:cubicBezTo>
                    <a:cubicBezTo>
                      <a:pt x="5488" y="1872"/>
                      <a:pt x="4710" y="1409"/>
                      <a:pt x="3974" y="1073"/>
                    </a:cubicBezTo>
                    <a:cubicBezTo>
                      <a:pt x="3238" y="736"/>
                      <a:pt x="2545" y="442"/>
                      <a:pt x="1935" y="295"/>
                    </a:cubicBezTo>
                    <a:cubicBezTo>
                      <a:pt x="1369" y="127"/>
                      <a:pt x="865" y="43"/>
                      <a:pt x="529" y="2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6"/>
              <p:cNvSpPr/>
              <p:nvPr/>
            </p:nvSpPr>
            <p:spPr>
              <a:xfrm>
                <a:off x="1141725" y="1837550"/>
                <a:ext cx="231825" cy="53625"/>
              </a:xfrm>
              <a:custGeom>
                <a:avLst/>
                <a:gdLst/>
                <a:ahLst/>
                <a:cxnLst/>
                <a:rect l="l" t="t" r="r" b="b"/>
                <a:pathLst>
                  <a:path w="9273" h="2145" extrusionOk="0">
                    <a:moveTo>
                      <a:pt x="1" y="0"/>
                    </a:moveTo>
                    <a:cubicBezTo>
                      <a:pt x="1" y="0"/>
                      <a:pt x="22" y="21"/>
                      <a:pt x="85" y="42"/>
                    </a:cubicBezTo>
                    <a:cubicBezTo>
                      <a:pt x="148" y="63"/>
                      <a:pt x="232" y="105"/>
                      <a:pt x="337" y="147"/>
                    </a:cubicBezTo>
                    <a:cubicBezTo>
                      <a:pt x="548" y="231"/>
                      <a:pt x="884" y="358"/>
                      <a:pt x="1283" y="526"/>
                    </a:cubicBezTo>
                    <a:cubicBezTo>
                      <a:pt x="2103" y="841"/>
                      <a:pt x="3239" y="1199"/>
                      <a:pt x="4521" y="1493"/>
                    </a:cubicBezTo>
                    <a:cubicBezTo>
                      <a:pt x="5804" y="1787"/>
                      <a:pt x="6981" y="1955"/>
                      <a:pt x="7864" y="2040"/>
                    </a:cubicBezTo>
                    <a:cubicBezTo>
                      <a:pt x="8306" y="2103"/>
                      <a:pt x="8642" y="2124"/>
                      <a:pt x="8873" y="2124"/>
                    </a:cubicBezTo>
                    <a:cubicBezTo>
                      <a:pt x="8978" y="2145"/>
                      <a:pt x="9083" y="2145"/>
                      <a:pt x="9168" y="2145"/>
                    </a:cubicBezTo>
                    <a:lnTo>
                      <a:pt x="9273" y="2145"/>
                    </a:lnTo>
                    <a:cubicBezTo>
                      <a:pt x="9273" y="2145"/>
                      <a:pt x="9252" y="2145"/>
                      <a:pt x="9210" y="2124"/>
                    </a:cubicBezTo>
                    <a:cubicBezTo>
                      <a:pt x="9146" y="2124"/>
                      <a:pt x="9041" y="2103"/>
                      <a:pt x="8936" y="2103"/>
                    </a:cubicBezTo>
                    <a:cubicBezTo>
                      <a:pt x="8684" y="2061"/>
                      <a:pt x="8327" y="2040"/>
                      <a:pt x="7906" y="1998"/>
                    </a:cubicBezTo>
                    <a:cubicBezTo>
                      <a:pt x="7044" y="1913"/>
                      <a:pt x="5867" y="1724"/>
                      <a:pt x="4563" y="1430"/>
                    </a:cubicBezTo>
                    <a:cubicBezTo>
                      <a:pt x="3281" y="1157"/>
                      <a:pt x="2145" y="778"/>
                      <a:pt x="1325" y="484"/>
                    </a:cubicBezTo>
                    <a:cubicBezTo>
                      <a:pt x="905" y="337"/>
                      <a:pt x="611" y="210"/>
                      <a:pt x="358" y="126"/>
                    </a:cubicBezTo>
                    <a:cubicBezTo>
                      <a:pt x="253" y="63"/>
                      <a:pt x="190" y="42"/>
                      <a:pt x="106" y="21"/>
                    </a:cubicBezTo>
                    <a:cubicBezTo>
                      <a:pt x="22"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6"/>
              <p:cNvSpPr/>
              <p:nvPr/>
            </p:nvSpPr>
            <p:spPr>
              <a:xfrm>
                <a:off x="1276300" y="1518500"/>
                <a:ext cx="327475" cy="167175"/>
              </a:xfrm>
              <a:custGeom>
                <a:avLst/>
                <a:gdLst/>
                <a:ahLst/>
                <a:cxnLst/>
                <a:rect l="l" t="t" r="r" b="b"/>
                <a:pathLst>
                  <a:path w="13099" h="6687" extrusionOk="0">
                    <a:moveTo>
                      <a:pt x="13098" y="0"/>
                    </a:moveTo>
                    <a:cubicBezTo>
                      <a:pt x="13098" y="0"/>
                      <a:pt x="13056" y="42"/>
                      <a:pt x="12972" y="84"/>
                    </a:cubicBezTo>
                    <a:cubicBezTo>
                      <a:pt x="12930" y="169"/>
                      <a:pt x="12846" y="295"/>
                      <a:pt x="12720" y="421"/>
                    </a:cubicBezTo>
                    <a:cubicBezTo>
                      <a:pt x="12489" y="715"/>
                      <a:pt x="12089" y="1115"/>
                      <a:pt x="11564" y="1535"/>
                    </a:cubicBezTo>
                    <a:cubicBezTo>
                      <a:pt x="11038" y="1956"/>
                      <a:pt x="10344" y="2376"/>
                      <a:pt x="9545" y="2734"/>
                    </a:cubicBezTo>
                    <a:cubicBezTo>
                      <a:pt x="8725" y="3112"/>
                      <a:pt x="7800" y="3448"/>
                      <a:pt x="6812" y="3743"/>
                    </a:cubicBezTo>
                    <a:cubicBezTo>
                      <a:pt x="5803" y="4037"/>
                      <a:pt x="4857" y="4289"/>
                      <a:pt x="4016" y="4584"/>
                    </a:cubicBezTo>
                    <a:cubicBezTo>
                      <a:pt x="3175" y="4878"/>
                      <a:pt x="2418" y="5151"/>
                      <a:pt x="1808" y="5467"/>
                    </a:cubicBezTo>
                    <a:cubicBezTo>
                      <a:pt x="1199" y="5782"/>
                      <a:pt x="736" y="6076"/>
                      <a:pt x="442" y="6308"/>
                    </a:cubicBezTo>
                    <a:cubicBezTo>
                      <a:pt x="147" y="6560"/>
                      <a:pt x="0" y="6686"/>
                      <a:pt x="0" y="6686"/>
                    </a:cubicBezTo>
                    <a:cubicBezTo>
                      <a:pt x="0" y="6686"/>
                      <a:pt x="42" y="6665"/>
                      <a:pt x="126" y="6602"/>
                    </a:cubicBezTo>
                    <a:cubicBezTo>
                      <a:pt x="210" y="6560"/>
                      <a:pt x="315" y="6455"/>
                      <a:pt x="463" y="6350"/>
                    </a:cubicBezTo>
                    <a:cubicBezTo>
                      <a:pt x="757" y="6140"/>
                      <a:pt x="1241" y="5824"/>
                      <a:pt x="1829" y="5530"/>
                    </a:cubicBezTo>
                    <a:cubicBezTo>
                      <a:pt x="2439" y="5235"/>
                      <a:pt x="3196" y="4941"/>
                      <a:pt x="4037" y="4668"/>
                    </a:cubicBezTo>
                    <a:cubicBezTo>
                      <a:pt x="4878" y="4373"/>
                      <a:pt x="5824" y="4100"/>
                      <a:pt x="6833" y="3827"/>
                    </a:cubicBezTo>
                    <a:cubicBezTo>
                      <a:pt x="7821" y="3532"/>
                      <a:pt x="8746" y="3196"/>
                      <a:pt x="9566" y="2818"/>
                    </a:cubicBezTo>
                    <a:cubicBezTo>
                      <a:pt x="10386" y="2460"/>
                      <a:pt x="11080" y="2040"/>
                      <a:pt x="11606" y="1619"/>
                    </a:cubicBezTo>
                    <a:cubicBezTo>
                      <a:pt x="12131" y="1199"/>
                      <a:pt x="12510" y="778"/>
                      <a:pt x="12741" y="484"/>
                    </a:cubicBezTo>
                    <a:cubicBezTo>
                      <a:pt x="12993" y="190"/>
                      <a:pt x="13098" y="0"/>
                      <a:pt x="130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56"/>
              <p:cNvSpPr/>
              <p:nvPr/>
            </p:nvSpPr>
            <p:spPr>
              <a:xfrm>
                <a:off x="1957475" y="1504825"/>
                <a:ext cx="303300" cy="62575"/>
              </a:xfrm>
              <a:custGeom>
                <a:avLst/>
                <a:gdLst/>
                <a:ahLst/>
                <a:cxnLst/>
                <a:rect l="l" t="t" r="r" b="b"/>
                <a:pathLst>
                  <a:path w="12132" h="2503" extrusionOk="0">
                    <a:moveTo>
                      <a:pt x="1" y="1"/>
                    </a:moveTo>
                    <a:cubicBezTo>
                      <a:pt x="1" y="1"/>
                      <a:pt x="64" y="1"/>
                      <a:pt x="148" y="22"/>
                    </a:cubicBezTo>
                    <a:cubicBezTo>
                      <a:pt x="232" y="22"/>
                      <a:pt x="379" y="64"/>
                      <a:pt x="505" y="85"/>
                    </a:cubicBezTo>
                    <a:cubicBezTo>
                      <a:pt x="821" y="127"/>
                      <a:pt x="1262" y="190"/>
                      <a:pt x="1809" y="274"/>
                    </a:cubicBezTo>
                    <a:cubicBezTo>
                      <a:pt x="2944" y="421"/>
                      <a:pt x="4500" y="631"/>
                      <a:pt x="6182" y="863"/>
                    </a:cubicBezTo>
                    <a:cubicBezTo>
                      <a:pt x="7023" y="1010"/>
                      <a:pt x="7843" y="1115"/>
                      <a:pt x="8579" y="1241"/>
                    </a:cubicBezTo>
                    <a:cubicBezTo>
                      <a:pt x="9314" y="1388"/>
                      <a:pt x="9966" y="1557"/>
                      <a:pt x="10492" y="1746"/>
                    </a:cubicBezTo>
                    <a:cubicBezTo>
                      <a:pt x="11017" y="1914"/>
                      <a:pt x="11417" y="2103"/>
                      <a:pt x="11711" y="2271"/>
                    </a:cubicBezTo>
                    <a:cubicBezTo>
                      <a:pt x="11438" y="2103"/>
                      <a:pt x="11017" y="1893"/>
                      <a:pt x="10492" y="1704"/>
                    </a:cubicBezTo>
                    <a:cubicBezTo>
                      <a:pt x="9966" y="1536"/>
                      <a:pt x="9314" y="1346"/>
                      <a:pt x="8579" y="1220"/>
                    </a:cubicBezTo>
                    <a:cubicBezTo>
                      <a:pt x="7843" y="1073"/>
                      <a:pt x="7023" y="968"/>
                      <a:pt x="6182" y="842"/>
                    </a:cubicBezTo>
                    <a:cubicBezTo>
                      <a:pt x="4500" y="610"/>
                      <a:pt x="2944" y="400"/>
                      <a:pt x="1809" y="232"/>
                    </a:cubicBezTo>
                    <a:cubicBezTo>
                      <a:pt x="1283" y="169"/>
                      <a:pt x="842" y="106"/>
                      <a:pt x="505" y="64"/>
                    </a:cubicBezTo>
                    <a:cubicBezTo>
                      <a:pt x="358" y="22"/>
                      <a:pt x="232" y="1"/>
                      <a:pt x="148" y="1"/>
                    </a:cubicBezTo>
                    <a:close/>
                    <a:moveTo>
                      <a:pt x="11711" y="2271"/>
                    </a:moveTo>
                    <a:lnTo>
                      <a:pt x="11711" y="2271"/>
                    </a:lnTo>
                    <a:cubicBezTo>
                      <a:pt x="11837" y="2334"/>
                      <a:pt x="11943" y="2398"/>
                      <a:pt x="12027" y="2440"/>
                    </a:cubicBezTo>
                    <a:cubicBezTo>
                      <a:pt x="12090" y="2482"/>
                      <a:pt x="12132" y="2503"/>
                      <a:pt x="12132" y="2503"/>
                    </a:cubicBezTo>
                    <a:cubicBezTo>
                      <a:pt x="12132" y="2503"/>
                      <a:pt x="11985" y="2398"/>
                      <a:pt x="11711" y="22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6"/>
              <p:cNvSpPr/>
              <p:nvPr/>
            </p:nvSpPr>
            <p:spPr>
              <a:xfrm>
                <a:off x="1373000" y="1640450"/>
                <a:ext cx="739025" cy="145075"/>
              </a:xfrm>
              <a:custGeom>
                <a:avLst/>
                <a:gdLst/>
                <a:ahLst/>
                <a:cxnLst/>
                <a:rect l="l" t="t" r="r" b="b"/>
                <a:pathLst>
                  <a:path w="29561" h="5803" extrusionOk="0">
                    <a:moveTo>
                      <a:pt x="29561" y="0"/>
                    </a:moveTo>
                    <a:cubicBezTo>
                      <a:pt x="29561" y="0"/>
                      <a:pt x="29456" y="21"/>
                      <a:pt x="29330" y="63"/>
                    </a:cubicBezTo>
                    <a:cubicBezTo>
                      <a:pt x="29119" y="147"/>
                      <a:pt x="28846" y="273"/>
                      <a:pt x="28489" y="421"/>
                    </a:cubicBezTo>
                    <a:cubicBezTo>
                      <a:pt x="27753" y="694"/>
                      <a:pt x="26702" y="1072"/>
                      <a:pt x="25356" y="1472"/>
                    </a:cubicBezTo>
                    <a:cubicBezTo>
                      <a:pt x="24010" y="1850"/>
                      <a:pt x="22413" y="2250"/>
                      <a:pt x="20604" y="2523"/>
                    </a:cubicBezTo>
                    <a:cubicBezTo>
                      <a:pt x="19369" y="2708"/>
                      <a:pt x="18047" y="2768"/>
                      <a:pt x="16665" y="2768"/>
                    </a:cubicBezTo>
                    <a:cubicBezTo>
                      <a:pt x="16001" y="2768"/>
                      <a:pt x="15323" y="2754"/>
                      <a:pt x="14634" y="2733"/>
                    </a:cubicBezTo>
                    <a:cubicBezTo>
                      <a:pt x="13232" y="2677"/>
                      <a:pt x="11868" y="2612"/>
                      <a:pt x="10566" y="2612"/>
                    </a:cubicBezTo>
                    <a:cubicBezTo>
                      <a:pt x="9915" y="2612"/>
                      <a:pt x="9279" y="2628"/>
                      <a:pt x="8663" y="2670"/>
                    </a:cubicBezTo>
                    <a:cubicBezTo>
                      <a:pt x="6834" y="2775"/>
                      <a:pt x="5194" y="3112"/>
                      <a:pt x="3890" y="3574"/>
                    </a:cubicBezTo>
                    <a:cubicBezTo>
                      <a:pt x="2566" y="4016"/>
                      <a:pt x="1577" y="4583"/>
                      <a:pt x="947" y="5046"/>
                    </a:cubicBezTo>
                    <a:cubicBezTo>
                      <a:pt x="631" y="5277"/>
                      <a:pt x="400" y="5466"/>
                      <a:pt x="232" y="5593"/>
                    </a:cubicBezTo>
                    <a:cubicBezTo>
                      <a:pt x="85" y="5719"/>
                      <a:pt x="1" y="5803"/>
                      <a:pt x="1" y="5803"/>
                    </a:cubicBezTo>
                    <a:cubicBezTo>
                      <a:pt x="1" y="5803"/>
                      <a:pt x="85" y="5740"/>
                      <a:pt x="232" y="5614"/>
                    </a:cubicBezTo>
                    <a:cubicBezTo>
                      <a:pt x="400" y="5466"/>
                      <a:pt x="631" y="5298"/>
                      <a:pt x="947" y="5067"/>
                    </a:cubicBezTo>
                    <a:cubicBezTo>
                      <a:pt x="1577" y="4625"/>
                      <a:pt x="2566" y="4058"/>
                      <a:pt x="3890" y="3616"/>
                    </a:cubicBezTo>
                    <a:cubicBezTo>
                      <a:pt x="5194" y="3175"/>
                      <a:pt x="6834" y="2859"/>
                      <a:pt x="8663" y="2754"/>
                    </a:cubicBezTo>
                    <a:cubicBezTo>
                      <a:pt x="9283" y="2718"/>
                      <a:pt x="9931" y="2704"/>
                      <a:pt x="10600" y="2704"/>
                    </a:cubicBezTo>
                    <a:cubicBezTo>
                      <a:pt x="11881" y="2704"/>
                      <a:pt x="13239" y="2755"/>
                      <a:pt x="14634" y="2796"/>
                    </a:cubicBezTo>
                    <a:cubicBezTo>
                      <a:pt x="15366" y="2826"/>
                      <a:pt x="16091" y="2845"/>
                      <a:pt x="16801" y="2845"/>
                    </a:cubicBezTo>
                    <a:cubicBezTo>
                      <a:pt x="18131" y="2845"/>
                      <a:pt x="19412" y="2778"/>
                      <a:pt x="20604" y="2586"/>
                    </a:cubicBezTo>
                    <a:cubicBezTo>
                      <a:pt x="22413" y="2334"/>
                      <a:pt x="24010" y="1934"/>
                      <a:pt x="25356" y="1535"/>
                    </a:cubicBezTo>
                    <a:cubicBezTo>
                      <a:pt x="26659" y="1156"/>
                      <a:pt x="27753" y="757"/>
                      <a:pt x="28447" y="463"/>
                    </a:cubicBezTo>
                    <a:cubicBezTo>
                      <a:pt x="28804" y="336"/>
                      <a:pt x="29098" y="210"/>
                      <a:pt x="29266" y="126"/>
                    </a:cubicBezTo>
                    <a:cubicBezTo>
                      <a:pt x="29456" y="42"/>
                      <a:pt x="29561" y="0"/>
                      <a:pt x="295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6"/>
              <p:cNvSpPr/>
              <p:nvPr/>
            </p:nvSpPr>
            <p:spPr>
              <a:xfrm>
                <a:off x="2088875" y="1702450"/>
                <a:ext cx="123550" cy="13700"/>
              </a:xfrm>
              <a:custGeom>
                <a:avLst/>
                <a:gdLst/>
                <a:ahLst/>
                <a:cxnLst/>
                <a:rect l="l" t="t" r="r" b="b"/>
                <a:pathLst>
                  <a:path w="4942" h="548" extrusionOk="0">
                    <a:moveTo>
                      <a:pt x="4899" y="1"/>
                    </a:moveTo>
                    <a:cubicBezTo>
                      <a:pt x="4878" y="43"/>
                      <a:pt x="4815" y="43"/>
                      <a:pt x="4773" y="64"/>
                    </a:cubicBezTo>
                    <a:cubicBezTo>
                      <a:pt x="4626" y="106"/>
                      <a:pt x="4458" y="169"/>
                      <a:pt x="4248" y="211"/>
                    </a:cubicBezTo>
                    <a:cubicBezTo>
                      <a:pt x="3785" y="358"/>
                      <a:pt x="3154" y="484"/>
                      <a:pt x="2482" y="484"/>
                    </a:cubicBezTo>
                    <a:cubicBezTo>
                      <a:pt x="1767" y="484"/>
                      <a:pt x="1157" y="379"/>
                      <a:pt x="716" y="253"/>
                    </a:cubicBezTo>
                    <a:cubicBezTo>
                      <a:pt x="484" y="190"/>
                      <a:pt x="316" y="127"/>
                      <a:pt x="190" y="85"/>
                    </a:cubicBezTo>
                    <a:cubicBezTo>
                      <a:pt x="148" y="64"/>
                      <a:pt x="106" y="64"/>
                      <a:pt x="64" y="43"/>
                    </a:cubicBezTo>
                    <a:lnTo>
                      <a:pt x="1" y="43"/>
                    </a:lnTo>
                    <a:cubicBezTo>
                      <a:pt x="1" y="43"/>
                      <a:pt x="43" y="64"/>
                      <a:pt x="64" y="64"/>
                    </a:cubicBezTo>
                    <a:cubicBezTo>
                      <a:pt x="85" y="85"/>
                      <a:pt x="148" y="85"/>
                      <a:pt x="190" y="106"/>
                    </a:cubicBezTo>
                    <a:cubicBezTo>
                      <a:pt x="316" y="169"/>
                      <a:pt x="505" y="211"/>
                      <a:pt x="716" y="295"/>
                    </a:cubicBezTo>
                    <a:cubicBezTo>
                      <a:pt x="1136" y="421"/>
                      <a:pt x="1767" y="548"/>
                      <a:pt x="2482" y="548"/>
                    </a:cubicBezTo>
                    <a:cubicBezTo>
                      <a:pt x="3154" y="548"/>
                      <a:pt x="3785" y="421"/>
                      <a:pt x="4248" y="295"/>
                    </a:cubicBezTo>
                    <a:cubicBezTo>
                      <a:pt x="4479" y="253"/>
                      <a:pt x="4626" y="190"/>
                      <a:pt x="4773" y="127"/>
                    </a:cubicBezTo>
                    <a:cubicBezTo>
                      <a:pt x="4815" y="106"/>
                      <a:pt x="4836" y="106"/>
                      <a:pt x="4899" y="85"/>
                    </a:cubicBezTo>
                    <a:cubicBezTo>
                      <a:pt x="4911" y="73"/>
                      <a:pt x="4923" y="68"/>
                      <a:pt x="4932" y="66"/>
                    </a:cubicBezTo>
                    <a:lnTo>
                      <a:pt x="4932" y="66"/>
                    </a:lnTo>
                    <a:cubicBezTo>
                      <a:pt x="4933" y="66"/>
                      <a:pt x="4934" y="66"/>
                      <a:pt x="4935" y="66"/>
                    </a:cubicBezTo>
                    <a:cubicBezTo>
                      <a:pt x="4939" y="66"/>
                      <a:pt x="4941" y="64"/>
                      <a:pt x="4941" y="64"/>
                    </a:cubicBezTo>
                    <a:lnTo>
                      <a:pt x="4941" y="64"/>
                    </a:lnTo>
                    <a:cubicBezTo>
                      <a:pt x="4941" y="64"/>
                      <a:pt x="4938" y="64"/>
                      <a:pt x="4932" y="66"/>
                    </a:cubicBezTo>
                    <a:lnTo>
                      <a:pt x="4932" y="66"/>
                    </a:lnTo>
                    <a:cubicBezTo>
                      <a:pt x="4923" y="63"/>
                      <a:pt x="4911" y="49"/>
                      <a:pt x="48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56"/>
              <p:cNvSpPr/>
              <p:nvPr/>
            </p:nvSpPr>
            <p:spPr>
              <a:xfrm>
                <a:off x="1433450" y="1890100"/>
                <a:ext cx="572400" cy="33475"/>
              </a:xfrm>
              <a:custGeom>
                <a:avLst/>
                <a:gdLst/>
                <a:ahLst/>
                <a:cxnLst/>
                <a:rect l="l" t="t" r="r" b="b"/>
                <a:pathLst>
                  <a:path w="22896" h="1339" extrusionOk="0">
                    <a:moveTo>
                      <a:pt x="22896" y="1"/>
                    </a:moveTo>
                    <a:cubicBezTo>
                      <a:pt x="22896" y="1"/>
                      <a:pt x="22859" y="8"/>
                      <a:pt x="22788" y="22"/>
                    </a:cubicBezTo>
                    <a:lnTo>
                      <a:pt x="22788" y="22"/>
                    </a:lnTo>
                    <a:cubicBezTo>
                      <a:pt x="22860" y="10"/>
                      <a:pt x="22896" y="1"/>
                      <a:pt x="22896" y="1"/>
                    </a:cubicBezTo>
                    <a:close/>
                    <a:moveTo>
                      <a:pt x="0" y="800"/>
                    </a:moveTo>
                    <a:cubicBezTo>
                      <a:pt x="0" y="800"/>
                      <a:pt x="50" y="807"/>
                      <a:pt x="146" y="820"/>
                    </a:cubicBezTo>
                    <a:lnTo>
                      <a:pt x="146" y="820"/>
                    </a:lnTo>
                    <a:cubicBezTo>
                      <a:pt x="52" y="800"/>
                      <a:pt x="0" y="800"/>
                      <a:pt x="0" y="800"/>
                    </a:cubicBezTo>
                    <a:close/>
                    <a:moveTo>
                      <a:pt x="146" y="820"/>
                    </a:moveTo>
                    <a:lnTo>
                      <a:pt x="146" y="820"/>
                    </a:lnTo>
                    <a:cubicBezTo>
                      <a:pt x="172" y="826"/>
                      <a:pt x="200" y="833"/>
                      <a:pt x="232" y="842"/>
                    </a:cubicBezTo>
                    <a:cubicBezTo>
                      <a:pt x="296" y="850"/>
                      <a:pt x="370" y="855"/>
                      <a:pt x="451" y="860"/>
                    </a:cubicBezTo>
                    <a:lnTo>
                      <a:pt x="451" y="860"/>
                    </a:lnTo>
                    <a:cubicBezTo>
                      <a:pt x="323" y="844"/>
                      <a:pt x="221" y="830"/>
                      <a:pt x="146" y="820"/>
                    </a:cubicBezTo>
                    <a:close/>
                    <a:moveTo>
                      <a:pt x="22788" y="22"/>
                    </a:moveTo>
                    <a:cubicBezTo>
                      <a:pt x="22750" y="28"/>
                      <a:pt x="22702" y="35"/>
                      <a:pt x="22644" y="43"/>
                    </a:cubicBezTo>
                    <a:cubicBezTo>
                      <a:pt x="22496" y="64"/>
                      <a:pt x="22286" y="106"/>
                      <a:pt x="21992" y="148"/>
                    </a:cubicBezTo>
                    <a:cubicBezTo>
                      <a:pt x="21424" y="253"/>
                      <a:pt x="20583" y="379"/>
                      <a:pt x="19553" y="547"/>
                    </a:cubicBezTo>
                    <a:cubicBezTo>
                      <a:pt x="18523" y="673"/>
                      <a:pt x="17282" y="842"/>
                      <a:pt x="15916" y="968"/>
                    </a:cubicBezTo>
                    <a:cubicBezTo>
                      <a:pt x="14549" y="1094"/>
                      <a:pt x="13036" y="1199"/>
                      <a:pt x="11459" y="1262"/>
                    </a:cubicBezTo>
                    <a:cubicBezTo>
                      <a:pt x="10535" y="1287"/>
                      <a:pt x="9626" y="1297"/>
                      <a:pt x="8756" y="1297"/>
                    </a:cubicBezTo>
                    <a:cubicBezTo>
                      <a:pt x="8141" y="1297"/>
                      <a:pt x="7547" y="1292"/>
                      <a:pt x="6980" y="1283"/>
                    </a:cubicBezTo>
                    <a:cubicBezTo>
                      <a:pt x="5614" y="1262"/>
                      <a:pt x="4352" y="1199"/>
                      <a:pt x="3343" y="1115"/>
                    </a:cubicBezTo>
                    <a:cubicBezTo>
                      <a:pt x="2313" y="1052"/>
                      <a:pt x="1472" y="968"/>
                      <a:pt x="883" y="905"/>
                    </a:cubicBezTo>
                    <a:cubicBezTo>
                      <a:pt x="728" y="879"/>
                      <a:pt x="581" y="869"/>
                      <a:pt x="451" y="860"/>
                    </a:cubicBezTo>
                    <a:lnTo>
                      <a:pt x="451" y="860"/>
                    </a:lnTo>
                    <a:cubicBezTo>
                      <a:pt x="996" y="929"/>
                      <a:pt x="2012" y="1048"/>
                      <a:pt x="3364" y="1157"/>
                    </a:cubicBezTo>
                    <a:cubicBezTo>
                      <a:pt x="4416" y="1220"/>
                      <a:pt x="5656" y="1304"/>
                      <a:pt x="7023" y="1325"/>
                    </a:cubicBezTo>
                    <a:cubicBezTo>
                      <a:pt x="7589" y="1334"/>
                      <a:pt x="8180" y="1339"/>
                      <a:pt x="8790" y="1339"/>
                    </a:cubicBezTo>
                    <a:cubicBezTo>
                      <a:pt x="9654" y="1339"/>
                      <a:pt x="10556" y="1329"/>
                      <a:pt x="11480" y="1304"/>
                    </a:cubicBezTo>
                    <a:cubicBezTo>
                      <a:pt x="13057" y="1262"/>
                      <a:pt x="14591" y="1157"/>
                      <a:pt x="15958" y="1010"/>
                    </a:cubicBezTo>
                    <a:cubicBezTo>
                      <a:pt x="17324" y="884"/>
                      <a:pt x="18544" y="736"/>
                      <a:pt x="19574" y="568"/>
                    </a:cubicBezTo>
                    <a:cubicBezTo>
                      <a:pt x="21283" y="307"/>
                      <a:pt x="22443" y="88"/>
                      <a:pt x="22788" y="2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56"/>
              <p:cNvSpPr/>
              <p:nvPr/>
            </p:nvSpPr>
            <p:spPr>
              <a:xfrm>
                <a:off x="2028950" y="1850675"/>
                <a:ext cx="199250" cy="21050"/>
              </a:xfrm>
              <a:custGeom>
                <a:avLst/>
                <a:gdLst/>
                <a:ahLst/>
                <a:cxnLst/>
                <a:rect l="l" t="t" r="r" b="b"/>
                <a:pathLst>
                  <a:path w="7970" h="842" extrusionOk="0">
                    <a:moveTo>
                      <a:pt x="1" y="1"/>
                    </a:moveTo>
                    <a:cubicBezTo>
                      <a:pt x="1" y="1"/>
                      <a:pt x="43" y="1"/>
                      <a:pt x="106" y="22"/>
                    </a:cubicBezTo>
                    <a:cubicBezTo>
                      <a:pt x="64" y="1"/>
                      <a:pt x="1" y="1"/>
                      <a:pt x="1" y="1"/>
                    </a:cubicBezTo>
                    <a:close/>
                    <a:moveTo>
                      <a:pt x="106" y="22"/>
                    </a:moveTo>
                    <a:cubicBezTo>
                      <a:pt x="190" y="43"/>
                      <a:pt x="274" y="43"/>
                      <a:pt x="379" y="64"/>
                    </a:cubicBezTo>
                    <a:cubicBezTo>
                      <a:pt x="274" y="43"/>
                      <a:pt x="190" y="22"/>
                      <a:pt x="106" y="22"/>
                    </a:cubicBezTo>
                    <a:close/>
                    <a:moveTo>
                      <a:pt x="379" y="64"/>
                    </a:moveTo>
                    <a:cubicBezTo>
                      <a:pt x="611" y="127"/>
                      <a:pt x="947" y="169"/>
                      <a:pt x="1368" y="253"/>
                    </a:cubicBezTo>
                    <a:cubicBezTo>
                      <a:pt x="989" y="169"/>
                      <a:pt x="632" y="127"/>
                      <a:pt x="379" y="64"/>
                    </a:cubicBezTo>
                    <a:close/>
                    <a:moveTo>
                      <a:pt x="1368" y="253"/>
                    </a:moveTo>
                    <a:lnTo>
                      <a:pt x="1368" y="253"/>
                    </a:lnTo>
                    <a:cubicBezTo>
                      <a:pt x="2188" y="421"/>
                      <a:pt x="3386" y="589"/>
                      <a:pt x="4668" y="695"/>
                    </a:cubicBezTo>
                    <a:cubicBezTo>
                      <a:pt x="5951" y="800"/>
                      <a:pt x="7128" y="842"/>
                      <a:pt x="7969" y="842"/>
                    </a:cubicBezTo>
                    <a:cubicBezTo>
                      <a:pt x="7128" y="842"/>
                      <a:pt x="5951" y="779"/>
                      <a:pt x="4668" y="674"/>
                    </a:cubicBezTo>
                    <a:cubicBezTo>
                      <a:pt x="3386" y="568"/>
                      <a:pt x="2209" y="379"/>
                      <a:pt x="1368" y="2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56"/>
              <p:cNvSpPr/>
              <p:nvPr/>
            </p:nvSpPr>
            <p:spPr>
              <a:xfrm>
                <a:off x="1404550" y="2129450"/>
                <a:ext cx="530350" cy="21050"/>
              </a:xfrm>
              <a:custGeom>
                <a:avLst/>
                <a:gdLst/>
                <a:ahLst/>
                <a:cxnLst/>
                <a:rect l="l" t="t" r="r" b="b"/>
                <a:pathLst>
                  <a:path w="21214" h="842" extrusionOk="0">
                    <a:moveTo>
                      <a:pt x="3575" y="0"/>
                    </a:moveTo>
                    <a:cubicBezTo>
                      <a:pt x="3343" y="0"/>
                      <a:pt x="3118" y="5"/>
                      <a:pt x="2901" y="14"/>
                    </a:cubicBezTo>
                    <a:lnTo>
                      <a:pt x="2229" y="14"/>
                    </a:lnTo>
                    <a:cubicBezTo>
                      <a:pt x="2018" y="14"/>
                      <a:pt x="1808" y="35"/>
                      <a:pt x="1619" y="35"/>
                    </a:cubicBezTo>
                    <a:cubicBezTo>
                      <a:pt x="1219" y="56"/>
                      <a:pt x="883" y="98"/>
                      <a:pt x="631" y="119"/>
                    </a:cubicBezTo>
                    <a:cubicBezTo>
                      <a:pt x="357" y="140"/>
                      <a:pt x="147" y="161"/>
                      <a:pt x="0" y="203"/>
                    </a:cubicBezTo>
                    <a:cubicBezTo>
                      <a:pt x="147" y="203"/>
                      <a:pt x="357" y="161"/>
                      <a:pt x="631" y="140"/>
                    </a:cubicBezTo>
                    <a:cubicBezTo>
                      <a:pt x="925" y="98"/>
                      <a:pt x="1219" y="98"/>
                      <a:pt x="1619" y="56"/>
                    </a:cubicBezTo>
                    <a:cubicBezTo>
                      <a:pt x="1808" y="56"/>
                      <a:pt x="2018" y="35"/>
                      <a:pt x="2229" y="35"/>
                    </a:cubicBezTo>
                    <a:lnTo>
                      <a:pt x="2901" y="35"/>
                    </a:lnTo>
                    <a:cubicBezTo>
                      <a:pt x="3890" y="35"/>
                      <a:pt x="5046" y="98"/>
                      <a:pt x="6328" y="161"/>
                    </a:cubicBezTo>
                    <a:cubicBezTo>
                      <a:pt x="7590" y="245"/>
                      <a:pt x="9020" y="371"/>
                      <a:pt x="10491" y="518"/>
                    </a:cubicBezTo>
                    <a:cubicBezTo>
                      <a:pt x="11984" y="644"/>
                      <a:pt x="13372" y="750"/>
                      <a:pt x="14654" y="792"/>
                    </a:cubicBezTo>
                    <a:cubicBezTo>
                      <a:pt x="14990" y="792"/>
                      <a:pt x="15285" y="834"/>
                      <a:pt x="15600" y="834"/>
                    </a:cubicBezTo>
                    <a:lnTo>
                      <a:pt x="16504" y="834"/>
                    </a:lnTo>
                    <a:cubicBezTo>
                      <a:pt x="16651" y="839"/>
                      <a:pt x="16797" y="842"/>
                      <a:pt x="16942" y="842"/>
                    </a:cubicBezTo>
                    <a:cubicBezTo>
                      <a:pt x="17339" y="842"/>
                      <a:pt x="17727" y="822"/>
                      <a:pt x="18081" y="792"/>
                    </a:cubicBezTo>
                    <a:cubicBezTo>
                      <a:pt x="18586" y="792"/>
                      <a:pt x="19006" y="750"/>
                      <a:pt x="19385" y="729"/>
                    </a:cubicBezTo>
                    <a:cubicBezTo>
                      <a:pt x="19763" y="687"/>
                      <a:pt x="20099" y="644"/>
                      <a:pt x="20373" y="623"/>
                    </a:cubicBezTo>
                    <a:cubicBezTo>
                      <a:pt x="20625" y="581"/>
                      <a:pt x="20835" y="560"/>
                      <a:pt x="21003" y="539"/>
                    </a:cubicBezTo>
                    <a:cubicBezTo>
                      <a:pt x="21130" y="539"/>
                      <a:pt x="21214" y="518"/>
                      <a:pt x="21214" y="518"/>
                    </a:cubicBezTo>
                    <a:cubicBezTo>
                      <a:pt x="21214" y="518"/>
                      <a:pt x="21130" y="518"/>
                      <a:pt x="21024" y="476"/>
                    </a:cubicBezTo>
                    <a:cubicBezTo>
                      <a:pt x="20856" y="518"/>
                      <a:pt x="20646" y="539"/>
                      <a:pt x="20394" y="560"/>
                    </a:cubicBezTo>
                    <a:cubicBezTo>
                      <a:pt x="20120" y="623"/>
                      <a:pt x="19805" y="644"/>
                      <a:pt x="19427" y="666"/>
                    </a:cubicBezTo>
                    <a:cubicBezTo>
                      <a:pt x="19027" y="687"/>
                      <a:pt x="18586" y="750"/>
                      <a:pt x="18102" y="750"/>
                    </a:cubicBezTo>
                    <a:cubicBezTo>
                      <a:pt x="17618" y="771"/>
                      <a:pt x="17093" y="771"/>
                      <a:pt x="16525" y="771"/>
                    </a:cubicBezTo>
                    <a:lnTo>
                      <a:pt x="15642" y="771"/>
                    </a:lnTo>
                    <a:cubicBezTo>
                      <a:pt x="15327" y="771"/>
                      <a:pt x="14990" y="750"/>
                      <a:pt x="14696" y="750"/>
                    </a:cubicBezTo>
                    <a:cubicBezTo>
                      <a:pt x="13393" y="687"/>
                      <a:pt x="11984" y="581"/>
                      <a:pt x="10512" y="455"/>
                    </a:cubicBezTo>
                    <a:cubicBezTo>
                      <a:pt x="8998" y="329"/>
                      <a:pt x="7611" y="182"/>
                      <a:pt x="6328" y="119"/>
                    </a:cubicBezTo>
                    <a:cubicBezTo>
                      <a:pt x="5327" y="53"/>
                      <a:pt x="4403" y="0"/>
                      <a:pt x="35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56"/>
              <p:cNvSpPr/>
              <p:nvPr/>
            </p:nvSpPr>
            <p:spPr>
              <a:xfrm>
                <a:off x="2033175" y="2058300"/>
                <a:ext cx="288050" cy="13575"/>
              </a:xfrm>
              <a:custGeom>
                <a:avLst/>
                <a:gdLst/>
                <a:ahLst/>
                <a:cxnLst/>
                <a:rect l="l" t="t" r="r" b="b"/>
                <a:pathLst>
                  <a:path w="11522" h="543" extrusionOk="0">
                    <a:moveTo>
                      <a:pt x="11522" y="274"/>
                    </a:moveTo>
                    <a:cubicBezTo>
                      <a:pt x="11521" y="274"/>
                      <a:pt x="11458" y="274"/>
                      <a:pt x="11416" y="316"/>
                    </a:cubicBezTo>
                    <a:cubicBezTo>
                      <a:pt x="11311" y="316"/>
                      <a:pt x="11206" y="337"/>
                      <a:pt x="11059" y="337"/>
                    </a:cubicBezTo>
                    <a:cubicBezTo>
                      <a:pt x="10786" y="358"/>
                      <a:pt x="10365" y="421"/>
                      <a:pt x="9840" y="442"/>
                    </a:cubicBezTo>
                    <a:cubicBezTo>
                      <a:pt x="10365" y="421"/>
                      <a:pt x="10786" y="379"/>
                      <a:pt x="11059" y="358"/>
                    </a:cubicBezTo>
                    <a:cubicBezTo>
                      <a:pt x="11206" y="358"/>
                      <a:pt x="11311" y="337"/>
                      <a:pt x="11416" y="337"/>
                    </a:cubicBezTo>
                    <a:cubicBezTo>
                      <a:pt x="11479" y="274"/>
                      <a:pt x="11522" y="274"/>
                      <a:pt x="11522" y="274"/>
                    </a:cubicBezTo>
                    <a:close/>
                    <a:moveTo>
                      <a:pt x="0" y="0"/>
                    </a:moveTo>
                    <a:cubicBezTo>
                      <a:pt x="0" y="0"/>
                      <a:pt x="21" y="21"/>
                      <a:pt x="105" y="21"/>
                    </a:cubicBezTo>
                    <a:cubicBezTo>
                      <a:pt x="210" y="42"/>
                      <a:pt x="316" y="42"/>
                      <a:pt x="442" y="64"/>
                    </a:cubicBezTo>
                    <a:cubicBezTo>
                      <a:pt x="736" y="106"/>
                      <a:pt x="1157" y="169"/>
                      <a:pt x="1682" y="232"/>
                    </a:cubicBezTo>
                    <a:cubicBezTo>
                      <a:pt x="2712" y="358"/>
                      <a:pt x="4163" y="463"/>
                      <a:pt x="5761" y="526"/>
                    </a:cubicBezTo>
                    <a:cubicBezTo>
                      <a:pt x="6183" y="537"/>
                      <a:pt x="6597" y="543"/>
                      <a:pt x="6996" y="543"/>
                    </a:cubicBezTo>
                    <a:cubicBezTo>
                      <a:pt x="8086" y="543"/>
                      <a:pt x="9070" y="504"/>
                      <a:pt x="9840" y="442"/>
                    </a:cubicBezTo>
                    <a:lnTo>
                      <a:pt x="9840" y="442"/>
                    </a:lnTo>
                    <a:cubicBezTo>
                      <a:pt x="9122" y="471"/>
                      <a:pt x="8201" y="511"/>
                      <a:pt x="7169" y="511"/>
                    </a:cubicBezTo>
                    <a:cubicBezTo>
                      <a:pt x="6718" y="511"/>
                      <a:pt x="6246" y="503"/>
                      <a:pt x="5761" y="484"/>
                    </a:cubicBezTo>
                    <a:cubicBezTo>
                      <a:pt x="4163" y="442"/>
                      <a:pt x="2733" y="316"/>
                      <a:pt x="1682" y="211"/>
                    </a:cubicBezTo>
                    <a:cubicBezTo>
                      <a:pt x="1157" y="127"/>
                      <a:pt x="736" y="85"/>
                      <a:pt x="442" y="42"/>
                    </a:cubicBezTo>
                    <a:cubicBezTo>
                      <a:pt x="316" y="21"/>
                      <a:pt x="210" y="0"/>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56"/>
              <p:cNvSpPr/>
              <p:nvPr/>
            </p:nvSpPr>
            <p:spPr>
              <a:xfrm>
                <a:off x="1388250" y="2299225"/>
                <a:ext cx="938225" cy="56650"/>
              </a:xfrm>
              <a:custGeom>
                <a:avLst/>
                <a:gdLst/>
                <a:ahLst/>
                <a:cxnLst/>
                <a:rect l="l" t="t" r="r" b="b"/>
                <a:pathLst>
                  <a:path w="37529" h="2266" extrusionOk="0">
                    <a:moveTo>
                      <a:pt x="0" y="287"/>
                    </a:moveTo>
                    <a:lnTo>
                      <a:pt x="0" y="287"/>
                    </a:lnTo>
                    <a:cubicBezTo>
                      <a:pt x="0" y="287"/>
                      <a:pt x="126" y="350"/>
                      <a:pt x="358" y="413"/>
                    </a:cubicBezTo>
                    <a:cubicBezTo>
                      <a:pt x="126" y="308"/>
                      <a:pt x="0" y="287"/>
                      <a:pt x="0" y="287"/>
                    </a:cubicBezTo>
                    <a:close/>
                    <a:moveTo>
                      <a:pt x="358" y="413"/>
                    </a:moveTo>
                    <a:cubicBezTo>
                      <a:pt x="425" y="447"/>
                      <a:pt x="498" y="474"/>
                      <a:pt x="578" y="503"/>
                    </a:cubicBezTo>
                    <a:lnTo>
                      <a:pt x="578" y="503"/>
                    </a:lnTo>
                    <a:cubicBezTo>
                      <a:pt x="499" y="473"/>
                      <a:pt x="423" y="446"/>
                      <a:pt x="358" y="413"/>
                    </a:cubicBezTo>
                    <a:close/>
                    <a:moveTo>
                      <a:pt x="34115" y="0"/>
                    </a:moveTo>
                    <a:cubicBezTo>
                      <a:pt x="33472" y="0"/>
                      <a:pt x="32749" y="17"/>
                      <a:pt x="31957" y="56"/>
                    </a:cubicBezTo>
                    <a:cubicBezTo>
                      <a:pt x="30233" y="140"/>
                      <a:pt x="28194" y="350"/>
                      <a:pt x="25965" y="623"/>
                    </a:cubicBezTo>
                    <a:cubicBezTo>
                      <a:pt x="23695" y="918"/>
                      <a:pt x="21256" y="1296"/>
                      <a:pt x="18649" y="1633"/>
                    </a:cubicBezTo>
                    <a:cubicBezTo>
                      <a:pt x="16084" y="1948"/>
                      <a:pt x="13582" y="2158"/>
                      <a:pt x="11311" y="2179"/>
                    </a:cubicBezTo>
                    <a:cubicBezTo>
                      <a:pt x="11170" y="2180"/>
                      <a:pt x="11030" y="2181"/>
                      <a:pt x="10890" y="2181"/>
                    </a:cubicBezTo>
                    <a:cubicBezTo>
                      <a:pt x="8805" y="2181"/>
                      <a:pt x="6896" y="2035"/>
                      <a:pt x="5319" y="1759"/>
                    </a:cubicBezTo>
                    <a:cubicBezTo>
                      <a:pt x="3638" y="1464"/>
                      <a:pt x="2313" y="1107"/>
                      <a:pt x="1409" y="792"/>
                    </a:cubicBezTo>
                    <a:cubicBezTo>
                      <a:pt x="1178" y="707"/>
                      <a:pt x="988" y="665"/>
                      <a:pt x="799" y="581"/>
                    </a:cubicBezTo>
                    <a:cubicBezTo>
                      <a:pt x="721" y="552"/>
                      <a:pt x="647" y="527"/>
                      <a:pt x="578" y="503"/>
                    </a:cubicBezTo>
                    <a:lnTo>
                      <a:pt x="578" y="503"/>
                    </a:lnTo>
                    <a:cubicBezTo>
                      <a:pt x="652" y="531"/>
                      <a:pt x="728" y="562"/>
                      <a:pt x="799" y="602"/>
                    </a:cubicBezTo>
                    <a:cubicBezTo>
                      <a:pt x="988" y="665"/>
                      <a:pt x="1178" y="728"/>
                      <a:pt x="1409" y="813"/>
                    </a:cubicBezTo>
                    <a:cubicBezTo>
                      <a:pt x="2334" y="1149"/>
                      <a:pt x="3680" y="1527"/>
                      <a:pt x="5362" y="1822"/>
                    </a:cubicBezTo>
                    <a:cubicBezTo>
                      <a:pt x="6938" y="2117"/>
                      <a:pt x="8829" y="2265"/>
                      <a:pt x="10930" y="2265"/>
                    </a:cubicBezTo>
                    <a:cubicBezTo>
                      <a:pt x="11071" y="2265"/>
                      <a:pt x="11212" y="2265"/>
                      <a:pt x="11353" y="2263"/>
                    </a:cubicBezTo>
                    <a:cubicBezTo>
                      <a:pt x="13603" y="2263"/>
                      <a:pt x="16084" y="2053"/>
                      <a:pt x="18670" y="1717"/>
                    </a:cubicBezTo>
                    <a:cubicBezTo>
                      <a:pt x="21277" y="1401"/>
                      <a:pt x="23758" y="1002"/>
                      <a:pt x="25986" y="707"/>
                    </a:cubicBezTo>
                    <a:cubicBezTo>
                      <a:pt x="28236" y="413"/>
                      <a:pt x="30275" y="203"/>
                      <a:pt x="31978" y="140"/>
                    </a:cubicBezTo>
                    <a:cubicBezTo>
                      <a:pt x="32976" y="91"/>
                      <a:pt x="33865" y="70"/>
                      <a:pt x="34621" y="70"/>
                    </a:cubicBezTo>
                    <a:cubicBezTo>
                      <a:pt x="35155" y="70"/>
                      <a:pt x="35623" y="80"/>
                      <a:pt x="36015" y="98"/>
                    </a:cubicBezTo>
                    <a:cubicBezTo>
                      <a:pt x="36499" y="98"/>
                      <a:pt x="36856" y="161"/>
                      <a:pt x="37129" y="161"/>
                    </a:cubicBezTo>
                    <a:cubicBezTo>
                      <a:pt x="37382" y="182"/>
                      <a:pt x="37529" y="182"/>
                      <a:pt x="37529" y="182"/>
                    </a:cubicBezTo>
                    <a:cubicBezTo>
                      <a:pt x="37529" y="182"/>
                      <a:pt x="37003" y="140"/>
                      <a:pt x="35994" y="56"/>
                    </a:cubicBezTo>
                    <a:cubicBezTo>
                      <a:pt x="35488" y="22"/>
                      <a:pt x="34855" y="0"/>
                      <a:pt x="34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56"/>
              <p:cNvSpPr/>
              <p:nvPr/>
            </p:nvSpPr>
            <p:spPr>
              <a:xfrm>
                <a:off x="1396125" y="2546075"/>
                <a:ext cx="568750" cy="24725"/>
              </a:xfrm>
              <a:custGeom>
                <a:avLst/>
                <a:gdLst/>
                <a:ahLst/>
                <a:cxnLst/>
                <a:rect l="l" t="t" r="r" b="b"/>
                <a:pathLst>
                  <a:path w="22750" h="989" extrusionOk="0">
                    <a:moveTo>
                      <a:pt x="22749" y="147"/>
                    </a:moveTo>
                    <a:cubicBezTo>
                      <a:pt x="22749" y="147"/>
                      <a:pt x="22723" y="147"/>
                      <a:pt x="22681" y="158"/>
                    </a:cubicBezTo>
                    <a:lnTo>
                      <a:pt x="22681" y="158"/>
                    </a:lnTo>
                    <a:cubicBezTo>
                      <a:pt x="22726" y="151"/>
                      <a:pt x="22749" y="147"/>
                      <a:pt x="22749" y="147"/>
                    </a:cubicBezTo>
                    <a:close/>
                    <a:moveTo>
                      <a:pt x="1" y="0"/>
                    </a:moveTo>
                    <a:cubicBezTo>
                      <a:pt x="1" y="0"/>
                      <a:pt x="1262" y="252"/>
                      <a:pt x="3301" y="484"/>
                    </a:cubicBezTo>
                    <a:cubicBezTo>
                      <a:pt x="4332" y="610"/>
                      <a:pt x="5572" y="715"/>
                      <a:pt x="6939" y="820"/>
                    </a:cubicBezTo>
                    <a:cubicBezTo>
                      <a:pt x="7083" y="829"/>
                      <a:pt x="7229" y="837"/>
                      <a:pt x="7376" y="845"/>
                    </a:cubicBezTo>
                    <a:lnTo>
                      <a:pt x="7376" y="845"/>
                    </a:lnTo>
                    <a:cubicBezTo>
                      <a:pt x="7236" y="837"/>
                      <a:pt x="7097" y="828"/>
                      <a:pt x="6960" y="820"/>
                    </a:cubicBezTo>
                    <a:cubicBezTo>
                      <a:pt x="5593" y="715"/>
                      <a:pt x="4353" y="610"/>
                      <a:pt x="3323" y="484"/>
                    </a:cubicBezTo>
                    <a:cubicBezTo>
                      <a:pt x="2797" y="421"/>
                      <a:pt x="2355" y="357"/>
                      <a:pt x="1935" y="294"/>
                    </a:cubicBezTo>
                    <a:cubicBezTo>
                      <a:pt x="1514" y="231"/>
                      <a:pt x="1178" y="189"/>
                      <a:pt x="884" y="126"/>
                    </a:cubicBezTo>
                    <a:cubicBezTo>
                      <a:pt x="631" y="84"/>
                      <a:pt x="379" y="63"/>
                      <a:pt x="232" y="42"/>
                    </a:cubicBezTo>
                    <a:cubicBezTo>
                      <a:pt x="64" y="0"/>
                      <a:pt x="1" y="0"/>
                      <a:pt x="1" y="0"/>
                    </a:cubicBezTo>
                    <a:close/>
                    <a:moveTo>
                      <a:pt x="7376" y="845"/>
                    </a:moveTo>
                    <a:cubicBezTo>
                      <a:pt x="8621" y="920"/>
                      <a:pt x="9964" y="988"/>
                      <a:pt x="11375" y="988"/>
                    </a:cubicBezTo>
                    <a:lnTo>
                      <a:pt x="11375" y="988"/>
                    </a:lnTo>
                    <a:cubicBezTo>
                      <a:pt x="9964" y="951"/>
                      <a:pt x="8621" y="913"/>
                      <a:pt x="7376" y="845"/>
                    </a:cubicBezTo>
                    <a:close/>
                    <a:moveTo>
                      <a:pt x="22681" y="158"/>
                    </a:moveTo>
                    <a:cubicBezTo>
                      <a:pt x="22394" y="204"/>
                      <a:pt x="21212" y="389"/>
                      <a:pt x="19448" y="589"/>
                    </a:cubicBezTo>
                    <a:cubicBezTo>
                      <a:pt x="18418" y="694"/>
                      <a:pt x="17178" y="799"/>
                      <a:pt x="15811" y="883"/>
                    </a:cubicBezTo>
                    <a:cubicBezTo>
                      <a:pt x="14448" y="946"/>
                      <a:pt x="12959" y="988"/>
                      <a:pt x="11387" y="988"/>
                    </a:cubicBezTo>
                    <a:lnTo>
                      <a:pt x="11387" y="988"/>
                    </a:lnTo>
                    <a:cubicBezTo>
                      <a:pt x="11383" y="988"/>
                      <a:pt x="11379" y="988"/>
                      <a:pt x="11375" y="988"/>
                    </a:cubicBezTo>
                    <a:lnTo>
                      <a:pt x="11375" y="988"/>
                    </a:lnTo>
                    <a:cubicBezTo>
                      <a:pt x="11375" y="988"/>
                      <a:pt x="11375" y="988"/>
                      <a:pt x="11375" y="988"/>
                    </a:cubicBezTo>
                    <a:cubicBezTo>
                      <a:pt x="11379" y="988"/>
                      <a:pt x="11383" y="988"/>
                      <a:pt x="11387" y="988"/>
                    </a:cubicBezTo>
                    <a:lnTo>
                      <a:pt x="11387" y="988"/>
                    </a:lnTo>
                    <a:cubicBezTo>
                      <a:pt x="11390" y="988"/>
                      <a:pt x="11393" y="988"/>
                      <a:pt x="11396" y="988"/>
                    </a:cubicBezTo>
                    <a:cubicBezTo>
                      <a:pt x="12973" y="988"/>
                      <a:pt x="14465" y="946"/>
                      <a:pt x="15832" y="883"/>
                    </a:cubicBezTo>
                    <a:cubicBezTo>
                      <a:pt x="17199" y="799"/>
                      <a:pt x="18439" y="694"/>
                      <a:pt x="19469" y="589"/>
                    </a:cubicBezTo>
                    <a:cubicBezTo>
                      <a:pt x="19995" y="526"/>
                      <a:pt x="20436" y="484"/>
                      <a:pt x="20857" y="421"/>
                    </a:cubicBezTo>
                    <a:cubicBezTo>
                      <a:pt x="21277" y="378"/>
                      <a:pt x="21614" y="357"/>
                      <a:pt x="21908" y="294"/>
                    </a:cubicBezTo>
                    <a:cubicBezTo>
                      <a:pt x="22202" y="273"/>
                      <a:pt x="22413" y="252"/>
                      <a:pt x="22560" y="210"/>
                    </a:cubicBezTo>
                    <a:cubicBezTo>
                      <a:pt x="22606" y="183"/>
                      <a:pt x="22648" y="167"/>
                      <a:pt x="22681" y="1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56"/>
              <p:cNvSpPr/>
              <p:nvPr/>
            </p:nvSpPr>
            <p:spPr>
              <a:xfrm>
                <a:off x="1966950" y="2502450"/>
                <a:ext cx="355325" cy="65725"/>
              </a:xfrm>
              <a:custGeom>
                <a:avLst/>
                <a:gdLst/>
                <a:ahLst/>
                <a:cxnLst/>
                <a:rect l="l" t="t" r="r" b="b"/>
                <a:pathLst>
                  <a:path w="14213" h="2629" extrusionOk="0">
                    <a:moveTo>
                      <a:pt x="14213" y="0"/>
                    </a:moveTo>
                    <a:cubicBezTo>
                      <a:pt x="14213" y="0"/>
                      <a:pt x="14189" y="0"/>
                      <a:pt x="14142" y="27"/>
                    </a:cubicBezTo>
                    <a:lnTo>
                      <a:pt x="14142" y="27"/>
                    </a:lnTo>
                    <a:cubicBezTo>
                      <a:pt x="14189" y="12"/>
                      <a:pt x="14213" y="0"/>
                      <a:pt x="14213" y="0"/>
                    </a:cubicBezTo>
                    <a:close/>
                    <a:moveTo>
                      <a:pt x="14142" y="27"/>
                    </a:moveTo>
                    <a:cubicBezTo>
                      <a:pt x="14126" y="32"/>
                      <a:pt x="14107" y="37"/>
                      <a:pt x="14086" y="42"/>
                    </a:cubicBezTo>
                    <a:cubicBezTo>
                      <a:pt x="13981" y="63"/>
                      <a:pt x="13855" y="126"/>
                      <a:pt x="13687" y="168"/>
                    </a:cubicBezTo>
                    <a:cubicBezTo>
                      <a:pt x="13855" y="126"/>
                      <a:pt x="13981" y="105"/>
                      <a:pt x="14086" y="63"/>
                    </a:cubicBezTo>
                    <a:cubicBezTo>
                      <a:pt x="14107" y="47"/>
                      <a:pt x="14126" y="36"/>
                      <a:pt x="14142" y="27"/>
                    </a:cubicBezTo>
                    <a:close/>
                    <a:moveTo>
                      <a:pt x="13687" y="168"/>
                    </a:moveTo>
                    <a:lnTo>
                      <a:pt x="13687" y="168"/>
                    </a:lnTo>
                    <a:cubicBezTo>
                      <a:pt x="13351" y="252"/>
                      <a:pt x="12825" y="421"/>
                      <a:pt x="12194" y="568"/>
                    </a:cubicBezTo>
                    <a:cubicBezTo>
                      <a:pt x="10933" y="883"/>
                      <a:pt x="9167" y="1304"/>
                      <a:pt x="7190" y="1682"/>
                    </a:cubicBezTo>
                    <a:cubicBezTo>
                      <a:pt x="5235" y="2039"/>
                      <a:pt x="3448" y="2271"/>
                      <a:pt x="2124" y="2418"/>
                    </a:cubicBezTo>
                    <a:cubicBezTo>
                      <a:pt x="1472" y="2481"/>
                      <a:pt x="946" y="2544"/>
                      <a:pt x="568" y="2565"/>
                    </a:cubicBezTo>
                    <a:cubicBezTo>
                      <a:pt x="421" y="2565"/>
                      <a:pt x="252" y="2586"/>
                      <a:pt x="147" y="2586"/>
                    </a:cubicBezTo>
                    <a:cubicBezTo>
                      <a:pt x="42" y="2628"/>
                      <a:pt x="0" y="2628"/>
                      <a:pt x="0" y="2628"/>
                    </a:cubicBezTo>
                    <a:lnTo>
                      <a:pt x="147" y="2628"/>
                    </a:lnTo>
                    <a:cubicBezTo>
                      <a:pt x="252" y="2628"/>
                      <a:pt x="421" y="2586"/>
                      <a:pt x="568" y="2586"/>
                    </a:cubicBezTo>
                    <a:cubicBezTo>
                      <a:pt x="946" y="2565"/>
                      <a:pt x="1472" y="2544"/>
                      <a:pt x="2124" y="2460"/>
                    </a:cubicBezTo>
                    <a:cubicBezTo>
                      <a:pt x="3448" y="2334"/>
                      <a:pt x="5235" y="2102"/>
                      <a:pt x="7190" y="1724"/>
                    </a:cubicBezTo>
                    <a:cubicBezTo>
                      <a:pt x="9167" y="1367"/>
                      <a:pt x="10933" y="946"/>
                      <a:pt x="12194" y="589"/>
                    </a:cubicBezTo>
                    <a:cubicBezTo>
                      <a:pt x="12825" y="442"/>
                      <a:pt x="13351" y="273"/>
                      <a:pt x="13687" y="16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56"/>
              <p:cNvSpPr/>
              <p:nvPr/>
            </p:nvSpPr>
            <p:spPr>
              <a:xfrm>
                <a:off x="1373525" y="2766300"/>
                <a:ext cx="340625" cy="62950"/>
              </a:xfrm>
              <a:custGeom>
                <a:avLst/>
                <a:gdLst/>
                <a:ahLst/>
                <a:cxnLst/>
                <a:rect l="l" t="t" r="r" b="b"/>
                <a:pathLst>
                  <a:path w="13625" h="2518" extrusionOk="0">
                    <a:moveTo>
                      <a:pt x="1" y="0"/>
                    </a:moveTo>
                    <a:lnTo>
                      <a:pt x="1" y="0"/>
                    </a:lnTo>
                    <a:cubicBezTo>
                      <a:pt x="1" y="0"/>
                      <a:pt x="694" y="400"/>
                      <a:pt x="1872" y="862"/>
                    </a:cubicBezTo>
                    <a:cubicBezTo>
                      <a:pt x="2439" y="1115"/>
                      <a:pt x="3154" y="1367"/>
                      <a:pt x="3974" y="1598"/>
                    </a:cubicBezTo>
                    <a:cubicBezTo>
                      <a:pt x="4752" y="1850"/>
                      <a:pt x="5677" y="2061"/>
                      <a:pt x="6623" y="2208"/>
                    </a:cubicBezTo>
                    <a:cubicBezTo>
                      <a:pt x="7569" y="2376"/>
                      <a:pt x="8494" y="2439"/>
                      <a:pt x="9335" y="2502"/>
                    </a:cubicBezTo>
                    <a:cubicBezTo>
                      <a:pt x="9756" y="2513"/>
                      <a:pt x="10155" y="2518"/>
                      <a:pt x="10529" y="2518"/>
                    </a:cubicBezTo>
                    <a:cubicBezTo>
                      <a:pt x="10902" y="2518"/>
                      <a:pt x="11249" y="2513"/>
                      <a:pt x="11564" y="2502"/>
                    </a:cubicBezTo>
                    <a:cubicBezTo>
                      <a:pt x="12825" y="2418"/>
                      <a:pt x="13624" y="2292"/>
                      <a:pt x="13624" y="2292"/>
                    </a:cubicBezTo>
                    <a:cubicBezTo>
                      <a:pt x="13624" y="2292"/>
                      <a:pt x="13561" y="2292"/>
                      <a:pt x="13456" y="2271"/>
                    </a:cubicBezTo>
                    <a:cubicBezTo>
                      <a:pt x="13351" y="2292"/>
                      <a:pt x="13225" y="2292"/>
                      <a:pt x="13057" y="2313"/>
                    </a:cubicBezTo>
                    <a:cubicBezTo>
                      <a:pt x="12910" y="2334"/>
                      <a:pt x="12699" y="2334"/>
                      <a:pt x="12426" y="2355"/>
                    </a:cubicBezTo>
                    <a:cubicBezTo>
                      <a:pt x="12174" y="2397"/>
                      <a:pt x="11879" y="2418"/>
                      <a:pt x="11564" y="2418"/>
                    </a:cubicBezTo>
                    <a:cubicBezTo>
                      <a:pt x="11297" y="2436"/>
                      <a:pt x="11008" y="2442"/>
                      <a:pt x="10700" y="2442"/>
                    </a:cubicBezTo>
                    <a:cubicBezTo>
                      <a:pt x="10278" y="2442"/>
                      <a:pt x="9821" y="2430"/>
                      <a:pt x="9335" y="2418"/>
                    </a:cubicBezTo>
                    <a:cubicBezTo>
                      <a:pt x="8494" y="2355"/>
                      <a:pt x="7569" y="2292"/>
                      <a:pt x="6623" y="2124"/>
                    </a:cubicBezTo>
                    <a:cubicBezTo>
                      <a:pt x="5677" y="1977"/>
                      <a:pt x="4794" y="1766"/>
                      <a:pt x="3974" y="1514"/>
                    </a:cubicBezTo>
                    <a:cubicBezTo>
                      <a:pt x="3175" y="1283"/>
                      <a:pt x="2439" y="1051"/>
                      <a:pt x="1872" y="820"/>
                    </a:cubicBezTo>
                    <a:cubicBezTo>
                      <a:pt x="1577" y="715"/>
                      <a:pt x="1325" y="610"/>
                      <a:pt x="1073" y="505"/>
                    </a:cubicBezTo>
                    <a:cubicBezTo>
                      <a:pt x="863" y="400"/>
                      <a:pt x="652" y="316"/>
                      <a:pt x="505" y="232"/>
                    </a:cubicBezTo>
                    <a:lnTo>
                      <a:pt x="127" y="42"/>
                    </a:lnTo>
                    <a:cubicBezTo>
                      <a:pt x="64" y="21"/>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56"/>
              <p:cNvSpPr/>
              <p:nvPr/>
            </p:nvSpPr>
            <p:spPr>
              <a:xfrm>
                <a:off x="1696775" y="2806250"/>
                <a:ext cx="649150" cy="64675"/>
              </a:xfrm>
              <a:custGeom>
                <a:avLst/>
                <a:gdLst/>
                <a:ahLst/>
                <a:cxnLst/>
                <a:rect l="l" t="t" r="r" b="b"/>
                <a:pathLst>
                  <a:path w="25966" h="2587" extrusionOk="0">
                    <a:moveTo>
                      <a:pt x="25966" y="0"/>
                    </a:moveTo>
                    <a:cubicBezTo>
                      <a:pt x="25966" y="0"/>
                      <a:pt x="25882" y="0"/>
                      <a:pt x="25713" y="21"/>
                    </a:cubicBezTo>
                    <a:cubicBezTo>
                      <a:pt x="25524" y="63"/>
                      <a:pt x="25251" y="84"/>
                      <a:pt x="24935" y="126"/>
                    </a:cubicBezTo>
                    <a:cubicBezTo>
                      <a:pt x="24284" y="231"/>
                      <a:pt x="23338" y="379"/>
                      <a:pt x="22181" y="526"/>
                    </a:cubicBezTo>
                    <a:cubicBezTo>
                      <a:pt x="19848" y="841"/>
                      <a:pt x="16610" y="1241"/>
                      <a:pt x="13015" y="1598"/>
                    </a:cubicBezTo>
                    <a:cubicBezTo>
                      <a:pt x="9441" y="1976"/>
                      <a:pt x="6182" y="2208"/>
                      <a:pt x="3806" y="2334"/>
                    </a:cubicBezTo>
                    <a:cubicBezTo>
                      <a:pt x="2650" y="2418"/>
                      <a:pt x="1704" y="2481"/>
                      <a:pt x="1031" y="2502"/>
                    </a:cubicBezTo>
                    <a:cubicBezTo>
                      <a:pt x="715" y="2523"/>
                      <a:pt x="442" y="2565"/>
                      <a:pt x="274" y="2565"/>
                    </a:cubicBezTo>
                    <a:cubicBezTo>
                      <a:pt x="85" y="2586"/>
                      <a:pt x="1" y="2586"/>
                      <a:pt x="1" y="2586"/>
                    </a:cubicBezTo>
                    <a:lnTo>
                      <a:pt x="274" y="2586"/>
                    </a:lnTo>
                    <a:cubicBezTo>
                      <a:pt x="442" y="2586"/>
                      <a:pt x="715" y="2565"/>
                      <a:pt x="1031" y="2565"/>
                    </a:cubicBezTo>
                    <a:cubicBezTo>
                      <a:pt x="1683" y="2523"/>
                      <a:pt x="2629" y="2502"/>
                      <a:pt x="3806" y="2418"/>
                    </a:cubicBezTo>
                    <a:cubicBezTo>
                      <a:pt x="6161" y="2292"/>
                      <a:pt x="9420" y="2082"/>
                      <a:pt x="13015" y="1724"/>
                    </a:cubicBezTo>
                    <a:cubicBezTo>
                      <a:pt x="16610" y="1346"/>
                      <a:pt x="19848" y="946"/>
                      <a:pt x="22181" y="610"/>
                    </a:cubicBezTo>
                    <a:cubicBezTo>
                      <a:pt x="23338" y="421"/>
                      <a:pt x="24284" y="294"/>
                      <a:pt x="24935" y="189"/>
                    </a:cubicBezTo>
                    <a:cubicBezTo>
                      <a:pt x="25293" y="147"/>
                      <a:pt x="25524" y="84"/>
                      <a:pt x="25713" y="63"/>
                    </a:cubicBezTo>
                    <a:cubicBezTo>
                      <a:pt x="25882" y="42"/>
                      <a:pt x="25966" y="0"/>
                      <a:pt x="259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56"/>
              <p:cNvSpPr/>
              <p:nvPr/>
            </p:nvSpPr>
            <p:spPr>
              <a:xfrm>
                <a:off x="1337775" y="3027175"/>
                <a:ext cx="1042850" cy="46925"/>
              </a:xfrm>
              <a:custGeom>
                <a:avLst/>
                <a:gdLst/>
                <a:ahLst/>
                <a:cxnLst/>
                <a:rect l="l" t="t" r="r" b="b"/>
                <a:pathLst>
                  <a:path w="41714" h="1877" extrusionOk="0">
                    <a:moveTo>
                      <a:pt x="1620" y="582"/>
                    </a:moveTo>
                    <a:cubicBezTo>
                      <a:pt x="1094" y="687"/>
                      <a:pt x="695" y="771"/>
                      <a:pt x="421" y="834"/>
                    </a:cubicBezTo>
                    <a:cubicBezTo>
                      <a:pt x="695" y="771"/>
                      <a:pt x="1115" y="687"/>
                      <a:pt x="1620" y="582"/>
                    </a:cubicBezTo>
                    <a:close/>
                    <a:moveTo>
                      <a:pt x="41713" y="834"/>
                    </a:moveTo>
                    <a:cubicBezTo>
                      <a:pt x="41713" y="834"/>
                      <a:pt x="41702" y="837"/>
                      <a:pt x="41678" y="843"/>
                    </a:cubicBezTo>
                    <a:lnTo>
                      <a:pt x="41678" y="843"/>
                    </a:lnTo>
                    <a:cubicBezTo>
                      <a:pt x="41701" y="838"/>
                      <a:pt x="41713" y="834"/>
                      <a:pt x="41713" y="834"/>
                    </a:cubicBezTo>
                    <a:close/>
                    <a:moveTo>
                      <a:pt x="421" y="834"/>
                    </a:moveTo>
                    <a:lnTo>
                      <a:pt x="421" y="834"/>
                    </a:lnTo>
                    <a:cubicBezTo>
                      <a:pt x="169" y="897"/>
                      <a:pt x="1" y="939"/>
                      <a:pt x="1" y="939"/>
                    </a:cubicBezTo>
                    <a:cubicBezTo>
                      <a:pt x="1" y="939"/>
                      <a:pt x="148" y="918"/>
                      <a:pt x="421" y="834"/>
                    </a:cubicBezTo>
                    <a:close/>
                    <a:moveTo>
                      <a:pt x="8242" y="0"/>
                    </a:moveTo>
                    <a:cubicBezTo>
                      <a:pt x="7477" y="0"/>
                      <a:pt x="6753" y="19"/>
                      <a:pt x="6077" y="56"/>
                    </a:cubicBezTo>
                    <a:cubicBezTo>
                      <a:pt x="4185" y="162"/>
                      <a:pt x="2671" y="372"/>
                      <a:pt x="1620" y="582"/>
                    </a:cubicBezTo>
                    <a:cubicBezTo>
                      <a:pt x="2671" y="393"/>
                      <a:pt x="4185" y="183"/>
                      <a:pt x="6077" y="77"/>
                    </a:cubicBezTo>
                    <a:cubicBezTo>
                      <a:pt x="6676" y="51"/>
                      <a:pt x="7313" y="37"/>
                      <a:pt x="7983" y="37"/>
                    </a:cubicBezTo>
                    <a:cubicBezTo>
                      <a:pt x="9428" y="37"/>
                      <a:pt x="11025" y="102"/>
                      <a:pt x="12721" y="246"/>
                    </a:cubicBezTo>
                    <a:cubicBezTo>
                      <a:pt x="15244" y="414"/>
                      <a:pt x="17977" y="792"/>
                      <a:pt x="20857" y="1129"/>
                    </a:cubicBezTo>
                    <a:cubicBezTo>
                      <a:pt x="23716" y="1465"/>
                      <a:pt x="26471" y="1759"/>
                      <a:pt x="28973" y="1844"/>
                    </a:cubicBezTo>
                    <a:cubicBezTo>
                      <a:pt x="29643" y="1866"/>
                      <a:pt x="30295" y="1877"/>
                      <a:pt x="30927" y="1877"/>
                    </a:cubicBezTo>
                    <a:cubicBezTo>
                      <a:pt x="32654" y="1877"/>
                      <a:pt x="34231" y="1798"/>
                      <a:pt x="35616" y="1675"/>
                    </a:cubicBezTo>
                    <a:cubicBezTo>
                      <a:pt x="37508" y="1528"/>
                      <a:pt x="39043" y="1297"/>
                      <a:pt x="40094" y="1129"/>
                    </a:cubicBezTo>
                    <a:cubicBezTo>
                      <a:pt x="40994" y="1003"/>
                      <a:pt x="41540" y="877"/>
                      <a:pt x="41678" y="843"/>
                    </a:cubicBezTo>
                    <a:lnTo>
                      <a:pt x="41678" y="843"/>
                    </a:lnTo>
                    <a:cubicBezTo>
                      <a:pt x="41620" y="856"/>
                      <a:pt x="41489" y="882"/>
                      <a:pt x="41293" y="897"/>
                    </a:cubicBezTo>
                    <a:cubicBezTo>
                      <a:pt x="41019" y="939"/>
                      <a:pt x="40620" y="1024"/>
                      <a:pt x="40094" y="1108"/>
                    </a:cubicBezTo>
                    <a:cubicBezTo>
                      <a:pt x="39043" y="1255"/>
                      <a:pt x="37508" y="1465"/>
                      <a:pt x="35616" y="1633"/>
                    </a:cubicBezTo>
                    <a:cubicBezTo>
                      <a:pt x="34241" y="1740"/>
                      <a:pt x="32678" y="1814"/>
                      <a:pt x="30966" y="1814"/>
                    </a:cubicBezTo>
                    <a:cubicBezTo>
                      <a:pt x="30321" y="1814"/>
                      <a:pt x="29656" y="1803"/>
                      <a:pt x="28973" y="1780"/>
                    </a:cubicBezTo>
                    <a:cubicBezTo>
                      <a:pt x="26471" y="1717"/>
                      <a:pt x="23716" y="1423"/>
                      <a:pt x="20857" y="1087"/>
                    </a:cubicBezTo>
                    <a:cubicBezTo>
                      <a:pt x="17956" y="729"/>
                      <a:pt x="15223" y="372"/>
                      <a:pt x="12721" y="183"/>
                    </a:cubicBezTo>
                    <a:cubicBezTo>
                      <a:pt x="11126" y="61"/>
                      <a:pt x="9618" y="0"/>
                      <a:pt x="82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56"/>
              <p:cNvSpPr/>
              <p:nvPr/>
            </p:nvSpPr>
            <p:spPr>
              <a:xfrm>
                <a:off x="2367450" y="1698775"/>
                <a:ext cx="206075" cy="329075"/>
              </a:xfrm>
              <a:custGeom>
                <a:avLst/>
                <a:gdLst/>
                <a:ahLst/>
                <a:cxnLst/>
                <a:rect l="l" t="t" r="r" b="b"/>
                <a:pathLst>
                  <a:path w="8243" h="13163" extrusionOk="0">
                    <a:moveTo>
                      <a:pt x="8242" y="1"/>
                    </a:moveTo>
                    <a:cubicBezTo>
                      <a:pt x="8242" y="1"/>
                      <a:pt x="8200" y="22"/>
                      <a:pt x="8158" y="148"/>
                    </a:cubicBezTo>
                    <a:cubicBezTo>
                      <a:pt x="8137" y="253"/>
                      <a:pt x="8074" y="400"/>
                      <a:pt x="7969" y="568"/>
                    </a:cubicBezTo>
                    <a:cubicBezTo>
                      <a:pt x="7822" y="926"/>
                      <a:pt x="7527" y="1451"/>
                      <a:pt x="7107" y="2019"/>
                    </a:cubicBezTo>
                    <a:cubicBezTo>
                      <a:pt x="6707" y="2608"/>
                      <a:pt x="6161" y="3260"/>
                      <a:pt x="5530" y="3974"/>
                    </a:cubicBezTo>
                    <a:cubicBezTo>
                      <a:pt x="4899" y="4647"/>
                      <a:pt x="4163" y="5383"/>
                      <a:pt x="3428" y="6203"/>
                    </a:cubicBezTo>
                    <a:cubicBezTo>
                      <a:pt x="2692" y="7023"/>
                      <a:pt x="2040" y="7822"/>
                      <a:pt x="1514" y="8621"/>
                    </a:cubicBezTo>
                    <a:cubicBezTo>
                      <a:pt x="989" y="9441"/>
                      <a:pt x="610" y="10198"/>
                      <a:pt x="379" y="10870"/>
                    </a:cubicBezTo>
                    <a:cubicBezTo>
                      <a:pt x="169" y="11564"/>
                      <a:pt x="64" y="12132"/>
                      <a:pt x="43" y="12531"/>
                    </a:cubicBezTo>
                    <a:cubicBezTo>
                      <a:pt x="41" y="12546"/>
                      <a:pt x="40" y="12560"/>
                      <a:pt x="39" y="12573"/>
                    </a:cubicBezTo>
                    <a:lnTo>
                      <a:pt x="39" y="12573"/>
                    </a:lnTo>
                    <a:cubicBezTo>
                      <a:pt x="40" y="12567"/>
                      <a:pt x="41" y="12559"/>
                      <a:pt x="43" y="12552"/>
                    </a:cubicBezTo>
                    <a:cubicBezTo>
                      <a:pt x="64" y="12153"/>
                      <a:pt x="169" y="11585"/>
                      <a:pt x="400" y="10891"/>
                    </a:cubicBezTo>
                    <a:cubicBezTo>
                      <a:pt x="631" y="10219"/>
                      <a:pt x="1010" y="9462"/>
                      <a:pt x="1535" y="8663"/>
                    </a:cubicBezTo>
                    <a:cubicBezTo>
                      <a:pt x="2061" y="7885"/>
                      <a:pt x="2713" y="7086"/>
                      <a:pt x="3449" y="6287"/>
                    </a:cubicBezTo>
                    <a:cubicBezTo>
                      <a:pt x="4185" y="5467"/>
                      <a:pt x="4920" y="4731"/>
                      <a:pt x="5551" y="4016"/>
                    </a:cubicBezTo>
                    <a:cubicBezTo>
                      <a:pt x="6182" y="3302"/>
                      <a:pt x="6728" y="2650"/>
                      <a:pt x="7128" y="2040"/>
                    </a:cubicBezTo>
                    <a:cubicBezTo>
                      <a:pt x="7548" y="1451"/>
                      <a:pt x="7843" y="947"/>
                      <a:pt x="7990" y="568"/>
                    </a:cubicBezTo>
                    <a:cubicBezTo>
                      <a:pt x="8158" y="211"/>
                      <a:pt x="8242" y="1"/>
                      <a:pt x="8242" y="1"/>
                    </a:cubicBezTo>
                    <a:close/>
                    <a:moveTo>
                      <a:pt x="39" y="12573"/>
                    </a:moveTo>
                    <a:lnTo>
                      <a:pt x="39" y="12573"/>
                    </a:lnTo>
                    <a:cubicBezTo>
                      <a:pt x="1" y="12771"/>
                      <a:pt x="1" y="12892"/>
                      <a:pt x="1" y="12994"/>
                    </a:cubicBezTo>
                    <a:lnTo>
                      <a:pt x="1" y="13162"/>
                    </a:lnTo>
                    <a:cubicBezTo>
                      <a:pt x="1" y="13162"/>
                      <a:pt x="1" y="12966"/>
                      <a:pt x="39" y="1257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56"/>
              <p:cNvSpPr/>
              <p:nvPr/>
            </p:nvSpPr>
            <p:spPr>
              <a:xfrm>
                <a:off x="2270225" y="1608900"/>
                <a:ext cx="173475" cy="202900"/>
              </a:xfrm>
              <a:custGeom>
                <a:avLst/>
                <a:gdLst/>
                <a:ahLst/>
                <a:cxnLst/>
                <a:rect l="l" t="t" r="r" b="b"/>
                <a:pathLst>
                  <a:path w="6939" h="8116" extrusionOk="0">
                    <a:moveTo>
                      <a:pt x="6938" y="1"/>
                    </a:moveTo>
                    <a:lnTo>
                      <a:pt x="6896" y="106"/>
                    </a:lnTo>
                    <a:cubicBezTo>
                      <a:pt x="6875" y="169"/>
                      <a:pt x="6812" y="274"/>
                      <a:pt x="6770" y="379"/>
                    </a:cubicBezTo>
                    <a:cubicBezTo>
                      <a:pt x="6665" y="631"/>
                      <a:pt x="6476" y="989"/>
                      <a:pt x="6244" y="1409"/>
                    </a:cubicBezTo>
                    <a:cubicBezTo>
                      <a:pt x="5992" y="1830"/>
                      <a:pt x="5719" y="2334"/>
                      <a:pt x="5340" y="2881"/>
                    </a:cubicBezTo>
                    <a:cubicBezTo>
                      <a:pt x="5004" y="3407"/>
                      <a:pt x="4562" y="3995"/>
                      <a:pt x="4079" y="4563"/>
                    </a:cubicBezTo>
                    <a:cubicBezTo>
                      <a:pt x="3574" y="5152"/>
                      <a:pt x="3091" y="5635"/>
                      <a:pt x="2607" y="6098"/>
                    </a:cubicBezTo>
                    <a:cubicBezTo>
                      <a:pt x="2145" y="6518"/>
                      <a:pt x="1682" y="6897"/>
                      <a:pt x="1304" y="7191"/>
                    </a:cubicBezTo>
                    <a:cubicBezTo>
                      <a:pt x="904" y="7485"/>
                      <a:pt x="589" y="7717"/>
                      <a:pt x="358" y="7885"/>
                    </a:cubicBezTo>
                    <a:cubicBezTo>
                      <a:pt x="252" y="7948"/>
                      <a:pt x="168" y="8011"/>
                      <a:pt x="84" y="8053"/>
                    </a:cubicBezTo>
                    <a:cubicBezTo>
                      <a:pt x="57" y="8081"/>
                      <a:pt x="29" y="8099"/>
                      <a:pt x="13" y="8109"/>
                    </a:cubicBezTo>
                    <a:lnTo>
                      <a:pt x="13" y="8109"/>
                    </a:lnTo>
                    <a:cubicBezTo>
                      <a:pt x="102" y="8058"/>
                      <a:pt x="635" y="7748"/>
                      <a:pt x="1325" y="7212"/>
                    </a:cubicBezTo>
                    <a:cubicBezTo>
                      <a:pt x="1724" y="6939"/>
                      <a:pt x="2166" y="6560"/>
                      <a:pt x="2628" y="6119"/>
                    </a:cubicBezTo>
                    <a:cubicBezTo>
                      <a:pt x="3112" y="5677"/>
                      <a:pt x="3616" y="5173"/>
                      <a:pt x="4100" y="4584"/>
                    </a:cubicBezTo>
                    <a:cubicBezTo>
                      <a:pt x="4583" y="4016"/>
                      <a:pt x="5004" y="3470"/>
                      <a:pt x="5361" y="2902"/>
                    </a:cubicBezTo>
                    <a:cubicBezTo>
                      <a:pt x="5740" y="2376"/>
                      <a:pt x="6034" y="1893"/>
                      <a:pt x="6265" y="1430"/>
                    </a:cubicBezTo>
                    <a:cubicBezTo>
                      <a:pt x="6728" y="569"/>
                      <a:pt x="6938" y="1"/>
                      <a:pt x="6938" y="1"/>
                    </a:cubicBezTo>
                    <a:close/>
                    <a:moveTo>
                      <a:pt x="13" y="8109"/>
                    </a:moveTo>
                    <a:cubicBezTo>
                      <a:pt x="5" y="8114"/>
                      <a:pt x="0" y="8116"/>
                      <a:pt x="0" y="8116"/>
                    </a:cubicBezTo>
                    <a:cubicBezTo>
                      <a:pt x="0" y="8116"/>
                      <a:pt x="5" y="8114"/>
                      <a:pt x="13" y="810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56"/>
              <p:cNvSpPr/>
              <p:nvPr/>
            </p:nvSpPr>
            <p:spPr>
              <a:xfrm>
                <a:off x="1801375" y="1561075"/>
                <a:ext cx="338525" cy="558225"/>
              </a:xfrm>
              <a:custGeom>
                <a:avLst/>
                <a:gdLst/>
                <a:ahLst/>
                <a:cxnLst/>
                <a:rect l="l" t="t" r="r" b="b"/>
                <a:pathLst>
                  <a:path w="13541" h="22329" extrusionOk="0">
                    <a:moveTo>
                      <a:pt x="13540" y="0"/>
                    </a:moveTo>
                    <a:lnTo>
                      <a:pt x="13498" y="63"/>
                    </a:lnTo>
                    <a:cubicBezTo>
                      <a:pt x="13477" y="105"/>
                      <a:pt x="13456" y="169"/>
                      <a:pt x="13414" y="253"/>
                    </a:cubicBezTo>
                    <a:cubicBezTo>
                      <a:pt x="13351" y="421"/>
                      <a:pt x="13267" y="673"/>
                      <a:pt x="13162" y="989"/>
                    </a:cubicBezTo>
                    <a:cubicBezTo>
                      <a:pt x="12930" y="1619"/>
                      <a:pt x="12615" y="2565"/>
                      <a:pt x="12195" y="3680"/>
                    </a:cubicBezTo>
                    <a:cubicBezTo>
                      <a:pt x="11375" y="5971"/>
                      <a:pt x="10197" y="9104"/>
                      <a:pt x="8515" y="12405"/>
                    </a:cubicBezTo>
                    <a:cubicBezTo>
                      <a:pt x="7674" y="14066"/>
                      <a:pt x="6770" y="15600"/>
                      <a:pt x="5908" y="16925"/>
                    </a:cubicBezTo>
                    <a:cubicBezTo>
                      <a:pt x="5046" y="18271"/>
                      <a:pt x="4142" y="19406"/>
                      <a:pt x="3259" y="20247"/>
                    </a:cubicBezTo>
                    <a:cubicBezTo>
                      <a:pt x="2376" y="21088"/>
                      <a:pt x="1535" y="21613"/>
                      <a:pt x="947" y="21908"/>
                    </a:cubicBezTo>
                    <a:cubicBezTo>
                      <a:pt x="652" y="22055"/>
                      <a:pt x="379" y="22160"/>
                      <a:pt x="232" y="22223"/>
                    </a:cubicBezTo>
                    <a:cubicBezTo>
                      <a:pt x="148" y="22244"/>
                      <a:pt x="106" y="22265"/>
                      <a:pt x="42" y="22307"/>
                    </a:cubicBezTo>
                    <a:cubicBezTo>
                      <a:pt x="106" y="22307"/>
                      <a:pt x="148" y="22265"/>
                      <a:pt x="232" y="22244"/>
                    </a:cubicBezTo>
                    <a:cubicBezTo>
                      <a:pt x="421" y="22181"/>
                      <a:pt x="652" y="22076"/>
                      <a:pt x="968" y="21950"/>
                    </a:cubicBezTo>
                    <a:cubicBezTo>
                      <a:pt x="1577" y="21677"/>
                      <a:pt x="2439" y="21172"/>
                      <a:pt x="3343" y="20331"/>
                    </a:cubicBezTo>
                    <a:cubicBezTo>
                      <a:pt x="4226" y="19490"/>
                      <a:pt x="5151" y="18355"/>
                      <a:pt x="6034" y="17009"/>
                    </a:cubicBezTo>
                    <a:cubicBezTo>
                      <a:pt x="6917" y="15685"/>
                      <a:pt x="7800" y="14150"/>
                      <a:pt x="8641" y="12489"/>
                    </a:cubicBezTo>
                    <a:cubicBezTo>
                      <a:pt x="10323" y="9188"/>
                      <a:pt x="11480" y="6034"/>
                      <a:pt x="12300" y="3743"/>
                    </a:cubicBezTo>
                    <a:cubicBezTo>
                      <a:pt x="12699" y="2586"/>
                      <a:pt x="13015" y="1661"/>
                      <a:pt x="13225" y="1010"/>
                    </a:cubicBezTo>
                    <a:cubicBezTo>
                      <a:pt x="13309" y="694"/>
                      <a:pt x="13393" y="463"/>
                      <a:pt x="13456" y="274"/>
                    </a:cubicBezTo>
                    <a:cubicBezTo>
                      <a:pt x="13477" y="190"/>
                      <a:pt x="13477" y="148"/>
                      <a:pt x="13498" y="84"/>
                    </a:cubicBezTo>
                    <a:cubicBezTo>
                      <a:pt x="13540" y="42"/>
                      <a:pt x="13540" y="0"/>
                      <a:pt x="13540" y="0"/>
                    </a:cubicBezTo>
                    <a:close/>
                    <a:moveTo>
                      <a:pt x="42" y="22307"/>
                    </a:moveTo>
                    <a:cubicBezTo>
                      <a:pt x="21" y="22307"/>
                      <a:pt x="0" y="22328"/>
                      <a:pt x="0" y="22328"/>
                    </a:cubicBezTo>
                    <a:cubicBezTo>
                      <a:pt x="0" y="22328"/>
                      <a:pt x="21" y="22328"/>
                      <a:pt x="42" y="22307"/>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56"/>
              <p:cNvSpPr/>
              <p:nvPr/>
            </p:nvSpPr>
            <p:spPr>
              <a:xfrm>
                <a:off x="1790325" y="1951075"/>
                <a:ext cx="313825" cy="306450"/>
              </a:xfrm>
              <a:custGeom>
                <a:avLst/>
                <a:gdLst/>
                <a:ahLst/>
                <a:cxnLst/>
                <a:rect l="l" t="t" r="r" b="b"/>
                <a:pathLst>
                  <a:path w="12553" h="12258" extrusionOk="0">
                    <a:moveTo>
                      <a:pt x="12552" y="0"/>
                    </a:moveTo>
                    <a:lnTo>
                      <a:pt x="12468" y="148"/>
                    </a:lnTo>
                    <a:cubicBezTo>
                      <a:pt x="12426" y="253"/>
                      <a:pt x="12342" y="421"/>
                      <a:pt x="12237" y="589"/>
                    </a:cubicBezTo>
                    <a:cubicBezTo>
                      <a:pt x="12027" y="989"/>
                      <a:pt x="11690" y="1577"/>
                      <a:pt x="11207" y="2208"/>
                    </a:cubicBezTo>
                    <a:cubicBezTo>
                      <a:pt x="10723" y="2839"/>
                      <a:pt x="10114" y="3575"/>
                      <a:pt x="9357" y="4310"/>
                    </a:cubicBezTo>
                    <a:cubicBezTo>
                      <a:pt x="8579" y="5067"/>
                      <a:pt x="7717" y="5845"/>
                      <a:pt x="6834" y="6665"/>
                    </a:cubicBezTo>
                    <a:cubicBezTo>
                      <a:pt x="5005" y="8326"/>
                      <a:pt x="3365" y="9777"/>
                      <a:pt x="2061" y="10744"/>
                    </a:cubicBezTo>
                    <a:cubicBezTo>
                      <a:pt x="1431" y="11249"/>
                      <a:pt x="905" y="11606"/>
                      <a:pt x="548" y="11879"/>
                    </a:cubicBezTo>
                    <a:cubicBezTo>
                      <a:pt x="395" y="11964"/>
                      <a:pt x="283" y="12049"/>
                      <a:pt x="191" y="12123"/>
                    </a:cubicBezTo>
                    <a:lnTo>
                      <a:pt x="191" y="12123"/>
                    </a:lnTo>
                    <a:cubicBezTo>
                      <a:pt x="296" y="12078"/>
                      <a:pt x="455" y="11997"/>
                      <a:pt x="632" y="11879"/>
                    </a:cubicBezTo>
                    <a:cubicBezTo>
                      <a:pt x="989" y="11627"/>
                      <a:pt x="1536" y="11270"/>
                      <a:pt x="2166" y="10786"/>
                    </a:cubicBezTo>
                    <a:cubicBezTo>
                      <a:pt x="3470" y="9861"/>
                      <a:pt x="5152" y="8410"/>
                      <a:pt x="6960" y="6749"/>
                    </a:cubicBezTo>
                    <a:cubicBezTo>
                      <a:pt x="7885" y="5929"/>
                      <a:pt x="8747" y="5151"/>
                      <a:pt x="9483" y="4374"/>
                    </a:cubicBezTo>
                    <a:cubicBezTo>
                      <a:pt x="10219" y="3638"/>
                      <a:pt x="10850" y="2902"/>
                      <a:pt x="11312" y="2250"/>
                    </a:cubicBezTo>
                    <a:cubicBezTo>
                      <a:pt x="11796" y="1598"/>
                      <a:pt x="12111" y="1010"/>
                      <a:pt x="12300" y="631"/>
                    </a:cubicBezTo>
                    <a:cubicBezTo>
                      <a:pt x="12405" y="421"/>
                      <a:pt x="12447" y="253"/>
                      <a:pt x="12510" y="148"/>
                    </a:cubicBezTo>
                    <a:cubicBezTo>
                      <a:pt x="12531" y="43"/>
                      <a:pt x="12552" y="1"/>
                      <a:pt x="12552" y="0"/>
                    </a:cubicBezTo>
                    <a:close/>
                    <a:moveTo>
                      <a:pt x="191" y="12123"/>
                    </a:moveTo>
                    <a:cubicBezTo>
                      <a:pt x="183" y="12126"/>
                      <a:pt x="176" y="12129"/>
                      <a:pt x="169" y="12132"/>
                    </a:cubicBezTo>
                    <a:cubicBezTo>
                      <a:pt x="142" y="12154"/>
                      <a:pt x="118" y="12173"/>
                      <a:pt x="98" y="12189"/>
                    </a:cubicBezTo>
                    <a:lnTo>
                      <a:pt x="98" y="12189"/>
                    </a:lnTo>
                    <a:cubicBezTo>
                      <a:pt x="107" y="12184"/>
                      <a:pt x="117" y="12179"/>
                      <a:pt x="127" y="12174"/>
                    </a:cubicBezTo>
                    <a:cubicBezTo>
                      <a:pt x="147" y="12157"/>
                      <a:pt x="168" y="12140"/>
                      <a:pt x="191" y="12123"/>
                    </a:cubicBezTo>
                    <a:close/>
                    <a:moveTo>
                      <a:pt x="98" y="12189"/>
                    </a:moveTo>
                    <a:cubicBezTo>
                      <a:pt x="33" y="12225"/>
                      <a:pt x="1" y="12258"/>
                      <a:pt x="1" y="12258"/>
                    </a:cubicBezTo>
                    <a:cubicBezTo>
                      <a:pt x="1" y="12258"/>
                      <a:pt x="27" y="12245"/>
                      <a:pt x="98" y="12189"/>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56"/>
              <p:cNvSpPr/>
              <p:nvPr/>
            </p:nvSpPr>
            <p:spPr>
              <a:xfrm>
                <a:off x="1612675" y="2477725"/>
                <a:ext cx="430500" cy="482550"/>
              </a:xfrm>
              <a:custGeom>
                <a:avLst/>
                <a:gdLst/>
                <a:ahLst/>
                <a:cxnLst/>
                <a:rect l="l" t="t" r="r" b="b"/>
                <a:pathLst>
                  <a:path w="17220" h="19302" extrusionOk="0">
                    <a:moveTo>
                      <a:pt x="17220" y="1"/>
                    </a:moveTo>
                    <a:lnTo>
                      <a:pt x="17157" y="64"/>
                    </a:lnTo>
                    <a:cubicBezTo>
                      <a:pt x="17220" y="43"/>
                      <a:pt x="17220" y="1"/>
                      <a:pt x="17220" y="1"/>
                    </a:cubicBezTo>
                    <a:close/>
                    <a:moveTo>
                      <a:pt x="17157" y="64"/>
                    </a:moveTo>
                    <a:lnTo>
                      <a:pt x="17030" y="190"/>
                    </a:lnTo>
                    <a:cubicBezTo>
                      <a:pt x="16904" y="316"/>
                      <a:pt x="16715" y="505"/>
                      <a:pt x="16505" y="737"/>
                    </a:cubicBezTo>
                    <a:cubicBezTo>
                      <a:pt x="16042" y="1220"/>
                      <a:pt x="15412" y="1935"/>
                      <a:pt x="14613" y="2776"/>
                    </a:cubicBezTo>
                    <a:cubicBezTo>
                      <a:pt x="13036" y="4500"/>
                      <a:pt x="10849" y="6897"/>
                      <a:pt x="8431" y="9525"/>
                    </a:cubicBezTo>
                    <a:cubicBezTo>
                      <a:pt x="6014" y="12174"/>
                      <a:pt x="3848" y="14550"/>
                      <a:pt x="2292" y="16295"/>
                    </a:cubicBezTo>
                    <a:cubicBezTo>
                      <a:pt x="1535" y="17178"/>
                      <a:pt x="926" y="17935"/>
                      <a:pt x="547" y="18460"/>
                    </a:cubicBezTo>
                    <a:cubicBezTo>
                      <a:pt x="379" y="18713"/>
                      <a:pt x="232" y="18923"/>
                      <a:pt x="127" y="19091"/>
                    </a:cubicBezTo>
                    <a:cubicBezTo>
                      <a:pt x="85" y="19133"/>
                      <a:pt x="64" y="19196"/>
                      <a:pt x="22" y="19238"/>
                    </a:cubicBezTo>
                    <a:cubicBezTo>
                      <a:pt x="1" y="19280"/>
                      <a:pt x="1" y="19301"/>
                      <a:pt x="1" y="19301"/>
                    </a:cubicBezTo>
                    <a:cubicBezTo>
                      <a:pt x="1" y="19301"/>
                      <a:pt x="22" y="19301"/>
                      <a:pt x="64" y="19238"/>
                    </a:cubicBezTo>
                    <a:cubicBezTo>
                      <a:pt x="85" y="19196"/>
                      <a:pt x="106" y="19133"/>
                      <a:pt x="169" y="19091"/>
                    </a:cubicBezTo>
                    <a:cubicBezTo>
                      <a:pt x="274" y="18965"/>
                      <a:pt x="421" y="18755"/>
                      <a:pt x="610" y="18481"/>
                    </a:cubicBezTo>
                    <a:cubicBezTo>
                      <a:pt x="1010" y="17956"/>
                      <a:pt x="1578" y="17220"/>
                      <a:pt x="2376" y="16358"/>
                    </a:cubicBezTo>
                    <a:cubicBezTo>
                      <a:pt x="3974" y="14613"/>
                      <a:pt x="6119" y="12237"/>
                      <a:pt x="8537" y="9609"/>
                    </a:cubicBezTo>
                    <a:cubicBezTo>
                      <a:pt x="10933" y="6939"/>
                      <a:pt x="13120" y="4563"/>
                      <a:pt x="14697" y="2818"/>
                    </a:cubicBezTo>
                    <a:cubicBezTo>
                      <a:pt x="15454" y="1977"/>
                      <a:pt x="16084" y="1262"/>
                      <a:pt x="16526" y="779"/>
                    </a:cubicBezTo>
                    <a:cubicBezTo>
                      <a:pt x="16736" y="526"/>
                      <a:pt x="16904" y="358"/>
                      <a:pt x="17030" y="211"/>
                    </a:cubicBezTo>
                    <a:cubicBezTo>
                      <a:pt x="17093" y="148"/>
                      <a:pt x="17136" y="85"/>
                      <a:pt x="17157" y="64"/>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56"/>
              <p:cNvSpPr/>
              <p:nvPr/>
            </p:nvSpPr>
            <p:spPr>
              <a:xfrm>
                <a:off x="2219225" y="1534275"/>
                <a:ext cx="67300" cy="245475"/>
              </a:xfrm>
              <a:custGeom>
                <a:avLst/>
                <a:gdLst/>
                <a:ahLst/>
                <a:cxnLst/>
                <a:rect l="l" t="t" r="r" b="b"/>
                <a:pathLst>
                  <a:path w="2692" h="9819" extrusionOk="0">
                    <a:moveTo>
                      <a:pt x="2692" y="0"/>
                    </a:moveTo>
                    <a:cubicBezTo>
                      <a:pt x="2692" y="0"/>
                      <a:pt x="2608" y="105"/>
                      <a:pt x="2440" y="315"/>
                    </a:cubicBezTo>
                    <a:cubicBezTo>
                      <a:pt x="2356" y="421"/>
                      <a:pt x="2250" y="547"/>
                      <a:pt x="2145" y="715"/>
                    </a:cubicBezTo>
                    <a:cubicBezTo>
                      <a:pt x="2040" y="862"/>
                      <a:pt x="1914" y="1030"/>
                      <a:pt x="1788" y="1241"/>
                    </a:cubicBezTo>
                    <a:cubicBezTo>
                      <a:pt x="1641" y="1430"/>
                      <a:pt x="1515" y="1661"/>
                      <a:pt x="1388" y="1892"/>
                    </a:cubicBezTo>
                    <a:cubicBezTo>
                      <a:pt x="1262" y="2124"/>
                      <a:pt x="1115" y="2397"/>
                      <a:pt x="989" y="2691"/>
                    </a:cubicBezTo>
                    <a:cubicBezTo>
                      <a:pt x="758" y="3238"/>
                      <a:pt x="526" y="3890"/>
                      <a:pt x="337" y="4604"/>
                    </a:cubicBezTo>
                    <a:cubicBezTo>
                      <a:pt x="148" y="5319"/>
                      <a:pt x="64" y="5992"/>
                      <a:pt x="22" y="6623"/>
                    </a:cubicBezTo>
                    <a:cubicBezTo>
                      <a:pt x="1" y="6938"/>
                      <a:pt x="1" y="7233"/>
                      <a:pt x="1" y="7527"/>
                    </a:cubicBezTo>
                    <a:cubicBezTo>
                      <a:pt x="1" y="7800"/>
                      <a:pt x="1" y="8073"/>
                      <a:pt x="22" y="8305"/>
                    </a:cubicBezTo>
                    <a:cubicBezTo>
                      <a:pt x="43" y="8557"/>
                      <a:pt x="64" y="8767"/>
                      <a:pt x="106" y="8935"/>
                    </a:cubicBezTo>
                    <a:cubicBezTo>
                      <a:pt x="127" y="9125"/>
                      <a:pt x="148" y="9293"/>
                      <a:pt x="190" y="9419"/>
                    </a:cubicBezTo>
                    <a:cubicBezTo>
                      <a:pt x="232" y="9671"/>
                      <a:pt x="274" y="9819"/>
                      <a:pt x="274" y="9819"/>
                    </a:cubicBezTo>
                    <a:cubicBezTo>
                      <a:pt x="274" y="9819"/>
                      <a:pt x="253" y="9650"/>
                      <a:pt x="211" y="9398"/>
                    </a:cubicBezTo>
                    <a:cubicBezTo>
                      <a:pt x="211" y="9251"/>
                      <a:pt x="190" y="9104"/>
                      <a:pt x="148" y="8914"/>
                    </a:cubicBezTo>
                    <a:cubicBezTo>
                      <a:pt x="127" y="8725"/>
                      <a:pt x="106" y="8515"/>
                      <a:pt x="106" y="8284"/>
                    </a:cubicBezTo>
                    <a:cubicBezTo>
                      <a:pt x="64" y="8052"/>
                      <a:pt x="64" y="7821"/>
                      <a:pt x="64" y="7527"/>
                    </a:cubicBezTo>
                    <a:cubicBezTo>
                      <a:pt x="43" y="7233"/>
                      <a:pt x="64" y="6938"/>
                      <a:pt x="106" y="6623"/>
                    </a:cubicBezTo>
                    <a:cubicBezTo>
                      <a:pt x="148" y="5992"/>
                      <a:pt x="253" y="5340"/>
                      <a:pt x="421" y="4625"/>
                    </a:cubicBezTo>
                    <a:cubicBezTo>
                      <a:pt x="589" y="3932"/>
                      <a:pt x="842" y="3301"/>
                      <a:pt x="1073" y="2712"/>
                    </a:cubicBezTo>
                    <a:cubicBezTo>
                      <a:pt x="1199" y="2460"/>
                      <a:pt x="1325" y="2166"/>
                      <a:pt x="1473" y="1934"/>
                    </a:cubicBezTo>
                    <a:cubicBezTo>
                      <a:pt x="1578" y="1682"/>
                      <a:pt x="1704" y="1472"/>
                      <a:pt x="1830" y="1262"/>
                    </a:cubicBezTo>
                    <a:cubicBezTo>
                      <a:pt x="1935" y="1093"/>
                      <a:pt x="2082" y="904"/>
                      <a:pt x="2166" y="736"/>
                    </a:cubicBezTo>
                    <a:cubicBezTo>
                      <a:pt x="2292" y="589"/>
                      <a:pt x="2377" y="463"/>
                      <a:pt x="2461" y="358"/>
                    </a:cubicBezTo>
                    <a:cubicBezTo>
                      <a:pt x="2629" y="147"/>
                      <a:pt x="2692" y="0"/>
                      <a:pt x="269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56"/>
              <p:cNvSpPr/>
              <p:nvPr/>
            </p:nvSpPr>
            <p:spPr>
              <a:xfrm>
                <a:off x="2271275" y="1896925"/>
                <a:ext cx="51000" cy="118325"/>
              </a:xfrm>
              <a:custGeom>
                <a:avLst/>
                <a:gdLst/>
                <a:ahLst/>
                <a:cxnLst/>
                <a:rect l="l" t="t" r="r" b="b"/>
                <a:pathLst>
                  <a:path w="2040" h="4733" extrusionOk="0">
                    <a:moveTo>
                      <a:pt x="22" y="1"/>
                    </a:moveTo>
                    <a:cubicBezTo>
                      <a:pt x="22" y="1"/>
                      <a:pt x="21" y="1"/>
                      <a:pt x="21" y="1"/>
                    </a:cubicBezTo>
                    <a:cubicBezTo>
                      <a:pt x="0" y="43"/>
                      <a:pt x="400" y="1094"/>
                      <a:pt x="967" y="2398"/>
                    </a:cubicBezTo>
                    <a:cubicBezTo>
                      <a:pt x="1503" y="3697"/>
                      <a:pt x="1959" y="4733"/>
                      <a:pt x="2016" y="4733"/>
                    </a:cubicBezTo>
                    <a:cubicBezTo>
                      <a:pt x="2017" y="4733"/>
                      <a:pt x="2018" y="4732"/>
                      <a:pt x="2019" y="4731"/>
                    </a:cubicBezTo>
                    <a:cubicBezTo>
                      <a:pt x="2040" y="4710"/>
                      <a:pt x="1619" y="3659"/>
                      <a:pt x="1072" y="2356"/>
                    </a:cubicBezTo>
                    <a:cubicBezTo>
                      <a:pt x="510" y="1044"/>
                      <a:pt x="51"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56"/>
              <p:cNvSpPr/>
              <p:nvPr/>
            </p:nvSpPr>
            <p:spPr>
              <a:xfrm>
                <a:off x="1247375" y="1676175"/>
                <a:ext cx="135650" cy="130900"/>
              </a:xfrm>
              <a:custGeom>
                <a:avLst/>
                <a:gdLst/>
                <a:ahLst/>
                <a:cxnLst/>
                <a:rect l="l" t="t" r="r" b="b"/>
                <a:pathLst>
                  <a:path w="5426" h="5236" extrusionOk="0">
                    <a:moveTo>
                      <a:pt x="22" y="1"/>
                    </a:moveTo>
                    <a:lnTo>
                      <a:pt x="22" y="1"/>
                    </a:lnTo>
                    <a:cubicBezTo>
                      <a:pt x="1" y="43"/>
                      <a:pt x="400" y="211"/>
                      <a:pt x="968" y="589"/>
                    </a:cubicBezTo>
                    <a:cubicBezTo>
                      <a:pt x="1557" y="947"/>
                      <a:pt x="2313" y="1514"/>
                      <a:pt x="3070" y="2250"/>
                    </a:cubicBezTo>
                    <a:cubicBezTo>
                      <a:pt x="3848" y="2986"/>
                      <a:pt x="4416" y="3722"/>
                      <a:pt x="4815" y="4290"/>
                    </a:cubicBezTo>
                    <a:cubicBezTo>
                      <a:pt x="5173" y="4878"/>
                      <a:pt x="5383" y="5236"/>
                      <a:pt x="5425" y="5236"/>
                    </a:cubicBezTo>
                    <a:cubicBezTo>
                      <a:pt x="5425" y="5215"/>
                      <a:pt x="5362" y="5131"/>
                      <a:pt x="5341" y="4983"/>
                    </a:cubicBezTo>
                    <a:cubicBezTo>
                      <a:pt x="5236" y="4794"/>
                      <a:pt x="5110" y="4563"/>
                      <a:pt x="4920" y="4269"/>
                    </a:cubicBezTo>
                    <a:cubicBezTo>
                      <a:pt x="4542" y="3680"/>
                      <a:pt x="3974" y="2902"/>
                      <a:pt x="3218" y="2166"/>
                    </a:cubicBezTo>
                    <a:cubicBezTo>
                      <a:pt x="2440" y="1430"/>
                      <a:pt x="1662" y="842"/>
                      <a:pt x="1052" y="505"/>
                    </a:cubicBezTo>
                    <a:cubicBezTo>
                      <a:pt x="737" y="316"/>
                      <a:pt x="505" y="190"/>
                      <a:pt x="316" y="106"/>
                    </a:cubicBezTo>
                    <a:cubicBezTo>
                      <a:pt x="127" y="43"/>
                      <a:pt x="22"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56"/>
              <p:cNvSpPr/>
              <p:nvPr/>
            </p:nvSpPr>
            <p:spPr>
              <a:xfrm>
                <a:off x="1639475" y="1612050"/>
                <a:ext cx="17375" cy="39450"/>
              </a:xfrm>
              <a:custGeom>
                <a:avLst/>
                <a:gdLst/>
                <a:ahLst/>
                <a:cxnLst/>
                <a:rect l="l" t="t" r="r" b="b"/>
                <a:pathLst>
                  <a:path w="695" h="1578" extrusionOk="0">
                    <a:moveTo>
                      <a:pt x="653" y="1"/>
                    </a:moveTo>
                    <a:lnTo>
                      <a:pt x="632" y="22"/>
                    </a:lnTo>
                    <a:cubicBezTo>
                      <a:pt x="527" y="127"/>
                      <a:pt x="316" y="358"/>
                      <a:pt x="190" y="674"/>
                    </a:cubicBezTo>
                    <a:cubicBezTo>
                      <a:pt x="85" y="926"/>
                      <a:pt x="64" y="1157"/>
                      <a:pt x="43" y="1304"/>
                    </a:cubicBezTo>
                    <a:cubicBezTo>
                      <a:pt x="1" y="1472"/>
                      <a:pt x="43" y="1578"/>
                      <a:pt x="43" y="1578"/>
                    </a:cubicBezTo>
                    <a:cubicBezTo>
                      <a:pt x="64" y="1578"/>
                      <a:pt x="64" y="1157"/>
                      <a:pt x="274" y="674"/>
                    </a:cubicBezTo>
                    <a:cubicBezTo>
                      <a:pt x="400" y="358"/>
                      <a:pt x="590" y="127"/>
                      <a:pt x="695" y="22"/>
                    </a:cubicBezTo>
                    <a:lnTo>
                      <a:pt x="653" y="22"/>
                    </a:lnTo>
                    <a:lnTo>
                      <a:pt x="653"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56"/>
              <p:cNvSpPr/>
              <p:nvPr/>
            </p:nvSpPr>
            <p:spPr>
              <a:xfrm>
                <a:off x="1725675" y="1652000"/>
                <a:ext cx="10025" cy="44700"/>
              </a:xfrm>
              <a:custGeom>
                <a:avLst/>
                <a:gdLst/>
                <a:ahLst/>
                <a:cxnLst/>
                <a:rect l="l" t="t" r="r" b="b"/>
                <a:pathLst>
                  <a:path w="401" h="1788" extrusionOk="0">
                    <a:moveTo>
                      <a:pt x="379" y="1"/>
                    </a:moveTo>
                    <a:cubicBezTo>
                      <a:pt x="379" y="1"/>
                      <a:pt x="316" y="85"/>
                      <a:pt x="232" y="232"/>
                    </a:cubicBezTo>
                    <a:cubicBezTo>
                      <a:pt x="169" y="400"/>
                      <a:pt x="85" y="610"/>
                      <a:pt x="64" y="863"/>
                    </a:cubicBezTo>
                    <a:cubicBezTo>
                      <a:pt x="1" y="1136"/>
                      <a:pt x="1" y="1367"/>
                      <a:pt x="22" y="1535"/>
                    </a:cubicBezTo>
                    <a:cubicBezTo>
                      <a:pt x="64" y="1683"/>
                      <a:pt x="85" y="1788"/>
                      <a:pt x="85" y="1788"/>
                    </a:cubicBezTo>
                    <a:cubicBezTo>
                      <a:pt x="106" y="1788"/>
                      <a:pt x="1" y="1367"/>
                      <a:pt x="106" y="863"/>
                    </a:cubicBezTo>
                    <a:cubicBezTo>
                      <a:pt x="190" y="379"/>
                      <a:pt x="400" y="1"/>
                      <a:pt x="37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56"/>
              <p:cNvSpPr/>
              <p:nvPr/>
            </p:nvSpPr>
            <p:spPr>
              <a:xfrm>
                <a:off x="1812400" y="1653575"/>
                <a:ext cx="10550" cy="35250"/>
              </a:xfrm>
              <a:custGeom>
                <a:avLst/>
                <a:gdLst/>
                <a:ahLst/>
                <a:cxnLst/>
                <a:rect l="l" t="t" r="r" b="b"/>
                <a:pathLst>
                  <a:path w="422" h="1410" extrusionOk="0">
                    <a:moveTo>
                      <a:pt x="1" y="1"/>
                    </a:moveTo>
                    <a:cubicBezTo>
                      <a:pt x="1" y="1"/>
                      <a:pt x="190" y="274"/>
                      <a:pt x="295" y="673"/>
                    </a:cubicBezTo>
                    <a:cubicBezTo>
                      <a:pt x="400" y="1073"/>
                      <a:pt x="379" y="1409"/>
                      <a:pt x="400" y="1409"/>
                    </a:cubicBezTo>
                    <a:cubicBezTo>
                      <a:pt x="400" y="1409"/>
                      <a:pt x="421" y="1325"/>
                      <a:pt x="421" y="1199"/>
                    </a:cubicBezTo>
                    <a:cubicBezTo>
                      <a:pt x="421" y="1073"/>
                      <a:pt x="400" y="884"/>
                      <a:pt x="337" y="673"/>
                    </a:cubicBezTo>
                    <a:cubicBezTo>
                      <a:pt x="295" y="463"/>
                      <a:pt x="211" y="274"/>
                      <a:pt x="127" y="169"/>
                    </a:cubicBezTo>
                    <a:cubicBezTo>
                      <a:pt x="64" y="43"/>
                      <a:pt x="1" y="1"/>
                      <a:pt x="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56"/>
              <p:cNvSpPr/>
              <p:nvPr/>
            </p:nvSpPr>
            <p:spPr>
              <a:xfrm>
                <a:off x="1881275" y="1622575"/>
                <a:ext cx="24725" cy="29975"/>
              </a:xfrm>
              <a:custGeom>
                <a:avLst/>
                <a:gdLst/>
                <a:ahLst/>
                <a:cxnLst/>
                <a:rect l="l" t="t" r="r" b="b"/>
                <a:pathLst>
                  <a:path w="989" h="1199" extrusionOk="0">
                    <a:moveTo>
                      <a:pt x="0" y="0"/>
                    </a:moveTo>
                    <a:cubicBezTo>
                      <a:pt x="0" y="21"/>
                      <a:pt x="294" y="210"/>
                      <a:pt x="568" y="547"/>
                    </a:cubicBezTo>
                    <a:cubicBezTo>
                      <a:pt x="820" y="862"/>
                      <a:pt x="925" y="1199"/>
                      <a:pt x="946" y="1199"/>
                    </a:cubicBezTo>
                    <a:cubicBezTo>
                      <a:pt x="988" y="1199"/>
                      <a:pt x="946" y="1136"/>
                      <a:pt x="904" y="988"/>
                    </a:cubicBezTo>
                    <a:cubicBezTo>
                      <a:pt x="841" y="862"/>
                      <a:pt x="736" y="715"/>
                      <a:pt x="610" y="526"/>
                    </a:cubicBezTo>
                    <a:cubicBezTo>
                      <a:pt x="484" y="337"/>
                      <a:pt x="316" y="210"/>
                      <a:pt x="210" y="126"/>
                    </a:cubicBezTo>
                    <a:cubicBezTo>
                      <a:pt x="84" y="21"/>
                      <a:pt x="0" y="0"/>
                      <a:pt x="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56"/>
              <p:cNvSpPr/>
              <p:nvPr/>
            </p:nvSpPr>
            <p:spPr>
              <a:xfrm>
                <a:off x="1931200" y="1570000"/>
                <a:ext cx="31550" cy="26300"/>
              </a:xfrm>
              <a:custGeom>
                <a:avLst/>
                <a:gdLst/>
                <a:ahLst/>
                <a:cxnLst/>
                <a:rect l="l" t="t" r="r" b="b"/>
                <a:pathLst>
                  <a:path w="1262" h="1052" extrusionOk="0">
                    <a:moveTo>
                      <a:pt x="43" y="1"/>
                    </a:moveTo>
                    <a:cubicBezTo>
                      <a:pt x="0" y="22"/>
                      <a:pt x="421" y="22"/>
                      <a:pt x="799" y="337"/>
                    </a:cubicBezTo>
                    <a:cubicBezTo>
                      <a:pt x="1157" y="653"/>
                      <a:pt x="1220" y="1052"/>
                      <a:pt x="1241" y="1052"/>
                    </a:cubicBezTo>
                    <a:cubicBezTo>
                      <a:pt x="1241" y="1052"/>
                      <a:pt x="1241" y="1031"/>
                      <a:pt x="1262" y="989"/>
                    </a:cubicBezTo>
                    <a:cubicBezTo>
                      <a:pt x="1262" y="947"/>
                      <a:pt x="1241" y="884"/>
                      <a:pt x="1220" y="821"/>
                    </a:cubicBezTo>
                    <a:cubicBezTo>
                      <a:pt x="1157" y="674"/>
                      <a:pt x="1031" y="463"/>
                      <a:pt x="841" y="316"/>
                    </a:cubicBezTo>
                    <a:cubicBezTo>
                      <a:pt x="673" y="148"/>
                      <a:pt x="463" y="43"/>
                      <a:pt x="295" y="22"/>
                    </a:cubicBezTo>
                    <a:cubicBezTo>
                      <a:pt x="211" y="1"/>
                      <a:pt x="169" y="1"/>
                      <a:pt x="10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56"/>
              <p:cNvSpPr/>
              <p:nvPr/>
            </p:nvSpPr>
            <p:spPr>
              <a:xfrm>
                <a:off x="1956525" y="1481550"/>
                <a:ext cx="36725" cy="10800"/>
              </a:xfrm>
              <a:custGeom>
                <a:avLst/>
                <a:gdLst/>
                <a:ahLst/>
                <a:cxnLst/>
                <a:rect l="l" t="t" r="r" b="b"/>
                <a:pathLst>
                  <a:path w="1469" h="432" extrusionOk="0">
                    <a:moveTo>
                      <a:pt x="542" y="0"/>
                    </a:moveTo>
                    <a:cubicBezTo>
                      <a:pt x="221" y="0"/>
                      <a:pt x="1" y="154"/>
                      <a:pt x="18" y="154"/>
                    </a:cubicBezTo>
                    <a:cubicBezTo>
                      <a:pt x="18" y="155"/>
                      <a:pt x="19" y="156"/>
                      <a:pt x="21" y="156"/>
                    </a:cubicBezTo>
                    <a:cubicBezTo>
                      <a:pt x="50" y="156"/>
                      <a:pt x="254" y="67"/>
                      <a:pt x="531" y="67"/>
                    </a:cubicBezTo>
                    <a:cubicBezTo>
                      <a:pt x="608" y="67"/>
                      <a:pt x="689" y="74"/>
                      <a:pt x="775" y="91"/>
                    </a:cubicBezTo>
                    <a:cubicBezTo>
                      <a:pt x="1167" y="169"/>
                      <a:pt x="1432" y="431"/>
                      <a:pt x="1465" y="431"/>
                    </a:cubicBezTo>
                    <a:cubicBezTo>
                      <a:pt x="1467" y="431"/>
                      <a:pt x="1468" y="430"/>
                      <a:pt x="1468" y="427"/>
                    </a:cubicBezTo>
                    <a:cubicBezTo>
                      <a:pt x="1468" y="427"/>
                      <a:pt x="1237" y="112"/>
                      <a:pt x="775" y="28"/>
                    </a:cubicBezTo>
                    <a:cubicBezTo>
                      <a:pt x="693" y="8"/>
                      <a:pt x="615" y="0"/>
                      <a:pt x="54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56"/>
              <p:cNvSpPr/>
              <p:nvPr/>
            </p:nvSpPr>
            <p:spPr>
              <a:xfrm>
                <a:off x="1583775" y="1553200"/>
                <a:ext cx="24725" cy="28400"/>
              </a:xfrm>
              <a:custGeom>
                <a:avLst/>
                <a:gdLst/>
                <a:ahLst/>
                <a:cxnLst/>
                <a:rect l="l" t="t" r="r" b="b"/>
                <a:pathLst>
                  <a:path w="989" h="1136" extrusionOk="0">
                    <a:moveTo>
                      <a:pt x="989" y="0"/>
                    </a:moveTo>
                    <a:cubicBezTo>
                      <a:pt x="988" y="0"/>
                      <a:pt x="925" y="42"/>
                      <a:pt x="778" y="84"/>
                    </a:cubicBezTo>
                    <a:cubicBezTo>
                      <a:pt x="652" y="168"/>
                      <a:pt x="505" y="273"/>
                      <a:pt x="337" y="442"/>
                    </a:cubicBezTo>
                    <a:cubicBezTo>
                      <a:pt x="211" y="589"/>
                      <a:pt x="105" y="778"/>
                      <a:pt x="63" y="904"/>
                    </a:cubicBezTo>
                    <a:cubicBezTo>
                      <a:pt x="0" y="1072"/>
                      <a:pt x="0" y="1135"/>
                      <a:pt x="0" y="1135"/>
                    </a:cubicBezTo>
                    <a:cubicBezTo>
                      <a:pt x="0" y="1135"/>
                      <a:pt x="84" y="778"/>
                      <a:pt x="358" y="463"/>
                    </a:cubicBezTo>
                    <a:cubicBezTo>
                      <a:pt x="652" y="147"/>
                      <a:pt x="989" y="42"/>
                      <a:pt x="98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56"/>
              <p:cNvSpPr/>
              <p:nvPr/>
            </p:nvSpPr>
            <p:spPr>
              <a:xfrm>
                <a:off x="1562750" y="1488550"/>
                <a:ext cx="34175" cy="23700"/>
              </a:xfrm>
              <a:custGeom>
                <a:avLst/>
                <a:gdLst/>
                <a:ahLst/>
                <a:cxnLst/>
                <a:rect l="l" t="t" r="r" b="b"/>
                <a:pathLst>
                  <a:path w="1367" h="948" extrusionOk="0">
                    <a:moveTo>
                      <a:pt x="1367" y="0"/>
                    </a:moveTo>
                    <a:cubicBezTo>
                      <a:pt x="1367" y="0"/>
                      <a:pt x="1283" y="0"/>
                      <a:pt x="1136" y="42"/>
                    </a:cubicBezTo>
                    <a:cubicBezTo>
                      <a:pt x="968" y="105"/>
                      <a:pt x="757" y="189"/>
                      <a:pt x="589" y="315"/>
                    </a:cubicBezTo>
                    <a:cubicBezTo>
                      <a:pt x="379" y="442"/>
                      <a:pt x="232" y="610"/>
                      <a:pt x="127" y="736"/>
                    </a:cubicBezTo>
                    <a:cubicBezTo>
                      <a:pt x="21" y="862"/>
                      <a:pt x="0" y="946"/>
                      <a:pt x="0" y="946"/>
                    </a:cubicBezTo>
                    <a:cubicBezTo>
                      <a:pt x="1" y="947"/>
                      <a:pt x="2" y="947"/>
                      <a:pt x="3" y="947"/>
                    </a:cubicBezTo>
                    <a:cubicBezTo>
                      <a:pt x="33" y="947"/>
                      <a:pt x="223" y="622"/>
                      <a:pt x="610" y="336"/>
                    </a:cubicBezTo>
                    <a:cubicBezTo>
                      <a:pt x="1010" y="84"/>
                      <a:pt x="1367" y="21"/>
                      <a:pt x="13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56"/>
              <p:cNvSpPr/>
              <p:nvPr/>
            </p:nvSpPr>
            <p:spPr>
              <a:xfrm>
                <a:off x="1381400" y="1915700"/>
                <a:ext cx="18425" cy="306100"/>
              </a:xfrm>
              <a:custGeom>
                <a:avLst/>
                <a:gdLst/>
                <a:ahLst/>
                <a:cxnLst/>
                <a:rect l="l" t="t" r="r" b="b"/>
                <a:pathLst>
                  <a:path w="737" h="12244" extrusionOk="0">
                    <a:moveTo>
                      <a:pt x="707" y="1"/>
                    </a:moveTo>
                    <a:cubicBezTo>
                      <a:pt x="703" y="1"/>
                      <a:pt x="699" y="3"/>
                      <a:pt x="695" y="7"/>
                    </a:cubicBezTo>
                    <a:cubicBezTo>
                      <a:pt x="695" y="7"/>
                      <a:pt x="653" y="49"/>
                      <a:pt x="653" y="91"/>
                    </a:cubicBezTo>
                    <a:cubicBezTo>
                      <a:pt x="632" y="175"/>
                      <a:pt x="611" y="280"/>
                      <a:pt x="590" y="448"/>
                    </a:cubicBezTo>
                    <a:cubicBezTo>
                      <a:pt x="527" y="764"/>
                      <a:pt x="485" y="1205"/>
                      <a:pt x="421" y="1752"/>
                    </a:cubicBezTo>
                    <a:cubicBezTo>
                      <a:pt x="316" y="2866"/>
                      <a:pt x="211" y="4401"/>
                      <a:pt x="127" y="6083"/>
                    </a:cubicBezTo>
                    <a:cubicBezTo>
                      <a:pt x="64" y="7765"/>
                      <a:pt x="1" y="9321"/>
                      <a:pt x="1" y="10435"/>
                    </a:cubicBezTo>
                    <a:lnTo>
                      <a:pt x="1" y="11738"/>
                    </a:lnTo>
                    <a:lnTo>
                      <a:pt x="1" y="12096"/>
                    </a:lnTo>
                    <a:cubicBezTo>
                      <a:pt x="22" y="12180"/>
                      <a:pt x="22" y="12243"/>
                      <a:pt x="22" y="12243"/>
                    </a:cubicBezTo>
                    <a:cubicBezTo>
                      <a:pt x="64" y="12243"/>
                      <a:pt x="64" y="12180"/>
                      <a:pt x="64" y="12096"/>
                    </a:cubicBezTo>
                    <a:cubicBezTo>
                      <a:pt x="85" y="12012"/>
                      <a:pt x="85" y="11865"/>
                      <a:pt x="85" y="11738"/>
                    </a:cubicBezTo>
                    <a:cubicBezTo>
                      <a:pt x="106" y="11402"/>
                      <a:pt x="106" y="10961"/>
                      <a:pt x="127" y="10435"/>
                    </a:cubicBezTo>
                    <a:cubicBezTo>
                      <a:pt x="190" y="9321"/>
                      <a:pt x="232" y="7765"/>
                      <a:pt x="316" y="6083"/>
                    </a:cubicBezTo>
                    <a:cubicBezTo>
                      <a:pt x="400" y="4380"/>
                      <a:pt x="485" y="2866"/>
                      <a:pt x="548" y="1752"/>
                    </a:cubicBezTo>
                    <a:cubicBezTo>
                      <a:pt x="611" y="1205"/>
                      <a:pt x="632" y="764"/>
                      <a:pt x="653" y="448"/>
                    </a:cubicBezTo>
                    <a:cubicBezTo>
                      <a:pt x="695" y="301"/>
                      <a:pt x="695" y="175"/>
                      <a:pt x="716" y="91"/>
                    </a:cubicBezTo>
                    <a:cubicBezTo>
                      <a:pt x="716" y="70"/>
                      <a:pt x="716" y="49"/>
                      <a:pt x="737" y="28"/>
                    </a:cubicBezTo>
                    <a:cubicBezTo>
                      <a:pt x="730" y="15"/>
                      <a:pt x="726" y="10"/>
                      <a:pt x="724" y="9"/>
                    </a:cubicBezTo>
                    <a:lnTo>
                      <a:pt x="724" y="9"/>
                    </a:lnTo>
                    <a:cubicBezTo>
                      <a:pt x="719" y="5"/>
                      <a:pt x="713" y="1"/>
                      <a:pt x="707"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56"/>
              <p:cNvSpPr/>
              <p:nvPr/>
            </p:nvSpPr>
            <p:spPr>
              <a:xfrm>
                <a:off x="1464975" y="537150"/>
                <a:ext cx="714325" cy="630200"/>
              </a:xfrm>
              <a:custGeom>
                <a:avLst/>
                <a:gdLst/>
                <a:ahLst/>
                <a:cxnLst/>
                <a:rect l="l" t="t" r="r" b="b"/>
                <a:pathLst>
                  <a:path w="28573" h="25208" extrusionOk="0">
                    <a:moveTo>
                      <a:pt x="12575" y="0"/>
                    </a:moveTo>
                    <a:cubicBezTo>
                      <a:pt x="11574" y="0"/>
                      <a:pt x="10582" y="205"/>
                      <a:pt x="9735" y="633"/>
                    </a:cubicBezTo>
                    <a:cubicBezTo>
                      <a:pt x="7885" y="1579"/>
                      <a:pt x="6687" y="2567"/>
                      <a:pt x="6434" y="4648"/>
                    </a:cubicBezTo>
                    <a:cubicBezTo>
                      <a:pt x="6146" y="4482"/>
                      <a:pt x="5824" y="4407"/>
                      <a:pt x="5483" y="4407"/>
                    </a:cubicBezTo>
                    <a:cubicBezTo>
                      <a:pt x="3835" y="4407"/>
                      <a:pt x="1752" y="6158"/>
                      <a:pt x="968" y="7865"/>
                    </a:cubicBezTo>
                    <a:cubicBezTo>
                      <a:pt x="1" y="9904"/>
                      <a:pt x="253" y="12028"/>
                      <a:pt x="779" y="14214"/>
                    </a:cubicBezTo>
                    <a:cubicBezTo>
                      <a:pt x="1725" y="17999"/>
                      <a:pt x="3407" y="21594"/>
                      <a:pt x="5719" y="24727"/>
                    </a:cubicBezTo>
                    <a:cubicBezTo>
                      <a:pt x="5891" y="24967"/>
                      <a:pt x="6133" y="25207"/>
                      <a:pt x="6387" y="25207"/>
                    </a:cubicBezTo>
                    <a:cubicBezTo>
                      <a:pt x="6445" y="25207"/>
                      <a:pt x="6503" y="25195"/>
                      <a:pt x="6560" y="25168"/>
                    </a:cubicBezTo>
                    <a:cubicBezTo>
                      <a:pt x="6771" y="25063"/>
                      <a:pt x="6855" y="24811"/>
                      <a:pt x="6876" y="24579"/>
                    </a:cubicBezTo>
                    <a:cubicBezTo>
                      <a:pt x="7191" y="22540"/>
                      <a:pt x="6960" y="20501"/>
                      <a:pt x="6771" y="18482"/>
                    </a:cubicBezTo>
                    <a:cubicBezTo>
                      <a:pt x="6581" y="16443"/>
                      <a:pt x="6518" y="14341"/>
                      <a:pt x="7170" y="12427"/>
                    </a:cubicBezTo>
                    <a:cubicBezTo>
                      <a:pt x="7801" y="10493"/>
                      <a:pt x="9315" y="8727"/>
                      <a:pt x="11312" y="8328"/>
                    </a:cubicBezTo>
                    <a:cubicBezTo>
                      <a:pt x="11611" y="8268"/>
                      <a:pt x="11912" y="8240"/>
                      <a:pt x="12214" y="8240"/>
                    </a:cubicBezTo>
                    <a:cubicBezTo>
                      <a:pt x="13398" y="8240"/>
                      <a:pt x="14583" y="8666"/>
                      <a:pt x="15622" y="9253"/>
                    </a:cubicBezTo>
                    <a:cubicBezTo>
                      <a:pt x="16946" y="9988"/>
                      <a:pt x="18103" y="10977"/>
                      <a:pt x="19343" y="11797"/>
                    </a:cubicBezTo>
                    <a:cubicBezTo>
                      <a:pt x="20605" y="12638"/>
                      <a:pt x="21992" y="13352"/>
                      <a:pt x="23485" y="13394"/>
                    </a:cubicBezTo>
                    <a:cubicBezTo>
                      <a:pt x="23547" y="13397"/>
                      <a:pt x="23610" y="13398"/>
                      <a:pt x="23673" y="13398"/>
                    </a:cubicBezTo>
                    <a:cubicBezTo>
                      <a:pt x="25113" y="13398"/>
                      <a:pt x="26644" y="12707"/>
                      <a:pt x="27248" y="11397"/>
                    </a:cubicBezTo>
                    <a:cubicBezTo>
                      <a:pt x="27879" y="10031"/>
                      <a:pt x="27164" y="8117"/>
                      <a:pt x="25693" y="7802"/>
                    </a:cubicBezTo>
                    <a:cubicBezTo>
                      <a:pt x="27038" y="7676"/>
                      <a:pt x="28216" y="6519"/>
                      <a:pt x="28384" y="5153"/>
                    </a:cubicBezTo>
                    <a:cubicBezTo>
                      <a:pt x="28573" y="3870"/>
                      <a:pt x="27648" y="2462"/>
                      <a:pt x="26323" y="2083"/>
                    </a:cubicBezTo>
                    <a:cubicBezTo>
                      <a:pt x="25991" y="1978"/>
                      <a:pt x="25657" y="1934"/>
                      <a:pt x="25321" y="1934"/>
                    </a:cubicBezTo>
                    <a:cubicBezTo>
                      <a:pt x="23673" y="1934"/>
                      <a:pt x="21985" y="2989"/>
                      <a:pt x="20292" y="2989"/>
                    </a:cubicBezTo>
                    <a:cubicBezTo>
                      <a:pt x="20060" y="2989"/>
                      <a:pt x="19828" y="2969"/>
                      <a:pt x="19596" y="2924"/>
                    </a:cubicBezTo>
                    <a:cubicBezTo>
                      <a:pt x="18229" y="2651"/>
                      <a:pt x="17199" y="1558"/>
                      <a:pt x="16000" y="864"/>
                    </a:cubicBezTo>
                    <a:cubicBezTo>
                      <a:pt x="15010" y="300"/>
                      <a:pt x="13787" y="0"/>
                      <a:pt x="125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56"/>
              <p:cNvSpPr/>
              <p:nvPr/>
            </p:nvSpPr>
            <p:spPr>
              <a:xfrm>
                <a:off x="1545925" y="609075"/>
                <a:ext cx="546650" cy="1047950"/>
              </a:xfrm>
              <a:custGeom>
                <a:avLst/>
                <a:gdLst/>
                <a:ahLst/>
                <a:cxnLst/>
                <a:rect l="l" t="t" r="r" b="b"/>
                <a:pathLst>
                  <a:path w="21866" h="41918" extrusionOk="0">
                    <a:moveTo>
                      <a:pt x="9729" y="0"/>
                    </a:moveTo>
                    <a:cubicBezTo>
                      <a:pt x="9619" y="0"/>
                      <a:pt x="9509" y="2"/>
                      <a:pt x="9398" y="5"/>
                    </a:cubicBezTo>
                    <a:lnTo>
                      <a:pt x="8852" y="47"/>
                    </a:lnTo>
                    <a:cubicBezTo>
                      <a:pt x="2860" y="594"/>
                      <a:pt x="1" y="5997"/>
                      <a:pt x="736" y="11968"/>
                    </a:cubicBezTo>
                    <a:lnTo>
                      <a:pt x="2124" y="35200"/>
                    </a:lnTo>
                    <a:cubicBezTo>
                      <a:pt x="2348" y="38981"/>
                      <a:pt x="5480" y="41917"/>
                      <a:pt x="9223" y="41917"/>
                    </a:cubicBezTo>
                    <a:cubicBezTo>
                      <a:pt x="9351" y="41917"/>
                      <a:pt x="9479" y="41914"/>
                      <a:pt x="9609" y="41907"/>
                    </a:cubicBezTo>
                    <a:cubicBezTo>
                      <a:pt x="13519" y="41697"/>
                      <a:pt x="16526" y="38354"/>
                      <a:pt x="16337" y="34443"/>
                    </a:cubicBezTo>
                    <a:lnTo>
                      <a:pt x="16126" y="30070"/>
                    </a:lnTo>
                    <a:cubicBezTo>
                      <a:pt x="16126" y="30070"/>
                      <a:pt x="21866" y="28977"/>
                      <a:pt x="21719" y="23216"/>
                    </a:cubicBezTo>
                    <a:cubicBezTo>
                      <a:pt x="21677" y="20441"/>
                      <a:pt x="21067" y="14701"/>
                      <a:pt x="20457" y="9529"/>
                    </a:cubicBezTo>
                    <a:cubicBezTo>
                      <a:pt x="19818" y="4068"/>
                      <a:pt x="15179" y="0"/>
                      <a:pt x="9729" y="0"/>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56"/>
              <p:cNvSpPr/>
              <p:nvPr/>
            </p:nvSpPr>
            <p:spPr>
              <a:xfrm>
                <a:off x="1759325" y="1315075"/>
                <a:ext cx="190825" cy="86350"/>
              </a:xfrm>
              <a:custGeom>
                <a:avLst/>
                <a:gdLst/>
                <a:ahLst/>
                <a:cxnLst/>
                <a:rect l="l" t="t" r="r" b="b"/>
                <a:pathLst>
                  <a:path w="7633" h="3454" extrusionOk="0">
                    <a:moveTo>
                      <a:pt x="1" y="1"/>
                    </a:moveTo>
                    <a:lnTo>
                      <a:pt x="1" y="1"/>
                    </a:lnTo>
                    <a:cubicBezTo>
                      <a:pt x="1" y="1"/>
                      <a:pt x="1612" y="3453"/>
                      <a:pt x="6296" y="3453"/>
                    </a:cubicBezTo>
                    <a:cubicBezTo>
                      <a:pt x="6716" y="3453"/>
                      <a:pt x="7161" y="3425"/>
                      <a:pt x="7632" y="3365"/>
                    </a:cubicBezTo>
                    <a:lnTo>
                      <a:pt x="7590" y="1872"/>
                    </a:lnTo>
                    <a:cubicBezTo>
                      <a:pt x="7590" y="1872"/>
                      <a:pt x="7328" y="1902"/>
                      <a:pt x="6868" y="1902"/>
                    </a:cubicBezTo>
                    <a:cubicBezTo>
                      <a:pt x="5615" y="1902"/>
                      <a:pt x="2892" y="1677"/>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56"/>
              <p:cNvSpPr/>
              <p:nvPr/>
            </p:nvSpPr>
            <p:spPr>
              <a:xfrm>
                <a:off x="1967475" y="927150"/>
                <a:ext cx="42075" cy="39675"/>
              </a:xfrm>
              <a:custGeom>
                <a:avLst/>
                <a:gdLst/>
                <a:ahLst/>
                <a:cxnLst/>
                <a:rect l="l" t="t" r="r" b="b"/>
                <a:pathLst>
                  <a:path w="1683" h="1587" extrusionOk="0">
                    <a:moveTo>
                      <a:pt x="841" y="1"/>
                    </a:moveTo>
                    <a:cubicBezTo>
                      <a:pt x="827" y="1"/>
                      <a:pt x="813" y="1"/>
                      <a:pt x="799" y="2"/>
                    </a:cubicBezTo>
                    <a:cubicBezTo>
                      <a:pt x="337" y="65"/>
                      <a:pt x="0" y="422"/>
                      <a:pt x="21" y="864"/>
                    </a:cubicBezTo>
                    <a:cubicBezTo>
                      <a:pt x="60" y="1270"/>
                      <a:pt x="382" y="1586"/>
                      <a:pt x="793" y="1586"/>
                    </a:cubicBezTo>
                    <a:cubicBezTo>
                      <a:pt x="829" y="1586"/>
                      <a:pt x="867" y="1584"/>
                      <a:pt x="904" y="1579"/>
                    </a:cubicBezTo>
                    <a:cubicBezTo>
                      <a:pt x="1346" y="1537"/>
                      <a:pt x="1682" y="1158"/>
                      <a:pt x="1661" y="717"/>
                    </a:cubicBezTo>
                    <a:cubicBezTo>
                      <a:pt x="1641" y="310"/>
                      <a:pt x="1265" y="1"/>
                      <a:pt x="841"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56"/>
              <p:cNvSpPr/>
              <p:nvPr/>
            </p:nvSpPr>
            <p:spPr>
              <a:xfrm>
                <a:off x="1946450" y="899175"/>
                <a:ext cx="84125" cy="23175"/>
              </a:xfrm>
              <a:custGeom>
                <a:avLst/>
                <a:gdLst/>
                <a:ahLst/>
                <a:cxnLst/>
                <a:rect l="l" t="t" r="r" b="b"/>
                <a:pathLst>
                  <a:path w="3365" h="927" extrusionOk="0">
                    <a:moveTo>
                      <a:pt x="1815" y="1"/>
                    </a:moveTo>
                    <a:cubicBezTo>
                      <a:pt x="1764" y="1"/>
                      <a:pt x="1713" y="3"/>
                      <a:pt x="1661" y="7"/>
                    </a:cubicBezTo>
                    <a:cubicBezTo>
                      <a:pt x="1114" y="28"/>
                      <a:pt x="631" y="238"/>
                      <a:pt x="379" y="448"/>
                    </a:cubicBezTo>
                    <a:cubicBezTo>
                      <a:pt x="105" y="679"/>
                      <a:pt x="0" y="869"/>
                      <a:pt x="63" y="911"/>
                    </a:cubicBezTo>
                    <a:cubicBezTo>
                      <a:pt x="72" y="921"/>
                      <a:pt x="86" y="926"/>
                      <a:pt x="106" y="926"/>
                    </a:cubicBezTo>
                    <a:cubicBezTo>
                      <a:pt x="282" y="926"/>
                      <a:pt x="889" y="551"/>
                      <a:pt x="1682" y="532"/>
                    </a:cubicBezTo>
                    <a:cubicBezTo>
                      <a:pt x="1741" y="528"/>
                      <a:pt x="1800" y="526"/>
                      <a:pt x="1857" y="526"/>
                    </a:cubicBezTo>
                    <a:cubicBezTo>
                      <a:pt x="2559" y="526"/>
                      <a:pt x="3088" y="822"/>
                      <a:pt x="3255" y="822"/>
                    </a:cubicBezTo>
                    <a:cubicBezTo>
                      <a:pt x="3276" y="822"/>
                      <a:pt x="3292" y="817"/>
                      <a:pt x="3301" y="806"/>
                    </a:cubicBezTo>
                    <a:cubicBezTo>
                      <a:pt x="3364" y="764"/>
                      <a:pt x="3259" y="553"/>
                      <a:pt x="2944" y="364"/>
                    </a:cubicBezTo>
                    <a:cubicBezTo>
                      <a:pt x="2696" y="174"/>
                      <a:pt x="2294" y="1"/>
                      <a:pt x="1815"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56"/>
              <p:cNvSpPr/>
              <p:nvPr/>
            </p:nvSpPr>
            <p:spPr>
              <a:xfrm>
                <a:off x="1749875" y="942850"/>
                <a:ext cx="42075" cy="39750"/>
              </a:xfrm>
              <a:custGeom>
                <a:avLst/>
                <a:gdLst/>
                <a:ahLst/>
                <a:cxnLst/>
                <a:rect l="l" t="t" r="r" b="b"/>
                <a:pathLst>
                  <a:path w="1683" h="1590" extrusionOk="0">
                    <a:moveTo>
                      <a:pt x="878" y="1"/>
                    </a:moveTo>
                    <a:cubicBezTo>
                      <a:pt x="852" y="1"/>
                      <a:pt x="825" y="2"/>
                      <a:pt x="799" y="5"/>
                    </a:cubicBezTo>
                    <a:cubicBezTo>
                      <a:pt x="336" y="68"/>
                      <a:pt x="0" y="425"/>
                      <a:pt x="21" y="888"/>
                    </a:cubicBezTo>
                    <a:cubicBezTo>
                      <a:pt x="60" y="1274"/>
                      <a:pt x="400" y="1589"/>
                      <a:pt x="797" y="1589"/>
                    </a:cubicBezTo>
                    <a:cubicBezTo>
                      <a:pt x="832" y="1589"/>
                      <a:pt x="868" y="1587"/>
                      <a:pt x="904" y="1582"/>
                    </a:cubicBezTo>
                    <a:cubicBezTo>
                      <a:pt x="1346" y="1539"/>
                      <a:pt x="1682" y="1161"/>
                      <a:pt x="1661" y="720"/>
                    </a:cubicBezTo>
                    <a:cubicBezTo>
                      <a:pt x="1641" y="304"/>
                      <a:pt x="1287" y="1"/>
                      <a:pt x="878"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56"/>
              <p:cNvSpPr/>
              <p:nvPr/>
            </p:nvSpPr>
            <p:spPr>
              <a:xfrm>
                <a:off x="1728850" y="911375"/>
                <a:ext cx="83575" cy="23050"/>
              </a:xfrm>
              <a:custGeom>
                <a:avLst/>
                <a:gdLst/>
                <a:ahLst/>
                <a:cxnLst/>
                <a:rect l="l" t="t" r="r" b="b"/>
                <a:pathLst>
                  <a:path w="3343" h="922" extrusionOk="0">
                    <a:moveTo>
                      <a:pt x="1744" y="1"/>
                    </a:moveTo>
                    <a:cubicBezTo>
                      <a:pt x="1717" y="1"/>
                      <a:pt x="1689" y="1"/>
                      <a:pt x="1661" y="2"/>
                    </a:cubicBezTo>
                    <a:cubicBezTo>
                      <a:pt x="1114" y="44"/>
                      <a:pt x="631" y="255"/>
                      <a:pt x="379" y="465"/>
                    </a:cubicBezTo>
                    <a:cubicBezTo>
                      <a:pt x="105" y="675"/>
                      <a:pt x="0" y="843"/>
                      <a:pt x="63" y="906"/>
                    </a:cubicBezTo>
                    <a:cubicBezTo>
                      <a:pt x="73" y="917"/>
                      <a:pt x="89" y="921"/>
                      <a:pt x="109" y="921"/>
                    </a:cubicBezTo>
                    <a:cubicBezTo>
                      <a:pt x="294" y="921"/>
                      <a:pt x="885" y="526"/>
                      <a:pt x="1682" y="507"/>
                    </a:cubicBezTo>
                    <a:cubicBezTo>
                      <a:pt x="1723" y="505"/>
                      <a:pt x="1764" y="504"/>
                      <a:pt x="1804" y="504"/>
                    </a:cubicBezTo>
                    <a:cubicBezTo>
                      <a:pt x="2549" y="504"/>
                      <a:pt x="3089" y="817"/>
                      <a:pt x="3270" y="817"/>
                    </a:cubicBezTo>
                    <a:cubicBezTo>
                      <a:pt x="3293" y="817"/>
                      <a:pt x="3311" y="812"/>
                      <a:pt x="3322" y="801"/>
                    </a:cubicBezTo>
                    <a:cubicBezTo>
                      <a:pt x="3343" y="738"/>
                      <a:pt x="3259" y="528"/>
                      <a:pt x="2943" y="381"/>
                    </a:cubicBezTo>
                    <a:cubicBezTo>
                      <a:pt x="2704" y="181"/>
                      <a:pt x="2257" y="1"/>
                      <a:pt x="1744"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56"/>
              <p:cNvSpPr/>
              <p:nvPr/>
            </p:nvSpPr>
            <p:spPr>
              <a:xfrm>
                <a:off x="1878125" y="908250"/>
                <a:ext cx="77800" cy="184575"/>
              </a:xfrm>
              <a:custGeom>
                <a:avLst/>
                <a:gdLst/>
                <a:ahLst/>
                <a:cxnLst/>
                <a:rect l="l" t="t" r="r" b="b"/>
                <a:pathLst>
                  <a:path w="3112" h="7383" extrusionOk="0">
                    <a:moveTo>
                      <a:pt x="109" y="0"/>
                    </a:moveTo>
                    <a:cubicBezTo>
                      <a:pt x="107" y="0"/>
                      <a:pt x="106" y="1"/>
                      <a:pt x="105" y="1"/>
                    </a:cubicBezTo>
                    <a:cubicBezTo>
                      <a:pt x="0" y="22"/>
                      <a:pt x="736" y="2019"/>
                      <a:pt x="1766" y="4437"/>
                    </a:cubicBezTo>
                    <a:cubicBezTo>
                      <a:pt x="2018" y="5047"/>
                      <a:pt x="2271" y="5594"/>
                      <a:pt x="2502" y="6161"/>
                    </a:cubicBezTo>
                    <a:cubicBezTo>
                      <a:pt x="2628" y="6414"/>
                      <a:pt x="2733" y="6645"/>
                      <a:pt x="2691" y="6813"/>
                    </a:cubicBezTo>
                    <a:cubicBezTo>
                      <a:pt x="2649" y="6960"/>
                      <a:pt x="2439" y="7023"/>
                      <a:pt x="2208" y="7044"/>
                    </a:cubicBezTo>
                    <a:cubicBezTo>
                      <a:pt x="1346" y="7212"/>
                      <a:pt x="799" y="7318"/>
                      <a:pt x="799" y="7360"/>
                    </a:cubicBezTo>
                    <a:cubicBezTo>
                      <a:pt x="799" y="7376"/>
                      <a:pt x="879" y="7383"/>
                      <a:pt x="1026" y="7383"/>
                    </a:cubicBezTo>
                    <a:cubicBezTo>
                      <a:pt x="1266" y="7383"/>
                      <a:pt x="1683" y="7365"/>
                      <a:pt x="2229" y="7339"/>
                    </a:cubicBezTo>
                    <a:cubicBezTo>
                      <a:pt x="2376" y="7318"/>
                      <a:pt x="2502" y="7318"/>
                      <a:pt x="2628" y="7254"/>
                    </a:cubicBezTo>
                    <a:cubicBezTo>
                      <a:pt x="2796" y="7212"/>
                      <a:pt x="2943" y="7107"/>
                      <a:pt x="3006" y="6918"/>
                    </a:cubicBezTo>
                    <a:cubicBezTo>
                      <a:pt x="3112" y="6582"/>
                      <a:pt x="2943" y="6287"/>
                      <a:pt x="2838" y="6014"/>
                    </a:cubicBezTo>
                    <a:cubicBezTo>
                      <a:pt x="2607" y="5467"/>
                      <a:pt x="2376" y="4921"/>
                      <a:pt x="2123" y="4311"/>
                    </a:cubicBezTo>
                    <a:cubicBezTo>
                      <a:pt x="1125" y="1919"/>
                      <a:pt x="230"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56"/>
              <p:cNvSpPr/>
              <p:nvPr/>
            </p:nvSpPr>
            <p:spPr>
              <a:xfrm>
                <a:off x="1828700" y="1110100"/>
                <a:ext cx="77825" cy="61575"/>
              </a:xfrm>
              <a:custGeom>
                <a:avLst/>
                <a:gdLst/>
                <a:ahLst/>
                <a:cxnLst/>
                <a:rect l="l" t="t" r="r" b="b"/>
                <a:pathLst>
                  <a:path w="3113" h="2463" extrusionOk="0">
                    <a:moveTo>
                      <a:pt x="173" y="0"/>
                    </a:moveTo>
                    <a:cubicBezTo>
                      <a:pt x="172" y="0"/>
                      <a:pt x="170" y="0"/>
                      <a:pt x="169" y="0"/>
                    </a:cubicBezTo>
                    <a:cubicBezTo>
                      <a:pt x="106" y="0"/>
                      <a:pt x="1" y="232"/>
                      <a:pt x="64" y="652"/>
                    </a:cubicBezTo>
                    <a:cubicBezTo>
                      <a:pt x="85" y="1052"/>
                      <a:pt x="316" y="1598"/>
                      <a:pt x="842" y="1998"/>
                    </a:cubicBezTo>
                    <a:cubicBezTo>
                      <a:pt x="1325" y="2346"/>
                      <a:pt x="1898" y="2463"/>
                      <a:pt x="2314" y="2463"/>
                    </a:cubicBezTo>
                    <a:cubicBezTo>
                      <a:pt x="2350" y="2463"/>
                      <a:pt x="2385" y="2462"/>
                      <a:pt x="2419" y="2460"/>
                    </a:cubicBezTo>
                    <a:cubicBezTo>
                      <a:pt x="2881" y="2439"/>
                      <a:pt x="3112" y="2313"/>
                      <a:pt x="3091" y="2250"/>
                    </a:cubicBezTo>
                    <a:cubicBezTo>
                      <a:pt x="3049" y="2103"/>
                      <a:pt x="2040" y="2250"/>
                      <a:pt x="1199" y="1598"/>
                    </a:cubicBezTo>
                    <a:cubicBezTo>
                      <a:pt x="367" y="954"/>
                      <a:pt x="296"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56"/>
              <p:cNvSpPr/>
              <p:nvPr/>
            </p:nvSpPr>
            <p:spPr>
              <a:xfrm>
                <a:off x="1707825" y="802300"/>
                <a:ext cx="102500" cy="31475"/>
              </a:xfrm>
              <a:custGeom>
                <a:avLst/>
                <a:gdLst/>
                <a:ahLst/>
                <a:cxnLst/>
                <a:rect l="l" t="t" r="r" b="b"/>
                <a:pathLst>
                  <a:path w="4100" h="1259" extrusionOk="0">
                    <a:moveTo>
                      <a:pt x="2445" y="0"/>
                    </a:moveTo>
                    <a:cubicBezTo>
                      <a:pt x="2282" y="0"/>
                      <a:pt x="2110" y="11"/>
                      <a:pt x="1934" y="34"/>
                    </a:cubicBezTo>
                    <a:cubicBezTo>
                      <a:pt x="1325" y="139"/>
                      <a:pt x="778" y="371"/>
                      <a:pt x="463" y="623"/>
                    </a:cubicBezTo>
                    <a:cubicBezTo>
                      <a:pt x="147" y="854"/>
                      <a:pt x="0" y="1085"/>
                      <a:pt x="63" y="1191"/>
                    </a:cubicBezTo>
                    <a:cubicBezTo>
                      <a:pt x="97" y="1239"/>
                      <a:pt x="166" y="1258"/>
                      <a:pt x="264" y="1258"/>
                    </a:cubicBezTo>
                    <a:cubicBezTo>
                      <a:pt x="597" y="1258"/>
                      <a:pt x="1270" y="1036"/>
                      <a:pt x="2082" y="938"/>
                    </a:cubicBezTo>
                    <a:cubicBezTo>
                      <a:pt x="3112" y="770"/>
                      <a:pt x="3995" y="854"/>
                      <a:pt x="4079" y="623"/>
                    </a:cubicBezTo>
                    <a:cubicBezTo>
                      <a:pt x="4100" y="476"/>
                      <a:pt x="3932" y="308"/>
                      <a:pt x="3511" y="160"/>
                    </a:cubicBezTo>
                    <a:cubicBezTo>
                      <a:pt x="3238" y="69"/>
                      <a:pt x="2867" y="0"/>
                      <a:pt x="2445"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56"/>
              <p:cNvSpPr/>
              <p:nvPr/>
            </p:nvSpPr>
            <p:spPr>
              <a:xfrm>
                <a:off x="1941700" y="833625"/>
                <a:ext cx="78350" cy="24050"/>
              </a:xfrm>
              <a:custGeom>
                <a:avLst/>
                <a:gdLst/>
                <a:ahLst/>
                <a:cxnLst/>
                <a:rect l="l" t="t" r="r" b="b"/>
                <a:pathLst>
                  <a:path w="3134" h="962" extrusionOk="0">
                    <a:moveTo>
                      <a:pt x="1578" y="1"/>
                    </a:moveTo>
                    <a:cubicBezTo>
                      <a:pt x="1094" y="1"/>
                      <a:pt x="632" y="148"/>
                      <a:pt x="379" y="358"/>
                    </a:cubicBezTo>
                    <a:cubicBezTo>
                      <a:pt x="106" y="547"/>
                      <a:pt x="1" y="758"/>
                      <a:pt x="85" y="863"/>
                    </a:cubicBezTo>
                    <a:cubicBezTo>
                      <a:pt x="145" y="938"/>
                      <a:pt x="259" y="962"/>
                      <a:pt x="414" y="962"/>
                    </a:cubicBezTo>
                    <a:cubicBezTo>
                      <a:pt x="693" y="962"/>
                      <a:pt x="1105" y="884"/>
                      <a:pt x="1578" y="884"/>
                    </a:cubicBezTo>
                    <a:cubicBezTo>
                      <a:pt x="2051" y="884"/>
                      <a:pt x="2472" y="962"/>
                      <a:pt x="2757" y="962"/>
                    </a:cubicBezTo>
                    <a:cubicBezTo>
                      <a:pt x="2915" y="962"/>
                      <a:pt x="3031" y="938"/>
                      <a:pt x="3092" y="863"/>
                    </a:cubicBezTo>
                    <a:cubicBezTo>
                      <a:pt x="3134" y="779"/>
                      <a:pt x="3049" y="568"/>
                      <a:pt x="2797" y="358"/>
                    </a:cubicBezTo>
                    <a:cubicBezTo>
                      <a:pt x="2524" y="148"/>
                      <a:pt x="2082" y="1"/>
                      <a:pt x="1578"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56"/>
              <p:cNvSpPr/>
              <p:nvPr/>
            </p:nvSpPr>
            <p:spPr>
              <a:xfrm>
                <a:off x="1482400" y="1011450"/>
                <a:ext cx="108225" cy="150700"/>
              </a:xfrm>
              <a:custGeom>
                <a:avLst/>
                <a:gdLst/>
                <a:ahLst/>
                <a:cxnLst/>
                <a:rect l="l" t="t" r="r" b="b"/>
                <a:pathLst>
                  <a:path w="4329" h="6028" extrusionOk="0">
                    <a:moveTo>
                      <a:pt x="2782" y="1"/>
                    </a:moveTo>
                    <a:cubicBezTo>
                      <a:pt x="1620" y="1"/>
                      <a:pt x="0" y="461"/>
                      <a:pt x="166" y="3042"/>
                    </a:cubicBezTo>
                    <a:cubicBezTo>
                      <a:pt x="338" y="5532"/>
                      <a:pt x="1944" y="6028"/>
                      <a:pt x="3110" y="6028"/>
                    </a:cubicBezTo>
                    <a:cubicBezTo>
                      <a:pt x="3796" y="6028"/>
                      <a:pt x="4329" y="5857"/>
                      <a:pt x="4329" y="5818"/>
                    </a:cubicBezTo>
                    <a:cubicBezTo>
                      <a:pt x="4329" y="5670"/>
                      <a:pt x="3908" y="141"/>
                      <a:pt x="3908" y="141"/>
                    </a:cubicBezTo>
                    <a:cubicBezTo>
                      <a:pt x="3872" y="127"/>
                      <a:pt x="3390" y="1"/>
                      <a:pt x="2782" y="1"/>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56"/>
              <p:cNvSpPr/>
              <p:nvPr/>
            </p:nvSpPr>
            <p:spPr>
              <a:xfrm>
                <a:off x="1509125" y="1044200"/>
                <a:ext cx="48925" cy="85125"/>
              </a:xfrm>
              <a:custGeom>
                <a:avLst/>
                <a:gdLst/>
                <a:ahLst/>
                <a:cxnLst/>
                <a:rect l="l" t="t" r="r" b="b"/>
                <a:pathLst>
                  <a:path w="1957" h="3405" extrusionOk="0">
                    <a:moveTo>
                      <a:pt x="996" y="1"/>
                    </a:moveTo>
                    <a:cubicBezTo>
                      <a:pt x="961" y="1"/>
                      <a:pt x="924" y="3"/>
                      <a:pt x="884" y="8"/>
                    </a:cubicBezTo>
                    <a:cubicBezTo>
                      <a:pt x="590" y="50"/>
                      <a:pt x="337" y="345"/>
                      <a:pt x="211" y="660"/>
                    </a:cubicBezTo>
                    <a:cubicBezTo>
                      <a:pt x="64" y="976"/>
                      <a:pt x="1" y="1375"/>
                      <a:pt x="43" y="1774"/>
                    </a:cubicBezTo>
                    <a:cubicBezTo>
                      <a:pt x="127" y="2552"/>
                      <a:pt x="569" y="3267"/>
                      <a:pt x="1157" y="3393"/>
                    </a:cubicBezTo>
                    <a:cubicBezTo>
                      <a:pt x="1206" y="3401"/>
                      <a:pt x="1254" y="3404"/>
                      <a:pt x="1299" y="3404"/>
                    </a:cubicBezTo>
                    <a:cubicBezTo>
                      <a:pt x="1504" y="3404"/>
                      <a:pt x="1667" y="3332"/>
                      <a:pt x="1788" y="3246"/>
                    </a:cubicBezTo>
                    <a:cubicBezTo>
                      <a:pt x="1935" y="3162"/>
                      <a:pt x="1956" y="3078"/>
                      <a:pt x="1935" y="3078"/>
                    </a:cubicBezTo>
                    <a:cubicBezTo>
                      <a:pt x="1914" y="3078"/>
                      <a:pt x="1893" y="3141"/>
                      <a:pt x="1746" y="3183"/>
                    </a:cubicBezTo>
                    <a:cubicBezTo>
                      <a:pt x="1670" y="3229"/>
                      <a:pt x="1562" y="3263"/>
                      <a:pt x="1428" y="3263"/>
                    </a:cubicBezTo>
                    <a:cubicBezTo>
                      <a:pt x="1377" y="3263"/>
                      <a:pt x="1321" y="3258"/>
                      <a:pt x="1262" y="3246"/>
                    </a:cubicBezTo>
                    <a:cubicBezTo>
                      <a:pt x="842" y="3099"/>
                      <a:pt x="442" y="2468"/>
                      <a:pt x="358" y="1774"/>
                    </a:cubicBezTo>
                    <a:cubicBezTo>
                      <a:pt x="337" y="1396"/>
                      <a:pt x="379" y="1060"/>
                      <a:pt x="484" y="765"/>
                    </a:cubicBezTo>
                    <a:cubicBezTo>
                      <a:pt x="590" y="471"/>
                      <a:pt x="758" y="261"/>
                      <a:pt x="968" y="219"/>
                    </a:cubicBezTo>
                    <a:cubicBezTo>
                      <a:pt x="1012" y="205"/>
                      <a:pt x="1053" y="200"/>
                      <a:pt x="1092" y="200"/>
                    </a:cubicBezTo>
                    <a:cubicBezTo>
                      <a:pt x="1236" y="200"/>
                      <a:pt x="1339" y="283"/>
                      <a:pt x="1389" y="366"/>
                    </a:cubicBezTo>
                    <a:cubicBezTo>
                      <a:pt x="1431" y="471"/>
                      <a:pt x="1431" y="555"/>
                      <a:pt x="1431" y="555"/>
                    </a:cubicBezTo>
                    <a:cubicBezTo>
                      <a:pt x="1431" y="555"/>
                      <a:pt x="1515" y="471"/>
                      <a:pt x="1473" y="324"/>
                    </a:cubicBezTo>
                    <a:cubicBezTo>
                      <a:pt x="1431" y="240"/>
                      <a:pt x="1389" y="156"/>
                      <a:pt x="1283" y="92"/>
                    </a:cubicBezTo>
                    <a:cubicBezTo>
                      <a:pt x="1203" y="28"/>
                      <a:pt x="1111" y="1"/>
                      <a:pt x="9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56"/>
              <p:cNvSpPr/>
              <p:nvPr/>
            </p:nvSpPr>
            <p:spPr>
              <a:xfrm>
                <a:off x="1541200" y="585500"/>
                <a:ext cx="546125" cy="452300"/>
              </a:xfrm>
              <a:custGeom>
                <a:avLst/>
                <a:gdLst/>
                <a:ahLst/>
                <a:cxnLst/>
                <a:rect l="l" t="t" r="r" b="b"/>
                <a:pathLst>
                  <a:path w="21845" h="18092" extrusionOk="0">
                    <a:moveTo>
                      <a:pt x="10626" y="1"/>
                    </a:moveTo>
                    <a:cubicBezTo>
                      <a:pt x="10567" y="1"/>
                      <a:pt x="10508" y="1"/>
                      <a:pt x="10449" y="2"/>
                    </a:cubicBezTo>
                    <a:cubicBezTo>
                      <a:pt x="7779" y="65"/>
                      <a:pt x="5088" y="1116"/>
                      <a:pt x="3238" y="3030"/>
                    </a:cubicBezTo>
                    <a:cubicBezTo>
                      <a:pt x="1724" y="4564"/>
                      <a:pt x="778" y="6604"/>
                      <a:pt x="400" y="8706"/>
                    </a:cubicBezTo>
                    <a:cubicBezTo>
                      <a:pt x="0" y="10809"/>
                      <a:pt x="127" y="12995"/>
                      <a:pt x="568" y="15098"/>
                    </a:cubicBezTo>
                    <a:cubicBezTo>
                      <a:pt x="757" y="16023"/>
                      <a:pt x="1052" y="16969"/>
                      <a:pt x="1724" y="17621"/>
                    </a:cubicBezTo>
                    <a:cubicBezTo>
                      <a:pt x="2000" y="17897"/>
                      <a:pt x="2403" y="18091"/>
                      <a:pt x="2772" y="18091"/>
                    </a:cubicBezTo>
                    <a:cubicBezTo>
                      <a:pt x="2966" y="18091"/>
                      <a:pt x="3149" y="18038"/>
                      <a:pt x="3301" y="17915"/>
                    </a:cubicBezTo>
                    <a:cubicBezTo>
                      <a:pt x="3575" y="17705"/>
                      <a:pt x="3638" y="17326"/>
                      <a:pt x="3722" y="16990"/>
                    </a:cubicBezTo>
                    <a:cubicBezTo>
                      <a:pt x="4394" y="13920"/>
                      <a:pt x="5025" y="10619"/>
                      <a:pt x="3806" y="7739"/>
                    </a:cubicBezTo>
                    <a:cubicBezTo>
                      <a:pt x="4521" y="6709"/>
                      <a:pt x="5383" y="5763"/>
                      <a:pt x="6434" y="5132"/>
                    </a:cubicBezTo>
                    <a:cubicBezTo>
                      <a:pt x="7211" y="4675"/>
                      <a:pt x="8109" y="4395"/>
                      <a:pt x="9000" y="4395"/>
                    </a:cubicBezTo>
                    <a:cubicBezTo>
                      <a:pt x="9339" y="4395"/>
                      <a:pt x="9678" y="4435"/>
                      <a:pt x="10008" y="4522"/>
                    </a:cubicBezTo>
                    <a:cubicBezTo>
                      <a:pt x="11795" y="5006"/>
                      <a:pt x="12930" y="6688"/>
                      <a:pt x="14381" y="7823"/>
                    </a:cubicBezTo>
                    <a:cubicBezTo>
                      <a:pt x="15827" y="8959"/>
                      <a:pt x="17666" y="9567"/>
                      <a:pt x="19514" y="9567"/>
                    </a:cubicBezTo>
                    <a:cubicBezTo>
                      <a:pt x="20299" y="9567"/>
                      <a:pt x="21086" y="9458"/>
                      <a:pt x="21845" y="9232"/>
                    </a:cubicBezTo>
                    <a:lnTo>
                      <a:pt x="20520" y="5111"/>
                    </a:lnTo>
                    <a:cubicBezTo>
                      <a:pt x="19974" y="3976"/>
                      <a:pt x="19027" y="3114"/>
                      <a:pt x="17997" y="2399"/>
                    </a:cubicBezTo>
                    <a:cubicBezTo>
                      <a:pt x="15838" y="918"/>
                      <a:pt x="13256" y="1"/>
                      <a:pt x="10626"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56"/>
              <p:cNvSpPr/>
              <p:nvPr/>
            </p:nvSpPr>
            <p:spPr>
              <a:xfrm>
                <a:off x="1642125" y="593300"/>
                <a:ext cx="524575" cy="112100"/>
              </a:xfrm>
              <a:custGeom>
                <a:avLst/>
                <a:gdLst/>
                <a:ahLst/>
                <a:cxnLst/>
                <a:rect l="l" t="t" r="r" b="b"/>
                <a:pathLst>
                  <a:path w="20983" h="4484" extrusionOk="0">
                    <a:moveTo>
                      <a:pt x="17789" y="389"/>
                    </a:moveTo>
                    <a:cubicBezTo>
                      <a:pt x="18052" y="389"/>
                      <a:pt x="18318" y="470"/>
                      <a:pt x="18523" y="636"/>
                    </a:cubicBezTo>
                    <a:cubicBezTo>
                      <a:pt x="18880" y="931"/>
                      <a:pt x="19048" y="1414"/>
                      <a:pt x="19090" y="1877"/>
                    </a:cubicBezTo>
                    <a:cubicBezTo>
                      <a:pt x="19104" y="2203"/>
                      <a:pt x="19013" y="2529"/>
                      <a:pt x="18849" y="2823"/>
                    </a:cubicBezTo>
                    <a:lnTo>
                      <a:pt x="18849" y="2823"/>
                    </a:lnTo>
                    <a:cubicBezTo>
                      <a:pt x="18588" y="2822"/>
                      <a:pt x="18311" y="2817"/>
                      <a:pt x="18018" y="2781"/>
                    </a:cubicBezTo>
                    <a:cubicBezTo>
                      <a:pt x="17682" y="2718"/>
                      <a:pt x="17345" y="2591"/>
                      <a:pt x="17051" y="2360"/>
                    </a:cubicBezTo>
                    <a:cubicBezTo>
                      <a:pt x="16778" y="2150"/>
                      <a:pt x="16567" y="1772"/>
                      <a:pt x="16588" y="1372"/>
                    </a:cubicBezTo>
                    <a:cubicBezTo>
                      <a:pt x="16588" y="994"/>
                      <a:pt x="16904" y="636"/>
                      <a:pt x="17303" y="489"/>
                    </a:cubicBezTo>
                    <a:cubicBezTo>
                      <a:pt x="17452" y="423"/>
                      <a:pt x="17619" y="389"/>
                      <a:pt x="17789" y="389"/>
                    </a:cubicBezTo>
                    <a:close/>
                    <a:moveTo>
                      <a:pt x="5722" y="0"/>
                    </a:moveTo>
                    <a:cubicBezTo>
                      <a:pt x="5644" y="0"/>
                      <a:pt x="5565" y="2"/>
                      <a:pt x="5487" y="5"/>
                    </a:cubicBezTo>
                    <a:cubicBezTo>
                      <a:pt x="4583" y="90"/>
                      <a:pt x="3763" y="384"/>
                      <a:pt x="3112" y="741"/>
                    </a:cubicBezTo>
                    <a:cubicBezTo>
                      <a:pt x="1766" y="1519"/>
                      <a:pt x="1009" y="2570"/>
                      <a:pt x="589" y="3285"/>
                    </a:cubicBezTo>
                    <a:cubicBezTo>
                      <a:pt x="379" y="3664"/>
                      <a:pt x="210" y="3958"/>
                      <a:pt x="147" y="4168"/>
                    </a:cubicBezTo>
                    <a:cubicBezTo>
                      <a:pt x="84" y="4273"/>
                      <a:pt x="63" y="4337"/>
                      <a:pt x="42" y="4400"/>
                    </a:cubicBezTo>
                    <a:cubicBezTo>
                      <a:pt x="0" y="4463"/>
                      <a:pt x="0" y="4484"/>
                      <a:pt x="0" y="4484"/>
                    </a:cubicBezTo>
                    <a:lnTo>
                      <a:pt x="168" y="4168"/>
                    </a:lnTo>
                    <a:cubicBezTo>
                      <a:pt x="273" y="3958"/>
                      <a:pt x="400" y="3664"/>
                      <a:pt x="631" y="3285"/>
                    </a:cubicBezTo>
                    <a:cubicBezTo>
                      <a:pt x="1093" y="2591"/>
                      <a:pt x="1850" y="1561"/>
                      <a:pt x="3154" y="825"/>
                    </a:cubicBezTo>
                    <a:cubicBezTo>
                      <a:pt x="3827" y="489"/>
                      <a:pt x="4604" y="195"/>
                      <a:pt x="5508" y="132"/>
                    </a:cubicBezTo>
                    <a:cubicBezTo>
                      <a:pt x="5589" y="128"/>
                      <a:pt x="5670" y="126"/>
                      <a:pt x="5751" y="126"/>
                    </a:cubicBezTo>
                    <a:cubicBezTo>
                      <a:pt x="6563" y="126"/>
                      <a:pt x="7420" y="317"/>
                      <a:pt x="8242" y="699"/>
                    </a:cubicBezTo>
                    <a:cubicBezTo>
                      <a:pt x="9146" y="1120"/>
                      <a:pt x="10029" y="1687"/>
                      <a:pt x="10933" y="2297"/>
                    </a:cubicBezTo>
                    <a:cubicBezTo>
                      <a:pt x="11837" y="2907"/>
                      <a:pt x="12804" y="3538"/>
                      <a:pt x="13918" y="3958"/>
                    </a:cubicBezTo>
                    <a:cubicBezTo>
                      <a:pt x="14597" y="4219"/>
                      <a:pt x="15325" y="4375"/>
                      <a:pt x="16035" y="4375"/>
                    </a:cubicBezTo>
                    <a:cubicBezTo>
                      <a:pt x="16469" y="4375"/>
                      <a:pt x="16897" y="4317"/>
                      <a:pt x="17303" y="4189"/>
                    </a:cubicBezTo>
                    <a:cubicBezTo>
                      <a:pt x="17829" y="4000"/>
                      <a:pt x="18333" y="3727"/>
                      <a:pt x="18691" y="3327"/>
                    </a:cubicBezTo>
                    <a:cubicBezTo>
                      <a:pt x="18819" y="3192"/>
                      <a:pt x="18930" y="3040"/>
                      <a:pt x="19021" y="2877"/>
                    </a:cubicBezTo>
                    <a:lnTo>
                      <a:pt x="19021" y="2877"/>
                    </a:lnTo>
                    <a:cubicBezTo>
                      <a:pt x="19597" y="2805"/>
                      <a:pt x="20092" y="2600"/>
                      <a:pt x="20394" y="2318"/>
                    </a:cubicBezTo>
                    <a:cubicBezTo>
                      <a:pt x="20730" y="2045"/>
                      <a:pt x="20877" y="1687"/>
                      <a:pt x="20919" y="1477"/>
                    </a:cubicBezTo>
                    <a:cubicBezTo>
                      <a:pt x="20982" y="1267"/>
                      <a:pt x="20961" y="1141"/>
                      <a:pt x="20961" y="1141"/>
                    </a:cubicBezTo>
                    <a:lnTo>
                      <a:pt x="20961" y="1141"/>
                    </a:lnTo>
                    <a:cubicBezTo>
                      <a:pt x="20961" y="1141"/>
                      <a:pt x="20961" y="1267"/>
                      <a:pt x="20898" y="1540"/>
                    </a:cubicBezTo>
                    <a:cubicBezTo>
                      <a:pt x="20856" y="1751"/>
                      <a:pt x="20688" y="2066"/>
                      <a:pt x="20373" y="2318"/>
                    </a:cubicBezTo>
                    <a:cubicBezTo>
                      <a:pt x="20073" y="2578"/>
                      <a:pt x="19603" y="2780"/>
                      <a:pt x="19052" y="2818"/>
                    </a:cubicBezTo>
                    <a:lnTo>
                      <a:pt x="19052" y="2818"/>
                    </a:lnTo>
                    <a:cubicBezTo>
                      <a:pt x="19208" y="2516"/>
                      <a:pt x="19292" y="2182"/>
                      <a:pt x="19279" y="1856"/>
                    </a:cubicBezTo>
                    <a:cubicBezTo>
                      <a:pt x="19237" y="1330"/>
                      <a:pt x="19027" y="804"/>
                      <a:pt x="18649" y="489"/>
                    </a:cubicBezTo>
                    <a:cubicBezTo>
                      <a:pt x="18459" y="321"/>
                      <a:pt x="18186" y="216"/>
                      <a:pt x="17955" y="195"/>
                    </a:cubicBezTo>
                    <a:cubicBezTo>
                      <a:pt x="17915" y="191"/>
                      <a:pt x="17874" y="189"/>
                      <a:pt x="17833" y="189"/>
                    </a:cubicBezTo>
                    <a:cubicBezTo>
                      <a:pt x="17632" y="189"/>
                      <a:pt x="17414" y="230"/>
                      <a:pt x="17240" y="300"/>
                    </a:cubicBezTo>
                    <a:cubicBezTo>
                      <a:pt x="16799" y="468"/>
                      <a:pt x="16462" y="846"/>
                      <a:pt x="16441" y="1330"/>
                    </a:cubicBezTo>
                    <a:cubicBezTo>
                      <a:pt x="16399" y="1793"/>
                      <a:pt x="16672" y="2171"/>
                      <a:pt x="16967" y="2423"/>
                    </a:cubicBezTo>
                    <a:cubicBezTo>
                      <a:pt x="17282" y="2676"/>
                      <a:pt x="17640" y="2802"/>
                      <a:pt x="17976" y="2844"/>
                    </a:cubicBezTo>
                    <a:cubicBezTo>
                      <a:pt x="18202" y="2884"/>
                      <a:pt x="18404" y="2898"/>
                      <a:pt x="18601" y="2898"/>
                    </a:cubicBezTo>
                    <a:cubicBezTo>
                      <a:pt x="18670" y="2898"/>
                      <a:pt x="18739" y="2897"/>
                      <a:pt x="18808" y="2893"/>
                    </a:cubicBezTo>
                    <a:lnTo>
                      <a:pt x="18808" y="2893"/>
                    </a:lnTo>
                    <a:cubicBezTo>
                      <a:pt x="18738" y="3009"/>
                      <a:pt x="18656" y="3120"/>
                      <a:pt x="18565" y="3222"/>
                    </a:cubicBezTo>
                    <a:cubicBezTo>
                      <a:pt x="18207" y="3622"/>
                      <a:pt x="17745" y="3874"/>
                      <a:pt x="17240" y="4042"/>
                    </a:cubicBezTo>
                    <a:cubicBezTo>
                      <a:pt x="16870" y="4166"/>
                      <a:pt x="16479" y="4221"/>
                      <a:pt x="16080" y="4221"/>
                    </a:cubicBezTo>
                    <a:cubicBezTo>
                      <a:pt x="15391" y="4221"/>
                      <a:pt x="14673" y="4056"/>
                      <a:pt x="13981" y="3790"/>
                    </a:cubicBezTo>
                    <a:cubicBezTo>
                      <a:pt x="12909" y="3369"/>
                      <a:pt x="11963" y="2760"/>
                      <a:pt x="11038" y="2171"/>
                    </a:cubicBezTo>
                    <a:cubicBezTo>
                      <a:pt x="10113" y="1561"/>
                      <a:pt x="9230" y="994"/>
                      <a:pt x="8305" y="573"/>
                    </a:cubicBezTo>
                    <a:cubicBezTo>
                      <a:pt x="7458" y="207"/>
                      <a:pt x="6575" y="0"/>
                      <a:pt x="57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56"/>
              <p:cNvSpPr/>
              <p:nvPr/>
            </p:nvSpPr>
            <p:spPr>
              <a:xfrm>
                <a:off x="1474975" y="711150"/>
                <a:ext cx="147200" cy="118475"/>
              </a:xfrm>
              <a:custGeom>
                <a:avLst/>
                <a:gdLst/>
                <a:ahLst/>
                <a:cxnLst/>
                <a:rect l="l" t="t" r="r" b="b"/>
                <a:pathLst>
                  <a:path w="5888" h="4739" extrusionOk="0">
                    <a:moveTo>
                      <a:pt x="5845" y="1"/>
                    </a:moveTo>
                    <a:cubicBezTo>
                      <a:pt x="5824" y="1"/>
                      <a:pt x="5845" y="506"/>
                      <a:pt x="5635" y="1241"/>
                    </a:cubicBezTo>
                    <a:cubicBezTo>
                      <a:pt x="5425" y="1977"/>
                      <a:pt x="4899" y="2965"/>
                      <a:pt x="3953" y="3659"/>
                    </a:cubicBezTo>
                    <a:cubicBezTo>
                      <a:pt x="3490" y="3996"/>
                      <a:pt x="2986" y="4269"/>
                      <a:pt x="2523" y="4416"/>
                    </a:cubicBezTo>
                    <a:cubicBezTo>
                      <a:pt x="2114" y="4558"/>
                      <a:pt x="1721" y="4610"/>
                      <a:pt x="1380" y="4610"/>
                    </a:cubicBezTo>
                    <a:cubicBezTo>
                      <a:pt x="1318" y="4610"/>
                      <a:pt x="1257" y="4609"/>
                      <a:pt x="1199" y="4605"/>
                    </a:cubicBezTo>
                    <a:cubicBezTo>
                      <a:pt x="500" y="4547"/>
                      <a:pt x="87" y="4327"/>
                      <a:pt x="12" y="4327"/>
                    </a:cubicBezTo>
                    <a:cubicBezTo>
                      <a:pt x="6" y="4327"/>
                      <a:pt x="2" y="4329"/>
                      <a:pt x="0" y="4332"/>
                    </a:cubicBezTo>
                    <a:cubicBezTo>
                      <a:pt x="0" y="4332"/>
                      <a:pt x="105" y="4416"/>
                      <a:pt x="274" y="4500"/>
                    </a:cubicBezTo>
                    <a:cubicBezTo>
                      <a:pt x="463" y="4563"/>
                      <a:pt x="778" y="4668"/>
                      <a:pt x="1178" y="4731"/>
                    </a:cubicBezTo>
                    <a:cubicBezTo>
                      <a:pt x="1253" y="4736"/>
                      <a:pt x="1334" y="4738"/>
                      <a:pt x="1419" y="4738"/>
                    </a:cubicBezTo>
                    <a:cubicBezTo>
                      <a:pt x="1758" y="4738"/>
                      <a:pt x="2162" y="4698"/>
                      <a:pt x="2565" y="4563"/>
                    </a:cubicBezTo>
                    <a:cubicBezTo>
                      <a:pt x="3091" y="4416"/>
                      <a:pt x="3595" y="4122"/>
                      <a:pt x="4100" y="3785"/>
                    </a:cubicBezTo>
                    <a:cubicBezTo>
                      <a:pt x="5088" y="3071"/>
                      <a:pt x="5593" y="2019"/>
                      <a:pt x="5782" y="1262"/>
                    </a:cubicBezTo>
                    <a:cubicBezTo>
                      <a:pt x="5845" y="884"/>
                      <a:pt x="5887" y="548"/>
                      <a:pt x="5887" y="337"/>
                    </a:cubicBezTo>
                    <a:cubicBezTo>
                      <a:pt x="5887" y="127"/>
                      <a:pt x="5845" y="1"/>
                      <a:pt x="584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56"/>
              <p:cNvSpPr/>
              <p:nvPr/>
            </p:nvSpPr>
            <p:spPr>
              <a:xfrm>
                <a:off x="1481800" y="782100"/>
                <a:ext cx="152975" cy="112725"/>
              </a:xfrm>
              <a:custGeom>
                <a:avLst/>
                <a:gdLst/>
                <a:ahLst/>
                <a:cxnLst/>
                <a:rect l="l" t="t" r="r" b="b"/>
                <a:pathLst>
                  <a:path w="6119" h="4509" extrusionOk="0">
                    <a:moveTo>
                      <a:pt x="6116" y="1"/>
                    </a:moveTo>
                    <a:cubicBezTo>
                      <a:pt x="6074" y="1"/>
                      <a:pt x="6007" y="458"/>
                      <a:pt x="5719" y="1137"/>
                    </a:cubicBezTo>
                    <a:cubicBezTo>
                      <a:pt x="5383" y="1788"/>
                      <a:pt x="4815" y="2692"/>
                      <a:pt x="3890" y="3344"/>
                    </a:cubicBezTo>
                    <a:cubicBezTo>
                      <a:pt x="2965" y="3996"/>
                      <a:pt x="1956" y="4269"/>
                      <a:pt x="1220" y="4311"/>
                    </a:cubicBezTo>
                    <a:cubicBezTo>
                      <a:pt x="963" y="4341"/>
                      <a:pt x="737" y="4349"/>
                      <a:pt x="552" y="4349"/>
                    </a:cubicBezTo>
                    <a:cubicBezTo>
                      <a:pt x="268" y="4349"/>
                      <a:pt x="80" y="4329"/>
                      <a:pt x="21" y="4329"/>
                    </a:cubicBezTo>
                    <a:cubicBezTo>
                      <a:pt x="7" y="4329"/>
                      <a:pt x="1" y="4330"/>
                      <a:pt x="1" y="4332"/>
                    </a:cubicBezTo>
                    <a:cubicBezTo>
                      <a:pt x="1" y="4332"/>
                      <a:pt x="106" y="4395"/>
                      <a:pt x="337" y="4437"/>
                    </a:cubicBezTo>
                    <a:cubicBezTo>
                      <a:pt x="510" y="4485"/>
                      <a:pt x="708" y="4508"/>
                      <a:pt x="964" y="4508"/>
                    </a:cubicBezTo>
                    <a:cubicBezTo>
                      <a:pt x="1049" y="4508"/>
                      <a:pt x="1141" y="4506"/>
                      <a:pt x="1241" y="4500"/>
                    </a:cubicBezTo>
                    <a:cubicBezTo>
                      <a:pt x="1998" y="4458"/>
                      <a:pt x="3049" y="4206"/>
                      <a:pt x="4016" y="3512"/>
                    </a:cubicBezTo>
                    <a:cubicBezTo>
                      <a:pt x="4962" y="2840"/>
                      <a:pt x="5572" y="1914"/>
                      <a:pt x="5845" y="1221"/>
                    </a:cubicBezTo>
                    <a:cubicBezTo>
                      <a:pt x="5993" y="842"/>
                      <a:pt x="6077" y="548"/>
                      <a:pt x="6098" y="338"/>
                    </a:cubicBezTo>
                    <a:cubicBezTo>
                      <a:pt x="6119" y="127"/>
                      <a:pt x="6119" y="1"/>
                      <a:pt x="6119" y="1"/>
                    </a:cubicBezTo>
                    <a:cubicBezTo>
                      <a:pt x="6118" y="1"/>
                      <a:pt x="6117" y="1"/>
                      <a:pt x="611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56"/>
              <p:cNvSpPr/>
              <p:nvPr/>
            </p:nvSpPr>
            <p:spPr>
              <a:xfrm>
                <a:off x="1737775" y="1022850"/>
                <a:ext cx="5800" cy="5275"/>
              </a:xfrm>
              <a:custGeom>
                <a:avLst/>
                <a:gdLst/>
                <a:ahLst/>
                <a:cxnLst/>
                <a:rect l="l" t="t" r="r" b="b"/>
                <a:pathLst>
                  <a:path w="232" h="211" extrusionOk="0">
                    <a:moveTo>
                      <a:pt x="106" y="0"/>
                    </a:moveTo>
                    <a:cubicBezTo>
                      <a:pt x="43" y="21"/>
                      <a:pt x="1" y="63"/>
                      <a:pt x="22" y="127"/>
                    </a:cubicBezTo>
                    <a:cubicBezTo>
                      <a:pt x="43" y="169"/>
                      <a:pt x="106" y="211"/>
                      <a:pt x="148" y="211"/>
                    </a:cubicBezTo>
                    <a:cubicBezTo>
                      <a:pt x="211" y="169"/>
                      <a:pt x="232" y="127"/>
                      <a:pt x="232" y="63"/>
                    </a:cubicBezTo>
                    <a:cubicBezTo>
                      <a:pt x="211" y="21"/>
                      <a:pt x="148" y="0"/>
                      <a:pt x="106"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56"/>
              <p:cNvSpPr/>
              <p:nvPr/>
            </p:nvSpPr>
            <p:spPr>
              <a:xfrm>
                <a:off x="1779825" y="1010750"/>
                <a:ext cx="5800" cy="5825"/>
              </a:xfrm>
              <a:custGeom>
                <a:avLst/>
                <a:gdLst/>
                <a:ahLst/>
                <a:cxnLst/>
                <a:rect l="l" t="t" r="r" b="b"/>
                <a:pathLst>
                  <a:path w="232" h="233" extrusionOk="0">
                    <a:moveTo>
                      <a:pt x="106" y="1"/>
                    </a:moveTo>
                    <a:cubicBezTo>
                      <a:pt x="42" y="1"/>
                      <a:pt x="0" y="64"/>
                      <a:pt x="21" y="127"/>
                    </a:cubicBezTo>
                    <a:cubicBezTo>
                      <a:pt x="42" y="211"/>
                      <a:pt x="106" y="232"/>
                      <a:pt x="148" y="232"/>
                    </a:cubicBezTo>
                    <a:cubicBezTo>
                      <a:pt x="211" y="211"/>
                      <a:pt x="232" y="169"/>
                      <a:pt x="232" y="106"/>
                    </a:cubicBezTo>
                    <a:cubicBezTo>
                      <a:pt x="211" y="22"/>
                      <a:pt x="148" y="1"/>
                      <a:pt x="106"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56"/>
              <p:cNvSpPr/>
              <p:nvPr/>
            </p:nvSpPr>
            <p:spPr>
              <a:xfrm>
                <a:off x="1807675" y="1007075"/>
                <a:ext cx="6350" cy="7925"/>
              </a:xfrm>
              <a:custGeom>
                <a:avLst/>
                <a:gdLst/>
                <a:ahLst/>
                <a:cxnLst/>
                <a:rect l="l" t="t" r="r" b="b"/>
                <a:pathLst>
                  <a:path w="254" h="317" extrusionOk="0">
                    <a:moveTo>
                      <a:pt x="106" y="1"/>
                    </a:moveTo>
                    <a:cubicBezTo>
                      <a:pt x="64" y="22"/>
                      <a:pt x="1" y="106"/>
                      <a:pt x="43" y="169"/>
                    </a:cubicBezTo>
                    <a:cubicBezTo>
                      <a:pt x="64" y="253"/>
                      <a:pt x="106" y="316"/>
                      <a:pt x="169" y="316"/>
                    </a:cubicBezTo>
                    <a:cubicBezTo>
                      <a:pt x="211" y="316"/>
                      <a:pt x="253" y="232"/>
                      <a:pt x="253" y="127"/>
                    </a:cubicBezTo>
                    <a:cubicBezTo>
                      <a:pt x="211" y="43"/>
                      <a:pt x="169" y="1"/>
                      <a:pt x="106"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56"/>
              <p:cNvSpPr/>
              <p:nvPr/>
            </p:nvSpPr>
            <p:spPr>
              <a:xfrm>
                <a:off x="1760375" y="1050175"/>
                <a:ext cx="5275" cy="3175"/>
              </a:xfrm>
              <a:custGeom>
                <a:avLst/>
                <a:gdLst/>
                <a:ahLst/>
                <a:cxnLst/>
                <a:rect l="l" t="t" r="r" b="b"/>
                <a:pathLst>
                  <a:path w="211" h="127" extrusionOk="0">
                    <a:moveTo>
                      <a:pt x="106" y="1"/>
                    </a:moveTo>
                    <a:cubicBezTo>
                      <a:pt x="64" y="22"/>
                      <a:pt x="1" y="64"/>
                      <a:pt x="1" y="85"/>
                    </a:cubicBezTo>
                    <a:cubicBezTo>
                      <a:pt x="1" y="106"/>
                      <a:pt x="64" y="127"/>
                      <a:pt x="106" y="127"/>
                    </a:cubicBezTo>
                    <a:cubicBezTo>
                      <a:pt x="169" y="127"/>
                      <a:pt x="190" y="106"/>
                      <a:pt x="211" y="64"/>
                    </a:cubicBezTo>
                    <a:cubicBezTo>
                      <a:pt x="211" y="22"/>
                      <a:pt x="169" y="1"/>
                      <a:pt x="106"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56"/>
              <p:cNvSpPr/>
              <p:nvPr/>
            </p:nvSpPr>
            <p:spPr>
              <a:xfrm>
                <a:off x="1798750" y="1037050"/>
                <a:ext cx="5275" cy="5800"/>
              </a:xfrm>
              <a:custGeom>
                <a:avLst/>
                <a:gdLst/>
                <a:ahLst/>
                <a:cxnLst/>
                <a:rect l="l" t="t" r="r" b="b"/>
                <a:pathLst>
                  <a:path w="211" h="232" extrusionOk="0">
                    <a:moveTo>
                      <a:pt x="84" y="0"/>
                    </a:moveTo>
                    <a:cubicBezTo>
                      <a:pt x="21" y="21"/>
                      <a:pt x="0" y="84"/>
                      <a:pt x="0" y="126"/>
                    </a:cubicBezTo>
                    <a:cubicBezTo>
                      <a:pt x="0" y="210"/>
                      <a:pt x="42" y="231"/>
                      <a:pt x="105" y="231"/>
                    </a:cubicBezTo>
                    <a:cubicBezTo>
                      <a:pt x="147" y="231"/>
                      <a:pt x="211" y="189"/>
                      <a:pt x="190" y="105"/>
                    </a:cubicBezTo>
                    <a:cubicBezTo>
                      <a:pt x="190" y="21"/>
                      <a:pt x="126" y="0"/>
                      <a:pt x="84"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56"/>
              <p:cNvSpPr/>
              <p:nvPr/>
            </p:nvSpPr>
            <p:spPr>
              <a:xfrm>
                <a:off x="1998475" y="1007075"/>
                <a:ext cx="6325" cy="5275"/>
              </a:xfrm>
              <a:custGeom>
                <a:avLst/>
                <a:gdLst/>
                <a:ahLst/>
                <a:cxnLst/>
                <a:rect l="l" t="t" r="r" b="b"/>
                <a:pathLst>
                  <a:path w="253" h="211" extrusionOk="0">
                    <a:moveTo>
                      <a:pt x="106" y="1"/>
                    </a:moveTo>
                    <a:cubicBezTo>
                      <a:pt x="43" y="22"/>
                      <a:pt x="1" y="64"/>
                      <a:pt x="22" y="127"/>
                    </a:cubicBezTo>
                    <a:cubicBezTo>
                      <a:pt x="43" y="169"/>
                      <a:pt x="106" y="211"/>
                      <a:pt x="148" y="211"/>
                    </a:cubicBezTo>
                    <a:cubicBezTo>
                      <a:pt x="211" y="169"/>
                      <a:pt x="253" y="127"/>
                      <a:pt x="232" y="64"/>
                    </a:cubicBezTo>
                    <a:cubicBezTo>
                      <a:pt x="211" y="22"/>
                      <a:pt x="148" y="1"/>
                      <a:pt x="106"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56"/>
              <p:cNvSpPr/>
              <p:nvPr/>
            </p:nvSpPr>
            <p:spPr>
              <a:xfrm>
                <a:off x="2028425" y="1002350"/>
                <a:ext cx="5300" cy="5800"/>
              </a:xfrm>
              <a:custGeom>
                <a:avLst/>
                <a:gdLst/>
                <a:ahLst/>
                <a:cxnLst/>
                <a:rect l="l" t="t" r="r" b="b"/>
                <a:pathLst>
                  <a:path w="212" h="232" extrusionOk="0">
                    <a:moveTo>
                      <a:pt x="85" y="0"/>
                    </a:moveTo>
                    <a:cubicBezTo>
                      <a:pt x="43" y="0"/>
                      <a:pt x="1" y="42"/>
                      <a:pt x="1" y="127"/>
                    </a:cubicBezTo>
                    <a:cubicBezTo>
                      <a:pt x="1" y="190"/>
                      <a:pt x="64" y="232"/>
                      <a:pt x="106" y="232"/>
                    </a:cubicBezTo>
                    <a:cubicBezTo>
                      <a:pt x="169" y="232"/>
                      <a:pt x="211" y="190"/>
                      <a:pt x="190" y="106"/>
                    </a:cubicBezTo>
                    <a:cubicBezTo>
                      <a:pt x="190" y="42"/>
                      <a:pt x="148" y="0"/>
                      <a:pt x="85"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56"/>
              <p:cNvSpPr/>
              <p:nvPr/>
            </p:nvSpPr>
            <p:spPr>
              <a:xfrm>
                <a:off x="1974825" y="1009700"/>
                <a:ext cx="4750" cy="3700"/>
              </a:xfrm>
              <a:custGeom>
                <a:avLst/>
                <a:gdLst/>
                <a:ahLst/>
                <a:cxnLst/>
                <a:rect l="l" t="t" r="r" b="b"/>
                <a:pathLst>
                  <a:path w="190" h="148" extrusionOk="0">
                    <a:moveTo>
                      <a:pt x="85" y="1"/>
                    </a:moveTo>
                    <a:cubicBezTo>
                      <a:pt x="22" y="1"/>
                      <a:pt x="0" y="43"/>
                      <a:pt x="0" y="106"/>
                    </a:cubicBezTo>
                    <a:cubicBezTo>
                      <a:pt x="0" y="127"/>
                      <a:pt x="43" y="148"/>
                      <a:pt x="106" y="148"/>
                    </a:cubicBezTo>
                    <a:cubicBezTo>
                      <a:pt x="148" y="148"/>
                      <a:pt x="190" y="106"/>
                      <a:pt x="190" y="43"/>
                    </a:cubicBezTo>
                    <a:cubicBezTo>
                      <a:pt x="190" y="22"/>
                      <a:pt x="127" y="1"/>
                      <a:pt x="85"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56"/>
              <p:cNvSpPr/>
              <p:nvPr/>
            </p:nvSpPr>
            <p:spPr>
              <a:xfrm>
                <a:off x="1995850" y="1036850"/>
                <a:ext cx="5275" cy="5150"/>
              </a:xfrm>
              <a:custGeom>
                <a:avLst/>
                <a:gdLst/>
                <a:ahLst/>
                <a:cxnLst/>
                <a:rect l="l" t="t" r="r" b="b"/>
                <a:pathLst>
                  <a:path w="211" h="206" extrusionOk="0">
                    <a:moveTo>
                      <a:pt x="86" y="0"/>
                    </a:moveTo>
                    <a:cubicBezTo>
                      <a:pt x="73" y="0"/>
                      <a:pt x="58" y="3"/>
                      <a:pt x="43" y="8"/>
                    </a:cubicBezTo>
                    <a:cubicBezTo>
                      <a:pt x="21" y="8"/>
                      <a:pt x="0" y="92"/>
                      <a:pt x="21" y="134"/>
                    </a:cubicBezTo>
                    <a:cubicBezTo>
                      <a:pt x="37" y="182"/>
                      <a:pt x="77" y="205"/>
                      <a:pt x="113" y="205"/>
                    </a:cubicBezTo>
                    <a:cubicBezTo>
                      <a:pt x="125" y="205"/>
                      <a:pt x="137" y="203"/>
                      <a:pt x="148" y="197"/>
                    </a:cubicBezTo>
                    <a:cubicBezTo>
                      <a:pt x="211" y="176"/>
                      <a:pt x="211" y="113"/>
                      <a:pt x="190" y="71"/>
                    </a:cubicBezTo>
                    <a:cubicBezTo>
                      <a:pt x="158" y="24"/>
                      <a:pt x="127" y="0"/>
                      <a:pt x="86"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56"/>
              <p:cNvSpPr/>
              <p:nvPr/>
            </p:nvSpPr>
            <p:spPr>
              <a:xfrm>
                <a:off x="2022125" y="1031575"/>
                <a:ext cx="4750" cy="4625"/>
              </a:xfrm>
              <a:custGeom>
                <a:avLst/>
                <a:gdLst/>
                <a:ahLst/>
                <a:cxnLst/>
                <a:rect l="l" t="t" r="r" b="b"/>
                <a:pathLst>
                  <a:path w="190" h="185" extrusionOk="0">
                    <a:moveTo>
                      <a:pt x="63" y="1"/>
                    </a:moveTo>
                    <a:cubicBezTo>
                      <a:pt x="24" y="1"/>
                      <a:pt x="1" y="25"/>
                      <a:pt x="1" y="72"/>
                    </a:cubicBezTo>
                    <a:cubicBezTo>
                      <a:pt x="1" y="114"/>
                      <a:pt x="22" y="177"/>
                      <a:pt x="85" y="177"/>
                    </a:cubicBezTo>
                    <a:cubicBezTo>
                      <a:pt x="95" y="182"/>
                      <a:pt x="107" y="185"/>
                      <a:pt x="119" y="185"/>
                    </a:cubicBezTo>
                    <a:cubicBezTo>
                      <a:pt x="154" y="185"/>
                      <a:pt x="190" y="161"/>
                      <a:pt x="190" y="114"/>
                    </a:cubicBezTo>
                    <a:cubicBezTo>
                      <a:pt x="190" y="72"/>
                      <a:pt x="148" y="9"/>
                      <a:pt x="106" y="9"/>
                    </a:cubicBezTo>
                    <a:cubicBezTo>
                      <a:pt x="90" y="4"/>
                      <a:pt x="76" y="1"/>
                      <a:pt x="63"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56"/>
              <p:cNvSpPr/>
              <p:nvPr/>
            </p:nvSpPr>
            <p:spPr>
              <a:xfrm>
                <a:off x="1873375" y="2063825"/>
                <a:ext cx="1094875" cy="1086525"/>
              </a:xfrm>
              <a:custGeom>
                <a:avLst/>
                <a:gdLst/>
                <a:ahLst/>
                <a:cxnLst/>
                <a:rect l="l" t="t" r="r" b="b"/>
                <a:pathLst>
                  <a:path w="43795" h="43461" extrusionOk="0">
                    <a:moveTo>
                      <a:pt x="27285" y="0"/>
                    </a:moveTo>
                    <a:cubicBezTo>
                      <a:pt x="17765" y="0"/>
                      <a:pt x="11018" y="6549"/>
                      <a:pt x="11018" y="6549"/>
                    </a:cubicBezTo>
                    <a:cubicBezTo>
                      <a:pt x="9469" y="6310"/>
                      <a:pt x="8142" y="6218"/>
                      <a:pt x="7014" y="6218"/>
                    </a:cubicBezTo>
                    <a:cubicBezTo>
                      <a:pt x="3181" y="6218"/>
                      <a:pt x="1662" y="7285"/>
                      <a:pt x="1662" y="7285"/>
                    </a:cubicBezTo>
                    <a:cubicBezTo>
                      <a:pt x="148" y="13151"/>
                      <a:pt x="4037" y="18533"/>
                      <a:pt x="4037" y="18533"/>
                    </a:cubicBezTo>
                    <a:lnTo>
                      <a:pt x="4080" y="24378"/>
                    </a:lnTo>
                    <a:cubicBezTo>
                      <a:pt x="1" y="26018"/>
                      <a:pt x="1241" y="31421"/>
                      <a:pt x="3575" y="34386"/>
                    </a:cubicBezTo>
                    <a:cubicBezTo>
                      <a:pt x="5538" y="36946"/>
                      <a:pt x="7944" y="37360"/>
                      <a:pt x="9295" y="37360"/>
                    </a:cubicBezTo>
                    <a:cubicBezTo>
                      <a:pt x="9940" y="37360"/>
                      <a:pt x="10345" y="37266"/>
                      <a:pt x="10345" y="37266"/>
                    </a:cubicBezTo>
                    <a:cubicBezTo>
                      <a:pt x="10345" y="37266"/>
                      <a:pt x="10361" y="37922"/>
                      <a:pt x="11998" y="37922"/>
                    </a:cubicBezTo>
                    <a:cubicBezTo>
                      <a:pt x="12237" y="37922"/>
                      <a:pt x="12512" y="37908"/>
                      <a:pt x="12826" y="37876"/>
                    </a:cubicBezTo>
                    <a:cubicBezTo>
                      <a:pt x="15307" y="37602"/>
                      <a:pt x="16021" y="36951"/>
                      <a:pt x="16021" y="36951"/>
                    </a:cubicBezTo>
                    <a:lnTo>
                      <a:pt x="17766" y="37434"/>
                    </a:lnTo>
                    <a:cubicBezTo>
                      <a:pt x="19827" y="38380"/>
                      <a:pt x="20668" y="40104"/>
                      <a:pt x="20983" y="41134"/>
                    </a:cubicBezTo>
                    <a:cubicBezTo>
                      <a:pt x="21214" y="41870"/>
                      <a:pt x="21740" y="42501"/>
                      <a:pt x="22434" y="42837"/>
                    </a:cubicBezTo>
                    <a:cubicBezTo>
                      <a:pt x="23051" y="43174"/>
                      <a:pt x="23918" y="43461"/>
                      <a:pt x="24945" y="43461"/>
                    </a:cubicBezTo>
                    <a:cubicBezTo>
                      <a:pt x="25073" y="43461"/>
                      <a:pt x="25203" y="43456"/>
                      <a:pt x="25335" y="43447"/>
                    </a:cubicBezTo>
                    <a:cubicBezTo>
                      <a:pt x="27900" y="43237"/>
                      <a:pt x="29077" y="41639"/>
                      <a:pt x="29077" y="41639"/>
                    </a:cubicBezTo>
                    <a:cubicBezTo>
                      <a:pt x="29077" y="41639"/>
                      <a:pt x="29603" y="38906"/>
                      <a:pt x="29750" y="38191"/>
                    </a:cubicBezTo>
                    <a:cubicBezTo>
                      <a:pt x="29918" y="37476"/>
                      <a:pt x="33324" y="34722"/>
                      <a:pt x="33324" y="34722"/>
                    </a:cubicBezTo>
                    <a:lnTo>
                      <a:pt x="33324" y="34722"/>
                    </a:lnTo>
                    <a:cubicBezTo>
                      <a:pt x="33324" y="34722"/>
                      <a:pt x="33177" y="35121"/>
                      <a:pt x="35910" y="35248"/>
                    </a:cubicBezTo>
                    <a:cubicBezTo>
                      <a:pt x="35997" y="35252"/>
                      <a:pt x="36082" y="35254"/>
                      <a:pt x="36165" y="35254"/>
                    </a:cubicBezTo>
                    <a:cubicBezTo>
                      <a:pt x="38682" y="35254"/>
                      <a:pt x="39569" y="33460"/>
                      <a:pt x="39569" y="33460"/>
                    </a:cubicBezTo>
                    <a:lnTo>
                      <a:pt x="39821" y="28331"/>
                    </a:lnTo>
                    <a:cubicBezTo>
                      <a:pt x="43773" y="23159"/>
                      <a:pt x="43795" y="17881"/>
                      <a:pt x="43689" y="15169"/>
                    </a:cubicBezTo>
                    <a:cubicBezTo>
                      <a:pt x="43584" y="12457"/>
                      <a:pt x="42512" y="2471"/>
                      <a:pt x="31054" y="347"/>
                    </a:cubicBezTo>
                    <a:cubicBezTo>
                      <a:pt x="29758" y="107"/>
                      <a:pt x="28499" y="0"/>
                      <a:pt x="27285"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56"/>
              <p:cNvSpPr/>
              <p:nvPr/>
            </p:nvSpPr>
            <p:spPr>
              <a:xfrm>
                <a:off x="2434725" y="2351500"/>
                <a:ext cx="244975" cy="330200"/>
              </a:xfrm>
              <a:custGeom>
                <a:avLst/>
                <a:gdLst/>
                <a:ahLst/>
                <a:cxnLst/>
                <a:rect l="l" t="t" r="r" b="b"/>
                <a:pathLst>
                  <a:path w="9799" h="13208" extrusionOk="0">
                    <a:moveTo>
                      <a:pt x="2115" y="0"/>
                    </a:moveTo>
                    <a:cubicBezTo>
                      <a:pt x="1606" y="0"/>
                      <a:pt x="1180" y="36"/>
                      <a:pt x="842" y="88"/>
                    </a:cubicBezTo>
                    <a:cubicBezTo>
                      <a:pt x="547" y="151"/>
                      <a:pt x="337" y="172"/>
                      <a:pt x="211" y="193"/>
                    </a:cubicBezTo>
                    <a:cubicBezTo>
                      <a:pt x="64" y="214"/>
                      <a:pt x="1" y="256"/>
                      <a:pt x="1" y="256"/>
                    </a:cubicBezTo>
                    <a:cubicBezTo>
                      <a:pt x="1" y="256"/>
                      <a:pt x="64" y="256"/>
                      <a:pt x="211" y="214"/>
                    </a:cubicBezTo>
                    <a:cubicBezTo>
                      <a:pt x="358" y="193"/>
                      <a:pt x="568" y="172"/>
                      <a:pt x="842" y="151"/>
                    </a:cubicBezTo>
                    <a:cubicBezTo>
                      <a:pt x="1148" y="116"/>
                      <a:pt x="1526" y="87"/>
                      <a:pt x="1974" y="87"/>
                    </a:cubicBezTo>
                    <a:cubicBezTo>
                      <a:pt x="2325" y="87"/>
                      <a:pt x="2719" y="105"/>
                      <a:pt x="3154" y="151"/>
                    </a:cubicBezTo>
                    <a:cubicBezTo>
                      <a:pt x="4122" y="214"/>
                      <a:pt x="5278" y="446"/>
                      <a:pt x="6455" y="929"/>
                    </a:cubicBezTo>
                    <a:cubicBezTo>
                      <a:pt x="7065" y="1160"/>
                      <a:pt x="7675" y="1455"/>
                      <a:pt x="8242" y="1854"/>
                    </a:cubicBezTo>
                    <a:cubicBezTo>
                      <a:pt x="8810" y="2254"/>
                      <a:pt x="9336" y="2800"/>
                      <a:pt x="9504" y="3515"/>
                    </a:cubicBezTo>
                    <a:cubicBezTo>
                      <a:pt x="9693" y="4209"/>
                      <a:pt x="9504" y="4945"/>
                      <a:pt x="9336" y="5618"/>
                    </a:cubicBezTo>
                    <a:cubicBezTo>
                      <a:pt x="9146" y="6290"/>
                      <a:pt x="8894" y="6921"/>
                      <a:pt x="8663" y="7531"/>
                    </a:cubicBezTo>
                    <a:cubicBezTo>
                      <a:pt x="8200" y="8729"/>
                      <a:pt x="7675" y="9759"/>
                      <a:pt x="7170" y="10600"/>
                    </a:cubicBezTo>
                    <a:cubicBezTo>
                      <a:pt x="6666" y="11441"/>
                      <a:pt x="6203" y="12072"/>
                      <a:pt x="5888" y="12514"/>
                    </a:cubicBezTo>
                    <a:cubicBezTo>
                      <a:pt x="5719" y="12724"/>
                      <a:pt x="5593" y="12913"/>
                      <a:pt x="5509" y="13018"/>
                    </a:cubicBezTo>
                    <a:cubicBezTo>
                      <a:pt x="5446" y="13144"/>
                      <a:pt x="5383" y="13207"/>
                      <a:pt x="5383" y="13207"/>
                    </a:cubicBezTo>
                    <a:lnTo>
                      <a:pt x="5488" y="13102"/>
                    </a:lnTo>
                    <a:cubicBezTo>
                      <a:pt x="5572" y="12976"/>
                      <a:pt x="5719" y="12808"/>
                      <a:pt x="5888" y="12598"/>
                    </a:cubicBezTo>
                    <a:cubicBezTo>
                      <a:pt x="6224" y="12156"/>
                      <a:pt x="6687" y="11525"/>
                      <a:pt x="7191" y="10684"/>
                    </a:cubicBezTo>
                    <a:cubicBezTo>
                      <a:pt x="7717" y="9843"/>
                      <a:pt x="8263" y="8813"/>
                      <a:pt x="8747" y="7615"/>
                    </a:cubicBezTo>
                    <a:cubicBezTo>
                      <a:pt x="8999" y="7005"/>
                      <a:pt x="9209" y="6374"/>
                      <a:pt x="9420" y="5681"/>
                    </a:cubicBezTo>
                    <a:cubicBezTo>
                      <a:pt x="9609" y="5008"/>
                      <a:pt x="9798" y="4272"/>
                      <a:pt x="9609" y="3515"/>
                    </a:cubicBezTo>
                    <a:cubicBezTo>
                      <a:pt x="9420" y="2737"/>
                      <a:pt x="8873" y="2170"/>
                      <a:pt x="8305" y="1770"/>
                    </a:cubicBezTo>
                    <a:cubicBezTo>
                      <a:pt x="7717" y="1350"/>
                      <a:pt x="7086" y="1055"/>
                      <a:pt x="6476" y="824"/>
                    </a:cubicBezTo>
                    <a:cubicBezTo>
                      <a:pt x="5278" y="319"/>
                      <a:pt x="4122" y="109"/>
                      <a:pt x="3154" y="46"/>
                    </a:cubicBezTo>
                    <a:cubicBezTo>
                      <a:pt x="2777" y="14"/>
                      <a:pt x="2430" y="0"/>
                      <a:pt x="2115"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56"/>
              <p:cNvSpPr/>
              <p:nvPr/>
            </p:nvSpPr>
            <p:spPr>
              <a:xfrm>
                <a:off x="1983750" y="2233325"/>
                <a:ext cx="186625" cy="278075"/>
              </a:xfrm>
              <a:custGeom>
                <a:avLst/>
                <a:gdLst/>
                <a:ahLst/>
                <a:cxnLst/>
                <a:rect l="l" t="t" r="r" b="b"/>
                <a:pathLst>
                  <a:path w="7465" h="11123" extrusionOk="0">
                    <a:moveTo>
                      <a:pt x="7401" y="1"/>
                    </a:moveTo>
                    <a:lnTo>
                      <a:pt x="7401" y="1"/>
                    </a:lnTo>
                    <a:cubicBezTo>
                      <a:pt x="7401" y="1"/>
                      <a:pt x="7444" y="211"/>
                      <a:pt x="7444" y="526"/>
                    </a:cubicBezTo>
                    <a:cubicBezTo>
                      <a:pt x="7401" y="884"/>
                      <a:pt x="7212" y="1346"/>
                      <a:pt x="6771" y="1788"/>
                    </a:cubicBezTo>
                    <a:cubicBezTo>
                      <a:pt x="6308" y="2250"/>
                      <a:pt x="5677" y="2608"/>
                      <a:pt x="5026" y="3133"/>
                    </a:cubicBezTo>
                    <a:cubicBezTo>
                      <a:pt x="4374" y="3638"/>
                      <a:pt x="3722" y="4269"/>
                      <a:pt x="3091" y="5004"/>
                    </a:cubicBezTo>
                    <a:cubicBezTo>
                      <a:pt x="1830" y="6455"/>
                      <a:pt x="1010" y="7990"/>
                      <a:pt x="569" y="9188"/>
                    </a:cubicBezTo>
                    <a:cubicBezTo>
                      <a:pt x="358" y="9777"/>
                      <a:pt x="190" y="10260"/>
                      <a:pt x="106" y="10597"/>
                    </a:cubicBezTo>
                    <a:cubicBezTo>
                      <a:pt x="85" y="10765"/>
                      <a:pt x="64" y="10891"/>
                      <a:pt x="43" y="10996"/>
                    </a:cubicBezTo>
                    <a:cubicBezTo>
                      <a:pt x="1" y="11080"/>
                      <a:pt x="1" y="11122"/>
                      <a:pt x="1" y="11122"/>
                    </a:cubicBezTo>
                    <a:cubicBezTo>
                      <a:pt x="1" y="11122"/>
                      <a:pt x="43" y="11080"/>
                      <a:pt x="64" y="10996"/>
                    </a:cubicBezTo>
                    <a:cubicBezTo>
                      <a:pt x="85" y="10891"/>
                      <a:pt x="106" y="10765"/>
                      <a:pt x="169" y="10597"/>
                    </a:cubicBezTo>
                    <a:cubicBezTo>
                      <a:pt x="274" y="10260"/>
                      <a:pt x="421" y="9777"/>
                      <a:pt x="674" y="9209"/>
                    </a:cubicBezTo>
                    <a:cubicBezTo>
                      <a:pt x="1136" y="8074"/>
                      <a:pt x="1956" y="6518"/>
                      <a:pt x="3197" y="5088"/>
                    </a:cubicBezTo>
                    <a:cubicBezTo>
                      <a:pt x="3785" y="4353"/>
                      <a:pt x="4479" y="3743"/>
                      <a:pt x="5110" y="3217"/>
                    </a:cubicBezTo>
                    <a:cubicBezTo>
                      <a:pt x="5741" y="2713"/>
                      <a:pt x="6392" y="2313"/>
                      <a:pt x="6813" y="1851"/>
                    </a:cubicBezTo>
                    <a:cubicBezTo>
                      <a:pt x="7254" y="1409"/>
                      <a:pt x="7444" y="884"/>
                      <a:pt x="7465" y="526"/>
                    </a:cubicBezTo>
                    <a:cubicBezTo>
                      <a:pt x="7465" y="379"/>
                      <a:pt x="7465" y="211"/>
                      <a:pt x="7444" y="148"/>
                    </a:cubicBezTo>
                    <a:cubicBezTo>
                      <a:pt x="7423" y="64"/>
                      <a:pt x="7401" y="1"/>
                      <a:pt x="7401"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56"/>
              <p:cNvSpPr/>
              <p:nvPr/>
            </p:nvSpPr>
            <p:spPr>
              <a:xfrm>
                <a:off x="2283350" y="2080900"/>
                <a:ext cx="355875" cy="192400"/>
              </a:xfrm>
              <a:custGeom>
                <a:avLst/>
                <a:gdLst/>
                <a:ahLst/>
                <a:cxnLst/>
                <a:rect l="l" t="t" r="r" b="b"/>
                <a:pathLst>
                  <a:path w="14235" h="7696" extrusionOk="0">
                    <a:moveTo>
                      <a:pt x="12132" y="0"/>
                    </a:moveTo>
                    <a:cubicBezTo>
                      <a:pt x="12090" y="43"/>
                      <a:pt x="5320" y="1220"/>
                      <a:pt x="1" y="6812"/>
                    </a:cubicBezTo>
                    <a:lnTo>
                      <a:pt x="3512" y="7695"/>
                    </a:lnTo>
                    <a:cubicBezTo>
                      <a:pt x="3512" y="7695"/>
                      <a:pt x="8600" y="1977"/>
                      <a:pt x="14234" y="505"/>
                    </a:cubicBezTo>
                    <a:lnTo>
                      <a:pt x="121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56"/>
              <p:cNvSpPr/>
              <p:nvPr/>
            </p:nvSpPr>
            <p:spPr>
              <a:xfrm>
                <a:off x="2283350" y="2080900"/>
                <a:ext cx="326950" cy="176625"/>
              </a:xfrm>
              <a:custGeom>
                <a:avLst/>
                <a:gdLst/>
                <a:ahLst/>
                <a:cxnLst/>
                <a:rect l="l" t="t" r="r" b="b"/>
                <a:pathLst>
                  <a:path w="13078" h="7065" extrusionOk="0">
                    <a:moveTo>
                      <a:pt x="12132" y="0"/>
                    </a:moveTo>
                    <a:cubicBezTo>
                      <a:pt x="4942" y="1367"/>
                      <a:pt x="1" y="6812"/>
                      <a:pt x="1" y="6812"/>
                    </a:cubicBezTo>
                    <a:lnTo>
                      <a:pt x="1094" y="7065"/>
                    </a:lnTo>
                    <a:cubicBezTo>
                      <a:pt x="4290" y="3680"/>
                      <a:pt x="8516" y="1262"/>
                      <a:pt x="13078" y="232"/>
                    </a:cubicBezTo>
                    <a:lnTo>
                      <a:pt x="12132"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56"/>
              <p:cNvSpPr/>
              <p:nvPr/>
            </p:nvSpPr>
            <p:spPr>
              <a:xfrm>
                <a:off x="2283350" y="2080900"/>
                <a:ext cx="326950" cy="176625"/>
              </a:xfrm>
              <a:custGeom>
                <a:avLst/>
                <a:gdLst/>
                <a:ahLst/>
                <a:cxnLst/>
                <a:rect l="l" t="t" r="r" b="b"/>
                <a:pathLst>
                  <a:path w="13078" h="7065" extrusionOk="0">
                    <a:moveTo>
                      <a:pt x="12132" y="0"/>
                    </a:moveTo>
                    <a:cubicBezTo>
                      <a:pt x="4942" y="1367"/>
                      <a:pt x="1" y="6812"/>
                      <a:pt x="1" y="6812"/>
                    </a:cubicBezTo>
                    <a:lnTo>
                      <a:pt x="1094" y="7065"/>
                    </a:lnTo>
                    <a:cubicBezTo>
                      <a:pt x="4290" y="3680"/>
                      <a:pt x="8516" y="1262"/>
                      <a:pt x="13078" y="232"/>
                    </a:cubicBezTo>
                    <a:lnTo>
                      <a:pt x="121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56"/>
              <p:cNvSpPr/>
              <p:nvPr/>
            </p:nvSpPr>
            <p:spPr>
              <a:xfrm>
                <a:off x="1933300" y="2660400"/>
                <a:ext cx="304350" cy="337200"/>
              </a:xfrm>
              <a:custGeom>
                <a:avLst/>
                <a:gdLst/>
                <a:ahLst/>
                <a:cxnLst/>
                <a:rect l="l" t="t" r="r" b="b"/>
                <a:pathLst>
                  <a:path w="12174" h="13488" extrusionOk="0">
                    <a:moveTo>
                      <a:pt x="3720" y="1"/>
                    </a:moveTo>
                    <a:cubicBezTo>
                      <a:pt x="2238" y="1"/>
                      <a:pt x="848" y="519"/>
                      <a:pt x="1" y="1713"/>
                    </a:cubicBezTo>
                    <a:cubicBezTo>
                      <a:pt x="652" y="1032"/>
                      <a:pt x="1260" y="852"/>
                      <a:pt x="1965" y="852"/>
                    </a:cubicBezTo>
                    <a:cubicBezTo>
                      <a:pt x="2239" y="852"/>
                      <a:pt x="2527" y="879"/>
                      <a:pt x="2839" y="914"/>
                    </a:cubicBezTo>
                    <a:cubicBezTo>
                      <a:pt x="3911" y="1041"/>
                      <a:pt x="4836" y="1755"/>
                      <a:pt x="5677" y="2449"/>
                    </a:cubicBezTo>
                    <a:cubicBezTo>
                      <a:pt x="7296" y="3753"/>
                      <a:pt x="8621" y="5582"/>
                      <a:pt x="9062" y="7642"/>
                    </a:cubicBezTo>
                    <a:cubicBezTo>
                      <a:pt x="9504" y="9703"/>
                      <a:pt x="9020" y="11931"/>
                      <a:pt x="7569" y="13487"/>
                    </a:cubicBezTo>
                    <a:cubicBezTo>
                      <a:pt x="7582" y="13487"/>
                      <a:pt x="7596" y="13487"/>
                      <a:pt x="7609" y="13487"/>
                    </a:cubicBezTo>
                    <a:cubicBezTo>
                      <a:pt x="8979" y="13487"/>
                      <a:pt x="10140" y="12403"/>
                      <a:pt x="10744" y="11153"/>
                    </a:cubicBezTo>
                    <a:cubicBezTo>
                      <a:pt x="12174" y="8210"/>
                      <a:pt x="11164" y="4741"/>
                      <a:pt x="8999" y="2302"/>
                    </a:cubicBezTo>
                    <a:cubicBezTo>
                      <a:pt x="7749" y="885"/>
                      <a:pt x="5655" y="1"/>
                      <a:pt x="3720"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56"/>
              <p:cNvSpPr/>
              <p:nvPr/>
            </p:nvSpPr>
            <p:spPr>
              <a:xfrm>
                <a:off x="1933300" y="2660400"/>
                <a:ext cx="304350" cy="337200"/>
              </a:xfrm>
              <a:custGeom>
                <a:avLst/>
                <a:gdLst/>
                <a:ahLst/>
                <a:cxnLst/>
                <a:rect l="l" t="t" r="r" b="b"/>
                <a:pathLst>
                  <a:path w="12174" h="13488" extrusionOk="0">
                    <a:moveTo>
                      <a:pt x="3720" y="1"/>
                    </a:moveTo>
                    <a:cubicBezTo>
                      <a:pt x="2238" y="1"/>
                      <a:pt x="848" y="519"/>
                      <a:pt x="1" y="1713"/>
                    </a:cubicBezTo>
                    <a:cubicBezTo>
                      <a:pt x="652" y="1032"/>
                      <a:pt x="1260" y="852"/>
                      <a:pt x="1965" y="852"/>
                    </a:cubicBezTo>
                    <a:cubicBezTo>
                      <a:pt x="2239" y="852"/>
                      <a:pt x="2527" y="879"/>
                      <a:pt x="2839" y="914"/>
                    </a:cubicBezTo>
                    <a:cubicBezTo>
                      <a:pt x="3911" y="1041"/>
                      <a:pt x="4836" y="1755"/>
                      <a:pt x="5677" y="2449"/>
                    </a:cubicBezTo>
                    <a:cubicBezTo>
                      <a:pt x="7296" y="3753"/>
                      <a:pt x="8621" y="5582"/>
                      <a:pt x="9062" y="7642"/>
                    </a:cubicBezTo>
                    <a:cubicBezTo>
                      <a:pt x="9504" y="9703"/>
                      <a:pt x="9020" y="11931"/>
                      <a:pt x="7569" y="13487"/>
                    </a:cubicBezTo>
                    <a:cubicBezTo>
                      <a:pt x="7582" y="13487"/>
                      <a:pt x="7596" y="13487"/>
                      <a:pt x="7609" y="13487"/>
                    </a:cubicBezTo>
                    <a:cubicBezTo>
                      <a:pt x="8979" y="13487"/>
                      <a:pt x="10140" y="12403"/>
                      <a:pt x="10744" y="11153"/>
                    </a:cubicBezTo>
                    <a:cubicBezTo>
                      <a:pt x="12174" y="8210"/>
                      <a:pt x="11164" y="4741"/>
                      <a:pt x="8999" y="2302"/>
                    </a:cubicBezTo>
                    <a:cubicBezTo>
                      <a:pt x="7749" y="885"/>
                      <a:pt x="5655" y="1"/>
                      <a:pt x="37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56"/>
              <p:cNvSpPr/>
              <p:nvPr/>
            </p:nvSpPr>
            <p:spPr>
              <a:xfrm>
                <a:off x="2573500" y="2484575"/>
                <a:ext cx="109350" cy="223075"/>
              </a:xfrm>
              <a:custGeom>
                <a:avLst/>
                <a:gdLst/>
                <a:ahLst/>
                <a:cxnLst/>
                <a:rect l="l" t="t" r="r" b="b"/>
                <a:pathLst>
                  <a:path w="4374" h="8923" extrusionOk="0">
                    <a:moveTo>
                      <a:pt x="4058" y="0"/>
                    </a:moveTo>
                    <a:lnTo>
                      <a:pt x="4058" y="0"/>
                    </a:lnTo>
                    <a:cubicBezTo>
                      <a:pt x="3217" y="2544"/>
                      <a:pt x="1724" y="5698"/>
                      <a:pt x="0" y="7758"/>
                    </a:cubicBezTo>
                    <a:lnTo>
                      <a:pt x="42" y="7716"/>
                    </a:lnTo>
                    <a:lnTo>
                      <a:pt x="42" y="7716"/>
                    </a:lnTo>
                    <a:cubicBezTo>
                      <a:pt x="21" y="8305"/>
                      <a:pt x="547" y="8830"/>
                      <a:pt x="1115" y="8915"/>
                    </a:cubicBezTo>
                    <a:cubicBezTo>
                      <a:pt x="1165" y="8920"/>
                      <a:pt x="1215" y="8923"/>
                      <a:pt x="1265" y="8923"/>
                    </a:cubicBezTo>
                    <a:cubicBezTo>
                      <a:pt x="1799" y="8923"/>
                      <a:pt x="2305" y="8624"/>
                      <a:pt x="2670" y="8221"/>
                    </a:cubicBezTo>
                    <a:cubicBezTo>
                      <a:pt x="3070" y="7779"/>
                      <a:pt x="3280" y="7233"/>
                      <a:pt x="3469" y="6665"/>
                    </a:cubicBezTo>
                    <a:cubicBezTo>
                      <a:pt x="4058" y="4773"/>
                      <a:pt x="4373" y="1934"/>
                      <a:pt x="40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56"/>
              <p:cNvSpPr/>
              <p:nvPr/>
            </p:nvSpPr>
            <p:spPr>
              <a:xfrm>
                <a:off x="2419500" y="2387600"/>
                <a:ext cx="209200" cy="243575"/>
              </a:xfrm>
              <a:custGeom>
                <a:avLst/>
                <a:gdLst/>
                <a:ahLst/>
                <a:cxnLst/>
                <a:rect l="l" t="t" r="r" b="b"/>
                <a:pathLst>
                  <a:path w="8368" h="9743" extrusionOk="0">
                    <a:moveTo>
                      <a:pt x="1573" y="0"/>
                    </a:moveTo>
                    <a:cubicBezTo>
                      <a:pt x="1309" y="0"/>
                      <a:pt x="1038" y="26"/>
                      <a:pt x="799" y="116"/>
                    </a:cubicBezTo>
                    <a:cubicBezTo>
                      <a:pt x="442" y="242"/>
                      <a:pt x="126" y="536"/>
                      <a:pt x="63" y="915"/>
                    </a:cubicBezTo>
                    <a:cubicBezTo>
                      <a:pt x="0" y="1188"/>
                      <a:pt x="168" y="1524"/>
                      <a:pt x="421" y="1672"/>
                    </a:cubicBezTo>
                    <a:cubicBezTo>
                      <a:pt x="2313" y="3879"/>
                      <a:pt x="3763" y="6444"/>
                      <a:pt x="4604" y="9240"/>
                    </a:cubicBezTo>
                    <a:cubicBezTo>
                      <a:pt x="4692" y="9567"/>
                      <a:pt x="4975" y="9743"/>
                      <a:pt x="5264" y="9743"/>
                    </a:cubicBezTo>
                    <a:cubicBezTo>
                      <a:pt x="5460" y="9743"/>
                      <a:pt x="5659" y="9662"/>
                      <a:pt x="5803" y="9493"/>
                    </a:cubicBezTo>
                    <a:cubicBezTo>
                      <a:pt x="6707" y="8484"/>
                      <a:pt x="7232" y="7096"/>
                      <a:pt x="7674" y="5792"/>
                    </a:cubicBezTo>
                    <a:cubicBezTo>
                      <a:pt x="8010" y="4867"/>
                      <a:pt x="8368" y="3816"/>
                      <a:pt x="8010" y="2849"/>
                    </a:cubicBezTo>
                    <a:cubicBezTo>
                      <a:pt x="7653" y="1756"/>
                      <a:pt x="6497" y="1083"/>
                      <a:pt x="5382" y="705"/>
                    </a:cubicBezTo>
                    <a:cubicBezTo>
                      <a:pt x="4268" y="305"/>
                      <a:pt x="3070" y="74"/>
                      <a:pt x="1892" y="11"/>
                    </a:cubicBezTo>
                    <a:cubicBezTo>
                      <a:pt x="1789" y="5"/>
                      <a:pt x="1682" y="0"/>
                      <a:pt x="15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56"/>
              <p:cNvSpPr/>
              <p:nvPr/>
            </p:nvSpPr>
            <p:spPr>
              <a:xfrm>
                <a:off x="1946450" y="2274475"/>
                <a:ext cx="175050" cy="202225"/>
              </a:xfrm>
              <a:custGeom>
                <a:avLst/>
                <a:gdLst/>
                <a:ahLst/>
                <a:cxnLst/>
                <a:rect l="l" t="t" r="r" b="b"/>
                <a:pathLst>
                  <a:path w="7002" h="8089" extrusionOk="0">
                    <a:moveTo>
                      <a:pt x="1655" y="0"/>
                    </a:moveTo>
                    <a:cubicBezTo>
                      <a:pt x="1210" y="0"/>
                      <a:pt x="755" y="81"/>
                      <a:pt x="442" y="394"/>
                    </a:cubicBezTo>
                    <a:cubicBezTo>
                      <a:pt x="126" y="709"/>
                      <a:pt x="63" y="1193"/>
                      <a:pt x="63" y="1676"/>
                    </a:cubicBezTo>
                    <a:cubicBezTo>
                      <a:pt x="0" y="3863"/>
                      <a:pt x="631" y="6070"/>
                      <a:pt x="1808" y="7900"/>
                    </a:cubicBezTo>
                    <a:lnTo>
                      <a:pt x="1892" y="8089"/>
                    </a:lnTo>
                    <a:cubicBezTo>
                      <a:pt x="2796" y="5482"/>
                      <a:pt x="4436" y="2833"/>
                      <a:pt x="6812" y="1382"/>
                    </a:cubicBezTo>
                    <a:cubicBezTo>
                      <a:pt x="6959" y="1277"/>
                      <a:pt x="7001" y="1025"/>
                      <a:pt x="6917" y="856"/>
                    </a:cubicBezTo>
                    <a:cubicBezTo>
                      <a:pt x="6896" y="751"/>
                      <a:pt x="6728" y="709"/>
                      <a:pt x="6623" y="667"/>
                    </a:cubicBezTo>
                    <a:cubicBezTo>
                      <a:pt x="5109" y="331"/>
                      <a:pt x="3574" y="121"/>
                      <a:pt x="2019" y="15"/>
                    </a:cubicBezTo>
                    <a:cubicBezTo>
                      <a:pt x="1900" y="6"/>
                      <a:pt x="1778" y="0"/>
                      <a:pt x="1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56"/>
              <p:cNvSpPr/>
              <p:nvPr/>
            </p:nvSpPr>
            <p:spPr>
              <a:xfrm>
                <a:off x="1912275" y="2251200"/>
                <a:ext cx="51000" cy="243900"/>
              </a:xfrm>
              <a:custGeom>
                <a:avLst/>
                <a:gdLst/>
                <a:ahLst/>
                <a:cxnLst/>
                <a:rect l="l" t="t" r="r" b="b"/>
                <a:pathLst>
                  <a:path w="2040" h="9756" extrusionOk="0">
                    <a:moveTo>
                      <a:pt x="274" y="0"/>
                    </a:moveTo>
                    <a:cubicBezTo>
                      <a:pt x="232" y="0"/>
                      <a:pt x="211" y="127"/>
                      <a:pt x="190" y="358"/>
                    </a:cubicBezTo>
                    <a:cubicBezTo>
                      <a:pt x="169" y="631"/>
                      <a:pt x="106" y="989"/>
                      <a:pt x="85" y="1451"/>
                    </a:cubicBezTo>
                    <a:cubicBezTo>
                      <a:pt x="1" y="2355"/>
                      <a:pt x="22" y="3617"/>
                      <a:pt x="274" y="5025"/>
                    </a:cubicBezTo>
                    <a:cubicBezTo>
                      <a:pt x="400" y="5698"/>
                      <a:pt x="547" y="6371"/>
                      <a:pt x="736" y="6938"/>
                    </a:cubicBezTo>
                    <a:cubicBezTo>
                      <a:pt x="926" y="7506"/>
                      <a:pt x="1136" y="8011"/>
                      <a:pt x="1325" y="8431"/>
                    </a:cubicBezTo>
                    <a:cubicBezTo>
                      <a:pt x="1514" y="8852"/>
                      <a:pt x="1683" y="9188"/>
                      <a:pt x="1809" y="9398"/>
                    </a:cubicBezTo>
                    <a:cubicBezTo>
                      <a:pt x="1956" y="9651"/>
                      <a:pt x="2019" y="9756"/>
                      <a:pt x="2019" y="9756"/>
                    </a:cubicBezTo>
                    <a:cubicBezTo>
                      <a:pt x="2040" y="9756"/>
                      <a:pt x="1977" y="9609"/>
                      <a:pt x="1872" y="9377"/>
                    </a:cubicBezTo>
                    <a:cubicBezTo>
                      <a:pt x="1767" y="9167"/>
                      <a:pt x="1598" y="8831"/>
                      <a:pt x="1430" y="8410"/>
                    </a:cubicBezTo>
                    <a:cubicBezTo>
                      <a:pt x="1241" y="7990"/>
                      <a:pt x="1052" y="7485"/>
                      <a:pt x="863" y="6917"/>
                    </a:cubicBezTo>
                    <a:cubicBezTo>
                      <a:pt x="715" y="6329"/>
                      <a:pt x="547" y="5698"/>
                      <a:pt x="421" y="5025"/>
                    </a:cubicBezTo>
                    <a:cubicBezTo>
                      <a:pt x="190" y="3659"/>
                      <a:pt x="169" y="2397"/>
                      <a:pt x="190" y="1472"/>
                    </a:cubicBezTo>
                    <a:cubicBezTo>
                      <a:pt x="190" y="1031"/>
                      <a:pt x="211" y="652"/>
                      <a:pt x="232" y="400"/>
                    </a:cubicBezTo>
                    <a:cubicBezTo>
                      <a:pt x="274" y="127"/>
                      <a:pt x="274" y="0"/>
                      <a:pt x="27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56"/>
              <p:cNvSpPr/>
              <p:nvPr/>
            </p:nvSpPr>
            <p:spPr>
              <a:xfrm>
                <a:off x="2276525" y="2077025"/>
                <a:ext cx="303825" cy="171175"/>
              </a:xfrm>
              <a:custGeom>
                <a:avLst/>
                <a:gdLst/>
                <a:ahLst/>
                <a:cxnLst/>
                <a:rect l="l" t="t" r="r" b="b"/>
                <a:pathLst>
                  <a:path w="12153" h="6847" extrusionOk="0">
                    <a:moveTo>
                      <a:pt x="12145" y="1"/>
                    </a:moveTo>
                    <a:cubicBezTo>
                      <a:pt x="12135" y="1"/>
                      <a:pt x="12114" y="11"/>
                      <a:pt x="12081" y="35"/>
                    </a:cubicBezTo>
                    <a:lnTo>
                      <a:pt x="12081" y="35"/>
                    </a:lnTo>
                    <a:cubicBezTo>
                      <a:pt x="12129" y="20"/>
                      <a:pt x="12153" y="8"/>
                      <a:pt x="12153" y="8"/>
                    </a:cubicBezTo>
                    <a:cubicBezTo>
                      <a:pt x="12153" y="3"/>
                      <a:pt x="12150" y="1"/>
                      <a:pt x="12145" y="1"/>
                    </a:cubicBezTo>
                    <a:close/>
                    <a:moveTo>
                      <a:pt x="12081" y="35"/>
                    </a:moveTo>
                    <a:cubicBezTo>
                      <a:pt x="12065" y="40"/>
                      <a:pt x="12047" y="45"/>
                      <a:pt x="12026" y="50"/>
                    </a:cubicBezTo>
                    <a:cubicBezTo>
                      <a:pt x="11974" y="71"/>
                      <a:pt x="11917" y="92"/>
                      <a:pt x="11852" y="110"/>
                    </a:cubicBezTo>
                    <a:lnTo>
                      <a:pt x="11852" y="110"/>
                    </a:lnTo>
                    <a:cubicBezTo>
                      <a:pt x="11909" y="100"/>
                      <a:pt x="11961" y="92"/>
                      <a:pt x="12005" y="92"/>
                    </a:cubicBezTo>
                    <a:cubicBezTo>
                      <a:pt x="12035" y="68"/>
                      <a:pt x="12060" y="49"/>
                      <a:pt x="12081" y="35"/>
                    </a:cubicBezTo>
                    <a:close/>
                    <a:moveTo>
                      <a:pt x="11852" y="110"/>
                    </a:moveTo>
                    <a:lnTo>
                      <a:pt x="11852" y="110"/>
                    </a:lnTo>
                    <a:cubicBezTo>
                      <a:pt x="11775" y="124"/>
                      <a:pt x="11691" y="143"/>
                      <a:pt x="11606" y="155"/>
                    </a:cubicBezTo>
                    <a:cubicBezTo>
                      <a:pt x="11417" y="198"/>
                      <a:pt x="11206" y="240"/>
                      <a:pt x="10975" y="324"/>
                    </a:cubicBezTo>
                    <a:cubicBezTo>
                      <a:pt x="10702" y="366"/>
                      <a:pt x="10450" y="450"/>
                      <a:pt x="10134" y="555"/>
                    </a:cubicBezTo>
                    <a:cubicBezTo>
                      <a:pt x="9524" y="765"/>
                      <a:pt x="8831" y="1039"/>
                      <a:pt x="8032" y="1354"/>
                    </a:cubicBezTo>
                    <a:cubicBezTo>
                      <a:pt x="7275" y="1690"/>
                      <a:pt x="6434" y="2090"/>
                      <a:pt x="5572" y="2552"/>
                    </a:cubicBezTo>
                    <a:cubicBezTo>
                      <a:pt x="4731" y="3036"/>
                      <a:pt x="3932" y="3519"/>
                      <a:pt x="3238" y="4024"/>
                    </a:cubicBezTo>
                    <a:cubicBezTo>
                      <a:pt x="2565" y="4529"/>
                      <a:pt x="1956" y="4991"/>
                      <a:pt x="1493" y="5412"/>
                    </a:cubicBezTo>
                    <a:cubicBezTo>
                      <a:pt x="1262" y="5622"/>
                      <a:pt x="1052" y="5811"/>
                      <a:pt x="862" y="6000"/>
                    </a:cubicBezTo>
                    <a:cubicBezTo>
                      <a:pt x="673" y="6147"/>
                      <a:pt x="526" y="6316"/>
                      <a:pt x="379" y="6442"/>
                    </a:cubicBezTo>
                    <a:lnTo>
                      <a:pt x="85" y="6736"/>
                    </a:lnTo>
                    <a:cubicBezTo>
                      <a:pt x="21" y="6778"/>
                      <a:pt x="0" y="6841"/>
                      <a:pt x="0" y="6841"/>
                    </a:cubicBezTo>
                    <a:cubicBezTo>
                      <a:pt x="0" y="6845"/>
                      <a:pt x="1" y="6847"/>
                      <a:pt x="3" y="6847"/>
                    </a:cubicBezTo>
                    <a:cubicBezTo>
                      <a:pt x="9" y="6847"/>
                      <a:pt x="33" y="6809"/>
                      <a:pt x="85" y="6757"/>
                    </a:cubicBezTo>
                    <a:cubicBezTo>
                      <a:pt x="190" y="6673"/>
                      <a:pt x="274" y="6568"/>
                      <a:pt x="400" y="6463"/>
                    </a:cubicBezTo>
                    <a:cubicBezTo>
                      <a:pt x="547" y="6337"/>
                      <a:pt x="694" y="6189"/>
                      <a:pt x="883" y="6021"/>
                    </a:cubicBezTo>
                    <a:cubicBezTo>
                      <a:pt x="1073" y="5874"/>
                      <a:pt x="1304" y="5685"/>
                      <a:pt x="1535" y="5475"/>
                    </a:cubicBezTo>
                    <a:cubicBezTo>
                      <a:pt x="2040" y="5054"/>
                      <a:pt x="2650" y="4592"/>
                      <a:pt x="3322" y="4108"/>
                    </a:cubicBezTo>
                    <a:cubicBezTo>
                      <a:pt x="4016" y="3603"/>
                      <a:pt x="4794" y="3099"/>
                      <a:pt x="5635" y="2636"/>
                    </a:cubicBezTo>
                    <a:cubicBezTo>
                      <a:pt x="6476" y="2153"/>
                      <a:pt x="7317" y="1753"/>
                      <a:pt x="8095" y="1417"/>
                    </a:cubicBezTo>
                    <a:cubicBezTo>
                      <a:pt x="8873" y="1081"/>
                      <a:pt x="9588" y="807"/>
                      <a:pt x="10197" y="597"/>
                    </a:cubicBezTo>
                    <a:cubicBezTo>
                      <a:pt x="10471" y="492"/>
                      <a:pt x="10765" y="429"/>
                      <a:pt x="10996" y="345"/>
                    </a:cubicBezTo>
                    <a:cubicBezTo>
                      <a:pt x="11248" y="261"/>
                      <a:pt x="11459" y="219"/>
                      <a:pt x="11627" y="155"/>
                    </a:cubicBezTo>
                    <a:cubicBezTo>
                      <a:pt x="11712" y="145"/>
                      <a:pt x="11786" y="129"/>
                      <a:pt x="11852" y="11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56"/>
              <p:cNvSpPr/>
              <p:nvPr/>
            </p:nvSpPr>
            <p:spPr>
              <a:xfrm>
                <a:off x="2423700" y="2360350"/>
                <a:ext cx="233925" cy="63825"/>
              </a:xfrm>
              <a:custGeom>
                <a:avLst/>
                <a:gdLst/>
                <a:ahLst/>
                <a:cxnLst/>
                <a:rect l="l" t="t" r="r" b="b"/>
                <a:pathLst>
                  <a:path w="9357" h="2553" extrusionOk="0">
                    <a:moveTo>
                      <a:pt x="2624" y="1"/>
                    </a:moveTo>
                    <a:cubicBezTo>
                      <a:pt x="2168" y="1"/>
                      <a:pt x="1756" y="29"/>
                      <a:pt x="1409" y="71"/>
                    </a:cubicBezTo>
                    <a:cubicBezTo>
                      <a:pt x="967" y="134"/>
                      <a:pt x="589" y="176"/>
                      <a:pt x="358" y="260"/>
                    </a:cubicBezTo>
                    <a:cubicBezTo>
                      <a:pt x="126" y="323"/>
                      <a:pt x="0" y="365"/>
                      <a:pt x="0" y="365"/>
                    </a:cubicBezTo>
                    <a:cubicBezTo>
                      <a:pt x="0" y="366"/>
                      <a:pt x="3" y="367"/>
                      <a:pt x="7" y="367"/>
                    </a:cubicBezTo>
                    <a:cubicBezTo>
                      <a:pt x="73" y="367"/>
                      <a:pt x="605" y="233"/>
                      <a:pt x="1430" y="155"/>
                    </a:cubicBezTo>
                    <a:cubicBezTo>
                      <a:pt x="1764" y="124"/>
                      <a:pt x="2148" y="101"/>
                      <a:pt x="2566" y="101"/>
                    </a:cubicBezTo>
                    <a:cubicBezTo>
                      <a:pt x="3279" y="101"/>
                      <a:pt x="4093" y="166"/>
                      <a:pt x="4941" y="365"/>
                    </a:cubicBezTo>
                    <a:cubicBezTo>
                      <a:pt x="5593" y="512"/>
                      <a:pt x="6223" y="701"/>
                      <a:pt x="6770" y="933"/>
                    </a:cubicBezTo>
                    <a:cubicBezTo>
                      <a:pt x="7296" y="1185"/>
                      <a:pt x="7800" y="1437"/>
                      <a:pt x="8158" y="1689"/>
                    </a:cubicBezTo>
                    <a:cubicBezTo>
                      <a:pt x="8916" y="2161"/>
                      <a:pt x="9295" y="2552"/>
                      <a:pt x="9352" y="2552"/>
                    </a:cubicBezTo>
                    <a:cubicBezTo>
                      <a:pt x="9354" y="2552"/>
                      <a:pt x="9355" y="2552"/>
                      <a:pt x="9356" y="2551"/>
                    </a:cubicBezTo>
                    <a:cubicBezTo>
                      <a:pt x="9356" y="2551"/>
                      <a:pt x="9251" y="2446"/>
                      <a:pt x="9062" y="2278"/>
                    </a:cubicBezTo>
                    <a:cubicBezTo>
                      <a:pt x="8978" y="2215"/>
                      <a:pt x="8852" y="2089"/>
                      <a:pt x="8725" y="2005"/>
                    </a:cubicBezTo>
                    <a:cubicBezTo>
                      <a:pt x="8641" y="1942"/>
                      <a:pt x="8557" y="1858"/>
                      <a:pt x="8473" y="1816"/>
                    </a:cubicBezTo>
                    <a:cubicBezTo>
                      <a:pt x="8410" y="1752"/>
                      <a:pt x="8326" y="1689"/>
                      <a:pt x="8221" y="1626"/>
                    </a:cubicBezTo>
                    <a:cubicBezTo>
                      <a:pt x="7842" y="1374"/>
                      <a:pt x="7380" y="1101"/>
                      <a:pt x="6833" y="869"/>
                    </a:cubicBezTo>
                    <a:cubicBezTo>
                      <a:pt x="6266" y="617"/>
                      <a:pt x="5635" y="428"/>
                      <a:pt x="4962" y="260"/>
                    </a:cubicBezTo>
                    <a:cubicBezTo>
                      <a:pt x="4133" y="68"/>
                      <a:pt x="3327" y="1"/>
                      <a:pt x="2624"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56"/>
              <p:cNvSpPr/>
              <p:nvPr/>
            </p:nvSpPr>
            <p:spPr>
              <a:xfrm>
                <a:off x="1916475" y="2733700"/>
                <a:ext cx="153500" cy="252850"/>
              </a:xfrm>
              <a:custGeom>
                <a:avLst/>
                <a:gdLst/>
                <a:ahLst/>
                <a:cxnLst/>
                <a:rect l="l" t="t" r="r" b="b"/>
                <a:pathLst>
                  <a:path w="6140" h="10114" extrusionOk="0">
                    <a:moveTo>
                      <a:pt x="169" y="1"/>
                    </a:moveTo>
                    <a:cubicBezTo>
                      <a:pt x="169" y="1"/>
                      <a:pt x="169" y="43"/>
                      <a:pt x="148" y="127"/>
                    </a:cubicBezTo>
                    <a:cubicBezTo>
                      <a:pt x="148" y="211"/>
                      <a:pt x="127" y="337"/>
                      <a:pt x="106" y="484"/>
                    </a:cubicBezTo>
                    <a:cubicBezTo>
                      <a:pt x="43" y="800"/>
                      <a:pt x="1" y="1283"/>
                      <a:pt x="22" y="1851"/>
                    </a:cubicBezTo>
                    <a:cubicBezTo>
                      <a:pt x="43" y="3007"/>
                      <a:pt x="358" y="4626"/>
                      <a:pt x="1262" y="6161"/>
                    </a:cubicBezTo>
                    <a:cubicBezTo>
                      <a:pt x="2145" y="7696"/>
                      <a:pt x="3407" y="8768"/>
                      <a:pt x="4416" y="9357"/>
                    </a:cubicBezTo>
                    <a:cubicBezTo>
                      <a:pt x="4899" y="9630"/>
                      <a:pt x="5341" y="9840"/>
                      <a:pt x="5635" y="9945"/>
                    </a:cubicBezTo>
                    <a:cubicBezTo>
                      <a:pt x="5782" y="10029"/>
                      <a:pt x="5909" y="10050"/>
                      <a:pt x="5993" y="10092"/>
                    </a:cubicBezTo>
                    <a:cubicBezTo>
                      <a:pt x="6056" y="10113"/>
                      <a:pt x="6119" y="10113"/>
                      <a:pt x="6119" y="10113"/>
                    </a:cubicBezTo>
                    <a:cubicBezTo>
                      <a:pt x="6140" y="10113"/>
                      <a:pt x="5951" y="10029"/>
                      <a:pt x="5677" y="9945"/>
                    </a:cubicBezTo>
                    <a:cubicBezTo>
                      <a:pt x="5362" y="9819"/>
                      <a:pt x="4942" y="9609"/>
                      <a:pt x="4458" y="9294"/>
                    </a:cubicBezTo>
                    <a:cubicBezTo>
                      <a:pt x="3491" y="8684"/>
                      <a:pt x="2250" y="7633"/>
                      <a:pt x="1367" y="6119"/>
                    </a:cubicBezTo>
                    <a:cubicBezTo>
                      <a:pt x="463" y="4584"/>
                      <a:pt x="148" y="2986"/>
                      <a:pt x="106" y="1851"/>
                    </a:cubicBezTo>
                    <a:cubicBezTo>
                      <a:pt x="64" y="1283"/>
                      <a:pt x="106" y="800"/>
                      <a:pt x="127" y="484"/>
                    </a:cubicBezTo>
                    <a:cubicBezTo>
                      <a:pt x="169" y="170"/>
                      <a:pt x="169" y="2"/>
                      <a:pt x="16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56"/>
              <p:cNvSpPr/>
              <p:nvPr/>
            </p:nvSpPr>
            <p:spPr>
              <a:xfrm>
                <a:off x="2047875" y="2833200"/>
                <a:ext cx="66250" cy="77700"/>
              </a:xfrm>
              <a:custGeom>
                <a:avLst/>
                <a:gdLst/>
                <a:ahLst/>
                <a:cxnLst/>
                <a:rect l="l" t="t" r="r" b="b"/>
                <a:pathLst>
                  <a:path w="2650" h="3108" extrusionOk="0">
                    <a:moveTo>
                      <a:pt x="1244" y="0"/>
                    </a:moveTo>
                    <a:cubicBezTo>
                      <a:pt x="926" y="0"/>
                      <a:pt x="596" y="141"/>
                      <a:pt x="379" y="373"/>
                    </a:cubicBezTo>
                    <a:cubicBezTo>
                      <a:pt x="85" y="688"/>
                      <a:pt x="1" y="1172"/>
                      <a:pt x="43" y="1592"/>
                    </a:cubicBezTo>
                    <a:cubicBezTo>
                      <a:pt x="127" y="2013"/>
                      <a:pt x="232" y="2370"/>
                      <a:pt x="548" y="2685"/>
                    </a:cubicBezTo>
                    <a:cubicBezTo>
                      <a:pt x="758" y="2896"/>
                      <a:pt x="1115" y="3085"/>
                      <a:pt x="1410" y="3106"/>
                    </a:cubicBezTo>
                    <a:cubicBezTo>
                      <a:pt x="1424" y="3107"/>
                      <a:pt x="1438" y="3107"/>
                      <a:pt x="1453" y="3107"/>
                    </a:cubicBezTo>
                    <a:cubicBezTo>
                      <a:pt x="1836" y="3107"/>
                      <a:pt x="2194" y="2840"/>
                      <a:pt x="2377" y="2475"/>
                    </a:cubicBezTo>
                    <a:cubicBezTo>
                      <a:pt x="2608" y="2055"/>
                      <a:pt x="2650" y="1529"/>
                      <a:pt x="2482" y="1088"/>
                    </a:cubicBezTo>
                    <a:cubicBezTo>
                      <a:pt x="2335" y="646"/>
                      <a:pt x="2019" y="226"/>
                      <a:pt x="1578" y="57"/>
                    </a:cubicBezTo>
                    <a:cubicBezTo>
                      <a:pt x="1472" y="18"/>
                      <a:pt x="1359" y="0"/>
                      <a:pt x="1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56"/>
              <p:cNvSpPr/>
              <p:nvPr/>
            </p:nvSpPr>
            <p:spPr>
              <a:xfrm>
                <a:off x="2045775" y="2833350"/>
                <a:ext cx="54700" cy="76875"/>
              </a:xfrm>
              <a:custGeom>
                <a:avLst/>
                <a:gdLst/>
                <a:ahLst/>
                <a:cxnLst/>
                <a:rect l="l" t="t" r="r" b="b"/>
                <a:pathLst>
                  <a:path w="2188" h="3075" extrusionOk="0">
                    <a:moveTo>
                      <a:pt x="1160" y="0"/>
                    </a:moveTo>
                    <a:cubicBezTo>
                      <a:pt x="970" y="0"/>
                      <a:pt x="619" y="103"/>
                      <a:pt x="421" y="283"/>
                    </a:cubicBezTo>
                    <a:cubicBezTo>
                      <a:pt x="211" y="514"/>
                      <a:pt x="85" y="871"/>
                      <a:pt x="43" y="1187"/>
                    </a:cubicBezTo>
                    <a:cubicBezTo>
                      <a:pt x="1" y="2007"/>
                      <a:pt x="505" y="2806"/>
                      <a:pt x="1283" y="3058"/>
                    </a:cubicBezTo>
                    <a:cubicBezTo>
                      <a:pt x="1339" y="3069"/>
                      <a:pt x="1398" y="3074"/>
                      <a:pt x="1457" y="3074"/>
                    </a:cubicBezTo>
                    <a:cubicBezTo>
                      <a:pt x="1734" y="3074"/>
                      <a:pt x="2032" y="2961"/>
                      <a:pt x="2187" y="2806"/>
                    </a:cubicBezTo>
                    <a:cubicBezTo>
                      <a:pt x="1599" y="2658"/>
                      <a:pt x="1094" y="2217"/>
                      <a:pt x="926" y="1649"/>
                    </a:cubicBezTo>
                    <a:cubicBezTo>
                      <a:pt x="737" y="1103"/>
                      <a:pt x="863" y="451"/>
                      <a:pt x="1241" y="9"/>
                    </a:cubicBezTo>
                    <a:cubicBezTo>
                      <a:pt x="1220" y="3"/>
                      <a:pt x="1192" y="0"/>
                      <a:pt x="1160"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56"/>
              <p:cNvSpPr/>
              <p:nvPr/>
            </p:nvSpPr>
            <p:spPr>
              <a:xfrm>
                <a:off x="2045775" y="2833350"/>
                <a:ext cx="54700" cy="76875"/>
              </a:xfrm>
              <a:custGeom>
                <a:avLst/>
                <a:gdLst/>
                <a:ahLst/>
                <a:cxnLst/>
                <a:rect l="l" t="t" r="r" b="b"/>
                <a:pathLst>
                  <a:path w="2188" h="3075" extrusionOk="0">
                    <a:moveTo>
                      <a:pt x="1160" y="0"/>
                    </a:moveTo>
                    <a:cubicBezTo>
                      <a:pt x="970" y="0"/>
                      <a:pt x="619" y="103"/>
                      <a:pt x="421" y="283"/>
                    </a:cubicBezTo>
                    <a:cubicBezTo>
                      <a:pt x="211" y="514"/>
                      <a:pt x="85" y="871"/>
                      <a:pt x="43" y="1187"/>
                    </a:cubicBezTo>
                    <a:cubicBezTo>
                      <a:pt x="1" y="2007"/>
                      <a:pt x="505" y="2806"/>
                      <a:pt x="1283" y="3058"/>
                    </a:cubicBezTo>
                    <a:cubicBezTo>
                      <a:pt x="1339" y="3069"/>
                      <a:pt x="1398" y="3074"/>
                      <a:pt x="1457" y="3074"/>
                    </a:cubicBezTo>
                    <a:cubicBezTo>
                      <a:pt x="1734" y="3074"/>
                      <a:pt x="2032" y="2961"/>
                      <a:pt x="2187" y="2806"/>
                    </a:cubicBezTo>
                    <a:cubicBezTo>
                      <a:pt x="1599" y="2658"/>
                      <a:pt x="1094" y="2217"/>
                      <a:pt x="926" y="1649"/>
                    </a:cubicBezTo>
                    <a:cubicBezTo>
                      <a:pt x="737" y="1103"/>
                      <a:pt x="863" y="451"/>
                      <a:pt x="1241" y="9"/>
                    </a:cubicBezTo>
                    <a:cubicBezTo>
                      <a:pt x="1220" y="3"/>
                      <a:pt x="1192" y="0"/>
                      <a:pt x="11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56"/>
              <p:cNvSpPr/>
              <p:nvPr/>
            </p:nvSpPr>
            <p:spPr>
              <a:xfrm>
                <a:off x="1951700" y="2795625"/>
                <a:ext cx="65200" cy="74800"/>
              </a:xfrm>
              <a:custGeom>
                <a:avLst/>
                <a:gdLst/>
                <a:ahLst/>
                <a:cxnLst/>
                <a:rect l="l" t="t" r="r" b="b"/>
                <a:pathLst>
                  <a:path w="2608" h="2992" extrusionOk="0">
                    <a:moveTo>
                      <a:pt x="1194" y="1"/>
                    </a:moveTo>
                    <a:cubicBezTo>
                      <a:pt x="905" y="1"/>
                      <a:pt x="614" y="148"/>
                      <a:pt x="400" y="362"/>
                    </a:cubicBezTo>
                    <a:cubicBezTo>
                      <a:pt x="106" y="677"/>
                      <a:pt x="0" y="1119"/>
                      <a:pt x="85" y="1518"/>
                    </a:cubicBezTo>
                    <a:cubicBezTo>
                      <a:pt x="169" y="1939"/>
                      <a:pt x="253" y="2275"/>
                      <a:pt x="547" y="2570"/>
                    </a:cubicBezTo>
                    <a:cubicBezTo>
                      <a:pt x="757" y="2780"/>
                      <a:pt x="1115" y="2948"/>
                      <a:pt x="1388" y="2990"/>
                    </a:cubicBezTo>
                    <a:cubicBezTo>
                      <a:pt x="1402" y="2991"/>
                      <a:pt x="1415" y="2991"/>
                      <a:pt x="1428" y="2991"/>
                    </a:cubicBezTo>
                    <a:cubicBezTo>
                      <a:pt x="1811" y="2991"/>
                      <a:pt x="2151" y="2705"/>
                      <a:pt x="2334" y="2380"/>
                    </a:cubicBezTo>
                    <a:cubicBezTo>
                      <a:pt x="2565" y="1981"/>
                      <a:pt x="2607" y="1476"/>
                      <a:pt x="2439" y="1035"/>
                    </a:cubicBezTo>
                    <a:cubicBezTo>
                      <a:pt x="2292" y="614"/>
                      <a:pt x="1977" y="215"/>
                      <a:pt x="1514" y="68"/>
                    </a:cubicBezTo>
                    <a:cubicBezTo>
                      <a:pt x="1411" y="22"/>
                      <a:pt x="1303" y="1"/>
                      <a:pt x="11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56"/>
              <p:cNvSpPr/>
              <p:nvPr/>
            </p:nvSpPr>
            <p:spPr>
              <a:xfrm>
                <a:off x="1949600" y="2795650"/>
                <a:ext cx="52575" cy="74350"/>
              </a:xfrm>
              <a:custGeom>
                <a:avLst/>
                <a:gdLst/>
                <a:ahLst/>
                <a:cxnLst/>
                <a:rect l="l" t="t" r="r" b="b"/>
                <a:pathLst>
                  <a:path w="2103" h="2974" extrusionOk="0">
                    <a:moveTo>
                      <a:pt x="1186" y="1"/>
                    </a:moveTo>
                    <a:cubicBezTo>
                      <a:pt x="1042" y="1"/>
                      <a:pt x="655" y="104"/>
                      <a:pt x="463" y="277"/>
                    </a:cubicBezTo>
                    <a:cubicBezTo>
                      <a:pt x="211" y="508"/>
                      <a:pt x="105" y="824"/>
                      <a:pt x="84" y="1139"/>
                    </a:cubicBezTo>
                    <a:cubicBezTo>
                      <a:pt x="0" y="1938"/>
                      <a:pt x="505" y="2737"/>
                      <a:pt x="1262" y="2947"/>
                    </a:cubicBezTo>
                    <a:cubicBezTo>
                      <a:pt x="1321" y="2965"/>
                      <a:pt x="1386" y="2974"/>
                      <a:pt x="1453" y="2974"/>
                    </a:cubicBezTo>
                    <a:cubicBezTo>
                      <a:pt x="1697" y="2974"/>
                      <a:pt x="1971" y="2864"/>
                      <a:pt x="2103" y="2716"/>
                    </a:cubicBezTo>
                    <a:cubicBezTo>
                      <a:pt x="1556" y="2590"/>
                      <a:pt x="1073" y="2169"/>
                      <a:pt x="904" y="1623"/>
                    </a:cubicBezTo>
                    <a:cubicBezTo>
                      <a:pt x="736" y="1097"/>
                      <a:pt x="841" y="466"/>
                      <a:pt x="1220" y="4"/>
                    </a:cubicBezTo>
                    <a:cubicBezTo>
                      <a:pt x="1211" y="2"/>
                      <a:pt x="1200" y="1"/>
                      <a:pt x="1186"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56"/>
              <p:cNvSpPr/>
              <p:nvPr/>
            </p:nvSpPr>
            <p:spPr>
              <a:xfrm>
                <a:off x="1949600" y="2795650"/>
                <a:ext cx="52575" cy="74350"/>
              </a:xfrm>
              <a:custGeom>
                <a:avLst/>
                <a:gdLst/>
                <a:ahLst/>
                <a:cxnLst/>
                <a:rect l="l" t="t" r="r" b="b"/>
                <a:pathLst>
                  <a:path w="2103" h="2974" extrusionOk="0">
                    <a:moveTo>
                      <a:pt x="1186" y="1"/>
                    </a:moveTo>
                    <a:cubicBezTo>
                      <a:pt x="1042" y="1"/>
                      <a:pt x="655" y="104"/>
                      <a:pt x="463" y="277"/>
                    </a:cubicBezTo>
                    <a:cubicBezTo>
                      <a:pt x="211" y="508"/>
                      <a:pt x="105" y="824"/>
                      <a:pt x="84" y="1139"/>
                    </a:cubicBezTo>
                    <a:cubicBezTo>
                      <a:pt x="0" y="1938"/>
                      <a:pt x="505" y="2737"/>
                      <a:pt x="1262" y="2947"/>
                    </a:cubicBezTo>
                    <a:cubicBezTo>
                      <a:pt x="1321" y="2965"/>
                      <a:pt x="1386" y="2974"/>
                      <a:pt x="1453" y="2974"/>
                    </a:cubicBezTo>
                    <a:cubicBezTo>
                      <a:pt x="1697" y="2974"/>
                      <a:pt x="1971" y="2864"/>
                      <a:pt x="2103" y="2716"/>
                    </a:cubicBezTo>
                    <a:cubicBezTo>
                      <a:pt x="1556" y="2590"/>
                      <a:pt x="1073" y="2169"/>
                      <a:pt x="904" y="1623"/>
                    </a:cubicBezTo>
                    <a:cubicBezTo>
                      <a:pt x="736" y="1097"/>
                      <a:pt x="841" y="466"/>
                      <a:pt x="1220" y="4"/>
                    </a:cubicBezTo>
                    <a:cubicBezTo>
                      <a:pt x="1211" y="2"/>
                      <a:pt x="1200" y="1"/>
                      <a:pt x="11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56"/>
              <p:cNvSpPr/>
              <p:nvPr/>
            </p:nvSpPr>
            <p:spPr>
              <a:xfrm>
                <a:off x="2250775" y="2612825"/>
                <a:ext cx="1075" cy="25"/>
              </a:xfrm>
              <a:custGeom>
                <a:avLst/>
                <a:gdLst/>
                <a:ahLst/>
                <a:cxnLst/>
                <a:rect l="l" t="t" r="r" b="b"/>
                <a:pathLst>
                  <a:path w="43" h="1" extrusionOk="0">
                    <a:moveTo>
                      <a:pt x="21" y="0"/>
                    </a:moveTo>
                    <a:cubicBezTo>
                      <a:pt x="42" y="0"/>
                      <a:pt x="0" y="0"/>
                      <a:pt x="21"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56"/>
              <p:cNvSpPr/>
              <p:nvPr/>
            </p:nvSpPr>
            <p:spPr>
              <a:xfrm>
                <a:off x="2239200" y="2615975"/>
                <a:ext cx="1600" cy="550"/>
              </a:xfrm>
              <a:custGeom>
                <a:avLst/>
                <a:gdLst/>
                <a:ahLst/>
                <a:cxnLst/>
                <a:rect l="l" t="t" r="r" b="b"/>
                <a:pathLst>
                  <a:path w="64" h="22" extrusionOk="0">
                    <a:moveTo>
                      <a:pt x="43" y="0"/>
                    </a:moveTo>
                    <a:cubicBezTo>
                      <a:pt x="43" y="3"/>
                      <a:pt x="42" y="6"/>
                      <a:pt x="40" y="8"/>
                    </a:cubicBezTo>
                    <a:lnTo>
                      <a:pt x="40" y="8"/>
                    </a:lnTo>
                    <a:lnTo>
                      <a:pt x="64" y="0"/>
                    </a:lnTo>
                    <a:close/>
                    <a:moveTo>
                      <a:pt x="40" y="8"/>
                    </a:moveTo>
                    <a:lnTo>
                      <a:pt x="1" y="21"/>
                    </a:lnTo>
                    <a:cubicBezTo>
                      <a:pt x="1" y="21"/>
                      <a:pt x="32" y="21"/>
                      <a:pt x="40" y="8"/>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56"/>
              <p:cNvSpPr/>
              <p:nvPr/>
            </p:nvSpPr>
            <p:spPr>
              <a:xfrm>
                <a:off x="2211875" y="2612575"/>
                <a:ext cx="84650" cy="95150"/>
              </a:xfrm>
              <a:custGeom>
                <a:avLst/>
                <a:gdLst/>
                <a:ahLst/>
                <a:cxnLst/>
                <a:rect l="l" t="t" r="r" b="b"/>
                <a:pathLst>
                  <a:path w="3386" h="3806" extrusionOk="0">
                    <a:moveTo>
                      <a:pt x="1722" y="1"/>
                    </a:moveTo>
                    <a:cubicBezTo>
                      <a:pt x="1674" y="1"/>
                      <a:pt x="1626" y="4"/>
                      <a:pt x="1577" y="10"/>
                    </a:cubicBezTo>
                    <a:lnTo>
                      <a:pt x="1556" y="10"/>
                    </a:lnTo>
                    <a:cubicBezTo>
                      <a:pt x="1388" y="10"/>
                      <a:pt x="1241" y="52"/>
                      <a:pt x="1094" y="136"/>
                    </a:cubicBezTo>
                    <a:cubicBezTo>
                      <a:pt x="526" y="431"/>
                      <a:pt x="106" y="1019"/>
                      <a:pt x="43" y="1650"/>
                    </a:cubicBezTo>
                    <a:cubicBezTo>
                      <a:pt x="0" y="2470"/>
                      <a:pt x="505" y="3311"/>
                      <a:pt x="1262" y="3647"/>
                    </a:cubicBezTo>
                    <a:cubicBezTo>
                      <a:pt x="1469" y="3734"/>
                      <a:pt x="1690" y="3806"/>
                      <a:pt x="1925" y="3806"/>
                    </a:cubicBezTo>
                    <a:cubicBezTo>
                      <a:pt x="1976" y="3806"/>
                      <a:pt x="2029" y="3802"/>
                      <a:pt x="2082" y="3795"/>
                    </a:cubicBezTo>
                    <a:cubicBezTo>
                      <a:pt x="2334" y="3731"/>
                      <a:pt x="2565" y="3521"/>
                      <a:pt x="2755" y="3311"/>
                    </a:cubicBezTo>
                    <a:cubicBezTo>
                      <a:pt x="3280" y="2659"/>
                      <a:pt x="3385" y="1734"/>
                      <a:pt x="3070" y="977"/>
                    </a:cubicBezTo>
                    <a:cubicBezTo>
                      <a:pt x="2944" y="641"/>
                      <a:pt x="2713" y="347"/>
                      <a:pt x="2397" y="178"/>
                    </a:cubicBezTo>
                    <a:cubicBezTo>
                      <a:pt x="2220" y="90"/>
                      <a:pt x="1982" y="1"/>
                      <a:pt x="1722"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56"/>
              <p:cNvSpPr/>
              <p:nvPr/>
            </p:nvSpPr>
            <p:spPr>
              <a:xfrm>
                <a:off x="2046300" y="2549750"/>
                <a:ext cx="550" cy="25"/>
              </a:xfrm>
              <a:custGeom>
                <a:avLst/>
                <a:gdLst/>
                <a:ahLst/>
                <a:cxnLst/>
                <a:rect l="l" t="t" r="r" b="b"/>
                <a:pathLst>
                  <a:path w="22" h="1" extrusionOk="0">
                    <a:moveTo>
                      <a:pt x="1" y="0"/>
                    </a:moveTo>
                    <a:cubicBezTo>
                      <a:pt x="22" y="0"/>
                      <a:pt x="1" y="0"/>
                      <a:pt x="1"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56"/>
              <p:cNvSpPr/>
              <p:nvPr/>
            </p:nvSpPr>
            <p:spPr>
              <a:xfrm>
                <a:off x="2036325" y="2552375"/>
                <a:ext cx="1600" cy="550"/>
              </a:xfrm>
              <a:custGeom>
                <a:avLst/>
                <a:gdLst/>
                <a:ahLst/>
                <a:cxnLst/>
                <a:rect l="l" t="t" r="r" b="b"/>
                <a:pathLst>
                  <a:path w="64" h="22" extrusionOk="0">
                    <a:moveTo>
                      <a:pt x="42" y="0"/>
                    </a:moveTo>
                    <a:cubicBezTo>
                      <a:pt x="42" y="3"/>
                      <a:pt x="42" y="6"/>
                      <a:pt x="40" y="8"/>
                    </a:cubicBezTo>
                    <a:lnTo>
                      <a:pt x="40" y="8"/>
                    </a:lnTo>
                    <a:lnTo>
                      <a:pt x="63" y="0"/>
                    </a:lnTo>
                    <a:close/>
                    <a:moveTo>
                      <a:pt x="40" y="8"/>
                    </a:moveTo>
                    <a:lnTo>
                      <a:pt x="0" y="21"/>
                    </a:lnTo>
                    <a:cubicBezTo>
                      <a:pt x="0" y="21"/>
                      <a:pt x="31" y="21"/>
                      <a:pt x="40" y="8"/>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56"/>
              <p:cNvSpPr/>
              <p:nvPr/>
            </p:nvSpPr>
            <p:spPr>
              <a:xfrm>
                <a:off x="2012675" y="2549150"/>
                <a:ext cx="73075" cy="83025"/>
              </a:xfrm>
              <a:custGeom>
                <a:avLst/>
                <a:gdLst/>
                <a:ahLst/>
                <a:cxnLst/>
                <a:rect l="l" t="t" r="r" b="b"/>
                <a:pathLst>
                  <a:path w="2923" h="3321" extrusionOk="0">
                    <a:moveTo>
                      <a:pt x="1470" y="0"/>
                    </a:moveTo>
                    <a:cubicBezTo>
                      <a:pt x="1450" y="0"/>
                      <a:pt x="1429" y="1"/>
                      <a:pt x="1409" y="3"/>
                    </a:cubicBezTo>
                    <a:lnTo>
                      <a:pt x="1367" y="3"/>
                    </a:lnTo>
                    <a:cubicBezTo>
                      <a:pt x="1241" y="3"/>
                      <a:pt x="1115" y="66"/>
                      <a:pt x="967" y="108"/>
                    </a:cubicBezTo>
                    <a:cubicBezTo>
                      <a:pt x="484" y="361"/>
                      <a:pt x="105" y="886"/>
                      <a:pt x="63" y="1454"/>
                    </a:cubicBezTo>
                    <a:cubicBezTo>
                      <a:pt x="0" y="2169"/>
                      <a:pt x="442" y="2884"/>
                      <a:pt x="1115" y="3199"/>
                    </a:cubicBezTo>
                    <a:cubicBezTo>
                      <a:pt x="1270" y="3277"/>
                      <a:pt x="1450" y="3320"/>
                      <a:pt x="1626" y="3320"/>
                    </a:cubicBezTo>
                    <a:cubicBezTo>
                      <a:pt x="1687" y="3320"/>
                      <a:pt x="1749" y="3315"/>
                      <a:pt x="1808" y="3304"/>
                    </a:cubicBezTo>
                    <a:cubicBezTo>
                      <a:pt x="2061" y="3241"/>
                      <a:pt x="2271" y="3094"/>
                      <a:pt x="2397" y="2884"/>
                    </a:cubicBezTo>
                    <a:cubicBezTo>
                      <a:pt x="2839" y="2337"/>
                      <a:pt x="2923" y="1517"/>
                      <a:pt x="2670" y="865"/>
                    </a:cubicBezTo>
                    <a:cubicBezTo>
                      <a:pt x="2565" y="571"/>
                      <a:pt x="2355" y="298"/>
                      <a:pt x="2082" y="171"/>
                    </a:cubicBezTo>
                    <a:cubicBezTo>
                      <a:pt x="1909" y="95"/>
                      <a:pt x="1684" y="0"/>
                      <a:pt x="1470"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56"/>
              <p:cNvSpPr/>
              <p:nvPr/>
            </p:nvSpPr>
            <p:spPr>
              <a:xfrm>
                <a:off x="2092550" y="2680100"/>
                <a:ext cx="129850" cy="312975"/>
              </a:xfrm>
              <a:custGeom>
                <a:avLst/>
                <a:gdLst/>
                <a:ahLst/>
                <a:cxnLst/>
                <a:rect l="l" t="t" r="r" b="b"/>
                <a:pathLst>
                  <a:path w="5194" h="12519" extrusionOk="0">
                    <a:moveTo>
                      <a:pt x="1" y="0"/>
                    </a:moveTo>
                    <a:cubicBezTo>
                      <a:pt x="1" y="42"/>
                      <a:pt x="232" y="84"/>
                      <a:pt x="611" y="253"/>
                    </a:cubicBezTo>
                    <a:cubicBezTo>
                      <a:pt x="989" y="400"/>
                      <a:pt x="1536" y="673"/>
                      <a:pt x="2124" y="1115"/>
                    </a:cubicBezTo>
                    <a:cubicBezTo>
                      <a:pt x="2692" y="1556"/>
                      <a:pt x="3323" y="2187"/>
                      <a:pt x="3827" y="3028"/>
                    </a:cubicBezTo>
                    <a:cubicBezTo>
                      <a:pt x="4353" y="3848"/>
                      <a:pt x="4710" y="4878"/>
                      <a:pt x="4900" y="5971"/>
                    </a:cubicBezTo>
                    <a:cubicBezTo>
                      <a:pt x="5089" y="7085"/>
                      <a:pt x="5068" y="8179"/>
                      <a:pt x="4879" y="9125"/>
                    </a:cubicBezTo>
                    <a:cubicBezTo>
                      <a:pt x="4710" y="10071"/>
                      <a:pt x="4353" y="10891"/>
                      <a:pt x="3848" y="11438"/>
                    </a:cubicBezTo>
                    <a:cubicBezTo>
                      <a:pt x="3386" y="11963"/>
                      <a:pt x="2818" y="12257"/>
                      <a:pt x="2440" y="12384"/>
                    </a:cubicBezTo>
                    <a:cubicBezTo>
                      <a:pt x="2040" y="12510"/>
                      <a:pt x="1809" y="12489"/>
                      <a:pt x="1809" y="12510"/>
                    </a:cubicBezTo>
                    <a:cubicBezTo>
                      <a:pt x="1809" y="12510"/>
                      <a:pt x="1855" y="12518"/>
                      <a:pt x="1941" y="12518"/>
                    </a:cubicBezTo>
                    <a:cubicBezTo>
                      <a:pt x="2048" y="12518"/>
                      <a:pt x="2218" y="12505"/>
                      <a:pt x="2440" y="12447"/>
                    </a:cubicBezTo>
                    <a:cubicBezTo>
                      <a:pt x="2818" y="12342"/>
                      <a:pt x="3407" y="12047"/>
                      <a:pt x="3911" y="11501"/>
                    </a:cubicBezTo>
                    <a:cubicBezTo>
                      <a:pt x="4395" y="10933"/>
                      <a:pt x="4794" y="10092"/>
                      <a:pt x="4984" y="9125"/>
                    </a:cubicBezTo>
                    <a:cubicBezTo>
                      <a:pt x="5173" y="8158"/>
                      <a:pt x="5194" y="7043"/>
                      <a:pt x="5005" y="5929"/>
                    </a:cubicBezTo>
                    <a:cubicBezTo>
                      <a:pt x="4816" y="4794"/>
                      <a:pt x="4437" y="3764"/>
                      <a:pt x="3911" y="2923"/>
                    </a:cubicBezTo>
                    <a:cubicBezTo>
                      <a:pt x="3386" y="2082"/>
                      <a:pt x="2755" y="1451"/>
                      <a:pt x="2145" y="1009"/>
                    </a:cubicBezTo>
                    <a:cubicBezTo>
                      <a:pt x="1536" y="568"/>
                      <a:pt x="989" y="295"/>
                      <a:pt x="590" y="168"/>
                    </a:cubicBezTo>
                    <a:cubicBezTo>
                      <a:pt x="421" y="105"/>
                      <a:pt x="253" y="63"/>
                      <a:pt x="148" y="42"/>
                    </a:cubicBezTo>
                    <a:cubicBezTo>
                      <a:pt x="43" y="0"/>
                      <a:pt x="1" y="0"/>
                      <a:pt x="1"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56"/>
              <p:cNvSpPr/>
              <p:nvPr/>
            </p:nvSpPr>
            <p:spPr>
              <a:xfrm>
                <a:off x="2022650" y="2567100"/>
                <a:ext cx="7925" cy="35750"/>
              </a:xfrm>
              <a:custGeom>
                <a:avLst/>
                <a:gdLst/>
                <a:ahLst/>
                <a:cxnLst/>
                <a:rect l="l" t="t" r="r" b="b"/>
                <a:pathLst>
                  <a:path w="317" h="1430" extrusionOk="0">
                    <a:moveTo>
                      <a:pt x="295" y="0"/>
                    </a:moveTo>
                    <a:cubicBezTo>
                      <a:pt x="253" y="0"/>
                      <a:pt x="211" y="63"/>
                      <a:pt x="127" y="189"/>
                    </a:cubicBezTo>
                    <a:cubicBezTo>
                      <a:pt x="43" y="294"/>
                      <a:pt x="1" y="505"/>
                      <a:pt x="1" y="715"/>
                    </a:cubicBezTo>
                    <a:cubicBezTo>
                      <a:pt x="1" y="925"/>
                      <a:pt x="43" y="1114"/>
                      <a:pt x="127" y="1240"/>
                    </a:cubicBezTo>
                    <a:cubicBezTo>
                      <a:pt x="211" y="1367"/>
                      <a:pt x="253" y="1430"/>
                      <a:pt x="295" y="1430"/>
                    </a:cubicBezTo>
                    <a:cubicBezTo>
                      <a:pt x="316" y="1409"/>
                      <a:pt x="127" y="1114"/>
                      <a:pt x="127" y="715"/>
                    </a:cubicBezTo>
                    <a:cubicBezTo>
                      <a:pt x="127" y="315"/>
                      <a:pt x="316" y="42"/>
                      <a:pt x="295"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56"/>
              <p:cNvSpPr/>
              <p:nvPr/>
            </p:nvSpPr>
            <p:spPr>
              <a:xfrm>
                <a:off x="2221850" y="2638775"/>
                <a:ext cx="12650" cy="36100"/>
              </a:xfrm>
              <a:custGeom>
                <a:avLst/>
                <a:gdLst/>
                <a:ahLst/>
                <a:cxnLst/>
                <a:rect l="l" t="t" r="r" b="b"/>
                <a:pathLst>
                  <a:path w="506" h="1444" extrusionOk="0">
                    <a:moveTo>
                      <a:pt x="455" y="0"/>
                    </a:moveTo>
                    <a:cubicBezTo>
                      <a:pt x="435" y="0"/>
                      <a:pt x="378" y="57"/>
                      <a:pt x="295" y="140"/>
                    </a:cubicBezTo>
                    <a:cubicBezTo>
                      <a:pt x="190" y="245"/>
                      <a:pt x="85" y="434"/>
                      <a:pt x="43" y="665"/>
                    </a:cubicBezTo>
                    <a:cubicBezTo>
                      <a:pt x="1" y="896"/>
                      <a:pt x="43" y="1107"/>
                      <a:pt x="106" y="1233"/>
                    </a:cubicBezTo>
                    <a:cubicBezTo>
                      <a:pt x="148" y="1401"/>
                      <a:pt x="211" y="1443"/>
                      <a:pt x="232" y="1443"/>
                    </a:cubicBezTo>
                    <a:cubicBezTo>
                      <a:pt x="253" y="1443"/>
                      <a:pt x="106" y="1107"/>
                      <a:pt x="148" y="707"/>
                    </a:cubicBezTo>
                    <a:cubicBezTo>
                      <a:pt x="232" y="287"/>
                      <a:pt x="506" y="34"/>
                      <a:pt x="463" y="13"/>
                    </a:cubicBezTo>
                    <a:cubicBezTo>
                      <a:pt x="463" y="4"/>
                      <a:pt x="461" y="0"/>
                      <a:pt x="455"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56"/>
              <p:cNvSpPr/>
              <p:nvPr/>
            </p:nvSpPr>
            <p:spPr>
              <a:xfrm>
                <a:off x="2192950" y="2959525"/>
                <a:ext cx="159800" cy="63325"/>
              </a:xfrm>
              <a:custGeom>
                <a:avLst/>
                <a:gdLst/>
                <a:ahLst/>
                <a:cxnLst/>
                <a:rect l="l" t="t" r="r" b="b"/>
                <a:pathLst>
                  <a:path w="6392" h="2533" extrusionOk="0">
                    <a:moveTo>
                      <a:pt x="15" y="1"/>
                    </a:moveTo>
                    <a:cubicBezTo>
                      <a:pt x="6" y="1"/>
                      <a:pt x="1" y="3"/>
                      <a:pt x="1" y="8"/>
                    </a:cubicBezTo>
                    <a:cubicBezTo>
                      <a:pt x="1" y="29"/>
                      <a:pt x="64" y="50"/>
                      <a:pt x="232" y="134"/>
                    </a:cubicBezTo>
                    <a:cubicBezTo>
                      <a:pt x="400" y="218"/>
                      <a:pt x="631" y="282"/>
                      <a:pt x="926" y="387"/>
                    </a:cubicBezTo>
                    <a:cubicBezTo>
                      <a:pt x="1493" y="597"/>
                      <a:pt x="2334" y="870"/>
                      <a:pt x="3238" y="1165"/>
                    </a:cubicBezTo>
                    <a:cubicBezTo>
                      <a:pt x="4121" y="1438"/>
                      <a:pt x="4941" y="1753"/>
                      <a:pt x="5488" y="2048"/>
                    </a:cubicBezTo>
                    <a:cubicBezTo>
                      <a:pt x="6011" y="2309"/>
                      <a:pt x="6323" y="2533"/>
                      <a:pt x="6385" y="2533"/>
                    </a:cubicBezTo>
                    <a:cubicBezTo>
                      <a:pt x="6388" y="2533"/>
                      <a:pt x="6390" y="2532"/>
                      <a:pt x="6392" y="2531"/>
                    </a:cubicBezTo>
                    <a:cubicBezTo>
                      <a:pt x="6392" y="2489"/>
                      <a:pt x="6308" y="2447"/>
                      <a:pt x="6203" y="2342"/>
                    </a:cubicBezTo>
                    <a:cubicBezTo>
                      <a:pt x="6119" y="2279"/>
                      <a:pt x="6035" y="2216"/>
                      <a:pt x="5929" y="2153"/>
                    </a:cubicBezTo>
                    <a:cubicBezTo>
                      <a:pt x="5824" y="2111"/>
                      <a:pt x="5698" y="2027"/>
                      <a:pt x="5572" y="1942"/>
                    </a:cubicBezTo>
                    <a:cubicBezTo>
                      <a:pt x="5004" y="1627"/>
                      <a:pt x="4226" y="1291"/>
                      <a:pt x="3301" y="996"/>
                    </a:cubicBezTo>
                    <a:cubicBezTo>
                      <a:pt x="2376" y="702"/>
                      <a:pt x="1577" y="471"/>
                      <a:pt x="968" y="282"/>
                    </a:cubicBezTo>
                    <a:cubicBezTo>
                      <a:pt x="429" y="133"/>
                      <a:pt x="88" y="1"/>
                      <a:pt x="15"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56"/>
              <p:cNvSpPr/>
              <p:nvPr/>
            </p:nvSpPr>
            <p:spPr>
              <a:xfrm>
                <a:off x="2619750" y="2810925"/>
                <a:ext cx="198700" cy="196650"/>
              </a:xfrm>
              <a:custGeom>
                <a:avLst/>
                <a:gdLst/>
                <a:ahLst/>
                <a:cxnLst/>
                <a:rect l="l" t="t" r="r" b="b"/>
                <a:pathLst>
                  <a:path w="7948" h="7866" extrusionOk="0">
                    <a:moveTo>
                      <a:pt x="7946" y="0"/>
                    </a:moveTo>
                    <a:cubicBezTo>
                      <a:pt x="7932" y="0"/>
                      <a:pt x="7827" y="123"/>
                      <a:pt x="7632" y="318"/>
                    </a:cubicBezTo>
                    <a:cubicBezTo>
                      <a:pt x="7443" y="528"/>
                      <a:pt x="7191" y="843"/>
                      <a:pt x="6875" y="1243"/>
                    </a:cubicBezTo>
                    <a:cubicBezTo>
                      <a:pt x="6203" y="2000"/>
                      <a:pt x="5235" y="3030"/>
                      <a:pt x="4100" y="4060"/>
                    </a:cubicBezTo>
                    <a:cubicBezTo>
                      <a:pt x="2986" y="5111"/>
                      <a:pt x="1893" y="6015"/>
                      <a:pt x="1157" y="6709"/>
                    </a:cubicBezTo>
                    <a:cubicBezTo>
                      <a:pt x="799" y="7067"/>
                      <a:pt x="505" y="7340"/>
                      <a:pt x="295" y="7550"/>
                    </a:cubicBezTo>
                    <a:cubicBezTo>
                      <a:pt x="105" y="7739"/>
                      <a:pt x="0" y="7865"/>
                      <a:pt x="0" y="7865"/>
                    </a:cubicBezTo>
                    <a:cubicBezTo>
                      <a:pt x="0" y="7865"/>
                      <a:pt x="148" y="7760"/>
                      <a:pt x="358" y="7571"/>
                    </a:cubicBezTo>
                    <a:cubicBezTo>
                      <a:pt x="589" y="7382"/>
                      <a:pt x="883" y="7109"/>
                      <a:pt x="1241" y="6793"/>
                    </a:cubicBezTo>
                    <a:cubicBezTo>
                      <a:pt x="1998" y="6120"/>
                      <a:pt x="3049" y="5237"/>
                      <a:pt x="4205" y="4186"/>
                    </a:cubicBezTo>
                    <a:cubicBezTo>
                      <a:pt x="5362" y="3135"/>
                      <a:pt x="6350" y="2105"/>
                      <a:pt x="6980" y="1327"/>
                    </a:cubicBezTo>
                    <a:cubicBezTo>
                      <a:pt x="7296" y="927"/>
                      <a:pt x="7548" y="612"/>
                      <a:pt x="7716" y="381"/>
                    </a:cubicBezTo>
                    <a:cubicBezTo>
                      <a:pt x="7863" y="128"/>
                      <a:pt x="7948" y="2"/>
                      <a:pt x="7948" y="2"/>
                    </a:cubicBezTo>
                    <a:cubicBezTo>
                      <a:pt x="7948" y="1"/>
                      <a:pt x="7947" y="0"/>
                      <a:pt x="7946"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56"/>
              <p:cNvSpPr/>
              <p:nvPr/>
            </p:nvSpPr>
            <p:spPr>
              <a:xfrm>
                <a:off x="2706475" y="2800450"/>
                <a:ext cx="135100" cy="132350"/>
              </a:xfrm>
              <a:custGeom>
                <a:avLst/>
                <a:gdLst/>
                <a:ahLst/>
                <a:cxnLst/>
                <a:rect l="l" t="t" r="r" b="b"/>
                <a:pathLst>
                  <a:path w="5404" h="5294" extrusionOk="0">
                    <a:moveTo>
                      <a:pt x="4773" y="1"/>
                    </a:moveTo>
                    <a:cubicBezTo>
                      <a:pt x="3953" y="1178"/>
                      <a:pt x="3007" y="2419"/>
                      <a:pt x="1872" y="3386"/>
                    </a:cubicBezTo>
                    <a:cubicBezTo>
                      <a:pt x="1199" y="3995"/>
                      <a:pt x="715" y="4731"/>
                      <a:pt x="0" y="5278"/>
                    </a:cubicBezTo>
                    <a:cubicBezTo>
                      <a:pt x="143" y="5288"/>
                      <a:pt x="287" y="5294"/>
                      <a:pt x="432" y="5294"/>
                    </a:cubicBezTo>
                    <a:cubicBezTo>
                      <a:pt x="1742" y="5294"/>
                      <a:pt x="3128" y="4864"/>
                      <a:pt x="4037" y="3974"/>
                    </a:cubicBezTo>
                    <a:cubicBezTo>
                      <a:pt x="5025" y="2965"/>
                      <a:pt x="5404" y="1283"/>
                      <a:pt x="47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56"/>
              <p:cNvSpPr/>
              <p:nvPr/>
            </p:nvSpPr>
            <p:spPr>
              <a:xfrm>
                <a:off x="2581375" y="2077225"/>
                <a:ext cx="330100" cy="652825"/>
              </a:xfrm>
              <a:custGeom>
                <a:avLst/>
                <a:gdLst/>
                <a:ahLst/>
                <a:cxnLst/>
                <a:rect l="l" t="t" r="r" b="b"/>
                <a:pathLst>
                  <a:path w="13204" h="26113" extrusionOk="0">
                    <a:moveTo>
                      <a:pt x="1" y="0"/>
                    </a:moveTo>
                    <a:lnTo>
                      <a:pt x="1" y="1157"/>
                    </a:lnTo>
                    <a:cubicBezTo>
                      <a:pt x="1830" y="3869"/>
                      <a:pt x="5614" y="4731"/>
                      <a:pt x="7422" y="7443"/>
                    </a:cubicBezTo>
                    <a:cubicBezTo>
                      <a:pt x="8137" y="8494"/>
                      <a:pt x="8473" y="9714"/>
                      <a:pt x="8831" y="10954"/>
                    </a:cubicBezTo>
                    <a:cubicBezTo>
                      <a:pt x="10218" y="16000"/>
                      <a:pt x="11627" y="21067"/>
                      <a:pt x="13036" y="26113"/>
                    </a:cubicBezTo>
                    <a:cubicBezTo>
                      <a:pt x="13204" y="22833"/>
                      <a:pt x="12405" y="19574"/>
                      <a:pt x="11627" y="16357"/>
                    </a:cubicBezTo>
                    <a:cubicBezTo>
                      <a:pt x="10849" y="13204"/>
                      <a:pt x="10092" y="10050"/>
                      <a:pt x="9293" y="6896"/>
                    </a:cubicBezTo>
                    <a:cubicBezTo>
                      <a:pt x="9104" y="6224"/>
                      <a:pt x="8957" y="5488"/>
                      <a:pt x="8536" y="4899"/>
                    </a:cubicBezTo>
                    <a:cubicBezTo>
                      <a:pt x="8116" y="4310"/>
                      <a:pt x="7506" y="3890"/>
                      <a:pt x="6897" y="3490"/>
                    </a:cubicBezTo>
                    <a:cubicBezTo>
                      <a:pt x="4752" y="2040"/>
                      <a:pt x="2524" y="568"/>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56"/>
              <p:cNvSpPr/>
              <p:nvPr/>
            </p:nvSpPr>
            <p:spPr>
              <a:xfrm>
                <a:off x="2031075" y="2301600"/>
                <a:ext cx="230225" cy="188725"/>
              </a:xfrm>
              <a:custGeom>
                <a:avLst/>
                <a:gdLst/>
                <a:ahLst/>
                <a:cxnLst/>
                <a:rect l="l" t="t" r="r" b="b"/>
                <a:pathLst>
                  <a:path w="9209" h="7549" extrusionOk="0">
                    <a:moveTo>
                      <a:pt x="8062" y="1"/>
                    </a:moveTo>
                    <a:cubicBezTo>
                      <a:pt x="7782" y="1"/>
                      <a:pt x="7454" y="34"/>
                      <a:pt x="7085" y="108"/>
                    </a:cubicBezTo>
                    <a:cubicBezTo>
                      <a:pt x="6518" y="255"/>
                      <a:pt x="5887" y="465"/>
                      <a:pt x="5214" y="781"/>
                    </a:cubicBezTo>
                    <a:cubicBezTo>
                      <a:pt x="4520" y="1117"/>
                      <a:pt x="3848" y="1538"/>
                      <a:pt x="3154" y="2084"/>
                    </a:cubicBezTo>
                    <a:cubicBezTo>
                      <a:pt x="2502" y="2631"/>
                      <a:pt x="1934" y="3240"/>
                      <a:pt x="1472" y="3829"/>
                    </a:cubicBezTo>
                    <a:cubicBezTo>
                      <a:pt x="1030" y="4418"/>
                      <a:pt x="673" y="5007"/>
                      <a:pt x="463" y="5532"/>
                    </a:cubicBezTo>
                    <a:cubicBezTo>
                      <a:pt x="0" y="6562"/>
                      <a:pt x="0" y="7319"/>
                      <a:pt x="315" y="7508"/>
                    </a:cubicBezTo>
                    <a:cubicBezTo>
                      <a:pt x="373" y="7535"/>
                      <a:pt x="436" y="7548"/>
                      <a:pt x="506" y="7548"/>
                    </a:cubicBezTo>
                    <a:cubicBezTo>
                      <a:pt x="867" y="7548"/>
                      <a:pt x="1387" y="7197"/>
                      <a:pt x="2039" y="6667"/>
                    </a:cubicBezTo>
                    <a:cubicBezTo>
                      <a:pt x="2418" y="6352"/>
                      <a:pt x="2880" y="5953"/>
                      <a:pt x="3343" y="5532"/>
                    </a:cubicBezTo>
                    <a:cubicBezTo>
                      <a:pt x="3848" y="5112"/>
                      <a:pt x="4373" y="4670"/>
                      <a:pt x="4920" y="4187"/>
                    </a:cubicBezTo>
                    <a:cubicBezTo>
                      <a:pt x="5508" y="3745"/>
                      <a:pt x="6055" y="3325"/>
                      <a:pt x="6560" y="2925"/>
                    </a:cubicBezTo>
                    <a:cubicBezTo>
                      <a:pt x="7043" y="2526"/>
                      <a:pt x="7527" y="2189"/>
                      <a:pt x="7926" y="1874"/>
                    </a:cubicBezTo>
                    <a:cubicBezTo>
                      <a:pt x="8704" y="1243"/>
                      <a:pt x="9209" y="739"/>
                      <a:pt x="9104" y="381"/>
                    </a:cubicBezTo>
                    <a:cubicBezTo>
                      <a:pt x="9032" y="152"/>
                      <a:pt x="8658" y="1"/>
                      <a:pt x="80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56"/>
              <p:cNvSpPr/>
              <p:nvPr/>
            </p:nvSpPr>
            <p:spPr>
              <a:xfrm>
                <a:off x="2051575" y="2828300"/>
                <a:ext cx="31025" cy="8175"/>
              </a:xfrm>
              <a:custGeom>
                <a:avLst/>
                <a:gdLst/>
                <a:ahLst/>
                <a:cxnLst/>
                <a:rect l="l" t="t" r="r" b="b"/>
                <a:pathLst>
                  <a:path w="1241" h="327" extrusionOk="0">
                    <a:moveTo>
                      <a:pt x="954" y="1"/>
                    </a:moveTo>
                    <a:cubicBezTo>
                      <a:pt x="849" y="1"/>
                      <a:pt x="724" y="11"/>
                      <a:pt x="589" y="43"/>
                    </a:cubicBezTo>
                    <a:cubicBezTo>
                      <a:pt x="231" y="127"/>
                      <a:pt x="0" y="274"/>
                      <a:pt x="21" y="317"/>
                    </a:cubicBezTo>
                    <a:cubicBezTo>
                      <a:pt x="28" y="323"/>
                      <a:pt x="39" y="326"/>
                      <a:pt x="56" y="326"/>
                    </a:cubicBezTo>
                    <a:cubicBezTo>
                      <a:pt x="144" y="326"/>
                      <a:pt x="365" y="240"/>
                      <a:pt x="631" y="169"/>
                    </a:cubicBezTo>
                    <a:cubicBezTo>
                      <a:pt x="967" y="106"/>
                      <a:pt x="1240" y="64"/>
                      <a:pt x="1240" y="43"/>
                    </a:cubicBezTo>
                    <a:cubicBezTo>
                      <a:pt x="1240" y="30"/>
                      <a:pt x="1126" y="1"/>
                      <a:pt x="954"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56"/>
              <p:cNvSpPr/>
              <p:nvPr/>
            </p:nvSpPr>
            <p:spPr>
              <a:xfrm>
                <a:off x="1954325" y="2791650"/>
                <a:ext cx="28775" cy="8375"/>
              </a:xfrm>
              <a:custGeom>
                <a:avLst/>
                <a:gdLst/>
                <a:ahLst/>
                <a:cxnLst/>
                <a:rect l="l" t="t" r="r" b="b"/>
                <a:pathLst>
                  <a:path w="1151" h="335" extrusionOk="0">
                    <a:moveTo>
                      <a:pt x="837" y="1"/>
                    </a:moveTo>
                    <a:cubicBezTo>
                      <a:pt x="747" y="1"/>
                      <a:pt x="641" y="11"/>
                      <a:pt x="526" y="37"/>
                    </a:cubicBezTo>
                    <a:cubicBezTo>
                      <a:pt x="211" y="122"/>
                      <a:pt x="1" y="290"/>
                      <a:pt x="22" y="332"/>
                    </a:cubicBezTo>
                    <a:cubicBezTo>
                      <a:pt x="25" y="334"/>
                      <a:pt x="30" y="335"/>
                      <a:pt x="37" y="335"/>
                    </a:cubicBezTo>
                    <a:cubicBezTo>
                      <a:pt x="105" y="335"/>
                      <a:pt x="321" y="240"/>
                      <a:pt x="589" y="164"/>
                    </a:cubicBezTo>
                    <a:cubicBezTo>
                      <a:pt x="863" y="101"/>
                      <a:pt x="1136" y="101"/>
                      <a:pt x="1136" y="59"/>
                    </a:cubicBezTo>
                    <a:cubicBezTo>
                      <a:pt x="1150" y="44"/>
                      <a:pt x="1029" y="1"/>
                      <a:pt x="83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56"/>
              <p:cNvSpPr/>
              <p:nvPr/>
            </p:nvSpPr>
            <p:spPr>
              <a:xfrm>
                <a:off x="2380600" y="3036400"/>
                <a:ext cx="45750" cy="62650"/>
              </a:xfrm>
              <a:custGeom>
                <a:avLst/>
                <a:gdLst/>
                <a:ahLst/>
                <a:cxnLst/>
                <a:rect l="l" t="t" r="r" b="b"/>
                <a:pathLst>
                  <a:path w="1830" h="2506" extrusionOk="0">
                    <a:moveTo>
                      <a:pt x="47" y="0"/>
                    </a:moveTo>
                    <a:cubicBezTo>
                      <a:pt x="45" y="0"/>
                      <a:pt x="43" y="1"/>
                      <a:pt x="42" y="3"/>
                    </a:cubicBezTo>
                    <a:cubicBezTo>
                      <a:pt x="0" y="24"/>
                      <a:pt x="442" y="549"/>
                      <a:pt x="925" y="1243"/>
                    </a:cubicBezTo>
                    <a:cubicBezTo>
                      <a:pt x="1401" y="1905"/>
                      <a:pt x="1754" y="2505"/>
                      <a:pt x="1786" y="2505"/>
                    </a:cubicBezTo>
                    <a:cubicBezTo>
                      <a:pt x="1787" y="2505"/>
                      <a:pt x="1787" y="2505"/>
                      <a:pt x="1787" y="2505"/>
                    </a:cubicBezTo>
                    <a:cubicBezTo>
                      <a:pt x="1829" y="2463"/>
                      <a:pt x="1514" y="1874"/>
                      <a:pt x="1030" y="1159"/>
                    </a:cubicBezTo>
                    <a:cubicBezTo>
                      <a:pt x="586" y="492"/>
                      <a:pt x="103" y="0"/>
                      <a:pt x="4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56"/>
              <p:cNvSpPr/>
              <p:nvPr/>
            </p:nvSpPr>
            <p:spPr>
              <a:xfrm>
                <a:off x="1992700" y="2409375"/>
                <a:ext cx="42075" cy="93625"/>
              </a:xfrm>
              <a:custGeom>
                <a:avLst/>
                <a:gdLst/>
                <a:ahLst/>
                <a:cxnLst/>
                <a:rect l="l" t="t" r="r" b="b"/>
                <a:pathLst>
                  <a:path w="1683" h="3745" extrusionOk="0">
                    <a:moveTo>
                      <a:pt x="1639" y="0"/>
                    </a:moveTo>
                    <a:cubicBezTo>
                      <a:pt x="1625" y="0"/>
                      <a:pt x="1482" y="186"/>
                      <a:pt x="1283" y="485"/>
                    </a:cubicBezTo>
                    <a:cubicBezTo>
                      <a:pt x="1073" y="801"/>
                      <a:pt x="841" y="1242"/>
                      <a:pt x="589" y="1768"/>
                    </a:cubicBezTo>
                    <a:cubicBezTo>
                      <a:pt x="358" y="2293"/>
                      <a:pt x="211" y="2777"/>
                      <a:pt x="126" y="3134"/>
                    </a:cubicBezTo>
                    <a:cubicBezTo>
                      <a:pt x="42" y="3513"/>
                      <a:pt x="0" y="3744"/>
                      <a:pt x="21" y="3744"/>
                    </a:cubicBezTo>
                    <a:cubicBezTo>
                      <a:pt x="63" y="3744"/>
                      <a:pt x="274" y="2840"/>
                      <a:pt x="736" y="1831"/>
                    </a:cubicBezTo>
                    <a:cubicBezTo>
                      <a:pt x="1178" y="801"/>
                      <a:pt x="1682" y="44"/>
                      <a:pt x="1640" y="2"/>
                    </a:cubicBezTo>
                    <a:cubicBezTo>
                      <a:pt x="1640" y="1"/>
                      <a:pt x="1640" y="0"/>
                      <a:pt x="1639"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56"/>
              <p:cNvSpPr/>
              <p:nvPr/>
            </p:nvSpPr>
            <p:spPr>
              <a:xfrm>
                <a:off x="2280725" y="2256950"/>
                <a:ext cx="72025" cy="25350"/>
              </a:xfrm>
              <a:custGeom>
                <a:avLst/>
                <a:gdLst/>
                <a:ahLst/>
                <a:cxnLst/>
                <a:rect l="l" t="t" r="r" b="b"/>
                <a:pathLst>
                  <a:path w="2881" h="1014" extrusionOk="0">
                    <a:moveTo>
                      <a:pt x="47" y="1"/>
                    </a:moveTo>
                    <a:cubicBezTo>
                      <a:pt x="45" y="1"/>
                      <a:pt x="43" y="1"/>
                      <a:pt x="43" y="2"/>
                    </a:cubicBezTo>
                    <a:cubicBezTo>
                      <a:pt x="1" y="44"/>
                      <a:pt x="610" y="359"/>
                      <a:pt x="1409" y="632"/>
                    </a:cubicBezTo>
                    <a:cubicBezTo>
                      <a:pt x="2124" y="903"/>
                      <a:pt x="2767" y="1013"/>
                      <a:pt x="2867" y="1013"/>
                    </a:cubicBezTo>
                    <a:cubicBezTo>
                      <a:pt x="2876" y="1013"/>
                      <a:pt x="2881" y="1013"/>
                      <a:pt x="2881" y="1011"/>
                    </a:cubicBezTo>
                    <a:cubicBezTo>
                      <a:pt x="2881" y="948"/>
                      <a:pt x="2208" y="801"/>
                      <a:pt x="1451" y="506"/>
                    </a:cubicBezTo>
                    <a:cubicBezTo>
                      <a:pt x="702" y="263"/>
                      <a:pt x="108" y="1"/>
                      <a:pt x="4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56"/>
              <p:cNvSpPr/>
              <p:nvPr/>
            </p:nvSpPr>
            <p:spPr>
              <a:xfrm>
                <a:off x="2802125" y="2175500"/>
                <a:ext cx="63625" cy="41075"/>
              </a:xfrm>
              <a:custGeom>
                <a:avLst/>
                <a:gdLst/>
                <a:ahLst/>
                <a:cxnLst/>
                <a:rect l="l" t="t" r="r" b="b"/>
                <a:pathLst>
                  <a:path w="2545" h="1643" extrusionOk="0">
                    <a:moveTo>
                      <a:pt x="2521" y="0"/>
                    </a:moveTo>
                    <a:cubicBezTo>
                      <a:pt x="2463" y="0"/>
                      <a:pt x="2005" y="494"/>
                      <a:pt x="1325" y="947"/>
                    </a:cubicBezTo>
                    <a:cubicBezTo>
                      <a:pt x="653" y="1410"/>
                      <a:pt x="1" y="1599"/>
                      <a:pt x="1" y="1641"/>
                    </a:cubicBezTo>
                    <a:cubicBezTo>
                      <a:pt x="1" y="1642"/>
                      <a:pt x="4" y="1643"/>
                      <a:pt x="10" y="1643"/>
                    </a:cubicBezTo>
                    <a:cubicBezTo>
                      <a:pt x="95" y="1643"/>
                      <a:pt x="743" y="1503"/>
                      <a:pt x="1409" y="1052"/>
                    </a:cubicBezTo>
                    <a:cubicBezTo>
                      <a:pt x="2124" y="590"/>
                      <a:pt x="2545" y="43"/>
                      <a:pt x="2524" y="1"/>
                    </a:cubicBezTo>
                    <a:cubicBezTo>
                      <a:pt x="2523" y="0"/>
                      <a:pt x="2522" y="0"/>
                      <a:pt x="2521"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56"/>
              <p:cNvSpPr/>
              <p:nvPr/>
            </p:nvSpPr>
            <p:spPr>
              <a:xfrm>
                <a:off x="2469950" y="1761325"/>
                <a:ext cx="622350" cy="1202700"/>
              </a:xfrm>
              <a:custGeom>
                <a:avLst/>
                <a:gdLst/>
                <a:ahLst/>
                <a:cxnLst/>
                <a:rect l="l" t="t" r="r" b="b"/>
                <a:pathLst>
                  <a:path w="24894" h="48108" extrusionOk="0">
                    <a:moveTo>
                      <a:pt x="1" y="10323"/>
                    </a:moveTo>
                    <a:cubicBezTo>
                      <a:pt x="1" y="10323"/>
                      <a:pt x="1" y="10323"/>
                      <a:pt x="0" y="10324"/>
                    </a:cubicBezTo>
                    <a:lnTo>
                      <a:pt x="1" y="10323"/>
                    </a:lnTo>
                    <a:close/>
                    <a:moveTo>
                      <a:pt x="7969" y="1"/>
                    </a:moveTo>
                    <a:lnTo>
                      <a:pt x="1" y="10323"/>
                    </a:lnTo>
                    <a:lnTo>
                      <a:pt x="1" y="10323"/>
                    </a:lnTo>
                    <a:cubicBezTo>
                      <a:pt x="2" y="10322"/>
                      <a:pt x="5" y="10321"/>
                      <a:pt x="8" y="10321"/>
                    </a:cubicBezTo>
                    <a:cubicBezTo>
                      <a:pt x="377" y="10321"/>
                      <a:pt x="12993" y="18019"/>
                      <a:pt x="12993" y="18019"/>
                    </a:cubicBezTo>
                    <a:lnTo>
                      <a:pt x="16799" y="35343"/>
                    </a:lnTo>
                    <a:lnTo>
                      <a:pt x="17451" y="38412"/>
                    </a:lnTo>
                    <a:cubicBezTo>
                      <a:pt x="17451" y="38412"/>
                      <a:pt x="15748" y="39905"/>
                      <a:pt x="15832" y="41482"/>
                    </a:cubicBezTo>
                    <a:cubicBezTo>
                      <a:pt x="15874" y="42533"/>
                      <a:pt x="13456" y="44804"/>
                      <a:pt x="13456" y="44804"/>
                    </a:cubicBezTo>
                    <a:cubicBezTo>
                      <a:pt x="12955" y="44377"/>
                      <a:pt x="12601" y="44228"/>
                      <a:pt x="12323" y="44228"/>
                    </a:cubicBezTo>
                    <a:cubicBezTo>
                      <a:pt x="12286" y="44228"/>
                      <a:pt x="12250" y="44231"/>
                      <a:pt x="12216" y="44236"/>
                    </a:cubicBezTo>
                    <a:lnTo>
                      <a:pt x="9672" y="46633"/>
                    </a:lnTo>
                    <a:lnTo>
                      <a:pt x="10281" y="47200"/>
                    </a:lnTo>
                    <a:cubicBezTo>
                      <a:pt x="10936" y="47776"/>
                      <a:pt x="11760" y="48108"/>
                      <a:pt x="12628" y="48108"/>
                    </a:cubicBezTo>
                    <a:cubicBezTo>
                      <a:pt x="12680" y="48108"/>
                      <a:pt x="12731" y="48107"/>
                      <a:pt x="12783" y="48104"/>
                    </a:cubicBezTo>
                    <a:lnTo>
                      <a:pt x="17156" y="47978"/>
                    </a:lnTo>
                    <a:cubicBezTo>
                      <a:pt x="17787" y="47957"/>
                      <a:pt x="18376" y="47684"/>
                      <a:pt x="18817" y="47242"/>
                    </a:cubicBezTo>
                    <a:cubicBezTo>
                      <a:pt x="20163" y="45855"/>
                      <a:pt x="23001" y="42743"/>
                      <a:pt x="23085" y="41272"/>
                    </a:cubicBezTo>
                    <a:cubicBezTo>
                      <a:pt x="23106" y="40431"/>
                      <a:pt x="23106" y="39653"/>
                      <a:pt x="23106" y="39022"/>
                    </a:cubicBezTo>
                    <a:cubicBezTo>
                      <a:pt x="23064" y="39001"/>
                      <a:pt x="24893" y="18082"/>
                      <a:pt x="23506" y="14823"/>
                    </a:cubicBezTo>
                    <a:cubicBezTo>
                      <a:pt x="22076" y="11564"/>
                      <a:pt x="7969" y="1"/>
                      <a:pt x="7969" y="1"/>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56"/>
              <p:cNvSpPr/>
              <p:nvPr/>
            </p:nvSpPr>
            <p:spPr>
              <a:xfrm>
                <a:off x="2803175" y="2823575"/>
                <a:ext cx="149300" cy="72350"/>
              </a:xfrm>
              <a:custGeom>
                <a:avLst/>
                <a:gdLst/>
                <a:ahLst/>
                <a:cxnLst/>
                <a:rect l="l" t="t" r="r" b="b"/>
                <a:pathLst>
                  <a:path w="5972" h="2894" extrusionOk="0">
                    <a:moveTo>
                      <a:pt x="5972" y="1"/>
                    </a:moveTo>
                    <a:cubicBezTo>
                      <a:pt x="5972" y="1"/>
                      <a:pt x="5867" y="43"/>
                      <a:pt x="5677" y="64"/>
                    </a:cubicBezTo>
                    <a:cubicBezTo>
                      <a:pt x="5530" y="148"/>
                      <a:pt x="5257" y="232"/>
                      <a:pt x="4963" y="379"/>
                    </a:cubicBezTo>
                    <a:cubicBezTo>
                      <a:pt x="4689" y="527"/>
                      <a:pt x="4374" y="821"/>
                      <a:pt x="4080" y="1115"/>
                    </a:cubicBezTo>
                    <a:cubicBezTo>
                      <a:pt x="3785" y="1452"/>
                      <a:pt x="3470" y="1809"/>
                      <a:pt x="3049" y="2082"/>
                    </a:cubicBezTo>
                    <a:cubicBezTo>
                      <a:pt x="2308" y="2596"/>
                      <a:pt x="1498" y="2782"/>
                      <a:pt x="852" y="2782"/>
                    </a:cubicBezTo>
                    <a:cubicBezTo>
                      <a:pt x="784" y="2782"/>
                      <a:pt x="717" y="2780"/>
                      <a:pt x="653" y="2776"/>
                    </a:cubicBezTo>
                    <a:cubicBezTo>
                      <a:pt x="505" y="2776"/>
                      <a:pt x="337" y="2776"/>
                      <a:pt x="232" y="2734"/>
                    </a:cubicBezTo>
                    <a:cubicBezTo>
                      <a:pt x="127" y="2692"/>
                      <a:pt x="64" y="2608"/>
                      <a:pt x="64" y="2524"/>
                    </a:cubicBezTo>
                    <a:cubicBezTo>
                      <a:pt x="64" y="2440"/>
                      <a:pt x="85" y="2356"/>
                      <a:pt x="106" y="2335"/>
                    </a:cubicBezTo>
                    <a:cubicBezTo>
                      <a:pt x="127" y="2293"/>
                      <a:pt x="169" y="2293"/>
                      <a:pt x="169" y="2293"/>
                    </a:cubicBezTo>
                    <a:lnTo>
                      <a:pt x="169" y="2293"/>
                    </a:lnTo>
                    <a:cubicBezTo>
                      <a:pt x="169" y="2293"/>
                      <a:pt x="127" y="2293"/>
                      <a:pt x="85" y="2314"/>
                    </a:cubicBezTo>
                    <a:cubicBezTo>
                      <a:pt x="64" y="2335"/>
                      <a:pt x="1" y="2419"/>
                      <a:pt x="1" y="2524"/>
                    </a:cubicBezTo>
                    <a:cubicBezTo>
                      <a:pt x="1" y="2629"/>
                      <a:pt x="85" y="2755"/>
                      <a:pt x="211" y="2818"/>
                    </a:cubicBezTo>
                    <a:cubicBezTo>
                      <a:pt x="337" y="2860"/>
                      <a:pt x="505" y="2881"/>
                      <a:pt x="653" y="2881"/>
                    </a:cubicBezTo>
                    <a:cubicBezTo>
                      <a:pt x="740" y="2889"/>
                      <a:pt x="832" y="2894"/>
                      <a:pt x="928" y="2894"/>
                    </a:cubicBezTo>
                    <a:cubicBezTo>
                      <a:pt x="1566" y="2894"/>
                      <a:pt x="2365" y="2702"/>
                      <a:pt x="3133" y="2208"/>
                    </a:cubicBezTo>
                    <a:cubicBezTo>
                      <a:pt x="3575" y="1935"/>
                      <a:pt x="3890" y="1557"/>
                      <a:pt x="4185" y="1241"/>
                    </a:cubicBezTo>
                    <a:cubicBezTo>
                      <a:pt x="4479" y="926"/>
                      <a:pt x="4752" y="653"/>
                      <a:pt x="5047" y="506"/>
                    </a:cubicBezTo>
                    <a:cubicBezTo>
                      <a:pt x="5320" y="337"/>
                      <a:pt x="5572" y="232"/>
                      <a:pt x="5741" y="148"/>
                    </a:cubicBezTo>
                    <a:cubicBezTo>
                      <a:pt x="5888" y="85"/>
                      <a:pt x="5972" y="1"/>
                      <a:pt x="59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56"/>
              <p:cNvSpPr/>
              <p:nvPr/>
            </p:nvSpPr>
            <p:spPr>
              <a:xfrm>
                <a:off x="2866250" y="2880725"/>
                <a:ext cx="36825" cy="30150"/>
              </a:xfrm>
              <a:custGeom>
                <a:avLst/>
                <a:gdLst/>
                <a:ahLst/>
                <a:cxnLst/>
                <a:rect l="l" t="t" r="r" b="b"/>
                <a:pathLst>
                  <a:path w="1473" h="1206" extrusionOk="0">
                    <a:moveTo>
                      <a:pt x="1434" y="0"/>
                    </a:moveTo>
                    <a:cubicBezTo>
                      <a:pt x="1350" y="0"/>
                      <a:pt x="991" y="167"/>
                      <a:pt x="632" y="469"/>
                    </a:cubicBezTo>
                    <a:cubicBezTo>
                      <a:pt x="232" y="806"/>
                      <a:pt x="1" y="1184"/>
                      <a:pt x="22" y="1205"/>
                    </a:cubicBezTo>
                    <a:cubicBezTo>
                      <a:pt x="23" y="1206"/>
                      <a:pt x="25" y="1206"/>
                      <a:pt x="26" y="1206"/>
                    </a:cubicBezTo>
                    <a:cubicBezTo>
                      <a:pt x="80" y="1206"/>
                      <a:pt x="329" y="900"/>
                      <a:pt x="716" y="574"/>
                    </a:cubicBezTo>
                    <a:cubicBezTo>
                      <a:pt x="1115" y="238"/>
                      <a:pt x="1472" y="28"/>
                      <a:pt x="1451" y="7"/>
                    </a:cubicBezTo>
                    <a:cubicBezTo>
                      <a:pt x="1449" y="2"/>
                      <a:pt x="1443" y="0"/>
                      <a:pt x="1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56"/>
              <p:cNvSpPr/>
              <p:nvPr/>
            </p:nvSpPr>
            <p:spPr>
              <a:xfrm>
                <a:off x="2907775" y="2700775"/>
                <a:ext cx="38925" cy="18275"/>
              </a:xfrm>
              <a:custGeom>
                <a:avLst/>
                <a:gdLst/>
                <a:ahLst/>
                <a:cxnLst/>
                <a:rect l="l" t="t" r="r" b="b"/>
                <a:pathLst>
                  <a:path w="1557" h="731" extrusionOk="0">
                    <a:moveTo>
                      <a:pt x="1447" y="1"/>
                    </a:moveTo>
                    <a:cubicBezTo>
                      <a:pt x="1295" y="1"/>
                      <a:pt x="1004" y="32"/>
                      <a:pt x="673" y="161"/>
                    </a:cubicBezTo>
                    <a:cubicBezTo>
                      <a:pt x="232" y="372"/>
                      <a:pt x="1" y="708"/>
                      <a:pt x="22" y="729"/>
                    </a:cubicBezTo>
                    <a:cubicBezTo>
                      <a:pt x="22" y="730"/>
                      <a:pt x="24" y="730"/>
                      <a:pt x="25" y="730"/>
                    </a:cubicBezTo>
                    <a:cubicBezTo>
                      <a:pt x="63" y="730"/>
                      <a:pt x="331" y="470"/>
                      <a:pt x="737" y="288"/>
                    </a:cubicBezTo>
                    <a:cubicBezTo>
                      <a:pt x="1157" y="77"/>
                      <a:pt x="1557" y="77"/>
                      <a:pt x="1557" y="14"/>
                    </a:cubicBezTo>
                    <a:cubicBezTo>
                      <a:pt x="1557" y="8"/>
                      <a:pt x="1517" y="1"/>
                      <a:pt x="1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56"/>
              <p:cNvSpPr/>
              <p:nvPr/>
            </p:nvSpPr>
            <p:spPr>
              <a:xfrm>
                <a:off x="2752725" y="2887125"/>
                <a:ext cx="125650" cy="28000"/>
              </a:xfrm>
              <a:custGeom>
                <a:avLst/>
                <a:gdLst/>
                <a:ahLst/>
                <a:cxnLst/>
                <a:rect l="l" t="t" r="r" b="b"/>
                <a:pathLst>
                  <a:path w="5026" h="1120" extrusionOk="0">
                    <a:moveTo>
                      <a:pt x="3" y="1"/>
                    </a:moveTo>
                    <a:cubicBezTo>
                      <a:pt x="2" y="1"/>
                      <a:pt x="1" y="2"/>
                      <a:pt x="1" y="3"/>
                    </a:cubicBezTo>
                    <a:cubicBezTo>
                      <a:pt x="1" y="24"/>
                      <a:pt x="232" y="213"/>
                      <a:pt x="631" y="507"/>
                    </a:cubicBezTo>
                    <a:cubicBezTo>
                      <a:pt x="820" y="655"/>
                      <a:pt x="1052" y="823"/>
                      <a:pt x="1304" y="1012"/>
                    </a:cubicBezTo>
                    <a:cubicBezTo>
                      <a:pt x="1366" y="1043"/>
                      <a:pt x="1438" y="1062"/>
                      <a:pt x="1514" y="1062"/>
                    </a:cubicBezTo>
                    <a:cubicBezTo>
                      <a:pt x="1542" y="1062"/>
                      <a:pt x="1570" y="1060"/>
                      <a:pt x="1598" y="1054"/>
                    </a:cubicBezTo>
                    <a:cubicBezTo>
                      <a:pt x="1703" y="1033"/>
                      <a:pt x="1788" y="1012"/>
                      <a:pt x="1872" y="970"/>
                    </a:cubicBezTo>
                    <a:cubicBezTo>
                      <a:pt x="2040" y="928"/>
                      <a:pt x="2208" y="865"/>
                      <a:pt x="2397" y="844"/>
                    </a:cubicBezTo>
                    <a:cubicBezTo>
                      <a:pt x="2689" y="782"/>
                      <a:pt x="2981" y="757"/>
                      <a:pt x="3256" y="757"/>
                    </a:cubicBezTo>
                    <a:cubicBezTo>
                      <a:pt x="3634" y="757"/>
                      <a:pt x="3980" y="804"/>
                      <a:pt x="4247" y="865"/>
                    </a:cubicBezTo>
                    <a:cubicBezTo>
                      <a:pt x="4695" y="1001"/>
                      <a:pt x="4981" y="1119"/>
                      <a:pt x="5021" y="1119"/>
                    </a:cubicBezTo>
                    <a:cubicBezTo>
                      <a:pt x="5024" y="1119"/>
                      <a:pt x="5025" y="1119"/>
                      <a:pt x="5025" y="1117"/>
                    </a:cubicBezTo>
                    <a:cubicBezTo>
                      <a:pt x="5025" y="1075"/>
                      <a:pt x="4962" y="1054"/>
                      <a:pt x="4815" y="1012"/>
                    </a:cubicBezTo>
                    <a:cubicBezTo>
                      <a:pt x="4668" y="949"/>
                      <a:pt x="4500" y="865"/>
                      <a:pt x="4247" y="802"/>
                    </a:cubicBezTo>
                    <a:cubicBezTo>
                      <a:pt x="3953" y="708"/>
                      <a:pt x="3557" y="632"/>
                      <a:pt x="3118" y="632"/>
                    </a:cubicBezTo>
                    <a:cubicBezTo>
                      <a:pt x="2867" y="632"/>
                      <a:pt x="2602" y="657"/>
                      <a:pt x="2334" y="718"/>
                    </a:cubicBezTo>
                    <a:cubicBezTo>
                      <a:pt x="2145" y="760"/>
                      <a:pt x="1977" y="823"/>
                      <a:pt x="1809" y="865"/>
                    </a:cubicBezTo>
                    <a:cubicBezTo>
                      <a:pt x="1713" y="906"/>
                      <a:pt x="1608" y="938"/>
                      <a:pt x="1518" y="938"/>
                    </a:cubicBezTo>
                    <a:cubicBezTo>
                      <a:pt x="1469" y="938"/>
                      <a:pt x="1425" y="929"/>
                      <a:pt x="1388" y="907"/>
                    </a:cubicBezTo>
                    <a:cubicBezTo>
                      <a:pt x="1136" y="739"/>
                      <a:pt x="884" y="550"/>
                      <a:pt x="673" y="423"/>
                    </a:cubicBezTo>
                    <a:cubicBezTo>
                      <a:pt x="279" y="147"/>
                      <a:pt x="33" y="1"/>
                      <a:pt x="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56"/>
              <p:cNvSpPr/>
              <p:nvPr/>
            </p:nvSpPr>
            <p:spPr>
              <a:xfrm>
                <a:off x="975100" y="1694700"/>
                <a:ext cx="1221025" cy="983425"/>
              </a:xfrm>
              <a:custGeom>
                <a:avLst/>
                <a:gdLst/>
                <a:ahLst/>
                <a:cxnLst/>
                <a:rect l="l" t="t" r="r" b="b"/>
                <a:pathLst>
                  <a:path w="48841" h="39337" extrusionOk="0">
                    <a:moveTo>
                      <a:pt x="39972" y="1"/>
                    </a:moveTo>
                    <a:cubicBezTo>
                      <a:pt x="38884" y="1"/>
                      <a:pt x="37815" y="378"/>
                      <a:pt x="36983" y="1110"/>
                    </a:cubicBezTo>
                    <a:lnTo>
                      <a:pt x="35049" y="2729"/>
                    </a:lnTo>
                    <a:lnTo>
                      <a:pt x="29225" y="7817"/>
                    </a:lnTo>
                    <a:lnTo>
                      <a:pt x="14256" y="20473"/>
                    </a:lnTo>
                    <a:lnTo>
                      <a:pt x="4395" y="17551"/>
                    </a:lnTo>
                    <a:cubicBezTo>
                      <a:pt x="4395" y="17551"/>
                      <a:pt x="1263" y="27159"/>
                      <a:pt x="737" y="30565"/>
                    </a:cubicBezTo>
                    <a:cubicBezTo>
                      <a:pt x="1" y="35590"/>
                      <a:pt x="5076" y="39337"/>
                      <a:pt x="9304" y="39337"/>
                    </a:cubicBezTo>
                    <a:cubicBezTo>
                      <a:pt x="10630" y="39337"/>
                      <a:pt x="11872" y="38968"/>
                      <a:pt x="12826" y="38155"/>
                    </a:cubicBezTo>
                    <a:cubicBezTo>
                      <a:pt x="15938" y="35527"/>
                      <a:pt x="34061" y="15995"/>
                      <a:pt x="37067" y="12778"/>
                    </a:cubicBezTo>
                    <a:lnTo>
                      <a:pt x="37088" y="12778"/>
                    </a:lnTo>
                    <a:cubicBezTo>
                      <a:pt x="38938" y="12526"/>
                      <a:pt x="42050" y="10676"/>
                      <a:pt x="42050" y="10676"/>
                    </a:cubicBezTo>
                    <a:lnTo>
                      <a:pt x="43669" y="10844"/>
                    </a:lnTo>
                    <a:cubicBezTo>
                      <a:pt x="43669" y="10844"/>
                      <a:pt x="45524" y="11202"/>
                      <a:pt x="46928" y="11202"/>
                    </a:cubicBezTo>
                    <a:cubicBezTo>
                      <a:pt x="47648" y="11202"/>
                      <a:pt x="48249" y="11108"/>
                      <a:pt x="48420" y="10823"/>
                    </a:cubicBezTo>
                    <a:cubicBezTo>
                      <a:pt x="48841" y="10192"/>
                      <a:pt x="48084" y="9120"/>
                      <a:pt x="46402" y="8658"/>
                    </a:cubicBezTo>
                    <a:cubicBezTo>
                      <a:pt x="44720" y="8174"/>
                      <a:pt x="43963" y="7964"/>
                      <a:pt x="43963" y="7964"/>
                    </a:cubicBezTo>
                    <a:lnTo>
                      <a:pt x="43963" y="7207"/>
                    </a:lnTo>
                    <a:lnTo>
                      <a:pt x="44636" y="7207"/>
                    </a:lnTo>
                    <a:cubicBezTo>
                      <a:pt x="45330" y="7207"/>
                      <a:pt x="46276" y="6366"/>
                      <a:pt x="46276" y="6366"/>
                    </a:cubicBezTo>
                    <a:lnTo>
                      <a:pt x="47705" y="4158"/>
                    </a:lnTo>
                    <a:lnTo>
                      <a:pt x="47895" y="2729"/>
                    </a:lnTo>
                    <a:cubicBezTo>
                      <a:pt x="47800" y="1760"/>
                      <a:pt x="47096" y="1548"/>
                      <a:pt x="46496" y="1548"/>
                    </a:cubicBezTo>
                    <a:cubicBezTo>
                      <a:pt x="46028" y="1548"/>
                      <a:pt x="45624" y="1678"/>
                      <a:pt x="45624" y="1678"/>
                    </a:cubicBezTo>
                    <a:cubicBezTo>
                      <a:pt x="45540" y="1089"/>
                      <a:pt x="42849" y="479"/>
                      <a:pt x="40830" y="80"/>
                    </a:cubicBezTo>
                    <a:cubicBezTo>
                      <a:pt x="40546" y="27"/>
                      <a:pt x="40258" y="1"/>
                      <a:pt x="39972" y="1"/>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56"/>
              <p:cNvSpPr/>
              <p:nvPr/>
            </p:nvSpPr>
            <p:spPr>
              <a:xfrm>
                <a:off x="1897025" y="1862775"/>
                <a:ext cx="31575" cy="123025"/>
              </a:xfrm>
              <a:custGeom>
                <a:avLst/>
                <a:gdLst/>
                <a:ahLst/>
                <a:cxnLst/>
                <a:rect l="l" t="t" r="r" b="b"/>
                <a:pathLst>
                  <a:path w="1263" h="4921" extrusionOk="0">
                    <a:moveTo>
                      <a:pt x="800" y="0"/>
                    </a:moveTo>
                    <a:cubicBezTo>
                      <a:pt x="779" y="0"/>
                      <a:pt x="905" y="295"/>
                      <a:pt x="989" y="736"/>
                    </a:cubicBezTo>
                    <a:cubicBezTo>
                      <a:pt x="1052" y="1199"/>
                      <a:pt x="1115" y="1851"/>
                      <a:pt x="1010" y="2565"/>
                    </a:cubicBezTo>
                    <a:cubicBezTo>
                      <a:pt x="905" y="3238"/>
                      <a:pt x="674" y="3848"/>
                      <a:pt x="421" y="4268"/>
                    </a:cubicBezTo>
                    <a:cubicBezTo>
                      <a:pt x="190" y="4689"/>
                      <a:pt x="1" y="4899"/>
                      <a:pt x="43" y="4920"/>
                    </a:cubicBezTo>
                    <a:cubicBezTo>
                      <a:pt x="64" y="4920"/>
                      <a:pt x="106" y="4878"/>
                      <a:pt x="190" y="4773"/>
                    </a:cubicBezTo>
                    <a:cubicBezTo>
                      <a:pt x="295" y="4689"/>
                      <a:pt x="400" y="4521"/>
                      <a:pt x="526" y="4310"/>
                    </a:cubicBezTo>
                    <a:cubicBezTo>
                      <a:pt x="779" y="3932"/>
                      <a:pt x="1052" y="3322"/>
                      <a:pt x="1157" y="2586"/>
                    </a:cubicBezTo>
                    <a:cubicBezTo>
                      <a:pt x="1262" y="1851"/>
                      <a:pt x="1199" y="1199"/>
                      <a:pt x="1094" y="715"/>
                    </a:cubicBezTo>
                    <a:cubicBezTo>
                      <a:pt x="1010" y="505"/>
                      <a:pt x="947" y="316"/>
                      <a:pt x="905" y="190"/>
                    </a:cubicBezTo>
                    <a:cubicBezTo>
                      <a:pt x="842" y="63"/>
                      <a:pt x="800" y="0"/>
                      <a:pt x="8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56"/>
              <p:cNvSpPr/>
              <p:nvPr/>
            </p:nvSpPr>
            <p:spPr>
              <a:xfrm>
                <a:off x="1944350" y="1726050"/>
                <a:ext cx="131425" cy="142000"/>
              </a:xfrm>
              <a:custGeom>
                <a:avLst/>
                <a:gdLst/>
                <a:ahLst/>
                <a:cxnLst/>
                <a:rect l="l" t="t" r="r" b="b"/>
                <a:pathLst>
                  <a:path w="5257" h="5680" extrusionOk="0">
                    <a:moveTo>
                      <a:pt x="1458" y="0"/>
                    </a:moveTo>
                    <a:cubicBezTo>
                      <a:pt x="1134" y="0"/>
                      <a:pt x="856" y="23"/>
                      <a:pt x="631" y="45"/>
                    </a:cubicBezTo>
                    <a:cubicBezTo>
                      <a:pt x="421" y="66"/>
                      <a:pt x="273" y="66"/>
                      <a:pt x="168" y="87"/>
                    </a:cubicBezTo>
                    <a:cubicBezTo>
                      <a:pt x="63" y="87"/>
                      <a:pt x="0" y="108"/>
                      <a:pt x="0" y="108"/>
                    </a:cubicBezTo>
                    <a:cubicBezTo>
                      <a:pt x="0" y="108"/>
                      <a:pt x="63" y="108"/>
                      <a:pt x="210" y="150"/>
                    </a:cubicBezTo>
                    <a:cubicBezTo>
                      <a:pt x="336" y="150"/>
                      <a:pt x="505" y="108"/>
                      <a:pt x="694" y="108"/>
                    </a:cubicBezTo>
                    <a:cubicBezTo>
                      <a:pt x="848" y="100"/>
                      <a:pt x="1041" y="91"/>
                      <a:pt x="1266" y="91"/>
                    </a:cubicBezTo>
                    <a:cubicBezTo>
                      <a:pt x="1591" y="91"/>
                      <a:pt x="1982" y="109"/>
                      <a:pt x="2418" y="171"/>
                    </a:cubicBezTo>
                    <a:cubicBezTo>
                      <a:pt x="2775" y="255"/>
                      <a:pt x="3154" y="360"/>
                      <a:pt x="3553" y="529"/>
                    </a:cubicBezTo>
                    <a:cubicBezTo>
                      <a:pt x="3953" y="718"/>
                      <a:pt x="4352" y="1012"/>
                      <a:pt x="4625" y="1370"/>
                    </a:cubicBezTo>
                    <a:cubicBezTo>
                      <a:pt x="4920" y="1748"/>
                      <a:pt x="5130" y="2211"/>
                      <a:pt x="5130" y="2736"/>
                    </a:cubicBezTo>
                    <a:cubicBezTo>
                      <a:pt x="5130" y="3241"/>
                      <a:pt x="4836" y="3745"/>
                      <a:pt x="4436" y="4145"/>
                    </a:cubicBezTo>
                    <a:cubicBezTo>
                      <a:pt x="4058" y="4523"/>
                      <a:pt x="3637" y="4839"/>
                      <a:pt x="3175" y="5133"/>
                    </a:cubicBezTo>
                    <a:cubicBezTo>
                      <a:pt x="2965" y="5259"/>
                      <a:pt x="2754" y="5427"/>
                      <a:pt x="2523" y="5511"/>
                    </a:cubicBezTo>
                    <a:cubicBezTo>
                      <a:pt x="2427" y="5540"/>
                      <a:pt x="2322" y="5565"/>
                      <a:pt x="2223" y="5565"/>
                    </a:cubicBezTo>
                    <a:cubicBezTo>
                      <a:pt x="2104" y="5565"/>
                      <a:pt x="1993" y="5530"/>
                      <a:pt x="1913" y="5427"/>
                    </a:cubicBezTo>
                    <a:cubicBezTo>
                      <a:pt x="1787" y="5238"/>
                      <a:pt x="1808" y="5007"/>
                      <a:pt x="1892" y="4797"/>
                    </a:cubicBezTo>
                    <a:cubicBezTo>
                      <a:pt x="1976" y="4586"/>
                      <a:pt x="2081" y="4397"/>
                      <a:pt x="2187" y="4208"/>
                    </a:cubicBezTo>
                    <a:cubicBezTo>
                      <a:pt x="2418" y="3872"/>
                      <a:pt x="2733" y="3619"/>
                      <a:pt x="3049" y="3430"/>
                    </a:cubicBezTo>
                    <a:lnTo>
                      <a:pt x="3175" y="3346"/>
                    </a:lnTo>
                    <a:lnTo>
                      <a:pt x="3049" y="3325"/>
                    </a:lnTo>
                    <a:cubicBezTo>
                      <a:pt x="2292" y="3220"/>
                      <a:pt x="1682" y="3115"/>
                      <a:pt x="1241" y="3031"/>
                    </a:cubicBezTo>
                    <a:cubicBezTo>
                      <a:pt x="1030" y="3010"/>
                      <a:pt x="883" y="2988"/>
                      <a:pt x="736" y="2946"/>
                    </a:cubicBezTo>
                    <a:cubicBezTo>
                      <a:pt x="610" y="2925"/>
                      <a:pt x="568" y="2925"/>
                      <a:pt x="568" y="2925"/>
                    </a:cubicBezTo>
                    <a:lnTo>
                      <a:pt x="568" y="2925"/>
                    </a:lnTo>
                    <a:cubicBezTo>
                      <a:pt x="568" y="2946"/>
                      <a:pt x="610" y="2946"/>
                      <a:pt x="715" y="2988"/>
                    </a:cubicBezTo>
                    <a:cubicBezTo>
                      <a:pt x="820" y="3010"/>
                      <a:pt x="988" y="3031"/>
                      <a:pt x="1198" y="3094"/>
                    </a:cubicBezTo>
                    <a:cubicBezTo>
                      <a:pt x="1612" y="3153"/>
                      <a:pt x="2173" y="3285"/>
                      <a:pt x="2847" y="3406"/>
                    </a:cubicBezTo>
                    <a:lnTo>
                      <a:pt x="2847" y="3406"/>
                    </a:lnTo>
                    <a:cubicBezTo>
                      <a:pt x="2561" y="3588"/>
                      <a:pt x="2268" y="3826"/>
                      <a:pt x="2060" y="4166"/>
                    </a:cubicBezTo>
                    <a:cubicBezTo>
                      <a:pt x="1934" y="4355"/>
                      <a:pt x="1829" y="4565"/>
                      <a:pt x="1745" y="4776"/>
                    </a:cubicBezTo>
                    <a:cubicBezTo>
                      <a:pt x="1682" y="4902"/>
                      <a:pt x="1661" y="5007"/>
                      <a:pt x="1661" y="5133"/>
                    </a:cubicBezTo>
                    <a:cubicBezTo>
                      <a:pt x="1661" y="5238"/>
                      <a:pt x="1682" y="5406"/>
                      <a:pt x="1766" y="5511"/>
                    </a:cubicBezTo>
                    <a:cubicBezTo>
                      <a:pt x="1850" y="5617"/>
                      <a:pt x="1997" y="5680"/>
                      <a:pt x="2145" y="5680"/>
                    </a:cubicBezTo>
                    <a:cubicBezTo>
                      <a:pt x="2271" y="5680"/>
                      <a:pt x="2397" y="5659"/>
                      <a:pt x="2523" y="5617"/>
                    </a:cubicBezTo>
                    <a:cubicBezTo>
                      <a:pt x="2775" y="5532"/>
                      <a:pt x="2986" y="5364"/>
                      <a:pt x="3217" y="5238"/>
                    </a:cubicBezTo>
                    <a:cubicBezTo>
                      <a:pt x="3658" y="4944"/>
                      <a:pt x="4100" y="4607"/>
                      <a:pt x="4499" y="4208"/>
                    </a:cubicBezTo>
                    <a:cubicBezTo>
                      <a:pt x="4710" y="3998"/>
                      <a:pt x="4899" y="3787"/>
                      <a:pt x="5025" y="3535"/>
                    </a:cubicBezTo>
                    <a:cubicBezTo>
                      <a:pt x="5151" y="3262"/>
                      <a:pt x="5235" y="3010"/>
                      <a:pt x="5235" y="2715"/>
                    </a:cubicBezTo>
                    <a:cubicBezTo>
                      <a:pt x="5256" y="2169"/>
                      <a:pt x="5025" y="1664"/>
                      <a:pt x="4710" y="1264"/>
                    </a:cubicBezTo>
                    <a:cubicBezTo>
                      <a:pt x="4394" y="886"/>
                      <a:pt x="3974" y="592"/>
                      <a:pt x="3574" y="402"/>
                    </a:cubicBezTo>
                    <a:cubicBezTo>
                      <a:pt x="3154" y="213"/>
                      <a:pt x="2775" y="108"/>
                      <a:pt x="2397" y="66"/>
                    </a:cubicBezTo>
                    <a:cubicBezTo>
                      <a:pt x="2054" y="17"/>
                      <a:pt x="1739" y="0"/>
                      <a:pt x="1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56"/>
              <p:cNvSpPr/>
              <p:nvPr/>
            </p:nvSpPr>
            <p:spPr>
              <a:xfrm>
                <a:off x="2030550" y="1738725"/>
                <a:ext cx="88850" cy="127925"/>
              </a:xfrm>
              <a:custGeom>
                <a:avLst/>
                <a:gdLst/>
                <a:ahLst/>
                <a:cxnLst/>
                <a:rect l="l" t="t" r="r" b="b"/>
                <a:pathLst>
                  <a:path w="3554" h="5117" extrusionOk="0">
                    <a:moveTo>
                      <a:pt x="3469" y="1"/>
                    </a:moveTo>
                    <a:cubicBezTo>
                      <a:pt x="3448" y="1"/>
                      <a:pt x="3469" y="400"/>
                      <a:pt x="3469" y="1073"/>
                    </a:cubicBezTo>
                    <a:cubicBezTo>
                      <a:pt x="3427" y="1704"/>
                      <a:pt x="3280" y="2650"/>
                      <a:pt x="2796" y="3491"/>
                    </a:cubicBezTo>
                    <a:cubicBezTo>
                      <a:pt x="2292" y="4332"/>
                      <a:pt x="1493" y="4899"/>
                      <a:pt x="862" y="5004"/>
                    </a:cubicBezTo>
                    <a:cubicBezTo>
                      <a:pt x="814" y="5011"/>
                      <a:pt x="768" y="5014"/>
                      <a:pt x="723" y="5014"/>
                    </a:cubicBezTo>
                    <a:cubicBezTo>
                      <a:pt x="478" y="5014"/>
                      <a:pt x="296" y="4922"/>
                      <a:pt x="189" y="4815"/>
                    </a:cubicBezTo>
                    <a:cubicBezTo>
                      <a:pt x="63" y="4689"/>
                      <a:pt x="21" y="4584"/>
                      <a:pt x="21" y="4584"/>
                    </a:cubicBezTo>
                    <a:cubicBezTo>
                      <a:pt x="0" y="4584"/>
                      <a:pt x="0" y="4605"/>
                      <a:pt x="21" y="4647"/>
                    </a:cubicBezTo>
                    <a:cubicBezTo>
                      <a:pt x="21" y="4710"/>
                      <a:pt x="84" y="4752"/>
                      <a:pt x="126" y="4836"/>
                    </a:cubicBezTo>
                    <a:cubicBezTo>
                      <a:pt x="219" y="4985"/>
                      <a:pt x="459" y="5117"/>
                      <a:pt x="746" y="5117"/>
                    </a:cubicBezTo>
                    <a:cubicBezTo>
                      <a:pt x="784" y="5117"/>
                      <a:pt x="823" y="5114"/>
                      <a:pt x="862" y="5110"/>
                    </a:cubicBezTo>
                    <a:cubicBezTo>
                      <a:pt x="1556" y="5025"/>
                      <a:pt x="2376" y="4437"/>
                      <a:pt x="2901" y="3575"/>
                    </a:cubicBezTo>
                    <a:cubicBezTo>
                      <a:pt x="3427" y="2692"/>
                      <a:pt x="3532" y="1746"/>
                      <a:pt x="3553" y="1073"/>
                    </a:cubicBezTo>
                    <a:cubicBezTo>
                      <a:pt x="3553" y="736"/>
                      <a:pt x="3553" y="484"/>
                      <a:pt x="3532" y="295"/>
                    </a:cubicBezTo>
                    <a:cubicBezTo>
                      <a:pt x="3490" y="106"/>
                      <a:pt x="3469"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56"/>
              <p:cNvSpPr/>
              <p:nvPr/>
            </p:nvSpPr>
            <p:spPr>
              <a:xfrm>
                <a:off x="2023175" y="1853825"/>
                <a:ext cx="21050" cy="72275"/>
              </a:xfrm>
              <a:custGeom>
                <a:avLst/>
                <a:gdLst/>
                <a:ahLst/>
                <a:cxnLst/>
                <a:rect l="l" t="t" r="r" b="b"/>
                <a:pathLst>
                  <a:path w="842" h="2891" extrusionOk="0">
                    <a:moveTo>
                      <a:pt x="295" y="1"/>
                    </a:moveTo>
                    <a:lnTo>
                      <a:pt x="295" y="1"/>
                    </a:lnTo>
                    <a:cubicBezTo>
                      <a:pt x="274" y="22"/>
                      <a:pt x="400" y="148"/>
                      <a:pt x="505" y="421"/>
                    </a:cubicBezTo>
                    <a:cubicBezTo>
                      <a:pt x="631" y="674"/>
                      <a:pt x="737" y="1073"/>
                      <a:pt x="695" y="1494"/>
                    </a:cubicBezTo>
                    <a:cubicBezTo>
                      <a:pt x="674" y="1914"/>
                      <a:pt x="484" y="2272"/>
                      <a:pt x="316" y="2524"/>
                    </a:cubicBezTo>
                    <a:cubicBezTo>
                      <a:pt x="169" y="2755"/>
                      <a:pt x="1" y="2860"/>
                      <a:pt x="43" y="2881"/>
                    </a:cubicBezTo>
                    <a:cubicBezTo>
                      <a:pt x="43" y="2887"/>
                      <a:pt x="46" y="2890"/>
                      <a:pt x="53" y="2890"/>
                    </a:cubicBezTo>
                    <a:cubicBezTo>
                      <a:pt x="91" y="2890"/>
                      <a:pt x="235" y="2782"/>
                      <a:pt x="379" y="2566"/>
                    </a:cubicBezTo>
                    <a:cubicBezTo>
                      <a:pt x="589" y="2335"/>
                      <a:pt x="779" y="1977"/>
                      <a:pt x="821" y="1494"/>
                    </a:cubicBezTo>
                    <a:cubicBezTo>
                      <a:pt x="842" y="1052"/>
                      <a:pt x="716" y="632"/>
                      <a:pt x="589" y="358"/>
                    </a:cubicBezTo>
                    <a:cubicBezTo>
                      <a:pt x="463" y="106"/>
                      <a:pt x="295" y="1"/>
                      <a:pt x="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56"/>
              <p:cNvSpPr/>
              <p:nvPr/>
            </p:nvSpPr>
            <p:spPr>
              <a:xfrm>
                <a:off x="1903350" y="1801800"/>
                <a:ext cx="59925" cy="69150"/>
              </a:xfrm>
              <a:custGeom>
                <a:avLst/>
                <a:gdLst/>
                <a:ahLst/>
                <a:cxnLst/>
                <a:rect l="l" t="t" r="r" b="b"/>
                <a:pathLst>
                  <a:path w="2397" h="2766" extrusionOk="0">
                    <a:moveTo>
                      <a:pt x="2271" y="1"/>
                    </a:moveTo>
                    <a:cubicBezTo>
                      <a:pt x="2250" y="1"/>
                      <a:pt x="2334" y="211"/>
                      <a:pt x="2271" y="589"/>
                    </a:cubicBezTo>
                    <a:cubicBezTo>
                      <a:pt x="2229" y="736"/>
                      <a:pt x="2166" y="947"/>
                      <a:pt x="2061" y="1136"/>
                    </a:cubicBezTo>
                    <a:cubicBezTo>
                      <a:pt x="1934" y="1346"/>
                      <a:pt x="1808" y="1556"/>
                      <a:pt x="1619" y="1746"/>
                    </a:cubicBezTo>
                    <a:cubicBezTo>
                      <a:pt x="1262" y="2124"/>
                      <a:pt x="799" y="2334"/>
                      <a:pt x="484" y="2502"/>
                    </a:cubicBezTo>
                    <a:cubicBezTo>
                      <a:pt x="168" y="2650"/>
                      <a:pt x="0" y="2734"/>
                      <a:pt x="0" y="2755"/>
                    </a:cubicBezTo>
                    <a:cubicBezTo>
                      <a:pt x="0" y="2762"/>
                      <a:pt x="7" y="2766"/>
                      <a:pt x="19" y="2766"/>
                    </a:cubicBezTo>
                    <a:cubicBezTo>
                      <a:pt x="79" y="2766"/>
                      <a:pt x="270" y="2690"/>
                      <a:pt x="547" y="2587"/>
                    </a:cubicBezTo>
                    <a:cubicBezTo>
                      <a:pt x="862" y="2418"/>
                      <a:pt x="1325" y="2229"/>
                      <a:pt x="1724" y="1809"/>
                    </a:cubicBezTo>
                    <a:cubicBezTo>
                      <a:pt x="1913" y="1640"/>
                      <a:pt x="2061" y="1388"/>
                      <a:pt x="2166" y="1178"/>
                    </a:cubicBezTo>
                    <a:cubicBezTo>
                      <a:pt x="2313" y="968"/>
                      <a:pt x="2334" y="757"/>
                      <a:pt x="2355" y="589"/>
                    </a:cubicBezTo>
                    <a:cubicBezTo>
                      <a:pt x="2397" y="211"/>
                      <a:pt x="2313" y="1"/>
                      <a:pt x="2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56"/>
              <p:cNvSpPr/>
              <p:nvPr/>
            </p:nvSpPr>
            <p:spPr>
              <a:xfrm>
                <a:off x="2054725" y="1820725"/>
                <a:ext cx="485150" cy="398950"/>
              </a:xfrm>
              <a:custGeom>
                <a:avLst/>
                <a:gdLst/>
                <a:ahLst/>
                <a:cxnLst/>
                <a:rect l="l" t="t" r="r" b="b"/>
                <a:pathLst>
                  <a:path w="19406" h="15958" extrusionOk="0">
                    <a:moveTo>
                      <a:pt x="19406" y="11059"/>
                    </a:moveTo>
                    <a:lnTo>
                      <a:pt x="19406" y="11059"/>
                    </a:lnTo>
                    <a:lnTo>
                      <a:pt x="19406" y="11059"/>
                    </a:lnTo>
                    <a:cubicBezTo>
                      <a:pt x="19406" y="11059"/>
                      <a:pt x="19406" y="11059"/>
                      <a:pt x="19406" y="11059"/>
                    </a:cubicBezTo>
                    <a:cubicBezTo>
                      <a:pt x="19406" y="11059"/>
                      <a:pt x="19406" y="11059"/>
                      <a:pt x="19406" y="11059"/>
                    </a:cubicBezTo>
                    <a:close/>
                    <a:moveTo>
                      <a:pt x="7380" y="0"/>
                    </a:moveTo>
                    <a:lnTo>
                      <a:pt x="0" y="4037"/>
                    </a:lnTo>
                    <a:cubicBezTo>
                      <a:pt x="0" y="4037"/>
                      <a:pt x="3953" y="5025"/>
                      <a:pt x="7548" y="8810"/>
                    </a:cubicBezTo>
                    <a:cubicBezTo>
                      <a:pt x="10807" y="12258"/>
                      <a:pt x="12047" y="15958"/>
                      <a:pt x="12047" y="15958"/>
                    </a:cubicBezTo>
                    <a:lnTo>
                      <a:pt x="19406" y="11059"/>
                    </a:lnTo>
                    <a:lnTo>
                      <a:pt x="19406" y="11059"/>
                    </a:lnTo>
                    <a:cubicBezTo>
                      <a:pt x="19391" y="11048"/>
                      <a:pt x="15418" y="2099"/>
                      <a:pt x="73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56"/>
              <p:cNvSpPr/>
              <p:nvPr/>
            </p:nvSpPr>
            <p:spPr>
              <a:xfrm>
                <a:off x="2087300" y="1832800"/>
                <a:ext cx="431550" cy="360075"/>
              </a:xfrm>
              <a:custGeom>
                <a:avLst/>
                <a:gdLst/>
                <a:ahLst/>
                <a:cxnLst/>
                <a:rect l="l" t="t" r="r" b="b"/>
                <a:pathLst>
                  <a:path w="17262" h="14403" extrusionOk="0">
                    <a:moveTo>
                      <a:pt x="1" y="3407"/>
                    </a:moveTo>
                    <a:cubicBezTo>
                      <a:pt x="1" y="3407"/>
                      <a:pt x="8" y="3407"/>
                      <a:pt x="29" y="3411"/>
                    </a:cubicBezTo>
                    <a:lnTo>
                      <a:pt x="29" y="3411"/>
                    </a:lnTo>
                    <a:cubicBezTo>
                      <a:pt x="20" y="3407"/>
                      <a:pt x="10" y="3407"/>
                      <a:pt x="1" y="3407"/>
                    </a:cubicBezTo>
                    <a:close/>
                    <a:moveTo>
                      <a:pt x="29" y="3411"/>
                    </a:moveTo>
                    <a:lnTo>
                      <a:pt x="29" y="3411"/>
                    </a:lnTo>
                    <a:cubicBezTo>
                      <a:pt x="41" y="3416"/>
                      <a:pt x="52" y="3426"/>
                      <a:pt x="64" y="3449"/>
                    </a:cubicBezTo>
                    <a:cubicBezTo>
                      <a:pt x="98" y="3460"/>
                      <a:pt x="138" y="3466"/>
                      <a:pt x="178" y="3471"/>
                    </a:cubicBezTo>
                    <a:lnTo>
                      <a:pt x="178" y="3471"/>
                    </a:lnTo>
                    <a:cubicBezTo>
                      <a:pt x="148" y="3459"/>
                      <a:pt x="123" y="3446"/>
                      <a:pt x="106" y="3428"/>
                    </a:cubicBezTo>
                    <a:cubicBezTo>
                      <a:pt x="70" y="3419"/>
                      <a:pt x="46" y="3414"/>
                      <a:pt x="29" y="3411"/>
                    </a:cubicBezTo>
                    <a:close/>
                    <a:moveTo>
                      <a:pt x="5951" y="1"/>
                    </a:moveTo>
                    <a:cubicBezTo>
                      <a:pt x="2334" y="2082"/>
                      <a:pt x="295" y="3239"/>
                      <a:pt x="1" y="3407"/>
                    </a:cubicBezTo>
                    <a:cubicBezTo>
                      <a:pt x="337" y="3239"/>
                      <a:pt x="2350" y="2106"/>
                      <a:pt x="5979" y="72"/>
                    </a:cubicBezTo>
                    <a:lnTo>
                      <a:pt x="5979" y="72"/>
                    </a:lnTo>
                    <a:cubicBezTo>
                      <a:pt x="6957" y="345"/>
                      <a:pt x="7937" y="763"/>
                      <a:pt x="8957" y="1326"/>
                    </a:cubicBezTo>
                    <a:cubicBezTo>
                      <a:pt x="9987" y="1914"/>
                      <a:pt x="10975" y="2650"/>
                      <a:pt x="11943" y="3533"/>
                    </a:cubicBezTo>
                    <a:cubicBezTo>
                      <a:pt x="12910" y="4416"/>
                      <a:pt x="13835" y="5425"/>
                      <a:pt x="14718" y="6561"/>
                    </a:cubicBezTo>
                    <a:cubicBezTo>
                      <a:pt x="15572" y="7686"/>
                      <a:pt x="16385" y="8915"/>
                      <a:pt x="17075" y="10226"/>
                    </a:cubicBezTo>
                    <a:lnTo>
                      <a:pt x="17075" y="10226"/>
                    </a:lnTo>
                    <a:cubicBezTo>
                      <a:pt x="16953" y="10290"/>
                      <a:pt x="16845" y="10378"/>
                      <a:pt x="16736" y="10450"/>
                    </a:cubicBezTo>
                    <a:cubicBezTo>
                      <a:pt x="14765" y="11778"/>
                      <a:pt x="12875" y="13045"/>
                      <a:pt x="11128" y="14210"/>
                    </a:cubicBezTo>
                    <a:lnTo>
                      <a:pt x="11128" y="14210"/>
                    </a:lnTo>
                    <a:cubicBezTo>
                      <a:pt x="10229" y="12082"/>
                      <a:pt x="9087" y="10241"/>
                      <a:pt x="7843" y="8768"/>
                    </a:cubicBezTo>
                    <a:cubicBezTo>
                      <a:pt x="6581" y="7296"/>
                      <a:pt x="5257" y="6182"/>
                      <a:pt x="4058" y="5383"/>
                    </a:cubicBezTo>
                    <a:cubicBezTo>
                      <a:pt x="2860" y="4605"/>
                      <a:pt x="1830" y="4101"/>
                      <a:pt x="1115" y="3806"/>
                    </a:cubicBezTo>
                    <a:cubicBezTo>
                      <a:pt x="758" y="3638"/>
                      <a:pt x="463" y="3554"/>
                      <a:pt x="274" y="3491"/>
                    </a:cubicBezTo>
                    <a:cubicBezTo>
                      <a:pt x="245" y="3481"/>
                      <a:pt x="212" y="3476"/>
                      <a:pt x="178" y="3471"/>
                    </a:cubicBezTo>
                    <a:lnTo>
                      <a:pt x="178" y="3471"/>
                    </a:lnTo>
                    <a:cubicBezTo>
                      <a:pt x="218" y="3488"/>
                      <a:pt x="267" y="3500"/>
                      <a:pt x="316" y="3512"/>
                    </a:cubicBezTo>
                    <a:cubicBezTo>
                      <a:pt x="484" y="3575"/>
                      <a:pt x="758" y="3680"/>
                      <a:pt x="1115" y="3827"/>
                    </a:cubicBezTo>
                    <a:cubicBezTo>
                      <a:pt x="1830" y="4122"/>
                      <a:pt x="2839" y="4626"/>
                      <a:pt x="4016" y="5425"/>
                    </a:cubicBezTo>
                    <a:cubicBezTo>
                      <a:pt x="5173" y="6224"/>
                      <a:pt x="6518" y="7360"/>
                      <a:pt x="7738" y="8831"/>
                    </a:cubicBezTo>
                    <a:cubicBezTo>
                      <a:pt x="8999" y="10303"/>
                      <a:pt x="10134" y="12153"/>
                      <a:pt x="11038" y="14319"/>
                    </a:cubicBezTo>
                    <a:lnTo>
                      <a:pt x="11060" y="14403"/>
                    </a:lnTo>
                    <a:lnTo>
                      <a:pt x="11144" y="14340"/>
                    </a:lnTo>
                    <a:cubicBezTo>
                      <a:pt x="12889" y="13183"/>
                      <a:pt x="14823" y="11901"/>
                      <a:pt x="16820" y="10555"/>
                    </a:cubicBezTo>
                    <a:cubicBezTo>
                      <a:pt x="16946" y="10450"/>
                      <a:pt x="17072" y="10387"/>
                      <a:pt x="17199" y="10303"/>
                    </a:cubicBezTo>
                    <a:lnTo>
                      <a:pt x="17262" y="10261"/>
                    </a:lnTo>
                    <a:lnTo>
                      <a:pt x="17241" y="10219"/>
                    </a:lnTo>
                    <a:cubicBezTo>
                      <a:pt x="16526" y="8852"/>
                      <a:pt x="15706" y="7612"/>
                      <a:pt x="14844" y="6476"/>
                    </a:cubicBezTo>
                    <a:cubicBezTo>
                      <a:pt x="13982" y="5362"/>
                      <a:pt x="13036" y="4332"/>
                      <a:pt x="12048" y="3449"/>
                    </a:cubicBezTo>
                    <a:cubicBezTo>
                      <a:pt x="11081" y="2545"/>
                      <a:pt x="10050" y="1809"/>
                      <a:pt x="9041" y="1220"/>
                    </a:cubicBezTo>
                    <a:cubicBezTo>
                      <a:pt x="8011" y="653"/>
                      <a:pt x="6981" y="253"/>
                      <a:pt x="60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56"/>
              <p:cNvSpPr/>
              <p:nvPr/>
            </p:nvSpPr>
            <p:spPr>
              <a:xfrm>
                <a:off x="2241300" y="1912800"/>
                <a:ext cx="153500" cy="105850"/>
              </a:xfrm>
              <a:custGeom>
                <a:avLst/>
                <a:gdLst/>
                <a:ahLst/>
                <a:cxnLst/>
                <a:rect l="l" t="t" r="r" b="b"/>
                <a:pathLst>
                  <a:path w="6140" h="4234" extrusionOk="0">
                    <a:moveTo>
                      <a:pt x="2727" y="0"/>
                    </a:moveTo>
                    <a:cubicBezTo>
                      <a:pt x="1414" y="0"/>
                      <a:pt x="351" y="645"/>
                      <a:pt x="190" y="1595"/>
                    </a:cubicBezTo>
                    <a:cubicBezTo>
                      <a:pt x="1" y="2730"/>
                      <a:pt x="1136" y="3886"/>
                      <a:pt x="2713" y="4181"/>
                    </a:cubicBezTo>
                    <a:cubicBezTo>
                      <a:pt x="2939" y="4216"/>
                      <a:pt x="3162" y="4233"/>
                      <a:pt x="3379" y="4233"/>
                    </a:cubicBezTo>
                    <a:cubicBezTo>
                      <a:pt x="4696" y="4233"/>
                      <a:pt x="5788" y="3600"/>
                      <a:pt x="5951" y="2625"/>
                    </a:cubicBezTo>
                    <a:cubicBezTo>
                      <a:pt x="6140" y="1510"/>
                      <a:pt x="5005" y="354"/>
                      <a:pt x="3428" y="60"/>
                    </a:cubicBezTo>
                    <a:cubicBezTo>
                      <a:pt x="3189" y="19"/>
                      <a:pt x="2955" y="0"/>
                      <a:pt x="272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56"/>
              <p:cNvSpPr/>
              <p:nvPr/>
            </p:nvSpPr>
            <p:spPr>
              <a:xfrm>
                <a:off x="2284925" y="1928475"/>
                <a:ext cx="70475" cy="66775"/>
              </a:xfrm>
              <a:custGeom>
                <a:avLst/>
                <a:gdLst/>
                <a:ahLst/>
                <a:cxnLst/>
                <a:rect l="l" t="t" r="r" b="b"/>
                <a:pathLst>
                  <a:path w="2819" h="2671" extrusionOk="0">
                    <a:moveTo>
                      <a:pt x="2377" y="0"/>
                    </a:moveTo>
                    <a:lnTo>
                      <a:pt x="2124" y="295"/>
                    </a:lnTo>
                    <a:cubicBezTo>
                      <a:pt x="1907" y="140"/>
                      <a:pt x="1701" y="66"/>
                      <a:pt x="1516" y="66"/>
                    </a:cubicBezTo>
                    <a:cubicBezTo>
                      <a:pt x="1326" y="66"/>
                      <a:pt x="1159" y="145"/>
                      <a:pt x="1031" y="295"/>
                    </a:cubicBezTo>
                    <a:cubicBezTo>
                      <a:pt x="421" y="947"/>
                      <a:pt x="1599" y="1682"/>
                      <a:pt x="1325" y="1977"/>
                    </a:cubicBezTo>
                    <a:cubicBezTo>
                      <a:pt x="1303" y="2007"/>
                      <a:pt x="1269" y="2024"/>
                      <a:pt x="1225" y="2024"/>
                    </a:cubicBezTo>
                    <a:cubicBezTo>
                      <a:pt x="1148" y="2024"/>
                      <a:pt x="1039" y="1971"/>
                      <a:pt x="905" y="1851"/>
                    </a:cubicBezTo>
                    <a:cubicBezTo>
                      <a:pt x="695" y="1640"/>
                      <a:pt x="547" y="1367"/>
                      <a:pt x="484" y="1115"/>
                    </a:cubicBezTo>
                    <a:lnTo>
                      <a:pt x="1" y="1325"/>
                    </a:lnTo>
                    <a:cubicBezTo>
                      <a:pt x="43" y="1556"/>
                      <a:pt x="211" y="1851"/>
                      <a:pt x="442" y="2103"/>
                    </a:cubicBezTo>
                    <a:lnTo>
                      <a:pt x="211" y="2376"/>
                    </a:lnTo>
                    <a:lnTo>
                      <a:pt x="505" y="2671"/>
                    </a:lnTo>
                    <a:lnTo>
                      <a:pt x="758" y="2376"/>
                    </a:lnTo>
                    <a:cubicBezTo>
                      <a:pt x="960" y="2528"/>
                      <a:pt x="1162" y="2592"/>
                      <a:pt x="1346" y="2592"/>
                    </a:cubicBezTo>
                    <a:cubicBezTo>
                      <a:pt x="1544" y="2592"/>
                      <a:pt x="1720" y="2517"/>
                      <a:pt x="1851" y="2397"/>
                    </a:cubicBezTo>
                    <a:cubicBezTo>
                      <a:pt x="2461" y="1745"/>
                      <a:pt x="1304" y="989"/>
                      <a:pt x="1557" y="715"/>
                    </a:cubicBezTo>
                    <a:cubicBezTo>
                      <a:pt x="1583" y="672"/>
                      <a:pt x="1623" y="646"/>
                      <a:pt x="1677" y="646"/>
                    </a:cubicBezTo>
                    <a:cubicBezTo>
                      <a:pt x="1752" y="646"/>
                      <a:pt x="1854" y="697"/>
                      <a:pt x="1977" y="820"/>
                    </a:cubicBezTo>
                    <a:cubicBezTo>
                      <a:pt x="2103" y="989"/>
                      <a:pt x="2229" y="1157"/>
                      <a:pt x="2314" y="1430"/>
                    </a:cubicBezTo>
                    <a:lnTo>
                      <a:pt x="2818" y="1199"/>
                    </a:lnTo>
                    <a:cubicBezTo>
                      <a:pt x="2734" y="989"/>
                      <a:pt x="2608" y="736"/>
                      <a:pt x="2440" y="568"/>
                    </a:cubicBezTo>
                    <a:lnTo>
                      <a:pt x="2671" y="295"/>
                    </a:lnTo>
                    <a:lnTo>
                      <a:pt x="2377"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56"/>
              <p:cNvSpPr/>
              <p:nvPr/>
            </p:nvSpPr>
            <p:spPr>
              <a:xfrm>
                <a:off x="2085200" y="1894300"/>
                <a:ext cx="76250" cy="39450"/>
              </a:xfrm>
              <a:custGeom>
                <a:avLst/>
                <a:gdLst/>
                <a:ahLst/>
                <a:cxnLst/>
                <a:rect l="l" t="t" r="r" b="b"/>
                <a:pathLst>
                  <a:path w="3050" h="1578" extrusionOk="0">
                    <a:moveTo>
                      <a:pt x="1788" y="1"/>
                    </a:moveTo>
                    <a:lnTo>
                      <a:pt x="1" y="884"/>
                    </a:lnTo>
                    <a:lnTo>
                      <a:pt x="1830" y="1578"/>
                    </a:lnTo>
                    <a:cubicBezTo>
                      <a:pt x="3049" y="632"/>
                      <a:pt x="1788" y="1"/>
                      <a:pt x="1788"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56"/>
              <p:cNvSpPr/>
              <p:nvPr/>
            </p:nvSpPr>
            <p:spPr>
              <a:xfrm>
                <a:off x="2213975" y="1833875"/>
                <a:ext cx="58900" cy="27325"/>
              </a:xfrm>
              <a:custGeom>
                <a:avLst/>
                <a:gdLst/>
                <a:ahLst/>
                <a:cxnLst/>
                <a:rect l="l" t="t" r="r" b="b"/>
                <a:pathLst>
                  <a:path w="2356" h="1093" extrusionOk="0">
                    <a:moveTo>
                      <a:pt x="947" y="0"/>
                    </a:moveTo>
                    <a:lnTo>
                      <a:pt x="1" y="526"/>
                    </a:lnTo>
                    <a:cubicBezTo>
                      <a:pt x="1" y="526"/>
                      <a:pt x="522" y="1093"/>
                      <a:pt x="1209" y="1093"/>
                    </a:cubicBezTo>
                    <a:cubicBezTo>
                      <a:pt x="1563" y="1093"/>
                      <a:pt x="1962" y="942"/>
                      <a:pt x="2355" y="484"/>
                    </a:cubicBezTo>
                    <a:lnTo>
                      <a:pt x="947"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56"/>
              <p:cNvSpPr/>
              <p:nvPr/>
            </p:nvSpPr>
            <p:spPr>
              <a:xfrm>
                <a:off x="2345375" y="2137225"/>
                <a:ext cx="64150" cy="53550"/>
              </a:xfrm>
              <a:custGeom>
                <a:avLst/>
                <a:gdLst/>
                <a:ahLst/>
                <a:cxnLst/>
                <a:rect l="l" t="t" r="r" b="b"/>
                <a:pathLst>
                  <a:path w="2566" h="2142" extrusionOk="0">
                    <a:moveTo>
                      <a:pt x="1232" y="1"/>
                    </a:moveTo>
                    <a:cubicBezTo>
                      <a:pt x="571" y="1"/>
                      <a:pt x="1" y="460"/>
                      <a:pt x="1" y="460"/>
                    </a:cubicBezTo>
                    <a:lnTo>
                      <a:pt x="758" y="2142"/>
                    </a:lnTo>
                    <a:lnTo>
                      <a:pt x="2566" y="943"/>
                    </a:lnTo>
                    <a:cubicBezTo>
                      <a:pt x="2181" y="216"/>
                      <a:pt x="1685" y="1"/>
                      <a:pt x="123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56"/>
              <p:cNvSpPr/>
              <p:nvPr/>
            </p:nvSpPr>
            <p:spPr>
              <a:xfrm>
                <a:off x="2466275" y="2053050"/>
                <a:ext cx="50475" cy="56250"/>
              </a:xfrm>
              <a:custGeom>
                <a:avLst/>
                <a:gdLst/>
                <a:ahLst/>
                <a:cxnLst/>
                <a:rect l="l" t="t" r="r" b="b"/>
                <a:pathLst>
                  <a:path w="2019" h="2250" extrusionOk="0">
                    <a:moveTo>
                      <a:pt x="1178" y="0"/>
                    </a:moveTo>
                    <a:cubicBezTo>
                      <a:pt x="1178" y="0"/>
                      <a:pt x="0" y="736"/>
                      <a:pt x="820" y="2250"/>
                    </a:cubicBezTo>
                    <a:lnTo>
                      <a:pt x="2019" y="1430"/>
                    </a:lnTo>
                    <a:lnTo>
                      <a:pt x="1178"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56"/>
              <p:cNvSpPr/>
              <p:nvPr/>
            </p:nvSpPr>
            <p:spPr>
              <a:xfrm>
                <a:off x="2361675" y="2146600"/>
                <a:ext cx="25250" cy="25250"/>
              </a:xfrm>
              <a:custGeom>
                <a:avLst/>
                <a:gdLst/>
                <a:ahLst/>
                <a:cxnLst/>
                <a:rect l="l" t="t" r="r" b="b"/>
                <a:pathLst>
                  <a:path w="1010" h="1010" extrusionOk="0">
                    <a:moveTo>
                      <a:pt x="505" y="1"/>
                    </a:moveTo>
                    <a:cubicBezTo>
                      <a:pt x="211" y="1"/>
                      <a:pt x="0" y="211"/>
                      <a:pt x="0" y="505"/>
                    </a:cubicBezTo>
                    <a:cubicBezTo>
                      <a:pt x="0" y="757"/>
                      <a:pt x="232" y="1010"/>
                      <a:pt x="505" y="1010"/>
                    </a:cubicBezTo>
                    <a:cubicBezTo>
                      <a:pt x="799" y="1010"/>
                      <a:pt x="1010" y="799"/>
                      <a:pt x="1010" y="505"/>
                    </a:cubicBezTo>
                    <a:cubicBezTo>
                      <a:pt x="1010" y="232"/>
                      <a:pt x="799" y="1"/>
                      <a:pt x="50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56"/>
              <p:cNvSpPr/>
              <p:nvPr/>
            </p:nvSpPr>
            <p:spPr>
              <a:xfrm>
                <a:off x="2485200" y="2068675"/>
                <a:ext cx="25250" cy="24875"/>
              </a:xfrm>
              <a:custGeom>
                <a:avLst/>
                <a:gdLst/>
                <a:ahLst/>
                <a:cxnLst/>
                <a:rect l="l" t="t" r="r" b="b"/>
                <a:pathLst>
                  <a:path w="1010" h="995" extrusionOk="0">
                    <a:moveTo>
                      <a:pt x="565" y="1"/>
                    </a:moveTo>
                    <a:cubicBezTo>
                      <a:pt x="545" y="1"/>
                      <a:pt x="525" y="3"/>
                      <a:pt x="505" y="6"/>
                    </a:cubicBezTo>
                    <a:cubicBezTo>
                      <a:pt x="210" y="6"/>
                      <a:pt x="0" y="195"/>
                      <a:pt x="0" y="489"/>
                    </a:cubicBezTo>
                    <a:cubicBezTo>
                      <a:pt x="0" y="763"/>
                      <a:pt x="231" y="994"/>
                      <a:pt x="505" y="994"/>
                    </a:cubicBezTo>
                    <a:cubicBezTo>
                      <a:pt x="799" y="994"/>
                      <a:pt x="1009" y="784"/>
                      <a:pt x="1009" y="489"/>
                    </a:cubicBezTo>
                    <a:cubicBezTo>
                      <a:pt x="1009" y="218"/>
                      <a:pt x="795" y="1"/>
                      <a:pt x="56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56"/>
              <p:cNvSpPr/>
              <p:nvPr/>
            </p:nvSpPr>
            <p:spPr>
              <a:xfrm>
                <a:off x="2228175" y="1837025"/>
                <a:ext cx="27875" cy="16825"/>
              </a:xfrm>
              <a:custGeom>
                <a:avLst/>
                <a:gdLst/>
                <a:ahLst/>
                <a:cxnLst/>
                <a:rect l="l" t="t" r="r" b="b"/>
                <a:pathLst>
                  <a:path w="1115" h="673" extrusionOk="0">
                    <a:moveTo>
                      <a:pt x="547" y="0"/>
                    </a:moveTo>
                    <a:cubicBezTo>
                      <a:pt x="274" y="0"/>
                      <a:pt x="0" y="147"/>
                      <a:pt x="0" y="316"/>
                    </a:cubicBezTo>
                    <a:cubicBezTo>
                      <a:pt x="0" y="505"/>
                      <a:pt x="274" y="673"/>
                      <a:pt x="547" y="673"/>
                    </a:cubicBezTo>
                    <a:cubicBezTo>
                      <a:pt x="841" y="673"/>
                      <a:pt x="1115" y="526"/>
                      <a:pt x="1115" y="358"/>
                    </a:cubicBezTo>
                    <a:cubicBezTo>
                      <a:pt x="1115" y="168"/>
                      <a:pt x="883" y="21"/>
                      <a:pt x="54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56"/>
              <p:cNvSpPr/>
              <p:nvPr/>
            </p:nvSpPr>
            <p:spPr>
              <a:xfrm>
                <a:off x="2107800" y="1903250"/>
                <a:ext cx="27875" cy="22100"/>
              </a:xfrm>
              <a:custGeom>
                <a:avLst/>
                <a:gdLst/>
                <a:ahLst/>
                <a:cxnLst/>
                <a:rect l="l" t="t" r="r" b="b"/>
                <a:pathLst>
                  <a:path w="1115" h="884" extrusionOk="0">
                    <a:moveTo>
                      <a:pt x="568" y="0"/>
                    </a:moveTo>
                    <a:cubicBezTo>
                      <a:pt x="253" y="0"/>
                      <a:pt x="1" y="210"/>
                      <a:pt x="1" y="442"/>
                    </a:cubicBezTo>
                    <a:cubicBezTo>
                      <a:pt x="1" y="694"/>
                      <a:pt x="274" y="883"/>
                      <a:pt x="568" y="883"/>
                    </a:cubicBezTo>
                    <a:cubicBezTo>
                      <a:pt x="884" y="883"/>
                      <a:pt x="1115" y="673"/>
                      <a:pt x="1115" y="442"/>
                    </a:cubicBezTo>
                    <a:cubicBezTo>
                      <a:pt x="1115" y="210"/>
                      <a:pt x="884" y="0"/>
                      <a:pt x="5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56"/>
              <p:cNvSpPr/>
              <p:nvPr/>
            </p:nvSpPr>
            <p:spPr>
              <a:xfrm>
                <a:off x="2209775" y="1894300"/>
                <a:ext cx="39450" cy="25250"/>
              </a:xfrm>
              <a:custGeom>
                <a:avLst/>
                <a:gdLst/>
                <a:ahLst/>
                <a:cxnLst/>
                <a:rect l="l" t="t" r="r" b="b"/>
                <a:pathLst>
                  <a:path w="1578" h="1010" extrusionOk="0">
                    <a:moveTo>
                      <a:pt x="799" y="1"/>
                    </a:moveTo>
                    <a:cubicBezTo>
                      <a:pt x="358" y="1"/>
                      <a:pt x="0" y="211"/>
                      <a:pt x="0" y="505"/>
                    </a:cubicBezTo>
                    <a:cubicBezTo>
                      <a:pt x="0" y="779"/>
                      <a:pt x="379" y="1010"/>
                      <a:pt x="799" y="1010"/>
                    </a:cubicBezTo>
                    <a:cubicBezTo>
                      <a:pt x="1241" y="1010"/>
                      <a:pt x="1577" y="800"/>
                      <a:pt x="1577" y="505"/>
                    </a:cubicBezTo>
                    <a:cubicBezTo>
                      <a:pt x="1577" y="253"/>
                      <a:pt x="1241" y="1"/>
                      <a:pt x="79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56"/>
              <p:cNvSpPr/>
              <p:nvPr/>
            </p:nvSpPr>
            <p:spPr>
              <a:xfrm>
                <a:off x="2376400" y="2035050"/>
                <a:ext cx="40475" cy="42075"/>
              </a:xfrm>
              <a:custGeom>
                <a:avLst/>
                <a:gdLst/>
                <a:ahLst/>
                <a:cxnLst/>
                <a:rect l="l" t="t" r="r" b="b"/>
                <a:pathLst>
                  <a:path w="1619" h="1683" extrusionOk="0">
                    <a:moveTo>
                      <a:pt x="721" y="1"/>
                    </a:moveTo>
                    <a:cubicBezTo>
                      <a:pt x="640" y="1"/>
                      <a:pt x="560" y="16"/>
                      <a:pt x="484" y="47"/>
                    </a:cubicBezTo>
                    <a:cubicBezTo>
                      <a:pt x="126" y="216"/>
                      <a:pt x="0" y="720"/>
                      <a:pt x="168" y="1141"/>
                    </a:cubicBezTo>
                    <a:cubicBezTo>
                      <a:pt x="313" y="1479"/>
                      <a:pt x="607" y="1682"/>
                      <a:pt x="897" y="1682"/>
                    </a:cubicBezTo>
                    <a:cubicBezTo>
                      <a:pt x="985" y="1682"/>
                      <a:pt x="1073" y="1663"/>
                      <a:pt x="1156" y="1624"/>
                    </a:cubicBezTo>
                    <a:cubicBezTo>
                      <a:pt x="1493" y="1477"/>
                      <a:pt x="1619" y="994"/>
                      <a:pt x="1472" y="552"/>
                    </a:cubicBezTo>
                    <a:cubicBezTo>
                      <a:pt x="1323" y="205"/>
                      <a:pt x="1018" y="1"/>
                      <a:pt x="721"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56"/>
              <p:cNvSpPr/>
              <p:nvPr/>
            </p:nvSpPr>
            <p:spPr>
              <a:xfrm>
                <a:off x="2132500" y="1796025"/>
                <a:ext cx="146675" cy="159425"/>
              </a:xfrm>
              <a:custGeom>
                <a:avLst/>
                <a:gdLst/>
                <a:ahLst/>
                <a:cxnLst/>
                <a:rect l="l" t="t" r="r" b="b"/>
                <a:pathLst>
                  <a:path w="5867" h="6377" extrusionOk="0">
                    <a:moveTo>
                      <a:pt x="1262" y="0"/>
                    </a:moveTo>
                    <a:lnTo>
                      <a:pt x="1" y="2292"/>
                    </a:lnTo>
                    <a:lnTo>
                      <a:pt x="3028" y="5467"/>
                    </a:lnTo>
                    <a:cubicBezTo>
                      <a:pt x="3028" y="5467"/>
                      <a:pt x="3814" y="6377"/>
                      <a:pt x="4549" y="6377"/>
                    </a:cubicBezTo>
                    <a:cubicBezTo>
                      <a:pt x="4721" y="6377"/>
                      <a:pt x="4891" y="6326"/>
                      <a:pt x="5047" y="6202"/>
                    </a:cubicBezTo>
                    <a:cubicBezTo>
                      <a:pt x="5867" y="5551"/>
                      <a:pt x="4710" y="4310"/>
                      <a:pt x="4458" y="3974"/>
                    </a:cubicBezTo>
                    <a:cubicBezTo>
                      <a:pt x="4227" y="3595"/>
                      <a:pt x="1262" y="0"/>
                      <a:pt x="1262" y="0"/>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56"/>
              <p:cNvSpPr/>
              <p:nvPr/>
            </p:nvSpPr>
            <p:spPr>
              <a:xfrm>
                <a:off x="2122000" y="1781300"/>
                <a:ext cx="49950" cy="80500"/>
              </a:xfrm>
              <a:custGeom>
                <a:avLst/>
                <a:gdLst/>
                <a:ahLst/>
                <a:cxnLst/>
                <a:rect l="l" t="t" r="r" b="b"/>
                <a:pathLst>
                  <a:path w="1998" h="3220" extrusionOk="0">
                    <a:moveTo>
                      <a:pt x="1975" y="0"/>
                    </a:moveTo>
                    <a:cubicBezTo>
                      <a:pt x="1929" y="0"/>
                      <a:pt x="1718" y="832"/>
                      <a:pt x="1199" y="1746"/>
                    </a:cubicBezTo>
                    <a:cubicBezTo>
                      <a:pt x="946" y="2208"/>
                      <a:pt x="631" y="2587"/>
                      <a:pt x="400" y="2818"/>
                    </a:cubicBezTo>
                    <a:cubicBezTo>
                      <a:pt x="147" y="3049"/>
                      <a:pt x="0" y="3196"/>
                      <a:pt x="0" y="3217"/>
                    </a:cubicBezTo>
                    <a:cubicBezTo>
                      <a:pt x="0" y="3219"/>
                      <a:pt x="2" y="3220"/>
                      <a:pt x="5" y="3220"/>
                    </a:cubicBezTo>
                    <a:cubicBezTo>
                      <a:pt x="36" y="3220"/>
                      <a:pt x="232" y="3114"/>
                      <a:pt x="463" y="2902"/>
                    </a:cubicBezTo>
                    <a:cubicBezTo>
                      <a:pt x="736" y="2671"/>
                      <a:pt x="1073" y="2292"/>
                      <a:pt x="1346" y="1830"/>
                    </a:cubicBezTo>
                    <a:cubicBezTo>
                      <a:pt x="1598" y="1346"/>
                      <a:pt x="1766" y="905"/>
                      <a:pt x="1871" y="568"/>
                    </a:cubicBezTo>
                    <a:cubicBezTo>
                      <a:pt x="1935" y="211"/>
                      <a:pt x="1998" y="1"/>
                      <a:pt x="1977" y="1"/>
                    </a:cubicBezTo>
                    <a:cubicBezTo>
                      <a:pt x="1976" y="0"/>
                      <a:pt x="1976" y="0"/>
                      <a:pt x="19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56"/>
              <p:cNvSpPr/>
              <p:nvPr/>
            </p:nvSpPr>
            <p:spPr>
              <a:xfrm>
                <a:off x="1089700" y="2093525"/>
                <a:ext cx="375825" cy="308550"/>
              </a:xfrm>
              <a:custGeom>
                <a:avLst/>
                <a:gdLst/>
                <a:ahLst/>
                <a:cxnLst/>
                <a:rect l="l" t="t" r="r" b="b"/>
                <a:pathLst>
                  <a:path w="15033" h="12342" extrusionOk="0">
                    <a:moveTo>
                      <a:pt x="15033" y="0"/>
                    </a:moveTo>
                    <a:lnTo>
                      <a:pt x="14987" y="45"/>
                    </a:lnTo>
                    <a:lnTo>
                      <a:pt x="14987" y="45"/>
                    </a:lnTo>
                    <a:cubicBezTo>
                      <a:pt x="15018" y="23"/>
                      <a:pt x="15033" y="0"/>
                      <a:pt x="15033" y="0"/>
                    </a:cubicBezTo>
                    <a:close/>
                    <a:moveTo>
                      <a:pt x="14987" y="45"/>
                    </a:moveTo>
                    <a:cubicBezTo>
                      <a:pt x="14967" y="61"/>
                      <a:pt x="14940" y="76"/>
                      <a:pt x="14907" y="84"/>
                    </a:cubicBezTo>
                    <a:cubicBezTo>
                      <a:pt x="14802" y="189"/>
                      <a:pt x="14633" y="294"/>
                      <a:pt x="14444" y="442"/>
                    </a:cubicBezTo>
                    <a:cubicBezTo>
                      <a:pt x="14066" y="778"/>
                      <a:pt x="13519" y="1241"/>
                      <a:pt x="12846" y="1787"/>
                    </a:cubicBezTo>
                    <a:cubicBezTo>
                      <a:pt x="11480" y="2922"/>
                      <a:pt x="9630" y="4457"/>
                      <a:pt x="7569" y="6202"/>
                    </a:cubicBezTo>
                    <a:cubicBezTo>
                      <a:pt x="5488" y="7926"/>
                      <a:pt x="3596" y="9482"/>
                      <a:pt x="2229" y="10596"/>
                    </a:cubicBezTo>
                    <a:cubicBezTo>
                      <a:pt x="1556" y="11143"/>
                      <a:pt x="989" y="11563"/>
                      <a:pt x="610" y="11879"/>
                    </a:cubicBezTo>
                    <a:cubicBezTo>
                      <a:pt x="421" y="12005"/>
                      <a:pt x="274" y="12131"/>
                      <a:pt x="148" y="12215"/>
                    </a:cubicBezTo>
                    <a:cubicBezTo>
                      <a:pt x="64" y="12299"/>
                      <a:pt x="0" y="12341"/>
                      <a:pt x="0" y="12341"/>
                    </a:cubicBezTo>
                    <a:cubicBezTo>
                      <a:pt x="0" y="12341"/>
                      <a:pt x="43" y="12320"/>
                      <a:pt x="148" y="12236"/>
                    </a:cubicBezTo>
                    <a:cubicBezTo>
                      <a:pt x="295" y="12131"/>
                      <a:pt x="442" y="12026"/>
                      <a:pt x="631" y="11900"/>
                    </a:cubicBezTo>
                    <a:cubicBezTo>
                      <a:pt x="1031" y="11606"/>
                      <a:pt x="1598" y="11185"/>
                      <a:pt x="2292" y="10638"/>
                    </a:cubicBezTo>
                    <a:cubicBezTo>
                      <a:pt x="3680" y="9566"/>
                      <a:pt x="5572" y="8031"/>
                      <a:pt x="7653" y="6307"/>
                    </a:cubicBezTo>
                    <a:cubicBezTo>
                      <a:pt x="9693" y="4604"/>
                      <a:pt x="11564" y="3028"/>
                      <a:pt x="12909" y="1871"/>
                    </a:cubicBezTo>
                    <a:cubicBezTo>
                      <a:pt x="13561" y="1283"/>
                      <a:pt x="14087" y="841"/>
                      <a:pt x="14486" y="505"/>
                    </a:cubicBezTo>
                    <a:cubicBezTo>
                      <a:pt x="14675" y="336"/>
                      <a:pt x="14802" y="231"/>
                      <a:pt x="14907" y="126"/>
                    </a:cubicBezTo>
                    <a:lnTo>
                      <a:pt x="14987" y="4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53" name="Google Shape;4053;p56"/>
          <p:cNvSpPr txBox="1">
            <a:spLocks noGrp="1"/>
          </p:cNvSpPr>
          <p:nvPr>
            <p:ph type="subTitle" idx="1"/>
          </p:nvPr>
        </p:nvSpPr>
        <p:spPr>
          <a:xfrm>
            <a:off x="984033" y="3072438"/>
            <a:ext cx="3829050" cy="830400"/>
          </a:xfrm>
          <a:prstGeom prst="rect">
            <a:avLst/>
          </a:prstGeom>
        </p:spPr>
        <p:txBody>
          <a:bodyPr spcFirstLastPara="1" wrap="square" lIns="91425" tIns="91425" rIns="91425" bIns="91425" anchor="ctr" anchorCtr="0">
            <a:noAutofit/>
          </a:bodyPr>
          <a:lstStyle/>
          <a:p>
            <a:pPr marL="0" indent="0" algn="just"/>
            <a:r>
              <a:rPr lang="en-US" dirty="0">
                <a:solidFill>
                  <a:schemeClr val="tx1"/>
                </a:solidFill>
              </a:rPr>
              <a:t>Di </a:t>
            </a:r>
            <a:r>
              <a:rPr lang="en-US" dirty="0" err="1">
                <a:solidFill>
                  <a:schemeClr val="tx1"/>
                </a:solidFill>
              </a:rPr>
              <a:t>dalam</a:t>
            </a:r>
            <a:r>
              <a:rPr lang="en-US" dirty="0">
                <a:solidFill>
                  <a:schemeClr val="tx1"/>
                </a:solidFill>
              </a:rPr>
              <a:t> </a:t>
            </a:r>
            <a:r>
              <a:rPr lang="en-US" dirty="0" err="1">
                <a:solidFill>
                  <a:schemeClr val="tx1"/>
                </a:solidFill>
              </a:rPr>
              <a:t>bagian</a:t>
            </a:r>
            <a:r>
              <a:rPr lang="en-US" dirty="0">
                <a:solidFill>
                  <a:schemeClr val="tx1"/>
                </a:solidFill>
              </a:rPr>
              <a:t> </a:t>
            </a:r>
            <a:r>
              <a:rPr lang="en-US" dirty="0" err="1">
                <a:solidFill>
                  <a:schemeClr val="tx1"/>
                </a:solidFill>
              </a:rPr>
              <a:t>ini</a:t>
            </a:r>
            <a:r>
              <a:rPr lang="en-US" dirty="0">
                <a:solidFill>
                  <a:schemeClr val="tx1"/>
                </a:solidFill>
              </a:rPr>
              <a:t> </a:t>
            </a:r>
            <a:r>
              <a:rPr lang="en-US" dirty="0" err="1">
                <a:solidFill>
                  <a:schemeClr val="tx1"/>
                </a:solidFill>
              </a:rPr>
              <a:t>analisis</a:t>
            </a:r>
            <a:r>
              <a:rPr lang="en-US" dirty="0">
                <a:solidFill>
                  <a:schemeClr val="tx1"/>
                </a:solidFill>
              </a:rPr>
              <a:t> yang </a:t>
            </a:r>
            <a:r>
              <a:rPr lang="en-US" dirty="0" err="1">
                <a:solidFill>
                  <a:schemeClr val="tx1"/>
                </a:solidFill>
              </a:rPr>
              <a:t>dibuat</a:t>
            </a:r>
            <a:r>
              <a:rPr lang="en-US" dirty="0">
                <a:solidFill>
                  <a:schemeClr val="tx1"/>
                </a:solidFill>
              </a:rPr>
              <a:t> </a:t>
            </a:r>
            <a:r>
              <a:rPr lang="en-US" dirty="0" err="1">
                <a:solidFill>
                  <a:schemeClr val="tx1"/>
                </a:solidFill>
              </a:rPr>
              <a:t>hanya</a:t>
            </a:r>
            <a:r>
              <a:rPr lang="en-US" dirty="0">
                <a:solidFill>
                  <a:schemeClr val="tx1"/>
                </a:solidFill>
              </a:rPr>
              <a:t> </a:t>
            </a:r>
            <a:r>
              <a:rPr lang="en-US" dirty="0" err="1">
                <a:solidFill>
                  <a:schemeClr val="tx1"/>
                </a:solidFill>
              </a:rPr>
              <a:t>meliputi</a:t>
            </a:r>
            <a:r>
              <a:rPr lang="en-US" dirty="0">
                <a:solidFill>
                  <a:schemeClr val="tx1"/>
                </a:solidFill>
              </a:rPr>
              <a:t> </a:t>
            </a:r>
            <a:r>
              <a:rPr lang="en-US" dirty="0" err="1">
                <a:solidFill>
                  <a:schemeClr val="tx1"/>
                </a:solidFill>
              </a:rPr>
              <a:t>penilaian</a:t>
            </a:r>
            <a:r>
              <a:rPr lang="en-US" dirty="0">
                <a:solidFill>
                  <a:schemeClr val="tx1"/>
                </a:solidFill>
              </a:rPr>
              <a:t> </a:t>
            </a:r>
            <a:r>
              <a:rPr lang="en-US" dirty="0" err="1">
                <a:solidFill>
                  <a:schemeClr val="tx1"/>
                </a:solidFill>
              </a:rPr>
              <a:t>ke</a:t>
            </a:r>
            <a:r>
              <a:rPr lang="en-US" dirty="0">
                <a:solidFill>
                  <a:schemeClr val="tx1"/>
                </a:solidFill>
              </a:rPr>
              <a:t> </a:t>
            </a:r>
            <a:r>
              <a:rPr lang="en-US" dirty="0" err="1">
                <a:solidFill>
                  <a:schemeClr val="tx1"/>
                </a:solidFill>
              </a:rPr>
              <a:t>atas</a:t>
            </a:r>
            <a:r>
              <a:rPr lang="en-US" dirty="0">
                <a:solidFill>
                  <a:schemeClr val="tx1"/>
                </a:solidFill>
              </a:rPr>
              <a:t> </a:t>
            </a:r>
            <a:r>
              <a:rPr lang="en-US" dirty="0" err="1">
                <a:solidFill>
                  <a:schemeClr val="tx1"/>
                </a:solidFill>
              </a:rPr>
              <a:t>efek</a:t>
            </a:r>
            <a:r>
              <a:rPr lang="en-US" dirty="0">
                <a:solidFill>
                  <a:schemeClr val="tx1"/>
                </a:solidFill>
              </a:rPr>
              <a:t> </a:t>
            </a:r>
            <a:r>
              <a:rPr lang="en-US" dirty="0" err="1">
                <a:solidFill>
                  <a:schemeClr val="tx1"/>
                </a:solidFill>
              </a:rPr>
              <a:t>dari</a:t>
            </a:r>
            <a:r>
              <a:rPr lang="en-US" dirty="0">
                <a:solidFill>
                  <a:schemeClr val="tx1"/>
                </a:solidFill>
              </a:rPr>
              <a:t> </a:t>
            </a:r>
            <a:r>
              <a:rPr lang="en-US" dirty="0" err="1">
                <a:solidFill>
                  <a:schemeClr val="tx1"/>
                </a:solidFill>
              </a:rPr>
              <a:t>pasar</a:t>
            </a:r>
            <a:r>
              <a:rPr lang="en-US" dirty="0">
                <a:solidFill>
                  <a:schemeClr val="tx1"/>
                </a:solidFill>
              </a:rPr>
              <a:t> yang </a:t>
            </a:r>
            <a:r>
              <a:rPr lang="en-US" dirty="0" err="1">
                <a:solidFill>
                  <a:schemeClr val="tx1"/>
                </a:solidFill>
              </a:rPr>
              <a:t>bersifat</a:t>
            </a:r>
            <a:r>
              <a:rPr lang="en-US" dirty="0">
                <a:solidFill>
                  <a:schemeClr val="tx1"/>
                </a:solidFill>
              </a:rPr>
              <a:t> </a:t>
            </a:r>
            <a:r>
              <a:rPr lang="en-US" dirty="0" err="1">
                <a:solidFill>
                  <a:schemeClr val="tx1"/>
                </a:solidFill>
              </a:rPr>
              <a:t>persaingan</a:t>
            </a:r>
            <a:r>
              <a:rPr lang="en-US" dirty="0">
                <a:solidFill>
                  <a:schemeClr val="tx1"/>
                </a:solidFill>
              </a:rPr>
              <a:t> </a:t>
            </a:r>
            <a:r>
              <a:rPr lang="en-US" dirty="0" err="1">
                <a:solidFill>
                  <a:schemeClr val="tx1"/>
                </a:solidFill>
              </a:rPr>
              <a:t>monopolistis</a:t>
            </a:r>
            <a:r>
              <a:rPr lang="en-US" dirty="0">
                <a:solidFill>
                  <a:schemeClr val="tx1"/>
                </a:solidFill>
              </a:rPr>
              <a:t> </a:t>
            </a:r>
            <a:r>
              <a:rPr lang="en-US" dirty="0" err="1">
                <a:solidFill>
                  <a:schemeClr val="tx1"/>
                </a:solidFill>
              </a:rPr>
              <a:t>kepada</a:t>
            </a:r>
            <a:r>
              <a:rPr lang="en-US" dirty="0">
                <a:solidFill>
                  <a:schemeClr val="tx1"/>
                </a:solidFill>
              </a:rPr>
              <a:t> </a:t>
            </a:r>
            <a:r>
              <a:rPr lang="en-US" dirty="0" err="1">
                <a:solidFill>
                  <a:schemeClr val="tx1"/>
                </a:solidFill>
              </a:rPr>
              <a:t>penggunaan</a:t>
            </a:r>
            <a:r>
              <a:rPr lang="en-US" dirty="0">
                <a:solidFill>
                  <a:schemeClr val="tx1"/>
                </a:solidFill>
              </a:rPr>
              <a:t> </a:t>
            </a:r>
            <a:r>
              <a:rPr lang="en-US" dirty="0" err="1">
                <a:solidFill>
                  <a:schemeClr val="tx1"/>
                </a:solidFill>
              </a:rPr>
              <a:t>sumber-sumber</a:t>
            </a:r>
            <a:r>
              <a:rPr lang="en-US" dirty="0">
                <a:solidFill>
                  <a:schemeClr val="tx1"/>
                </a:solidFill>
              </a:rPr>
              <a:t> </a:t>
            </a:r>
            <a:r>
              <a:rPr lang="en-US" dirty="0" err="1">
                <a:solidFill>
                  <a:schemeClr val="tx1"/>
                </a:solidFill>
              </a:rPr>
              <a:t>daya</a:t>
            </a:r>
            <a:r>
              <a:rPr lang="en-US" dirty="0">
                <a:solidFill>
                  <a:schemeClr val="tx1"/>
                </a:solidFill>
              </a:rPr>
              <a:t>, </a:t>
            </a:r>
            <a:r>
              <a:rPr lang="en-US" dirty="0" err="1">
                <a:solidFill>
                  <a:schemeClr val="tx1"/>
                </a:solidFill>
              </a:rPr>
              <a:t>dorongan</a:t>
            </a:r>
            <a:r>
              <a:rPr lang="en-US" dirty="0">
                <a:solidFill>
                  <a:schemeClr val="tx1"/>
                </a:solidFill>
              </a:rPr>
              <a:t> </a:t>
            </a:r>
            <a:r>
              <a:rPr lang="en-US" dirty="0" err="1">
                <a:solidFill>
                  <a:schemeClr val="tx1"/>
                </a:solidFill>
              </a:rPr>
              <a:t>untuk</a:t>
            </a:r>
            <a:r>
              <a:rPr lang="en-US" dirty="0">
                <a:solidFill>
                  <a:schemeClr val="tx1"/>
                </a:solidFill>
              </a:rPr>
              <a:t> </a:t>
            </a:r>
            <a:r>
              <a:rPr lang="en-US" dirty="0" err="1">
                <a:solidFill>
                  <a:schemeClr val="tx1"/>
                </a:solidFill>
              </a:rPr>
              <a:t>mengembangkan</a:t>
            </a:r>
            <a:r>
              <a:rPr lang="en-US" dirty="0">
                <a:solidFill>
                  <a:schemeClr val="tx1"/>
                </a:solidFill>
              </a:rPr>
              <a:t> </a:t>
            </a:r>
            <a:r>
              <a:rPr lang="en-US" dirty="0" err="1">
                <a:solidFill>
                  <a:schemeClr val="tx1"/>
                </a:solidFill>
              </a:rPr>
              <a:t>teknologi</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melakukan</a:t>
            </a:r>
            <a:r>
              <a:rPr lang="en-US" dirty="0">
                <a:solidFill>
                  <a:schemeClr val="tx1"/>
                </a:solidFill>
              </a:rPr>
              <a:t> </a:t>
            </a:r>
            <a:r>
              <a:rPr lang="en-US" dirty="0" err="1">
                <a:solidFill>
                  <a:schemeClr val="tx1"/>
                </a:solidFill>
              </a:rPr>
              <a:t>inovasi</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corak</a:t>
            </a:r>
            <a:r>
              <a:rPr lang="en-US" dirty="0">
                <a:solidFill>
                  <a:schemeClr val="tx1"/>
                </a:solidFill>
              </a:rPr>
              <a:t> </a:t>
            </a:r>
            <a:r>
              <a:rPr lang="en-US" dirty="0" err="1">
                <a:solidFill>
                  <a:schemeClr val="tx1"/>
                </a:solidFill>
              </a:rPr>
              <a:t>distribusi</a:t>
            </a:r>
            <a:r>
              <a:rPr lang="en-US" dirty="0">
                <a:solidFill>
                  <a:schemeClr val="tx1"/>
                </a:solidFill>
              </a:rPr>
              <a:t> </a:t>
            </a:r>
            <a:r>
              <a:rPr lang="en-US" dirty="0" err="1">
                <a:solidFill>
                  <a:schemeClr val="tx1"/>
                </a:solidFill>
              </a:rPr>
              <a:t>pendapatan</a:t>
            </a:r>
            <a:r>
              <a:rPr lang="en-US" dirty="0">
                <a:solidFill>
                  <a:schemeClr val="tx1"/>
                </a:solidFill>
              </a:rPr>
              <a:t>. </a:t>
            </a:r>
            <a:r>
              <a:rPr lang="en-US" dirty="0" err="1">
                <a:solidFill>
                  <a:schemeClr val="tx1"/>
                </a:solidFill>
              </a:rPr>
              <a:t>Salah</a:t>
            </a:r>
            <a:r>
              <a:rPr lang="en-US" dirty="0">
                <a:solidFill>
                  <a:schemeClr val="tx1"/>
                </a:solidFill>
              </a:rPr>
              <a:t> </a:t>
            </a:r>
            <a:r>
              <a:rPr lang="en-US" dirty="0" err="1">
                <a:solidFill>
                  <a:schemeClr val="tx1"/>
                </a:solidFill>
              </a:rPr>
              <a:t>satu</a:t>
            </a:r>
            <a:r>
              <a:rPr lang="en-US" dirty="0">
                <a:solidFill>
                  <a:schemeClr val="tx1"/>
                </a:solidFill>
              </a:rPr>
              <a:t> </a:t>
            </a:r>
            <a:r>
              <a:rPr lang="en-US" dirty="0" err="1">
                <a:solidFill>
                  <a:schemeClr val="tx1"/>
                </a:solidFill>
              </a:rPr>
              <a:t>kegiatan</a:t>
            </a:r>
            <a:r>
              <a:rPr lang="en-US" dirty="0">
                <a:solidFill>
                  <a:schemeClr val="tx1"/>
                </a:solidFill>
              </a:rPr>
              <a:t> </a:t>
            </a:r>
            <a:r>
              <a:rPr lang="en-US" dirty="0" err="1">
                <a:solidFill>
                  <a:schemeClr val="tx1"/>
                </a:solidFill>
              </a:rPr>
              <a:t>penting</a:t>
            </a:r>
            <a:r>
              <a:rPr lang="en-US" dirty="0">
                <a:solidFill>
                  <a:schemeClr val="tx1"/>
                </a:solidFill>
              </a:rPr>
              <a:t> yang </a:t>
            </a:r>
            <a:r>
              <a:rPr lang="en-US" dirty="0" err="1">
                <a:solidFill>
                  <a:schemeClr val="tx1"/>
                </a:solidFill>
              </a:rPr>
              <a:t>dilakukan</a:t>
            </a:r>
            <a:r>
              <a:rPr lang="en-US" dirty="0">
                <a:solidFill>
                  <a:schemeClr val="tx1"/>
                </a:solidFill>
              </a:rPr>
              <a:t> </a:t>
            </a:r>
            <a:r>
              <a:rPr lang="en-US" dirty="0" err="1">
                <a:solidFill>
                  <a:schemeClr val="tx1"/>
                </a:solidFill>
              </a:rPr>
              <a:t>oleh</a:t>
            </a:r>
            <a:r>
              <a:rPr lang="en-US" dirty="0">
                <a:solidFill>
                  <a:schemeClr val="tx1"/>
                </a:solidFill>
              </a:rPr>
              <a:t> </a:t>
            </a:r>
            <a:r>
              <a:rPr lang="en-US" dirty="0" err="1">
                <a:solidFill>
                  <a:schemeClr val="tx1"/>
                </a:solidFill>
              </a:rPr>
              <a:t>perusahaan</a:t>
            </a:r>
            <a:r>
              <a:rPr lang="en-US" dirty="0">
                <a:solidFill>
                  <a:schemeClr val="tx1"/>
                </a:solidFill>
              </a:rPr>
              <a:t> </a:t>
            </a:r>
            <a:r>
              <a:rPr lang="en-US" dirty="0" err="1">
                <a:solidFill>
                  <a:schemeClr val="tx1"/>
                </a:solidFill>
              </a:rPr>
              <a:t>moopolistik</a:t>
            </a:r>
            <a:r>
              <a:rPr lang="en-US" dirty="0">
                <a:solidFill>
                  <a:schemeClr val="tx1"/>
                </a:solidFill>
              </a:rPr>
              <a:t> </a:t>
            </a:r>
            <a:r>
              <a:rPr lang="en-US" dirty="0" err="1">
                <a:solidFill>
                  <a:schemeClr val="tx1"/>
                </a:solidFill>
              </a:rPr>
              <a:t>adalah</a:t>
            </a:r>
            <a:r>
              <a:rPr lang="en-US" dirty="0">
                <a:solidFill>
                  <a:schemeClr val="tx1"/>
                </a:solidFill>
              </a:rPr>
              <a:t> </a:t>
            </a:r>
            <a:r>
              <a:rPr lang="en-US" dirty="0" err="1">
                <a:solidFill>
                  <a:schemeClr val="tx1"/>
                </a:solidFill>
              </a:rPr>
              <a:t>melakukan</a:t>
            </a:r>
            <a:r>
              <a:rPr lang="en-US" dirty="0">
                <a:solidFill>
                  <a:schemeClr val="tx1"/>
                </a:solidFill>
              </a:rPr>
              <a:t> </a:t>
            </a:r>
            <a:r>
              <a:rPr lang="en-US" dirty="0" err="1">
                <a:solidFill>
                  <a:schemeClr val="tx1"/>
                </a:solidFill>
              </a:rPr>
              <a:t>promosi</a:t>
            </a:r>
            <a:r>
              <a:rPr lang="en-US" dirty="0">
                <a:solidFill>
                  <a:schemeClr val="tx1"/>
                </a:solidFill>
              </a:rPr>
              <a:t> </a:t>
            </a:r>
            <a:r>
              <a:rPr lang="en-US" dirty="0" err="1">
                <a:solidFill>
                  <a:schemeClr val="tx1"/>
                </a:solidFill>
              </a:rPr>
              <a:t>penjualan</a:t>
            </a:r>
            <a:r>
              <a:rPr lang="en-US" dirty="0">
                <a:solidFill>
                  <a:schemeClr val="tx1"/>
                </a:solidFill>
              </a:rPr>
              <a:t> </a:t>
            </a:r>
            <a:r>
              <a:rPr lang="en-US" dirty="0" err="1">
                <a:solidFill>
                  <a:schemeClr val="tx1"/>
                </a:solidFill>
              </a:rPr>
              <a:t>secara</a:t>
            </a:r>
            <a:r>
              <a:rPr lang="en-US" dirty="0">
                <a:solidFill>
                  <a:schemeClr val="tx1"/>
                </a:solidFill>
              </a:rPr>
              <a:t> </a:t>
            </a:r>
            <a:r>
              <a:rPr lang="en-US" dirty="0" err="1">
                <a:solidFill>
                  <a:schemeClr val="tx1"/>
                </a:solidFill>
              </a:rPr>
              <a:t>iklan</a:t>
            </a:r>
            <a:r>
              <a:rPr lang="en-US" dirty="0">
                <a:solidFill>
                  <a:schemeClr val="tx1"/>
                </a:solidFill>
              </a:rPr>
              <a:t>. </a:t>
            </a:r>
            <a:r>
              <a:rPr lang="en-US" dirty="0" err="1">
                <a:solidFill>
                  <a:schemeClr val="tx1"/>
                </a:solidFill>
              </a:rPr>
              <a:t>Kebaikan</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keburukan</a:t>
            </a:r>
            <a:r>
              <a:rPr lang="en-US" dirty="0">
                <a:solidFill>
                  <a:schemeClr val="tx1"/>
                </a:solidFill>
              </a:rPr>
              <a:t> </a:t>
            </a:r>
            <a:r>
              <a:rPr lang="en-US" dirty="0" err="1">
                <a:solidFill>
                  <a:schemeClr val="tx1"/>
                </a:solidFill>
              </a:rPr>
              <a:t>dari</a:t>
            </a:r>
            <a:r>
              <a:rPr lang="en-US" dirty="0">
                <a:solidFill>
                  <a:schemeClr val="tx1"/>
                </a:solidFill>
              </a:rPr>
              <a:t> </a:t>
            </a:r>
            <a:r>
              <a:rPr lang="en-US" dirty="0" err="1">
                <a:solidFill>
                  <a:schemeClr val="tx1"/>
                </a:solidFill>
              </a:rPr>
              <a:t>kegiatan</a:t>
            </a:r>
            <a:r>
              <a:rPr lang="en-US" dirty="0">
                <a:solidFill>
                  <a:schemeClr val="tx1"/>
                </a:solidFill>
              </a:rPr>
              <a:t> </a:t>
            </a:r>
            <a:r>
              <a:rPr lang="en-US" dirty="0" err="1">
                <a:solidFill>
                  <a:schemeClr val="tx1"/>
                </a:solidFill>
              </a:rPr>
              <a:t>ini</a:t>
            </a:r>
            <a:r>
              <a:rPr lang="en-US" dirty="0">
                <a:solidFill>
                  <a:schemeClr val="tx1"/>
                </a:solidFill>
              </a:rPr>
              <a:t> </a:t>
            </a:r>
            <a:r>
              <a:rPr lang="en-US" dirty="0" err="1">
                <a:solidFill>
                  <a:schemeClr val="tx1"/>
                </a:solidFill>
              </a:rPr>
              <a:t>akan</a:t>
            </a:r>
            <a:r>
              <a:rPr lang="en-US" dirty="0">
                <a:solidFill>
                  <a:schemeClr val="tx1"/>
                </a:solidFill>
              </a:rPr>
              <a:t> </a:t>
            </a:r>
            <a:r>
              <a:rPr lang="en-US" dirty="0" err="1">
                <a:solidFill>
                  <a:schemeClr val="tx1"/>
                </a:solidFill>
              </a:rPr>
              <a:t>dinilai</a:t>
            </a:r>
            <a:r>
              <a:rPr lang="en-US" dirty="0">
                <a:solidFill>
                  <a:schemeClr val="tx1"/>
                </a:solidFill>
              </a:rPr>
              <a:t> </a:t>
            </a:r>
            <a:r>
              <a:rPr lang="en-US" dirty="0" err="1">
                <a:solidFill>
                  <a:schemeClr val="tx1"/>
                </a:solidFill>
              </a:rPr>
              <a:t>dalam</a:t>
            </a:r>
            <a:r>
              <a:rPr lang="en-US" dirty="0">
                <a:solidFill>
                  <a:schemeClr val="tx1"/>
                </a:solidFill>
              </a:rPr>
              <a:t> </a:t>
            </a:r>
            <a:r>
              <a:rPr lang="en-US" dirty="0" err="1">
                <a:solidFill>
                  <a:schemeClr val="tx1"/>
                </a:solidFill>
              </a:rPr>
              <a:t>bagian</a:t>
            </a:r>
            <a:r>
              <a:rPr lang="en-US" dirty="0">
                <a:solidFill>
                  <a:schemeClr val="tx1"/>
                </a:solidFill>
              </a:rPr>
              <a:t> </a:t>
            </a:r>
            <a:r>
              <a:rPr lang="en-US" dirty="0" err="1">
                <a:solidFill>
                  <a:schemeClr val="tx1"/>
                </a:solidFill>
              </a:rPr>
              <a:t>berikut</a:t>
            </a:r>
            <a:r>
              <a:rPr lang="en-US" dirty="0">
                <a:solidFill>
                  <a:schemeClr val="tx1"/>
                </a:solidFill>
              </a:rPr>
              <a:t>.</a:t>
            </a:r>
            <a:endParaRPr lang="en-US" dirty="0">
              <a:solidFill>
                <a:schemeClr val="tx1"/>
              </a:solidFill>
              <a:latin typeface="Arial"/>
              <a:ea typeface="Arial"/>
              <a:cs typeface="Arial"/>
              <a:sym typeface="Arial"/>
            </a:endParaRPr>
          </a:p>
          <a:p>
            <a:pPr marL="0" lvl="0" indent="0" algn="just" rtl="0">
              <a:spcBef>
                <a:spcPts val="0"/>
              </a:spcBef>
              <a:spcAft>
                <a:spcPts val="0"/>
              </a:spcAft>
              <a:buNone/>
            </a:pPr>
            <a:endParaRPr/>
          </a:p>
        </p:txBody>
      </p:sp>
      <p:sp>
        <p:nvSpPr>
          <p:cNvPr id="4054" name="Google Shape;4054;p56"/>
          <p:cNvSpPr/>
          <p:nvPr/>
        </p:nvSpPr>
        <p:spPr>
          <a:xfrm>
            <a:off x="484479" y="1914197"/>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56"/>
          <p:cNvSpPr/>
          <p:nvPr/>
        </p:nvSpPr>
        <p:spPr>
          <a:xfrm>
            <a:off x="4656904" y="1459572"/>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56"/>
          <p:cNvSpPr/>
          <p:nvPr/>
        </p:nvSpPr>
        <p:spPr>
          <a:xfrm>
            <a:off x="5068325" y="3354350"/>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56"/>
          <p:cNvSpPr txBox="1">
            <a:spLocks noGrp="1"/>
          </p:cNvSpPr>
          <p:nvPr>
            <p:ph type="title"/>
          </p:nvPr>
        </p:nvSpPr>
        <p:spPr>
          <a:xfrm>
            <a:off x="1299648" y="865414"/>
            <a:ext cx="3789600" cy="999837"/>
          </a:xfrm>
          <a:prstGeom prst="rect">
            <a:avLst/>
          </a:prstGeom>
        </p:spPr>
        <p:txBody>
          <a:bodyPr spcFirstLastPara="1" wrap="square" lIns="91425" tIns="91425" rIns="91425" bIns="91425" anchor="t" anchorCtr="0">
            <a:noAutofit/>
          </a:bodyPr>
          <a:lstStyle/>
          <a:p>
            <a:pPr lvl="0"/>
            <a:r>
              <a:rPr lang="sv-SE" sz="2400" b="1" dirty="0"/>
              <a:t>PENILAIAN KE ATAS PERSAINGAN MONOPOLISTIK</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8"/>
        <p:cNvGrpSpPr/>
        <p:nvPr/>
      </p:nvGrpSpPr>
      <p:grpSpPr>
        <a:xfrm>
          <a:off x="0" y="0"/>
          <a:ext cx="0" cy="0"/>
          <a:chOff x="0" y="0"/>
          <a:chExt cx="0" cy="0"/>
        </a:xfrm>
      </p:grpSpPr>
      <p:grpSp>
        <p:nvGrpSpPr>
          <p:cNvPr id="2" name="Google Shape;2979;p53"/>
          <p:cNvGrpSpPr/>
          <p:nvPr/>
        </p:nvGrpSpPr>
        <p:grpSpPr>
          <a:xfrm>
            <a:off x="933423" y="1144449"/>
            <a:ext cx="2921288" cy="2771469"/>
            <a:chOff x="1436250" y="3406875"/>
            <a:chExt cx="816025" cy="774175"/>
          </a:xfrm>
        </p:grpSpPr>
        <p:sp>
          <p:nvSpPr>
            <p:cNvPr id="2980" name="Google Shape;2980;p53"/>
            <p:cNvSpPr/>
            <p:nvPr/>
          </p:nvSpPr>
          <p:spPr>
            <a:xfrm>
              <a:off x="1436250" y="3406875"/>
              <a:ext cx="816025" cy="774175"/>
            </a:xfrm>
            <a:custGeom>
              <a:avLst/>
              <a:gdLst/>
              <a:ahLst/>
              <a:cxnLst/>
              <a:rect l="l" t="t" r="r" b="b"/>
              <a:pathLst>
                <a:path w="32641" h="30967" extrusionOk="0">
                  <a:moveTo>
                    <a:pt x="21145" y="0"/>
                  </a:moveTo>
                  <a:cubicBezTo>
                    <a:pt x="21084" y="0"/>
                    <a:pt x="21023" y="14"/>
                    <a:pt x="20977" y="41"/>
                  </a:cubicBezTo>
                  <a:lnTo>
                    <a:pt x="20943" y="61"/>
                  </a:lnTo>
                  <a:cubicBezTo>
                    <a:pt x="20888" y="91"/>
                    <a:pt x="20841" y="148"/>
                    <a:pt x="20811" y="210"/>
                  </a:cubicBezTo>
                  <a:cubicBezTo>
                    <a:pt x="20788" y="256"/>
                    <a:pt x="20774" y="304"/>
                    <a:pt x="20774" y="351"/>
                  </a:cubicBezTo>
                  <a:lnTo>
                    <a:pt x="20774" y="417"/>
                  </a:lnTo>
                  <a:lnTo>
                    <a:pt x="20774" y="13065"/>
                  </a:lnTo>
                  <a:cubicBezTo>
                    <a:pt x="20449" y="13009"/>
                    <a:pt x="20122" y="12961"/>
                    <a:pt x="19794" y="12918"/>
                  </a:cubicBezTo>
                  <a:lnTo>
                    <a:pt x="19794" y="6437"/>
                  </a:lnTo>
                  <a:lnTo>
                    <a:pt x="19794" y="6059"/>
                  </a:lnTo>
                  <a:lnTo>
                    <a:pt x="19794" y="6034"/>
                  </a:lnTo>
                  <a:cubicBezTo>
                    <a:pt x="19794" y="6030"/>
                    <a:pt x="19794" y="6027"/>
                    <a:pt x="19793" y="6024"/>
                  </a:cubicBezTo>
                  <a:cubicBezTo>
                    <a:pt x="19793" y="6019"/>
                    <a:pt x="19793" y="6014"/>
                    <a:pt x="19791" y="6010"/>
                  </a:cubicBezTo>
                  <a:cubicBezTo>
                    <a:pt x="19791" y="6006"/>
                    <a:pt x="19790" y="6000"/>
                    <a:pt x="19790" y="5997"/>
                  </a:cubicBezTo>
                  <a:cubicBezTo>
                    <a:pt x="19790" y="5994"/>
                    <a:pt x="19789" y="5990"/>
                    <a:pt x="19789" y="5988"/>
                  </a:cubicBezTo>
                  <a:cubicBezTo>
                    <a:pt x="19788" y="5983"/>
                    <a:pt x="19788" y="5977"/>
                    <a:pt x="19786" y="5972"/>
                  </a:cubicBezTo>
                  <a:cubicBezTo>
                    <a:pt x="19786" y="5970"/>
                    <a:pt x="19786" y="5968"/>
                    <a:pt x="19785" y="5967"/>
                  </a:cubicBezTo>
                  <a:cubicBezTo>
                    <a:pt x="19784" y="5960"/>
                    <a:pt x="19783" y="5955"/>
                    <a:pt x="19780" y="5948"/>
                  </a:cubicBezTo>
                  <a:lnTo>
                    <a:pt x="19780" y="5946"/>
                  </a:lnTo>
                  <a:cubicBezTo>
                    <a:pt x="19778" y="5936"/>
                    <a:pt x="19775" y="5927"/>
                    <a:pt x="19773" y="5919"/>
                  </a:cubicBezTo>
                  <a:cubicBezTo>
                    <a:pt x="19773" y="5917"/>
                    <a:pt x="19772" y="5916"/>
                    <a:pt x="19772" y="5915"/>
                  </a:cubicBezTo>
                  <a:lnTo>
                    <a:pt x="19764" y="5895"/>
                  </a:lnTo>
                  <a:cubicBezTo>
                    <a:pt x="19762" y="5894"/>
                    <a:pt x="19762" y="5892"/>
                    <a:pt x="19761" y="5890"/>
                  </a:cubicBezTo>
                  <a:cubicBezTo>
                    <a:pt x="19758" y="5884"/>
                    <a:pt x="19756" y="5878"/>
                    <a:pt x="19753" y="5873"/>
                  </a:cubicBezTo>
                  <a:cubicBezTo>
                    <a:pt x="19752" y="5872"/>
                    <a:pt x="19751" y="5869"/>
                    <a:pt x="19749" y="5868"/>
                  </a:cubicBezTo>
                  <a:cubicBezTo>
                    <a:pt x="19747" y="5862"/>
                    <a:pt x="19742" y="5857"/>
                    <a:pt x="19740" y="5852"/>
                  </a:cubicBezTo>
                  <a:cubicBezTo>
                    <a:pt x="19738" y="5851"/>
                    <a:pt x="19737" y="5848"/>
                    <a:pt x="19736" y="5846"/>
                  </a:cubicBezTo>
                  <a:cubicBezTo>
                    <a:pt x="19732" y="5841"/>
                    <a:pt x="19730" y="5837"/>
                    <a:pt x="19726" y="5834"/>
                  </a:cubicBezTo>
                  <a:lnTo>
                    <a:pt x="19721" y="5830"/>
                  </a:lnTo>
                  <a:lnTo>
                    <a:pt x="19710" y="5818"/>
                  </a:lnTo>
                  <a:lnTo>
                    <a:pt x="19706" y="5814"/>
                  </a:lnTo>
                  <a:cubicBezTo>
                    <a:pt x="19701" y="5810"/>
                    <a:pt x="19696" y="5805"/>
                    <a:pt x="19693" y="5802"/>
                  </a:cubicBezTo>
                  <a:cubicBezTo>
                    <a:pt x="19691" y="5800"/>
                    <a:pt x="19690" y="5800"/>
                    <a:pt x="19689" y="5799"/>
                  </a:cubicBezTo>
                  <a:cubicBezTo>
                    <a:pt x="19684" y="5797"/>
                    <a:pt x="19680" y="5793"/>
                    <a:pt x="19675" y="5790"/>
                  </a:cubicBezTo>
                  <a:cubicBezTo>
                    <a:pt x="19674" y="5788"/>
                    <a:pt x="19673" y="5788"/>
                    <a:pt x="19671" y="5787"/>
                  </a:cubicBezTo>
                  <a:cubicBezTo>
                    <a:pt x="19618" y="5757"/>
                    <a:pt x="19543" y="5715"/>
                    <a:pt x="19480" y="5678"/>
                  </a:cubicBezTo>
                  <a:cubicBezTo>
                    <a:pt x="19459" y="5666"/>
                    <a:pt x="19440" y="5655"/>
                    <a:pt x="19422" y="5644"/>
                  </a:cubicBezTo>
                  <a:cubicBezTo>
                    <a:pt x="19390" y="5623"/>
                    <a:pt x="19352" y="5613"/>
                    <a:pt x="19309" y="5613"/>
                  </a:cubicBezTo>
                  <a:cubicBezTo>
                    <a:pt x="19293" y="5613"/>
                    <a:pt x="19276" y="5615"/>
                    <a:pt x="19258" y="5618"/>
                  </a:cubicBezTo>
                  <a:cubicBezTo>
                    <a:pt x="19215" y="5625"/>
                    <a:pt x="19168" y="5642"/>
                    <a:pt x="19119" y="5670"/>
                  </a:cubicBezTo>
                  <a:lnTo>
                    <a:pt x="17884" y="6383"/>
                  </a:lnTo>
                  <a:lnTo>
                    <a:pt x="17755" y="4518"/>
                  </a:lnTo>
                  <a:cubicBezTo>
                    <a:pt x="17749" y="4426"/>
                    <a:pt x="17747" y="4360"/>
                    <a:pt x="17729" y="4307"/>
                  </a:cubicBezTo>
                  <a:cubicBezTo>
                    <a:pt x="17708" y="4239"/>
                    <a:pt x="17663" y="4188"/>
                    <a:pt x="17558" y="4116"/>
                  </a:cubicBezTo>
                  <a:cubicBezTo>
                    <a:pt x="17554" y="4112"/>
                    <a:pt x="17552" y="4110"/>
                    <a:pt x="17547" y="4109"/>
                  </a:cubicBezTo>
                  <a:cubicBezTo>
                    <a:pt x="17482" y="4066"/>
                    <a:pt x="17421" y="4048"/>
                    <a:pt x="17361" y="4048"/>
                  </a:cubicBezTo>
                  <a:cubicBezTo>
                    <a:pt x="17261" y="4048"/>
                    <a:pt x="17162" y="4097"/>
                    <a:pt x="17045" y="4165"/>
                  </a:cubicBezTo>
                  <a:lnTo>
                    <a:pt x="12149" y="6992"/>
                  </a:lnTo>
                  <a:lnTo>
                    <a:pt x="12149" y="3801"/>
                  </a:lnTo>
                  <a:lnTo>
                    <a:pt x="12149" y="2676"/>
                  </a:lnTo>
                  <a:lnTo>
                    <a:pt x="12149" y="2297"/>
                  </a:lnTo>
                  <a:lnTo>
                    <a:pt x="12149" y="2272"/>
                  </a:lnTo>
                  <a:cubicBezTo>
                    <a:pt x="12149" y="2269"/>
                    <a:pt x="12149" y="2265"/>
                    <a:pt x="12148" y="2261"/>
                  </a:cubicBezTo>
                  <a:cubicBezTo>
                    <a:pt x="12148" y="2258"/>
                    <a:pt x="12148" y="2253"/>
                    <a:pt x="12147" y="2248"/>
                  </a:cubicBezTo>
                  <a:cubicBezTo>
                    <a:pt x="12147" y="2244"/>
                    <a:pt x="12146" y="2239"/>
                    <a:pt x="12146" y="2235"/>
                  </a:cubicBezTo>
                  <a:cubicBezTo>
                    <a:pt x="12146" y="2233"/>
                    <a:pt x="12144" y="2228"/>
                    <a:pt x="12144" y="2226"/>
                  </a:cubicBezTo>
                  <a:cubicBezTo>
                    <a:pt x="12142" y="2221"/>
                    <a:pt x="12142" y="2216"/>
                    <a:pt x="12141" y="2211"/>
                  </a:cubicBezTo>
                  <a:cubicBezTo>
                    <a:pt x="12141" y="2208"/>
                    <a:pt x="12141" y="2206"/>
                    <a:pt x="12140" y="2205"/>
                  </a:cubicBezTo>
                  <a:cubicBezTo>
                    <a:pt x="12138" y="2198"/>
                    <a:pt x="12137" y="2193"/>
                    <a:pt x="12136" y="2186"/>
                  </a:cubicBezTo>
                  <a:lnTo>
                    <a:pt x="12136" y="2184"/>
                  </a:lnTo>
                  <a:cubicBezTo>
                    <a:pt x="12133" y="2175"/>
                    <a:pt x="12131" y="2165"/>
                    <a:pt x="12128" y="2158"/>
                  </a:cubicBezTo>
                  <a:cubicBezTo>
                    <a:pt x="12128" y="2156"/>
                    <a:pt x="12127" y="2155"/>
                    <a:pt x="12127" y="2154"/>
                  </a:cubicBezTo>
                  <a:lnTo>
                    <a:pt x="12119" y="2134"/>
                  </a:lnTo>
                  <a:cubicBezTo>
                    <a:pt x="12117" y="2132"/>
                    <a:pt x="12117" y="2129"/>
                    <a:pt x="12116" y="2128"/>
                  </a:cubicBezTo>
                  <a:cubicBezTo>
                    <a:pt x="12114" y="2123"/>
                    <a:pt x="12111" y="2117"/>
                    <a:pt x="12109" y="2111"/>
                  </a:cubicBezTo>
                  <a:cubicBezTo>
                    <a:pt x="12107" y="2110"/>
                    <a:pt x="12106" y="2107"/>
                    <a:pt x="12104" y="2106"/>
                  </a:cubicBezTo>
                  <a:cubicBezTo>
                    <a:pt x="12101" y="2101"/>
                    <a:pt x="12098" y="2096"/>
                    <a:pt x="12095" y="2091"/>
                  </a:cubicBezTo>
                  <a:cubicBezTo>
                    <a:pt x="12094" y="2090"/>
                    <a:pt x="12093" y="2087"/>
                    <a:pt x="12091" y="2086"/>
                  </a:cubicBezTo>
                  <a:cubicBezTo>
                    <a:pt x="12088" y="2081"/>
                    <a:pt x="12084" y="2077"/>
                    <a:pt x="12080" y="2073"/>
                  </a:cubicBezTo>
                  <a:lnTo>
                    <a:pt x="12077" y="2069"/>
                  </a:lnTo>
                  <a:lnTo>
                    <a:pt x="12064" y="2058"/>
                  </a:lnTo>
                  <a:lnTo>
                    <a:pt x="12061" y="2053"/>
                  </a:lnTo>
                  <a:cubicBezTo>
                    <a:pt x="12057" y="2049"/>
                    <a:pt x="12052" y="2045"/>
                    <a:pt x="12048" y="2042"/>
                  </a:cubicBezTo>
                  <a:cubicBezTo>
                    <a:pt x="12046" y="2040"/>
                    <a:pt x="12045" y="2040"/>
                    <a:pt x="12043" y="2039"/>
                  </a:cubicBezTo>
                  <a:cubicBezTo>
                    <a:pt x="12040" y="2036"/>
                    <a:pt x="12036" y="2032"/>
                    <a:pt x="12031" y="2029"/>
                  </a:cubicBezTo>
                  <a:cubicBezTo>
                    <a:pt x="12030" y="2028"/>
                    <a:pt x="12027" y="2028"/>
                    <a:pt x="12026" y="2027"/>
                  </a:cubicBezTo>
                  <a:cubicBezTo>
                    <a:pt x="11974" y="1996"/>
                    <a:pt x="11899" y="1954"/>
                    <a:pt x="11836" y="1917"/>
                  </a:cubicBezTo>
                  <a:cubicBezTo>
                    <a:pt x="11814" y="1906"/>
                    <a:pt x="11794" y="1894"/>
                    <a:pt x="11778" y="1884"/>
                  </a:cubicBezTo>
                  <a:cubicBezTo>
                    <a:pt x="11745" y="1863"/>
                    <a:pt x="11707" y="1853"/>
                    <a:pt x="11664" y="1853"/>
                  </a:cubicBezTo>
                  <a:cubicBezTo>
                    <a:pt x="11648" y="1853"/>
                    <a:pt x="11631" y="1854"/>
                    <a:pt x="11614" y="1857"/>
                  </a:cubicBezTo>
                  <a:cubicBezTo>
                    <a:pt x="11571" y="1865"/>
                    <a:pt x="11523" y="1881"/>
                    <a:pt x="11474" y="1910"/>
                  </a:cubicBezTo>
                  <a:lnTo>
                    <a:pt x="5129" y="5573"/>
                  </a:lnTo>
                  <a:lnTo>
                    <a:pt x="2780" y="6931"/>
                  </a:lnTo>
                  <a:cubicBezTo>
                    <a:pt x="2670" y="6994"/>
                    <a:pt x="2570" y="7100"/>
                    <a:pt x="2495" y="7222"/>
                  </a:cubicBezTo>
                  <a:cubicBezTo>
                    <a:pt x="2490" y="7229"/>
                    <a:pt x="2485" y="7239"/>
                    <a:pt x="2480" y="7247"/>
                  </a:cubicBezTo>
                  <a:cubicBezTo>
                    <a:pt x="2404" y="7379"/>
                    <a:pt x="2357" y="7528"/>
                    <a:pt x="2357" y="7662"/>
                  </a:cubicBezTo>
                  <a:lnTo>
                    <a:pt x="2357" y="8041"/>
                  </a:lnTo>
                  <a:lnTo>
                    <a:pt x="2357" y="8450"/>
                  </a:lnTo>
                  <a:lnTo>
                    <a:pt x="2357" y="9170"/>
                  </a:lnTo>
                  <a:lnTo>
                    <a:pt x="2357" y="13263"/>
                  </a:lnTo>
                  <a:cubicBezTo>
                    <a:pt x="2304" y="13291"/>
                    <a:pt x="2249" y="13313"/>
                    <a:pt x="2201" y="13346"/>
                  </a:cubicBezTo>
                  <a:cubicBezTo>
                    <a:pt x="2122" y="13402"/>
                    <a:pt x="2063" y="13488"/>
                    <a:pt x="2037" y="13583"/>
                  </a:cubicBezTo>
                  <a:cubicBezTo>
                    <a:pt x="2051" y="13580"/>
                    <a:pt x="2065" y="13579"/>
                    <a:pt x="2079" y="13579"/>
                  </a:cubicBezTo>
                  <a:cubicBezTo>
                    <a:pt x="2160" y="13579"/>
                    <a:pt x="2241" y="13620"/>
                    <a:pt x="2288" y="13688"/>
                  </a:cubicBezTo>
                  <a:cubicBezTo>
                    <a:pt x="2325" y="13741"/>
                    <a:pt x="2341" y="13804"/>
                    <a:pt x="2357" y="13868"/>
                  </a:cubicBezTo>
                  <a:lnTo>
                    <a:pt x="2357" y="15489"/>
                  </a:lnTo>
                  <a:cubicBezTo>
                    <a:pt x="1974" y="15673"/>
                    <a:pt x="1840" y="15907"/>
                    <a:pt x="1771" y="16161"/>
                  </a:cubicBezTo>
                  <a:cubicBezTo>
                    <a:pt x="1578" y="16869"/>
                    <a:pt x="1404" y="17725"/>
                    <a:pt x="1283" y="18562"/>
                  </a:cubicBezTo>
                  <a:cubicBezTo>
                    <a:pt x="1255" y="18763"/>
                    <a:pt x="1236" y="18908"/>
                    <a:pt x="1260" y="19030"/>
                  </a:cubicBezTo>
                  <a:cubicBezTo>
                    <a:pt x="0" y="21290"/>
                    <a:pt x="305" y="23778"/>
                    <a:pt x="2173" y="25929"/>
                  </a:cubicBezTo>
                  <a:cubicBezTo>
                    <a:pt x="2180" y="25949"/>
                    <a:pt x="2185" y="25967"/>
                    <a:pt x="2193" y="25987"/>
                  </a:cubicBezTo>
                  <a:cubicBezTo>
                    <a:pt x="2199" y="25999"/>
                    <a:pt x="2202" y="26013"/>
                    <a:pt x="2207" y="26024"/>
                  </a:cubicBezTo>
                  <a:cubicBezTo>
                    <a:pt x="1669" y="26691"/>
                    <a:pt x="1878" y="27508"/>
                    <a:pt x="2832" y="28059"/>
                  </a:cubicBezTo>
                  <a:cubicBezTo>
                    <a:pt x="3441" y="28410"/>
                    <a:pt x="4239" y="28586"/>
                    <a:pt x="5037" y="28586"/>
                  </a:cubicBezTo>
                  <a:cubicBezTo>
                    <a:pt x="5229" y="28586"/>
                    <a:pt x="5420" y="28576"/>
                    <a:pt x="5609" y="28556"/>
                  </a:cubicBezTo>
                  <a:cubicBezTo>
                    <a:pt x="8632" y="30163"/>
                    <a:pt x="12475" y="30967"/>
                    <a:pt x="16318" y="30967"/>
                  </a:cubicBezTo>
                  <a:cubicBezTo>
                    <a:pt x="20366" y="30967"/>
                    <a:pt x="24415" y="30075"/>
                    <a:pt x="27504" y="28292"/>
                  </a:cubicBezTo>
                  <a:cubicBezTo>
                    <a:pt x="28008" y="28001"/>
                    <a:pt x="28471" y="27695"/>
                    <a:pt x="28893" y="27375"/>
                  </a:cubicBezTo>
                  <a:cubicBezTo>
                    <a:pt x="29427" y="27268"/>
                    <a:pt x="29930" y="27090"/>
                    <a:pt x="30357" y="26843"/>
                  </a:cubicBezTo>
                  <a:cubicBezTo>
                    <a:pt x="31380" y="26252"/>
                    <a:pt x="31715" y="25414"/>
                    <a:pt x="31361" y="24662"/>
                  </a:cubicBezTo>
                  <a:cubicBezTo>
                    <a:pt x="32641" y="22390"/>
                    <a:pt x="32338" y="19890"/>
                    <a:pt x="30460" y="17730"/>
                  </a:cubicBezTo>
                  <a:lnTo>
                    <a:pt x="30460" y="5510"/>
                  </a:lnTo>
                  <a:cubicBezTo>
                    <a:pt x="30460" y="5457"/>
                    <a:pt x="30443" y="5399"/>
                    <a:pt x="30413" y="5349"/>
                  </a:cubicBezTo>
                  <a:cubicBezTo>
                    <a:pt x="30410" y="5341"/>
                    <a:pt x="30406" y="5335"/>
                    <a:pt x="30400" y="5328"/>
                  </a:cubicBezTo>
                  <a:cubicBezTo>
                    <a:pt x="30371" y="5282"/>
                    <a:pt x="30333" y="5243"/>
                    <a:pt x="30292" y="5219"/>
                  </a:cubicBezTo>
                  <a:lnTo>
                    <a:pt x="21313" y="41"/>
                  </a:lnTo>
                  <a:cubicBezTo>
                    <a:pt x="21267" y="14"/>
                    <a:pt x="21206" y="0"/>
                    <a:pt x="21145"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53"/>
            <p:cNvSpPr/>
            <p:nvPr/>
          </p:nvSpPr>
          <p:spPr>
            <a:xfrm>
              <a:off x="1503350" y="3446550"/>
              <a:ext cx="71775" cy="90800"/>
            </a:xfrm>
            <a:custGeom>
              <a:avLst/>
              <a:gdLst/>
              <a:ahLst/>
              <a:cxnLst/>
              <a:rect l="l" t="t" r="r" b="b"/>
              <a:pathLst>
                <a:path w="2871" h="3632" extrusionOk="0">
                  <a:moveTo>
                    <a:pt x="2284" y="0"/>
                  </a:moveTo>
                  <a:cubicBezTo>
                    <a:pt x="2256" y="0"/>
                    <a:pt x="2229" y="14"/>
                    <a:pt x="2212" y="38"/>
                  </a:cubicBezTo>
                  <a:lnTo>
                    <a:pt x="1948" y="434"/>
                  </a:lnTo>
                  <a:cubicBezTo>
                    <a:pt x="1943" y="442"/>
                    <a:pt x="1925" y="451"/>
                    <a:pt x="1912" y="451"/>
                  </a:cubicBezTo>
                  <a:cubicBezTo>
                    <a:pt x="1907" y="450"/>
                    <a:pt x="1901" y="450"/>
                    <a:pt x="1896" y="450"/>
                  </a:cubicBezTo>
                  <a:cubicBezTo>
                    <a:pt x="1843" y="450"/>
                    <a:pt x="1788" y="455"/>
                    <a:pt x="1731" y="468"/>
                  </a:cubicBezTo>
                  <a:lnTo>
                    <a:pt x="1696" y="122"/>
                  </a:lnTo>
                  <a:cubicBezTo>
                    <a:pt x="1694" y="97"/>
                    <a:pt x="1680" y="77"/>
                    <a:pt x="1661" y="67"/>
                  </a:cubicBezTo>
                  <a:cubicBezTo>
                    <a:pt x="1652" y="62"/>
                    <a:pt x="1643" y="59"/>
                    <a:pt x="1633" y="59"/>
                  </a:cubicBezTo>
                  <a:cubicBezTo>
                    <a:pt x="1620" y="59"/>
                    <a:pt x="1607" y="63"/>
                    <a:pt x="1595" y="71"/>
                  </a:cubicBezTo>
                  <a:lnTo>
                    <a:pt x="1239" y="276"/>
                  </a:lnTo>
                  <a:cubicBezTo>
                    <a:pt x="1206" y="294"/>
                    <a:pt x="1181" y="336"/>
                    <a:pt x="1177" y="372"/>
                  </a:cubicBezTo>
                  <a:lnTo>
                    <a:pt x="1141" y="769"/>
                  </a:lnTo>
                  <a:cubicBezTo>
                    <a:pt x="1140" y="784"/>
                    <a:pt x="1129" y="807"/>
                    <a:pt x="1116" y="819"/>
                  </a:cubicBezTo>
                  <a:cubicBezTo>
                    <a:pt x="1046" y="883"/>
                    <a:pt x="979" y="954"/>
                    <a:pt x="914" y="1032"/>
                  </a:cubicBezTo>
                  <a:cubicBezTo>
                    <a:pt x="910" y="1037"/>
                    <a:pt x="899" y="1041"/>
                    <a:pt x="892" y="1041"/>
                  </a:cubicBezTo>
                  <a:cubicBezTo>
                    <a:pt x="890" y="1041"/>
                    <a:pt x="888" y="1041"/>
                    <a:pt x="887" y="1040"/>
                  </a:cubicBezTo>
                  <a:lnTo>
                    <a:pt x="657" y="959"/>
                  </a:lnTo>
                  <a:cubicBezTo>
                    <a:pt x="648" y="956"/>
                    <a:pt x="638" y="954"/>
                    <a:pt x="629" y="954"/>
                  </a:cubicBezTo>
                  <a:cubicBezTo>
                    <a:pt x="596" y="954"/>
                    <a:pt x="563" y="972"/>
                    <a:pt x="546" y="1000"/>
                  </a:cubicBezTo>
                  <a:lnTo>
                    <a:pt x="285" y="1454"/>
                  </a:lnTo>
                  <a:cubicBezTo>
                    <a:pt x="264" y="1491"/>
                    <a:pt x="271" y="1542"/>
                    <a:pt x="304" y="1570"/>
                  </a:cubicBezTo>
                  <a:lnTo>
                    <a:pt x="487" y="1728"/>
                  </a:lnTo>
                  <a:cubicBezTo>
                    <a:pt x="494" y="1733"/>
                    <a:pt x="497" y="1748"/>
                    <a:pt x="494" y="1755"/>
                  </a:cubicBezTo>
                  <a:cubicBezTo>
                    <a:pt x="459" y="1850"/>
                    <a:pt x="430" y="1944"/>
                    <a:pt x="409" y="2036"/>
                  </a:cubicBezTo>
                  <a:cubicBezTo>
                    <a:pt x="406" y="2053"/>
                    <a:pt x="391" y="2073"/>
                    <a:pt x="380" y="2082"/>
                  </a:cubicBezTo>
                  <a:lnTo>
                    <a:pt x="54" y="2312"/>
                  </a:lnTo>
                  <a:cubicBezTo>
                    <a:pt x="23" y="2333"/>
                    <a:pt x="1" y="2377"/>
                    <a:pt x="1" y="2414"/>
                  </a:cubicBezTo>
                  <a:lnTo>
                    <a:pt x="1" y="2825"/>
                  </a:lnTo>
                  <a:cubicBezTo>
                    <a:pt x="2" y="2850"/>
                    <a:pt x="13" y="2871"/>
                    <a:pt x="32" y="2884"/>
                  </a:cubicBezTo>
                  <a:cubicBezTo>
                    <a:pt x="41" y="2891"/>
                    <a:pt x="53" y="2894"/>
                    <a:pt x="65" y="2894"/>
                  </a:cubicBezTo>
                  <a:cubicBezTo>
                    <a:pt x="76" y="2894"/>
                    <a:pt x="86" y="2892"/>
                    <a:pt x="97" y="2887"/>
                  </a:cubicBezTo>
                  <a:lnTo>
                    <a:pt x="414" y="2745"/>
                  </a:lnTo>
                  <a:cubicBezTo>
                    <a:pt x="434" y="2805"/>
                    <a:pt x="460" y="2861"/>
                    <a:pt x="490" y="2910"/>
                  </a:cubicBezTo>
                  <a:cubicBezTo>
                    <a:pt x="497" y="2921"/>
                    <a:pt x="498" y="2941"/>
                    <a:pt x="493" y="2950"/>
                  </a:cubicBezTo>
                  <a:lnTo>
                    <a:pt x="282" y="3377"/>
                  </a:lnTo>
                  <a:cubicBezTo>
                    <a:pt x="262" y="3417"/>
                    <a:pt x="276" y="3466"/>
                    <a:pt x="316" y="3488"/>
                  </a:cubicBezTo>
                  <a:lnTo>
                    <a:pt x="545" y="3620"/>
                  </a:lnTo>
                  <a:cubicBezTo>
                    <a:pt x="559" y="3628"/>
                    <a:pt x="573" y="3632"/>
                    <a:pt x="587" y="3632"/>
                  </a:cubicBezTo>
                  <a:cubicBezTo>
                    <a:pt x="615" y="3632"/>
                    <a:pt x="643" y="3619"/>
                    <a:pt x="659" y="3594"/>
                  </a:cubicBezTo>
                  <a:lnTo>
                    <a:pt x="923" y="3197"/>
                  </a:lnTo>
                  <a:cubicBezTo>
                    <a:pt x="928" y="3188"/>
                    <a:pt x="942" y="3179"/>
                    <a:pt x="956" y="3179"/>
                  </a:cubicBezTo>
                  <a:cubicBezTo>
                    <a:pt x="956" y="3179"/>
                    <a:pt x="957" y="3179"/>
                    <a:pt x="958" y="3179"/>
                  </a:cubicBezTo>
                  <a:cubicBezTo>
                    <a:pt x="964" y="3180"/>
                    <a:pt x="971" y="3180"/>
                    <a:pt x="978" y="3180"/>
                  </a:cubicBezTo>
                  <a:cubicBezTo>
                    <a:pt x="1030" y="3180"/>
                    <a:pt x="1084" y="3173"/>
                    <a:pt x="1140" y="3161"/>
                  </a:cubicBezTo>
                  <a:lnTo>
                    <a:pt x="1174" y="3508"/>
                  </a:lnTo>
                  <a:cubicBezTo>
                    <a:pt x="1177" y="3533"/>
                    <a:pt x="1190" y="3553"/>
                    <a:pt x="1210" y="3563"/>
                  </a:cubicBezTo>
                  <a:cubicBezTo>
                    <a:pt x="1219" y="3568"/>
                    <a:pt x="1228" y="3570"/>
                    <a:pt x="1238" y="3570"/>
                  </a:cubicBezTo>
                  <a:cubicBezTo>
                    <a:pt x="1251" y="3570"/>
                    <a:pt x="1263" y="3567"/>
                    <a:pt x="1276" y="3559"/>
                  </a:cubicBezTo>
                  <a:lnTo>
                    <a:pt x="1632" y="3353"/>
                  </a:lnTo>
                  <a:cubicBezTo>
                    <a:pt x="1664" y="3335"/>
                    <a:pt x="1690" y="3294"/>
                    <a:pt x="1694" y="3257"/>
                  </a:cubicBezTo>
                  <a:lnTo>
                    <a:pt x="1730" y="2861"/>
                  </a:lnTo>
                  <a:cubicBezTo>
                    <a:pt x="1731" y="2846"/>
                    <a:pt x="1742" y="2823"/>
                    <a:pt x="1754" y="2812"/>
                  </a:cubicBezTo>
                  <a:cubicBezTo>
                    <a:pt x="1825" y="2747"/>
                    <a:pt x="1891" y="2676"/>
                    <a:pt x="1957" y="2598"/>
                  </a:cubicBezTo>
                  <a:cubicBezTo>
                    <a:pt x="1961" y="2593"/>
                    <a:pt x="1970" y="2590"/>
                    <a:pt x="1977" y="2590"/>
                  </a:cubicBezTo>
                  <a:cubicBezTo>
                    <a:pt x="1980" y="2590"/>
                    <a:pt x="1982" y="2590"/>
                    <a:pt x="1984" y="2591"/>
                  </a:cubicBezTo>
                  <a:lnTo>
                    <a:pt x="2213" y="2671"/>
                  </a:lnTo>
                  <a:cubicBezTo>
                    <a:pt x="2222" y="2674"/>
                    <a:pt x="2232" y="2676"/>
                    <a:pt x="2242" y="2676"/>
                  </a:cubicBezTo>
                  <a:cubicBezTo>
                    <a:pt x="2275" y="2676"/>
                    <a:pt x="2307" y="2658"/>
                    <a:pt x="2324" y="2630"/>
                  </a:cubicBezTo>
                  <a:lnTo>
                    <a:pt x="2586" y="2176"/>
                  </a:lnTo>
                  <a:cubicBezTo>
                    <a:pt x="2607" y="2139"/>
                    <a:pt x="2600" y="2088"/>
                    <a:pt x="2566" y="2060"/>
                  </a:cubicBezTo>
                  <a:lnTo>
                    <a:pt x="2384" y="1902"/>
                  </a:lnTo>
                  <a:cubicBezTo>
                    <a:pt x="2376" y="1897"/>
                    <a:pt x="2374" y="1882"/>
                    <a:pt x="2376" y="1875"/>
                  </a:cubicBezTo>
                  <a:cubicBezTo>
                    <a:pt x="2412" y="1780"/>
                    <a:pt x="2440" y="1686"/>
                    <a:pt x="2461" y="1594"/>
                  </a:cubicBezTo>
                  <a:cubicBezTo>
                    <a:pt x="2465" y="1579"/>
                    <a:pt x="2480" y="1555"/>
                    <a:pt x="2491" y="1548"/>
                  </a:cubicBezTo>
                  <a:lnTo>
                    <a:pt x="2817" y="1318"/>
                  </a:lnTo>
                  <a:cubicBezTo>
                    <a:pt x="2848" y="1296"/>
                    <a:pt x="2870" y="1253"/>
                    <a:pt x="2870" y="1216"/>
                  </a:cubicBezTo>
                  <a:lnTo>
                    <a:pt x="2870" y="805"/>
                  </a:lnTo>
                  <a:cubicBezTo>
                    <a:pt x="2870" y="780"/>
                    <a:pt x="2860" y="759"/>
                    <a:pt x="2841" y="747"/>
                  </a:cubicBezTo>
                  <a:cubicBezTo>
                    <a:pt x="2831" y="741"/>
                    <a:pt x="2820" y="738"/>
                    <a:pt x="2807" y="738"/>
                  </a:cubicBezTo>
                  <a:cubicBezTo>
                    <a:pt x="2797" y="738"/>
                    <a:pt x="2786" y="740"/>
                    <a:pt x="2775" y="745"/>
                  </a:cubicBezTo>
                  <a:lnTo>
                    <a:pt x="2458" y="887"/>
                  </a:lnTo>
                  <a:cubicBezTo>
                    <a:pt x="2439" y="826"/>
                    <a:pt x="2412" y="771"/>
                    <a:pt x="2382" y="721"/>
                  </a:cubicBezTo>
                  <a:cubicBezTo>
                    <a:pt x="2375" y="710"/>
                    <a:pt x="2374" y="690"/>
                    <a:pt x="2380" y="682"/>
                  </a:cubicBezTo>
                  <a:lnTo>
                    <a:pt x="2591" y="255"/>
                  </a:lnTo>
                  <a:cubicBezTo>
                    <a:pt x="2611" y="214"/>
                    <a:pt x="2596" y="166"/>
                    <a:pt x="2556" y="144"/>
                  </a:cubicBezTo>
                  <a:lnTo>
                    <a:pt x="2327" y="12"/>
                  </a:lnTo>
                  <a:cubicBezTo>
                    <a:pt x="2313" y="4"/>
                    <a:pt x="2298" y="0"/>
                    <a:pt x="2284"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53"/>
            <p:cNvSpPr/>
            <p:nvPr/>
          </p:nvSpPr>
          <p:spPr>
            <a:xfrm>
              <a:off x="1584650" y="3430825"/>
              <a:ext cx="46550" cy="64550"/>
            </a:xfrm>
            <a:custGeom>
              <a:avLst/>
              <a:gdLst/>
              <a:ahLst/>
              <a:cxnLst/>
              <a:rect l="l" t="t" r="r" b="b"/>
              <a:pathLst>
                <a:path w="1862" h="2582" extrusionOk="0">
                  <a:moveTo>
                    <a:pt x="1404" y="1"/>
                  </a:moveTo>
                  <a:cubicBezTo>
                    <a:pt x="1398" y="1"/>
                    <a:pt x="1392" y="1"/>
                    <a:pt x="1386" y="3"/>
                  </a:cubicBezTo>
                  <a:lnTo>
                    <a:pt x="1244" y="25"/>
                  </a:lnTo>
                  <a:cubicBezTo>
                    <a:pt x="1200" y="31"/>
                    <a:pt x="1155" y="67"/>
                    <a:pt x="1139" y="108"/>
                  </a:cubicBezTo>
                  <a:lnTo>
                    <a:pt x="1041" y="364"/>
                  </a:lnTo>
                  <a:cubicBezTo>
                    <a:pt x="1034" y="383"/>
                    <a:pt x="1007" y="411"/>
                    <a:pt x="985" y="424"/>
                  </a:cubicBezTo>
                  <a:cubicBezTo>
                    <a:pt x="958" y="441"/>
                    <a:pt x="928" y="459"/>
                    <a:pt x="900" y="480"/>
                  </a:cubicBezTo>
                  <a:cubicBezTo>
                    <a:pt x="891" y="486"/>
                    <a:pt x="885" y="488"/>
                    <a:pt x="886" y="490"/>
                  </a:cubicBezTo>
                  <a:lnTo>
                    <a:pt x="820" y="374"/>
                  </a:lnTo>
                  <a:cubicBezTo>
                    <a:pt x="809" y="354"/>
                    <a:pt x="789" y="342"/>
                    <a:pt x="768" y="340"/>
                  </a:cubicBezTo>
                  <a:cubicBezTo>
                    <a:pt x="765" y="340"/>
                    <a:pt x="762" y="340"/>
                    <a:pt x="760" y="340"/>
                  </a:cubicBezTo>
                  <a:cubicBezTo>
                    <a:pt x="737" y="340"/>
                    <a:pt x="714" y="351"/>
                    <a:pt x="695" y="373"/>
                  </a:cubicBezTo>
                  <a:lnTo>
                    <a:pt x="508" y="585"/>
                  </a:lnTo>
                  <a:cubicBezTo>
                    <a:pt x="478" y="620"/>
                    <a:pt x="463" y="670"/>
                    <a:pt x="471" y="707"/>
                  </a:cubicBezTo>
                  <a:lnTo>
                    <a:pt x="509" y="871"/>
                  </a:lnTo>
                  <a:cubicBezTo>
                    <a:pt x="512" y="884"/>
                    <a:pt x="506" y="915"/>
                    <a:pt x="494" y="934"/>
                  </a:cubicBezTo>
                  <a:cubicBezTo>
                    <a:pt x="464" y="980"/>
                    <a:pt x="437" y="1030"/>
                    <a:pt x="411" y="1080"/>
                  </a:cubicBezTo>
                  <a:cubicBezTo>
                    <a:pt x="403" y="1097"/>
                    <a:pt x="376" y="1121"/>
                    <a:pt x="355" y="1127"/>
                  </a:cubicBezTo>
                  <a:lnTo>
                    <a:pt x="220" y="1169"/>
                  </a:lnTo>
                  <a:cubicBezTo>
                    <a:pt x="178" y="1182"/>
                    <a:pt x="136" y="1222"/>
                    <a:pt x="124" y="1261"/>
                  </a:cubicBezTo>
                  <a:lnTo>
                    <a:pt x="35" y="1546"/>
                  </a:lnTo>
                  <a:cubicBezTo>
                    <a:pt x="26" y="1571"/>
                    <a:pt x="31" y="1596"/>
                    <a:pt x="45" y="1616"/>
                  </a:cubicBezTo>
                  <a:cubicBezTo>
                    <a:pt x="60" y="1635"/>
                    <a:pt x="82" y="1646"/>
                    <a:pt x="109" y="1648"/>
                  </a:cubicBezTo>
                  <a:lnTo>
                    <a:pt x="224" y="1649"/>
                  </a:lnTo>
                  <a:cubicBezTo>
                    <a:pt x="227" y="1649"/>
                    <a:pt x="230" y="1650"/>
                    <a:pt x="232" y="1657"/>
                  </a:cubicBezTo>
                  <a:cubicBezTo>
                    <a:pt x="229" y="1702"/>
                    <a:pt x="226" y="1744"/>
                    <a:pt x="227" y="1785"/>
                  </a:cubicBezTo>
                  <a:cubicBezTo>
                    <a:pt x="227" y="1802"/>
                    <a:pt x="216" y="1835"/>
                    <a:pt x="202" y="1855"/>
                  </a:cubicBezTo>
                  <a:lnTo>
                    <a:pt x="40" y="2068"/>
                  </a:lnTo>
                  <a:cubicBezTo>
                    <a:pt x="13" y="2105"/>
                    <a:pt x="1" y="2158"/>
                    <a:pt x="15" y="2193"/>
                  </a:cubicBezTo>
                  <a:lnTo>
                    <a:pt x="75" y="2353"/>
                  </a:lnTo>
                  <a:cubicBezTo>
                    <a:pt x="83" y="2374"/>
                    <a:pt x="100" y="2390"/>
                    <a:pt x="121" y="2394"/>
                  </a:cubicBezTo>
                  <a:cubicBezTo>
                    <a:pt x="126" y="2395"/>
                    <a:pt x="130" y="2395"/>
                    <a:pt x="135" y="2395"/>
                  </a:cubicBezTo>
                  <a:cubicBezTo>
                    <a:pt x="156" y="2395"/>
                    <a:pt x="178" y="2386"/>
                    <a:pt x="196" y="2367"/>
                  </a:cubicBezTo>
                  <a:lnTo>
                    <a:pt x="365" y="2199"/>
                  </a:lnTo>
                  <a:cubicBezTo>
                    <a:pt x="372" y="2192"/>
                    <a:pt x="379" y="2189"/>
                    <a:pt x="385" y="2189"/>
                  </a:cubicBezTo>
                  <a:cubicBezTo>
                    <a:pt x="388" y="2189"/>
                    <a:pt x="390" y="2190"/>
                    <a:pt x="391" y="2191"/>
                  </a:cubicBezTo>
                  <a:cubicBezTo>
                    <a:pt x="406" y="2202"/>
                    <a:pt x="423" y="2212"/>
                    <a:pt x="439" y="2220"/>
                  </a:cubicBezTo>
                  <a:cubicBezTo>
                    <a:pt x="447" y="2224"/>
                    <a:pt x="453" y="2233"/>
                    <a:pt x="451" y="2242"/>
                  </a:cubicBezTo>
                  <a:lnTo>
                    <a:pt x="390" y="2492"/>
                  </a:lnTo>
                  <a:cubicBezTo>
                    <a:pt x="384" y="2516"/>
                    <a:pt x="390" y="2542"/>
                    <a:pt x="406" y="2558"/>
                  </a:cubicBezTo>
                  <a:cubicBezTo>
                    <a:pt x="420" y="2573"/>
                    <a:pt x="440" y="2582"/>
                    <a:pt x="462" y="2582"/>
                  </a:cubicBezTo>
                  <a:cubicBezTo>
                    <a:pt x="467" y="2582"/>
                    <a:pt x="472" y="2582"/>
                    <a:pt x="478" y="2579"/>
                  </a:cubicBezTo>
                  <a:lnTo>
                    <a:pt x="620" y="2557"/>
                  </a:lnTo>
                  <a:cubicBezTo>
                    <a:pt x="663" y="2551"/>
                    <a:pt x="709" y="2515"/>
                    <a:pt x="725" y="2474"/>
                  </a:cubicBezTo>
                  <a:lnTo>
                    <a:pt x="823" y="2218"/>
                  </a:lnTo>
                  <a:cubicBezTo>
                    <a:pt x="830" y="2199"/>
                    <a:pt x="856" y="2171"/>
                    <a:pt x="879" y="2158"/>
                  </a:cubicBezTo>
                  <a:cubicBezTo>
                    <a:pt x="906" y="2141"/>
                    <a:pt x="936" y="2123"/>
                    <a:pt x="964" y="2102"/>
                  </a:cubicBezTo>
                  <a:cubicBezTo>
                    <a:pt x="972" y="2094"/>
                    <a:pt x="979" y="2094"/>
                    <a:pt x="978" y="2092"/>
                  </a:cubicBezTo>
                  <a:lnTo>
                    <a:pt x="978" y="2092"/>
                  </a:lnTo>
                  <a:lnTo>
                    <a:pt x="1044" y="2208"/>
                  </a:lnTo>
                  <a:cubicBezTo>
                    <a:pt x="1057" y="2228"/>
                    <a:pt x="1075" y="2240"/>
                    <a:pt x="1096" y="2241"/>
                  </a:cubicBezTo>
                  <a:cubicBezTo>
                    <a:pt x="1099" y="2241"/>
                    <a:pt x="1101" y="2241"/>
                    <a:pt x="1104" y="2241"/>
                  </a:cubicBezTo>
                  <a:cubicBezTo>
                    <a:pt x="1127" y="2241"/>
                    <a:pt x="1150" y="2229"/>
                    <a:pt x="1169" y="2208"/>
                  </a:cubicBezTo>
                  <a:lnTo>
                    <a:pt x="1355" y="1996"/>
                  </a:lnTo>
                  <a:cubicBezTo>
                    <a:pt x="1386" y="1961"/>
                    <a:pt x="1401" y="1910"/>
                    <a:pt x="1392" y="1872"/>
                  </a:cubicBezTo>
                  <a:lnTo>
                    <a:pt x="1354" y="1708"/>
                  </a:lnTo>
                  <a:cubicBezTo>
                    <a:pt x="1352" y="1696"/>
                    <a:pt x="1357" y="1664"/>
                    <a:pt x="1370" y="1645"/>
                  </a:cubicBezTo>
                  <a:cubicBezTo>
                    <a:pt x="1400" y="1597"/>
                    <a:pt x="1427" y="1549"/>
                    <a:pt x="1452" y="1500"/>
                  </a:cubicBezTo>
                  <a:cubicBezTo>
                    <a:pt x="1461" y="1481"/>
                    <a:pt x="1487" y="1459"/>
                    <a:pt x="1508" y="1453"/>
                  </a:cubicBezTo>
                  <a:lnTo>
                    <a:pt x="1643" y="1411"/>
                  </a:lnTo>
                  <a:cubicBezTo>
                    <a:pt x="1686" y="1397"/>
                    <a:pt x="1728" y="1358"/>
                    <a:pt x="1739" y="1318"/>
                  </a:cubicBezTo>
                  <a:lnTo>
                    <a:pt x="1829" y="1033"/>
                  </a:lnTo>
                  <a:cubicBezTo>
                    <a:pt x="1837" y="1008"/>
                    <a:pt x="1833" y="984"/>
                    <a:pt x="1818" y="963"/>
                  </a:cubicBezTo>
                  <a:cubicBezTo>
                    <a:pt x="1804" y="943"/>
                    <a:pt x="1782" y="933"/>
                    <a:pt x="1755" y="932"/>
                  </a:cubicBezTo>
                  <a:lnTo>
                    <a:pt x="1640" y="931"/>
                  </a:lnTo>
                  <a:cubicBezTo>
                    <a:pt x="1637" y="931"/>
                    <a:pt x="1634" y="929"/>
                    <a:pt x="1632" y="922"/>
                  </a:cubicBezTo>
                  <a:cubicBezTo>
                    <a:pt x="1637" y="878"/>
                    <a:pt x="1638" y="836"/>
                    <a:pt x="1637" y="795"/>
                  </a:cubicBezTo>
                  <a:cubicBezTo>
                    <a:pt x="1637" y="778"/>
                    <a:pt x="1648" y="744"/>
                    <a:pt x="1661" y="725"/>
                  </a:cubicBezTo>
                  <a:lnTo>
                    <a:pt x="1824" y="515"/>
                  </a:lnTo>
                  <a:cubicBezTo>
                    <a:pt x="1851" y="478"/>
                    <a:pt x="1862" y="426"/>
                    <a:pt x="1849" y="390"/>
                  </a:cubicBezTo>
                  <a:lnTo>
                    <a:pt x="1788" y="230"/>
                  </a:lnTo>
                  <a:cubicBezTo>
                    <a:pt x="1780" y="209"/>
                    <a:pt x="1764" y="193"/>
                    <a:pt x="1742" y="189"/>
                  </a:cubicBezTo>
                  <a:cubicBezTo>
                    <a:pt x="1738" y="188"/>
                    <a:pt x="1733" y="188"/>
                    <a:pt x="1729" y="188"/>
                  </a:cubicBezTo>
                  <a:cubicBezTo>
                    <a:pt x="1707" y="188"/>
                    <a:pt x="1686" y="197"/>
                    <a:pt x="1667" y="216"/>
                  </a:cubicBezTo>
                  <a:lnTo>
                    <a:pt x="1498" y="383"/>
                  </a:lnTo>
                  <a:cubicBezTo>
                    <a:pt x="1491" y="390"/>
                    <a:pt x="1484" y="393"/>
                    <a:pt x="1478" y="393"/>
                  </a:cubicBezTo>
                  <a:cubicBezTo>
                    <a:pt x="1475" y="393"/>
                    <a:pt x="1473" y="392"/>
                    <a:pt x="1471" y="391"/>
                  </a:cubicBezTo>
                  <a:cubicBezTo>
                    <a:pt x="1458" y="380"/>
                    <a:pt x="1440" y="370"/>
                    <a:pt x="1424" y="362"/>
                  </a:cubicBezTo>
                  <a:cubicBezTo>
                    <a:pt x="1417" y="358"/>
                    <a:pt x="1410" y="349"/>
                    <a:pt x="1412" y="340"/>
                  </a:cubicBezTo>
                  <a:lnTo>
                    <a:pt x="1473" y="90"/>
                  </a:lnTo>
                  <a:cubicBezTo>
                    <a:pt x="1480" y="66"/>
                    <a:pt x="1473" y="41"/>
                    <a:pt x="1458" y="24"/>
                  </a:cubicBezTo>
                  <a:cubicBezTo>
                    <a:pt x="1444" y="9"/>
                    <a:pt x="1425" y="1"/>
                    <a:pt x="1404"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3"/>
            <p:cNvSpPr/>
            <p:nvPr/>
          </p:nvSpPr>
          <p:spPr>
            <a:xfrm>
              <a:off x="1774850" y="3413700"/>
              <a:ext cx="63525" cy="105625"/>
            </a:xfrm>
            <a:custGeom>
              <a:avLst/>
              <a:gdLst/>
              <a:ahLst/>
              <a:cxnLst/>
              <a:rect l="l" t="t" r="r" b="b"/>
              <a:pathLst>
                <a:path w="2541" h="4225" extrusionOk="0">
                  <a:moveTo>
                    <a:pt x="2263" y="1"/>
                  </a:moveTo>
                  <a:cubicBezTo>
                    <a:pt x="2244" y="1"/>
                    <a:pt x="2227" y="5"/>
                    <a:pt x="2213" y="12"/>
                  </a:cubicBezTo>
                  <a:lnTo>
                    <a:pt x="995" y="715"/>
                  </a:lnTo>
                  <a:lnTo>
                    <a:pt x="51" y="1259"/>
                  </a:lnTo>
                  <a:cubicBezTo>
                    <a:pt x="50" y="1259"/>
                    <a:pt x="50" y="1260"/>
                    <a:pt x="49" y="1260"/>
                  </a:cubicBezTo>
                  <a:cubicBezTo>
                    <a:pt x="43" y="1265"/>
                    <a:pt x="37" y="1269"/>
                    <a:pt x="32" y="1275"/>
                  </a:cubicBezTo>
                  <a:cubicBezTo>
                    <a:pt x="29" y="1278"/>
                    <a:pt x="27" y="1281"/>
                    <a:pt x="24" y="1285"/>
                  </a:cubicBezTo>
                  <a:cubicBezTo>
                    <a:pt x="24" y="1286"/>
                    <a:pt x="22" y="1286"/>
                    <a:pt x="22" y="1287"/>
                  </a:cubicBezTo>
                  <a:cubicBezTo>
                    <a:pt x="21" y="1290"/>
                    <a:pt x="18" y="1292"/>
                    <a:pt x="17" y="1295"/>
                  </a:cubicBezTo>
                  <a:cubicBezTo>
                    <a:pt x="12" y="1303"/>
                    <a:pt x="8" y="1311"/>
                    <a:pt x="6" y="1320"/>
                  </a:cubicBezTo>
                  <a:cubicBezTo>
                    <a:pt x="3" y="1323"/>
                    <a:pt x="3" y="1326"/>
                    <a:pt x="2" y="1329"/>
                  </a:cubicBezTo>
                  <a:cubicBezTo>
                    <a:pt x="2" y="1331"/>
                    <a:pt x="1" y="1332"/>
                    <a:pt x="1" y="1334"/>
                  </a:cubicBezTo>
                  <a:lnTo>
                    <a:pt x="1" y="1337"/>
                  </a:lnTo>
                  <a:cubicBezTo>
                    <a:pt x="1" y="1342"/>
                    <a:pt x="0" y="1344"/>
                    <a:pt x="0" y="1347"/>
                  </a:cubicBezTo>
                  <a:lnTo>
                    <a:pt x="0" y="4029"/>
                  </a:lnTo>
                  <a:cubicBezTo>
                    <a:pt x="0" y="4052"/>
                    <a:pt x="11" y="4077"/>
                    <a:pt x="27" y="4096"/>
                  </a:cubicBezTo>
                  <a:cubicBezTo>
                    <a:pt x="33" y="4102"/>
                    <a:pt x="41" y="4110"/>
                    <a:pt x="49" y="4114"/>
                  </a:cubicBezTo>
                  <a:lnTo>
                    <a:pt x="128" y="4159"/>
                  </a:lnTo>
                  <a:lnTo>
                    <a:pt x="227" y="4214"/>
                  </a:lnTo>
                  <a:cubicBezTo>
                    <a:pt x="234" y="4219"/>
                    <a:pt x="247" y="4222"/>
                    <a:pt x="259" y="4223"/>
                  </a:cubicBezTo>
                  <a:cubicBezTo>
                    <a:pt x="264" y="4224"/>
                    <a:pt x="270" y="4225"/>
                    <a:pt x="276" y="4225"/>
                  </a:cubicBezTo>
                  <a:cubicBezTo>
                    <a:pt x="289" y="4225"/>
                    <a:pt x="303" y="4222"/>
                    <a:pt x="316" y="4218"/>
                  </a:cubicBezTo>
                  <a:lnTo>
                    <a:pt x="319" y="4218"/>
                  </a:lnTo>
                  <a:cubicBezTo>
                    <a:pt x="322" y="4217"/>
                    <a:pt x="324" y="4216"/>
                    <a:pt x="328" y="4214"/>
                  </a:cubicBezTo>
                  <a:lnTo>
                    <a:pt x="1063" y="3791"/>
                  </a:lnTo>
                  <a:lnTo>
                    <a:pt x="1160" y="4008"/>
                  </a:lnTo>
                  <a:cubicBezTo>
                    <a:pt x="1163" y="4019"/>
                    <a:pt x="1171" y="4026"/>
                    <a:pt x="1179" y="4031"/>
                  </a:cubicBezTo>
                  <a:cubicBezTo>
                    <a:pt x="1204" y="4045"/>
                    <a:pt x="1350" y="4129"/>
                    <a:pt x="1358" y="4135"/>
                  </a:cubicBezTo>
                  <a:cubicBezTo>
                    <a:pt x="1361" y="4137"/>
                    <a:pt x="1363" y="4138"/>
                    <a:pt x="1367" y="4139"/>
                  </a:cubicBezTo>
                  <a:cubicBezTo>
                    <a:pt x="1368" y="4139"/>
                    <a:pt x="1368" y="4139"/>
                    <a:pt x="1371" y="4140"/>
                  </a:cubicBezTo>
                  <a:cubicBezTo>
                    <a:pt x="1373" y="4142"/>
                    <a:pt x="1376" y="4142"/>
                    <a:pt x="1379" y="4142"/>
                  </a:cubicBezTo>
                  <a:lnTo>
                    <a:pt x="1392" y="4142"/>
                  </a:lnTo>
                  <a:cubicBezTo>
                    <a:pt x="1394" y="4142"/>
                    <a:pt x="1397" y="4140"/>
                    <a:pt x="1400" y="4139"/>
                  </a:cubicBezTo>
                  <a:lnTo>
                    <a:pt x="1409" y="4135"/>
                  </a:lnTo>
                  <a:lnTo>
                    <a:pt x="1410" y="4134"/>
                  </a:lnTo>
                  <a:cubicBezTo>
                    <a:pt x="1413" y="4133"/>
                    <a:pt x="1415" y="4129"/>
                    <a:pt x="1417" y="4127"/>
                  </a:cubicBezTo>
                  <a:cubicBezTo>
                    <a:pt x="1420" y="4124"/>
                    <a:pt x="1421" y="4122"/>
                    <a:pt x="1424" y="4119"/>
                  </a:cubicBezTo>
                  <a:cubicBezTo>
                    <a:pt x="1424" y="4118"/>
                    <a:pt x="1425" y="4118"/>
                    <a:pt x="1425" y="4117"/>
                  </a:cubicBezTo>
                  <a:cubicBezTo>
                    <a:pt x="1426" y="4114"/>
                    <a:pt x="1427" y="4110"/>
                    <a:pt x="1430" y="4107"/>
                  </a:cubicBezTo>
                  <a:lnTo>
                    <a:pt x="1616" y="3472"/>
                  </a:lnTo>
                  <a:lnTo>
                    <a:pt x="2491" y="2967"/>
                  </a:lnTo>
                  <a:cubicBezTo>
                    <a:pt x="2518" y="2951"/>
                    <a:pt x="2540" y="2913"/>
                    <a:pt x="2540" y="2882"/>
                  </a:cubicBezTo>
                  <a:lnTo>
                    <a:pt x="2540" y="198"/>
                  </a:lnTo>
                  <a:cubicBezTo>
                    <a:pt x="2540" y="195"/>
                    <a:pt x="2540" y="192"/>
                    <a:pt x="2539" y="189"/>
                  </a:cubicBezTo>
                  <a:lnTo>
                    <a:pt x="2539" y="188"/>
                  </a:lnTo>
                  <a:lnTo>
                    <a:pt x="2539" y="185"/>
                  </a:lnTo>
                  <a:cubicBezTo>
                    <a:pt x="2539" y="184"/>
                    <a:pt x="2539" y="182"/>
                    <a:pt x="2538" y="181"/>
                  </a:cubicBezTo>
                  <a:cubicBezTo>
                    <a:pt x="2538" y="179"/>
                    <a:pt x="2537" y="177"/>
                    <a:pt x="2537" y="176"/>
                  </a:cubicBezTo>
                  <a:cubicBezTo>
                    <a:pt x="2537" y="174"/>
                    <a:pt x="2536" y="172"/>
                    <a:pt x="2536" y="171"/>
                  </a:cubicBezTo>
                  <a:cubicBezTo>
                    <a:pt x="2534" y="168"/>
                    <a:pt x="2534" y="166"/>
                    <a:pt x="2533" y="163"/>
                  </a:cubicBezTo>
                  <a:cubicBezTo>
                    <a:pt x="2532" y="162"/>
                    <a:pt x="2532" y="161"/>
                    <a:pt x="2531" y="158"/>
                  </a:cubicBezTo>
                  <a:cubicBezTo>
                    <a:pt x="2529" y="156"/>
                    <a:pt x="2528" y="155"/>
                    <a:pt x="2527" y="152"/>
                  </a:cubicBezTo>
                  <a:cubicBezTo>
                    <a:pt x="2526" y="151"/>
                    <a:pt x="2526" y="150"/>
                    <a:pt x="2523" y="147"/>
                  </a:cubicBezTo>
                  <a:cubicBezTo>
                    <a:pt x="2522" y="145"/>
                    <a:pt x="2521" y="144"/>
                    <a:pt x="2520" y="141"/>
                  </a:cubicBezTo>
                  <a:cubicBezTo>
                    <a:pt x="2518" y="140"/>
                    <a:pt x="2518" y="139"/>
                    <a:pt x="2517" y="137"/>
                  </a:cubicBezTo>
                  <a:cubicBezTo>
                    <a:pt x="2516" y="135"/>
                    <a:pt x="2513" y="134"/>
                    <a:pt x="2512" y="131"/>
                  </a:cubicBezTo>
                  <a:cubicBezTo>
                    <a:pt x="2511" y="130"/>
                    <a:pt x="2509" y="128"/>
                    <a:pt x="2509" y="126"/>
                  </a:cubicBezTo>
                  <a:lnTo>
                    <a:pt x="2502" y="120"/>
                  </a:lnTo>
                  <a:cubicBezTo>
                    <a:pt x="2501" y="120"/>
                    <a:pt x="2501" y="119"/>
                    <a:pt x="2500" y="119"/>
                  </a:cubicBezTo>
                  <a:cubicBezTo>
                    <a:pt x="2497" y="116"/>
                    <a:pt x="2493" y="114"/>
                    <a:pt x="2491" y="113"/>
                  </a:cubicBezTo>
                  <a:lnTo>
                    <a:pt x="2312" y="12"/>
                  </a:lnTo>
                  <a:cubicBezTo>
                    <a:pt x="2299" y="5"/>
                    <a:pt x="2281" y="1"/>
                    <a:pt x="226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4" name="Google Shape;2984;p53"/>
          <p:cNvSpPr/>
          <p:nvPr/>
        </p:nvSpPr>
        <p:spPr>
          <a:xfrm>
            <a:off x="4453825" y="3345913"/>
            <a:ext cx="3894600" cy="468000"/>
          </a:xfrm>
          <a:prstGeom prst="roundRect">
            <a:avLst>
              <a:gd name="adj" fmla="val 50000"/>
            </a:avLst>
          </a:prstGeom>
          <a:solidFill>
            <a:schemeClr val="dk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3"/>
          <p:cNvSpPr txBox="1">
            <a:spLocks noGrp="1"/>
          </p:cNvSpPr>
          <p:nvPr>
            <p:ph type="subTitle" idx="1"/>
          </p:nvPr>
        </p:nvSpPr>
        <p:spPr>
          <a:xfrm>
            <a:off x="4010025" y="1153974"/>
            <a:ext cx="4543425" cy="2255976"/>
          </a:xfrm>
          <a:prstGeom prst="rect">
            <a:avLst/>
          </a:prstGeom>
        </p:spPr>
        <p:txBody>
          <a:bodyPr spcFirstLastPara="1" wrap="square" lIns="91425" tIns="91425" rIns="91425" bIns="91425" anchor="b" anchorCtr="0">
            <a:noAutofit/>
          </a:bodyPr>
          <a:lstStyle/>
          <a:p>
            <a:pPr marL="0" lvl="0" indent="0" algn="just">
              <a:spcAft>
                <a:spcPts val="1200"/>
              </a:spcAft>
            </a:pPr>
            <a:r>
              <a:rPr lang="en-US" sz="1800" dirty="0" err="1"/>
              <a:t>Untuk</a:t>
            </a:r>
            <a:r>
              <a:rPr lang="en-US" sz="1800" dirty="0"/>
              <a:t> </a:t>
            </a:r>
            <a:r>
              <a:rPr lang="en-US" sz="1800" dirty="0" err="1"/>
              <a:t>menilai</a:t>
            </a:r>
            <a:r>
              <a:rPr lang="en-US" sz="1800" dirty="0"/>
              <a:t> </a:t>
            </a:r>
            <a:r>
              <a:rPr lang="en-US" sz="1800" dirty="0" err="1"/>
              <a:t>sampai</a:t>
            </a:r>
            <a:r>
              <a:rPr lang="en-US" sz="1800" dirty="0"/>
              <a:t> </a:t>
            </a:r>
            <a:r>
              <a:rPr lang="en-US" sz="1800" dirty="0" err="1"/>
              <a:t>dimana</a:t>
            </a:r>
            <a:r>
              <a:rPr lang="en-US" sz="1800" dirty="0"/>
              <a:t> </a:t>
            </a:r>
            <a:r>
              <a:rPr lang="en-US" sz="1800" dirty="0" err="1"/>
              <a:t>efisiensi</a:t>
            </a:r>
            <a:r>
              <a:rPr lang="en-US" sz="1800" dirty="0"/>
              <a:t> </a:t>
            </a:r>
            <a:r>
              <a:rPr lang="en-US" sz="1800" dirty="0" err="1"/>
              <a:t>pasar</a:t>
            </a:r>
            <a:r>
              <a:rPr lang="en-US" sz="1800" dirty="0"/>
              <a:t> </a:t>
            </a:r>
            <a:r>
              <a:rPr lang="en-US" sz="1800" dirty="0" err="1"/>
              <a:t>persaingan</a:t>
            </a:r>
            <a:r>
              <a:rPr lang="en-US" sz="1800" dirty="0"/>
              <a:t> </a:t>
            </a:r>
            <a:r>
              <a:rPr lang="en-US" sz="1800" dirty="0" err="1"/>
              <a:t>monopolistik</a:t>
            </a:r>
            <a:r>
              <a:rPr lang="en-US" sz="1800" dirty="0"/>
              <a:t> </a:t>
            </a:r>
            <a:r>
              <a:rPr lang="en-US" sz="1800" dirty="0" err="1"/>
              <a:t>di</a:t>
            </a:r>
            <a:r>
              <a:rPr lang="en-US" sz="1800" dirty="0"/>
              <a:t> </a:t>
            </a:r>
            <a:r>
              <a:rPr lang="en-US" sz="1800" dirty="0" err="1"/>
              <a:t>dalam</a:t>
            </a:r>
            <a:r>
              <a:rPr lang="en-US" sz="1800" dirty="0"/>
              <a:t> </a:t>
            </a:r>
            <a:r>
              <a:rPr lang="en-US" sz="1800" dirty="0" err="1"/>
              <a:t>mengalokasikan</a:t>
            </a:r>
            <a:r>
              <a:rPr lang="en-US" sz="1800" dirty="0"/>
              <a:t> </a:t>
            </a:r>
            <a:r>
              <a:rPr lang="en-US" sz="1800" dirty="0" err="1"/>
              <a:t>sumber-sumber</a:t>
            </a:r>
            <a:r>
              <a:rPr lang="en-US" sz="1800" dirty="0"/>
              <a:t> </a:t>
            </a:r>
            <a:r>
              <a:rPr lang="en-US" sz="1800" dirty="0" err="1"/>
              <a:t>daya</a:t>
            </a:r>
            <a:r>
              <a:rPr lang="en-US" sz="1800" dirty="0"/>
              <a:t>, </a:t>
            </a:r>
            <a:r>
              <a:rPr lang="en-US" sz="1800" dirty="0" err="1"/>
              <a:t>akan</a:t>
            </a:r>
            <a:r>
              <a:rPr lang="en-US" sz="1800" dirty="0"/>
              <a:t> </a:t>
            </a:r>
            <a:r>
              <a:rPr lang="en-US" sz="1800" dirty="0" err="1"/>
              <a:t>dibuat</a:t>
            </a:r>
            <a:r>
              <a:rPr lang="en-US" sz="1800" dirty="0"/>
              <a:t> </a:t>
            </a:r>
            <a:r>
              <a:rPr lang="en-US" sz="1800" dirty="0" err="1"/>
              <a:t>suatu</a:t>
            </a:r>
            <a:r>
              <a:rPr lang="en-US" sz="1800" dirty="0"/>
              <a:t> </a:t>
            </a:r>
            <a:r>
              <a:rPr lang="en-US" sz="1800" dirty="0" err="1"/>
              <a:t>perbandingan</a:t>
            </a:r>
            <a:r>
              <a:rPr lang="en-US" sz="1800" dirty="0"/>
              <a:t> </a:t>
            </a:r>
            <a:r>
              <a:rPr lang="en-US" sz="1800" dirty="0" err="1"/>
              <a:t>dengan</a:t>
            </a:r>
            <a:r>
              <a:rPr lang="en-US" sz="1800" dirty="0"/>
              <a:t> </a:t>
            </a:r>
            <a:r>
              <a:rPr lang="en-US" sz="1800" dirty="0" err="1"/>
              <a:t>efisiensi</a:t>
            </a:r>
            <a:r>
              <a:rPr lang="en-US" sz="1800" dirty="0"/>
              <a:t> </a:t>
            </a:r>
            <a:r>
              <a:rPr lang="en-US" sz="1800" dirty="0" err="1"/>
              <a:t>perusahaan</a:t>
            </a:r>
            <a:r>
              <a:rPr lang="en-US" sz="1800" dirty="0"/>
              <a:t> </a:t>
            </a:r>
            <a:r>
              <a:rPr lang="en-US" sz="1800" dirty="0" err="1"/>
              <a:t>dalam</a:t>
            </a:r>
            <a:r>
              <a:rPr lang="en-US" sz="1800" dirty="0"/>
              <a:t> </a:t>
            </a:r>
            <a:r>
              <a:rPr lang="en-US" sz="1800" dirty="0" err="1"/>
              <a:t>pasar</a:t>
            </a:r>
            <a:r>
              <a:rPr lang="en-US" sz="1800" dirty="0"/>
              <a:t> </a:t>
            </a:r>
            <a:r>
              <a:rPr lang="en-US" sz="1800" dirty="0" err="1"/>
              <a:t>persaingan</a:t>
            </a:r>
            <a:r>
              <a:rPr lang="en-US" sz="1800" dirty="0"/>
              <a:t> </a:t>
            </a:r>
            <a:r>
              <a:rPr lang="en-US" sz="1800" dirty="0" err="1"/>
              <a:t>sempurna</a:t>
            </a:r>
            <a:endParaRPr sz="1800"/>
          </a:p>
        </p:txBody>
      </p:sp>
      <p:sp>
        <p:nvSpPr>
          <p:cNvPr id="2986" name="Google Shape;2986;p53"/>
          <p:cNvSpPr txBox="1">
            <a:spLocks noGrp="1"/>
          </p:cNvSpPr>
          <p:nvPr>
            <p:ph type="subTitle" idx="2"/>
          </p:nvPr>
        </p:nvSpPr>
        <p:spPr>
          <a:xfrm>
            <a:off x="4392325" y="3190874"/>
            <a:ext cx="3852000" cy="265525"/>
          </a:xfrm>
          <a:prstGeom prst="rect">
            <a:avLst/>
          </a:prstGeom>
        </p:spPr>
        <p:txBody>
          <a:bodyPr spcFirstLastPara="1" wrap="square" lIns="91425" tIns="91425" rIns="91425" bIns="91425" anchor="t" anchorCtr="0">
            <a:noAutofit/>
          </a:bodyPr>
          <a:lstStyle/>
          <a:p>
            <a:pPr marL="0" lvl="0" indent="0">
              <a:spcBef>
                <a:spcPts val="1200"/>
              </a:spcBef>
              <a:spcAft>
                <a:spcPts val="1200"/>
              </a:spcAft>
            </a:pPr>
            <a:r>
              <a:rPr lang="en-US" sz="1400" dirty="0" err="1"/>
              <a:t>Efisiensi</a:t>
            </a:r>
            <a:r>
              <a:rPr lang="en-US" sz="1400" dirty="0"/>
              <a:t> </a:t>
            </a:r>
            <a:r>
              <a:rPr lang="en-US" sz="1400" dirty="0" err="1"/>
              <a:t>dalam</a:t>
            </a:r>
            <a:r>
              <a:rPr lang="en-US" sz="1400" dirty="0"/>
              <a:t> </a:t>
            </a:r>
            <a:r>
              <a:rPr lang="en-US" sz="1400" dirty="0" err="1"/>
              <a:t>Menggunakan</a:t>
            </a:r>
            <a:r>
              <a:rPr lang="en-US" sz="1400" dirty="0"/>
              <a:t> </a:t>
            </a:r>
            <a:r>
              <a:rPr lang="en-US" sz="1400" dirty="0" err="1"/>
              <a:t>Sumber</a:t>
            </a:r>
            <a:r>
              <a:rPr lang="en-US" sz="1400" dirty="0"/>
              <a:t> </a:t>
            </a:r>
            <a:r>
              <a:rPr lang="en-US" sz="1400" dirty="0" err="1"/>
              <a:t>Daya</a:t>
            </a:r>
            <a:endParaRPr sz="1400"/>
          </a:p>
        </p:txBody>
      </p:sp>
      <p:grpSp>
        <p:nvGrpSpPr>
          <p:cNvPr id="3" name="Google Shape;2987;p53"/>
          <p:cNvGrpSpPr/>
          <p:nvPr/>
        </p:nvGrpSpPr>
        <p:grpSpPr>
          <a:xfrm>
            <a:off x="1008377" y="1174476"/>
            <a:ext cx="2771366" cy="2711427"/>
            <a:chOff x="2321225" y="662550"/>
            <a:chExt cx="863650" cy="844971"/>
          </a:xfrm>
        </p:grpSpPr>
        <p:sp>
          <p:nvSpPr>
            <p:cNvPr id="2988" name="Google Shape;2988;p53"/>
            <p:cNvSpPr/>
            <p:nvPr/>
          </p:nvSpPr>
          <p:spPr>
            <a:xfrm>
              <a:off x="2321225" y="1008896"/>
              <a:ext cx="863650" cy="498625"/>
            </a:xfrm>
            <a:custGeom>
              <a:avLst/>
              <a:gdLst/>
              <a:ahLst/>
              <a:cxnLst/>
              <a:rect l="l" t="t" r="r" b="b"/>
              <a:pathLst>
                <a:path w="34546" h="19945" extrusionOk="0">
                  <a:moveTo>
                    <a:pt x="17273" y="0"/>
                  </a:moveTo>
                  <a:cubicBezTo>
                    <a:pt x="12693" y="0"/>
                    <a:pt x="8299" y="1050"/>
                    <a:pt x="5060" y="2920"/>
                  </a:cubicBezTo>
                  <a:cubicBezTo>
                    <a:pt x="1821" y="4791"/>
                    <a:pt x="1" y="7328"/>
                    <a:pt x="1" y="9972"/>
                  </a:cubicBezTo>
                  <a:cubicBezTo>
                    <a:pt x="1" y="12617"/>
                    <a:pt x="1821" y="15154"/>
                    <a:pt x="5060" y="17024"/>
                  </a:cubicBezTo>
                  <a:cubicBezTo>
                    <a:pt x="8299" y="18893"/>
                    <a:pt x="12693" y="19945"/>
                    <a:pt x="17273" y="19945"/>
                  </a:cubicBezTo>
                  <a:cubicBezTo>
                    <a:pt x="21854" y="19945"/>
                    <a:pt x="26247" y="18893"/>
                    <a:pt x="29486" y="17024"/>
                  </a:cubicBezTo>
                  <a:cubicBezTo>
                    <a:pt x="32726" y="15154"/>
                    <a:pt x="34545" y="12617"/>
                    <a:pt x="34545" y="9972"/>
                  </a:cubicBezTo>
                  <a:cubicBezTo>
                    <a:pt x="34545" y="7328"/>
                    <a:pt x="32726" y="4791"/>
                    <a:pt x="29486" y="2920"/>
                  </a:cubicBezTo>
                  <a:cubicBezTo>
                    <a:pt x="26247" y="1050"/>
                    <a:pt x="21854" y="0"/>
                    <a:pt x="1727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3"/>
            <p:cNvSpPr/>
            <p:nvPr/>
          </p:nvSpPr>
          <p:spPr>
            <a:xfrm>
              <a:off x="2433200" y="1084875"/>
              <a:ext cx="624700" cy="359050"/>
            </a:xfrm>
            <a:custGeom>
              <a:avLst/>
              <a:gdLst/>
              <a:ahLst/>
              <a:cxnLst/>
              <a:rect l="l" t="t" r="r" b="b"/>
              <a:pathLst>
                <a:path w="24988" h="14362" extrusionOk="0">
                  <a:moveTo>
                    <a:pt x="15280" y="0"/>
                  </a:moveTo>
                  <a:cubicBezTo>
                    <a:pt x="15135" y="0"/>
                    <a:pt x="14990" y="33"/>
                    <a:pt x="14879" y="97"/>
                  </a:cubicBezTo>
                  <a:lnTo>
                    <a:pt x="223" y="8558"/>
                  </a:lnTo>
                  <a:cubicBezTo>
                    <a:pt x="1" y="8685"/>
                    <a:pt x="1" y="8893"/>
                    <a:pt x="223" y="9020"/>
                  </a:cubicBezTo>
                  <a:lnTo>
                    <a:pt x="9307" y="14265"/>
                  </a:lnTo>
                  <a:cubicBezTo>
                    <a:pt x="9418" y="14329"/>
                    <a:pt x="9563" y="14361"/>
                    <a:pt x="9709" y="14361"/>
                  </a:cubicBezTo>
                  <a:cubicBezTo>
                    <a:pt x="9854" y="14361"/>
                    <a:pt x="9999" y="14329"/>
                    <a:pt x="10110" y="14265"/>
                  </a:cubicBezTo>
                  <a:lnTo>
                    <a:pt x="24766" y="5804"/>
                  </a:lnTo>
                  <a:cubicBezTo>
                    <a:pt x="24988" y="5677"/>
                    <a:pt x="24988" y="5469"/>
                    <a:pt x="24766" y="5342"/>
                  </a:cubicBezTo>
                  <a:lnTo>
                    <a:pt x="15682" y="97"/>
                  </a:lnTo>
                  <a:cubicBezTo>
                    <a:pt x="15571" y="33"/>
                    <a:pt x="15426" y="0"/>
                    <a:pt x="1528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3"/>
            <p:cNvSpPr/>
            <p:nvPr/>
          </p:nvSpPr>
          <p:spPr>
            <a:xfrm>
              <a:off x="2351650" y="1344300"/>
              <a:ext cx="187025" cy="98400"/>
            </a:xfrm>
            <a:custGeom>
              <a:avLst/>
              <a:gdLst/>
              <a:ahLst/>
              <a:cxnLst/>
              <a:rect l="l" t="t" r="r" b="b"/>
              <a:pathLst>
                <a:path w="7481" h="3936" extrusionOk="0">
                  <a:moveTo>
                    <a:pt x="3741" y="1"/>
                  </a:moveTo>
                  <a:cubicBezTo>
                    <a:pt x="2869" y="1"/>
                    <a:pt x="1996" y="193"/>
                    <a:pt x="1331" y="577"/>
                  </a:cubicBezTo>
                  <a:cubicBezTo>
                    <a:pt x="0" y="1345"/>
                    <a:pt x="0" y="2590"/>
                    <a:pt x="1331" y="3360"/>
                  </a:cubicBezTo>
                  <a:cubicBezTo>
                    <a:pt x="1996" y="3744"/>
                    <a:pt x="2869" y="3936"/>
                    <a:pt x="3741" y="3936"/>
                  </a:cubicBezTo>
                  <a:cubicBezTo>
                    <a:pt x="4613" y="3936"/>
                    <a:pt x="5485" y="3744"/>
                    <a:pt x="6149" y="3360"/>
                  </a:cubicBezTo>
                  <a:cubicBezTo>
                    <a:pt x="7480" y="2591"/>
                    <a:pt x="7480" y="1346"/>
                    <a:pt x="6149" y="577"/>
                  </a:cubicBezTo>
                  <a:cubicBezTo>
                    <a:pt x="5485" y="193"/>
                    <a:pt x="4613" y="1"/>
                    <a:pt x="374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3"/>
            <p:cNvSpPr/>
            <p:nvPr/>
          </p:nvSpPr>
          <p:spPr>
            <a:xfrm>
              <a:off x="2872850" y="1290300"/>
              <a:ext cx="305000" cy="163650"/>
            </a:xfrm>
            <a:custGeom>
              <a:avLst/>
              <a:gdLst/>
              <a:ahLst/>
              <a:cxnLst/>
              <a:rect l="l" t="t" r="r" b="b"/>
              <a:pathLst>
                <a:path w="12200" h="6546" extrusionOk="0">
                  <a:moveTo>
                    <a:pt x="7529" y="0"/>
                  </a:moveTo>
                  <a:cubicBezTo>
                    <a:pt x="6440" y="0"/>
                    <a:pt x="5352" y="240"/>
                    <a:pt x="4521" y="720"/>
                  </a:cubicBezTo>
                  <a:cubicBezTo>
                    <a:pt x="3114" y="1533"/>
                    <a:pt x="2899" y="2773"/>
                    <a:pt x="3879" y="3717"/>
                  </a:cubicBezTo>
                  <a:lnTo>
                    <a:pt x="224" y="5799"/>
                  </a:lnTo>
                  <a:cubicBezTo>
                    <a:pt x="1" y="5928"/>
                    <a:pt x="1" y="6136"/>
                    <a:pt x="224" y="6265"/>
                  </a:cubicBezTo>
                  <a:lnTo>
                    <a:pt x="551" y="6455"/>
                  </a:lnTo>
                  <a:cubicBezTo>
                    <a:pt x="657" y="6516"/>
                    <a:pt x="791" y="6546"/>
                    <a:pt x="926" y="6546"/>
                  </a:cubicBezTo>
                  <a:cubicBezTo>
                    <a:pt x="1078" y="6546"/>
                    <a:pt x="1231" y="6508"/>
                    <a:pt x="1345" y="6433"/>
                  </a:cubicBezTo>
                  <a:lnTo>
                    <a:pt x="4538" y="4200"/>
                  </a:lnTo>
                  <a:cubicBezTo>
                    <a:pt x="5367" y="4674"/>
                    <a:pt x="6449" y="4911"/>
                    <a:pt x="7531" y="4911"/>
                  </a:cubicBezTo>
                  <a:cubicBezTo>
                    <a:pt x="8619" y="4911"/>
                    <a:pt x="9707" y="4671"/>
                    <a:pt x="10537" y="4192"/>
                  </a:cubicBezTo>
                  <a:cubicBezTo>
                    <a:pt x="12200" y="3234"/>
                    <a:pt x="12200" y="1679"/>
                    <a:pt x="10537" y="720"/>
                  </a:cubicBezTo>
                  <a:cubicBezTo>
                    <a:pt x="9707" y="240"/>
                    <a:pt x="8618" y="0"/>
                    <a:pt x="752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3"/>
            <p:cNvSpPr/>
            <p:nvPr/>
          </p:nvSpPr>
          <p:spPr>
            <a:xfrm>
              <a:off x="2695200" y="1358625"/>
              <a:ext cx="222350" cy="135325"/>
            </a:xfrm>
            <a:custGeom>
              <a:avLst/>
              <a:gdLst/>
              <a:ahLst/>
              <a:cxnLst/>
              <a:rect l="l" t="t" r="r" b="b"/>
              <a:pathLst>
                <a:path w="8894" h="5413" extrusionOk="0">
                  <a:moveTo>
                    <a:pt x="8836" y="1"/>
                  </a:moveTo>
                  <a:cubicBezTo>
                    <a:pt x="8777" y="4"/>
                    <a:pt x="8689" y="35"/>
                    <a:pt x="8650" y="58"/>
                  </a:cubicBezTo>
                  <a:lnTo>
                    <a:pt x="8586" y="96"/>
                  </a:lnTo>
                  <a:cubicBezTo>
                    <a:pt x="8579" y="89"/>
                    <a:pt x="8570" y="84"/>
                    <a:pt x="8563" y="78"/>
                  </a:cubicBezTo>
                  <a:cubicBezTo>
                    <a:pt x="8547" y="70"/>
                    <a:pt x="8533" y="66"/>
                    <a:pt x="8518" y="65"/>
                  </a:cubicBezTo>
                  <a:cubicBezTo>
                    <a:pt x="8498" y="63"/>
                    <a:pt x="8476" y="62"/>
                    <a:pt x="8453" y="62"/>
                  </a:cubicBezTo>
                  <a:cubicBezTo>
                    <a:pt x="8144" y="62"/>
                    <a:pt x="7615" y="264"/>
                    <a:pt x="7430" y="372"/>
                  </a:cubicBezTo>
                  <a:cubicBezTo>
                    <a:pt x="7423" y="373"/>
                    <a:pt x="7415" y="373"/>
                    <a:pt x="7408" y="376"/>
                  </a:cubicBezTo>
                  <a:lnTo>
                    <a:pt x="7253" y="423"/>
                  </a:lnTo>
                  <a:cubicBezTo>
                    <a:pt x="7239" y="427"/>
                    <a:pt x="7227" y="433"/>
                    <a:pt x="7215" y="440"/>
                  </a:cubicBezTo>
                  <a:lnTo>
                    <a:pt x="4338" y="2142"/>
                  </a:lnTo>
                  <a:cubicBezTo>
                    <a:pt x="4312" y="2136"/>
                    <a:pt x="4288" y="2133"/>
                    <a:pt x="4264" y="2133"/>
                  </a:cubicBezTo>
                  <a:cubicBezTo>
                    <a:pt x="4224" y="2133"/>
                    <a:pt x="4188" y="2142"/>
                    <a:pt x="4157" y="2161"/>
                  </a:cubicBezTo>
                  <a:lnTo>
                    <a:pt x="3894" y="2317"/>
                  </a:lnTo>
                  <a:cubicBezTo>
                    <a:pt x="3873" y="2329"/>
                    <a:pt x="3856" y="2347"/>
                    <a:pt x="3840" y="2367"/>
                  </a:cubicBezTo>
                  <a:lnTo>
                    <a:pt x="440" y="4379"/>
                  </a:lnTo>
                  <a:cubicBezTo>
                    <a:pt x="231" y="4505"/>
                    <a:pt x="132" y="4745"/>
                    <a:pt x="180" y="4971"/>
                  </a:cubicBezTo>
                  <a:lnTo>
                    <a:pt x="89" y="5024"/>
                  </a:lnTo>
                  <a:cubicBezTo>
                    <a:pt x="77" y="5032"/>
                    <a:pt x="66" y="5042"/>
                    <a:pt x="56" y="5050"/>
                  </a:cubicBezTo>
                  <a:cubicBezTo>
                    <a:pt x="53" y="5053"/>
                    <a:pt x="51" y="5057"/>
                    <a:pt x="48" y="5059"/>
                  </a:cubicBezTo>
                  <a:cubicBezTo>
                    <a:pt x="42" y="5067"/>
                    <a:pt x="35" y="5075"/>
                    <a:pt x="30" y="5084"/>
                  </a:cubicBezTo>
                  <a:cubicBezTo>
                    <a:pt x="27" y="5088"/>
                    <a:pt x="26" y="5090"/>
                    <a:pt x="24" y="5094"/>
                  </a:cubicBezTo>
                  <a:cubicBezTo>
                    <a:pt x="17" y="5105"/>
                    <a:pt x="14" y="5116"/>
                    <a:pt x="10" y="5127"/>
                  </a:cubicBezTo>
                  <a:cubicBezTo>
                    <a:pt x="10" y="5129"/>
                    <a:pt x="9" y="5130"/>
                    <a:pt x="9" y="5131"/>
                  </a:cubicBezTo>
                  <a:cubicBezTo>
                    <a:pt x="4" y="5146"/>
                    <a:pt x="3" y="5158"/>
                    <a:pt x="1" y="5173"/>
                  </a:cubicBezTo>
                  <a:cubicBezTo>
                    <a:pt x="0" y="5205"/>
                    <a:pt x="9" y="5239"/>
                    <a:pt x="26" y="5269"/>
                  </a:cubicBezTo>
                  <a:cubicBezTo>
                    <a:pt x="60" y="5325"/>
                    <a:pt x="119" y="5357"/>
                    <a:pt x="181" y="5357"/>
                  </a:cubicBezTo>
                  <a:cubicBezTo>
                    <a:pt x="212" y="5357"/>
                    <a:pt x="243" y="5349"/>
                    <a:pt x="272" y="5332"/>
                  </a:cubicBezTo>
                  <a:lnTo>
                    <a:pt x="362" y="5279"/>
                  </a:lnTo>
                  <a:cubicBezTo>
                    <a:pt x="463" y="5366"/>
                    <a:pt x="593" y="5413"/>
                    <a:pt x="724" y="5413"/>
                  </a:cubicBezTo>
                  <a:cubicBezTo>
                    <a:pt x="821" y="5413"/>
                    <a:pt x="918" y="5388"/>
                    <a:pt x="1007" y="5336"/>
                  </a:cubicBezTo>
                  <a:lnTo>
                    <a:pt x="1461" y="5067"/>
                  </a:lnTo>
                  <a:lnTo>
                    <a:pt x="1698" y="5205"/>
                  </a:lnTo>
                  <a:lnTo>
                    <a:pt x="1802" y="5266"/>
                  </a:lnTo>
                  <a:lnTo>
                    <a:pt x="4056" y="3983"/>
                  </a:lnTo>
                  <a:cubicBezTo>
                    <a:pt x="4068" y="3975"/>
                    <a:pt x="4080" y="3968"/>
                    <a:pt x="4093" y="3958"/>
                  </a:cubicBezTo>
                  <a:cubicBezTo>
                    <a:pt x="4129" y="3930"/>
                    <a:pt x="4161" y="3892"/>
                    <a:pt x="4186" y="3851"/>
                  </a:cubicBezTo>
                  <a:cubicBezTo>
                    <a:pt x="4193" y="3837"/>
                    <a:pt x="4201" y="3823"/>
                    <a:pt x="4208" y="3809"/>
                  </a:cubicBezTo>
                  <a:cubicBezTo>
                    <a:pt x="4216" y="3790"/>
                    <a:pt x="4222" y="3773"/>
                    <a:pt x="4227" y="3754"/>
                  </a:cubicBezTo>
                  <a:cubicBezTo>
                    <a:pt x="4233" y="3730"/>
                    <a:pt x="4239" y="3707"/>
                    <a:pt x="4239" y="3684"/>
                  </a:cubicBezTo>
                  <a:lnTo>
                    <a:pt x="4239" y="3680"/>
                  </a:lnTo>
                  <a:cubicBezTo>
                    <a:pt x="4239" y="3666"/>
                    <a:pt x="4238" y="3654"/>
                    <a:pt x="4234" y="3641"/>
                  </a:cubicBezTo>
                  <a:lnTo>
                    <a:pt x="4231" y="3630"/>
                  </a:lnTo>
                  <a:cubicBezTo>
                    <a:pt x="4229" y="3624"/>
                    <a:pt x="4227" y="3618"/>
                    <a:pt x="4224" y="3611"/>
                  </a:cubicBezTo>
                  <a:lnTo>
                    <a:pt x="4217" y="3599"/>
                  </a:lnTo>
                  <a:cubicBezTo>
                    <a:pt x="4214" y="3595"/>
                    <a:pt x="4212" y="3590"/>
                    <a:pt x="4208" y="3587"/>
                  </a:cubicBezTo>
                  <a:cubicBezTo>
                    <a:pt x="4204" y="3583"/>
                    <a:pt x="4200" y="3580"/>
                    <a:pt x="4197" y="3577"/>
                  </a:cubicBezTo>
                  <a:cubicBezTo>
                    <a:pt x="4195" y="3575"/>
                    <a:pt x="4192" y="3572"/>
                    <a:pt x="4188" y="3571"/>
                  </a:cubicBezTo>
                  <a:cubicBezTo>
                    <a:pt x="4187" y="3571"/>
                    <a:pt x="4186" y="3569"/>
                    <a:pt x="4185" y="3568"/>
                  </a:cubicBezTo>
                  <a:cubicBezTo>
                    <a:pt x="4162" y="3556"/>
                    <a:pt x="4100" y="3520"/>
                    <a:pt x="4084" y="3510"/>
                  </a:cubicBezTo>
                  <a:lnTo>
                    <a:pt x="4083" y="3510"/>
                  </a:lnTo>
                  <a:lnTo>
                    <a:pt x="4400" y="3322"/>
                  </a:lnTo>
                  <a:cubicBezTo>
                    <a:pt x="4404" y="3320"/>
                    <a:pt x="4409" y="3320"/>
                    <a:pt x="4413" y="3320"/>
                  </a:cubicBezTo>
                  <a:cubicBezTo>
                    <a:pt x="4435" y="3315"/>
                    <a:pt x="4454" y="3308"/>
                    <a:pt x="4472" y="3298"/>
                  </a:cubicBezTo>
                  <a:lnTo>
                    <a:pt x="4735" y="3142"/>
                  </a:lnTo>
                  <a:cubicBezTo>
                    <a:pt x="4785" y="3113"/>
                    <a:pt x="4821" y="3061"/>
                    <a:pt x="4837" y="2992"/>
                  </a:cubicBezTo>
                  <a:lnTo>
                    <a:pt x="7714" y="1290"/>
                  </a:lnTo>
                  <a:cubicBezTo>
                    <a:pt x="7725" y="1281"/>
                    <a:pt x="7736" y="1272"/>
                    <a:pt x="7746" y="1263"/>
                  </a:cubicBezTo>
                  <a:lnTo>
                    <a:pt x="7748" y="1264"/>
                  </a:lnTo>
                  <a:lnTo>
                    <a:pt x="7864" y="1151"/>
                  </a:lnTo>
                  <a:cubicBezTo>
                    <a:pt x="7869" y="1146"/>
                    <a:pt x="7873" y="1140"/>
                    <a:pt x="7878" y="1135"/>
                  </a:cubicBezTo>
                  <a:cubicBezTo>
                    <a:pt x="8075" y="1017"/>
                    <a:pt x="8559" y="603"/>
                    <a:pt x="8671" y="329"/>
                  </a:cubicBezTo>
                  <a:cubicBezTo>
                    <a:pt x="8677" y="316"/>
                    <a:pt x="8677" y="295"/>
                    <a:pt x="8677" y="278"/>
                  </a:cubicBezTo>
                  <a:cubicBezTo>
                    <a:pt x="8677" y="265"/>
                    <a:pt x="8674" y="254"/>
                    <a:pt x="8672" y="243"/>
                  </a:cubicBezTo>
                  <a:lnTo>
                    <a:pt x="8733" y="206"/>
                  </a:lnTo>
                  <a:cubicBezTo>
                    <a:pt x="8771" y="185"/>
                    <a:pt x="8838" y="124"/>
                    <a:pt x="8869" y="75"/>
                  </a:cubicBezTo>
                  <a:lnTo>
                    <a:pt x="8869" y="76"/>
                  </a:lnTo>
                  <a:cubicBezTo>
                    <a:pt x="8872" y="72"/>
                    <a:pt x="8873" y="68"/>
                    <a:pt x="8875" y="65"/>
                  </a:cubicBezTo>
                  <a:cubicBezTo>
                    <a:pt x="8878" y="63"/>
                    <a:pt x="8878" y="62"/>
                    <a:pt x="8879" y="59"/>
                  </a:cubicBezTo>
                  <a:cubicBezTo>
                    <a:pt x="8883" y="52"/>
                    <a:pt x="8884" y="45"/>
                    <a:pt x="8885" y="39"/>
                  </a:cubicBezTo>
                  <a:lnTo>
                    <a:pt x="8885" y="33"/>
                  </a:lnTo>
                  <a:cubicBezTo>
                    <a:pt x="8893" y="30"/>
                    <a:pt x="8891" y="24"/>
                    <a:pt x="8889" y="19"/>
                  </a:cubicBezTo>
                  <a:cubicBezTo>
                    <a:pt x="8886" y="13"/>
                    <a:pt x="8881" y="10"/>
                    <a:pt x="8874" y="6"/>
                  </a:cubicBezTo>
                  <a:cubicBezTo>
                    <a:pt x="8873" y="6"/>
                    <a:pt x="8872" y="5"/>
                    <a:pt x="8870" y="5"/>
                  </a:cubicBezTo>
                  <a:cubicBezTo>
                    <a:pt x="8864" y="3"/>
                    <a:pt x="8858" y="1"/>
                    <a:pt x="885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3"/>
            <p:cNvSpPr/>
            <p:nvPr/>
          </p:nvSpPr>
          <p:spPr>
            <a:xfrm>
              <a:off x="2380925" y="705700"/>
              <a:ext cx="78250" cy="99300"/>
            </a:xfrm>
            <a:custGeom>
              <a:avLst/>
              <a:gdLst/>
              <a:ahLst/>
              <a:cxnLst/>
              <a:rect l="l" t="t" r="r" b="b"/>
              <a:pathLst>
                <a:path w="3130" h="3972" extrusionOk="0">
                  <a:moveTo>
                    <a:pt x="1857" y="1180"/>
                  </a:moveTo>
                  <a:cubicBezTo>
                    <a:pt x="1912" y="1180"/>
                    <a:pt x="1963" y="1193"/>
                    <a:pt x="2007" y="1218"/>
                  </a:cubicBezTo>
                  <a:cubicBezTo>
                    <a:pt x="2117" y="1281"/>
                    <a:pt x="2178" y="1419"/>
                    <a:pt x="2178" y="1606"/>
                  </a:cubicBezTo>
                  <a:cubicBezTo>
                    <a:pt x="2178" y="2012"/>
                    <a:pt x="1893" y="2505"/>
                    <a:pt x="1542" y="2709"/>
                  </a:cubicBezTo>
                  <a:cubicBezTo>
                    <a:pt x="1445" y="2765"/>
                    <a:pt x="1352" y="2793"/>
                    <a:pt x="1270" y="2793"/>
                  </a:cubicBezTo>
                  <a:cubicBezTo>
                    <a:pt x="1215" y="2793"/>
                    <a:pt x="1164" y="2781"/>
                    <a:pt x="1120" y="2755"/>
                  </a:cubicBezTo>
                  <a:cubicBezTo>
                    <a:pt x="1009" y="2691"/>
                    <a:pt x="949" y="2554"/>
                    <a:pt x="949" y="2366"/>
                  </a:cubicBezTo>
                  <a:cubicBezTo>
                    <a:pt x="949" y="1961"/>
                    <a:pt x="1234" y="1466"/>
                    <a:pt x="1585" y="1264"/>
                  </a:cubicBezTo>
                  <a:cubicBezTo>
                    <a:pt x="1682" y="1208"/>
                    <a:pt x="1775" y="1180"/>
                    <a:pt x="1857" y="1180"/>
                  </a:cubicBezTo>
                  <a:close/>
                  <a:moveTo>
                    <a:pt x="1857" y="1096"/>
                  </a:moveTo>
                  <a:cubicBezTo>
                    <a:pt x="1759" y="1096"/>
                    <a:pt x="1652" y="1128"/>
                    <a:pt x="1542" y="1192"/>
                  </a:cubicBezTo>
                  <a:cubicBezTo>
                    <a:pt x="1168" y="1409"/>
                    <a:pt x="863" y="1935"/>
                    <a:pt x="863" y="2368"/>
                  </a:cubicBezTo>
                  <a:cubicBezTo>
                    <a:pt x="863" y="2586"/>
                    <a:pt x="939" y="2750"/>
                    <a:pt x="1078" y="2829"/>
                  </a:cubicBezTo>
                  <a:cubicBezTo>
                    <a:pt x="1136" y="2861"/>
                    <a:pt x="1200" y="2879"/>
                    <a:pt x="1270" y="2879"/>
                  </a:cubicBezTo>
                  <a:cubicBezTo>
                    <a:pt x="1367" y="2879"/>
                    <a:pt x="1473" y="2846"/>
                    <a:pt x="1585" y="2783"/>
                  </a:cubicBezTo>
                  <a:cubicBezTo>
                    <a:pt x="1958" y="2566"/>
                    <a:pt x="2263" y="2040"/>
                    <a:pt x="2263" y="1607"/>
                  </a:cubicBezTo>
                  <a:cubicBezTo>
                    <a:pt x="2263" y="1389"/>
                    <a:pt x="2188" y="1225"/>
                    <a:pt x="2049" y="1145"/>
                  </a:cubicBezTo>
                  <a:cubicBezTo>
                    <a:pt x="1992" y="1113"/>
                    <a:pt x="1927" y="1096"/>
                    <a:pt x="1857" y="1096"/>
                  </a:cubicBezTo>
                  <a:close/>
                  <a:moveTo>
                    <a:pt x="2490" y="83"/>
                  </a:moveTo>
                  <a:cubicBezTo>
                    <a:pt x="2491" y="83"/>
                    <a:pt x="2493" y="83"/>
                    <a:pt x="2494" y="84"/>
                  </a:cubicBezTo>
                  <a:lnTo>
                    <a:pt x="2744" y="229"/>
                  </a:lnTo>
                  <a:cubicBezTo>
                    <a:pt x="2748" y="232"/>
                    <a:pt x="2751" y="238"/>
                    <a:pt x="2748" y="242"/>
                  </a:cubicBezTo>
                  <a:lnTo>
                    <a:pt x="2517" y="708"/>
                  </a:lnTo>
                  <a:cubicBezTo>
                    <a:pt x="2499" y="744"/>
                    <a:pt x="2502" y="796"/>
                    <a:pt x="2524" y="833"/>
                  </a:cubicBezTo>
                  <a:cubicBezTo>
                    <a:pt x="2552" y="882"/>
                    <a:pt x="2577" y="936"/>
                    <a:pt x="2597" y="996"/>
                  </a:cubicBezTo>
                  <a:cubicBezTo>
                    <a:pt x="2604" y="1018"/>
                    <a:pt x="2620" y="1038"/>
                    <a:pt x="2643" y="1048"/>
                  </a:cubicBezTo>
                  <a:cubicBezTo>
                    <a:pt x="2654" y="1053"/>
                    <a:pt x="2665" y="1055"/>
                    <a:pt x="2676" y="1055"/>
                  </a:cubicBezTo>
                  <a:cubicBezTo>
                    <a:pt x="2688" y="1055"/>
                    <a:pt x="2700" y="1053"/>
                    <a:pt x="2711" y="1047"/>
                  </a:cubicBezTo>
                  <a:lnTo>
                    <a:pt x="3043" y="898"/>
                  </a:lnTo>
                  <a:lnTo>
                    <a:pt x="3043" y="1329"/>
                  </a:lnTo>
                  <a:cubicBezTo>
                    <a:pt x="3043" y="1344"/>
                    <a:pt x="3031" y="1364"/>
                    <a:pt x="3021" y="1373"/>
                  </a:cubicBezTo>
                  <a:lnTo>
                    <a:pt x="2666" y="1622"/>
                  </a:lnTo>
                  <a:cubicBezTo>
                    <a:pt x="2635" y="1643"/>
                    <a:pt x="2607" y="1685"/>
                    <a:pt x="2599" y="1724"/>
                  </a:cubicBezTo>
                  <a:cubicBezTo>
                    <a:pt x="2577" y="1822"/>
                    <a:pt x="2547" y="1921"/>
                    <a:pt x="2510" y="2020"/>
                  </a:cubicBezTo>
                  <a:cubicBezTo>
                    <a:pt x="2494" y="2062"/>
                    <a:pt x="2508" y="2116"/>
                    <a:pt x="2541" y="2144"/>
                  </a:cubicBezTo>
                  <a:lnTo>
                    <a:pt x="2741" y="2317"/>
                  </a:lnTo>
                  <a:cubicBezTo>
                    <a:pt x="2746" y="2320"/>
                    <a:pt x="2747" y="2333"/>
                    <a:pt x="2745" y="2338"/>
                  </a:cubicBezTo>
                  <a:lnTo>
                    <a:pt x="2458" y="2833"/>
                  </a:lnTo>
                  <a:cubicBezTo>
                    <a:pt x="2456" y="2839"/>
                    <a:pt x="2449" y="2841"/>
                    <a:pt x="2442" y="2841"/>
                  </a:cubicBezTo>
                  <a:cubicBezTo>
                    <a:pt x="2441" y="2841"/>
                    <a:pt x="2440" y="2841"/>
                    <a:pt x="2439" y="2841"/>
                  </a:cubicBezTo>
                  <a:lnTo>
                    <a:pt x="2189" y="2753"/>
                  </a:lnTo>
                  <a:cubicBezTo>
                    <a:pt x="2178" y="2749"/>
                    <a:pt x="2167" y="2748"/>
                    <a:pt x="2156" y="2748"/>
                  </a:cubicBezTo>
                  <a:cubicBezTo>
                    <a:pt x="2122" y="2748"/>
                    <a:pt x="2087" y="2763"/>
                    <a:pt x="2066" y="2788"/>
                  </a:cubicBezTo>
                  <a:cubicBezTo>
                    <a:pt x="1999" y="2870"/>
                    <a:pt x="1927" y="2945"/>
                    <a:pt x="1854" y="3012"/>
                  </a:cubicBezTo>
                  <a:cubicBezTo>
                    <a:pt x="1826" y="3038"/>
                    <a:pt x="1804" y="3083"/>
                    <a:pt x="1800" y="3121"/>
                  </a:cubicBezTo>
                  <a:lnTo>
                    <a:pt x="1761" y="3554"/>
                  </a:lnTo>
                  <a:cubicBezTo>
                    <a:pt x="1760" y="3568"/>
                    <a:pt x="1747" y="3588"/>
                    <a:pt x="1735" y="3594"/>
                  </a:cubicBezTo>
                  <a:lnTo>
                    <a:pt x="1362" y="3811"/>
                  </a:lnTo>
                  <a:lnTo>
                    <a:pt x="1326" y="3450"/>
                  </a:lnTo>
                  <a:cubicBezTo>
                    <a:pt x="1322" y="3425"/>
                    <a:pt x="1311" y="3404"/>
                    <a:pt x="1291" y="3391"/>
                  </a:cubicBezTo>
                  <a:cubicBezTo>
                    <a:pt x="1277" y="3381"/>
                    <a:pt x="1259" y="3376"/>
                    <a:pt x="1241" y="3376"/>
                  </a:cubicBezTo>
                  <a:cubicBezTo>
                    <a:pt x="1235" y="3376"/>
                    <a:pt x="1228" y="3376"/>
                    <a:pt x="1222" y="3378"/>
                  </a:cubicBezTo>
                  <a:cubicBezTo>
                    <a:pt x="1166" y="3390"/>
                    <a:pt x="1110" y="3396"/>
                    <a:pt x="1057" y="3396"/>
                  </a:cubicBezTo>
                  <a:cubicBezTo>
                    <a:pt x="1053" y="3396"/>
                    <a:pt x="1049" y="3396"/>
                    <a:pt x="1045" y="3396"/>
                  </a:cubicBezTo>
                  <a:cubicBezTo>
                    <a:pt x="1003" y="3396"/>
                    <a:pt x="956" y="3419"/>
                    <a:pt x="934" y="3453"/>
                  </a:cubicBezTo>
                  <a:lnTo>
                    <a:pt x="646" y="3885"/>
                  </a:lnTo>
                  <a:cubicBezTo>
                    <a:pt x="645" y="3887"/>
                    <a:pt x="641" y="3889"/>
                    <a:pt x="638" y="3889"/>
                  </a:cubicBezTo>
                  <a:cubicBezTo>
                    <a:pt x="636" y="3889"/>
                    <a:pt x="635" y="3888"/>
                    <a:pt x="634" y="3888"/>
                  </a:cubicBezTo>
                  <a:lnTo>
                    <a:pt x="383" y="3743"/>
                  </a:lnTo>
                  <a:cubicBezTo>
                    <a:pt x="379" y="3740"/>
                    <a:pt x="377" y="3734"/>
                    <a:pt x="379" y="3730"/>
                  </a:cubicBezTo>
                  <a:lnTo>
                    <a:pt x="610" y="3264"/>
                  </a:lnTo>
                  <a:cubicBezTo>
                    <a:pt x="629" y="3228"/>
                    <a:pt x="626" y="3175"/>
                    <a:pt x="604" y="3139"/>
                  </a:cubicBezTo>
                  <a:cubicBezTo>
                    <a:pt x="574" y="3090"/>
                    <a:pt x="549" y="3036"/>
                    <a:pt x="531" y="2976"/>
                  </a:cubicBezTo>
                  <a:cubicBezTo>
                    <a:pt x="522" y="2953"/>
                    <a:pt x="506" y="2934"/>
                    <a:pt x="484" y="2923"/>
                  </a:cubicBezTo>
                  <a:cubicBezTo>
                    <a:pt x="474" y="2918"/>
                    <a:pt x="461" y="2916"/>
                    <a:pt x="450" y="2916"/>
                  </a:cubicBezTo>
                  <a:cubicBezTo>
                    <a:pt x="439" y="2916"/>
                    <a:pt x="427" y="2918"/>
                    <a:pt x="418" y="2922"/>
                  </a:cubicBezTo>
                  <a:lnTo>
                    <a:pt x="87" y="3072"/>
                  </a:lnTo>
                  <a:lnTo>
                    <a:pt x="87" y="2639"/>
                  </a:lnTo>
                  <a:cubicBezTo>
                    <a:pt x="87" y="2626"/>
                    <a:pt x="98" y="2604"/>
                    <a:pt x="108" y="2597"/>
                  </a:cubicBezTo>
                  <a:lnTo>
                    <a:pt x="462" y="2346"/>
                  </a:lnTo>
                  <a:cubicBezTo>
                    <a:pt x="493" y="2327"/>
                    <a:pt x="521" y="2283"/>
                    <a:pt x="530" y="2246"/>
                  </a:cubicBezTo>
                  <a:cubicBezTo>
                    <a:pt x="551" y="2148"/>
                    <a:pt x="580" y="2049"/>
                    <a:pt x="617" y="1949"/>
                  </a:cubicBezTo>
                  <a:cubicBezTo>
                    <a:pt x="633" y="1908"/>
                    <a:pt x="620" y="1854"/>
                    <a:pt x="586" y="1826"/>
                  </a:cubicBezTo>
                  <a:lnTo>
                    <a:pt x="387" y="1652"/>
                  </a:lnTo>
                  <a:cubicBezTo>
                    <a:pt x="382" y="1648"/>
                    <a:pt x="380" y="1637"/>
                    <a:pt x="383" y="1632"/>
                  </a:cubicBezTo>
                  <a:lnTo>
                    <a:pt x="669" y="1136"/>
                  </a:lnTo>
                  <a:cubicBezTo>
                    <a:pt x="671" y="1131"/>
                    <a:pt x="678" y="1128"/>
                    <a:pt x="684" y="1128"/>
                  </a:cubicBezTo>
                  <a:cubicBezTo>
                    <a:pt x="685" y="1128"/>
                    <a:pt x="687" y="1128"/>
                    <a:pt x="689" y="1129"/>
                  </a:cubicBezTo>
                  <a:lnTo>
                    <a:pt x="939" y="1217"/>
                  </a:lnTo>
                  <a:cubicBezTo>
                    <a:pt x="950" y="1220"/>
                    <a:pt x="961" y="1222"/>
                    <a:pt x="973" y="1222"/>
                  </a:cubicBezTo>
                  <a:cubicBezTo>
                    <a:pt x="1006" y="1222"/>
                    <a:pt x="1041" y="1208"/>
                    <a:pt x="1061" y="1182"/>
                  </a:cubicBezTo>
                  <a:cubicBezTo>
                    <a:pt x="1128" y="1100"/>
                    <a:pt x="1200" y="1024"/>
                    <a:pt x="1273" y="956"/>
                  </a:cubicBezTo>
                  <a:cubicBezTo>
                    <a:pt x="1302" y="931"/>
                    <a:pt x="1323" y="885"/>
                    <a:pt x="1328" y="848"/>
                  </a:cubicBezTo>
                  <a:lnTo>
                    <a:pt x="1366" y="415"/>
                  </a:lnTo>
                  <a:cubicBezTo>
                    <a:pt x="1368" y="403"/>
                    <a:pt x="1380" y="382"/>
                    <a:pt x="1392" y="376"/>
                  </a:cubicBezTo>
                  <a:lnTo>
                    <a:pt x="1766" y="160"/>
                  </a:lnTo>
                  <a:lnTo>
                    <a:pt x="1803" y="522"/>
                  </a:lnTo>
                  <a:cubicBezTo>
                    <a:pt x="1805" y="547"/>
                    <a:pt x="1817" y="567"/>
                    <a:pt x="1836" y="581"/>
                  </a:cubicBezTo>
                  <a:cubicBezTo>
                    <a:pt x="1850" y="591"/>
                    <a:pt x="1868" y="596"/>
                    <a:pt x="1887" y="596"/>
                  </a:cubicBezTo>
                  <a:cubicBezTo>
                    <a:pt x="1893" y="596"/>
                    <a:pt x="1899" y="595"/>
                    <a:pt x="1906" y="594"/>
                  </a:cubicBezTo>
                  <a:cubicBezTo>
                    <a:pt x="1962" y="582"/>
                    <a:pt x="2018" y="575"/>
                    <a:pt x="2070" y="575"/>
                  </a:cubicBezTo>
                  <a:cubicBezTo>
                    <a:pt x="2074" y="575"/>
                    <a:pt x="2078" y="575"/>
                    <a:pt x="2082" y="575"/>
                  </a:cubicBezTo>
                  <a:cubicBezTo>
                    <a:pt x="2084" y="576"/>
                    <a:pt x="2086" y="576"/>
                    <a:pt x="2088" y="576"/>
                  </a:cubicBezTo>
                  <a:cubicBezTo>
                    <a:pt x="2131" y="576"/>
                    <a:pt x="2172" y="551"/>
                    <a:pt x="2194" y="519"/>
                  </a:cubicBezTo>
                  <a:lnTo>
                    <a:pt x="2481" y="87"/>
                  </a:lnTo>
                  <a:cubicBezTo>
                    <a:pt x="2483" y="84"/>
                    <a:pt x="2486" y="83"/>
                    <a:pt x="2490" y="83"/>
                  </a:cubicBezTo>
                  <a:close/>
                  <a:moveTo>
                    <a:pt x="2490" y="1"/>
                  </a:moveTo>
                  <a:cubicBezTo>
                    <a:pt x="2460" y="1"/>
                    <a:pt x="2429" y="15"/>
                    <a:pt x="2412" y="43"/>
                  </a:cubicBezTo>
                  <a:lnTo>
                    <a:pt x="2124" y="475"/>
                  </a:lnTo>
                  <a:cubicBezTo>
                    <a:pt x="2117" y="485"/>
                    <a:pt x="2098" y="493"/>
                    <a:pt x="2085" y="493"/>
                  </a:cubicBezTo>
                  <a:lnTo>
                    <a:pt x="2083" y="493"/>
                  </a:lnTo>
                  <a:cubicBezTo>
                    <a:pt x="2079" y="493"/>
                    <a:pt x="2074" y="493"/>
                    <a:pt x="2070" y="493"/>
                  </a:cubicBezTo>
                  <a:cubicBezTo>
                    <a:pt x="2011" y="493"/>
                    <a:pt x="1948" y="499"/>
                    <a:pt x="1885" y="514"/>
                  </a:cubicBezTo>
                  <a:lnTo>
                    <a:pt x="1848" y="136"/>
                  </a:lnTo>
                  <a:cubicBezTo>
                    <a:pt x="1845" y="109"/>
                    <a:pt x="1830" y="87"/>
                    <a:pt x="1809" y="75"/>
                  </a:cubicBezTo>
                  <a:cubicBezTo>
                    <a:pt x="1799" y="70"/>
                    <a:pt x="1789" y="67"/>
                    <a:pt x="1778" y="67"/>
                  </a:cubicBezTo>
                  <a:cubicBezTo>
                    <a:pt x="1765" y="67"/>
                    <a:pt x="1751" y="71"/>
                    <a:pt x="1738" y="79"/>
                  </a:cubicBezTo>
                  <a:lnTo>
                    <a:pt x="1348" y="304"/>
                  </a:lnTo>
                  <a:cubicBezTo>
                    <a:pt x="1313" y="325"/>
                    <a:pt x="1285" y="369"/>
                    <a:pt x="1281" y="409"/>
                  </a:cubicBezTo>
                  <a:lnTo>
                    <a:pt x="1243" y="842"/>
                  </a:lnTo>
                  <a:cubicBezTo>
                    <a:pt x="1241" y="858"/>
                    <a:pt x="1229" y="884"/>
                    <a:pt x="1215" y="896"/>
                  </a:cubicBezTo>
                  <a:cubicBezTo>
                    <a:pt x="1141" y="966"/>
                    <a:pt x="1065" y="1043"/>
                    <a:pt x="996" y="1128"/>
                  </a:cubicBezTo>
                  <a:cubicBezTo>
                    <a:pt x="992" y="1134"/>
                    <a:pt x="982" y="1138"/>
                    <a:pt x="973" y="1138"/>
                  </a:cubicBezTo>
                  <a:cubicBezTo>
                    <a:pt x="971" y="1138"/>
                    <a:pt x="968" y="1138"/>
                    <a:pt x="966" y="1137"/>
                  </a:cubicBezTo>
                  <a:lnTo>
                    <a:pt x="715" y="1049"/>
                  </a:lnTo>
                  <a:cubicBezTo>
                    <a:pt x="706" y="1046"/>
                    <a:pt x="695" y="1044"/>
                    <a:pt x="685" y="1044"/>
                  </a:cubicBezTo>
                  <a:cubicBezTo>
                    <a:pt x="650" y="1044"/>
                    <a:pt x="614" y="1064"/>
                    <a:pt x="596" y="1095"/>
                  </a:cubicBezTo>
                  <a:lnTo>
                    <a:pt x="310" y="1590"/>
                  </a:lnTo>
                  <a:cubicBezTo>
                    <a:pt x="286" y="1631"/>
                    <a:pt x="296" y="1685"/>
                    <a:pt x="331" y="1716"/>
                  </a:cubicBezTo>
                  <a:lnTo>
                    <a:pt x="532" y="1890"/>
                  </a:lnTo>
                  <a:cubicBezTo>
                    <a:pt x="539" y="1896"/>
                    <a:pt x="543" y="1911"/>
                    <a:pt x="539" y="1921"/>
                  </a:cubicBezTo>
                  <a:cubicBezTo>
                    <a:pt x="501" y="2024"/>
                    <a:pt x="470" y="2127"/>
                    <a:pt x="447" y="2228"/>
                  </a:cubicBezTo>
                  <a:cubicBezTo>
                    <a:pt x="444" y="2245"/>
                    <a:pt x="426" y="2270"/>
                    <a:pt x="414" y="2278"/>
                  </a:cubicBezTo>
                  <a:lnTo>
                    <a:pt x="59" y="2529"/>
                  </a:lnTo>
                  <a:cubicBezTo>
                    <a:pt x="26" y="2552"/>
                    <a:pt x="1" y="2598"/>
                    <a:pt x="1" y="2639"/>
                  </a:cubicBezTo>
                  <a:lnTo>
                    <a:pt x="1" y="3089"/>
                  </a:lnTo>
                  <a:cubicBezTo>
                    <a:pt x="1" y="3117"/>
                    <a:pt x="12" y="3140"/>
                    <a:pt x="33" y="3154"/>
                  </a:cubicBezTo>
                  <a:cubicBezTo>
                    <a:pt x="44" y="3160"/>
                    <a:pt x="56" y="3164"/>
                    <a:pt x="70" y="3164"/>
                  </a:cubicBezTo>
                  <a:cubicBezTo>
                    <a:pt x="81" y="3164"/>
                    <a:pt x="93" y="3161"/>
                    <a:pt x="104" y="3156"/>
                  </a:cubicBezTo>
                  <a:lnTo>
                    <a:pt x="450" y="3001"/>
                  </a:lnTo>
                  <a:cubicBezTo>
                    <a:pt x="471" y="3067"/>
                    <a:pt x="498" y="3128"/>
                    <a:pt x="532" y="3181"/>
                  </a:cubicBezTo>
                  <a:cubicBezTo>
                    <a:pt x="539" y="3194"/>
                    <a:pt x="541" y="3216"/>
                    <a:pt x="536" y="3226"/>
                  </a:cubicBezTo>
                  <a:lnTo>
                    <a:pt x="304" y="3691"/>
                  </a:lnTo>
                  <a:cubicBezTo>
                    <a:pt x="283" y="3736"/>
                    <a:pt x="299" y="3790"/>
                    <a:pt x="342" y="3814"/>
                  </a:cubicBezTo>
                  <a:lnTo>
                    <a:pt x="592" y="3959"/>
                  </a:lnTo>
                  <a:cubicBezTo>
                    <a:pt x="606" y="3968"/>
                    <a:pt x="623" y="3971"/>
                    <a:pt x="639" y="3971"/>
                  </a:cubicBezTo>
                  <a:cubicBezTo>
                    <a:pt x="668" y="3971"/>
                    <a:pt x="699" y="3958"/>
                    <a:pt x="721" y="3928"/>
                  </a:cubicBezTo>
                  <a:lnTo>
                    <a:pt x="1009" y="3495"/>
                  </a:lnTo>
                  <a:cubicBezTo>
                    <a:pt x="1015" y="3487"/>
                    <a:pt x="1030" y="3476"/>
                    <a:pt x="1044" y="3476"/>
                  </a:cubicBezTo>
                  <a:cubicBezTo>
                    <a:pt x="1045" y="3476"/>
                    <a:pt x="1047" y="3477"/>
                    <a:pt x="1048" y="3477"/>
                  </a:cubicBezTo>
                  <a:cubicBezTo>
                    <a:pt x="1055" y="3477"/>
                    <a:pt x="1062" y="3477"/>
                    <a:pt x="1069" y="3477"/>
                  </a:cubicBezTo>
                  <a:cubicBezTo>
                    <a:pt x="1126" y="3477"/>
                    <a:pt x="1186" y="3470"/>
                    <a:pt x="1246" y="3456"/>
                  </a:cubicBezTo>
                  <a:lnTo>
                    <a:pt x="1284" y="3835"/>
                  </a:lnTo>
                  <a:cubicBezTo>
                    <a:pt x="1286" y="3862"/>
                    <a:pt x="1301" y="3884"/>
                    <a:pt x="1322" y="3895"/>
                  </a:cubicBezTo>
                  <a:cubicBezTo>
                    <a:pt x="1332" y="3900"/>
                    <a:pt x="1342" y="3903"/>
                    <a:pt x="1353" y="3903"/>
                  </a:cubicBezTo>
                  <a:cubicBezTo>
                    <a:pt x="1367" y="3903"/>
                    <a:pt x="1381" y="3899"/>
                    <a:pt x="1394" y="3892"/>
                  </a:cubicBezTo>
                  <a:lnTo>
                    <a:pt x="1783" y="3667"/>
                  </a:lnTo>
                  <a:cubicBezTo>
                    <a:pt x="1818" y="3646"/>
                    <a:pt x="1846" y="3601"/>
                    <a:pt x="1850" y="3561"/>
                  </a:cubicBezTo>
                  <a:lnTo>
                    <a:pt x="1889" y="3128"/>
                  </a:lnTo>
                  <a:cubicBezTo>
                    <a:pt x="1890" y="3112"/>
                    <a:pt x="1903" y="3086"/>
                    <a:pt x="1916" y="3075"/>
                  </a:cubicBezTo>
                  <a:cubicBezTo>
                    <a:pt x="1992" y="3005"/>
                    <a:pt x="2066" y="2927"/>
                    <a:pt x="2135" y="2843"/>
                  </a:cubicBezTo>
                  <a:cubicBezTo>
                    <a:pt x="2139" y="2836"/>
                    <a:pt x="2150" y="2832"/>
                    <a:pt x="2158" y="2832"/>
                  </a:cubicBezTo>
                  <a:cubicBezTo>
                    <a:pt x="2161" y="2832"/>
                    <a:pt x="2163" y="2833"/>
                    <a:pt x="2165" y="2833"/>
                  </a:cubicBezTo>
                  <a:lnTo>
                    <a:pt x="2416" y="2921"/>
                  </a:lnTo>
                  <a:cubicBezTo>
                    <a:pt x="2426" y="2925"/>
                    <a:pt x="2436" y="2926"/>
                    <a:pt x="2446" y="2926"/>
                  </a:cubicBezTo>
                  <a:cubicBezTo>
                    <a:pt x="2482" y="2926"/>
                    <a:pt x="2518" y="2907"/>
                    <a:pt x="2536" y="2876"/>
                  </a:cubicBezTo>
                  <a:lnTo>
                    <a:pt x="2823" y="2380"/>
                  </a:lnTo>
                  <a:cubicBezTo>
                    <a:pt x="2845" y="2340"/>
                    <a:pt x="2836" y="2284"/>
                    <a:pt x="2800" y="2253"/>
                  </a:cubicBezTo>
                  <a:lnTo>
                    <a:pt x="2601" y="2081"/>
                  </a:lnTo>
                  <a:cubicBezTo>
                    <a:pt x="2592" y="2076"/>
                    <a:pt x="2588" y="2060"/>
                    <a:pt x="2592" y="2051"/>
                  </a:cubicBezTo>
                  <a:cubicBezTo>
                    <a:pt x="2632" y="1948"/>
                    <a:pt x="2663" y="1844"/>
                    <a:pt x="2684" y="1744"/>
                  </a:cubicBezTo>
                  <a:cubicBezTo>
                    <a:pt x="2686" y="1727"/>
                    <a:pt x="2704" y="1703"/>
                    <a:pt x="2716" y="1694"/>
                  </a:cubicBezTo>
                  <a:lnTo>
                    <a:pt x="3071" y="1443"/>
                  </a:lnTo>
                  <a:cubicBezTo>
                    <a:pt x="3105" y="1420"/>
                    <a:pt x="3129" y="1374"/>
                    <a:pt x="3129" y="1332"/>
                  </a:cubicBezTo>
                  <a:lnTo>
                    <a:pt x="3129" y="883"/>
                  </a:lnTo>
                  <a:cubicBezTo>
                    <a:pt x="3129" y="854"/>
                    <a:pt x="3118" y="832"/>
                    <a:pt x="3097" y="818"/>
                  </a:cubicBezTo>
                  <a:cubicBezTo>
                    <a:pt x="3087" y="811"/>
                    <a:pt x="3074" y="808"/>
                    <a:pt x="3061" y="808"/>
                  </a:cubicBezTo>
                  <a:cubicBezTo>
                    <a:pt x="3050" y="808"/>
                    <a:pt x="3038" y="811"/>
                    <a:pt x="3026" y="816"/>
                  </a:cubicBezTo>
                  <a:lnTo>
                    <a:pt x="2679" y="971"/>
                  </a:lnTo>
                  <a:cubicBezTo>
                    <a:pt x="2658" y="905"/>
                    <a:pt x="2631" y="844"/>
                    <a:pt x="2598" y="790"/>
                  </a:cubicBezTo>
                  <a:cubicBezTo>
                    <a:pt x="2589" y="779"/>
                    <a:pt x="2588" y="756"/>
                    <a:pt x="2593" y="746"/>
                  </a:cubicBezTo>
                  <a:lnTo>
                    <a:pt x="2825" y="280"/>
                  </a:lnTo>
                  <a:cubicBezTo>
                    <a:pt x="2846" y="237"/>
                    <a:pt x="2830" y="182"/>
                    <a:pt x="2788" y="157"/>
                  </a:cubicBezTo>
                  <a:lnTo>
                    <a:pt x="2537" y="13"/>
                  </a:lnTo>
                  <a:cubicBezTo>
                    <a:pt x="2522" y="5"/>
                    <a:pt x="2506" y="1"/>
                    <a:pt x="2490"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3"/>
            <p:cNvSpPr/>
            <p:nvPr/>
          </p:nvSpPr>
          <p:spPr>
            <a:xfrm>
              <a:off x="2469675" y="688875"/>
              <a:ext cx="50800" cy="70275"/>
            </a:xfrm>
            <a:custGeom>
              <a:avLst/>
              <a:gdLst/>
              <a:ahLst/>
              <a:cxnLst/>
              <a:rect l="l" t="t" r="r" b="b"/>
              <a:pathLst>
                <a:path w="2032" h="2811" extrusionOk="0">
                  <a:moveTo>
                    <a:pt x="1236" y="859"/>
                  </a:moveTo>
                  <a:cubicBezTo>
                    <a:pt x="1247" y="859"/>
                    <a:pt x="1256" y="860"/>
                    <a:pt x="1266" y="862"/>
                  </a:cubicBezTo>
                  <a:cubicBezTo>
                    <a:pt x="1318" y="871"/>
                    <a:pt x="1355" y="906"/>
                    <a:pt x="1377" y="963"/>
                  </a:cubicBezTo>
                  <a:cubicBezTo>
                    <a:pt x="1449" y="1155"/>
                    <a:pt x="1338" y="1506"/>
                    <a:pt x="1126" y="1746"/>
                  </a:cubicBezTo>
                  <a:cubicBezTo>
                    <a:pt x="1013" y="1874"/>
                    <a:pt x="888" y="1949"/>
                    <a:pt x="792" y="1949"/>
                  </a:cubicBezTo>
                  <a:cubicBezTo>
                    <a:pt x="783" y="1949"/>
                    <a:pt x="773" y="1948"/>
                    <a:pt x="765" y="1946"/>
                  </a:cubicBezTo>
                  <a:cubicBezTo>
                    <a:pt x="713" y="1937"/>
                    <a:pt x="675" y="1902"/>
                    <a:pt x="653" y="1844"/>
                  </a:cubicBezTo>
                  <a:cubicBezTo>
                    <a:pt x="582" y="1657"/>
                    <a:pt x="697" y="1298"/>
                    <a:pt x="905" y="1062"/>
                  </a:cubicBezTo>
                  <a:cubicBezTo>
                    <a:pt x="1018" y="935"/>
                    <a:pt x="1141" y="859"/>
                    <a:pt x="1236" y="859"/>
                  </a:cubicBezTo>
                  <a:close/>
                  <a:moveTo>
                    <a:pt x="1237" y="776"/>
                  </a:moveTo>
                  <a:cubicBezTo>
                    <a:pt x="1116" y="776"/>
                    <a:pt x="972" y="860"/>
                    <a:pt x="842" y="1007"/>
                  </a:cubicBezTo>
                  <a:cubicBezTo>
                    <a:pt x="607" y="1272"/>
                    <a:pt x="489" y="1654"/>
                    <a:pt x="575" y="1875"/>
                  </a:cubicBezTo>
                  <a:cubicBezTo>
                    <a:pt x="607" y="1960"/>
                    <a:pt x="669" y="2016"/>
                    <a:pt x="749" y="2030"/>
                  </a:cubicBezTo>
                  <a:cubicBezTo>
                    <a:pt x="763" y="2032"/>
                    <a:pt x="778" y="2034"/>
                    <a:pt x="792" y="2034"/>
                  </a:cubicBezTo>
                  <a:cubicBezTo>
                    <a:pt x="914" y="2034"/>
                    <a:pt x="1059" y="1950"/>
                    <a:pt x="1187" y="1803"/>
                  </a:cubicBezTo>
                  <a:cubicBezTo>
                    <a:pt x="1422" y="1537"/>
                    <a:pt x="1540" y="1155"/>
                    <a:pt x="1454" y="935"/>
                  </a:cubicBezTo>
                  <a:cubicBezTo>
                    <a:pt x="1422" y="849"/>
                    <a:pt x="1360" y="793"/>
                    <a:pt x="1281" y="780"/>
                  </a:cubicBezTo>
                  <a:cubicBezTo>
                    <a:pt x="1267" y="777"/>
                    <a:pt x="1252" y="776"/>
                    <a:pt x="1237" y="776"/>
                  </a:cubicBezTo>
                  <a:close/>
                  <a:moveTo>
                    <a:pt x="1516" y="84"/>
                  </a:moveTo>
                  <a:lnTo>
                    <a:pt x="1452" y="348"/>
                  </a:lnTo>
                  <a:cubicBezTo>
                    <a:pt x="1441" y="396"/>
                    <a:pt x="1467" y="447"/>
                    <a:pt x="1511" y="470"/>
                  </a:cubicBezTo>
                  <a:cubicBezTo>
                    <a:pt x="1524" y="476"/>
                    <a:pt x="1537" y="483"/>
                    <a:pt x="1550" y="493"/>
                  </a:cubicBezTo>
                  <a:cubicBezTo>
                    <a:pt x="1567" y="505"/>
                    <a:pt x="1586" y="511"/>
                    <a:pt x="1606" y="511"/>
                  </a:cubicBezTo>
                  <a:cubicBezTo>
                    <a:pt x="1635" y="511"/>
                    <a:pt x="1665" y="499"/>
                    <a:pt x="1689" y="476"/>
                  </a:cubicBezTo>
                  <a:lnTo>
                    <a:pt x="1872" y="292"/>
                  </a:lnTo>
                  <a:lnTo>
                    <a:pt x="1933" y="451"/>
                  </a:lnTo>
                  <a:cubicBezTo>
                    <a:pt x="1937" y="462"/>
                    <a:pt x="1933" y="489"/>
                    <a:pt x="1919" y="507"/>
                  </a:cubicBezTo>
                  <a:lnTo>
                    <a:pt x="1742" y="735"/>
                  </a:lnTo>
                  <a:cubicBezTo>
                    <a:pt x="1715" y="770"/>
                    <a:pt x="1696" y="824"/>
                    <a:pt x="1697" y="864"/>
                  </a:cubicBezTo>
                  <a:cubicBezTo>
                    <a:pt x="1697" y="906"/>
                    <a:pt x="1696" y="948"/>
                    <a:pt x="1691" y="993"/>
                  </a:cubicBezTo>
                  <a:cubicBezTo>
                    <a:pt x="1689" y="1020"/>
                    <a:pt x="1696" y="1045"/>
                    <a:pt x="1712" y="1065"/>
                  </a:cubicBezTo>
                  <a:cubicBezTo>
                    <a:pt x="1731" y="1084"/>
                    <a:pt x="1756" y="1096"/>
                    <a:pt x="1784" y="1096"/>
                  </a:cubicBezTo>
                  <a:lnTo>
                    <a:pt x="1909" y="1097"/>
                  </a:lnTo>
                  <a:lnTo>
                    <a:pt x="1813" y="1406"/>
                  </a:lnTo>
                  <a:cubicBezTo>
                    <a:pt x="1808" y="1422"/>
                    <a:pt x="1785" y="1447"/>
                    <a:pt x="1763" y="1453"/>
                  </a:cubicBezTo>
                  <a:lnTo>
                    <a:pt x="1616" y="1498"/>
                  </a:lnTo>
                  <a:cubicBezTo>
                    <a:pt x="1572" y="1513"/>
                    <a:pt x="1524" y="1552"/>
                    <a:pt x="1504" y="1592"/>
                  </a:cubicBezTo>
                  <a:cubicBezTo>
                    <a:pt x="1478" y="1645"/>
                    <a:pt x="1449" y="1697"/>
                    <a:pt x="1418" y="1746"/>
                  </a:cubicBezTo>
                  <a:cubicBezTo>
                    <a:pt x="1397" y="1779"/>
                    <a:pt x="1381" y="1836"/>
                    <a:pt x="1391" y="1879"/>
                  </a:cubicBezTo>
                  <a:lnTo>
                    <a:pt x="1433" y="2058"/>
                  </a:lnTo>
                  <a:cubicBezTo>
                    <a:pt x="1437" y="2068"/>
                    <a:pt x="1428" y="2099"/>
                    <a:pt x="1412" y="2118"/>
                  </a:cubicBezTo>
                  <a:lnTo>
                    <a:pt x="1209" y="2350"/>
                  </a:lnTo>
                  <a:lnTo>
                    <a:pt x="1204" y="2354"/>
                  </a:lnTo>
                  <a:lnTo>
                    <a:pt x="1136" y="2236"/>
                  </a:lnTo>
                  <a:cubicBezTo>
                    <a:pt x="1126" y="2216"/>
                    <a:pt x="1106" y="2202"/>
                    <a:pt x="1085" y="2197"/>
                  </a:cubicBezTo>
                  <a:cubicBezTo>
                    <a:pt x="1079" y="2196"/>
                    <a:pt x="1074" y="2196"/>
                    <a:pt x="1068" y="2196"/>
                  </a:cubicBezTo>
                  <a:cubicBezTo>
                    <a:pt x="1045" y="2196"/>
                    <a:pt x="1021" y="2204"/>
                    <a:pt x="999" y="2220"/>
                  </a:cubicBezTo>
                  <a:cubicBezTo>
                    <a:pt x="969" y="2241"/>
                    <a:pt x="941" y="2259"/>
                    <a:pt x="912" y="2277"/>
                  </a:cubicBezTo>
                  <a:cubicBezTo>
                    <a:pt x="878" y="2297"/>
                    <a:pt x="834" y="2341"/>
                    <a:pt x="817" y="2383"/>
                  </a:cubicBezTo>
                  <a:lnTo>
                    <a:pt x="710" y="2665"/>
                  </a:lnTo>
                  <a:cubicBezTo>
                    <a:pt x="704" y="2681"/>
                    <a:pt x="680" y="2700"/>
                    <a:pt x="662" y="2702"/>
                  </a:cubicBezTo>
                  <a:lnTo>
                    <a:pt x="509" y="2726"/>
                  </a:lnTo>
                  <a:lnTo>
                    <a:pt x="574" y="2461"/>
                  </a:lnTo>
                  <a:cubicBezTo>
                    <a:pt x="585" y="2413"/>
                    <a:pt x="559" y="2361"/>
                    <a:pt x="514" y="2340"/>
                  </a:cubicBezTo>
                  <a:cubicBezTo>
                    <a:pt x="501" y="2334"/>
                    <a:pt x="488" y="2325"/>
                    <a:pt x="475" y="2316"/>
                  </a:cubicBezTo>
                  <a:cubicBezTo>
                    <a:pt x="460" y="2304"/>
                    <a:pt x="440" y="2298"/>
                    <a:pt x="420" y="2298"/>
                  </a:cubicBezTo>
                  <a:cubicBezTo>
                    <a:pt x="391" y="2298"/>
                    <a:pt x="362" y="2310"/>
                    <a:pt x="337" y="2332"/>
                  </a:cubicBezTo>
                  <a:lnTo>
                    <a:pt x="152" y="2515"/>
                  </a:lnTo>
                  <a:lnTo>
                    <a:pt x="91" y="2356"/>
                  </a:lnTo>
                  <a:cubicBezTo>
                    <a:pt x="88" y="2346"/>
                    <a:pt x="91" y="2319"/>
                    <a:pt x="106" y="2301"/>
                  </a:cubicBezTo>
                  <a:lnTo>
                    <a:pt x="282" y="2072"/>
                  </a:lnTo>
                  <a:cubicBezTo>
                    <a:pt x="310" y="2037"/>
                    <a:pt x="329" y="1984"/>
                    <a:pt x="328" y="1943"/>
                  </a:cubicBezTo>
                  <a:cubicBezTo>
                    <a:pt x="328" y="1902"/>
                    <a:pt x="329" y="1860"/>
                    <a:pt x="334" y="1814"/>
                  </a:cubicBezTo>
                  <a:cubicBezTo>
                    <a:pt x="337" y="1787"/>
                    <a:pt x="329" y="1763"/>
                    <a:pt x="312" y="1743"/>
                  </a:cubicBezTo>
                  <a:cubicBezTo>
                    <a:pt x="295" y="1724"/>
                    <a:pt x="270" y="1712"/>
                    <a:pt x="241" y="1712"/>
                  </a:cubicBezTo>
                  <a:lnTo>
                    <a:pt x="116" y="1711"/>
                  </a:lnTo>
                  <a:lnTo>
                    <a:pt x="213" y="1401"/>
                  </a:lnTo>
                  <a:cubicBezTo>
                    <a:pt x="217" y="1387"/>
                    <a:pt x="240" y="1363"/>
                    <a:pt x="262" y="1356"/>
                  </a:cubicBezTo>
                  <a:lnTo>
                    <a:pt x="409" y="1311"/>
                  </a:lnTo>
                  <a:cubicBezTo>
                    <a:pt x="453" y="1297"/>
                    <a:pt x="501" y="1257"/>
                    <a:pt x="522" y="1216"/>
                  </a:cubicBezTo>
                  <a:cubicBezTo>
                    <a:pt x="548" y="1164"/>
                    <a:pt x="577" y="1112"/>
                    <a:pt x="607" y="1064"/>
                  </a:cubicBezTo>
                  <a:cubicBezTo>
                    <a:pt x="627" y="1030"/>
                    <a:pt x="644" y="973"/>
                    <a:pt x="633" y="930"/>
                  </a:cubicBezTo>
                  <a:lnTo>
                    <a:pt x="592" y="751"/>
                  </a:lnTo>
                  <a:cubicBezTo>
                    <a:pt x="590" y="740"/>
                    <a:pt x="597" y="710"/>
                    <a:pt x="613" y="692"/>
                  </a:cubicBezTo>
                  <a:lnTo>
                    <a:pt x="817" y="460"/>
                  </a:lnTo>
                  <a:lnTo>
                    <a:pt x="821" y="456"/>
                  </a:lnTo>
                  <a:lnTo>
                    <a:pt x="890" y="574"/>
                  </a:lnTo>
                  <a:cubicBezTo>
                    <a:pt x="900" y="594"/>
                    <a:pt x="919" y="606"/>
                    <a:pt x="941" y="611"/>
                  </a:cubicBezTo>
                  <a:cubicBezTo>
                    <a:pt x="947" y="612"/>
                    <a:pt x="952" y="613"/>
                    <a:pt x="958" y="613"/>
                  </a:cubicBezTo>
                  <a:cubicBezTo>
                    <a:pt x="981" y="613"/>
                    <a:pt x="1005" y="605"/>
                    <a:pt x="1026" y="590"/>
                  </a:cubicBezTo>
                  <a:cubicBezTo>
                    <a:pt x="1056" y="569"/>
                    <a:pt x="1085" y="549"/>
                    <a:pt x="1113" y="533"/>
                  </a:cubicBezTo>
                  <a:cubicBezTo>
                    <a:pt x="1148" y="512"/>
                    <a:pt x="1191" y="468"/>
                    <a:pt x="1209" y="426"/>
                  </a:cubicBezTo>
                  <a:lnTo>
                    <a:pt x="1315" y="145"/>
                  </a:lnTo>
                  <a:cubicBezTo>
                    <a:pt x="1322" y="129"/>
                    <a:pt x="1345" y="110"/>
                    <a:pt x="1363" y="107"/>
                  </a:cubicBezTo>
                  <a:lnTo>
                    <a:pt x="1516" y="84"/>
                  </a:lnTo>
                  <a:close/>
                  <a:moveTo>
                    <a:pt x="1528" y="1"/>
                  </a:moveTo>
                  <a:cubicBezTo>
                    <a:pt x="1522" y="1"/>
                    <a:pt x="1517" y="1"/>
                    <a:pt x="1511" y="2"/>
                  </a:cubicBezTo>
                  <a:lnTo>
                    <a:pt x="1355" y="27"/>
                  </a:lnTo>
                  <a:cubicBezTo>
                    <a:pt x="1308" y="33"/>
                    <a:pt x="1258" y="73"/>
                    <a:pt x="1242" y="117"/>
                  </a:cubicBezTo>
                  <a:lnTo>
                    <a:pt x="1134" y="399"/>
                  </a:lnTo>
                  <a:cubicBezTo>
                    <a:pt x="1128" y="419"/>
                    <a:pt x="1100" y="448"/>
                    <a:pt x="1075" y="463"/>
                  </a:cubicBezTo>
                  <a:cubicBezTo>
                    <a:pt x="1044" y="481"/>
                    <a:pt x="1013" y="502"/>
                    <a:pt x="982" y="525"/>
                  </a:cubicBezTo>
                  <a:cubicBezTo>
                    <a:pt x="973" y="531"/>
                    <a:pt x="967" y="531"/>
                    <a:pt x="967" y="534"/>
                  </a:cubicBezTo>
                  <a:lnTo>
                    <a:pt x="894" y="407"/>
                  </a:lnTo>
                  <a:cubicBezTo>
                    <a:pt x="880" y="386"/>
                    <a:pt x="860" y="374"/>
                    <a:pt x="837" y="371"/>
                  </a:cubicBezTo>
                  <a:cubicBezTo>
                    <a:pt x="835" y="371"/>
                    <a:pt x="833" y="371"/>
                    <a:pt x="831" y="371"/>
                  </a:cubicBezTo>
                  <a:cubicBezTo>
                    <a:pt x="805" y="371"/>
                    <a:pt x="778" y="383"/>
                    <a:pt x="757" y="407"/>
                  </a:cubicBezTo>
                  <a:lnTo>
                    <a:pt x="554" y="639"/>
                  </a:lnTo>
                  <a:cubicBezTo>
                    <a:pt x="522" y="677"/>
                    <a:pt x="504" y="732"/>
                    <a:pt x="514" y="774"/>
                  </a:cubicBezTo>
                  <a:lnTo>
                    <a:pt x="555" y="953"/>
                  </a:lnTo>
                  <a:cubicBezTo>
                    <a:pt x="558" y="968"/>
                    <a:pt x="551" y="1002"/>
                    <a:pt x="538" y="1023"/>
                  </a:cubicBezTo>
                  <a:cubicBezTo>
                    <a:pt x="507" y="1073"/>
                    <a:pt x="477" y="1128"/>
                    <a:pt x="449" y="1182"/>
                  </a:cubicBezTo>
                  <a:cubicBezTo>
                    <a:pt x="438" y="1202"/>
                    <a:pt x="409" y="1227"/>
                    <a:pt x="387" y="1234"/>
                  </a:cubicBezTo>
                  <a:lnTo>
                    <a:pt x="240" y="1278"/>
                  </a:lnTo>
                  <a:cubicBezTo>
                    <a:pt x="195" y="1293"/>
                    <a:pt x="149" y="1335"/>
                    <a:pt x="136" y="1380"/>
                  </a:cubicBezTo>
                  <a:lnTo>
                    <a:pt x="39" y="1689"/>
                  </a:lnTo>
                  <a:cubicBezTo>
                    <a:pt x="29" y="1716"/>
                    <a:pt x="34" y="1745"/>
                    <a:pt x="49" y="1766"/>
                  </a:cubicBezTo>
                  <a:cubicBezTo>
                    <a:pt x="65" y="1786"/>
                    <a:pt x="90" y="1799"/>
                    <a:pt x="119" y="1799"/>
                  </a:cubicBezTo>
                  <a:lnTo>
                    <a:pt x="244" y="1800"/>
                  </a:lnTo>
                  <a:cubicBezTo>
                    <a:pt x="246" y="1800"/>
                    <a:pt x="250" y="1800"/>
                    <a:pt x="252" y="1808"/>
                  </a:cubicBezTo>
                  <a:cubicBezTo>
                    <a:pt x="247" y="1857"/>
                    <a:pt x="245" y="1903"/>
                    <a:pt x="246" y="1947"/>
                  </a:cubicBezTo>
                  <a:cubicBezTo>
                    <a:pt x="247" y="1966"/>
                    <a:pt x="235" y="2002"/>
                    <a:pt x="219" y="2023"/>
                  </a:cubicBezTo>
                  <a:lnTo>
                    <a:pt x="43" y="2252"/>
                  </a:lnTo>
                  <a:cubicBezTo>
                    <a:pt x="12" y="2290"/>
                    <a:pt x="1" y="2348"/>
                    <a:pt x="16" y="2388"/>
                  </a:cubicBezTo>
                  <a:lnTo>
                    <a:pt x="82" y="2562"/>
                  </a:lnTo>
                  <a:cubicBezTo>
                    <a:pt x="93" y="2584"/>
                    <a:pt x="111" y="2601"/>
                    <a:pt x="134" y="2606"/>
                  </a:cubicBezTo>
                  <a:cubicBezTo>
                    <a:pt x="139" y="2607"/>
                    <a:pt x="144" y="2608"/>
                    <a:pt x="150" y="2608"/>
                  </a:cubicBezTo>
                  <a:cubicBezTo>
                    <a:pt x="172" y="2608"/>
                    <a:pt x="195" y="2597"/>
                    <a:pt x="215" y="2577"/>
                  </a:cubicBezTo>
                  <a:lnTo>
                    <a:pt x="400" y="2393"/>
                  </a:lnTo>
                  <a:cubicBezTo>
                    <a:pt x="408" y="2386"/>
                    <a:pt x="417" y="2383"/>
                    <a:pt x="423" y="2383"/>
                  </a:cubicBezTo>
                  <a:cubicBezTo>
                    <a:pt x="426" y="2383"/>
                    <a:pt x="428" y="2384"/>
                    <a:pt x="429" y="2384"/>
                  </a:cubicBezTo>
                  <a:cubicBezTo>
                    <a:pt x="443" y="2397"/>
                    <a:pt x="462" y="2407"/>
                    <a:pt x="481" y="2415"/>
                  </a:cubicBezTo>
                  <a:cubicBezTo>
                    <a:pt x="488" y="2419"/>
                    <a:pt x="495" y="2430"/>
                    <a:pt x="493" y="2440"/>
                  </a:cubicBezTo>
                  <a:lnTo>
                    <a:pt x="426" y="2713"/>
                  </a:lnTo>
                  <a:cubicBezTo>
                    <a:pt x="420" y="2741"/>
                    <a:pt x="425" y="2767"/>
                    <a:pt x="442" y="2786"/>
                  </a:cubicBezTo>
                  <a:cubicBezTo>
                    <a:pt x="458" y="2801"/>
                    <a:pt x="479" y="2811"/>
                    <a:pt x="503" y="2811"/>
                  </a:cubicBezTo>
                  <a:cubicBezTo>
                    <a:pt x="509" y="2811"/>
                    <a:pt x="514" y="2811"/>
                    <a:pt x="521" y="2810"/>
                  </a:cubicBezTo>
                  <a:lnTo>
                    <a:pt x="678" y="2785"/>
                  </a:lnTo>
                  <a:cubicBezTo>
                    <a:pt x="725" y="2779"/>
                    <a:pt x="774" y="2738"/>
                    <a:pt x="791" y="2694"/>
                  </a:cubicBezTo>
                  <a:lnTo>
                    <a:pt x="898" y="2413"/>
                  </a:lnTo>
                  <a:cubicBezTo>
                    <a:pt x="906" y="2392"/>
                    <a:pt x="933" y="2363"/>
                    <a:pt x="958" y="2348"/>
                  </a:cubicBezTo>
                  <a:cubicBezTo>
                    <a:pt x="989" y="2330"/>
                    <a:pt x="1020" y="2310"/>
                    <a:pt x="1051" y="2286"/>
                  </a:cubicBezTo>
                  <a:cubicBezTo>
                    <a:pt x="1060" y="2280"/>
                    <a:pt x="1066" y="2280"/>
                    <a:pt x="1066" y="2278"/>
                  </a:cubicBezTo>
                  <a:lnTo>
                    <a:pt x="1139" y="2404"/>
                  </a:lnTo>
                  <a:cubicBezTo>
                    <a:pt x="1153" y="2424"/>
                    <a:pt x="1173" y="2438"/>
                    <a:pt x="1196" y="2440"/>
                  </a:cubicBezTo>
                  <a:cubicBezTo>
                    <a:pt x="1199" y="2440"/>
                    <a:pt x="1202" y="2440"/>
                    <a:pt x="1204" y="2440"/>
                  </a:cubicBezTo>
                  <a:cubicBezTo>
                    <a:pt x="1230" y="2440"/>
                    <a:pt x="1255" y="2427"/>
                    <a:pt x="1275" y="2404"/>
                  </a:cubicBezTo>
                  <a:lnTo>
                    <a:pt x="1479" y="2171"/>
                  </a:lnTo>
                  <a:cubicBezTo>
                    <a:pt x="1511" y="2135"/>
                    <a:pt x="1528" y="2079"/>
                    <a:pt x="1519" y="2037"/>
                  </a:cubicBezTo>
                  <a:lnTo>
                    <a:pt x="1478" y="1858"/>
                  </a:lnTo>
                  <a:cubicBezTo>
                    <a:pt x="1475" y="1844"/>
                    <a:pt x="1481" y="1810"/>
                    <a:pt x="1495" y="1788"/>
                  </a:cubicBezTo>
                  <a:cubicBezTo>
                    <a:pt x="1527" y="1737"/>
                    <a:pt x="1556" y="1684"/>
                    <a:pt x="1583" y="1629"/>
                  </a:cubicBezTo>
                  <a:cubicBezTo>
                    <a:pt x="1593" y="1609"/>
                    <a:pt x="1623" y="1584"/>
                    <a:pt x="1644" y="1578"/>
                  </a:cubicBezTo>
                  <a:lnTo>
                    <a:pt x="1791" y="1532"/>
                  </a:lnTo>
                  <a:cubicBezTo>
                    <a:pt x="1836" y="1519"/>
                    <a:pt x="1882" y="1476"/>
                    <a:pt x="1896" y="1432"/>
                  </a:cubicBezTo>
                  <a:lnTo>
                    <a:pt x="1992" y="1122"/>
                  </a:lnTo>
                  <a:cubicBezTo>
                    <a:pt x="2001" y="1096"/>
                    <a:pt x="1997" y="1067"/>
                    <a:pt x="1982" y="1046"/>
                  </a:cubicBezTo>
                  <a:cubicBezTo>
                    <a:pt x="1966" y="1025"/>
                    <a:pt x="1941" y="1013"/>
                    <a:pt x="1913" y="1013"/>
                  </a:cubicBezTo>
                  <a:lnTo>
                    <a:pt x="1788" y="1011"/>
                  </a:lnTo>
                  <a:cubicBezTo>
                    <a:pt x="1784" y="1011"/>
                    <a:pt x="1780" y="1011"/>
                    <a:pt x="1777" y="1004"/>
                  </a:cubicBezTo>
                  <a:cubicBezTo>
                    <a:pt x="1783" y="954"/>
                    <a:pt x="1785" y="909"/>
                    <a:pt x="1784" y="864"/>
                  </a:cubicBezTo>
                  <a:cubicBezTo>
                    <a:pt x="1783" y="845"/>
                    <a:pt x="1795" y="809"/>
                    <a:pt x="1810" y="788"/>
                  </a:cubicBezTo>
                  <a:lnTo>
                    <a:pt x="1989" y="560"/>
                  </a:lnTo>
                  <a:cubicBezTo>
                    <a:pt x="2020" y="520"/>
                    <a:pt x="2031" y="463"/>
                    <a:pt x="2016" y="422"/>
                  </a:cubicBezTo>
                  <a:lnTo>
                    <a:pt x="1949" y="250"/>
                  </a:lnTo>
                  <a:cubicBezTo>
                    <a:pt x="1940" y="226"/>
                    <a:pt x="1922" y="210"/>
                    <a:pt x="1898" y="205"/>
                  </a:cubicBezTo>
                  <a:cubicBezTo>
                    <a:pt x="1894" y="204"/>
                    <a:pt x="1889" y="203"/>
                    <a:pt x="1885" y="203"/>
                  </a:cubicBezTo>
                  <a:cubicBezTo>
                    <a:pt x="1862" y="203"/>
                    <a:pt x="1837" y="214"/>
                    <a:pt x="1818" y="235"/>
                  </a:cubicBezTo>
                  <a:lnTo>
                    <a:pt x="1633" y="417"/>
                  </a:lnTo>
                  <a:cubicBezTo>
                    <a:pt x="1625" y="426"/>
                    <a:pt x="1617" y="428"/>
                    <a:pt x="1611" y="428"/>
                  </a:cubicBezTo>
                  <a:cubicBezTo>
                    <a:pt x="1608" y="428"/>
                    <a:pt x="1605" y="428"/>
                    <a:pt x="1604" y="427"/>
                  </a:cubicBezTo>
                  <a:cubicBezTo>
                    <a:pt x="1587" y="415"/>
                    <a:pt x="1570" y="405"/>
                    <a:pt x="1551" y="396"/>
                  </a:cubicBezTo>
                  <a:cubicBezTo>
                    <a:pt x="1544" y="392"/>
                    <a:pt x="1536" y="381"/>
                    <a:pt x="1539" y="371"/>
                  </a:cubicBezTo>
                  <a:lnTo>
                    <a:pt x="1606" y="99"/>
                  </a:lnTo>
                  <a:cubicBezTo>
                    <a:pt x="1612" y="70"/>
                    <a:pt x="1607" y="45"/>
                    <a:pt x="1588" y="25"/>
                  </a:cubicBezTo>
                  <a:cubicBezTo>
                    <a:pt x="1574" y="10"/>
                    <a:pt x="1552" y="1"/>
                    <a:pt x="1528"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53"/>
            <p:cNvSpPr/>
            <p:nvPr/>
          </p:nvSpPr>
          <p:spPr>
            <a:xfrm>
              <a:off x="2380925" y="705700"/>
              <a:ext cx="78250" cy="99300"/>
            </a:xfrm>
            <a:custGeom>
              <a:avLst/>
              <a:gdLst/>
              <a:ahLst/>
              <a:cxnLst/>
              <a:rect l="l" t="t" r="r" b="b"/>
              <a:pathLst>
                <a:path w="3130" h="3972" extrusionOk="0">
                  <a:moveTo>
                    <a:pt x="1857" y="1180"/>
                  </a:moveTo>
                  <a:cubicBezTo>
                    <a:pt x="1912" y="1180"/>
                    <a:pt x="1963" y="1193"/>
                    <a:pt x="2007" y="1218"/>
                  </a:cubicBezTo>
                  <a:cubicBezTo>
                    <a:pt x="2117" y="1281"/>
                    <a:pt x="2178" y="1419"/>
                    <a:pt x="2178" y="1606"/>
                  </a:cubicBezTo>
                  <a:cubicBezTo>
                    <a:pt x="2178" y="2012"/>
                    <a:pt x="1893" y="2505"/>
                    <a:pt x="1542" y="2709"/>
                  </a:cubicBezTo>
                  <a:cubicBezTo>
                    <a:pt x="1445" y="2765"/>
                    <a:pt x="1352" y="2793"/>
                    <a:pt x="1270" y="2793"/>
                  </a:cubicBezTo>
                  <a:cubicBezTo>
                    <a:pt x="1215" y="2793"/>
                    <a:pt x="1164" y="2781"/>
                    <a:pt x="1120" y="2755"/>
                  </a:cubicBezTo>
                  <a:cubicBezTo>
                    <a:pt x="1009" y="2691"/>
                    <a:pt x="949" y="2554"/>
                    <a:pt x="949" y="2366"/>
                  </a:cubicBezTo>
                  <a:cubicBezTo>
                    <a:pt x="949" y="1961"/>
                    <a:pt x="1234" y="1466"/>
                    <a:pt x="1585" y="1264"/>
                  </a:cubicBezTo>
                  <a:cubicBezTo>
                    <a:pt x="1682" y="1208"/>
                    <a:pt x="1775" y="1180"/>
                    <a:pt x="1857" y="1180"/>
                  </a:cubicBezTo>
                  <a:close/>
                  <a:moveTo>
                    <a:pt x="1857" y="1096"/>
                  </a:moveTo>
                  <a:cubicBezTo>
                    <a:pt x="1759" y="1096"/>
                    <a:pt x="1652" y="1128"/>
                    <a:pt x="1542" y="1192"/>
                  </a:cubicBezTo>
                  <a:cubicBezTo>
                    <a:pt x="1168" y="1409"/>
                    <a:pt x="863" y="1935"/>
                    <a:pt x="863" y="2368"/>
                  </a:cubicBezTo>
                  <a:cubicBezTo>
                    <a:pt x="863" y="2586"/>
                    <a:pt x="939" y="2750"/>
                    <a:pt x="1078" y="2829"/>
                  </a:cubicBezTo>
                  <a:cubicBezTo>
                    <a:pt x="1136" y="2861"/>
                    <a:pt x="1200" y="2879"/>
                    <a:pt x="1270" y="2879"/>
                  </a:cubicBezTo>
                  <a:cubicBezTo>
                    <a:pt x="1367" y="2879"/>
                    <a:pt x="1473" y="2846"/>
                    <a:pt x="1585" y="2783"/>
                  </a:cubicBezTo>
                  <a:cubicBezTo>
                    <a:pt x="1958" y="2566"/>
                    <a:pt x="2263" y="2040"/>
                    <a:pt x="2263" y="1607"/>
                  </a:cubicBezTo>
                  <a:cubicBezTo>
                    <a:pt x="2263" y="1389"/>
                    <a:pt x="2188" y="1225"/>
                    <a:pt x="2049" y="1145"/>
                  </a:cubicBezTo>
                  <a:cubicBezTo>
                    <a:pt x="1992" y="1113"/>
                    <a:pt x="1927" y="1096"/>
                    <a:pt x="1857" y="1096"/>
                  </a:cubicBezTo>
                  <a:close/>
                  <a:moveTo>
                    <a:pt x="2490" y="83"/>
                  </a:moveTo>
                  <a:cubicBezTo>
                    <a:pt x="2491" y="83"/>
                    <a:pt x="2493" y="83"/>
                    <a:pt x="2494" y="84"/>
                  </a:cubicBezTo>
                  <a:lnTo>
                    <a:pt x="2744" y="229"/>
                  </a:lnTo>
                  <a:cubicBezTo>
                    <a:pt x="2748" y="232"/>
                    <a:pt x="2751" y="238"/>
                    <a:pt x="2748" y="242"/>
                  </a:cubicBezTo>
                  <a:lnTo>
                    <a:pt x="2517" y="708"/>
                  </a:lnTo>
                  <a:cubicBezTo>
                    <a:pt x="2499" y="744"/>
                    <a:pt x="2502" y="796"/>
                    <a:pt x="2524" y="833"/>
                  </a:cubicBezTo>
                  <a:cubicBezTo>
                    <a:pt x="2552" y="882"/>
                    <a:pt x="2577" y="936"/>
                    <a:pt x="2597" y="996"/>
                  </a:cubicBezTo>
                  <a:cubicBezTo>
                    <a:pt x="2604" y="1018"/>
                    <a:pt x="2620" y="1038"/>
                    <a:pt x="2643" y="1048"/>
                  </a:cubicBezTo>
                  <a:cubicBezTo>
                    <a:pt x="2654" y="1053"/>
                    <a:pt x="2665" y="1055"/>
                    <a:pt x="2676" y="1055"/>
                  </a:cubicBezTo>
                  <a:cubicBezTo>
                    <a:pt x="2688" y="1055"/>
                    <a:pt x="2700" y="1053"/>
                    <a:pt x="2711" y="1047"/>
                  </a:cubicBezTo>
                  <a:lnTo>
                    <a:pt x="3043" y="898"/>
                  </a:lnTo>
                  <a:lnTo>
                    <a:pt x="3043" y="1329"/>
                  </a:lnTo>
                  <a:cubicBezTo>
                    <a:pt x="3043" y="1344"/>
                    <a:pt x="3031" y="1364"/>
                    <a:pt x="3021" y="1373"/>
                  </a:cubicBezTo>
                  <a:lnTo>
                    <a:pt x="2666" y="1622"/>
                  </a:lnTo>
                  <a:cubicBezTo>
                    <a:pt x="2635" y="1643"/>
                    <a:pt x="2607" y="1685"/>
                    <a:pt x="2599" y="1724"/>
                  </a:cubicBezTo>
                  <a:cubicBezTo>
                    <a:pt x="2577" y="1822"/>
                    <a:pt x="2547" y="1921"/>
                    <a:pt x="2510" y="2020"/>
                  </a:cubicBezTo>
                  <a:cubicBezTo>
                    <a:pt x="2494" y="2062"/>
                    <a:pt x="2508" y="2116"/>
                    <a:pt x="2541" y="2144"/>
                  </a:cubicBezTo>
                  <a:lnTo>
                    <a:pt x="2741" y="2317"/>
                  </a:lnTo>
                  <a:cubicBezTo>
                    <a:pt x="2746" y="2320"/>
                    <a:pt x="2747" y="2333"/>
                    <a:pt x="2745" y="2338"/>
                  </a:cubicBezTo>
                  <a:lnTo>
                    <a:pt x="2458" y="2833"/>
                  </a:lnTo>
                  <a:cubicBezTo>
                    <a:pt x="2456" y="2839"/>
                    <a:pt x="2449" y="2841"/>
                    <a:pt x="2442" y="2841"/>
                  </a:cubicBezTo>
                  <a:cubicBezTo>
                    <a:pt x="2441" y="2841"/>
                    <a:pt x="2440" y="2841"/>
                    <a:pt x="2439" y="2841"/>
                  </a:cubicBezTo>
                  <a:lnTo>
                    <a:pt x="2189" y="2753"/>
                  </a:lnTo>
                  <a:cubicBezTo>
                    <a:pt x="2178" y="2749"/>
                    <a:pt x="2167" y="2748"/>
                    <a:pt x="2156" y="2748"/>
                  </a:cubicBezTo>
                  <a:cubicBezTo>
                    <a:pt x="2122" y="2748"/>
                    <a:pt x="2087" y="2763"/>
                    <a:pt x="2066" y="2788"/>
                  </a:cubicBezTo>
                  <a:cubicBezTo>
                    <a:pt x="1999" y="2870"/>
                    <a:pt x="1927" y="2945"/>
                    <a:pt x="1854" y="3012"/>
                  </a:cubicBezTo>
                  <a:cubicBezTo>
                    <a:pt x="1826" y="3038"/>
                    <a:pt x="1804" y="3083"/>
                    <a:pt x="1800" y="3121"/>
                  </a:cubicBezTo>
                  <a:lnTo>
                    <a:pt x="1761" y="3554"/>
                  </a:lnTo>
                  <a:cubicBezTo>
                    <a:pt x="1760" y="3568"/>
                    <a:pt x="1747" y="3588"/>
                    <a:pt x="1735" y="3594"/>
                  </a:cubicBezTo>
                  <a:lnTo>
                    <a:pt x="1362" y="3811"/>
                  </a:lnTo>
                  <a:lnTo>
                    <a:pt x="1326" y="3450"/>
                  </a:lnTo>
                  <a:cubicBezTo>
                    <a:pt x="1322" y="3425"/>
                    <a:pt x="1311" y="3404"/>
                    <a:pt x="1291" y="3391"/>
                  </a:cubicBezTo>
                  <a:cubicBezTo>
                    <a:pt x="1277" y="3381"/>
                    <a:pt x="1259" y="3376"/>
                    <a:pt x="1241" y="3376"/>
                  </a:cubicBezTo>
                  <a:cubicBezTo>
                    <a:pt x="1235" y="3376"/>
                    <a:pt x="1228" y="3376"/>
                    <a:pt x="1222" y="3378"/>
                  </a:cubicBezTo>
                  <a:cubicBezTo>
                    <a:pt x="1166" y="3390"/>
                    <a:pt x="1110" y="3396"/>
                    <a:pt x="1057" y="3396"/>
                  </a:cubicBezTo>
                  <a:cubicBezTo>
                    <a:pt x="1053" y="3396"/>
                    <a:pt x="1049" y="3396"/>
                    <a:pt x="1045" y="3396"/>
                  </a:cubicBezTo>
                  <a:cubicBezTo>
                    <a:pt x="1003" y="3396"/>
                    <a:pt x="956" y="3419"/>
                    <a:pt x="934" y="3453"/>
                  </a:cubicBezTo>
                  <a:lnTo>
                    <a:pt x="646" y="3885"/>
                  </a:lnTo>
                  <a:cubicBezTo>
                    <a:pt x="645" y="3887"/>
                    <a:pt x="641" y="3889"/>
                    <a:pt x="638" y="3889"/>
                  </a:cubicBezTo>
                  <a:cubicBezTo>
                    <a:pt x="636" y="3889"/>
                    <a:pt x="635" y="3888"/>
                    <a:pt x="634" y="3888"/>
                  </a:cubicBezTo>
                  <a:lnTo>
                    <a:pt x="383" y="3743"/>
                  </a:lnTo>
                  <a:cubicBezTo>
                    <a:pt x="379" y="3740"/>
                    <a:pt x="377" y="3734"/>
                    <a:pt x="379" y="3730"/>
                  </a:cubicBezTo>
                  <a:lnTo>
                    <a:pt x="610" y="3264"/>
                  </a:lnTo>
                  <a:cubicBezTo>
                    <a:pt x="629" y="3228"/>
                    <a:pt x="626" y="3175"/>
                    <a:pt x="604" y="3139"/>
                  </a:cubicBezTo>
                  <a:cubicBezTo>
                    <a:pt x="574" y="3090"/>
                    <a:pt x="549" y="3036"/>
                    <a:pt x="531" y="2976"/>
                  </a:cubicBezTo>
                  <a:cubicBezTo>
                    <a:pt x="522" y="2953"/>
                    <a:pt x="506" y="2934"/>
                    <a:pt x="484" y="2923"/>
                  </a:cubicBezTo>
                  <a:cubicBezTo>
                    <a:pt x="474" y="2918"/>
                    <a:pt x="461" y="2916"/>
                    <a:pt x="450" y="2916"/>
                  </a:cubicBezTo>
                  <a:cubicBezTo>
                    <a:pt x="439" y="2916"/>
                    <a:pt x="427" y="2918"/>
                    <a:pt x="418" y="2922"/>
                  </a:cubicBezTo>
                  <a:lnTo>
                    <a:pt x="87" y="3072"/>
                  </a:lnTo>
                  <a:lnTo>
                    <a:pt x="87" y="2639"/>
                  </a:lnTo>
                  <a:cubicBezTo>
                    <a:pt x="87" y="2626"/>
                    <a:pt x="98" y="2604"/>
                    <a:pt x="108" y="2597"/>
                  </a:cubicBezTo>
                  <a:lnTo>
                    <a:pt x="462" y="2346"/>
                  </a:lnTo>
                  <a:cubicBezTo>
                    <a:pt x="493" y="2327"/>
                    <a:pt x="521" y="2283"/>
                    <a:pt x="530" y="2246"/>
                  </a:cubicBezTo>
                  <a:cubicBezTo>
                    <a:pt x="551" y="2148"/>
                    <a:pt x="580" y="2049"/>
                    <a:pt x="617" y="1949"/>
                  </a:cubicBezTo>
                  <a:cubicBezTo>
                    <a:pt x="633" y="1908"/>
                    <a:pt x="620" y="1854"/>
                    <a:pt x="586" y="1826"/>
                  </a:cubicBezTo>
                  <a:lnTo>
                    <a:pt x="387" y="1652"/>
                  </a:lnTo>
                  <a:cubicBezTo>
                    <a:pt x="382" y="1648"/>
                    <a:pt x="380" y="1637"/>
                    <a:pt x="383" y="1632"/>
                  </a:cubicBezTo>
                  <a:lnTo>
                    <a:pt x="669" y="1136"/>
                  </a:lnTo>
                  <a:cubicBezTo>
                    <a:pt x="671" y="1131"/>
                    <a:pt x="678" y="1128"/>
                    <a:pt x="684" y="1128"/>
                  </a:cubicBezTo>
                  <a:cubicBezTo>
                    <a:pt x="685" y="1128"/>
                    <a:pt x="687" y="1128"/>
                    <a:pt x="689" y="1129"/>
                  </a:cubicBezTo>
                  <a:lnTo>
                    <a:pt x="939" y="1217"/>
                  </a:lnTo>
                  <a:cubicBezTo>
                    <a:pt x="950" y="1220"/>
                    <a:pt x="961" y="1222"/>
                    <a:pt x="973" y="1222"/>
                  </a:cubicBezTo>
                  <a:cubicBezTo>
                    <a:pt x="1006" y="1222"/>
                    <a:pt x="1041" y="1208"/>
                    <a:pt x="1061" y="1182"/>
                  </a:cubicBezTo>
                  <a:cubicBezTo>
                    <a:pt x="1128" y="1100"/>
                    <a:pt x="1200" y="1024"/>
                    <a:pt x="1273" y="956"/>
                  </a:cubicBezTo>
                  <a:cubicBezTo>
                    <a:pt x="1302" y="931"/>
                    <a:pt x="1323" y="885"/>
                    <a:pt x="1328" y="848"/>
                  </a:cubicBezTo>
                  <a:lnTo>
                    <a:pt x="1366" y="415"/>
                  </a:lnTo>
                  <a:cubicBezTo>
                    <a:pt x="1368" y="403"/>
                    <a:pt x="1380" y="382"/>
                    <a:pt x="1392" y="376"/>
                  </a:cubicBezTo>
                  <a:lnTo>
                    <a:pt x="1766" y="160"/>
                  </a:lnTo>
                  <a:lnTo>
                    <a:pt x="1803" y="522"/>
                  </a:lnTo>
                  <a:cubicBezTo>
                    <a:pt x="1805" y="547"/>
                    <a:pt x="1817" y="567"/>
                    <a:pt x="1836" y="581"/>
                  </a:cubicBezTo>
                  <a:cubicBezTo>
                    <a:pt x="1850" y="591"/>
                    <a:pt x="1868" y="596"/>
                    <a:pt x="1887" y="596"/>
                  </a:cubicBezTo>
                  <a:cubicBezTo>
                    <a:pt x="1893" y="596"/>
                    <a:pt x="1899" y="595"/>
                    <a:pt x="1906" y="594"/>
                  </a:cubicBezTo>
                  <a:cubicBezTo>
                    <a:pt x="1962" y="582"/>
                    <a:pt x="2018" y="575"/>
                    <a:pt x="2070" y="575"/>
                  </a:cubicBezTo>
                  <a:cubicBezTo>
                    <a:pt x="2074" y="575"/>
                    <a:pt x="2078" y="575"/>
                    <a:pt x="2082" y="575"/>
                  </a:cubicBezTo>
                  <a:cubicBezTo>
                    <a:pt x="2084" y="576"/>
                    <a:pt x="2086" y="576"/>
                    <a:pt x="2088" y="576"/>
                  </a:cubicBezTo>
                  <a:cubicBezTo>
                    <a:pt x="2131" y="576"/>
                    <a:pt x="2172" y="551"/>
                    <a:pt x="2194" y="519"/>
                  </a:cubicBezTo>
                  <a:lnTo>
                    <a:pt x="2481" y="87"/>
                  </a:lnTo>
                  <a:cubicBezTo>
                    <a:pt x="2483" y="84"/>
                    <a:pt x="2486" y="83"/>
                    <a:pt x="2490" y="83"/>
                  </a:cubicBezTo>
                  <a:close/>
                  <a:moveTo>
                    <a:pt x="2490" y="1"/>
                  </a:moveTo>
                  <a:cubicBezTo>
                    <a:pt x="2460" y="1"/>
                    <a:pt x="2429" y="15"/>
                    <a:pt x="2412" y="43"/>
                  </a:cubicBezTo>
                  <a:lnTo>
                    <a:pt x="2124" y="475"/>
                  </a:lnTo>
                  <a:cubicBezTo>
                    <a:pt x="2117" y="485"/>
                    <a:pt x="2098" y="493"/>
                    <a:pt x="2085" y="493"/>
                  </a:cubicBezTo>
                  <a:lnTo>
                    <a:pt x="2083" y="493"/>
                  </a:lnTo>
                  <a:cubicBezTo>
                    <a:pt x="2079" y="493"/>
                    <a:pt x="2074" y="493"/>
                    <a:pt x="2070" y="493"/>
                  </a:cubicBezTo>
                  <a:cubicBezTo>
                    <a:pt x="2011" y="493"/>
                    <a:pt x="1948" y="499"/>
                    <a:pt x="1885" y="514"/>
                  </a:cubicBezTo>
                  <a:lnTo>
                    <a:pt x="1848" y="136"/>
                  </a:lnTo>
                  <a:cubicBezTo>
                    <a:pt x="1845" y="109"/>
                    <a:pt x="1830" y="87"/>
                    <a:pt x="1809" y="75"/>
                  </a:cubicBezTo>
                  <a:cubicBezTo>
                    <a:pt x="1799" y="70"/>
                    <a:pt x="1789" y="67"/>
                    <a:pt x="1778" y="67"/>
                  </a:cubicBezTo>
                  <a:cubicBezTo>
                    <a:pt x="1765" y="67"/>
                    <a:pt x="1751" y="71"/>
                    <a:pt x="1738" y="79"/>
                  </a:cubicBezTo>
                  <a:lnTo>
                    <a:pt x="1348" y="304"/>
                  </a:lnTo>
                  <a:cubicBezTo>
                    <a:pt x="1313" y="325"/>
                    <a:pt x="1285" y="369"/>
                    <a:pt x="1281" y="409"/>
                  </a:cubicBezTo>
                  <a:lnTo>
                    <a:pt x="1243" y="842"/>
                  </a:lnTo>
                  <a:cubicBezTo>
                    <a:pt x="1241" y="858"/>
                    <a:pt x="1229" y="884"/>
                    <a:pt x="1215" y="896"/>
                  </a:cubicBezTo>
                  <a:cubicBezTo>
                    <a:pt x="1141" y="966"/>
                    <a:pt x="1065" y="1043"/>
                    <a:pt x="996" y="1128"/>
                  </a:cubicBezTo>
                  <a:cubicBezTo>
                    <a:pt x="992" y="1134"/>
                    <a:pt x="982" y="1138"/>
                    <a:pt x="973" y="1138"/>
                  </a:cubicBezTo>
                  <a:cubicBezTo>
                    <a:pt x="971" y="1138"/>
                    <a:pt x="968" y="1138"/>
                    <a:pt x="966" y="1137"/>
                  </a:cubicBezTo>
                  <a:lnTo>
                    <a:pt x="715" y="1049"/>
                  </a:lnTo>
                  <a:cubicBezTo>
                    <a:pt x="706" y="1046"/>
                    <a:pt x="695" y="1044"/>
                    <a:pt x="685" y="1044"/>
                  </a:cubicBezTo>
                  <a:cubicBezTo>
                    <a:pt x="650" y="1044"/>
                    <a:pt x="614" y="1064"/>
                    <a:pt x="596" y="1095"/>
                  </a:cubicBezTo>
                  <a:lnTo>
                    <a:pt x="310" y="1590"/>
                  </a:lnTo>
                  <a:cubicBezTo>
                    <a:pt x="286" y="1631"/>
                    <a:pt x="296" y="1685"/>
                    <a:pt x="331" y="1716"/>
                  </a:cubicBezTo>
                  <a:lnTo>
                    <a:pt x="532" y="1890"/>
                  </a:lnTo>
                  <a:cubicBezTo>
                    <a:pt x="539" y="1896"/>
                    <a:pt x="543" y="1911"/>
                    <a:pt x="539" y="1921"/>
                  </a:cubicBezTo>
                  <a:cubicBezTo>
                    <a:pt x="501" y="2024"/>
                    <a:pt x="470" y="2127"/>
                    <a:pt x="447" y="2228"/>
                  </a:cubicBezTo>
                  <a:cubicBezTo>
                    <a:pt x="444" y="2245"/>
                    <a:pt x="426" y="2270"/>
                    <a:pt x="414" y="2278"/>
                  </a:cubicBezTo>
                  <a:lnTo>
                    <a:pt x="59" y="2529"/>
                  </a:lnTo>
                  <a:cubicBezTo>
                    <a:pt x="26" y="2552"/>
                    <a:pt x="1" y="2598"/>
                    <a:pt x="1" y="2639"/>
                  </a:cubicBezTo>
                  <a:lnTo>
                    <a:pt x="1" y="3089"/>
                  </a:lnTo>
                  <a:cubicBezTo>
                    <a:pt x="1" y="3117"/>
                    <a:pt x="12" y="3140"/>
                    <a:pt x="33" y="3154"/>
                  </a:cubicBezTo>
                  <a:cubicBezTo>
                    <a:pt x="44" y="3160"/>
                    <a:pt x="56" y="3164"/>
                    <a:pt x="70" y="3164"/>
                  </a:cubicBezTo>
                  <a:cubicBezTo>
                    <a:pt x="81" y="3164"/>
                    <a:pt x="93" y="3161"/>
                    <a:pt x="104" y="3156"/>
                  </a:cubicBezTo>
                  <a:lnTo>
                    <a:pt x="450" y="3001"/>
                  </a:lnTo>
                  <a:cubicBezTo>
                    <a:pt x="471" y="3067"/>
                    <a:pt x="498" y="3128"/>
                    <a:pt x="532" y="3181"/>
                  </a:cubicBezTo>
                  <a:cubicBezTo>
                    <a:pt x="539" y="3194"/>
                    <a:pt x="541" y="3216"/>
                    <a:pt x="536" y="3226"/>
                  </a:cubicBezTo>
                  <a:lnTo>
                    <a:pt x="304" y="3691"/>
                  </a:lnTo>
                  <a:cubicBezTo>
                    <a:pt x="283" y="3736"/>
                    <a:pt x="299" y="3790"/>
                    <a:pt x="342" y="3814"/>
                  </a:cubicBezTo>
                  <a:lnTo>
                    <a:pt x="592" y="3959"/>
                  </a:lnTo>
                  <a:cubicBezTo>
                    <a:pt x="606" y="3968"/>
                    <a:pt x="623" y="3971"/>
                    <a:pt x="639" y="3971"/>
                  </a:cubicBezTo>
                  <a:cubicBezTo>
                    <a:pt x="668" y="3971"/>
                    <a:pt x="699" y="3958"/>
                    <a:pt x="721" y="3928"/>
                  </a:cubicBezTo>
                  <a:lnTo>
                    <a:pt x="1009" y="3495"/>
                  </a:lnTo>
                  <a:cubicBezTo>
                    <a:pt x="1015" y="3487"/>
                    <a:pt x="1030" y="3476"/>
                    <a:pt x="1044" y="3476"/>
                  </a:cubicBezTo>
                  <a:cubicBezTo>
                    <a:pt x="1045" y="3476"/>
                    <a:pt x="1047" y="3477"/>
                    <a:pt x="1048" y="3477"/>
                  </a:cubicBezTo>
                  <a:cubicBezTo>
                    <a:pt x="1055" y="3477"/>
                    <a:pt x="1062" y="3477"/>
                    <a:pt x="1069" y="3477"/>
                  </a:cubicBezTo>
                  <a:cubicBezTo>
                    <a:pt x="1126" y="3477"/>
                    <a:pt x="1186" y="3470"/>
                    <a:pt x="1246" y="3456"/>
                  </a:cubicBezTo>
                  <a:lnTo>
                    <a:pt x="1284" y="3835"/>
                  </a:lnTo>
                  <a:cubicBezTo>
                    <a:pt x="1286" y="3862"/>
                    <a:pt x="1301" y="3884"/>
                    <a:pt x="1322" y="3895"/>
                  </a:cubicBezTo>
                  <a:cubicBezTo>
                    <a:pt x="1332" y="3900"/>
                    <a:pt x="1342" y="3903"/>
                    <a:pt x="1353" y="3903"/>
                  </a:cubicBezTo>
                  <a:cubicBezTo>
                    <a:pt x="1367" y="3903"/>
                    <a:pt x="1381" y="3899"/>
                    <a:pt x="1394" y="3892"/>
                  </a:cubicBezTo>
                  <a:lnTo>
                    <a:pt x="1783" y="3667"/>
                  </a:lnTo>
                  <a:cubicBezTo>
                    <a:pt x="1818" y="3646"/>
                    <a:pt x="1846" y="3601"/>
                    <a:pt x="1850" y="3561"/>
                  </a:cubicBezTo>
                  <a:lnTo>
                    <a:pt x="1889" y="3128"/>
                  </a:lnTo>
                  <a:cubicBezTo>
                    <a:pt x="1890" y="3112"/>
                    <a:pt x="1903" y="3086"/>
                    <a:pt x="1916" y="3075"/>
                  </a:cubicBezTo>
                  <a:cubicBezTo>
                    <a:pt x="1992" y="3005"/>
                    <a:pt x="2066" y="2927"/>
                    <a:pt x="2135" y="2843"/>
                  </a:cubicBezTo>
                  <a:cubicBezTo>
                    <a:pt x="2139" y="2836"/>
                    <a:pt x="2150" y="2832"/>
                    <a:pt x="2158" y="2832"/>
                  </a:cubicBezTo>
                  <a:cubicBezTo>
                    <a:pt x="2161" y="2832"/>
                    <a:pt x="2163" y="2833"/>
                    <a:pt x="2165" y="2833"/>
                  </a:cubicBezTo>
                  <a:lnTo>
                    <a:pt x="2416" y="2921"/>
                  </a:lnTo>
                  <a:cubicBezTo>
                    <a:pt x="2426" y="2925"/>
                    <a:pt x="2436" y="2926"/>
                    <a:pt x="2446" y="2926"/>
                  </a:cubicBezTo>
                  <a:cubicBezTo>
                    <a:pt x="2482" y="2926"/>
                    <a:pt x="2518" y="2907"/>
                    <a:pt x="2536" y="2876"/>
                  </a:cubicBezTo>
                  <a:lnTo>
                    <a:pt x="2823" y="2380"/>
                  </a:lnTo>
                  <a:cubicBezTo>
                    <a:pt x="2845" y="2340"/>
                    <a:pt x="2836" y="2284"/>
                    <a:pt x="2800" y="2253"/>
                  </a:cubicBezTo>
                  <a:lnTo>
                    <a:pt x="2601" y="2081"/>
                  </a:lnTo>
                  <a:cubicBezTo>
                    <a:pt x="2592" y="2076"/>
                    <a:pt x="2588" y="2060"/>
                    <a:pt x="2592" y="2051"/>
                  </a:cubicBezTo>
                  <a:cubicBezTo>
                    <a:pt x="2632" y="1948"/>
                    <a:pt x="2663" y="1844"/>
                    <a:pt x="2684" y="1744"/>
                  </a:cubicBezTo>
                  <a:cubicBezTo>
                    <a:pt x="2686" y="1727"/>
                    <a:pt x="2704" y="1703"/>
                    <a:pt x="2716" y="1694"/>
                  </a:cubicBezTo>
                  <a:lnTo>
                    <a:pt x="3071" y="1443"/>
                  </a:lnTo>
                  <a:cubicBezTo>
                    <a:pt x="3105" y="1420"/>
                    <a:pt x="3129" y="1374"/>
                    <a:pt x="3129" y="1332"/>
                  </a:cubicBezTo>
                  <a:lnTo>
                    <a:pt x="3129" y="883"/>
                  </a:lnTo>
                  <a:cubicBezTo>
                    <a:pt x="3129" y="854"/>
                    <a:pt x="3118" y="832"/>
                    <a:pt x="3097" y="818"/>
                  </a:cubicBezTo>
                  <a:cubicBezTo>
                    <a:pt x="3087" y="811"/>
                    <a:pt x="3074" y="808"/>
                    <a:pt x="3061" y="808"/>
                  </a:cubicBezTo>
                  <a:cubicBezTo>
                    <a:pt x="3050" y="808"/>
                    <a:pt x="3038" y="811"/>
                    <a:pt x="3026" y="816"/>
                  </a:cubicBezTo>
                  <a:lnTo>
                    <a:pt x="2679" y="971"/>
                  </a:lnTo>
                  <a:cubicBezTo>
                    <a:pt x="2658" y="905"/>
                    <a:pt x="2631" y="844"/>
                    <a:pt x="2598" y="790"/>
                  </a:cubicBezTo>
                  <a:cubicBezTo>
                    <a:pt x="2589" y="779"/>
                    <a:pt x="2588" y="756"/>
                    <a:pt x="2593" y="746"/>
                  </a:cubicBezTo>
                  <a:lnTo>
                    <a:pt x="2825" y="280"/>
                  </a:lnTo>
                  <a:cubicBezTo>
                    <a:pt x="2846" y="237"/>
                    <a:pt x="2830" y="182"/>
                    <a:pt x="2788" y="157"/>
                  </a:cubicBezTo>
                  <a:lnTo>
                    <a:pt x="2537" y="13"/>
                  </a:lnTo>
                  <a:cubicBezTo>
                    <a:pt x="2522" y="5"/>
                    <a:pt x="2506"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3"/>
            <p:cNvSpPr/>
            <p:nvPr/>
          </p:nvSpPr>
          <p:spPr>
            <a:xfrm>
              <a:off x="2469675" y="688875"/>
              <a:ext cx="50800" cy="70275"/>
            </a:xfrm>
            <a:custGeom>
              <a:avLst/>
              <a:gdLst/>
              <a:ahLst/>
              <a:cxnLst/>
              <a:rect l="l" t="t" r="r" b="b"/>
              <a:pathLst>
                <a:path w="2032" h="2811" extrusionOk="0">
                  <a:moveTo>
                    <a:pt x="1236" y="859"/>
                  </a:moveTo>
                  <a:cubicBezTo>
                    <a:pt x="1247" y="859"/>
                    <a:pt x="1256" y="860"/>
                    <a:pt x="1266" y="862"/>
                  </a:cubicBezTo>
                  <a:cubicBezTo>
                    <a:pt x="1318" y="871"/>
                    <a:pt x="1355" y="906"/>
                    <a:pt x="1377" y="963"/>
                  </a:cubicBezTo>
                  <a:cubicBezTo>
                    <a:pt x="1449" y="1155"/>
                    <a:pt x="1338" y="1506"/>
                    <a:pt x="1126" y="1746"/>
                  </a:cubicBezTo>
                  <a:cubicBezTo>
                    <a:pt x="1013" y="1874"/>
                    <a:pt x="888" y="1949"/>
                    <a:pt x="792" y="1949"/>
                  </a:cubicBezTo>
                  <a:cubicBezTo>
                    <a:pt x="783" y="1949"/>
                    <a:pt x="773" y="1948"/>
                    <a:pt x="765" y="1946"/>
                  </a:cubicBezTo>
                  <a:cubicBezTo>
                    <a:pt x="713" y="1937"/>
                    <a:pt x="675" y="1902"/>
                    <a:pt x="653" y="1844"/>
                  </a:cubicBezTo>
                  <a:cubicBezTo>
                    <a:pt x="582" y="1657"/>
                    <a:pt x="697" y="1298"/>
                    <a:pt x="905" y="1062"/>
                  </a:cubicBezTo>
                  <a:cubicBezTo>
                    <a:pt x="1018" y="935"/>
                    <a:pt x="1141" y="859"/>
                    <a:pt x="1236" y="859"/>
                  </a:cubicBezTo>
                  <a:close/>
                  <a:moveTo>
                    <a:pt x="1237" y="776"/>
                  </a:moveTo>
                  <a:cubicBezTo>
                    <a:pt x="1116" y="776"/>
                    <a:pt x="972" y="860"/>
                    <a:pt x="842" y="1007"/>
                  </a:cubicBezTo>
                  <a:cubicBezTo>
                    <a:pt x="607" y="1272"/>
                    <a:pt x="489" y="1654"/>
                    <a:pt x="575" y="1875"/>
                  </a:cubicBezTo>
                  <a:cubicBezTo>
                    <a:pt x="607" y="1960"/>
                    <a:pt x="669" y="2016"/>
                    <a:pt x="749" y="2030"/>
                  </a:cubicBezTo>
                  <a:cubicBezTo>
                    <a:pt x="763" y="2032"/>
                    <a:pt x="778" y="2034"/>
                    <a:pt x="792" y="2034"/>
                  </a:cubicBezTo>
                  <a:cubicBezTo>
                    <a:pt x="914" y="2034"/>
                    <a:pt x="1059" y="1950"/>
                    <a:pt x="1187" y="1803"/>
                  </a:cubicBezTo>
                  <a:cubicBezTo>
                    <a:pt x="1422" y="1537"/>
                    <a:pt x="1540" y="1155"/>
                    <a:pt x="1454" y="935"/>
                  </a:cubicBezTo>
                  <a:cubicBezTo>
                    <a:pt x="1422" y="849"/>
                    <a:pt x="1360" y="793"/>
                    <a:pt x="1281" y="780"/>
                  </a:cubicBezTo>
                  <a:cubicBezTo>
                    <a:pt x="1267" y="777"/>
                    <a:pt x="1252" y="776"/>
                    <a:pt x="1237" y="776"/>
                  </a:cubicBezTo>
                  <a:close/>
                  <a:moveTo>
                    <a:pt x="1516" y="84"/>
                  </a:moveTo>
                  <a:lnTo>
                    <a:pt x="1452" y="348"/>
                  </a:lnTo>
                  <a:cubicBezTo>
                    <a:pt x="1441" y="396"/>
                    <a:pt x="1467" y="447"/>
                    <a:pt x="1511" y="470"/>
                  </a:cubicBezTo>
                  <a:cubicBezTo>
                    <a:pt x="1524" y="476"/>
                    <a:pt x="1537" y="483"/>
                    <a:pt x="1550" y="493"/>
                  </a:cubicBezTo>
                  <a:cubicBezTo>
                    <a:pt x="1567" y="505"/>
                    <a:pt x="1586" y="511"/>
                    <a:pt x="1606" y="511"/>
                  </a:cubicBezTo>
                  <a:cubicBezTo>
                    <a:pt x="1635" y="511"/>
                    <a:pt x="1665" y="499"/>
                    <a:pt x="1689" y="476"/>
                  </a:cubicBezTo>
                  <a:lnTo>
                    <a:pt x="1872" y="292"/>
                  </a:lnTo>
                  <a:lnTo>
                    <a:pt x="1933" y="451"/>
                  </a:lnTo>
                  <a:cubicBezTo>
                    <a:pt x="1937" y="462"/>
                    <a:pt x="1933" y="489"/>
                    <a:pt x="1919" y="507"/>
                  </a:cubicBezTo>
                  <a:lnTo>
                    <a:pt x="1742" y="735"/>
                  </a:lnTo>
                  <a:cubicBezTo>
                    <a:pt x="1715" y="770"/>
                    <a:pt x="1696" y="824"/>
                    <a:pt x="1697" y="864"/>
                  </a:cubicBezTo>
                  <a:cubicBezTo>
                    <a:pt x="1697" y="906"/>
                    <a:pt x="1696" y="948"/>
                    <a:pt x="1691" y="993"/>
                  </a:cubicBezTo>
                  <a:cubicBezTo>
                    <a:pt x="1689" y="1020"/>
                    <a:pt x="1696" y="1045"/>
                    <a:pt x="1712" y="1065"/>
                  </a:cubicBezTo>
                  <a:cubicBezTo>
                    <a:pt x="1731" y="1084"/>
                    <a:pt x="1756" y="1096"/>
                    <a:pt x="1784" y="1096"/>
                  </a:cubicBezTo>
                  <a:lnTo>
                    <a:pt x="1909" y="1097"/>
                  </a:lnTo>
                  <a:lnTo>
                    <a:pt x="1813" y="1406"/>
                  </a:lnTo>
                  <a:cubicBezTo>
                    <a:pt x="1808" y="1422"/>
                    <a:pt x="1785" y="1447"/>
                    <a:pt x="1763" y="1453"/>
                  </a:cubicBezTo>
                  <a:lnTo>
                    <a:pt x="1616" y="1498"/>
                  </a:lnTo>
                  <a:cubicBezTo>
                    <a:pt x="1572" y="1513"/>
                    <a:pt x="1524" y="1552"/>
                    <a:pt x="1504" y="1592"/>
                  </a:cubicBezTo>
                  <a:cubicBezTo>
                    <a:pt x="1478" y="1645"/>
                    <a:pt x="1449" y="1697"/>
                    <a:pt x="1418" y="1746"/>
                  </a:cubicBezTo>
                  <a:cubicBezTo>
                    <a:pt x="1397" y="1779"/>
                    <a:pt x="1381" y="1836"/>
                    <a:pt x="1391" y="1879"/>
                  </a:cubicBezTo>
                  <a:lnTo>
                    <a:pt x="1433" y="2058"/>
                  </a:lnTo>
                  <a:cubicBezTo>
                    <a:pt x="1437" y="2068"/>
                    <a:pt x="1428" y="2099"/>
                    <a:pt x="1412" y="2118"/>
                  </a:cubicBezTo>
                  <a:lnTo>
                    <a:pt x="1209" y="2350"/>
                  </a:lnTo>
                  <a:lnTo>
                    <a:pt x="1204" y="2354"/>
                  </a:lnTo>
                  <a:lnTo>
                    <a:pt x="1136" y="2236"/>
                  </a:lnTo>
                  <a:cubicBezTo>
                    <a:pt x="1126" y="2216"/>
                    <a:pt x="1106" y="2202"/>
                    <a:pt x="1085" y="2197"/>
                  </a:cubicBezTo>
                  <a:cubicBezTo>
                    <a:pt x="1079" y="2196"/>
                    <a:pt x="1074" y="2196"/>
                    <a:pt x="1068" y="2196"/>
                  </a:cubicBezTo>
                  <a:cubicBezTo>
                    <a:pt x="1045" y="2196"/>
                    <a:pt x="1021" y="2204"/>
                    <a:pt x="999" y="2220"/>
                  </a:cubicBezTo>
                  <a:cubicBezTo>
                    <a:pt x="969" y="2241"/>
                    <a:pt x="941" y="2259"/>
                    <a:pt x="912" y="2277"/>
                  </a:cubicBezTo>
                  <a:cubicBezTo>
                    <a:pt x="878" y="2297"/>
                    <a:pt x="834" y="2341"/>
                    <a:pt x="817" y="2383"/>
                  </a:cubicBezTo>
                  <a:lnTo>
                    <a:pt x="710" y="2665"/>
                  </a:lnTo>
                  <a:cubicBezTo>
                    <a:pt x="704" y="2681"/>
                    <a:pt x="680" y="2700"/>
                    <a:pt x="662" y="2702"/>
                  </a:cubicBezTo>
                  <a:lnTo>
                    <a:pt x="509" y="2726"/>
                  </a:lnTo>
                  <a:lnTo>
                    <a:pt x="574" y="2461"/>
                  </a:lnTo>
                  <a:cubicBezTo>
                    <a:pt x="585" y="2413"/>
                    <a:pt x="559" y="2361"/>
                    <a:pt x="514" y="2340"/>
                  </a:cubicBezTo>
                  <a:cubicBezTo>
                    <a:pt x="501" y="2334"/>
                    <a:pt x="488" y="2325"/>
                    <a:pt x="475" y="2316"/>
                  </a:cubicBezTo>
                  <a:cubicBezTo>
                    <a:pt x="460" y="2304"/>
                    <a:pt x="440" y="2298"/>
                    <a:pt x="420" y="2298"/>
                  </a:cubicBezTo>
                  <a:cubicBezTo>
                    <a:pt x="391" y="2298"/>
                    <a:pt x="362" y="2310"/>
                    <a:pt x="337" y="2332"/>
                  </a:cubicBezTo>
                  <a:lnTo>
                    <a:pt x="152" y="2515"/>
                  </a:lnTo>
                  <a:lnTo>
                    <a:pt x="91" y="2356"/>
                  </a:lnTo>
                  <a:cubicBezTo>
                    <a:pt x="88" y="2346"/>
                    <a:pt x="91" y="2319"/>
                    <a:pt x="106" y="2301"/>
                  </a:cubicBezTo>
                  <a:lnTo>
                    <a:pt x="282" y="2072"/>
                  </a:lnTo>
                  <a:cubicBezTo>
                    <a:pt x="310" y="2037"/>
                    <a:pt x="329" y="1984"/>
                    <a:pt x="328" y="1943"/>
                  </a:cubicBezTo>
                  <a:cubicBezTo>
                    <a:pt x="328" y="1902"/>
                    <a:pt x="329" y="1860"/>
                    <a:pt x="334" y="1814"/>
                  </a:cubicBezTo>
                  <a:cubicBezTo>
                    <a:pt x="337" y="1787"/>
                    <a:pt x="329" y="1763"/>
                    <a:pt x="312" y="1743"/>
                  </a:cubicBezTo>
                  <a:cubicBezTo>
                    <a:pt x="295" y="1724"/>
                    <a:pt x="270" y="1712"/>
                    <a:pt x="241" y="1712"/>
                  </a:cubicBezTo>
                  <a:lnTo>
                    <a:pt x="116" y="1711"/>
                  </a:lnTo>
                  <a:lnTo>
                    <a:pt x="213" y="1401"/>
                  </a:lnTo>
                  <a:cubicBezTo>
                    <a:pt x="217" y="1387"/>
                    <a:pt x="240" y="1363"/>
                    <a:pt x="262" y="1356"/>
                  </a:cubicBezTo>
                  <a:lnTo>
                    <a:pt x="409" y="1311"/>
                  </a:lnTo>
                  <a:cubicBezTo>
                    <a:pt x="453" y="1297"/>
                    <a:pt x="501" y="1257"/>
                    <a:pt x="522" y="1216"/>
                  </a:cubicBezTo>
                  <a:cubicBezTo>
                    <a:pt x="548" y="1164"/>
                    <a:pt x="577" y="1112"/>
                    <a:pt x="607" y="1064"/>
                  </a:cubicBezTo>
                  <a:cubicBezTo>
                    <a:pt x="627" y="1030"/>
                    <a:pt x="644" y="973"/>
                    <a:pt x="633" y="930"/>
                  </a:cubicBezTo>
                  <a:lnTo>
                    <a:pt x="592" y="751"/>
                  </a:lnTo>
                  <a:cubicBezTo>
                    <a:pt x="590" y="740"/>
                    <a:pt x="597" y="710"/>
                    <a:pt x="613" y="692"/>
                  </a:cubicBezTo>
                  <a:lnTo>
                    <a:pt x="817" y="460"/>
                  </a:lnTo>
                  <a:lnTo>
                    <a:pt x="821" y="456"/>
                  </a:lnTo>
                  <a:lnTo>
                    <a:pt x="890" y="574"/>
                  </a:lnTo>
                  <a:cubicBezTo>
                    <a:pt x="900" y="594"/>
                    <a:pt x="919" y="606"/>
                    <a:pt x="941" y="611"/>
                  </a:cubicBezTo>
                  <a:cubicBezTo>
                    <a:pt x="947" y="612"/>
                    <a:pt x="952" y="613"/>
                    <a:pt x="958" y="613"/>
                  </a:cubicBezTo>
                  <a:cubicBezTo>
                    <a:pt x="981" y="613"/>
                    <a:pt x="1005" y="605"/>
                    <a:pt x="1026" y="590"/>
                  </a:cubicBezTo>
                  <a:cubicBezTo>
                    <a:pt x="1056" y="569"/>
                    <a:pt x="1085" y="549"/>
                    <a:pt x="1113" y="533"/>
                  </a:cubicBezTo>
                  <a:cubicBezTo>
                    <a:pt x="1148" y="512"/>
                    <a:pt x="1191" y="468"/>
                    <a:pt x="1209" y="426"/>
                  </a:cubicBezTo>
                  <a:lnTo>
                    <a:pt x="1315" y="145"/>
                  </a:lnTo>
                  <a:cubicBezTo>
                    <a:pt x="1322" y="129"/>
                    <a:pt x="1345" y="110"/>
                    <a:pt x="1363" y="107"/>
                  </a:cubicBezTo>
                  <a:lnTo>
                    <a:pt x="1516" y="84"/>
                  </a:lnTo>
                  <a:close/>
                  <a:moveTo>
                    <a:pt x="1528" y="1"/>
                  </a:moveTo>
                  <a:cubicBezTo>
                    <a:pt x="1522" y="1"/>
                    <a:pt x="1517" y="1"/>
                    <a:pt x="1511" y="2"/>
                  </a:cubicBezTo>
                  <a:lnTo>
                    <a:pt x="1355" y="27"/>
                  </a:lnTo>
                  <a:cubicBezTo>
                    <a:pt x="1308" y="33"/>
                    <a:pt x="1258" y="73"/>
                    <a:pt x="1242" y="117"/>
                  </a:cubicBezTo>
                  <a:lnTo>
                    <a:pt x="1134" y="399"/>
                  </a:lnTo>
                  <a:cubicBezTo>
                    <a:pt x="1128" y="419"/>
                    <a:pt x="1100" y="448"/>
                    <a:pt x="1075" y="463"/>
                  </a:cubicBezTo>
                  <a:cubicBezTo>
                    <a:pt x="1044" y="481"/>
                    <a:pt x="1013" y="502"/>
                    <a:pt x="982" y="525"/>
                  </a:cubicBezTo>
                  <a:cubicBezTo>
                    <a:pt x="973" y="531"/>
                    <a:pt x="967" y="531"/>
                    <a:pt x="967" y="534"/>
                  </a:cubicBezTo>
                  <a:lnTo>
                    <a:pt x="894" y="407"/>
                  </a:lnTo>
                  <a:cubicBezTo>
                    <a:pt x="880" y="386"/>
                    <a:pt x="860" y="374"/>
                    <a:pt x="837" y="371"/>
                  </a:cubicBezTo>
                  <a:cubicBezTo>
                    <a:pt x="835" y="371"/>
                    <a:pt x="833" y="371"/>
                    <a:pt x="831" y="371"/>
                  </a:cubicBezTo>
                  <a:cubicBezTo>
                    <a:pt x="805" y="371"/>
                    <a:pt x="778" y="383"/>
                    <a:pt x="757" y="407"/>
                  </a:cubicBezTo>
                  <a:lnTo>
                    <a:pt x="554" y="639"/>
                  </a:lnTo>
                  <a:cubicBezTo>
                    <a:pt x="522" y="677"/>
                    <a:pt x="504" y="732"/>
                    <a:pt x="514" y="774"/>
                  </a:cubicBezTo>
                  <a:lnTo>
                    <a:pt x="555" y="953"/>
                  </a:lnTo>
                  <a:cubicBezTo>
                    <a:pt x="558" y="968"/>
                    <a:pt x="551" y="1002"/>
                    <a:pt x="538" y="1023"/>
                  </a:cubicBezTo>
                  <a:cubicBezTo>
                    <a:pt x="507" y="1073"/>
                    <a:pt x="477" y="1128"/>
                    <a:pt x="449" y="1182"/>
                  </a:cubicBezTo>
                  <a:cubicBezTo>
                    <a:pt x="438" y="1202"/>
                    <a:pt x="409" y="1227"/>
                    <a:pt x="387" y="1234"/>
                  </a:cubicBezTo>
                  <a:lnTo>
                    <a:pt x="240" y="1278"/>
                  </a:lnTo>
                  <a:cubicBezTo>
                    <a:pt x="195" y="1293"/>
                    <a:pt x="149" y="1335"/>
                    <a:pt x="136" y="1380"/>
                  </a:cubicBezTo>
                  <a:lnTo>
                    <a:pt x="39" y="1689"/>
                  </a:lnTo>
                  <a:cubicBezTo>
                    <a:pt x="29" y="1716"/>
                    <a:pt x="34" y="1745"/>
                    <a:pt x="49" y="1766"/>
                  </a:cubicBezTo>
                  <a:cubicBezTo>
                    <a:pt x="65" y="1786"/>
                    <a:pt x="90" y="1799"/>
                    <a:pt x="119" y="1799"/>
                  </a:cubicBezTo>
                  <a:lnTo>
                    <a:pt x="244" y="1800"/>
                  </a:lnTo>
                  <a:cubicBezTo>
                    <a:pt x="246" y="1800"/>
                    <a:pt x="250" y="1800"/>
                    <a:pt x="252" y="1808"/>
                  </a:cubicBezTo>
                  <a:cubicBezTo>
                    <a:pt x="247" y="1857"/>
                    <a:pt x="245" y="1903"/>
                    <a:pt x="246" y="1947"/>
                  </a:cubicBezTo>
                  <a:cubicBezTo>
                    <a:pt x="247" y="1966"/>
                    <a:pt x="235" y="2002"/>
                    <a:pt x="219" y="2023"/>
                  </a:cubicBezTo>
                  <a:lnTo>
                    <a:pt x="43" y="2252"/>
                  </a:lnTo>
                  <a:cubicBezTo>
                    <a:pt x="12" y="2290"/>
                    <a:pt x="1" y="2348"/>
                    <a:pt x="16" y="2388"/>
                  </a:cubicBezTo>
                  <a:lnTo>
                    <a:pt x="82" y="2562"/>
                  </a:lnTo>
                  <a:cubicBezTo>
                    <a:pt x="93" y="2584"/>
                    <a:pt x="111" y="2601"/>
                    <a:pt x="134" y="2606"/>
                  </a:cubicBezTo>
                  <a:cubicBezTo>
                    <a:pt x="139" y="2607"/>
                    <a:pt x="144" y="2608"/>
                    <a:pt x="150" y="2608"/>
                  </a:cubicBezTo>
                  <a:cubicBezTo>
                    <a:pt x="172" y="2608"/>
                    <a:pt x="195" y="2597"/>
                    <a:pt x="215" y="2577"/>
                  </a:cubicBezTo>
                  <a:lnTo>
                    <a:pt x="400" y="2393"/>
                  </a:lnTo>
                  <a:cubicBezTo>
                    <a:pt x="408" y="2386"/>
                    <a:pt x="417" y="2383"/>
                    <a:pt x="423" y="2383"/>
                  </a:cubicBezTo>
                  <a:cubicBezTo>
                    <a:pt x="426" y="2383"/>
                    <a:pt x="428" y="2384"/>
                    <a:pt x="429" y="2384"/>
                  </a:cubicBezTo>
                  <a:cubicBezTo>
                    <a:pt x="443" y="2397"/>
                    <a:pt x="462" y="2407"/>
                    <a:pt x="481" y="2415"/>
                  </a:cubicBezTo>
                  <a:cubicBezTo>
                    <a:pt x="488" y="2419"/>
                    <a:pt x="495" y="2430"/>
                    <a:pt x="493" y="2440"/>
                  </a:cubicBezTo>
                  <a:lnTo>
                    <a:pt x="426" y="2713"/>
                  </a:lnTo>
                  <a:cubicBezTo>
                    <a:pt x="420" y="2741"/>
                    <a:pt x="425" y="2767"/>
                    <a:pt x="442" y="2786"/>
                  </a:cubicBezTo>
                  <a:cubicBezTo>
                    <a:pt x="458" y="2801"/>
                    <a:pt x="479" y="2811"/>
                    <a:pt x="503" y="2811"/>
                  </a:cubicBezTo>
                  <a:cubicBezTo>
                    <a:pt x="509" y="2811"/>
                    <a:pt x="514" y="2811"/>
                    <a:pt x="521" y="2810"/>
                  </a:cubicBezTo>
                  <a:lnTo>
                    <a:pt x="678" y="2785"/>
                  </a:lnTo>
                  <a:cubicBezTo>
                    <a:pt x="725" y="2779"/>
                    <a:pt x="774" y="2738"/>
                    <a:pt x="791" y="2694"/>
                  </a:cubicBezTo>
                  <a:lnTo>
                    <a:pt x="898" y="2413"/>
                  </a:lnTo>
                  <a:cubicBezTo>
                    <a:pt x="906" y="2392"/>
                    <a:pt x="933" y="2363"/>
                    <a:pt x="958" y="2348"/>
                  </a:cubicBezTo>
                  <a:cubicBezTo>
                    <a:pt x="989" y="2330"/>
                    <a:pt x="1020" y="2310"/>
                    <a:pt x="1051" y="2286"/>
                  </a:cubicBezTo>
                  <a:cubicBezTo>
                    <a:pt x="1060" y="2280"/>
                    <a:pt x="1066" y="2280"/>
                    <a:pt x="1066" y="2278"/>
                  </a:cubicBezTo>
                  <a:lnTo>
                    <a:pt x="1139" y="2404"/>
                  </a:lnTo>
                  <a:cubicBezTo>
                    <a:pt x="1153" y="2424"/>
                    <a:pt x="1173" y="2438"/>
                    <a:pt x="1196" y="2440"/>
                  </a:cubicBezTo>
                  <a:cubicBezTo>
                    <a:pt x="1199" y="2440"/>
                    <a:pt x="1202" y="2440"/>
                    <a:pt x="1204" y="2440"/>
                  </a:cubicBezTo>
                  <a:cubicBezTo>
                    <a:pt x="1230" y="2440"/>
                    <a:pt x="1255" y="2427"/>
                    <a:pt x="1275" y="2404"/>
                  </a:cubicBezTo>
                  <a:lnTo>
                    <a:pt x="1479" y="2171"/>
                  </a:lnTo>
                  <a:cubicBezTo>
                    <a:pt x="1511" y="2135"/>
                    <a:pt x="1528" y="2079"/>
                    <a:pt x="1519" y="2037"/>
                  </a:cubicBezTo>
                  <a:lnTo>
                    <a:pt x="1478" y="1858"/>
                  </a:lnTo>
                  <a:cubicBezTo>
                    <a:pt x="1475" y="1844"/>
                    <a:pt x="1481" y="1810"/>
                    <a:pt x="1495" y="1788"/>
                  </a:cubicBezTo>
                  <a:cubicBezTo>
                    <a:pt x="1527" y="1737"/>
                    <a:pt x="1556" y="1684"/>
                    <a:pt x="1583" y="1629"/>
                  </a:cubicBezTo>
                  <a:cubicBezTo>
                    <a:pt x="1593" y="1609"/>
                    <a:pt x="1623" y="1584"/>
                    <a:pt x="1644" y="1578"/>
                  </a:cubicBezTo>
                  <a:lnTo>
                    <a:pt x="1791" y="1532"/>
                  </a:lnTo>
                  <a:cubicBezTo>
                    <a:pt x="1836" y="1519"/>
                    <a:pt x="1882" y="1476"/>
                    <a:pt x="1896" y="1432"/>
                  </a:cubicBezTo>
                  <a:lnTo>
                    <a:pt x="1992" y="1122"/>
                  </a:lnTo>
                  <a:cubicBezTo>
                    <a:pt x="2001" y="1096"/>
                    <a:pt x="1997" y="1067"/>
                    <a:pt x="1982" y="1046"/>
                  </a:cubicBezTo>
                  <a:cubicBezTo>
                    <a:pt x="1966" y="1025"/>
                    <a:pt x="1941" y="1013"/>
                    <a:pt x="1913" y="1013"/>
                  </a:cubicBezTo>
                  <a:lnTo>
                    <a:pt x="1788" y="1011"/>
                  </a:lnTo>
                  <a:cubicBezTo>
                    <a:pt x="1784" y="1011"/>
                    <a:pt x="1780" y="1011"/>
                    <a:pt x="1777" y="1004"/>
                  </a:cubicBezTo>
                  <a:cubicBezTo>
                    <a:pt x="1783" y="954"/>
                    <a:pt x="1785" y="909"/>
                    <a:pt x="1784" y="864"/>
                  </a:cubicBezTo>
                  <a:cubicBezTo>
                    <a:pt x="1783" y="845"/>
                    <a:pt x="1795" y="809"/>
                    <a:pt x="1810" y="788"/>
                  </a:cubicBezTo>
                  <a:lnTo>
                    <a:pt x="1989" y="560"/>
                  </a:lnTo>
                  <a:cubicBezTo>
                    <a:pt x="2020" y="520"/>
                    <a:pt x="2031" y="463"/>
                    <a:pt x="2016" y="422"/>
                  </a:cubicBezTo>
                  <a:lnTo>
                    <a:pt x="1949" y="250"/>
                  </a:lnTo>
                  <a:cubicBezTo>
                    <a:pt x="1940" y="226"/>
                    <a:pt x="1922" y="210"/>
                    <a:pt x="1898" y="205"/>
                  </a:cubicBezTo>
                  <a:cubicBezTo>
                    <a:pt x="1894" y="204"/>
                    <a:pt x="1889" y="203"/>
                    <a:pt x="1885" y="203"/>
                  </a:cubicBezTo>
                  <a:cubicBezTo>
                    <a:pt x="1862" y="203"/>
                    <a:pt x="1837" y="214"/>
                    <a:pt x="1818" y="235"/>
                  </a:cubicBezTo>
                  <a:lnTo>
                    <a:pt x="1633" y="417"/>
                  </a:lnTo>
                  <a:cubicBezTo>
                    <a:pt x="1625" y="426"/>
                    <a:pt x="1617" y="428"/>
                    <a:pt x="1611" y="428"/>
                  </a:cubicBezTo>
                  <a:cubicBezTo>
                    <a:pt x="1608" y="428"/>
                    <a:pt x="1605" y="428"/>
                    <a:pt x="1604" y="427"/>
                  </a:cubicBezTo>
                  <a:cubicBezTo>
                    <a:pt x="1587" y="415"/>
                    <a:pt x="1570" y="405"/>
                    <a:pt x="1551" y="396"/>
                  </a:cubicBezTo>
                  <a:cubicBezTo>
                    <a:pt x="1544" y="392"/>
                    <a:pt x="1536" y="381"/>
                    <a:pt x="1539" y="371"/>
                  </a:cubicBezTo>
                  <a:lnTo>
                    <a:pt x="1606" y="99"/>
                  </a:lnTo>
                  <a:cubicBezTo>
                    <a:pt x="1612" y="70"/>
                    <a:pt x="1607" y="45"/>
                    <a:pt x="1588" y="25"/>
                  </a:cubicBezTo>
                  <a:cubicBezTo>
                    <a:pt x="1574" y="10"/>
                    <a:pt x="1552" y="1"/>
                    <a:pt x="15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3"/>
            <p:cNvSpPr/>
            <p:nvPr/>
          </p:nvSpPr>
          <p:spPr>
            <a:xfrm>
              <a:off x="2444275" y="1073525"/>
              <a:ext cx="602600" cy="355425"/>
            </a:xfrm>
            <a:custGeom>
              <a:avLst/>
              <a:gdLst/>
              <a:ahLst/>
              <a:cxnLst/>
              <a:rect l="l" t="t" r="r" b="b"/>
              <a:pathLst>
                <a:path w="24104" h="14217" extrusionOk="0">
                  <a:moveTo>
                    <a:pt x="14701" y="1"/>
                  </a:moveTo>
                  <a:cubicBezTo>
                    <a:pt x="14563" y="1"/>
                    <a:pt x="14424" y="31"/>
                    <a:pt x="14319" y="92"/>
                  </a:cubicBezTo>
                  <a:lnTo>
                    <a:pt x="383" y="8139"/>
                  </a:lnTo>
                  <a:cubicBezTo>
                    <a:pt x="172" y="8260"/>
                    <a:pt x="1" y="8413"/>
                    <a:pt x="1" y="8641"/>
                  </a:cubicBezTo>
                  <a:cubicBezTo>
                    <a:pt x="1" y="8869"/>
                    <a:pt x="171" y="9015"/>
                    <a:pt x="383" y="9138"/>
                  </a:cubicBezTo>
                  <a:lnTo>
                    <a:pt x="9021" y="14126"/>
                  </a:lnTo>
                  <a:cubicBezTo>
                    <a:pt x="9127" y="14186"/>
                    <a:pt x="9265" y="14217"/>
                    <a:pt x="9403" y="14217"/>
                  </a:cubicBezTo>
                  <a:cubicBezTo>
                    <a:pt x="9541" y="14217"/>
                    <a:pt x="9679" y="14186"/>
                    <a:pt x="9784" y="14126"/>
                  </a:cubicBezTo>
                  <a:lnTo>
                    <a:pt x="23722" y="6079"/>
                  </a:lnTo>
                  <a:cubicBezTo>
                    <a:pt x="23932" y="5958"/>
                    <a:pt x="24104" y="5801"/>
                    <a:pt x="24104" y="5571"/>
                  </a:cubicBezTo>
                  <a:cubicBezTo>
                    <a:pt x="24104" y="5343"/>
                    <a:pt x="23933" y="5203"/>
                    <a:pt x="23722" y="5080"/>
                  </a:cubicBezTo>
                  <a:lnTo>
                    <a:pt x="15082" y="92"/>
                  </a:lnTo>
                  <a:cubicBezTo>
                    <a:pt x="14977" y="31"/>
                    <a:pt x="14839" y="1"/>
                    <a:pt x="14701"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3"/>
            <p:cNvSpPr/>
            <p:nvPr/>
          </p:nvSpPr>
          <p:spPr>
            <a:xfrm>
              <a:off x="2448550" y="1073575"/>
              <a:ext cx="594050" cy="341425"/>
            </a:xfrm>
            <a:custGeom>
              <a:avLst/>
              <a:gdLst/>
              <a:ahLst/>
              <a:cxnLst/>
              <a:rect l="l" t="t" r="r" b="b"/>
              <a:pathLst>
                <a:path w="23762" h="13657" extrusionOk="0">
                  <a:moveTo>
                    <a:pt x="14530" y="1"/>
                  </a:moveTo>
                  <a:cubicBezTo>
                    <a:pt x="14392" y="1"/>
                    <a:pt x="14253" y="31"/>
                    <a:pt x="14148" y="91"/>
                  </a:cubicBezTo>
                  <a:lnTo>
                    <a:pt x="212" y="8138"/>
                  </a:lnTo>
                  <a:cubicBezTo>
                    <a:pt x="1" y="8258"/>
                    <a:pt x="1" y="8455"/>
                    <a:pt x="212" y="8577"/>
                  </a:cubicBezTo>
                  <a:lnTo>
                    <a:pt x="8850" y="13565"/>
                  </a:lnTo>
                  <a:cubicBezTo>
                    <a:pt x="8956" y="13626"/>
                    <a:pt x="9094" y="13656"/>
                    <a:pt x="9232" y="13656"/>
                  </a:cubicBezTo>
                  <a:cubicBezTo>
                    <a:pt x="9370" y="13656"/>
                    <a:pt x="9508" y="13626"/>
                    <a:pt x="9613" y="13565"/>
                  </a:cubicBezTo>
                  <a:lnTo>
                    <a:pt x="23551" y="5520"/>
                  </a:lnTo>
                  <a:cubicBezTo>
                    <a:pt x="23761" y="5398"/>
                    <a:pt x="23761" y="5201"/>
                    <a:pt x="23551" y="5079"/>
                  </a:cubicBezTo>
                  <a:lnTo>
                    <a:pt x="14911" y="91"/>
                  </a:lnTo>
                  <a:cubicBezTo>
                    <a:pt x="14806" y="31"/>
                    <a:pt x="14668" y="1"/>
                    <a:pt x="1453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3"/>
            <p:cNvSpPr/>
            <p:nvPr/>
          </p:nvSpPr>
          <p:spPr>
            <a:xfrm>
              <a:off x="2444275" y="1277400"/>
              <a:ext cx="235100" cy="151525"/>
            </a:xfrm>
            <a:custGeom>
              <a:avLst/>
              <a:gdLst/>
              <a:ahLst/>
              <a:cxnLst/>
              <a:rect l="l" t="t" r="r" b="b"/>
              <a:pathLst>
                <a:path w="9404" h="6061" extrusionOk="0">
                  <a:moveTo>
                    <a:pt x="353" y="1"/>
                  </a:moveTo>
                  <a:lnTo>
                    <a:pt x="353" y="1"/>
                  </a:lnTo>
                  <a:cubicBezTo>
                    <a:pt x="154" y="121"/>
                    <a:pt x="1" y="270"/>
                    <a:pt x="1" y="485"/>
                  </a:cubicBezTo>
                  <a:cubicBezTo>
                    <a:pt x="1" y="713"/>
                    <a:pt x="172" y="860"/>
                    <a:pt x="383" y="982"/>
                  </a:cubicBezTo>
                  <a:lnTo>
                    <a:pt x="9021" y="5970"/>
                  </a:lnTo>
                  <a:cubicBezTo>
                    <a:pt x="9128" y="6030"/>
                    <a:pt x="9266" y="6060"/>
                    <a:pt x="9403" y="6060"/>
                  </a:cubicBezTo>
                  <a:lnTo>
                    <a:pt x="9403" y="5504"/>
                  </a:lnTo>
                  <a:cubicBezTo>
                    <a:pt x="9264" y="5504"/>
                    <a:pt x="9127" y="5473"/>
                    <a:pt x="9021" y="5412"/>
                  </a:cubicBezTo>
                  <a:lnTo>
                    <a:pt x="383" y="424"/>
                  </a:lnTo>
                  <a:cubicBezTo>
                    <a:pt x="186" y="311"/>
                    <a:pt x="188" y="116"/>
                    <a:pt x="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3"/>
            <p:cNvSpPr/>
            <p:nvPr/>
          </p:nvSpPr>
          <p:spPr>
            <a:xfrm>
              <a:off x="2480800" y="1092700"/>
              <a:ext cx="345800" cy="198700"/>
            </a:xfrm>
            <a:custGeom>
              <a:avLst/>
              <a:gdLst/>
              <a:ahLst/>
              <a:cxnLst/>
              <a:rect l="l" t="t" r="r" b="b"/>
              <a:pathLst>
                <a:path w="13832" h="7948" extrusionOk="0">
                  <a:moveTo>
                    <a:pt x="13086" y="0"/>
                  </a:moveTo>
                  <a:cubicBezTo>
                    <a:pt x="13021" y="0"/>
                    <a:pt x="12956" y="14"/>
                    <a:pt x="12907" y="43"/>
                  </a:cubicBezTo>
                  <a:lnTo>
                    <a:pt x="100" y="7436"/>
                  </a:lnTo>
                  <a:cubicBezTo>
                    <a:pt x="1" y="7494"/>
                    <a:pt x="1" y="7587"/>
                    <a:pt x="99" y="7644"/>
                  </a:cubicBezTo>
                  <a:lnTo>
                    <a:pt x="563" y="7905"/>
                  </a:lnTo>
                  <a:cubicBezTo>
                    <a:pt x="613" y="7933"/>
                    <a:pt x="678" y="7948"/>
                    <a:pt x="743" y="7948"/>
                  </a:cubicBezTo>
                  <a:cubicBezTo>
                    <a:pt x="808" y="7948"/>
                    <a:pt x="874" y="7933"/>
                    <a:pt x="924" y="7905"/>
                  </a:cubicBezTo>
                  <a:lnTo>
                    <a:pt x="13733" y="512"/>
                  </a:lnTo>
                  <a:cubicBezTo>
                    <a:pt x="13832" y="456"/>
                    <a:pt x="13832" y="362"/>
                    <a:pt x="13733" y="305"/>
                  </a:cubicBezTo>
                  <a:lnTo>
                    <a:pt x="13267" y="43"/>
                  </a:lnTo>
                  <a:cubicBezTo>
                    <a:pt x="13217" y="14"/>
                    <a:pt x="13151" y="0"/>
                    <a:pt x="130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3"/>
            <p:cNvSpPr/>
            <p:nvPr/>
          </p:nvSpPr>
          <p:spPr>
            <a:xfrm>
              <a:off x="2511900" y="1111075"/>
              <a:ext cx="416650" cy="239500"/>
            </a:xfrm>
            <a:custGeom>
              <a:avLst/>
              <a:gdLst/>
              <a:ahLst/>
              <a:cxnLst/>
              <a:rect l="l" t="t" r="r" b="b"/>
              <a:pathLst>
                <a:path w="16666" h="9580" extrusionOk="0">
                  <a:moveTo>
                    <a:pt x="13115" y="1"/>
                  </a:moveTo>
                  <a:cubicBezTo>
                    <a:pt x="13049" y="1"/>
                    <a:pt x="12977" y="18"/>
                    <a:pt x="12921" y="50"/>
                  </a:cubicBezTo>
                  <a:lnTo>
                    <a:pt x="114" y="7444"/>
                  </a:lnTo>
                  <a:cubicBezTo>
                    <a:pt x="15" y="7500"/>
                    <a:pt x="1" y="7585"/>
                    <a:pt x="83" y="7634"/>
                  </a:cubicBezTo>
                  <a:lnTo>
                    <a:pt x="3431" y="9549"/>
                  </a:lnTo>
                  <a:cubicBezTo>
                    <a:pt x="3466" y="9569"/>
                    <a:pt x="3514" y="9579"/>
                    <a:pt x="3565" y="9579"/>
                  </a:cubicBezTo>
                  <a:cubicBezTo>
                    <a:pt x="3632" y="9579"/>
                    <a:pt x="3704" y="9562"/>
                    <a:pt x="3760" y="9530"/>
                  </a:cubicBezTo>
                  <a:lnTo>
                    <a:pt x="16552" y="2146"/>
                  </a:lnTo>
                  <a:cubicBezTo>
                    <a:pt x="16651" y="2089"/>
                    <a:pt x="16666" y="2003"/>
                    <a:pt x="16583" y="1956"/>
                  </a:cubicBezTo>
                  <a:lnTo>
                    <a:pt x="13249" y="31"/>
                  </a:lnTo>
                  <a:cubicBezTo>
                    <a:pt x="13214" y="11"/>
                    <a:pt x="13166" y="1"/>
                    <a:pt x="13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3"/>
            <p:cNvSpPr/>
            <p:nvPr/>
          </p:nvSpPr>
          <p:spPr>
            <a:xfrm>
              <a:off x="2520650" y="1118050"/>
              <a:ext cx="399500" cy="228525"/>
            </a:xfrm>
            <a:custGeom>
              <a:avLst/>
              <a:gdLst/>
              <a:ahLst/>
              <a:cxnLst/>
              <a:rect l="l" t="t" r="r" b="b"/>
              <a:pathLst>
                <a:path w="15980" h="9141" extrusionOk="0">
                  <a:moveTo>
                    <a:pt x="12838" y="1"/>
                  </a:moveTo>
                  <a:cubicBezTo>
                    <a:pt x="12827" y="1"/>
                    <a:pt x="12815" y="4"/>
                    <a:pt x="12805" y="10"/>
                  </a:cubicBezTo>
                  <a:lnTo>
                    <a:pt x="12404" y="241"/>
                  </a:lnTo>
                  <a:cubicBezTo>
                    <a:pt x="12387" y="251"/>
                    <a:pt x="12386" y="265"/>
                    <a:pt x="12401" y="274"/>
                  </a:cubicBezTo>
                  <a:lnTo>
                    <a:pt x="12502" y="334"/>
                  </a:lnTo>
                  <a:cubicBezTo>
                    <a:pt x="12509" y="337"/>
                    <a:pt x="12518" y="339"/>
                    <a:pt x="12527" y="339"/>
                  </a:cubicBezTo>
                  <a:cubicBezTo>
                    <a:pt x="12539" y="339"/>
                    <a:pt x="12551" y="336"/>
                    <a:pt x="12561" y="331"/>
                  </a:cubicBezTo>
                  <a:lnTo>
                    <a:pt x="12961" y="99"/>
                  </a:lnTo>
                  <a:cubicBezTo>
                    <a:pt x="12979" y="89"/>
                    <a:pt x="12980" y="76"/>
                    <a:pt x="12966" y="66"/>
                  </a:cubicBezTo>
                  <a:lnTo>
                    <a:pt x="12863" y="6"/>
                  </a:lnTo>
                  <a:cubicBezTo>
                    <a:pt x="12856" y="3"/>
                    <a:pt x="12847" y="1"/>
                    <a:pt x="12838" y="1"/>
                  </a:cubicBezTo>
                  <a:close/>
                  <a:moveTo>
                    <a:pt x="12252" y="339"/>
                  </a:moveTo>
                  <a:cubicBezTo>
                    <a:pt x="12241" y="339"/>
                    <a:pt x="12229" y="342"/>
                    <a:pt x="12220" y="347"/>
                  </a:cubicBezTo>
                  <a:lnTo>
                    <a:pt x="11818" y="578"/>
                  </a:lnTo>
                  <a:cubicBezTo>
                    <a:pt x="11802" y="589"/>
                    <a:pt x="11800" y="603"/>
                    <a:pt x="11814" y="612"/>
                  </a:cubicBezTo>
                  <a:lnTo>
                    <a:pt x="11917" y="671"/>
                  </a:lnTo>
                  <a:cubicBezTo>
                    <a:pt x="11924" y="676"/>
                    <a:pt x="11933" y="678"/>
                    <a:pt x="11943" y="678"/>
                  </a:cubicBezTo>
                  <a:cubicBezTo>
                    <a:pt x="11954" y="678"/>
                    <a:pt x="11965" y="675"/>
                    <a:pt x="11974" y="669"/>
                  </a:cubicBezTo>
                  <a:lnTo>
                    <a:pt x="12376" y="438"/>
                  </a:lnTo>
                  <a:cubicBezTo>
                    <a:pt x="12392" y="428"/>
                    <a:pt x="12394" y="413"/>
                    <a:pt x="12380" y="404"/>
                  </a:cubicBezTo>
                  <a:lnTo>
                    <a:pt x="12278" y="345"/>
                  </a:lnTo>
                  <a:cubicBezTo>
                    <a:pt x="12271" y="341"/>
                    <a:pt x="12261" y="339"/>
                    <a:pt x="12252" y="339"/>
                  </a:cubicBezTo>
                  <a:close/>
                  <a:moveTo>
                    <a:pt x="13363" y="303"/>
                  </a:moveTo>
                  <a:cubicBezTo>
                    <a:pt x="13352" y="303"/>
                    <a:pt x="13340" y="305"/>
                    <a:pt x="13331" y="311"/>
                  </a:cubicBezTo>
                  <a:lnTo>
                    <a:pt x="12929" y="542"/>
                  </a:lnTo>
                  <a:cubicBezTo>
                    <a:pt x="12913" y="553"/>
                    <a:pt x="12912" y="567"/>
                    <a:pt x="12925" y="576"/>
                  </a:cubicBezTo>
                  <a:lnTo>
                    <a:pt x="13309" y="798"/>
                  </a:lnTo>
                  <a:cubicBezTo>
                    <a:pt x="13316" y="802"/>
                    <a:pt x="13325" y="804"/>
                    <a:pt x="13334" y="804"/>
                  </a:cubicBezTo>
                  <a:cubicBezTo>
                    <a:pt x="13346" y="804"/>
                    <a:pt x="13358" y="801"/>
                    <a:pt x="13367" y="795"/>
                  </a:cubicBezTo>
                  <a:lnTo>
                    <a:pt x="13769" y="564"/>
                  </a:lnTo>
                  <a:cubicBezTo>
                    <a:pt x="13785" y="554"/>
                    <a:pt x="13786" y="540"/>
                    <a:pt x="13772" y="531"/>
                  </a:cubicBezTo>
                  <a:lnTo>
                    <a:pt x="13389" y="309"/>
                  </a:lnTo>
                  <a:cubicBezTo>
                    <a:pt x="13382" y="305"/>
                    <a:pt x="13372" y="303"/>
                    <a:pt x="13363" y="303"/>
                  </a:cubicBezTo>
                  <a:close/>
                  <a:moveTo>
                    <a:pt x="11666" y="677"/>
                  </a:moveTo>
                  <a:cubicBezTo>
                    <a:pt x="11655" y="677"/>
                    <a:pt x="11643" y="680"/>
                    <a:pt x="11634" y="686"/>
                  </a:cubicBezTo>
                  <a:lnTo>
                    <a:pt x="11232" y="917"/>
                  </a:lnTo>
                  <a:cubicBezTo>
                    <a:pt x="11215" y="927"/>
                    <a:pt x="11214" y="941"/>
                    <a:pt x="11229" y="950"/>
                  </a:cubicBezTo>
                  <a:lnTo>
                    <a:pt x="11330" y="1010"/>
                  </a:lnTo>
                  <a:cubicBezTo>
                    <a:pt x="11337" y="1014"/>
                    <a:pt x="11346" y="1016"/>
                    <a:pt x="11355" y="1016"/>
                  </a:cubicBezTo>
                  <a:cubicBezTo>
                    <a:pt x="11367" y="1016"/>
                    <a:pt x="11379" y="1013"/>
                    <a:pt x="11389" y="1007"/>
                  </a:cubicBezTo>
                  <a:lnTo>
                    <a:pt x="11790" y="776"/>
                  </a:lnTo>
                  <a:cubicBezTo>
                    <a:pt x="11807" y="765"/>
                    <a:pt x="11808" y="752"/>
                    <a:pt x="11794" y="743"/>
                  </a:cubicBezTo>
                  <a:lnTo>
                    <a:pt x="11691" y="683"/>
                  </a:lnTo>
                  <a:cubicBezTo>
                    <a:pt x="11685" y="679"/>
                    <a:pt x="11676" y="677"/>
                    <a:pt x="11666" y="677"/>
                  </a:cubicBezTo>
                  <a:close/>
                  <a:moveTo>
                    <a:pt x="12775" y="642"/>
                  </a:moveTo>
                  <a:cubicBezTo>
                    <a:pt x="12764" y="642"/>
                    <a:pt x="12752" y="645"/>
                    <a:pt x="12744" y="651"/>
                  </a:cubicBezTo>
                  <a:lnTo>
                    <a:pt x="12342" y="882"/>
                  </a:lnTo>
                  <a:cubicBezTo>
                    <a:pt x="12325" y="892"/>
                    <a:pt x="12324" y="907"/>
                    <a:pt x="12338" y="915"/>
                  </a:cubicBezTo>
                  <a:lnTo>
                    <a:pt x="12722" y="1137"/>
                  </a:lnTo>
                  <a:cubicBezTo>
                    <a:pt x="12729" y="1141"/>
                    <a:pt x="12738" y="1143"/>
                    <a:pt x="12748" y="1143"/>
                  </a:cubicBezTo>
                  <a:cubicBezTo>
                    <a:pt x="12759" y="1143"/>
                    <a:pt x="12771" y="1140"/>
                    <a:pt x="12780" y="1135"/>
                  </a:cubicBezTo>
                  <a:lnTo>
                    <a:pt x="13181" y="904"/>
                  </a:lnTo>
                  <a:cubicBezTo>
                    <a:pt x="13198" y="893"/>
                    <a:pt x="13199" y="879"/>
                    <a:pt x="13185" y="871"/>
                  </a:cubicBezTo>
                  <a:lnTo>
                    <a:pt x="12801" y="649"/>
                  </a:lnTo>
                  <a:cubicBezTo>
                    <a:pt x="12794" y="644"/>
                    <a:pt x="12785" y="642"/>
                    <a:pt x="12775" y="642"/>
                  </a:cubicBezTo>
                  <a:close/>
                  <a:moveTo>
                    <a:pt x="11080" y="1015"/>
                  </a:moveTo>
                  <a:cubicBezTo>
                    <a:pt x="11069" y="1015"/>
                    <a:pt x="11057" y="1018"/>
                    <a:pt x="11048" y="1023"/>
                  </a:cubicBezTo>
                  <a:lnTo>
                    <a:pt x="10647" y="1255"/>
                  </a:lnTo>
                  <a:cubicBezTo>
                    <a:pt x="10630" y="1265"/>
                    <a:pt x="10628" y="1279"/>
                    <a:pt x="10642" y="1289"/>
                  </a:cubicBezTo>
                  <a:lnTo>
                    <a:pt x="10745" y="1348"/>
                  </a:lnTo>
                  <a:cubicBezTo>
                    <a:pt x="10752" y="1352"/>
                    <a:pt x="10761" y="1354"/>
                    <a:pt x="10771" y="1354"/>
                  </a:cubicBezTo>
                  <a:cubicBezTo>
                    <a:pt x="10782" y="1354"/>
                    <a:pt x="10794" y="1351"/>
                    <a:pt x="10802" y="1346"/>
                  </a:cubicBezTo>
                  <a:lnTo>
                    <a:pt x="11204" y="1114"/>
                  </a:lnTo>
                  <a:cubicBezTo>
                    <a:pt x="11221" y="1104"/>
                    <a:pt x="11222" y="1089"/>
                    <a:pt x="11208" y="1080"/>
                  </a:cubicBezTo>
                  <a:lnTo>
                    <a:pt x="11106" y="1021"/>
                  </a:lnTo>
                  <a:cubicBezTo>
                    <a:pt x="11099" y="1017"/>
                    <a:pt x="11090" y="1015"/>
                    <a:pt x="11080" y="1015"/>
                  </a:cubicBezTo>
                  <a:close/>
                  <a:moveTo>
                    <a:pt x="13911" y="620"/>
                  </a:moveTo>
                  <a:cubicBezTo>
                    <a:pt x="13899" y="620"/>
                    <a:pt x="13887" y="623"/>
                    <a:pt x="13878" y="629"/>
                  </a:cubicBezTo>
                  <a:lnTo>
                    <a:pt x="13477" y="860"/>
                  </a:lnTo>
                  <a:cubicBezTo>
                    <a:pt x="13460" y="869"/>
                    <a:pt x="13458" y="884"/>
                    <a:pt x="13472" y="893"/>
                  </a:cubicBezTo>
                  <a:lnTo>
                    <a:pt x="14405" y="1431"/>
                  </a:lnTo>
                  <a:cubicBezTo>
                    <a:pt x="14412" y="1436"/>
                    <a:pt x="14421" y="1438"/>
                    <a:pt x="14431" y="1438"/>
                  </a:cubicBezTo>
                  <a:cubicBezTo>
                    <a:pt x="14442" y="1438"/>
                    <a:pt x="14454" y="1435"/>
                    <a:pt x="14463" y="1429"/>
                  </a:cubicBezTo>
                  <a:lnTo>
                    <a:pt x="14864" y="1198"/>
                  </a:lnTo>
                  <a:cubicBezTo>
                    <a:pt x="14881" y="1188"/>
                    <a:pt x="14882" y="1173"/>
                    <a:pt x="14868" y="1165"/>
                  </a:cubicBezTo>
                  <a:lnTo>
                    <a:pt x="13936" y="626"/>
                  </a:lnTo>
                  <a:cubicBezTo>
                    <a:pt x="13929" y="622"/>
                    <a:pt x="13920" y="620"/>
                    <a:pt x="13911" y="620"/>
                  </a:cubicBezTo>
                  <a:close/>
                  <a:moveTo>
                    <a:pt x="13324" y="958"/>
                  </a:moveTo>
                  <a:cubicBezTo>
                    <a:pt x="13313" y="958"/>
                    <a:pt x="13301" y="961"/>
                    <a:pt x="13292" y="967"/>
                  </a:cubicBezTo>
                  <a:lnTo>
                    <a:pt x="12890" y="1198"/>
                  </a:lnTo>
                  <a:cubicBezTo>
                    <a:pt x="12874" y="1208"/>
                    <a:pt x="12873" y="1223"/>
                    <a:pt x="12887" y="1232"/>
                  </a:cubicBezTo>
                  <a:lnTo>
                    <a:pt x="13270" y="1454"/>
                  </a:lnTo>
                  <a:cubicBezTo>
                    <a:pt x="13277" y="1458"/>
                    <a:pt x="13286" y="1459"/>
                    <a:pt x="13295" y="1459"/>
                  </a:cubicBezTo>
                  <a:cubicBezTo>
                    <a:pt x="13307" y="1459"/>
                    <a:pt x="13319" y="1457"/>
                    <a:pt x="13328" y="1451"/>
                  </a:cubicBezTo>
                  <a:lnTo>
                    <a:pt x="13730" y="1220"/>
                  </a:lnTo>
                  <a:cubicBezTo>
                    <a:pt x="13746" y="1209"/>
                    <a:pt x="13747" y="1196"/>
                    <a:pt x="13734" y="1187"/>
                  </a:cubicBezTo>
                  <a:lnTo>
                    <a:pt x="13351" y="965"/>
                  </a:lnTo>
                  <a:cubicBezTo>
                    <a:pt x="13343" y="960"/>
                    <a:pt x="13334" y="958"/>
                    <a:pt x="13324" y="958"/>
                  </a:cubicBezTo>
                  <a:close/>
                  <a:moveTo>
                    <a:pt x="12191" y="980"/>
                  </a:moveTo>
                  <a:cubicBezTo>
                    <a:pt x="12180" y="980"/>
                    <a:pt x="12167" y="984"/>
                    <a:pt x="12158" y="989"/>
                  </a:cubicBezTo>
                  <a:lnTo>
                    <a:pt x="11756" y="1220"/>
                  </a:lnTo>
                  <a:cubicBezTo>
                    <a:pt x="11740" y="1230"/>
                    <a:pt x="11738" y="1244"/>
                    <a:pt x="11752" y="1254"/>
                  </a:cubicBezTo>
                  <a:lnTo>
                    <a:pt x="12135" y="1476"/>
                  </a:lnTo>
                  <a:cubicBezTo>
                    <a:pt x="12142" y="1480"/>
                    <a:pt x="12151" y="1482"/>
                    <a:pt x="12160" y="1482"/>
                  </a:cubicBezTo>
                  <a:cubicBezTo>
                    <a:pt x="12172" y="1482"/>
                    <a:pt x="12184" y="1478"/>
                    <a:pt x="12193" y="1473"/>
                  </a:cubicBezTo>
                  <a:lnTo>
                    <a:pt x="12595" y="1242"/>
                  </a:lnTo>
                  <a:cubicBezTo>
                    <a:pt x="12612" y="1232"/>
                    <a:pt x="12613" y="1218"/>
                    <a:pt x="12599" y="1208"/>
                  </a:cubicBezTo>
                  <a:lnTo>
                    <a:pt x="12216" y="986"/>
                  </a:lnTo>
                  <a:cubicBezTo>
                    <a:pt x="12209" y="982"/>
                    <a:pt x="12201" y="980"/>
                    <a:pt x="12191" y="980"/>
                  </a:cubicBezTo>
                  <a:close/>
                  <a:moveTo>
                    <a:pt x="13874" y="1275"/>
                  </a:moveTo>
                  <a:cubicBezTo>
                    <a:pt x="13863" y="1275"/>
                    <a:pt x="13850" y="1278"/>
                    <a:pt x="13841" y="1284"/>
                  </a:cubicBezTo>
                  <a:lnTo>
                    <a:pt x="13439" y="1514"/>
                  </a:lnTo>
                  <a:cubicBezTo>
                    <a:pt x="13423" y="1524"/>
                    <a:pt x="13421" y="1539"/>
                    <a:pt x="13435" y="1548"/>
                  </a:cubicBezTo>
                  <a:lnTo>
                    <a:pt x="13818" y="1770"/>
                  </a:lnTo>
                  <a:cubicBezTo>
                    <a:pt x="13825" y="1774"/>
                    <a:pt x="13834" y="1776"/>
                    <a:pt x="13843" y="1776"/>
                  </a:cubicBezTo>
                  <a:cubicBezTo>
                    <a:pt x="13855" y="1776"/>
                    <a:pt x="13867" y="1773"/>
                    <a:pt x="13877" y="1767"/>
                  </a:cubicBezTo>
                  <a:lnTo>
                    <a:pt x="14278" y="1537"/>
                  </a:lnTo>
                  <a:cubicBezTo>
                    <a:pt x="14295" y="1525"/>
                    <a:pt x="14296" y="1512"/>
                    <a:pt x="14282" y="1502"/>
                  </a:cubicBezTo>
                  <a:lnTo>
                    <a:pt x="13899" y="1281"/>
                  </a:lnTo>
                  <a:cubicBezTo>
                    <a:pt x="13892" y="1276"/>
                    <a:pt x="13883" y="1275"/>
                    <a:pt x="13874" y="1275"/>
                  </a:cubicBezTo>
                  <a:close/>
                  <a:moveTo>
                    <a:pt x="12739" y="1297"/>
                  </a:moveTo>
                  <a:cubicBezTo>
                    <a:pt x="12728" y="1297"/>
                    <a:pt x="12716" y="1300"/>
                    <a:pt x="12706" y="1305"/>
                  </a:cubicBezTo>
                  <a:lnTo>
                    <a:pt x="12305" y="1537"/>
                  </a:lnTo>
                  <a:cubicBezTo>
                    <a:pt x="12288" y="1547"/>
                    <a:pt x="12287" y="1560"/>
                    <a:pt x="12301" y="1570"/>
                  </a:cubicBezTo>
                  <a:lnTo>
                    <a:pt x="12684" y="1792"/>
                  </a:lnTo>
                  <a:cubicBezTo>
                    <a:pt x="12691" y="1796"/>
                    <a:pt x="12701" y="1798"/>
                    <a:pt x="12711" y="1798"/>
                  </a:cubicBezTo>
                  <a:cubicBezTo>
                    <a:pt x="12722" y="1798"/>
                    <a:pt x="12734" y="1795"/>
                    <a:pt x="12743" y="1790"/>
                  </a:cubicBezTo>
                  <a:lnTo>
                    <a:pt x="13144" y="1558"/>
                  </a:lnTo>
                  <a:cubicBezTo>
                    <a:pt x="13161" y="1548"/>
                    <a:pt x="13162" y="1533"/>
                    <a:pt x="13147" y="1524"/>
                  </a:cubicBezTo>
                  <a:lnTo>
                    <a:pt x="12764" y="1302"/>
                  </a:lnTo>
                  <a:cubicBezTo>
                    <a:pt x="12757" y="1299"/>
                    <a:pt x="12748" y="1297"/>
                    <a:pt x="12739" y="1297"/>
                  </a:cubicBezTo>
                  <a:close/>
                  <a:moveTo>
                    <a:pt x="11603" y="1319"/>
                  </a:moveTo>
                  <a:cubicBezTo>
                    <a:pt x="11592" y="1319"/>
                    <a:pt x="11580" y="1322"/>
                    <a:pt x="11572" y="1327"/>
                  </a:cubicBezTo>
                  <a:lnTo>
                    <a:pt x="11170" y="1558"/>
                  </a:lnTo>
                  <a:cubicBezTo>
                    <a:pt x="11154" y="1569"/>
                    <a:pt x="11152" y="1583"/>
                    <a:pt x="11166" y="1591"/>
                  </a:cubicBezTo>
                  <a:lnTo>
                    <a:pt x="11550" y="1813"/>
                  </a:lnTo>
                  <a:cubicBezTo>
                    <a:pt x="11557" y="1818"/>
                    <a:pt x="11566" y="1820"/>
                    <a:pt x="11576" y="1820"/>
                  </a:cubicBezTo>
                  <a:cubicBezTo>
                    <a:pt x="11587" y="1820"/>
                    <a:pt x="11599" y="1817"/>
                    <a:pt x="11608" y="1811"/>
                  </a:cubicBezTo>
                  <a:lnTo>
                    <a:pt x="12009" y="1580"/>
                  </a:lnTo>
                  <a:cubicBezTo>
                    <a:pt x="12026" y="1570"/>
                    <a:pt x="12027" y="1555"/>
                    <a:pt x="12013" y="1547"/>
                  </a:cubicBezTo>
                  <a:lnTo>
                    <a:pt x="11629" y="1325"/>
                  </a:lnTo>
                  <a:cubicBezTo>
                    <a:pt x="11622" y="1321"/>
                    <a:pt x="11613" y="1319"/>
                    <a:pt x="11603" y="1319"/>
                  </a:cubicBezTo>
                  <a:close/>
                  <a:moveTo>
                    <a:pt x="10229" y="1344"/>
                  </a:moveTo>
                  <a:cubicBezTo>
                    <a:pt x="10218" y="1344"/>
                    <a:pt x="10206" y="1347"/>
                    <a:pt x="10197" y="1353"/>
                  </a:cubicBezTo>
                  <a:lnTo>
                    <a:pt x="9796" y="1584"/>
                  </a:lnTo>
                  <a:cubicBezTo>
                    <a:pt x="9779" y="1594"/>
                    <a:pt x="9778" y="1609"/>
                    <a:pt x="9792" y="1617"/>
                  </a:cubicBezTo>
                  <a:lnTo>
                    <a:pt x="10176" y="1839"/>
                  </a:lnTo>
                  <a:cubicBezTo>
                    <a:pt x="10183" y="1843"/>
                    <a:pt x="10192" y="1845"/>
                    <a:pt x="10202" y="1845"/>
                  </a:cubicBezTo>
                  <a:cubicBezTo>
                    <a:pt x="10213" y="1845"/>
                    <a:pt x="10225" y="1843"/>
                    <a:pt x="10234" y="1837"/>
                  </a:cubicBezTo>
                  <a:lnTo>
                    <a:pt x="10635" y="1606"/>
                  </a:lnTo>
                  <a:cubicBezTo>
                    <a:pt x="10652" y="1595"/>
                    <a:pt x="10653" y="1581"/>
                    <a:pt x="10638" y="1573"/>
                  </a:cubicBezTo>
                  <a:lnTo>
                    <a:pt x="10255" y="1351"/>
                  </a:lnTo>
                  <a:cubicBezTo>
                    <a:pt x="10248" y="1346"/>
                    <a:pt x="10239" y="1344"/>
                    <a:pt x="10229" y="1344"/>
                  </a:cubicBezTo>
                  <a:close/>
                  <a:moveTo>
                    <a:pt x="15005" y="1252"/>
                  </a:moveTo>
                  <a:cubicBezTo>
                    <a:pt x="14994" y="1252"/>
                    <a:pt x="14983" y="1255"/>
                    <a:pt x="14974" y="1261"/>
                  </a:cubicBezTo>
                  <a:lnTo>
                    <a:pt x="14572" y="1492"/>
                  </a:lnTo>
                  <a:cubicBezTo>
                    <a:pt x="14556" y="1502"/>
                    <a:pt x="14555" y="1517"/>
                    <a:pt x="14569" y="1526"/>
                  </a:cubicBezTo>
                  <a:lnTo>
                    <a:pt x="15500" y="2064"/>
                  </a:lnTo>
                  <a:cubicBezTo>
                    <a:pt x="15507" y="2068"/>
                    <a:pt x="15516" y="2070"/>
                    <a:pt x="15525" y="2070"/>
                  </a:cubicBezTo>
                  <a:cubicBezTo>
                    <a:pt x="15536" y="2070"/>
                    <a:pt x="15549" y="2067"/>
                    <a:pt x="15558" y="2061"/>
                  </a:cubicBezTo>
                  <a:lnTo>
                    <a:pt x="15960" y="1831"/>
                  </a:lnTo>
                  <a:cubicBezTo>
                    <a:pt x="15976" y="1822"/>
                    <a:pt x="15979" y="1806"/>
                    <a:pt x="15964" y="1797"/>
                  </a:cubicBezTo>
                  <a:lnTo>
                    <a:pt x="15032" y="1259"/>
                  </a:lnTo>
                  <a:cubicBezTo>
                    <a:pt x="15024" y="1255"/>
                    <a:pt x="15015" y="1252"/>
                    <a:pt x="15005" y="1252"/>
                  </a:cubicBezTo>
                  <a:close/>
                  <a:moveTo>
                    <a:pt x="14421" y="1592"/>
                  </a:moveTo>
                  <a:cubicBezTo>
                    <a:pt x="14410" y="1592"/>
                    <a:pt x="14398" y="1595"/>
                    <a:pt x="14389" y="1601"/>
                  </a:cubicBezTo>
                  <a:lnTo>
                    <a:pt x="13988" y="1832"/>
                  </a:lnTo>
                  <a:cubicBezTo>
                    <a:pt x="13971" y="1842"/>
                    <a:pt x="13970" y="1857"/>
                    <a:pt x="13984" y="1865"/>
                  </a:cubicBezTo>
                  <a:lnTo>
                    <a:pt x="14368" y="2087"/>
                  </a:lnTo>
                  <a:cubicBezTo>
                    <a:pt x="14374" y="2091"/>
                    <a:pt x="14383" y="2092"/>
                    <a:pt x="14393" y="2092"/>
                  </a:cubicBezTo>
                  <a:cubicBezTo>
                    <a:pt x="14404" y="2092"/>
                    <a:pt x="14416" y="2090"/>
                    <a:pt x="14425" y="2085"/>
                  </a:cubicBezTo>
                  <a:lnTo>
                    <a:pt x="14827" y="1854"/>
                  </a:lnTo>
                  <a:cubicBezTo>
                    <a:pt x="14844" y="1843"/>
                    <a:pt x="14845" y="1829"/>
                    <a:pt x="14830" y="1820"/>
                  </a:cubicBezTo>
                  <a:lnTo>
                    <a:pt x="14447" y="1599"/>
                  </a:lnTo>
                  <a:cubicBezTo>
                    <a:pt x="14440" y="1594"/>
                    <a:pt x="14431" y="1592"/>
                    <a:pt x="14421" y="1592"/>
                  </a:cubicBezTo>
                  <a:close/>
                  <a:moveTo>
                    <a:pt x="13286" y="1613"/>
                  </a:moveTo>
                  <a:cubicBezTo>
                    <a:pt x="13275" y="1613"/>
                    <a:pt x="13264" y="1616"/>
                    <a:pt x="13255" y="1621"/>
                  </a:cubicBezTo>
                  <a:lnTo>
                    <a:pt x="12853" y="1853"/>
                  </a:lnTo>
                  <a:cubicBezTo>
                    <a:pt x="12836" y="1863"/>
                    <a:pt x="12835" y="1877"/>
                    <a:pt x="12850" y="1886"/>
                  </a:cubicBezTo>
                  <a:lnTo>
                    <a:pt x="13233" y="2108"/>
                  </a:lnTo>
                  <a:cubicBezTo>
                    <a:pt x="13240" y="2112"/>
                    <a:pt x="13249" y="2114"/>
                    <a:pt x="13259" y="2114"/>
                  </a:cubicBezTo>
                  <a:cubicBezTo>
                    <a:pt x="13270" y="2114"/>
                    <a:pt x="13282" y="2111"/>
                    <a:pt x="13291" y="2105"/>
                  </a:cubicBezTo>
                  <a:lnTo>
                    <a:pt x="13692" y="1874"/>
                  </a:lnTo>
                  <a:cubicBezTo>
                    <a:pt x="13709" y="1864"/>
                    <a:pt x="13710" y="1849"/>
                    <a:pt x="13697" y="1841"/>
                  </a:cubicBezTo>
                  <a:lnTo>
                    <a:pt x="13312" y="1619"/>
                  </a:lnTo>
                  <a:cubicBezTo>
                    <a:pt x="13305" y="1615"/>
                    <a:pt x="13296" y="1613"/>
                    <a:pt x="13286" y="1613"/>
                  </a:cubicBezTo>
                  <a:close/>
                  <a:moveTo>
                    <a:pt x="12151" y="1635"/>
                  </a:moveTo>
                  <a:cubicBezTo>
                    <a:pt x="12141" y="1635"/>
                    <a:pt x="12129" y="1637"/>
                    <a:pt x="12119" y="1643"/>
                  </a:cubicBezTo>
                  <a:lnTo>
                    <a:pt x="11717" y="1874"/>
                  </a:lnTo>
                  <a:cubicBezTo>
                    <a:pt x="11701" y="1885"/>
                    <a:pt x="11700" y="1899"/>
                    <a:pt x="11714" y="1908"/>
                  </a:cubicBezTo>
                  <a:lnTo>
                    <a:pt x="12097" y="2130"/>
                  </a:lnTo>
                  <a:cubicBezTo>
                    <a:pt x="12104" y="2134"/>
                    <a:pt x="12113" y="2136"/>
                    <a:pt x="12122" y="2136"/>
                  </a:cubicBezTo>
                  <a:cubicBezTo>
                    <a:pt x="12134" y="2136"/>
                    <a:pt x="12146" y="2133"/>
                    <a:pt x="12155" y="2127"/>
                  </a:cubicBezTo>
                  <a:lnTo>
                    <a:pt x="12557" y="1896"/>
                  </a:lnTo>
                  <a:cubicBezTo>
                    <a:pt x="12573" y="1886"/>
                    <a:pt x="12574" y="1872"/>
                    <a:pt x="12561" y="1863"/>
                  </a:cubicBezTo>
                  <a:lnTo>
                    <a:pt x="12177" y="1641"/>
                  </a:lnTo>
                  <a:cubicBezTo>
                    <a:pt x="12170" y="1637"/>
                    <a:pt x="12161" y="1635"/>
                    <a:pt x="12151" y="1635"/>
                  </a:cubicBezTo>
                  <a:close/>
                  <a:moveTo>
                    <a:pt x="9645" y="1682"/>
                  </a:moveTo>
                  <a:cubicBezTo>
                    <a:pt x="9633" y="1682"/>
                    <a:pt x="9621" y="1686"/>
                    <a:pt x="9611" y="1691"/>
                  </a:cubicBezTo>
                  <a:lnTo>
                    <a:pt x="9210" y="1922"/>
                  </a:lnTo>
                  <a:cubicBezTo>
                    <a:pt x="9193" y="1932"/>
                    <a:pt x="9192" y="1946"/>
                    <a:pt x="9206" y="1956"/>
                  </a:cubicBezTo>
                  <a:lnTo>
                    <a:pt x="9589" y="2178"/>
                  </a:lnTo>
                  <a:cubicBezTo>
                    <a:pt x="9596" y="2182"/>
                    <a:pt x="9605" y="2184"/>
                    <a:pt x="9614" y="2184"/>
                  </a:cubicBezTo>
                  <a:cubicBezTo>
                    <a:pt x="9625" y="2184"/>
                    <a:pt x="9638" y="2180"/>
                    <a:pt x="9647" y="2175"/>
                  </a:cubicBezTo>
                  <a:lnTo>
                    <a:pt x="10049" y="1944"/>
                  </a:lnTo>
                  <a:cubicBezTo>
                    <a:pt x="10065" y="1934"/>
                    <a:pt x="10067" y="1920"/>
                    <a:pt x="10053" y="1910"/>
                  </a:cubicBezTo>
                  <a:lnTo>
                    <a:pt x="9670" y="1688"/>
                  </a:lnTo>
                  <a:cubicBezTo>
                    <a:pt x="9663" y="1684"/>
                    <a:pt x="9654" y="1682"/>
                    <a:pt x="9645" y="1682"/>
                  </a:cubicBezTo>
                  <a:close/>
                  <a:moveTo>
                    <a:pt x="10896" y="1729"/>
                  </a:moveTo>
                  <a:cubicBezTo>
                    <a:pt x="10884" y="1729"/>
                    <a:pt x="10872" y="1731"/>
                    <a:pt x="10862" y="1736"/>
                  </a:cubicBezTo>
                  <a:lnTo>
                    <a:pt x="10461" y="1967"/>
                  </a:lnTo>
                  <a:cubicBezTo>
                    <a:pt x="10443" y="1977"/>
                    <a:pt x="10442" y="1992"/>
                    <a:pt x="10457" y="2001"/>
                  </a:cubicBezTo>
                  <a:lnTo>
                    <a:pt x="10840" y="2222"/>
                  </a:lnTo>
                  <a:cubicBezTo>
                    <a:pt x="10847" y="2226"/>
                    <a:pt x="10856" y="2228"/>
                    <a:pt x="10866" y="2228"/>
                  </a:cubicBezTo>
                  <a:cubicBezTo>
                    <a:pt x="10877" y="2228"/>
                    <a:pt x="10889" y="2226"/>
                    <a:pt x="10897" y="2220"/>
                  </a:cubicBezTo>
                  <a:lnTo>
                    <a:pt x="11299" y="1989"/>
                  </a:lnTo>
                  <a:cubicBezTo>
                    <a:pt x="11316" y="1978"/>
                    <a:pt x="11318" y="1964"/>
                    <a:pt x="11303" y="1956"/>
                  </a:cubicBezTo>
                  <a:lnTo>
                    <a:pt x="10920" y="1734"/>
                  </a:lnTo>
                  <a:cubicBezTo>
                    <a:pt x="10913" y="1730"/>
                    <a:pt x="10905" y="1729"/>
                    <a:pt x="10896" y="1729"/>
                  </a:cubicBezTo>
                  <a:close/>
                  <a:moveTo>
                    <a:pt x="14968" y="1908"/>
                  </a:moveTo>
                  <a:cubicBezTo>
                    <a:pt x="14957" y="1908"/>
                    <a:pt x="14945" y="1911"/>
                    <a:pt x="14937" y="1917"/>
                  </a:cubicBezTo>
                  <a:lnTo>
                    <a:pt x="14535" y="2148"/>
                  </a:lnTo>
                  <a:cubicBezTo>
                    <a:pt x="14518" y="2158"/>
                    <a:pt x="14517" y="2173"/>
                    <a:pt x="14531" y="2182"/>
                  </a:cubicBezTo>
                  <a:lnTo>
                    <a:pt x="14914" y="2403"/>
                  </a:lnTo>
                  <a:cubicBezTo>
                    <a:pt x="14921" y="2407"/>
                    <a:pt x="14930" y="2409"/>
                    <a:pt x="14940" y="2409"/>
                  </a:cubicBezTo>
                  <a:cubicBezTo>
                    <a:pt x="14951" y="2409"/>
                    <a:pt x="14963" y="2406"/>
                    <a:pt x="14973" y="2401"/>
                  </a:cubicBezTo>
                  <a:lnTo>
                    <a:pt x="15373" y="2169"/>
                  </a:lnTo>
                  <a:cubicBezTo>
                    <a:pt x="15391" y="2159"/>
                    <a:pt x="15392" y="2145"/>
                    <a:pt x="15377" y="2136"/>
                  </a:cubicBezTo>
                  <a:lnTo>
                    <a:pt x="14994" y="1914"/>
                  </a:lnTo>
                  <a:cubicBezTo>
                    <a:pt x="14987" y="1910"/>
                    <a:pt x="14978" y="1908"/>
                    <a:pt x="14968" y="1908"/>
                  </a:cubicBezTo>
                  <a:close/>
                  <a:moveTo>
                    <a:pt x="13837" y="1930"/>
                  </a:moveTo>
                  <a:cubicBezTo>
                    <a:pt x="13825" y="1930"/>
                    <a:pt x="13813" y="1933"/>
                    <a:pt x="13803" y="1939"/>
                  </a:cubicBezTo>
                  <a:lnTo>
                    <a:pt x="13402" y="2169"/>
                  </a:lnTo>
                  <a:cubicBezTo>
                    <a:pt x="13385" y="2180"/>
                    <a:pt x="13384" y="2194"/>
                    <a:pt x="13398" y="2204"/>
                  </a:cubicBezTo>
                  <a:lnTo>
                    <a:pt x="13781" y="2426"/>
                  </a:lnTo>
                  <a:cubicBezTo>
                    <a:pt x="13787" y="2429"/>
                    <a:pt x="13796" y="2430"/>
                    <a:pt x="13805" y="2430"/>
                  </a:cubicBezTo>
                  <a:cubicBezTo>
                    <a:pt x="13817" y="2430"/>
                    <a:pt x="13830" y="2428"/>
                    <a:pt x="13839" y="2422"/>
                  </a:cubicBezTo>
                  <a:lnTo>
                    <a:pt x="14241" y="2192"/>
                  </a:lnTo>
                  <a:cubicBezTo>
                    <a:pt x="14257" y="2182"/>
                    <a:pt x="14259" y="2167"/>
                    <a:pt x="14245" y="2158"/>
                  </a:cubicBezTo>
                  <a:lnTo>
                    <a:pt x="13862" y="1936"/>
                  </a:lnTo>
                  <a:cubicBezTo>
                    <a:pt x="13855" y="1932"/>
                    <a:pt x="13846" y="1930"/>
                    <a:pt x="13837" y="1930"/>
                  </a:cubicBezTo>
                  <a:close/>
                  <a:moveTo>
                    <a:pt x="12702" y="1952"/>
                  </a:moveTo>
                  <a:cubicBezTo>
                    <a:pt x="12690" y="1952"/>
                    <a:pt x="12678" y="1955"/>
                    <a:pt x="12669" y="1961"/>
                  </a:cubicBezTo>
                  <a:lnTo>
                    <a:pt x="12267" y="2192"/>
                  </a:lnTo>
                  <a:cubicBezTo>
                    <a:pt x="12249" y="2203"/>
                    <a:pt x="12248" y="2216"/>
                    <a:pt x="12262" y="2225"/>
                  </a:cubicBezTo>
                  <a:lnTo>
                    <a:pt x="12645" y="2447"/>
                  </a:lnTo>
                  <a:cubicBezTo>
                    <a:pt x="12653" y="2451"/>
                    <a:pt x="12662" y="2452"/>
                    <a:pt x="12671" y="2452"/>
                  </a:cubicBezTo>
                  <a:cubicBezTo>
                    <a:pt x="12683" y="2452"/>
                    <a:pt x="12695" y="2450"/>
                    <a:pt x="12705" y="2445"/>
                  </a:cubicBezTo>
                  <a:lnTo>
                    <a:pt x="13106" y="2214"/>
                  </a:lnTo>
                  <a:cubicBezTo>
                    <a:pt x="13123" y="2204"/>
                    <a:pt x="13125" y="2189"/>
                    <a:pt x="13110" y="2180"/>
                  </a:cubicBezTo>
                  <a:lnTo>
                    <a:pt x="12727" y="1958"/>
                  </a:lnTo>
                  <a:cubicBezTo>
                    <a:pt x="12720" y="1954"/>
                    <a:pt x="12711" y="1952"/>
                    <a:pt x="12702" y="1952"/>
                  </a:cubicBezTo>
                  <a:close/>
                  <a:moveTo>
                    <a:pt x="9057" y="2021"/>
                  </a:moveTo>
                  <a:cubicBezTo>
                    <a:pt x="9046" y="2021"/>
                    <a:pt x="9034" y="2023"/>
                    <a:pt x="9026" y="2029"/>
                  </a:cubicBezTo>
                  <a:lnTo>
                    <a:pt x="8624" y="2260"/>
                  </a:lnTo>
                  <a:cubicBezTo>
                    <a:pt x="8607" y="2271"/>
                    <a:pt x="8606" y="2285"/>
                    <a:pt x="8620" y="2293"/>
                  </a:cubicBezTo>
                  <a:lnTo>
                    <a:pt x="9004" y="2515"/>
                  </a:lnTo>
                  <a:cubicBezTo>
                    <a:pt x="9011" y="2520"/>
                    <a:pt x="9020" y="2522"/>
                    <a:pt x="9029" y="2522"/>
                  </a:cubicBezTo>
                  <a:cubicBezTo>
                    <a:pt x="9040" y="2522"/>
                    <a:pt x="9052" y="2519"/>
                    <a:pt x="9062" y="2513"/>
                  </a:cubicBezTo>
                  <a:lnTo>
                    <a:pt x="9463" y="2282"/>
                  </a:lnTo>
                  <a:cubicBezTo>
                    <a:pt x="9480" y="2272"/>
                    <a:pt x="9481" y="2257"/>
                    <a:pt x="9466" y="2249"/>
                  </a:cubicBezTo>
                  <a:lnTo>
                    <a:pt x="9083" y="2027"/>
                  </a:lnTo>
                  <a:cubicBezTo>
                    <a:pt x="9076" y="2023"/>
                    <a:pt x="9067" y="2021"/>
                    <a:pt x="9057" y="2021"/>
                  </a:cubicBezTo>
                  <a:close/>
                  <a:moveTo>
                    <a:pt x="11444" y="2045"/>
                  </a:moveTo>
                  <a:cubicBezTo>
                    <a:pt x="11433" y="2045"/>
                    <a:pt x="11421" y="2048"/>
                    <a:pt x="11412" y="2054"/>
                  </a:cubicBezTo>
                  <a:lnTo>
                    <a:pt x="11010" y="2285"/>
                  </a:lnTo>
                  <a:cubicBezTo>
                    <a:pt x="10993" y="2295"/>
                    <a:pt x="10992" y="2309"/>
                    <a:pt x="11007" y="2318"/>
                  </a:cubicBezTo>
                  <a:lnTo>
                    <a:pt x="11390" y="2540"/>
                  </a:lnTo>
                  <a:cubicBezTo>
                    <a:pt x="11397" y="2544"/>
                    <a:pt x="11406" y="2546"/>
                    <a:pt x="11416" y="2546"/>
                  </a:cubicBezTo>
                  <a:cubicBezTo>
                    <a:pt x="11427" y="2546"/>
                    <a:pt x="11439" y="2544"/>
                    <a:pt x="11448" y="2538"/>
                  </a:cubicBezTo>
                  <a:lnTo>
                    <a:pt x="11849" y="2307"/>
                  </a:lnTo>
                  <a:cubicBezTo>
                    <a:pt x="11866" y="2296"/>
                    <a:pt x="11867" y="2282"/>
                    <a:pt x="11854" y="2273"/>
                  </a:cubicBezTo>
                  <a:lnTo>
                    <a:pt x="11469" y="2051"/>
                  </a:lnTo>
                  <a:cubicBezTo>
                    <a:pt x="11463" y="2047"/>
                    <a:pt x="11454" y="2045"/>
                    <a:pt x="11444" y="2045"/>
                  </a:cubicBezTo>
                  <a:close/>
                  <a:moveTo>
                    <a:pt x="10309" y="2067"/>
                  </a:moveTo>
                  <a:cubicBezTo>
                    <a:pt x="10297" y="2067"/>
                    <a:pt x="10285" y="2069"/>
                    <a:pt x="10276" y="2074"/>
                  </a:cubicBezTo>
                  <a:lnTo>
                    <a:pt x="9874" y="2306"/>
                  </a:lnTo>
                  <a:cubicBezTo>
                    <a:pt x="9858" y="2316"/>
                    <a:pt x="9857" y="2330"/>
                    <a:pt x="9870" y="2339"/>
                  </a:cubicBezTo>
                  <a:lnTo>
                    <a:pt x="10254" y="2561"/>
                  </a:lnTo>
                  <a:cubicBezTo>
                    <a:pt x="10261" y="2565"/>
                    <a:pt x="10271" y="2567"/>
                    <a:pt x="10280" y="2567"/>
                  </a:cubicBezTo>
                  <a:cubicBezTo>
                    <a:pt x="10292" y="2567"/>
                    <a:pt x="10303" y="2564"/>
                    <a:pt x="10312" y="2559"/>
                  </a:cubicBezTo>
                  <a:lnTo>
                    <a:pt x="10714" y="2327"/>
                  </a:lnTo>
                  <a:cubicBezTo>
                    <a:pt x="10730" y="2317"/>
                    <a:pt x="10731" y="2303"/>
                    <a:pt x="10718" y="2293"/>
                  </a:cubicBezTo>
                  <a:lnTo>
                    <a:pt x="10334" y="2071"/>
                  </a:lnTo>
                  <a:cubicBezTo>
                    <a:pt x="10327" y="2068"/>
                    <a:pt x="10318" y="2067"/>
                    <a:pt x="10309" y="2067"/>
                  </a:cubicBezTo>
                  <a:close/>
                  <a:moveTo>
                    <a:pt x="13249" y="2267"/>
                  </a:moveTo>
                  <a:cubicBezTo>
                    <a:pt x="13238" y="2267"/>
                    <a:pt x="13226" y="2270"/>
                    <a:pt x="13216" y="2276"/>
                  </a:cubicBezTo>
                  <a:lnTo>
                    <a:pt x="12815" y="2507"/>
                  </a:lnTo>
                  <a:cubicBezTo>
                    <a:pt x="12798" y="2517"/>
                    <a:pt x="12796" y="2531"/>
                    <a:pt x="12811" y="2540"/>
                  </a:cubicBezTo>
                  <a:lnTo>
                    <a:pt x="13194" y="2762"/>
                  </a:lnTo>
                  <a:cubicBezTo>
                    <a:pt x="13201" y="2766"/>
                    <a:pt x="13210" y="2768"/>
                    <a:pt x="13220" y="2768"/>
                  </a:cubicBezTo>
                  <a:cubicBezTo>
                    <a:pt x="13231" y="2768"/>
                    <a:pt x="13243" y="2766"/>
                    <a:pt x="13252" y="2760"/>
                  </a:cubicBezTo>
                  <a:lnTo>
                    <a:pt x="13653" y="2529"/>
                  </a:lnTo>
                  <a:cubicBezTo>
                    <a:pt x="13671" y="2518"/>
                    <a:pt x="13672" y="2504"/>
                    <a:pt x="13657" y="2495"/>
                  </a:cubicBezTo>
                  <a:lnTo>
                    <a:pt x="13274" y="2273"/>
                  </a:lnTo>
                  <a:cubicBezTo>
                    <a:pt x="13267" y="2269"/>
                    <a:pt x="13258" y="2267"/>
                    <a:pt x="13249" y="2267"/>
                  </a:cubicBezTo>
                  <a:close/>
                  <a:moveTo>
                    <a:pt x="10858" y="2383"/>
                  </a:moveTo>
                  <a:cubicBezTo>
                    <a:pt x="10847" y="2383"/>
                    <a:pt x="10835" y="2386"/>
                    <a:pt x="10826" y="2391"/>
                  </a:cubicBezTo>
                  <a:lnTo>
                    <a:pt x="10425" y="2623"/>
                  </a:lnTo>
                  <a:cubicBezTo>
                    <a:pt x="10408" y="2633"/>
                    <a:pt x="10406" y="2648"/>
                    <a:pt x="10420" y="2657"/>
                  </a:cubicBezTo>
                  <a:lnTo>
                    <a:pt x="10804" y="2879"/>
                  </a:lnTo>
                  <a:cubicBezTo>
                    <a:pt x="10810" y="2882"/>
                    <a:pt x="10819" y="2884"/>
                    <a:pt x="10829" y="2884"/>
                  </a:cubicBezTo>
                  <a:cubicBezTo>
                    <a:pt x="10840" y="2884"/>
                    <a:pt x="10852" y="2881"/>
                    <a:pt x="10862" y="2876"/>
                  </a:cubicBezTo>
                  <a:lnTo>
                    <a:pt x="11263" y="2644"/>
                  </a:lnTo>
                  <a:cubicBezTo>
                    <a:pt x="11281" y="2634"/>
                    <a:pt x="11282" y="2621"/>
                    <a:pt x="11267" y="2611"/>
                  </a:cubicBezTo>
                  <a:lnTo>
                    <a:pt x="10884" y="2389"/>
                  </a:lnTo>
                  <a:cubicBezTo>
                    <a:pt x="10877" y="2385"/>
                    <a:pt x="10868" y="2383"/>
                    <a:pt x="10858" y="2383"/>
                  </a:cubicBezTo>
                  <a:close/>
                  <a:moveTo>
                    <a:pt x="9724" y="2405"/>
                  </a:moveTo>
                  <a:cubicBezTo>
                    <a:pt x="9712" y="2405"/>
                    <a:pt x="9699" y="2408"/>
                    <a:pt x="9689" y="2414"/>
                  </a:cubicBezTo>
                  <a:lnTo>
                    <a:pt x="9289" y="2644"/>
                  </a:lnTo>
                  <a:cubicBezTo>
                    <a:pt x="9271" y="2655"/>
                    <a:pt x="9270" y="2669"/>
                    <a:pt x="9285" y="2678"/>
                  </a:cubicBezTo>
                  <a:lnTo>
                    <a:pt x="9668" y="2900"/>
                  </a:lnTo>
                  <a:cubicBezTo>
                    <a:pt x="9675" y="2904"/>
                    <a:pt x="9684" y="2906"/>
                    <a:pt x="9693" y="2906"/>
                  </a:cubicBezTo>
                  <a:cubicBezTo>
                    <a:pt x="9704" y="2906"/>
                    <a:pt x="9716" y="2903"/>
                    <a:pt x="9726" y="2897"/>
                  </a:cubicBezTo>
                  <a:lnTo>
                    <a:pt x="10127" y="2667"/>
                  </a:lnTo>
                  <a:cubicBezTo>
                    <a:pt x="10144" y="2656"/>
                    <a:pt x="10146" y="2642"/>
                    <a:pt x="10131" y="2633"/>
                  </a:cubicBezTo>
                  <a:lnTo>
                    <a:pt x="9748" y="2411"/>
                  </a:lnTo>
                  <a:cubicBezTo>
                    <a:pt x="9742" y="2407"/>
                    <a:pt x="9733" y="2405"/>
                    <a:pt x="9724" y="2405"/>
                  </a:cubicBezTo>
                  <a:close/>
                  <a:moveTo>
                    <a:pt x="8343" y="2434"/>
                  </a:moveTo>
                  <a:cubicBezTo>
                    <a:pt x="8331" y="2434"/>
                    <a:pt x="8320" y="2436"/>
                    <a:pt x="8310" y="2442"/>
                  </a:cubicBezTo>
                  <a:lnTo>
                    <a:pt x="7909" y="2673"/>
                  </a:lnTo>
                  <a:cubicBezTo>
                    <a:pt x="7892" y="2684"/>
                    <a:pt x="7891" y="2698"/>
                    <a:pt x="7905" y="2706"/>
                  </a:cubicBezTo>
                  <a:lnTo>
                    <a:pt x="8288" y="2928"/>
                  </a:lnTo>
                  <a:cubicBezTo>
                    <a:pt x="8296" y="2933"/>
                    <a:pt x="8305" y="2935"/>
                    <a:pt x="8314" y="2935"/>
                  </a:cubicBezTo>
                  <a:cubicBezTo>
                    <a:pt x="8326" y="2935"/>
                    <a:pt x="8337" y="2932"/>
                    <a:pt x="8346" y="2926"/>
                  </a:cubicBezTo>
                  <a:lnTo>
                    <a:pt x="8748" y="2695"/>
                  </a:lnTo>
                  <a:cubicBezTo>
                    <a:pt x="8764" y="2685"/>
                    <a:pt x="8766" y="2670"/>
                    <a:pt x="8752" y="2662"/>
                  </a:cubicBezTo>
                  <a:lnTo>
                    <a:pt x="8369" y="2440"/>
                  </a:lnTo>
                  <a:cubicBezTo>
                    <a:pt x="8362" y="2436"/>
                    <a:pt x="8352" y="2434"/>
                    <a:pt x="8343" y="2434"/>
                  </a:cubicBezTo>
                  <a:close/>
                  <a:moveTo>
                    <a:pt x="14382" y="2247"/>
                  </a:moveTo>
                  <a:cubicBezTo>
                    <a:pt x="14370" y="2247"/>
                    <a:pt x="14358" y="2249"/>
                    <a:pt x="14349" y="2255"/>
                  </a:cubicBezTo>
                  <a:lnTo>
                    <a:pt x="13363" y="2824"/>
                  </a:lnTo>
                  <a:cubicBezTo>
                    <a:pt x="13347" y="2834"/>
                    <a:pt x="13345" y="2849"/>
                    <a:pt x="13359" y="2858"/>
                  </a:cubicBezTo>
                  <a:lnTo>
                    <a:pt x="13742" y="3080"/>
                  </a:lnTo>
                  <a:cubicBezTo>
                    <a:pt x="13749" y="3084"/>
                    <a:pt x="13758" y="3086"/>
                    <a:pt x="13767" y="3086"/>
                  </a:cubicBezTo>
                  <a:cubicBezTo>
                    <a:pt x="13779" y="3086"/>
                    <a:pt x="13791" y="3083"/>
                    <a:pt x="13801" y="3077"/>
                  </a:cubicBezTo>
                  <a:lnTo>
                    <a:pt x="14788" y="2507"/>
                  </a:lnTo>
                  <a:cubicBezTo>
                    <a:pt x="14804" y="2497"/>
                    <a:pt x="14805" y="2482"/>
                    <a:pt x="14792" y="2473"/>
                  </a:cubicBezTo>
                  <a:lnTo>
                    <a:pt x="14407" y="2252"/>
                  </a:lnTo>
                  <a:cubicBezTo>
                    <a:pt x="14400" y="2248"/>
                    <a:pt x="14391" y="2247"/>
                    <a:pt x="14382" y="2247"/>
                  </a:cubicBezTo>
                  <a:close/>
                  <a:moveTo>
                    <a:pt x="10272" y="2722"/>
                  </a:moveTo>
                  <a:cubicBezTo>
                    <a:pt x="10260" y="2722"/>
                    <a:pt x="10248" y="2724"/>
                    <a:pt x="10239" y="2730"/>
                  </a:cubicBezTo>
                  <a:lnTo>
                    <a:pt x="9837" y="2961"/>
                  </a:lnTo>
                  <a:cubicBezTo>
                    <a:pt x="9821" y="2972"/>
                    <a:pt x="9820" y="2985"/>
                    <a:pt x="9833" y="2994"/>
                  </a:cubicBezTo>
                  <a:lnTo>
                    <a:pt x="10217" y="3216"/>
                  </a:lnTo>
                  <a:cubicBezTo>
                    <a:pt x="10224" y="3221"/>
                    <a:pt x="10233" y="3223"/>
                    <a:pt x="10242" y="3223"/>
                  </a:cubicBezTo>
                  <a:cubicBezTo>
                    <a:pt x="10254" y="3223"/>
                    <a:pt x="10265" y="3220"/>
                    <a:pt x="10275" y="3214"/>
                  </a:cubicBezTo>
                  <a:lnTo>
                    <a:pt x="10677" y="2983"/>
                  </a:lnTo>
                  <a:cubicBezTo>
                    <a:pt x="10693" y="2973"/>
                    <a:pt x="10694" y="2958"/>
                    <a:pt x="10680" y="2949"/>
                  </a:cubicBezTo>
                  <a:lnTo>
                    <a:pt x="10297" y="2727"/>
                  </a:lnTo>
                  <a:cubicBezTo>
                    <a:pt x="10290" y="2723"/>
                    <a:pt x="10281" y="2722"/>
                    <a:pt x="10272" y="2722"/>
                  </a:cubicBezTo>
                  <a:close/>
                  <a:moveTo>
                    <a:pt x="7758" y="2772"/>
                  </a:moveTo>
                  <a:cubicBezTo>
                    <a:pt x="7746" y="2772"/>
                    <a:pt x="7734" y="2775"/>
                    <a:pt x="7725" y="2781"/>
                  </a:cubicBezTo>
                  <a:lnTo>
                    <a:pt x="7323" y="3011"/>
                  </a:lnTo>
                  <a:cubicBezTo>
                    <a:pt x="7307" y="3021"/>
                    <a:pt x="7305" y="3036"/>
                    <a:pt x="7319" y="3045"/>
                  </a:cubicBezTo>
                  <a:lnTo>
                    <a:pt x="7702" y="3267"/>
                  </a:lnTo>
                  <a:cubicBezTo>
                    <a:pt x="7709" y="3271"/>
                    <a:pt x="7717" y="3273"/>
                    <a:pt x="7726" y="3273"/>
                  </a:cubicBezTo>
                  <a:cubicBezTo>
                    <a:pt x="7738" y="3273"/>
                    <a:pt x="7751" y="3270"/>
                    <a:pt x="7761" y="3264"/>
                  </a:cubicBezTo>
                  <a:lnTo>
                    <a:pt x="8162" y="3034"/>
                  </a:lnTo>
                  <a:cubicBezTo>
                    <a:pt x="8179" y="3023"/>
                    <a:pt x="8180" y="3009"/>
                    <a:pt x="8166" y="3000"/>
                  </a:cubicBezTo>
                  <a:lnTo>
                    <a:pt x="7782" y="2778"/>
                  </a:lnTo>
                  <a:cubicBezTo>
                    <a:pt x="7776" y="2774"/>
                    <a:pt x="7767" y="2772"/>
                    <a:pt x="7758" y="2772"/>
                  </a:cubicBezTo>
                  <a:close/>
                  <a:moveTo>
                    <a:pt x="9012" y="2815"/>
                  </a:moveTo>
                  <a:cubicBezTo>
                    <a:pt x="9001" y="2815"/>
                    <a:pt x="8989" y="2817"/>
                    <a:pt x="8980" y="2823"/>
                  </a:cubicBezTo>
                  <a:lnTo>
                    <a:pt x="8301" y="3215"/>
                  </a:lnTo>
                  <a:cubicBezTo>
                    <a:pt x="8284" y="3226"/>
                    <a:pt x="8283" y="3240"/>
                    <a:pt x="8298" y="3248"/>
                  </a:cubicBezTo>
                  <a:lnTo>
                    <a:pt x="8681" y="3470"/>
                  </a:lnTo>
                  <a:cubicBezTo>
                    <a:pt x="8688" y="3475"/>
                    <a:pt x="8697" y="3477"/>
                    <a:pt x="8707" y="3477"/>
                  </a:cubicBezTo>
                  <a:cubicBezTo>
                    <a:pt x="8718" y="3477"/>
                    <a:pt x="8730" y="3474"/>
                    <a:pt x="8739" y="3468"/>
                  </a:cubicBezTo>
                  <a:lnTo>
                    <a:pt x="9418" y="3076"/>
                  </a:lnTo>
                  <a:cubicBezTo>
                    <a:pt x="9434" y="3066"/>
                    <a:pt x="9435" y="3051"/>
                    <a:pt x="9421" y="3042"/>
                  </a:cubicBezTo>
                  <a:lnTo>
                    <a:pt x="9038" y="2820"/>
                  </a:lnTo>
                  <a:cubicBezTo>
                    <a:pt x="9031" y="2817"/>
                    <a:pt x="9022" y="2815"/>
                    <a:pt x="9012" y="2815"/>
                  </a:cubicBezTo>
                  <a:close/>
                  <a:moveTo>
                    <a:pt x="13089" y="2994"/>
                  </a:moveTo>
                  <a:cubicBezTo>
                    <a:pt x="13077" y="2994"/>
                    <a:pt x="13064" y="2997"/>
                    <a:pt x="13054" y="3003"/>
                  </a:cubicBezTo>
                  <a:lnTo>
                    <a:pt x="12654" y="3233"/>
                  </a:lnTo>
                  <a:cubicBezTo>
                    <a:pt x="12636" y="3243"/>
                    <a:pt x="12635" y="3258"/>
                    <a:pt x="12650" y="3267"/>
                  </a:cubicBezTo>
                  <a:lnTo>
                    <a:pt x="13033" y="3489"/>
                  </a:lnTo>
                  <a:cubicBezTo>
                    <a:pt x="13040" y="3493"/>
                    <a:pt x="13048" y="3494"/>
                    <a:pt x="13058" y="3494"/>
                  </a:cubicBezTo>
                  <a:cubicBezTo>
                    <a:pt x="13069" y="3494"/>
                    <a:pt x="13081" y="3492"/>
                    <a:pt x="13090" y="3486"/>
                  </a:cubicBezTo>
                  <a:lnTo>
                    <a:pt x="13492" y="3255"/>
                  </a:lnTo>
                  <a:cubicBezTo>
                    <a:pt x="13509" y="3244"/>
                    <a:pt x="13510" y="3231"/>
                    <a:pt x="13496" y="3222"/>
                  </a:cubicBezTo>
                  <a:lnTo>
                    <a:pt x="13113" y="3000"/>
                  </a:lnTo>
                  <a:cubicBezTo>
                    <a:pt x="13106" y="2996"/>
                    <a:pt x="13098" y="2994"/>
                    <a:pt x="13089" y="2994"/>
                  </a:cubicBezTo>
                  <a:close/>
                  <a:moveTo>
                    <a:pt x="11954" y="3016"/>
                  </a:moveTo>
                  <a:cubicBezTo>
                    <a:pt x="11943" y="3016"/>
                    <a:pt x="11931" y="3019"/>
                    <a:pt x="11922" y="3024"/>
                  </a:cubicBezTo>
                  <a:lnTo>
                    <a:pt x="11520" y="3256"/>
                  </a:lnTo>
                  <a:cubicBezTo>
                    <a:pt x="11504" y="3266"/>
                    <a:pt x="11502" y="3279"/>
                    <a:pt x="11516" y="3289"/>
                  </a:cubicBezTo>
                  <a:lnTo>
                    <a:pt x="11900" y="3511"/>
                  </a:lnTo>
                  <a:cubicBezTo>
                    <a:pt x="11907" y="3515"/>
                    <a:pt x="11916" y="3517"/>
                    <a:pt x="11926" y="3517"/>
                  </a:cubicBezTo>
                  <a:cubicBezTo>
                    <a:pt x="11937" y="3517"/>
                    <a:pt x="11949" y="3514"/>
                    <a:pt x="11958" y="3509"/>
                  </a:cubicBezTo>
                  <a:lnTo>
                    <a:pt x="12359" y="3277"/>
                  </a:lnTo>
                  <a:cubicBezTo>
                    <a:pt x="12376" y="3267"/>
                    <a:pt x="12377" y="3253"/>
                    <a:pt x="12363" y="3243"/>
                  </a:cubicBezTo>
                  <a:lnTo>
                    <a:pt x="11980" y="3021"/>
                  </a:lnTo>
                  <a:cubicBezTo>
                    <a:pt x="11973" y="3018"/>
                    <a:pt x="11964" y="3016"/>
                    <a:pt x="11954" y="3016"/>
                  </a:cubicBezTo>
                  <a:close/>
                  <a:moveTo>
                    <a:pt x="7171" y="3111"/>
                  </a:moveTo>
                  <a:cubicBezTo>
                    <a:pt x="7160" y="3111"/>
                    <a:pt x="7148" y="3114"/>
                    <a:pt x="7138" y="3119"/>
                  </a:cubicBezTo>
                  <a:lnTo>
                    <a:pt x="6738" y="3351"/>
                  </a:lnTo>
                  <a:cubicBezTo>
                    <a:pt x="6720" y="3361"/>
                    <a:pt x="6719" y="3375"/>
                    <a:pt x="6733" y="3385"/>
                  </a:cubicBezTo>
                  <a:lnTo>
                    <a:pt x="7117" y="3607"/>
                  </a:lnTo>
                  <a:cubicBezTo>
                    <a:pt x="7123" y="3610"/>
                    <a:pt x="7132" y="3612"/>
                    <a:pt x="7142" y="3612"/>
                  </a:cubicBezTo>
                  <a:cubicBezTo>
                    <a:pt x="7153" y="3612"/>
                    <a:pt x="7165" y="3609"/>
                    <a:pt x="7174" y="3604"/>
                  </a:cubicBezTo>
                  <a:lnTo>
                    <a:pt x="7576" y="3372"/>
                  </a:lnTo>
                  <a:cubicBezTo>
                    <a:pt x="7593" y="3362"/>
                    <a:pt x="7595" y="3349"/>
                    <a:pt x="7580" y="3339"/>
                  </a:cubicBezTo>
                  <a:lnTo>
                    <a:pt x="7197" y="3117"/>
                  </a:lnTo>
                  <a:cubicBezTo>
                    <a:pt x="7190" y="3113"/>
                    <a:pt x="7181" y="3111"/>
                    <a:pt x="7171" y="3111"/>
                  </a:cubicBezTo>
                  <a:close/>
                  <a:moveTo>
                    <a:pt x="8150" y="3313"/>
                  </a:moveTo>
                  <a:cubicBezTo>
                    <a:pt x="8138" y="3313"/>
                    <a:pt x="8126" y="3316"/>
                    <a:pt x="8117" y="3321"/>
                  </a:cubicBezTo>
                  <a:lnTo>
                    <a:pt x="7715" y="3552"/>
                  </a:lnTo>
                  <a:cubicBezTo>
                    <a:pt x="7699" y="3562"/>
                    <a:pt x="7698" y="3577"/>
                    <a:pt x="7711" y="3586"/>
                  </a:cubicBezTo>
                  <a:lnTo>
                    <a:pt x="8094" y="3808"/>
                  </a:lnTo>
                  <a:cubicBezTo>
                    <a:pt x="8101" y="3812"/>
                    <a:pt x="8110" y="3814"/>
                    <a:pt x="8119" y="3814"/>
                  </a:cubicBezTo>
                  <a:cubicBezTo>
                    <a:pt x="8131" y="3814"/>
                    <a:pt x="8143" y="3811"/>
                    <a:pt x="8153" y="3805"/>
                  </a:cubicBezTo>
                  <a:lnTo>
                    <a:pt x="8554" y="3574"/>
                  </a:lnTo>
                  <a:cubicBezTo>
                    <a:pt x="8571" y="3563"/>
                    <a:pt x="8572" y="3550"/>
                    <a:pt x="8558" y="3541"/>
                  </a:cubicBezTo>
                  <a:lnTo>
                    <a:pt x="8175" y="3319"/>
                  </a:lnTo>
                  <a:cubicBezTo>
                    <a:pt x="8168" y="3315"/>
                    <a:pt x="8159" y="3313"/>
                    <a:pt x="8150" y="3313"/>
                  </a:cubicBezTo>
                  <a:close/>
                  <a:moveTo>
                    <a:pt x="12501" y="3333"/>
                  </a:moveTo>
                  <a:cubicBezTo>
                    <a:pt x="12489" y="3333"/>
                    <a:pt x="12478" y="3336"/>
                    <a:pt x="12469" y="3341"/>
                  </a:cubicBezTo>
                  <a:lnTo>
                    <a:pt x="12067" y="3573"/>
                  </a:lnTo>
                  <a:cubicBezTo>
                    <a:pt x="12051" y="3583"/>
                    <a:pt x="12050" y="3597"/>
                    <a:pt x="12063" y="3607"/>
                  </a:cubicBezTo>
                  <a:lnTo>
                    <a:pt x="12446" y="3829"/>
                  </a:lnTo>
                  <a:cubicBezTo>
                    <a:pt x="12453" y="3832"/>
                    <a:pt x="12462" y="3834"/>
                    <a:pt x="12471" y="3834"/>
                  </a:cubicBezTo>
                  <a:cubicBezTo>
                    <a:pt x="12483" y="3834"/>
                    <a:pt x="12495" y="3831"/>
                    <a:pt x="12505" y="3826"/>
                  </a:cubicBezTo>
                  <a:lnTo>
                    <a:pt x="12906" y="3594"/>
                  </a:lnTo>
                  <a:cubicBezTo>
                    <a:pt x="12923" y="3584"/>
                    <a:pt x="12924" y="3571"/>
                    <a:pt x="12910" y="3561"/>
                  </a:cubicBezTo>
                  <a:lnTo>
                    <a:pt x="12527" y="3339"/>
                  </a:lnTo>
                  <a:cubicBezTo>
                    <a:pt x="12520" y="3335"/>
                    <a:pt x="12510" y="3333"/>
                    <a:pt x="12501" y="3333"/>
                  </a:cubicBezTo>
                  <a:close/>
                  <a:moveTo>
                    <a:pt x="6585" y="3449"/>
                  </a:moveTo>
                  <a:cubicBezTo>
                    <a:pt x="6573" y="3449"/>
                    <a:pt x="6561" y="3452"/>
                    <a:pt x="6552" y="3458"/>
                  </a:cubicBezTo>
                  <a:lnTo>
                    <a:pt x="6150" y="3689"/>
                  </a:lnTo>
                  <a:cubicBezTo>
                    <a:pt x="6134" y="3700"/>
                    <a:pt x="6132" y="3713"/>
                    <a:pt x="6146" y="3722"/>
                  </a:cubicBezTo>
                  <a:lnTo>
                    <a:pt x="6529" y="3944"/>
                  </a:lnTo>
                  <a:cubicBezTo>
                    <a:pt x="6536" y="3949"/>
                    <a:pt x="6546" y="3951"/>
                    <a:pt x="6555" y="3951"/>
                  </a:cubicBezTo>
                  <a:cubicBezTo>
                    <a:pt x="6567" y="3951"/>
                    <a:pt x="6578" y="3948"/>
                    <a:pt x="6588" y="3942"/>
                  </a:cubicBezTo>
                  <a:lnTo>
                    <a:pt x="6989" y="3711"/>
                  </a:lnTo>
                  <a:cubicBezTo>
                    <a:pt x="7006" y="3701"/>
                    <a:pt x="7007" y="3686"/>
                    <a:pt x="6993" y="3677"/>
                  </a:cubicBezTo>
                  <a:lnTo>
                    <a:pt x="6610" y="3455"/>
                  </a:lnTo>
                  <a:cubicBezTo>
                    <a:pt x="6603" y="3451"/>
                    <a:pt x="6594" y="3449"/>
                    <a:pt x="6585" y="3449"/>
                  </a:cubicBezTo>
                  <a:close/>
                  <a:moveTo>
                    <a:pt x="8915" y="3505"/>
                  </a:moveTo>
                  <a:cubicBezTo>
                    <a:pt x="8904" y="3505"/>
                    <a:pt x="8891" y="3508"/>
                    <a:pt x="8882" y="3514"/>
                  </a:cubicBezTo>
                  <a:lnTo>
                    <a:pt x="8480" y="3744"/>
                  </a:lnTo>
                  <a:cubicBezTo>
                    <a:pt x="8464" y="3754"/>
                    <a:pt x="8463" y="3769"/>
                    <a:pt x="8477" y="3778"/>
                  </a:cubicBezTo>
                  <a:lnTo>
                    <a:pt x="8860" y="4000"/>
                  </a:lnTo>
                  <a:cubicBezTo>
                    <a:pt x="8867" y="4004"/>
                    <a:pt x="8875" y="4006"/>
                    <a:pt x="8884" y="4006"/>
                  </a:cubicBezTo>
                  <a:cubicBezTo>
                    <a:pt x="8896" y="4006"/>
                    <a:pt x="8909" y="4003"/>
                    <a:pt x="8918" y="3997"/>
                  </a:cubicBezTo>
                  <a:lnTo>
                    <a:pt x="9320" y="3767"/>
                  </a:lnTo>
                  <a:cubicBezTo>
                    <a:pt x="9336" y="3756"/>
                    <a:pt x="9337" y="3742"/>
                    <a:pt x="9324" y="3733"/>
                  </a:cubicBezTo>
                  <a:lnTo>
                    <a:pt x="8940" y="3511"/>
                  </a:lnTo>
                  <a:cubicBezTo>
                    <a:pt x="8933" y="3507"/>
                    <a:pt x="8924" y="3505"/>
                    <a:pt x="8915" y="3505"/>
                  </a:cubicBezTo>
                  <a:close/>
                  <a:moveTo>
                    <a:pt x="7564" y="3651"/>
                  </a:moveTo>
                  <a:cubicBezTo>
                    <a:pt x="7552" y="3651"/>
                    <a:pt x="7540" y="3654"/>
                    <a:pt x="7531" y="3659"/>
                  </a:cubicBezTo>
                  <a:lnTo>
                    <a:pt x="7130" y="3891"/>
                  </a:lnTo>
                  <a:cubicBezTo>
                    <a:pt x="7112" y="3901"/>
                    <a:pt x="7111" y="3914"/>
                    <a:pt x="7126" y="3924"/>
                  </a:cubicBezTo>
                  <a:lnTo>
                    <a:pt x="7509" y="4146"/>
                  </a:lnTo>
                  <a:cubicBezTo>
                    <a:pt x="7516" y="4150"/>
                    <a:pt x="7525" y="4152"/>
                    <a:pt x="7534" y="4152"/>
                  </a:cubicBezTo>
                  <a:cubicBezTo>
                    <a:pt x="7545" y="4152"/>
                    <a:pt x="7558" y="4149"/>
                    <a:pt x="7567" y="4144"/>
                  </a:cubicBezTo>
                  <a:lnTo>
                    <a:pt x="7968" y="3912"/>
                  </a:lnTo>
                  <a:cubicBezTo>
                    <a:pt x="7985" y="3902"/>
                    <a:pt x="7986" y="3888"/>
                    <a:pt x="7972" y="3878"/>
                  </a:cubicBezTo>
                  <a:lnTo>
                    <a:pt x="7589" y="3656"/>
                  </a:lnTo>
                  <a:cubicBezTo>
                    <a:pt x="7582" y="3653"/>
                    <a:pt x="7573" y="3651"/>
                    <a:pt x="7564" y="3651"/>
                  </a:cubicBezTo>
                  <a:close/>
                  <a:moveTo>
                    <a:pt x="11914" y="3671"/>
                  </a:moveTo>
                  <a:cubicBezTo>
                    <a:pt x="11903" y="3671"/>
                    <a:pt x="11891" y="3674"/>
                    <a:pt x="11881" y="3680"/>
                  </a:cubicBezTo>
                  <a:lnTo>
                    <a:pt x="11480" y="3911"/>
                  </a:lnTo>
                  <a:cubicBezTo>
                    <a:pt x="11463" y="3922"/>
                    <a:pt x="11462" y="3935"/>
                    <a:pt x="11476" y="3944"/>
                  </a:cubicBezTo>
                  <a:lnTo>
                    <a:pt x="11860" y="4166"/>
                  </a:lnTo>
                  <a:cubicBezTo>
                    <a:pt x="11867" y="4170"/>
                    <a:pt x="11876" y="4172"/>
                    <a:pt x="11885" y="4172"/>
                  </a:cubicBezTo>
                  <a:cubicBezTo>
                    <a:pt x="11896" y="4172"/>
                    <a:pt x="11908" y="4169"/>
                    <a:pt x="11918" y="4164"/>
                  </a:cubicBezTo>
                  <a:lnTo>
                    <a:pt x="12319" y="3933"/>
                  </a:lnTo>
                  <a:cubicBezTo>
                    <a:pt x="12336" y="3923"/>
                    <a:pt x="12337" y="3908"/>
                    <a:pt x="12322" y="3899"/>
                  </a:cubicBezTo>
                  <a:lnTo>
                    <a:pt x="11939" y="3677"/>
                  </a:lnTo>
                  <a:cubicBezTo>
                    <a:pt x="11932" y="3673"/>
                    <a:pt x="11923" y="3671"/>
                    <a:pt x="11914" y="3671"/>
                  </a:cubicBezTo>
                  <a:close/>
                  <a:moveTo>
                    <a:pt x="9561" y="3132"/>
                  </a:moveTo>
                  <a:cubicBezTo>
                    <a:pt x="9550" y="3132"/>
                    <a:pt x="9538" y="3134"/>
                    <a:pt x="9528" y="3140"/>
                  </a:cubicBezTo>
                  <a:lnTo>
                    <a:pt x="9067" y="3407"/>
                  </a:lnTo>
                  <a:cubicBezTo>
                    <a:pt x="9050" y="3418"/>
                    <a:pt x="9048" y="3432"/>
                    <a:pt x="9063" y="3441"/>
                  </a:cubicBezTo>
                  <a:lnTo>
                    <a:pt x="9556" y="3726"/>
                  </a:lnTo>
                  <a:cubicBezTo>
                    <a:pt x="9572" y="3735"/>
                    <a:pt x="9570" y="3749"/>
                    <a:pt x="9552" y="3759"/>
                  </a:cubicBezTo>
                  <a:lnTo>
                    <a:pt x="9181" y="3974"/>
                  </a:lnTo>
                  <a:cubicBezTo>
                    <a:pt x="9165" y="3985"/>
                    <a:pt x="9164" y="3998"/>
                    <a:pt x="9177" y="4007"/>
                  </a:cubicBezTo>
                  <a:lnTo>
                    <a:pt x="9560" y="4229"/>
                  </a:lnTo>
                  <a:cubicBezTo>
                    <a:pt x="9568" y="4232"/>
                    <a:pt x="9577" y="4234"/>
                    <a:pt x="9585" y="4234"/>
                  </a:cubicBezTo>
                  <a:cubicBezTo>
                    <a:pt x="9598" y="4234"/>
                    <a:pt x="9611" y="4231"/>
                    <a:pt x="9620" y="4226"/>
                  </a:cubicBezTo>
                  <a:lnTo>
                    <a:pt x="10514" y="3710"/>
                  </a:lnTo>
                  <a:cubicBezTo>
                    <a:pt x="10532" y="3700"/>
                    <a:pt x="10533" y="3685"/>
                    <a:pt x="10519" y="3676"/>
                  </a:cubicBezTo>
                  <a:lnTo>
                    <a:pt x="9587" y="3138"/>
                  </a:lnTo>
                  <a:cubicBezTo>
                    <a:pt x="9580" y="3134"/>
                    <a:pt x="9571" y="3132"/>
                    <a:pt x="9561" y="3132"/>
                  </a:cubicBezTo>
                  <a:close/>
                  <a:moveTo>
                    <a:pt x="8327" y="3843"/>
                  </a:moveTo>
                  <a:cubicBezTo>
                    <a:pt x="8315" y="3843"/>
                    <a:pt x="8304" y="3846"/>
                    <a:pt x="8295" y="3851"/>
                  </a:cubicBezTo>
                  <a:lnTo>
                    <a:pt x="7894" y="4083"/>
                  </a:lnTo>
                  <a:cubicBezTo>
                    <a:pt x="7876" y="4093"/>
                    <a:pt x="7875" y="4107"/>
                    <a:pt x="7890" y="4116"/>
                  </a:cubicBezTo>
                  <a:lnTo>
                    <a:pt x="8273" y="4338"/>
                  </a:lnTo>
                  <a:cubicBezTo>
                    <a:pt x="8280" y="4342"/>
                    <a:pt x="8289" y="4344"/>
                    <a:pt x="8299" y="4344"/>
                  </a:cubicBezTo>
                  <a:cubicBezTo>
                    <a:pt x="8310" y="4344"/>
                    <a:pt x="8322" y="4341"/>
                    <a:pt x="8331" y="4336"/>
                  </a:cubicBezTo>
                  <a:lnTo>
                    <a:pt x="8732" y="4104"/>
                  </a:lnTo>
                  <a:cubicBezTo>
                    <a:pt x="8749" y="4094"/>
                    <a:pt x="8750" y="4080"/>
                    <a:pt x="8736" y="4071"/>
                  </a:cubicBezTo>
                  <a:lnTo>
                    <a:pt x="8353" y="3849"/>
                  </a:lnTo>
                  <a:cubicBezTo>
                    <a:pt x="8346" y="3845"/>
                    <a:pt x="8337" y="3843"/>
                    <a:pt x="8327" y="3843"/>
                  </a:cubicBezTo>
                  <a:close/>
                  <a:moveTo>
                    <a:pt x="5744" y="3935"/>
                  </a:moveTo>
                  <a:cubicBezTo>
                    <a:pt x="5733" y="3935"/>
                    <a:pt x="5721" y="3938"/>
                    <a:pt x="5711" y="3943"/>
                  </a:cubicBezTo>
                  <a:lnTo>
                    <a:pt x="5310" y="4175"/>
                  </a:lnTo>
                  <a:cubicBezTo>
                    <a:pt x="5293" y="4185"/>
                    <a:pt x="5292" y="4198"/>
                    <a:pt x="5306" y="4208"/>
                  </a:cubicBezTo>
                  <a:lnTo>
                    <a:pt x="5689" y="4430"/>
                  </a:lnTo>
                  <a:cubicBezTo>
                    <a:pt x="5696" y="4434"/>
                    <a:pt x="5705" y="4436"/>
                    <a:pt x="5715" y="4436"/>
                  </a:cubicBezTo>
                  <a:cubicBezTo>
                    <a:pt x="5726" y="4436"/>
                    <a:pt x="5738" y="4433"/>
                    <a:pt x="5747" y="4428"/>
                  </a:cubicBezTo>
                  <a:lnTo>
                    <a:pt x="6149" y="4196"/>
                  </a:lnTo>
                  <a:cubicBezTo>
                    <a:pt x="6166" y="4186"/>
                    <a:pt x="6167" y="4171"/>
                    <a:pt x="6152" y="4162"/>
                  </a:cubicBezTo>
                  <a:lnTo>
                    <a:pt x="5769" y="3940"/>
                  </a:lnTo>
                  <a:cubicBezTo>
                    <a:pt x="5762" y="3937"/>
                    <a:pt x="5753" y="3935"/>
                    <a:pt x="5744" y="3935"/>
                  </a:cubicBezTo>
                  <a:close/>
                  <a:moveTo>
                    <a:pt x="6979" y="3990"/>
                  </a:moveTo>
                  <a:cubicBezTo>
                    <a:pt x="6967" y="3990"/>
                    <a:pt x="6954" y="3993"/>
                    <a:pt x="6945" y="3999"/>
                  </a:cubicBezTo>
                  <a:lnTo>
                    <a:pt x="6544" y="4229"/>
                  </a:lnTo>
                  <a:cubicBezTo>
                    <a:pt x="6527" y="4240"/>
                    <a:pt x="6526" y="4254"/>
                    <a:pt x="6539" y="4263"/>
                  </a:cubicBezTo>
                  <a:lnTo>
                    <a:pt x="6922" y="4485"/>
                  </a:lnTo>
                  <a:cubicBezTo>
                    <a:pt x="6929" y="4489"/>
                    <a:pt x="6938" y="4491"/>
                    <a:pt x="6948" y="4491"/>
                  </a:cubicBezTo>
                  <a:cubicBezTo>
                    <a:pt x="6959" y="4491"/>
                    <a:pt x="6972" y="4488"/>
                    <a:pt x="6981" y="4482"/>
                  </a:cubicBezTo>
                  <a:lnTo>
                    <a:pt x="7382" y="4252"/>
                  </a:lnTo>
                  <a:cubicBezTo>
                    <a:pt x="7399" y="4242"/>
                    <a:pt x="7400" y="4227"/>
                    <a:pt x="7386" y="4218"/>
                  </a:cubicBezTo>
                  <a:lnTo>
                    <a:pt x="7003" y="3996"/>
                  </a:lnTo>
                  <a:cubicBezTo>
                    <a:pt x="6996" y="3992"/>
                    <a:pt x="6988" y="3990"/>
                    <a:pt x="6979" y="3990"/>
                  </a:cubicBezTo>
                  <a:close/>
                  <a:moveTo>
                    <a:pt x="9031" y="4071"/>
                  </a:moveTo>
                  <a:cubicBezTo>
                    <a:pt x="9019" y="4071"/>
                    <a:pt x="9008" y="4074"/>
                    <a:pt x="8999" y="4080"/>
                  </a:cubicBezTo>
                  <a:lnTo>
                    <a:pt x="8597" y="4311"/>
                  </a:lnTo>
                  <a:cubicBezTo>
                    <a:pt x="8581" y="4321"/>
                    <a:pt x="8579" y="4336"/>
                    <a:pt x="8593" y="4345"/>
                  </a:cubicBezTo>
                  <a:lnTo>
                    <a:pt x="8976" y="4567"/>
                  </a:lnTo>
                  <a:cubicBezTo>
                    <a:pt x="8982" y="4570"/>
                    <a:pt x="8991" y="4572"/>
                    <a:pt x="9000" y="4572"/>
                  </a:cubicBezTo>
                  <a:cubicBezTo>
                    <a:pt x="9012" y="4572"/>
                    <a:pt x="9025" y="4569"/>
                    <a:pt x="9035" y="4564"/>
                  </a:cubicBezTo>
                  <a:lnTo>
                    <a:pt x="9435" y="4333"/>
                  </a:lnTo>
                  <a:cubicBezTo>
                    <a:pt x="9453" y="4322"/>
                    <a:pt x="9454" y="4309"/>
                    <a:pt x="9440" y="4299"/>
                  </a:cubicBezTo>
                  <a:lnTo>
                    <a:pt x="9057" y="4077"/>
                  </a:lnTo>
                  <a:cubicBezTo>
                    <a:pt x="9049" y="4073"/>
                    <a:pt x="9040" y="4071"/>
                    <a:pt x="9031" y="4071"/>
                  </a:cubicBezTo>
                  <a:close/>
                  <a:moveTo>
                    <a:pt x="7742" y="4182"/>
                  </a:moveTo>
                  <a:cubicBezTo>
                    <a:pt x="7731" y="4182"/>
                    <a:pt x="7718" y="4185"/>
                    <a:pt x="7709" y="4190"/>
                  </a:cubicBezTo>
                  <a:lnTo>
                    <a:pt x="7308" y="4420"/>
                  </a:lnTo>
                  <a:cubicBezTo>
                    <a:pt x="7291" y="4431"/>
                    <a:pt x="7289" y="4445"/>
                    <a:pt x="7303" y="4454"/>
                  </a:cubicBezTo>
                  <a:lnTo>
                    <a:pt x="7686" y="4676"/>
                  </a:lnTo>
                  <a:cubicBezTo>
                    <a:pt x="7693" y="4680"/>
                    <a:pt x="7702" y="4682"/>
                    <a:pt x="7711" y="4682"/>
                  </a:cubicBezTo>
                  <a:cubicBezTo>
                    <a:pt x="7723" y="4682"/>
                    <a:pt x="7735" y="4679"/>
                    <a:pt x="7745" y="4673"/>
                  </a:cubicBezTo>
                  <a:lnTo>
                    <a:pt x="8146" y="4443"/>
                  </a:lnTo>
                  <a:cubicBezTo>
                    <a:pt x="8163" y="4433"/>
                    <a:pt x="8164" y="4418"/>
                    <a:pt x="8150" y="4409"/>
                  </a:cubicBezTo>
                  <a:lnTo>
                    <a:pt x="7767" y="4187"/>
                  </a:lnTo>
                  <a:cubicBezTo>
                    <a:pt x="7760" y="4184"/>
                    <a:pt x="7751" y="4182"/>
                    <a:pt x="7742" y="4182"/>
                  </a:cubicBezTo>
                  <a:close/>
                  <a:moveTo>
                    <a:pt x="11205" y="4080"/>
                  </a:moveTo>
                  <a:cubicBezTo>
                    <a:pt x="11194" y="4080"/>
                    <a:pt x="11182" y="4083"/>
                    <a:pt x="11173" y="4089"/>
                  </a:cubicBezTo>
                  <a:lnTo>
                    <a:pt x="10556" y="4445"/>
                  </a:lnTo>
                  <a:cubicBezTo>
                    <a:pt x="10539" y="4455"/>
                    <a:pt x="10538" y="4470"/>
                    <a:pt x="10553" y="4479"/>
                  </a:cubicBezTo>
                  <a:lnTo>
                    <a:pt x="10936" y="4700"/>
                  </a:lnTo>
                  <a:cubicBezTo>
                    <a:pt x="10943" y="4704"/>
                    <a:pt x="10952" y="4706"/>
                    <a:pt x="10962" y="4706"/>
                  </a:cubicBezTo>
                  <a:cubicBezTo>
                    <a:pt x="10973" y="4706"/>
                    <a:pt x="10985" y="4704"/>
                    <a:pt x="10993" y="4698"/>
                  </a:cubicBezTo>
                  <a:lnTo>
                    <a:pt x="11611" y="4342"/>
                  </a:lnTo>
                  <a:cubicBezTo>
                    <a:pt x="11627" y="4331"/>
                    <a:pt x="11628" y="4317"/>
                    <a:pt x="11614" y="4309"/>
                  </a:cubicBezTo>
                  <a:lnTo>
                    <a:pt x="11231" y="4087"/>
                  </a:lnTo>
                  <a:cubicBezTo>
                    <a:pt x="11224" y="4083"/>
                    <a:pt x="11214" y="4080"/>
                    <a:pt x="11205" y="4080"/>
                  </a:cubicBezTo>
                  <a:close/>
                  <a:moveTo>
                    <a:pt x="10658" y="3764"/>
                  </a:moveTo>
                  <a:cubicBezTo>
                    <a:pt x="10646" y="3764"/>
                    <a:pt x="10634" y="3767"/>
                    <a:pt x="10625" y="3773"/>
                  </a:cubicBezTo>
                  <a:lnTo>
                    <a:pt x="9453" y="4449"/>
                  </a:lnTo>
                  <a:cubicBezTo>
                    <a:pt x="9435" y="4460"/>
                    <a:pt x="9434" y="4474"/>
                    <a:pt x="9449" y="4482"/>
                  </a:cubicBezTo>
                  <a:lnTo>
                    <a:pt x="9832" y="4704"/>
                  </a:lnTo>
                  <a:cubicBezTo>
                    <a:pt x="9839" y="4708"/>
                    <a:pt x="9849" y="4710"/>
                    <a:pt x="9859" y="4710"/>
                  </a:cubicBezTo>
                  <a:cubicBezTo>
                    <a:pt x="9870" y="4710"/>
                    <a:pt x="9881" y="4708"/>
                    <a:pt x="9890" y="4702"/>
                  </a:cubicBezTo>
                  <a:lnTo>
                    <a:pt x="11062" y="4026"/>
                  </a:lnTo>
                  <a:cubicBezTo>
                    <a:pt x="11079" y="4016"/>
                    <a:pt x="11080" y="4001"/>
                    <a:pt x="11066" y="3992"/>
                  </a:cubicBezTo>
                  <a:lnTo>
                    <a:pt x="10683" y="3770"/>
                  </a:lnTo>
                  <a:cubicBezTo>
                    <a:pt x="10676" y="3766"/>
                    <a:pt x="10667" y="3764"/>
                    <a:pt x="10658" y="3764"/>
                  </a:cubicBezTo>
                  <a:close/>
                  <a:moveTo>
                    <a:pt x="5158" y="4272"/>
                  </a:moveTo>
                  <a:cubicBezTo>
                    <a:pt x="5146" y="4272"/>
                    <a:pt x="5134" y="4275"/>
                    <a:pt x="5125" y="4281"/>
                  </a:cubicBezTo>
                  <a:lnTo>
                    <a:pt x="4724" y="4512"/>
                  </a:lnTo>
                  <a:cubicBezTo>
                    <a:pt x="4707" y="4522"/>
                    <a:pt x="4706" y="4537"/>
                    <a:pt x="4720" y="4546"/>
                  </a:cubicBezTo>
                  <a:lnTo>
                    <a:pt x="5103" y="4768"/>
                  </a:lnTo>
                  <a:cubicBezTo>
                    <a:pt x="5110" y="4772"/>
                    <a:pt x="5119" y="4774"/>
                    <a:pt x="5128" y="4774"/>
                  </a:cubicBezTo>
                  <a:cubicBezTo>
                    <a:pt x="5140" y="4774"/>
                    <a:pt x="5152" y="4771"/>
                    <a:pt x="5161" y="4765"/>
                  </a:cubicBezTo>
                  <a:lnTo>
                    <a:pt x="5563" y="4534"/>
                  </a:lnTo>
                  <a:cubicBezTo>
                    <a:pt x="5579" y="4524"/>
                    <a:pt x="5581" y="4510"/>
                    <a:pt x="5567" y="4501"/>
                  </a:cubicBezTo>
                  <a:lnTo>
                    <a:pt x="5184" y="4279"/>
                  </a:lnTo>
                  <a:cubicBezTo>
                    <a:pt x="5177" y="4275"/>
                    <a:pt x="5167" y="4272"/>
                    <a:pt x="5158" y="4272"/>
                  </a:cubicBezTo>
                  <a:close/>
                  <a:moveTo>
                    <a:pt x="6391" y="4329"/>
                  </a:moveTo>
                  <a:cubicBezTo>
                    <a:pt x="6380" y="4329"/>
                    <a:pt x="6368" y="4331"/>
                    <a:pt x="6359" y="4337"/>
                  </a:cubicBezTo>
                  <a:lnTo>
                    <a:pt x="5958" y="4568"/>
                  </a:lnTo>
                  <a:cubicBezTo>
                    <a:pt x="5941" y="4578"/>
                    <a:pt x="5940" y="4593"/>
                    <a:pt x="5954" y="4601"/>
                  </a:cubicBezTo>
                  <a:lnTo>
                    <a:pt x="6337" y="4823"/>
                  </a:lnTo>
                  <a:cubicBezTo>
                    <a:pt x="6344" y="4827"/>
                    <a:pt x="6353" y="4829"/>
                    <a:pt x="6363" y="4829"/>
                  </a:cubicBezTo>
                  <a:cubicBezTo>
                    <a:pt x="6374" y="4829"/>
                    <a:pt x="6386" y="4826"/>
                    <a:pt x="6395" y="4821"/>
                  </a:cubicBezTo>
                  <a:lnTo>
                    <a:pt x="6796" y="4590"/>
                  </a:lnTo>
                  <a:cubicBezTo>
                    <a:pt x="6813" y="4579"/>
                    <a:pt x="6814" y="4565"/>
                    <a:pt x="6801" y="4557"/>
                  </a:cubicBezTo>
                  <a:lnTo>
                    <a:pt x="6418" y="4335"/>
                  </a:lnTo>
                  <a:cubicBezTo>
                    <a:pt x="6410" y="4331"/>
                    <a:pt x="6401" y="4329"/>
                    <a:pt x="6391" y="4329"/>
                  </a:cubicBezTo>
                  <a:close/>
                  <a:moveTo>
                    <a:pt x="8445" y="4410"/>
                  </a:moveTo>
                  <a:cubicBezTo>
                    <a:pt x="8434" y="4410"/>
                    <a:pt x="8421" y="4412"/>
                    <a:pt x="8412" y="4418"/>
                  </a:cubicBezTo>
                  <a:lnTo>
                    <a:pt x="8011" y="4649"/>
                  </a:lnTo>
                  <a:cubicBezTo>
                    <a:pt x="7994" y="4660"/>
                    <a:pt x="7993" y="4673"/>
                    <a:pt x="8008" y="4683"/>
                  </a:cubicBezTo>
                  <a:lnTo>
                    <a:pt x="8391" y="4905"/>
                  </a:lnTo>
                  <a:cubicBezTo>
                    <a:pt x="8397" y="4908"/>
                    <a:pt x="8407" y="4910"/>
                    <a:pt x="8417" y="4910"/>
                  </a:cubicBezTo>
                  <a:cubicBezTo>
                    <a:pt x="8428" y="4910"/>
                    <a:pt x="8440" y="4908"/>
                    <a:pt x="8448" y="4902"/>
                  </a:cubicBezTo>
                  <a:lnTo>
                    <a:pt x="8850" y="4671"/>
                  </a:lnTo>
                  <a:cubicBezTo>
                    <a:pt x="8867" y="4661"/>
                    <a:pt x="8868" y="4646"/>
                    <a:pt x="8854" y="4637"/>
                  </a:cubicBezTo>
                  <a:lnTo>
                    <a:pt x="8470" y="4415"/>
                  </a:lnTo>
                  <a:cubicBezTo>
                    <a:pt x="8463" y="4411"/>
                    <a:pt x="8454" y="4410"/>
                    <a:pt x="8445" y="4410"/>
                  </a:cubicBezTo>
                  <a:close/>
                  <a:moveTo>
                    <a:pt x="7155" y="4520"/>
                  </a:moveTo>
                  <a:cubicBezTo>
                    <a:pt x="7144" y="4520"/>
                    <a:pt x="7132" y="4523"/>
                    <a:pt x="7122" y="4528"/>
                  </a:cubicBezTo>
                  <a:lnTo>
                    <a:pt x="6720" y="4759"/>
                  </a:lnTo>
                  <a:cubicBezTo>
                    <a:pt x="6704" y="4769"/>
                    <a:pt x="6703" y="4784"/>
                    <a:pt x="6716" y="4792"/>
                  </a:cubicBezTo>
                  <a:lnTo>
                    <a:pt x="7100" y="5014"/>
                  </a:lnTo>
                  <a:cubicBezTo>
                    <a:pt x="7107" y="5018"/>
                    <a:pt x="7116" y="5020"/>
                    <a:pt x="7126" y="5020"/>
                  </a:cubicBezTo>
                  <a:cubicBezTo>
                    <a:pt x="7137" y="5020"/>
                    <a:pt x="7149" y="5017"/>
                    <a:pt x="7158" y="5012"/>
                  </a:cubicBezTo>
                  <a:lnTo>
                    <a:pt x="7559" y="4781"/>
                  </a:lnTo>
                  <a:cubicBezTo>
                    <a:pt x="7576" y="4770"/>
                    <a:pt x="7577" y="4756"/>
                    <a:pt x="7563" y="4748"/>
                  </a:cubicBezTo>
                  <a:lnTo>
                    <a:pt x="7180" y="4526"/>
                  </a:lnTo>
                  <a:cubicBezTo>
                    <a:pt x="7173" y="4522"/>
                    <a:pt x="7165" y="4520"/>
                    <a:pt x="7155" y="4520"/>
                  </a:cubicBezTo>
                  <a:close/>
                  <a:moveTo>
                    <a:pt x="9302" y="4548"/>
                  </a:moveTo>
                  <a:cubicBezTo>
                    <a:pt x="9290" y="4548"/>
                    <a:pt x="9278" y="4551"/>
                    <a:pt x="9268" y="4557"/>
                  </a:cubicBezTo>
                  <a:lnTo>
                    <a:pt x="8867" y="4787"/>
                  </a:lnTo>
                  <a:cubicBezTo>
                    <a:pt x="8850" y="4797"/>
                    <a:pt x="8849" y="4812"/>
                    <a:pt x="8862" y="4821"/>
                  </a:cubicBezTo>
                  <a:lnTo>
                    <a:pt x="9247" y="5043"/>
                  </a:lnTo>
                  <a:cubicBezTo>
                    <a:pt x="9254" y="5046"/>
                    <a:pt x="9263" y="5048"/>
                    <a:pt x="9272" y="5048"/>
                  </a:cubicBezTo>
                  <a:cubicBezTo>
                    <a:pt x="9284" y="5048"/>
                    <a:pt x="9295" y="5045"/>
                    <a:pt x="9304" y="5040"/>
                  </a:cubicBezTo>
                  <a:lnTo>
                    <a:pt x="9706" y="4810"/>
                  </a:lnTo>
                  <a:cubicBezTo>
                    <a:pt x="9723" y="4798"/>
                    <a:pt x="9724" y="4785"/>
                    <a:pt x="9709" y="4775"/>
                  </a:cubicBezTo>
                  <a:lnTo>
                    <a:pt x="9326" y="4553"/>
                  </a:lnTo>
                  <a:cubicBezTo>
                    <a:pt x="9319" y="4549"/>
                    <a:pt x="9311" y="4548"/>
                    <a:pt x="9302" y="4548"/>
                  </a:cubicBezTo>
                  <a:close/>
                  <a:moveTo>
                    <a:pt x="10404" y="4544"/>
                  </a:moveTo>
                  <a:cubicBezTo>
                    <a:pt x="10392" y="4544"/>
                    <a:pt x="10380" y="4547"/>
                    <a:pt x="10370" y="4552"/>
                  </a:cubicBezTo>
                  <a:lnTo>
                    <a:pt x="9877" y="4837"/>
                  </a:lnTo>
                  <a:cubicBezTo>
                    <a:pt x="9861" y="4848"/>
                    <a:pt x="9859" y="4862"/>
                    <a:pt x="9873" y="4870"/>
                  </a:cubicBezTo>
                  <a:lnTo>
                    <a:pt x="10256" y="5092"/>
                  </a:lnTo>
                  <a:cubicBezTo>
                    <a:pt x="10263" y="5097"/>
                    <a:pt x="10273" y="5099"/>
                    <a:pt x="10282" y="5099"/>
                  </a:cubicBezTo>
                  <a:cubicBezTo>
                    <a:pt x="10294" y="5099"/>
                    <a:pt x="10306" y="5096"/>
                    <a:pt x="10315" y="5090"/>
                  </a:cubicBezTo>
                  <a:lnTo>
                    <a:pt x="10808" y="4805"/>
                  </a:lnTo>
                  <a:cubicBezTo>
                    <a:pt x="10824" y="4795"/>
                    <a:pt x="10825" y="4781"/>
                    <a:pt x="10812" y="4771"/>
                  </a:cubicBezTo>
                  <a:lnTo>
                    <a:pt x="10429" y="4549"/>
                  </a:lnTo>
                  <a:cubicBezTo>
                    <a:pt x="10422" y="4546"/>
                    <a:pt x="10413" y="4544"/>
                    <a:pt x="10404" y="4544"/>
                  </a:cubicBezTo>
                  <a:close/>
                  <a:moveTo>
                    <a:pt x="4572" y="4611"/>
                  </a:moveTo>
                  <a:cubicBezTo>
                    <a:pt x="4561" y="4611"/>
                    <a:pt x="4549" y="4614"/>
                    <a:pt x="4539" y="4620"/>
                  </a:cubicBezTo>
                  <a:lnTo>
                    <a:pt x="4138" y="4851"/>
                  </a:lnTo>
                  <a:cubicBezTo>
                    <a:pt x="4121" y="4861"/>
                    <a:pt x="4120" y="4875"/>
                    <a:pt x="4134" y="4884"/>
                  </a:cubicBezTo>
                  <a:lnTo>
                    <a:pt x="4518" y="5106"/>
                  </a:lnTo>
                  <a:cubicBezTo>
                    <a:pt x="4525" y="5110"/>
                    <a:pt x="4534" y="5112"/>
                    <a:pt x="4544" y="5112"/>
                  </a:cubicBezTo>
                  <a:cubicBezTo>
                    <a:pt x="4555" y="5112"/>
                    <a:pt x="4567" y="5109"/>
                    <a:pt x="4576" y="5104"/>
                  </a:cubicBezTo>
                  <a:lnTo>
                    <a:pt x="4977" y="4873"/>
                  </a:lnTo>
                  <a:cubicBezTo>
                    <a:pt x="4994" y="4862"/>
                    <a:pt x="4995" y="4848"/>
                    <a:pt x="4980" y="4838"/>
                  </a:cubicBezTo>
                  <a:lnTo>
                    <a:pt x="4597" y="4616"/>
                  </a:lnTo>
                  <a:cubicBezTo>
                    <a:pt x="4590" y="4613"/>
                    <a:pt x="4581" y="4611"/>
                    <a:pt x="4572" y="4611"/>
                  </a:cubicBezTo>
                  <a:close/>
                  <a:moveTo>
                    <a:pt x="5805" y="4667"/>
                  </a:moveTo>
                  <a:cubicBezTo>
                    <a:pt x="5794" y="4667"/>
                    <a:pt x="5782" y="4670"/>
                    <a:pt x="5772" y="4675"/>
                  </a:cubicBezTo>
                  <a:lnTo>
                    <a:pt x="5371" y="4906"/>
                  </a:lnTo>
                  <a:cubicBezTo>
                    <a:pt x="5353" y="4916"/>
                    <a:pt x="5352" y="4930"/>
                    <a:pt x="5366" y="4940"/>
                  </a:cubicBezTo>
                  <a:lnTo>
                    <a:pt x="5750" y="5162"/>
                  </a:lnTo>
                  <a:cubicBezTo>
                    <a:pt x="5756" y="5166"/>
                    <a:pt x="5765" y="5168"/>
                    <a:pt x="5774" y="5168"/>
                  </a:cubicBezTo>
                  <a:cubicBezTo>
                    <a:pt x="5786" y="5168"/>
                    <a:pt x="5798" y="5164"/>
                    <a:pt x="5807" y="5159"/>
                  </a:cubicBezTo>
                  <a:lnTo>
                    <a:pt x="6209" y="4928"/>
                  </a:lnTo>
                  <a:cubicBezTo>
                    <a:pt x="6227" y="4918"/>
                    <a:pt x="6228" y="4903"/>
                    <a:pt x="6213" y="4894"/>
                  </a:cubicBezTo>
                  <a:lnTo>
                    <a:pt x="5830" y="4672"/>
                  </a:lnTo>
                  <a:cubicBezTo>
                    <a:pt x="5823" y="4669"/>
                    <a:pt x="5815" y="4667"/>
                    <a:pt x="5805" y="4667"/>
                  </a:cubicBezTo>
                  <a:close/>
                  <a:moveTo>
                    <a:pt x="7859" y="4747"/>
                  </a:moveTo>
                  <a:cubicBezTo>
                    <a:pt x="7847" y="4747"/>
                    <a:pt x="7836" y="4750"/>
                    <a:pt x="7827" y="4756"/>
                  </a:cubicBezTo>
                  <a:lnTo>
                    <a:pt x="7425" y="4987"/>
                  </a:lnTo>
                  <a:cubicBezTo>
                    <a:pt x="7409" y="4997"/>
                    <a:pt x="7407" y="5012"/>
                    <a:pt x="7421" y="5021"/>
                  </a:cubicBezTo>
                  <a:lnTo>
                    <a:pt x="7804" y="5242"/>
                  </a:lnTo>
                  <a:cubicBezTo>
                    <a:pt x="7811" y="5246"/>
                    <a:pt x="7820" y="5248"/>
                    <a:pt x="7830" y="5248"/>
                  </a:cubicBezTo>
                  <a:cubicBezTo>
                    <a:pt x="7841" y="5248"/>
                    <a:pt x="7853" y="5246"/>
                    <a:pt x="7863" y="5240"/>
                  </a:cubicBezTo>
                  <a:lnTo>
                    <a:pt x="8264" y="5009"/>
                  </a:lnTo>
                  <a:cubicBezTo>
                    <a:pt x="8281" y="4998"/>
                    <a:pt x="8282" y="4984"/>
                    <a:pt x="8268" y="4976"/>
                  </a:cubicBezTo>
                  <a:lnTo>
                    <a:pt x="7885" y="4754"/>
                  </a:lnTo>
                  <a:cubicBezTo>
                    <a:pt x="7878" y="4749"/>
                    <a:pt x="7868" y="4747"/>
                    <a:pt x="7859" y="4747"/>
                  </a:cubicBezTo>
                  <a:close/>
                  <a:moveTo>
                    <a:pt x="6570" y="4859"/>
                  </a:moveTo>
                  <a:cubicBezTo>
                    <a:pt x="6558" y="4859"/>
                    <a:pt x="6546" y="4862"/>
                    <a:pt x="6536" y="4867"/>
                  </a:cubicBezTo>
                  <a:lnTo>
                    <a:pt x="6135" y="5099"/>
                  </a:lnTo>
                  <a:cubicBezTo>
                    <a:pt x="6117" y="5109"/>
                    <a:pt x="6116" y="5122"/>
                    <a:pt x="6131" y="5132"/>
                  </a:cubicBezTo>
                  <a:lnTo>
                    <a:pt x="6514" y="5354"/>
                  </a:lnTo>
                  <a:cubicBezTo>
                    <a:pt x="6521" y="5358"/>
                    <a:pt x="6530" y="5360"/>
                    <a:pt x="6540" y="5360"/>
                  </a:cubicBezTo>
                  <a:cubicBezTo>
                    <a:pt x="6551" y="5360"/>
                    <a:pt x="6562" y="5357"/>
                    <a:pt x="6571" y="5352"/>
                  </a:cubicBezTo>
                  <a:lnTo>
                    <a:pt x="6973" y="5120"/>
                  </a:lnTo>
                  <a:cubicBezTo>
                    <a:pt x="6991" y="5110"/>
                    <a:pt x="6992" y="5096"/>
                    <a:pt x="6977" y="5086"/>
                  </a:cubicBezTo>
                  <a:lnTo>
                    <a:pt x="6594" y="4864"/>
                  </a:lnTo>
                  <a:cubicBezTo>
                    <a:pt x="6588" y="4861"/>
                    <a:pt x="6579" y="4859"/>
                    <a:pt x="6570" y="4859"/>
                  </a:cubicBezTo>
                  <a:close/>
                  <a:moveTo>
                    <a:pt x="8714" y="4886"/>
                  </a:moveTo>
                  <a:cubicBezTo>
                    <a:pt x="8703" y="4886"/>
                    <a:pt x="8691" y="4889"/>
                    <a:pt x="8682" y="4894"/>
                  </a:cubicBezTo>
                  <a:lnTo>
                    <a:pt x="8281" y="5125"/>
                  </a:lnTo>
                  <a:cubicBezTo>
                    <a:pt x="8264" y="5136"/>
                    <a:pt x="8263" y="5150"/>
                    <a:pt x="8277" y="5159"/>
                  </a:cubicBezTo>
                  <a:lnTo>
                    <a:pt x="8660" y="5380"/>
                  </a:lnTo>
                  <a:cubicBezTo>
                    <a:pt x="8667" y="5385"/>
                    <a:pt x="8677" y="5387"/>
                    <a:pt x="8686" y="5387"/>
                  </a:cubicBezTo>
                  <a:cubicBezTo>
                    <a:pt x="8697" y="5387"/>
                    <a:pt x="8709" y="5384"/>
                    <a:pt x="8718" y="5378"/>
                  </a:cubicBezTo>
                  <a:lnTo>
                    <a:pt x="9120" y="5147"/>
                  </a:lnTo>
                  <a:cubicBezTo>
                    <a:pt x="9136" y="5137"/>
                    <a:pt x="9138" y="5122"/>
                    <a:pt x="9124" y="5114"/>
                  </a:cubicBezTo>
                  <a:lnTo>
                    <a:pt x="8741" y="4892"/>
                  </a:lnTo>
                  <a:cubicBezTo>
                    <a:pt x="8733" y="4888"/>
                    <a:pt x="8724" y="4886"/>
                    <a:pt x="8714" y="4886"/>
                  </a:cubicBezTo>
                  <a:close/>
                  <a:moveTo>
                    <a:pt x="3985" y="4950"/>
                  </a:moveTo>
                  <a:cubicBezTo>
                    <a:pt x="3974" y="4950"/>
                    <a:pt x="3961" y="4953"/>
                    <a:pt x="3952" y="4959"/>
                  </a:cubicBezTo>
                  <a:lnTo>
                    <a:pt x="3550" y="5189"/>
                  </a:lnTo>
                  <a:cubicBezTo>
                    <a:pt x="3534" y="5200"/>
                    <a:pt x="3533" y="5214"/>
                    <a:pt x="3547" y="5224"/>
                  </a:cubicBezTo>
                  <a:lnTo>
                    <a:pt x="3930" y="5446"/>
                  </a:lnTo>
                  <a:cubicBezTo>
                    <a:pt x="3937" y="5450"/>
                    <a:pt x="3946" y="5451"/>
                    <a:pt x="3955" y="5451"/>
                  </a:cubicBezTo>
                  <a:cubicBezTo>
                    <a:pt x="3966" y="5451"/>
                    <a:pt x="3979" y="5448"/>
                    <a:pt x="3988" y="5442"/>
                  </a:cubicBezTo>
                  <a:lnTo>
                    <a:pt x="4390" y="5212"/>
                  </a:lnTo>
                  <a:cubicBezTo>
                    <a:pt x="4406" y="5202"/>
                    <a:pt x="4407" y="5187"/>
                    <a:pt x="4394" y="5178"/>
                  </a:cubicBezTo>
                  <a:lnTo>
                    <a:pt x="4010" y="4956"/>
                  </a:lnTo>
                  <a:cubicBezTo>
                    <a:pt x="4003" y="4952"/>
                    <a:pt x="3994" y="4950"/>
                    <a:pt x="3985" y="4950"/>
                  </a:cubicBezTo>
                  <a:close/>
                  <a:moveTo>
                    <a:pt x="9726" y="4935"/>
                  </a:moveTo>
                  <a:cubicBezTo>
                    <a:pt x="9714" y="4935"/>
                    <a:pt x="9702" y="4938"/>
                    <a:pt x="9693" y="4944"/>
                  </a:cubicBezTo>
                  <a:lnTo>
                    <a:pt x="9200" y="5229"/>
                  </a:lnTo>
                  <a:cubicBezTo>
                    <a:pt x="9183" y="5239"/>
                    <a:pt x="9181" y="5253"/>
                    <a:pt x="9196" y="5262"/>
                  </a:cubicBezTo>
                  <a:lnTo>
                    <a:pt x="9579" y="5484"/>
                  </a:lnTo>
                  <a:cubicBezTo>
                    <a:pt x="9586" y="5488"/>
                    <a:pt x="9595" y="5490"/>
                    <a:pt x="9605" y="5490"/>
                  </a:cubicBezTo>
                  <a:cubicBezTo>
                    <a:pt x="9616" y="5490"/>
                    <a:pt x="9628" y="5487"/>
                    <a:pt x="9637" y="5482"/>
                  </a:cubicBezTo>
                  <a:lnTo>
                    <a:pt x="10130" y="5197"/>
                  </a:lnTo>
                  <a:cubicBezTo>
                    <a:pt x="10147" y="5185"/>
                    <a:pt x="10148" y="5172"/>
                    <a:pt x="10134" y="5163"/>
                  </a:cubicBezTo>
                  <a:lnTo>
                    <a:pt x="9750" y="4941"/>
                  </a:lnTo>
                  <a:cubicBezTo>
                    <a:pt x="9744" y="4937"/>
                    <a:pt x="9735" y="4935"/>
                    <a:pt x="9726" y="4935"/>
                  </a:cubicBezTo>
                  <a:close/>
                  <a:moveTo>
                    <a:pt x="5219" y="5005"/>
                  </a:moveTo>
                  <a:cubicBezTo>
                    <a:pt x="5208" y="5005"/>
                    <a:pt x="5196" y="5008"/>
                    <a:pt x="5186" y="5013"/>
                  </a:cubicBezTo>
                  <a:lnTo>
                    <a:pt x="4784" y="5244"/>
                  </a:lnTo>
                  <a:cubicBezTo>
                    <a:pt x="4768" y="5255"/>
                    <a:pt x="4767" y="5269"/>
                    <a:pt x="4780" y="5277"/>
                  </a:cubicBezTo>
                  <a:lnTo>
                    <a:pt x="5164" y="5499"/>
                  </a:lnTo>
                  <a:cubicBezTo>
                    <a:pt x="5171" y="5503"/>
                    <a:pt x="5181" y="5506"/>
                    <a:pt x="5190" y="5506"/>
                  </a:cubicBezTo>
                  <a:cubicBezTo>
                    <a:pt x="5201" y="5506"/>
                    <a:pt x="5213" y="5503"/>
                    <a:pt x="5222" y="5497"/>
                  </a:cubicBezTo>
                  <a:lnTo>
                    <a:pt x="5624" y="5266"/>
                  </a:lnTo>
                  <a:cubicBezTo>
                    <a:pt x="5640" y="5256"/>
                    <a:pt x="5641" y="5241"/>
                    <a:pt x="5627" y="5233"/>
                  </a:cubicBezTo>
                  <a:lnTo>
                    <a:pt x="5244" y="5011"/>
                  </a:lnTo>
                  <a:cubicBezTo>
                    <a:pt x="5237" y="5007"/>
                    <a:pt x="5229" y="5005"/>
                    <a:pt x="5219" y="5005"/>
                  </a:cubicBezTo>
                  <a:close/>
                  <a:moveTo>
                    <a:pt x="7273" y="5086"/>
                  </a:moveTo>
                  <a:cubicBezTo>
                    <a:pt x="7262" y="5086"/>
                    <a:pt x="7250" y="5089"/>
                    <a:pt x="7240" y="5094"/>
                  </a:cubicBezTo>
                  <a:lnTo>
                    <a:pt x="6839" y="5326"/>
                  </a:lnTo>
                  <a:cubicBezTo>
                    <a:pt x="6822" y="5336"/>
                    <a:pt x="6821" y="5350"/>
                    <a:pt x="6836" y="5359"/>
                  </a:cubicBezTo>
                  <a:lnTo>
                    <a:pt x="7219" y="5581"/>
                  </a:lnTo>
                  <a:cubicBezTo>
                    <a:pt x="7225" y="5585"/>
                    <a:pt x="7234" y="5587"/>
                    <a:pt x="7244" y="5587"/>
                  </a:cubicBezTo>
                  <a:cubicBezTo>
                    <a:pt x="7255" y="5587"/>
                    <a:pt x="7267" y="5584"/>
                    <a:pt x="7277" y="5579"/>
                  </a:cubicBezTo>
                  <a:lnTo>
                    <a:pt x="7678" y="5347"/>
                  </a:lnTo>
                  <a:cubicBezTo>
                    <a:pt x="7695" y="5337"/>
                    <a:pt x="7696" y="5323"/>
                    <a:pt x="7682" y="5313"/>
                  </a:cubicBezTo>
                  <a:lnTo>
                    <a:pt x="7298" y="5091"/>
                  </a:lnTo>
                  <a:cubicBezTo>
                    <a:pt x="7291" y="5088"/>
                    <a:pt x="7282" y="5086"/>
                    <a:pt x="7273" y="5086"/>
                  </a:cubicBezTo>
                  <a:close/>
                  <a:moveTo>
                    <a:pt x="5982" y="5197"/>
                  </a:moveTo>
                  <a:cubicBezTo>
                    <a:pt x="5971" y="5197"/>
                    <a:pt x="5959" y="5199"/>
                    <a:pt x="5950" y="5205"/>
                  </a:cubicBezTo>
                  <a:lnTo>
                    <a:pt x="5548" y="5436"/>
                  </a:lnTo>
                  <a:cubicBezTo>
                    <a:pt x="5532" y="5447"/>
                    <a:pt x="5531" y="5461"/>
                    <a:pt x="5545" y="5470"/>
                  </a:cubicBezTo>
                  <a:lnTo>
                    <a:pt x="5928" y="5692"/>
                  </a:lnTo>
                  <a:cubicBezTo>
                    <a:pt x="5935" y="5696"/>
                    <a:pt x="5944" y="5698"/>
                    <a:pt x="5953" y="5698"/>
                  </a:cubicBezTo>
                  <a:cubicBezTo>
                    <a:pt x="5965" y="5698"/>
                    <a:pt x="5977" y="5695"/>
                    <a:pt x="5986" y="5689"/>
                  </a:cubicBezTo>
                  <a:lnTo>
                    <a:pt x="6388" y="5458"/>
                  </a:lnTo>
                  <a:cubicBezTo>
                    <a:pt x="6404" y="5448"/>
                    <a:pt x="6405" y="5434"/>
                    <a:pt x="6392" y="5425"/>
                  </a:cubicBezTo>
                  <a:lnTo>
                    <a:pt x="6008" y="5203"/>
                  </a:lnTo>
                  <a:cubicBezTo>
                    <a:pt x="6001" y="5199"/>
                    <a:pt x="5992" y="5197"/>
                    <a:pt x="5982" y="5197"/>
                  </a:cubicBezTo>
                  <a:close/>
                  <a:moveTo>
                    <a:pt x="8130" y="5224"/>
                  </a:moveTo>
                  <a:cubicBezTo>
                    <a:pt x="8118" y="5224"/>
                    <a:pt x="8106" y="5227"/>
                    <a:pt x="8096" y="5233"/>
                  </a:cubicBezTo>
                  <a:lnTo>
                    <a:pt x="7695" y="5463"/>
                  </a:lnTo>
                  <a:cubicBezTo>
                    <a:pt x="7678" y="5473"/>
                    <a:pt x="7677" y="5488"/>
                    <a:pt x="7691" y="5497"/>
                  </a:cubicBezTo>
                  <a:lnTo>
                    <a:pt x="8075" y="5719"/>
                  </a:lnTo>
                  <a:cubicBezTo>
                    <a:pt x="8081" y="5723"/>
                    <a:pt x="8089" y="5725"/>
                    <a:pt x="8098" y="5725"/>
                  </a:cubicBezTo>
                  <a:cubicBezTo>
                    <a:pt x="8110" y="5725"/>
                    <a:pt x="8123" y="5722"/>
                    <a:pt x="8132" y="5716"/>
                  </a:cubicBezTo>
                  <a:lnTo>
                    <a:pt x="8534" y="5486"/>
                  </a:lnTo>
                  <a:cubicBezTo>
                    <a:pt x="8551" y="5474"/>
                    <a:pt x="8552" y="5461"/>
                    <a:pt x="8537" y="5452"/>
                  </a:cubicBezTo>
                  <a:lnTo>
                    <a:pt x="8154" y="5230"/>
                  </a:lnTo>
                  <a:cubicBezTo>
                    <a:pt x="8147" y="5226"/>
                    <a:pt x="8139" y="5224"/>
                    <a:pt x="8130" y="5224"/>
                  </a:cubicBezTo>
                  <a:close/>
                  <a:moveTo>
                    <a:pt x="4634" y="5344"/>
                  </a:moveTo>
                  <a:cubicBezTo>
                    <a:pt x="4622" y="5344"/>
                    <a:pt x="4610" y="5346"/>
                    <a:pt x="4600" y="5352"/>
                  </a:cubicBezTo>
                  <a:lnTo>
                    <a:pt x="4199" y="5582"/>
                  </a:lnTo>
                  <a:cubicBezTo>
                    <a:pt x="4181" y="5592"/>
                    <a:pt x="4180" y="5607"/>
                    <a:pt x="4195" y="5616"/>
                  </a:cubicBezTo>
                  <a:lnTo>
                    <a:pt x="4578" y="5838"/>
                  </a:lnTo>
                  <a:cubicBezTo>
                    <a:pt x="4584" y="5842"/>
                    <a:pt x="4593" y="5844"/>
                    <a:pt x="4602" y="5844"/>
                  </a:cubicBezTo>
                  <a:cubicBezTo>
                    <a:pt x="4614" y="5844"/>
                    <a:pt x="4626" y="5841"/>
                    <a:pt x="4635" y="5835"/>
                  </a:cubicBezTo>
                  <a:lnTo>
                    <a:pt x="5037" y="5605"/>
                  </a:lnTo>
                  <a:cubicBezTo>
                    <a:pt x="5055" y="5594"/>
                    <a:pt x="5056" y="5580"/>
                    <a:pt x="5041" y="5570"/>
                  </a:cubicBezTo>
                  <a:lnTo>
                    <a:pt x="4658" y="5348"/>
                  </a:lnTo>
                  <a:cubicBezTo>
                    <a:pt x="4652" y="5345"/>
                    <a:pt x="4643" y="5344"/>
                    <a:pt x="4634" y="5344"/>
                  </a:cubicBezTo>
                  <a:close/>
                  <a:moveTo>
                    <a:pt x="9048" y="5327"/>
                  </a:moveTo>
                  <a:cubicBezTo>
                    <a:pt x="9036" y="5327"/>
                    <a:pt x="9024" y="5330"/>
                    <a:pt x="9014" y="5336"/>
                  </a:cubicBezTo>
                  <a:lnTo>
                    <a:pt x="8521" y="5621"/>
                  </a:lnTo>
                  <a:cubicBezTo>
                    <a:pt x="8504" y="5631"/>
                    <a:pt x="8503" y="5646"/>
                    <a:pt x="8517" y="5654"/>
                  </a:cubicBezTo>
                  <a:lnTo>
                    <a:pt x="8901" y="5876"/>
                  </a:lnTo>
                  <a:cubicBezTo>
                    <a:pt x="8907" y="5880"/>
                    <a:pt x="8916" y="5882"/>
                    <a:pt x="8926" y="5882"/>
                  </a:cubicBezTo>
                  <a:cubicBezTo>
                    <a:pt x="8937" y="5882"/>
                    <a:pt x="8949" y="5880"/>
                    <a:pt x="8958" y="5874"/>
                  </a:cubicBezTo>
                  <a:lnTo>
                    <a:pt x="9451" y="5589"/>
                  </a:lnTo>
                  <a:cubicBezTo>
                    <a:pt x="9469" y="5578"/>
                    <a:pt x="9470" y="5564"/>
                    <a:pt x="9455" y="5555"/>
                  </a:cubicBezTo>
                  <a:lnTo>
                    <a:pt x="9072" y="5333"/>
                  </a:lnTo>
                  <a:cubicBezTo>
                    <a:pt x="9065" y="5329"/>
                    <a:pt x="9057" y="5327"/>
                    <a:pt x="9048" y="5327"/>
                  </a:cubicBezTo>
                  <a:close/>
                  <a:moveTo>
                    <a:pt x="6686" y="5424"/>
                  </a:moveTo>
                  <a:cubicBezTo>
                    <a:pt x="6674" y="5424"/>
                    <a:pt x="6662" y="5427"/>
                    <a:pt x="6653" y="5432"/>
                  </a:cubicBezTo>
                  <a:lnTo>
                    <a:pt x="6252" y="5663"/>
                  </a:lnTo>
                  <a:cubicBezTo>
                    <a:pt x="6235" y="5674"/>
                    <a:pt x="6234" y="5688"/>
                    <a:pt x="6248" y="5697"/>
                  </a:cubicBezTo>
                  <a:lnTo>
                    <a:pt x="6631" y="5919"/>
                  </a:lnTo>
                  <a:cubicBezTo>
                    <a:pt x="6638" y="5923"/>
                    <a:pt x="6647" y="5925"/>
                    <a:pt x="6656" y="5925"/>
                  </a:cubicBezTo>
                  <a:cubicBezTo>
                    <a:pt x="6668" y="5925"/>
                    <a:pt x="6680" y="5922"/>
                    <a:pt x="6689" y="5916"/>
                  </a:cubicBezTo>
                  <a:lnTo>
                    <a:pt x="7091" y="5685"/>
                  </a:lnTo>
                  <a:cubicBezTo>
                    <a:pt x="7107" y="5675"/>
                    <a:pt x="7108" y="5661"/>
                    <a:pt x="7095" y="5652"/>
                  </a:cubicBezTo>
                  <a:lnTo>
                    <a:pt x="6712" y="5430"/>
                  </a:lnTo>
                  <a:cubicBezTo>
                    <a:pt x="6705" y="5426"/>
                    <a:pt x="6695" y="5424"/>
                    <a:pt x="6686" y="5424"/>
                  </a:cubicBezTo>
                  <a:close/>
                  <a:moveTo>
                    <a:pt x="3146" y="5435"/>
                  </a:moveTo>
                  <a:cubicBezTo>
                    <a:pt x="3134" y="5435"/>
                    <a:pt x="3121" y="5439"/>
                    <a:pt x="3112" y="5444"/>
                  </a:cubicBezTo>
                  <a:lnTo>
                    <a:pt x="2711" y="5675"/>
                  </a:lnTo>
                  <a:cubicBezTo>
                    <a:pt x="2693" y="5685"/>
                    <a:pt x="2692" y="5700"/>
                    <a:pt x="2707" y="5709"/>
                  </a:cubicBezTo>
                  <a:lnTo>
                    <a:pt x="3090" y="5931"/>
                  </a:lnTo>
                  <a:cubicBezTo>
                    <a:pt x="3097" y="5934"/>
                    <a:pt x="3106" y="5936"/>
                    <a:pt x="3115" y="5936"/>
                  </a:cubicBezTo>
                  <a:cubicBezTo>
                    <a:pt x="3126" y="5936"/>
                    <a:pt x="3139" y="5933"/>
                    <a:pt x="3148" y="5928"/>
                  </a:cubicBezTo>
                  <a:lnTo>
                    <a:pt x="3549" y="5697"/>
                  </a:lnTo>
                  <a:cubicBezTo>
                    <a:pt x="3566" y="5687"/>
                    <a:pt x="3568" y="5673"/>
                    <a:pt x="3553" y="5663"/>
                  </a:cubicBezTo>
                  <a:lnTo>
                    <a:pt x="3170" y="5441"/>
                  </a:lnTo>
                  <a:cubicBezTo>
                    <a:pt x="3164" y="5437"/>
                    <a:pt x="3155" y="5435"/>
                    <a:pt x="3146" y="5435"/>
                  </a:cubicBezTo>
                  <a:close/>
                  <a:moveTo>
                    <a:pt x="5397" y="5535"/>
                  </a:moveTo>
                  <a:cubicBezTo>
                    <a:pt x="5385" y="5535"/>
                    <a:pt x="5373" y="5538"/>
                    <a:pt x="5364" y="5544"/>
                  </a:cubicBezTo>
                  <a:lnTo>
                    <a:pt x="4963" y="5775"/>
                  </a:lnTo>
                  <a:cubicBezTo>
                    <a:pt x="4945" y="5785"/>
                    <a:pt x="4944" y="5799"/>
                    <a:pt x="4959" y="5808"/>
                  </a:cubicBezTo>
                  <a:lnTo>
                    <a:pt x="5342" y="6030"/>
                  </a:lnTo>
                  <a:cubicBezTo>
                    <a:pt x="5349" y="6034"/>
                    <a:pt x="5358" y="6036"/>
                    <a:pt x="5367" y="6036"/>
                  </a:cubicBezTo>
                  <a:cubicBezTo>
                    <a:pt x="5378" y="6036"/>
                    <a:pt x="5390" y="6033"/>
                    <a:pt x="5400" y="6028"/>
                  </a:cubicBezTo>
                  <a:lnTo>
                    <a:pt x="5801" y="5797"/>
                  </a:lnTo>
                  <a:cubicBezTo>
                    <a:pt x="5818" y="5786"/>
                    <a:pt x="5820" y="5772"/>
                    <a:pt x="5805" y="5763"/>
                  </a:cubicBezTo>
                  <a:lnTo>
                    <a:pt x="5422" y="5541"/>
                  </a:lnTo>
                  <a:cubicBezTo>
                    <a:pt x="5416" y="5537"/>
                    <a:pt x="5406" y="5535"/>
                    <a:pt x="5397" y="5535"/>
                  </a:cubicBezTo>
                  <a:close/>
                  <a:moveTo>
                    <a:pt x="7543" y="5563"/>
                  </a:moveTo>
                  <a:cubicBezTo>
                    <a:pt x="7531" y="5563"/>
                    <a:pt x="7519" y="5566"/>
                    <a:pt x="7510" y="5571"/>
                  </a:cubicBezTo>
                  <a:lnTo>
                    <a:pt x="7109" y="5803"/>
                  </a:lnTo>
                  <a:cubicBezTo>
                    <a:pt x="7092" y="5813"/>
                    <a:pt x="7091" y="5828"/>
                    <a:pt x="7105" y="5837"/>
                  </a:cubicBezTo>
                  <a:lnTo>
                    <a:pt x="7488" y="6059"/>
                  </a:lnTo>
                  <a:cubicBezTo>
                    <a:pt x="7495" y="6062"/>
                    <a:pt x="7504" y="6064"/>
                    <a:pt x="7513" y="6064"/>
                  </a:cubicBezTo>
                  <a:cubicBezTo>
                    <a:pt x="7525" y="6064"/>
                    <a:pt x="7537" y="6061"/>
                    <a:pt x="7546" y="6056"/>
                  </a:cubicBezTo>
                  <a:lnTo>
                    <a:pt x="7948" y="5824"/>
                  </a:lnTo>
                  <a:cubicBezTo>
                    <a:pt x="7964" y="5814"/>
                    <a:pt x="7966" y="5801"/>
                    <a:pt x="7952" y="5791"/>
                  </a:cubicBezTo>
                  <a:lnTo>
                    <a:pt x="7569" y="5569"/>
                  </a:lnTo>
                  <a:cubicBezTo>
                    <a:pt x="7562" y="5565"/>
                    <a:pt x="7552" y="5563"/>
                    <a:pt x="7543" y="5563"/>
                  </a:cubicBezTo>
                  <a:close/>
                  <a:moveTo>
                    <a:pt x="4047" y="5682"/>
                  </a:moveTo>
                  <a:cubicBezTo>
                    <a:pt x="4035" y="5682"/>
                    <a:pt x="4023" y="5685"/>
                    <a:pt x="4014" y="5690"/>
                  </a:cubicBezTo>
                  <a:lnTo>
                    <a:pt x="3612" y="5922"/>
                  </a:lnTo>
                  <a:cubicBezTo>
                    <a:pt x="3596" y="5932"/>
                    <a:pt x="3595" y="5946"/>
                    <a:pt x="3609" y="5956"/>
                  </a:cubicBezTo>
                  <a:lnTo>
                    <a:pt x="3992" y="6178"/>
                  </a:lnTo>
                  <a:cubicBezTo>
                    <a:pt x="3999" y="6181"/>
                    <a:pt x="4008" y="6183"/>
                    <a:pt x="4017" y="6183"/>
                  </a:cubicBezTo>
                  <a:cubicBezTo>
                    <a:pt x="4029" y="6183"/>
                    <a:pt x="4041" y="6180"/>
                    <a:pt x="4050" y="6174"/>
                  </a:cubicBezTo>
                  <a:lnTo>
                    <a:pt x="4452" y="5943"/>
                  </a:lnTo>
                  <a:cubicBezTo>
                    <a:pt x="4468" y="5933"/>
                    <a:pt x="4469" y="5919"/>
                    <a:pt x="4456" y="5910"/>
                  </a:cubicBezTo>
                  <a:lnTo>
                    <a:pt x="4072" y="5688"/>
                  </a:lnTo>
                  <a:cubicBezTo>
                    <a:pt x="4066" y="5684"/>
                    <a:pt x="4056" y="5682"/>
                    <a:pt x="4047" y="5682"/>
                  </a:cubicBezTo>
                  <a:close/>
                  <a:moveTo>
                    <a:pt x="6099" y="5763"/>
                  </a:moveTo>
                  <a:cubicBezTo>
                    <a:pt x="6088" y="5763"/>
                    <a:pt x="6076" y="5766"/>
                    <a:pt x="6068" y="5772"/>
                  </a:cubicBezTo>
                  <a:lnTo>
                    <a:pt x="5666" y="6003"/>
                  </a:lnTo>
                  <a:cubicBezTo>
                    <a:pt x="5649" y="6013"/>
                    <a:pt x="5648" y="6028"/>
                    <a:pt x="5662" y="6036"/>
                  </a:cubicBezTo>
                  <a:lnTo>
                    <a:pt x="6046" y="6258"/>
                  </a:lnTo>
                  <a:cubicBezTo>
                    <a:pt x="6053" y="6262"/>
                    <a:pt x="6062" y="6264"/>
                    <a:pt x="6072" y="6264"/>
                  </a:cubicBezTo>
                  <a:cubicBezTo>
                    <a:pt x="6083" y="6264"/>
                    <a:pt x="6095" y="6261"/>
                    <a:pt x="6104" y="6256"/>
                  </a:cubicBezTo>
                  <a:lnTo>
                    <a:pt x="6505" y="6025"/>
                  </a:lnTo>
                  <a:cubicBezTo>
                    <a:pt x="6522" y="6014"/>
                    <a:pt x="6523" y="6000"/>
                    <a:pt x="6508" y="5992"/>
                  </a:cubicBezTo>
                  <a:lnTo>
                    <a:pt x="6125" y="5770"/>
                  </a:lnTo>
                  <a:cubicBezTo>
                    <a:pt x="6118" y="5765"/>
                    <a:pt x="6109" y="5763"/>
                    <a:pt x="6099" y="5763"/>
                  </a:cubicBezTo>
                  <a:close/>
                  <a:moveTo>
                    <a:pt x="2558" y="5774"/>
                  </a:moveTo>
                  <a:cubicBezTo>
                    <a:pt x="2547" y="5774"/>
                    <a:pt x="2535" y="5777"/>
                    <a:pt x="2526" y="5782"/>
                  </a:cubicBezTo>
                  <a:lnTo>
                    <a:pt x="2124" y="6013"/>
                  </a:lnTo>
                  <a:cubicBezTo>
                    <a:pt x="2108" y="6024"/>
                    <a:pt x="2107" y="6038"/>
                    <a:pt x="2120" y="6046"/>
                  </a:cubicBezTo>
                  <a:lnTo>
                    <a:pt x="2504" y="6268"/>
                  </a:lnTo>
                  <a:cubicBezTo>
                    <a:pt x="2512" y="6273"/>
                    <a:pt x="2521" y="6275"/>
                    <a:pt x="2531" y="6275"/>
                  </a:cubicBezTo>
                  <a:cubicBezTo>
                    <a:pt x="2542" y="6275"/>
                    <a:pt x="2553" y="6272"/>
                    <a:pt x="2562" y="6266"/>
                  </a:cubicBezTo>
                  <a:lnTo>
                    <a:pt x="2964" y="6035"/>
                  </a:lnTo>
                  <a:cubicBezTo>
                    <a:pt x="2980" y="6025"/>
                    <a:pt x="2981" y="6010"/>
                    <a:pt x="2967" y="6002"/>
                  </a:cubicBezTo>
                  <a:lnTo>
                    <a:pt x="2584" y="5780"/>
                  </a:lnTo>
                  <a:cubicBezTo>
                    <a:pt x="2577" y="5776"/>
                    <a:pt x="2567" y="5774"/>
                    <a:pt x="2558" y="5774"/>
                  </a:cubicBezTo>
                  <a:close/>
                  <a:moveTo>
                    <a:pt x="4809" y="5873"/>
                  </a:moveTo>
                  <a:cubicBezTo>
                    <a:pt x="4798" y="5873"/>
                    <a:pt x="4787" y="5876"/>
                    <a:pt x="4778" y="5881"/>
                  </a:cubicBezTo>
                  <a:lnTo>
                    <a:pt x="4376" y="6113"/>
                  </a:lnTo>
                  <a:cubicBezTo>
                    <a:pt x="4360" y="6123"/>
                    <a:pt x="4359" y="6137"/>
                    <a:pt x="4372" y="6147"/>
                  </a:cubicBezTo>
                  <a:lnTo>
                    <a:pt x="4756" y="6369"/>
                  </a:lnTo>
                  <a:cubicBezTo>
                    <a:pt x="4763" y="6372"/>
                    <a:pt x="4772" y="6374"/>
                    <a:pt x="4781" y="6374"/>
                  </a:cubicBezTo>
                  <a:cubicBezTo>
                    <a:pt x="4793" y="6374"/>
                    <a:pt x="4805" y="6371"/>
                    <a:pt x="4814" y="6365"/>
                  </a:cubicBezTo>
                  <a:lnTo>
                    <a:pt x="5216" y="6134"/>
                  </a:lnTo>
                  <a:cubicBezTo>
                    <a:pt x="5232" y="6124"/>
                    <a:pt x="5233" y="6110"/>
                    <a:pt x="5220" y="6101"/>
                  </a:cubicBezTo>
                  <a:lnTo>
                    <a:pt x="4836" y="5879"/>
                  </a:lnTo>
                  <a:cubicBezTo>
                    <a:pt x="4828" y="5875"/>
                    <a:pt x="4819" y="5873"/>
                    <a:pt x="4809" y="5873"/>
                  </a:cubicBezTo>
                  <a:close/>
                  <a:moveTo>
                    <a:pt x="6957" y="5902"/>
                  </a:moveTo>
                  <a:cubicBezTo>
                    <a:pt x="6946" y="5902"/>
                    <a:pt x="6934" y="5904"/>
                    <a:pt x="6924" y="5910"/>
                  </a:cubicBezTo>
                  <a:lnTo>
                    <a:pt x="6523" y="6141"/>
                  </a:lnTo>
                  <a:cubicBezTo>
                    <a:pt x="6506" y="6152"/>
                    <a:pt x="6505" y="6165"/>
                    <a:pt x="6519" y="6174"/>
                  </a:cubicBezTo>
                  <a:lnTo>
                    <a:pt x="6902" y="6396"/>
                  </a:lnTo>
                  <a:cubicBezTo>
                    <a:pt x="6909" y="6400"/>
                    <a:pt x="6918" y="6402"/>
                    <a:pt x="6927" y="6402"/>
                  </a:cubicBezTo>
                  <a:cubicBezTo>
                    <a:pt x="6939" y="6402"/>
                    <a:pt x="6951" y="6399"/>
                    <a:pt x="6961" y="6394"/>
                  </a:cubicBezTo>
                  <a:lnTo>
                    <a:pt x="7362" y="6163"/>
                  </a:lnTo>
                  <a:cubicBezTo>
                    <a:pt x="7379" y="6153"/>
                    <a:pt x="7380" y="6138"/>
                    <a:pt x="7365" y="6129"/>
                  </a:cubicBezTo>
                  <a:lnTo>
                    <a:pt x="6982" y="5907"/>
                  </a:lnTo>
                  <a:cubicBezTo>
                    <a:pt x="6975" y="5903"/>
                    <a:pt x="6967" y="5902"/>
                    <a:pt x="6957" y="5902"/>
                  </a:cubicBezTo>
                  <a:close/>
                  <a:moveTo>
                    <a:pt x="3461" y="6020"/>
                  </a:moveTo>
                  <a:cubicBezTo>
                    <a:pt x="3450" y="6020"/>
                    <a:pt x="3438" y="6023"/>
                    <a:pt x="3429" y="6029"/>
                  </a:cubicBezTo>
                  <a:lnTo>
                    <a:pt x="3027" y="6260"/>
                  </a:lnTo>
                  <a:cubicBezTo>
                    <a:pt x="3009" y="6270"/>
                    <a:pt x="3008" y="6284"/>
                    <a:pt x="3023" y="6293"/>
                  </a:cubicBezTo>
                  <a:lnTo>
                    <a:pt x="3406" y="6515"/>
                  </a:lnTo>
                  <a:cubicBezTo>
                    <a:pt x="3413" y="6519"/>
                    <a:pt x="3422" y="6522"/>
                    <a:pt x="3432" y="6522"/>
                  </a:cubicBezTo>
                  <a:cubicBezTo>
                    <a:pt x="3443" y="6522"/>
                    <a:pt x="3455" y="6519"/>
                    <a:pt x="3464" y="6513"/>
                  </a:cubicBezTo>
                  <a:lnTo>
                    <a:pt x="3865" y="6282"/>
                  </a:lnTo>
                  <a:cubicBezTo>
                    <a:pt x="3882" y="6272"/>
                    <a:pt x="3884" y="6257"/>
                    <a:pt x="3869" y="6248"/>
                  </a:cubicBezTo>
                  <a:lnTo>
                    <a:pt x="3486" y="6026"/>
                  </a:lnTo>
                  <a:cubicBezTo>
                    <a:pt x="3479" y="6022"/>
                    <a:pt x="3471" y="6020"/>
                    <a:pt x="3461" y="6020"/>
                  </a:cubicBezTo>
                  <a:close/>
                  <a:moveTo>
                    <a:pt x="5515" y="6101"/>
                  </a:moveTo>
                  <a:cubicBezTo>
                    <a:pt x="5504" y="6101"/>
                    <a:pt x="5491" y="6105"/>
                    <a:pt x="5481" y="6110"/>
                  </a:cubicBezTo>
                  <a:lnTo>
                    <a:pt x="5080" y="6341"/>
                  </a:lnTo>
                  <a:cubicBezTo>
                    <a:pt x="5063" y="6351"/>
                    <a:pt x="5062" y="6365"/>
                    <a:pt x="5076" y="6375"/>
                  </a:cubicBezTo>
                  <a:lnTo>
                    <a:pt x="5459" y="6597"/>
                  </a:lnTo>
                  <a:cubicBezTo>
                    <a:pt x="5466" y="6600"/>
                    <a:pt x="5475" y="6601"/>
                    <a:pt x="5484" y="6601"/>
                  </a:cubicBezTo>
                  <a:cubicBezTo>
                    <a:pt x="5496" y="6601"/>
                    <a:pt x="5508" y="6599"/>
                    <a:pt x="5517" y="6594"/>
                  </a:cubicBezTo>
                  <a:lnTo>
                    <a:pt x="5919" y="6363"/>
                  </a:lnTo>
                  <a:cubicBezTo>
                    <a:pt x="5935" y="6352"/>
                    <a:pt x="5937" y="6339"/>
                    <a:pt x="5923" y="6329"/>
                  </a:cubicBezTo>
                  <a:lnTo>
                    <a:pt x="5540" y="6107"/>
                  </a:lnTo>
                  <a:cubicBezTo>
                    <a:pt x="5533" y="6103"/>
                    <a:pt x="5525" y="6101"/>
                    <a:pt x="5515" y="6101"/>
                  </a:cubicBezTo>
                  <a:close/>
                  <a:moveTo>
                    <a:pt x="1974" y="6112"/>
                  </a:moveTo>
                  <a:cubicBezTo>
                    <a:pt x="1962" y="6112"/>
                    <a:pt x="1950" y="6115"/>
                    <a:pt x="1940" y="6121"/>
                  </a:cubicBezTo>
                  <a:lnTo>
                    <a:pt x="1539" y="6351"/>
                  </a:lnTo>
                  <a:cubicBezTo>
                    <a:pt x="1522" y="6361"/>
                    <a:pt x="1520" y="6376"/>
                    <a:pt x="1535" y="6385"/>
                  </a:cubicBezTo>
                  <a:lnTo>
                    <a:pt x="1918" y="6607"/>
                  </a:lnTo>
                  <a:cubicBezTo>
                    <a:pt x="1925" y="6611"/>
                    <a:pt x="1933" y="6613"/>
                    <a:pt x="1942" y="6613"/>
                  </a:cubicBezTo>
                  <a:cubicBezTo>
                    <a:pt x="1954" y="6613"/>
                    <a:pt x="1966" y="6610"/>
                    <a:pt x="1976" y="6604"/>
                  </a:cubicBezTo>
                  <a:lnTo>
                    <a:pt x="2377" y="6374"/>
                  </a:lnTo>
                  <a:cubicBezTo>
                    <a:pt x="2394" y="6363"/>
                    <a:pt x="2396" y="6349"/>
                    <a:pt x="2382" y="6340"/>
                  </a:cubicBezTo>
                  <a:lnTo>
                    <a:pt x="1999" y="6118"/>
                  </a:lnTo>
                  <a:cubicBezTo>
                    <a:pt x="1992" y="6114"/>
                    <a:pt x="1983" y="6112"/>
                    <a:pt x="1974" y="6112"/>
                  </a:cubicBezTo>
                  <a:close/>
                  <a:moveTo>
                    <a:pt x="4226" y="6212"/>
                  </a:moveTo>
                  <a:cubicBezTo>
                    <a:pt x="4214" y="6212"/>
                    <a:pt x="4201" y="6215"/>
                    <a:pt x="4192" y="6220"/>
                  </a:cubicBezTo>
                  <a:lnTo>
                    <a:pt x="3791" y="6451"/>
                  </a:lnTo>
                  <a:cubicBezTo>
                    <a:pt x="3773" y="6461"/>
                    <a:pt x="3772" y="6475"/>
                    <a:pt x="3787" y="6484"/>
                  </a:cubicBezTo>
                  <a:lnTo>
                    <a:pt x="4170" y="6706"/>
                  </a:lnTo>
                  <a:cubicBezTo>
                    <a:pt x="4177" y="6710"/>
                    <a:pt x="4186" y="6712"/>
                    <a:pt x="4195" y="6712"/>
                  </a:cubicBezTo>
                  <a:cubicBezTo>
                    <a:pt x="4206" y="6712"/>
                    <a:pt x="4218" y="6709"/>
                    <a:pt x="4228" y="6704"/>
                  </a:cubicBezTo>
                  <a:lnTo>
                    <a:pt x="4629" y="6473"/>
                  </a:lnTo>
                  <a:cubicBezTo>
                    <a:pt x="4646" y="6463"/>
                    <a:pt x="4648" y="6448"/>
                    <a:pt x="4633" y="6439"/>
                  </a:cubicBezTo>
                  <a:lnTo>
                    <a:pt x="4250" y="6217"/>
                  </a:lnTo>
                  <a:cubicBezTo>
                    <a:pt x="4244" y="6214"/>
                    <a:pt x="4235" y="6212"/>
                    <a:pt x="4226" y="6212"/>
                  </a:cubicBezTo>
                  <a:close/>
                  <a:moveTo>
                    <a:pt x="6371" y="6239"/>
                  </a:moveTo>
                  <a:cubicBezTo>
                    <a:pt x="6359" y="6239"/>
                    <a:pt x="6348" y="6242"/>
                    <a:pt x="6338" y="6248"/>
                  </a:cubicBezTo>
                  <a:lnTo>
                    <a:pt x="5937" y="6479"/>
                  </a:lnTo>
                  <a:cubicBezTo>
                    <a:pt x="5920" y="6489"/>
                    <a:pt x="5919" y="6504"/>
                    <a:pt x="5933" y="6513"/>
                  </a:cubicBezTo>
                  <a:lnTo>
                    <a:pt x="6316" y="6735"/>
                  </a:lnTo>
                  <a:cubicBezTo>
                    <a:pt x="6323" y="6738"/>
                    <a:pt x="6332" y="6740"/>
                    <a:pt x="6342" y="6740"/>
                  </a:cubicBezTo>
                  <a:cubicBezTo>
                    <a:pt x="6353" y="6740"/>
                    <a:pt x="6365" y="6738"/>
                    <a:pt x="6374" y="6732"/>
                  </a:cubicBezTo>
                  <a:lnTo>
                    <a:pt x="6776" y="6501"/>
                  </a:lnTo>
                  <a:cubicBezTo>
                    <a:pt x="6792" y="6490"/>
                    <a:pt x="6794" y="6477"/>
                    <a:pt x="6780" y="6468"/>
                  </a:cubicBezTo>
                  <a:lnTo>
                    <a:pt x="6397" y="6246"/>
                  </a:lnTo>
                  <a:cubicBezTo>
                    <a:pt x="6390" y="6241"/>
                    <a:pt x="6380" y="6239"/>
                    <a:pt x="6371" y="6239"/>
                  </a:cubicBezTo>
                  <a:close/>
                  <a:moveTo>
                    <a:pt x="2873" y="6358"/>
                  </a:moveTo>
                  <a:cubicBezTo>
                    <a:pt x="2862" y="6358"/>
                    <a:pt x="2851" y="6361"/>
                    <a:pt x="2842" y="6367"/>
                  </a:cubicBezTo>
                  <a:lnTo>
                    <a:pt x="2440" y="6598"/>
                  </a:lnTo>
                  <a:cubicBezTo>
                    <a:pt x="2424" y="6608"/>
                    <a:pt x="2423" y="6623"/>
                    <a:pt x="2436" y="6632"/>
                  </a:cubicBezTo>
                  <a:lnTo>
                    <a:pt x="2820" y="6854"/>
                  </a:lnTo>
                  <a:cubicBezTo>
                    <a:pt x="2827" y="6858"/>
                    <a:pt x="2836" y="6859"/>
                    <a:pt x="2845" y="6859"/>
                  </a:cubicBezTo>
                  <a:cubicBezTo>
                    <a:pt x="2857" y="6859"/>
                    <a:pt x="2869" y="6856"/>
                    <a:pt x="2878" y="6851"/>
                  </a:cubicBezTo>
                  <a:lnTo>
                    <a:pt x="3280" y="6619"/>
                  </a:lnTo>
                  <a:cubicBezTo>
                    <a:pt x="3296" y="6609"/>
                    <a:pt x="3297" y="6596"/>
                    <a:pt x="3284" y="6586"/>
                  </a:cubicBezTo>
                  <a:lnTo>
                    <a:pt x="2900" y="6364"/>
                  </a:lnTo>
                  <a:cubicBezTo>
                    <a:pt x="2893" y="6361"/>
                    <a:pt x="2883" y="6358"/>
                    <a:pt x="2873" y="6358"/>
                  </a:cubicBezTo>
                  <a:close/>
                  <a:moveTo>
                    <a:pt x="4927" y="6440"/>
                  </a:moveTo>
                  <a:cubicBezTo>
                    <a:pt x="4916" y="6440"/>
                    <a:pt x="4905" y="6442"/>
                    <a:pt x="4896" y="6448"/>
                  </a:cubicBezTo>
                  <a:lnTo>
                    <a:pt x="4494" y="6679"/>
                  </a:lnTo>
                  <a:cubicBezTo>
                    <a:pt x="4478" y="6690"/>
                    <a:pt x="4476" y="6704"/>
                    <a:pt x="4490" y="6712"/>
                  </a:cubicBezTo>
                  <a:lnTo>
                    <a:pt x="4874" y="6934"/>
                  </a:lnTo>
                  <a:cubicBezTo>
                    <a:pt x="4881" y="6938"/>
                    <a:pt x="4890" y="6940"/>
                    <a:pt x="4900" y="6940"/>
                  </a:cubicBezTo>
                  <a:cubicBezTo>
                    <a:pt x="4911" y="6940"/>
                    <a:pt x="4923" y="6938"/>
                    <a:pt x="4932" y="6932"/>
                  </a:cubicBezTo>
                  <a:lnTo>
                    <a:pt x="5333" y="6701"/>
                  </a:lnTo>
                  <a:cubicBezTo>
                    <a:pt x="5350" y="6691"/>
                    <a:pt x="5351" y="6676"/>
                    <a:pt x="5337" y="6668"/>
                  </a:cubicBezTo>
                  <a:lnTo>
                    <a:pt x="4953" y="6446"/>
                  </a:lnTo>
                  <a:cubicBezTo>
                    <a:pt x="4946" y="6442"/>
                    <a:pt x="4937" y="6440"/>
                    <a:pt x="4927" y="6440"/>
                  </a:cubicBezTo>
                  <a:close/>
                  <a:moveTo>
                    <a:pt x="1386" y="6450"/>
                  </a:moveTo>
                  <a:cubicBezTo>
                    <a:pt x="1375" y="6450"/>
                    <a:pt x="1363" y="6453"/>
                    <a:pt x="1354" y="6458"/>
                  </a:cubicBezTo>
                  <a:lnTo>
                    <a:pt x="953" y="6690"/>
                  </a:lnTo>
                  <a:cubicBezTo>
                    <a:pt x="936" y="6700"/>
                    <a:pt x="935" y="6714"/>
                    <a:pt x="949" y="6723"/>
                  </a:cubicBezTo>
                  <a:lnTo>
                    <a:pt x="1333" y="6945"/>
                  </a:lnTo>
                  <a:cubicBezTo>
                    <a:pt x="1340" y="6949"/>
                    <a:pt x="1349" y="6951"/>
                    <a:pt x="1359" y="6951"/>
                  </a:cubicBezTo>
                  <a:cubicBezTo>
                    <a:pt x="1370" y="6951"/>
                    <a:pt x="1381" y="6948"/>
                    <a:pt x="1390" y="6943"/>
                  </a:cubicBezTo>
                  <a:lnTo>
                    <a:pt x="1792" y="6711"/>
                  </a:lnTo>
                  <a:cubicBezTo>
                    <a:pt x="1809" y="6701"/>
                    <a:pt x="1810" y="6687"/>
                    <a:pt x="1795" y="6678"/>
                  </a:cubicBezTo>
                  <a:lnTo>
                    <a:pt x="1412" y="6456"/>
                  </a:lnTo>
                  <a:cubicBezTo>
                    <a:pt x="1405" y="6452"/>
                    <a:pt x="1396" y="6450"/>
                    <a:pt x="1386" y="6450"/>
                  </a:cubicBezTo>
                  <a:close/>
                  <a:moveTo>
                    <a:pt x="3639" y="6550"/>
                  </a:moveTo>
                  <a:cubicBezTo>
                    <a:pt x="3628" y="6550"/>
                    <a:pt x="3615" y="6553"/>
                    <a:pt x="3606" y="6558"/>
                  </a:cubicBezTo>
                  <a:lnTo>
                    <a:pt x="3204" y="6789"/>
                  </a:lnTo>
                  <a:cubicBezTo>
                    <a:pt x="3188" y="6799"/>
                    <a:pt x="3187" y="6814"/>
                    <a:pt x="3200" y="6823"/>
                  </a:cubicBezTo>
                  <a:lnTo>
                    <a:pt x="3584" y="7045"/>
                  </a:lnTo>
                  <a:cubicBezTo>
                    <a:pt x="3591" y="7049"/>
                    <a:pt x="3600" y="7050"/>
                    <a:pt x="3609" y="7050"/>
                  </a:cubicBezTo>
                  <a:cubicBezTo>
                    <a:pt x="3621" y="7050"/>
                    <a:pt x="3633" y="7047"/>
                    <a:pt x="3642" y="7042"/>
                  </a:cubicBezTo>
                  <a:lnTo>
                    <a:pt x="4044" y="6810"/>
                  </a:lnTo>
                  <a:cubicBezTo>
                    <a:pt x="4060" y="6800"/>
                    <a:pt x="4061" y="6787"/>
                    <a:pt x="4048" y="6777"/>
                  </a:cubicBezTo>
                  <a:lnTo>
                    <a:pt x="3664" y="6555"/>
                  </a:lnTo>
                  <a:cubicBezTo>
                    <a:pt x="3657" y="6552"/>
                    <a:pt x="3648" y="6550"/>
                    <a:pt x="3639" y="6550"/>
                  </a:cubicBezTo>
                  <a:close/>
                  <a:moveTo>
                    <a:pt x="5785" y="6578"/>
                  </a:moveTo>
                  <a:cubicBezTo>
                    <a:pt x="5774" y="6578"/>
                    <a:pt x="5762" y="6581"/>
                    <a:pt x="5753" y="6586"/>
                  </a:cubicBezTo>
                  <a:lnTo>
                    <a:pt x="5351" y="6818"/>
                  </a:lnTo>
                  <a:cubicBezTo>
                    <a:pt x="5334" y="6828"/>
                    <a:pt x="5333" y="6841"/>
                    <a:pt x="5347" y="6851"/>
                  </a:cubicBezTo>
                  <a:lnTo>
                    <a:pt x="5731" y="7073"/>
                  </a:lnTo>
                  <a:cubicBezTo>
                    <a:pt x="5737" y="7077"/>
                    <a:pt x="5747" y="7079"/>
                    <a:pt x="5757" y="7079"/>
                  </a:cubicBezTo>
                  <a:cubicBezTo>
                    <a:pt x="5768" y="7079"/>
                    <a:pt x="5780" y="7076"/>
                    <a:pt x="5789" y="7071"/>
                  </a:cubicBezTo>
                  <a:lnTo>
                    <a:pt x="6190" y="6839"/>
                  </a:lnTo>
                  <a:cubicBezTo>
                    <a:pt x="6207" y="6829"/>
                    <a:pt x="6208" y="6815"/>
                    <a:pt x="6193" y="6805"/>
                  </a:cubicBezTo>
                  <a:lnTo>
                    <a:pt x="5810" y="6583"/>
                  </a:lnTo>
                  <a:cubicBezTo>
                    <a:pt x="5804" y="6580"/>
                    <a:pt x="5795" y="6578"/>
                    <a:pt x="5785" y="6578"/>
                  </a:cubicBezTo>
                  <a:close/>
                  <a:moveTo>
                    <a:pt x="2289" y="6697"/>
                  </a:moveTo>
                  <a:cubicBezTo>
                    <a:pt x="2277" y="6697"/>
                    <a:pt x="2265" y="6700"/>
                    <a:pt x="2256" y="6705"/>
                  </a:cubicBezTo>
                  <a:lnTo>
                    <a:pt x="1855" y="6936"/>
                  </a:lnTo>
                  <a:cubicBezTo>
                    <a:pt x="1837" y="6947"/>
                    <a:pt x="1836" y="6960"/>
                    <a:pt x="1851" y="6969"/>
                  </a:cubicBezTo>
                  <a:lnTo>
                    <a:pt x="2234" y="7191"/>
                  </a:lnTo>
                  <a:cubicBezTo>
                    <a:pt x="2241" y="7196"/>
                    <a:pt x="2250" y="7197"/>
                    <a:pt x="2259" y="7197"/>
                  </a:cubicBezTo>
                  <a:cubicBezTo>
                    <a:pt x="2271" y="7197"/>
                    <a:pt x="2283" y="7195"/>
                    <a:pt x="2292" y="7189"/>
                  </a:cubicBezTo>
                  <a:lnTo>
                    <a:pt x="2693" y="6958"/>
                  </a:lnTo>
                  <a:cubicBezTo>
                    <a:pt x="2710" y="6948"/>
                    <a:pt x="2712" y="6933"/>
                    <a:pt x="2698" y="6924"/>
                  </a:cubicBezTo>
                  <a:lnTo>
                    <a:pt x="2314" y="6702"/>
                  </a:lnTo>
                  <a:cubicBezTo>
                    <a:pt x="2307" y="6699"/>
                    <a:pt x="2298" y="6697"/>
                    <a:pt x="2289" y="6697"/>
                  </a:cubicBezTo>
                  <a:close/>
                  <a:moveTo>
                    <a:pt x="4344" y="6778"/>
                  </a:moveTo>
                  <a:cubicBezTo>
                    <a:pt x="4332" y="6778"/>
                    <a:pt x="4319" y="6781"/>
                    <a:pt x="4309" y="6787"/>
                  </a:cubicBezTo>
                  <a:lnTo>
                    <a:pt x="3909" y="7017"/>
                  </a:lnTo>
                  <a:cubicBezTo>
                    <a:pt x="3891" y="7027"/>
                    <a:pt x="3890" y="7042"/>
                    <a:pt x="3904" y="7051"/>
                  </a:cubicBezTo>
                  <a:lnTo>
                    <a:pt x="4288" y="7273"/>
                  </a:lnTo>
                  <a:cubicBezTo>
                    <a:pt x="4295" y="7276"/>
                    <a:pt x="4304" y="7278"/>
                    <a:pt x="4313" y="7278"/>
                  </a:cubicBezTo>
                  <a:cubicBezTo>
                    <a:pt x="4325" y="7278"/>
                    <a:pt x="4336" y="7276"/>
                    <a:pt x="4345" y="7270"/>
                  </a:cubicBezTo>
                  <a:lnTo>
                    <a:pt x="4747" y="7040"/>
                  </a:lnTo>
                  <a:cubicBezTo>
                    <a:pt x="4764" y="7029"/>
                    <a:pt x="4766" y="7015"/>
                    <a:pt x="4751" y="7006"/>
                  </a:cubicBezTo>
                  <a:lnTo>
                    <a:pt x="4368" y="6784"/>
                  </a:lnTo>
                  <a:cubicBezTo>
                    <a:pt x="4361" y="6780"/>
                    <a:pt x="4353" y="6778"/>
                    <a:pt x="4344" y="6778"/>
                  </a:cubicBezTo>
                  <a:close/>
                  <a:moveTo>
                    <a:pt x="3052" y="6889"/>
                  </a:moveTo>
                  <a:cubicBezTo>
                    <a:pt x="3041" y="6889"/>
                    <a:pt x="3030" y="6892"/>
                    <a:pt x="3021" y="6897"/>
                  </a:cubicBezTo>
                  <a:lnTo>
                    <a:pt x="2619" y="7128"/>
                  </a:lnTo>
                  <a:cubicBezTo>
                    <a:pt x="2603" y="7139"/>
                    <a:pt x="2600" y="7153"/>
                    <a:pt x="2615" y="7162"/>
                  </a:cubicBezTo>
                  <a:lnTo>
                    <a:pt x="2998" y="7383"/>
                  </a:lnTo>
                  <a:cubicBezTo>
                    <a:pt x="3005" y="7388"/>
                    <a:pt x="3014" y="7390"/>
                    <a:pt x="3024" y="7390"/>
                  </a:cubicBezTo>
                  <a:cubicBezTo>
                    <a:pt x="3035" y="7390"/>
                    <a:pt x="3047" y="7387"/>
                    <a:pt x="3056" y="7381"/>
                  </a:cubicBezTo>
                  <a:lnTo>
                    <a:pt x="3457" y="7150"/>
                  </a:lnTo>
                  <a:cubicBezTo>
                    <a:pt x="3475" y="7140"/>
                    <a:pt x="3476" y="7125"/>
                    <a:pt x="3462" y="7117"/>
                  </a:cubicBezTo>
                  <a:lnTo>
                    <a:pt x="3079" y="6895"/>
                  </a:lnTo>
                  <a:cubicBezTo>
                    <a:pt x="3071" y="6891"/>
                    <a:pt x="3062" y="6889"/>
                    <a:pt x="3052" y="6889"/>
                  </a:cubicBezTo>
                  <a:close/>
                  <a:moveTo>
                    <a:pt x="5199" y="6916"/>
                  </a:moveTo>
                  <a:cubicBezTo>
                    <a:pt x="5188" y="6916"/>
                    <a:pt x="5176" y="6918"/>
                    <a:pt x="5166" y="6924"/>
                  </a:cubicBezTo>
                  <a:lnTo>
                    <a:pt x="4766" y="7155"/>
                  </a:lnTo>
                  <a:cubicBezTo>
                    <a:pt x="4748" y="7166"/>
                    <a:pt x="4747" y="7180"/>
                    <a:pt x="4761" y="7189"/>
                  </a:cubicBezTo>
                  <a:lnTo>
                    <a:pt x="5144" y="7410"/>
                  </a:lnTo>
                  <a:cubicBezTo>
                    <a:pt x="5151" y="7415"/>
                    <a:pt x="5160" y="7417"/>
                    <a:pt x="5170" y="7417"/>
                  </a:cubicBezTo>
                  <a:cubicBezTo>
                    <a:pt x="5181" y="7417"/>
                    <a:pt x="5193" y="7414"/>
                    <a:pt x="5202" y="7408"/>
                  </a:cubicBezTo>
                  <a:lnTo>
                    <a:pt x="5604" y="7177"/>
                  </a:lnTo>
                  <a:cubicBezTo>
                    <a:pt x="5620" y="7167"/>
                    <a:pt x="5623" y="7152"/>
                    <a:pt x="5608" y="7144"/>
                  </a:cubicBezTo>
                  <a:lnTo>
                    <a:pt x="5225" y="6922"/>
                  </a:lnTo>
                  <a:cubicBezTo>
                    <a:pt x="5218" y="6918"/>
                    <a:pt x="5209" y="6916"/>
                    <a:pt x="5199" y="6916"/>
                  </a:cubicBezTo>
                  <a:close/>
                  <a:moveTo>
                    <a:pt x="544" y="6936"/>
                  </a:moveTo>
                  <a:cubicBezTo>
                    <a:pt x="532" y="6936"/>
                    <a:pt x="521" y="6939"/>
                    <a:pt x="512" y="6945"/>
                  </a:cubicBezTo>
                  <a:lnTo>
                    <a:pt x="18" y="7231"/>
                  </a:lnTo>
                  <a:cubicBezTo>
                    <a:pt x="2" y="7241"/>
                    <a:pt x="1" y="7254"/>
                    <a:pt x="14" y="7264"/>
                  </a:cubicBezTo>
                  <a:lnTo>
                    <a:pt x="397" y="7486"/>
                  </a:lnTo>
                  <a:cubicBezTo>
                    <a:pt x="404" y="7490"/>
                    <a:pt x="414" y="7492"/>
                    <a:pt x="423" y="7492"/>
                  </a:cubicBezTo>
                  <a:cubicBezTo>
                    <a:pt x="435" y="7492"/>
                    <a:pt x="447" y="7489"/>
                    <a:pt x="456" y="7484"/>
                  </a:cubicBezTo>
                  <a:lnTo>
                    <a:pt x="949" y="7198"/>
                  </a:lnTo>
                  <a:cubicBezTo>
                    <a:pt x="967" y="7187"/>
                    <a:pt x="968" y="7172"/>
                    <a:pt x="953" y="7165"/>
                  </a:cubicBezTo>
                  <a:lnTo>
                    <a:pt x="570" y="6943"/>
                  </a:lnTo>
                  <a:cubicBezTo>
                    <a:pt x="562" y="6938"/>
                    <a:pt x="553" y="6936"/>
                    <a:pt x="544" y="6936"/>
                  </a:cubicBezTo>
                  <a:close/>
                  <a:moveTo>
                    <a:pt x="1703" y="7035"/>
                  </a:moveTo>
                  <a:cubicBezTo>
                    <a:pt x="1692" y="7035"/>
                    <a:pt x="1679" y="7038"/>
                    <a:pt x="1670" y="7043"/>
                  </a:cubicBezTo>
                  <a:lnTo>
                    <a:pt x="1269" y="7274"/>
                  </a:lnTo>
                  <a:cubicBezTo>
                    <a:pt x="1252" y="7284"/>
                    <a:pt x="1251" y="7299"/>
                    <a:pt x="1264" y="7308"/>
                  </a:cubicBezTo>
                  <a:lnTo>
                    <a:pt x="1649" y="7530"/>
                  </a:lnTo>
                  <a:cubicBezTo>
                    <a:pt x="1655" y="7534"/>
                    <a:pt x="1664" y="7536"/>
                    <a:pt x="1674" y="7536"/>
                  </a:cubicBezTo>
                  <a:cubicBezTo>
                    <a:pt x="1685" y="7536"/>
                    <a:pt x="1697" y="7533"/>
                    <a:pt x="1706" y="7527"/>
                  </a:cubicBezTo>
                  <a:lnTo>
                    <a:pt x="2108" y="7296"/>
                  </a:lnTo>
                  <a:cubicBezTo>
                    <a:pt x="2124" y="7285"/>
                    <a:pt x="2126" y="7272"/>
                    <a:pt x="2112" y="7263"/>
                  </a:cubicBezTo>
                  <a:lnTo>
                    <a:pt x="1728" y="7041"/>
                  </a:lnTo>
                  <a:cubicBezTo>
                    <a:pt x="1721" y="7037"/>
                    <a:pt x="1712" y="7035"/>
                    <a:pt x="1703" y="7035"/>
                  </a:cubicBezTo>
                  <a:close/>
                  <a:moveTo>
                    <a:pt x="3756" y="7116"/>
                  </a:moveTo>
                  <a:cubicBezTo>
                    <a:pt x="3744" y="7116"/>
                    <a:pt x="3733" y="7119"/>
                    <a:pt x="3724" y="7124"/>
                  </a:cubicBezTo>
                  <a:lnTo>
                    <a:pt x="3322" y="7356"/>
                  </a:lnTo>
                  <a:cubicBezTo>
                    <a:pt x="3306" y="7366"/>
                    <a:pt x="3305" y="7380"/>
                    <a:pt x="3318" y="7389"/>
                  </a:cubicBezTo>
                  <a:lnTo>
                    <a:pt x="3701" y="7611"/>
                  </a:lnTo>
                  <a:cubicBezTo>
                    <a:pt x="3708" y="7615"/>
                    <a:pt x="3718" y="7617"/>
                    <a:pt x="3727" y="7617"/>
                  </a:cubicBezTo>
                  <a:cubicBezTo>
                    <a:pt x="3739" y="7617"/>
                    <a:pt x="3750" y="7614"/>
                    <a:pt x="3760" y="7609"/>
                  </a:cubicBezTo>
                  <a:lnTo>
                    <a:pt x="4162" y="7377"/>
                  </a:lnTo>
                  <a:cubicBezTo>
                    <a:pt x="4178" y="7367"/>
                    <a:pt x="4179" y="7353"/>
                    <a:pt x="4165" y="7344"/>
                  </a:cubicBezTo>
                  <a:lnTo>
                    <a:pt x="3782" y="7122"/>
                  </a:lnTo>
                  <a:cubicBezTo>
                    <a:pt x="3774" y="7118"/>
                    <a:pt x="3765" y="7116"/>
                    <a:pt x="3756" y="7116"/>
                  </a:cubicBezTo>
                  <a:close/>
                  <a:moveTo>
                    <a:pt x="2470" y="7227"/>
                  </a:moveTo>
                  <a:cubicBezTo>
                    <a:pt x="2458" y="7227"/>
                    <a:pt x="2445" y="7230"/>
                    <a:pt x="2435" y="7236"/>
                  </a:cubicBezTo>
                  <a:lnTo>
                    <a:pt x="2035" y="7466"/>
                  </a:lnTo>
                  <a:cubicBezTo>
                    <a:pt x="2017" y="7476"/>
                    <a:pt x="2016" y="7491"/>
                    <a:pt x="2031" y="7500"/>
                  </a:cubicBezTo>
                  <a:lnTo>
                    <a:pt x="2414" y="7722"/>
                  </a:lnTo>
                  <a:cubicBezTo>
                    <a:pt x="2420" y="7726"/>
                    <a:pt x="2429" y="7728"/>
                    <a:pt x="2438" y="7728"/>
                  </a:cubicBezTo>
                  <a:cubicBezTo>
                    <a:pt x="2450" y="7728"/>
                    <a:pt x="2462" y="7725"/>
                    <a:pt x="2471" y="7719"/>
                  </a:cubicBezTo>
                  <a:lnTo>
                    <a:pt x="2873" y="7489"/>
                  </a:lnTo>
                  <a:cubicBezTo>
                    <a:pt x="2890" y="7478"/>
                    <a:pt x="2892" y="7464"/>
                    <a:pt x="2877" y="7455"/>
                  </a:cubicBezTo>
                  <a:lnTo>
                    <a:pt x="2494" y="7233"/>
                  </a:lnTo>
                  <a:cubicBezTo>
                    <a:pt x="2487" y="7229"/>
                    <a:pt x="2479" y="7227"/>
                    <a:pt x="2470" y="7227"/>
                  </a:cubicBezTo>
                  <a:close/>
                  <a:moveTo>
                    <a:pt x="4613" y="7255"/>
                  </a:moveTo>
                  <a:cubicBezTo>
                    <a:pt x="4601" y="7255"/>
                    <a:pt x="4590" y="7258"/>
                    <a:pt x="4581" y="7264"/>
                  </a:cubicBezTo>
                  <a:lnTo>
                    <a:pt x="4179" y="7495"/>
                  </a:lnTo>
                  <a:cubicBezTo>
                    <a:pt x="4163" y="7505"/>
                    <a:pt x="4162" y="7520"/>
                    <a:pt x="4175" y="7528"/>
                  </a:cubicBezTo>
                  <a:lnTo>
                    <a:pt x="4559" y="7750"/>
                  </a:lnTo>
                  <a:cubicBezTo>
                    <a:pt x="4565" y="7754"/>
                    <a:pt x="4574" y="7756"/>
                    <a:pt x="4583" y="7756"/>
                  </a:cubicBezTo>
                  <a:cubicBezTo>
                    <a:pt x="4595" y="7756"/>
                    <a:pt x="4607" y="7753"/>
                    <a:pt x="4617" y="7748"/>
                  </a:cubicBezTo>
                  <a:lnTo>
                    <a:pt x="5019" y="7517"/>
                  </a:lnTo>
                  <a:cubicBezTo>
                    <a:pt x="5035" y="7506"/>
                    <a:pt x="5036" y="7492"/>
                    <a:pt x="5022" y="7484"/>
                  </a:cubicBezTo>
                  <a:lnTo>
                    <a:pt x="4639" y="7262"/>
                  </a:lnTo>
                  <a:cubicBezTo>
                    <a:pt x="4631" y="7257"/>
                    <a:pt x="4622" y="7255"/>
                    <a:pt x="4613" y="7255"/>
                  </a:cubicBezTo>
                  <a:close/>
                  <a:moveTo>
                    <a:pt x="1117" y="7374"/>
                  </a:moveTo>
                  <a:cubicBezTo>
                    <a:pt x="1105" y="7374"/>
                    <a:pt x="1094" y="7377"/>
                    <a:pt x="1085" y="7382"/>
                  </a:cubicBezTo>
                  <a:lnTo>
                    <a:pt x="683" y="7614"/>
                  </a:lnTo>
                  <a:cubicBezTo>
                    <a:pt x="667" y="7624"/>
                    <a:pt x="665" y="7639"/>
                    <a:pt x="679" y="7647"/>
                  </a:cubicBezTo>
                  <a:lnTo>
                    <a:pt x="1062" y="7869"/>
                  </a:lnTo>
                  <a:cubicBezTo>
                    <a:pt x="1069" y="7873"/>
                    <a:pt x="1079" y="7875"/>
                    <a:pt x="1088" y="7875"/>
                  </a:cubicBezTo>
                  <a:cubicBezTo>
                    <a:pt x="1099" y="7875"/>
                    <a:pt x="1111" y="7872"/>
                    <a:pt x="1120" y="7867"/>
                  </a:cubicBezTo>
                  <a:lnTo>
                    <a:pt x="1522" y="7635"/>
                  </a:lnTo>
                  <a:cubicBezTo>
                    <a:pt x="1540" y="7625"/>
                    <a:pt x="1541" y="7610"/>
                    <a:pt x="1526" y="7602"/>
                  </a:cubicBezTo>
                  <a:lnTo>
                    <a:pt x="1143" y="7380"/>
                  </a:lnTo>
                  <a:cubicBezTo>
                    <a:pt x="1135" y="7376"/>
                    <a:pt x="1126" y="7374"/>
                    <a:pt x="1117" y="7374"/>
                  </a:cubicBezTo>
                  <a:close/>
                  <a:moveTo>
                    <a:pt x="8368" y="5719"/>
                  </a:moveTo>
                  <a:cubicBezTo>
                    <a:pt x="8356" y="5719"/>
                    <a:pt x="8344" y="5723"/>
                    <a:pt x="8335" y="5728"/>
                  </a:cubicBezTo>
                  <a:lnTo>
                    <a:pt x="5035" y="7633"/>
                  </a:lnTo>
                  <a:cubicBezTo>
                    <a:pt x="5018" y="7644"/>
                    <a:pt x="5016" y="7657"/>
                    <a:pt x="5031" y="7666"/>
                  </a:cubicBezTo>
                  <a:lnTo>
                    <a:pt x="5414" y="7888"/>
                  </a:lnTo>
                  <a:cubicBezTo>
                    <a:pt x="5421" y="7893"/>
                    <a:pt x="5430" y="7894"/>
                    <a:pt x="5439" y="7894"/>
                  </a:cubicBezTo>
                  <a:cubicBezTo>
                    <a:pt x="5451" y="7894"/>
                    <a:pt x="5463" y="7891"/>
                    <a:pt x="5472" y="7886"/>
                  </a:cubicBezTo>
                  <a:lnTo>
                    <a:pt x="8773" y="5981"/>
                  </a:lnTo>
                  <a:cubicBezTo>
                    <a:pt x="8789" y="5971"/>
                    <a:pt x="8790" y="5957"/>
                    <a:pt x="8776" y="5947"/>
                  </a:cubicBezTo>
                  <a:lnTo>
                    <a:pt x="8393" y="5725"/>
                  </a:lnTo>
                  <a:cubicBezTo>
                    <a:pt x="8386" y="5721"/>
                    <a:pt x="8377" y="5719"/>
                    <a:pt x="8368" y="5719"/>
                  </a:cubicBezTo>
                  <a:close/>
                  <a:moveTo>
                    <a:pt x="3172" y="7454"/>
                  </a:moveTo>
                  <a:cubicBezTo>
                    <a:pt x="3160" y="7454"/>
                    <a:pt x="3147" y="7457"/>
                    <a:pt x="3137" y="7463"/>
                  </a:cubicBezTo>
                  <a:lnTo>
                    <a:pt x="2737" y="7693"/>
                  </a:lnTo>
                  <a:cubicBezTo>
                    <a:pt x="2719" y="7704"/>
                    <a:pt x="2718" y="7718"/>
                    <a:pt x="2733" y="7727"/>
                  </a:cubicBezTo>
                  <a:lnTo>
                    <a:pt x="3116" y="7949"/>
                  </a:lnTo>
                  <a:cubicBezTo>
                    <a:pt x="3122" y="7953"/>
                    <a:pt x="3131" y="7955"/>
                    <a:pt x="3140" y="7955"/>
                  </a:cubicBezTo>
                  <a:cubicBezTo>
                    <a:pt x="3152" y="7955"/>
                    <a:pt x="3164" y="7952"/>
                    <a:pt x="3173" y="7946"/>
                  </a:cubicBezTo>
                  <a:lnTo>
                    <a:pt x="3575" y="7716"/>
                  </a:lnTo>
                  <a:cubicBezTo>
                    <a:pt x="3592" y="7706"/>
                    <a:pt x="3594" y="7691"/>
                    <a:pt x="3579" y="7682"/>
                  </a:cubicBezTo>
                  <a:lnTo>
                    <a:pt x="3196" y="7460"/>
                  </a:lnTo>
                  <a:cubicBezTo>
                    <a:pt x="3189" y="7456"/>
                    <a:pt x="3181" y="7454"/>
                    <a:pt x="3172" y="7454"/>
                  </a:cubicBezTo>
                  <a:close/>
                  <a:moveTo>
                    <a:pt x="4027" y="7593"/>
                  </a:moveTo>
                  <a:cubicBezTo>
                    <a:pt x="4015" y="7593"/>
                    <a:pt x="4003" y="7597"/>
                    <a:pt x="3993" y="7602"/>
                  </a:cubicBezTo>
                  <a:lnTo>
                    <a:pt x="3592" y="7833"/>
                  </a:lnTo>
                  <a:cubicBezTo>
                    <a:pt x="3575" y="7843"/>
                    <a:pt x="3574" y="7857"/>
                    <a:pt x="3589" y="7867"/>
                  </a:cubicBezTo>
                  <a:lnTo>
                    <a:pt x="3972" y="8089"/>
                  </a:lnTo>
                  <a:cubicBezTo>
                    <a:pt x="3978" y="8092"/>
                    <a:pt x="3987" y="8093"/>
                    <a:pt x="3996" y="8093"/>
                  </a:cubicBezTo>
                  <a:cubicBezTo>
                    <a:pt x="4008" y="8093"/>
                    <a:pt x="4020" y="8091"/>
                    <a:pt x="4029" y="8086"/>
                  </a:cubicBezTo>
                  <a:lnTo>
                    <a:pt x="4431" y="7855"/>
                  </a:lnTo>
                  <a:cubicBezTo>
                    <a:pt x="4448" y="7844"/>
                    <a:pt x="4449" y="7831"/>
                    <a:pt x="4435" y="7821"/>
                  </a:cubicBezTo>
                  <a:lnTo>
                    <a:pt x="4051" y="7599"/>
                  </a:lnTo>
                  <a:cubicBezTo>
                    <a:pt x="4044" y="7595"/>
                    <a:pt x="4036" y="7593"/>
                    <a:pt x="4027" y="7593"/>
                  </a:cubicBezTo>
                  <a:close/>
                  <a:moveTo>
                    <a:pt x="1881" y="7565"/>
                  </a:moveTo>
                  <a:cubicBezTo>
                    <a:pt x="1869" y="7565"/>
                    <a:pt x="1858" y="7568"/>
                    <a:pt x="1849" y="7573"/>
                  </a:cubicBezTo>
                  <a:lnTo>
                    <a:pt x="1231" y="7930"/>
                  </a:lnTo>
                  <a:cubicBezTo>
                    <a:pt x="1215" y="7940"/>
                    <a:pt x="1214" y="7954"/>
                    <a:pt x="1227" y="7964"/>
                  </a:cubicBezTo>
                  <a:lnTo>
                    <a:pt x="1610" y="8185"/>
                  </a:lnTo>
                  <a:cubicBezTo>
                    <a:pt x="1617" y="8189"/>
                    <a:pt x="1627" y="8191"/>
                    <a:pt x="1636" y="8191"/>
                  </a:cubicBezTo>
                  <a:cubicBezTo>
                    <a:pt x="1648" y="8191"/>
                    <a:pt x="1660" y="8188"/>
                    <a:pt x="1669" y="8183"/>
                  </a:cubicBezTo>
                  <a:lnTo>
                    <a:pt x="2286" y="7826"/>
                  </a:lnTo>
                  <a:cubicBezTo>
                    <a:pt x="2303" y="7817"/>
                    <a:pt x="2305" y="7802"/>
                    <a:pt x="2290" y="7793"/>
                  </a:cubicBezTo>
                  <a:lnTo>
                    <a:pt x="1907" y="7571"/>
                  </a:lnTo>
                  <a:cubicBezTo>
                    <a:pt x="1900" y="7567"/>
                    <a:pt x="1890" y="7565"/>
                    <a:pt x="1881" y="7565"/>
                  </a:cubicBezTo>
                  <a:close/>
                  <a:moveTo>
                    <a:pt x="4881" y="7731"/>
                  </a:moveTo>
                  <a:cubicBezTo>
                    <a:pt x="4870" y="7731"/>
                    <a:pt x="4858" y="7734"/>
                    <a:pt x="4849" y="7740"/>
                  </a:cubicBezTo>
                  <a:lnTo>
                    <a:pt x="4356" y="8025"/>
                  </a:lnTo>
                  <a:cubicBezTo>
                    <a:pt x="4339" y="8036"/>
                    <a:pt x="4338" y="8049"/>
                    <a:pt x="4353" y="8059"/>
                  </a:cubicBezTo>
                  <a:lnTo>
                    <a:pt x="4736" y="8281"/>
                  </a:lnTo>
                  <a:cubicBezTo>
                    <a:pt x="4742" y="8285"/>
                    <a:pt x="4751" y="8287"/>
                    <a:pt x="4760" y="8287"/>
                  </a:cubicBezTo>
                  <a:cubicBezTo>
                    <a:pt x="4772" y="8287"/>
                    <a:pt x="4784" y="8283"/>
                    <a:pt x="4793" y="8278"/>
                  </a:cubicBezTo>
                  <a:lnTo>
                    <a:pt x="5287" y="7993"/>
                  </a:lnTo>
                  <a:cubicBezTo>
                    <a:pt x="5303" y="7982"/>
                    <a:pt x="5305" y="7968"/>
                    <a:pt x="5290" y="7960"/>
                  </a:cubicBezTo>
                  <a:lnTo>
                    <a:pt x="4907" y="7738"/>
                  </a:lnTo>
                  <a:cubicBezTo>
                    <a:pt x="4900" y="7733"/>
                    <a:pt x="4891" y="7731"/>
                    <a:pt x="4881" y="7731"/>
                  </a:cubicBezTo>
                  <a:close/>
                  <a:moveTo>
                    <a:pt x="3441" y="7930"/>
                  </a:moveTo>
                  <a:cubicBezTo>
                    <a:pt x="3429" y="7930"/>
                    <a:pt x="3417" y="7933"/>
                    <a:pt x="3408" y="7939"/>
                  </a:cubicBezTo>
                  <a:lnTo>
                    <a:pt x="3006" y="8170"/>
                  </a:lnTo>
                  <a:cubicBezTo>
                    <a:pt x="2990" y="8181"/>
                    <a:pt x="2988" y="8194"/>
                    <a:pt x="3002" y="8203"/>
                  </a:cubicBezTo>
                  <a:lnTo>
                    <a:pt x="3385" y="8425"/>
                  </a:lnTo>
                  <a:cubicBezTo>
                    <a:pt x="3392" y="8430"/>
                    <a:pt x="3402" y="8432"/>
                    <a:pt x="3411" y="8432"/>
                  </a:cubicBezTo>
                  <a:cubicBezTo>
                    <a:pt x="3422" y="8432"/>
                    <a:pt x="3434" y="8429"/>
                    <a:pt x="3443" y="8423"/>
                  </a:cubicBezTo>
                  <a:lnTo>
                    <a:pt x="3845" y="8192"/>
                  </a:lnTo>
                  <a:cubicBezTo>
                    <a:pt x="3862" y="8182"/>
                    <a:pt x="3863" y="8167"/>
                    <a:pt x="3849" y="8158"/>
                  </a:cubicBezTo>
                  <a:lnTo>
                    <a:pt x="3466" y="7936"/>
                  </a:lnTo>
                  <a:cubicBezTo>
                    <a:pt x="3459" y="7932"/>
                    <a:pt x="3450" y="7930"/>
                    <a:pt x="3441" y="7930"/>
                  </a:cubicBezTo>
                  <a:close/>
                  <a:moveTo>
                    <a:pt x="2583" y="7792"/>
                  </a:moveTo>
                  <a:cubicBezTo>
                    <a:pt x="2571" y="7792"/>
                    <a:pt x="2560" y="7795"/>
                    <a:pt x="2551" y="7801"/>
                  </a:cubicBezTo>
                  <a:lnTo>
                    <a:pt x="1779" y="8246"/>
                  </a:lnTo>
                  <a:cubicBezTo>
                    <a:pt x="1762" y="8256"/>
                    <a:pt x="1761" y="8270"/>
                    <a:pt x="1774" y="8280"/>
                  </a:cubicBezTo>
                  <a:lnTo>
                    <a:pt x="2158" y="8502"/>
                  </a:lnTo>
                  <a:cubicBezTo>
                    <a:pt x="2164" y="8505"/>
                    <a:pt x="2173" y="8507"/>
                    <a:pt x="2183" y="8507"/>
                  </a:cubicBezTo>
                  <a:cubicBezTo>
                    <a:pt x="2194" y="8507"/>
                    <a:pt x="2207" y="8504"/>
                    <a:pt x="2216" y="8499"/>
                  </a:cubicBezTo>
                  <a:lnTo>
                    <a:pt x="2988" y="8054"/>
                  </a:lnTo>
                  <a:cubicBezTo>
                    <a:pt x="3006" y="8044"/>
                    <a:pt x="3007" y="8029"/>
                    <a:pt x="2992" y="8021"/>
                  </a:cubicBezTo>
                  <a:lnTo>
                    <a:pt x="2609" y="7799"/>
                  </a:lnTo>
                  <a:cubicBezTo>
                    <a:pt x="2602" y="7794"/>
                    <a:pt x="2592" y="7792"/>
                    <a:pt x="2583" y="7792"/>
                  </a:cubicBezTo>
                  <a:close/>
                  <a:moveTo>
                    <a:pt x="4203" y="8123"/>
                  </a:moveTo>
                  <a:cubicBezTo>
                    <a:pt x="4191" y="8123"/>
                    <a:pt x="4179" y="8125"/>
                    <a:pt x="4170" y="8131"/>
                  </a:cubicBezTo>
                  <a:lnTo>
                    <a:pt x="3677" y="8416"/>
                  </a:lnTo>
                  <a:cubicBezTo>
                    <a:pt x="3661" y="8426"/>
                    <a:pt x="3659" y="8441"/>
                    <a:pt x="3673" y="8450"/>
                  </a:cubicBezTo>
                  <a:lnTo>
                    <a:pt x="4056" y="8672"/>
                  </a:lnTo>
                  <a:cubicBezTo>
                    <a:pt x="4063" y="8676"/>
                    <a:pt x="4072" y="8678"/>
                    <a:pt x="4081" y="8678"/>
                  </a:cubicBezTo>
                  <a:cubicBezTo>
                    <a:pt x="4093" y="8678"/>
                    <a:pt x="4105" y="8675"/>
                    <a:pt x="4114" y="8669"/>
                  </a:cubicBezTo>
                  <a:lnTo>
                    <a:pt x="4608" y="8384"/>
                  </a:lnTo>
                  <a:cubicBezTo>
                    <a:pt x="4624" y="8374"/>
                    <a:pt x="4625" y="8359"/>
                    <a:pt x="4612" y="8351"/>
                  </a:cubicBezTo>
                  <a:lnTo>
                    <a:pt x="4229" y="8129"/>
                  </a:lnTo>
                  <a:cubicBezTo>
                    <a:pt x="4222" y="8125"/>
                    <a:pt x="4212" y="8123"/>
                    <a:pt x="4203" y="8123"/>
                  </a:cubicBezTo>
                  <a:close/>
                  <a:moveTo>
                    <a:pt x="2855" y="8270"/>
                  </a:moveTo>
                  <a:cubicBezTo>
                    <a:pt x="2843" y="8270"/>
                    <a:pt x="2831" y="8273"/>
                    <a:pt x="2821" y="8279"/>
                  </a:cubicBezTo>
                  <a:lnTo>
                    <a:pt x="2329" y="8564"/>
                  </a:lnTo>
                  <a:cubicBezTo>
                    <a:pt x="2311" y="8574"/>
                    <a:pt x="2310" y="8588"/>
                    <a:pt x="2325" y="8597"/>
                  </a:cubicBezTo>
                  <a:lnTo>
                    <a:pt x="2708" y="8819"/>
                  </a:lnTo>
                  <a:cubicBezTo>
                    <a:pt x="2715" y="8823"/>
                    <a:pt x="2724" y="8825"/>
                    <a:pt x="2734" y="8825"/>
                  </a:cubicBezTo>
                  <a:cubicBezTo>
                    <a:pt x="2745" y="8825"/>
                    <a:pt x="2757" y="8822"/>
                    <a:pt x="2766" y="8817"/>
                  </a:cubicBezTo>
                  <a:lnTo>
                    <a:pt x="3259" y="8532"/>
                  </a:lnTo>
                  <a:cubicBezTo>
                    <a:pt x="3276" y="8521"/>
                    <a:pt x="3277" y="8506"/>
                    <a:pt x="3262" y="8498"/>
                  </a:cubicBezTo>
                  <a:lnTo>
                    <a:pt x="2879" y="8276"/>
                  </a:lnTo>
                  <a:cubicBezTo>
                    <a:pt x="2873" y="8272"/>
                    <a:pt x="2864" y="8270"/>
                    <a:pt x="2855" y="8270"/>
                  </a:cubicBezTo>
                  <a:close/>
                  <a:moveTo>
                    <a:pt x="3524" y="8515"/>
                  </a:moveTo>
                  <a:cubicBezTo>
                    <a:pt x="3513" y="8515"/>
                    <a:pt x="3501" y="8518"/>
                    <a:pt x="3493" y="8523"/>
                  </a:cubicBezTo>
                  <a:lnTo>
                    <a:pt x="2875" y="8880"/>
                  </a:lnTo>
                  <a:cubicBezTo>
                    <a:pt x="2859" y="8890"/>
                    <a:pt x="2858" y="8904"/>
                    <a:pt x="2872" y="8914"/>
                  </a:cubicBezTo>
                  <a:lnTo>
                    <a:pt x="3255" y="9135"/>
                  </a:lnTo>
                  <a:cubicBezTo>
                    <a:pt x="3262" y="9139"/>
                    <a:pt x="3272" y="9141"/>
                    <a:pt x="3281" y="9141"/>
                  </a:cubicBezTo>
                  <a:cubicBezTo>
                    <a:pt x="3292" y="9141"/>
                    <a:pt x="3304" y="9138"/>
                    <a:pt x="3313" y="9133"/>
                  </a:cubicBezTo>
                  <a:lnTo>
                    <a:pt x="3930" y="8776"/>
                  </a:lnTo>
                  <a:cubicBezTo>
                    <a:pt x="3947" y="8766"/>
                    <a:pt x="3948" y="8752"/>
                    <a:pt x="3933" y="8743"/>
                  </a:cubicBezTo>
                  <a:lnTo>
                    <a:pt x="3550" y="8521"/>
                  </a:lnTo>
                  <a:cubicBezTo>
                    <a:pt x="3543" y="8517"/>
                    <a:pt x="3534" y="8515"/>
                    <a:pt x="3524" y="8515"/>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3"/>
            <p:cNvSpPr/>
            <p:nvPr/>
          </p:nvSpPr>
          <p:spPr>
            <a:xfrm>
              <a:off x="2725850" y="1239350"/>
              <a:ext cx="165225" cy="95375"/>
            </a:xfrm>
            <a:custGeom>
              <a:avLst/>
              <a:gdLst/>
              <a:ahLst/>
              <a:cxnLst/>
              <a:rect l="l" t="t" r="r" b="b"/>
              <a:pathLst>
                <a:path w="6609" h="3815" extrusionOk="0">
                  <a:moveTo>
                    <a:pt x="4205" y="1"/>
                  </a:moveTo>
                  <a:lnTo>
                    <a:pt x="1" y="2427"/>
                  </a:lnTo>
                  <a:lnTo>
                    <a:pt x="88" y="2478"/>
                  </a:lnTo>
                  <a:lnTo>
                    <a:pt x="2403" y="3815"/>
                  </a:lnTo>
                  <a:lnTo>
                    <a:pt x="6522" y="1436"/>
                  </a:lnTo>
                  <a:lnTo>
                    <a:pt x="6609" y="1388"/>
                  </a:lnTo>
                  <a:lnTo>
                    <a:pt x="42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3"/>
            <p:cNvSpPr/>
            <p:nvPr/>
          </p:nvSpPr>
          <p:spPr>
            <a:xfrm>
              <a:off x="2729375" y="1243350"/>
              <a:ext cx="158225" cy="91375"/>
            </a:xfrm>
            <a:custGeom>
              <a:avLst/>
              <a:gdLst/>
              <a:ahLst/>
              <a:cxnLst/>
              <a:rect l="l" t="t" r="r" b="b"/>
              <a:pathLst>
                <a:path w="6329" h="3655" extrusionOk="0">
                  <a:moveTo>
                    <a:pt x="4064" y="1"/>
                  </a:moveTo>
                  <a:lnTo>
                    <a:pt x="0" y="2348"/>
                  </a:lnTo>
                  <a:lnTo>
                    <a:pt x="2262" y="3655"/>
                  </a:lnTo>
                  <a:lnTo>
                    <a:pt x="6328" y="1307"/>
                  </a:lnTo>
                  <a:lnTo>
                    <a:pt x="4064"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3"/>
            <p:cNvSpPr/>
            <p:nvPr/>
          </p:nvSpPr>
          <p:spPr>
            <a:xfrm>
              <a:off x="2415350" y="773000"/>
              <a:ext cx="396100" cy="506925"/>
            </a:xfrm>
            <a:custGeom>
              <a:avLst/>
              <a:gdLst/>
              <a:ahLst/>
              <a:cxnLst/>
              <a:rect l="l" t="t" r="r" b="b"/>
              <a:pathLst>
                <a:path w="15844" h="20277" extrusionOk="0">
                  <a:moveTo>
                    <a:pt x="14650" y="1"/>
                  </a:moveTo>
                  <a:cubicBezTo>
                    <a:pt x="14541" y="1"/>
                    <a:pt x="14433" y="54"/>
                    <a:pt x="14305" y="128"/>
                  </a:cubicBezTo>
                  <a:lnTo>
                    <a:pt x="368" y="8175"/>
                  </a:lnTo>
                  <a:cubicBezTo>
                    <a:pt x="157" y="8297"/>
                    <a:pt x="0" y="8586"/>
                    <a:pt x="16" y="8819"/>
                  </a:cubicBezTo>
                  <a:lnTo>
                    <a:pt x="764" y="19775"/>
                  </a:lnTo>
                  <a:cubicBezTo>
                    <a:pt x="780" y="20008"/>
                    <a:pt x="824" y="20142"/>
                    <a:pt x="992" y="20219"/>
                  </a:cubicBezTo>
                  <a:cubicBezTo>
                    <a:pt x="1078" y="20258"/>
                    <a:pt x="1148" y="20276"/>
                    <a:pt x="1215" y="20276"/>
                  </a:cubicBezTo>
                  <a:cubicBezTo>
                    <a:pt x="1317" y="20276"/>
                    <a:pt x="1411" y="20235"/>
                    <a:pt x="1539" y="20162"/>
                  </a:cubicBezTo>
                  <a:lnTo>
                    <a:pt x="15475" y="12115"/>
                  </a:lnTo>
                  <a:cubicBezTo>
                    <a:pt x="15686" y="11994"/>
                    <a:pt x="15844" y="11705"/>
                    <a:pt x="15828" y="11472"/>
                  </a:cubicBezTo>
                  <a:lnTo>
                    <a:pt x="15080" y="515"/>
                  </a:lnTo>
                  <a:cubicBezTo>
                    <a:pt x="15063" y="281"/>
                    <a:pt x="15069" y="214"/>
                    <a:pt x="14865" y="74"/>
                  </a:cubicBezTo>
                  <a:cubicBezTo>
                    <a:pt x="14789" y="23"/>
                    <a:pt x="14719" y="1"/>
                    <a:pt x="14650"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53"/>
            <p:cNvSpPr/>
            <p:nvPr/>
          </p:nvSpPr>
          <p:spPr>
            <a:xfrm>
              <a:off x="2417950" y="772975"/>
              <a:ext cx="374350" cy="215925"/>
            </a:xfrm>
            <a:custGeom>
              <a:avLst/>
              <a:gdLst/>
              <a:ahLst/>
              <a:cxnLst/>
              <a:rect l="l" t="t" r="r" b="b"/>
              <a:pathLst>
                <a:path w="14974" h="8637" extrusionOk="0">
                  <a:moveTo>
                    <a:pt x="14544" y="0"/>
                  </a:moveTo>
                  <a:cubicBezTo>
                    <a:pt x="14435" y="0"/>
                    <a:pt x="14327" y="54"/>
                    <a:pt x="14198" y="128"/>
                  </a:cubicBezTo>
                  <a:lnTo>
                    <a:pt x="263" y="8174"/>
                  </a:lnTo>
                  <a:cubicBezTo>
                    <a:pt x="156" y="8234"/>
                    <a:pt x="63" y="8337"/>
                    <a:pt x="0" y="8454"/>
                  </a:cubicBezTo>
                  <a:lnTo>
                    <a:pt x="1" y="8454"/>
                  </a:lnTo>
                  <a:lnTo>
                    <a:pt x="366" y="8637"/>
                  </a:lnTo>
                  <a:cubicBezTo>
                    <a:pt x="429" y="8521"/>
                    <a:pt x="521" y="8418"/>
                    <a:pt x="626" y="8357"/>
                  </a:cubicBezTo>
                  <a:lnTo>
                    <a:pt x="14564" y="310"/>
                  </a:lnTo>
                  <a:cubicBezTo>
                    <a:pt x="14627" y="274"/>
                    <a:pt x="14687" y="257"/>
                    <a:pt x="14741" y="257"/>
                  </a:cubicBezTo>
                  <a:cubicBezTo>
                    <a:pt x="14869" y="257"/>
                    <a:pt x="14963" y="351"/>
                    <a:pt x="14973" y="514"/>
                  </a:cubicBezTo>
                  <a:cubicBezTo>
                    <a:pt x="14958" y="281"/>
                    <a:pt x="14963" y="216"/>
                    <a:pt x="14759" y="74"/>
                  </a:cubicBezTo>
                  <a:cubicBezTo>
                    <a:pt x="14683" y="22"/>
                    <a:pt x="14613" y="0"/>
                    <a:pt x="1454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53"/>
            <p:cNvSpPr/>
            <p:nvPr/>
          </p:nvSpPr>
          <p:spPr>
            <a:xfrm>
              <a:off x="2415525" y="984300"/>
              <a:ext cx="37575" cy="295550"/>
            </a:xfrm>
            <a:custGeom>
              <a:avLst/>
              <a:gdLst/>
              <a:ahLst/>
              <a:cxnLst/>
              <a:rect l="l" t="t" r="r" b="b"/>
              <a:pathLst>
                <a:path w="1503" h="11822" extrusionOk="0">
                  <a:moveTo>
                    <a:pt x="1503" y="11725"/>
                  </a:moveTo>
                  <a:cubicBezTo>
                    <a:pt x="1502" y="11725"/>
                    <a:pt x="1502" y="11725"/>
                    <a:pt x="1501" y="11726"/>
                  </a:cubicBezTo>
                  <a:lnTo>
                    <a:pt x="1501" y="11726"/>
                  </a:lnTo>
                  <a:cubicBezTo>
                    <a:pt x="1502" y="11725"/>
                    <a:pt x="1502" y="11725"/>
                    <a:pt x="1503" y="11725"/>
                  </a:cubicBezTo>
                  <a:close/>
                  <a:moveTo>
                    <a:pt x="100" y="1"/>
                  </a:moveTo>
                  <a:cubicBezTo>
                    <a:pt x="36" y="117"/>
                    <a:pt x="0" y="247"/>
                    <a:pt x="9" y="364"/>
                  </a:cubicBezTo>
                  <a:lnTo>
                    <a:pt x="757" y="11322"/>
                  </a:lnTo>
                  <a:cubicBezTo>
                    <a:pt x="773" y="11556"/>
                    <a:pt x="829" y="11700"/>
                    <a:pt x="985" y="11766"/>
                  </a:cubicBezTo>
                  <a:cubicBezTo>
                    <a:pt x="1073" y="11803"/>
                    <a:pt x="1145" y="11822"/>
                    <a:pt x="1215" y="11822"/>
                  </a:cubicBezTo>
                  <a:cubicBezTo>
                    <a:pt x="1306" y="11822"/>
                    <a:pt x="1392" y="11790"/>
                    <a:pt x="1501" y="11726"/>
                  </a:cubicBezTo>
                  <a:lnTo>
                    <a:pt x="1501" y="11726"/>
                  </a:lnTo>
                  <a:cubicBezTo>
                    <a:pt x="1454" y="11753"/>
                    <a:pt x="1406" y="11766"/>
                    <a:pt x="1361" y="11766"/>
                  </a:cubicBezTo>
                  <a:cubicBezTo>
                    <a:pt x="1235" y="11766"/>
                    <a:pt x="1131" y="11664"/>
                    <a:pt x="1121" y="11505"/>
                  </a:cubicBezTo>
                  <a:lnTo>
                    <a:pt x="372" y="548"/>
                  </a:lnTo>
                  <a:cubicBezTo>
                    <a:pt x="365" y="430"/>
                    <a:pt x="401" y="301"/>
                    <a:pt x="464" y="184"/>
                  </a:cubicBezTo>
                  <a:lnTo>
                    <a:pt x="464" y="183"/>
                  </a:lnTo>
                  <a:lnTo>
                    <a:pt x="10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53"/>
            <p:cNvSpPr/>
            <p:nvPr/>
          </p:nvSpPr>
          <p:spPr>
            <a:xfrm>
              <a:off x="2434125" y="798025"/>
              <a:ext cx="364700" cy="463475"/>
            </a:xfrm>
            <a:custGeom>
              <a:avLst/>
              <a:gdLst/>
              <a:ahLst/>
              <a:cxnLst/>
              <a:rect l="l" t="t" r="r" b="b"/>
              <a:pathLst>
                <a:path w="14588" h="18539" extrusionOk="0">
                  <a:moveTo>
                    <a:pt x="13741" y="1"/>
                  </a:moveTo>
                  <a:cubicBezTo>
                    <a:pt x="13709" y="1"/>
                    <a:pt x="13672" y="11"/>
                    <a:pt x="13634" y="34"/>
                  </a:cubicBezTo>
                  <a:lnTo>
                    <a:pt x="222" y="7774"/>
                  </a:lnTo>
                  <a:cubicBezTo>
                    <a:pt x="96" y="7846"/>
                    <a:pt x="1" y="8021"/>
                    <a:pt x="10" y="8161"/>
                  </a:cubicBezTo>
                  <a:lnTo>
                    <a:pt x="708" y="18383"/>
                  </a:lnTo>
                  <a:cubicBezTo>
                    <a:pt x="715" y="18482"/>
                    <a:pt x="771" y="18538"/>
                    <a:pt x="848" y="18538"/>
                  </a:cubicBezTo>
                  <a:cubicBezTo>
                    <a:pt x="880" y="18538"/>
                    <a:pt x="917" y="18528"/>
                    <a:pt x="955" y="18506"/>
                  </a:cubicBezTo>
                  <a:lnTo>
                    <a:pt x="14367" y="10764"/>
                  </a:lnTo>
                  <a:cubicBezTo>
                    <a:pt x="14494" y="10691"/>
                    <a:pt x="14588" y="10518"/>
                    <a:pt x="14578" y="10377"/>
                  </a:cubicBezTo>
                  <a:lnTo>
                    <a:pt x="13880" y="156"/>
                  </a:lnTo>
                  <a:cubicBezTo>
                    <a:pt x="13873" y="58"/>
                    <a:pt x="13818" y="1"/>
                    <a:pt x="13741"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53"/>
            <p:cNvSpPr/>
            <p:nvPr/>
          </p:nvSpPr>
          <p:spPr>
            <a:xfrm>
              <a:off x="2434125" y="801075"/>
              <a:ext cx="354400" cy="452275"/>
            </a:xfrm>
            <a:custGeom>
              <a:avLst/>
              <a:gdLst/>
              <a:ahLst/>
              <a:cxnLst/>
              <a:rect l="l" t="t" r="r" b="b"/>
              <a:pathLst>
                <a:path w="14176" h="18091" extrusionOk="0">
                  <a:moveTo>
                    <a:pt x="13480" y="0"/>
                  </a:moveTo>
                  <a:lnTo>
                    <a:pt x="222" y="7652"/>
                  </a:lnTo>
                  <a:cubicBezTo>
                    <a:pt x="96" y="7725"/>
                    <a:pt x="1" y="7899"/>
                    <a:pt x="10" y="8039"/>
                  </a:cubicBezTo>
                  <a:lnTo>
                    <a:pt x="697" y="18090"/>
                  </a:lnTo>
                  <a:lnTo>
                    <a:pt x="13955" y="10439"/>
                  </a:lnTo>
                  <a:cubicBezTo>
                    <a:pt x="14082" y="10365"/>
                    <a:pt x="14176" y="10192"/>
                    <a:pt x="14166" y="10052"/>
                  </a:cubicBezTo>
                  <a:lnTo>
                    <a:pt x="13480"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53"/>
            <p:cNvSpPr/>
            <p:nvPr/>
          </p:nvSpPr>
          <p:spPr>
            <a:xfrm>
              <a:off x="2372000" y="729200"/>
              <a:ext cx="267300" cy="393525"/>
            </a:xfrm>
            <a:custGeom>
              <a:avLst/>
              <a:gdLst/>
              <a:ahLst/>
              <a:cxnLst/>
              <a:rect l="l" t="t" r="r" b="b"/>
              <a:pathLst>
                <a:path w="10692" h="15741" extrusionOk="0">
                  <a:moveTo>
                    <a:pt x="10259" y="1"/>
                  </a:moveTo>
                  <a:lnTo>
                    <a:pt x="1" y="6107"/>
                  </a:lnTo>
                  <a:lnTo>
                    <a:pt x="1" y="15253"/>
                  </a:lnTo>
                  <a:cubicBezTo>
                    <a:pt x="1" y="15399"/>
                    <a:pt x="52" y="15503"/>
                    <a:pt x="135" y="15550"/>
                  </a:cubicBezTo>
                  <a:lnTo>
                    <a:pt x="410" y="15710"/>
                  </a:lnTo>
                  <a:cubicBezTo>
                    <a:pt x="445" y="15730"/>
                    <a:pt x="485" y="15741"/>
                    <a:pt x="530" y="15741"/>
                  </a:cubicBezTo>
                  <a:cubicBezTo>
                    <a:pt x="592" y="15741"/>
                    <a:pt x="662" y="15721"/>
                    <a:pt x="736" y="15678"/>
                  </a:cubicBezTo>
                  <a:lnTo>
                    <a:pt x="10228" y="10197"/>
                  </a:lnTo>
                  <a:cubicBezTo>
                    <a:pt x="10484" y="10050"/>
                    <a:pt x="10691" y="9693"/>
                    <a:pt x="10691" y="9398"/>
                  </a:cubicBezTo>
                  <a:lnTo>
                    <a:pt x="10692" y="253"/>
                  </a:lnTo>
                  <a:lnTo>
                    <a:pt x="10259"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53"/>
            <p:cNvSpPr/>
            <p:nvPr/>
          </p:nvSpPr>
          <p:spPr>
            <a:xfrm>
              <a:off x="2372000" y="912700"/>
              <a:ext cx="13250" cy="210025"/>
            </a:xfrm>
            <a:custGeom>
              <a:avLst/>
              <a:gdLst/>
              <a:ahLst/>
              <a:cxnLst/>
              <a:rect l="l" t="t" r="r" b="b"/>
              <a:pathLst>
                <a:path w="530" h="8401" extrusionOk="0">
                  <a:moveTo>
                    <a:pt x="1" y="1"/>
                  </a:moveTo>
                  <a:lnTo>
                    <a:pt x="1" y="7913"/>
                  </a:lnTo>
                  <a:cubicBezTo>
                    <a:pt x="1" y="8059"/>
                    <a:pt x="52" y="8163"/>
                    <a:pt x="135" y="8210"/>
                  </a:cubicBezTo>
                  <a:lnTo>
                    <a:pt x="410" y="8370"/>
                  </a:lnTo>
                  <a:cubicBezTo>
                    <a:pt x="445" y="8391"/>
                    <a:pt x="485" y="8400"/>
                    <a:pt x="529" y="8400"/>
                  </a:cubicBezTo>
                  <a:lnTo>
                    <a:pt x="274" y="8071"/>
                  </a:lnTo>
                  <a:lnTo>
                    <a:pt x="274" y="15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53"/>
            <p:cNvSpPr/>
            <p:nvPr/>
          </p:nvSpPr>
          <p:spPr>
            <a:xfrm>
              <a:off x="2380250" y="737825"/>
              <a:ext cx="257700" cy="383600"/>
            </a:xfrm>
            <a:custGeom>
              <a:avLst/>
              <a:gdLst/>
              <a:ahLst/>
              <a:cxnLst/>
              <a:rect l="l" t="t" r="r" b="b"/>
              <a:pathLst>
                <a:path w="10308" h="15344" extrusionOk="0">
                  <a:moveTo>
                    <a:pt x="10307" y="1"/>
                  </a:moveTo>
                  <a:lnTo>
                    <a:pt x="0" y="5953"/>
                  </a:lnTo>
                  <a:lnTo>
                    <a:pt x="0" y="15068"/>
                  </a:lnTo>
                  <a:cubicBezTo>
                    <a:pt x="0" y="15240"/>
                    <a:pt x="74" y="15343"/>
                    <a:pt x="201" y="15343"/>
                  </a:cubicBezTo>
                  <a:cubicBezTo>
                    <a:pt x="255" y="15343"/>
                    <a:pt x="317" y="15324"/>
                    <a:pt x="380" y="15288"/>
                  </a:cubicBezTo>
                  <a:lnTo>
                    <a:pt x="9873" y="9807"/>
                  </a:lnTo>
                  <a:cubicBezTo>
                    <a:pt x="10113" y="9669"/>
                    <a:pt x="10307" y="9330"/>
                    <a:pt x="10307" y="9053"/>
                  </a:cubicBezTo>
                  <a:lnTo>
                    <a:pt x="103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53"/>
            <p:cNvSpPr/>
            <p:nvPr/>
          </p:nvSpPr>
          <p:spPr>
            <a:xfrm>
              <a:off x="2378875" y="735500"/>
              <a:ext cx="260425" cy="387250"/>
            </a:xfrm>
            <a:custGeom>
              <a:avLst/>
              <a:gdLst/>
              <a:ahLst/>
              <a:cxnLst/>
              <a:rect l="l" t="t" r="r" b="b"/>
              <a:pathLst>
                <a:path w="10417" h="15490" extrusionOk="0">
                  <a:moveTo>
                    <a:pt x="10310" y="186"/>
                  </a:moveTo>
                  <a:lnTo>
                    <a:pt x="10310" y="9146"/>
                  </a:lnTo>
                  <a:cubicBezTo>
                    <a:pt x="10310" y="9402"/>
                    <a:pt x="10123" y="9726"/>
                    <a:pt x="9902" y="9854"/>
                  </a:cubicBezTo>
                  <a:lnTo>
                    <a:pt x="409" y="15334"/>
                  </a:lnTo>
                  <a:cubicBezTo>
                    <a:pt x="353" y="15367"/>
                    <a:pt x="301" y="15384"/>
                    <a:pt x="257" y="15384"/>
                  </a:cubicBezTo>
                  <a:cubicBezTo>
                    <a:pt x="123" y="15384"/>
                    <a:pt x="109" y="15228"/>
                    <a:pt x="109" y="15161"/>
                  </a:cubicBezTo>
                  <a:lnTo>
                    <a:pt x="109" y="6077"/>
                  </a:lnTo>
                  <a:lnTo>
                    <a:pt x="10310" y="186"/>
                  </a:lnTo>
                  <a:close/>
                  <a:moveTo>
                    <a:pt x="10417" y="1"/>
                  </a:moveTo>
                  <a:lnTo>
                    <a:pt x="0" y="6015"/>
                  </a:lnTo>
                  <a:lnTo>
                    <a:pt x="0" y="15161"/>
                  </a:lnTo>
                  <a:cubicBezTo>
                    <a:pt x="0" y="15369"/>
                    <a:pt x="105" y="15489"/>
                    <a:pt x="256" y="15489"/>
                  </a:cubicBezTo>
                  <a:cubicBezTo>
                    <a:pt x="318" y="15489"/>
                    <a:pt x="387" y="15468"/>
                    <a:pt x="463" y="15426"/>
                  </a:cubicBezTo>
                  <a:lnTo>
                    <a:pt x="9954" y="9945"/>
                  </a:lnTo>
                  <a:cubicBezTo>
                    <a:pt x="10210" y="9798"/>
                    <a:pt x="10417" y="9441"/>
                    <a:pt x="10417" y="9146"/>
                  </a:cubicBezTo>
                  <a:lnTo>
                    <a:pt x="1041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53"/>
            <p:cNvSpPr/>
            <p:nvPr/>
          </p:nvSpPr>
          <p:spPr>
            <a:xfrm>
              <a:off x="2372000" y="712950"/>
              <a:ext cx="267300" cy="172975"/>
            </a:xfrm>
            <a:custGeom>
              <a:avLst/>
              <a:gdLst/>
              <a:ahLst/>
              <a:cxnLst/>
              <a:rect l="l" t="t" r="r" b="b"/>
              <a:pathLst>
                <a:path w="10692" h="6919" extrusionOk="0">
                  <a:moveTo>
                    <a:pt x="10161" y="1"/>
                  </a:moveTo>
                  <a:cubicBezTo>
                    <a:pt x="10099" y="1"/>
                    <a:pt x="10029" y="21"/>
                    <a:pt x="9955" y="65"/>
                  </a:cubicBezTo>
                  <a:lnTo>
                    <a:pt x="462" y="5545"/>
                  </a:lnTo>
                  <a:cubicBezTo>
                    <a:pt x="207" y="5693"/>
                    <a:pt x="1" y="6050"/>
                    <a:pt x="1" y="6344"/>
                  </a:cubicBezTo>
                  <a:lnTo>
                    <a:pt x="1" y="6758"/>
                  </a:lnTo>
                  <a:lnTo>
                    <a:pt x="275" y="6918"/>
                  </a:lnTo>
                  <a:lnTo>
                    <a:pt x="10692" y="904"/>
                  </a:lnTo>
                  <a:lnTo>
                    <a:pt x="10692" y="490"/>
                  </a:lnTo>
                  <a:cubicBezTo>
                    <a:pt x="10692" y="344"/>
                    <a:pt x="10640" y="241"/>
                    <a:pt x="10558" y="192"/>
                  </a:cubicBezTo>
                  <a:cubicBezTo>
                    <a:pt x="10480" y="147"/>
                    <a:pt x="10361" y="80"/>
                    <a:pt x="10285" y="35"/>
                  </a:cubicBezTo>
                  <a:cubicBezTo>
                    <a:pt x="10249" y="12"/>
                    <a:pt x="10207" y="1"/>
                    <a:pt x="10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53"/>
            <p:cNvSpPr/>
            <p:nvPr/>
          </p:nvSpPr>
          <p:spPr>
            <a:xfrm>
              <a:off x="2378875" y="716950"/>
              <a:ext cx="260425" cy="168975"/>
            </a:xfrm>
            <a:custGeom>
              <a:avLst/>
              <a:gdLst/>
              <a:ahLst/>
              <a:cxnLst/>
              <a:rect l="l" t="t" r="r" b="b"/>
              <a:pathLst>
                <a:path w="10417" h="6759" extrusionOk="0">
                  <a:moveTo>
                    <a:pt x="10161" y="1"/>
                  </a:moveTo>
                  <a:cubicBezTo>
                    <a:pt x="10099" y="1"/>
                    <a:pt x="10029" y="21"/>
                    <a:pt x="9954" y="64"/>
                  </a:cubicBezTo>
                  <a:lnTo>
                    <a:pt x="463" y="5545"/>
                  </a:lnTo>
                  <a:cubicBezTo>
                    <a:pt x="207" y="5693"/>
                    <a:pt x="0" y="6050"/>
                    <a:pt x="0" y="6344"/>
                  </a:cubicBezTo>
                  <a:lnTo>
                    <a:pt x="0" y="6758"/>
                  </a:lnTo>
                  <a:lnTo>
                    <a:pt x="10417" y="744"/>
                  </a:lnTo>
                  <a:lnTo>
                    <a:pt x="10417" y="330"/>
                  </a:lnTo>
                  <a:cubicBezTo>
                    <a:pt x="10417" y="121"/>
                    <a:pt x="10313" y="1"/>
                    <a:pt x="10161"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53"/>
            <p:cNvSpPr/>
            <p:nvPr/>
          </p:nvSpPr>
          <p:spPr>
            <a:xfrm>
              <a:off x="2378875" y="716950"/>
              <a:ext cx="260425" cy="168975"/>
            </a:xfrm>
            <a:custGeom>
              <a:avLst/>
              <a:gdLst/>
              <a:ahLst/>
              <a:cxnLst/>
              <a:rect l="l" t="t" r="r" b="b"/>
              <a:pathLst>
                <a:path w="10417" h="6759" extrusionOk="0">
                  <a:moveTo>
                    <a:pt x="10161" y="1"/>
                  </a:moveTo>
                  <a:cubicBezTo>
                    <a:pt x="10099" y="1"/>
                    <a:pt x="10029" y="21"/>
                    <a:pt x="9954" y="64"/>
                  </a:cubicBezTo>
                  <a:lnTo>
                    <a:pt x="463" y="5545"/>
                  </a:lnTo>
                  <a:cubicBezTo>
                    <a:pt x="207" y="5693"/>
                    <a:pt x="0" y="6050"/>
                    <a:pt x="0" y="6344"/>
                  </a:cubicBezTo>
                  <a:lnTo>
                    <a:pt x="0" y="6758"/>
                  </a:lnTo>
                  <a:lnTo>
                    <a:pt x="10417" y="744"/>
                  </a:lnTo>
                  <a:lnTo>
                    <a:pt x="10417" y="330"/>
                  </a:lnTo>
                  <a:cubicBezTo>
                    <a:pt x="10417" y="121"/>
                    <a:pt x="10313" y="1"/>
                    <a:pt x="101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53"/>
            <p:cNvSpPr/>
            <p:nvPr/>
          </p:nvSpPr>
          <p:spPr>
            <a:xfrm>
              <a:off x="2375350" y="712950"/>
              <a:ext cx="260725" cy="151225"/>
            </a:xfrm>
            <a:custGeom>
              <a:avLst/>
              <a:gdLst/>
              <a:ahLst/>
              <a:cxnLst/>
              <a:rect l="l" t="t" r="r" b="b"/>
              <a:pathLst>
                <a:path w="10429" h="6049" extrusionOk="0">
                  <a:moveTo>
                    <a:pt x="10426" y="193"/>
                  </a:moveTo>
                  <a:cubicBezTo>
                    <a:pt x="10426" y="193"/>
                    <a:pt x="10427" y="193"/>
                    <a:pt x="10428" y="194"/>
                  </a:cubicBezTo>
                  <a:lnTo>
                    <a:pt x="10428" y="194"/>
                  </a:lnTo>
                  <a:cubicBezTo>
                    <a:pt x="10427" y="193"/>
                    <a:pt x="10426" y="193"/>
                    <a:pt x="10426" y="193"/>
                  </a:cubicBezTo>
                  <a:close/>
                  <a:moveTo>
                    <a:pt x="10428" y="194"/>
                  </a:moveTo>
                  <a:lnTo>
                    <a:pt x="10428" y="194"/>
                  </a:lnTo>
                  <a:cubicBezTo>
                    <a:pt x="10428" y="194"/>
                    <a:pt x="10428" y="194"/>
                    <a:pt x="10429" y="195"/>
                  </a:cubicBezTo>
                  <a:cubicBezTo>
                    <a:pt x="10429" y="194"/>
                    <a:pt x="10428" y="194"/>
                    <a:pt x="10428" y="194"/>
                  </a:cubicBezTo>
                  <a:close/>
                  <a:moveTo>
                    <a:pt x="10026" y="0"/>
                  </a:moveTo>
                  <a:cubicBezTo>
                    <a:pt x="9964" y="0"/>
                    <a:pt x="9894" y="20"/>
                    <a:pt x="9821" y="62"/>
                  </a:cubicBezTo>
                  <a:lnTo>
                    <a:pt x="328" y="5544"/>
                  </a:lnTo>
                  <a:cubicBezTo>
                    <a:pt x="199" y="5617"/>
                    <a:pt x="85" y="5745"/>
                    <a:pt x="1" y="5890"/>
                  </a:cubicBezTo>
                  <a:lnTo>
                    <a:pt x="277" y="6049"/>
                  </a:lnTo>
                  <a:cubicBezTo>
                    <a:pt x="361" y="5904"/>
                    <a:pt x="476" y="5777"/>
                    <a:pt x="604" y="5704"/>
                  </a:cubicBezTo>
                  <a:lnTo>
                    <a:pt x="10095" y="222"/>
                  </a:lnTo>
                  <a:cubicBezTo>
                    <a:pt x="10170" y="180"/>
                    <a:pt x="10240" y="160"/>
                    <a:pt x="10302" y="160"/>
                  </a:cubicBezTo>
                  <a:cubicBezTo>
                    <a:pt x="10348" y="160"/>
                    <a:pt x="10390" y="171"/>
                    <a:pt x="10426" y="193"/>
                  </a:cubicBezTo>
                  <a:lnTo>
                    <a:pt x="10426" y="193"/>
                  </a:lnTo>
                  <a:cubicBezTo>
                    <a:pt x="10425" y="192"/>
                    <a:pt x="10425" y="192"/>
                    <a:pt x="10425" y="192"/>
                  </a:cubicBezTo>
                  <a:cubicBezTo>
                    <a:pt x="10346" y="147"/>
                    <a:pt x="10228" y="81"/>
                    <a:pt x="10151" y="35"/>
                  </a:cubicBezTo>
                  <a:cubicBezTo>
                    <a:pt x="10115" y="12"/>
                    <a:pt x="10073" y="0"/>
                    <a:pt x="10026"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53"/>
            <p:cNvSpPr/>
            <p:nvPr/>
          </p:nvSpPr>
          <p:spPr>
            <a:xfrm>
              <a:off x="2375350" y="712950"/>
              <a:ext cx="260725" cy="151225"/>
            </a:xfrm>
            <a:custGeom>
              <a:avLst/>
              <a:gdLst/>
              <a:ahLst/>
              <a:cxnLst/>
              <a:rect l="l" t="t" r="r" b="b"/>
              <a:pathLst>
                <a:path w="10429" h="6049" extrusionOk="0">
                  <a:moveTo>
                    <a:pt x="10426" y="193"/>
                  </a:moveTo>
                  <a:cubicBezTo>
                    <a:pt x="10426" y="193"/>
                    <a:pt x="10427" y="193"/>
                    <a:pt x="10428" y="194"/>
                  </a:cubicBezTo>
                  <a:lnTo>
                    <a:pt x="10428" y="194"/>
                  </a:lnTo>
                  <a:cubicBezTo>
                    <a:pt x="10427" y="193"/>
                    <a:pt x="10426" y="193"/>
                    <a:pt x="10426" y="193"/>
                  </a:cubicBezTo>
                  <a:close/>
                  <a:moveTo>
                    <a:pt x="10428" y="194"/>
                  </a:moveTo>
                  <a:lnTo>
                    <a:pt x="10428" y="194"/>
                  </a:lnTo>
                  <a:cubicBezTo>
                    <a:pt x="10428" y="194"/>
                    <a:pt x="10428" y="194"/>
                    <a:pt x="10429" y="195"/>
                  </a:cubicBezTo>
                  <a:cubicBezTo>
                    <a:pt x="10429" y="194"/>
                    <a:pt x="10428" y="194"/>
                    <a:pt x="10428" y="194"/>
                  </a:cubicBezTo>
                  <a:close/>
                  <a:moveTo>
                    <a:pt x="10026" y="0"/>
                  </a:moveTo>
                  <a:cubicBezTo>
                    <a:pt x="9964" y="0"/>
                    <a:pt x="9894" y="20"/>
                    <a:pt x="9821" y="62"/>
                  </a:cubicBezTo>
                  <a:lnTo>
                    <a:pt x="328" y="5544"/>
                  </a:lnTo>
                  <a:cubicBezTo>
                    <a:pt x="199" y="5617"/>
                    <a:pt x="85" y="5745"/>
                    <a:pt x="1" y="5890"/>
                  </a:cubicBezTo>
                  <a:lnTo>
                    <a:pt x="277" y="6049"/>
                  </a:lnTo>
                  <a:cubicBezTo>
                    <a:pt x="361" y="5904"/>
                    <a:pt x="476" y="5777"/>
                    <a:pt x="604" y="5704"/>
                  </a:cubicBezTo>
                  <a:lnTo>
                    <a:pt x="10095" y="222"/>
                  </a:lnTo>
                  <a:cubicBezTo>
                    <a:pt x="10170" y="180"/>
                    <a:pt x="10240" y="160"/>
                    <a:pt x="10302" y="160"/>
                  </a:cubicBezTo>
                  <a:cubicBezTo>
                    <a:pt x="10348" y="160"/>
                    <a:pt x="10390" y="171"/>
                    <a:pt x="10426" y="193"/>
                  </a:cubicBezTo>
                  <a:lnTo>
                    <a:pt x="10426" y="193"/>
                  </a:lnTo>
                  <a:cubicBezTo>
                    <a:pt x="10425" y="192"/>
                    <a:pt x="10425" y="192"/>
                    <a:pt x="10425" y="192"/>
                  </a:cubicBezTo>
                  <a:cubicBezTo>
                    <a:pt x="10346" y="147"/>
                    <a:pt x="10228" y="81"/>
                    <a:pt x="10151" y="35"/>
                  </a:cubicBezTo>
                  <a:cubicBezTo>
                    <a:pt x="10115" y="12"/>
                    <a:pt x="10073" y="0"/>
                    <a:pt x="10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53"/>
            <p:cNvSpPr/>
            <p:nvPr/>
          </p:nvSpPr>
          <p:spPr>
            <a:xfrm>
              <a:off x="2594950" y="742550"/>
              <a:ext cx="8100" cy="10425"/>
            </a:xfrm>
            <a:custGeom>
              <a:avLst/>
              <a:gdLst/>
              <a:ahLst/>
              <a:cxnLst/>
              <a:rect l="l" t="t" r="r" b="b"/>
              <a:pathLst>
                <a:path w="324" h="417" extrusionOk="0">
                  <a:moveTo>
                    <a:pt x="234" y="0"/>
                  </a:moveTo>
                  <a:cubicBezTo>
                    <a:pt x="212" y="0"/>
                    <a:pt x="187" y="7"/>
                    <a:pt x="161" y="22"/>
                  </a:cubicBezTo>
                  <a:cubicBezTo>
                    <a:pt x="72" y="74"/>
                    <a:pt x="0" y="199"/>
                    <a:pt x="0" y="301"/>
                  </a:cubicBezTo>
                  <a:cubicBezTo>
                    <a:pt x="0" y="374"/>
                    <a:pt x="36" y="416"/>
                    <a:pt x="89" y="416"/>
                  </a:cubicBezTo>
                  <a:cubicBezTo>
                    <a:pt x="111" y="416"/>
                    <a:pt x="135" y="409"/>
                    <a:pt x="161" y="394"/>
                  </a:cubicBezTo>
                  <a:cubicBezTo>
                    <a:pt x="251" y="343"/>
                    <a:pt x="323" y="217"/>
                    <a:pt x="323" y="115"/>
                  </a:cubicBezTo>
                  <a:cubicBezTo>
                    <a:pt x="323" y="43"/>
                    <a:pt x="287" y="0"/>
                    <a:pt x="2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53"/>
            <p:cNvSpPr/>
            <p:nvPr/>
          </p:nvSpPr>
          <p:spPr>
            <a:xfrm>
              <a:off x="2609050" y="734450"/>
              <a:ext cx="8100" cy="10425"/>
            </a:xfrm>
            <a:custGeom>
              <a:avLst/>
              <a:gdLst/>
              <a:ahLst/>
              <a:cxnLst/>
              <a:rect l="l" t="t" r="r" b="b"/>
              <a:pathLst>
                <a:path w="324" h="417" extrusionOk="0">
                  <a:moveTo>
                    <a:pt x="234" y="0"/>
                  </a:moveTo>
                  <a:cubicBezTo>
                    <a:pt x="212" y="0"/>
                    <a:pt x="188" y="7"/>
                    <a:pt x="162" y="22"/>
                  </a:cubicBezTo>
                  <a:cubicBezTo>
                    <a:pt x="73" y="74"/>
                    <a:pt x="1" y="199"/>
                    <a:pt x="1" y="301"/>
                  </a:cubicBezTo>
                  <a:cubicBezTo>
                    <a:pt x="1" y="374"/>
                    <a:pt x="37" y="416"/>
                    <a:pt x="90" y="416"/>
                  </a:cubicBezTo>
                  <a:cubicBezTo>
                    <a:pt x="112" y="416"/>
                    <a:pt x="136" y="409"/>
                    <a:pt x="162" y="394"/>
                  </a:cubicBezTo>
                  <a:cubicBezTo>
                    <a:pt x="251" y="342"/>
                    <a:pt x="323" y="217"/>
                    <a:pt x="323" y="115"/>
                  </a:cubicBezTo>
                  <a:cubicBezTo>
                    <a:pt x="323" y="42"/>
                    <a:pt x="287" y="0"/>
                    <a:pt x="2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3"/>
            <p:cNvSpPr/>
            <p:nvPr/>
          </p:nvSpPr>
          <p:spPr>
            <a:xfrm>
              <a:off x="2623150" y="726300"/>
              <a:ext cx="8075" cy="10425"/>
            </a:xfrm>
            <a:custGeom>
              <a:avLst/>
              <a:gdLst/>
              <a:ahLst/>
              <a:cxnLst/>
              <a:rect l="l" t="t" r="r" b="b"/>
              <a:pathLst>
                <a:path w="323" h="417" extrusionOk="0">
                  <a:moveTo>
                    <a:pt x="234" y="1"/>
                  </a:moveTo>
                  <a:cubicBezTo>
                    <a:pt x="212" y="1"/>
                    <a:pt x="188" y="8"/>
                    <a:pt x="162" y="23"/>
                  </a:cubicBezTo>
                  <a:cubicBezTo>
                    <a:pt x="73" y="75"/>
                    <a:pt x="1" y="200"/>
                    <a:pt x="1" y="302"/>
                  </a:cubicBezTo>
                  <a:cubicBezTo>
                    <a:pt x="1" y="375"/>
                    <a:pt x="37" y="417"/>
                    <a:pt x="90" y="417"/>
                  </a:cubicBezTo>
                  <a:cubicBezTo>
                    <a:pt x="111" y="417"/>
                    <a:pt x="136" y="410"/>
                    <a:pt x="162" y="395"/>
                  </a:cubicBezTo>
                  <a:cubicBezTo>
                    <a:pt x="251" y="343"/>
                    <a:pt x="323" y="218"/>
                    <a:pt x="323" y="116"/>
                  </a:cubicBezTo>
                  <a:cubicBezTo>
                    <a:pt x="323" y="43"/>
                    <a:pt x="287" y="1"/>
                    <a:pt x="2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53"/>
            <p:cNvSpPr/>
            <p:nvPr/>
          </p:nvSpPr>
          <p:spPr>
            <a:xfrm>
              <a:off x="2378875" y="735500"/>
              <a:ext cx="260425" cy="181075"/>
            </a:xfrm>
            <a:custGeom>
              <a:avLst/>
              <a:gdLst/>
              <a:ahLst/>
              <a:cxnLst/>
              <a:rect l="l" t="t" r="r" b="b"/>
              <a:pathLst>
                <a:path w="10417" h="7243" extrusionOk="0">
                  <a:moveTo>
                    <a:pt x="10417" y="1"/>
                  </a:moveTo>
                  <a:lnTo>
                    <a:pt x="0" y="6016"/>
                  </a:lnTo>
                  <a:lnTo>
                    <a:pt x="0" y="7243"/>
                  </a:lnTo>
                  <a:lnTo>
                    <a:pt x="10417" y="1230"/>
                  </a:lnTo>
                  <a:lnTo>
                    <a:pt x="104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53"/>
            <p:cNvSpPr/>
            <p:nvPr/>
          </p:nvSpPr>
          <p:spPr>
            <a:xfrm>
              <a:off x="2389325" y="872150"/>
              <a:ext cx="26725" cy="30750"/>
            </a:xfrm>
            <a:custGeom>
              <a:avLst/>
              <a:gdLst/>
              <a:ahLst/>
              <a:cxnLst/>
              <a:rect l="l" t="t" r="r" b="b"/>
              <a:pathLst>
                <a:path w="1069" h="1230" extrusionOk="0">
                  <a:moveTo>
                    <a:pt x="1068" y="1"/>
                  </a:moveTo>
                  <a:lnTo>
                    <a:pt x="1" y="614"/>
                  </a:lnTo>
                  <a:lnTo>
                    <a:pt x="0" y="1229"/>
                  </a:lnTo>
                  <a:lnTo>
                    <a:pt x="1068" y="612"/>
                  </a:lnTo>
                  <a:lnTo>
                    <a:pt x="1068" y="1"/>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3"/>
            <p:cNvSpPr/>
            <p:nvPr/>
          </p:nvSpPr>
          <p:spPr>
            <a:xfrm>
              <a:off x="2422600" y="860600"/>
              <a:ext cx="13350" cy="13750"/>
            </a:xfrm>
            <a:custGeom>
              <a:avLst/>
              <a:gdLst/>
              <a:ahLst/>
              <a:cxnLst/>
              <a:rect l="l" t="t" r="r" b="b"/>
              <a:pathLst>
                <a:path w="534" h="550" extrusionOk="0">
                  <a:moveTo>
                    <a:pt x="533" y="0"/>
                  </a:moveTo>
                  <a:lnTo>
                    <a:pt x="0" y="308"/>
                  </a:lnTo>
                  <a:lnTo>
                    <a:pt x="0" y="550"/>
                  </a:lnTo>
                  <a:lnTo>
                    <a:pt x="533" y="242"/>
                  </a:lnTo>
                  <a:lnTo>
                    <a:pt x="533" y="0"/>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53"/>
            <p:cNvSpPr/>
            <p:nvPr/>
          </p:nvSpPr>
          <p:spPr>
            <a:xfrm>
              <a:off x="2422600" y="869950"/>
              <a:ext cx="13350" cy="13750"/>
            </a:xfrm>
            <a:custGeom>
              <a:avLst/>
              <a:gdLst/>
              <a:ahLst/>
              <a:cxnLst/>
              <a:rect l="l" t="t" r="r" b="b"/>
              <a:pathLst>
                <a:path w="534" h="550" extrusionOk="0">
                  <a:moveTo>
                    <a:pt x="533" y="0"/>
                  </a:moveTo>
                  <a:lnTo>
                    <a:pt x="0" y="307"/>
                  </a:lnTo>
                  <a:lnTo>
                    <a:pt x="0" y="549"/>
                  </a:lnTo>
                  <a:lnTo>
                    <a:pt x="533" y="241"/>
                  </a:lnTo>
                  <a:lnTo>
                    <a:pt x="533" y="0"/>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53"/>
            <p:cNvSpPr/>
            <p:nvPr/>
          </p:nvSpPr>
          <p:spPr>
            <a:xfrm>
              <a:off x="2442575" y="849075"/>
              <a:ext cx="13325" cy="13750"/>
            </a:xfrm>
            <a:custGeom>
              <a:avLst/>
              <a:gdLst/>
              <a:ahLst/>
              <a:cxnLst/>
              <a:rect l="l" t="t" r="r" b="b"/>
              <a:pathLst>
                <a:path w="533" h="550" extrusionOk="0">
                  <a:moveTo>
                    <a:pt x="532" y="1"/>
                  </a:moveTo>
                  <a:lnTo>
                    <a:pt x="0" y="308"/>
                  </a:lnTo>
                  <a:lnTo>
                    <a:pt x="0" y="549"/>
                  </a:lnTo>
                  <a:lnTo>
                    <a:pt x="532" y="242"/>
                  </a:lnTo>
                  <a:lnTo>
                    <a:pt x="532" y="1"/>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53"/>
            <p:cNvSpPr/>
            <p:nvPr/>
          </p:nvSpPr>
          <p:spPr>
            <a:xfrm>
              <a:off x="2442575" y="858400"/>
              <a:ext cx="13325" cy="13750"/>
            </a:xfrm>
            <a:custGeom>
              <a:avLst/>
              <a:gdLst/>
              <a:ahLst/>
              <a:cxnLst/>
              <a:rect l="l" t="t" r="r" b="b"/>
              <a:pathLst>
                <a:path w="533" h="550" extrusionOk="0">
                  <a:moveTo>
                    <a:pt x="532" y="1"/>
                  </a:moveTo>
                  <a:lnTo>
                    <a:pt x="0" y="308"/>
                  </a:lnTo>
                  <a:lnTo>
                    <a:pt x="0" y="550"/>
                  </a:lnTo>
                  <a:lnTo>
                    <a:pt x="532" y="242"/>
                  </a:lnTo>
                  <a:lnTo>
                    <a:pt x="532" y="1"/>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53"/>
            <p:cNvSpPr/>
            <p:nvPr/>
          </p:nvSpPr>
          <p:spPr>
            <a:xfrm>
              <a:off x="2462500" y="837575"/>
              <a:ext cx="13350" cy="13725"/>
            </a:xfrm>
            <a:custGeom>
              <a:avLst/>
              <a:gdLst/>
              <a:ahLst/>
              <a:cxnLst/>
              <a:rect l="l" t="t" r="r" b="b"/>
              <a:pathLst>
                <a:path w="534" h="549" extrusionOk="0">
                  <a:moveTo>
                    <a:pt x="533" y="0"/>
                  </a:moveTo>
                  <a:lnTo>
                    <a:pt x="1" y="307"/>
                  </a:lnTo>
                  <a:lnTo>
                    <a:pt x="2" y="549"/>
                  </a:lnTo>
                  <a:lnTo>
                    <a:pt x="533" y="242"/>
                  </a:lnTo>
                  <a:lnTo>
                    <a:pt x="533" y="0"/>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3"/>
            <p:cNvSpPr/>
            <p:nvPr/>
          </p:nvSpPr>
          <p:spPr>
            <a:xfrm>
              <a:off x="2462500" y="846900"/>
              <a:ext cx="13350" cy="13725"/>
            </a:xfrm>
            <a:custGeom>
              <a:avLst/>
              <a:gdLst/>
              <a:ahLst/>
              <a:cxnLst/>
              <a:rect l="l" t="t" r="r" b="b"/>
              <a:pathLst>
                <a:path w="534" h="549" extrusionOk="0">
                  <a:moveTo>
                    <a:pt x="533" y="0"/>
                  </a:moveTo>
                  <a:lnTo>
                    <a:pt x="1" y="308"/>
                  </a:lnTo>
                  <a:lnTo>
                    <a:pt x="2" y="548"/>
                  </a:lnTo>
                  <a:lnTo>
                    <a:pt x="533" y="242"/>
                  </a:lnTo>
                  <a:lnTo>
                    <a:pt x="533" y="0"/>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53"/>
            <p:cNvSpPr/>
            <p:nvPr/>
          </p:nvSpPr>
          <p:spPr>
            <a:xfrm>
              <a:off x="2522375" y="802975"/>
              <a:ext cx="13325" cy="13775"/>
            </a:xfrm>
            <a:custGeom>
              <a:avLst/>
              <a:gdLst/>
              <a:ahLst/>
              <a:cxnLst/>
              <a:rect l="l" t="t" r="r" b="b"/>
              <a:pathLst>
                <a:path w="533" h="551" extrusionOk="0">
                  <a:moveTo>
                    <a:pt x="533" y="1"/>
                  </a:moveTo>
                  <a:lnTo>
                    <a:pt x="1" y="309"/>
                  </a:lnTo>
                  <a:lnTo>
                    <a:pt x="1" y="550"/>
                  </a:lnTo>
                  <a:lnTo>
                    <a:pt x="533" y="243"/>
                  </a:lnTo>
                  <a:lnTo>
                    <a:pt x="533" y="1"/>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3"/>
            <p:cNvSpPr/>
            <p:nvPr/>
          </p:nvSpPr>
          <p:spPr>
            <a:xfrm>
              <a:off x="2522375" y="812325"/>
              <a:ext cx="13325" cy="13750"/>
            </a:xfrm>
            <a:custGeom>
              <a:avLst/>
              <a:gdLst/>
              <a:ahLst/>
              <a:cxnLst/>
              <a:rect l="l" t="t" r="r" b="b"/>
              <a:pathLst>
                <a:path w="533" h="550" extrusionOk="0">
                  <a:moveTo>
                    <a:pt x="533" y="1"/>
                  </a:moveTo>
                  <a:lnTo>
                    <a:pt x="1" y="308"/>
                  </a:lnTo>
                  <a:lnTo>
                    <a:pt x="1" y="550"/>
                  </a:lnTo>
                  <a:lnTo>
                    <a:pt x="533" y="242"/>
                  </a:lnTo>
                  <a:lnTo>
                    <a:pt x="533" y="1"/>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3"/>
            <p:cNvSpPr/>
            <p:nvPr/>
          </p:nvSpPr>
          <p:spPr>
            <a:xfrm>
              <a:off x="2542325" y="791475"/>
              <a:ext cx="13350" cy="13750"/>
            </a:xfrm>
            <a:custGeom>
              <a:avLst/>
              <a:gdLst/>
              <a:ahLst/>
              <a:cxnLst/>
              <a:rect l="l" t="t" r="r" b="b"/>
              <a:pathLst>
                <a:path w="534" h="550" extrusionOk="0">
                  <a:moveTo>
                    <a:pt x="534" y="0"/>
                  </a:moveTo>
                  <a:lnTo>
                    <a:pt x="1" y="307"/>
                  </a:lnTo>
                  <a:lnTo>
                    <a:pt x="1" y="550"/>
                  </a:lnTo>
                  <a:lnTo>
                    <a:pt x="534" y="243"/>
                  </a:lnTo>
                  <a:lnTo>
                    <a:pt x="534" y="0"/>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3"/>
            <p:cNvSpPr/>
            <p:nvPr/>
          </p:nvSpPr>
          <p:spPr>
            <a:xfrm>
              <a:off x="2542325" y="800825"/>
              <a:ext cx="13350" cy="13725"/>
            </a:xfrm>
            <a:custGeom>
              <a:avLst/>
              <a:gdLst/>
              <a:ahLst/>
              <a:cxnLst/>
              <a:rect l="l" t="t" r="r" b="b"/>
              <a:pathLst>
                <a:path w="534" h="549" extrusionOk="0">
                  <a:moveTo>
                    <a:pt x="534" y="0"/>
                  </a:moveTo>
                  <a:lnTo>
                    <a:pt x="1" y="308"/>
                  </a:lnTo>
                  <a:lnTo>
                    <a:pt x="1" y="548"/>
                  </a:lnTo>
                  <a:lnTo>
                    <a:pt x="534" y="242"/>
                  </a:lnTo>
                  <a:lnTo>
                    <a:pt x="534" y="0"/>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3"/>
            <p:cNvSpPr/>
            <p:nvPr/>
          </p:nvSpPr>
          <p:spPr>
            <a:xfrm>
              <a:off x="2562300" y="779925"/>
              <a:ext cx="13300" cy="13775"/>
            </a:xfrm>
            <a:custGeom>
              <a:avLst/>
              <a:gdLst/>
              <a:ahLst/>
              <a:cxnLst/>
              <a:rect l="l" t="t" r="r" b="b"/>
              <a:pathLst>
                <a:path w="532" h="551" extrusionOk="0">
                  <a:moveTo>
                    <a:pt x="532" y="1"/>
                  </a:moveTo>
                  <a:lnTo>
                    <a:pt x="0" y="308"/>
                  </a:lnTo>
                  <a:lnTo>
                    <a:pt x="0" y="550"/>
                  </a:lnTo>
                  <a:lnTo>
                    <a:pt x="532" y="242"/>
                  </a:lnTo>
                  <a:lnTo>
                    <a:pt x="532" y="1"/>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3"/>
            <p:cNvSpPr/>
            <p:nvPr/>
          </p:nvSpPr>
          <p:spPr>
            <a:xfrm>
              <a:off x="2562300" y="789275"/>
              <a:ext cx="13300" cy="13750"/>
            </a:xfrm>
            <a:custGeom>
              <a:avLst/>
              <a:gdLst/>
              <a:ahLst/>
              <a:cxnLst/>
              <a:rect l="l" t="t" r="r" b="b"/>
              <a:pathLst>
                <a:path w="532" h="550" extrusionOk="0">
                  <a:moveTo>
                    <a:pt x="532" y="1"/>
                  </a:moveTo>
                  <a:lnTo>
                    <a:pt x="0" y="307"/>
                  </a:lnTo>
                  <a:lnTo>
                    <a:pt x="0" y="550"/>
                  </a:lnTo>
                  <a:lnTo>
                    <a:pt x="532" y="243"/>
                  </a:lnTo>
                  <a:lnTo>
                    <a:pt x="532" y="1"/>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3"/>
            <p:cNvSpPr/>
            <p:nvPr/>
          </p:nvSpPr>
          <p:spPr>
            <a:xfrm>
              <a:off x="2482475" y="814525"/>
              <a:ext cx="33275" cy="34575"/>
            </a:xfrm>
            <a:custGeom>
              <a:avLst/>
              <a:gdLst/>
              <a:ahLst/>
              <a:cxnLst/>
              <a:rect l="l" t="t" r="r" b="b"/>
              <a:pathLst>
                <a:path w="1331" h="1383" extrusionOk="0">
                  <a:moveTo>
                    <a:pt x="1330" y="0"/>
                  </a:moveTo>
                  <a:lnTo>
                    <a:pt x="1" y="768"/>
                  </a:lnTo>
                  <a:lnTo>
                    <a:pt x="1" y="1383"/>
                  </a:lnTo>
                  <a:lnTo>
                    <a:pt x="1330" y="615"/>
                  </a:lnTo>
                  <a:lnTo>
                    <a:pt x="1330" y="0"/>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3"/>
            <p:cNvSpPr/>
            <p:nvPr/>
          </p:nvSpPr>
          <p:spPr>
            <a:xfrm>
              <a:off x="2582250" y="760775"/>
              <a:ext cx="26700" cy="30725"/>
            </a:xfrm>
            <a:custGeom>
              <a:avLst/>
              <a:gdLst/>
              <a:ahLst/>
              <a:cxnLst/>
              <a:rect l="l" t="t" r="r" b="b"/>
              <a:pathLst>
                <a:path w="1068" h="1229" extrusionOk="0">
                  <a:moveTo>
                    <a:pt x="1068" y="1"/>
                  </a:moveTo>
                  <a:lnTo>
                    <a:pt x="1" y="614"/>
                  </a:lnTo>
                  <a:lnTo>
                    <a:pt x="0" y="1228"/>
                  </a:lnTo>
                  <a:lnTo>
                    <a:pt x="1068" y="612"/>
                  </a:lnTo>
                  <a:lnTo>
                    <a:pt x="1068" y="1"/>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53"/>
            <p:cNvSpPr/>
            <p:nvPr/>
          </p:nvSpPr>
          <p:spPr>
            <a:xfrm>
              <a:off x="2615550" y="749225"/>
              <a:ext cx="13300" cy="13750"/>
            </a:xfrm>
            <a:custGeom>
              <a:avLst/>
              <a:gdLst/>
              <a:ahLst/>
              <a:cxnLst/>
              <a:rect l="l" t="t" r="r" b="b"/>
              <a:pathLst>
                <a:path w="532" h="550" extrusionOk="0">
                  <a:moveTo>
                    <a:pt x="532" y="0"/>
                  </a:moveTo>
                  <a:lnTo>
                    <a:pt x="0" y="308"/>
                  </a:lnTo>
                  <a:lnTo>
                    <a:pt x="0" y="549"/>
                  </a:lnTo>
                  <a:lnTo>
                    <a:pt x="532" y="242"/>
                  </a:lnTo>
                  <a:lnTo>
                    <a:pt x="532" y="0"/>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53"/>
            <p:cNvSpPr/>
            <p:nvPr/>
          </p:nvSpPr>
          <p:spPr>
            <a:xfrm>
              <a:off x="2615550" y="758550"/>
              <a:ext cx="13300" cy="13775"/>
            </a:xfrm>
            <a:custGeom>
              <a:avLst/>
              <a:gdLst/>
              <a:ahLst/>
              <a:cxnLst/>
              <a:rect l="l" t="t" r="r" b="b"/>
              <a:pathLst>
                <a:path w="532" h="551" extrusionOk="0">
                  <a:moveTo>
                    <a:pt x="532" y="1"/>
                  </a:moveTo>
                  <a:lnTo>
                    <a:pt x="0" y="308"/>
                  </a:lnTo>
                  <a:lnTo>
                    <a:pt x="0" y="550"/>
                  </a:lnTo>
                  <a:lnTo>
                    <a:pt x="532" y="241"/>
                  </a:lnTo>
                  <a:lnTo>
                    <a:pt x="532" y="1"/>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3"/>
            <p:cNvSpPr/>
            <p:nvPr/>
          </p:nvSpPr>
          <p:spPr>
            <a:xfrm>
              <a:off x="2372000" y="881975"/>
              <a:ext cx="6900" cy="34600"/>
            </a:xfrm>
            <a:custGeom>
              <a:avLst/>
              <a:gdLst/>
              <a:ahLst/>
              <a:cxnLst/>
              <a:rect l="l" t="t" r="r" b="b"/>
              <a:pathLst>
                <a:path w="276" h="1384" extrusionOk="0">
                  <a:moveTo>
                    <a:pt x="1" y="0"/>
                  </a:moveTo>
                  <a:lnTo>
                    <a:pt x="1" y="1230"/>
                  </a:lnTo>
                  <a:lnTo>
                    <a:pt x="275" y="1384"/>
                  </a:lnTo>
                  <a:lnTo>
                    <a:pt x="275" y="15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3"/>
            <p:cNvSpPr/>
            <p:nvPr/>
          </p:nvSpPr>
          <p:spPr>
            <a:xfrm>
              <a:off x="2419275" y="897500"/>
              <a:ext cx="29850" cy="31050"/>
            </a:xfrm>
            <a:custGeom>
              <a:avLst/>
              <a:gdLst/>
              <a:ahLst/>
              <a:cxnLst/>
              <a:rect l="l" t="t" r="r" b="b"/>
              <a:pathLst>
                <a:path w="1194" h="1242" extrusionOk="0">
                  <a:moveTo>
                    <a:pt x="1194" y="1"/>
                  </a:moveTo>
                  <a:lnTo>
                    <a:pt x="0" y="690"/>
                  </a:lnTo>
                  <a:lnTo>
                    <a:pt x="0" y="1242"/>
                  </a:lnTo>
                  <a:lnTo>
                    <a:pt x="1194" y="551"/>
                  </a:lnTo>
                  <a:lnTo>
                    <a:pt x="1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3"/>
            <p:cNvSpPr/>
            <p:nvPr/>
          </p:nvSpPr>
          <p:spPr>
            <a:xfrm>
              <a:off x="2419275" y="1007800"/>
              <a:ext cx="29850" cy="31025"/>
            </a:xfrm>
            <a:custGeom>
              <a:avLst/>
              <a:gdLst/>
              <a:ahLst/>
              <a:cxnLst/>
              <a:rect l="l" t="t" r="r" b="b"/>
              <a:pathLst>
                <a:path w="1194" h="1241" extrusionOk="0">
                  <a:moveTo>
                    <a:pt x="1194" y="1"/>
                  </a:moveTo>
                  <a:lnTo>
                    <a:pt x="0" y="689"/>
                  </a:lnTo>
                  <a:lnTo>
                    <a:pt x="0" y="1241"/>
                  </a:lnTo>
                  <a:lnTo>
                    <a:pt x="1194" y="551"/>
                  </a:lnTo>
                  <a:lnTo>
                    <a:pt x="1194" y="1"/>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3"/>
            <p:cNvSpPr/>
            <p:nvPr/>
          </p:nvSpPr>
          <p:spPr>
            <a:xfrm>
              <a:off x="2419275" y="1021600"/>
              <a:ext cx="29850" cy="31025"/>
            </a:xfrm>
            <a:custGeom>
              <a:avLst/>
              <a:gdLst/>
              <a:ahLst/>
              <a:cxnLst/>
              <a:rect l="l" t="t" r="r" b="b"/>
              <a:pathLst>
                <a:path w="1194" h="1241" extrusionOk="0">
                  <a:moveTo>
                    <a:pt x="1194" y="1"/>
                  </a:moveTo>
                  <a:lnTo>
                    <a:pt x="0" y="690"/>
                  </a:lnTo>
                  <a:lnTo>
                    <a:pt x="0" y="1241"/>
                  </a:lnTo>
                  <a:lnTo>
                    <a:pt x="1194" y="550"/>
                  </a:lnTo>
                  <a:lnTo>
                    <a:pt x="1194" y="1"/>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3"/>
            <p:cNvSpPr/>
            <p:nvPr/>
          </p:nvSpPr>
          <p:spPr>
            <a:xfrm>
              <a:off x="2419275" y="1021600"/>
              <a:ext cx="29850" cy="31025"/>
            </a:xfrm>
            <a:custGeom>
              <a:avLst/>
              <a:gdLst/>
              <a:ahLst/>
              <a:cxnLst/>
              <a:rect l="l" t="t" r="r" b="b"/>
              <a:pathLst>
                <a:path w="1194" h="1241" extrusionOk="0">
                  <a:moveTo>
                    <a:pt x="1194" y="1"/>
                  </a:moveTo>
                  <a:lnTo>
                    <a:pt x="0" y="690"/>
                  </a:lnTo>
                  <a:lnTo>
                    <a:pt x="0" y="1241"/>
                  </a:lnTo>
                  <a:lnTo>
                    <a:pt x="1194" y="550"/>
                  </a:lnTo>
                  <a:lnTo>
                    <a:pt x="11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3"/>
            <p:cNvSpPr/>
            <p:nvPr/>
          </p:nvSpPr>
          <p:spPr>
            <a:xfrm>
              <a:off x="2598400" y="904400"/>
              <a:ext cx="29850" cy="31025"/>
            </a:xfrm>
            <a:custGeom>
              <a:avLst/>
              <a:gdLst/>
              <a:ahLst/>
              <a:cxnLst/>
              <a:rect l="l" t="t" r="r" b="b"/>
              <a:pathLst>
                <a:path w="1194" h="1241" extrusionOk="0">
                  <a:moveTo>
                    <a:pt x="1193" y="0"/>
                  </a:moveTo>
                  <a:lnTo>
                    <a:pt x="1" y="689"/>
                  </a:lnTo>
                  <a:lnTo>
                    <a:pt x="1" y="1240"/>
                  </a:lnTo>
                  <a:lnTo>
                    <a:pt x="1193" y="550"/>
                  </a:lnTo>
                  <a:lnTo>
                    <a:pt x="1193" y="0"/>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53"/>
            <p:cNvSpPr/>
            <p:nvPr/>
          </p:nvSpPr>
          <p:spPr>
            <a:xfrm>
              <a:off x="2598400" y="904400"/>
              <a:ext cx="29850" cy="31025"/>
            </a:xfrm>
            <a:custGeom>
              <a:avLst/>
              <a:gdLst/>
              <a:ahLst/>
              <a:cxnLst/>
              <a:rect l="l" t="t" r="r" b="b"/>
              <a:pathLst>
                <a:path w="1194" h="1241" extrusionOk="0">
                  <a:moveTo>
                    <a:pt x="1193" y="0"/>
                  </a:moveTo>
                  <a:lnTo>
                    <a:pt x="1" y="689"/>
                  </a:lnTo>
                  <a:lnTo>
                    <a:pt x="1" y="1240"/>
                  </a:lnTo>
                  <a:lnTo>
                    <a:pt x="1193" y="550"/>
                  </a:lnTo>
                  <a:lnTo>
                    <a:pt x="11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3"/>
            <p:cNvSpPr/>
            <p:nvPr/>
          </p:nvSpPr>
          <p:spPr>
            <a:xfrm>
              <a:off x="2598400" y="918150"/>
              <a:ext cx="29850" cy="31050"/>
            </a:xfrm>
            <a:custGeom>
              <a:avLst/>
              <a:gdLst/>
              <a:ahLst/>
              <a:cxnLst/>
              <a:rect l="l" t="t" r="r" b="b"/>
              <a:pathLst>
                <a:path w="1194" h="1242" extrusionOk="0">
                  <a:moveTo>
                    <a:pt x="1193" y="1"/>
                  </a:moveTo>
                  <a:lnTo>
                    <a:pt x="1" y="690"/>
                  </a:lnTo>
                  <a:lnTo>
                    <a:pt x="1" y="1242"/>
                  </a:lnTo>
                  <a:lnTo>
                    <a:pt x="1193" y="552"/>
                  </a:lnTo>
                  <a:lnTo>
                    <a:pt x="1193" y="1"/>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3"/>
            <p:cNvSpPr/>
            <p:nvPr/>
          </p:nvSpPr>
          <p:spPr>
            <a:xfrm>
              <a:off x="2598400" y="918150"/>
              <a:ext cx="29850" cy="31050"/>
            </a:xfrm>
            <a:custGeom>
              <a:avLst/>
              <a:gdLst/>
              <a:ahLst/>
              <a:cxnLst/>
              <a:rect l="l" t="t" r="r" b="b"/>
              <a:pathLst>
                <a:path w="1194" h="1242" extrusionOk="0">
                  <a:moveTo>
                    <a:pt x="1193" y="1"/>
                  </a:moveTo>
                  <a:lnTo>
                    <a:pt x="1" y="690"/>
                  </a:lnTo>
                  <a:lnTo>
                    <a:pt x="1" y="1242"/>
                  </a:lnTo>
                  <a:lnTo>
                    <a:pt x="1193" y="552"/>
                  </a:lnTo>
                  <a:lnTo>
                    <a:pt x="11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53"/>
            <p:cNvSpPr/>
            <p:nvPr/>
          </p:nvSpPr>
          <p:spPr>
            <a:xfrm>
              <a:off x="2598400" y="931975"/>
              <a:ext cx="29850" cy="31050"/>
            </a:xfrm>
            <a:custGeom>
              <a:avLst/>
              <a:gdLst/>
              <a:ahLst/>
              <a:cxnLst/>
              <a:rect l="l" t="t" r="r" b="b"/>
              <a:pathLst>
                <a:path w="1194" h="1242" extrusionOk="0">
                  <a:moveTo>
                    <a:pt x="1193" y="0"/>
                  </a:moveTo>
                  <a:lnTo>
                    <a:pt x="1" y="690"/>
                  </a:lnTo>
                  <a:lnTo>
                    <a:pt x="1" y="1241"/>
                  </a:lnTo>
                  <a:lnTo>
                    <a:pt x="1193" y="550"/>
                  </a:lnTo>
                  <a:lnTo>
                    <a:pt x="1193" y="0"/>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53"/>
            <p:cNvSpPr/>
            <p:nvPr/>
          </p:nvSpPr>
          <p:spPr>
            <a:xfrm>
              <a:off x="2598400" y="931975"/>
              <a:ext cx="29850" cy="31050"/>
            </a:xfrm>
            <a:custGeom>
              <a:avLst/>
              <a:gdLst/>
              <a:ahLst/>
              <a:cxnLst/>
              <a:rect l="l" t="t" r="r" b="b"/>
              <a:pathLst>
                <a:path w="1194" h="1242" extrusionOk="0">
                  <a:moveTo>
                    <a:pt x="1193" y="0"/>
                  </a:moveTo>
                  <a:lnTo>
                    <a:pt x="1" y="690"/>
                  </a:lnTo>
                  <a:lnTo>
                    <a:pt x="1" y="1241"/>
                  </a:lnTo>
                  <a:lnTo>
                    <a:pt x="1193" y="550"/>
                  </a:lnTo>
                  <a:lnTo>
                    <a:pt x="11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3"/>
            <p:cNvSpPr/>
            <p:nvPr/>
          </p:nvSpPr>
          <p:spPr>
            <a:xfrm>
              <a:off x="2598400" y="945750"/>
              <a:ext cx="29850" cy="31025"/>
            </a:xfrm>
            <a:custGeom>
              <a:avLst/>
              <a:gdLst/>
              <a:ahLst/>
              <a:cxnLst/>
              <a:rect l="l" t="t" r="r" b="b"/>
              <a:pathLst>
                <a:path w="1194" h="1241" extrusionOk="0">
                  <a:moveTo>
                    <a:pt x="1193" y="0"/>
                  </a:moveTo>
                  <a:lnTo>
                    <a:pt x="1" y="690"/>
                  </a:lnTo>
                  <a:lnTo>
                    <a:pt x="1" y="1240"/>
                  </a:lnTo>
                  <a:lnTo>
                    <a:pt x="1193" y="552"/>
                  </a:lnTo>
                  <a:lnTo>
                    <a:pt x="1193" y="0"/>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3"/>
            <p:cNvSpPr/>
            <p:nvPr/>
          </p:nvSpPr>
          <p:spPr>
            <a:xfrm>
              <a:off x="2598400" y="945750"/>
              <a:ext cx="29850" cy="31025"/>
            </a:xfrm>
            <a:custGeom>
              <a:avLst/>
              <a:gdLst/>
              <a:ahLst/>
              <a:cxnLst/>
              <a:rect l="l" t="t" r="r" b="b"/>
              <a:pathLst>
                <a:path w="1194" h="1241" extrusionOk="0">
                  <a:moveTo>
                    <a:pt x="1193" y="0"/>
                  </a:moveTo>
                  <a:lnTo>
                    <a:pt x="1" y="690"/>
                  </a:lnTo>
                  <a:lnTo>
                    <a:pt x="1" y="1240"/>
                  </a:lnTo>
                  <a:lnTo>
                    <a:pt x="1193" y="552"/>
                  </a:lnTo>
                  <a:lnTo>
                    <a:pt x="11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3"/>
            <p:cNvSpPr/>
            <p:nvPr/>
          </p:nvSpPr>
          <p:spPr>
            <a:xfrm>
              <a:off x="2449100" y="963025"/>
              <a:ext cx="29850" cy="31025"/>
            </a:xfrm>
            <a:custGeom>
              <a:avLst/>
              <a:gdLst/>
              <a:ahLst/>
              <a:cxnLst/>
              <a:rect l="l" t="t" r="r" b="b"/>
              <a:pathLst>
                <a:path w="1194" h="1241" extrusionOk="0">
                  <a:moveTo>
                    <a:pt x="1193" y="0"/>
                  </a:moveTo>
                  <a:lnTo>
                    <a:pt x="1" y="688"/>
                  </a:lnTo>
                  <a:lnTo>
                    <a:pt x="1" y="1240"/>
                  </a:lnTo>
                  <a:lnTo>
                    <a:pt x="1193" y="549"/>
                  </a:lnTo>
                  <a:lnTo>
                    <a:pt x="1193" y="0"/>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3"/>
            <p:cNvSpPr/>
            <p:nvPr/>
          </p:nvSpPr>
          <p:spPr>
            <a:xfrm>
              <a:off x="2449100" y="963025"/>
              <a:ext cx="29850" cy="31025"/>
            </a:xfrm>
            <a:custGeom>
              <a:avLst/>
              <a:gdLst/>
              <a:ahLst/>
              <a:cxnLst/>
              <a:rect l="l" t="t" r="r" b="b"/>
              <a:pathLst>
                <a:path w="1194" h="1241" extrusionOk="0">
                  <a:moveTo>
                    <a:pt x="1193" y="0"/>
                  </a:moveTo>
                  <a:lnTo>
                    <a:pt x="1" y="688"/>
                  </a:lnTo>
                  <a:lnTo>
                    <a:pt x="1" y="1240"/>
                  </a:lnTo>
                  <a:lnTo>
                    <a:pt x="1193" y="549"/>
                  </a:lnTo>
                  <a:lnTo>
                    <a:pt x="11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3"/>
            <p:cNvSpPr/>
            <p:nvPr/>
          </p:nvSpPr>
          <p:spPr>
            <a:xfrm>
              <a:off x="2508850" y="859550"/>
              <a:ext cx="29850" cy="31075"/>
            </a:xfrm>
            <a:custGeom>
              <a:avLst/>
              <a:gdLst/>
              <a:ahLst/>
              <a:cxnLst/>
              <a:rect l="l" t="t" r="r" b="b"/>
              <a:pathLst>
                <a:path w="1194" h="1243" extrusionOk="0">
                  <a:moveTo>
                    <a:pt x="1193" y="1"/>
                  </a:moveTo>
                  <a:lnTo>
                    <a:pt x="1" y="691"/>
                  </a:lnTo>
                  <a:lnTo>
                    <a:pt x="1" y="1242"/>
                  </a:lnTo>
                  <a:lnTo>
                    <a:pt x="1193" y="551"/>
                  </a:lnTo>
                  <a:lnTo>
                    <a:pt x="1193" y="1"/>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53"/>
            <p:cNvSpPr/>
            <p:nvPr/>
          </p:nvSpPr>
          <p:spPr>
            <a:xfrm>
              <a:off x="2508850" y="859550"/>
              <a:ext cx="29850" cy="31075"/>
            </a:xfrm>
            <a:custGeom>
              <a:avLst/>
              <a:gdLst/>
              <a:ahLst/>
              <a:cxnLst/>
              <a:rect l="l" t="t" r="r" b="b"/>
              <a:pathLst>
                <a:path w="1194" h="1243" extrusionOk="0">
                  <a:moveTo>
                    <a:pt x="1193" y="1"/>
                  </a:moveTo>
                  <a:lnTo>
                    <a:pt x="1" y="691"/>
                  </a:lnTo>
                  <a:lnTo>
                    <a:pt x="1" y="1242"/>
                  </a:lnTo>
                  <a:lnTo>
                    <a:pt x="1193" y="551"/>
                  </a:lnTo>
                  <a:lnTo>
                    <a:pt x="11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3"/>
            <p:cNvSpPr/>
            <p:nvPr/>
          </p:nvSpPr>
          <p:spPr>
            <a:xfrm>
              <a:off x="2388700" y="779000"/>
              <a:ext cx="240350" cy="333525"/>
            </a:xfrm>
            <a:custGeom>
              <a:avLst/>
              <a:gdLst/>
              <a:ahLst/>
              <a:cxnLst/>
              <a:rect l="l" t="t" r="r" b="b"/>
              <a:pathLst>
                <a:path w="9614" h="13341" extrusionOk="0">
                  <a:moveTo>
                    <a:pt x="9554" y="103"/>
                  </a:moveTo>
                  <a:lnTo>
                    <a:pt x="9554" y="585"/>
                  </a:lnTo>
                  <a:lnTo>
                    <a:pt x="8418" y="1241"/>
                  </a:lnTo>
                  <a:lnTo>
                    <a:pt x="8418" y="758"/>
                  </a:lnTo>
                  <a:lnTo>
                    <a:pt x="9554" y="103"/>
                  </a:lnTo>
                  <a:close/>
                  <a:moveTo>
                    <a:pt x="9554" y="654"/>
                  </a:moveTo>
                  <a:lnTo>
                    <a:pt x="9554" y="1137"/>
                  </a:lnTo>
                  <a:lnTo>
                    <a:pt x="8418" y="1793"/>
                  </a:lnTo>
                  <a:lnTo>
                    <a:pt x="8418" y="1310"/>
                  </a:lnTo>
                  <a:lnTo>
                    <a:pt x="9554" y="654"/>
                  </a:lnTo>
                  <a:close/>
                  <a:moveTo>
                    <a:pt x="8360" y="794"/>
                  </a:moveTo>
                  <a:lnTo>
                    <a:pt x="8360" y="1276"/>
                  </a:lnTo>
                  <a:lnTo>
                    <a:pt x="7224" y="1931"/>
                  </a:lnTo>
                  <a:lnTo>
                    <a:pt x="7224" y="1449"/>
                  </a:lnTo>
                  <a:lnTo>
                    <a:pt x="8360" y="794"/>
                  </a:lnTo>
                  <a:close/>
                  <a:moveTo>
                    <a:pt x="9554" y="1204"/>
                  </a:moveTo>
                  <a:lnTo>
                    <a:pt x="9554" y="1689"/>
                  </a:lnTo>
                  <a:lnTo>
                    <a:pt x="8418" y="2344"/>
                  </a:lnTo>
                  <a:lnTo>
                    <a:pt x="8418" y="1860"/>
                  </a:lnTo>
                  <a:lnTo>
                    <a:pt x="9554" y="1204"/>
                  </a:lnTo>
                  <a:close/>
                  <a:moveTo>
                    <a:pt x="8360" y="1343"/>
                  </a:moveTo>
                  <a:lnTo>
                    <a:pt x="8360" y="1827"/>
                  </a:lnTo>
                  <a:lnTo>
                    <a:pt x="7224" y="2483"/>
                  </a:lnTo>
                  <a:lnTo>
                    <a:pt x="7224" y="1998"/>
                  </a:lnTo>
                  <a:lnTo>
                    <a:pt x="8360" y="1343"/>
                  </a:lnTo>
                  <a:close/>
                  <a:moveTo>
                    <a:pt x="7166" y="1482"/>
                  </a:moveTo>
                  <a:lnTo>
                    <a:pt x="7166" y="1965"/>
                  </a:lnTo>
                  <a:lnTo>
                    <a:pt x="6030" y="2621"/>
                  </a:lnTo>
                  <a:lnTo>
                    <a:pt x="6030" y="2138"/>
                  </a:lnTo>
                  <a:lnTo>
                    <a:pt x="7166" y="1482"/>
                  </a:lnTo>
                  <a:close/>
                  <a:moveTo>
                    <a:pt x="9554" y="1757"/>
                  </a:moveTo>
                  <a:lnTo>
                    <a:pt x="9554" y="2241"/>
                  </a:lnTo>
                  <a:lnTo>
                    <a:pt x="8418" y="2897"/>
                  </a:lnTo>
                  <a:lnTo>
                    <a:pt x="8418" y="2412"/>
                  </a:lnTo>
                  <a:lnTo>
                    <a:pt x="9554" y="1757"/>
                  </a:lnTo>
                  <a:close/>
                  <a:moveTo>
                    <a:pt x="8360" y="1895"/>
                  </a:moveTo>
                  <a:lnTo>
                    <a:pt x="8360" y="2379"/>
                  </a:lnTo>
                  <a:lnTo>
                    <a:pt x="7224" y="3035"/>
                  </a:lnTo>
                  <a:lnTo>
                    <a:pt x="7224" y="2551"/>
                  </a:lnTo>
                  <a:lnTo>
                    <a:pt x="8360" y="1895"/>
                  </a:lnTo>
                  <a:close/>
                  <a:moveTo>
                    <a:pt x="7166" y="2033"/>
                  </a:moveTo>
                  <a:lnTo>
                    <a:pt x="7166" y="2516"/>
                  </a:lnTo>
                  <a:lnTo>
                    <a:pt x="6030" y="3171"/>
                  </a:lnTo>
                  <a:lnTo>
                    <a:pt x="6030" y="2688"/>
                  </a:lnTo>
                  <a:lnTo>
                    <a:pt x="7166" y="2033"/>
                  </a:lnTo>
                  <a:close/>
                  <a:moveTo>
                    <a:pt x="5971" y="2172"/>
                  </a:moveTo>
                  <a:lnTo>
                    <a:pt x="5971" y="2654"/>
                  </a:lnTo>
                  <a:lnTo>
                    <a:pt x="4837" y="3310"/>
                  </a:lnTo>
                  <a:lnTo>
                    <a:pt x="4837" y="2828"/>
                  </a:lnTo>
                  <a:lnTo>
                    <a:pt x="5971" y="2172"/>
                  </a:lnTo>
                  <a:close/>
                  <a:moveTo>
                    <a:pt x="9554" y="2308"/>
                  </a:moveTo>
                  <a:lnTo>
                    <a:pt x="9554" y="2792"/>
                  </a:lnTo>
                  <a:lnTo>
                    <a:pt x="8418" y="3448"/>
                  </a:lnTo>
                  <a:lnTo>
                    <a:pt x="8418" y="2964"/>
                  </a:lnTo>
                  <a:lnTo>
                    <a:pt x="9554" y="2308"/>
                  </a:lnTo>
                  <a:close/>
                  <a:moveTo>
                    <a:pt x="8360" y="2447"/>
                  </a:moveTo>
                  <a:lnTo>
                    <a:pt x="8360" y="2931"/>
                  </a:lnTo>
                  <a:lnTo>
                    <a:pt x="7224" y="3586"/>
                  </a:lnTo>
                  <a:lnTo>
                    <a:pt x="7224" y="3102"/>
                  </a:lnTo>
                  <a:lnTo>
                    <a:pt x="8360" y="2447"/>
                  </a:lnTo>
                  <a:close/>
                  <a:moveTo>
                    <a:pt x="7166" y="2585"/>
                  </a:moveTo>
                  <a:lnTo>
                    <a:pt x="7166" y="3068"/>
                  </a:lnTo>
                  <a:lnTo>
                    <a:pt x="6030" y="3724"/>
                  </a:lnTo>
                  <a:lnTo>
                    <a:pt x="6030" y="3241"/>
                  </a:lnTo>
                  <a:lnTo>
                    <a:pt x="7166" y="2585"/>
                  </a:lnTo>
                  <a:close/>
                  <a:moveTo>
                    <a:pt x="5971" y="2724"/>
                  </a:moveTo>
                  <a:lnTo>
                    <a:pt x="5971" y="3206"/>
                  </a:lnTo>
                  <a:lnTo>
                    <a:pt x="4837" y="3862"/>
                  </a:lnTo>
                  <a:lnTo>
                    <a:pt x="4837" y="3379"/>
                  </a:lnTo>
                  <a:lnTo>
                    <a:pt x="5971" y="2724"/>
                  </a:lnTo>
                  <a:close/>
                  <a:moveTo>
                    <a:pt x="4778" y="2861"/>
                  </a:moveTo>
                  <a:lnTo>
                    <a:pt x="4778" y="3345"/>
                  </a:lnTo>
                  <a:lnTo>
                    <a:pt x="3643" y="4000"/>
                  </a:lnTo>
                  <a:lnTo>
                    <a:pt x="3643" y="3516"/>
                  </a:lnTo>
                  <a:lnTo>
                    <a:pt x="4778" y="2861"/>
                  </a:lnTo>
                  <a:close/>
                  <a:moveTo>
                    <a:pt x="9554" y="2861"/>
                  </a:moveTo>
                  <a:lnTo>
                    <a:pt x="9554" y="3345"/>
                  </a:lnTo>
                  <a:lnTo>
                    <a:pt x="8418" y="4000"/>
                  </a:lnTo>
                  <a:lnTo>
                    <a:pt x="8418" y="3516"/>
                  </a:lnTo>
                  <a:lnTo>
                    <a:pt x="9554" y="2861"/>
                  </a:lnTo>
                  <a:close/>
                  <a:moveTo>
                    <a:pt x="8360" y="2999"/>
                  </a:moveTo>
                  <a:lnTo>
                    <a:pt x="8360" y="3483"/>
                  </a:lnTo>
                  <a:lnTo>
                    <a:pt x="7224" y="4139"/>
                  </a:lnTo>
                  <a:lnTo>
                    <a:pt x="7224" y="3655"/>
                  </a:lnTo>
                  <a:lnTo>
                    <a:pt x="8360" y="2999"/>
                  </a:lnTo>
                  <a:close/>
                  <a:moveTo>
                    <a:pt x="7166" y="3137"/>
                  </a:moveTo>
                  <a:lnTo>
                    <a:pt x="7166" y="3620"/>
                  </a:lnTo>
                  <a:lnTo>
                    <a:pt x="6030" y="4276"/>
                  </a:lnTo>
                  <a:lnTo>
                    <a:pt x="6030" y="3793"/>
                  </a:lnTo>
                  <a:lnTo>
                    <a:pt x="7166" y="3137"/>
                  </a:lnTo>
                  <a:close/>
                  <a:moveTo>
                    <a:pt x="5971" y="3274"/>
                  </a:moveTo>
                  <a:lnTo>
                    <a:pt x="5971" y="3758"/>
                  </a:lnTo>
                  <a:lnTo>
                    <a:pt x="4837" y="4413"/>
                  </a:lnTo>
                  <a:lnTo>
                    <a:pt x="4837" y="3929"/>
                  </a:lnTo>
                  <a:lnTo>
                    <a:pt x="5971" y="3274"/>
                  </a:lnTo>
                  <a:close/>
                  <a:moveTo>
                    <a:pt x="4778" y="3412"/>
                  </a:moveTo>
                  <a:lnTo>
                    <a:pt x="4778" y="3896"/>
                  </a:lnTo>
                  <a:lnTo>
                    <a:pt x="3643" y="4552"/>
                  </a:lnTo>
                  <a:lnTo>
                    <a:pt x="3643" y="4068"/>
                  </a:lnTo>
                  <a:lnTo>
                    <a:pt x="4778" y="3412"/>
                  </a:lnTo>
                  <a:close/>
                  <a:moveTo>
                    <a:pt x="9554" y="3412"/>
                  </a:moveTo>
                  <a:lnTo>
                    <a:pt x="9554" y="3896"/>
                  </a:lnTo>
                  <a:lnTo>
                    <a:pt x="8418" y="4552"/>
                  </a:lnTo>
                  <a:lnTo>
                    <a:pt x="8418" y="4068"/>
                  </a:lnTo>
                  <a:lnTo>
                    <a:pt x="9554" y="3412"/>
                  </a:lnTo>
                  <a:close/>
                  <a:moveTo>
                    <a:pt x="3582" y="3550"/>
                  </a:moveTo>
                  <a:lnTo>
                    <a:pt x="3582" y="4033"/>
                  </a:lnTo>
                  <a:lnTo>
                    <a:pt x="2448" y="4689"/>
                  </a:lnTo>
                  <a:lnTo>
                    <a:pt x="2448" y="4206"/>
                  </a:lnTo>
                  <a:lnTo>
                    <a:pt x="3582" y="3550"/>
                  </a:lnTo>
                  <a:close/>
                  <a:moveTo>
                    <a:pt x="8360" y="3551"/>
                  </a:moveTo>
                  <a:lnTo>
                    <a:pt x="8360" y="4036"/>
                  </a:lnTo>
                  <a:lnTo>
                    <a:pt x="7224" y="4691"/>
                  </a:lnTo>
                  <a:lnTo>
                    <a:pt x="7224" y="4207"/>
                  </a:lnTo>
                  <a:lnTo>
                    <a:pt x="8360" y="3551"/>
                  </a:lnTo>
                  <a:close/>
                  <a:moveTo>
                    <a:pt x="7166" y="3688"/>
                  </a:moveTo>
                  <a:lnTo>
                    <a:pt x="7166" y="4172"/>
                  </a:lnTo>
                  <a:lnTo>
                    <a:pt x="6030" y="4827"/>
                  </a:lnTo>
                  <a:lnTo>
                    <a:pt x="6030" y="4343"/>
                  </a:lnTo>
                  <a:lnTo>
                    <a:pt x="7166" y="3688"/>
                  </a:lnTo>
                  <a:close/>
                  <a:moveTo>
                    <a:pt x="5971" y="3827"/>
                  </a:moveTo>
                  <a:lnTo>
                    <a:pt x="5971" y="4310"/>
                  </a:lnTo>
                  <a:lnTo>
                    <a:pt x="4837" y="4966"/>
                  </a:lnTo>
                  <a:lnTo>
                    <a:pt x="4837" y="4483"/>
                  </a:lnTo>
                  <a:lnTo>
                    <a:pt x="5971" y="3827"/>
                  </a:lnTo>
                  <a:close/>
                  <a:moveTo>
                    <a:pt x="4778" y="3964"/>
                  </a:moveTo>
                  <a:lnTo>
                    <a:pt x="4778" y="4449"/>
                  </a:lnTo>
                  <a:lnTo>
                    <a:pt x="3643" y="5104"/>
                  </a:lnTo>
                  <a:lnTo>
                    <a:pt x="3643" y="4620"/>
                  </a:lnTo>
                  <a:lnTo>
                    <a:pt x="4778" y="3964"/>
                  </a:lnTo>
                  <a:close/>
                  <a:moveTo>
                    <a:pt x="9554" y="3964"/>
                  </a:moveTo>
                  <a:lnTo>
                    <a:pt x="9554" y="4449"/>
                  </a:lnTo>
                  <a:lnTo>
                    <a:pt x="8418" y="5104"/>
                  </a:lnTo>
                  <a:lnTo>
                    <a:pt x="8418" y="4620"/>
                  </a:lnTo>
                  <a:lnTo>
                    <a:pt x="9554" y="3964"/>
                  </a:lnTo>
                  <a:close/>
                  <a:moveTo>
                    <a:pt x="3582" y="4101"/>
                  </a:moveTo>
                  <a:lnTo>
                    <a:pt x="3582" y="4585"/>
                  </a:lnTo>
                  <a:lnTo>
                    <a:pt x="2448" y="5240"/>
                  </a:lnTo>
                  <a:lnTo>
                    <a:pt x="2448" y="4756"/>
                  </a:lnTo>
                  <a:lnTo>
                    <a:pt x="3582" y="4101"/>
                  </a:lnTo>
                  <a:close/>
                  <a:moveTo>
                    <a:pt x="8360" y="4103"/>
                  </a:moveTo>
                  <a:lnTo>
                    <a:pt x="8360" y="4586"/>
                  </a:lnTo>
                  <a:lnTo>
                    <a:pt x="7224" y="5241"/>
                  </a:lnTo>
                  <a:lnTo>
                    <a:pt x="7224" y="4758"/>
                  </a:lnTo>
                  <a:lnTo>
                    <a:pt x="8360" y="4103"/>
                  </a:lnTo>
                  <a:close/>
                  <a:moveTo>
                    <a:pt x="2389" y="4239"/>
                  </a:moveTo>
                  <a:lnTo>
                    <a:pt x="2389" y="4723"/>
                  </a:lnTo>
                  <a:lnTo>
                    <a:pt x="1253" y="5379"/>
                  </a:lnTo>
                  <a:lnTo>
                    <a:pt x="1253" y="4895"/>
                  </a:lnTo>
                  <a:lnTo>
                    <a:pt x="2389" y="4239"/>
                  </a:lnTo>
                  <a:close/>
                  <a:moveTo>
                    <a:pt x="7166" y="4240"/>
                  </a:moveTo>
                  <a:lnTo>
                    <a:pt x="7166" y="4724"/>
                  </a:lnTo>
                  <a:lnTo>
                    <a:pt x="6030" y="5380"/>
                  </a:lnTo>
                  <a:lnTo>
                    <a:pt x="6030" y="4896"/>
                  </a:lnTo>
                  <a:lnTo>
                    <a:pt x="7166" y="4240"/>
                  </a:lnTo>
                  <a:close/>
                  <a:moveTo>
                    <a:pt x="5971" y="4377"/>
                  </a:moveTo>
                  <a:lnTo>
                    <a:pt x="5971" y="4862"/>
                  </a:lnTo>
                  <a:lnTo>
                    <a:pt x="4837" y="5517"/>
                  </a:lnTo>
                  <a:lnTo>
                    <a:pt x="4837" y="5033"/>
                  </a:lnTo>
                  <a:lnTo>
                    <a:pt x="5971" y="4377"/>
                  </a:lnTo>
                  <a:close/>
                  <a:moveTo>
                    <a:pt x="4778" y="4516"/>
                  </a:moveTo>
                  <a:lnTo>
                    <a:pt x="4778" y="4999"/>
                  </a:lnTo>
                  <a:lnTo>
                    <a:pt x="3643" y="5654"/>
                  </a:lnTo>
                  <a:lnTo>
                    <a:pt x="3643" y="5171"/>
                  </a:lnTo>
                  <a:lnTo>
                    <a:pt x="4778" y="4516"/>
                  </a:lnTo>
                  <a:close/>
                  <a:moveTo>
                    <a:pt x="9554" y="4516"/>
                  </a:moveTo>
                  <a:lnTo>
                    <a:pt x="9554" y="4999"/>
                  </a:lnTo>
                  <a:lnTo>
                    <a:pt x="8418" y="5654"/>
                  </a:lnTo>
                  <a:lnTo>
                    <a:pt x="8418" y="5171"/>
                  </a:lnTo>
                  <a:lnTo>
                    <a:pt x="9554" y="4516"/>
                  </a:lnTo>
                  <a:close/>
                  <a:moveTo>
                    <a:pt x="3582" y="4653"/>
                  </a:moveTo>
                  <a:lnTo>
                    <a:pt x="3582" y="5137"/>
                  </a:lnTo>
                  <a:lnTo>
                    <a:pt x="2448" y="5793"/>
                  </a:lnTo>
                  <a:lnTo>
                    <a:pt x="2448" y="5309"/>
                  </a:lnTo>
                  <a:lnTo>
                    <a:pt x="3582" y="4653"/>
                  </a:lnTo>
                  <a:close/>
                  <a:moveTo>
                    <a:pt x="8360" y="4655"/>
                  </a:moveTo>
                  <a:lnTo>
                    <a:pt x="8360" y="5138"/>
                  </a:lnTo>
                  <a:lnTo>
                    <a:pt x="7224" y="5794"/>
                  </a:lnTo>
                  <a:lnTo>
                    <a:pt x="7224" y="5311"/>
                  </a:lnTo>
                  <a:lnTo>
                    <a:pt x="8360" y="4655"/>
                  </a:lnTo>
                  <a:close/>
                  <a:moveTo>
                    <a:pt x="2389" y="4791"/>
                  </a:moveTo>
                  <a:lnTo>
                    <a:pt x="2389" y="5276"/>
                  </a:lnTo>
                  <a:lnTo>
                    <a:pt x="1253" y="5931"/>
                  </a:lnTo>
                  <a:lnTo>
                    <a:pt x="1253" y="5447"/>
                  </a:lnTo>
                  <a:lnTo>
                    <a:pt x="2389" y="4791"/>
                  </a:lnTo>
                  <a:close/>
                  <a:moveTo>
                    <a:pt x="7166" y="4791"/>
                  </a:moveTo>
                  <a:lnTo>
                    <a:pt x="7166" y="5276"/>
                  </a:lnTo>
                  <a:lnTo>
                    <a:pt x="6030" y="5931"/>
                  </a:lnTo>
                  <a:lnTo>
                    <a:pt x="6030" y="5447"/>
                  </a:lnTo>
                  <a:lnTo>
                    <a:pt x="7166" y="4791"/>
                  </a:lnTo>
                  <a:close/>
                  <a:moveTo>
                    <a:pt x="1195" y="4930"/>
                  </a:moveTo>
                  <a:lnTo>
                    <a:pt x="1195" y="5412"/>
                  </a:lnTo>
                  <a:lnTo>
                    <a:pt x="60" y="6067"/>
                  </a:lnTo>
                  <a:lnTo>
                    <a:pt x="60" y="5585"/>
                  </a:lnTo>
                  <a:lnTo>
                    <a:pt x="1195" y="4930"/>
                  </a:lnTo>
                  <a:close/>
                  <a:moveTo>
                    <a:pt x="5971" y="4931"/>
                  </a:moveTo>
                  <a:lnTo>
                    <a:pt x="5971" y="5414"/>
                  </a:lnTo>
                  <a:lnTo>
                    <a:pt x="4837" y="6070"/>
                  </a:lnTo>
                  <a:lnTo>
                    <a:pt x="4837" y="5586"/>
                  </a:lnTo>
                  <a:lnTo>
                    <a:pt x="5971" y="4931"/>
                  </a:lnTo>
                  <a:close/>
                  <a:moveTo>
                    <a:pt x="4778" y="5068"/>
                  </a:moveTo>
                  <a:lnTo>
                    <a:pt x="4778" y="5551"/>
                  </a:lnTo>
                  <a:lnTo>
                    <a:pt x="3643" y="6207"/>
                  </a:lnTo>
                  <a:lnTo>
                    <a:pt x="3643" y="5724"/>
                  </a:lnTo>
                  <a:lnTo>
                    <a:pt x="4778" y="5068"/>
                  </a:lnTo>
                  <a:close/>
                  <a:moveTo>
                    <a:pt x="9554" y="5068"/>
                  </a:moveTo>
                  <a:lnTo>
                    <a:pt x="9554" y="5551"/>
                  </a:lnTo>
                  <a:lnTo>
                    <a:pt x="8418" y="6207"/>
                  </a:lnTo>
                  <a:lnTo>
                    <a:pt x="8418" y="5724"/>
                  </a:lnTo>
                  <a:lnTo>
                    <a:pt x="9554" y="5068"/>
                  </a:lnTo>
                  <a:close/>
                  <a:moveTo>
                    <a:pt x="3582" y="5204"/>
                  </a:moveTo>
                  <a:lnTo>
                    <a:pt x="3582" y="5689"/>
                  </a:lnTo>
                  <a:lnTo>
                    <a:pt x="2448" y="6344"/>
                  </a:lnTo>
                  <a:lnTo>
                    <a:pt x="2448" y="5860"/>
                  </a:lnTo>
                  <a:lnTo>
                    <a:pt x="3582" y="5204"/>
                  </a:lnTo>
                  <a:close/>
                  <a:moveTo>
                    <a:pt x="8360" y="5205"/>
                  </a:moveTo>
                  <a:lnTo>
                    <a:pt x="8360" y="5690"/>
                  </a:lnTo>
                  <a:lnTo>
                    <a:pt x="7224" y="6345"/>
                  </a:lnTo>
                  <a:lnTo>
                    <a:pt x="7224" y="5861"/>
                  </a:lnTo>
                  <a:lnTo>
                    <a:pt x="8360" y="5205"/>
                  </a:lnTo>
                  <a:close/>
                  <a:moveTo>
                    <a:pt x="2389" y="5343"/>
                  </a:moveTo>
                  <a:lnTo>
                    <a:pt x="2389" y="5827"/>
                  </a:lnTo>
                  <a:lnTo>
                    <a:pt x="1253" y="6483"/>
                  </a:lnTo>
                  <a:lnTo>
                    <a:pt x="1253" y="5998"/>
                  </a:lnTo>
                  <a:lnTo>
                    <a:pt x="2389" y="5343"/>
                  </a:lnTo>
                  <a:close/>
                  <a:moveTo>
                    <a:pt x="7166" y="5344"/>
                  </a:moveTo>
                  <a:lnTo>
                    <a:pt x="7166" y="5828"/>
                  </a:lnTo>
                  <a:lnTo>
                    <a:pt x="6030" y="6484"/>
                  </a:lnTo>
                  <a:lnTo>
                    <a:pt x="6030" y="5999"/>
                  </a:lnTo>
                  <a:lnTo>
                    <a:pt x="7166" y="5344"/>
                  </a:lnTo>
                  <a:close/>
                  <a:moveTo>
                    <a:pt x="1195" y="5481"/>
                  </a:moveTo>
                  <a:lnTo>
                    <a:pt x="1195" y="5964"/>
                  </a:lnTo>
                  <a:lnTo>
                    <a:pt x="60" y="6620"/>
                  </a:lnTo>
                  <a:lnTo>
                    <a:pt x="60" y="6137"/>
                  </a:lnTo>
                  <a:lnTo>
                    <a:pt x="1195" y="5481"/>
                  </a:lnTo>
                  <a:close/>
                  <a:moveTo>
                    <a:pt x="5971" y="5481"/>
                  </a:moveTo>
                  <a:lnTo>
                    <a:pt x="5971" y="5964"/>
                  </a:lnTo>
                  <a:lnTo>
                    <a:pt x="4837" y="6620"/>
                  </a:lnTo>
                  <a:lnTo>
                    <a:pt x="4837" y="6137"/>
                  </a:lnTo>
                  <a:lnTo>
                    <a:pt x="5971" y="5481"/>
                  </a:lnTo>
                  <a:close/>
                  <a:moveTo>
                    <a:pt x="4778" y="5618"/>
                  </a:moveTo>
                  <a:lnTo>
                    <a:pt x="4778" y="6103"/>
                  </a:lnTo>
                  <a:lnTo>
                    <a:pt x="3643" y="6758"/>
                  </a:lnTo>
                  <a:lnTo>
                    <a:pt x="3643" y="6274"/>
                  </a:lnTo>
                  <a:lnTo>
                    <a:pt x="4778" y="5618"/>
                  </a:lnTo>
                  <a:close/>
                  <a:moveTo>
                    <a:pt x="9554" y="5618"/>
                  </a:moveTo>
                  <a:lnTo>
                    <a:pt x="9554" y="6103"/>
                  </a:lnTo>
                  <a:lnTo>
                    <a:pt x="8418" y="6758"/>
                  </a:lnTo>
                  <a:lnTo>
                    <a:pt x="8418" y="6274"/>
                  </a:lnTo>
                  <a:lnTo>
                    <a:pt x="9554" y="5618"/>
                  </a:lnTo>
                  <a:close/>
                  <a:moveTo>
                    <a:pt x="3582" y="5757"/>
                  </a:moveTo>
                  <a:lnTo>
                    <a:pt x="3582" y="6241"/>
                  </a:lnTo>
                  <a:lnTo>
                    <a:pt x="2448" y="6897"/>
                  </a:lnTo>
                  <a:lnTo>
                    <a:pt x="2448" y="6412"/>
                  </a:lnTo>
                  <a:lnTo>
                    <a:pt x="3582" y="5757"/>
                  </a:lnTo>
                  <a:close/>
                  <a:moveTo>
                    <a:pt x="8360" y="5758"/>
                  </a:moveTo>
                  <a:lnTo>
                    <a:pt x="8360" y="6242"/>
                  </a:lnTo>
                  <a:lnTo>
                    <a:pt x="7224" y="6898"/>
                  </a:lnTo>
                  <a:lnTo>
                    <a:pt x="7224" y="6413"/>
                  </a:lnTo>
                  <a:lnTo>
                    <a:pt x="8360" y="5758"/>
                  </a:lnTo>
                  <a:close/>
                  <a:moveTo>
                    <a:pt x="2389" y="5895"/>
                  </a:moveTo>
                  <a:lnTo>
                    <a:pt x="2389" y="6379"/>
                  </a:lnTo>
                  <a:lnTo>
                    <a:pt x="1253" y="7035"/>
                  </a:lnTo>
                  <a:lnTo>
                    <a:pt x="1253" y="6551"/>
                  </a:lnTo>
                  <a:lnTo>
                    <a:pt x="2389" y="5895"/>
                  </a:lnTo>
                  <a:close/>
                  <a:moveTo>
                    <a:pt x="7166" y="5895"/>
                  </a:moveTo>
                  <a:lnTo>
                    <a:pt x="7166" y="6379"/>
                  </a:lnTo>
                  <a:lnTo>
                    <a:pt x="6030" y="7035"/>
                  </a:lnTo>
                  <a:lnTo>
                    <a:pt x="6030" y="6551"/>
                  </a:lnTo>
                  <a:lnTo>
                    <a:pt x="7166" y="5895"/>
                  </a:lnTo>
                  <a:close/>
                  <a:moveTo>
                    <a:pt x="1195" y="6033"/>
                  </a:moveTo>
                  <a:lnTo>
                    <a:pt x="1195" y="6516"/>
                  </a:lnTo>
                  <a:lnTo>
                    <a:pt x="60" y="7171"/>
                  </a:lnTo>
                  <a:lnTo>
                    <a:pt x="60" y="6687"/>
                  </a:lnTo>
                  <a:lnTo>
                    <a:pt x="1195" y="6033"/>
                  </a:lnTo>
                  <a:close/>
                  <a:moveTo>
                    <a:pt x="5971" y="6034"/>
                  </a:moveTo>
                  <a:lnTo>
                    <a:pt x="5971" y="6517"/>
                  </a:lnTo>
                  <a:lnTo>
                    <a:pt x="4837" y="7172"/>
                  </a:lnTo>
                  <a:lnTo>
                    <a:pt x="4837" y="6690"/>
                  </a:lnTo>
                  <a:lnTo>
                    <a:pt x="5971" y="6034"/>
                  </a:lnTo>
                  <a:close/>
                  <a:moveTo>
                    <a:pt x="4778" y="6171"/>
                  </a:moveTo>
                  <a:lnTo>
                    <a:pt x="4778" y="6655"/>
                  </a:lnTo>
                  <a:lnTo>
                    <a:pt x="3643" y="7311"/>
                  </a:lnTo>
                  <a:lnTo>
                    <a:pt x="3643" y="6826"/>
                  </a:lnTo>
                  <a:lnTo>
                    <a:pt x="4778" y="6171"/>
                  </a:lnTo>
                  <a:close/>
                  <a:moveTo>
                    <a:pt x="9554" y="6171"/>
                  </a:moveTo>
                  <a:lnTo>
                    <a:pt x="9554" y="6655"/>
                  </a:lnTo>
                  <a:lnTo>
                    <a:pt x="8418" y="7311"/>
                  </a:lnTo>
                  <a:lnTo>
                    <a:pt x="8418" y="6826"/>
                  </a:lnTo>
                  <a:lnTo>
                    <a:pt x="9554" y="6171"/>
                  </a:lnTo>
                  <a:close/>
                  <a:moveTo>
                    <a:pt x="3582" y="6308"/>
                  </a:moveTo>
                  <a:lnTo>
                    <a:pt x="3582" y="6792"/>
                  </a:lnTo>
                  <a:lnTo>
                    <a:pt x="2448" y="7448"/>
                  </a:lnTo>
                  <a:lnTo>
                    <a:pt x="2448" y="6964"/>
                  </a:lnTo>
                  <a:lnTo>
                    <a:pt x="3582" y="6308"/>
                  </a:lnTo>
                  <a:close/>
                  <a:moveTo>
                    <a:pt x="8360" y="6309"/>
                  </a:moveTo>
                  <a:lnTo>
                    <a:pt x="8360" y="6793"/>
                  </a:lnTo>
                  <a:lnTo>
                    <a:pt x="7224" y="7449"/>
                  </a:lnTo>
                  <a:lnTo>
                    <a:pt x="7224" y="6965"/>
                  </a:lnTo>
                  <a:lnTo>
                    <a:pt x="8360" y="6309"/>
                  </a:lnTo>
                  <a:close/>
                  <a:moveTo>
                    <a:pt x="2389" y="6446"/>
                  </a:moveTo>
                  <a:lnTo>
                    <a:pt x="2389" y="6930"/>
                  </a:lnTo>
                  <a:lnTo>
                    <a:pt x="1253" y="7585"/>
                  </a:lnTo>
                  <a:lnTo>
                    <a:pt x="1253" y="7102"/>
                  </a:lnTo>
                  <a:lnTo>
                    <a:pt x="2389" y="6446"/>
                  </a:lnTo>
                  <a:close/>
                  <a:moveTo>
                    <a:pt x="7166" y="6447"/>
                  </a:moveTo>
                  <a:lnTo>
                    <a:pt x="7166" y="6932"/>
                  </a:lnTo>
                  <a:lnTo>
                    <a:pt x="6030" y="7587"/>
                  </a:lnTo>
                  <a:lnTo>
                    <a:pt x="6030" y="7103"/>
                  </a:lnTo>
                  <a:lnTo>
                    <a:pt x="7166" y="6447"/>
                  </a:lnTo>
                  <a:close/>
                  <a:moveTo>
                    <a:pt x="1195" y="6584"/>
                  </a:moveTo>
                  <a:lnTo>
                    <a:pt x="1195" y="7068"/>
                  </a:lnTo>
                  <a:lnTo>
                    <a:pt x="60" y="7724"/>
                  </a:lnTo>
                  <a:lnTo>
                    <a:pt x="60" y="7239"/>
                  </a:lnTo>
                  <a:lnTo>
                    <a:pt x="1195" y="6584"/>
                  </a:lnTo>
                  <a:close/>
                  <a:moveTo>
                    <a:pt x="5971" y="6584"/>
                  </a:moveTo>
                  <a:lnTo>
                    <a:pt x="5971" y="7068"/>
                  </a:lnTo>
                  <a:lnTo>
                    <a:pt x="4837" y="7724"/>
                  </a:lnTo>
                  <a:lnTo>
                    <a:pt x="4837" y="7239"/>
                  </a:lnTo>
                  <a:lnTo>
                    <a:pt x="5971" y="6584"/>
                  </a:lnTo>
                  <a:close/>
                  <a:moveTo>
                    <a:pt x="4778" y="6722"/>
                  </a:moveTo>
                  <a:lnTo>
                    <a:pt x="4778" y="7206"/>
                  </a:lnTo>
                  <a:lnTo>
                    <a:pt x="3643" y="7862"/>
                  </a:lnTo>
                  <a:lnTo>
                    <a:pt x="3643" y="7378"/>
                  </a:lnTo>
                  <a:lnTo>
                    <a:pt x="4778" y="6722"/>
                  </a:lnTo>
                  <a:close/>
                  <a:moveTo>
                    <a:pt x="9554" y="6722"/>
                  </a:moveTo>
                  <a:lnTo>
                    <a:pt x="9554" y="7206"/>
                  </a:lnTo>
                  <a:lnTo>
                    <a:pt x="8418" y="7862"/>
                  </a:lnTo>
                  <a:lnTo>
                    <a:pt x="8418" y="7378"/>
                  </a:lnTo>
                  <a:lnTo>
                    <a:pt x="9554" y="6722"/>
                  </a:lnTo>
                  <a:close/>
                  <a:moveTo>
                    <a:pt x="3582" y="6860"/>
                  </a:moveTo>
                  <a:lnTo>
                    <a:pt x="3582" y="7345"/>
                  </a:lnTo>
                  <a:lnTo>
                    <a:pt x="2448" y="8000"/>
                  </a:lnTo>
                  <a:lnTo>
                    <a:pt x="2448" y="7516"/>
                  </a:lnTo>
                  <a:lnTo>
                    <a:pt x="3582" y="6860"/>
                  </a:lnTo>
                  <a:close/>
                  <a:moveTo>
                    <a:pt x="8360" y="6861"/>
                  </a:moveTo>
                  <a:lnTo>
                    <a:pt x="8360" y="7346"/>
                  </a:lnTo>
                  <a:lnTo>
                    <a:pt x="7224" y="8001"/>
                  </a:lnTo>
                  <a:lnTo>
                    <a:pt x="7224" y="7517"/>
                  </a:lnTo>
                  <a:lnTo>
                    <a:pt x="8360" y="6861"/>
                  </a:lnTo>
                  <a:close/>
                  <a:moveTo>
                    <a:pt x="2389" y="6999"/>
                  </a:moveTo>
                  <a:lnTo>
                    <a:pt x="2389" y="7482"/>
                  </a:lnTo>
                  <a:lnTo>
                    <a:pt x="1253" y="8138"/>
                  </a:lnTo>
                  <a:lnTo>
                    <a:pt x="1253" y="7654"/>
                  </a:lnTo>
                  <a:lnTo>
                    <a:pt x="2389" y="6999"/>
                  </a:lnTo>
                  <a:close/>
                  <a:moveTo>
                    <a:pt x="7166" y="6999"/>
                  </a:moveTo>
                  <a:lnTo>
                    <a:pt x="7166" y="7482"/>
                  </a:lnTo>
                  <a:lnTo>
                    <a:pt x="6030" y="8138"/>
                  </a:lnTo>
                  <a:lnTo>
                    <a:pt x="6030" y="7654"/>
                  </a:lnTo>
                  <a:lnTo>
                    <a:pt x="7166" y="6999"/>
                  </a:lnTo>
                  <a:close/>
                  <a:moveTo>
                    <a:pt x="1195" y="7136"/>
                  </a:moveTo>
                  <a:lnTo>
                    <a:pt x="1195" y="7619"/>
                  </a:lnTo>
                  <a:lnTo>
                    <a:pt x="60" y="8275"/>
                  </a:lnTo>
                  <a:lnTo>
                    <a:pt x="60" y="7791"/>
                  </a:lnTo>
                  <a:lnTo>
                    <a:pt x="1195" y="7136"/>
                  </a:lnTo>
                  <a:close/>
                  <a:moveTo>
                    <a:pt x="5971" y="7138"/>
                  </a:moveTo>
                  <a:lnTo>
                    <a:pt x="5971" y="7620"/>
                  </a:lnTo>
                  <a:lnTo>
                    <a:pt x="4837" y="8276"/>
                  </a:lnTo>
                  <a:lnTo>
                    <a:pt x="4837" y="7794"/>
                  </a:lnTo>
                  <a:lnTo>
                    <a:pt x="5971" y="7138"/>
                  </a:lnTo>
                  <a:close/>
                  <a:moveTo>
                    <a:pt x="9554" y="7275"/>
                  </a:moveTo>
                  <a:lnTo>
                    <a:pt x="9554" y="7758"/>
                  </a:lnTo>
                  <a:lnTo>
                    <a:pt x="8418" y="8413"/>
                  </a:lnTo>
                  <a:lnTo>
                    <a:pt x="8418" y="7931"/>
                  </a:lnTo>
                  <a:lnTo>
                    <a:pt x="9554" y="7275"/>
                  </a:lnTo>
                  <a:close/>
                  <a:moveTo>
                    <a:pt x="4778" y="7274"/>
                  </a:moveTo>
                  <a:lnTo>
                    <a:pt x="4778" y="7759"/>
                  </a:lnTo>
                  <a:lnTo>
                    <a:pt x="3643" y="8414"/>
                  </a:lnTo>
                  <a:lnTo>
                    <a:pt x="3643" y="7930"/>
                  </a:lnTo>
                  <a:lnTo>
                    <a:pt x="4778" y="7274"/>
                  </a:lnTo>
                  <a:close/>
                  <a:moveTo>
                    <a:pt x="3582" y="7412"/>
                  </a:moveTo>
                  <a:lnTo>
                    <a:pt x="3582" y="7895"/>
                  </a:lnTo>
                  <a:lnTo>
                    <a:pt x="2448" y="8551"/>
                  </a:lnTo>
                  <a:lnTo>
                    <a:pt x="2448" y="8067"/>
                  </a:lnTo>
                  <a:lnTo>
                    <a:pt x="3582" y="7412"/>
                  </a:lnTo>
                  <a:close/>
                  <a:moveTo>
                    <a:pt x="8360" y="7413"/>
                  </a:moveTo>
                  <a:lnTo>
                    <a:pt x="8360" y="7896"/>
                  </a:lnTo>
                  <a:lnTo>
                    <a:pt x="7224" y="8553"/>
                  </a:lnTo>
                  <a:lnTo>
                    <a:pt x="7224" y="8068"/>
                  </a:lnTo>
                  <a:lnTo>
                    <a:pt x="8360" y="7413"/>
                  </a:lnTo>
                  <a:close/>
                  <a:moveTo>
                    <a:pt x="2389" y="7549"/>
                  </a:moveTo>
                  <a:lnTo>
                    <a:pt x="2389" y="8033"/>
                  </a:lnTo>
                  <a:lnTo>
                    <a:pt x="1253" y="8689"/>
                  </a:lnTo>
                  <a:lnTo>
                    <a:pt x="1253" y="8205"/>
                  </a:lnTo>
                  <a:lnTo>
                    <a:pt x="2389" y="7549"/>
                  </a:lnTo>
                  <a:close/>
                  <a:moveTo>
                    <a:pt x="7166" y="7551"/>
                  </a:moveTo>
                  <a:lnTo>
                    <a:pt x="7166" y="8034"/>
                  </a:lnTo>
                  <a:lnTo>
                    <a:pt x="6030" y="8690"/>
                  </a:lnTo>
                  <a:lnTo>
                    <a:pt x="6030" y="8207"/>
                  </a:lnTo>
                  <a:lnTo>
                    <a:pt x="7166" y="7551"/>
                  </a:lnTo>
                  <a:close/>
                  <a:moveTo>
                    <a:pt x="1195" y="7687"/>
                  </a:moveTo>
                  <a:lnTo>
                    <a:pt x="1195" y="8172"/>
                  </a:lnTo>
                  <a:lnTo>
                    <a:pt x="60" y="8827"/>
                  </a:lnTo>
                  <a:lnTo>
                    <a:pt x="60" y="8343"/>
                  </a:lnTo>
                  <a:lnTo>
                    <a:pt x="1195" y="7687"/>
                  </a:lnTo>
                  <a:close/>
                  <a:moveTo>
                    <a:pt x="5971" y="7687"/>
                  </a:moveTo>
                  <a:lnTo>
                    <a:pt x="5971" y="8172"/>
                  </a:lnTo>
                  <a:lnTo>
                    <a:pt x="4837" y="8827"/>
                  </a:lnTo>
                  <a:lnTo>
                    <a:pt x="4837" y="8343"/>
                  </a:lnTo>
                  <a:lnTo>
                    <a:pt x="5971" y="7687"/>
                  </a:lnTo>
                  <a:close/>
                  <a:moveTo>
                    <a:pt x="4778" y="7826"/>
                  </a:moveTo>
                  <a:lnTo>
                    <a:pt x="4778" y="8309"/>
                  </a:lnTo>
                  <a:lnTo>
                    <a:pt x="3643" y="8966"/>
                  </a:lnTo>
                  <a:lnTo>
                    <a:pt x="3643" y="8481"/>
                  </a:lnTo>
                  <a:lnTo>
                    <a:pt x="4778" y="7826"/>
                  </a:lnTo>
                  <a:close/>
                  <a:moveTo>
                    <a:pt x="8360" y="7965"/>
                  </a:moveTo>
                  <a:lnTo>
                    <a:pt x="8360" y="8446"/>
                  </a:lnTo>
                  <a:lnTo>
                    <a:pt x="7224" y="9102"/>
                  </a:lnTo>
                  <a:lnTo>
                    <a:pt x="7224" y="8621"/>
                  </a:lnTo>
                  <a:lnTo>
                    <a:pt x="8360" y="7965"/>
                  </a:lnTo>
                  <a:close/>
                  <a:moveTo>
                    <a:pt x="3582" y="7964"/>
                  </a:moveTo>
                  <a:lnTo>
                    <a:pt x="3582" y="8447"/>
                  </a:lnTo>
                  <a:lnTo>
                    <a:pt x="2448" y="9103"/>
                  </a:lnTo>
                  <a:lnTo>
                    <a:pt x="2448" y="8620"/>
                  </a:lnTo>
                  <a:lnTo>
                    <a:pt x="3582" y="7964"/>
                  </a:lnTo>
                  <a:close/>
                  <a:moveTo>
                    <a:pt x="2389" y="8101"/>
                  </a:moveTo>
                  <a:lnTo>
                    <a:pt x="2389" y="8586"/>
                  </a:lnTo>
                  <a:lnTo>
                    <a:pt x="1253" y="9241"/>
                  </a:lnTo>
                  <a:lnTo>
                    <a:pt x="1253" y="8757"/>
                  </a:lnTo>
                  <a:lnTo>
                    <a:pt x="2389" y="8101"/>
                  </a:lnTo>
                  <a:close/>
                  <a:moveTo>
                    <a:pt x="7166" y="8101"/>
                  </a:moveTo>
                  <a:lnTo>
                    <a:pt x="7166" y="8586"/>
                  </a:lnTo>
                  <a:lnTo>
                    <a:pt x="6030" y="9241"/>
                  </a:lnTo>
                  <a:lnTo>
                    <a:pt x="6030" y="8757"/>
                  </a:lnTo>
                  <a:lnTo>
                    <a:pt x="7166" y="8101"/>
                  </a:lnTo>
                  <a:close/>
                  <a:moveTo>
                    <a:pt x="1195" y="8240"/>
                  </a:moveTo>
                  <a:lnTo>
                    <a:pt x="1195" y="8724"/>
                  </a:lnTo>
                  <a:lnTo>
                    <a:pt x="60" y="9379"/>
                  </a:lnTo>
                  <a:lnTo>
                    <a:pt x="60" y="8894"/>
                  </a:lnTo>
                  <a:lnTo>
                    <a:pt x="1195" y="8240"/>
                  </a:lnTo>
                  <a:close/>
                  <a:moveTo>
                    <a:pt x="5971" y="8240"/>
                  </a:moveTo>
                  <a:lnTo>
                    <a:pt x="5971" y="8724"/>
                  </a:lnTo>
                  <a:lnTo>
                    <a:pt x="4837" y="9380"/>
                  </a:lnTo>
                  <a:lnTo>
                    <a:pt x="4837" y="8895"/>
                  </a:lnTo>
                  <a:lnTo>
                    <a:pt x="5971" y="8240"/>
                  </a:lnTo>
                  <a:close/>
                  <a:moveTo>
                    <a:pt x="4778" y="8378"/>
                  </a:moveTo>
                  <a:lnTo>
                    <a:pt x="4778" y="8862"/>
                  </a:lnTo>
                  <a:lnTo>
                    <a:pt x="3643" y="9518"/>
                  </a:lnTo>
                  <a:lnTo>
                    <a:pt x="3643" y="9034"/>
                  </a:lnTo>
                  <a:lnTo>
                    <a:pt x="4778" y="8378"/>
                  </a:lnTo>
                  <a:close/>
                  <a:moveTo>
                    <a:pt x="3582" y="8514"/>
                  </a:moveTo>
                  <a:lnTo>
                    <a:pt x="3582" y="8999"/>
                  </a:lnTo>
                  <a:lnTo>
                    <a:pt x="2448" y="9654"/>
                  </a:lnTo>
                  <a:lnTo>
                    <a:pt x="2448" y="9170"/>
                  </a:lnTo>
                  <a:lnTo>
                    <a:pt x="3582" y="8514"/>
                  </a:lnTo>
                  <a:close/>
                  <a:moveTo>
                    <a:pt x="7166" y="8654"/>
                  </a:moveTo>
                  <a:lnTo>
                    <a:pt x="7166" y="9135"/>
                  </a:lnTo>
                  <a:lnTo>
                    <a:pt x="6030" y="9792"/>
                  </a:lnTo>
                  <a:lnTo>
                    <a:pt x="6030" y="9309"/>
                  </a:lnTo>
                  <a:lnTo>
                    <a:pt x="7166" y="8654"/>
                  </a:lnTo>
                  <a:close/>
                  <a:moveTo>
                    <a:pt x="2389" y="8653"/>
                  </a:moveTo>
                  <a:lnTo>
                    <a:pt x="2389" y="9137"/>
                  </a:lnTo>
                  <a:lnTo>
                    <a:pt x="1253" y="9793"/>
                  </a:lnTo>
                  <a:lnTo>
                    <a:pt x="1253" y="9308"/>
                  </a:lnTo>
                  <a:lnTo>
                    <a:pt x="2389" y="8653"/>
                  </a:lnTo>
                  <a:close/>
                  <a:moveTo>
                    <a:pt x="1195" y="8791"/>
                  </a:moveTo>
                  <a:lnTo>
                    <a:pt x="1195" y="9275"/>
                  </a:lnTo>
                  <a:lnTo>
                    <a:pt x="60" y="9931"/>
                  </a:lnTo>
                  <a:lnTo>
                    <a:pt x="60" y="9447"/>
                  </a:lnTo>
                  <a:lnTo>
                    <a:pt x="1195" y="8791"/>
                  </a:lnTo>
                  <a:close/>
                  <a:moveTo>
                    <a:pt x="5971" y="8791"/>
                  </a:moveTo>
                  <a:lnTo>
                    <a:pt x="5971" y="9275"/>
                  </a:lnTo>
                  <a:lnTo>
                    <a:pt x="4837" y="9931"/>
                  </a:lnTo>
                  <a:lnTo>
                    <a:pt x="4837" y="9447"/>
                  </a:lnTo>
                  <a:lnTo>
                    <a:pt x="5971" y="8791"/>
                  </a:lnTo>
                  <a:close/>
                  <a:moveTo>
                    <a:pt x="4778" y="8928"/>
                  </a:moveTo>
                  <a:lnTo>
                    <a:pt x="4778" y="9413"/>
                  </a:lnTo>
                  <a:lnTo>
                    <a:pt x="3643" y="10068"/>
                  </a:lnTo>
                  <a:lnTo>
                    <a:pt x="3643" y="9585"/>
                  </a:lnTo>
                  <a:lnTo>
                    <a:pt x="4778" y="8928"/>
                  </a:lnTo>
                  <a:close/>
                  <a:moveTo>
                    <a:pt x="3582" y="9067"/>
                  </a:moveTo>
                  <a:lnTo>
                    <a:pt x="3582" y="9551"/>
                  </a:lnTo>
                  <a:lnTo>
                    <a:pt x="2448" y="10207"/>
                  </a:lnTo>
                  <a:lnTo>
                    <a:pt x="2448" y="9722"/>
                  </a:lnTo>
                  <a:lnTo>
                    <a:pt x="3582" y="9067"/>
                  </a:lnTo>
                  <a:close/>
                  <a:moveTo>
                    <a:pt x="2389" y="9205"/>
                  </a:moveTo>
                  <a:lnTo>
                    <a:pt x="2389" y="9689"/>
                  </a:lnTo>
                  <a:lnTo>
                    <a:pt x="1253" y="10345"/>
                  </a:lnTo>
                  <a:lnTo>
                    <a:pt x="1253" y="9861"/>
                  </a:lnTo>
                  <a:lnTo>
                    <a:pt x="2389" y="9205"/>
                  </a:lnTo>
                  <a:close/>
                  <a:moveTo>
                    <a:pt x="1195" y="9344"/>
                  </a:moveTo>
                  <a:lnTo>
                    <a:pt x="1195" y="9826"/>
                  </a:lnTo>
                  <a:lnTo>
                    <a:pt x="60" y="10481"/>
                  </a:lnTo>
                  <a:lnTo>
                    <a:pt x="60" y="9998"/>
                  </a:lnTo>
                  <a:lnTo>
                    <a:pt x="1195" y="9344"/>
                  </a:lnTo>
                  <a:close/>
                  <a:moveTo>
                    <a:pt x="5971" y="9345"/>
                  </a:moveTo>
                  <a:lnTo>
                    <a:pt x="5971" y="9826"/>
                  </a:lnTo>
                  <a:lnTo>
                    <a:pt x="4837" y="10481"/>
                  </a:lnTo>
                  <a:lnTo>
                    <a:pt x="4837" y="10000"/>
                  </a:lnTo>
                  <a:lnTo>
                    <a:pt x="5971" y="9345"/>
                  </a:lnTo>
                  <a:close/>
                  <a:moveTo>
                    <a:pt x="4778" y="9482"/>
                  </a:moveTo>
                  <a:lnTo>
                    <a:pt x="4778" y="9965"/>
                  </a:lnTo>
                  <a:lnTo>
                    <a:pt x="3643" y="10621"/>
                  </a:lnTo>
                  <a:lnTo>
                    <a:pt x="3643" y="10137"/>
                  </a:lnTo>
                  <a:lnTo>
                    <a:pt x="4778" y="9482"/>
                  </a:lnTo>
                  <a:close/>
                  <a:moveTo>
                    <a:pt x="3582" y="9618"/>
                  </a:moveTo>
                  <a:lnTo>
                    <a:pt x="3582" y="10102"/>
                  </a:lnTo>
                  <a:lnTo>
                    <a:pt x="2448" y="10758"/>
                  </a:lnTo>
                  <a:lnTo>
                    <a:pt x="2448" y="10274"/>
                  </a:lnTo>
                  <a:lnTo>
                    <a:pt x="3582" y="9618"/>
                  </a:lnTo>
                  <a:close/>
                  <a:moveTo>
                    <a:pt x="2389" y="9757"/>
                  </a:moveTo>
                  <a:lnTo>
                    <a:pt x="2389" y="10241"/>
                  </a:lnTo>
                  <a:lnTo>
                    <a:pt x="1253" y="10896"/>
                  </a:lnTo>
                  <a:lnTo>
                    <a:pt x="1253" y="10412"/>
                  </a:lnTo>
                  <a:lnTo>
                    <a:pt x="2389" y="9757"/>
                  </a:lnTo>
                  <a:close/>
                  <a:moveTo>
                    <a:pt x="1195" y="9895"/>
                  </a:moveTo>
                  <a:lnTo>
                    <a:pt x="1195" y="10378"/>
                  </a:lnTo>
                  <a:lnTo>
                    <a:pt x="60" y="11034"/>
                  </a:lnTo>
                  <a:lnTo>
                    <a:pt x="60" y="10550"/>
                  </a:lnTo>
                  <a:lnTo>
                    <a:pt x="1195" y="9895"/>
                  </a:lnTo>
                  <a:close/>
                  <a:moveTo>
                    <a:pt x="4778" y="10032"/>
                  </a:moveTo>
                  <a:lnTo>
                    <a:pt x="4778" y="10515"/>
                  </a:lnTo>
                  <a:lnTo>
                    <a:pt x="3643" y="11171"/>
                  </a:lnTo>
                  <a:lnTo>
                    <a:pt x="3643" y="10688"/>
                  </a:lnTo>
                  <a:lnTo>
                    <a:pt x="4778" y="10032"/>
                  </a:lnTo>
                  <a:close/>
                  <a:moveTo>
                    <a:pt x="3582" y="10171"/>
                  </a:moveTo>
                  <a:lnTo>
                    <a:pt x="3582" y="10655"/>
                  </a:lnTo>
                  <a:lnTo>
                    <a:pt x="2448" y="11310"/>
                  </a:lnTo>
                  <a:lnTo>
                    <a:pt x="2448" y="10826"/>
                  </a:lnTo>
                  <a:lnTo>
                    <a:pt x="3582" y="10171"/>
                  </a:lnTo>
                  <a:close/>
                  <a:moveTo>
                    <a:pt x="2389" y="10309"/>
                  </a:moveTo>
                  <a:lnTo>
                    <a:pt x="2389" y="10793"/>
                  </a:lnTo>
                  <a:lnTo>
                    <a:pt x="1253" y="11449"/>
                  </a:lnTo>
                  <a:lnTo>
                    <a:pt x="1253" y="10965"/>
                  </a:lnTo>
                  <a:lnTo>
                    <a:pt x="2389" y="10309"/>
                  </a:lnTo>
                  <a:close/>
                  <a:moveTo>
                    <a:pt x="1195" y="10445"/>
                  </a:moveTo>
                  <a:lnTo>
                    <a:pt x="1195" y="10929"/>
                  </a:lnTo>
                  <a:lnTo>
                    <a:pt x="60" y="11585"/>
                  </a:lnTo>
                  <a:lnTo>
                    <a:pt x="60" y="11101"/>
                  </a:lnTo>
                  <a:lnTo>
                    <a:pt x="1195" y="10445"/>
                  </a:lnTo>
                  <a:close/>
                  <a:moveTo>
                    <a:pt x="3582" y="10723"/>
                  </a:moveTo>
                  <a:lnTo>
                    <a:pt x="3582" y="11204"/>
                  </a:lnTo>
                  <a:lnTo>
                    <a:pt x="2448" y="11860"/>
                  </a:lnTo>
                  <a:lnTo>
                    <a:pt x="2448" y="11379"/>
                  </a:lnTo>
                  <a:lnTo>
                    <a:pt x="3582" y="10723"/>
                  </a:lnTo>
                  <a:close/>
                  <a:moveTo>
                    <a:pt x="2389" y="10860"/>
                  </a:moveTo>
                  <a:lnTo>
                    <a:pt x="2389" y="11343"/>
                  </a:lnTo>
                  <a:lnTo>
                    <a:pt x="1253" y="11999"/>
                  </a:lnTo>
                  <a:lnTo>
                    <a:pt x="1253" y="11516"/>
                  </a:lnTo>
                  <a:lnTo>
                    <a:pt x="2389" y="10860"/>
                  </a:lnTo>
                  <a:close/>
                  <a:moveTo>
                    <a:pt x="1195" y="10998"/>
                  </a:moveTo>
                  <a:lnTo>
                    <a:pt x="1195" y="11482"/>
                  </a:lnTo>
                  <a:lnTo>
                    <a:pt x="60" y="12137"/>
                  </a:lnTo>
                  <a:lnTo>
                    <a:pt x="60" y="11653"/>
                  </a:lnTo>
                  <a:lnTo>
                    <a:pt x="1195" y="10998"/>
                  </a:lnTo>
                  <a:close/>
                  <a:moveTo>
                    <a:pt x="2389" y="11413"/>
                  </a:moveTo>
                  <a:lnTo>
                    <a:pt x="2389" y="11894"/>
                  </a:lnTo>
                  <a:lnTo>
                    <a:pt x="1253" y="12549"/>
                  </a:lnTo>
                  <a:lnTo>
                    <a:pt x="1253" y="12068"/>
                  </a:lnTo>
                  <a:lnTo>
                    <a:pt x="2389" y="11413"/>
                  </a:lnTo>
                  <a:close/>
                  <a:moveTo>
                    <a:pt x="1195" y="11550"/>
                  </a:moveTo>
                  <a:lnTo>
                    <a:pt x="1195" y="12033"/>
                  </a:lnTo>
                  <a:lnTo>
                    <a:pt x="60" y="12689"/>
                  </a:lnTo>
                  <a:lnTo>
                    <a:pt x="60" y="12206"/>
                  </a:lnTo>
                  <a:lnTo>
                    <a:pt x="1195" y="11550"/>
                  </a:lnTo>
                  <a:close/>
                  <a:moveTo>
                    <a:pt x="1195" y="12101"/>
                  </a:moveTo>
                  <a:lnTo>
                    <a:pt x="1195" y="12582"/>
                  </a:lnTo>
                  <a:lnTo>
                    <a:pt x="60" y="13238"/>
                  </a:lnTo>
                  <a:lnTo>
                    <a:pt x="60" y="12757"/>
                  </a:lnTo>
                  <a:lnTo>
                    <a:pt x="1195" y="12101"/>
                  </a:lnTo>
                  <a:close/>
                  <a:moveTo>
                    <a:pt x="9613" y="1"/>
                  </a:moveTo>
                  <a:lnTo>
                    <a:pt x="15" y="5543"/>
                  </a:lnTo>
                  <a:lnTo>
                    <a:pt x="1" y="5550"/>
                  </a:lnTo>
                  <a:lnTo>
                    <a:pt x="1" y="13340"/>
                  </a:lnTo>
                  <a:lnTo>
                    <a:pt x="9613" y="7791"/>
                  </a:lnTo>
                  <a:lnTo>
                    <a:pt x="9613" y="1"/>
                  </a:ln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3"/>
            <p:cNvSpPr/>
            <p:nvPr/>
          </p:nvSpPr>
          <p:spPr>
            <a:xfrm>
              <a:off x="2612625" y="831950"/>
              <a:ext cx="235300" cy="369675"/>
            </a:xfrm>
            <a:custGeom>
              <a:avLst/>
              <a:gdLst/>
              <a:ahLst/>
              <a:cxnLst/>
              <a:rect l="l" t="t" r="r" b="b"/>
              <a:pathLst>
                <a:path w="9412" h="14787" extrusionOk="0">
                  <a:moveTo>
                    <a:pt x="8979" y="0"/>
                  </a:moveTo>
                  <a:lnTo>
                    <a:pt x="0" y="5368"/>
                  </a:lnTo>
                  <a:lnTo>
                    <a:pt x="0" y="14298"/>
                  </a:lnTo>
                  <a:cubicBezTo>
                    <a:pt x="0" y="14445"/>
                    <a:pt x="52" y="14548"/>
                    <a:pt x="135" y="14596"/>
                  </a:cubicBezTo>
                  <a:lnTo>
                    <a:pt x="409" y="14756"/>
                  </a:lnTo>
                  <a:cubicBezTo>
                    <a:pt x="445" y="14776"/>
                    <a:pt x="485" y="14787"/>
                    <a:pt x="530" y="14787"/>
                  </a:cubicBezTo>
                  <a:cubicBezTo>
                    <a:pt x="592" y="14787"/>
                    <a:pt x="662" y="14767"/>
                    <a:pt x="737" y="14723"/>
                  </a:cubicBezTo>
                  <a:lnTo>
                    <a:pt x="8950" y="9981"/>
                  </a:lnTo>
                  <a:cubicBezTo>
                    <a:pt x="9205" y="9834"/>
                    <a:pt x="9411" y="9476"/>
                    <a:pt x="9411" y="9182"/>
                  </a:cubicBezTo>
                  <a:lnTo>
                    <a:pt x="9411" y="252"/>
                  </a:lnTo>
                  <a:lnTo>
                    <a:pt x="8979"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3"/>
            <p:cNvSpPr/>
            <p:nvPr/>
          </p:nvSpPr>
          <p:spPr>
            <a:xfrm>
              <a:off x="2612625" y="966125"/>
              <a:ext cx="13300" cy="235475"/>
            </a:xfrm>
            <a:custGeom>
              <a:avLst/>
              <a:gdLst/>
              <a:ahLst/>
              <a:cxnLst/>
              <a:rect l="l" t="t" r="r" b="b"/>
              <a:pathLst>
                <a:path w="532" h="9419" extrusionOk="0">
                  <a:moveTo>
                    <a:pt x="0" y="0"/>
                  </a:moveTo>
                  <a:lnTo>
                    <a:pt x="0" y="8930"/>
                  </a:lnTo>
                  <a:cubicBezTo>
                    <a:pt x="0" y="9078"/>
                    <a:pt x="52" y="9181"/>
                    <a:pt x="135" y="9229"/>
                  </a:cubicBezTo>
                  <a:lnTo>
                    <a:pt x="411" y="9389"/>
                  </a:lnTo>
                  <a:cubicBezTo>
                    <a:pt x="446" y="9410"/>
                    <a:pt x="486" y="9418"/>
                    <a:pt x="531" y="9418"/>
                  </a:cubicBezTo>
                  <a:lnTo>
                    <a:pt x="276" y="9090"/>
                  </a:lnTo>
                  <a:lnTo>
                    <a:pt x="276" y="16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3"/>
            <p:cNvSpPr/>
            <p:nvPr/>
          </p:nvSpPr>
          <p:spPr>
            <a:xfrm>
              <a:off x="2623487" y="840326"/>
              <a:ext cx="225750" cy="359725"/>
            </a:xfrm>
            <a:custGeom>
              <a:avLst/>
              <a:gdLst/>
              <a:ahLst/>
              <a:cxnLst/>
              <a:rect l="l" t="t" r="r" b="b"/>
              <a:pathLst>
                <a:path w="9030" h="14389" extrusionOk="0">
                  <a:moveTo>
                    <a:pt x="9030" y="0"/>
                  </a:moveTo>
                  <a:lnTo>
                    <a:pt x="1" y="5214"/>
                  </a:lnTo>
                  <a:lnTo>
                    <a:pt x="1" y="14113"/>
                  </a:lnTo>
                  <a:cubicBezTo>
                    <a:pt x="1" y="14285"/>
                    <a:pt x="76" y="14389"/>
                    <a:pt x="202" y="14389"/>
                  </a:cubicBezTo>
                  <a:cubicBezTo>
                    <a:pt x="257" y="14389"/>
                    <a:pt x="319" y="14370"/>
                    <a:pt x="382" y="14334"/>
                  </a:cubicBezTo>
                  <a:lnTo>
                    <a:pt x="8595" y="9591"/>
                  </a:lnTo>
                  <a:cubicBezTo>
                    <a:pt x="8835" y="9452"/>
                    <a:pt x="9030" y="9114"/>
                    <a:pt x="9030" y="8837"/>
                  </a:cubicBezTo>
                  <a:lnTo>
                    <a:pt x="90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3"/>
            <p:cNvSpPr/>
            <p:nvPr/>
          </p:nvSpPr>
          <p:spPr>
            <a:xfrm>
              <a:off x="2791050" y="897650"/>
              <a:ext cx="55325" cy="208675"/>
            </a:xfrm>
            <a:custGeom>
              <a:avLst/>
              <a:gdLst/>
              <a:ahLst/>
              <a:cxnLst/>
              <a:rect l="l" t="t" r="r" b="b"/>
              <a:pathLst>
                <a:path w="2213" h="8347" extrusionOk="0">
                  <a:moveTo>
                    <a:pt x="2212" y="1"/>
                  </a:moveTo>
                  <a:lnTo>
                    <a:pt x="1" y="1278"/>
                  </a:lnTo>
                  <a:lnTo>
                    <a:pt x="1" y="8346"/>
                  </a:lnTo>
                  <a:lnTo>
                    <a:pt x="1816" y="7298"/>
                  </a:lnTo>
                  <a:cubicBezTo>
                    <a:pt x="2035" y="7173"/>
                    <a:pt x="2212" y="6834"/>
                    <a:pt x="2212" y="6542"/>
                  </a:cubicBezTo>
                  <a:lnTo>
                    <a:pt x="22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3"/>
            <p:cNvSpPr/>
            <p:nvPr/>
          </p:nvSpPr>
          <p:spPr>
            <a:xfrm>
              <a:off x="2790625" y="932125"/>
              <a:ext cx="56350" cy="33500"/>
            </a:xfrm>
            <a:custGeom>
              <a:avLst/>
              <a:gdLst/>
              <a:ahLst/>
              <a:cxnLst/>
              <a:rect l="l" t="t" r="r" b="b"/>
              <a:pathLst>
                <a:path w="2254" h="1340" extrusionOk="0">
                  <a:moveTo>
                    <a:pt x="2221" y="0"/>
                  </a:moveTo>
                  <a:lnTo>
                    <a:pt x="0" y="1283"/>
                  </a:lnTo>
                  <a:lnTo>
                    <a:pt x="33" y="1339"/>
                  </a:lnTo>
                  <a:lnTo>
                    <a:pt x="2253" y="57"/>
                  </a:lnTo>
                  <a:lnTo>
                    <a:pt x="2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3"/>
            <p:cNvSpPr/>
            <p:nvPr/>
          </p:nvSpPr>
          <p:spPr>
            <a:xfrm>
              <a:off x="2790600" y="967375"/>
              <a:ext cx="56375" cy="33500"/>
            </a:xfrm>
            <a:custGeom>
              <a:avLst/>
              <a:gdLst/>
              <a:ahLst/>
              <a:cxnLst/>
              <a:rect l="l" t="t" r="r" b="b"/>
              <a:pathLst>
                <a:path w="2255" h="1340" extrusionOk="0">
                  <a:moveTo>
                    <a:pt x="2221" y="1"/>
                  </a:moveTo>
                  <a:lnTo>
                    <a:pt x="0" y="1283"/>
                  </a:lnTo>
                  <a:lnTo>
                    <a:pt x="33" y="1340"/>
                  </a:lnTo>
                  <a:lnTo>
                    <a:pt x="2254" y="57"/>
                  </a:lnTo>
                  <a:lnTo>
                    <a:pt x="22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3"/>
            <p:cNvSpPr/>
            <p:nvPr/>
          </p:nvSpPr>
          <p:spPr>
            <a:xfrm>
              <a:off x="2790700" y="1002575"/>
              <a:ext cx="56350" cy="33525"/>
            </a:xfrm>
            <a:custGeom>
              <a:avLst/>
              <a:gdLst/>
              <a:ahLst/>
              <a:cxnLst/>
              <a:rect l="l" t="t" r="r" b="b"/>
              <a:pathLst>
                <a:path w="2254" h="1341" extrusionOk="0">
                  <a:moveTo>
                    <a:pt x="2220" y="1"/>
                  </a:moveTo>
                  <a:lnTo>
                    <a:pt x="0" y="1283"/>
                  </a:lnTo>
                  <a:lnTo>
                    <a:pt x="32" y="1340"/>
                  </a:lnTo>
                  <a:lnTo>
                    <a:pt x="2253" y="58"/>
                  </a:lnTo>
                  <a:lnTo>
                    <a:pt x="22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3"/>
            <p:cNvSpPr/>
            <p:nvPr/>
          </p:nvSpPr>
          <p:spPr>
            <a:xfrm>
              <a:off x="2790700" y="1037875"/>
              <a:ext cx="56375" cy="33500"/>
            </a:xfrm>
            <a:custGeom>
              <a:avLst/>
              <a:gdLst/>
              <a:ahLst/>
              <a:cxnLst/>
              <a:rect l="l" t="t" r="r" b="b"/>
              <a:pathLst>
                <a:path w="2255" h="1340" extrusionOk="0">
                  <a:moveTo>
                    <a:pt x="2221" y="0"/>
                  </a:moveTo>
                  <a:lnTo>
                    <a:pt x="0" y="1283"/>
                  </a:lnTo>
                  <a:lnTo>
                    <a:pt x="34" y="1339"/>
                  </a:lnTo>
                  <a:lnTo>
                    <a:pt x="2254" y="57"/>
                  </a:lnTo>
                  <a:lnTo>
                    <a:pt x="2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3"/>
            <p:cNvSpPr/>
            <p:nvPr/>
          </p:nvSpPr>
          <p:spPr>
            <a:xfrm>
              <a:off x="2620825" y="929725"/>
              <a:ext cx="170250" cy="270150"/>
            </a:xfrm>
            <a:custGeom>
              <a:avLst/>
              <a:gdLst/>
              <a:ahLst/>
              <a:cxnLst/>
              <a:rect l="l" t="t" r="r" b="b"/>
              <a:pathLst>
                <a:path w="6810" h="10806" extrusionOk="0">
                  <a:moveTo>
                    <a:pt x="6808" y="0"/>
                  </a:moveTo>
                  <a:lnTo>
                    <a:pt x="1" y="3931"/>
                  </a:lnTo>
                  <a:lnTo>
                    <a:pt x="1" y="10465"/>
                  </a:lnTo>
                  <a:cubicBezTo>
                    <a:pt x="1" y="10678"/>
                    <a:pt x="96" y="10805"/>
                    <a:pt x="234" y="10805"/>
                  </a:cubicBezTo>
                  <a:cubicBezTo>
                    <a:pt x="281" y="10805"/>
                    <a:pt x="333" y="10790"/>
                    <a:pt x="388" y="10759"/>
                  </a:cubicBezTo>
                  <a:lnTo>
                    <a:pt x="6810" y="7051"/>
                  </a:lnTo>
                  <a:lnTo>
                    <a:pt x="6808" y="7051"/>
                  </a:lnTo>
                  <a:lnTo>
                    <a:pt x="68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3"/>
            <p:cNvSpPr/>
            <p:nvPr/>
          </p:nvSpPr>
          <p:spPr>
            <a:xfrm>
              <a:off x="2620400" y="897025"/>
              <a:ext cx="226300" cy="131625"/>
            </a:xfrm>
            <a:custGeom>
              <a:avLst/>
              <a:gdLst/>
              <a:ahLst/>
              <a:cxnLst/>
              <a:rect l="l" t="t" r="r" b="b"/>
              <a:pathLst>
                <a:path w="9052" h="5265" extrusionOk="0">
                  <a:moveTo>
                    <a:pt x="9019" y="0"/>
                  </a:moveTo>
                  <a:lnTo>
                    <a:pt x="0" y="5208"/>
                  </a:lnTo>
                  <a:lnTo>
                    <a:pt x="33" y="5265"/>
                  </a:lnTo>
                  <a:lnTo>
                    <a:pt x="9052" y="57"/>
                  </a:lnTo>
                  <a:lnTo>
                    <a:pt x="9019"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3"/>
            <p:cNvSpPr/>
            <p:nvPr/>
          </p:nvSpPr>
          <p:spPr>
            <a:xfrm>
              <a:off x="2620150" y="993900"/>
              <a:ext cx="58175" cy="70500"/>
            </a:xfrm>
            <a:custGeom>
              <a:avLst/>
              <a:gdLst/>
              <a:ahLst/>
              <a:cxnLst/>
              <a:rect l="l" t="t" r="r" b="b"/>
              <a:pathLst>
                <a:path w="2327" h="2820" extrusionOk="0">
                  <a:moveTo>
                    <a:pt x="2269" y="98"/>
                  </a:moveTo>
                  <a:lnTo>
                    <a:pt x="2269" y="1444"/>
                  </a:lnTo>
                  <a:lnTo>
                    <a:pt x="57" y="2722"/>
                  </a:lnTo>
                  <a:lnTo>
                    <a:pt x="57" y="1376"/>
                  </a:lnTo>
                  <a:lnTo>
                    <a:pt x="2269" y="98"/>
                  </a:lnTo>
                  <a:close/>
                  <a:moveTo>
                    <a:pt x="2326" y="0"/>
                  </a:moveTo>
                  <a:lnTo>
                    <a:pt x="1" y="1343"/>
                  </a:lnTo>
                  <a:lnTo>
                    <a:pt x="1" y="2820"/>
                  </a:lnTo>
                  <a:lnTo>
                    <a:pt x="2326" y="1476"/>
                  </a:lnTo>
                  <a:lnTo>
                    <a:pt x="2326" y="0"/>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53"/>
            <p:cNvSpPr/>
            <p:nvPr/>
          </p:nvSpPr>
          <p:spPr>
            <a:xfrm>
              <a:off x="2676875" y="961100"/>
              <a:ext cx="58200" cy="70525"/>
            </a:xfrm>
            <a:custGeom>
              <a:avLst/>
              <a:gdLst/>
              <a:ahLst/>
              <a:cxnLst/>
              <a:rect l="l" t="t" r="r" b="b"/>
              <a:pathLst>
                <a:path w="2328" h="2821" extrusionOk="0">
                  <a:moveTo>
                    <a:pt x="2269" y="100"/>
                  </a:moveTo>
                  <a:lnTo>
                    <a:pt x="2269" y="1446"/>
                  </a:lnTo>
                  <a:lnTo>
                    <a:pt x="57" y="2724"/>
                  </a:lnTo>
                  <a:lnTo>
                    <a:pt x="57" y="1378"/>
                  </a:lnTo>
                  <a:lnTo>
                    <a:pt x="2269" y="100"/>
                  </a:lnTo>
                  <a:close/>
                  <a:moveTo>
                    <a:pt x="2327" y="1"/>
                  </a:moveTo>
                  <a:lnTo>
                    <a:pt x="0" y="1344"/>
                  </a:lnTo>
                  <a:lnTo>
                    <a:pt x="0" y="2820"/>
                  </a:lnTo>
                  <a:lnTo>
                    <a:pt x="2327" y="1477"/>
                  </a:lnTo>
                  <a:lnTo>
                    <a:pt x="2327" y="1"/>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3"/>
            <p:cNvSpPr/>
            <p:nvPr/>
          </p:nvSpPr>
          <p:spPr>
            <a:xfrm>
              <a:off x="2733625" y="928350"/>
              <a:ext cx="58200" cy="70550"/>
            </a:xfrm>
            <a:custGeom>
              <a:avLst/>
              <a:gdLst/>
              <a:ahLst/>
              <a:cxnLst/>
              <a:rect l="l" t="t" r="r" b="b"/>
              <a:pathLst>
                <a:path w="2328" h="2822" extrusionOk="0">
                  <a:moveTo>
                    <a:pt x="2269" y="101"/>
                  </a:moveTo>
                  <a:lnTo>
                    <a:pt x="2269" y="1445"/>
                  </a:lnTo>
                  <a:lnTo>
                    <a:pt x="57" y="2723"/>
                  </a:lnTo>
                  <a:lnTo>
                    <a:pt x="57" y="1377"/>
                  </a:lnTo>
                  <a:lnTo>
                    <a:pt x="2269" y="101"/>
                  </a:lnTo>
                  <a:close/>
                  <a:moveTo>
                    <a:pt x="2328" y="1"/>
                  </a:moveTo>
                  <a:lnTo>
                    <a:pt x="1" y="1345"/>
                  </a:lnTo>
                  <a:lnTo>
                    <a:pt x="1" y="2821"/>
                  </a:lnTo>
                  <a:lnTo>
                    <a:pt x="2328" y="1477"/>
                  </a:lnTo>
                  <a:lnTo>
                    <a:pt x="2328" y="1"/>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53"/>
            <p:cNvSpPr/>
            <p:nvPr/>
          </p:nvSpPr>
          <p:spPr>
            <a:xfrm>
              <a:off x="2620150" y="1029150"/>
              <a:ext cx="58175" cy="70550"/>
            </a:xfrm>
            <a:custGeom>
              <a:avLst/>
              <a:gdLst/>
              <a:ahLst/>
              <a:cxnLst/>
              <a:rect l="l" t="t" r="r" b="b"/>
              <a:pathLst>
                <a:path w="2327" h="2822" extrusionOk="0">
                  <a:moveTo>
                    <a:pt x="2269" y="98"/>
                  </a:moveTo>
                  <a:lnTo>
                    <a:pt x="2269" y="1445"/>
                  </a:lnTo>
                  <a:lnTo>
                    <a:pt x="57" y="2723"/>
                  </a:lnTo>
                  <a:lnTo>
                    <a:pt x="57" y="1377"/>
                  </a:lnTo>
                  <a:lnTo>
                    <a:pt x="2269" y="98"/>
                  </a:lnTo>
                  <a:close/>
                  <a:moveTo>
                    <a:pt x="2326" y="0"/>
                  </a:moveTo>
                  <a:lnTo>
                    <a:pt x="1" y="1344"/>
                  </a:lnTo>
                  <a:lnTo>
                    <a:pt x="1" y="2821"/>
                  </a:lnTo>
                  <a:lnTo>
                    <a:pt x="2326" y="1477"/>
                  </a:lnTo>
                  <a:lnTo>
                    <a:pt x="2326" y="0"/>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53"/>
            <p:cNvSpPr/>
            <p:nvPr/>
          </p:nvSpPr>
          <p:spPr>
            <a:xfrm>
              <a:off x="2676875" y="996400"/>
              <a:ext cx="58200" cy="70525"/>
            </a:xfrm>
            <a:custGeom>
              <a:avLst/>
              <a:gdLst/>
              <a:ahLst/>
              <a:cxnLst/>
              <a:rect l="l" t="t" r="r" b="b"/>
              <a:pathLst>
                <a:path w="2328" h="2821" extrusionOk="0">
                  <a:moveTo>
                    <a:pt x="2269" y="99"/>
                  </a:moveTo>
                  <a:lnTo>
                    <a:pt x="2269" y="1445"/>
                  </a:lnTo>
                  <a:lnTo>
                    <a:pt x="57" y="2723"/>
                  </a:lnTo>
                  <a:lnTo>
                    <a:pt x="57" y="1376"/>
                  </a:lnTo>
                  <a:lnTo>
                    <a:pt x="2269" y="99"/>
                  </a:lnTo>
                  <a:close/>
                  <a:moveTo>
                    <a:pt x="2327" y="0"/>
                  </a:moveTo>
                  <a:lnTo>
                    <a:pt x="0" y="1344"/>
                  </a:lnTo>
                  <a:lnTo>
                    <a:pt x="0" y="2821"/>
                  </a:lnTo>
                  <a:lnTo>
                    <a:pt x="2327" y="1478"/>
                  </a:lnTo>
                  <a:lnTo>
                    <a:pt x="2327" y="0"/>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53"/>
            <p:cNvSpPr/>
            <p:nvPr/>
          </p:nvSpPr>
          <p:spPr>
            <a:xfrm>
              <a:off x="2733625" y="963650"/>
              <a:ext cx="58200" cy="70525"/>
            </a:xfrm>
            <a:custGeom>
              <a:avLst/>
              <a:gdLst/>
              <a:ahLst/>
              <a:cxnLst/>
              <a:rect l="l" t="t" r="r" b="b"/>
              <a:pathLst>
                <a:path w="2328" h="2821" extrusionOk="0">
                  <a:moveTo>
                    <a:pt x="2269" y="99"/>
                  </a:moveTo>
                  <a:lnTo>
                    <a:pt x="2269" y="1445"/>
                  </a:lnTo>
                  <a:lnTo>
                    <a:pt x="57" y="2723"/>
                  </a:lnTo>
                  <a:lnTo>
                    <a:pt x="57" y="1376"/>
                  </a:lnTo>
                  <a:lnTo>
                    <a:pt x="2269" y="99"/>
                  </a:lnTo>
                  <a:close/>
                  <a:moveTo>
                    <a:pt x="2328" y="1"/>
                  </a:moveTo>
                  <a:lnTo>
                    <a:pt x="1" y="1344"/>
                  </a:lnTo>
                  <a:lnTo>
                    <a:pt x="1" y="2821"/>
                  </a:lnTo>
                  <a:lnTo>
                    <a:pt x="2328" y="1477"/>
                  </a:lnTo>
                  <a:lnTo>
                    <a:pt x="2328" y="1"/>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53"/>
            <p:cNvSpPr/>
            <p:nvPr/>
          </p:nvSpPr>
          <p:spPr>
            <a:xfrm>
              <a:off x="2620150" y="1064425"/>
              <a:ext cx="58175" cy="70525"/>
            </a:xfrm>
            <a:custGeom>
              <a:avLst/>
              <a:gdLst/>
              <a:ahLst/>
              <a:cxnLst/>
              <a:rect l="l" t="t" r="r" b="b"/>
              <a:pathLst>
                <a:path w="2327" h="2821" extrusionOk="0">
                  <a:moveTo>
                    <a:pt x="2269" y="100"/>
                  </a:moveTo>
                  <a:lnTo>
                    <a:pt x="2269" y="1446"/>
                  </a:lnTo>
                  <a:lnTo>
                    <a:pt x="57" y="2723"/>
                  </a:lnTo>
                  <a:lnTo>
                    <a:pt x="57" y="1377"/>
                  </a:lnTo>
                  <a:lnTo>
                    <a:pt x="2269" y="100"/>
                  </a:lnTo>
                  <a:close/>
                  <a:moveTo>
                    <a:pt x="2326" y="1"/>
                  </a:moveTo>
                  <a:lnTo>
                    <a:pt x="1" y="1344"/>
                  </a:lnTo>
                  <a:lnTo>
                    <a:pt x="1" y="2820"/>
                  </a:lnTo>
                  <a:lnTo>
                    <a:pt x="2326" y="1477"/>
                  </a:lnTo>
                  <a:lnTo>
                    <a:pt x="2326" y="1"/>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3"/>
            <p:cNvSpPr/>
            <p:nvPr/>
          </p:nvSpPr>
          <p:spPr>
            <a:xfrm>
              <a:off x="2676875" y="1031675"/>
              <a:ext cx="58200" cy="70525"/>
            </a:xfrm>
            <a:custGeom>
              <a:avLst/>
              <a:gdLst/>
              <a:ahLst/>
              <a:cxnLst/>
              <a:rect l="l" t="t" r="r" b="b"/>
              <a:pathLst>
                <a:path w="2328" h="2821" extrusionOk="0">
                  <a:moveTo>
                    <a:pt x="2269" y="99"/>
                  </a:moveTo>
                  <a:lnTo>
                    <a:pt x="2269" y="1445"/>
                  </a:lnTo>
                  <a:lnTo>
                    <a:pt x="57" y="2722"/>
                  </a:lnTo>
                  <a:lnTo>
                    <a:pt x="57" y="1376"/>
                  </a:lnTo>
                  <a:lnTo>
                    <a:pt x="2269" y="99"/>
                  </a:lnTo>
                  <a:close/>
                  <a:moveTo>
                    <a:pt x="2327" y="1"/>
                  </a:moveTo>
                  <a:lnTo>
                    <a:pt x="0" y="1344"/>
                  </a:lnTo>
                  <a:lnTo>
                    <a:pt x="0" y="2820"/>
                  </a:lnTo>
                  <a:lnTo>
                    <a:pt x="2327" y="1478"/>
                  </a:lnTo>
                  <a:lnTo>
                    <a:pt x="2327" y="1"/>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3"/>
            <p:cNvSpPr/>
            <p:nvPr/>
          </p:nvSpPr>
          <p:spPr>
            <a:xfrm>
              <a:off x="2733625" y="998925"/>
              <a:ext cx="58200" cy="70525"/>
            </a:xfrm>
            <a:custGeom>
              <a:avLst/>
              <a:gdLst/>
              <a:ahLst/>
              <a:cxnLst/>
              <a:rect l="l" t="t" r="r" b="b"/>
              <a:pathLst>
                <a:path w="2328" h="2821" extrusionOk="0">
                  <a:moveTo>
                    <a:pt x="2269" y="98"/>
                  </a:moveTo>
                  <a:lnTo>
                    <a:pt x="2269" y="1445"/>
                  </a:lnTo>
                  <a:lnTo>
                    <a:pt x="57" y="2722"/>
                  </a:lnTo>
                  <a:lnTo>
                    <a:pt x="57" y="1377"/>
                  </a:lnTo>
                  <a:lnTo>
                    <a:pt x="2269" y="98"/>
                  </a:lnTo>
                  <a:close/>
                  <a:moveTo>
                    <a:pt x="2328" y="0"/>
                  </a:moveTo>
                  <a:lnTo>
                    <a:pt x="1" y="1344"/>
                  </a:lnTo>
                  <a:lnTo>
                    <a:pt x="1" y="2820"/>
                  </a:lnTo>
                  <a:lnTo>
                    <a:pt x="2328" y="1477"/>
                  </a:lnTo>
                  <a:lnTo>
                    <a:pt x="2328" y="0"/>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3"/>
            <p:cNvSpPr/>
            <p:nvPr/>
          </p:nvSpPr>
          <p:spPr>
            <a:xfrm>
              <a:off x="2620150" y="1099725"/>
              <a:ext cx="58175" cy="70500"/>
            </a:xfrm>
            <a:custGeom>
              <a:avLst/>
              <a:gdLst/>
              <a:ahLst/>
              <a:cxnLst/>
              <a:rect l="l" t="t" r="r" b="b"/>
              <a:pathLst>
                <a:path w="2327" h="2820" extrusionOk="0">
                  <a:moveTo>
                    <a:pt x="2269" y="98"/>
                  </a:moveTo>
                  <a:lnTo>
                    <a:pt x="2269" y="1445"/>
                  </a:lnTo>
                  <a:lnTo>
                    <a:pt x="57" y="2722"/>
                  </a:lnTo>
                  <a:lnTo>
                    <a:pt x="57" y="1376"/>
                  </a:lnTo>
                  <a:lnTo>
                    <a:pt x="2269" y="98"/>
                  </a:lnTo>
                  <a:close/>
                  <a:moveTo>
                    <a:pt x="2326" y="0"/>
                  </a:moveTo>
                  <a:lnTo>
                    <a:pt x="1" y="1343"/>
                  </a:lnTo>
                  <a:lnTo>
                    <a:pt x="1" y="2820"/>
                  </a:lnTo>
                  <a:lnTo>
                    <a:pt x="2326" y="1477"/>
                  </a:lnTo>
                  <a:lnTo>
                    <a:pt x="2326" y="0"/>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3"/>
            <p:cNvSpPr/>
            <p:nvPr/>
          </p:nvSpPr>
          <p:spPr>
            <a:xfrm>
              <a:off x="2676875" y="1066950"/>
              <a:ext cx="58200" cy="70550"/>
            </a:xfrm>
            <a:custGeom>
              <a:avLst/>
              <a:gdLst/>
              <a:ahLst/>
              <a:cxnLst/>
              <a:rect l="l" t="t" r="r" b="b"/>
              <a:pathLst>
                <a:path w="2328" h="2822" extrusionOk="0">
                  <a:moveTo>
                    <a:pt x="2269" y="99"/>
                  </a:moveTo>
                  <a:lnTo>
                    <a:pt x="2269" y="1445"/>
                  </a:lnTo>
                  <a:lnTo>
                    <a:pt x="57" y="2724"/>
                  </a:lnTo>
                  <a:lnTo>
                    <a:pt x="57" y="1377"/>
                  </a:lnTo>
                  <a:lnTo>
                    <a:pt x="2269" y="99"/>
                  </a:lnTo>
                  <a:close/>
                  <a:moveTo>
                    <a:pt x="2327" y="1"/>
                  </a:moveTo>
                  <a:lnTo>
                    <a:pt x="0" y="1345"/>
                  </a:lnTo>
                  <a:lnTo>
                    <a:pt x="0" y="2822"/>
                  </a:lnTo>
                  <a:lnTo>
                    <a:pt x="2327" y="1477"/>
                  </a:lnTo>
                  <a:lnTo>
                    <a:pt x="2327" y="1"/>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3"/>
            <p:cNvSpPr/>
            <p:nvPr/>
          </p:nvSpPr>
          <p:spPr>
            <a:xfrm>
              <a:off x="2733625" y="1034175"/>
              <a:ext cx="58200" cy="70550"/>
            </a:xfrm>
            <a:custGeom>
              <a:avLst/>
              <a:gdLst/>
              <a:ahLst/>
              <a:cxnLst/>
              <a:rect l="l" t="t" r="r" b="b"/>
              <a:pathLst>
                <a:path w="2328" h="2822" extrusionOk="0">
                  <a:moveTo>
                    <a:pt x="2269" y="101"/>
                  </a:moveTo>
                  <a:lnTo>
                    <a:pt x="2269" y="1446"/>
                  </a:lnTo>
                  <a:lnTo>
                    <a:pt x="57" y="2724"/>
                  </a:lnTo>
                  <a:lnTo>
                    <a:pt x="57" y="1378"/>
                  </a:lnTo>
                  <a:lnTo>
                    <a:pt x="2269" y="101"/>
                  </a:lnTo>
                  <a:close/>
                  <a:moveTo>
                    <a:pt x="2328" y="1"/>
                  </a:moveTo>
                  <a:lnTo>
                    <a:pt x="1" y="1345"/>
                  </a:lnTo>
                  <a:lnTo>
                    <a:pt x="1" y="2821"/>
                  </a:lnTo>
                  <a:lnTo>
                    <a:pt x="2328" y="1477"/>
                  </a:lnTo>
                  <a:lnTo>
                    <a:pt x="2328" y="1"/>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3"/>
            <p:cNvSpPr/>
            <p:nvPr/>
          </p:nvSpPr>
          <p:spPr>
            <a:xfrm>
              <a:off x="2620150" y="1135025"/>
              <a:ext cx="58175" cy="65475"/>
            </a:xfrm>
            <a:custGeom>
              <a:avLst/>
              <a:gdLst/>
              <a:ahLst/>
              <a:cxnLst/>
              <a:rect l="l" t="t" r="r" b="b"/>
              <a:pathLst>
                <a:path w="2327" h="2619" extrusionOk="0">
                  <a:moveTo>
                    <a:pt x="2269" y="97"/>
                  </a:moveTo>
                  <a:lnTo>
                    <a:pt x="2269" y="1443"/>
                  </a:lnTo>
                  <a:lnTo>
                    <a:pt x="407" y="2518"/>
                  </a:lnTo>
                  <a:cubicBezTo>
                    <a:pt x="357" y="2547"/>
                    <a:pt x="309" y="2561"/>
                    <a:pt x="265" y="2561"/>
                  </a:cubicBezTo>
                  <a:cubicBezTo>
                    <a:pt x="234" y="2561"/>
                    <a:pt x="204" y="2554"/>
                    <a:pt x="178" y="2538"/>
                  </a:cubicBezTo>
                  <a:cubicBezTo>
                    <a:pt x="101" y="2494"/>
                    <a:pt x="57" y="2388"/>
                    <a:pt x="57" y="2246"/>
                  </a:cubicBezTo>
                  <a:lnTo>
                    <a:pt x="57" y="1375"/>
                  </a:lnTo>
                  <a:lnTo>
                    <a:pt x="2269" y="97"/>
                  </a:lnTo>
                  <a:close/>
                  <a:moveTo>
                    <a:pt x="2326" y="1"/>
                  </a:moveTo>
                  <a:lnTo>
                    <a:pt x="1" y="1344"/>
                  </a:lnTo>
                  <a:lnTo>
                    <a:pt x="1" y="2247"/>
                  </a:lnTo>
                  <a:cubicBezTo>
                    <a:pt x="1" y="2409"/>
                    <a:pt x="55" y="2533"/>
                    <a:pt x="151" y="2589"/>
                  </a:cubicBezTo>
                  <a:cubicBezTo>
                    <a:pt x="185" y="2609"/>
                    <a:pt x="224" y="2619"/>
                    <a:pt x="265" y="2619"/>
                  </a:cubicBezTo>
                  <a:cubicBezTo>
                    <a:pt x="319" y="2619"/>
                    <a:pt x="378" y="2602"/>
                    <a:pt x="436" y="2568"/>
                  </a:cubicBezTo>
                  <a:lnTo>
                    <a:pt x="2326" y="1477"/>
                  </a:lnTo>
                  <a:lnTo>
                    <a:pt x="2326" y="1"/>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3"/>
            <p:cNvSpPr/>
            <p:nvPr/>
          </p:nvSpPr>
          <p:spPr>
            <a:xfrm>
              <a:off x="2676875" y="1102250"/>
              <a:ext cx="58200" cy="70525"/>
            </a:xfrm>
            <a:custGeom>
              <a:avLst/>
              <a:gdLst/>
              <a:ahLst/>
              <a:cxnLst/>
              <a:rect l="l" t="t" r="r" b="b"/>
              <a:pathLst>
                <a:path w="2328" h="2821" extrusionOk="0">
                  <a:moveTo>
                    <a:pt x="2269" y="98"/>
                  </a:moveTo>
                  <a:lnTo>
                    <a:pt x="2269" y="1444"/>
                  </a:lnTo>
                  <a:lnTo>
                    <a:pt x="57" y="2722"/>
                  </a:lnTo>
                  <a:lnTo>
                    <a:pt x="57" y="1376"/>
                  </a:lnTo>
                  <a:lnTo>
                    <a:pt x="2269" y="98"/>
                  </a:lnTo>
                  <a:close/>
                  <a:moveTo>
                    <a:pt x="2327" y="0"/>
                  </a:moveTo>
                  <a:lnTo>
                    <a:pt x="0" y="1344"/>
                  </a:lnTo>
                  <a:lnTo>
                    <a:pt x="0" y="2820"/>
                  </a:lnTo>
                  <a:lnTo>
                    <a:pt x="2327" y="1477"/>
                  </a:lnTo>
                  <a:lnTo>
                    <a:pt x="2327" y="0"/>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3"/>
            <p:cNvSpPr/>
            <p:nvPr/>
          </p:nvSpPr>
          <p:spPr>
            <a:xfrm>
              <a:off x="2733625" y="1069500"/>
              <a:ext cx="58200" cy="70500"/>
            </a:xfrm>
            <a:custGeom>
              <a:avLst/>
              <a:gdLst/>
              <a:ahLst/>
              <a:cxnLst/>
              <a:rect l="l" t="t" r="r" b="b"/>
              <a:pathLst>
                <a:path w="2328" h="2820" extrusionOk="0">
                  <a:moveTo>
                    <a:pt x="2269" y="98"/>
                  </a:moveTo>
                  <a:lnTo>
                    <a:pt x="2269" y="1445"/>
                  </a:lnTo>
                  <a:lnTo>
                    <a:pt x="57" y="2722"/>
                  </a:lnTo>
                  <a:lnTo>
                    <a:pt x="57" y="1375"/>
                  </a:lnTo>
                  <a:lnTo>
                    <a:pt x="2269" y="98"/>
                  </a:lnTo>
                  <a:close/>
                  <a:moveTo>
                    <a:pt x="2328" y="0"/>
                  </a:moveTo>
                  <a:lnTo>
                    <a:pt x="1" y="1343"/>
                  </a:lnTo>
                  <a:lnTo>
                    <a:pt x="1" y="2820"/>
                  </a:lnTo>
                  <a:lnTo>
                    <a:pt x="2328" y="1477"/>
                  </a:lnTo>
                  <a:lnTo>
                    <a:pt x="2328" y="0"/>
                  </a:ln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3"/>
            <p:cNvSpPr/>
            <p:nvPr/>
          </p:nvSpPr>
          <p:spPr>
            <a:xfrm>
              <a:off x="2619525" y="838250"/>
              <a:ext cx="228450" cy="363400"/>
            </a:xfrm>
            <a:custGeom>
              <a:avLst/>
              <a:gdLst/>
              <a:ahLst/>
              <a:cxnLst/>
              <a:rect l="l" t="t" r="r" b="b"/>
              <a:pathLst>
                <a:path w="9138" h="14536" extrusionOk="0">
                  <a:moveTo>
                    <a:pt x="9030" y="185"/>
                  </a:moveTo>
                  <a:lnTo>
                    <a:pt x="9030" y="8930"/>
                  </a:lnTo>
                  <a:cubicBezTo>
                    <a:pt x="9030" y="9185"/>
                    <a:pt x="8843" y="9509"/>
                    <a:pt x="8622" y="9637"/>
                  </a:cubicBezTo>
                  <a:lnTo>
                    <a:pt x="409" y="14381"/>
                  </a:lnTo>
                  <a:cubicBezTo>
                    <a:pt x="353" y="14413"/>
                    <a:pt x="301" y="14429"/>
                    <a:pt x="256" y="14429"/>
                  </a:cubicBezTo>
                  <a:cubicBezTo>
                    <a:pt x="122" y="14429"/>
                    <a:pt x="107" y="14273"/>
                    <a:pt x="107" y="14206"/>
                  </a:cubicBezTo>
                  <a:lnTo>
                    <a:pt x="107" y="5338"/>
                  </a:lnTo>
                  <a:lnTo>
                    <a:pt x="9030" y="185"/>
                  </a:lnTo>
                  <a:close/>
                  <a:moveTo>
                    <a:pt x="9135" y="0"/>
                  </a:moveTo>
                  <a:lnTo>
                    <a:pt x="0" y="5276"/>
                  </a:lnTo>
                  <a:lnTo>
                    <a:pt x="0" y="14206"/>
                  </a:lnTo>
                  <a:cubicBezTo>
                    <a:pt x="0" y="14415"/>
                    <a:pt x="104" y="14535"/>
                    <a:pt x="255" y="14535"/>
                  </a:cubicBezTo>
                  <a:cubicBezTo>
                    <a:pt x="317" y="14535"/>
                    <a:pt x="387" y="14515"/>
                    <a:pt x="462" y="14471"/>
                  </a:cubicBezTo>
                  <a:lnTo>
                    <a:pt x="8675" y="9729"/>
                  </a:lnTo>
                  <a:cubicBezTo>
                    <a:pt x="8931" y="9582"/>
                    <a:pt x="9138" y="9224"/>
                    <a:pt x="9138" y="8930"/>
                  </a:cubicBezTo>
                  <a:lnTo>
                    <a:pt x="91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3"/>
            <p:cNvSpPr/>
            <p:nvPr/>
          </p:nvSpPr>
          <p:spPr>
            <a:xfrm>
              <a:off x="2612625" y="815675"/>
              <a:ext cx="235300" cy="154500"/>
            </a:xfrm>
            <a:custGeom>
              <a:avLst/>
              <a:gdLst/>
              <a:ahLst/>
              <a:cxnLst/>
              <a:rect l="l" t="t" r="r" b="b"/>
              <a:pathLst>
                <a:path w="9412" h="6180" extrusionOk="0">
                  <a:moveTo>
                    <a:pt x="8882" y="0"/>
                  </a:moveTo>
                  <a:cubicBezTo>
                    <a:pt x="8820" y="0"/>
                    <a:pt x="8750" y="20"/>
                    <a:pt x="8676" y="63"/>
                  </a:cubicBezTo>
                  <a:lnTo>
                    <a:pt x="463" y="4806"/>
                  </a:lnTo>
                  <a:cubicBezTo>
                    <a:pt x="207" y="4953"/>
                    <a:pt x="0" y="5311"/>
                    <a:pt x="0" y="5605"/>
                  </a:cubicBezTo>
                  <a:lnTo>
                    <a:pt x="0" y="6019"/>
                  </a:lnTo>
                  <a:lnTo>
                    <a:pt x="276" y="6179"/>
                  </a:lnTo>
                  <a:lnTo>
                    <a:pt x="9411" y="903"/>
                  </a:lnTo>
                  <a:lnTo>
                    <a:pt x="9411" y="489"/>
                  </a:lnTo>
                  <a:cubicBezTo>
                    <a:pt x="9411" y="344"/>
                    <a:pt x="9360" y="240"/>
                    <a:pt x="9277" y="191"/>
                  </a:cubicBezTo>
                  <a:cubicBezTo>
                    <a:pt x="9202" y="145"/>
                    <a:pt x="9081" y="80"/>
                    <a:pt x="9007" y="34"/>
                  </a:cubicBezTo>
                  <a:cubicBezTo>
                    <a:pt x="8971" y="12"/>
                    <a:pt x="8929" y="0"/>
                    <a:pt x="8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3"/>
            <p:cNvSpPr/>
            <p:nvPr/>
          </p:nvSpPr>
          <p:spPr>
            <a:xfrm>
              <a:off x="2619525" y="819650"/>
              <a:ext cx="228450" cy="150525"/>
            </a:xfrm>
            <a:custGeom>
              <a:avLst/>
              <a:gdLst/>
              <a:ahLst/>
              <a:cxnLst/>
              <a:rect l="l" t="t" r="r" b="b"/>
              <a:pathLst>
                <a:path w="9138" h="6021" extrusionOk="0">
                  <a:moveTo>
                    <a:pt x="8881" y="1"/>
                  </a:moveTo>
                  <a:cubicBezTo>
                    <a:pt x="8819" y="1"/>
                    <a:pt x="8749" y="21"/>
                    <a:pt x="8675" y="64"/>
                  </a:cubicBezTo>
                  <a:lnTo>
                    <a:pt x="462" y="4807"/>
                  </a:lnTo>
                  <a:cubicBezTo>
                    <a:pt x="207" y="4954"/>
                    <a:pt x="0" y="5312"/>
                    <a:pt x="0" y="5606"/>
                  </a:cubicBezTo>
                  <a:lnTo>
                    <a:pt x="0" y="6020"/>
                  </a:lnTo>
                  <a:lnTo>
                    <a:pt x="9138" y="744"/>
                  </a:lnTo>
                  <a:lnTo>
                    <a:pt x="9138" y="330"/>
                  </a:lnTo>
                  <a:cubicBezTo>
                    <a:pt x="9138" y="121"/>
                    <a:pt x="9033" y="1"/>
                    <a:pt x="8881"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3"/>
            <p:cNvSpPr/>
            <p:nvPr/>
          </p:nvSpPr>
          <p:spPr>
            <a:xfrm>
              <a:off x="2619525" y="819650"/>
              <a:ext cx="228450" cy="150525"/>
            </a:xfrm>
            <a:custGeom>
              <a:avLst/>
              <a:gdLst/>
              <a:ahLst/>
              <a:cxnLst/>
              <a:rect l="l" t="t" r="r" b="b"/>
              <a:pathLst>
                <a:path w="9138" h="6021" extrusionOk="0">
                  <a:moveTo>
                    <a:pt x="8881" y="1"/>
                  </a:moveTo>
                  <a:cubicBezTo>
                    <a:pt x="8819" y="1"/>
                    <a:pt x="8749" y="21"/>
                    <a:pt x="8675" y="64"/>
                  </a:cubicBezTo>
                  <a:lnTo>
                    <a:pt x="462" y="4807"/>
                  </a:lnTo>
                  <a:cubicBezTo>
                    <a:pt x="207" y="4954"/>
                    <a:pt x="0" y="5312"/>
                    <a:pt x="0" y="5606"/>
                  </a:cubicBezTo>
                  <a:lnTo>
                    <a:pt x="0" y="6020"/>
                  </a:lnTo>
                  <a:lnTo>
                    <a:pt x="9138" y="744"/>
                  </a:lnTo>
                  <a:lnTo>
                    <a:pt x="9138" y="330"/>
                  </a:lnTo>
                  <a:cubicBezTo>
                    <a:pt x="9138" y="121"/>
                    <a:pt x="9033" y="1"/>
                    <a:pt x="88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3"/>
            <p:cNvSpPr/>
            <p:nvPr/>
          </p:nvSpPr>
          <p:spPr>
            <a:xfrm>
              <a:off x="2615975" y="815675"/>
              <a:ext cx="228725" cy="132775"/>
            </a:xfrm>
            <a:custGeom>
              <a:avLst/>
              <a:gdLst/>
              <a:ahLst/>
              <a:cxnLst/>
              <a:rect l="l" t="t" r="r" b="b"/>
              <a:pathLst>
                <a:path w="9149" h="5311" extrusionOk="0">
                  <a:moveTo>
                    <a:pt x="8745" y="1"/>
                  </a:moveTo>
                  <a:cubicBezTo>
                    <a:pt x="8684" y="1"/>
                    <a:pt x="8614" y="21"/>
                    <a:pt x="8540" y="63"/>
                  </a:cubicBezTo>
                  <a:lnTo>
                    <a:pt x="329" y="4806"/>
                  </a:lnTo>
                  <a:cubicBezTo>
                    <a:pt x="200" y="4879"/>
                    <a:pt x="84" y="5007"/>
                    <a:pt x="1" y="5152"/>
                  </a:cubicBezTo>
                  <a:lnTo>
                    <a:pt x="277" y="5311"/>
                  </a:lnTo>
                  <a:cubicBezTo>
                    <a:pt x="361" y="5166"/>
                    <a:pt x="476" y="5039"/>
                    <a:pt x="604" y="4966"/>
                  </a:cubicBezTo>
                  <a:lnTo>
                    <a:pt x="8816" y="223"/>
                  </a:lnTo>
                  <a:cubicBezTo>
                    <a:pt x="8890" y="180"/>
                    <a:pt x="8959" y="160"/>
                    <a:pt x="9021" y="160"/>
                  </a:cubicBezTo>
                  <a:cubicBezTo>
                    <a:pt x="9069" y="160"/>
                    <a:pt x="9112" y="172"/>
                    <a:pt x="9148" y="195"/>
                  </a:cubicBezTo>
                  <a:cubicBezTo>
                    <a:pt x="9147" y="194"/>
                    <a:pt x="9146" y="192"/>
                    <a:pt x="9144" y="192"/>
                  </a:cubicBezTo>
                  <a:cubicBezTo>
                    <a:pt x="9066" y="146"/>
                    <a:pt x="8947" y="81"/>
                    <a:pt x="8871" y="35"/>
                  </a:cubicBezTo>
                  <a:cubicBezTo>
                    <a:pt x="8835" y="12"/>
                    <a:pt x="8793" y="1"/>
                    <a:pt x="8745"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3"/>
            <p:cNvSpPr/>
            <p:nvPr/>
          </p:nvSpPr>
          <p:spPr>
            <a:xfrm>
              <a:off x="2615975" y="815675"/>
              <a:ext cx="228725" cy="132775"/>
            </a:xfrm>
            <a:custGeom>
              <a:avLst/>
              <a:gdLst/>
              <a:ahLst/>
              <a:cxnLst/>
              <a:rect l="l" t="t" r="r" b="b"/>
              <a:pathLst>
                <a:path w="9149" h="5311" extrusionOk="0">
                  <a:moveTo>
                    <a:pt x="8745" y="1"/>
                  </a:moveTo>
                  <a:cubicBezTo>
                    <a:pt x="8684" y="1"/>
                    <a:pt x="8614" y="21"/>
                    <a:pt x="8540" y="63"/>
                  </a:cubicBezTo>
                  <a:lnTo>
                    <a:pt x="329" y="4806"/>
                  </a:lnTo>
                  <a:cubicBezTo>
                    <a:pt x="200" y="4879"/>
                    <a:pt x="84" y="5007"/>
                    <a:pt x="1" y="5152"/>
                  </a:cubicBezTo>
                  <a:lnTo>
                    <a:pt x="277" y="5311"/>
                  </a:lnTo>
                  <a:cubicBezTo>
                    <a:pt x="361" y="5166"/>
                    <a:pt x="476" y="5039"/>
                    <a:pt x="604" y="4966"/>
                  </a:cubicBezTo>
                  <a:lnTo>
                    <a:pt x="8816" y="223"/>
                  </a:lnTo>
                  <a:cubicBezTo>
                    <a:pt x="8890" y="180"/>
                    <a:pt x="8959" y="160"/>
                    <a:pt x="9021" y="160"/>
                  </a:cubicBezTo>
                  <a:cubicBezTo>
                    <a:pt x="9069" y="160"/>
                    <a:pt x="9112" y="172"/>
                    <a:pt x="9148" y="195"/>
                  </a:cubicBezTo>
                  <a:cubicBezTo>
                    <a:pt x="9147" y="194"/>
                    <a:pt x="9146" y="192"/>
                    <a:pt x="9144" y="192"/>
                  </a:cubicBezTo>
                  <a:cubicBezTo>
                    <a:pt x="9066" y="146"/>
                    <a:pt x="8947" y="81"/>
                    <a:pt x="8871" y="35"/>
                  </a:cubicBezTo>
                  <a:cubicBezTo>
                    <a:pt x="8835" y="12"/>
                    <a:pt x="8793" y="1"/>
                    <a:pt x="87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3"/>
            <p:cNvSpPr/>
            <p:nvPr/>
          </p:nvSpPr>
          <p:spPr>
            <a:xfrm>
              <a:off x="2803600" y="845275"/>
              <a:ext cx="8100" cy="10425"/>
            </a:xfrm>
            <a:custGeom>
              <a:avLst/>
              <a:gdLst/>
              <a:ahLst/>
              <a:cxnLst/>
              <a:rect l="l" t="t" r="r" b="b"/>
              <a:pathLst>
                <a:path w="324" h="417" extrusionOk="0">
                  <a:moveTo>
                    <a:pt x="233" y="0"/>
                  </a:moveTo>
                  <a:cubicBezTo>
                    <a:pt x="212" y="0"/>
                    <a:pt x="187" y="8"/>
                    <a:pt x="162" y="23"/>
                  </a:cubicBezTo>
                  <a:cubicBezTo>
                    <a:pt x="73" y="74"/>
                    <a:pt x="1" y="199"/>
                    <a:pt x="1" y="301"/>
                  </a:cubicBezTo>
                  <a:cubicBezTo>
                    <a:pt x="1" y="375"/>
                    <a:pt x="37" y="417"/>
                    <a:pt x="90" y="417"/>
                  </a:cubicBezTo>
                  <a:cubicBezTo>
                    <a:pt x="111" y="417"/>
                    <a:pt x="136" y="409"/>
                    <a:pt x="162" y="394"/>
                  </a:cubicBezTo>
                  <a:cubicBezTo>
                    <a:pt x="252" y="343"/>
                    <a:pt x="324" y="218"/>
                    <a:pt x="324" y="116"/>
                  </a:cubicBezTo>
                  <a:cubicBezTo>
                    <a:pt x="322" y="43"/>
                    <a:pt x="286" y="0"/>
                    <a:pt x="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3"/>
            <p:cNvSpPr/>
            <p:nvPr/>
          </p:nvSpPr>
          <p:spPr>
            <a:xfrm>
              <a:off x="2817675" y="837150"/>
              <a:ext cx="8100" cy="10425"/>
            </a:xfrm>
            <a:custGeom>
              <a:avLst/>
              <a:gdLst/>
              <a:ahLst/>
              <a:cxnLst/>
              <a:rect l="l" t="t" r="r" b="b"/>
              <a:pathLst>
                <a:path w="324" h="417" extrusionOk="0">
                  <a:moveTo>
                    <a:pt x="234" y="0"/>
                  </a:moveTo>
                  <a:cubicBezTo>
                    <a:pt x="212" y="0"/>
                    <a:pt x="188" y="7"/>
                    <a:pt x="161" y="22"/>
                  </a:cubicBezTo>
                  <a:cubicBezTo>
                    <a:pt x="73" y="74"/>
                    <a:pt x="0" y="199"/>
                    <a:pt x="0" y="301"/>
                  </a:cubicBezTo>
                  <a:cubicBezTo>
                    <a:pt x="0" y="374"/>
                    <a:pt x="37" y="416"/>
                    <a:pt x="89" y="416"/>
                  </a:cubicBezTo>
                  <a:cubicBezTo>
                    <a:pt x="111" y="416"/>
                    <a:pt x="136" y="409"/>
                    <a:pt x="161" y="394"/>
                  </a:cubicBezTo>
                  <a:cubicBezTo>
                    <a:pt x="250" y="343"/>
                    <a:pt x="324" y="218"/>
                    <a:pt x="324" y="115"/>
                  </a:cubicBezTo>
                  <a:cubicBezTo>
                    <a:pt x="324" y="42"/>
                    <a:pt x="287" y="0"/>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3"/>
            <p:cNvSpPr/>
            <p:nvPr/>
          </p:nvSpPr>
          <p:spPr>
            <a:xfrm>
              <a:off x="2831775" y="829025"/>
              <a:ext cx="8100" cy="10425"/>
            </a:xfrm>
            <a:custGeom>
              <a:avLst/>
              <a:gdLst/>
              <a:ahLst/>
              <a:cxnLst/>
              <a:rect l="l" t="t" r="r" b="b"/>
              <a:pathLst>
                <a:path w="324" h="417" extrusionOk="0">
                  <a:moveTo>
                    <a:pt x="234" y="0"/>
                  </a:moveTo>
                  <a:cubicBezTo>
                    <a:pt x="212" y="0"/>
                    <a:pt x="187" y="7"/>
                    <a:pt x="161" y="22"/>
                  </a:cubicBezTo>
                  <a:cubicBezTo>
                    <a:pt x="72" y="74"/>
                    <a:pt x="0" y="199"/>
                    <a:pt x="0" y="301"/>
                  </a:cubicBezTo>
                  <a:cubicBezTo>
                    <a:pt x="0" y="374"/>
                    <a:pt x="36" y="416"/>
                    <a:pt x="89" y="416"/>
                  </a:cubicBezTo>
                  <a:cubicBezTo>
                    <a:pt x="111" y="416"/>
                    <a:pt x="135" y="409"/>
                    <a:pt x="161" y="394"/>
                  </a:cubicBezTo>
                  <a:cubicBezTo>
                    <a:pt x="251" y="342"/>
                    <a:pt x="323" y="216"/>
                    <a:pt x="323" y="115"/>
                  </a:cubicBezTo>
                  <a:cubicBezTo>
                    <a:pt x="323" y="43"/>
                    <a:pt x="287" y="0"/>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3"/>
            <p:cNvSpPr/>
            <p:nvPr/>
          </p:nvSpPr>
          <p:spPr>
            <a:xfrm>
              <a:off x="2643425" y="1020750"/>
              <a:ext cx="11800" cy="18275"/>
            </a:xfrm>
            <a:custGeom>
              <a:avLst/>
              <a:gdLst/>
              <a:ahLst/>
              <a:cxnLst/>
              <a:rect l="l" t="t" r="r" b="b"/>
              <a:pathLst>
                <a:path w="472" h="731" extrusionOk="0">
                  <a:moveTo>
                    <a:pt x="353" y="0"/>
                  </a:moveTo>
                  <a:cubicBezTo>
                    <a:pt x="322" y="0"/>
                    <a:pt x="287" y="10"/>
                    <a:pt x="248" y="33"/>
                  </a:cubicBezTo>
                  <a:cubicBezTo>
                    <a:pt x="105" y="115"/>
                    <a:pt x="0" y="308"/>
                    <a:pt x="0" y="507"/>
                  </a:cubicBezTo>
                  <a:cubicBezTo>
                    <a:pt x="0" y="653"/>
                    <a:pt x="56" y="731"/>
                    <a:pt x="141" y="731"/>
                  </a:cubicBezTo>
                  <a:cubicBezTo>
                    <a:pt x="173" y="731"/>
                    <a:pt x="208" y="720"/>
                    <a:pt x="247" y="698"/>
                  </a:cubicBezTo>
                  <a:cubicBezTo>
                    <a:pt x="348" y="639"/>
                    <a:pt x="435" y="516"/>
                    <a:pt x="472" y="373"/>
                  </a:cubicBezTo>
                  <a:lnTo>
                    <a:pt x="472" y="373"/>
                  </a:lnTo>
                  <a:lnTo>
                    <a:pt x="400" y="390"/>
                  </a:lnTo>
                  <a:cubicBezTo>
                    <a:pt x="373" y="480"/>
                    <a:pt x="317" y="562"/>
                    <a:pt x="244" y="605"/>
                  </a:cubicBezTo>
                  <a:cubicBezTo>
                    <a:pt x="218" y="620"/>
                    <a:pt x="194" y="627"/>
                    <a:pt x="173" y="627"/>
                  </a:cubicBezTo>
                  <a:cubicBezTo>
                    <a:pt x="114" y="627"/>
                    <a:pt x="76" y="571"/>
                    <a:pt x="76" y="464"/>
                  </a:cubicBezTo>
                  <a:cubicBezTo>
                    <a:pt x="76" y="320"/>
                    <a:pt x="145" y="188"/>
                    <a:pt x="245" y="130"/>
                  </a:cubicBezTo>
                  <a:cubicBezTo>
                    <a:pt x="273" y="114"/>
                    <a:pt x="296" y="108"/>
                    <a:pt x="316" y="108"/>
                  </a:cubicBezTo>
                  <a:cubicBezTo>
                    <a:pt x="356" y="108"/>
                    <a:pt x="380" y="133"/>
                    <a:pt x="394" y="155"/>
                  </a:cubicBezTo>
                  <a:lnTo>
                    <a:pt x="468" y="84"/>
                  </a:lnTo>
                  <a:cubicBezTo>
                    <a:pt x="447" y="33"/>
                    <a:pt x="408" y="0"/>
                    <a:pt x="35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3"/>
            <p:cNvSpPr/>
            <p:nvPr/>
          </p:nvSpPr>
          <p:spPr>
            <a:xfrm>
              <a:off x="2646825" y="1058100"/>
              <a:ext cx="4300" cy="13825"/>
            </a:xfrm>
            <a:custGeom>
              <a:avLst/>
              <a:gdLst/>
              <a:ahLst/>
              <a:cxnLst/>
              <a:rect l="l" t="t" r="r" b="b"/>
              <a:pathLst>
                <a:path w="172" h="553" extrusionOk="0">
                  <a:moveTo>
                    <a:pt x="172" y="1"/>
                  </a:moveTo>
                  <a:lnTo>
                    <a:pt x="105" y="39"/>
                  </a:lnTo>
                  <a:lnTo>
                    <a:pt x="0" y="223"/>
                  </a:lnTo>
                  <a:lnTo>
                    <a:pt x="42" y="266"/>
                  </a:lnTo>
                  <a:lnTo>
                    <a:pt x="74" y="204"/>
                  </a:lnTo>
                  <a:cubicBezTo>
                    <a:pt x="83" y="189"/>
                    <a:pt x="102" y="151"/>
                    <a:pt x="102" y="151"/>
                  </a:cubicBezTo>
                  <a:lnTo>
                    <a:pt x="103" y="148"/>
                  </a:lnTo>
                  <a:lnTo>
                    <a:pt x="103" y="148"/>
                  </a:lnTo>
                  <a:cubicBezTo>
                    <a:pt x="104" y="148"/>
                    <a:pt x="100" y="204"/>
                    <a:pt x="100" y="244"/>
                  </a:cubicBezTo>
                  <a:lnTo>
                    <a:pt x="100" y="552"/>
                  </a:lnTo>
                  <a:lnTo>
                    <a:pt x="172" y="512"/>
                  </a:lnTo>
                  <a:lnTo>
                    <a:pt x="172"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3"/>
            <p:cNvSpPr/>
            <p:nvPr/>
          </p:nvSpPr>
          <p:spPr>
            <a:xfrm>
              <a:off x="2762775" y="900350"/>
              <a:ext cx="14600" cy="32175"/>
            </a:xfrm>
            <a:custGeom>
              <a:avLst/>
              <a:gdLst/>
              <a:ahLst/>
              <a:cxnLst/>
              <a:rect l="l" t="t" r="r" b="b"/>
              <a:pathLst>
                <a:path w="584" h="1287" extrusionOk="0">
                  <a:moveTo>
                    <a:pt x="446" y="0"/>
                  </a:moveTo>
                  <a:cubicBezTo>
                    <a:pt x="405" y="0"/>
                    <a:pt x="354" y="17"/>
                    <a:pt x="295" y="51"/>
                  </a:cubicBezTo>
                  <a:cubicBezTo>
                    <a:pt x="153" y="132"/>
                    <a:pt x="28" y="278"/>
                    <a:pt x="0" y="495"/>
                  </a:cubicBezTo>
                  <a:lnTo>
                    <a:pt x="140" y="465"/>
                  </a:lnTo>
                  <a:cubicBezTo>
                    <a:pt x="146" y="375"/>
                    <a:pt x="191" y="278"/>
                    <a:pt x="284" y="224"/>
                  </a:cubicBezTo>
                  <a:cubicBezTo>
                    <a:pt x="314" y="207"/>
                    <a:pt x="339" y="199"/>
                    <a:pt x="360" y="199"/>
                  </a:cubicBezTo>
                  <a:cubicBezTo>
                    <a:pt x="407" y="199"/>
                    <a:pt x="430" y="241"/>
                    <a:pt x="430" y="304"/>
                  </a:cubicBezTo>
                  <a:cubicBezTo>
                    <a:pt x="430" y="393"/>
                    <a:pt x="383" y="483"/>
                    <a:pt x="287" y="635"/>
                  </a:cubicBezTo>
                  <a:lnTo>
                    <a:pt x="8" y="1073"/>
                  </a:lnTo>
                  <a:lnTo>
                    <a:pt x="8" y="1287"/>
                  </a:lnTo>
                  <a:lnTo>
                    <a:pt x="584" y="955"/>
                  </a:lnTo>
                  <a:lnTo>
                    <a:pt x="584" y="779"/>
                  </a:lnTo>
                  <a:lnTo>
                    <a:pt x="297" y="944"/>
                  </a:lnTo>
                  <a:cubicBezTo>
                    <a:pt x="233" y="980"/>
                    <a:pt x="191" y="1009"/>
                    <a:pt x="178" y="1016"/>
                  </a:cubicBezTo>
                  <a:lnTo>
                    <a:pt x="177" y="1011"/>
                  </a:lnTo>
                  <a:lnTo>
                    <a:pt x="375" y="705"/>
                  </a:lnTo>
                  <a:cubicBezTo>
                    <a:pt x="501" y="519"/>
                    <a:pt x="581" y="384"/>
                    <a:pt x="581" y="210"/>
                  </a:cubicBezTo>
                  <a:cubicBezTo>
                    <a:pt x="581" y="74"/>
                    <a:pt x="534" y="0"/>
                    <a:pt x="44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3"/>
            <p:cNvSpPr/>
            <p:nvPr/>
          </p:nvSpPr>
          <p:spPr>
            <a:xfrm>
              <a:off x="2779975" y="889950"/>
              <a:ext cx="15075" cy="30025"/>
            </a:xfrm>
            <a:custGeom>
              <a:avLst/>
              <a:gdLst/>
              <a:ahLst/>
              <a:cxnLst/>
              <a:rect l="l" t="t" r="r" b="b"/>
              <a:pathLst>
                <a:path w="603" h="1201" extrusionOk="0">
                  <a:moveTo>
                    <a:pt x="474" y="0"/>
                  </a:moveTo>
                  <a:cubicBezTo>
                    <a:pt x="433" y="0"/>
                    <a:pt x="381" y="17"/>
                    <a:pt x="317" y="54"/>
                  </a:cubicBezTo>
                  <a:cubicBezTo>
                    <a:pt x="172" y="136"/>
                    <a:pt x="46" y="277"/>
                    <a:pt x="15" y="502"/>
                  </a:cubicBezTo>
                  <a:lnTo>
                    <a:pt x="150" y="473"/>
                  </a:lnTo>
                  <a:cubicBezTo>
                    <a:pt x="159" y="385"/>
                    <a:pt x="193" y="287"/>
                    <a:pt x="305" y="223"/>
                  </a:cubicBezTo>
                  <a:cubicBezTo>
                    <a:pt x="337" y="205"/>
                    <a:pt x="364" y="196"/>
                    <a:pt x="386" y="196"/>
                  </a:cubicBezTo>
                  <a:cubicBezTo>
                    <a:pt x="427" y="196"/>
                    <a:pt x="449" y="227"/>
                    <a:pt x="449" y="286"/>
                  </a:cubicBezTo>
                  <a:cubicBezTo>
                    <a:pt x="449" y="382"/>
                    <a:pt x="394" y="466"/>
                    <a:pt x="300" y="520"/>
                  </a:cubicBezTo>
                  <a:lnTo>
                    <a:pt x="223" y="565"/>
                  </a:lnTo>
                  <a:lnTo>
                    <a:pt x="223" y="707"/>
                  </a:lnTo>
                  <a:lnTo>
                    <a:pt x="306" y="659"/>
                  </a:lnTo>
                  <a:cubicBezTo>
                    <a:pt x="339" y="640"/>
                    <a:pt x="369" y="629"/>
                    <a:pt x="393" y="629"/>
                  </a:cubicBezTo>
                  <a:cubicBezTo>
                    <a:pt x="434" y="629"/>
                    <a:pt x="458" y="660"/>
                    <a:pt x="458" y="725"/>
                  </a:cubicBezTo>
                  <a:cubicBezTo>
                    <a:pt x="458" y="821"/>
                    <a:pt x="407" y="925"/>
                    <a:pt x="306" y="983"/>
                  </a:cubicBezTo>
                  <a:cubicBezTo>
                    <a:pt x="273" y="1002"/>
                    <a:pt x="245" y="1011"/>
                    <a:pt x="221" y="1011"/>
                  </a:cubicBezTo>
                  <a:cubicBezTo>
                    <a:pt x="173" y="1011"/>
                    <a:pt x="142" y="975"/>
                    <a:pt x="130" y="907"/>
                  </a:cubicBezTo>
                  <a:lnTo>
                    <a:pt x="1" y="1031"/>
                  </a:lnTo>
                  <a:cubicBezTo>
                    <a:pt x="19" y="1144"/>
                    <a:pt x="75" y="1201"/>
                    <a:pt x="157" y="1201"/>
                  </a:cubicBezTo>
                  <a:cubicBezTo>
                    <a:pt x="202" y="1201"/>
                    <a:pt x="253" y="1184"/>
                    <a:pt x="311" y="1151"/>
                  </a:cubicBezTo>
                  <a:cubicBezTo>
                    <a:pt x="490" y="1048"/>
                    <a:pt x="603" y="857"/>
                    <a:pt x="603" y="669"/>
                  </a:cubicBezTo>
                  <a:cubicBezTo>
                    <a:pt x="603" y="552"/>
                    <a:pt x="559" y="498"/>
                    <a:pt x="498" y="498"/>
                  </a:cubicBezTo>
                  <a:cubicBezTo>
                    <a:pt x="480" y="498"/>
                    <a:pt x="460" y="503"/>
                    <a:pt x="440" y="512"/>
                  </a:cubicBezTo>
                  <a:lnTo>
                    <a:pt x="436" y="512"/>
                  </a:lnTo>
                  <a:lnTo>
                    <a:pt x="436" y="503"/>
                  </a:lnTo>
                  <a:cubicBezTo>
                    <a:pt x="508" y="449"/>
                    <a:pt x="591" y="326"/>
                    <a:pt x="591" y="169"/>
                  </a:cubicBezTo>
                  <a:cubicBezTo>
                    <a:pt x="591" y="62"/>
                    <a:pt x="552" y="0"/>
                    <a:pt x="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3"/>
            <p:cNvSpPr/>
            <p:nvPr/>
          </p:nvSpPr>
          <p:spPr>
            <a:xfrm>
              <a:off x="2797625" y="880075"/>
              <a:ext cx="15975" cy="29450"/>
            </a:xfrm>
            <a:custGeom>
              <a:avLst/>
              <a:gdLst/>
              <a:ahLst/>
              <a:cxnLst/>
              <a:rect l="l" t="t" r="r" b="b"/>
              <a:pathLst>
                <a:path w="639" h="1178" extrusionOk="0">
                  <a:moveTo>
                    <a:pt x="387" y="200"/>
                  </a:moveTo>
                  <a:cubicBezTo>
                    <a:pt x="458" y="200"/>
                    <a:pt x="491" y="295"/>
                    <a:pt x="491" y="489"/>
                  </a:cubicBezTo>
                  <a:cubicBezTo>
                    <a:pt x="491" y="737"/>
                    <a:pt x="437" y="885"/>
                    <a:pt x="318" y="954"/>
                  </a:cubicBezTo>
                  <a:cubicBezTo>
                    <a:pt x="292" y="969"/>
                    <a:pt x="269" y="976"/>
                    <a:pt x="249" y="976"/>
                  </a:cubicBezTo>
                  <a:cubicBezTo>
                    <a:pt x="178" y="976"/>
                    <a:pt x="146" y="881"/>
                    <a:pt x="146" y="687"/>
                  </a:cubicBezTo>
                  <a:cubicBezTo>
                    <a:pt x="146" y="439"/>
                    <a:pt x="199" y="292"/>
                    <a:pt x="318" y="222"/>
                  </a:cubicBezTo>
                  <a:cubicBezTo>
                    <a:pt x="344" y="207"/>
                    <a:pt x="367" y="200"/>
                    <a:pt x="387" y="200"/>
                  </a:cubicBezTo>
                  <a:close/>
                  <a:moveTo>
                    <a:pt x="453" y="1"/>
                  </a:moveTo>
                  <a:cubicBezTo>
                    <a:pt x="414" y="1"/>
                    <a:pt x="369" y="15"/>
                    <a:pt x="320" y="44"/>
                  </a:cubicBezTo>
                  <a:cubicBezTo>
                    <a:pt x="121" y="159"/>
                    <a:pt x="0" y="414"/>
                    <a:pt x="0" y="774"/>
                  </a:cubicBezTo>
                  <a:cubicBezTo>
                    <a:pt x="0" y="1045"/>
                    <a:pt x="68" y="1177"/>
                    <a:pt x="187" y="1177"/>
                  </a:cubicBezTo>
                  <a:cubicBezTo>
                    <a:pt x="226" y="1177"/>
                    <a:pt x="271" y="1163"/>
                    <a:pt x="320" y="1134"/>
                  </a:cubicBezTo>
                  <a:cubicBezTo>
                    <a:pt x="517" y="1020"/>
                    <a:pt x="638" y="764"/>
                    <a:pt x="638" y="403"/>
                  </a:cubicBezTo>
                  <a:cubicBezTo>
                    <a:pt x="638" y="134"/>
                    <a:pt x="570" y="1"/>
                    <a:pt x="45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3"/>
            <p:cNvSpPr/>
            <p:nvPr/>
          </p:nvSpPr>
          <p:spPr>
            <a:xfrm>
              <a:off x="2816000" y="867900"/>
              <a:ext cx="16275" cy="28400"/>
            </a:xfrm>
            <a:custGeom>
              <a:avLst/>
              <a:gdLst/>
              <a:ahLst/>
              <a:cxnLst/>
              <a:rect l="l" t="t" r="r" b="b"/>
              <a:pathLst>
                <a:path w="651" h="1136" extrusionOk="0">
                  <a:moveTo>
                    <a:pt x="391" y="238"/>
                  </a:moveTo>
                  <a:lnTo>
                    <a:pt x="391" y="485"/>
                  </a:lnTo>
                  <a:lnTo>
                    <a:pt x="391" y="709"/>
                  </a:lnTo>
                  <a:lnTo>
                    <a:pt x="259" y="785"/>
                  </a:lnTo>
                  <a:lnTo>
                    <a:pt x="141" y="853"/>
                  </a:lnTo>
                  <a:lnTo>
                    <a:pt x="139" y="851"/>
                  </a:lnTo>
                  <a:lnTo>
                    <a:pt x="385" y="240"/>
                  </a:lnTo>
                  <a:lnTo>
                    <a:pt x="391" y="238"/>
                  </a:lnTo>
                  <a:close/>
                  <a:moveTo>
                    <a:pt x="537" y="0"/>
                  </a:moveTo>
                  <a:lnTo>
                    <a:pt x="315" y="128"/>
                  </a:lnTo>
                  <a:lnTo>
                    <a:pt x="0" y="929"/>
                  </a:lnTo>
                  <a:lnTo>
                    <a:pt x="0" y="1102"/>
                  </a:lnTo>
                  <a:lnTo>
                    <a:pt x="391" y="878"/>
                  </a:lnTo>
                  <a:lnTo>
                    <a:pt x="391" y="1135"/>
                  </a:lnTo>
                  <a:lnTo>
                    <a:pt x="537" y="1049"/>
                  </a:lnTo>
                  <a:lnTo>
                    <a:pt x="537" y="792"/>
                  </a:lnTo>
                  <a:lnTo>
                    <a:pt x="651" y="727"/>
                  </a:lnTo>
                  <a:lnTo>
                    <a:pt x="651" y="560"/>
                  </a:lnTo>
                  <a:lnTo>
                    <a:pt x="537" y="626"/>
                  </a:lnTo>
                  <a:lnTo>
                    <a:pt x="537"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3"/>
            <p:cNvSpPr/>
            <p:nvPr/>
          </p:nvSpPr>
          <p:spPr>
            <a:xfrm>
              <a:off x="2702525" y="1025475"/>
              <a:ext cx="7125" cy="15650"/>
            </a:xfrm>
            <a:custGeom>
              <a:avLst/>
              <a:gdLst/>
              <a:ahLst/>
              <a:cxnLst/>
              <a:rect l="l" t="t" r="r" b="b"/>
              <a:pathLst>
                <a:path w="285" h="626" extrusionOk="0">
                  <a:moveTo>
                    <a:pt x="217" y="0"/>
                  </a:moveTo>
                  <a:cubicBezTo>
                    <a:pt x="197" y="0"/>
                    <a:pt x="173" y="8"/>
                    <a:pt x="144" y="25"/>
                  </a:cubicBezTo>
                  <a:cubicBezTo>
                    <a:pt x="75" y="64"/>
                    <a:pt x="15" y="135"/>
                    <a:pt x="1" y="240"/>
                  </a:cubicBezTo>
                  <a:lnTo>
                    <a:pt x="69" y="226"/>
                  </a:lnTo>
                  <a:cubicBezTo>
                    <a:pt x="73" y="182"/>
                    <a:pt x="94" y="135"/>
                    <a:pt x="140" y="109"/>
                  </a:cubicBezTo>
                  <a:cubicBezTo>
                    <a:pt x="154" y="100"/>
                    <a:pt x="167" y="96"/>
                    <a:pt x="177" y="96"/>
                  </a:cubicBezTo>
                  <a:cubicBezTo>
                    <a:pt x="200" y="96"/>
                    <a:pt x="211" y="117"/>
                    <a:pt x="211" y="147"/>
                  </a:cubicBezTo>
                  <a:cubicBezTo>
                    <a:pt x="211" y="191"/>
                    <a:pt x="187" y="234"/>
                    <a:pt x="141" y="308"/>
                  </a:cubicBezTo>
                  <a:lnTo>
                    <a:pt x="5" y="522"/>
                  </a:lnTo>
                  <a:lnTo>
                    <a:pt x="5" y="625"/>
                  </a:lnTo>
                  <a:lnTo>
                    <a:pt x="284" y="463"/>
                  </a:lnTo>
                  <a:lnTo>
                    <a:pt x="284" y="379"/>
                  </a:lnTo>
                  <a:lnTo>
                    <a:pt x="145" y="460"/>
                  </a:lnTo>
                  <a:cubicBezTo>
                    <a:pt x="114" y="478"/>
                    <a:pt x="93" y="491"/>
                    <a:pt x="87" y="494"/>
                  </a:cubicBezTo>
                  <a:lnTo>
                    <a:pt x="85" y="492"/>
                  </a:lnTo>
                  <a:lnTo>
                    <a:pt x="182" y="344"/>
                  </a:lnTo>
                  <a:cubicBezTo>
                    <a:pt x="244" y="254"/>
                    <a:pt x="283" y="188"/>
                    <a:pt x="283" y="102"/>
                  </a:cubicBezTo>
                  <a:cubicBezTo>
                    <a:pt x="283" y="36"/>
                    <a:pt x="260" y="0"/>
                    <a:pt x="21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3"/>
            <p:cNvSpPr/>
            <p:nvPr/>
          </p:nvSpPr>
          <p:spPr>
            <a:xfrm>
              <a:off x="2759150" y="992500"/>
              <a:ext cx="7325" cy="14675"/>
            </a:xfrm>
            <a:custGeom>
              <a:avLst/>
              <a:gdLst/>
              <a:ahLst/>
              <a:cxnLst/>
              <a:rect l="l" t="t" r="r" b="b"/>
              <a:pathLst>
                <a:path w="293" h="587" extrusionOk="0">
                  <a:moveTo>
                    <a:pt x="231" y="1"/>
                  </a:moveTo>
                  <a:cubicBezTo>
                    <a:pt x="211" y="1"/>
                    <a:pt x="185" y="9"/>
                    <a:pt x="154" y="27"/>
                  </a:cubicBezTo>
                  <a:cubicBezTo>
                    <a:pt x="84" y="67"/>
                    <a:pt x="22" y="137"/>
                    <a:pt x="7" y="246"/>
                  </a:cubicBezTo>
                  <a:lnTo>
                    <a:pt x="72" y="232"/>
                  </a:lnTo>
                  <a:cubicBezTo>
                    <a:pt x="76" y="189"/>
                    <a:pt x="94" y="140"/>
                    <a:pt x="147" y="109"/>
                  </a:cubicBezTo>
                  <a:cubicBezTo>
                    <a:pt x="163" y="100"/>
                    <a:pt x="177" y="95"/>
                    <a:pt x="187" y="95"/>
                  </a:cubicBezTo>
                  <a:cubicBezTo>
                    <a:pt x="208" y="95"/>
                    <a:pt x="219" y="111"/>
                    <a:pt x="219" y="140"/>
                  </a:cubicBezTo>
                  <a:cubicBezTo>
                    <a:pt x="219" y="186"/>
                    <a:pt x="193" y="226"/>
                    <a:pt x="146" y="253"/>
                  </a:cubicBezTo>
                  <a:lnTo>
                    <a:pt x="109" y="276"/>
                  </a:lnTo>
                  <a:lnTo>
                    <a:pt x="109" y="345"/>
                  </a:lnTo>
                  <a:lnTo>
                    <a:pt x="148" y="322"/>
                  </a:lnTo>
                  <a:cubicBezTo>
                    <a:pt x="165" y="313"/>
                    <a:pt x="179" y="308"/>
                    <a:pt x="191" y="308"/>
                  </a:cubicBezTo>
                  <a:cubicBezTo>
                    <a:pt x="211" y="308"/>
                    <a:pt x="223" y="322"/>
                    <a:pt x="223" y="354"/>
                  </a:cubicBezTo>
                  <a:cubicBezTo>
                    <a:pt x="223" y="402"/>
                    <a:pt x="198" y="452"/>
                    <a:pt x="148" y="480"/>
                  </a:cubicBezTo>
                  <a:cubicBezTo>
                    <a:pt x="133" y="490"/>
                    <a:pt x="119" y="494"/>
                    <a:pt x="107" y="494"/>
                  </a:cubicBezTo>
                  <a:cubicBezTo>
                    <a:pt x="84" y="494"/>
                    <a:pt x="69" y="477"/>
                    <a:pt x="64" y="443"/>
                  </a:cubicBezTo>
                  <a:lnTo>
                    <a:pt x="1" y="504"/>
                  </a:lnTo>
                  <a:cubicBezTo>
                    <a:pt x="9" y="559"/>
                    <a:pt x="36" y="586"/>
                    <a:pt x="76" y="586"/>
                  </a:cubicBezTo>
                  <a:cubicBezTo>
                    <a:pt x="98" y="586"/>
                    <a:pt x="123" y="578"/>
                    <a:pt x="152" y="562"/>
                  </a:cubicBezTo>
                  <a:cubicBezTo>
                    <a:pt x="239" y="511"/>
                    <a:pt x="293" y="418"/>
                    <a:pt x="293" y="328"/>
                  </a:cubicBezTo>
                  <a:cubicBezTo>
                    <a:pt x="293" y="270"/>
                    <a:pt x="271" y="244"/>
                    <a:pt x="242" y="244"/>
                  </a:cubicBezTo>
                  <a:cubicBezTo>
                    <a:pt x="233" y="244"/>
                    <a:pt x="223" y="247"/>
                    <a:pt x="213" y="251"/>
                  </a:cubicBezTo>
                  <a:lnTo>
                    <a:pt x="213" y="246"/>
                  </a:lnTo>
                  <a:cubicBezTo>
                    <a:pt x="248" y="220"/>
                    <a:pt x="288" y="159"/>
                    <a:pt x="288" y="83"/>
                  </a:cubicBezTo>
                  <a:cubicBezTo>
                    <a:pt x="288" y="31"/>
                    <a:pt x="269" y="1"/>
                    <a:pt x="23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3"/>
            <p:cNvSpPr/>
            <p:nvPr/>
          </p:nvSpPr>
          <p:spPr>
            <a:xfrm>
              <a:off x="2645275" y="1091450"/>
              <a:ext cx="7975" cy="13875"/>
            </a:xfrm>
            <a:custGeom>
              <a:avLst/>
              <a:gdLst/>
              <a:ahLst/>
              <a:cxnLst/>
              <a:rect l="l" t="t" r="r" b="b"/>
              <a:pathLst>
                <a:path w="319" h="555" extrusionOk="0">
                  <a:moveTo>
                    <a:pt x="190" y="118"/>
                  </a:moveTo>
                  <a:lnTo>
                    <a:pt x="190" y="239"/>
                  </a:lnTo>
                  <a:lnTo>
                    <a:pt x="190" y="350"/>
                  </a:lnTo>
                  <a:lnTo>
                    <a:pt x="127" y="386"/>
                  </a:lnTo>
                  <a:lnTo>
                    <a:pt x="70" y="419"/>
                  </a:lnTo>
                  <a:lnTo>
                    <a:pt x="68" y="418"/>
                  </a:lnTo>
                  <a:lnTo>
                    <a:pt x="188" y="120"/>
                  </a:lnTo>
                  <a:lnTo>
                    <a:pt x="190" y="118"/>
                  </a:lnTo>
                  <a:close/>
                  <a:moveTo>
                    <a:pt x="263" y="1"/>
                  </a:moveTo>
                  <a:lnTo>
                    <a:pt x="154" y="64"/>
                  </a:lnTo>
                  <a:lnTo>
                    <a:pt x="0" y="454"/>
                  </a:lnTo>
                  <a:lnTo>
                    <a:pt x="0" y="539"/>
                  </a:lnTo>
                  <a:lnTo>
                    <a:pt x="190" y="429"/>
                  </a:lnTo>
                  <a:lnTo>
                    <a:pt x="190" y="554"/>
                  </a:lnTo>
                  <a:lnTo>
                    <a:pt x="263" y="512"/>
                  </a:lnTo>
                  <a:lnTo>
                    <a:pt x="263" y="387"/>
                  </a:lnTo>
                  <a:lnTo>
                    <a:pt x="318" y="355"/>
                  </a:lnTo>
                  <a:lnTo>
                    <a:pt x="318" y="273"/>
                  </a:lnTo>
                  <a:lnTo>
                    <a:pt x="263" y="305"/>
                  </a:lnTo>
                  <a:lnTo>
                    <a:pt x="263"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3"/>
            <p:cNvSpPr/>
            <p:nvPr/>
          </p:nvSpPr>
          <p:spPr>
            <a:xfrm>
              <a:off x="2702425" y="1058500"/>
              <a:ext cx="7275" cy="15325"/>
            </a:xfrm>
            <a:custGeom>
              <a:avLst/>
              <a:gdLst/>
              <a:ahLst/>
              <a:cxnLst/>
              <a:rect l="l" t="t" r="r" b="b"/>
              <a:pathLst>
                <a:path w="291" h="613" extrusionOk="0">
                  <a:moveTo>
                    <a:pt x="267" y="0"/>
                  </a:moveTo>
                  <a:lnTo>
                    <a:pt x="48" y="126"/>
                  </a:lnTo>
                  <a:lnTo>
                    <a:pt x="12" y="425"/>
                  </a:lnTo>
                  <a:lnTo>
                    <a:pt x="72" y="411"/>
                  </a:lnTo>
                  <a:cubicBezTo>
                    <a:pt x="79" y="384"/>
                    <a:pt x="102" y="346"/>
                    <a:pt x="143" y="322"/>
                  </a:cubicBezTo>
                  <a:cubicBezTo>
                    <a:pt x="158" y="314"/>
                    <a:pt x="171" y="310"/>
                    <a:pt x="183" y="310"/>
                  </a:cubicBezTo>
                  <a:cubicBezTo>
                    <a:pt x="208" y="310"/>
                    <a:pt x="222" y="331"/>
                    <a:pt x="222" y="372"/>
                  </a:cubicBezTo>
                  <a:cubicBezTo>
                    <a:pt x="222" y="431"/>
                    <a:pt x="190" y="486"/>
                    <a:pt x="144" y="512"/>
                  </a:cubicBezTo>
                  <a:cubicBezTo>
                    <a:pt x="130" y="520"/>
                    <a:pt x="116" y="524"/>
                    <a:pt x="105" y="524"/>
                  </a:cubicBezTo>
                  <a:cubicBezTo>
                    <a:pt x="83" y="524"/>
                    <a:pt x="68" y="510"/>
                    <a:pt x="62" y="482"/>
                  </a:cubicBezTo>
                  <a:lnTo>
                    <a:pt x="0" y="539"/>
                  </a:lnTo>
                  <a:cubicBezTo>
                    <a:pt x="10" y="586"/>
                    <a:pt x="36" y="613"/>
                    <a:pt x="75" y="613"/>
                  </a:cubicBezTo>
                  <a:cubicBezTo>
                    <a:pt x="95" y="613"/>
                    <a:pt x="119" y="605"/>
                    <a:pt x="146" y="590"/>
                  </a:cubicBezTo>
                  <a:cubicBezTo>
                    <a:pt x="234" y="538"/>
                    <a:pt x="291" y="435"/>
                    <a:pt x="291" y="331"/>
                  </a:cubicBezTo>
                  <a:cubicBezTo>
                    <a:pt x="291" y="259"/>
                    <a:pt x="265" y="219"/>
                    <a:pt x="220" y="219"/>
                  </a:cubicBezTo>
                  <a:cubicBezTo>
                    <a:pt x="202" y="219"/>
                    <a:pt x="182" y="225"/>
                    <a:pt x="158" y="239"/>
                  </a:cubicBezTo>
                  <a:cubicBezTo>
                    <a:pt x="122" y="260"/>
                    <a:pt x="92" y="298"/>
                    <a:pt x="82" y="318"/>
                  </a:cubicBezTo>
                  <a:lnTo>
                    <a:pt x="79" y="320"/>
                  </a:lnTo>
                  <a:cubicBezTo>
                    <a:pt x="81" y="316"/>
                    <a:pt x="84" y="292"/>
                    <a:pt x="88" y="258"/>
                  </a:cubicBezTo>
                  <a:lnTo>
                    <a:pt x="96" y="187"/>
                  </a:lnTo>
                  <a:lnTo>
                    <a:pt x="267" y="89"/>
                  </a:lnTo>
                  <a:lnTo>
                    <a:pt x="267"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3"/>
            <p:cNvSpPr/>
            <p:nvPr/>
          </p:nvSpPr>
          <p:spPr>
            <a:xfrm>
              <a:off x="2759050" y="1026375"/>
              <a:ext cx="7525" cy="14700"/>
            </a:xfrm>
            <a:custGeom>
              <a:avLst/>
              <a:gdLst/>
              <a:ahLst/>
              <a:cxnLst/>
              <a:rect l="l" t="t" r="r" b="b"/>
              <a:pathLst>
                <a:path w="301" h="588" extrusionOk="0">
                  <a:moveTo>
                    <a:pt x="192" y="276"/>
                  </a:moveTo>
                  <a:cubicBezTo>
                    <a:pt x="217" y="276"/>
                    <a:pt x="231" y="298"/>
                    <a:pt x="231" y="337"/>
                  </a:cubicBezTo>
                  <a:cubicBezTo>
                    <a:pt x="230" y="398"/>
                    <a:pt x="199" y="453"/>
                    <a:pt x="150" y="483"/>
                  </a:cubicBezTo>
                  <a:cubicBezTo>
                    <a:pt x="135" y="492"/>
                    <a:pt x="122" y="496"/>
                    <a:pt x="111" y="496"/>
                  </a:cubicBezTo>
                  <a:cubicBezTo>
                    <a:pt x="85" y="496"/>
                    <a:pt x="70" y="474"/>
                    <a:pt x="70" y="431"/>
                  </a:cubicBezTo>
                  <a:cubicBezTo>
                    <a:pt x="70" y="373"/>
                    <a:pt x="101" y="318"/>
                    <a:pt x="150" y="290"/>
                  </a:cubicBezTo>
                  <a:cubicBezTo>
                    <a:pt x="166" y="281"/>
                    <a:pt x="180" y="276"/>
                    <a:pt x="192" y="276"/>
                  </a:cubicBezTo>
                  <a:close/>
                  <a:moveTo>
                    <a:pt x="225" y="1"/>
                  </a:moveTo>
                  <a:lnTo>
                    <a:pt x="148" y="44"/>
                  </a:lnTo>
                  <a:lnTo>
                    <a:pt x="60" y="246"/>
                  </a:lnTo>
                  <a:cubicBezTo>
                    <a:pt x="21" y="332"/>
                    <a:pt x="1" y="400"/>
                    <a:pt x="1" y="468"/>
                  </a:cubicBezTo>
                  <a:cubicBezTo>
                    <a:pt x="1" y="549"/>
                    <a:pt x="31" y="588"/>
                    <a:pt x="78" y="588"/>
                  </a:cubicBezTo>
                  <a:cubicBezTo>
                    <a:pt x="99" y="588"/>
                    <a:pt x="124" y="580"/>
                    <a:pt x="150" y="565"/>
                  </a:cubicBezTo>
                  <a:cubicBezTo>
                    <a:pt x="240" y="512"/>
                    <a:pt x="300" y="406"/>
                    <a:pt x="300" y="301"/>
                  </a:cubicBezTo>
                  <a:cubicBezTo>
                    <a:pt x="300" y="231"/>
                    <a:pt x="272" y="195"/>
                    <a:pt x="229" y="195"/>
                  </a:cubicBezTo>
                  <a:cubicBezTo>
                    <a:pt x="212" y="195"/>
                    <a:pt x="193" y="201"/>
                    <a:pt x="172" y="213"/>
                  </a:cubicBezTo>
                  <a:cubicBezTo>
                    <a:pt x="140" y="230"/>
                    <a:pt x="116" y="256"/>
                    <a:pt x="101" y="289"/>
                  </a:cubicBezTo>
                  <a:lnTo>
                    <a:pt x="100" y="289"/>
                  </a:lnTo>
                  <a:lnTo>
                    <a:pt x="225"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3"/>
            <p:cNvSpPr/>
            <p:nvPr/>
          </p:nvSpPr>
          <p:spPr>
            <a:xfrm>
              <a:off x="2645725" y="1124625"/>
              <a:ext cx="7425" cy="16550"/>
            </a:xfrm>
            <a:custGeom>
              <a:avLst/>
              <a:gdLst/>
              <a:ahLst/>
              <a:cxnLst/>
              <a:rect l="l" t="t" r="r" b="b"/>
              <a:pathLst>
                <a:path w="297" h="662" extrusionOk="0">
                  <a:moveTo>
                    <a:pt x="296" y="1"/>
                  </a:moveTo>
                  <a:lnTo>
                    <a:pt x="0" y="171"/>
                  </a:lnTo>
                  <a:lnTo>
                    <a:pt x="0" y="260"/>
                  </a:lnTo>
                  <a:lnTo>
                    <a:pt x="162" y="166"/>
                  </a:lnTo>
                  <a:lnTo>
                    <a:pt x="213" y="136"/>
                  </a:lnTo>
                  <a:lnTo>
                    <a:pt x="214" y="138"/>
                  </a:lnTo>
                  <a:cubicBezTo>
                    <a:pt x="214" y="139"/>
                    <a:pt x="193" y="193"/>
                    <a:pt x="172" y="255"/>
                  </a:cubicBezTo>
                  <a:lnTo>
                    <a:pt x="34" y="661"/>
                  </a:lnTo>
                  <a:lnTo>
                    <a:pt x="34" y="661"/>
                  </a:lnTo>
                  <a:lnTo>
                    <a:pt x="108" y="619"/>
                  </a:lnTo>
                  <a:lnTo>
                    <a:pt x="296" y="71"/>
                  </a:lnTo>
                  <a:lnTo>
                    <a:pt x="296"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3"/>
            <p:cNvSpPr/>
            <p:nvPr/>
          </p:nvSpPr>
          <p:spPr>
            <a:xfrm>
              <a:off x="2702300" y="1093225"/>
              <a:ext cx="7525" cy="14575"/>
            </a:xfrm>
            <a:custGeom>
              <a:avLst/>
              <a:gdLst/>
              <a:ahLst/>
              <a:cxnLst/>
              <a:rect l="l" t="t" r="r" b="b"/>
              <a:pathLst>
                <a:path w="301" h="583" extrusionOk="0">
                  <a:moveTo>
                    <a:pt x="187" y="77"/>
                  </a:moveTo>
                  <a:cubicBezTo>
                    <a:pt x="207" y="77"/>
                    <a:pt x="219" y="93"/>
                    <a:pt x="219" y="122"/>
                  </a:cubicBezTo>
                  <a:cubicBezTo>
                    <a:pt x="219" y="166"/>
                    <a:pt x="192" y="210"/>
                    <a:pt x="150" y="235"/>
                  </a:cubicBezTo>
                  <a:cubicBezTo>
                    <a:pt x="136" y="244"/>
                    <a:pt x="123" y="248"/>
                    <a:pt x="112" y="248"/>
                  </a:cubicBezTo>
                  <a:cubicBezTo>
                    <a:pt x="93" y="248"/>
                    <a:pt x="81" y="234"/>
                    <a:pt x="81" y="203"/>
                  </a:cubicBezTo>
                  <a:cubicBezTo>
                    <a:pt x="81" y="160"/>
                    <a:pt x="108" y="115"/>
                    <a:pt x="150" y="90"/>
                  </a:cubicBezTo>
                  <a:cubicBezTo>
                    <a:pt x="164" y="81"/>
                    <a:pt x="177" y="77"/>
                    <a:pt x="187" y="77"/>
                  </a:cubicBezTo>
                  <a:close/>
                  <a:moveTo>
                    <a:pt x="196" y="302"/>
                  </a:moveTo>
                  <a:cubicBezTo>
                    <a:pt x="218" y="302"/>
                    <a:pt x="232" y="318"/>
                    <a:pt x="232" y="352"/>
                  </a:cubicBezTo>
                  <a:cubicBezTo>
                    <a:pt x="232" y="405"/>
                    <a:pt x="200" y="454"/>
                    <a:pt x="150" y="482"/>
                  </a:cubicBezTo>
                  <a:cubicBezTo>
                    <a:pt x="134" y="492"/>
                    <a:pt x="119" y="496"/>
                    <a:pt x="107" y="496"/>
                  </a:cubicBezTo>
                  <a:cubicBezTo>
                    <a:pt x="84" y="496"/>
                    <a:pt x="70" y="480"/>
                    <a:pt x="68" y="445"/>
                  </a:cubicBezTo>
                  <a:cubicBezTo>
                    <a:pt x="68" y="393"/>
                    <a:pt x="100" y="346"/>
                    <a:pt x="150" y="317"/>
                  </a:cubicBezTo>
                  <a:cubicBezTo>
                    <a:pt x="168" y="307"/>
                    <a:pt x="183" y="302"/>
                    <a:pt x="196" y="302"/>
                  </a:cubicBezTo>
                  <a:close/>
                  <a:moveTo>
                    <a:pt x="219" y="0"/>
                  </a:moveTo>
                  <a:cubicBezTo>
                    <a:pt x="200" y="0"/>
                    <a:pt x="177" y="7"/>
                    <a:pt x="150" y="23"/>
                  </a:cubicBezTo>
                  <a:cubicBezTo>
                    <a:pt x="66" y="70"/>
                    <a:pt x="17" y="161"/>
                    <a:pt x="17" y="235"/>
                  </a:cubicBezTo>
                  <a:cubicBezTo>
                    <a:pt x="17" y="297"/>
                    <a:pt x="48" y="313"/>
                    <a:pt x="71" y="313"/>
                  </a:cubicBezTo>
                  <a:cubicBezTo>
                    <a:pt x="77" y="313"/>
                    <a:pt x="82" y="312"/>
                    <a:pt x="86" y="311"/>
                  </a:cubicBezTo>
                  <a:lnTo>
                    <a:pt x="86" y="313"/>
                  </a:lnTo>
                  <a:cubicBezTo>
                    <a:pt x="45" y="347"/>
                    <a:pt x="0" y="413"/>
                    <a:pt x="1" y="491"/>
                  </a:cubicBezTo>
                  <a:cubicBezTo>
                    <a:pt x="1" y="549"/>
                    <a:pt x="25" y="582"/>
                    <a:pt x="69" y="582"/>
                  </a:cubicBezTo>
                  <a:cubicBezTo>
                    <a:pt x="92" y="582"/>
                    <a:pt x="120" y="573"/>
                    <a:pt x="153" y="554"/>
                  </a:cubicBezTo>
                  <a:cubicBezTo>
                    <a:pt x="249" y="499"/>
                    <a:pt x="301" y="404"/>
                    <a:pt x="301" y="318"/>
                  </a:cubicBezTo>
                  <a:cubicBezTo>
                    <a:pt x="301" y="255"/>
                    <a:pt x="272" y="234"/>
                    <a:pt x="242" y="234"/>
                  </a:cubicBezTo>
                  <a:cubicBezTo>
                    <a:pt x="233" y="234"/>
                    <a:pt x="224" y="236"/>
                    <a:pt x="216" y="238"/>
                  </a:cubicBezTo>
                  <a:lnTo>
                    <a:pt x="216" y="235"/>
                  </a:lnTo>
                  <a:cubicBezTo>
                    <a:pt x="236" y="220"/>
                    <a:pt x="283" y="158"/>
                    <a:pt x="283" y="83"/>
                  </a:cubicBezTo>
                  <a:cubicBezTo>
                    <a:pt x="283" y="32"/>
                    <a:pt x="260" y="0"/>
                    <a:pt x="21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3"/>
            <p:cNvSpPr/>
            <p:nvPr/>
          </p:nvSpPr>
          <p:spPr>
            <a:xfrm>
              <a:off x="2759050" y="1060450"/>
              <a:ext cx="7575" cy="14875"/>
            </a:xfrm>
            <a:custGeom>
              <a:avLst/>
              <a:gdLst/>
              <a:ahLst/>
              <a:cxnLst/>
              <a:rect l="l" t="t" r="r" b="b"/>
              <a:pathLst>
                <a:path w="303" h="595" extrusionOk="0">
                  <a:moveTo>
                    <a:pt x="190" y="92"/>
                  </a:moveTo>
                  <a:cubicBezTo>
                    <a:pt x="214" y="92"/>
                    <a:pt x="230" y="111"/>
                    <a:pt x="230" y="156"/>
                  </a:cubicBezTo>
                  <a:cubicBezTo>
                    <a:pt x="230" y="223"/>
                    <a:pt x="196" y="273"/>
                    <a:pt x="149" y="300"/>
                  </a:cubicBezTo>
                  <a:cubicBezTo>
                    <a:pt x="134" y="309"/>
                    <a:pt x="120" y="314"/>
                    <a:pt x="107" y="314"/>
                  </a:cubicBezTo>
                  <a:cubicBezTo>
                    <a:pt x="84" y="314"/>
                    <a:pt x="68" y="296"/>
                    <a:pt x="68" y="251"/>
                  </a:cubicBezTo>
                  <a:cubicBezTo>
                    <a:pt x="68" y="182"/>
                    <a:pt x="105" y="131"/>
                    <a:pt x="149" y="105"/>
                  </a:cubicBezTo>
                  <a:cubicBezTo>
                    <a:pt x="164" y="96"/>
                    <a:pt x="178" y="92"/>
                    <a:pt x="190" y="92"/>
                  </a:cubicBezTo>
                  <a:close/>
                  <a:moveTo>
                    <a:pt x="223" y="1"/>
                  </a:moveTo>
                  <a:cubicBezTo>
                    <a:pt x="202" y="1"/>
                    <a:pt x="177" y="9"/>
                    <a:pt x="151" y="23"/>
                  </a:cubicBezTo>
                  <a:cubicBezTo>
                    <a:pt x="64" y="73"/>
                    <a:pt x="1" y="184"/>
                    <a:pt x="1" y="289"/>
                  </a:cubicBezTo>
                  <a:cubicBezTo>
                    <a:pt x="1" y="357"/>
                    <a:pt x="27" y="397"/>
                    <a:pt x="71" y="397"/>
                  </a:cubicBezTo>
                  <a:cubicBezTo>
                    <a:pt x="88" y="397"/>
                    <a:pt x="108" y="391"/>
                    <a:pt x="130" y="379"/>
                  </a:cubicBezTo>
                  <a:cubicBezTo>
                    <a:pt x="162" y="359"/>
                    <a:pt x="185" y="333"/>
                    <a:pt x="201" y="302"/>
                  </a:cubicBezTo>
                  <a:lnTo>
                    <a:pt x="203" y="303"/>
                  </a:lnTo>
                  <a:lnTo>
                    <a:pt x="65" y="594"/>
                  </a:lnTo>
                  <a:lnTo>
                    <a:pt x="65" y="594"/>
                  </a:lnTo>
                  <a:lnTo>
                    <a:pt x="145" y="548"/>
                  </a:lnTo>
                  <a:lnTo>
                    <a:pt x="225" y="381"/>
                  </a:lnTo>
                  <a:cubicBezTo>
                    <a:pt x="266" y="294"/>
                    <a:pt x="302" y="211"/>
                    <a:pt x="302" y="121"/>
                  </a:cubicBezTo>
                  <a:cubicBezTo>
                    <a:pt x="302" y="38"/>
                    <a:pt x="270" y="1"/>
                    <a:pt x="2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3"/>
            <p:cNvSpPr/>
            <p:nvPr/>
          </p:nvSpPr>
          <p:spPr>
            <a:xfrm>
              <a:off x="2645975" y="1158800"/>
              <a:ext cx="6675" cy="16550"/>
            </a:xfrm>
            <a:custGeom>
              <a:avLst/>
              <a:gdLst/>
              <a:ahLst/>
              <a:cxnLst/>
              <a:rect l="l" t="t" r="r" b="b"/>
              <a:pathLst>
                <a:path w="267" h="662" extrusionOk="0">
                  <a:moveTo>
                    <a:pt x="168" y="1"/>
                  </a:moveTo>
                  <a:lnTo>
                    <a:pt x="101" y="39"/>
                  </a:lnTo>
                  <a:lnTo>
                    <a:pt x="101" y="188"/>
                  </a:lnTo>
                  <a:lnTo>
                    <a:pt x="0" y="247"/>
                  </a:lnTo>
                  <a:lnTo>
                    <a:pt x="0" y="331"/>
                  </a:lnTo>
                  <a:lnTo>
                    <a:pt x="101" y="273"/>
                  </a:lnTo>
                  <a:lnTo>
                    <a:pt x="101" y="424"/>
                  </a:lnTo>
                  <a:lnTo>
                    <a:pt x="168" y="385"/>
                  </a:lnTo>
                  <a:lnTo>
                    <a:pt x="168" y="234"/>
                  </a:lnTo>
                  <a:lnTo>
                    <a:pt x="267" y="177"/>
                  </a:lnTo>
                  <a:lnTo>
                    <a:pt x="267" y="93"/>
                  </a:lnTo>
                  <a:lnTo>
                    <a:pt x="168" y="150"/>
                  </a:lnTo>
                  <a:lnTo>
                    <a:pt x="168" y="1"/>
                  </a:lnTo>
                  <a:close/>
                  <a:moveTo>
                    <a:pt x="267" y="424"/>
                  </a:moveTo>
                  <a:lnTo>
                    <a:pt x="0" y="578"/>
                  </a:lnTo>
                  <a:lnTo>
                    <a:pt x="0" y="661"/>
                  </a:lnTo>
                  <a:lnTo>
                    <a:pt x="267" y="507"/>
                  </a:lnTo>
                  <a:lnTo>
                    <a:pt x="267" y="424"/>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53"/>
            <p:cNvSpPr/>
            <p:nvPr/>
          </p:nvSpPr>
          <p:spPr>
            <a:xfrm>
              <a:off x="2702150" y="1127100"/>
              <a:ext cx="7800" cy="14375"/>
            </a:xfrm>
            <a:custGeom>
              <a:avLst/>
              <a:gdLst/>
              <a:ahLst/>
              <a:cxnLst/>
              <a:rect l="l" t="t" r="r" b="b"/>
              <a:pathLst>
                <a:path w="312" h="575" extrusionOk="0">
                  <a:moveTo>
                    <a:pt x="191" y="98"/>
                  </a:moveTo>
                  <a:cubicBezTo>
                    <a:pt x="226" y="98"/>
                    <a:pt x="242" y="143"/>
                    <a:pt x="242" y="238"/>
                  </a:cubicBezTo>
                  <a:cubicBezTo>
                    <a:pt x="242" y="359"/>
                    <a:pt x="216" y="431"/>
                    <a:pt x="157" y="464"/>
                  </a:cubicBezTo>
                  <a:cubicBezTo>
                    <a:pt x="144" y="472"/>
                    <a:pt x="133" y="475"/>
                    <a:pt x="123" y="475"/>
                  </a:cubicBezTo>
                  <a:cubicBezTo>
                    <a:pt x="89" y="475"/>
                    <a:pt x="73" y="429"/>
                    <a:pt x="73" y="335"/>
                  </a:cubicBezTo>
                  <a:cubicBezTo>
                    <a:pt x="73" y="214"/>
                    <a:pt x="99" y="143"/>
                    <a:pt x="157" y="108"/>
                  </a:cubicBezTo>
                  <a:cubicBezTo>
                    <a:pt x="170" y="101"/>
                    <a:pt x="181" y="98"/>
                    <a:pt x="191" y="98"/>
                  </a:cubicBezTo>
                  <a:close/>
                  <a:moveTo>
                    <a:pt x="221" y="0"/>
                  </a:moveTo>
                  <a:cubicBezTo>
                    <a:pt x="202" y="0"/>
                    <a:pt x="180" y="7"/>
                    <a:pt x="156" y="21"/>
                  </a:cubicBezTo>
                  <a:cubicBezTo>
                    <a:pt x="59" y="78"/>
                    <a:pt x="0" y="202"/>
                    <a:pt x="0" y="377"/>
                  </a:cubicBezTo>
                  <a:cubicBezTo>
                    <a:pt x="0" y="509"/>
                    <a:pt x="33" y="574"/>
                    <a:pt x="91" y="574"/>
                  </a:cubicBezTo>
                  <a:cubicBezTo>
                    <a:pt x="110" y="574"/>
                    <a:pt x="132" y="567"/>
                    <a:pt x="156" y="553"/>
                  </a:cubicBezTo>
                  <a:cubicBezTo>
                    <a:pt x="253" y="496"/>
                    <a:pt x="312" y="372"/>
                    <a:pt x="312" y="197"/>
                  </a:cubicBezTo>
                  <a:cubicBezTo>
                    <a:pt x="312" y="65"/>
                    <a:pt x="279" y="0"/>
                    <a:pt x="22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53"/>
            <p:cNvSpPr/>
            <p:nvPr/>
          </p:nvSpPr>
          <p:spPr>
            <a:xfrm>
              <a:off x="2761650" y="1105200"/>
              <a:ext cx="2250" cy="3100"/>
            </a:xfrm>
            <a:custGeom>
              <a:avLst/>
              <a:gdLst/>
              <a:ahLst/>
              <a:cxnLst/>
              <a:rect l="l" t="t" r="r" b="b"/>
              <a:pathLst>
                <a:path w="90" h="124" extrusionOk="0">
                  <a:moveTo>
                    <a:pt x="67" y="1"/>
                  </a:moveTo>
                  <a:cubicBezTo>
                    <a:pt x="61" y="1"/>
                    <a:pt x="54" y="3"/>
                    <a:pt x="46" y="7"/>
                  </a:cubicBezTo>
                  <a:cubicBezTo>
                    <a:pt x="16" y="24"/>
                    <a:pt x="1" y="58"/>
                    <a:pt x="1" y="87"/>
                  </a:cubicBezTo>
                  <a:cubicBezTo>
                    <a:pt x="1" y="109"/>
                    <a:pt x="9" y="123"/>
                    <a:pt x="24" y="123"/>
                  </a:cubicBezTo>
                  <a:cubicBezTo>
                    <a:pt x="30" y="123"/>
                    <a:pt x="38" y="121"/>
                    <a:pt x="46" y="116"/>
                  </a:cubicBezTo>
                  <a:cubicBezTo>
                    <a:pt x="74" y="99"/>
                    <a:pt x="90" y="66"/>
                    <a:pt x="90" y="35"/>
                  </a:cubicBezTo>
                  <a:cubicBezTo>
                    <a:pt x="90" y="14"/>
                    <a:pt x="82" y="1"/>
                    <a:pt x="6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53"/>
            <p:cNvSpPr/>
            <p:nvPr/>
          </p:nvSpPr>
          <p:spPr>
            <a:xfrm>
              <a:off x="2756500" y="953700"/>
              <a:ext cx="12625" cy="21800"/>
            </a:xfrm>
            <a:custGeom>
              <a:avLst/>
              <a:gdLst/>
              <a:ahLst/>
              <a:cxnLst/>
              <a:rect l="l" t="t" r="r" b="b"/>
              <a:pathLst>
                <a:path w="505" h="872" extrusionOk="0">
                  <a:moveTo>
                    <a:pt x="121" y="267"/>
                  </a:moveTo>
                  <a:cubicBezTo>
                    <a:pt x="125" y="267"/>
                    <a:pt x="128" y="269"/>
                    <a:pt x="131" y="271"/>
                  </a:cubicBezTo>
                  <a:cubicBezTo>
                    <a:pt x="136" y="276"/>
                    <a:pt x="139" y="285"/>
                    <a:pt x="140" y="297"/>
                  </a:cubicBezTo>
                  <a:lnTo>
                    <a:pt x="140" y="313"/>
                  </a:lnTo>
                  <a:lnTo>
                    <a:pt x="140" y="338"/>
                  </a:lnTo>
                  <a:lnTo>
                    <a:pt x="140" y="363"/>
                  </a:lnTo>
                  <a:lnTo>
                    <a:pt x="140" y="380"/>
                  </a:lnTo>
                  <a:cubicBezTo>
                    <a:pt x="140" y="394"/>
                    <a:pt x="136" y="405"/>
                    <a:pt x="131" y="417"/>
                  </a:cubicBezTo>
                  <a:cubicBezTo>
                    <a:pt x="125" y="429"/>
                    <a:pt x="116" y="437"/>
                    <a:pt x="104" y="445"/>
                  </a:cubicBezTo>
                  <a:cubicBezTo>
                    <a:pt x="96" y="449"/>
                    <a:pt x="91" y="451"/>
                    <a:pt x="86" y="451"/>
                  </a:cubicBezTo>
                  <a:cubicBezTo>
                    <a:pt x="82" y="451"/>
                    <a:pt x="79" y="450"/>
                    <a:pt x="77" y="447"/>
                  </a:cubicBezTo>
                  <a:cubicBezTo>
                    <a:pt x="72" y="442"/>
                    <a:pt x="69" y="434"/>
                    <a:pt x="68" y="422"/>
                  </a:cubicBezTo>
                  <a:cubicBezTo>
                    <a:pt x="67" y="418"/>
                    <a:pt x="67" y="412"/>
                    <a:pt x="67" y="405"/>
                  </a:cubicBezTo>
                  <a:lnTo>
                    <a:pt x="67" y="380"/>
                  </a:lnTo>
                  <a:lnTo>
                    <a:pt x="67" y="356"/>
                  </a:lnTo>
                  <a:cubicBezTo>
                    <a:pt x="67" y="348"/>
                    <a:pt x="68" y="342"/>
                    <a:pt x="68" y="338"/>
                  </a:cubicBezTo>
                  <a:cubicBezTo>
                    <a:pt x="69" y="325"/>
                    <a:pt x="72" y="313"/>
                    <a:pt x="77" y="302"/>
                  </a:cubicBezTo>
                  <a:cubicBezTo>
                    <a:pt x="82" y="291"/>
                    <a:pt x="90" y="281"/>
                    <a:pt x="104" y="273"/>
                  </a:cubicBezTo>
                  <a:cubicBezTo>
                    <a:pt x="110" y="269"/>
                    <a:pt x="116" y="267"/>
                    <a:pt x="121" y="267"/>
                  </a:cubicBezTo>
                  <a:close/>
                  <a:moveTo>
                    <a:pt x="148" y="179"/>
                  </a:moveTo>
                  <a:cubicBezTo>
                    <a:pt x="135" y="179"/>
                    <a:pt x="120" y="184"/>
                    <a:pt x="104" y="195"/>
                  </a:cubicBezTo>
                  <a:cubicBezTo>
                    <a:pt x="87" y="205"/>
                    <a:pt x="73" y="217"/>
                    <a:pt x="60" y="230"/>
                  </a:cubicBezTo>
                  <a:cubicBezTo>
                    <a:pt x="48" y="244"/>
                    <a:pt x="38" y="259"/>
                    <a:pt x="29" y="274"/>
                  </a:cubicBezTo>
                  <a:cubicBezTo>
                    <a:pt x="20" y="288"/>
                    <a:pt x="14" y="304"/>
                    <a:pt x="10" y="322"/>
                  </a:cubicBezTo>
                  <a:cubicBezTo>
                    <a:pt x="6" y="338"/>
                    <a:pt x="4" y="354"/>
                    <a:pt x="1" y="368"/>
                  </a:cubicBezTo>
                  <a:cubicBezTo>
                    <a:pt x="0" y="385"/>
                    <a:pt x="0" y="401"/>
                    <a:pt x="0" y="420"/>
                  </a:cubicBezTo>
                  <a:cubicBezTo>
                    <a:pt x="0" y="437"/>
                    <a:pt x="0" y="455"/>
                    <a:pt x="1" y="469"/>
                  </a:cubicBezTo>
                  <a:cubicBezTo>
                    <a:pt x="4" y="484"/>
                    <a:pt x="6" y="495"/>
                    <a:pt x="10" y="507"/>
                  </a:cubicBezTo>
                  <a:cubicBezTo>
                    <a:pt x="15" y="519"/>
                    <a:pt x="20" y="528"/>
                    <a:pt x="29" y="533"/>
                  </a:cubicBezTo>
                  <a:cubicBezTo>
                    <a:pt x="35" y="538"/>
                    <a:pt x="44" y="541"/>
                    <a:pt x="54" y="541"/>
                  </a:cubicBezTo>
                  <a:cubicBezTo>
                    <a:pt x="56" y="541"/>
                    <a:pt x="58" y="541"/>
                    <a:pt x="60" y="540"/>
                  </a:cubicBezTo>
                  <a:cubicBezTo>
                    <a:pt x="73" y="540"/>
                    <a:pt x="87" y="535"/>
                    <a:pt x="104" y="525"/>
                  </a:cubicBezTo>
                  <a:cubicBezTo>
                    <a:pt x="120" y="515"/>
                    <a:pt x="135" y="503"/>
                    <a:pt x="148" y="491"/>
                  </a:cubicBezTo>
                  <a:cubicBezTo>
                    <a:pt x="159" y="476"/>
                    <a:pt x="170" y="462"/>
                    <a:pt x="178" y="446"/>
                  </a:cubicBezTo>
                  <a:cubicBezTo>
                    <a:pt x="187" y="431"/>
                    <a:pt x="194" y="415"/>
                    <a:pt x="198" y="399"/>
                  </a:cubicBezTo>
                  <a:cubicBezTo>
                    <a:pt x="202" y="382"/>
                    <a:pt x="204" y="367"/>
                    <a:pt x="206" y="353"/>
                  </a:cubicBezTo>
                  <a:cubicBezTo>
                    <a:pt x="207" y="336"/>
                    <a:pt x="207" y="318"/>
                    <a:pt x="207" y="301"/>
                  </a:cubicBezTo>
                  <a:cubicBezTo>
                    <a:pt x="207" y="282"/>
                    <a:pt x="207" y="266"/>
                    <a:pt x="206" y="250"/>
                  </a:cubicBezTo>
                  <a:cubicBezTo>
                    <a:pt x="204" y="236"/>
                    <a:pt x="202" y="224"/>
                    <a:pt x="198" y="213"/>
                  </a:cubicBezTo>
                  <a:cubicBezTo>
                    <a:pt x="194" y="202"/>
                    <a:pt x="187" y="194"/>
                    <a:pt x="178" y="187"/>
                  </a:cubicBezTo>
                  <a:cubicBezTo>
                    <a:pt x="171" y="182"/>
                    <a:pt x="160" y="179"/>
                    <a:pt x="148" y="179"/>
                  </a:cubicBezTo>
                  <a:close/>
                  <a:moveTo>
                    <a:pt x="418" y="417"/>
                  </a:moveTo>
                  <a:cubicBezTo>
                    <a:pt x="422" y="417"/>
                    <a:pt x="426" y="418"/>
                    <a:pt x="428" y="421"/>
                  </a:cubicBezTo>
                  <a:cubicBezTo>
                    <a:pt x="433" y="426"/>
                    <a:pt x="435" y="435"/>
                    <a:pt x="436" y="446"/>
                  </a:cubicBezTo>
                  <a:cubicBezTo>
                    <a:pt x="438" y="451"/>
                    <a:pt x="438" y="456"/>
                    <a:pt x="438" y="463"/>
                  </a:cubicBezTo>
                  <a:lnTo>
                    <a:pt x="438" y="488"/>
                  </a:lnTo>
                  <a:lnTo>
                    <a:pt x="438" y="513"/>
                  </a:lnTo>
                  <a:cubicBezTo>
                    <a:pt x="438" y="520"/>
                    <a:pt x="436" y="527"/>
                    <a:pt x="436" y="530"/>
                  </a:cubicBezTo>
                  <a:cubicBezTo>
                    <a:pt x="436" y="542"/>
                    <a:pt x="433" y="555"/>
                    <a:pt x="428" y="566"/>
                  </a:cubicBezTo>
                  <a:cubicBezTo>
                    <a:pt x="423" y="579"/>
                    <a:pt x="413" y="587"/>
                    <a:pt x="400" y="595"/>
                  </a:cubicBezTo>
                  <a:cubicBezTo>
                    <a:pt x="393" y="599"/>
                    <a:pt x="387" y="601"/>
                    <a:pt x="383" y="601"/>
                  </a:cubicBezTo>
                  <a:cubicBezTo>
                    <a:pt x="379" y="601"/>
                    <a:pt x="376" y="600"/>
                    <a:pt x="373" y="597"/>
                  </a:cubicBezTo>
                  <a:cubicBezTo>
                    <a:pt x="368" y="592"/>
                    <a:pt x="366" y="584"/>
                    <a:pt x="364" y="571"/>
                  </a:cubicBezTo>
                  <a:cubicBezTo>
                    <a:pt x="363" y="567"/>
                    <a:pt x="363" y="562"/>
                    <a:pt x="363" y="555"/>
                  </a:cubicBezTo>
                  <a:lnTo>
                    <a:pt x="363" y="530"/>
                  </a:lnTo>
                  <a:lnTo>
                    <a:pt x="363" y="505"/>
                  </a:lnTo>
                  <a:cubicBezTo>
                    <a:pt x="363" y="498"/>
                    <a:pt x="364" y="492"/>
                    <a:pt x="364" y="488"/>
                  </a:cubicBezTo>
                  <a:cubicBezTo>
                    <a:pt x="366" y="474"/>
                    <a:pt x="368" y="463"/>
                    <a:pt x="373" y="452"/>
                  </a:cubicBezTo>
                  <a:cubicBezTo>
                    <a:pt x="378" y="440"/>
                    <a:pt x="388" y="431"/>
                    <a:pt x="400" y="423"/>
                  </a:cubicBezTo>
                  <a:cubicBezTo>
                    <a:pt x="407" y="419"/>
                    <a:pt x="413" y="417"/>
                    <a:pt x="418" y="417"/>
                  </a:cubicBezTo>
                  <a:close/>
                  <a:moveTo>
                    <a:pt x="444" y="329"/>
                  </a:moveTo>
                  <a:cubicBezTo>
                    <a:pt x="432" y="331"/>
                    <a:pt x="418" y="334"/>
                    <a:pt x="401" y="344"/>
                  </a:cubicBezTo>
                  <a:cubicBezTo>
                    <a:pt x="383" y="354"/>
                    <a:pt x="370" y="365"/>
                    <a:pt x="357" y="379"/>
                  </a:cubicBezTo>
                  <a:cubicBezTo>
                    <a:pt x="345" y="394"/>
                    <a:pt x="335" y="408"/>
                    <a:pt x="326" y="424"/>
                  </a:cubicBezTo>
                  <a:cubicBezTo>
                    <a:pt x="316" y="438"/>
                    <a:pt x="310" y="454"/>
                    <a:pt x="306" y="471"/>
                  </a:cubicBezTo>
                  <a:cubicBezTo>
                    <a:pt x="303" y="488"/>
                    <a:pt x="300" y="503"/>
                    <a:pt x="299" y="518"/>
                  </a:cubicBezTo>
                  <a:cubicBezTo>
                    <a:pt x="298" y="534"/>
                    <a:pt x="298" y="551"/>
                    <a:pt x="298" y="569"/>
                  </a:cubicBezTo>
                  <a:cubicBezTo>
                    <a:pt x="298" y="587"/>
                    <a:pt x="298" y="604"/>
                    <a:pt x="299" y="619"/>
                  </a:cubicBezTo>
                  <a:cubicBezTo>
                    <a:pt x="300" y="633"/>
                    <a:pt x="303" y="645"/>
                    <a:pt x="306" y="657"/>
                  </a:cubicBezTo>
                  <a:cubicBezTo>
                    <a:pt x="311" y="668"/>
                    <a:pt x="316" y="676"/>
                    <a:pt x="326" y="683"/>
                  </a:cubicBezTo>
                  <a:cubicBezTo>
                    <a:pt x="333" y="688"/>
                    <a:pt x="341" y="690"/>
                    <a:pt x="351" y="690"/>
                  </a:cubicBezTo>
                  <a:cubicBezTo>
                    <a:pt x="353" y="690"/>
                    <a:pt x="355" y="690"/>
                    <a:pt x="357" y="690"/>
                  </a:cubicBezTo>
                  <a:cubicBezTo>
                    <a:pt x="370" y="690"/>
                    <a:pt x="383" y="685"/>
                    <a:pt x="401" y="675"/>
                  </a:cubicBezTo>
                  <a:cubicBezTo>
                    <a:pt x="418" y="666"/>
                    <a:pt x="432" y="653"/>
                    <a:pt x="444" y="641"/>
                  </a:cubicBezTo>
                  <a:cubicBezTo>
                    <a:pt x="456" y="626"/>
                    <a:pt x="466" y="612"/>
                    <a:pt x="475" y="596"/>
                  </a:cubicBezTo>
                  <a:cubicBezTo>
                    <a:pt x="485" y="581"/>
                    <a:pt x="491" y="565"/>
                    <a:pt x="495" y="549"/>
                  </a:cubicBezTo>
                  <a:cubicBezTo>
                    <a:pt x="499" y="532"/>
                    <a:pt x="501" y="517"/>
                    <a:pt x="502" y="502"/>
                  </a:cubicBezTo>
                  <a:cubicBezTo>
                    <a:pt x="504" y="486"/>
                    <a:pt x="504" y="468"/>
                    <a:pt x="504" y="451"/>
                  </a:cubicBezTo>
                  <a:cubicBezTo>
                    <a:pt x="504" y="432"/>
                    <a:pt x="504" y="415"/>
                    <a:pt x="502" y="400"/>
                  </a:cubicBezTo>
                  <a:cubicBezTo>
                    <a:pt x="501" y="386"/>
                    <a:pt x="499" y="374"/>
                    <a:pt x="495" y="363"/>
                  </a:cubicBezTo>
                  <a:cubicBezTo>
                    <a:pt x="490" y="351"/>
                    <a:pt x="485" y="342"/>
                    <a:pt x="475" y="337"/>
                  </a:cubicBezTo>
                  <a:cubicBezTo>
                    <a:pt x="468" y="332"/>
                    <a:pt x="458" y="329"/>
                    <a:pt x="444" y="329"/>
                  </a:cubicBezTo>
                  <a:close/>
                  <a:moveTo>
                    <a:pt x="453" y="1"/>
                  </a:moveTo>
                  <a:cubicBezTo>
                    <a:pt x="451" y="1"/>
                    <a:pt x="448" y="2"/>
                    <a:pt x="444" y="4"/>
                  </a:cubicBezTo>
                  <a:lnTo>
                    <a:pt x="403" y="27"/>
                  </a:lnTo>
                  <a:cubicBezTo>
                    <a:pt x="397" y="31"/>
                    <a:pt x="393" y="35"/>
                    <a:pt x="389" y="40"/>
                  </a:cubicBezTo>
                  <a:cubicBezTo>
                    <a:pt x="385" y="44"/>
                    <a:pt x="382" y="50"/>
                    <a:pt x="378" y="58"/>
                  </a:cubicBezTo>
                  <a:lnTo>
                    <a:pt x="42" y="848"/>
                  </a:lnTo>
                  <a:cubicBezTo>
                    <a:pt x="41" y="850"/>
                    <a:pt x="40" y="852"/>
                    <a:pt x="40" y="854"/>
                  </a:cubicBezTo>
                  <a:cubicBezTo>
                    <a:pt x="38" y="857"/>
                    <a:pt x="38" y="858"/>
                    <a:pt x="38" y="859"/>
                  </a:cubicBezTo>
                  <a:cubicBezTo>
                    <a:pt x="38" y="865"/>
                    <a:pt x="40" y="869"/>
                    <a:pt x="42" y="870"/>
                  </a:cubicBezTo>
                  <a:cubicBezTo>
                    <a:pt x="43" y="871"/>
                    <a:pt x="44" y="871"/>
                    <a:pt x="45" y="871"/>
                  </a:cubicBezTo>
                  <a:cubicBezTo>
                    <a:pt x="47" y="871"/>
                    <a:pt x="50" y="870"/>
                    <a:pt x="53" y="869"/>
                  </a:cubicBezTo>
                  <a:lnTo>
                    <a:pt x="94" y="845"/>
                  </a:lnTo>
                  <a:cubicBezTo>
                    <a:pt x="101" y="842"/>
                    <a:pt x="105" y="838"/>
                    <a:pt x="109" y="833"/>
                  </a:cubicBezTo>
                  <a:cubicBezTo>
                    <a:pt x="113" y="827"/>
                    <a:pt x="117" y="822"/>
                    <a:pt x="119" y="814"/>
                  </a:cubicBezTo>
                  <a:lnTo>
                    <a:pt x="458" y="24"/>
                  </a:lnTo>
                  <a:cubicBezTo>
                    <a:pt x="459" y="22"/>
                    <a:pt x="460" y="21"/>
                    <a:pt x="460" y="18"/>
                  </a:cubicBezTo>
                  <a:lnTo>
                    <a:pt x="460" y="13"/>
                  </a:lnTo>
                  <a:cubicBezTo>
                    <a:pt x="460" y="8"/>
                    <a:pt x="459" y="4"/>
                    <a:pt x="456" y="2"/>
                  </a:cubicBezTo>
                  <a:cubicBezTo>
                    <a:pt x="455" y="1"/>
                    <a:pt x="454" y="1"/>
                    <a:pt x="45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53"/>
            <p:cNvSpPr/>
            <p:nvPr/>
          </p:nvSpPr>
          <p:spPr>
            <a:xfrm>
              <a:off x="2815575" y="927700"/>
              <a:ext cx="6700" cy="11750"/>
            </a:xfrm>
            <a:custGeom>
              <a:avLst/>
              <a:gdLst/>
              <a:ahLst/>
              <a:cxnLst/>
              <a:rect l="l" t="t" r="r" b="b"/>
              <a:pathLst>
                <a:path w="268" h="470" extrusionOk="0">
                  <a:moveTo>
                    <a:pt x="156" y="1"/>
                  </a:moveTo>
                  <a:cubicBezTo>
                    <a:pt x="150" y="1"/>
                    <a:pt x="143" y="3"/>
                    <a:pt x="135" y="8"/>
                  </a:cubicBezTo>
                  <a:cubicBezTo>
                    <a:pt x="106" y="24"/>
                    <a:pt x="91" y="58"/>
                    <a:pt x="91" y="87"/>
                  </a:cubicBezTo>
                  <a:cubicBezTo>
                    <a:pt x="91" y="109"/>
                    <a:pt x="98" y="123"/>
                    <a:pt x="113" y="123"/>
                  </a:cubicBezTo>
                  <a:cubicBezTo>
                    <a:pt x="119" y="123"/>
                    <a:pt x="126" y="120"/>
                    <a:pt x="135" y="115"/>
                  </a:cubicBezTo>
                  <a:cubicBezTo>
                    <a:pt x="163" y="99"/>
                    <a:pt x="178" y="67"/>
                    <a:pt x="178" y="36"/>
                  </a:cubicBezTo>
                  <a:cubicBezTo>
                    <a:pt x="178" y="15"/>
                    <a:pt x="171" y="1"/>
                    <a:pt x="156" y="1"/>
                  </a:cubicBezTo>
                  <a:close/>
                  <a:moveTo>
                    <a:pt x="267" y="117"/>
                  </a:moveTo>
                  <a:lnTo>
                    <a:pt x="1" y="270"/>
                  </a:lnTo>
                  <a:lnTo>
                    <a:pt x="1" y="355"/>
                  </a:lnTo>
                  <a:lnTo>
                    <a:pt x="267" y="201"/>
                  </a:lnTo>
                  <a:lnTo>
                    <a:pt x="267" y="117"/>
                  </a:lnTo>
                  <a:close/>
                  <a:moveTo>
                    <a:pt x="156" y="346"/>
                  </a:moveTo>
                  <a:cubicBezTo>
                    <a:pt x="150" y="346"/>
                    <a:pt x="143" y="349"/>
                    <a:pt x="135" y="354"/>
                  </a:cubicBezTo>
                  <a:cubicBezTo>
                    <a:pt x="106" y="371"/>
                    <a:pt x="91" y="403"/>
                    <a:pt x="91" y="433"/>
                  </a:cubicBezTo>
                  <a:cubicBezTo>
                    <a:pt x="91" y="455"/>
                    <a:pt x="98" y="470"/>
                    <a:pt x="114" y="470"/>
                  </a:cubicBezTo>
                  <a:cubicBezTo>
                    <a:pt x="120" y="470"/>
                    <a:pt x="127" y="468"/>
                    <a:pt x="135" y="463"/>
                  </a:cubicBezTo>
                  <a:cubicBezTo>
                    <a:pt x="163" y="447"/>
                    <a:pt x="178" y="413"/>
                    <a:pt x="178" y="382"/>
                  </a:cubicBezTo>
                  <a:cubicBezTo>
                    <a:pt x="178" y="360"/>
                    <a:pt x="171" y="346"/>
                    <a:pt x="156" y="346"/>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53"/>
            <p:cNvSpPr/>
            <p:nvPr/>
          </p:nvSpPr>
          <p:spPr>
            <a:xfrm>
              <a:off x="2814150" y="958525"/>
              <a:ext cx="9650" cy="18175"/>
            </a:xfrm>
            <a:custGeom>
              <a:avLst/>
              <a:gdLst/>
              <a:ahLst/>
              <a:cxnLst/>
              <a:rect l="l" t="t" r="r" b="b"/>
              <a:pathLst>
                <a:path w="386" h="727" extrusionOk="0">
                  <a:moveTo>
                    <a:pt x="373" y="1"/>
                  </a:moveTo>
                  <a:lnTo>
                    <a:pt x="294" y="46"/>
                  </a:lnTo>
                  <a:lnTo>
                    <a:pt x="248" y="161"/>
                  </a:lnTo>
                  <a:cubicBezTo>
                    <a:pt x="215" y="241"/>
                    <a:pt x="197" y="283"/>
                    <a:pt x="197" y="283"/>
                  </a:cubicBezTo>
                  <a:lnTo>
                    <a:pt x="196" y="283"/>
                  </a:lnTo>
                  <a:cubicBezTo>
                    <a:pt x="194" y="283"/>
                    <a:pt x="179" y="263"/>
                    <a:pt x="147" y="221"/>
                  </a:cubicBezTo>
                  <a:lnTo>
                    <a:pt x="98" y="158"/>
                  </a:lnTo>
                  <a:lnTo>
                    <a:pt x="12" y="207"/>
                  </a:lnTo>
                  <a:lnTo>
                    <a:pt x="146" y="380"/>
                  </a:lnTo>
                  <a:lnTo>
                    <a:pt x="1" y="726"/>
                  </a:lnTo>
                  <a:lnTo>
                    <a:pt x="83" y="680"/>
                  </a:lnTo>
                  <a:lnTo>
                    <a:pt x="139" y="540"/>
                  </a:lnTo>
                  <a:cubicBezTo>
                    <a:pt x="171" y="464"/>
                    <a:pt x="187" y="427"/>
                    <a:pt x="187" y="427"/>
                  </a:cubicBezTo>
                  <a:lnTo>
                    <a:pt x="188" y="427"/>
                  </a:lnTo>
                  <a:cubicBezTo>
                    <a:pt x="188" y="427"/>
                    <a:pt x="203" y="448"/>
                    <a:pt x="235" y="485"/>
                  </a:cubicBezTo>
                  <a:lnTo>
                    <a:pt x="299" y="554"/>
                  </a:lnTo>
                  <a:lnTo>
                    <a:pt x="385" y="504"/>
                  </a:lnTo>
                  <a:lnTo>
                    <a:pt x="238" y="327"/>
                  </a:lnTo>
                  <a:lnTo>
                    <a:pt x="373"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53"/>
            <p:cNvSpPr/>
            <p:nvPr/>
          </p:nvSpPr>
          <p:spPr>
            <a:xfrm>
              <a:off x="2815575" y="998275"/>
              <a:ext cx="6700" cy="5950"/>
            </a:xfrm>
            <a:custGeom>
              <a:avLst/>
              <a:gdLst/>
              <a:ahLst/>
              <a:cxnLst/>
              <a:rect l="l" t="t" r="r" b="b"/>
              <a:pathLst>
                <a:path w="268" h="238" extrusionOk="0">
                  <a:moveTo>
                    <a:pt x="267" y="1"/>
                  </a:moveTo>
                  <a:lnTo>
                    <a:pt x="1" y="154"/>
                  </a:lnTo>
                  <a:lnTo>
                    <a:pt x="1" y="238"/>
                  </a:lnTo>
                  <a:lnTo>
                    <a:pt x="267" y="84"/>
                  </a:lnTo>
                  <a:lnTo>
                    <a:pt x="267"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53"/>
            <p:cNvSpPr/>
            <p:nvPr/>
          </p:nvSpPr>
          <p:spPr>
            <a:xfrm>
              <a:off x="2815575" y="1029975"/>
              <a:ext cx="6725" cy="10275"/>
            </a:xfrm>
            <a:custGeom>
              <a:avLst/>
              <a:gdLst/>
              <a:ahLst/>
              <a:cxnLst/>
              <a:rect l="l" t="t" r="r" b="b"/>
              <a:pathLst>
                <a:path w="269" h="411" extrusionOk="0">
                  <a:moveTo>
                    <a:pt x="167" y="0"/>
                  </a:moveTo>
                  <a:lnTo>
                    <a:pt x="101" y="39"/>
                  </a:lnTo>
                  <a:lnTo>
                    <a:pt x="101" y="182"/>
                  </a:lnTo>
                  <a:lnTo>
                    <a:pt x="1" y="240"/>
                  </a:lnTo>
                  <a:lnTo>
                    <a:pt x="1" y="324"/>
                  </a:lnTo>
                  <a:lnTo>
                    <a:pt x="101" y="266"/>
                  </a:lnTo>
                  <a:lnTo>
                    <a:pt x="101" y="410"/>
                  </a:lnTo>
                  <a:lnTo>
                    <a:pt x="168" y="372"/>
                  </a:lnTo>
                  <a:lnTo>
                    <a:pt x="168" y="228"/>
                  </a:lnTo>
                  <a:lnTo>
                    <a:pt x="268" y="171"/>
                  </a:lnTo>
                  <a:lnTo>
                    <a:pt x="268" y="86"/>
                  </a:lnTo>
                  <a:lnTo>
                    <a:pt x="168" y="143"/>
                  </a:lnTo>
                  <a:lnTo>
                    <a:pt x="167"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53"/>
            <p:cNvSpPr/>
            <p:nvPr/>
          </p:nvSpPr>
          <p:spPr>
            <a:xfrm>
              <a:off x="2815575" y="1063600"/>
              <a:ext cx="6700" cy="10525"/>
            </a:xfrm>
            <a:custGeom>
              <a:avLst/>
              <a:gdLst/>
              <a:ahLst/>
              <a:cxnLst/>
              <a:rect l="l" t="t" r="r" b="b"/>
              <a:pathLst>
                <a:path w="268" h="421" extrusionOk="0">
                  <a:moveTo>
                    <a:pt x="267" y="1"/>
                  </a:moveTo>
                  <a:lnTo>
                    <a:pt x="1" y="155"/>
                  </a:lnTo>
                  <a:lnTo>
                    <a:pt x="1" y="238"/>
                  </a:lnTo>
                  <a:lnTo>
                    <a:pt x="267" y="85"/>
                  </a:lnTo>
                  <a:lnTo>
                    <a:pt x="267" y="1"/>
                  </a:lnTo>
                  <a:close/>
                  <a:moveTo>
                    <a:pt x="267" y="183"/>
                  </a:moveTo>
                  <a:lnTo>
                    <a:pt x="1" y="336"/>
                  </a:lnTo>
                  <a:lnTo>
                    <a:pt x="1" y="421"/>
                  </a:lnTo>
                  <a:lnTo>
                    <a:pt x="267" y="267"/>
                  </a:lnTo>
                  <a:lnTo>
                    <a:pt x="267" y="183"/>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53"/>
            <p:cNvSpPr/>
            <p:nvPr/>
          </p:nvSpPr>
          <p:spPr>
            <a:xfrm>
              <a:off x="2694375" y="979450"/>
              <a:ext cx="24875" cy="29725"/>
            </a:xfrm>
            <a:custGeom>
              <a:avLst/>
              <a:gdLst/>
              <a:ahLst/>
              <a:cxnLst/>
              <a:rect l="l" t="t" r="r" b="b"/>
              <a:pathLst>
                <a:path w="995" h="1189" extrusionOk="0">
                  <a:moveTo>
                    <a:pt x="927" y="90"/>
                  </a:moveTo>
                  <a:lnTo>
                    <a:pt x="927" y="727"/>
                  </a:lnTo>
                  <a:lnTo>
                    <a:pt x="258" y="1114"/>
                  </a:lnTo>
                  <a:lnTo>
                    <a:pt x="75" y="918"/>
                  </a:lnTo>
                  <a:lnTo>
                    <a:pt x="277" y="465"/>
                  </a:lnTo>
                  <a:lnTo>
                    <a:pt x="927" y="90"/>
                  </a:lnTo>
                  <a:close/>
                  <a:moveTo>
                    <a:pt x="962" y="0"/>
                  </a:moveTo>
                  <a:cubicBezTo>
                    <a:pt x="956" y="0"/>
                    <a:pt x="950" y="2"/>
                    <a:pt x="945" y="5"/>
                  </a:cubicBezTo>
                  <a:lnTo>
                    <a:pt x="236" y="414"/>
                  </a:lnTo>
                  <a:cubicBezTo>
                    <a:pt x="229" y="418"/>
                    <a:pt x="224" y="423"/>
                    <a:pt x="222" y="429"/>
                  </a:cubicBezTo>
                  <a:lnTo>
                    <a:pt x="5" y="910"/>
                  </a:lnTo>
                  <a:cubicBezTo>
                    <a:pt x="0" y="923"/>
                    <a:pt x="2" y="936"/>
                    <a:pt x="12" y="947"/>
                  </a:cubicBezTo>
                  <a:lnTo>
                    <a:pt x="228" y="1178"/>
                  </a:lnTo>
                  <a:cubicBezTo>
                    <a:pt x="235" y="1184"/>
                    <a:pt x="244" y="1188"/>
                    <a:pt x="253" y="1188"/>
                  </a:cubicBezTo>
                  <a:cubicBezTo>
                    <a:pt x="258" y="1188"/>
                    <a:pt x="263" y="1187"/>
                    <a:pt x="270" y="1183"/>
                  </a:cubicBezTo>
                  <a:lnTo>
                    <a:pt x="978" y="774"/>
                  </a:lnTo>
                  <a:cubicBezTo>
                    <a:pt x="988" y="769"/>
                    <a:pt x="995" y="758"/>
                    <a:pt x="995" y="745"/>
                  </a:cubicBezTo>
                  <a:lnTo>
                    <a:pt x="995" y="33"/>
                  </a:lnTo>
                  <a:cubicBezTo>
                    <a:pt x="995" y="21"/>
                    <a:pt x="988" y="11"/>
                    <a:pt x="978" y="5"/>
                  </a:cubicBezTo>
                  <a:cubicBezTo>
                    <a:pt x="973" y="2"/>
                    <a:pt x="967" y="0"/>
                    <a:pt x="96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53"/>
            <p:cNvSpPr/>
            <p:nvPr/>
          </p:nvSpPr>
          <p:spPr>
            <a:xfrm>
              <a:off x="2705225" y="992275"/>
              <a:ext cx="6750" cy="5350"/>
            </a:xfrm>
            <a:custGeom>
              <a:avLst/>
              <a:gdLst/>
              <a:ahLst/>
              <a:cxnLst/>
              <a:rect l="l" t="t" r="r" b="b"/>
              <a:pathLst>
                <a:path w="270" h="214" extrusionOk="0">
                  <a:moveTo>
                    <a:pt x="38" y="1"/>
                  </a:moveTo>
                  <a:cubicBezTo>
                    <a:pt x="28" y="1"/>
                    <a:pt x="18" y="5"/>
                    <a:pt x="11" y="13"/>
                  </a:cubicBezTo>
                  <a:cubicBezTo>
                    <a:pt x="1" y="28"/>
                    <a:pt x="3" y="48"/>
                    <a:pt x="17" y="60"/>
                  </a:cubicBezTo>
                  <a:lnTo>
                    <a:pt x="213" y="207"/>
                  </a:lnTo>
                  <a:cubicBezTo>
                    <a:pt x="218" y="211"/>
                    <a:pt x="225" y="214"/>
                    <a:pt x="232" y="214"/>
                  </a:cubicBezTo>
                  <a:cubicBezTo>
                    <a:pt x="242" y="214"/>
                    <a:pt x="253" y="210"/>
                    <a:pt x="259" y="200"/>
                  </a:cubicBezTo>
                  <a:cubicBezTo>
                    <a:pt x="269" y="187"/>
                    <a:pt x="266" y="166"/>
                    <a:pt x="253" y="154"/>
                  </a:cubicBezTo>
                  <a:lnTo>
                    <a:pt x="58" y="7"/>
                  </a:lnTo>
                  <a:cubicBezTo>
                    <a:pt x="52" y="3"/>
                    <a:pt x="45" y="1"/>
                    <a:pt x="3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53"/>
            <p:cNvSpPr/>
            <p:nvPr/>
          </p:nvSpPr>
          <p:spPr>
            <a:xfrm>
              <a:off x="2705225" y="989475"/>
              <a:ext cx="6750" cy="10975"/>
            </a:xfrm>
            <a:custGeom>
              <a:avLst/>
              <a:gdLst/>
              <a:ahLst/>
              <a:cxnLst/>
              <a:rect l="l" t="t" r="r" b="b"/>
              <a:pathLst>
                <a:path w="270" h="439" extrusionOk="0">
                  <a:moveTo>
                    <a:pt x="233" y="0"/>
                  </a:moveTo>
                  <a:cubicBezTo>
                    <a:pt x="222" y="0"/>
                    <a:pt x="210" y="6"/>
                    <a:pt x="203" y="18"/>
                  </a:cubicBezTo>
                  <a:lnTo>
                    <a:pt x="8" y="390"/>
                  </a:lnTo>
                  <a:cubicBezTo>
                    <a:pt x="1" y="405"/>
                    <a:pt x="6" y="425"/>
                    <a:pt x="23" y="434"/>
                  </a:cubicBezTo>
                  <a:cubicBezTo>
                    <a:pt x="28" y="436"/>
                    <a:pt x="33" y="438"/>
                    <a:pt x="38" y="438"/>
                  </a:cubicBezTo>
                  <a:cubicBezTo>
                    <a:pt x="49" y="438"/>
                    <a:pt x="61" y="431"/>
                    <a:pt x="67" y="420"/>
                  </a:cubicBezTo>
                  <a:lnTo>
                    <a:pt x="261" y="48"/>
                  </a:lnTo>
                  <a:cubicBezTo>
                    <a:pt x="269" y="32"/>
                    <a:pt x="264" y="13"/>
                    <a:pt x="248" y="4"/>
                  </a:cubicBezTo>
                  <a:cubicBezTo>
                    <a:pt x="243" y="1"/>
                    <a:pt x="238" y="0"/>
                    <a:pt x="23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53"/>
            <p:cNvSpPr/>
            <p:nvPr/>
          </p:nvSpPr>
          <p:spPr>
            <a:xfrm>
              <a:off x="2703175" y="758300"/>
              <a:ext cx="19225" cy="24650"/>
            </a:xfrm>
            <a:custGeom>
              <a:avLst/>
              <a:gdLst/>
              <a:ahLst/>
              <a:cxnLst/>
              <a:rect l="l" t="t" r="r" b="b"/>
              <a:pathLst>
                <a:path w="769" h="986" extrusionOk="0">
                  <a:moveTo>
                    <a:pt x="572" y="1"/>
                  </a:moveTo>
                  <a:lnTo>
                    <a:pt x="0" y="331"/>
                  </a:lnTo>
                  <a:lnTo>
                    <a:pt x="227" y="840"/>
                  </a:lnTo>
                  <a:cubicBezTo>
                    <a:pt x="233" y="852"/>
                    <a:pt x="240" y="860"/>
                    <a:pt x="249" y="865"/>
                  </a:cubicBezTo>
                  <a:cubicBezTo>
                    <a:pt x="276" y="880"/>
                    <a:pt x="436" y="973"/>
                    <a:pt x="445" y="978"/>
                  </a:cubicBezTo>
                  <a:cubicBezTo>
                    <a:pt x="453" y="983"/>
                    <a:pt x="463" y="985"/>
                    <a:pt x="472" y="985"/>
                  </a:cubicBezTo>
                  <a:cubicBezTo>
                    <a:pt x="493" y="985"/>
                    <a:pt x="515" y="973"/>
                    <a:pt x="522" y="947"/>
                  </a:cubicBezTo>
                  <a:lnTo>
                    <a:pt x="769" y="112"/>
                  </a:lnTo>
                  <a:lnTo>
                    <a:pt x="572" y="1"/>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53"/>
            <p:cNvSpPr/>
            <p:nvPr/>
          </p:nvSpPr>
          <p:spPr>
            <a:xfrm>
              <a:off x="2703175" y="758300"/>
              <a:ext cx="19225" cy="24650"/>
            </a:xfrm>
            <a:custGeom>
              <a:avLst/>
              <a:gdLst/>
              <a:ahLst/>
              <a:cxnLst/>
              <a:rect l="l" t="t" r="r" b="b"/>
              <a:pathLst>
                <a:path w="769" h="986" extrusionOk="0">
                  <a:moveTo>
                    <a:pt x="572" y="1"/>
                  </a:moveTo>
                  <a:lnTo>
                    <a:pt x="0" y="331"/>
                  </a:lnTo>
                  <a:lnTo>
                    <a:pt x="227" y="840"/>
                  </a:lnTo>
                  <a:cubicBezTo>
                    <a:pt x="233" y="852"/>
                    <a:pt x="240" y="860"/>
                    <a:pt x="249" y="865"/>
                  </a:cubicBezTo>
                  <a:cubicBezTo>
                    <a:pt x="276" y="880"/>
                    <a:pt x="436" y="973"/>
                    <a:pt x="445" y="978"/>
                  </a:cubicBezTo>
                  <a:cubicBezTo>
                    <a:pt x="453" y="983"/>
                    <a:pt x="463" y="985"/>
                    <a:pt x="472" y="985"/>
                  </a:cubicBezTo>
                  <a:cubicBezTo>
                    <a:pt x="493" y="985"/>
                    <a:pt x="515" y="973"/>
                    <a:pt x="522" y="947"/>
                  </a:cubicBezTo>
                  <a:lnTo>
                    <a:pt x="769" y="112"/>
                  </a:lnTo>
                  <a:lnTo>
                    <a:pt x="5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53"/>
            <p:cNvSpPr/>
            <p:nvPr/>
          </p:nvSpPr>
          <p:spPr>
            <a:xfrm>
              <a:off x="2708100" y="761150"/>
              <a:ext cx="14325" cy="21800"/>
            </a:xfrm>
            <a:custGeom>
              <a:avLst/>
              <a:gdLst/>
              <a:ahLst/>
              <a:cxnLst/>
              <a:rect l="l" t="t" r="r" b="b"/>
              <a:pathLst>
                <a:path w="573" h="872" extrusionOk="0">
                  <a:moveTo>
                    <a:pt x="573" y="0"/>
                  </a:moveTo>
                  <a:lnTo>
                    <a:pt x="1" y="332"/>
                  </a:lnTo>
                  <a:lnTo>
                    <a:pt x="228" y="842"/>
                  </a:lnTo>
                  <a:cubicBezTo>
                    <a:pt x="237" y="862"/>
                    <a:pt x="256" y="872"/>
                    <a:pt x="275" y="872"/>
                  </a:cubicBezTo>
                  <a:cubicBezTo>
                    <a:pt x="296" y="872"/>
                    <a:pt x="318" y="859"/>
                    <a:pt x="326" y="834"/>
                  </a:cubicBezTo>
                  <a:lnTo>
                    <a:pt x="5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53"/>
            <p:cNvSpPr/>
            <p:nvPr/>
          </p:nvSpPr>
          <p:spPr>
            <a:xfrm>
              <a:off x="2677250" y="669950"/>
              <a:ext cx="69300" cy="115375"/>
            </a:xfrm>
            <a:custGeom>
              <a:avLst/>
              <a:gdLst/>
              <a:ahLst/>
              <a:cxnLst/>
              <a:rect l="l" t="t" r="r" b="b"/>
              <a:pathLst>
                <a:path w="2772" h="4615" extrusionOk="0">
                  <a:moveTo>
                    <a:pt x="2470" y="1"/>
                  </a:moveTo>
                  <a:cubicBezTo>
                    <a:pt x="2450" y="1"/>
                    <a:pt x="2430" y="5"/>
                    <a:pt x="2416" y="14"/>
                  </a:cubicBezTo>
                  <a:lnTo>
                    <a:pt x="55" y="1377"/>
                  </a:lnTo>
                  <a:cubicBezTo>
                    <a:pt x="26" y="1393"/>
                    <a:pt x="1" y="1436"/>
                    <a:pt x="1" y="1471"/>
                  </a:cubicBezTo>
                  <a:lnTo>
                    <a:pt x="1" y="4400"/>
                  </a:lnTo>
                  <a:cubicBezTo>
                    <a:pt x="1" y="4435"/>
                    <a:pt x="26" y="4476"/>
                    <a:pt x="55" y="4493"/>
                  </a:cubicBezTo>
                  <a:lnTo>
                    <a:pt x="249" y="4601"/>
                  </a:lnTo>
                  <a:cubicBezTo>
                    <a:pt x="264" y="4610"/>
                    <a:pt x="283" y="4614"/>
                    <a:pt x="303" y="4614"/>
                  </a:cubicBezTo>
                  <a:cubicBezTo>
                    <a:pt x="322" y="4614"/>
                    <a:pt x="342" y="4610"/>
                    <a:pt x="357" y="4601"/>
                  </a:cubicBezTo>
                  <a:lnTo>
                    <a:pt x="2717" y="3238"/>
                  </a:lnTo>
                  <a:cubicBezTo>
                    <a:pt x="2747" y="3222"/>
                    <a:pt x="2772" y="3179"/>
                    <a:pt x="2772" y="3144"/>
                  </a:cubicBezTo>
                  <a:lnTo>
                    <a:pt x="2772" y="215"/>
                  </a:lnTo>
                  <a:cubicBezTo>
                    <a:pt x="2772" y="180"/>
                    <a:pt x="2747" y="139"/>
                    <a:pt x="2717" y="122"/>
                  </a:cubicBezTo>
                  <a:lnTo>
                    <a:pt x="2524" y="14"/>
                  </a:lnTo>
                  <a:cubicBezTo>
                    <a:pt x="2509" y="5"/>
                    <a:pt x="2489" y="1"/>
                    <a:pt x="2470"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53"/>
            <p:cNvSpPr/>
            <p:nvPr/>
          </p:nvSpPr>
          <p:spPr>
            <a:xfrm>
              <a:off x="2677675" y="669900"/>
              <a:ext cx="68875" cy="39725"/>
            </a:xfrm>
            <a:custGeom>
              <a:avLst/>
              <a:gdLst/>
              <a:ahLst/>
              <a:cxnLst/>
              <a:rect l="l" t="t" r="r" b="b"/>
              <a:pathLst>
                <a:path w="2755" h="1589" extrusionOk="0">
                  <a:moveTo>
                    <a:pt x="2453" y="1"/>
                  </a:moveTo>
                  <a:cubicBezTo>
                    <a:pt x="2433" y="1"/>
                    <a:pt x="2413" y="5"/>
                    <a:pt x="2399" y="14"/>
                  </a:cubicBezTo>
                  <a:lnTo>
                    <a:pt x="38" y="1377"/>
                  </a:lnTo>
                  <a:cubicBezTo>
                    <a:pt x="24" y="1386"/>
                    <a:pt x="11" y="1398"/>
                    <a:pt x="0" y="1416"/>
                  </a:cubicBezTo>
                  <a:lnTo>
                    <a:pt x="303" y="1588"/>
                  </a:lnTo>
                  <a:cubicBezTo>
                    <a:pt x="313" y="1572"/>
                    <a:pt x="325" y="1557"/>
                    <a:pt x="341" y="1548"/>
                  </a:cubicBezTo>
                  <a:lnTo>
                    <a:pt x="2701" y="186"/>
                  </a:lnTo>
                  <a:cubicBezTo>
                    <a:pt x="2709" y="181"/>
                    <a:pt x="2717" y="179"/>
                    <a:pt x="2725" y="179"/>
                  </a:cubicBezTo>
                  <a:cubicBezTo>
                    <a:pt x="2740" y="179"/>
                    <a:pt x="2752" y="190"/>
                    <a:pt x="2755" y="208"/>
                  </a:cubicBezTo>
                  <a:cubicBezTo>
                    <a:pt x="2751" y="176"/>
                    <a:pt x="2729" y="140"/>
                    <a:pt x="2700" y="122"/>
                  </a:cubicBezTo>
                  <a:lnTo>
                    <a:pt x="2507" y="14"/>
                  </a:lnTo>
                  <a:cubicBezTo>
                    <a:pt x="2492" y="5"/>
                    <a:pt x="2473" y="1"/>
                    <a:pt x="24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53"/>
            <p:cNvSpPr/>
            <p:nvPr/>
          </p:nvSpPr>
          <p:spPr>
            <a:xfrm>
              <a:off x="2684850" y="674325"/>
              <a:ext cx="61725" cy="110850"/>
            </a:xfrm>
            <a:custGeom>
              <a:avLst/>
              <a:gdLst/>
              <a:ahLst/>
              <a:cxnLst/>
              <a:rect l="l" t="t" r="r" b="b"/>
              <a:pathLst>
                <a:path w="2469" h="4434" extrusionOk="0">
                  <a:moveTo>
                    <a:pt x="2438" y="0"/>
                  </a:moveTo>
                  <a:cubicBezTo>
                    <a:pt x="2431" y="0"/>
                    <a:pt x="2423" y="2"/>
                    <a:pt x="2414" y="7"/>
                  </a:cubicBezTo>
                  <a:lnTo>
                    <a:pt x="54" y="1370"/>
                  </a:lnTo>
                  <a:cubicBezTo>
                    <a:pt x="24" y="1389"/>
                    <a:pt x="0" y="1430"/>
                    <a:pt x="0" y="1465"/>
                  </a:cubicBezTo>
                  <a:lnTo>
                    <a:pt x="0" y="4394"/>
                  </a:lnTo>
                  <a:cubicBezTo>
                    <a:pt x="0" y="4419"/>
                    <a:pt x="12" y="4433"/>
                    <a:pt x="29" y="4433"/>
                  </a:cubicBezTo>
                  <a:cubicBezTo>
                    <a:pt x="37" y="4433"/>
                    <a:pt x="45" y="4431"/>
                    <a:pt x="54" y="4425"/>
                  </a:cubicBezTo>
                  <a:lnTo>
                    <a:pt x="2414" y="3062"/>
                  </a:lnTo>
                  <a:cubicBezTo>
                    <a:pt x="2444" y="3045"/>
                    <a:pt x="2469" y="3003"/>
                    <a:pt x="2469" y="2968"/>
                  </a:cubicBezTo>
                  <a:lnTo>
                    <a:pt x="2469" y="38"/>
                  </a:lnTo>
                  <a:cubicBezTo>
                    <a:pt x="2469" y="14"/>
                    <a:pt x="2456" y="0"/>
                    <a:pt x="24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53"/>
            <p:cNvSpPr/>
            <p:nvPr/>
          </p:nvSpPr>
          <p:spPr>
            <a:xfrm>
              <a:off x="2677275" y="705300"/>
              <a:ext cx="8925" cy="80025"/>
            </a:xfrm>
            <a:custGeom>
              <a:avLst/>
              <a:gdLst/>
              <a:ahLst/>
              <a:cxnLst/>
              <a:rect l="l" t="t" r="r" b="b"/>
              <a:pathLst>
                <a:path w="357" h="3201" extrusionOk="0">
                  <a:moveTo>
                    <a:pt x="18" y="1"/>
                  </a:moveTo>
                  <a:cubicBezTo>
                    <a:pt x="8" y="19"/>
                    <a:pt x="1" y="38"/>
                    <a:pt x="1" y="57"/>
                  </a:cubicBezTo>
                  <a:lnTo>
                    <a:pt x="1" y="2986"/>
                  </a:lnTo>
                  <a:cubicBezTo>
                    <a:pt x="1" y="3021"/>
                    <a:pt x="26" y="3062"/>
                    <a:pt x="55" y="3079"/>
                  </a:cubicBezTo>
                  <a:lnTo>
                    <a:pt x="249" y="3187"/>
                  </a:lnTo>
                  <a:cubicBezTo>
                    <a:pt x="262" y="3196"/>
                    <a:pt x="282" y="3200"/>
                    <a:pt x="302" y="3200"/>
                  </a:cubicBezTo>
                  <a:cubicBezTo>
                    <a:pt x="323" y="3200"/>
                    <a:pt x="343" y="3196"/>
                    <a:pt x="357" y="3187"/>
                  </a:cubicBezTo>
                  <a:lnTo>
                    <a:pt x="357" y="3187"/>
                  </a:lnTo>
                  <a:cubicBezTo>
                    <a:pt x="348" y="3192"/>
                    <a:pt x="340" y="3195"/>
                    <a:pt x="333" y="3195"/>
                  </a:cubicBezTo>
                  <a:cubicBezTo>
                    <a:pt x="315" y="3195"/>
                    <a:pt x="304" y="3179"/>
                    <a:pt x="304" y="3156"/>
                  </a:cubicBezTo>
                  <a:lnTo>
                    <a:pt x="304" y="227"/>
                  </a:lnTo>
                  <a:cubicBezTo>
                    <a:pt x="304" y="210"/>
                    <a:pt x="309" y="191"/>
                    <a:pt x="320" y="174"/>
                  </a:cubicBezTo>
                  <a:lnTo>
                    <a:pt x="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53"/>
            <p:cNvSpPr/>
            <p:nvPr/>
          </p:nvSpPr>
          <p:spPr>
            <a:xfrm>
              <a:off x="2693175" y="692700"/>
              <a:ext cx="45275" cy="72475"/>
            </a:xfrm>
            <a:custGeom>
              <a:avLst/>
              <a:gdLst/>
              <a:ahLst/>
              <a:cxnLst/>
              <a:rect l="l" t="t" r="r" b="b"/>
              <a:pathLst>
                <a:path w="1811" h="2899" extrusionOk="0">
                  <a:moveTo>
                    <a:pt x="358" y="929"/>
                  </a:moveTo>
                  <a:cubicBezTo>
                    <a:pt x="368" y="929"/>
                    <a:pt x="375" y="934"/>
                    <a:pt x="381" y="944"/>
                  </a:cubicBezTo>
                  <a:cubicBezTo>
                    <a:pt x="390" y="962"/>
                    <a:pt x="396" y="988"/>
                    <a:pt x="397" y="1021"/>
                  </a:cubicBezTo>
                  <a:cubicBezTo>
                    <a:pt x="402" y="1125"/>
                    <a:pt x="402" y="1237"/>
                    <a:pt x="397" y="1356"/>
                  </a:cubicBezTo>
                  <a:cubicBezTo>
                    <a:pt x="396" y="1392"/>
                    <a:pt x="390" y="1424"/>
                    <a:pt x="381" y="1453"/>
                  </a:cubicBezTo>
                  <a:cubicBezTo>
                    <a:pt x="370" y="1481"/>
                    <a:pt x="355" y="1501"/>
                    <a:pt x="332" y="1515"/>
                  </a:cubicBezTo>
                  <a:cubicBezTo>
                    <a:pt x="322" y="1520"/>
                    <a:pt x="313" y="1523"/>
                    <a:pt x="306" y="1523"/>
                  </a:cubicBezTo>
                  <a:cubicBezTo>
                    <a:pt x="296" y="1523"/>
                    <a:pt x="288" y="1518"/>
                    <a:pt x="283" y="1507"/>
                  </a:cubicBezTo>
                  <a:cubicBezTo>
                    <a:pt x="273" y="1490"/>
                    <a:pt x="267" y="1464"/>
                    <a:pt x="266" y="1430"/>
                  </a:cubicBezTo>
                  <a:cubicBezTo>
                    <a:pt x="261" y="1316"/>
                    <a:pt x="261" y="1206"/>
                    <a:pt x="266" y="1096"/>
                  </a:cubicBezTo>
                  <a:cubicBezTo>
                    <a:pt x="267" y="1060"/>
                    <a:pt x="273" y="1027"/>
                    <a:pt x="283" y="999"/>
                  </a:cubicBezTo>
                  <a:cubicBezTo>
                    <a:pt x="293" y="971"/>
                    <a:pt x="308" y="950"/>
                    <a:pt x="332" y="937"/>
                  </a:cubicBezTo>
                  <a:cubicBezTo>
                    <a:pt x="342" y="932"/>
                    <a:pt x="350" y="929"/>
                    <a:pt x="358" y="929"/>
                  </a:cubicBezTo>
                  <a:close/>
                  <a:moveTo>
                    <a:pt x="484" y="615"/>
                  </a:moveTo>
                  <a:cubicBezTo>
                    <a:pt x="441" y="615"/>
                    <a:pt x="390" y="632"/>
                    <a:pt x="332" y="665"/>
                  </a:cubicBezTo>
                  <a:cubicBezTo>
                    <a:pt x="232" y="723"/>
                    <a:pt x="155" y="804"/>
                    <a:pt x="98" y="911"/>
                  </a:cubicBezTo>
                  <a:cubicBezTo>
                    <a:pt x="41" y="1016"/>
                    <a:pt x="10" y="1134"/>
                    <a:pt x="5" y="1263"/>
                  </a:cubicBezTo>
                  <a:cubicBezTo>
                    <a:pt x="3" y="1322"/>
                    <a:pt x="1" y="1375"/>
                    <a:pt x="1" y="1419"/>
                  </a:cubicBezTo>
                  <a:cubicBezTo>
                    <a:pt x="1" y="1463"/>
                    <a:pt x="3" y="1512"/>
                    <a:pt x="5" y="1563"/>
                  </a:cubicBezTo>
                  <a:cubicBezTo>
                    <a:pt x="13" y="1683"/>
                    <a:pt x="45" y="1763"/>
                    <a:pt x="103" y="1804"/>
                  </a:cubicBezTo>
                  <a:cubicBezTo>
                    <a:pt x="128" y="1820"/>
                    <a:pt x="155" y="1829"/>
                    <a:pt x="186" y="1829"/>
                  </a:cubicBezTo>
                  <a:cubicBezTo>
                    <a:pt x="229" y="1829"/>
                    <a:pt x="277" y="1813"/>
                    <a:pt x="332" y="1781"/>
                  </a:cubicBezTo>
                  <a:cubicBezTo>
                    <a:pt x="426" y="1726"/>
                    <a:pt x="503" y="1646"/>
                    <a:pt x="560" y="1538"/>
                  </a:cubicBezTo>
                  <a:cubicBezTo>
                    <a:pt x="619" y="1432"/>
                    <a:pt x="652" y="1314"/>
                    <a:pt x="658" y="1186"/>
                  </a:cubicBezTo>
                  <a:cubicBezTo>
                    <a:pt x="661" y="1131"/>
                    <a:pt x="663" y="1081"/>
                    <a:pt x="663" y="1037"/>
                  </a:cubicBezTo>
                  <a:cubicBezTo>
                    <a:pt x="663" y="993"/>
                    <a:pt x="661" y="943"/>
                    <a:pt x="658" y="886"/>
                  </a:cubicBezTo>
                  <a:cubicBezTo>
                    <a:pt x="653" y="763"/>
                    <a:pt x="622" y="681"/>
                    <a:pt x="566" y="640"/>
                  </a:cubicBezTo>
                  <a:cubicBezTo>
                    <a:pt x="542" y="623"/>
                    <a:pt x="515" y="615"/>
                    <a:pt x="484" y="615"/>
                  </a:cubicBezTo>
                  <a:close/>
                  <a:moveTo>
                    <a:pt x="1507" y="1364"/>
                  </a:moveTo>
                  <a:cubicBezTo>
                    <a:pt x="1517" y="1364"/>
                    <a:pt x="1525" y="1369"/>
                    <a:pt x="1530" y="1378"/>
                  </a:cubicBezTo>
                  <a:cubicBezTo>
                    <a:pt x="1538" y="1397"/>
                    <a:pt x="1545" y="1423"/>
                    <a:pt x="1546" y="1456"/>
                  </a:cubicBezTo>
                  <a:cubicBezTo>
                    <a:pt x="1552" y="1561"/>
                    <a:pt x="1552" y="1672"/>
                    <a:pt x="1546" y="1790"/>
                  </a:cubicBezTo>
                  <a:cubicBezTo>
                    <a:pt x="1545" y="1826"/>
                    <a:pt x="1538" y="1858"/>
                    <a:pt x="1530" y="1887"/>
                  </a:cubicBezTo>
                  <a:cubicBezTo>
                    <a:pt x="1520" y="1915"/>
                    <a:pt x="1504" y="1936"/>
                    <a:pt x="1480" y="1949"/>
                  </a:cubicBezTo>
                  <a:cubicBezTo>
                    <a:pt x="1471" y="1955"/>
                    <a:pt x="1462" y="1957"/>
                    <a:pt x="1454" y="1957"/>
                  </a:cubicBezTo>
                  <a:cubicBezTo>
                    <a:pt x="1444" y="1957"/>
                    <a:pt x="1437" y="1953"/>
                    <a:pt x="1432" y="1943"/>
                  </a:cubicBezTo>
                  <a:cubicBezTo>
                    <a:pt x="1422" y="1925"/>
                    <a:pt x="1416" y="1899"/>
                    <a:pt x="1414" y="1866"/>
                  </a:cubicBezTo>
                  <a:cubicBezTo>
                    <a:pt x="1409" y="1753"/>
                    <a:pt x="1409" y="1641"/>
                    <a:pt x="1414" y="1531"/>
                  </a:cubicBezTo>
                  <a:cubicBezTo>
                    <a:pt x="1416" y="1495"/>
                    <a:pt x="1422" y="1463"/>
                    <a:pt x="1432" y="1434"/>
                  </a:cubicBezTo>
                  <a:cubicBezTo>
                    <a:pt x="1442" y="1406"/>
                    <a:pt x="1458" y="1386"/>
                    <a:pt x="1480" y="1372"/>
                  </a:cubicBezTo>
                  <a:cubicBezTo>
                    <a:pt x="1490" y="1367"/>
                    <a:pt x="1499" y="1364"/>
                    <a:pt x="1507" y="1364"/>
                  </a:cubicBezTo>
                  <a:close/>
                  <a:moveTo>
                    <a:pt x="1633" y="1051"/>
                  </a:moveTo>
                  <a:cubicBezTo>
                    <a:pt x="1589" y="1051"/>
                    <a:pt x="1538" y="1068"/>
                    <a:pt x="1480" y="1102"/>
                  </a:cubicBezTo>
                  <a:cubicBezTo>
                    <a:pt x="1381" y="1159"/>
                    <a:pt x="1304" y="1241"/>
                    <a:pt x="1247" y="1346"/>
                  </a:cubicBezTo>
                  <a:cubicBezTo>
                    <a:pt x="1190" y="1453"/>
                    <a:pt x="1159" y="1569"/>
                    <a:pt x="1154" y="1698"/>
                  </a:cubicBezTo>
                  <a:cubicBezTo>
                    <a:pt x="1151" y="1758"/>
                    <a:pt x="1150" y="1811"/>
                    <a:pt x="1150" y="1855"/>
                  </a:cubicBezTo>
                  <a:cubicBezTo>
                    <a:pt x="1150" y="1899"/>
                    <a:pt x="1151" y="1948"/>
                    <a:pt x="1154" y="2000"/>
                  </a:cubicBezTo>
                  <a:cubicBezTo>
                    <a:pt x="1161" y="2120"/>
                    <a:pt x="1194" y="2199"/>
                    <a:pt x="1252" y="2239"/>
                  </a:cubicBezTo>
                  <a:cubicBezTo>
                    <a:pt x="1276" y="2256"/>
                    <a:pt x="1304" y="2265"/>
                    <a:pt x="1335" y="2265"/>
                  </a:cubicBezTo>
                  <a:cubicBezTo>
                    <a:pt x="1377" y="2265"/>
                    <a:pt x="1426" y="2249"/>
                    <a:pt x="1480" y="2218"/>
                  </a:cubicBezTo>
                  <a:cubicBezTo>
                    <a:pt x="1574" y="2162"/>
                    <a:pt x="1651" y="2081"/>
                    <a:pt x="1708" y="1975"/>
                  </a:cubicBezTo>
                  <a:cubicBezTo>
                    <a:pt x="1768" y="1868"/>
                    <a:pt x="1800" y="1750"/>
                    <a:pt x="1807" y="1623"/>
                  </a:cubicBezTo>
                  <a:cubicBezTo>
                    <a:pt x="1810" y="1567"/>
                    <a:pt x="1811" y="1517"/>
                    <a:pt x="1811" y="1473"/>
                  </a:cubicBezTo>
                  <a:cubicBezTo>
                    <a:pt x="1811" y="1429"/>
                    <a:pt x="1810" y="1378"/>
                    <a:pt x="1807" y="1322"/>
                  </a:cubicBezTo>
                  <a:cubicBezTo>
                    <a:pt x="1800" y="1198"/>
                    <a:pt x="1770" y="1117"/>
                    <a:pt x="1714" y="1077"/>
                  </a:cubicBezTo>
                  <a:cubicBezTo>
                    <a:pt x="1690" y="1060"/>
                    <a:pt x="1663" y="1051"/>
                    <a:pt x="1633" y="1051"/>
                  </a:cubicBezTo>
                  <a:close/>
                  <a:moveTo>
                    <a:pt x="1535" y="1"/>
                  </a:moveTo>
                  <a:cubicBezTo>
                    <a:pt x="1529" y="1"/>
                    <a:pt x="1521" y="3"/>
                    <a:pt x="1512" y="8"/>
                  </a:cubicBezTo>
                  <a:lnTo>
                    <a:pt x="1304" y="129"/>
                  </a:lnTo>
                  <a:cubicBezTo>
                    <a:pt x="1284" y="139"/>
                    <a:pt x="1270" y="154"/>
                    <a:pt x="1259" y="169"/>
                  </a:cubicBezTo>
                  <a:cubicBezTo>
                    <a:pt x="1249" y="186"/>
                    <a:pt x="1239" y="205"/>
                    <a:pt x="1230" y="230"/>
                  </a:cubicBezTo>
                  <a:lnTo>
                    <a:pt x="235" y="2819"/>
                  </a:lnTo>
                  <a:cubicBezTo>
                    <a:pt x="232" y="2827"/>
                    <a:pt x="230" y="2834"/>
                    <a:pt x="229" y="2841"/>
                  </a:cubicBezTo>
                  <a:cubicBezTo>
                    <a:pt x="227" y="2848"/>
                    <a:pt x="226" y="2854"/>
                    <a:pt x="226" y="2858"/>
                  </a:cubicBezTo>
                  <a:cubicBezTo>
                    <a:pt x="226" y="2875"/>
                    <a:pt x="230" y="2889"/>
                    <a:pt x="239" y="2895"/>
                  </a:cubicBezTo>
                  <a:cubicBezTo>
                    <a:pt x="242" y="2897"/>
                    <a:pt x="246" y="2899"/>
                    <a:pt x="251" y="2899"/>
                  </a:cubicBezTo>
                  <a:cubicBezTo>
                    <a:pt x="257" y="2899"/>
                    <a:pt x="265" y="2896"/>
                    <a:pt x="273" y="2891"/>
                  </a:cubicBezTo>
                  <a:lnTo>
                    <a:pt x="483" y="2770"/>
                  </a:lnTo>
                  <a:cubicBezTo>
                    <a:pt x="503" y="2760"/>
                    <a:pt x="516" y="2746"/>
                    <a:pt x="526" y="2730"/>
                  </a:cubicBezTo>
                  <a:cubicBezTo>
                    <a:pt x="537" y="2713"/>
                    <a:pt x="547" y="2694"/>
                    <a:pt x="556" y="2669"/>
                  </a:cubicBezTo>
                  <a:lnTo>
                    <a:pt x="1552" y="81"/>
                  </a:lnTo>
                  <a:cubicBezTo>
                    <a:pt x="1554" y="72"/>
                    <a:pt x="1557" y="65"/>
                    <a:pt x="1558" y="59"/>
                  </a:cubicBezTo>
                  <a:cubicBezTo>
                    <a:pt x="1559" y="52"/>
                    <a:pt x="1561" y="45"/>
                    <a:pt x="1561" y="41"/>
                  </a:cubicBezTo>
                  <a:cubicBezTo>
                    <a:pt x="1561" y="24"/>
                    <a:pt x="1557" y="10"/>
                    <a:pt x="1547" y="4"/>
                  </a:cubicBezTo>
                  <a:cubicBezTo>
                    <a:pt x="1544" y="2"/>
                    <a:pt x="1540" y="1"/>
                    <a:pt x="153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53"/>
            <p:cNvSpPr/>
            <p:nvPr/>
          </p:nvSpPr>
          <p:spPr>
            <a:xfrm>
              <a:off x="2874675" y="662550"/>
              <a:ext cx="264350" cy="564975"/>
            </a:xfrm>
            <a:custGeom>
              <a:avLst/>
              <a:gdLst/>
              <a:ahLst/>
              <a:cxnLst/>
              <a:rect l="l" t="t" r="r" b="b"/>
              <a:pathLst>
                <a:path w="10574" h="22599" extrusionOk="0">
                  <a:moveTo>
                    <a:pt x="404" y="0"/>
                  </a:moveTo>
                  <a:cubicBezTo>
                    <a:pt x="338" y="0"/>
                    <a:pt x="271" y="15"/>
                    <a:pt x="220" y="43"/>
                  </a:cubicBezTo>
                  <a:lnTo>
                    <a:pt x="183" y="64"/>
                  </a:lnTo>
                  <a:cubicBezTo>
                    <a:pt x="83" y="122"/>
                    <a:pt x="0" y="264"/>
                    <a:pt x="0" y="382"/>
                  </a:cubicBezTo>
                  <a:lnTo>
                    <a:pt x="0" y="16579"/>
                  </a:lnTo>
                  <a:cubicBezTo>
                    <a:pt x="0" y="16696"/>
                    <a:pt x="83" y="16838"/>
                    <a:pt x="183" y="16897"/>
                  </a:cubicBezTo>
                  <a:lnTo>
                    <a:pt x="9986" y="22555"/>
                  </a:lnTo>
                  <a:cubicBezTo>
                    <a:pt x="10037" y="22584"/>
                    <a:pt x="10104" y="22599"/>
                    <a:pt x="10170" y="22599"/>
                  </a:cubicBezTo>
                  <a:cubicBezTo>
                    <a:pt x="10236" y="22599"/>
                    <a:pt x="10302" y="22584"/>
                    <a:pt x="10353" y="22556"/>
                  </a:cubicBezTo>
                  <a:lnTo>
                    <a:pt x="10390" y="22535"/>
                  </a:lnTo>
                  <a:cubicBezTo>
                    <a:pt x="10491" y="22478"/>
                    <a:pt x="10574" y="22336"/>
                    <a:pt x="10574" y="22219"/>
                  </a:cubicBezTo>
                  <a:lnTo>
                    <a:pt x="10574" y="6014"/>
                  </a:lnTo>
                  <a:cubicBezTo>
                    <a:pt x="10574" y="5897"/>
                    <a:pt x="10491" y="5754"/>
                    <a:pt x="10390" y="5696"/>
                  </a:cubicBezTo>
                  <a:lnTo>
                    <a:pt x="587" y="43"/>
                  </a:lnTo>
                  <a:cubicBezTo>
                    <a:pt x="536" y="15"/>
                    <a:pt x="470" y="0"/>
                    <a:pt x="404"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53"/>
            <p:cNvSpPr/>
            <p:nvPr/>
          </p:nvSpPr>
          <p:spPr>
            <a:xfrm>
              <a:off x="2874675" y="662550"/>
              <a:ext cx="264350" cy="564975"/>
            </a:xfrm>
            <a:custGeom>
              <a:avLst/>
              <a:gdLst/>
              <a:ahLst/>
              <a:cxnLst/>
              <a:rect l="l" t="t" r="r" b="b"/>
              <a:pathLst>
                <a:path w="10574" h="22599" extrusionOk="0">
                  <a:moveTo>
                    <a:pt x="404" y="0"/>
                  </a:moveTo>
                  <a:cubicBezTo>
                    <a:pt x="338" y="0"/>
                    <a:pt x="271" y="15"/>
                    <a:pt x="220" y="43"/>
                  </a:cubicBezTo>
                  <a:lnTo>
                    <a:pt x="183" y="64"/>
                  </a:lnTo>
                  <a:cubicBezTo>
                    <a:pt x="83" y="122"/>
                    <a:pt x="0" y="264"/>
                    <a:pt x="0" y="382"/>
                  </a:cubicBezTo>
                  <a:lnTo>
                    <a:pt x="0" y="16579"/>
                  </a:lnTo>
                  <a:cubicBezTo>
                    <a:pt x="0" y="16696"/>
                    <a:pt x="83" y="16838"/>
                    <a:pt x="183" y="16897"/>
                  </a:cubicBezTo>
                  <a:lnTo>
                    <a:pt x="9986" y="22555"/>
                  </a:lnTo>
                  <a:cubicBezTo>
                    <a:pt x="10037" y="22584"/>
                    <a:pt x="10104" y="22599"/>
                    <a:pt x="10170" y="22599"/>
                  </a:cubicBezTo>
                  <a:cubicBezTo>
                    <a:pt x="10236" y="22599"/>
                    <a:pt x="10302" y="22584"/>
                    <a:pt x="10353" y="22556"/>
                  </a:cubicBezTo>
                  <a:lnTo>
                    <a:pt x="10390" y="22535"/>
                  </a:lnTo>
                  <a:cubicBezTo>
                    <a:pt x="10491" y="22478"/>
                    <a:pt x="10574" y="22336"/>
                    <a:pt x="10574" y="22219"/>
                  </a:cubicBezTo>
                  <a:lnTo>
                    <a:pt x="10574" y="6014"/>
                  </a:lnTo>
                  <a:cubicBezTo>
                    <a:pt x="10574" y="5897"/>
                    <a:pt x="10491" y="5754"/>
                    <a:pt x="10390" y="5696"/>
                  </a:cubicBezTo>
                  <a:lnTo>
                    <a:pt x="587" y="43"/>
                  </a:lnTo>
                  <a:cubicBezTo>
                    <a:pt x="536" y="15"/>
                    <a:pt x="470" y="0"/>
                    <a:pt x="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53"/>
            <p:cNvSpPr/>
            <p:nvPr/>
          </p:nvSpPr>
          <p:spPr>
            <a:xfrm>
              <a:off x="2874625" y="669625"/>
              <a:ext cx="254325" cy="556675"/>
            </a:xfrm>
            <a:custGeom>
              <a:avLst/>
              <a:gdLst/>
              <a:ahLst/>
              <a:cxnLst/>
              <a:rect l="l" t="t" r="r" b="b"/>
              <a:pathLst>
                <a:path w="10173" h="22267" extrusionOk="0">
                  <a:moveTo>
                    <a:pt x="171" y="1"/>
                  </a:moveTo>
                  <a:cubicBezTo>
                    <a:pt x="82" y="1"/>
                    <a:pt x="0" y="71"/>
                    <a:pt x="0" y="169"/>
                  </a:cubicBezTo>
                  <a:lnTo>
                    <a:pt x="0" y="16309"/>
                  </a:lnTo>
                  <a:lnTo>
                    <a:pt x="2" y="16309"/>
                  </a:lnTo>
                  <a:cubicBezTo>
                    <a:pt x="2" y="16470"/>
                    <a:pt x="116" y="16572"/>
                    <a:pt x="255" y="16653"/>
                  </a:cubicBezTo>
                  <a:lnTo>
                    <a:pt x="9919" y="22232"/>
                  </a:lnTo>
                  <a:cubicBezTo>
                    <a:pt x="9960" y="22256"/>
                    <a:pt x="9998" y="22267"/>
                    <a:pt x="10032" y="22267"/>
                  </a:cubicBezTo>
                  <a:cubicBezTo>
                    <a:pt x="10115" y="22267"/>
                    <a:pt x="10172" y="22201"/>
                    <a:pt x="10172" y="22087"/>
                  </a:cubicBezTo>
                  <a:lnTo>
                    <a:pt x="10172" y="6043"/>
                  </a:lnTo>
                  <a:cubicBezTo>
                    <a:pt x="10172" y="5862"/>
                    <a:pt x="10075" y="5696"/>
                    <a:pt x="9920" y="5605"/>
                  </a:cubicBezTo>
                  <a:lnTo>
                    <a:pt x="255" y="24"/>
                  </a:lnTo>
                  <a:cubicBezTo>
                    <a:pt x="228" y="8"/>
                    <a:pt x="199" y="1"/>
                    <a:pt x="171"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53"/>
            <p:cNvSpPr/>
            <p:nvPr/>
          </p:nvSpPr>
          <p:spPr>
            <a:xfrm>
              <a:off x="2874625" y="669625"/>
              <a:ext cx="254325" cy="556675"/>
            </a:xfrm>
            <a:custGeom>
              <a:avLst/>
              <a:gdLst/>
              <a:ahLst/>
              <a:cxnLst/>
              <a:rect l="l" t="t" r="r" b="b"/>
              <a:pathLst>
                <a:path w="10173" h="22267" extrusionOk="0">
                  <a:moveTo>
                    <a:pt x="171" y="1"/>
                  </a:moveTo>
                  <a:cubicBezTo>
                    <a:pt x="82" y="1"/>
                    <a:pt x="0" y="71"/>
                    <a:pt x="0" y="169"/>
                  </a:cubicBezTo>
                  <a:lnTo>
                    <a:pt x="0" y="16309"/>
                  </a:lnTo>
                  <a:lnTo>
                    <a:pt x="2" y="16309"/>
                  </a:lnTo>
                  <a:cubicBezTo>
                    <a:pt x="2" y="16470"/>
                    <a:pt x="116" y="16572"/>
                    <a:pt x="255" y="16653"/>
                  </a:cubicBezTo>
                  <a:lnTo>
                    <a:pt x="9919" y="22232"/>
                  </a:lnTo>
                  <a:cubicBezTo>
                    <a:pt x="9960" y="22256"/>
                    <a:pt x="9998" y="22267"/>
                    <a:pt x="10032" y="22267"/>
                  </a:cubicBezTo>
                  <a:cubicBezTo>
                    <a:pt x="10115" y="22267"/>
                    <a:pt x="10172" y="22201"/>
                    <a:pt x="10172" y="22087"/>
                  </a:cubicBezTo>
                  <a:lnTo>
                    <a:pt x="10172" y="6043"/>
                  </a:lnTo>
                  <a:cubicBezTo>
                    <a:pt x="10172" y="5862"/>
                    <a:pt x="10075" y="5696"/>
                    <a:pt x="9920" y="5605"/>
                  </a:cubicBezTo>
                  <a:lnTo>
                    <a:pt x="255" y="24"/>
                  </a:lnTo>
                  <a:cubicBezTo>
                    <a:pt x="228" y="8"/>
                    <a:pt x="199"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53"/>
            <p:cNvSpPr/>
            <p:nvPr/>
          </p:nvSpPr>
          <p:spPr>
            <a:xfrm>
              <a:off x="2874675" y="662550"/>
              <a:ext cx="263100" cy="152000"/>
            </a:xfrm>
            <a:custGeom>
              <a:avLst/>
              <a:gdLst/>
              <a:ahLst/>
              <a:cxnLst/>
              <a:rect l="l" t="t" r="r" b="b"/>
              <a:pathLst>
                <a:path w="10524" h="6080" extrusionOk="0">
                  <a:moveTo>
                    <a:pt x="404" y="1"/>
                  </a:moveTo>
                  <a:cubicBezTo>
                    <a:pt x="338" y="1"/>
                    <a:pt x="272" y="15"/>
                    <a:pt x="222" y="43"/>
                  </a:cubicBezTo>
                  <a:lnTo>
                    <a:pt x="184" y="65"/>
                  </a:lnTo>
                  <a:cubicBezTo>
                    <a:pt x="83" y="122"/>
                    <a:pt x="0" y="264"/>
                    <a:pt x="0" y="382"/>
                  </a:cubicBezTo>
                  <a:lnTo>
                    <a:pt x="0" y="454"/>
                  </a:lnTo>
                  <a:cubicBezTo>
                    <a:pt x="0" y="355"/>
                    <a:pt x="81" y="285"/>
                    <a:pt x="169" y="285"/>
                  </a:cubicBezTo>
                  <a:cubicBezTo>
                    <a:pt x="198" y="285"/>
                    <a:pt x="227" y="292"/>
                    <a:pt x="254" y="308"/>
                  </a:cubicBezTo>
                  <a:lnTo>
                    <a:pt x="9918" y="5890"/>
                  </a:lnTo>
                  <a:cubicBezTo>
                    <a:pt x="9997" y="5934"/>
                    <a:pt x="10059" y="5999"/>
                    <a:pt x="10103" y="6074"/>
                  </a:cubicBezTo>
                  <a:cubicBezTo>
                    <a:pt x="10104" y="6077"/>
                    <a:pt x="10105" y="6078"/>
                    <a:pt x="10105" y="6079"/>
                  </a:cubicBezTo>
                  <a:lnTo>
                    <a:pt x="10523" y="5839"/>
                  </a:lnTo>
                  <a:cubicBezTo>
                    <a:pt x="10490" y="5780"/>
                    <a:pt x="10444" y="5728"/>
                    <a:pt x="10392" y="5699"/>
                  </a:cubicBezTo>
                  <a:lnTo>
                    <a:pt x="589" y="44"/>
                  </a:lnTo>
                  <a:cubicBezTo>
                    <a:pt x="537" y="15"/>
                    <a:pt x="470" y="1"/>
                    <a:pt x="404"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53"/>
            <p:cNvSpPr/>
            <p:nvPr/>
          </p:nvSpPr>
          <p:spPr>
            <a:xfrm>
              <a:off x="2874675" y="662550"/>
              <a:ext cx="263100" cy="152000"/>
            </a:xfrm>
            <a:custGeom>
              <a:avLst/>
              <a:gdLst/>
              <a:ahLst/>
              <a:cxnLst/>
              <a:rect l="l" t="t" r="r" b="b"/>
              <a:pathLst>
                <a:path w="10524" h="6080" extrusionOk="0">
                  <a:moveTo>
                    <a:pt x="404" y="1"/>
                  </a:moveTo>
                  <a:cubicBezTo>
                    <a:pt x="338" y="1"/>
                    <a:pt x="272" y="15"/>
                    <a:pt x="222" y="43"/>
                  </a:cubicBezTo>
                  <a:lnTo>
                    <a:pt x="184" y="65"/>
                  </a:lnTo>
                  <a:cubicBezTo>
                    <a:pt x="83" y="122"/>
                    <a:pt x="0" y="264"/>
                    <a:pt x="0" y="382"/>
                  </a:cubicBezTo>
                  <a:lnTo>
                    <a:pt x="0" y="454"/>
                  </a:lnTo>
                  <a:cubicBezTo>
                    <a:pt x="0" y="355"/>
                    <a:pt x="81" y="285"/>
                    <a:pt x="169" y="285"/>
                  </a:cubicBezTo>
                  <a:cubicBezTo>
                    <a:pt x="198" y="285"/>
                    <a:pt x="227" y="292"/>
                    <a:pt x="254" y="308"/>
                  </a:cubicBezTo>
                  <a:lnTo>
                    <a:pt x="9918" y="5890"/>
                  </a:lnTo>
                  <a:cubicBezTo>
                    <a:pt x="9997" y="5934"/>
                    <a:pt x="10059" y="5999"/>
                    <a:pt x="10103" y="6074"/>
                  </a:cubicBezTo>
                  <a:cubicBezTo>
                    <a:pt x="10104" y="6077"/>
                    <a:pt x="10105" y="6078"/>
                    <a:pt x="10105" y="6079"/>
                  </a:cubicBezTo>
                  <a:lnTo>
                    <a:pt x="10523" y="5839"/>
                  </a:lnTo>
                  <a:cubicBezTo>
                    <a:pt x="10490" y="5780"/>
                    <a:pt x="10444" y="5728"/>
                    <a:pt x="10392" y="5699"/>
                  </a:cubicBezTo>
                  <a:lnTo>
                    <a:pt x="589" y="44"/>
                  </a:lnTo>
                  <a:cubicBezTo>
                    <a:pt x="537" y="15"/>
                    <a:pt x="470" y="1"/>
                    <a:pt x="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53"/>
            <p:cNvSpPr/>
            <p:nvPr/>
          </p:nvSpPr>
          <p:spPr>
            <a:xfrm>
              <a:off x="2880625" y="700300"/>
              <a:ext cx="241400" cy="509325"/>
            </a:xfrm>
            <a:custGeom>
              <a:avLst/>
              <a:gdLst/>
              <a:ahLst/>
              <a:cxnLst/>
              <a:rect l="l" t="t" r="r" b="b"/>
              <a:pathLst>
                <a:path w="9656" h="20373" extrusionOk="0">
                  <a:moveTo>
                    <a:pt x="174" y="1"/>
                  </a:moveTo>
                  <a:cubicBezTo>
                    <a:pt x="84" y="1"/>
                    <a:pt x="1" y="73"/>
                    <a:pt x="1" y="175"/>
                  </a:cubicBezTo>
                  <a:lnTo>
                    <a:pt x="1" y="369"/>
                  </a:lnTo>
                  <a:lnTo>
                    <a:pt x="1" y="14708"/>
                  </a:lnTo>
                  <a:cubicBezTo>
                    <a:pt x="1" y="14876"/>
                    <a:pt x="116" y="14981"/>
                    <a:pt x="261" y="15063"/>
                  </a:cubicBezTo>
                  <a:lnTo>
                    <a:pt x="9395" y="20337"/>
                  </a:lnTo>
                  <a:cubicBezTo>
                    <a:pt x="9436" y="20361"/>
                    <a:pt x="9475" y="20372"/>
                    <a:pt x="9510" y="20372"/>
                  </a:cubicBezTo>
                  <a:cubicBezTo>
                    <a:pt x="9596" y="20372"/>
                    <a:pt x="9655" y="20304"/>
                    <a:pt x="9655" y="20186"/>
                  </a:cubicBezTo>
                  <a:lnTo>
                    <a:pt x="9655" y="5750"/>
                  </a:lnTo>
                  <a:cubicBezTo>
                    <a:pt x="9655" y="5565"/>
                    <a:pt x="9556" y="5393"/>
                    <a:pt x="9396" y="5300"/>
                  </a:cubicBezTo>
                  <a:lnTo>
                    <a:pt x="261" y="24"/>
                  </a:lnTo>
                  <a:cubicBezTo>
                    <a:pt x="233" y="8"/>
                    <a:pt x="203"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3"/>
            <p:cNvSpPr/>
            <p:nvPr/>
          </p:nvSpPr>
          <p:spPr>
            <a:xfrm>
              <a:off x="2880550" y="705925"/>
              <a:ext cx="237550" cy="504600"/>
            </a:xfrm>
            <a:custGeom>
              <a:avLst/>
              <a:gdLst/>
              <a:ahLst/>
              <a:cxnLst/>
              <a:rect l="l" t="t" r="r" b="b"/>
              <a:pathLst>
                <a:path w="9502" h="20184" extrusionOk="0">
                  <a:moveTo>
                    <a:pt x="245" y="0"/>
                  </a:moveTo>
                  <a:cubicBezTo>
                    <a:pt x="216" y="0"/>
                    <a:pt x="188" y="6"/>
                    <a:pt x="166" y="18"/>
                  </a:cubicBezTo>
                  <a:lnTo>
                    <a:pt x="78" y="69"/>
                  </a:lnTo>
                  <a:cubicBezTo>
                    <a:pt x="36" y="94"/>
                    <a:pt x="1" y="155"/>
                    <a:pt x="1" y="204"/>
                  </a:cubicBezTo>
                  <a:lnTo>
                    <a:pt x="1" y="14775"/>
                  </a:lnTo>
                  <a:cubicBezTo>
                    <a:pt x="1" y="14824"/>
                    <a:pt x="36" y="14885"/>
                    <a:pt x="78" y="14911"/>
                  </a:cubicBezTo>
                  <a:lnTo>
                    <a:pt x="9178" y="20165"/>
                  </a:lnTo>
                  <a:cubicBezTo>
                    <a:pt x="9199" y="20177"/>
                    <a:pt x="9228" y="20184"/>
                    <a:pt x="9256" y="20184"/>
                  </a:cubicBezTo>
                  <a:cubicBezTo>
                    <a:pt x="9284" y="20184"/>
                    <a:pt x="9312" y="20177"/>
                    <a:pt x="9334" y="20165"/>
                  </a:cubicBezTo>
                  <a:lnTo>
                    <a:pt x="9422" y="20114"/>
                  </a:lnTo>
                  <a:cubicBezTo>
                    <a:pt x="9465" y="20090"/>
                    <a:pt x="9499" y="20030"/>
                    <a:pt x="9499" y="19979"/>
                  </a:cubicBezTo>
                  <a:lnTo>
                    <a:pt x="9499" y="5408"/>
                  </a:lnTo>
                  <a:cubicBezTo>
                    <a:pt x="9501" y="5358"/>
                    <a:pt x="9466" y="5297"/>
                    <a:pt x="9424" y="5273"/>
                  </a:cubicBezTo>
                  <a:lnTo>
                    <a:pt x="323" y="18"/>
                  </a:lnTo>
                  <a:cubicBezTo>
                    <a:pt x="301" y="6"/>
                    <a:pt x="273" y="0"/>
                    <a:pt x="245" y="0"/>
                  </a:cubicBezTo>
                  <a:close/>
                </a:path>
              </a:pathLst>
            </a:custGeom>
            <a:solidFill>
              <a:schemeClr val="accent3"/>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3"/>
            <p:cNvSpPr/>
            <p:nvPr/>
          </p:nvSpPr>
          <p:spPr>
            <a:xfrm>
              <a:off x="3110475" y="839175"/>
              <a:ext cx="7575" cy="371275"/>
            </a:xfrm>
            <a:custGeom>
              <a:avLst/>
              <a:gdLst/>
              <a:ahLst/>
              <a:cxnLst/>
              <a:rect l="l" t="t" r="r" b="b"/>
              <a:pathLst>
                <a:path w="303" h="14851" extrusionOk="0">
                  <a:moveTo>
                    <a:pt x="280" y="0"/>
                  </a:moveTo>
                  <a:lnTo>
                    <a:pt x="36" y="142"/>
                  </a:lnTo>
                  <a:cubicBezTo>
                    <a:pt x="49" y="166"/>
                    <a:pt x="59" y="193"/>
                    <a:pt x="59" y="217"/>
                  </a:cubicBezTo>
                  <a:lnTo>
                    <a:pt x="59" y="14789"/>
                  </a:lnTo>
                  <a:cubicBezTo>
                    <a:pt x="60" y="14824"/>
                    <a:pt x="43" y="14844"/>
                    <a:pt x="18" y="14844"/>
                  </a:cubicBezTo>
                  <a:cubicBezTo>
                    <a:pt x="13" y="14844"/>
                    <a:pt x="7" y="14843"/>
                    <a:pt x="1" y="14841"/>
                  </a:cubicBezTo>
                  <a:lnTo>
                    <a:pt x="1" y="14841"/>
                  </a:lnTo>
                  <a:cubicBezTo>
                    <a:pt x="10" y="14845"/>
                    <a:pt x="18" y="14847"/>
                    <a:pt x="29" y="14849"/>
                  </a:cubicBezTo>
                  <a:cubicBezTo>
                    <a:pt x="34" y="14849"/>
                    <a:pt x="39" y="14850"/>
                    <a:pt x="44" y="14850"/>
                  </a:cubicBezTo>
                  <a:cubicBezTo>
                    <a:pt x="49" y="14851"/>
                    <a:pt x="53" y="14851"/>
                    <a:pt x="58" y="14851"/>
                  </a:cubicBezTo>
                  <a:cubicBezTo>
                    <a:pt x="70" y="14851"/>
                    <a:pt x="81" y="14850"/>
                    <a:pt x="92" y="14849"/>
                  </a:cubicBezTo>
                  <a:cubicBezTo>
                    <a:pt x="103" y="14847"/>
                    <a:pt x="111" y="14845"/>
                    <a:pt x="121" y="14841"/>
                  </a:cubicBezTo>
                  <a:cubicBezTo>
                    <a:pt x="127" y="14839"/>
                    <a:pt x="132" y="14836"/>
                    <a:pt x="137" y="14834"/>
                  </a:cubicBezTo>
                  <a:lnTo>
                    <a:pt x="225" y="14783"/>
                  </a:lnTo>
                  <a:cubicBezTo>
                    <a:pt x="268" y="14758"/>
                    <a:pt x="302" y="14698"/>
                    <a:pt x="302" y="14648"/>
                  </a:cubicBezTo>
                  <a:lnTo>
                    <a:pt x="302" y="77"/>
                  </a:lnTo>
                  <a:cubicBezTo>
                    <a:pt x="302" y="51"/>
                    <a:pt x="295" y="24"/>
                    <a:pt x="28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3"/>
            <p:cNvSpPr/>
            <p:nvPr/>
          </p:nvSpPr>
          <p:spPr>
            <a:xfrm>
              <a:off x="2880550" y="705925"/>
              <a:ext cx="237550" cy="163325"/>
            </a:xfrm>
            <a:custGeom>
              <a:avLst/>
              <a:gdLst/>
              <a:ahLst/>
              <a:cxnLst/>
              <a:rect l="l" t="t" r="r" b="b"/>
              <a:pathLst>
                <a:path w="9502" h="6533" extrusionOk="0">
                  <a:moveTo>
                    <a:pt x="245" y="0"/>
                  </a:moveTo>
                  <a:cubicBezTo>
                    <a:pt x="217" y="0"/>
                    <a:pt x="189" y="6"/>
                    <a:pt x="168" y="18"/>
                  </a:cubicBezTo>
                  <a:lnTo>
                    <a:pt x="80" y="69"/>
                  </a:lnTo>
                  <a:cubicBezTo>
                    <a:pt x="36" y="94"/>
                    <a:pt x="1" y="155"/>
                    <a:pt x="1" y="204"/>
                  </a:cubicBezTo>
                  <a:lnTo>
                    <a:pt x="1" y="1188"/>
                  </a:lnTo>
                  <a:lnTo>
                    <a:pt x="9257" y="6532"/>
                  </a:lnTo>
                  <a:lnTo>
                    <a:pt x="9501" y="6391"/>
                  </a:lnTo>
                  <a:lnTo>
                    <a:pt x="9501" y="5408"/>
                  </a:lnTo>
                  <a:cubicBezTo>
                    <a:pt x="9501" y="5358"/>
                    <a:pt x="9466" y="5297"/>
                    <a:pt x="9424" y="5273"/>
                  </a:cubicBezTo>
                  <a:lnTo>
                    <a:pt x="324" y="18"/>
                  </a:lnTo>
                  <a:cubicBezTo>
                    <a:pt x="301" y="6"/>
                    <a:pt x="273" y="0"/>
                    <a:pt x="245"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53"/>
            <p:cNvSpPr/>
            <p:nvPr/>
          </p:nvSpPr>
          <p:spPr>
            <a:xfrm>
              <a:off x="2880550" y="705925"/>
              <a:ext cx="237550" cy="163325"/>
            </a:xfrm>
            <a:custGeom>
              <a:avLst/>
              <a:gdLst/>
              <a:ahLst/>
              <a:cxnLst/>
              <a:rect l="l" t="t" r="r" b="b"/>
              <a:pathLst>
                <a:path w="9502" h="6533" extrusionOk="0">
                  <a:moveTo>
                    <a:pt x="245" y="0"/>
                  </a:moveTo>
                  <a:cubicBezTo>
                    <a:pt x="217" y="0"/>
                    <a:pt x="189" y="6"/>
                    <a:pt x="168" y="18"/>
                  </a:cubicBezTo>
                  <a:lnTo>
                    <a:pt x="80" y="69"/>
                  </a:lnTo>
                  <a:cubicBezTo>
                    <a:pt x="36" y="94"/>
                    <a:pt x="1" y="155"/>
                    <a:pt x="1" y="204"/>
                  </a:cubicBezTo>
                  <a:lnTo>
                    <a:pt x="1" y="1188"/>
                  </a:lnTo>
                  <a:lnTo>
                    <a:pt x="9257" y="6532"/>
                  </a:lnTo>
                  <a:lnTo>
                    <a:pt x="9501" y="6391"/>
                  </a:lnTo>
                  <a:lnTo>
                    <a:pt x="9501" y="5408"/>
                  </a:lnTo>
                  <a:cubicBezTo>
                    <a:pt x="9501" y="5358"/>
                    <a:pt x="9466" y="5297"/>
                    <a:pt x="9424" y="5273"/>
                  </a:cubicBezTo>
                  <a:lnTo>
                    <a:pt x="324" y="18"/>
                  </a:lnTo>
                  <a:cubicBezTo>
                    <a:pt x="301" y="6"/>
                    <a:pt x="273" y="0"/>
                    <a:pt x="2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53"/>
            <p:cNvSpPr/>
            <p:nvPr/>
          </p:nvSpPr>
          <p:spPr>
            <a:xfrm>
              <a:off x="2880625" y="705875"/>
              <a:ext cx="236875" cy="136800"/>
            </a:xfrm>
            <a:custGeom>
              <a:avLst/>
              <a:gdLst/>
              <a:ahLst/>
              <a:cxnLst/>
              <a:rect l="l" t="t" r="r" b="b"/>
              <a:pathLst>
                <a:path w="9475" h="5472" extrusionOk="0">
                  <a:moveTo>
                    <a:pt x="242" y="1"/>
                  </a:moveTo>
                  <a:cubicBezTo>
                    <a:pt x="214" y="1"/>
                    <a:pt x="186" y="7"/>
                    <a:pt x="165" y="20"/>
                  </a:cubicBezTo>
                  <a:lnTo>
                    <a:pt x="77" y="71"/>
                  </a:lnTo>
                  <a:cubicBezTo>
                    <a:pt x="39" y="91"/>
                    <a:pt x="8" y="138"/>
                    <a:pt x="1" y="182"/>
                  </a:cubicBezTo>
                  <a:cubicBezTo>
                    <a:pt x="7" y="161"/>
                    <a:pt x="22" y="149"/>
                    <a:pt x="41" y="149"/>
                  </a:cubicBezTo>
                  <a:cubicBezTo>
                    <a:pt x="52" y="149"/>
                    <a:pt x="63" y="152"/>
                    <a:pt x="75" y="160"/>
                  </a:cubicBezTo>
                  <a:lnTo>
                    <a:pt x="9175" y="5414"/>
                  </a:lnTo>
                  <a:cubicBezTo>
                    <a:pt x="9197" y="5426"/>
                    <a:pt x="9217" y="5447"/>
                    <a:pt x="9231" y="5472"/>
                  </a:cubicBezTo>
                  <a:lnTo>
                    <a:pt x="9475" y="5331"/>
                  </a:lnTo>
                  <a:cubicBezTo>
                    <a:pt x="9460" y="5307"/>
                    <a:pt x="9442" y="5285"/>
                    <a:pt x="9419" y="5273"/>
                  </a:cubicBezTo>
                  <a:lnTo>
                    <a:pt x="320" y="20"/>
                  </a:lnTo>
                  <a:cubicBezTo>
                    <a:pt x="298" y="7"/>
                    <a:pt x="270" y="1"/>
                    <a:pt x="242"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3"/>
            <p:cNvSpPr/>
            <p:nvPr/>
          </p:nvSpPr>
          <p:spPr>
            <a:xfrm>
              <a:off x="2880625" y="705875"/>
              <a:ext cx="236875" cy="136800"/>
            </a:xfrm>
            <a:custGeom>
              <a:avLst/>
              <a:gdLst/>
              <a:ahLst/>
              <a:cxnLst/>
              <a:rect l="l" t="t" r="r" b="b"/>
              <a:pathLst>
                <a:path w="9475" h="5472" extrusionOk="0">
                  <a:moveTo>
                    <a:pt x="242" y="1"/>
                  </a:moveTo>
                  <a:cubicBezTo>
                    <a:pt x="214" y="1"/>
                    <a:pt x="186" y="7"/>
                    <a:pt x="165" y="20"/>
                  </a:cubicBezTo>
                  <a:lnTo>
                    <a:pt x="77" y="71"/>
                  </a:lnTo>
                  <a:cubicBezTo>
                    <a:pt x="39" y="91"/>
                    <a:pt x="8" y="138"/>
                    <a:pt x="1" y="182"/>
                  </a:cubicBezTo>
                  <a:cubicBezTo>
                    <a:pt x="7" y="161"/>
                    <a:pt x="22" y="149"/>
                    <a:pt x="41" y="149"/>
                  </a:cubicBezTo>
                  <a:cubicBezTo>
                    <a:pt x="52" y="149"/>
                    <a:pt x="63" y="152"/>
                    <a:pt x="75" y="160"/>
                  </a:cubicBezTo>
                  <a:lnTo>
                    <a:pt x="9175" y="5414"/>
                  </a:lnTo>
                  <a:cubicBezTo>
                    <a:pt x="9197" y="5426"/>
                    <a:pt x="9217" y="5447"/>
                    <a:pt x="9231" y="5472"/>
                  </a:cubicBezTo>
                  <a:lnTo>
                    <a:pt x="9475" y="5331"/>
                  </a:lnTo>
                  <a:cubicBezTo>
                    <a:pt x="9460" y="5307"/>
                    <a:pt x="9442" y="5285"/>
                    <a:pt x="9419" y="5273"/>
                  </a:cubicBezTo>
                  <a:lnTo>
                    <a:pt x="320" y="20"/>
                  </a:lnTo>
                  <a:cubicBezTo>
                    <a:pt x="298" y="7"/>
                    <a:pt x="270" y="1"/>
                    <a:pt x="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53"/>
            <p:cNvSpPr/>
            <p:nvPr/>
          </p:nvSpPr>
          <p:spPr>
            <a:xfrm>
              <a:off x="3111375" y="839175"/>
              <a:ext cx="6725" cy="30050"/>
            </a:xfrm>
            <a:custGeom>
              <a:avLst/>
              <a:gdLst/>
              <a:ahLst/>
              <a:cxnLst/>
              <a:rect l="l" t="t" r="r" b="b"/>
              <a:pathLst>
                <a:path w="269" h="1202" extrusionOk="0">
                  <a:moveTo>
                    <a:pt x="245" y="0"/>
                  </a:moveTo>
                  <a:lnTo>
                    <a:pt x="1" y="142"/>
                  </a:lnTo>
                  <a:cubicBezTo>
                    <a:pt x="15" y="166"/>
                    <a:pt x="24" y="193"/>
                    <a:pt x="24" y="217"/>
                  </a:cubicBezTo>
                  <a:lnTo>
                    <a:pt x="24" y="1201"/>
                  </a:lnTo>
                  <a:lnTo>
                    <a:pt x="268" y="1061"/>
                  </a:lnTo>
                  <a:lnTo>
                    <a:pt x="268" y="77"/>
                  </a:lnTo>
                  <a:cubicBezTo>
                    <a:pt x="268" y="52"/>
                    <a:pt x="259" y="24"/>
                    <a:pt x="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53"/>
            <p:cNvSpPr/>
            <p:nvPr/>
          </p:nvSpPr>
          <p:spPr>
            <a:xfrm>
              <a:off x="3053750" y="847675"/>
              <a:ext cx="48750" cy="32825"/>
            </a:xfrm>
            <a:custGeom>
              <a:avLst/>
              <a:gdLst/>
              <a:ahLst/>
              <a:cxnLst/>
              <a:rect l="l" t="t" r="r" b="b"/>
              <a:pathLst>
                <a:path w="1950" h="1313" extrusionOk="0">
                  <a:moveTo>
                    <a:pt x="0" y="0"/>
                  </a:moveTo>
                  <a:lnTo>
                    <a:pt x="0" y="187"/>
                  </a:lnTo>
                  <a:lnTo>
                    <a:pt x="1950" y="1312"/>
                  </a:lnTo>
                  <a:lnTo>
                    <a:pt x="1950" y="1125"/>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53"/>
            <p:cNvSpPr/>
            <p:nvPr/>
          </p:nvSpPr>
          <p:spPr>
            <a:xfrm>
              <a:off x="3029400" y="842975"/>
              <a:ext cx="73100" cy="46925"/>
            </a:xfrm>
            <a:custGeom>
              <a:avLst/>
              <a:gdLst/>
              <a:ahLst/>
              <a:cxnLst/>
              <a:rect l="l" t="t" r="r" b="b"/>
              <a:pathLst>
                <a:path w="2924" h="1877" extrusionOk="0">
                  <a:moveTo>
                    <a:pt x="1" y="0"/>
                  </a:moveTo>
                  <a:lnTo>
                    <a:pt x="1" y="188"/>
                  </a:lnTo>
                  <a:lnTo>
                    <a:pt x="2924" y="1876"/>
                  </a:lnTo>
                  <a:lnTo>
                    <a:pt x="2924" y="168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53"/>
            <p:cNvSpPr/>
            <p:nvPr/>
          </p:nvSpPr>
          <p:spPr>
            <a:xfrm>
              <a:off x="3037475" y="857025"/>
              <a:ext cx="65025" cy="42225"/>
            </a:xfrm>
            <a:custGeom>
              <a:avLst/>
              <a:gdLst/>
              <a:ahLst/>
              <a:cxnLst/>
              <a:rect l="l" t="t" r="r" b="b"/>
              <a:pathLst>
                <a:path w="2601" h="1689" extrusionOk="0">
                  <a:moveTo>
                    <a:pt x="1" y="1"/>
                  </a:moveTo>
                  <a:lnTo>
                    <a:pt x="1" y="189"/>
                  </a:lnTo>
                  <a:lnTo>
                    <a:pt x="2601" y="1689"/>
                  </a:lnTo>
                  <a:lnTo>
                    <a:pt x="2601" y="150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3"/>
            <p:cNvSpPr/>
            <p:nvPr/>
          </p:nvSpPr>
          <p:spPr>
            <a:xfrm>
              <a:off x="2894825" y="756025"/>
              <a:ext cx="22425" cy="43175"/>
            </a:xfrm>
            <a:custGeom>
              <a:avLst/>
              <a:gdLst/>
              <a:ahLst/>
              <a:cxnLst/>
              <a:rect l="l" t="t" r="r" b="b"/>
              <a:pathLst>
                <a:path w="897" h="1727" extrusionOk="0">
                  <a:moveTo>
                    <a:pt x="26" y="0"/>
                  </a:moveTo>
                  <a:cubicBezTo>
                    <a:pt x="21" y="0"/>
                    <a:pt x="16" y="2"/>
                    <a:pt x="12" y="5"/>
                  </a:cubicBezTo>
                  <a:cubicBezTo>
                    <a:pt x="5" y="10"/>
                    <a:pt x="0" y="20"/>
                    <a:pt x="0" y="36"/>
                  </a:cubicBezTo>
                  <a:lnTo>
                    <a:pt x="0" y="252"/>
                  </a:lnTo>
                  <a:cubicBezTo>
                    <a:pt x="0" y="265"/>
                    <a:pt x="5" y="281"/>
                    <a:pt x="12" y="296"/>
                  </a:cubicBezTo>
                  <a:cubicBezTo>
                    <a:pt x="20" y="314"/>
                    <a:pt x="28" y="324"/>
                    <a:pt x="41" y="330"/>
                  </a:cubicBezTo>
                  <a:lnTo>
                    <a:pt x="309" y="485"/>
                  </a:lnTo>
                  <a:lnTo>
                    <a:pt x="309" y="1528"/>
                  </a:lnTo>
                  <a:cubicBezTo>
                    <a:pt x="309" y="1542"/>
                    <a:pt x="312" y="1558"/>
                    <a:pt x="321" y="1573"/>
                  </a:cubicBezTo>
                  <a:cubicBezTo>
                    <a:pt x="328" y="1588"/>
                    <a:pt x="337" y="1600"/>
                    <a:pt x="348" y="1606"/>
                  </a:cubicBezTo>
                  <a:lnTo>
                    <a:pt x="549" y="1721"/>
                  </a:lnTo>
                  <a:cubicBezTo>
                    <a:pt x="554" y="1724"/>
                    <a:pt x="559" y="1726"/>
                    <a:pt x="564" y="1726"/>
                  </a:cubicBezTo>
                  <a:cubicBezTo>
                    <a:pt x="569" y="1726"/>
                    <a:pt x="574" y="1724"/>
                    <a:pt x="578" y="1721"/>
                  </a:cubicBezTo>
                  <a:cubicBezTo>
                    <a:pt x="585" y="1715"/>
                    <a:pt x="589" y="1704"/>
                    <a:pt x="589" y="1689"/>
                  </a:cubicBezTo>
                  <a:lnTo>
                    <a:pt x="589" y="646"/>
                  </a:lnTo>
                  <a:lnTo>
                    <a:pt x="857" y="801"/>
                  </a:lnTo>
                  <a:cubicBezTo>
                    <a:pt x="863" y="804"/>
                    <a:pt x="868" y="806"/>
                    <a:pt x="873" y="806"/>
                  </a:cubicBezTo>
                  <a:cubicBezTo>
                    <a:pt x="877" y="806"/>
                    <a:pt x="882" y="804"/>
                    <a:pt x="885" y="801"/>
                  </a:cubicBezTo>
                  <a:cubicBezTo>
                    <a:pt x="894" y="796"/>
                    <a:pt x="897" y="785"/>
                    <a:pt x="897" y="770"/>
                  </a:cubicBezTo>
                  <a:lnTo>
                    <a:pt x="897" y="554"/>
                  </a:lnTo>
                  <a:cubicBezTo>
                    <a:pt x="897" y="541"/>
                    <a:pt x="894" y="525"/>
                    <a:pt x="885" y="510"/>
                  </a:cubicBezTo>
                  <a:cubicBezTo>
                    <a:pt x="878" y="494"/>
                    <a:pt x="869" y="482"/>
                    <a:pt x="857" y="476"/>
                  </a:cubicBezTo>
                  <a:lnTo>
                    <a:pt x="41" y="5"/>
                  </a:lnTo>
                  <a:cubicBezTo>
                    <a:pt x="36" y="2"/>
                    <a:pt x="30"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3"/>
            <p:cNvSpPr/>
            <p:nvPr/>
          </p:nvSpPr>
          <p:spPr>
            <a:xfrm>
              <a:off x="2915825" y="773275"/>
              <a:ext cx="26550" cy="44925"/>
            </a:xfrm>
            <a:custGeom>
              <a:avLst/>
              <a:gdLst/>
              <a:ahLst/>
              <a:cxnLst/>
              <a:rect l="l" t="t" r="r" b="b"/>
              <a:pathLst>
                <a:path w="1062" h="1797" extrusionOk="0">
                  <a:moveTo>
                    <a:pt x="529" y="482"/>
                  </a:moveTo>
                  <a:lnTo>
                    <a:pt x="652" y="1040"/>
                  </a:lnTo>
                  <a:lnTo>
                    <a:pt x="406" y="899"/>
                  </a:lnTo>
                  <a:lnTo>
                    <a:pt x="529" y="482"/>
                  </a:lnTo>
                  <a:close/>
                  <a:moveTo>
                    <a:pt x="379" y="0"/>
                  </a:moveTo>
                  <a:cubicBezTo>
                    <a:pt x="372" y="0"/>
                    <a:pt x="367" y="3"/>
                    <a:pt x="362" y="7"/>
                  </a:cubicBezTo>
                  <a:cubicBezTo>
                    <a:pt x="352" y="16"/>
                    <a:pt x="344" y="26"/>
                    <a:pt x="340" y="39"/>
                  </a:cubicBezTo>
                  <a:lnTo>
                    <a:pt x="7" y="1128"/>
                  </a:lnTo>
                  <a:cubicBezTo>
                    <a:pt x="3" y="1139"/>
                    <a:pt x="1" y="1149"/>
                    <a:pt x="1" y="1155"/>
                  </a:cubicBezTo>
                  <a:cubicBezTo>
                    <a:pt x="1" y="1168"/>
                    <a:pt x="4" y="1179"/>
                    <a:pt x="11" y="1193"/>
                  </a:cubicBezTo>
                  <a:cubicBezTo>
                    <a:pt x="17" y="1205"/>
                    <a:pt x="25" y="1215"/>
                    <a:pt x="34" y="1220"/>
                  </a:cubicBezTo>
                  <a:lnTo>
                    <a:pt x="226" y="1330"/>
                  </a:lnTo>
                  <a:cubicBezTo>
                    <a:pt x="239" y="1338"/>
                    <a:pt x="250" y="1342"/>
                    <a:pt x="258" y="1342"/>
                  </a:cubicBezTo>
                  <a:cubicBezTo>
                    <a:pt x="263" y="1342"/>
                    <a:pt x="267" y="1341"/>
                    <a:pt x="270" y="1338"/>
                  </a:cubicBezTo>
                  <a:cubicBezTo>
                    <a:pt x="278" y="1332"/>
                    <a:pt x="283" y="1324"/>
                    <a:pt x="286" y="1314"/>
                  </a:cubicBezTo>
                  <a:lnTo>
                    <a:pt x="328" y="1169"/>
                  </a:lnTo>
                  <a:lnTo>
                    <a:pt x="734" y="1403"/>
                  </a:lnTo>
                  <a:lnTo>
                    <a:pt x="776" y="1597"/>
                  </a:lnTo>
                  <a:cubicBezTo>
                    <a:pt x="777" y="1608"/>
                    <a:pt x="783" y="1622"/>
                    <a:pt x="792" y="1639"/>
                  </a:cubicBezTo>
                  <a:cubicBezTo>
                    <a:pt x="801" y="1655"/>
                    <a:pt x="815" y="1670"/>
                    <a:pt x="835" y="1681"/>
                  </a:cubicBezTo>
                  <a:lnTo>
                    <a:pt x="1028" y="1793"/>
                  </a:lnTo>
                  <a:cubicBezTo>
                    <a:pt x="1032" y="1795"/>
                    <a:pt x="1037" y="1797"/>
                    <a:pt x="1040" y="1797"/>
                  </a:cubicBezTo>
                  <a:cubicBezTo>
                    <a:pt x="1044" y="1797"/>
                    <a:pt x="1048" y="1795"/>
                    <a:pt x="1051" y="1793"/>
                  </a:cubicBezTo>
                  <a:cubicBezTo>
                    <a:pt x="1057" y="1788"/>
                    <a:pt x="1061" y="1778"/>
                    <a:pt x="1061" y="1767"/>
                  </a:cubicBezTo>
                  <a:cubicBezTo>
                    <a:pt x="1061" y="1760"/>
                    <a:pt x="1059" y="1748"/>
                    <a:pt x="1055" y="1733"/>
                  </a:cubicBezTo>
                  <a:lnTo>
                    <a:pt x="722" y="261"/>
                  </a:lnTo>
                  <a:cubicBezTo>
                    <a:pt x="719" y="243"/>
                    <a:pt x="710" y="223"/>
                    <a:pt x="700" y="203"/>
                  </a:cubicBezTo>
                  <a:cubicBezTo>
                    <a:pt x="690" y="182"/>
                    <a:pt x="674" y="166"/>
                    <a:pt x="653" y="153"/>
                  </a:cubicBezTo>
                  <a:lnTo>
                    <a:pt x="409" y="11"/>
                  </a:lnTo>
                  <a:cubicBezTo>
                    <a:pt x="397" y="4"/>
                    <a:pt x="387" y="0"/>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3"/>
            <p:cNvSpPr/>
            <p:nvPr/>
          </p:nvSpPr>
          <p:spPr>
            <a:xfrm>
              <a:off x="2943150" y="784000"/>
              <a:ext cx="26200" cy="49750"/>
            </a:xfrm>
            <a:custGeom>
              <a:avLst/>
              <a:gdLst/>
              <a:ahLst/>
              <a:cxnLst/>
              <a:rect l="l" t="t" r="r" b="b"/>
              <a:pathLst>
                <a:path w="1048" h="1990" extrusionOk="0">
                  <a:moveTo>
                    <a:pt x="37" y="0"/>
                  </a:moveTo>
                  <a:cubicBezTo>
                    <a:pt x="33" y="0"/>
                    <a:pt x="30" y="1"/>
                    <a:pt x="26" y="4"/>
                  </a:cubicBezTo>
                  <a:cubicBezTo>
                    <a:pt x="20" y="10"/>
                    <a:pt x="16" y="18"/>
                    <a:pt x="16" y="30"/>
                  </a:cubicBezTo>
                  <a:cubicBezTo>
                    <a:pt x="16" y="37"/>
                    <a:pt x="19" y="44"/>
                    <a:pt x="21" y="55"/>
                  </a:cubicBezTo>
                  <a:lnTo>
                    <a:pt x="359" y="882"/>
                  </a:lnTo>
                  <a:lnTo>
                    <a:pt x="5" y="1335"/>
                  </a:lnTo>
                  <a:cubicBezTo>
                    <a:pt x="3" y="1340"/>
                    <a:pt x="2" y="1344"/>
                    <a:pt x="2" y="1346"/>
                  </a:cubicBezTo>
                  <a:cubicBezTo>
                    <a:pt x="0" y="1350"/>
                    <a:pt x="0" y="1353"/>
                    <a:pt x="0" y="1356"/>
                  </a:cubicBezTo>
                  <a:cubicBezTo>
                    <a:pt x="0" y="1369"/>
                    <a:pt x="4" y="1380"/>
                    <a:pt x="11" y="1394"/>
                  </a:cubicBezTo>
                  <a:cubicBezTo>
                    <a:pt x="18" y="1406"/>
                    <a:pt x="25" y="1415"/>
                    <a:pt x="34" y="1421"/>
                  </a:cubicBezTo>
                  <a:lnTo>
                    <a:pt x="267" y="1555"/>
                  </a:lnTo>
                  <a:cubicBezTo>
                    <a:pt x="281" y="1563"/>
                    <a:pt x="291" y="1567"/>
                    <a:pt x="300" y="1567"/>
                  </a:cubicBezTo>
                  <a:cubicBezTo>
                    <a:pt x="303" y="1567"/>
                    <a:pt x="306" y="1567"/>
                    <a:pt x="308" y="1565"/>
                  </a:cubicBezTo>
                  <a:cubicBezTo>
                    <a:pt x="315" y="1560"/>
                    <a:pt x="322" y="1554"/>
                    <a:pt x="329" y="1544"/>
                  </a:cubicBezTo>
                  <a:lnTo>
                    <a:pt x="524" y="1292"/>
                  </a:lnTo>
                  <a:lnTo>
                    <a:pt x="720" y="1769"/>
                  </a:lnTo>
                  <a:cubicBezTo>
                    <a:pt x="726" y="1784"/>
                    <a:pt x="732" y="1798"/>
                    <a:pt x="741" y="1813"/>
                  </a:cubicBezTo>
                  <a:cubicBezTo>
                    <a:pt x="747" y="1827"/>
                    <a:pt x="761" y="1840"/>
                    <a:pt x="782" y="1851"/>
                  </a:cubicBezTo>
                  <a:lnTo>
                    <a:pt x="1014" y="1985"/>
                  </a:lnTo>
                  <a:cubicBezTo>
                    <a:pt x="1018" y="1988"/>
                    <a:pt x="1022" y="1989"/>
                    <a:pt x="1026" y="1989"/>
                  </a:cubicBezTo>
                  <a:cubicBezTo>
                    <a:pt x="1030" y="1989"/>
                    <a:pt x="1034" y="1988"/>
                    <a:pt x="1037" y="1985"/>
                  </a:cubicBezTo>
                  <a:cubicBezTo>
                    <a:pt x="1043" y="1980"/>
                    <a:pt x="1047" y="1972"/>
                    <a:pt x="1047" y="1960"/>
                  </a:cubicBezTo>
                  <a:cubicBezTo>
                    <a:pt x="1047" y="1957"/>
                    <a:pt x="1046" y="1954"/>
                    <a:pt x="1046" y="1951"/>
                  </a:cubicBezTo>
                  <a:cubicBezTo>
                    <a:pt x="1046" y="1947"/>
                    <a:pt x="1045" y="1942"/>
                    <a:pt x="1042" y="1936"/>
                  </a:cubicBezTo>
                  <a:lnTo>
                    <a:pt x="692" y="1085"/>
                  </a:lnTo>
                  <a:lnTo>
                    <a:pt x="1031" y="640"/>
                  </a:lnTo>
                  <a:cubicBezTo>
                    <a:pt x="1035" y="633"/>
                    <a:pt x="1036" y="627"/>
                    <a:pt x="1036" y="620"/>
                  </a:cubicBezTo>
                  <a:cubicBezTo>
                    <a:pt x="1036" y="607"/>
                    <a:pt x="1032" y="596"/>
                    <a:pt x="1026" y="583"/>
                  </a:cubicBezTo>
                  <a:cubicBezTo>
                    <a:pt x="1019" y="570"/>
                    <a:pt x="1011" y="561"/>
                    <a:pt x="1002" y="555"/>
                  </a:cubicBezTo>
                  <a:lnTo>
                    <a:pt x="768" y="421"/>
                  </a:lnTo>
                  <a:cubicBezTo>
                    <a:pt x="756" y="414"/>
                    <a:pt x="746" y="411"/>
                    <a:pt x="739" y="411"/>
                  </a:cubicBezTo>
                  <a:cubicBezTo>
                    <a:pt x="733" y="411"/>
                    <a:pt x="729" y="413"/>
                    <a:pt x="725" y="416"/>
                  </a:cubicBezTo>
                  <a:lnTo>
                    <a:pt x="705" y="436"/>
                  </a:lnTo>
                  <a:lnTo>
                    <a:pt x="527" y="675"/>
                  </a:lnTo>
                  <a:lnTo>
                    <a:pt x="343" y="225"/>
                  </a:lnTo>
                  <a:cubicBezTo>
                    <a:pt x="339" y="216"/>
                    <a:pt x="333" y="203"/>
                    <a:pt x="323" y="184"/>
                  </a:cubicBezTo>
                  <a:cubicBezTo>
                    <a:pt x="314" y="164"/>
                    <a:pt x="300" y="150"/>
                    <a:pt x="279" y="137"/>
                  </a:cubicBezTo>
                  <a:lnTo>
                    <a:pt x="50" y="4"/>
                  </a:lnTo>
                  <a:cubicBezTo>
                    <a:pt x="45" y="1"/>
                    <a:pt x="41" y="0"/>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3"/>
            <p:cNvSpPr/>
            <p:nvPr/>
          </p:nvSpPr>
          <p:spPr>
            <a:xfrm>
              <a:off x="2893675" y="949325"/>
              <a:ext cx="208825" cy="132625"/>
            </a:xfrm>
            <a:custGeom>
              <a:avLst/>
              <a:gdLst/>
              <a:ahLst/>
              <a:cxnLst/>
              <a:rect l="l" t="t" r="r" b="b"/>
              <a:pathLst>
                <a:path w="8353" h="5305" extrusionOk="0">
                  <a:moveTo>
                    <a:pt x="0" y="1"/>
                  </a:moveTo>
                  <a:lnTo>
                    <a:pt x="0" y="482"/>
                  </a:lnTo>
                  <a:lnTo>
                    <a:pt x="8353" y="5305"/>
                  </a:lnTo>
                  <a:lnTo>
                    <a:pt x="8353" y="4823"/>
                  </a:lnTo>
                  <a:lnTo>
                    <a:pt x="0" y="1"/>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3"/>
            <p:cNvSpPr/>
            <p:nvPr/>
          </p:nvSpPr>
          <p:spPr>
            <a:xfrm>
              <a:off x="2893675" y="949325"/>
              <a:ext cx="208825" cy="132625"/>
            </a:xfrm>
            <a:custGeom>
              <a:avLst/>
              <a:gdLst/>
              <a:ahLst/>
              <a:cxnLst/>
              <a:rect l="l" t="t" r="r" b="b"/>
              <a:pathLst>
                <a:path w="8353" h="5305" extrusionOk="0">
                  <a:moveTo>
                    <a:pt x="0" y="1"/>
                  </a:moveTo>
                  <a:lnTo>
                    <a:pt x="0" y="482"/>
                  </a:lnTo>
                  <a:lnTo>
                    <a:pt x="8353" y="5305"/>
                  </a:lnTo>
                  <a:lnTo>
                    <a:pt x="8353" y="482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3"/>
            <p:cNvSpPr/>
            <p:nvPr/>
          </p:nvSpPr>
          <p:spPr>
            <a:xfrm>
              <a:off x="2893675" y="961375"/>
              <a:ext cx="208825" cy="138775"/>
            </a:xfrm>
            <a:custGeom>
              <a:avLst/>
              <a:gdLst/>
              <a:ahLst/>
              <a:cxnLst/>
              <a:rect l="l" t="t" r="r" b="b"/>
              <a:pathLst>
                <a:path w="8353" h="5551" extrusionOk="0">
                  <a:moveTo>
                    <a:pt x="52" y="75"/>
                  </a:moveTo>
                  <a:lnTo>
                    <a:pt x="8301" y="4838"/>
                  </a:lnTo>
                  <a:lnTo>
                    <a:pt x="8301" y="5476"/>
                  </a:lnTo>
                  <a:lnTo>
                    <a:pt x="52" y="712"/>
                  </a:lnTo>
                  <a:lnTo>
                    <a:pt x="52" y="75"/>
                  </a:lnTo>
                  <a:close/>
                  <a:moveTo>
                    <a:pt x="0" y="0"/>
                  </a:moveTo>
                  <a:lnTo>
                    <a:pt x="0" y="728"/>
                  </a:lnTo>
                  <a:lnTo>
                    <a:pt x="8353" y="5551"/>
                  </a:lnTo>
                  <a:lnTo>
                    <a:pt x="8353" y="482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3"/>
            <p:cNvSpPr/>
            <p:nvPr/>
          </p:nvSpPr>
          <p:spPr>
            <a:xfrm>
              <a:off x="3032375" y="1042450"/>
              <a:ext cx="1325" cy="17125"/>
            </a:xfrm>
            <a:custGeom>
              <a:avLst/>
              <a:gdLst/>
              <a:ahLst/>
              <a:cxnLst/>
              <a:rect l="l" t="t" r="r" b="b"/>
              <a:pathLst>
                <a:path w="53" h="685" extrusionOk="0">
                  <a:moveTo>
                    <a:pt x="1" y="0"/>
                  </a:moveTo>
                  <a:lnTo>
                    <a:pt x="1" y="678"/>
                  </a:lnTo>
                  <a:lnTo>
                    <a:pt x="52" y="685"/>
                  </a:lnTo>
                  <a:lnTo>
                    <a:pt x="52" y="7"/>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3"/>
            <p:cNvSpPr/>
            <p:nvPr/>
          </p:nvSpPr>
          <p:spPr>
            <a:xfrm>
              <a:off x="2963500" y="1002600"/>
              <a:ext cx="1300" cy="17225"/>
            </a:xfrm>
            <a:custGeom>
              <a:avLst/>
              <a:gdLst/>
              <a:ahLst/>
              <a:cxnLst/>
              <a:rect l="l" t="t" r="r" b="b"/>
              <a:pathLst>
                <a:path w="52" h="689" extrusionOk="0">
                  <a:moveTo>
                    <a:pt x="1" y="1"/>
                  </a:moveTo>
                  <a:lnTo>
                    <a:pt x="1" y="680"/>
                  </a:lnTo>
                  <a:lnTo>
                    <a:pt x="52" y="689"/>
                  </a:lnTo>
                  <a:lnTo>
                    <a:pt x="52" y="7"/>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3"/>
            <p:cNvSpPr/>
            <p:nvPr/>
          </p:nvSpPr>
          <p:spPr>
            <a:xfrm>
              <a:off x="2893675" y="978425"/>
              <a:ext cx="208825" cy="138825"/>
            </a:xfrm>
            <a:custGeom>
              <a:avLst/>
              <a:gdLst/>
              <a:ahLst/>
              <a:cxnLst/>
              <a:rect l="l" t="t" r="r" b="b"/>
              <a:pathLst>
                <a:path w="8353" h="5553" extrusionOk="0">
                  <a:moveTo>
                    <a:pt x="52" y="76"/>
                  </a:moveTo>
                  <a:lnTo>
                    <a:pt x="8301" y="4840"/>
                  </a:lnTo>
                  <a:lnTo>
                    <a:pt x="8301" y="5477"/>
                  </a:lnTo>
                  <a:lnTo>
                    <a:pt x="52" y="713"/>
                  </a:lnTo>
                  <a:lnTo>
                    <a:pt x="52" y="76"/>
                  </a:lnTo>
                  <a:close/>
                  <a:moveTo>
                    <a:pt x="0" y="1"/>
                  </a:moveTo>
                  <a:lnTo>
                    <a:pt x="0" y="728"/>
                  </a:lnTo>
                  <a:lnTo>
                    <a:pt x="8353" y="5552"/>
                  </a:lnTo>
                  <a:lnTo>
                    <a:pt x="8353" y="482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53"/>
            <p:cNvSpPr/>
            <p:nvPr/>
          </p:nvSpPr>
          <p:spPr>
            <a:xfrm>
              <a:off x="3032375" y="1059525"/>
              <a:ext cx="1325" cy="17125"/>
            </a:xfrm>
            <a:custGeom>
              <a:avLst/>
              <a:gdLst/>
              <a:ahLst/>
              <a:cxnLst/>
              <a:rect l="l" t="t" r="r" b="b"/>
              <a:pathLst>
                <a:path w="53" h="685" extrusionOk="0">
                  <a:moveTo>
                    <a:pt x="1" y="1"/>
                  </a:moveTo>
                  <a:lnTo>
                    <a:pt x="1" y="676"/>
                  </a:lnTo>
                  <a:lnTo>
                    <a:pt x="52" y="684"/>
                  </a:lnTo>
                  <a:lnTo>
                    <a:pt x="52" y="7"/>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53"/>
            <p:cNvSpPr/>
            <p:nvPr/>
          </p:nvSpPr>
          <p:spPr>
            <a:xfrm>
              <a:off x="2963500" y="1019625"/>
              <a:ext cx="1300" cy="17275"/>
            </a:xfrm>
            <a:custGeom>
              <a:avLst/>
              <a:gdLst/>
              <a:ahLst/>
              <a:cxnLst/>
              <a:rect l="l" t="t" r="r" b="b"/>
              <a:pathLst>
                <a:path w="52" h="691" extrusionOk="0">
                  <a:moveTo>
                    <a:pt x="1" y="0"/>
                  </a:moveTo>
                  <a:lnTo>
                    <a:pt x="1" y="683"/>
                  </a:lnTo>
                  <a:lnTo>
                    <a:pt x="52" y="690"/>
                  </a:lnTo>
                  <a:lnTo>
                    <a:pt x="52" y="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53"/>
            <p:cNvSpPr/>
            <p:nvPr/>
          </p:nvSpPr>
          <p:spPr>
            <a:xfrm>
              <a:off x="2893675" y="995525"/>
              <a:ext cx="208825" cy="138775"/>
            </a:xfrm>
            <a:custGeom>
              <a:avLst/>
              <a:gdLst/>
              <a:ahLst/>
              <a:cxnLst/>
              <a:rect l="l" t="t" r="r" b="b"/>
              <a:pathLst>
                <a:path w="8353" h="5551" extrusionOk="0">
                  <a:moveTo>
                    <a:pt x="52" y="74"/>
                  </a:moveTo>
                  <a:lnTo>
                    <a:pt x="8301" y="4838"/>
                  </a:lnTo>
                  <a:lnTo>
                    <a:pt x="8301" y="5475"/>
                  </a:lnTo>
                  <a:lnTo>
                    <a:pt x="52" y="712"/>
                  </a:lnTo>
                  <a:lnTo>
                    <a:pt x="52" y="74"/>
                  </a:lnTo>
                  <a:close/>
                  <a:moveTo>
                    <a:pt x="0" y="0"/>
                  </a:moveTo>
                  <a:lnTo>
                    <a:pt x="0" y="728"/>
                  </a:lnTo>
                  <a:lnTo>
                    <a:pt x="8353" y="5551"/>
                  </a:lnTo>
                  <a:lnTo>
                    <a:pt x="8353" y="482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53"/>
            <p:cNvSpPr/>
            <p:nvPr/>
          </p:nvSpPr>
          <p:spPr>
            <a:xfrm>
              <a:off x="3032375" y="1076575"/>
              <a:ext cx="1325" cy="17125"/>
            </a:xfrm>
            <a:custGeom>
              <a:avLst/>
              <a:gdLst/>
              <a:ahLst/>
              <a:cxnLst/>
              <a:rect l="l" t="t" r="r" b="b"/>
              <a:pathLst>
                <a:path w="53" h="685" extrusionOk="0">
                  <a:moveTo>
                    <a:pt x="1" y="0"/>
                  </a:moveTo>
                  <a:lnTo>
                    <a:pt x="1" y="677"/>
                  </a:lnTo>
                  <a:lnTo>
                    <a:pt x="52" y="685"/>
                  </a:lnTo>
                  <a:lnTo>
                    <a:pt x="52" y="7"/>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53"/>
            <p:cNvSpPr/>
            <p:nvPr/>
          </p:nvSpPr>
          <p:spPr>
            <a:xfrm>
              <a:off x="2963500" y="1036700"/>
              <a:ext cx="1300" cy="17250"/>
            </a:xfrm>
            <a:custGeom>
              <a:avLst/>
              <a:gdLst/>
              <a:ahLst/>
              <a:cxnLst/>
              <a:rect l="l" t="t" r="r" b="b"/>
              <a:pathLst>
                <a:path w="52" h="690" extrusionOk="0">
                  <a:moveTo>
                    <a:pt x="1" y="1"/>
                  </a:moveTo>
                  <a:lnTo>
                    <a:pt x="1" y="682"/>
                  </a:lnTo>
                  <a:lnTo>
                    <a:pt x="52" y="690"/>
                  </a:lnTo>
                  <a:lnTo>
                    <a:pt x="52" y="8"/>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53"/>
            <p:cNvSpPr/>
            <p:nvPr/>
          </p:nvSpPr>
          <p:spPr>
            <a:xfrm>
              <a:off x="2893675" y="1012575"/>
              <a:ext cx="208825" cy="138800"/>
            </a:xfrm>
            <a:custGeom>
              <a:avLst/>
              <a:gdLst/>
              <a:ahLst/>
              <a:cxnLst/>
              <a:rect l="l" t="t" r="r" b="b"/>
              <a:pathLst>
                <a:path w="8353" h="5552" extrusionOk="0">
                  <a:moveTo>
                    <a:pt x="52" y="75"/>
                  </a:moveTo>
                  <a:lnTo>
                    <a:pt x="8301" y="4839"/>
                  </a:lnTo>
                  <a:lnTo>
                    <a:pt x="8301" y="5477"/>
                  </a:lnTo>
                  <a:lnTo>
                    <a:pt x="52" y="713"/>
                  </a:lnTo>
                  <a:lnTo>
                    <a:pt x="52" y="75"/>
                  </a:lnTo>
                  <a:close/>
                  <a:moveTo>
                    <a:pt x="0" y="1"/>
                  </a:moveTo>
                  <a:lnTo>
                    <a:pt x="0" y="728"/>
                  </a:lnTo>
                  <a:lnTo>
                    <a:pt x="8353" y="5551"/>
                  </a:lnTo>
                  <a:lnTo>
                    <a:pt x="8353" y="482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53"/>
            <p:cNvSpPr/>
            <p:nvPr/>
          </p:nvSpPr>
          <p:spPr>
            <a:xfrm>
              <a:off x="3032375" y="1093625"/>
              <a:ext cx="1325" cy="17175"/>
            </a:xfrm>
            <a:custGeom>
              <a:avLst/>
              <a:gdLst/>
              <a:ahLst/>
              <a:cxnLst/>
              <a:rect l="l" t="t" r="r" b="b"/>
              <a:pathLst>
                <a:path w="53" h="687" extrusionOk="0">
                  <a:moveTo>
                    <a:pt x="1" y="1"/>
                  </a:moveTo>
                  <a:lnTo>
                    <a:pt x="1" y="678"/>
                  </a:lnTo>
                  <a:lnTo>
                    <a:pt x="52" y="686"/>
                  </a:lnTo>
                  <a:lnTo>
                    <a:pt x="52" y="8"/>
                  </a:lnTo>
                  <a:lnTo>
                    <a:pt x="1" y="1"/>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53"/>
            <p:cNvSpPr/>
            <p:nvPr/>
          </p:nvSpPr>
          <p:spPr>
            <a:xfrm>
              <a:off x="2963500" y="1053775"/>
              <a:ext cx="1300" cy="17275"/>
            </a:xfrm>
            <a:custGeom>
              <a:avLst/>
              <a:gdLst/>
              <a:ahLst/>
              <a:cxnLst/>
              <a:rect l="l" t="t" r="r" b="b"/>
              <a:pathLst>
                <a:path w="52" h="691" extrusionOk="0">
                  <a:moveTo>
                    <a:pt x="1" y="0"/>
                  </a:moveTo>
                  <a:lnTo>
                    <a:pt x="1" y="682"/>
                  </a:lnTo>
                  <a:lnTo>
                    <a:pt x="52" y="690"/>
                  </a:lnTo>
                  <a:lnTo>
                    <a:pt x="52" y="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53"/>
            <p:cNvSpPr/>
            <p:nvPr/>
          </p:nvSpPr>
          <p:spPr>
            <a:xfrm>
              <a:off x="2893675" y="1043125"/>
              <a:ext cx="71150" cy="65150"/>
            </a:xfrm>
            <a:custGeom>
              <a:avLst/>
              <a:gdLst/>
              <a:ahLst/>
              <a:cxnLst/>
              <a:rect l="l" t="t" r="r" b="b"/>
              <a:pathLst>
                <a:path w="2846" h="2606" extrusionOk="0">
                  <a:moveTo>
                    <a:pt x="52" y="90"/>
                  </a:moveTo>
                  <a:lnTo>
                    <a:pt x="2794" y="1672"/>
                  </a:lnTo>
                  <a:lnTo>
                    <a:pt x="2794" y="2517"/>
                  </a:lnTo>
                  <a:lnTo>
                    <a:pt x="52" y="935"/>
                  </a:lnTo>
                  <a:lnTo>
                    <a:pt x="52" y="90"/>
                  </a:lnTo>
                  <a:close/>
                  <a:moveTo>
                    <a:pt x="0" y="1"/>
                  </a:moveTo>
                  <a:lnTo>
                    <a:pt x="0" y="964"/>
                  </a:lnTo>
                  <a:lnTo>
                    <a:pt x="2846" y="2606"/>
                  </a:lnTo>
                  <a:lnTo>
                    <a:pt x="2846" y="1643"/>
                  </a:lnTo>
                  <a:lnTo>
                    <a:pt x="0" y="1"/>
                  </a:lnTo>
                  <a:close/>
                </a:path>
              </a:pathLst>
            </a:custGeom>
            <a:solidFill>
              <a:srgbClr val="BA68C8"/>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53"/>
            <p:cNvSpPr/>
            <p:nvPr/>
          </p:nvSpPr>
          <p:spPr>
            <a:xfrm>
              <a:off x="2996975" y="1115975"/>
              <a:ext cx="105525" cy="71100"/>
            </a:xfrm>
            <a:custGeom>
              <a:avLst/>
              <a:gdLst/>
              <a:ahLst/>
              <a:cxnLst/>
              <a:rect l="l" t="t" r="r" b="b"/>
              <a:pathLst>
                <a:path w="4221" h="2844" extrusionOk="0">
                  <a:moveTo>
                    <a:pt x="0" y="1"/>
                  </a:moveTo>
                  <a:lnTo>
                    <a:pt x="0" y="407"/>
                  </a:lnTo>
                  <a:lnTo>
                    <a:pt x="4221" y="2843"/>
                  </a:lnTo>
                  <a:lnTo>
                    <a:pt x="4221" y="2437"/>
                  </a:lnTo>
                  <a:lnTo>
                    <a:pt x="0"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53"/>
            <p:cNvSpPr/>
            <p:nvPr/>
          </p:nvSpPr>
          <p:spPr>
            <a:xfrm>
              <a:off x="2893675" y="872975"/>
              <a:ext cx="92350" cy="65425"/>
            </a:xfrm>
            <a:custGeom>
              <a:avLst/>
              <a:gdLst/>
              <a:ahLst/>
              <a:cxnLst/>
              <a:rect l="l" t="t" r="r" b="b"/>
              <a:pathLst>
                <a:path w="3694" h="2617" extrusionOk="0">
                  <a:moveTo>
                    <a:pt x="0" y="1"/>
                  </a:moveTo>
                  <a:lnTo>
                    <a:pt x="0" y="483"/>
                  </a:lnTo>
                  <a:lnTo>
                    <a:pt x="3693" y="2616"/>
                  </a:lnTo>
                  <a:lnTo>
                    <a:pt x="3693" y="2133"/>
                  </a:lnTo>
                  <a:lnTo>
                    <a:pt x="0" y="1"/>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53"/>
            <p:cNvSpPr/>
            <p:nvPr/>
          </p:nvSpPr>
          <p:spPr>
            <a:xfrm>
              <a:off x="2893675" y="872975"/>
              <a:ext cx="92350" cy="65425"/>
            </a:xfrm>
            <a:custGeom>
              <a:avLst/>
              <a:gdLst/>
              <a:ahLst/>
              <a:cxnLst/>
              <a:rect l="l" t="t" r="r" b="b"/>
              <a:pathLst>
                <a:path w="3694" h="2617" extrusionOk="0">
                  <a:moveTo>
                    <a:pt x="0" y="1"/>
                  </a:moveTo>
                  <a:lnTo>
                    <a:pt x="0" y="483"/>
                  </a:lnTo>
                  <a:lnTo>
                    <a:pt x="3693" y="2616"/>
                  </a:lnTo>
                  <a:lnTo>
                    <a:pt x="3693" y="213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53"/>
            <p:cNvSpPr/>
            <p:nvPr/>
          </p:nvSpPr>
          <p:spPr>
            <a:xfrm>
              <a:off x="2897450" y="895225"/>
              <a:ext cx="7375" cy="13875"/>
            </a:xfrm>
            <a:custGeom>
              <a:avLst/>
              <a:gdLst/>
              <a:ahLst/>
              <a:cxnLst/>
              <a:rect l="l" t="t" r="r" b="b"/>
              <a:pathLst>
                <a:path w="295" h="555" extrusionOk="0">
                  <a:moveTo>
                    <a:pt x="36" y="60"/>
                  </a:moveTo>
                  <a:lnTo>
                    <a:pt x="259" y="189"/>
                  </a:lnTo>
                  <a:lnTo>
                    <a:pt x="259" y="493"/>
                  </a:lnTo>
                  <a:lnTo>
                    <a:pt x="36" y="364"/>
                  </a:lnTo>
                  <a:lnTo>
                    <a:pt x="36" y="60"/>
                  </a:lnTo>
                  <a:close/>
                  <a:moveTo>
                    <a:pt x="1" y="1"/>
                  </a:moveTo>
                  <a:lnTo>
                    <a:pt x="1" y="385"/>
                  </a:lnTo>
                  <a:lnTo>
                    <a:pt x="294" y="554"/>
                  </a:lnTo>
                  <a:lnTo>
                    <a:pt x="294" y="169"/>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53"/>
            <p:cNvSpPr/>
            <p:nvPr/>
          </p:nvSpPr>
          <p:spPr>
            <a:xfrm>
              <a:off x="2897450" y="913150"/>
              <a:ext cx="7375" cy="13875"/>
            </a:xfrm>
            <a:custGeom>
              <a:avLst/>
              <a:gdLst/>
              <a:ahLst/>
              <a:cxnLst/>
              <a:rect l="l" t="t" r="r" b="b"/>
              <a:pathLst>
                <a:path w="295" h="555" extrusionOk="0">
                  <a:moveTo>
                    <a:pt x="36" y="60"/>
                  </a:moveTo>
                  <a:lnTo>
                    <a:pt x="259" y="189"/>
                  </a:lnTo>
                  <a:lnTo>
                    <a:pt x="259" y="494"/>
                  </a:lnTo>
                  <a:lnTo>
                    <a:pt x="36" y="365"/>
                  </a:lnTo>
                  <a:lnTo>
                    <a:pt x="36" y="60"/>
                  </a:lnTo>
                  <a:close/>
                  <a:moveTo>
                    <a:pt x="1" y="0"/>
                  </a:moveTo>
                  <a:lnTo>
                    <a:pt x="1" y="386"/>
                  </a:lnTo>
                  <a:lnTo>
                    <a:pt x="294" y="555"/>
                  </a:lnTo>
                  <a:lnTo>
                    <a:pt x="294" y="17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53"/>
            <p:cNvSpPr/>
            <p:nvPr/>
          </p:nvSpPr>
          <p:spPr>
            <a:xfrm>
              <a:off x="2897450" y="931075"/>
              <a:ext cx="7375" cy="13900"/>
            </a:xfrm>
            <a:custGeom>
              <a:avLst/>
              <a:gdLst/>
              <a:ahLst/>
              <a:cxnLst/>
              <a:rect l="l" t="t" r="r" b="b"/>
              <a:pathLst>
                <a:path w="295" h="556" extrusionOk="0">
                  <a:moveTo>
                    <a:pt x="36" y="61"/>
                  </a:moveTo>
                  <a:lnTo>
                    <a:pt x="259" y="190"/>
                  </a:lnTo>
                  <a:lnTo>
                    <a:pt x="259" y="495"/>
                  </a:lnTo>
                  <a:lnTo>
                    <a:pt x="36" y="365"/>
                  </a:lnTo>
                  <a:lnTo>
                    <a:pt x="36" y="61"/>
                  </a:lnTo>
                  <a:close/>
                  <a:moveTo>
                    <a:pt x="1" y="1"/>
                  </a:moveTo>
                  <a:lnTo>
                    <a:pt x="1" y="386"/>
                  </a:lnTo>
                  <a:lnTo>
                    <a:pt x="294" y="555"/>
                  </a:lnTo>
                  <a:lnTo>
                    <a:pt x="294" y="170"/>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53"/>
            <p:cNvSpPr/>
            <p:nvPr/>
          </p:nvSpPr>
          <p:spPr>
            <a:xfrm>
              <a:off x="2908725" y="903950"/>
              <a:ext cx="74450" cy="43475"/>
            </a:xfrm>
            <a:custGeom>
              <a:avLst/>
              <a:gdLst/>
              <a:ahLst/>
              <a:cxnLst/>
              <a:rect l="l" t="t" r="r" b="b"/>
              <a:pathLst>
                <a:path w="2978" h="1739" extrusionOk="0">
                  <a:moveTo>
                    <a:pt x="31" y="1"/>
                  </a:moveTo>
                  <a:cubicBezTo>
                    <a:pt x="22" y="1"/>
                    <a:pt x="14" y="6"/>
                    <a:pt x="8" y="14"/>
                  </a:cubicBezTo>
                  <a:cubicBezTo>
                    <a:pt x="1" y="27"/>
                    <a:pt x="4" y="42"/>
                    <a:pt x="18" y="50"/>
                  </a:cubicBezTo>
                  <a:lnTo>
                    <a:pt x="2934" y="1734"/>
                  </a:lnTo>
                  <a:cubicBezTo>
                    <a:pt x="2938" y="1737"/>
                    <a:pt x="2944" y="1739"/>
                    <a:pt x="2947" y="1739"/>
                  </a:cubicBezTo>
                  <a:cubicBezTo>
                    <a:pt x="2956" y="1739"/>
                    <a:pt x="2965" y="1734"/>
                    <a:pt x="2970" y="1725"/>
                  </a:cubicBezTo>
                  <a:cubicBezTo>
                    <a:pt x="2978" y="1713"/>
                    <a:pt x="2975" y="1697"/>
                    <a:pt x="2961" y="1689"/>
                  </a:cubicBezTo>
                  <a:lnTo>
                    <a:pt x="44" y="5"/>
                  </a:lnTo>
                  <a:cubicBezTo>
                    <a:pt x="40" y="2"/>
                    <a:pt x="35" y="1"/>
                    <a:pt x="31" y="1"/>
                  </a:cubicBez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53"/>
            <p:cNvSpPr/>
            <p:nvPr/>
          </p:nvSpPr>
          <p:spPr>
            <a:xfrm>
              <a:off x="2908725" y="908550"/>
              <a:ext cx="74450" cy="43450"/>
            </a:xfrm>
            <a:custGeom>
              <a:avLst/>
              <a:gdLst/>
              <a:ahLst/>
              <a:cxnLst/>
              <a:rect l="l" t="t" r="r" b="b"/>
              <a:pathLst>
                <a:path w="2978" h="1738" extrusionOk="0">
                  <a:moveTo>
                    <a:pt x="31" y="0"/>
                  </a:moveTo>
                  <a:cubicBezTo>
                    <a:pt x="22" y="0"/>
                    <a:pt x="14" y="5"/>
                    <a:pt x="8" y="13"/>
                  </a:cubicBezTo>
                  <a:cubicBezTo>
                    <a:pt x="1" y="26"/>
                    <a:pt x="4" y="42"/>
                    <a:pt x="18" y="49"/>
                  </a:cubicBezTo>
                  <a:lnTo>
                    <a:pt x="2934" y="1733"/>
                  </a:lnTo>
                  <a:cubicBezTo>
                    <a:pt x="2938" y="1736"/>
                    <a:pt x="2944" y="1737"/>
                    <a:pt x="2947" y="1737"/>
                  </a:cubicBezTo>
                  <a:cubicBezTo>
                    <a:pt x="2956" y="1737"/>
                    <a:pt x="2965" y="1732"/>
                    <a:pt x="2970" y="1725"/>
                  </a:cubicBezTo>
                  <a:cubicBezTo>
                    <a:pt x="2978" y="1711"/>
                    <a:pt x="2975" y="1696"/>
                    <a:pt x="2961" y="1689"/>
                  </a:cubicBezTo>
                  <a:lnTo>
                    <a:pt x="44" y="4"/>
                  </a:lnTo>
                  <a:cubicBezTo>
                    <a:pt x="40" y="1"/>
                    <a:pt x="36" y="0"/>
                    <a:pt x="31" y="0"/>
                  </a:cubicBez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53"/>
            <p:cNvSpPr/>
            <p:nvPr/>
          </p:nvSpPr>
          <p:spPr>
            <a:xfrm>
              <a:off x="2908725" y="921925"/>
              <a:ext cx="74450" cy="43475"/>
            </a:xfrm>
            <a:custGeom>
              <a:avLst/>
              <a:gdLst/>
              <a:ahLst/>
              <a:cxnLst/>
              <a:rect l="l" t="t" r="r" b="b"/>
              <a:pathLst>
                <a:path w="2978" h="1739" extrusionOk="0">
                  <a:moveTo>
                    <a:pt x="31" y="1"/>
                  </a:moveTo>
                  <a:cubicBezTo>
                    <a:pt x="22" y="1"/>
                    <a:pt x="14" y="5"/>
                    <a:pt x="8" y="14"/>
                  </a:cubicBezTo>
                  <a:cubicBezTo>
                    <a:pt x="1" y="26"/>
                    <a:pt x="4" y="43"/>
                    <a:pt x="18" y="50"/>
                  </a:cubicBezTo>
                  <a:lnTo>
                    <a:pt x="2934" y="1734"/>
                  </a:lnTo>
                  <a:cubicBezTo>
                    <a:pt x="2938" y="1737"/>
                    <a:pt x="2944" y="1738"/>
                    <a:pt x="2947" y="1738"/>
                  </a:cubicBezTo>
                  <a:cubicBezTo>
                    <a:pt x="2956" y="1738"/>
                    <a:pt x="2965" y="1733"/>
                    <a:pt x="2970" y="1726"/>
                  </a:cubicBezTo>
                  <a:cubicBezTo>
                    <a:pt x="2978" y="1712"/>
                    <a:pt x="2975" y="1697"/>
                    <a:pt x="2961" y="1689"/>
                  </a:cubicBezTo>
                  <a:lnTo>
                    <a:pt x="44" y="5"/>
                  </a:lnTo>
                  <a:cubicBezTo>
                    <a:pt x="40" y="2"/>
                    <a:pt x="35" y="1"/>
                    <a:pt x="31" y="1"/>
                  </a:cubicBez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53"/>
            <p:cNvSpPr/>
            <p:nvPr/>
          </p:nvSpPr>
          <p:spPr>
            <a:xfrm>
              <a:off x="2908725" y="926475"/>
              <a:ext cx="74450" cy="43450"/>
            </a:xfrm>
            <a:custGeom>
              <a:avLst/>
              <a:gdLst/>
              <a:ahLst/>
              <a:cxnLst/>
              <a:rect l="l" t="t" r="r" b="b"/>
              <a:pathLst>
                <a:path w="2978" h="1738" extrusionOk="0">
                  <a:moveTo>
                    <a:pt x="31" y="1"/>
                  </a:moveTo>
                  <a:cubicBezTo>
                    <a:pt x="22" y="1"/>
                    <a:pt x="14" y="5"/>
                    <a:pt x="8" y="14"/>
                  </a:cubicBezTo>
                  <a:cubicBezTo>
                    <a:pt x="1" y="27"/>
                    <a:pt x="4" y="43"/>
                    <a:pt x="18" y="50"/>
                  </a:cubicBezTo>
                  <a:lnTo>
                    <a:pt x="2934" y="1734"/>
                  </a:lnTo>
                  <a:cubicBezTo>
                    <a:pt x="2938" y="1737"/>
                    <a:pt x="2944" y="1738"/>
                    <a:pt x="2947" y="1738"/>
                  </a:cubicBezTo>
                  <a:cubicBezTo>
                    <a:pt x="2956" y="1738"/>
                    <a:pt x="2965" y="1733"/>
                    <a:pt x="2970" y="1725"/>
                  </a:cubicBezTo>
                  <a:cubicBezTo>
                    <a:pt x="2978" y="1712"/>
                    <a:pt x="2975" y="1697"/>
                    <a:pt x="2961" y="1689"/>
                  </a:cubicBezTo>
                  <a:lnTo>
                    <a:pt x="44" y="4"/>
                  </a:lnTo>
                  <a:cubicBezTo>
                    <a:pt x="40" y="2"/>
                    <a:pt x="36" y="1"/>
                    <a:pt x="31" y="1"/>
                  </a:cubicBez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53"/>
            <p:cNvSpPr/>
            <p:nvPr/>
          </p:nvSpPr>
          <p:spPr>
            <a:xfrm>
              <a:off x="2908725" y="939875"/>
              <a:ext cx="74450" cy="43450"/>
            </a:xfrm>
            <a:custGeom>
              <a:avLst/>
              <a:gdLst/>
              <a:ahLst/>
              <a:cxnLst/>
              <a:rect l="l" t="t" r="r" b="b"/>
              <a:pathLst>
                <a:path w="2978" h="1738" extrusionOk="0">
                  <a:moveTo>
                    <a:pt x="31" y="0"/>
                  </a:moveTo>
                  <a:cubicBezTo>
                    <a:pt x="22" y="0"/>
                    <a:pt x="14" y="5"/>
                    <a:pt x="8" y="13"/>
                  </a:cubicBezTo>
                  <a:cubicBezTo>
                    <a:pt x="1" y="26"/>
                    <a:pt x="4" y="41"/>
                    <a:pt x="18" y="50"/>
                  </a:cubicBezTo>
                  <a:lnTo>
                    <a:pt x="2934" y="1734"/>
                  </a:lnTo>
                  <a:cubicBezTo>
                    <a:pt x="2938" y="1737"/>
                    <a:pt x="2944" y="1738"/>
                    <a:pt x="2947" y="1738"/>
                  </a:cubicBezTo>
                  <a:cubicBezTo>
                    <a:pt x="2956" y="1738"/>
                    <a:pt x="2965" y="1733"/>
                    <a:pt x="2970" y="1725"/>
                  </a:cubicBezTo>
                  <a:cubicBezTo>
                    <a:pt x="2978" y="1712"/>
                    <a:pt x="2975" y="1696"/>
                    <a:pt x="2961" y="1688"/>
                  </a:cubicBezTo>
                  <a:lnTo>
                    <a:pt x="44" y="4"/>
                  </a:lnTo>
                  <a:cubicBezTo>
                    <a:pt x="40" y="2"/>
                    <a:pt x="35" y="0"/>
                    <a:pt x="31" y="0"/>
                  </a:cubicBez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53"/>
            <p:cNvSpPr/>
            <p:nvPr/>
          </p:nvSpPr>
          <p:spPr>
            <a:xfrm>
              <a:off x="2908725" y="944425"/>
              <a:ext cx="74450" cy="43450"/>
            </a:xfrm>
            <a:custGeom>
              <a:avLst/>
              <a:gdLst/>
              <a:ahLst/>
              <a:cxnLst/>
              <a:rect l="l" t="t" r="r" b="b"/>
              <a:pathLst>
                <a:path w="2978" h="1738" extrusionOk="0">
                  <a:moveTo>
                    <a:pt x="31" y="0"/>
                  </a:moveTo>
                  <a:cubicBezTo>
                    <a:pt x="22" y="0"/>
                    <a:pt x="14" y="5"/>
                    <a:pt x="8" y="13"/>
                  </a:cubicBezTo>
                  <a:cubicBezTo>
                    <a:pt x="1" y="27"/>
                    <a:pt x="4" y="42"/>
                    <a:pt x="18" y="49"/>
                  </a:cubicBezTo>
                  <a:lnTo>
                    <a:pt x="2934" y="1733"/>
                  </a:lnTo>
                  <a:cubicBezTo>
                    <a:pt x="2938" y="1736"/>
                    <a:pt x="2944" y="1737"/>
                    <a:pt x="2947" y="1737"/>
                  </a:cubicBezTo>
                  <a:cubicBezTo>
                    <a:pt x="2956" y="1737"/>
                    <a:pt x="2965" y="1732"/>
                    <a:pt x="2970" y="1725"/>
                  </a:cubicBezTo>
                  <a:cubicBezTo>
                    <a:pt x="2978" y="1712"/>
                    <a:pt x="2975" y="1696"/>
                    <a:pt x="2961" y="1689"/>
                  </a:cubicBezTo>
                  <a:lnTo>
                    <a:pt x="44" y="4"/>
                  </a:lnTo>
                  <a:cubicBezTo>
                    <a:pt x="40" y="1"/>
                    <a:pt x="36" y="0"/>
                    <a:pt x="31" y="0"/>
                  </a:cubicBez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53"/>
            <p:cNvSpPr/>
            <p:nvPr/>
          </p:nvSpPr>
          <p:spPr>
            <a:xfrm>
              <a:off x="3010125" y="940225"/>
              <a:ext cx="92375" cy="65400"/>
            </a:xfrm>
            <a:custGeom>
              <a:avLst/>
              <a:gdLst/>
              <a:ahLst/>
              <a:cxnLst/>
              <a:rect l="l" t="t" r="r" b="b"/>
              <a:pathLst>
                <a:path w="3695" h="2616" extrusionOk="0">
                  <a:moveTo>
                    <a:pt x="1" y="0"/>
                  </a:moveTo>
                  <a:lnTo>
                    <a:pt x="1" y="483"/>
                  </a:lnTo>
                  <a:lnTo>
                    <a:pt x="3695" y="2616"/>
                  </a:lnTo>
                  <a:lnTo>
                    <a:pt x="3695" y="2133"/>
                  </a:lnTo>
                  <a:lnTo>
                    <a:pt x="1" y="0"/>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53"/>
            <p:cNvSpPr/>
            <p:nvPr/>
          </p:nvSpPr>
          <p:spPr>
            <a:xfrm>
              <a:off x="3010125" y="940225"/>
              <a:ext cx="92375" cy="65400"/>
            </a:xfrm>
            <a:custGeom>
              <a:avLst/>
              <a:gdLst/>
              <a:ahLst/>
              <a:cxnLst/>
              <a:rect l="l" t="t" r="r" b="b"/>
              <a:pathLst>
                <a:path w="3695" h="2616" extrusionOk="0">
                  <a:moveTo>
                    <a:pt x="1" y="0"/>
                  </a:moveTo>
                  <a:lnTo>
                    <a:pt x="1" y="483"/>
                  </a:lnTo>
                  <a:lnTo>
                    <a:pt x="3695" y="2616"/>
                  </a:lnTo>
                  <a:lnTo>
                    <a:pt x="3695" y="213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53"/>
            <p:cNvSpPr/>
            <p:nvPr/>
          </p:nvSpPr>
          <p:spPr>
            <a:xfrm>
              <a:off x="3013950" y="962475"/>
              <a:ext cx="7350" cy="13850"/>
            </a:xfrm>
            <a:custGeom>
              <a:avLst/>
              <a:gdLst/>
              <a:ahLst/>
              <a:cxnLst/>
              <a:rect l="l" t="t" r="r" b="b"/>
              <a:pathLst>
                <a:path w="294" h="554" extrusionOk="0">
                  <a:moveTo>
                    <a:pt x="35" y="59"/>
                  </a:moveTo>
                  <a:lnTo>
                    <a:pt x="258" y="188"/>
                  </a:lnTo>
                  <a:lnTo>
                    <a:pt x="258" y="493"/>
                  </a:lnTo>
                  <a:lnTo>
                    <a:pt x="35" y="364"/>
                  </a:lnTo>
                  <a:lnTo>
                    <a:pt x="35" y="59"/>
                  </a:lnTo>
                  <a:close/>
                  <a:moveTo>
                    <a:pt x="0" y="0"/>
                  </a:moveTo>
                  <a:lnTo>
                    <a:pt x="0" y="385"/>
                  </a:lnTo>
                  <a:lnTo>
                    <a:pt x="294" y="554"/>
                  </a:lnTo>
                  <a:lnTo>
                    <a:pt x="294" y="169"/>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3"/>
            <p:cNvSpPr/>
            <p:nvPr/>
          </p:nvSpPr>
          <p:spPr>
            <a:xfrm>
              <a:off x="3013950" y="980425"/>
              <a:ext cx="7350" cy="13850"/>
            </a:xfrm>
            <a:custGeom>
              <a:avLst/>
              <a:gdLst/>
              <a:ahLst/>
              <a:cxnLst/>
              <a:rect l="l" t="t" r="r" b="b"/>
              <a:pathLst>
                <a:path w="294" h="554" extrusionOk="0">
                  <a:moveTo>
                    <a:pt x="35" y="59"/>
                  </a:moveTo>
                  <a:lnTo>
                    <a:pt x="258" y="188"/>
                  </a:lnTo>
                  <a:lnTo>
                    <a:pt x="258" y="493"/>
                  </a:lnTo>
                  <a:lnTo>
                    <a:pt x="35" y="363"/>
                  </a:lnTo>
                  <a:lnTo>
                    <a:pt x="35" y="59"/>
                  </a:lnTo>
                  <a:close/>
                  <a:moveTo>
                    <a:pt x="0" y="0"/>
                  </a:moveTo>
                  <a:lnTo>
                    <a:pt x="0" y="384"/>
                  </a:lnTo>
                  <a:lnTo>
                    <a:pt x="294" y="553"/>
                  </a:lnTo>
                  <a:lnTo>
                    <a:pt x="294" y="16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53"/>
            <p:cNvSpPr/>
            <p:nvPr/>
          </p:nvSpPr>
          <p:spPr>
            <a:xfrm>
              <a:off x="3013950" y="998325"/>
              <a:ext cx="7350" cy="13900"/>
            </a:xfrm>
            <a:custGeom>
              <a:avLst/>
              <a:gdLst/>
              <a:ahLst/>
              <a:cxnLst/>
              <a:rect l="l" t="t" r="r" b="b"/>
              <a:pathLst>
                <a:path w="294" h="556" extrusionOk="0">
                  <a:moveTo>
                    <a:pt x="35" y="60"/>
                  </a:moveTo>
                  <a:lnTo>
                    <a:pt x="258" y="190"/>
                  </a:lnTo>
                  <a:lnTo>
                    <a:pt x="258" y="494"/>
                  </a:lnTo>
                  <a:lnTo>
                    <a:pt x="35" y="365"/>
                  </a:lnTo>
                  <a:lnTo>
                    <a:pt x="35" y="60"/>
                  </a:lnTo>
                  <a:close/>
                  <a:moveTo>
                    <a:pt x="0" y="1"/>
                  </a:moveTo>
                  <a:lnTo>
                    <a:pt x="0" y="386"/>
                  </a:lnTo>
                  <a:lnTo>
                    <a:pt x="294" y="555"/>
                  </a:lnTo>
                  <a:lnTo>
                    <a:pt x="294" y="17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53"/>
            <p:cNvSpPr/>
            <p:nvPr/>
          </p:nvSpPr>
          <p:spPr>
            <a:xfrm>
              <a:off x="3025200" y="971225"/>
              <a:ext cx="74475" cy="43475"/>
            </a:xfrm>
            <a:custGeom>
              <a:avLst/>
              <a:gdLst/>
              <a:ahLst/>
              <a:cxnLst/>
              <a:rect l="l" t="t" r="r" b="b"/>
              <a:pathLst>
                <a:path w="2979" h="1739" extrusionOk="0">
                  <a:moveTo>
                    <a:pt x="31" y="1"/>
                  </a:moveTo>
                  <a:cubicBezTo>
                    <a:pt x="22" y="1"/>
                    <a:pt x="13" y="5"/>
                    <a:pt x="9" y="14"/>
                  </a:cubicBezTo>
                  <a:cubicBezTo>
                    <a:pt x="1" y="26"/>
                    <a:pt x="5" y="43"/>
                    <a:pt x="17" y="50"/>
                  </a:cubicBezTo>
                  <a:lnTo>
                    <a:pt x="2934" y="1734"/>
                  </a:lnTo>
                  <a:cubicBezTo>
                    <a:pt x="2938" y="1737"/>
                    <a:pt x="2943" y="1738"/>
                    <a:pt x="2947" y="1738"/>
                  </a:cubicBezTo>
                  <a:cubicBezTo>
                    <a:pt x="2957" y="1738"/>
                    <a:pt x="2965" y="1733"/>
                    <a:pt x="2970" y="1726"/>
                  </a:cubicBezTo>
                  <a:cubicBezTo>
                    <a:pt x="2978" y="1712"/>
                    <a:pt x="2974" y="1697"/>
                    <a:pt x="2962" y="1690"/>
                  </a:cubicBezTo>
                  <a:lnTo>
                    <a:pt x="45" y="5"/>
                  </a:lnTo>
                  <a:cubicBezTo>
                    <a:pt x="40" y="2"/>
                    <a:pt x="35" y="1"/>
                    <a:pt x="31" y="1"/>
                  </a:cubicBez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3"/>
            <p:cNvSpPr/>
            <p:nvPr/>
          </p:nvSpPr>
          <p:spPr>
            <a:xfrm>
              <a:off x="3025200" y="975800"/>
              <a:ext cx="74475" cy="43425"/>
            </a:xfrm>
            <a:custGeom>
              <a:avLst/>
              <a:gdLst/>
              <a:ahLst/>
              <a:cxnLst/>
              <a:rect l="l" t="t" r="r" b="b"/>
              <a:pathLst>
                <a:path w="2979" h="1737" extrusionOk="0">
                  <a:moveTo>
                    <a:pt x="30" y="0"/>
                  </a:moveTo>
                  <a:cubicBezTo>
                    <a:pt x="22" y="0"/>
                    <a:pt x="13" y="5"/>
                    <a:pt x="9" y="13"/>
                  </a:cubicBezTo>
                  <a:cubicBezTo>
                    <a:pt x="1" y="26"/>
                    <a:pt x="5" y="42"/>
                    <a:pt x="17" y="49"/>
                  </a:cubicBezTo>
                  <a:lnTo>
                    <a:pt x="2934" y="1734"/>
                  </a:lnTo>
                  <a:cubicBezTo>
                    <a:pt x="2938" y="1736"/>
                    <a:pt x="2943" y="1737"/>
                    <a:pt x="2947" y="1737"/>
                  </a:cubicBezTo>
                  <a:cubicBezTo>
                    <a:pt x="2957" y="1737"/>
                    <a:pt x="2965" y="1732"/>
                    <a:pt x="2970" y="1724"/>
                  </a:cubicBezTo>
                  <a:cubicBezTo>
                    <a:pt x="2978" y="1711"/>
                    <a:pt x="2974" y="1696"/>
                    <a:pt x="2962" y="1688"/>
                  </a:cubicBezTo>
                  <a:lnTo>
                    <a:pt x="45" y="4"/>
                  </a:lnTo>
                  <a:cubicBezTo>
                    <a:pt x="40" y="1"/>
                    <a:pt x="35" y="0"/>
                    <a:pt x="30" y="0"/>
                  </a:cubicBez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53"/>
            <p:cNvSpPr/>
            <p:nvPr/>
          </p:nvSpPr>
          <p:spPr>
            <a:xfrm>
              <a:off x="3025200" y="989175"/>
              <a:ext cx="74475" cy="43450"/>
            </a:xfrm>
            <a:custGeom>
              <a:avLst/>
              <a:gdLst/>
              <a:ahLst/>
              <a:cxnLst/>
              <a:rect l="l" t="t" r="r" b="b"/>
              <a:pathLst>
                <a:path w="2979" h="1738" extrusionOk="0">
                  <a:moveTo>
                    <a:pt x="31" y="0"/>
                  </a:moveTo>
                  <a:cubicBezTo>
                    <a:pt x="22" y="0"/>
                    <a:pt x="13" y="5"/>
                    <a:pt x="9" y="13"/>
                  </a:cubicBezTo>
                  <a:cubicBezTo>
                    <a:pt x="1" y="26"/>
                    <a:pt x="5" y="42"/>
                    <a:pt x="17" y="50"/>
                  </a:cubicBezTo>
                  <a:lnTo>
                    <a:pt x="2934" y="1734"/>
                  </a:lnTo>
                  <a:cubicBezTo>
                    <a:pt x="2938" y="1737"/>
                    <a:pt x="2943" y="1738"/>
                    <a:pt x="2947" y="1738"/>
                  </a:cubicBezTo>
                  <a:cubicBezTo>
                    <a:pt x="2957" y="1738"/>
                    <a:pt x="2965" y="1733"/>
                    <a:pt x="2970" y="1725"/>
                  </a:cubicBezTo>
                  <a:cubicBezTo>
                    <a:pt x="2978" y="1712"/>
                    <a:pt x="2974" y="1696"/>
                    <a:pt x="2962" y="1689"/>
                  </a:cubicBezTo>
                  <a:lnTo>
                    <a:pt x="45" y="4"/>
                  </a:lnTo>
                  <a:cubicBezTo>
                    <a:pt x="40" y="2"/>
                    <a:pt x="35" y="0"/>
                    <a:pt x="31" y="0"/>
                  </a:cubicBez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3"/>
            <p:cNvSpPr/>
            <p:nvPr/>
          </p:nvSpPr>
          <p:spPr>
            <a:xfrm>
              <a:off x="3025200" y="993725"/>
              <a:ext cx="74475" cy="43450"/>
            </a:xfrm>
            <a:custGeom>
              <a:avLst/>
              <a:gdLst/>
              <a:ahLst/>
              <a:cxnLst/>
              <a:rect l="l" t="t" r="r" b="b"/>
              <a:pathLst>
                <a:path w="2979" h="1738" extrusionOk="0">
                  <a:moveTo>
                    <a:pt x="31" y="0"/>
                  </a:moveTo>
                  <a:cubicBezTo>
                    <a:pt x="22" y="0"/>
                    <a:pt x="14" y="5"/>
                    <a:pt x="9" y="13"/>
                  </a:cubicBezTo>
                  <a:cubicBezTo>
                    <a:pt x="1" y="27"/>
                    <a:pt x="5" y="42"/>
                    <a:pt x="17" y="49"/>
                  </a:cubicBezTo>
                  <a:lnTo>
                    <a:pt x="2934" y="1733"/>
                  </a:lnTo>
                  <a:cubicBezTo>
                    <a:pt x="2938" y="1736"/>
                    <a:pt x="2943" y="1737"/>
                    <a:pt x="2947" y="1737"/>
                  </a:cubicBezTo>
                  <a:cubicBezTo>
                    <a:pt x="2957" y="1737"/>
                    <a:pt x="2965" y="1732"/>
                    <a:pt x="2970" y="1725"/>
                  </a:cubicBezTo>
                  <a:cubicBezTo>
                    <a:pt x="2978" y="1712"/>
                    <a:pt x="2974" y="1696"/>
                    <a:pt x="2962" y="1689"/>
                  </a:cubicBezTo>
                  <a:lnTo>
                    <a:pt x="45" y="4"/>
                  </a:lnTo>
                  <a:cubicBezTo>
                    <a:pt x="40" y="1"/>
                    <a:pt x="36" y="0"/>
                    <a:pt x="31" y="0"/>
                  </a:cubicBez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3"/>
            <p:cNvSpPr/>
            <p:nvPr/>
          </p:nvSpPr>
          <p:spPr>
            <a:xfrm>
              <a:off x="3025200" y="1007100"/>
              <a:ext cx="74475" cy="43475"/>
            </a:xfrm>
            <a:custGeom>
              <a:avLst/>
              <a:gdLst/>
              <a:ahLst/>
              <a:cxnLst/>
              <a:rect l="l" t="t" r="r" b="b"/>
              <a:pathLst>
                <a:path w="2979" h="1739" extrusionOk="0">
                  <a:moveTo>
                    <a:pt x="31" y="1"/>
                  </a:moveTo>
                  <a:cubicBezTo>
                    <a:pt x="22" y="1"/>
                    <a:pt x="13" y="5"/>
                    <a:pt x="9" y="14"/>
                  </a:cubicBezTo>
                  <a:cubicBezTo>
                    <a:pt x="1" y="26"/>
                    <a:pt x="5" y="43"/>
                    <a:pt x="17" y="50"/>
                  </a:cubicBezTo>
                  <a:lnTo>
                    <a:pt x="2934" y="1734"/>
                  </a:lnTo>
                  <a:cubicBezTo>
                    <a:pt x="2938" y="1737"/>
                    <a:pt x="2943" y="1738"/>
                    <a:pt x="2947" y="1738"/>
                  </a:cubicBezTo>
                  <a:cubicBezTo>
                    <a:pt x="2957" y="1738"/>
                    <a:pt x="2965" y="1733"/>
                    <a:pt x="2970" y="1726"/>
                  </a:cubicBezTo>
                  <a:cubicBezTo>
                    <a:pt x="2978" y="1712"/>
                    <a:pt x="2974" y="1697"/>
                    <a:pt x="2962" y="1689"/>
                  </a:cubicBezTo>
                  <a:lnTo>
                    <a:pt x="45" y="5"/>
                  </a:lnTo>
                  <a:cubicBezTo>
                    <a:pt x="40" y="2"/>
                    <a:pt x="35" y="1"/>
                    <a:pt x="31" y="1"/>
                  </a:cubicBez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3"/>
            <p:cNvSpPr/>
            <p:nvPr/>
          </p:nvSpPr>
          <p:spPr>
            <a:xfrm>
              <a:off x="3025200" y="1011650"/>
              <a:ext cx="74475" cy="43475"/>
            </a:xfrm>
            <a:custGeom>
              <a:avLst/>
              <a:gdLst/>
              <a:ahLst/>
              <a:cxnLst/>
              <a:rect l="l" t="t" r="r" b="b"/>
              <a:pathLst>
                <a:path w="2979" h="1739" extrusionOk="0">
                  <a:moveTo>
                    <a:pt x="31" y="1"/>
                  </a:moveTo>
                  <a:cubicBezTo>
                    <a:pt x="22" y="1"/>
                    <a:pt x="14" y="6"/>
                    <a:pt x="9" y="14"/>
                  </a:cubicBezTo>
                  <a:cubicBezTo>
                    <a:pt x="1" y="27"/>
                    <a:pt x="5" y="43"/>
                    <a:pt x="17" y="50"/>
                  </a:cubicBezTo>
                  <a:lnTo>
                    <a:pt x="2934" y="1734"/>
                  </a:lnTo>
                  <a:cubicBezTo>
                    <a:pt x="2938" y="1737"/>
                    <a:pt x="2943" y="1738"/>
                    <a:pt x="2947" y="1738"/>
                  </a:cubicBezTo>
                  <a:cubicBezTo>
                    <a:pt x="2957" y="1738"/>
                    <a:pt x="2965" y="1733"/>
                    <a:pt x="2970" y="1726"/>
                  </a:cubicBezTo>
                  <a:cubicBezTo>
                    <a:pt x="2978" y="1712"/>
                    <a:pt x="2974" y="1697"/>
                    <a:pt x="2962" y="1689"/>
                  </a:cubicBezTo>
                  <a:lnTo>
                    <a:pt x="45" y="4"/>
                  </a:lnTo>
                  <a:cubicBezTo>
                    <a:pt x="40" y="2"/>
                    <a:pt x="36" y="1"/>
                    <a:pt x="31" y="1"/>
                  </a:cubicBez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53"/>
            <p:cNvSpPr/>
            <p:nvPr/>
          </p:nvSpPr>
          <p:spPr>
            <a:xfrm>
              <a:off x="2893675" y="828275"/>
              <a:ext cx="208825" cy="132650"/>
            </a:xfrm>
            <a:custGeom>
              <a:avLst/>
              <a:gdLst/>
              <a:ahLst/>
              <a:cxnLst/>
              <a:rect l="l" t="t" r="r" b="b"/>
              <a:pathLst>
                <a:path w="8353" h="5306" extrusionOk="0">
                  <a:moveTo>
                    <a:pt x="0" y="1"/>
                  </a:moveTo>
                  <a:lnTo>
                    <a:pt x="0" y="483"/>
                  </a:lnTo>
                  <a:lnTo>
                    <a:pt x="8353" y="5305"/>
                  </a:lnTo>
                  <a:lnTo>
                    <a:pt x="8353" y="4823"/>
                  </a:lnTo>
                  <a:lnTo>
                    <a:pt x="0" y="1"/>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53"/>
            <p:cNvSpPr/>
            <p:nvPr/>
          </p:nvSpPr>
          <p:spPr>
            <a:xfrm>
              <a:off x="2893675" y="828275"/>
              <a:ext cx="208825" cy="132650"/>
            </a:xfrm>
            <a:custGeom>
              <a:avLst/>
              <a:gdLst/>
              <a:ahLst/>
              <a:cxnLst/>
              <a:rect l="l" t="t" r="r" b="b"/>
              <a:pathLst>
                <a:path w="8353" h="5306" extrusionOk="0">
                  <a:moveTo>
                    <a:pt x="0" y="1"/>
                  </a:moveTo>
                  <a:lnTo>
                    <a:pt x="0" y="483"/>
                  </a:lnTo>
                  <a:lnTo>
                    <a:pt x="8353" y="5305"/>
                  </a:lnTo>
                  <a:lnTo>
                    <a:pt x="8353" y="482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3"/>
            <p:cNvSpPr/>
            <p:nvPr/>
          </p:nvSpPr>
          <p:spPr>
            <a:xfrm>
              <a:off x="2897150" y="851050"/>
              <a:ext cx="100600" cy="58550"/>
            </a:xfrm>
            <a:custGeom>
              <a:avLst/>
              <a:gdLst/>
              <a:ahLst/>
              <a:cxnLst/>
              <a:rect l="l" t="t" r="r" b="b"/>
              <a:pathLst>
                <a:path w="4024" h="2342" extrusionOk="0">
                  <a:moveTo>
                    <a:pt x="30" y="1"/>
                  </a:moveTo>
                  <a:cubicBezTo>
                    <a:pt x="21" y="1"/>
                    <a:pt x="13" y="5"/>
                    <a:pt x="8" y="14"/>
                  </a:cubicBezTo>
                  <a:cubicBezTo>
                    <a:pt x="0" y="26"/>
                    <a:pt x="4" y="42"/>
                    <a:pt x="17" y="50"/>
                  </a:cubicBezTo>
                  <a:lnTo>
                    <a:pt x="3981" y="2338"/>
                  </a:lnTo>
                  <a:cubicBezTo>
                    <a:pt x="3985" y="2341"/>
                    <a:pt x="3990" y="2342"/>
                    <a:pt x="3993" y="2342"/>
                  </a:cubicBezTo>
                  <a:cubicBezTo>
                    <a:pt x="4002" y="2342"/>
                    <a:pt x="4012" y="2337"/>
                    <a:pt x="4017" y="2329"/>
                  </a:cubicBezTo>
                  <a:cubicBezTo>
                    <a:pt x="4024" y="2316"/>
                    <a:pt x="4021" y="2301"/>
                    <a:pt x="4007" y="2292"/>
                  </a:cubicBezTo>
                  <a:lnTo>
                    <a:pt x="44" y="4"/>
                  </a:lnTo>
                  <a:cubicBezTo>
                    <a:pt x="39" y="2"/>
                    <a:pt x="35" y="1"/>
                    <a:pt x="30" y="1"/>
                  </a:cubicBez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3"/>
            <p:cNvSpPr/>
            <p:nvPr/>
          </p:nvSpPr>
          <p:spPr>
            <a:xfrm>
              <a:off x="2897175" y="858125"/>
              <a:ext cx="201175" cy="116575"/>
            </a:xfrm>
            <a:custGeom>
              <a:avLst/>
              <a:gdLst/>
              <a:ahLst/>
              <a:cxnLst/>
              <a:rect l="l" t="t" r="r" b="b"/>
              <a:pathLst>
                <a:path w="8047" h="4663" extrusionOk="0">
                  <a:moveTo>
                    <a:pt x="30" y="0"/>
                  </a:moveTo>
                  <a:cubicBezTo>
                    <a:pt x="22" y="0"/>
                    <a:pt x="13" y="5"/>
                    <a:pt x="9" y="14"/>
                  </a:cubicBezTo>
                  <a:cubicBezTo>
                    <a:pt x="0" y="26"/>
                    <a:pt x="5" y="41"/>
                    <a:pt x="17" y="50"/>
                  </a:cubicBezTo>
                  <a:lnTo>
                    <a:pt x="8002" y="4660"/>
                  </a:lnTo>
                  <a:cubicBezTo>
                    <a:pt x="8006" y="4662"/>
                    <a:pt x="8011" y="4663"/>
                    <a:pt x="8016" y="4663"/>
                  </a:cubicBezTo>
                  <a:cubicBezTo>
                    <a:pt x="8024" y="4663"/>
                    <a:pt x="8033" y="4658"/>
                    <a:pt x="8038" y="4650"/>
                  </a:cubicBezTo>
                  <a:cubicBezTo>
                    <a:pt x="8047" y="4637"/>
                    <a:pt x="8042" y="4622"/>
                    <a:pt x="8029" y="4614"/>
                  </a:cubicBezTo>
                  <a:lnTo>
                    <a:pt x="45" y="4"/>
                  </a:lnTo>
                  <a:cubicBezTo>
                    <a:pt x="40" y="1"/>
                    <a:pt x="35" y="0"/>
                    <a:pt x="30" y="0"/>
                  </a:cubicBez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3"/>
            <p:cNvSpPr/>
            <p:nvPr/>
          </p:nvSpPr>
          <p:spPr>
            <a:xfrm>
              <a:off x="2897150" y="864775"/>
              <a:ext cx="201150" cy="116600"/>
            </a:xfrm>
            <a:custGeom>
              <a:avLst/>
              <a:gdLst/>
              <a:ahLst/>
              <a:cxnLst/>
              <a:rect l="l" t="t" r="r" b="b"/>
              <a:pathLst>
                <a:path w="8046" h="4664" extrusionOk="0">
                  <a:moveTo>
                    <a:pt x="31" y="0"/>
                  </a:moveTo>
                  <a:cubicBezTo>
                    <a:pt x="22" y="0"/>
                    <a:pt x="13" y="5"/>
                    <a:pt x="8" y="13"/>
                  </a:cubicBezTo>
                  <a:cubicBezTo>
                    <a:pt x="0" y="26"/>
                    <a:pt x="5" y="42"/>
                    <a:pt x="17" y="49"/>
                  </a:cubicBezTo>
                  <a:lnTo>
                    <a:pt x="8003" y="4659"/>
                  </a:lnTo>
                  <a:cubicBezTo>
                    <a:pt x="8007" y="4662"/>
                    <a:pt x="8012" y="4663"/>
                    <a:pt x="8017" y="4663"/>
                  </a:cubicBezTo>
                  <a:cubicBezTo>
                    <a:pt x="8025" y="4663"/>
                    <a:pt x="8034" y="4658"/>
                    <a:pt x="8038" y="4650"/>
                  </a:cubicBezTo>
                  <a:cubicBezTo>
                    <a:pt x="8045" y="4637"/>
                    <a:pt x="8042" y="4622"/>
                    <a:pt x="8029" y="4614"/>
                  </a:cubicBezTo>
                  <a:lnTo>
                    <a:pt x="44" y="4"/>
                  </a:lnTo>
                  <a:cubicBezTo>
                    <a:pt x="40" y="1"/>
                    <a:pt x="35" y="0"/>
                    <a:pt x="31" y="0"/>
                  </a:cubicBez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53"/>
            <p:cNvSpPr/>
            <p:nvPr/>
          </p:nvSpPr>
          <p:spPr>
            <a:xfrm>
              <a:off x="2897150" y="804625"/>
              <a:ext cx="100600" cy="58550"/>
            </a:xfrm>
            <a:custGeom>
              <a:avLst/>
              <a:gdLst/>
              <a:ahLst/>
              <a:cxnLst/>
              <a:rect l="l" t="t" r="r" b="b"/>
              <a:pathLst>
                <a:path w="4024" h="2342" extrusionOk="0">
                  <a:moveTo>
                    <a:pt x="31" y="0"/>
                  </a:moveTo>
                  <a:cubicBezTo>
                    <a:pt x="22" y="0"/>
                    <a:pt x="13" y="5"/>
                    <a:pt x="8" y="13"/>
                  </a:cubicBezTo>
                  <a:cubicBezTo>
                    <a:pt x="0" y="27"/>
                    <a:pt x="4" y="42"/>
                    <a:pt x="17" y="49"/>
                  </a:cubicBezTo>
                  <a:lnTo>
                    <a:pt x="3981" y="2337"/>
                  </a:lnTo>
                  <a:cubicBezTo>
                    <a:pt x="3985" y="2340"/>
                    <a:pt x="3990" y="2341"/>
                    <a:pt x="3993" y="2341"/>
                  </a:cubicBezTo>
                  <a:cubicBezTo>
                    <a:pt x="4002" y="2341"/>
                    <a:pt x="4012" y="2337"/>
                    <a:pt x="4017" y="2329"/>
                  </a:cubicBezTo>
                  <a:cubicBezTo>
                    <a:pt x="4024" y="2316"/>
                    <a:pt x="4021" y="2300"/>
                    <a:pt x="4007" y="2293"/>
                  </a:cubicBezTo>
                  <a:lnTo>
                    <a:pt x="44" y="4"/>
                  </a:lnTo>
                  <a:cubicBezTo>
                    <a:pt x="40" y="2"/>
                    <a:pt x="35" y="0"/>
                    <a:pt x="31" y="0"/>
                  </a:cubicBez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53"/>
            <p:cNvSpPr/>
            <p:nvPr/>
          </p:nvSpPr>
          <p:spPr>
            <a:xfrm>
              <a:off x="2897175" y="811725"/>
              <a:ext cx="201175" cy="116600"/>
            </a:xfrm>
            <a:custGeom>
              <a:avLst/>
              <a:gdLst/>
              <a:ahLst/>
              <a:cxnLst/>
              <a:rect l="l" t="t" r="r" b="b"/>
              <a:pathLst>
                <a:path w="8047" h="4664" extrusionOk="0">
                  <a:moveTo>
                    <a:pt x="30" y="0"/>
                  </a:moveTo>
                  <a:cubicBezTo>
                    <a:pt x="22" y="0"/>
                    <a:pt x="13" y="4"/>
                    <a:pt x="9" y="13"/>
                  </a:cubicBezTo>
                  <a:cubicBezTo>
                    <a:pt x="0" y="26"/>
                    <a:pt x="5" y="41"/>
                    <a:pt x="17" y="49"/>
                  </a:cubicBezTo>
                  <a:lnTo>
                    <a:pt x="8002" y="4659"/>
                  </a:lnTo>
                  <a:cubicBezTo>
                    <a:pt x="8006" y="4662"/>
                    <a:pt x="8011" y="4663"/>
                    <a:pt x="8016" y="4663"/>
                  </a:cubicBezTo>
                  <a:cubicBezTo>
                    <a:pt x="8024" y="4663"/>
                    <a:pt x="8033" y="4658"/>
                    <a:pt x="8038" y="4650"/>
                  </a:cubicBezTo>
                  <a:cubicBezTo>
                    <a:pt x="8047" y="4638"/>
                    <a:pt x="8042" y="4622"/>
                    <a:pt x="8029" y="4614"/>
                  </a:cubicBezTo>
                  <a:lnTo>
                    <a:pt x="45" y="4"/>
                  </a:lnTo>
                  <a:cubicBezTo>
                    <a:pt x="40" y="1"/>
                    <a:pt x="35" y="0"/>
                    <a:pt x="30" y="0"/>
                  </a:cubicBez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3"/>
            <p:cNvSpPr/>
            <p:nvPr/>
          </p:nvSpPr>
          <p:spPr>
            <a:xfrm>
              <a:off x="2897175" y="818350"/>
              <a:ext cx="201175" cy="116600"/>
            </a:xfrm>
            <a:custGeom>
              <a:avLst/>
              <a:gdLst/>
              <a:ahLst/>
              <a:cxnLst/>
              <a:rect l="l" t="t" r="r" b="b"/>
              <a:pathLst>
                <a:path w="8047" h="4664" extrusionOk="0">
                  <a:moveTo>
                    <a:pt x="30" y="1"/>
                  </a:moveTo>
                  <a:cubicBezTo>
                    <a:pt x="21" y="1"/>
                    <a:pt x="13" y="6"/>
                    <a:pt x="9" y="14"/>
                  </a:cubicBezTo>
                  <a:cubicBezTo>
                    <a:pt x="0" y="27"/>
                    <a:pt x="5" y="42"/>
                    <a:pt x="17" y="50"/>
                  </a:cubicBezTo>
                  <a:lnTo>
                    <a:pt x="8002" y="4660"/>
                  </a:lnTo>
                  <a:cubicBezTo>
                    <a:pt x="8006" y="4663"/>
                    <a:pt x="8011" y="4664"/>
                    <a:pt x="8016" y="4664"/>
                  </a:cubicBezTo>
                  <a:cubicBezTo>
                    <a:pt x="8024" y="4664"/>
                    <a:pt x="8033" y="4659"/>
                    <a:pt x="8038" y="4651"/>
                  </a:cubicBezTo>
                  <a:cubicBezTo>
                    <a:pt x="8047" y="4638"/>
                    <a:pt x="8042" y="4623"/>
                    <a:pt x="8029" y="4615"/>
                  </a:cubicBezTo>
                  <a:lnTo>
                    <a:pt x="45" y="5"/>
                  </a:lnTo>
                  <a:cubicBezTo>
                    <a:pt x="40" y="2"/>
                    <a:pt x="35" y="1"/>
                    <a:pt x="30" y="1"/>
                  </a:cubicBez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53"/>
            <p:cNvSpPr/>
            <p:nvPr/>
          </p:nvSpPr>
          <p:spPr>
            <a:xfrm>
              <a:off x="2933250" y="716325"/>
              <a:ext cx="138700" cy="110750"/>
            </a:xfrm>
            <a:custGeom>
              <a:avLst/>
              <a:gdLst/>
              <a:ahLst/>
              <a:cxnLst/>
              <a:rect l="l" t="t" r="r" b="b"/>
              <a:pathLst>
                <a:path w="5548" h="4430" extrusionOk="0">
                  <a:moveTo>
                    <a:pt x="217" y="0"/>
                  </a:moveTo>
                  <a:cubicBezTo>
                    <a:pt x="180" y="0"/>
                    <a:pt x="145" y="9"/>
                    <a:pt x="114" y="27"/>
                  </a:cubicBezTo>
                  <a:cubicBezTo>
                    <a:pt x="40" y="70"/>
                    <a:pt x="1" y="153"/>
                    <a:pt x="1" y="261"/>
                  </a:cubicBezTo>
                  <a:lnTo>
                    <a:pt x="1" y="1043"/>
                  </a:lnTo>
                  <a:cubicBezTo>
                    <a:pt x="1" y="1242"/>
                    <a:pt x="136" y="1475"/>
                    <a:pt x="307" y="1573"/>
                  </a:cubicBezTo>
                  <a:lnTo>
                    <a:pt x="1821" y="2447"/>
                  </a:lnTo>
                  <a:cubicBezTo>
                    <a:pt x="1896" y="2489"/>
                    <a:pt x="1939" y="2576"/>
                    <a:pt x="1984" y="2668"/>
                  </a:cubicBezTo>
                  <a:cubicBezTo>
                    <a:pt x="2017" y="2735"/>
                    <a:pt x="2051" y="2803"/>
                    <a:pt x="2102" y="2859"/>
                  </a:cubicBezTo>
                  <a:cubicBezTo>
                    <a:pt x="2219" y="2992"/>
                    <a:pt x="2476" y="3131"/>
                    <a:pt x="2656" y="3189"/>
                  </a:cubicBezTo>
                  <a:cubicBezTo>
                    <a:pt x="2717" y="3209"/>
                    <a:pt x="2779" y="3222"/>
                    <a:pt x="2838" y="3230"/>
                  </a:cubicBezTo>
                  <a:cubicBezTo>
                    <a:pt x="2862" y="3234"/>
                    <a:pt x="2887" y="3237"/>
                    <a:pt x="2913" y="3241"/>
                  </a:cubicBezTo>
                  <a:cubicBezTo>
                    <a:pt x="3079" y="3262"/>
                    <a:pt x="3284" y="3291"/>
                    <a:pt x="3405" y="3360"/>
                  </a:cubicBezTo>
                  <a:lnTo>
                    <a:pt x="5177" y="4383"/>
                  </a:lnTo>
                  <a:cubicBezTo>
                    <a:pt x="5230" y="4414"/>
                    <a:pt x="5283" y="4429"/>
                    <a:pt x="5332" y="4429"/>
                  </a:cubicBezTo>
                  <a:cubicBezTo>
                    <a:pt x="5370" y="4429"/>
                    <a:pt x="5404" y="4420"/>
                    <a:pt x="5435" y="4402"/>
                  </a:cubicBezTo>
                  <a:cubicBezTo>
                    <a:pt x="5507" y="4361"/>
                    <a:pt x="5547" y="4277"/>
                    <a:pt x="5547" y="4169"/>
                  </a:cubicBezTo>
                  <a:lnTo>
                    <a:pt x="5547" y="3386"/>
                  </a:lnTo>
                  <a:cubicBezTo>
                    <a:pt x="5547" y="3188"/>
                    <a:pt x="5413" y="2954"/>
                    <a:pt x="5241" y="2857"/>
                  </a:cubicBezTo>
                  <a:lnTo>
                    <a:pt x="4645" y="2513"/>
                  </a:lnTo>
                  <a:cubicBezTo>
                    <a:pt x="4643" y="2512"/>
                    <a:pt x="4640" y="2511"/>
                    <a:pt x="4638" y="2511"/>
                  </a:cubicBezTo>
                  <a:cubicBezTo>
                    <a:pt x="4630" y="2507"/>
                    <a:pt x="4621" y="2505"/>
                    <a:pt x="4613" y="2505"/>
                  </a:cubicBezTo>
                  <a:cubicBezTo>
                    <a:pt x="4591" y="2505"/>
                    <a:pt x="4571" y="2517"/>
                    <a:pt x="4559" y="2538"/>
                  </a:cubicBezTo>
                  <a:cubicBezTo>
                    <a:pt x="4544" y="2564"/>
                    <a:pt x="4551" y="2601"/>
                    <a:pt x="4576" y="2618"/>
                  </a:cubicBezTo>
                  <a:cubicBezTo>
                    <a:pt x="4577" y="2621"/>
                    <a:pt x="4580" y="2622"/>
                    <a:pt x="4582" y="2624"/>
                  </a:cubicBezTo>
                  <a:lnTo>
                    <a:pt x="5177" y="2967"/>
                  </a:lnTo>
                  <a:cubicBezTo>
                    <a:pt x="5309" y="3043"/>
                    <a:pt x="5421" y="3237"/>
                    <a:pt x="5421" y="3387"/>
                  </a:cubicBezTo>
                  <a:lnTo>
                    <a:pt x="5421" y="4170"/>
                  </a:lnTo>
                  <a:cubicBezTo>
                    <a:pt x="5421" y="4231"/>
                    <a:pt x="5403" y="4274"/>
                    <a:pt x="5372" y="4293"/>
                  </a:cubicBezTo>
                  <a:cubicBezTo>
                    <a:pt x="5361" y="4299"/>
                    <a:pt x="5347" y="4302"/>
                    <a:pt x="5333" y="4302"/>
                  </a:cubicBezTo>
                  <a:cubicBezTo>
                    <a:pt x="5306" y="4302"/>
                    <a:pt x="5275" y="4292"/>
                    <a:pt x="5242" y="4273"/>
                  </a:cubicBezTo>
                  <a:lnTo>
                    <a:pt x="3470" y="3250"/>
                  </a:lnTo>
                  <a:cubicBezTo>
                    <a:pt x="3327" y="3168"/>
                    <a:pt x="3107" y="3137"/>
                    <a:pt x="2931" y="3114"/>
                  </a:cubicBezTo>
                  <a:cubicBezTo>
                    <a:pt x="2905" y="3112"/>
                    <a:pt x="2881" y="3107"/>
                    <a:pt x="2858" y="3103"/>
                  </a:cubicBezTo>
                  <a:cubicBezTo>
                    <a:pt x="2806" y="3096"/>
                    <a:pt x="2750" y="3085"/>
                    <a:pt x="2697" y="3066"/>
                  </a:cubicBezTo>
                  <a:cubicBezTo>
                    <a:pt x="2536" y="3016"/>
                    <a:pt x="2296" y="2885"/>
                    <a:pt x="2198" y="2773"/>
                  </a:cubicBezTo>
                  <a:cubicBezTo>
                    <a:pt x="2160" y="2731"/>
                    <a:pt x="2131" y="2672"/>
                    <a:pt x="2100" y="2610"/>
                  </a:cubicBezTo>
                  <a:cubicBezTo>
                    <a:pt x="2048" y="2505"/>
                    <a:pt x="1996" y="2398"/>
                    <a:pt x="1887" y="2336"/>
                  </a:cubicBezTo>
                  <a:lnTo>
                    <a:pt x="374" y="1462"/>
                  </a:lnTo>
                  <a:cubicBezTo>
                    <a:pt x="241" y="1386"/>
                    <a:pt x="130" y="1192"/>
                    <a:pt x="130" y="1041"/>
                  </a:cubicBezTo>
                  <a:lnTo>
                    <a:pt x="130" y="259"/>
                  </a:lnTo>
                  <a:cubicBezTo>
                    <a:pt x="130" y="200"/>
                    <a:pt x="147" y="155"/>
                    <a:pt x="178" y="137"/>
                  </a:cubicBezTo>
                  <a:cubicBezTo>
                    <a:pt x="190" y="130"/>
                    <a:pt x="203" y="127"/>
                    <a:pt x="218" y="127"/>
                  </a:cubicBezTo>
                  <a:cubicBezTo>
                    <a:pt x="245" y="127"/>
                    <a:pt x="277" y="137"/>
                    <a:pt x="309" y="156"/>
                  </a:cubicBezTo>
                  <a:lnTo>
                    <a:pt x="825" y="454"/>
                  </a:lnTo>
                  <a:cubicBezTo>
                    <a:pt x="842" y="416"/>
                    <a:pt x="865" y="378"/>
                    <a:pt x="890" y="345"/>
                  </a:cubicBezTo>
                  <a:lnTo>
                    <a:pt x="373" y="46"/>
                  </a:lnTo>
                  <a:cubicBezTo>
                    <a:pt x="320" y="16"/>
                    <a:pt x="267" y="0"/>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53"/>
            <p:cNvSpPr/>
            <p:nvPr/>
          </p:nvSpPr>
          <p:spPr>
            <a:xfrm>
              <a:off x="2951250" y="722825"/>
              <a:ext cx="99500" cy="66025"/>
            </a:xfrm>
            <a:custGeom>
              <a:avLst/>
              <a:gdLst/>
              <a:ahLst/>
              <a:cxnLst/>
              <a:rect l="l" t="t" r="r" b="b"/>
              <a:pathLst>
                <a:path w="3980" h="2641" extrusionOk="0">
                  <a:moveTo>
                    <a:pt x="326" y="0"/>
                  </a:moveTo>
                  <a:cubicBezTo>
                    <a:pt x="296" y="0"/>
                    <a:pt x="262" y="10"/>
                    <a:pt x="226" y="31"/>
                  </a:cubicBezTo>
                  <a:cubicBezTo>
                    <a:pt x="102" y="103"/>
                    <a:pt x="0" y="277"/>
                    <a:pt x="0" y="420"/>
                  </a:cubicBezTo>
                  <a:cubicBezTo>
                    <a:pt x="0" y="492"/>
                    <a:pt x="26" y="543"/>
                    <a:pt x="68" y="566"/>
                  </a:cubicBezTo>
                  <a:lnTo>
                    <a:pt x="3661" y="2641"/>
                  </a:lnTo>
                  <a:lnTo>
                    <a:pt x="3980" y="2091"/>
                  </a:lnTo>
                  <a:lnTo>
                    <a:pt x="386" y="15"/>
                  </a:lnTo>
                  <a:cubicBezTo>
                    <a:pt x="368" y="5"/>
                    <a:pt x="348" y="0"/>
                    <a:pt x="326"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3"/>
            <p:cNvSpPr/>
            <p:nvPr/>
          </p:nvSpPr>
          <p:spPr>
            <a:xfrm>
              <a:off x="2952875" y="723325"/>
              <a:ext cx="96900" cy="58675"/>
            </a:xfrm>
            <a:custGeom>
              <a:avLst/>
              <a:gdLst/>
              <a:ahLst/>
              <a:cxnLst/>
              <a:rect l="l" t="t" r="r" b="b"/>
              <a:pathLst>
                <a:path w="3876" h="2347" extrusionOk="0">
                  <a:moveTo>
                    <a:pt x="182" y="1"/>
                  </a:moveTo>
                  <a:cubicBezTo>
                    <a:pt x="174" y="4"/>
                    <a:pt x="168" y="7"/>
                    <a:pt x="161" y="11"/>
                  </a:cubicBezTo>
                  <a:cubicBezTo>
                    <a:pt x="97" y="47"/>
                    <a:pt x="42" y="108"/>
                    <a:pt x="1" y="179"/>
                  </a:cubicBezTo>
                  <a:lnTo>
                    <a:pt x="3754" y="2346"/>
                  </a:lnTo>
                  <a:lnTo>
                    <a:pt x="3875" y="2134"/>
                  </a:lnTo>
                  <a:lnTo>
                    <a:pt x="182"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53"/>
            <p:cNvSpPr/>
            <p:nvPr/>
          </p:nvSpPr>
          <p:spPr>
            <a:xfrm>
              <a:off x="3041050" y="774700"/>
              <a:ext cx="11275" cy="14550"/>
            </a:xfrm>
            <a:custGeom>
              <a:avLst/>
              <a:gdLst/>
              <a:ahLst/>
              <a:cxnLst/>
              <a:rect l="l" t="t" r="r" b="b"/>
              <a:pathLst>
                <a:path w="451" h="582" extrusionOk="0">
                  <a:moveTo>
                    <a:pt x="327" y="0"/>
                  </a:moveTo>
                  <a:cubicBezTo>
                    <a:pt x="297" y="0"/>
                    <a:pt x="263" y="10"/>
                    <a:pt x="227" y="31"/>
                  </a:cubicBezTo>
                  <a:cubicBezTo>
                    <a:pt x="103" y="101"/>
                    <a:pt x="0" y="277"/>
                    <a:pt x="2" y="420"/>
                  </a:cubicBezTo>
                  <a:cubicBezTo>
                    <a:pt x="2" y="523"/>
                    <a:pt x="52" y="582"/>
                    <a:pt x="126" y="582"/>
                  </a:cubicBezTo>
                  <a:cubicBezTo>
                    <a:pt x="156" y="582"/>
                    <a:pt x="190" y="572"/>
                    <a:pt x="227" y="550"/>
                  </a:cubicBezTo>
                  <a:cubicBezTo>
                    <a:pt x="350" y="478"/>
                    <a:pt x="451" y="305"/>
                    <a:pt x="451" y="161"/>
                  </a:cubicBezTo>
                  <a:cubicBezTo>
                    <a:pt x="451" y="59"/>
                    <a:pt x="400" y="0"/>
                    <a:pt x="32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53"/>
            <p:cNvSpPr/>
            <p:nvPr/>
          </p:nvSpPr>
          <p:spPr>
            <a:xfrm>
              <a:off x="2931650" y="717775"/>
              <a:ext cx="138725" cy="110675"/>
            </a:xfrm>
            <a:custGeom>
              <a:avLst/>
              <a:gdLst/>
              <a:ahLst/>
              <a:cxnLst/>
              <a:rect l="l" t="t" r="r" b="b"/>
              <a:pathLst>
                <a:path w="5549" h="4427" extrusionOk="0">
                  <a:moveTo>
                    <a:pt x="219" y="0"/>
                  </a:moveTo>
                  <a:cubicBezTo>
                    <a:pt x="181" y="0"/>
                    <a:pt x="146" y="9"/>
                    <a:pt x="114" y="27"/>
                  </a:cubicBezTo>
                  <a:cubicBezTo>
                    <a:pt x="41" y="68"/>
                    <a:pt x="1" y="150"/>
                    <a:pt x="1" y="259"/>
                  </a:cubicBezTo>
                  <a:lnTo>
                    <a:pt x="1" y="1040"/>
                  </a:lnTo>
                  <a:cubicBezTo>
                    <a:pt x="1" y="1240"/>
                    <a:pt x="137" y="1473"/>
                    <a:pt x="309" y="1571"/>
                  </a:cubicBezTo>
                  <a:lnTo>
                    <a:pt x="1822" y="2444"/>
                  </a:lnTo>
                  <a:cubicBezTo>
                    <a:pt x="1898" y="2487"/>
                    <a:pt x="1940" y="2574"/>
                    <a:pt x="1985" y="2665"/>
                  </a:cubicBezTo>
                  <a:cubicBezTo>
                    <a:pt x="2018" y="2733"/>
                    <a:pt x="2052" y="2801"/>
                    <a:pt x="2102" y="2856"/>
                  </a:cubicBezTo>
                  <a:cubicBezTo>
                    <a:pt x="2220" y="2989"/>
                    <a:pt x="2477" y="3128"/>
                    <a:pt x="2657" y="3187"/>
                  </a:cubicBezTo>
                  <a:cubicBezTo>
                    <a:pt x="2718" y="3205"/>
                    <a:pt x="2780" y="3220"/>
                    <a:pt x="2839" y="3228"/>
                  </a:cubicBezTo>
                  <a:cubicBezTo>
                    <a:pt x="2863" y="3231"/>
                    <a:pt x="2887" y="3234"/>
                    <a:pt x="2914" y="3238"/>
                  </a:cubicBezTo>
                  <a:cubicBezTo>
                    <a:pt x="3080" y="3260"/>
                    <a:pt x="3284" y="3288"/>
                    <a:pt x="3406" y="3358"/>
                  </a:cubicBezTo>
                  <a:lnTo>
                    <a:pt x="5178" y="4380"/>
                  </a:lnTo>
                  <a:cubicBezTo>
                    <a:pt x="5230" y="4411"/>
                    <a:pt x="5284" y="4427"/>
                    <a:pt x="5333" y="4427"/>
                  </a:cubicBezTo>
                  <a:cubicBezTo>
                    <a:pt x="5370" y="4427"/>
                    <a:pt x="5405" y="4418"/>
                    <a:pt x="5436" y="4400"/>
                  </a:cubicBezTo>
                  <a:cubicBezTo>
                    <a:pt x="5508" y="4359"/>
                    <a:pt x="5548" y="4274"/>
                    <a:pt x="5548" y="4166"/>
                  </a:cubicBezTo>
                  <a:lnTo>
                    <a:pt x="5548" y="3387"/>
                  </a:lnTo>
                  <a:cubicBezTo>
                    <a:pt x="5548" y="3188"/>
                    <a:pt x="5414" y="2954"/>
                    <a:pt x="5241" y="2856"/>
                  </a:cubicBezTo>
                  <a:lnTo>
                    <a:pt x="4646" y="2513"/>
                  </a:lnTo>
                  <a:cubicBezTo>
                    <a:pt x="4644" y="2512"/>
                    <a:pt x="4641" y="2511"/>
                    <a:pt x="4639" y="2511"/>
                  </a:cubicBezTo>
                  <a:cubicBezTo>
                    <a:pt x="4631" y="2507"/>
                    <a:pt x="4623" y="2505"/>
                    <a:pt x="4614" y="2505"/>
                  </a:cubicBezTo>
                  <a:cubicBezTo>
                    <a:pt x="4593" y="2505"/>
                    <a:pt x="4572" y="2517"/>
                    <a:pt x="4559" y="2537"/>
                  </a:cubicBezTo>
                  <a:cubicBezTo>
                    <a:pt x="4544" y="2564"/>
                    <a:pt x="4552" y="2600"/>
                    <a:pt x="4577" y="2619"/>
                  </a:cubicBezTo>
                  <a:cubicBezTo>
                    <a:pt x="4578" y="2621"/>
                    <a:pt x="4580" y="2623"/>
                    <a:pt x="4583" y="2624"/>
                  </a:cubicBezTo>
                  <a:lnTo>
                    <a:pt x="5178" y="2967"/>
                  </a:lnTo>
                  <a:cubicBezTo>
                    <a:pt x="5310" y="3043"/>
                    <a:pt x="5421" y="3237"/>
                    <a:pt x="5421" y="3388"/>
                  </a:cubicBezTo>
                  <a:lnTo>
                    <a:pt x="5421" y="4170"/>
                  </a:lnTo>
                  <a:cubicBezTo>
                    <a:pt x="5421" y="4231"/>
                    <a:pt x="5404" y="4274"/>
                    <a:pt x="5373" y="4293"/>
                  </a:cubicBezTo>
                  <a:cubicBezTo>
                    <a:pt x="5362" y="4299"/>
                    <a:pt x="5348" y="4302"/>
                    <a:pt x="5334" y="4302"/>
                  </a:cubicBezTo>
                  <a:cubicBezTo>
                    <a:pt x="5307" y="4302"/>
                    <a:pt x="5276" y="4292"/>
                    <a:pt x="5243" y="4273"/>
                  </a:cubicBezTo>
                  <a:lnTo>
                    <a:pt x="3470" y="3250"/>
                  </a:lnTo>
                  <a:cubicBezTo>
                    <a:pt x="3329" y="3168"/>
                    <a:pt x="3108" y="3137"/>
                    <a:pt x="2932" y="3115"/>
                  </a:cubicBezTo>
                  <a:cubicBezTo>
                    <a:pt x="2906" y="3111"/>
                    <a:pt x="2881" y="3108"/>
                    <a:pt x="2859" y="3104"/>
                  </a:cubicBezTo>
                  <a:cubicBezTo>
                    <a:pt x="2807" y="3096"/>
                    <a:pt x="2751" y="3085"/>
                    <a:pt x="2698" y="3066"/>
                  </a:cubicBezTo>
                  <a:cubicBezTo>
                    <a:pt x="2536" y="3016"/>
                    <a:pt x="2297" y="2885"/>
                    <a:pt x="2199" y="2774"/>
                  </a:cubicBezTo>
                  <a:cubicBezTo>
                    <a:pt x="2161" y="2730"/>
                    <a:pt x="2132" y="2672"/>
                    <a:pt x="2101" y="2610"/>
                  </a:cubicBezTo>
                  <a:cubicBezTo>
                    <a:pt x="2049" y="2505"/>
                    <a:pt x="1997" y="2398"/>
                    <a:pt x="1888" y="2336"/>
                  </a:cubicBezTo>
                  <a:lnTo>
                    <a:pt x="375" y="1463"/>
                  </a:lnTo>
                  <a:cubicBezTo>
                    <a:pt x="242" y="1386"/>
                    <a:pt x="130" y="1192"/>
                    <a:pt x="130" y="1041"/>
                  </a:cubicBezTo>
                  <a:lnTo>
                    <a:pt x="130" y="260"/>
                  </a:lnTo>
                  <a:cubicBezTo>
                    <a:pt x="130" y="200"/>
                    <a:pt x="148" y="155"/>
                    <a:pt x="179" y="137"/>
                  </a:cubicBezTo>
                  <a:cubicBezTo>
                    <a:pt x="191" y="130"/>
                    <a:pt x="204" y="127"/>
                    <a:pt x="219" y="127"/>
                  </a:cubicBezTo>
                  <a:cubicBezTo>
                    <a:pt x="245" y="127"/>
                    <a:pt x="277" y="137"/>
                    <a:pt x="310" y="156"/>
                  </a:cubicBezTo>
                  <a:lnTo>
                    <a:pt x="826" y="454"/>
                  </a:lnTo>
                  <a:cubicBezTo>
                    <a:pt x="842" y="416"/>
                    <a:pt x="866" y="378"/>
                    <a:pt x="891" y="344"/>
                  </a:cubicBezTo>
                  <a:lnTo>
                    <a:pt x="373" y="46"/>
                  </a:lnTo>
                  <a:cubicBezTo>
                    <a:pt x="320" y="16"/>
                    <a:pt x="267" y="0"/>
                    <a:pt x="21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53"/>
            <p:cNvSpPr/>
            <p:nvPr/>
          </p:nvSpPr>
          <p:spPr>
            <a:xfrm>
              <a:off x="2906475" y="1347800"/>
              <a:ext cx="9825" cy="7075"/>
            </a:xfrm>
            <a:custGeom>
              <a:avLst/>
              <a:gdLst/>
              <a:ahLst/>
              <a:cxnLst/>
              <a:rect l="l" t="t" r="r" b="b"/>
              <a:pathLst>
                <a:path w="393" h="283" extrusionOk="0">
                  <a:moveTo>
                    <a:pt x="319" y="0"/>
                  </a:moveTo>
                  <a:cubicBezTo>
                    <a:pt x="261" y="0"/>
                    <a:pt x="168" y="33"/>
                    <a:pt x="128" y="57"/>
                  </a:cubicBezTo>
                  <a:lnTo>
                    <a:pt x="0" y="132"/>
                  </a:lnTo>
                  <a:cubicBezTo>
                    <a:pt x="25" y="157"/>
                    <a:pt x="42" y="190"/>
                    <a:pt x="50" y="206"/>
                  </a:cubicBezTo>
                  <a:cubicBezTo>
                    <a:pt x="53" y="212"/>
                    <a:pt x="59" y="222"/>
                    <a:pt x="67" y="237"/>
                  </a:cubicBezTo>
                  <a:cubicBezTo>
                    <a:pt x="70" y="241"/>
                    <a:pt x="72" y="246"/>
                    <a:pt x="76" y="251"/>
                  </a:cubicBezTo>
                  <a:cubicBezTo>
                    <a:pt x="81" y="261"/>
                    <a:pt x="84" y="271"/>
                    <a:pt x="88" y="282"/>
                  </a:cubicBezTo>
                  <a:lnTo>
                    <a:pt x="216" y="207"/>
                  </a:lnTo>
                  <a:cubicBezTo>
                    <a:pt x="273" y="174"/>
                    <a:pt x="392" y="61"/>
                    <a:pt x="367" y="18"/>
                  </a:cubicBezTo>
                  <a:cubicBezTo>
                    <a:pt x="359" y="5"/>
                    <a:pt x="342" y="0"/>
                    <a:pt x="31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53"/>
            <p:cNvSpPr/>
            <p:nvPr/>
          </p:nvSpPr>
          <p:spPr>
            <a:xfrm>
              <a:off x="2906475" y="1347800"/>
              <a:ext cx="9825" cy="7075"/>
            </a:xfrm>
            <a:custGeom>
              <a:avLst/>
              <a:gdLst/>
              <a:ahLst/>
              <a:cxnLst/>
              <a:rect l="l" t="t" r="r" b="b"/>
              <a:pathLst>
                <a:path w="393" h="283" extrusionOk="0">
                  <a:moveTo>
                    <a:pt x="319" y="0"/>
                  </a:moveTo>
                  <a:cubicBezTo>
                    <a:pt x="261" y="0"/>
                    <a:pt x="168" y="33"/>
                    <a:pt x="128" y="57"/>
                  </a:cubicBezTo>
                  <a:lnTo>
                    <a:pt x="0" y="132"/>
                  </a:lnTo>
                  <a:cubicBezTo>
                    <a:pt x="25" y="157"/>
                    <a:pt x="42" y="190"/>
                    <a:pt x="50" y="206"/>
                  </a:cubicBezTo>
                  <a:cubicBezTo>
                    <a:pt x="53" y="212"/>
                    <a:pt x="59" y="222"/>
                    <a:pt x="67" y="237"/>
                  </a:cubicBezTo>
                  <a:cubicBezTo>
                    <a:pt x="70" y="241"/>
                    <a:pt x="72" y="246"/>
                    <a:pt x="76" y="251"/>
                  </a:cubicBezTo>
                  <a:cubicBezTo>
                    <a:pt x="81" y="261"/>
                    <a:pt x="84" y="271"/>
                    <a:pt x="88" y="282"/>
                  </a:cubicBezTo>
                  <a:lnTo>
                    <a:pt x="216" y="207"/>
                  </a:lnTo>
                  <a:cubicBezTo>
                    <a:pt x="273" y="174"/>
                    <a:pt x="392" y="61"/>
                    <a:pt x="367" y="18"/>
                  </a:cubicBezTo>
                  <a:cubicBezTo>
                    <a:pt x="359" y="5"/>
                    <a:pt x="342" y="0"/>
                    <a:pt x="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3"/>
            <p:cNvSpPr/>
            <p:nvPr/>
          </p:nvSpPr>
          <p:spPr>
            <a:xfrm>
              <a:off x="2914225" y="1347775"/>
              <a:ext cx="1625" cy="1925"/>
            </a:xfrm>
            <a:custGeom>
              <a:avLst/>
              <a:gdLst/>
              <a:ahLst/>
              <a:cxnLst/>
              <a:rect l="l" t="t" r="r" b="b"/>
              <a:pathLst>
                <a:path w="65" h="77" extrusionOk="0">
                  <a:moveTo>
                    <a:pt x="7" y="0"/>
                  </a:moveTo>
                  <a:cubicBezTo>
                    <a:pt x="5" y="0"/>
                    <a:pt x="3" y="0"/>
                    <a:pt x="1" y="0"/>
                  </a:cubicBezTo>
                  <a:cubicBezTo>
                    <a:pt x="29" y="11"/>
                    <a:pt x="49" y="50"/>
                    <a:pt x="42" y="77"/>
                  </a:cubicBezTo>
                  <a:cubicBezTo>
                    <a:pt x="58" y="53"/>
                    <a:pt x="65" y="31"/>
                    <a:pt x="56" y="17"/>
                  </a:cubicBezTo>
                  <a:cubicBezTo>
                    <a:pt x="48" y="5"/>
                    <a:pt x="30" y="0"/>
                    <a:pt x="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53"/>
            <p:cNvSpPr/>
            <p:nvPr/>
          </p:nvSpPr>
          <p:spPr>
            <a:xfrm>
              <a:off x="2876750" y="1349325"/>
              <a:ext cx="33650" cy="27475"/>
            </a:xfrm>
            <a:custGeom>
              <a:avLst/>
              <a:gdLst/>
              <a:ahLst/>
              <a:cxnLst/>
              <a:rect l="l" t="t" r="r" b="b"/>
              <a:pathLst>
                <a:path w="1346" h="1099" extrusionOk="0">
                  <a:moveTo>
                    <a:pt x="1114" y="1"/>
                  </a:moveTo>
                  <a:cubicBezTo>
                    <a:pt x="804" y="1"/>
                    <a:pt x="276" y="204"/>
                    <a:pt x="94" y="311"/>
                  </a:cubicBezTo>
                  <a:cubicBezTo>
                    <a:pt x="36" y="344"/>
                    <a:pt x="1" y="414"/>
                    <a:pt x="2" y="516"/>
                  </a:cubicBezTo>
                  <a:cubicBezTo>
                    <a:pt x="5" y="717"/>
                    <a:pt x="148" y="959"/>
                    <a:pt x="325" y="1058"/>
                  </a:cubicBezTo>
                  <a:cubicBezTo>
                    <a:pt x="376" y="1085"/>
                    <a:pt x="423" y="1098"/>
                    <a:pt x="464" y="1098"/>
                  </a:cubicBezTo>
                  <a:cubicBezTo>
                    <a:pt x="495" y="1098"/>
                    <a:pt x="522" y="1091"/>
                    <a:pt x="545" y="1077"/>
                  </a:cubicBezTo>
                  <a:lnTo>
                    <a:pt x="547" y="1075"/>
                  </a:lnTo>
                  <a:cubicBezTo>
                    <a:pt x="744" y="958"/>
                    <a:pt x="1226" y="543"/>
                    <a:pt x="1339" y="270"/>
                  </a:cubicBezTo>
                  <a:cubicBezTo>
                    <a:pt x="1345" y="257"/>
                    <a:pt x="1345" y="237"/>
                    <a:pt x="1345" y="218"/>
                  </a:cubicBezTo>
                  <a:cubicBezTo>
                    <a:pt x="1344" y="144"/>
                    <a:pt x="1291" y="55"/>
                    <a:pt x="1225" y="19"/>
                  </a:cubicBezTo>
                  <a:cubicBezTo>
                    <a:pt x="1210" y="10"/>
                    <a:pt x="1195" y="5"/>
                    <a:pt x="1182" y="4"/>
                  </a:cubicBezTo>
                  <a:cubicBezTo>
                    <a:pt x="1161" y="2"/>
                    <a:pt x="1138" y="1"/>
                    <a:pt x="1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53"/>
            <p:cNvSpPr/>
            <p:nvPr/>
          </p:nvSpPr>
          <p:spPr>
            <a:xfrm>
              <a:off x="2874725" y="1357050"/>
              <a:ext cx="17050" cy="22475"/>
            </a:xfrm>
            <a:custGeom>
              <a:avLst/>
              <a:gdLst/>
              <a:ahLst/>
              <a:cxnLst/>
              <a:rect l="l" t="t" r="r" b="b"/>
              <a:pathLst>
                <a:path w="682" h="899" extrusionOk="0">
                  <a:moveTo>
                    <a:pt x="210" y="0"/>
                  </a:moveTo>
                  <a:cubicBezTo>
                    <a:pt x="191" y="0"/>
                    <a:pt x="172" y="3"/>
                    <a:pt x="155" y="9"/>
                  </a:cubicBezTo>
                  <a:lnTo>
                    <a:pt x="0" y="53"/>
                  </a:lnTo>
                  <a:lnTo>
                    <a:pt x="45" y="128"/>
                  </a:lnTo>
                  <a:cubicBezTo>
                    <a:pt x="35" y="157"/>
                    <a:pt x="30" y="191"/>
                    <a:pt x="31" y="229"/>
                  </a:cubicBezTo>
                  <a:cubicBezTo>
                    <a:pt x="34" y="435"/>
                    <a:pt x="181" y="683"/>
                    <a:pt x="361" y="786"/>
                  </a:cubicBezTo>
                  <a:cubicBezTo>
                    <a:pt x="394" y="805"/>
                    <a:pt x="427" y="817"/>
                    <a:pt x="456" y="823"/>
                  </a:cubicBezTo>
                  <a:lnTo>
                    <a:pt x="500" y="898"/>
                  </a:lnTo>
                  <a:lnTo>
                    <a:pt x="616" y="786"/>
                  </a:lnTo>
                  <a:cubicBezTo>
                    <a:pt x="657" y="747"/>
                    <a:pt x="682" y="682"/>
                    <a:pt x="681" y="598"/>
                  </a:cubicBezTo>
                  <a:cubicBezTo>
                    <a:pt x="677" y="392"/>
                    <a:pt x="531" y="143"/>
                    <a:pt x="351" y="42"/>
                  </a:cubicBezTo>
                  <a:cubicBezTo>
                    <a:pt x="300" y="14"/>
                    <a:pt x="252" y="0"/>
                    <a:pt x="210"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53"/>
            <p:cNvSpPr/>
            <p:nvPr/>
          </p:nvSpPr>
          <p:spPr>
            <a:xfrm>
              <a:off x="2874725" y="1357050"/>
              <a:ext cx="17050" cy="22475"/>
            </a:xfrm>
            <a:custGeom>
              <a:avLst/>
              <a:gdLst/>
              <a:ahLst/>
              <a:cxnLst/>
              <a:rect l="l" t="t" r="r" b="b"/>
              <a:pathLst>
                <a:path w="682" h="899" extrusionOk="0">
                  <a:moveTo>
                    <a:pt x="210" y="0"/>
                  </a:moveTo>
                  <a:cubicBezTo>
                    <a:pt x="191" y="0"/>
                    <a:pt x="172" y="3"/>
                    <a:pt x="155" y="9"/>
                  </a:cubicBezTo>
                  <a:lnTo>
                    <a:pt x="0" y="53"/>
                  </a:lnTo>
                  <a:lnTo>
                    <a:pt x="45" y="128"/>
                  </a:lnTo>
                  <a:cubicBezTo>
                    <a:pt x="35" y="157"/>
                    <a:pt x="30" y="191"/>
                    <a:pt x="31" y="229"/>
                  </a:cubicBezTo>
                  <a:cubicBezTo>
                    <a:pt x="34" y="435"/>
                    <a:pt x="181" y="683"/>
                    <a:pt x="361" y="786"/>
                  </a:cubicBezTo>
                  <a:cubicBezTo>
                    <a:pt x="394" y="805"/>
                    <a:pt x="427" y="817"/>
                    <a:pt x="456" y="823"/>
                  </a:cubicBezTo>
                  <a:lnTo>
                    <a:pt x="500" y="898"/>
                  </a:lnTo>
                  <a:lnTo>
                    <a:pt x="616" y="786"/>
                  </a:lnTo>
                  <a:cubicBezTo>
                    <a:pt x="657" y="747"/>
                    <a:pt x="682" y="682"/>
                    <a:pt x="681" y="598"/>
                  </a:cubicBezTo>
                  <a:cubicBezTo>
                    <a:pt x="677" y="392"/>
                    <a:pt x="531" y="143"/>
                    <a:pt x="351" y="42"/>
                  </a:cubicBezTo>
                  <a:cubicBezTo>
                    <a:pt x="300" y="14"/>
                    <a:pt x="252"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53"/>
            <p:cNvSpPr/>
            <p:nvPr/>
          </p:nvSpPr>
          <p:spPr>
            <a:xfrm>
              <a:off x="2794125" y="1358150"/>
              <a:ext cx="94825" cy="68175"/>
            </a:xfrm>
            <a:custGeom>
              <a:avLst/>
              <a:gdLst/>
              <a:ahLst/>
              <a:cxnLst/>
              <a:rect l="l" t="t" r="r" b="b"/>
              <a:pathLst>
                <a:path w="3793" h="2727" extrusionOk="0">
                  <a:moveTo>
                    <a:pt x="3279" y="0"/>
                  </a:moveTo>
                  <a:cubicBezTo>
                    <a:pt x="3244" y="0"/>
                    <a:pt x="3213" y="8"/>
                    <a:pt x="3186" y="24"/>
                  </a:cubicBezTo>
                  <a:lnTo>
                    <a:pt x="102" y="1850"/>
                  </a:lnTo>
                  <a:cubicBezTo>
                    <a:pt x="39" y="1887"/>
                    <a:pt x="1" y="1965"/>
                    <a:pt x="2" y="2078"/>
                  </a:cubicBezTo>
                  <a:cubicBezTo>
                    <a:pt x="4" y="2301"/>
                    <a:pt x="164" y="2570"/>
                    <a:pt x="359" y="2681"/>
                  </a:cubicBezTo>
                  <a:cubicBezTo>
                    <a:pt x="415" y="2712"/>
                    <a:pt x="467" y="2726"/>
                    <a:pt x="514" y="2726"/>
                  </a:cubicBezTo>
                  <a:cubicBezTo>
                    <a:pt x="549" y="2726"/>
                    <a:pt x="580" y="2718"/>
                    <a:pt x="607" y="2702"/>
                  </a:cubicBezTo>
                  <a:lnTo>
                    <a:pt x="3690" y="877"/>
                  </a:lnTo>
                  <a:cubicBezTo>
                    <a:pt x="3753" y="840"/>
                    <a:pt x="3792" y="761"/>
                    <a:pt x="3791" y="649"/>
                  </a:cubicBezTo>
                  <a:cubicBezTo>
                    <a:pt x="3788" y="426"/>
                    <a:pt x="3628" y="156"/>
                    <a:pt x="3434" y="46"/>
                  </a:cubicBezTo>
                  <a:cubicBezTo>
                    <a:pt x="3378" y="15"/>
                    <a:pt x="3325" y="0"/>
                    <a:pt x="3279"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53"/>
            <p:cNvSpPr/>
            <p:nvPr/>
          </p:nvSpPr>
          <p:spPr>
            <a:xfrm>
              <a:off x="2794125" y="1358150"/>
              <a:ext cx="94825" cy="68175"/>
            </a:xfrm>
            <a:custGeom>
              <a:avLst/>
              <a:gdLst/>
              <a:ahLst/>
              <a:cxnLst/>
              <a:rect l="l" t="t" r="r" b="b"/>
              <a:pathLst>
                <a:path w="3793" h="2727" extrusionOk="0">
                  <a:moveTo>
                    <a:pt x="3279" y="0"/>
                  </a:moveTo>
                  <a:cubicBezTo>
                    <a:pt x="3244" y="0"/>
                    <a:pt x="3213" y="8"/>
                    <a:pt x="3186" y="24"/>
                  </a:cubicBezTo>
                  <a:lnTo>
                    <a:pt x="102" y="1850"/>
                  </a:lnTo>
                  <a:cubicBezTo>
                    <a:pt x="39" y="1887"/>
                    <a:pt x="1" y="1965"/>
                    <a:pt x="2" y="2078"/>
                  </a:cubicBezTo>
                  <a:cubicBezTo>
                    <a:pt x="4" y="2301"/>
                    <a:pt x="164" y="2570"/>
                    <a:pt x="359" y="2681"/>
                  </a:cubicBezTo>
                  <a:cubicBezTo>
                    <a:pt x="415" y="2712"/>
                    <a:pt x="467" y="2726"/>
                    <a:pt x="514" y="2726"/>
                  </a:cubicBezTo>
                  <a:cubicBezTo>
                    <a:pt x="549" y="2726"/>
                    <a:pt x="580" y="2718"/>
                    <a:pt x="607" y="2702"/>
                  </a:cubicBezTo>
                  <a:lnTo>
                    <a:pt x="3690" y="877"/>
                  </a:lnTo>
                  <a:cubicBezTo>
                    <a:pt x="3753" y="840"/>
                    <a:pt x="3792" y="761"/>
                    <a:pt x="3791" y="649"/>
                  </a:cubicBezTo>
                  <a:cubicBezTo>
                    <a:pt x="3788" y="426"/>
                    <a:pt x="3628" y="156"/>
                    <a:pt x="3434" y="46"/>
                  </a:cubicBezTo>
                  <a:cubicBezTo>
                    <a:pt x="3378" y="15"/>
                    <a:pt x="3325" y="0"/>
                    <a:pt x="3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53"/>
            <p:cNvSpPr/>
            <p:nvPr/>
          </p:nvSpPr>
          <p:spPr>
            <a:xfrm>
              <a:off x="2794125" y="1403800"/>
              <a:ext cx="17750" cy="22550"/>
            </a:xfrm>
            <a:custGeom>
              <a:avLst/>
              <a:gdLst/>
              <a:ahLst/>
              <a:cxnLst/>
              <a:rect l="l" t="t" r="r" b="b"/>
              <a:pathLst>
                <a:path w="710" h="902" extrusionOk="0">
                  <a:moveTo>
                    <a:pt x="195" y="1"/>
                  </a:moveTo>
                  <a:cubicBezTo>
                    <a:pt x="161" y="1"/>
                    <a:pt x="129" y="9"/>
                    <a:pt x="102" y="25"/>
                  </a:cubicBezTo>
                  <a:cubicBezTo>
                    <a:pt x="39" y="62"/>
                    <a:pt x="1" y="140"/>
                    <a:pt x="2" y="253"/>
                  </a:cubicBezTo>
                  <a:cubicBezTo>
                    <a:pt x="4" y="476"/>
                    <a:pt x="164" y="746"/>
                    <a:pt x="359" y="856"/>
                  </a:cubicBezTo>
                  <a:cubicBezTo>
                    <a:pt x="415" y="887"/>
                    <a:pt x="467" y="901"/>
                    <a:pt x="514" y="901"/>
                  </a:cubicBezTo>
                  <a:cubicBezTo>
                    <a:pt x="549" y="901"/>
                    <a:pt x="580" y="893"/>
                    <a:pt x="607" y="877"/>
                  </a:cubicBezTo>
                  <a:cubicBezTo>
                    <a:pt x="670" y="840"/>
                    <a:pt x="709" y="760"/>
                    <a:pt x="708" y="649"/>
                  </a:cubicBezTo>
                  <a:cubicBezTo>
                    <a:pt x="705" y="426"/>
                    <a:pt x="545" y="156"/>
                    <a:pt x="350" y="46"/>
                  </a:cubicBezTo>
                  <a:cubicBezTo>
                    <a:pt x="295" y="15"/>
                    <a:pt x="242" y="1"/>
                    <a:pt x="195"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53"/>
            <p:cNvSpPr/>
            <p:nvPr/>
          </p:nvSpPr>
          <p:spPr>
            <a:xfrm>
              <a:off x="2787825" y="1401050"/>
              <a:ext cx="27025" cy="29975"/>
            </a:xfrm>
            <a:custGeom>
              <a:avLst/>
              <a:gdLst/>
              <a:ahLst/>
              <a:cxnLst/>
              <a:rect l="l" t="t" r="r" b="b"/>
              <a:pathLst>
                <a:path w="1081" h="1199" extrusionOk="0">
                  <a:moveTo>
                    <a:pt x="488" y="1"/>
                  </a:moveTo>
                  <a:cubicBezTo>
                    <a:pt x="448" y="1"/>
                    <a:pt x="412" y="10"/>
                    <a:pt x="382" y="28"/>
                  </a:cubicBezTo>
                  <a:lnTo>
                    <a:pt x="119" y="185"/>
                  </a:lnTo>
                  <a:cubicBezTo>
                    <a:pt x="44" y="227"/>
                    <a:pt x="1" y="319"/>
                    <a:pt x="2" y="448"/>
                  </a:cubicBezTo>
                  <a:cubicBezTo>
                    <a:pt x="5" y="707"/>
                    <a:pt x="189" y="1017"/>
                    <a:pt x="414" y="1145"/>
                  </a:cubicBezTo>
                  <a:cubicBezTo>
                    <a:pt x="478" y="1182"/>
                    <a:pt x="539" y="1199"/>
                    <a:pt x="593" y="1199"/>
                  </a:cubicBezTo>
                  <a:cubicBezTo>
                    <a:pt x="633" y="1199"/>
                    <a:pt x="669" y="1189"/>
                    <a:pt x="700" y="1171"/>
                  </a:cubicBezTo>
                  <a:lnTo>
                    <a:pt x="963" y="1014"/>
                  </a:lnTo>
                  <a:cubicBezTo>
                    <a:pt x="1035" y="972"/>
                    <a:pt x="1081" y="880"/>
                    <a:pt x="1080" y="751"/>
                  </a:cubicBezTo>
                  <a:cubicBezTo>
                    <a:pt x="1077" y="493"/>
                    <a:pt x="892" y="182"/>
                    <a:pt x="668" y="54"/>
                  </a:cubicBezTo>
                  <a:cubicBezTo>
                    <a:pt x="603" y="18"/>
                    <a:pt x="542" y="1"/>
                    <a:pt x="488"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53"/>
            <p:cNvSpPr/>
            <p:nvPr/>
          </p:nvSpPr>
          <p:spPr>
            <a:xfrm>
              <a:off x="2787825" y="1401050"/>
              <a:ext cx="27025" cy="29975"/>
            </a:xfrm>
            <a:custGeom>
              <a:avLst/>
              <a:gdLst/>
              <a:ahLst/>
              <a:cxnLst/>
              <a:rect l="l" t="t" r="r" b="b"/>
              <a:pathLst>
                <a:path w="1081" h="1199" extrusionOk="0">
                  <a:moveTo>
                    <a:pt x="488" y="1"/>
                  </a:moveTo>
                  <a:cubicBezTo>
                    <a:pt x="448" y="1"/>
                    <a:pt x="412" y="10"/>
                    <a:pt x="382" y="28"/>
                  </a:cubicBezTo>
                  <a:lnTo>
                    <a:pt x="119" y="185"/>
                  </a:lnTo>
                  <a:cubicBezTo>
                    <a:pt x="44" y="227"/>
                    <a:pt x="1" y="319"/>
                    <a:pt x="2" y="448"/>
                  </a:cubicBezTo>
                  <a:cubicBezTo>
                    <a:pt x="5" y="707"/>
                    <a:pt x="189" y="1017"/>
                    <a:pt x="414" y="1145"/>
                  </a:cubicBezTo>
                  <a:cubicBezTo>
                    <a:pt x="478" y="1182"/>
                    <a:pt x="539" y="1199"/>
                    <a:pt x="593" y="1199"/>
                  </a:cubicBezTo>
                  <a:cubicBezTo>
                    <a:pt x="633" y="1199"/>
                    <a:pt x="669" y="1189"/>
                    <a:pt x="700" y="1171"/>
                  </a:cubicBezTo>
                  <a:lnTo>
                    <a:pt x="963" y="1014"/>
                  </a:lnTo>
                  <a:cubicBezTo>
                    <a:pt x="1035" y="972"/>
                    <a:pt x="1081" y="880"/>
                    <a:pt x="1080" y="751"/>
                  </a:cubicBezTo>
                  <a:cubicBezTo>
                    <a:pt x="1077" y="493"/>
                    <a:pt x="892" y="182"/>
                    <a:pt x="668" y="54"/>
                  </a:cubicBezTo>
                  <a:cubicBezTo>
                    <a:pt x="603" y="18"/>
                    <a:pt x="542"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3"/>
            <p:cNvSpPr/>
            <p:nvPr/>
          </p:nvSpPr>
          <p:spPr>
            <a:xfrm>
              <a:off x="2787825" y="1404925"/>
              <a:ext cx="20450" cy="26075"/>
            </a:xfrm>
            <a:custGeom>
              <a:avLst/>
              <a:gdLst/>
              <a:ahLst/>
              <a:cxnLst/>
              <a:rect l="l" t="t" r="r" b="b"/>
              <a:pathLst>
                <a:path w="818" h="1043" extrusionOk="0">
                  <a:moveTo>
                    <a:pt x="225" y="1"/>
                  </a:moveTo>
                  <a:cubicBezTo>
                    <a:pt x="185" y="1"/>
                    <a:pt x="149" y="10"/>
                    <a:pt x="119" y="28"/>
                  </a:cubicBezTo>
                  <a:cubicBezTo>
                    <a:pt x="46" y="71"/>
                    <a:pt x="1" y="162"/>
                    <a:pt x="2" y="291"/>
                  </a:cubicBezTo>
                  <a:cubicBezTo>
                    <a:pt x="5" y="549"/>
                    <a:pt x="189" y="861"/>
                    <a:pt x="414" y="988"/>
                  </a:cubicBezTo>
                  <a:cubicBezTo>
                    <a:pt x="478" y="1025"/>
                    <a:pt x="539" y="1042"/>
                    <a:pt x="592" y="1042"/>
                  </a:cubicBezTo>
                  <a:cubicBezTo>
                    <a:pt x="633" y="1042"/>
                    <a:pt x="669" y="1033"/>
                    <a:pt x="700" y="1014"/>
                  </a:cubicBezTo>
                  <a:cubicBezTo>
                    <a:pt x="772" y="972"/>
                    <a:pt x="818" y="880"/>
                    <a:pt x="817" y="751"/>
                  </a:cubicBezTo>
                  <a:cubicBezTo>
                    <a:pt x="813" y="493"/>
                    <a:pt x="629" y="182"/>
                    <a:pt x="405" y="54"/>
                  </a:cubicBezTo>
                  <a:cubicBezTo>
                    <a:pt x="340" y="18"/>
                    <a:pt x="279" y="1"/>
                    <a:pt x="225"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3"/>
            <p:cNvSpPr/>
            <p:nvPr/>
          </p:nvSpPr>
          <p:spPr>
            <a:xfrm>
              <a:off x="2701550" y="1405950"/>
              <a:ext cx="105375" cy="75925"/>
            </a:xfrm>
            <a:custGeom>
              <a:avLst/>
              <a:gdLst/>
              <a:ahLst/>
              <a:cxnLst/>
              <a:rect l="l" t="t" r="r" b="b"/>
              <a:pathLst>
                <a:path w="4215" h="3037" extrusionOk="0">
                  <a:moveTo>
                    <a:pt x="3638" y="0"/>
                  </a:moveTo>
                  <a:cubicBezTo>
                    <a:pt x="3599" y="0"/>
                    <a:pt x="3563" y="10"/>
                    <a:pt x="3532" y="27"/>
                  </a:cubicBezTo>
                  <a:lnTo>
                    <a:pt x="114" y="2051"/>
                  </a:lnTo>
                  <a:cubicBezTo>
                    <a:pt x="45" y="2092"/>
                    <a:pt x="0" y="2181"/>
                    <a:pt x="1" y="2307"/>
                  </a:cubicBezTo>
                  <a:cubicBezTo>
                    <a:pt x="4" y="2557"/>
                    <a:pt x="184" y="2860"/>
                    <a:pt x="403" y="2984"/>
                  </a:cubicBezTo>
                  <a:cubicBezTo>
                    <a:pt x="466" y="3020"/>
                    <a:pt x="525" y="3036"/>
                    <a:pt x="577" y="3036"/>
                  </a:cubicBezTo>
                  <a:cubicBezTo>
                    <a:pt x="616" y="3036"/>
                    <a:pt x="652" y="3027"/>
                    <a:pt x="682" y="3009"/>
                  </a:cubicBezTo>
                  <a:lnTo>
                    <a:pt x="4101" y="985"/>
                  </a:lnTo>
                  <a:cubicBezTo>
                    <a:pt x="4172" y="944"/>
                    <a:pt x="4215" y="854"/>
                    <a:pt x="4213" y="729"/>
                  </a:cubicBezTo>
                  <a:cubicBezTo>
                    <a:pt x="4211" y="479"/>
                    <a:pt x="4031" y="176"/>
                    <a:pt x="3811" y="52"/>
                  </a:cubicBezTo>
                  <a:cubicBezTo>
                    <a:pt x="3749" y="17"/>
                    <a:pt x="3690" y="0"/>
                    <a:pt x="3638"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3"/>
            <p:cNvSpPr/>
            <p:nvPr/>
          </p:nvSpPr>
          <p:spPr>
            <a:xfrm>
              <a:off x="2701550" y="1405950"/>
              <a:ext cx="105375" cy="75925"/>
            </a:xfrm>
            <a:custGeom>
              <a:avLst/>
              <a:gdLst/>
              <a:ahLst/>
              <a:cxnLst/>
              <a:rect l="l" t="t" r="r" b="b"/>
              <a:pathLst>
                <a:path w="4215" h="3037" extrusionOk="0">
                  <a:moveTo>
                    <a:pt x="3638" y="0"/>
                  </a:moveTo>
                  <a:cubicBezTo>
                    <a:pt x="3599" y="0"/>
                    <a:pt x="3563" y="10"/>
                    <a:pt x="3532" y="27"/>
                  </a:cubicBezTo>
                  <a:lnTo>
                    <a:pt x="114" y="2051"/>
                  </a:lnTo>
                  <a:cubicBezTo>
                    <a:pt x="45" y="2092"/>
                    <a:pt x="0" y="2181"/>
                    <a:pt x="1" y="2307"/>
                  </a:cubicBezTo>
                  <a:cubicBezTo>
                    <a:pt x="4" y="2557"/>
                    <a:pt x="184" y="2860"/>
                    <a:pt x="403" y="2984"/>
                  </a:cubicBezTo>
                  <a:cubicBezTo>
                    <a:pt x="466" y="3020"/>
                    <a:pt x="525" y="3036"/>
                    <a:pt x="577" y="3036"/>
                  </a:cubicBezTo>
                  <a:cubicBezTo>
                    <a:pt x="616" y="3036"/>
                    <a:pt x="652" y="3027"/>
                    <a:pt x="682" y="3009"/>
                  </a:cubicBezTo>
                  <a:lnTo>
                    <a:pt x="4101" y="985"/>
                  </a:lnTo>
                  <a:cubicBezTo>
                    <a:pt x="4172" y="944"/>
                    <a:pt x="4215" y="854"/>
                    <a:pt x="4213" y="729"/>
                  </a:cubicBezTo>
                  <a:cubicBezTo>
                    <a:pt x="4211" y="479"/>
                    <a:pt x="4031" y="176"/>
                    <a:pt x="3811" y="52"/>
                  </a:cubicBezTo>
                  <a:cubicBezTo>
                    <a:pt x="3749" y="17"/>
                    <a:pt x="3690" y="0"/>
                    <a:pt x="36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3"/>
            <p:cNvSpPr/>
            <p:nvPr/>
          </p:nvSpPr>
          <p:spPr>
            <a:xfrm>
              <a:off x="2695600" y="1456525"/>
              <a:ext cx="25900" cy="26625"/>
            </a:xfrm>
            <a:custGeom>
              <a:avLst/>
              <a:gdLst/>
              <a:ahLst/>
              <a:cxnLst/>
              <a:rect l="l" t="t" r="r" b="b"/>
              <a:pathLst>
                <a:path w="1036" h="1065" extrusionOk="0">
                  <a:moveTo>
                    <a:pt x="458" y="0"/>
                  </a:moveTo>
                  <a:cubicBezTo>
                    <a:pt x="419" y="0"/>
                    <a:pt x="384" y="10"/>
                    <a:pt x="354" y="28"/>
                  </a:cubicBezTo>
                  <a:cubicBezTo>
                    <a:pt x="89" y="184"/>
                    <a:pt x="1" y="527"/>
                    <a:pt x="159" y="791"/>
                  </a:cubicBezTo>
                  <a:cubicBezTo>
                    <a:pt x="262" y="966"/>
                    <a:pt x="448" y="1064"/>
                    <a:pt x="638" y="1064"/>
                  </a:cubicBezTo>
                  <a:cubicBezTo>
                    <a:pt x="735" y="1064"/>
                    <a:pt x="833" y="1039"/>
                    <a:pt x="922" y="986"/>
                  </a:cubicBezTo>
                  <a:cubicBezTo>
                    <a:pt x="992" y="945"/>
                    <a:pt x="1035" y="855"/>
                    <a:pt x="1033" y="730"/>
                  </a:cubicBezTo>
                  <a:cubicBezTo>
                    <a:pt x="1031" y="479"/>
                    <a:pt x="852" y="177"/>
                    <a:pt x="632" y="53"/>
                  </a:cubicBezTo>
                  <a:cubicBezTo>
                    <a:pt x="569" y="17"/>
                    <a:pt x="510" y="0"/>
                    <a:pt x="4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3"/>
            <p:cNvSpPr/>
            <p:nvPr/>
          </p:nvSpPr>
          <p:spPr>
            <a:xfrm>
              <a:off x="2735850" y="1435275"/>
              <a:ext cx="63625" cy="44150"/>
            </a:xfrm>
            <a:custGeom>
              <a:avLst/>
              <a:gdLst/>
              <a:ahLst/>
              <a:cxnLst/>
              <a:rect l="l" t="t" r="r" b="b"/>
              <a:pathLst>
                <a:path w="2545" h="1766" extrusionOk="0">
                  <a:moveTo>
                    <a:pt x="2341" y="1"/>
                  </a:moveTo>
                  <a:cubicBezTo>
                    <a:pt x="2316" y="1"/>
                    <a:pt x="2287" y="9"/>
                    <a:pt x="2256" y="26"/>
                  </a:cubicBezTo>
                  <a:lnTo>
                    <a:pt x="3" y="1310"/>
                  </a:lnTo>
                  <a:lnTo>
                    <a:pt x="0" y="1705"/>
                  </a:lnTo>
                  <a:lnTo>
                    <a:pt x="105" y="1766"/>
                  </a:lnTo>
                  <a:lnTo>
                    <a:pt x="2360" y="484"/>
                  </a:lnTo>
                  <a:cubicBezTo>
                    <a:pt x="2461" y="427"/>
                    <a:pt x="2542" y="291"/>
                    <a:pt x="2544" y="181"/>
                  </a:cubicBezTo>
                  <a:cubicBezTo>
                    <a:pt x="2544" y="128"/>
                    <a:pt x="2526" y="92"/>
                    <a:pt x="2495" y="74"/>
                  </a:cubicBezTo>
                  <a:cubicBezTo>
                    <a:pt x="2477" y="63"/>
                    <a:pt x="2408" y="24"/>
                    <a:pt x="2391" y="14"/>
                  </a:cubicBezTo>
                  <a:cubicBezTo>
                    <a:pt x="2377" y="5"/>
                    <a:pt x="2360" y="1"/>
                    <a:pt x="23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3"/>
            <p:cNvSpPr/>
            <p:nvPr/>
          </p:nvSpPr>
          <p:spPr>
            <a:xfrm>
              <a:off x="2738450" y="1436825"/>
              <a:ext cx="61025" cy="42600"/>
            </a:xfrm>
            <a:custGeom>
              <a:avLst/>
              <a:gdLst/>
              <a:ahLst/>
              <a:cxnLst/>
              <a:rect l="l" t="t" r="r" b="b"/>
              <a:pathLst>
                <a:path w="2441" h="1704" extrusionOk="0">
                  <a:moveTo>
                    <a:pt x="2342" y="0"/>
                  </a:moveTo>
                  <a:cubicBezTo>
                    <a:pt x="2317" y="0"/>
                    <a:pt x="2288" y="9"/>
                    <a:pt x="2257" y="26"/>
                  </a:cubicBezTo>
                  <a:lnTo>
                    <a:pt x="4" y="1307"/>
                  </a:lnTo>
                  <a:lnTo>
                    <a:pt x="1" y="1704"/>
                  </a:lnTo>
                  <a:lnTo>
                    <a:pt x="2255" y="422"/>
                  </a:lnTo>
                  <a:cubicBezTo>
                    <a:pt x="2355" y="364"/>
                    <a:pt x="2437" y="228"/>
                    <a:pt x="2439" y="119"/>
                  </a:cubicBezTo>
                  <a:cubicBezTo>
                    <a:pt x="2440" y="44"/>
                    <a:pt x="2400" y="0"/>
                    <a:pt x="2342"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3"/>
            <p:cNvSpPr/>
            <p:nvPr/>
          </p:nvSpPr>
          <p:spPr>
            <a:xfrm>
              <a:off x="2729950" y="1464550"/>
              <a:ext cx="8600" cy="14875"/>
            </a:xfrm>
            <a:custGeom>
              <a:avLst/>
              <a:gdLst/>
              <a:ahLst/>
              <a:cxnLst/>
              <a:rect l="l" t="t" r="r" b="b"/>
              <a:pathLst>
                <a:path w="344" h="595" extrusionOk="0">
                  <a:moveTo>
                    <a:pt x="1" y="0"/>
                  </a:moveTo>
                  <a:lnTo>
                    <a:pt x="0" y="395"/>
                  </a:lnTo>
                  <a:lnTo>
                    <a:pt x="341" y="595"/>
                  </a:lnTo>
                  <a:lnTo>
                    <a:pt x="344" y="201"/>
                  </a:lnTo>
                  <a:lnTo>
                    <a:pt x="1"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3"/>
            <p:cNvSpPr/>
            <p:nvPr/>
          </p:nvSpPr>
          <p:spPr>
            <a:xfrm>
              <a:off x="2729975" y="1463300"/>
              <a:ext cx="10750" cy="6275"/>
            </a:xfrm>
            <a:custGeom>
              <a:avLst/>
              <a:gdLst/>
              <a:ahLst/>
              <a:cxnLst/>
              <a:rect l="l" t="t" r="r" b="b"/>
              <a:pathLst>
                <a:path w="430" h="251" extrusionOk="0">
                  <a:moveTo>
                    <a:pt x="87" y="1"/>
                  </a:moveTo>
                  <a:lnTo>
                    <a:pt x="0" y="50"/>
                  </a:lnTo>
                  <a:lnTo>
                    <a:pt x="343" y="251"/>
                  </a:lnTo>
                  <a:lnTo>
                    <a:pt x="430" y="201"/>
                  </a:lnTo>
                  <a:lnTo>
                    <a:pt x="8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3"/>
            <p:cNvSpPr/>
            <p:nvPr/>
          </p:nvSpPr>
          <p:spPr>
            <a:xfrm>
              <a:off x="2692775" y="1470875"/>
              <a:ext cx="12200" cy="10875"/>
            </a:xfrm>
            <a:custGeom>
              <a:avLst/>
              <a:gdLst/>
              <a:ahLst/>
              <a:cxnLst/>
              <a:rect l="l" t="t" r="r" b="b"/>
              <a:pathLst>
                <a:path w="488" h="435" extrusionOk="0">
                  <a:moveTo>
                    <a:pt x="303" y="0"/>
                  </a:moveTo>
                  <a:cubicBezTo>
                    <a:pt x="290" y="0"/>
                    <a:pt x="278" y="3"/>
                    <a:pt x="268" y="9"/>
                  </a:cubicBezTo>
                  <a:lnTo>
                    <a:pt x="114" y="100"/>
                  </a:lnTo>
                  <a:cubicBezTo>
                    <a:pt x="29" y="151"/>
                    <a:pt x="0" y="260"/>
                    <a:pt x="51" y="346"/>
                  </a:cubicBezTo>
                  <a:cubicBezTo>
                    <a:pt x="84" y="402"/>
                    <a:pt x="144" y="434"/>
                    <a:pt x="206" y="434"/>
                  </a:cubicBezTo>
                  <a:cubicBezTo>
                    <a:pt x="237" y="434"/>
                    <a:pt x="268" y="426"/>
                    <a:pt x="297" y="409"/>
                  </a:cubicBezTo>
                  <a:lnTo>
                    <a:pt x="451" y="317"/>
                  </a:lnTo>
                  <a:cubicBezTo>
                    <a:pt x="474" y="305"/>
                    <a:pt x="488" y="275"/>
                    <a:pt x="488" y="235"/>
                  </a:cubicBezTo>
                  <a:cubicBezTo>
                    <a:pt x="486" y="154"/>
                    <a:pt x="429" y="57"/>
                    <a:pt x="359" y="17"/>
                  </a:cubicBezTo>
                  <a:cubicBezTo>
                    <a:pt x="339" y="6"/>
                    <a:pt x="320" y="0"/>
                    <a:pt x="30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3"/>
            <p:cNvSpPr/>
            <p:nvPr/>
          </p:nvSpPr>
          <p:spPr>
            <a:xfrm>
              <a:off x="2693425" y="1470875"/>
              <a:ext cx="11750" cy="8200"/>
            </a:xfrm>
            <a:custGeom>
              <a:avLst/>
              <a:gdLst/>
              <a:ahLst/>
              <a:cxnLst/>
              <a:rect l="l" t="t" r="r" b="b"/>
              <a:pathLst>
                <a:path w="470" h="328" extrusionOk="0">
                  <a:moveTo>
                    <a:pt x="278" y="0"/>
                  </a:moveTo>
                  <a:cubicBezTo>
                    <a:pt x="265" y="0"/>
                    <a:pt x="253" y="3"/>
                    <a:pt x="243" y="9"/>
                  </a:cubicBezTo>
                  <a:lnTo>
                    <a:pt x="88" y="100"/>
                  </a:lnTo>
                  <a:cubicBezTo>
                    <a:pt x="32" y="133"/>
                    <a:pt x="2" y="191"/>
                    <a:pt x="0" y="252"/>
                  </a:cubicBezTo>
                  <a:cubicBezTo>
                    <a:pt x="8" y="202"/>
                    <a:pt x="83" y="159"/>
                    <a:pt x="168" y="108"/>
                  </a:cubicBezTo>
                  <a:cubicBezTo>
                    <a:pt x="203" y="87"/>
                    <a:pt x="237" y="74"/>
                    <a:pt x="270" y="74"/>
                  </a:cubicBezTo>
                  <a:cubicBezTo>
                    <a:pt x="317" y="74"/>
                    <a:pt x="363" y="101"/>
                    <a:pt x="411" y="175"/>
                  </a:cubicBezTo>
                  <a:cubicBezTo>
                    <a:pt x="470" y="265"/>
                    <a:pt x="433" y="310"/>
                    <a:pt x="408" y="327"/>
                  </a:cubicBezTo>
                  <a:lnTo>
                    <a:pt x="425" y="317"/>
                  </a:lnTo>
                  <a:cubicBezTo>
                    <a:pt x="448" y="305"/>
                    <a:pt x="462" y="275"/>
                    <a:pt x="462" y="235"/>
                  </a:cubicBezTo>
                  <a:cubicBezTo>
                    <a:pt x="463" y="154"/>
                    <a:pt x="404" y="56"/>
                    <a:pt x="334" y="17"/>
                  </a:cubicBezTo>
                  <a:cubicBezTo>
                    <a:pt x="314" y="6"/>
                    <a:pt x="295" y="0"/>
                    <a:pt x="278"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3"/>
            <p:cNvSpPr/>
            <p:nvPr/>
          </p:nvSpPr>
          <p:spPr>
            <a:xfrm>
              <a:off x="2964300" y="1269100"/>
              <a:ext cx="189875" cy="135450"/>
            </a:xfrm>
            <a:custGeom>
              <a:avLst/>
              <a:gdLst/>
              <a:ahLst/>
              <a:cxnLst/>
              <a:rect l="l" t="t" r="r" b="b"/>
              <a:pathLst>
                <a:path w="7595" h="5418" extrusionOk="0">
                  <a:moveTo>
                    <a:pt x="3799" y="368"/>
                  </a:moveTo>
                  <a:cubicBezTo>
                    <a:pt x="4750" y="368"/>
                    <a:pt x="5638" y="577"/>
                    <a:pt x="6301" y="959"/>
                  </a:cubicBezTo>
                  <a:cubicBezTo>
                    <a:pt x="6900" y="1305"/>
                    <a:pt x="7228" y="1743"/>
                    <a:pt x="7228" y="2191"/>
                  </a:cubicBezTo>
                  <a:cubicBezTo>
                    <a:pt x="7228" y="2640"/>
                    <a:pt x="6900" y="3078"/>
                    <a:pt x="6301" y="3422"/>
                  </a:cubicBezTo>
                  <a:cubicBezTo>
                    <a:pt x="5638" y="3804"/>
                    <a:pt x="4750" y="4015"/>
                    <a:pt x="3799" y="4015"/>
                  </a:cubicBezTo>
                  <a:cubicBezTo>
                    <a:pt x="2850" y="4015"/>
                    <a:pt x="1961" y="3804"/>
                    <a:pt x="1299" y="3422"/>
                  </a:cubicBezTo>
                  <a:cubicBezTo>
                    <a:pt x="700" y="3076"/>
                    <a:pt x="371" y="2639"/>
                    <a:pt x="371" y="2191"/>
                  </a:cubicBezTo>
                  <a:cubicBezTo>
                    <a:pt x="371" y="1743"/>
                    <a:pt x="700" y="1305"/>
                    <a:pt x="1299" y="959"/>
                  </a:cubicBezTo>
                  <a:cubicBezTo>
                    <a:pt x="1961" y="577"/>
                    <a:pt x="2848" y="368"/>
                    <a:pt x="3799" y="368"/>
                  </a:cubicBezTo>
                  <a:close/>
                  <a:moveTo>
                    <a:pt x="3798" y="1"/>
                  </a:moveTo>
                  <a:cubicBezTo>
                    <a:pt x="2827" y="1"/>
                    <a:pt x="1855" y="215"/>
                    <a:pt x="1114" y="643"/>
                  </a:cubicBezTo>
                  <a:cubicBezTo>
                    <a:pt x="373" y="1071"/>
                    <a:pt x="1" y="1631"/>
                    <a:pt x="1" y="2192"/>
                  </a:cubicBezTo>
                  <a:lnTo>
                    <a:pt x="1" y="3226"/>
                  </a:lnTo>
                  <a:cubicBezTo>
                    <a:pt x="1" y="3787"/>
                    <a:pt x="372" y="4348"/>
                    <a:pt x="1114" y="4776"/>
                  </a:cubicBezTo>
                  <a:cubicBezTo>
                    <a:pt x="1855" y="5203"/>
                    <a:pt x="2827" y="5417"/>
                    <a:pt x="3798" y="5417"/>
                  </a:cubicBezTo>
                  <a:cubicBezTo>
                    <a:pt x="4770" y="5417"/>
                    <a:pt x="5742" y="5203"/>
                    <a:pt x="6483" y="4776"/>
                  </a:cubicBezTo>
                  <a:cubicBezTo>
                    <a:pt x="7223" y="4348"/>
                    <a:pt x="7595" y="3787"/>
                    <a:pt x="7595" y="3226"/>
                  </a:cubicBezTo>
                  <a:lnTo>
                    <a:pt x="7595" y="2192"/>
                  </a:lnTo>
                  <a:cubicBezTo>
                    <a:pt x="7595" y="1631"/>
                    <a:pt x="7225" y="1071"/>
                    <a:pt x="6483" y="643"/>
                  </a:cubicBezTo>
                  <a:cubicBezTo>
                    <a:pt x="5742" y="215"/>
                    <a:pt x="4770" y="1"/>
                    <a:pt x="3798"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3"/>
            <p:cNvSpPr/>
            <p:nvPr/>
          </p:nvSpPr>
          <p:spPr>
            <a:xfrm>
              <a:off x="2964300" y="1269100"/>
              <a:ext cx="189875" cy="135450"/>
            </a:xfrm>
            <a:custGeom>
              <a:avLst/>
              <a:gdLst/>
              <a:ahLst/>
              <a:cxnLst/>
              <a:rect l="l" t="t" r="r" b="b"/>
              <a:pathLst>
                <a:path w="7595" h="5418" extrusionOk="0">
                  <a:moveTo>
                    <a:pt x="3799" y="368"/>
                  </a:moveTo>
                  <a:cubicBezTo>
                    <a:pt x="4750" y="368"/>
                    <a:pt x="5638" y="577"/>
                    <a:pt x="6301" y="959"/>
                  </a:cubicBezTo>
                  <a:cubicBezTo>
                    <a:pt x="6900" y="1305"/>
                    <a:pt x="7228" y="1743"/>
                    <a:pt x="7228" y="2191"/>
                  </a:cubicBezTo>
                  <a:cubicBezTo>
                    <a:pt x="7228" y="2640"/>
                    <a:pt x="6900" y="3078"/>
                    <a:pt x="6301" y="3422"/>
                  </a:cubicBezTo>
                  <a:cubicBezTo>
                    <a:pt x="5638" y="3804"/>
                    <a:pt x="4750" y="4015"/>
                    <a:pt x="3799" y="4015"/>
                  </a:cubicBezTo>
                  <a:cubicBezTo>
                    <a:pt x="2850" y="4015"/>
                    <a:pt x="1961" y="3804"/>
                    <a:pt x="1299" y="3422"/>
                  </a:cubicBezTo>
                  <a:cubicBezTo>
                    <a:pt x="700" y="3076"/>
                    <a:pt x="371" y="2639"/>
                    <a:pt x="371" y="2191"/>
                  </a:cubicBezTo>
                  <a:cubicBezTo>
                    <a:pt x="371" y="1743"/>
                    <a:pt x="700" y="1305"/>
                    <a:pt x="1299" y="959"/>
                  </a:cubicBezTo>
                  <a:cubicBezTo>
                    <a:pt x="1961" y="577"/>
                    <a:pt x="2848" y="368"/>
                    <a:pt x="3799" y="368"/>
                  </a:cubicBezTo>
                  <a:close/>
                  <a:moveTo>
                    <a:pt x="3798" y="1"/>
                  </a:moveTo>
                  <a:cubicBezTo>
                    <a:pt x="2827" y="1"/>
                    <a:pt x="1855" y="215"/>
                    <a:pt x="1114" y="643"/>
                  </a:cubicBezTo>
                  <a:cubicBezTo>
                    <a:pt x="373" y="1071"/>
                    <a:pt x="1" y="1631"/>
                    <a:pt x="1" y="2192"/>
                  </a:cubicBezTo>
                  <a:lnTo>
                    <a:pt x="1" y="3226"/>
                  </a:lnTo>
                  <a:cubicBezTo>
                    <a:pt x="1" y="3787"/>
                    <a:pt x="372" y="4348"/>
                    <a:pt x="1114" y="4776"/>
                  </a:cubicBezTo>
                  <a:cubicBezTo>
                    <a:pt x="1855" y="5203"/>
                    <a:pt x="2827" y="5417"/>
                    <a:pt x="3798" y="5417"/>
                  </a:cubicBezTo>
                  <a:cubicBezTo>
                    <a:pt x="4770" y="5417"/>
                    <a:pt x="5742" y="5203"/>
                    <a:pt x="6483" y="4776"/>
                  </a:cubicBezTo>
                  <a:cubicBezTo>
                    <a:pt x="7223" y="4348"/>
                    <a:pt x="7595" y="3787"/>
                    <a:pt x="7595" y="3226"/>
                  </a:cubicBezTo>
                  <a:lnTo>
                    <a:pt x="7595" y="2192"/>
                  </a:lnTo>
                  <a:cubicBezTo>
                    <a:pt x="7595" y="1631"/>
                    <a:pt x="7225" y="1071"/>
                    <a:pt x="6483" y="643"/>
                  </a:cubicBezTo>
                  <a:cubicBezTo>
                    <a:pt x="5742" y="215"/>
                    <a:pt x="4770" y="1"/>
                    <a:pt x="37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3"/>
            <p:cNvSpPr/>
            <p:nvPr/>
          </p:nvSpPr>
          <p:spPr>
            <a:xfrm>
              <a:off x="2964500" y="1294150"/>
              <a:ext cx="189725" cy="110375"/>
            </a:xfrm>
            <a:custGeom>
              <a:avLst/>
              <a:gdLst/>
              <a:ahLst/>
              <a:cxnLst/>
              <a:rect l="l" t="t" r="r" b="b"/>
              <a:pathLst>
                <a:path w="7589" h="4415" extrusionOk="0">
                  <a:moveTo>
                    <a:pt x="6911" y="1"/>
                  </a:moveTo>
                  <a:lnTo>
                    <a:pt x="6915" y="453"/>
                  </a:lnTo>
                  <a:cubicBezTo>
                    <a:pt x="7115" y="685"/>
                    <a:pt x="7220" y="936"/>
                    <a:pt x="7220" y="1190"/>
                  </a:cubicBezTo>
                  <a:cubicBezTo>
                    <a:pt x="7220" y="1438"/>
                    <a:pt x="7120" y="1682"/>
                    <a:pt x="6929" y="1909"/>
                  </a:cubicBezTo>
                  <a:lnTo>
                    <a:pt x="6931" y="2231"/>
                  </a:lnTo>
                  <a:cubicBezTo>
                    <a:pt x="6931" y="2778"/>
                    <a:pt x="6538" y="3574"/>
                    <a:pt x="5303" y="3982"/>
                  </a:cubicBezTo>
                  <a:cubicBezTo>
                    <a:pt x="4878" y="4123"/>
                    <a:pt x="4354" y="4188"/>
                    <a:pt x="3809" y="4188"/>
                  </a:cubicBezTo>
                  <a:cubicBezTo>
                    <a:pt x="2673" y="4188"/>
                    <a:pt x="1448" y="3905"/>
                    <a:pt x="845" y="3435"/>
                  </a:cubicBezTo>
                  <a:cubicBezTo>
                    <a:pt x="215" y="2943"/>
                    <a:pt x="59" y="2675"/>
                    <a:pt x="0" y="2320"/>
                  </a:cubicBezTo>
                  <a:lnTo>
                    <a:pt x="0" y="2320"/>
                  </a:lnTo>
                  <a:cubicBezTo>
                    <a:pt x="39" y="2847"/>
                    <a:pt x="409" y="3369"/>
                    <a:pt x="1108" y="3772"/>
                  </a:cubicBezTo>
                  <a:cubicBezTo>
                    <a:pt x="1849" y="4200"/>
                    <a:pt x="2821" y="4414"/>
                    <a:pt x="3792" y="4414"/>
                  </a:cubicBezTo>
                  <a:cubicBezTo>
                    <a:pt x="4764" y="4414"/>
                    <a:pt x="5736" y="4200"/>
                    <a:pt x="6477" y="3772"/>
                  </a:cubicBezTo>
                  <a:cubicBezTo>
                    <a:pt x="7218" y="3344"/>
                    <a:pt x="7589" y="2784"/>
                    <a:pt x="7589" y="2223"/>
                  </a:cubicBezTo>
                  <a:lnTo>
                    <a:pt x="7589" y="1189"/>
                  </a:lnTo>
                  <a:cubicBezTo>
                    <a:pt x="7589" y="775"/>
                    <a:pt x="7385" y="360"/>
                    <a:pt x="69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3"/>
            <p:cNvSpPr/>
            <p:nvPr/>
          </p:nvSpPr>
          <p:spPr>
            <a:xfrm>
              <a:off x="2955100" y="1269075"/>
              <a:ext cx="208375" cy="109600"/>
            </a:xfrm>
            <a:custGeom>
              <a:avLst/>
              <a:gdLst/>
              <a:ahLst/>
              <a:cxnLst/>
              <a:rect l="l" t="t" r="r" b="b"/>
              <a:pathLst>
                <a:path w="8335" h="4384" extrusionOk="0">
                  <a:moveTo>
                    <a:pt x="4167" y="370"/>
                  </a:moveTo>
                  <a:cubicBezTo>
                    <a:pt x="5118" y="370"/>
                    <a:pt x="6006" y="581"/>
                    <a:pt x="6669" y="963"/>
                  </a:cubicBezTo>
                  <a:cubicBezTo>
                    <a:pt x="7268" y="1308"/>
                    <a:pt x="7596" y="1745"/>
                    <a:pt x="7596" y="2193"/>
                  </a:cubicBezTo>
                  <a:cubicBezTo>
                    <a:pt x="7596" y="2642"/>
                    <a:pt x="7268" y="3080"/>
                    <a:pt x="6669" y="3425"/>
                  </a:cubicBezTo>
                  <a:cubicBezTo>
                    <a:pt x="6006" y="3807"/>
                    <a:pt x="5118" y="4017"/>
                    <a:pt x="4167" y="4017"/>
                  </a:cubicBezTo>
                  <a:cubicBezTo>
                    <a:pt x="3216" y="4017"/>
                    <a:pt x="2329" y="3807"/>
                    <a:pt x="1667" y="3425"/>
                  </a:cubicBezTo>
                  <a:cubicBezTo>
                    <a:pt x="1068" y="3079"/>
                    <a:pt x="739" y="2641"/>
                    <a:pt x="739" y="2193"/>
                  </a:cubicBezTo>
                  <a:cubicBezTo>
                    <a:pt x="739" y="1744"/>
                    <a:pt x="1068" y="1306"/>
                    <a:pt x="1667" y="963"/>
                  </a:cubicBezTo>
                  <a:cubicBezTo>
                    <a:pt x="2329" y="581"/>
                    <a:pt x="3216" y="370"/>
                    <a:pt x="4167" y="370"/>
                  </a:cubicBezTo>
                  <a:close/>
                  <a:moveTo>
                    <a:pt x="4167" y="1"/>
                  </a:moveTo>
                  <a:cubicBezTo>
                    <a:pt x="3196" y="1"/>
                    <a:pt x="2224" y="215"/>
                    <a:pt x="1483" y="642"/>
                  </a:cubicBezTo>
                  <a:cubicBezTo>
                    <a:pt x="0" y="1499"/>
                    <a:pt x="0" y="2886"/>
                    <a:pt x="1483" y="3742"/>
                  </a:cubicBezTo>
                  <a:cubicBezTo>
                    <a:pt x="2224" y="4170"/>
                    <a:pt x="3196" y="4384"/>
                    <a:pt x="4167" y="4384"/>
                  </a:cubicBezTo>
                  <a:cubicBezTo>
                    <a:pt x="5139" y="4384"/>
                    <a:pt x="6111" y="4170"/>
                    <a:pt x="6852" y="3742"/>
                  </a:cubicBezTo>
                  <a:cubicBezTo>
                    <a:pt x="8334" y="2886"/>
                    <a:pt x="8334" y="1498"/>
                    <a:pt x="6852" y="642"/>
                  </a:cubicBezTo>
                  <a:cubicBezTo>
                    <a:pt x="6111" y="215"/>
                    <a:pt x="5139" y="1"/>
                    <a:pt x="4167"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3"/>
            <p:cNvSpPr/>
            <p:nvPr/>
          </p:nvSpPr>
          <p:spPr>
            <a:xfrm>
              <a:off x="2955100" y="1269075"/>
              <a:ext cx="208375" cy="109600"/>
            </a:xfrm>
            <a:custGeom>
              <a:avLst/>
              <a:gdLst/>
              <a:ahLst/>
              <a:cxnLst/>
              <a:rect l="l" t="t" r="r" b="b"/>
              <a:pathLst>
                <a:path w="8335" h="4384" extrusionOk="0">
                  <a:moveTo>
                    <a:pt x="4167" y="370"/>
                  </a:moveTo>
                  <a:cubicBezTo>
                    <a:pt x="5118" y="370"/>
                    <a:pt x="6006" y="581"/>
                    <a:pt x="6669" y="963"/>
                  </a:cubicBezTo>
                  <a:cubicBezTo>
                    <a:pt x="7268" y="1308"/>
                    <a:pt x="7596" y="1745"/>
                    <a:pt x="7596" y="2193"/>
                  </a:cubicBezTo>
                  <a:cubicBezTo>
                    <a:pt x="7596" y="2642"/>
                    <a:pt x="7268" y="3080"/>
                    <a:pt x="6669" y="3425"/>
                  </a:cubicBezTo>
                  <a:cubicBezTo>
                    <a:pt x="6006" y="3807"/>
                    <a:pt x="5118" y="4017"/>
                    <a:pt x="4167" y="4017"/>
                  </a:cubicBezTo>
                  <a:cubicBezTo>
                    <a:pt x="3216" y="4017"/>
                    <a:pt x="2329" y="3807"/>
                    <a:pt x="1667" y="3425"/>
                  </a:cubicBezTo>
                  <a:cubicBezTo>
                    <a:pt x="1068" y="3079"/>
                    <a:pt x="739" y="2641"/>
                    <a:pt x="739" y="2193"/>
                  </a:cubicBezTo>
                  <a:cubicBezTo>
                    <a:pt x="739" y="1744"/>
                    <a:pt x="1068" y="1306"/>
                    <a:pt x="1667" y="963"/>
                  </a:cubicBezTo>
                  <a:cubicBezTo>
                    <a:pt x="2329" y="581"/>
                    <a:pt x="3216" y="370"/>
                    <a:pt x="4167" y="370"/>
                  </a:cubicBezTo>
                  <a:close/>
                  <a:moveTo>
                    <a:pt x="4167" y="1"/>
                  </a:moveTo>
                  <a:cubicBezTo>
                    <a:pt x="3196" y="1"/>
                    <a:pt x="2224" y="215"/>
                    <a:pt x="1483" y="642"/>
                  </a:cubicBezTo>
                  <a:cubicBezTo>
                    <a:pt x="0" y="1499"/>
                    <a:pt x="0" y="2886"/>
                    <a:pt x="1483" y="3742"/>
                  </a:cubicBezTo>
                  <a:cubicBezTo>
                    <a:pt x="2224" y="4170"/>
                    <a:pt x="3196" y="4384"/>
                    <a:pt x="4167" y="4384"/>
                  </a:cubicBezTo>
                  <a:cubicBezTo>
                    <a:pt x="5139" y="4384"/>
                    <a:pt x="6111" y="4170"/>
                    <a:pt x="6852" y="3742"/>
                  </a:cubicBezTo>
                  <a:cubicBezTo>
                    <a:pt x="8334" y="2886"/>
                    <a:pt x="8334" y="1498"/>
                    <a:pt x="6852" y="642"/>
                  </a:cubicBezTo>
                  <a:cubicBezTo>
                    <a:pt x="6111" y="215"/>
                    <a:pt x="5139" y="1"/>
                    <a:pt x="4167" y="1"/>
                  </a:cubicBezTo>
                  <a:close/>
                </a:path>
              </a:pathLst>
            </a:custGeom>
            <a:solidFill>
              <a:srgbClr val="674EA7">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3"/>
            <p:cNvSpPr/>
            <p:nvPr/>
          </p:nvSpPr>
          <p:spPr>
            <a:xfrm>
              <a:off x="2973550" y="1278225"/>
              <a:ext cx="171475" cy="58600"/>
            </a:xfrm>
            <a:custGeom>
              <a:avLst/>
              <a:gdLst/>
              <a:ahLst/>
              <a:cxnLst/>
              <a:rect l="l" t="t" r="r" b="b"/>
              <a:pathLst>
                <a:path w="6859" h="2344" extrusionOk="0">
                  <a:moveTo>
                    <a:pt x="3429" y="1"/>
                  </a:moveTo>
                  <a:cubicBezTo>
                    <a:pt x="2478" y="1"/>
                    <a:pt x="1591" y="211"/>
                    <a:pt x="929" y="593"/>
                  </a:cubicBezTo>
                  <a:cubicBezTo>
                    <a:pt x="330" y="940"/>
                    <a:pt x="1" y="1378"/>
                    <a:pt x="1" y="1826"/>
                  </a:cubicBezTo>
                  <a:cubicBezTo>
                    <a:pt x="1" y="2003"/>
                    <a:pt x="51" y="2176"/>
                    <a:pt x="149" y="2343"/>
                  </a:cubicBezTo>
                  <a:cubicBezTo>
                    <a:pt x="300" y="2083"/>
                    <a:pt x="564" y="1839"/>
                    <a:pt x="930" y="1629"/>
                  </a:cubicBezTo>
                  <a:cubicBezTo>
                    <a:pt x="1592" y="1247"/>
                    <a:pt x="2480" y="1035"/>
                    <a:pt x="3430" y="1035"/>
                  </a:cubicBezTo>
                  <a:cubicBezTo>
                    <a:pt x="4380" y="1035"/>
                    <a:pt x="5270" y="1245"/>
                    <a:pt x="5931" y="1629"/>
                  </a:cubicBezTo>
                  <a:cubicBezTo>
                    <a:pt x="6296" y="1839"/>
                    <a:pt x="6561" y="2082"/>
                    <a:pt x="6712" y="2343"/>
                  </a:cubicBezTo>
                  <a:cubicBezTo>
                    <a:pt x="6809" y="2176"/>
                    <a:pt x="6858" y="2003"/>
                    <a:pt x="6858" y="1826"/>
                  </a:cubicBezTo>
                  <a:cubicBezTo>
                    <a:pt x="6858" y="1377"/>
                    <a:pt x="6530" y="939"/>
                    <a:pt x="5929" y="593"/>
                  </a:cubicBezTo>
                  <a:cubicBezTo>
                    <a:pt x="5267" y="211"/>
                    <a:pt x="4379" y="1"/>
                    <a:pt x="3429"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3"/>
            <p:cNvSpPr/>
            <p:nvPr/>
          </p:nvSpPr>
          <p:spPr>
            <a:xfrm>
              <a:off x="2973550" y="1278225"/>
              <a:ext cx="171475" cy="58600"/>
            </a:xfrm>
            <a:custGeom>
              <a:avLst/>
              <a:gdLst/>
              <a:ahLst/>
              <a:cxnLst/>
              <a:rect l="l" t="t" r="r" b="b"/>
              <a:pathLst>
                <a:path w="6859" h="2344" extrusionOk="0">
                  <a:moveTo>
                    <a:pt x="3429" y="1"/>
                  </a:moveTo>
                  <a:cubicBezTo>
                    <a:pt x="2478" y="1"/>
                    <a:pt x="1591" y="211"/>
                    <a:pt x="929" y="593"/>
                  </a:cubicBezTo>
                  <a:cubicBezTo>
                    <a:pt x="330" y="940"/>
                    <a:pt x="1" y="1378"/>
                    <a:pt x="1" y="1826"/>
                  </a:cubicBezTo>
                  <a:cubicBezTo>
                    <a:pt x="1" y="2003"/>
                    <a:pt x="51" y="2176"/>
                    <a:pt x="149" y="2343"/>
                  </a:cubicBezTo>
                  <a:cubicBezTo>
                    <a:pt x="300" y="2083"/>
                    <a:pt x="564" y="1839"/>
                    <a:pt x="930" y="1629"/>
                  </a:cubicBezTo>
                  <a:cubicBezTo>
                    <a:pt x="1592" y="1247"/>
                    <a:pt x="2480" y="1035"/>
                    <a:pt x="3430" y="1035"/>
                  </a:cubicBezTo>
                  <a:cubicBezTo>
                    <a:pt x="4380" y="1035"/>
                    <a:pt x="5270" y="1245"/>
                    <a:pt x="5931" y="1629"/>
                  </a:cubicBezTo>
                  <a:cubicBezTo>
                    <a:pt x="6296" y="1839"/>
                    <a:pt x="6561" y="2082"/>
                    <a:pt x="6712" y="2343"/>
                  </a:cubicBezTo>
                  <a:cubicBezTo>
                    <a:pt x="6809" y="2176"/>
                    <a:pt x="6858" y="2003"/>
                    <a:pt x="6858" y="1826"/>
                  </a:cubicBezTo>
                  <a:cubicBezTo>
                    <a:pt x="6858" y="1377"/>
                    <a:pt x="6530" y="939"/>
                    <a:pt x="5929" y="593"/>
                  </a:cubicBezTo>
                  <a:cubicBezTo>
                    <a:pt x="5267" y="211"/>
                    <a:pt x="4379" y="1"/>
                    <a:pt x="3429" y="1"/>
                  </a:cubicBezTo>
                  <a:close/>
                </a:path>
              </a:pathLst>
            </a:custGeom>
            <a:solidFill>
              <a:srgbClr val="674EA7">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3"/>
            <p:cNvSpPr/>
            <p:nvPr/>
          </p:nvSpPr>
          <p:spPr>
            <a:xfrm>
              <a:off x="3074925" y="1279075"/>
              <a:ext cx="70100" cy="57775"/>
            </a:xfrm>
            <a:custGeom>
              <a:avLst/>
              <a:gdLst/>
              <a:ahLst/>
              <a:cxnLst/>
              <a:rect l="l" t="t" r="r" b="b"/>
              <a:pathLst>
                <a:path w="2804" h="2311" extrusionOk="0">
                  <a:moveTo>
                    <a:pt x="0" y="1"/>
                  </a:moveTo>
                  <a:lnTo>
                    <a:pt x="0" y="2"/>
                  </a:lnTo>
                  <a:cubicBezTo>
                    <a:pt x="691" y="92"/>
                    <a:pt x="1630" y="637"/>
                    <a:pt x="1822" y="1140"/>
                  </a:cubicBezTo>
                  <a:cubicBezTo>
                    <a:pt x="1911" y="1371"/>
                    <a:pt x="1819" y="1433"/>
                    <a:pt x="1693" y="1433"/>
                  </a:cubicBezTo>
                  <a:cubicBezTo>
                    <a:pt x="1589" y="1433"/>
                    <a:pt x="1462" y="1390"/>
                    <a:pt x="1396" y="1365"/>
                  </a:cubicBezTo>
                  <a:lnTo>
                    <a:pt x="1396" y="1365"/>
                  </a:lnTo>
                  <a:cubicBezTo>
                    <a:pt x="1566" y="1433"/>
                    <a:pt x="1727" y="1509"/>
                    <a:pt x="1876" y="1596"/>
                  </a:cubicBezTo>
                  <a:cubicBezTo>
                    <a:pt x="2240" y="1807"/>
                    <a:pt x="2506" y="2050"/>
                    <a:pt x="2657" y="2311"/>
                  </a:cubicBezTo>
                  <a:cubicBezTo>
                    <a:pt x="2754" y="2143"/>
                    <a:pt x="2803" y="1970"/>
                    <a:pt x="2803" y="1793"/>
                  </a:cubicBezTo>
                  <a:cubicBezTo>
                    <a:pt x="2803" y="1344"/>
                    <a:pt x="2473" y="906"/>
                    <a:pt x="1874" y="560"/>
                  </a:cubicBezTo>
                  <a:cubicBezTo>
                    <a:pt x="1361" y="264"/>
                    <a:pt x="710" y="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3"/>
            <p:cNvSpPr/>
            <p:nvPr/>
          </p:nvSpPr>
          <p:spPr>
            <a:xfrm>
              <a:off x="2974300" y="1289975"/>
              <a:ext cx="170000" cy="79525"/>
            </a:xfrm>
            <a:custGeom>
              <a:avLst/>
              <a:gdLst/>
              <a:ahLst/>
              <a:cxnLst/>
              <a:rect l="l" t="t" r="r" b="b"/>
              <a:pathLst>
                <a:path w="6800" h="3181" extrusionOk="0">
                  <a:moveTo>
                    <a:pt x="3399" y="1"/>
                  </a:moveTo>
                  <a:cubicBezTo>
                    <a:pt x="2448" y="1"/>
                    <a:pt x="1561" y="211"/>
                    <a:pt x="899" y="593"/>
                  </a:cubicBezTo>
                  <a:cubicBezTo>
                    <a:pt x="404" y="877"/>
                    <a:pt x="94" y="1226"/>
                    <a:pt x="0" y="1591"/>
                  </a:cubicBezTo>
                  <a:cubicBezTo>
                    <a:pt x="94" y="1956"/>
                    <a:pt x="404" y="2303"/>
                    <a:pt x="899" y="2589"/>
                  </a:cubicBezTo>
                  <a:cubicBezTo>
                    <a:pt x="1561" y="2971"/>
                    <a:pt x="2448" y="3181"/>
                    <a:pt x="3399" y="3181"/>
                  </a:cubicBezTo>
                  <a:cubicBezTo>
                    <a:pt x="4350" y="3181"/>
                    <a:pt x="5238" y="2971"/>
                    <a:pt x="5901" y="2589"/>
                  </a:cubicBezTo>
                  <a:cubicBezTo>
                    <a:pt x="6395" y="2303"/>
                    <a:pt x="6704" y="1956"/>
                    <a:pt x="6799" y="1591"/>
                  </a:cubicBezTo>
                  <a:cubicBezTo>
                    <a:pt x="6704" y="1226"/>
                    <a:pt x="6395" y="878"/>
                    <a:pt x="5901" y="593"/>
                  </a:cubicBezTo>
                  <a:cubicBezTo>
                    <a:pt x="5238" y="211"/>
                    <a:pt x="4350" y="1"/>
                    <a:pt x="3399" y="1"/>
                  </a:cubicBezTo>
                  <a:close/>
                </a:path>
              </a:pathLst>
            </a:custGeom>
            <a:solidFill>
              <a:srgbClr val="A788D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3"/>
            <p:cNvSpPr/>
            <p:nvPr/>
          </p:nvSpPr>
          <p:spPr>
            <a:xfrm>
              <a:off x="2983700" y="1325575"/>
              <a:ext cx="144475" cy="35425"/>
            </a:xfrm>
            <a:custGeom>
              <a:avLst/>
              <a:gdLst/>
              <a:ahLst/>
              <a:cxnLst/>
              <a:rect l="l" t="t" r="r" b="b"/>
              <a:pathLst>
                <a:path w="5779" h="1417" extrusionOk="0">
                  <a:moveTo>
                    <a:pt x="3" y="0"/>
                  </a:moveTo>
                  <a:cubicBezTo>
                    <a:pt x="0" y="67"/>
                    <a:pt x="15" y="138"/>
                    <a:pt x="39" y="203"/>
                  </a:cubicBezTo>
                  <a:cubicBezTo>
                    <a:pt x="61" y="269"/>
                    <a:pt x="96" y="331"/>
                    <a:pt x="135" y="389"/>
                  </a:cubicBezTo>
                  <a:cubicBezTo>
                    <a:pt x="174" y="448"/>
                    <a:pt x="219" y="501"/>
                    <a:pt x="268" y="552"/>
                  </a:cubicBezTo>
                  <a:cubicBezTo>
                    <a:pt x="317" y="603"/>
                    <a:pt x="370" y="649"/>
                    <a:pt x="425" y="692"/>
                  </a:cubicBezTo>
                  <a:cubicBezTo>
                    <a:pt x="644" y="867"/>
                    <a:pt x="895" y="992"/>
                    <a:pt x="1152" y="1093"/>
                  </a:cubicBezTo>
                  <a:cubicBezTo>
                    <a:pt x="1410" y="1192"/>
                    <a:pt x="1676" y="1261"/>
                    <a:pt x="1946" y="1313"/>
                  </a:cubicBezTo>
                  <a:cubicBezTo>
                    <a:pt x="2214" y="1364"/>
                    <a:pt x="2487" y="1395"/>
                    <a:pt x="2760" y="1410"/>
                  </a:cubicBezTo>
                  <a:cubicBezTo>
                    <a:pt x="2849" y="1414"/>
                    <a:pt x="2938" y="1416"/>
                    <a:pt x="3026" y="1416"/>
                  </a:cubicBezTo>
                  <a:cubicBezTo>
                    <a:pt x="3486" y="1416"/>
                    <a:pt x="3946" y="1359"/>
                    <a:pt x="4390" y="1237"/>
                  </a:cubicBezTo>
                  <a:cubicBezTo>
                    <a:pt x="4655" y="1162"/>
                    <a:pt x="4913" y="1064"/>
                    <a:pt x="5154" y="931"/>
                  </a:cubicBezTo>
                  <a:cubicBezTo>
                    <a:pt x="5274" y="864"/>
                    <a:pt x="5391" y="789"/>
                    <a:pt x="5497" y="702"/>
                  </a:cubicBezTo>
                  <a:cubicBezTo>
                    <a:pt x="5525" y="682"/>
                    <a:pt x="5549" y="657"/>
                    <a:pt x="5575" y="635"/>
                  </a:cubicBezTo>
                  <a:cubicBezTo>
                    <a:pt x="5599" y="611"/>
                    <a:pt x="5625" y="589"/>
                    <a:pt x="5649" y="564"/>
                  </a:cubicBezTo>
                  <a:cubicBezTo>
                    <a:pt x="5696" y="512"/>
                    <a:pt x="5740" y="460"/>
                    <a:pt x="5778" y="403"/>
                  </a:cubicBezTo>
                  <a:lnTo>
                    <a:pt x="5778" y="403"/>
                  </a:lnTo>
                  <a:cubicBezTo>
                    <a:pt x="5566" y="569"/>
                    <a:pt x="5325" y="675"/>
                    <a:pt x="5079" y="758"/>
                  </a:cubicBezTo>
                  <a:cubicBezTo>
                    <a:pt x="4832" y="841"/>
                    <a:pt x="4580" y="900"/>
                    <a:pt x="4325" y="944"/>
                  </a:cubicBezTo>
                  <a:cubicBezTo>
                    <a:pt x="3930" y="1010"/>
                    <a:pt x="3530" y="1039"/>
                    <a:pt x="3129" y="1039"/>
                  </a:cubicBezTo>
                  <a:cubicBezTo>
                    <a:pt x="3013" y="1039"/>
                    <a:pt x="2896" y="1037"/>
                    <a:pt x="2779" y="1032"/>
                  </a:cubicBezTo>
                  <a:cubicBezTo>
                    <a:pt x="2521" y="1020"/>
                    <a:pt x="2260" y="997"/>
                    <a:pt x="2004" y="962"/>
                  </a:cubicBezTo>
                  <a:cubicBezTo>
                    <a:pt x="1747" y="925"/>
                    <a:pt x="1493" y="879"/>
                    <a:pt x="1243" y="812"/>
                  </a:cubicBezTo>
                  <a:cubicBezTo>
                    <a:pt x="995" y="747"/>
                    <a:pt x="751" y="661"/>
                    <a:pt x="526" y="540"/>
                  </a:cubicBezTo>
                  <a:cubicBezTo>
                    <a:pt x="469" y="510"/>
                    <a:pt x="415" y="476"/>
                    <a:pt x="364" y="440"/>
                  </a:cubicBezTo>
                  <a:cubicBezTo>
                    <a:pt x="310" y="404"/>
                    <a:pt x="262" y="365"/>
                    <a:pt x="214" y="321"/>
                  </a:cubicBezTo>
                  <a:cubicBezTo>
                    <a:pt x="168" y="278"/>
                    <a:pt x="125" y="231"/>
                    <a:pt x="89" y="177"/>
                  </a:cubicBezTo>
                  <a:cubicBezTo>
                    <a:pt x="51" y="124"/>
                    <a:pt x="23" y="65"/>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3"/>
            <p:cNvSpPr/>
            <p:nvPr/>
          </p:nvSpPr>
          <p:spPr>
            <a:xfrm>
              <a:off x="2961825" y="1368725"/>
              <a:ext cx="31900" cy="27175"/>
            </a:xfrm>
            <a:custGeom>
              <a:avLst/>
              <a:gdLst/>
              <a:ahLst/>
              <a:cxnLst/>
              <a:rect l="l" t="t" r="r" b="b"/>
              <a:pathLst>
                <a:path w="1276" h="1087" extrusionOk="0">
                  <a:moveTo>
                    <a:pt x="922" y="1"/>
                  </a:moveTo>
                  <a:cubicBezTo>
                    <a:pt x="898" y="1"/>
                    <a:pt x="876" y="6"/>
                    <a:pt x="858" y="17"/>
                  </a:cubicBezTo>
                  <a:lnTo>
                    <a:pt x="74" y="464"/>
                  </a:lnTo>
                  <a:lnTo>
                    <a:pt x="73" y="464"/>
                  </a:lnTo>
                  <a:cubicBezTo>
                    <a:pt x="30" y="490"/>
                    <a:pt x="1" y="545"/>
                    <a:pt x="1" y="623"/>
                  </a:cubicBezTo>
                  <a:cubicBezTo>
                    <a:pt x="1" y="781"/>
                    <a:pt x="109" y="972"/>
                    <a:pt x="247" y="1052"/>
                  </a:cubicBezTo>
                  <a:cubicBezTo>
                    <a:pt x="287" y="1075"/>
                    <a:pt x="324" y="1087"/>
                    <a:pt x="357" y="1087"/>
                  </a:cubicBezTo>
                  <a:cubicBezTo>
                    <a:pt x="380" y="1087"/>
                    <a:pt x="402" y="1081"/>
                    <a:pt x="420" y="1070"/>
                  </a:cubicBezTo>
                  <a:lnTo>
                    <a:pt x="1204" y="622"/>
                  </a:lnTo>
                  <a:cubicBezTo>
                    <a:pt x="1248" y="597"/>
                    <a:pt x="1276" y="544"/>
                    <a:pt x="1276" y="463"/>
                  </a:cubicBezTo>
                  <a:cubicBezTo>
                    <a:pt x="1276" y="306"/>
                    <a:pt x="1168" y="115"/>
                    <a:pt x="1031" y="35"/>
                  </a:cubicBezTo>
                  <a:cubicBezTo>
                    <a:pt x="992" y="11"/>
                    <a:pt x="955" y="1"/>
                    <a:pt x="922"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3"/>
            <p:cNvSpPr/>
            <p:nvPr/>
          </p:nvSpPr>
          <p:spPr>
            <a:xfrm>
              <a:off x="2964525" y="1375675"/>
              <a:ext cx="29200" cy="20250"/>
            </a:xfrm>
            <a:custGeom>
              <a:avLst/>
              <a:gdLst/>
              <a:ahLst/>
              <a:cxnLst/>
              <a:rect l="l" t="t" r="r" b="b"/>
              <a:pathLst>
                <a:path w="1168" h="810" extrusionOk="0">
                  <a:moveTo>
                    <a:pt x="1127" y="0"/>
                  </a:moveTo>
                  <a:lnTo>
                    <a:pt x="0" y="646"/>
                  </a:lnTo>
                  <a:cubicBezTo>
                    <a:pt x="38" y="699"/>
                    <a:pt x="87" y="745"/>
                    <a:pt x="136" y="775"/>
                  </a:cubicBezTo>
                  <a:cubicBezTo>
                    <a:pt x="177" y="798"/>
                    <a:pt x="214" y="810"/>
                    <a:pt x="248" y="810"/>
                  </a:cubicBezTo>
                  <a:cubicBezTo>
                    <a:pt x="271" y="810"/>
                    <a:pt x="292" y="804"/>
                    <a:pt x="311" y="793"/>
                  </a:cubicBezTo>
                  <a:lnTo>
                    <a:pt x="1095" y="345"/>
                  </a:lnTo>
                  <a:cubicBezTo>
                    <a:pt x="1140" y="319"/>
                    <a:pt x="1168" y="266"/>
                    <a:pt x="1168" y="185"/>
                  </a:cubicBezTo>
                  <a:cubicBezTo>
                    <a:pt x="1168" y="126"/>
                    <a:pt x="1152" y="61"/>
                    <a:pt x="112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3"/>
            <p:cNvSpPr/>
            <p:nvPr/>
          </p:nvSpPr>
          <p:spPr>
            <a:xfrm>
              <a:off x="2882100" y="1378675"/>
              <a:ext cx="90475" cy="65025"/>
            </a:xfrm>
            <a:custGeom>
              <a:avLst/>
              <a:gdLst/>
              <a:ahLst/>
              <a:cxnLst/>
              <a:rect l="l" t="t" r="r" b="b"/>
              <a:pathLst>
                <a:path w="3619" h="2601" extrusionOk="0">
                  <a:moveTo>
                    <a:pt x="3121" y="1"/>
                  </a:moveTo>
                  <a:cubicBezTo>
                    <a:pt x="3089" y="1"/>
                    <a:pt x="3059" y="8"/>
                    <a:pt x="3034" y="22"/>
                  </a:cubicBezTo>
                  <a:lnTo>
                    <a:pt x="3030" y="23"/>
                  </a:lnTo>
                  <a:lnTo>
                    <a:pt x="339" y="1393"/>
                  </a:lnTo>
                  <a:cubicBezTo>
                    <a:pt x="339" y="1395"/>
                    <a:pt x="338" y="1395"/>
                    <a:pt x="338" y="1395"/>
                  </a:cubicBezTo>
                  <a:cubicBezTo>
                    <a:pt x="138" y="1503"/>
                    <a:pt x="3" y="1715"/>
                    <a:pt x="0" y="1960"/>
                  </a:cubicBezTo>
                  <a:cubicBezTo>
                    <a:pt x="0" y="2314"/>
                    <a:pt x="288" y="2601"/>
                    <a:pt x="643" y="2601"/>
                  </a:cubicBezTo>
                  <a:cubicBezTo>
                    <a:pt x="768" y="2601"/>
                    <a:pt x="883" y="2565"/>
                    <a:pt x="983" y="2503"/>
                  </a:cubicBezTo>
                  <a:lnTo>
                    <a:pt x="3514" y="875"/>
                  </a:lnTo>
                  <a:cubicBezTo>
                    <a:pt x="3577" y="839"/>
                    <a:pt x="3617" y="761"/>
                    <a:pt x="3617" y="650"/>
                  </a:cubicBezTo>
                  <a:cubicBezTo>
                    <a:pt x="3618" y="430"/>
                    <a:pt x="3464" y="159"/>
                    <a:pt x="3273" y="49"/>
                  </a:cubicBezTo>
                  <a:cubicBezTo>
                    <a:pt x="3219" y="16"/>
                    <a:pt x="3167" y="1"/>
                    <a:pt x="3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3"/>
            <p:cNvSpPr/>
            <p:nvPr/>
          </p:nvSpPr>
          <p:spPr>
            <a:xfrm>
              <a:off x="2882200" y="1390600"/>
              <a:ext cx="90375" cy="53075"/>
            </a:xfrm>
            <a:custGeom>
              <a:avLst/>
              <a:gdLst/>
              <a:ahLst/>
              <a:cxnLst/>
              <a:rect l="l" t="t" r="r" b="b"/>
              <a:pathLst>
                <a:path w="3615" h="2123" extrusionOk="0">
                  <a:moveTo>
                    <a:pt x="3587" y="0"/>
                  </a:moveTo>
                  <a:cubicBezTo>
                    <a:pt x="2861" y="419"/>
                    <a:pt x="1264" y="1428"/>
                    <a:pt x="830" y="1671"/>
                  </a:cubicBezTo>
                  <a:cubicBezTo>
                    <a:pt x="682" y="1753"/>
                    <a:pt x="544" y="1787"/>
                    <a:pt x="425" y="1787"/>
                  </a:cubicBezTo>
                  <a:cubicBezTo>
                    <a:pt x="195" y="1787"/>
                    <a:pt x="33" y="1662"/>
                    <a:pt x="1" y="1523"/>
                  </a:cubicBezTo>
                  <a:lnTo>
                    <a:pt x="1" y="1523"/>
                  </a:lnTo>
                  <a:cubicBezTo>
                    <a:pt x="22" y="1858"/>
                    <a:pt x="300" y="2123"/>
                    <a:pt x="641" y="2123"/>
                  </a:cubicBezTo>
                  <a:cubicBezTo>
                    <a:pt x="766" y="2123"/>
                    <a:pt x="882" y="2087"/>
                    <a:pt x="981" y="2025"/>
                  </a:cubicBezTo>
                  <a:lnTo>
                    <a:pt x="3512" y="397"/>
                  </a:lnTo>
                  <a:cubicBezTo>
                    <a:pt x="3574" y="361"/>
                    <a:pt x="3614" y="283"/>
                    <a:pt x="3614" y="172"/>
                  </a:cubicBezTo>
                  <a:cubicBezTo>
                    <a:pt x="3614" y="116"/>
                    <a:pt x="3604" y="58"/>
                    <a:pt x="3587"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3"/>
            <p:cNvSpPr/>
            <p:nvPr/>
          </p:nvSpPr>
          <p:spPr>
            <a:xfrm>
              <a:off x="2952025" y="1378650"/>
              <a:ext cx="20625" cy="25450"/>
            </a:xfrm>
            <a:custGeom>
              <a:avLst/>
              <a:gdLst/>
              <a:ahLst/>
              <a:cxnLst/>
              <a:rect l="l" t="t" r="r" b="b"/>
              <a:pathLst>
                <a:path w="825" h="1018" extrusionOk="0">
                  <a:moveTo>
                    <a:pt x="8" y="139"/>
                  </a:moveTo>
                  <a:cubicBezTo>
                    <a:pt x="5" y="140"/>
                    <a:pt x="3" y="141"/>
                    <a:pt x="0" y="143"/>
                  </a:cubicBezTo>
                  <a:lnTo>
                    <a:pt x="8" y="139"/>
                  </a:lnTo>
                  <a:close/>
                  <a:moveTo>
                    <a:pt x="324" y="1"/>
                  </a:moveTo>
                  <a:cubicBezTo>
                    <a:pt x="293" y="1"/>
                    <a:pt x="264" y="8"/>
                    <a:pt x="239" y="21"/>
                  </a:cubicBezTo>
                  <a:lnTo>
                    <a:pt x="8" y="139"/>
                  </a:lnTo>
                  <a:lnTo>
                    <a:pt x="8" y="139"/>
                  </a:lnTo>
                  <a:cubicBezTo>
                    <a:pt x="32" y="127"/>
                    <a:pt x="60" y="121"/>
                    <a:pt x="90" y="121"/>
                  </a:cubicBezTo>
                  <a:cubicBezTo>
                    <a:pt x="137" y="121"/>
                    <a:pt x="190" y="136"/>
                    <a:pt x="247" y="169"/>
                  </a:cubicBezTo>
                  <a:cubicBezTo>
                    <a:pt x="443" y="283"/>
                    <a:pt x="600" y="560"/>
                    <a:pt x="599" y="787"/>
                  </a:cubicBezTo>
                  <a:cubicBezTo>
                    <a:pt x="599" y="890"/>
                    <a:pt x="568" y="967"/>
                    <a:pt x="513" y="1007"/>
                  </a:cubicBezTo>
                  <a:lnTo>
                    <a:pt x="513" y="1007"/>
                  </a:lnTo>
                  <a:lnTo>
                    <a:pt x="719" y="875"/>
                  </a:lnTo>
                  <a:cubicBezTo>
                    <a:pt x="783" y="839"/>
                    <a:pt x="821" y="761"/>
                    <a:pt x="822" y="650"/>
                  </a:cubicBezTo>
                  <a:cubicBezTo>
                    <a:pt x="824" y="429"/>
                    <a:pt x="670" y="159"/>
                    <a:pt x="480" y="49"/>
                  </a:cubicBezTo>
                  <a:cubicBezTo>
                    <a:pt x="424" y="16"/>
                    <a:pt x="371" y="1"/>
                    <a:pt x="324" y="1"/>
                  </a:cubicBezTo>
                  <a:close/>
                  <a:moveTo>
                    <a:pt x="513" y="1007"/>
                  </a:moveTo>
                  <a:lnTo>
                    <a:pt x="496" y="1017"/>
                  </a:lnTo>
                  <a:cubicBezTo>
                    <a:pt x="502" y="1014"/>
                    <a:pt x="507" y="1010"/>
                    <a:pt x="513" y="10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3"/>
            <p:cNvSpPr/>
            <p:nvPr/>
          </p:nvSpPr>
          <p:spPr>
            <a:xfrm>
              <a:off x="2964400" y="1390625"/>
              <a:ext cx="8175" cy="13525"/>
            </a:xfrm>
            <a:custGeom>
              <a:avLst/>
              <a:gdLst/>
              <a:ahLst/>
              <a:cxnLst/>
              <a:rect l="l" t="t" r="r" b="b"/>
              <a:pathLst>
                <a:path w="327" h="541" extrusionOk="0">
                  <a:moveTo>
                    <a:pt x="300" y="0"/>
                  </a:moveTo>
                  <a:cubicBezTo>
                    <a:pt x="232" y="39"/>
                    <a:pt x="157" y="84"/>
                    <a:pt x="75" y="132"/>
                  </a:cubicBezTo>
                  <a:cubicBezTo>
                    <a:pt x="94" y="191"/>
                    <a:pt x="103" y="252"/>
                    <a:pt x="103" y="309"/>
                  </a:cubicBezTo>
                  <a:cubicBezTo>
                    <a:pt x="103" y="413"/>
                    <a:pt x="71" y="490"/>
                    <a:pt x="16" y="530"/>
                  </a:cubicBezTo>
                  <a:lnTo>
                    <a:pt x="16" y="530"/>
                  </a:lnTo>
                  <a:lnTo>
                    <a:pt x="223" y="396"/>
                  </a:lnTo>
                  <a:cubicBezTo>
                    <a:pt x="286" y="360"/>
                    <a:pt x="326" y="282"/>
                    <a:pt x="326" y="171"/>
                  </a:cubicBezTo>
                  <a:cubicBezTo>
                    <a:pt x="326" y="158"/>
                    <a:pt x="326" y="144"/>
                    <a:pt x="325" y="129"/>
                  </a:cubicBezTo>
                  <a:cubicBezTo>
                    <a:pt x="323" y="115"/>
                    <a:pt x="322" y="101"/>
                    <a:pt x="320" y="87"/>
                  </a:cubicBezTo>
                  <a:cubicBezTo>
                    <a:pt x="316" y="58"/>
                    <a:pt x="310" y="29"/>
                    <a:pt x="300" y="0"/>
                  </a:cubicBezTo>
                  <a:close/>
                  <a:moveTo>
                    <a:pt x="16" y="530"/>
                  </a:moveTo>
                  <a:lnTo>
                    <a:pt x="0" y="540"/>
                  </a:lnTo>
                  <a:cubicBezTo>
                    <a:pt x="6" y="537"/>
                    <a:pt x="11" y="534"/>
                    <a:pt x="16" y="5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3"/>
            <p:cNvSpPr/>
            <p:nvPr/>
          </p:nvSpPr>
          <p:spPr>
            <a:xfrm>
              <a:off x="2370625" y="1340975"/>
              <a:ext cx="147425" cy="85175"/>
            </a:xfrm>
            <a:custGeom>
              <a:avLst/>
              <a:gdLst/>
              <a:ahLst/>
              <a:cxnLst/>
              <a:rect l="l" t="t" r="r" b="b"/>
              <a:pathLst>
                <a:path w="5897" h="3407" extrusionOk="0">
                  <a:moveTo>
                    <a:pt x="2949" y="1"/>
                  </a:moveTo>
                  <a:cubicBezTo>
                    <a:pt x="2195" y="1"/>
                    <a:pt x="1441" y="167"/>
                    <a:pt x="865" y="499"/>
                  </a:cubicBezTo>
                  <a:cubicBezTo>
                    <a:pt x="536" y="689"/>
                    <a:pt x="302" y="912"/>
                    <a:pt x="160" y="1151"/>
                  </a:cubicBezTo>
                  <a:lnTo>
                    <a:pt x="1" y="1151"/>
                  </a:lnTo>
                  <a:lnTo>
                    <a:pt x="1" y="1754"/>
                  </a:lnTo>
                  <a:lnTo>
                    <a:pt x="4" y="1754"/>
                  </a:lnTo>
                  <a:cubicBezTo>
                    <a:pt x="25" y="2172"/>
                    <a:pt x="311" y="2588"/>
                    <a:pt x="864" y="2908"/>
                  </a:cubicBezTo>
                  <a:cubicBezTo>
                    <a:pt x="1440" y="3240"/>
                    <a:pt x="2194" y="3406"/>
                    <a:pt x="2949" y="3406"/>
                  </a:cubicBezTo>
                  <a:cubicBezTo>
                    <a:pt x="3703" y="3406"/>
                    <a:pt x="4458" y="3240"/>
                    <a:pt x="5033" y="2908"/>
                  </a:cubicBezTo>
                  <a:cubicBezTo>
                    <a:pt x="5587" y="2588"/>
                    <a:pt x="5876" y="2173"/>
                    <a:pt x="5896" y="1754"/>
                  </a:cubicBezTo>
                  <a:lnTo>
                    <a:pt x="5896" y="1151"/>
                  </a:lnTo>
                  <a:lnTo>
                    <a:pt x="5738" y="1151"/>
                  </a:lnTo>
                  <a:cubicBezTo>
                    <a:pt x="5597" y="913"/>
                    <a:pt x="5363" y="689"/>
                    <a:pt x="5033" y="499"/>
                  </a:cubicBezTo>
                  <a:cubicBezTo>
                    <a:pt x="4458" y="167"/>
                    <a:pt x="3703" y="1"/>
                    <a:pt x="2949"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3"/>
            <p:cNvSpPr/>
            <p:nvPr/>
          </p:nvSpPr>
          <p:spPr>
            <a:xfrm>
              <a:off x="2370625" y="1340975"/>
              <a:ext cx="147425" cy="85175"/>
            </a:xfrm>
            <a:custGeom>
              <a:avLst/>
              <a:gdLst/>
              <a:ahLst/>
              <a:cxnLst/>
              <a:rect l="l" t="t" r="r" b="b"/>
              <a:pathLst>
                <a:path w="5897" h="3407" extrusionOk="0">
                  <a:moveTo>
                    <a:pt x="2949" y="1"/>
                  </a:moveTo>
                  <a:cubicBezTo>
                    <a:pt x="2195" y="1"/>
                    <a:pt x="1441" y="167"/>
                    <a:pt x="865" y="499"/>
                  </a:cubicBezTo>
                  <a:cubicBezTo>
                    <a:pt x="536" y="689"/>
                    <a:pt x="302" y="912"/>
                    <a:pt x="160" y="1151"/>
                  </a:cubicBezTo>
                  <a:lnTo>
                    <a:pt x="1" y="1151"/>
                  </a:lnTo>
                  <a:lnTo>
                    <a:pt x="1" y="1754"/>
                  </a:lnTo>
                  <a:lnTo>
                    <a:pt x="4" y="1754"/>
                  </a:lnTo>
                  <a:cubicBezTo>
                    <a:pt x="25" y="2172"/>
                    <a:pt x="311" y="2588"/>
                    <a:pt x="864" y="2908"/>
                  </a:cubicBezTo>
                  <a:cubicBezTo>
                    <a:pt x="1440" y="3240"/>
                    <a:pt x="2194" y="3406"/>
                    <a:pt x="2949" y="3406"/>
                  </a:cubicBezTo>
                  <a:cubicBezTo>
                    <a:pt x="3703" y="3406"/>
                    <a:pt x="4458" y="3240"/>
                    <a:pt x="5033" y="2908"/>
                  </a:cubicBezTo>
                  <a:cubicBezTo>
                    <a:pt x="5587" y="2588"/>
                    <a:pt x="5876" y="2173"/>
                    <a:pt x="5896" y="1754"/>
                  </a:cubicBezTo>
                  <a:lnTo>
                    <a:pt x="5896" y="1151"/>
                  </a:lnTo>
                  <a:lnTo>
                    <a:pt x="5738" y="1151"/>
                  </a:lnTo>
                  <a:cubicBezTo>
                    <a:pt x="5597" y="913"/>
                    <a:pt x="5363" y="689"/>
                    <a:pt x="5033" y="499"/>
                  </a:cubicBezTo>
                  <a:cubicBezTo>
                    <a:pt x="4458" y="167"/>
                    <a:pt x="3703" y="1"/>
                    <a:pt x="29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3"/>
            <p:cNvSpPr/>
            <p:nvPr/>
          </p:nvSpPr>
          <p:spPr>
            <a:xfrm>
              <a:off x="2370625" y="1341000"/>
              <a:ext cx="73725" cy="85125"/>
            </a:xfrm>
            <a:custGeom>
              <a:avLst/>
              <a:gdLst/>
              <a:ahLst/>
              <a:cxnLst/>
              <a:rect l="l" t="t" r="r" b="b"/>
              <a:pathLst>
                <a:path w="2949" h="3405" extrusionOk="0">
                  <a:moveTo>
                    <a:pt x="2949" y="1"/>
                  </a:moveTo>
                  <a:cubicBezTo>
                    <a:pt x="2194" y="1"/>
                    <a:pt x="1440" y="167"/>
                    <a:pt x="865" y="498"/>
                  </a:cubicBezTo>
                  <a:cubicBezTo>
                    <a:pt x="536" y="688"/>
                    <a:pt x="302" y="911"/>
                    <a:pt x="160" y="1150"/>
                  </a:cubicBezTo>
                  <a:lnTo>
                    <a:pt x="1" y="1150"/>
                  </a:lnTo>
                  <a:lnTo>
                    <a:pt x="1" y="1753"/>
                  </a:lnTo>
                  <a:lnTo>
                    <a:pt x="4" y="1753"/>
                  </a:lnTo>
                  <a:cubicBezTo>
                    <a:pt x="25" y="2171"/>
                    <a:pt x="311" y="2586"/>
                    <a:pt x="864" y="2906"/>
                  </a:cubicBezTo>
                  <a:cubicBezTo>
                    <a:pt x="1440" y="3240"/>
                    <a:pt x="2195" y="3405"/>
                    <a:pt x="2949" y="3405"/>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3"/>
            <p:cNvSpPr/>
            <p:nvPr/>
          </p:nvSpPr>
          <p:spPr>
            <a:xfrm>
              <a:off x="2370625" y="1347900"/>
              <a:ext cx="33525" cy="71325"/>
            </a:xfrm>
            <a:custGeom>
              <a:avLst/>
              <a:gdLst/>
              <a:ahLst/>
              <a:cxnLst/>
              <a:rect l="l" t="t" r="r" b="b"/>
              <a:pathLst>
                <a:path w="1341" h="2853" extrusionOk="0">
                  <a:moveTo>
                    <a:pt x="1339" y="0"/>
                  </a:moveTo>
                  <a:lnTo>
                    <a:pt x="1339" y="1"/>
                  </a:lnTo>
                  <a:lnTo>
                    <a:pt x="1339" y="1"/>
                  </a:lnTo>
                  <a:cubicBezTo>
                    <a:pt x="1339" y="1"/>
                    <a:pt x="1340" y="1"/>
                    <a:pt x="1340" y="0"/>
                  </a:cubicBezTo>
                  <a:close/>
                  <a:moveTo>
                    <a:pt x="1339" y="1"/>
                  </a:moveTo>
                  <a:lnTo>
                    <a:pt x="1339" y="1"/>
                  </a:lnTo>
                  <a:cubicBezTo>
                    <a:pt x="1171" y="64"/>
                    <a:pt x="1012" y="138"/>
                    <a:pt x="865" y="222"/>
                  </a:cubicBezTo>
                  <a:cubicBezTo>
                    <a:pt x="536" y="412"/>
                    <a:pt x="302" y="635"/>
                    <a:pt x="160" y="874"/>
                  </a:cubicBezTo>
                  <a:lnTo>
                    <a:pt x="1" y="874"/>
                  </a:lnTo>
                  <a:lnTo>
                    <a:pt x="1" y="1477"/>
                  </a:lnTo>
                  <a:lnTo>
                    <a:pt x="4" y="1477"/>
                  </a:lnTo>
                  <a:cubicBezTo>
                    <a:pt x="25" y="1895"/>
                    <a:pt x="311" y="2310"/>
                    <a:pt x="864" y="2630"/>
                  </a:cubicBezTo>
                  <a:cubicBezTo>
                    <a:pt x="1012" y="2716"/>
                    <a:pt x="1172" y="2789"/>
                    <a:pt x="1339" y="2852"/>
                  </a:cubicBezTo>
                  <a:lnTo>
                    <a:pt x="13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53"/>
            <p:cNvSpPr/>
            <p:nvPr/>
          </p:nvSpPr>
          <p:spPr>
            <a:xfrm>
              <a:off x="2484600" y="1347900"/>
              <a:ext cx="33500" cy="71325"/>
            </a:xfrm>
            <a:custGeom>
              <a:avLst/>
              <a:gdLst/>
              <a:ahLst/>
              <a:cxnLst/>
              <a:rect l="l" t="t" r="r" b="b"/>
              <a:pathLst>
                <a:path w="1340" h="2853" extrusionOk="0">
                  <a:moveTo>
                    <a:pt x="0" y="0"/>
                  </a:moveTo>
                  <a:lnTo>
                    <a:pt x="0" y="2852"/>
                  </a:lnTo>
                  <a:cubicBezTo>
                    <a:pt x="169" y="2789"/>
                    <a:pt x="329" y="2716"/>
                    <a:pt x="475" y="2630"/>
                  </a:cubicBezTo>
                  <a:cubicBezTo>
                    <a:pt x="1030" y="2310"/>
                    <a:pt x="1319" y="1895"/>
                    <a:pt x="1339" y="1477"/>
                  </a:cubicBezTo>
                  <a:lnTo>
                    <a:pt x="1339" y="874"/>
                  </a:lnTo>
                  <a:lnTo>
                    <a:pt x="1180" y="874"/>
                  </a:lnTo>
                  <a:cubicBezTo>
                    <a:pt x="1038" y="635"/>
                    <a:pt x="805" y="412"/>
                    <a:pt x="475" y="222"/>
                  </a:cubicBezTo>
                  <a:cubicBezTo>
                    <a:pt x="328" y="138"/>
                    <a:pt x="169" y="6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3"/>
            <p:cNvSpPr/>
            <p:nvPr/>
          </p:nvSpPr>
          <p:spPr>
            <a:xfrm>
              <a:off x="2363475" y="1327225"/>
              <a:ext cx="161800" cy="85100"/>
            </a:xfrm>
            <a:custGeom>
              <a:avLst/>
              <a:gdLst/>
              <a:ahLst/>
              <a:cxnLst/>
              <a:rect l="l" t="t" r="r" b="b"/>
              <a:pathLst>
                <a:path w="6472" h="3404" extrusionOk="0">
                  <a:moveTo>
                    <a:pt x="3236" y="0"/>
                  </a:moveTo>
                  <a:cubicBezTo>
                    <a:pt x="2482" y="0"/>
                    <a:pt x="1728" y="166"/>
                    <a:pt x="1152" y="498"/>
                  </a:cubicBezTo>
                  <a:cubicBezTo>
                    <a:pt x="1" y="1163"/>
                    <a:pt x="1" y="2241"/>
                    <a:pt x="1152" y="2906"/>
                  </a:cubicBezTo>
                  <a:cubicBezTo>
                    <a:pt x="1728" y="3238"/>
                    <a:pt x="2482" y="3404"/>
                    <a:pt x="3236" y="3404"/>
                  </a:cubicBezTo>
                  <a:cubicBezTo>
                    <a:pt x="3990" y="3404"/>
                    <a:pt x="4745" y="3238"/>
                    <a:pt x="5320" y="2906"/>
                  </a:cubicBezTo>
                  <a:cubicBezTo>
                    <a:pt x="6471" y="2241"/>
                    <a:pt x="6471" y="1163"/>
                    <a:pt x="5320" y="498"/>
                  </a:cubicBezTo>
                  <a:cubicBezTo>
                    <a:pt x="4745" y="166"/>
                    <a:pt x="3990" y="0"/>
                    <a:pt x="3236"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53"/>
            <p:cNvSpPr/>
            <p:nvPr/>
          </p:nvSpPr>
          <p:spPr>
            <a:xfrm>
              <a:off x="2363475" y="1327225"/>
              <a:ext cx="161800" cy="85100"/>
            </a:xfrm>
            <a:custGeom>
              <a:avLst/>
              <a:gdLst/>
              <a:ahLst/>
              <a:cxnLst/>
              <a:rect l="l" t="t" r="r" b="b"/>
              <a:pathLst>
                <a:path w="6472" h="3404" extrusionOk="0">
                  <a:moveTo>
                    <a:pt x="3236" y="0"/>
                  </a:moveTo>
                  <a:cubicBezTo>
                    <a:pt x="2482" y="0"/>
                    <a:pt x="1728" y="166"/>
                    <a:pt x="1152" y="498"/>
                  </a:cubicBezTo>
                  <a:cubicBezTo>
                    <a:pt x="1" y="1163"/>
                    <a:pt x="1" y="2241"/>
                    <a:pt x="1152" y="2906"/>
                  </a:cubicBezTo>
                  <a:cubicBezTo>
                    <a:pt x="1728" y="3238"/>
                    <a:pt x="2482" y="3404"/>
                    <a:pt x="3236" y="3404"/>
                  </a:cubicBezTo>
                  <a:cubicBezTo>
                    <a:pt x="3990" y="3404"/>
                    <a:pt x="4745" y="3238"/>
                    <a:pt x="5320" y="2906"/>
                  </a:cubicBezTo>
                  <a:cubicBezTo>
                    <a:pt x="6471" y="2241"/>
                    <a:pt x="6471" y="1163"/>
                    <a:pt x="5320" y="498"/>
                  </a:cubicBezTo>
                  <a:cubicBezTo>
                    <a:pt x="4745" y="166"/>
                    <a:pt x="3990" y="0"/>
                    <a:pt x="3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53"/>
            <p:cNvSpPr/>
            <p:nvPr/>
          </p:nvSpPr>
          <p:spPr>
            <a:xfrm>
              <a:off x="2395425" y="1343450"/>
              <a:ext cx="97850" cy="52650"/>
            </a:xfrm>
            <a:custGeom>
              <a:avLst/>
              <a:gdLst/>
              <a:ahLst/>
              <a:cxnLst/>
              <a:rect l="l" t="t" r="r" b="b"/>
              <a:pathLst>
                <a:path w="3914" h="2106" extrusionOk="0">
                  <a:moveTo>
                    <a:pt x="1957" y="1"/>
                  </a:moveTo>
                  <a:cubicBezTo>
                    <a:pt x="1446" y="1"/>
                    <a:pt x="964" y="104"/>
                    <a:pt x="599" y="290"/>
                  </a:cubicBezTo>
                  <a:cubicBezTo>
                    <a:pt x="214" y="487"/>
                    <a:pt x="0" y="758"/>
                    <a:pt x="0" y="1052"/>
                  </a:cubicBezTo>
                  <a:cubicBezTo>
                    <a:pt x="0" y="1346"/>
                    <a:pt x="214" y="1618"/>
                    <a:pt x="599" y="1815"/>
                  </a:cubicBezTo>
                  <a:cubicBezTo>
                    <a:pt x="963" y="2002"/>
                    <a:pt x="1446" y="2105"/>
                    <a:pt x="1957" y="2105"/>
                  </a:cubicBezTo>
                  <a:cubicBezTo>
                    <a:pt x="2468" y="2105"/>
                    <a:pt x="2950" y="2002"/>
                    <a:pt x="3314" y="1815"/>
                  </a:cubicBezTo>
                  <a:cubicBezTo>
                    <a:pt x="3701" y="1618"/>
                    <a:pt x="3912" y="1346"/>
                    <a:pt x="3912" y="1052"/>
                  </a:cubicBezTo>
                  <a:cubicBezTo>
                    <a:pt x="3913" y="758"/>
                    <a:pt x="3701" y="487"/>
                    <a:pt x="3314" y="290"/>
                  </a:cubicBezTo>
                  <a:cubicBezTo>
                    <a:pt x="2950" y="102"/>
                    <a:pt x="2468" y="1"/>
                    <a:pt x="1957"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53"/>
            <p:cNvSpPr/>
            <p:nvPr/>
          </p:nvSpPr>
          <p:spPr>
            <a:xfrm>
              <a:off x="2395425" y="1343450"/>
              <a:ext cx="97850" cy="52650"/>
            </a:xfrm>
            <a:custGeom>
              <a:avLst/>
              <a:gdLst/>
              <a:ahLst/>
              <a:cxnLst/>
              <a:rect l="l" t="t" r="r" b="b"/>
              <a:pathLst>
                <a:path w="3914" h="2106" extrusionOk="0">
                  <a:moveTo>
                    <a:pt x="1957" y="1"/>
                  </a:moveTo>
                  <a:cubicBezTo>
                    <a:pt x="1446" y="1"/>
                    <a:pt x="964" y="104"/>
                    <a:pt x="599" y="290"/>
                  </a:cubicBezTo>
                  <a:cubicBezTo>
                    <a:pt x="214" y="487"/>
                    <a:pt x="0" y="758"/>
                    <a:pt x="0" y="1052"/>
                  </a:cubicBezTo>
                  <a:cubicBezTo>
                    <a:pt x="0" y="1346"/>
                    <a:pt x="214" y="1618"/>
                    <a:pt x="599" y="1815"/>
                  </a:cubicBezTo>
                  <a:cubicBezTo>
                    <a:pt x="963" y="2002"/>
                    <a:pt x="1446" y="2105"/>
                    <a:pt x="1957" y="2105"/>
                  </a:cubicBezTo>
                  <a:cubicBezTo>
                    <a:pt x="2468" y="2105"/>
                    <a:pt x="2950" y="2002"/>
                    <a:pt x="3314" y="1815"/>
                  </a:cubicBezTo>
                  <a:cubicBezTo>
                    <a:pt x="3701" y="1618"/>
                    <a:pt x="3912" y="1346"/>
                    <a:pt x="3912" y="1052"/>
                  </a:cubicBezTo>
                  <a:cubicBezTo>
                    <a:pt x="3913" y="758"/>
                    <a:pt x="3701" y="487"/>
                    <a:pt x="3314" y="290"/>
                  </a:cubicBezTo>
                  <a:cubicBezTo>
                    <a:pt x="2950" y="102"/>
                    <a:pt x="2468" y="1"/>
                    <a:pt x="19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53"/>
            <p:cNvSpPr/>
            <p:nvPr/>
          </p:nvSpPr>
          <p:spPr>
            <a:xfrm>
              <a:off x="2373850" y="1330400"/>
              <a:ext cx="141025" cy="78700"/>
            </a:xfrm>
            <a:custGeom>
              <a:avLst/>
              <a:gdLst/>
              <a:ahLst/>
              <a:cxnLst/>
              <a:rect l="l" t="t" r="r" b="b"/>
              <a:pathLst>
                <a:path w="5641" h="3148" extrusionOk="0">
                  <a:moveTo>
                    <a:pt x="2820" y="523"/>
                  </a:moveTo>
                  <a:cubicBezTo>
                    <a:pt x="3331" y="523"/>
                    <a:pt x="3813" y="626"/>
                    <a:pt x="4177" y="812"/>
                  </a:cubicBezTo>
                  <a:cubicBezTo>
                    <a:pt x="4564" y="1009"/>
                    <a:pt x="4775" y="1280"/>
                    <a:pt x="4775" y="1574"/>
                  </a:cubicBezTo>
                  <a:cubicBezTo>
                    <a:pt x="4776" y="1868"/>
                    <a:pt x="4564" y="2140"/>
                    <a:pt x="4177" y="2337"/>
                  </a:cubicBezTo>
                  <a:cubicBezTo>
                    <a:pt x="3813" y="2524"/>
                    <a:pt x="3331" y="2627"/>
                    <a:pt x="2820" y="2627"/>
                  </a:cubicBezTo>
                  <a:cubicBezTo>
                    <a:pt x="2309" y="2627"/>
                    <a:pt x="1827" y="2524"/>
                    <a:pt x="1462" y="2337"/>
                  </a:cubicBezTo>
                  <a:cubicBezTo>
                    <a:pt x="1077" y="2140"/>
                    <a:pt x="863" y="1868"/>
                    <a:pt x="863" y="1574"/>
                  </a:cubicBezTo>
                  <a:cubicBezTo>
                    <a:pt x="863" y="1280"/>
                    <a:pt x="1077" y="1009"/>
                    <a:pt x="1462" y="812"/>
                  </a:cubicBezTo>
                  <a:cubicBezTo>
                    <a:pt x="1826" y="624"/>
                    <a:pt x="2309" y="523"/>
                    <a:pt x="2820" y="523"/>
                  </a:cubicBezTo>
                  <a:close/>
                  <a:moveTo>
                    <a:pt x="2820" y="0"/>
                  </a:moveTo>
                  <a:cubicBezTo>
                    <a:pt x="2055" y="0"/>
                    <a:pt x="1337" y="173"/>
                    <a:pt x="800" y="483"/>
                  </a:cubicBezTo>
                  <a:cubicBezTo>
                    <a:pt x="284" y="781"/>
                    <a:pt x="1" y="1168"/>
                    <a:pt x="1" y="1574"/>
                  </a:cubicBezTo>
                  <a:cubicBezTo>
                    <a:pt x="1" y="1981"/>
                    <a:pt x="285" y="2369"/>
                    <a:pt x="800" y="2666"/>
                  </a:cubicBezTo>
                  <a:cubicBezTo>
                    <a:pt x="1338" y="2976"/>
                    <a:pt x="2055" y="3147"/>
                    <a:pt x="2820" y="3147"/>
                  </a:cubicBezTo>
                  <a:cubicBezTo>
                    <a:pt x="3586" y="3147"/>
                    <a:pt x="4303" y="2976"/>
                    <a:pt x="4841" y="2666"/>
                  </a:cubicBezTo>
                  <a:cubicBezTo>
                    <a:pt x="5355" y="2368"/>
                    <a:pt x="5639" y="1981"/>
                    <a:pt x="5639" y="1574"/>
                  </a:cubicBezTo>
                  <a:cubicBezTo>
                    <a:pt x="5640" y="1168"/>
                    <a:pt x="5356" y="779"/>
                    <a:pt x="4841" y="483"/>
                  </a:cubicBezTo>
                  <a:cubicBezTo>
                    <a:pt x="4303" y="172"/>
                    <a:pt x="3585" y="0"/>
                    <a:pt x="2820"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53"/>
            <p:cNvSpPr/>
            <p:nvPr/>
          </p:nvSpPr>
          <p:spPr>
            <a:xfrm>
              <a:off x="2373850" y="1330400"/>
              <a:ext cx="141025" cy="78700"/>
            </a:xfrm>
            <a:custGeom>
              <a:avLst/>
              <a:gdLst/>
              <a:ahLst/>
              <a:cxnLst/>
              <a:rect l="l" t="t" r="r" b="b"/>
              <a:pathLst>
                <a:path w="5641" h="3148" extrusionOk="0">
                  <a:moveTo>
                    <a:pt x="2820" y="523"/>
                  </a:moveTo>
                  <a:cubicBezTo>
                    <a:pt x="3331" y="523"/>
                    <a:pt x="3813" y="626"/>
                    <a:pt x="4177" y="812"/>
                  </a:cubicBezTo>
                  <a:cubicBezTo>
                    <a:pt x="4564" y="1009"/>
                    <a:pt x="4775" y="1280"/>
                    <a:pt x="4775" y="1574"/>
                  </a:cubicBezTo>
                  <a:cubicBezTo>
                    <a:pt x="4776" y="1868"/>
                    <a:pt x="4564" y="2140"/>
                    <a:pt x="4177" y="2337"/>
                  </a:cubicBezTo>
                  <a:cubicBezTo>
                    <a:pt x="3813" y="2524"/>
                    <a:pt x="3331" y="2627"/>
                    <a:pt x="2820" y="2627"/>
                  </a:cubicBezTo>
                  <a:cubicBezTo>
                    <a:pt x="2309" y="2627"/>
                    <a:pt x="1827" y="2524"/>
                    <a:pt x="1462" y="2337"/>
                  </a:cubicBezTo>
                  <a:cubicBezTo>
                    <a:pt x="1077" y="2140"/>
                    <a:pt x="863" y="1868"/>
                    <a:pt x="863" y="1574"/>
                  </a:cubicBezTo>
                  <a:cubicBezTo>
                    <a:pt x="863" y="1280"/>
                    <a:pt x="1077" y="1009"/>
                    <a:pt x="1462" y="812"/>
                  </a:cubicBezTo>
                  <a:cubicBezTo>
                    <a:pt x="1826" y="624"/>
                    <a:pt x="2309" y="523"/>
                    <a:pt x="2820" y="523"/>
                  </a:cubicBezTo>
                  <a:close/>
                  <a:moveTo>
                    <a:pt x="2820" y="0"/>
                  </a:moveTo>
                  <a:cubicBezTo>
                    <a:pt x="2055" y="0"/>
                    <a:pt x="1337" y="173"/>
                    <a:pt x="800" y="483"/>
                  </a:cubicBezTo>
                  <a:cubicBezTo>
                    <a:pt x="284" y="781"/>
                    <a:pt x="1" y="1168"/>
                    <a:pt x="1" y="1574"/>
                  </a:cubicBezTo>
                  <a:cubicBezTo>
                    <a:pt x="1" y="1981"/>
                    <a:pt x="285" y="2369"/>
                    <a:pt x="800" y="2666"/>
                  </a:cubicBezTo>
                  <a:cubicBezTo>
                    <a:pt x="1338" y="2976"/>
                    <a:pt x="2055" y="3147"/>
                    <a:pt x="2820" y="3147"/>
                  </a:cubicBezTo>
                  <a:cubicBezTo>
                    <a:pt x="3586" y="3147"/>
                    <a:pt x="4303" y="2976"/>
                    <a:pt x="4841" y="2666"/>
                  </a:cubicBezTo>
                  <a:cubicBezTo>
                    <a:pt x="5355" y="2368"/>
                    <a:pt x="5639" y="1981"/>
                    <a:pt x="5639" y="1574"/>
                  </a:cubicBezTo>
                  <a:cubicBezTo>
                    <a:pt x="5640" y="1168"/>
                    <a:pt x="5356" y="779"/>
                    <a:pt x="4841" y="483"/>
                  </a:cubicBezTo>
                  <a:cubicBezTo>
                    <a:pt x="4303" y="172"/>
                    <a:pt x="3585" y="0"/>
                    <a:pt x="2820" y="0"/>
                  </a:cubicBezTo>
                  <a:close/>
                </a:path>
              </a:pathLst>
            </a:custGeom>
            <a:solidFill>
              <a:srgbClr val="A788D9">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53"/>
            <p:cNvSpPr/>
            <p:nvPr/>
          </p:nvSpPr>
          <p:spPr>
            <a:xfrm>
              <a:off x="2393450" y="1345925"/>
              <a:ext cx="101800" cy="47625"/>
            </a:xfrm>
            <a:custGeom>
              <a:avLst/>
              <a:gdLst/>
              <a:ahLst/>
              <a:cxnLst/>
              <a:rect l="l" t="t" r="r" b="b"/>
              <a:pathLst>
                <a:path w="4072" h="1905" extrusionOk="0">
                  <a:moveTo>
                    <a:pt x="2036" y="1"/>
                  </a:moveTo>
                  <a:cubicBezTo>
                    <a:pt x="1561" y="1"/>
                    <a:pt x="1087" y="94"/>
                    <a:pt x="724" y="280"/>
                  </a:cubicBezTo>
                  <a:cubicBezTo>
                    <a:pt x="1" y="651"/>
                    <a:pt x="1" y="1254"/>
                    <a:pt x="724" y="1626"/>
                  </a:cubicBezTo>
                  <a:cubicBezTo>
                    <a:pt x="1087" y="1812"/>
                    <a:pt x="1562" y="1905"/>
                    <a:pt x="2036" y="1905"/>
                  </a:cubicBezTo>
                  <a:cubicBezTo>
                    <a:pt x="2511" y="1905"/>
                    <a:pt x="2985" y="1812"/>
                    <a:pt x="3347" y="1626"/>
                  </a:cubicBezTo>
                  <a:cubicBezTo>
                    <a:pt x="4072" y="1254"/>
                    <a:pt x="4072" y="651"/>
                    <a:pt x="3347" y="280"/>
                  </a:cubicBezTo>
                  <a:cubicBezTo>
                    <a:pt x="2985" y="94"/>
                    <a:pt x="2511" y="1"/>
                    <a:pt x="20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53"/>
            <p:cNvSpPr/>
            <p:nvPr/>
          </p:nvSpPr>
          <p:spPr>
            <a:xfrm>
              <a:off x="2393450" y="1345925"/>
              <a:ext cx="101800" cy="47625"/>
            </a:xfrm>
            <a:custGeom>
              <a:avLst/>
              <a:gdLst/>
              <a:ahLst/>
              <a:cxnLst/>
              <a:rect l="l" t="t" r="r" b="b"/>
              <a:pathLst>
                <a:path w="4072" h="1905" extrusionOk="0">
                  <a:moveTo>
                    <a:pt x="2036" y="1"/>
                  </a:moveTo>
                  <a:cubicBezTo>
                    <a:pt x="1561" y="1"/>
                    <a:pt x="1087" y="94"/>
                    <a:pt x="724" y="280"/>
                  </a:cubicBezTo>
                  <a:cubicBezTo>
                    <a:pt x="1" y="651"/>
                    <a:pt x="1" y="1254"/>
                    <a:pt x="724" y="1626"/>
                  </a:cubicBezTo>
                  <a:cubicBezTo>
                    <a:pt x="1087" y="1812"/>
                    <a:pt x="1562" y="1905"/>
                    <a:pt x="2036" y="1905"/>
                  </a:cubicBezTo>
                  <a:cubicBezTo>
                    <a:pt x="2511" y="1905"/>
                    <a:pt x="2985" y="1812"/>
                    <a:pt x="3347" y="1626"/>
                  </a:cubicBezTo>
                  <a:cubicBezTo>
                    <a:pt x="4072" y="1254"/>
                    <a:pt x="4072" y="651"/>
                    <a:pt x="3347" y="280"/>
                  </a:cubicBezTo>
                  <a:cubicBezTo>
                    <a:pt x="2985" y="94"/>
                    <a:pt x="2511" y="1"/>
                    <a:pt x="2036"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53"/>
            <p:cNvSpPr/>
            <p:nvPr/>
          </p:nvSpPr>
          <p:spPr>
            <a:xfrm>
              <a:off x="2393450" y="1345925"/>
              <a:ext cx="101800" cy="47625"/>
            </a:xfrm>
            <a:custGeom>
              <a:avLst/>
              <a:gdLst/>
              <a:ahLst/>
              <a:cxnLst/>
              <a:rect l="l" t="t" r="r" b="b"/>
              <a:pathLst>
                <a:path w="4072" h="1905" extrusionOk="0">
                  <a:moveTo>
                    <a:pt x="2036" y="1"/>
                  </a:moveTo>
                  <a:cubicBezTo>
                    <a:pt x="1561" y="1"/>
                    <a:pt x="1087" y="94"/>
                    <a:pt x="724" y="280"/>
                  </a:cubicBezTo>
                  <a:cubicBezTo>
                    <a:pt x="1" y="651"/>
                    <a:pt x="1" y="1254"/>
                    <a:pt x="724" y="1626"/>
                  </a:cubicBezTo>
                  <a:cubicBezTo>
                    <a:pt x="1087" y="1812"/>
                    <a:pt x="1562" y="1905"/>
                    <a:pt x="2036" y="1905"/>
                  </a:cubicBezTo>
                  <a:cubicBezTo>
                    <a:pt x="2511" y="1905"/>
                    <a:pt x="2985" y="1812"/>
                    <a:pt x="3347" y="1626"/>
                  </a:cubicBezTo>
                  <a:cubicBezTo>
                    <a:pt x="4072" y="1254"/>
                    <a:pt x="4072" y="651"/>
                    <a:pt x="3347" y="280"/>
                  </a:cubicBezTo>
                  <a:cubicBezTo>
                    <a:pt x="2985" y="94"/>
                    <a:pt x="2511" y="1"/>
                    <a:pt x="20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53"/>
            <p:cNvSpPr/>
            <p:nvPr/>
          </p:nvSpPr>
          <p:spPr>
            <a:xfrm>
              <a:off x="2398375" y="1352250"/>
              <a:ext cx="91925" cy="41325"/>
            </a:xfrm>
            <a:custGeom>
              <a:avLst/>
              <a:gdLst/>
              <a:ahLst/>
              <a:cxnLst/>
              <a:rect l="l" t="t" r="r" b="b"/>
              <a:pathLst>
                <a:path w="3677" h="1653" extrusionOk="0">
                  <a:moveTo>
                    <a:pt x="1839" y="1"/>
                  </a:moveTo>
                  <a:cubicBezTo>
                    <a:pt x="1364" y="1"/>
                    <a:pt x="890" y="94"/>
                    <a:pt x="527" y="280"/>
                  </a:cubicBezTo>
                  <a:cubicBezTo>
                    <a:pt x="228" y="434"/>
                    <a:pt x="52" y="627"/>
                    <a:pt x="1" y="827"/>
                  </a:cubicBezTo>
                  <a:cubicBezTo>
                    <a:pt x="52" y="1027"/>
                    <a:pt x="228" y="1220"/>
                    <a:pt x="527" y="1374"/>
                  </a:cubicBezTo>
                  <a:cubicBezTo>
                    <a:pt x="890" y="1560"/>
                    <a:pt x="1364" y="1653"/>
                    <a:pt x="1839" y="1653"/>
                  </a:cubicBezTo>
                  <a:cubicBezTo>
                    <a:pt x="2314" y="1653"/>
                    <a:pt x="2788" y="1560"/>
                    <a:pt x="3150" y="1374"/>
                  </a:cubicBezTo>
                  <a:cubicBezTo>
                    <a:pt x="3449" y="1220"/>
                    <a:pt x="3625" y="1027"/>
                    <a:pt x="3676" y="827"/>
                  </a:cubicBezTo>
                  <a:cubicBezTo>
                    <a:pt x="3625" y="627"/>
                    <a:pt x="3449" y="434"/>
                    <a:pt x="3150" y="280"/>
                  </a:cubicBezTo>
                  <a:cubicBezTo>
                    <a:pt x="2788" y="94"/>
                    <a:pt x="2314" y="1"/>
                    <a:pt x="1839"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53"/>
            <p:cNvSpPr/>
            <p:nvPr/>
          </p:nvSpPr>
          <p:spPr>
            <a:xfrm>
              <a:off x="2398375" y="1352250"/>
              <a:ext cx="91925" cy="41325"/>
            </a:xfrm>
            <a:custGeom>
              <a:avLst/>
              <a:gdLst/>
              <a:ahLst/>
              <a:cxnLst/>
              <a:rect l="l" t="t" r="r" b="b"/>
              <a:pathLst>
                <a:path w="3677" h="1653" extrusionOk="0">
                  <a:moveTo>
                    <a:pt x="1839" y="1"/>
                  </a:moveTo>
                  <a:cubicBezTo>
                    <a:pt x="1364" y="1"/>
                    <a:pt x="890" y="94"/>
                    <a:pt x="527" y="280"/>
                  </a:cubicBezTo>
                  <a:cubicBezTo>
                    <a:pt x="228" y="434"/>
                    <a:pt x="52" y="627"/>
                    <a:pt x="1" y="827"/>
                  </a:cubicBezTo>
                  <a:cubicBezTo>
                    <a:pt x="52" y="1027"/>
                    <a:pt x="228" y="1220"/>
                    <a:pt x="527" y="1374"/>
                  </a:cubicBezTo>
                  <a:cubicBezTo>
                    <a:pt x="890" y="1560"/>
                    <a:pt x="1364" y="1653"/>
                    <a:pt x="1839" y="1653"/>
                  </a:cubicBezTo>
                  <a:cubicBezTo>
                    <a:pt x="2314" y="1653"/>
                    <a:pt x="2788" y="1560"/>
                    <a:pt x="3150" y="1374"/>
                  </a:cubicBezTo>
                  <a:cubicBezTo>
                    <a:pt x="3449" y="1220"/>
                    <a:pt x="3625" y="1027"/>
                    <a:pt x="3676" y="827"/>
                  </a:cubicBezTo>
                  <a:cubicBezTo>
                    <a:pt x="3625" y="627"/>
                    <a:pt x="3449" y="434"/>
                    <a:pt x="3150" y="280"/>
                  </a:cubicBezTo>
                  <a:cubicBezTo>
                    <a:pt x="2788" y="94"/>
                    <a:pt x="2314" y="1"/>
                    <a:pt x="18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53"/>
            <p:cNvSpPr/>
            <p:nvPr/>
          </p:nvSpPr>
          <p:spPr>
            <a:xfrm>
              <a:off x="2442100" y="1353300"/>
              <a:ext cx="6650" cy="13750"/>
            </a:xfrm>
            <a:custGeom>
              <a:avLst/>
              <a:gdLst/>
              <a:ahLst/>
              <a:cxnLst/>
              <a:rect l="l" t="t" r="r" b="b"/>
              <a:pathLst>
                <a:path w="266" h="550" extrusionOk="0">
                  <a:moveTo>
                    <a:pt x="265" y="0"/>
                  </a:moveTo>
                  <a:lnTo>
                    <a:pt x="1" y="268"/>
                  </a:lnTo>
                  <a:lnTo>
                    <a:pt x="1" y="550"/>
                  </a:lnTo>
                  <a:lnTo>
                    <a:pt x="172" y="371"/>
                  </a:lnTo>
                  <a:lnTo>
                    <a:pt x="265" y="273"/>
                  </a:lnTo>
                  <a:lnTo>
                    <a:pt x="265" y="0"/>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53"/>
            <p:cNvSpPr/>
            <p:nvPr/>
          </p:nvSpPr>
          <p:spPr>
            <a:xfrm>
              <a:off x="2442100" y="1353300"/>
              <a:ext cx="6650" cy="13750"/>
            </a:xfrm>
            <a:custGeom>
              <a:avLst/>
              <a:gdLst/>
              <a:ahLst/>
              <a:cxnLst/>
              <a:rect l="l" t="t" r="r" b="b"/>
              <a:pathLst>
                <a:path w="266" h="550" extrusionOk="0">
                  <a:moveTo>
                    <a:pt x="265" y="0"/>
                  </a:moveTo>
                  <a:lnTo>
                    <a:pt x="1" y="268"/>
                  </a:lnTo>
                  <a:lnTo>
                    <a:pt x="1" y="550"/>
                  </a:lnTo>
                  <a:lnTo>
                    <a:pt x="172" y="371"/>
                  </a:lnTo>
                  <a:lnTo>
                    <a:pt x="265" y="273"/>
                  </a:lnTo>
                  <a:lnTo>
                    <a:pt x="26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53"/>
            <p:cNvSpPr/>
            <p:nvPr/>
          </p:nvSpPr>
          <p:spPr>
            <a:xfrm>
              <a:off x="2429400" y="1359275"/>
              <a:ext cx="12725" cy="6650"/>
            </a:xfrm>
            <a:custGeom>
              <a:avLst/>
              <a:gdLst/>
              <a:ahLst/>
              <a:cxnLst/>
              <a:rect l="l" t="t" r="r" b="b"/>
              <a:pathLst>
                <a:path w="509" h="266" extrusionOk="0">
                  <a:moveTo>
                    <a:pt x="364" y="0"/>
                  </a:moveTo>
                  <a:cubicBezTo>
                    <a:pt x="287" y="0"/>
                    <a:pt x="206" y="21"/>
                    <a:pt x="126" y="67"/>
                  </a:cubicBezTo>
                  <a:cubicBezTo>
                    <a:pt x="1" y="139"/>
                    <a:pt x="11" y="197"/>
                    <a:pt x="76" y="236"/>
                  </a:cubicBezTo>
                  <a:cubicBezTo>
                    <a:pt x="95" y="245"/>
                    <a:pt x="111" y="253"/>
                    <a:pt x="131" y="258"/>
                  </a:cubicBezTo>
                  <a:cubicBezTo>
                    <a:pt x="151" y="263"/>
                    <a:pt x="171" y="265"/>
                    <a:pt x="193" y="265"/>
                  </a:cubicBezTo>
                  <a:cubicBezTo>
                    <a:pt x="209" y="265"/>
                    <a:pt x="226" y="264"/>
                    <a:pt x="245" y="262"/>
                  </a:cubicBezTo>
                  <a:cubicBezTo>
                    <a:pt x="313" y="253"/>
                    <a:pt x="396" y="226"/>
                    <a:pt x="509" y="187"/>
                  </a:cubicBezTo>
                  <a:lnTo>
                    <a:pt x="509" y="27"/>
                  </a:lnTo>
                  <a:cubicBezTo>
                    <a:pt x="464" y="9"/>
                    <a:pt x="415" y="0"/>
                    <a:pt x="364"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3"/>
            <p:cNvSpPr/>
            <p:nvPr/>
          </p:nvSpPr>
          <p:spPr>
            <a:xfrm>
              <a:off x="2429400" y="1359275"/>
              <a:ext cx="12725" cy="6650"/>
            </a:xfrm>
            <a:custGeom>
              <a:avLst/>
              <a:gdLst/>
              <a:ahLst/>
              <a:cxnLst/>
              <a:rect l="l" t="t" r="r" b="b"/>
              <a:pathLst>
                <a:path w="509" h="266" extrusionOk="0">
                  <a:moveTo>
                    <a:pt x="364" y="0"/>
                  </a:moveTo>
                  <a:cubicBezTo>
                    <a:pt x="287" y="0"/>
                    <a:pt x="206" y="21"/>
                    <a:pt x="126" y="67"/>
                  </a:cubicBezTo>
                  <a:cubicBezTo>
                    <a:pt x="1" y="139"/>
                    <a:pt x="11" y="197"/>
                    <a:pt x="76" y="236"/>
                  </a:cubicBezTo>
                  <a:cubicBezTo>
                    <a:pt x="95" y="245"/>
                    <a:pt x="111" y="253"/>
                    <a:pt x="131" y="258"/>
                  </a:cubicBezTo>
                  <a:cubicBezTo>
                    <a:pt x="151" y="263"/>
                    <a:pt x="171" y="265"/>
                    <a:pt x="193" y="265"/>
                  </a:cubicBezTo>
                  <a:cubicBezTo>
                    <a:pt x="209" y="265"/>
                    <a:pt x="226" y="264"/>
                    <a:pt x="245" y="262"/>
                  </a:cubicBezTo>
                  <a:cubicBezTo>
                    <a:pt x="313" y="253"/>
                    <a:pt x="396" y="226"/>
                    <a:pt x="509" y="187"/>
                  </a:cubicBezTo>
                  <a:lnTo>
                    <a:pt x="509" y="27"/>
                  </a:lnTo>
                  <a:cubicBezTo>
                    <a:pt x="464" y="9"/>
                    <a:pt x="415" y="0"/>
                    <a:pt x="3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3"/>
            <p:cNvSpPr/>
            <p:nvPr/>
          </p:nvSpPr>
          <p:spPr>
            <a:xfrm>
              <a:off x="2415800" y="1355550"/>
              <a:ext cx="57125" cy="33900"/>
            </a:xfrm>
            <a:custGeom>
              <a:avLst/>
              <a:gdLst/>
              <a:ahLst/>
              <a:cxnLst/>
              <a:rect l="l" t="t" r="r" b="b"/>
              <a:pathLst>
                <a:path w="2285" h="1356" extrusionOk="0">
                  <a:moveTo>
                    <a:pt x="1" y="0"/>
                  </a:moveTo>
                  <a:lnTo>
                    <a:pt x="1" y="235"/>
                  </a:lnTo>
                  <a:lnTo>
                    <a:pt x="82" y="283"/>
                  </a:lnTo>
                  <a:lnTo>
                    <a:pt x="82" y="283"/>
                  </a:lnTo>
                  <a:cubicBezTo>
                    <a:pt x="108" y="231"/>
                    <a:pt x="155" y="179"/>
                    <a:pt x="221" y="128"/>
                  </a:cubicBezTo>
                  <a:lnTo>
                    <a:pt x="1" y="0"/>
                  </a:lnTo>
                  <a:close/>
                  <a:moveTo>
                    <a:pt x="82" y="283"/>
                  </a:moveTo>
                  <a:cubicBezTo>
                    <a:pt x="65" y="315"/>
                    <a:pt x="57" y="348"/>
                    <a:pt x="58" y="380"/>
                  </a:cubicBezTo>
                  <a:lnTo>
                    <a:pt x="58" y="382"/>
                  </a:lnTo>
                  <a:lnTo>
                    <a:pt x="82" y="283"/>
                  </a:lnTo>
                  <a:lnTo>
                    <a:pt x="82" y="283"/>
                  </a:lnTo>
                  <a:close/>
                  <a:moveTo>
                    <a:pt x="58" y="382"/>
                  </a:moveTo>
                  <a:lnTo>
                    <a:pt x="58" y="611"/>
                  </a:lnTo>
                  <a:cubicBezTo>
                    <a:pt x="58" y="697"/>
                    <a:pt x="119" y="782"/>
                    <a:pt x="253" y="859"/>
                  </a:cubicBezTo>
                  <a:cubicBezTo>
                    <a:pt x="389" y="938"/>
                    <a:pt x="524" y="967"/>
                    <a:pt x="657" y="967"/>
                  </a:cubicBezTo>
                  <a:cubicBezTo>
                    <a:pt x="745" y="967"/>
                    <a:pt x="831" y="954"/>
                    <a:pt x="917" y="934"/>
                  </a:cubicBezTo>
                  <a:lnTo>
                    <a:pt x="1050" y="898"/>
                  </a:lnTo>
                  <a:lnTo>
                    <a:pt x="1050" y="898"/>
                  </a:lnTo>
                  <a:lnTo>
                    <a:pt x="1196" y="753"/>
                  </a:lnTo>
                  <a:cubicBezTo>
                    <a:pt x="1243" y="773"/>
                    <a:pt x="1310" y="789"/>
                    <a:pt x="1384" y="789"/>
                  </a:cubicBezTo>
                  <a:cubicBezTo>
                    <a:pt x="1457" y="789"/>
                    <a:pt x="1538" y="773"/>
                    <a:pt x="1616" y="728"/>
                  </a:cubicBezTo>
                  <a:cubicBezTo>
                    <a:pt x="1714" y="671"/>
                    <a:pt x="1740" y="609"/>
                    <a:pt x="1653" y="560"/>
                  </a:cubicBezTo>
                  <a:cubicBezTo>
                    <a:pt x="1614" y="537"/>
                    <a:pt x="1573" y="528"/>
                    <a:pt x="1528" y="528"/>
                  </a:cubicBezTo>
                  <a:cubicBezTo>
                    <a:pt x="1410" y="528"/>
                    <a:pt x="1268" y="593"/>
                    <a:pt x="1090" y="651"/>
                  </a:cubicBezTo>
                  <a:cubicBezTo>
                    <a:pt x="953" y="696"/>
                    <a:pt x="808" y="732"/>
                    <a:pt x="660" y="732"/>
                  </a:cubicBezTo>
                  <a:cubicBezTo>
                    <a:pt x="526" y="732"/>
                    <a:pt x="390" y="702"/>
                    <a:pt x="253" y="624"/>
                  </a:cubicBezTo>
                  <a:cubicBezTo>
                    <a:pt x="123" y="549"/>
                    <a:pt x="61" y="467"/>
                    <a:pt x="58" y="382"/>
                  </a:cubicBezTo>
                  <a:close/>
                  <a:moveTo>
                    <a:pt x="1052" y="897"/>
                  </a:moveTo>
                  <a:lnTo>
                    <a:pt x="1050" y="898"/>
                  </a:lnTo>
                  <a:lnTo>
                    <a:pt x="1050" y="898"/>
                  </a:lnTo>
                  <a:lnTo>
                    <a:pt x="915" y="1032"/>
                  </a:lnTo>
                  <a:cubicBezTo>
                    <a:pt x="915" y="1032"/>
                    <a:pt x="916" y="1032"/>
                    <a:pt x="917" y="1032"/>
                  </a:cubicBezTo>
                  <a:lnTo>
                    <a:pt x="917" y="1032"/>
                  </a:lnTo>
                  <a:lnTo>
                    <a:pt x="917" y="1032"/>
                  </a:lnTo>
                  <a:lnTo>
                    <a:pt x="1052" y="897"/>
                  </a:lnTo>
                  <a:close/>
                  <a:moveTo>
                    <a:pt x="2285" y="949"/>
                  </a:moveTo>
                  <a:lnTo>
                    <a:pt x="1984" y="1120"/>
                  </a:lnTo>
                  <a:lnTo>
                    <a:pt x="1765" y="993"/>
                  </a:lnTo>
                  <a:cubicBezTo>
                    <a:pt x="1625" y="1054"/>
                    <a:pt x="1459" y="1098"/>
                    <a:pt x="1280" y="1098"/>
                  </a:cubicBezTo>
                  <a:cubicBezTo>
                    <a:pt x="1211" y="1098"/>
                    <a:pt x="1141" y="1092"/>
                    <a:pt x="1069" y="1077"/>
                  </a:cubicBezTo>
                  <a:cubicBezTo>
                    <a:pt x="1019" y="1067"/>
                    <a:pt x="968" y="1053"/>
                    <a:pt x="917" y="1032"/>
                  </a:cubicBezTo>
                  <a:lnTo>
                    <a:pt x="917" y="1032"/>
                  </a:lnTo>
                  <a:lnTo>
                    <a:pt x="917" y="1267"/>
                  </a:lnTo>
                  <a:cubicBezTo>
                    <a:pt x="1041" y="1314"/>
                    <a:pt x="1164" y="1334"/>
                    <a:pt x="1282" y="1334"/>
                  </a:cubicBezTo>
                  <a:cubicBezTo>
                    <a:pt x="1460" y="1334"/>
                    <a:pt x="1627" y="1289"/>
                    <a:pt x="1768" y="1228"/>
                  </a:cubicBezTo>
                  <a:lnTo>
                    <a:pt x="1987" y="1356"/>
                  </a:lnTo>
                  <a:lnTo>
                    <a:pt x="2285" y="1184"/>
                  </a:lnTo>
                  <a:lnTo>
                    <a:pt x="2285" y="949"/>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3"/>
            <p:cNvSpPr/>
            <p:nvPr/>
          </p:nvSpPr>
          <p:spPr>
            <a:xfrm>
              <a:off x="2417150" y="1362600"/>
              <a:ext cx="55675" cy="26850"/>
            </a:xfrm>
            <a:custGeom>
              <a:avLst/>
              <a:gdLst/>
              <a:ahLst/>
              <a:cxnLst/>
              <a:rect l="l" t="t" r="r" b="b"/>
              <a:pathLst>
                <a:path w="2227" h="1074" extrusionOk="0">
                  <a:moveTo>
                    <a:pt x="24" y="1"/>
                  </a:moveTo>
                  <a:lnTo>
                    <a:pt x="0" y="100"/>
                  </a:lnTo>
                  <a:lnTo>
                    <a:pt x="0" y="328"/>
                  </a:lnTo>
                  <a:cubicBezTo>
                    <a:pt x="0" y="415"/>
                    <a:pt x="61" y="499"/>
                    <a:pt x="195" y="576"/>
                  </a:cubicBezTo>
                  <a:cubicBezTo>
                    <a:pt x="331" y="656"/>
                    <a:pt x="467" y="685"/>
                    <a:pt x="600" y="685"/>
                  </a:cubicBezTo>
                  <a:cubicBezTo>
                    <a:pt x="687" y="685"/>
                    <a:pt x="774" y="672"/>
                    <a:pt x="858" y="652"/>
                  </a:cubicBezTo>
                  <a:lnTo>
                    <a:pt x="994" y="615"/>
                  </a:lnTo>
                  <a:lnTo>
                    <a:pt x="858" y="750"/>
                  </a:lnTo>
                  <a:lnTo>
                    <a:pt x="858" y="984"/>
                  </a:lnTo>
                  <a:cubicBezTo>
                    <a:pt x="983" y="1031"/>
                    <a:pt x="1107" y="1051"/>
                    <a:pt x="1225" y="1051"/>
                  </a:cubicBezTo>
                  <a:cubicBezTo>
                    <a:pt x="1403" y="1051"/>
                    <a:pt x="1570" y="1006"/>
                    <a:pt x="1710" y="946"/>
                  </a:cubicBezTo>
                  <a:lnTo>
                    <a:pt x="1929" y="1074"/>
                  </a:lnTo>
                  <a:lnTo>
                    <a:pt x="2226" y="901"/>
                  </a:lnTo>
                  <a:lnTo>
                    <a:pt x="2226" y="667"/>
                  </a:lnTo>
                  <a:lnTo>
                    <a:pt x="1929" y="838"/>
                  </a:lnTo>
                  <a:lnTo>
                    <a:pt x="1710" y="710"/>
                  </a:lnTo>
                  <a:cubicBezTo>
                    <a:pt x="1570" y="771"/>
                    <a:pt x="1403" y="816"/>
                    <a:pt x="1225" y="816"/>
                  </a:cubicBezTo>
                  <a:cubicBezTo>
                    <a:pt x="1156" y="816"/>
                    <a:pt x="1086" y="810"/>
                    <a:pt x="1014" y="795"/>
                  </a:cubicBezTo>
                  <a:cubicBezTo>
                    <a:pt x="964" y="785"/>
                    <a:pt x="911" y="770"/>
                    <a:pt x="859" y="750"/>
                  </a:cubicBezTo>
                  <a:lnTo>
                    <a:pt x="1141" y="471"/>
                  </a:lnTo>
                  <a:cubicBezTo>
                    <a:pt x="1188" y="490"/>
                    <a:pt x="1255" y="507"/>
                    <a:pt x="1330" y="507"/>
                  </a:cubicBezTo>
                  <a:cubicBezTo>
                    <a:pt x="1403" y="507"/>
                    <a:pt x="1484" y="491"/>
                    <a:pt x="1561" y="446"/>
                  </a:cubicBezTo>
                  <a:cubicBezTo>
                    <a:pt x="1659" y="389"/>
                    <a:pt x="1685" y="327"/>
                    <a:pt x="1598" y="277"/>
                  </a:cubicBezTo>
                  <a:cubicBezTo>
                    <a:pt x="1560" y="255"/>
                    <a:pt x="1518" y="246"/>
                    <a:pt x="1474" y="246"/>
                  </a:cubicBezTo>
                  <a:cubicBezTo>
                    <a:pt x="1355" y="246"/>
                    <a:pt x="1212" y="311"/>
                    <a:pt x="1035" y="369"/>
                  </a:cubicBezTo>
                  <a:cubicBezTo>
                    <a:pt x="897" y="414"/>
                    <a:pt x="752" y="450"/>
                    <a:pt x="604" y="450"/>
                  </a:cubicBezTo>
                  <a:cubicBezTo>
                    <a:pt x="471" y="450"/>
                    <a:pt x="335" y="420"/>
                    <a:pt x="198" y="342"/>
                  </a:cubicBezTo>
                  <a:cubicBezTo>
                    <a:pt x="68" y="267"/>
                    <a:pt x="6" y="184"/>
                    <a:pt x="3" y="100"/>
                  </a:cubicBezTo>
                  <a:lnTo>
                    <a:pt x="3" y="98"/>
                  </a:lnTo>
                  <a:lnTo>
                    <a:pt x="2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3"/>
            <p:cNvSpPr/>
            <p:nvPr/>
          </p:nvSpPr>
          <p:spPr>
            <a:xfrm>
              <a:off x="2415775" y="1355550"/>
              <a:ext cx="5550" cy="7125"/>
            </a:xfrm>
            <a:custGeom>
              <a:avLst/>
              <a:gdLst/>
              <a:ahLst/>
              <a:cxnLst/>
              <a:rect l="l" t="t" r="r" b="b"/>
              <a:pathLst>
                <a:path w="222" h="285" extrusionOk="0">
                  <a:moveTo>
                    <a:pt x="1" y="0"/>
                  </a:moveTo>
                  <a:lnTo>
                    <a:pt x="1" y="235"/>
                  </a:lnTo>
                  <a:lnTo>
                    <a:pt x="82" y="283"/>
                  </a:lnTo>
                  <a:lnTo>
                    <a:pt x="82" y="284"/>
                  </a:lnTo>
                  <a:cubicBezTo>
                    <a:pt x="108" y="232"/>
                    <a:pt x="156" y="180"/>
                    <a:pt x="222" y="128"/>
                  </a:cubicBez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3"/>
            <p:cNvSpPr/>
            <p:nvPr/>
          </p:nvSpPr>
          <p:spPr>
            <a:xfrm>
              <a:off x="2467400" y="1370450"/>
              <a:ext cx="4300" cy="7800"/>
            </a:xfrm>
            <a:custGeom>
              <a:avLst/>
              <a:gdLst/>
              <a:ahLst/>
              <a:cxnLst/>
              <a:rect l="l" t="t" r="r" b="b"/>
              <a:pathLst>
                <a:path w="172" h="312" extrusionOk="0">
                  <a:moveTo>
                    <a:pt x="170" y="1"/>
                  </a:moveTo>
                  <a:cubicBezTo>
                    <a:pt x="150" y="166"/>
                    <a:pt x="1" y="227"/>
                    <a:pt x="1" y="227"/>
                  </a:cubicBezTo>
                  <a:lnTo>
                    <a:pt x="149" y="312"/>
                  </a:lnTo>
                  <a:cubicBezTo>
                    <a:pt x="162" y="281"/>
                    <a:pt x="171" y="243"/>
                    <a:pt x="171" y="199"/>
                  </a:cubicBezTo>
                  <a:cubicBezTo>
                    <a:pt x="171" y="193"/>
                    <a:pt x="170" y="64"/>
                    <a:pt x="170"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3"/>
            <p:cNvSpPr/>
            <p:nvPr/>
          </p:nvSpPr>
          <p:spPr>
            <a:xfrm>
              <a:off x="2467400" y="1370450"/>
              <a:ext cx="4300" cy="7800"/>
            </a:xfrm>
            <a:custGeom>
              <a:avLst/>
              <a:gdLst/>
              <a:ahLst/>
              <a:cxnLst/>
              <a:rect l="l" t="t" r="r" b="b"/>
              <a:pathLst>
                <a:path w="172" h="312" extrusionOk="0">
                  <a:moveTo>
                    <a:pt x="170" y="1"/>
                  </a:moveTo>
                  <a:cubicBezTo>
                    <a:pt x="150" y="166"/>
                    <a:pt x="1" y="227"/>
                    <a:pt x="1" y="227"/>
                  </a:cubicBezTo>
                  <a:lnTo>
                    <a:pt x="149" y="312"/>
                  </a:lnTo>
                  <a:cubicBezTo>
                    <a:pt x="162" y="281"/>
                    <a:pt x="171" y="243"/>
                    <a:pt x="171" y="199"/>
                  </a:cubicBezTo>
                  <a:cubicBezTo>
                    <a:pt x="171" y="193"/>
                    <a:pt x="170" y="64"/>
                    <a:pt x="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3"/>
            <p:cNvSpPr/>
            <p:nvPr/>
          </p:nvSpPr>
          <p:spPr>
            <a:xfrm>
              <a:off x="2415800" y="1351225"/>
              <a:ext cx="57125" cy="32350"/>
            </a:xfrm>
            <a:custGeom>
              <a:avLst/>
              <a:gdLst/>
              <a:ahLst/>
              <a:cxnLst/>
              <a:rect l="l" t="t" r="r" b="b"/>
              <a:pathLst>
                <a:path w="2285" h="1294" extrusionOk="0">
                  <a:moveTo>
                    <a:pt x="300" y="1"/>
                  </a:moveTo>
                  <a:lnTo>
                    <a:pt x="1" y="173"/>
                  </a:lnTo>
                  <a:lnTo>
                    <a:pt x="222" y="300"/>
                  </a:lnTo>
                  <a:cubicBezTo>
                    <a:pt x="114" y="384"/>
                    <a:pt x="57" y="469"/>
                    <a:pt x="58" y="553"/>
                  </a:cubicBezTo>
                  <a:lnTo>
                    <a:pt x="58" y="555"/>
                  </a:lnTo>
                  <a:cubicBezTo>
                    <a:pt x="61" y="641"/>
                    <a:pt x="123" y="722"/>
                    <a:pt x="253" y="797"/>
                  </a:cubicBezTo>
                  <a:cubicBezTo>
                    <a:pt x="389" y="876"/>
                    <a:pt x="526" y="905"/>
                    <a:pt x="659" y="905"/>
                  </a:cubicBezTo>
                  <a:cubicBezTo>
                    <a:pt x="808" y="905"/>
                    <a:pt x="953" y="869"/>
                    <a:pt x="1092" y="824"/>
                  </a:cubicBezTo>
                  <a:cubicBezTo>
                    <a:pt x="1269" y="766"/>
                    <a:pt x="1412" y="701"/>
                    <a:pt x="1531" y="701"/>
                  </a:cubicBezTo>
                  <a:cubicBezTo>
                    <a:pt x="1575" y="701"/>
                    <a:pt x="1616" y="710"/>
                    <a:pt x="1655" y="732"/>
                  </a:cubicBezTo>
                  <a:cubicBezTo>
                    <a:pt x="1743" y="782"/>
                    <a:pt x="1715" y="844"/>
                    <a:pt x="1617" y="901"/>
                  </a:cubicBezTo>
                  <a:cubicBezTo>
                    <a:pt x="1540" y="946"/>
                    <a:pt x="1459" y="962"/>
                    <a:pt x="1386" y="962"/>
                  </a:cubicBezTo>
                  <a:cubicBezTo>
                    <a:pt x="1311" y="962"/>
                    <a:pt x="1244" y="945"/>
                    <a:pt x="1197" y="926"/>
                  </a:cubicBezTo>
                  <a:lnTo>
                    <a:pt x="917" y="1205"/>
                  </a:lnTo>
                  <a:cubicBezTo>
                    <a:pt x="969" y="1224"/>
                    <a:pt x="1021" y="1240"/>
                    <a:pt x="1071" y="1250"/>
                  </a:cubicBezTo>
                  <a:cubicBezTo>
                    <a:pt x="1142" y="1264"/>
                    <a:pt x="1211" y="1270"/>
                    <a:pt x="1278" y="1270"/>
                  </a:cubicBezTo>
                  <a:cubicBezTo>
                    <a:pt x="1299" y="1270"/>
                    <a:pt x="1321" y="1270"/>
                    <a:pt x="1342" y="1269"/>
                  </a:cubicBezTo>
                  <a:cubicBezTo>
                    <a:pt x="1498" y="1260"/>
                    <a:pt x="1642" y="1219"/>
                    <a:pt x="1766" y="1165"/>
                  </a:cubicBezTo>
                  <a:lnTo>
                    <a:pt x="1987" y="1293"/>
                  </a:lnTo>
                  <a:lnTo>
                    <a:pt x="2285" y="1122"/>
                  </a:lnTo>
                  <a:lnTo>
                    <a:pt x="2235" y="1094"/>
                  </a:lnTo>
                  <a:lnTo>
                    <a:pt x="2065" y="996"/>
                  </a:lnTo>
                  <a:cubicBezTo>
                    <a:pt x="2065" y="996"/>
                    <a:pt x="2235" y="926"/>
                    <a:pt x="2235" y="735"/>
                  </a:cubicBezTo>
                  <a:cubicBezTo>
                    <a:pt x="2235" y="728"/>
                    <a:pt x="2234" y="719"/>
                    <a:pt x="2234" y="712"/>
                  </a:cubicBezTo>
                  <a:cubicBezTo>
                    <a:pt x="2226" y="630"/>
                    <a:pt x="2167" y="552"/>
                    <a:pt x="2044" y="481"/>
                  </a:cubicBezTo>
                  <a:lnTo>
                    <a:pt x="2044" y="480"/>
                  </a:lnTo>
                  <a:cubicBezTo>
                    <a:pt x="1913" y="404"/>
                    <a:pt x="1780" y="376"/>
                    <a:pt x="1648" y="376"/>
                  </a:cubicBezTo>
                  <a:cubicBezTo>
                    <a:pt x="1636" y="376"/>
                    <a:pt x="1625" y="378"/>
                    <a:pt x="1615" y="378"/>
                  </a:cubicBezTo>
                  <a:lnTo>
                    <a:pt x="1610" y="378"/>
                  </a:lnTo>
                  <a:cubicBezTo>
                    <a:pt x="1599" y="379"/>
                    <a:pt x="1588" y="379"/>
                    <a:pt x="1575" y="380"/>
                  </a:cubicBezTo>
                  <a:cubicBezTo>
                    <a:pt x="1565" y="381"/>
                    <a:pt x="1555" y="381"/>
                    <a:pt x="1544" y="383"/>
                  </a:cubicBezTo>
                  <a:cubicBezTo>
                    <a:pt x="1541" y="384"/>
                    <a:pt x="1536" y="384"/>
                    <a:pt x="1532" y="384"/>
                  </a:cubicBezTo>
                  <a:cubicBezTo>
                    <a:pt x="1524" y="385"/>
                    <a:pt x="1515" y="385"/>
                    <a:pt x="1508" y="386"/>
                  </a:cubicBezTo>
                  <a:cubicBezTo>
                    <a:pt x="1443" y="395"/>
                    <a:pt x="1378" y="410"/>
                    <a:pt x="1316" y="426"/>
                  </a:cubicBezTo>
                  <a:cubicBezTo>
                    <a:pt x="1286" y="434"/>
                    <a:pt x="1255" y="443"/>
                    <a:pt x="1226" y="453"/>
                  </a:cubicBezTo>
                  <a:cubicBezTo>
                    <a:pt x="1183" y="466"/>
                    <a:pt x="1141" y="481"/>
                    <a:pt x="1102" y="493"/>
                  </a:cubicBezTo>
                  <a:cubicBezTo>
                    <a:pt x="1085" y="499"/>
                    <a:pt x="1069" y="505"/>
                    <a:pt x="1054" y="510"/>
                  </a:cubicBezTo>
                  <a:cubicBezTo>
                    <a:pt x="942" y="549"/>
                    <a:pt x="858" y="576"/>
                    <a:pt x="791" y="585"/>
                  </a:cubicBezTo>
                  <a:cubicBezTo>
                    <a:pt x="773" y="588"/>
                    <a:pt x="756" y="589"/>
                    <a:pt x="740" y="589"/>
                  </a:cubicBezTo>
                  <a:cubicBezTo>
                    <a:pt x="718" y="589"/>
                    <a:pt x="697" y="586"/>
                    <a:pt x="677" y="581"/>
                  </a:cubicBezTo>
                  <a:cubicBezTo>
                    <a:pt x="659" y="576"/>
                    <a:pt x="641" y="569"/>
                    <a:pt x="624" y="559"/>
                  </a:cubicBezTo>
                  <a:cubicBezTo>
                    <a:pt x="558" y="520"/>
                    <a:pt x="548" y="462"/>
                    <a:pt x="672" y="390"/>
                  </a:cubicBezTo>
                  <a:cubicBezTo>
                    <a:pt x="752" y="344"/>
                    <a:pt x="833" y="323"/>
                    <a:pt x="909" y="323"/>
                  </a:cubicBezTo>
                  <a:cubicBezTo>
                    <a:pt x="960" y="323"/>
                    <a:pt x="1009" y="332"/>
                    <a:pt x="1054" y="350"/>
                  </a:cubicBezTo>
                  <a:lnTo>
                    <a:pt x="1319" y="83"/>
                  </a:lnTo>
                  <a:cubicBezTo>
                    <a:pt x="1210" y="48"/>
                    <a:pt x="1098" y="30"/>
                    <a:pt x="984" y="30"/>
                  </a:cubicBezTo>
                  <a:cubicBezTo>
                    <a:pt x="831" y="30"/>
                    <a:pt x="675" y="62"/>
                    <a:pt x="521" y="127"/>
                  </a:cubicBezTo>
                  <a:lnTo>
                    <a:pt x="300" y="1"/>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3"/>
            <p:cNvSpPr/>
            <p:nvPr/>
          </p:nvSpPr>
          <p:spPr>
            <a:xfrm>
              <a:off x="2415800" y="1351225"/>
              <a:ext cx="57125" cy="32350"/>
            </a:xfrm>
            <a:custGeom>
              <a:avLst/>
              <a:gdLst/>
              <a:ahLst/>
              <a:cxnLst/>
              <a:rect l="l" t="t" r="r" b="b"/>
              <a:pathLst>
                <a:path w="2285" h="1294" extrusionOk="0">
                  <a:moveTo>
                    <a:pt x="300" y="1"/>
                  </a:moveTo>
                  <a:lnTo>
                    <a:pt x="1" y="173"/>
                  </a:lnTo>
                  <a:lnTo>
                    <a:pt x="222" y="300"/>
                  </a:lnTo>
                  <a:cubicBezTo>
                    <a:pt x="114" y="384"/>
                    <a:pt x="57" y="469"/>
                    <a:pt x="58" y="553"/>
                  </a:cubicBezTo>
                  <a:lnTo>
                    <a:pt x="58" y="555"/>
                  </a:lnTo>
                  <a:cubicBezTo>
                    <a:pt x="61" y="641"/>
                    <a:pt x="123" y="722"/>
                    <a:pt x="253" y="797"/>
                  </a:cubicBezTo>
                  <a:cubicBezTo>
                    <a:pt x="389" y="876"/>
                    <a:pt x="526" y="905"/>
                    <a:pt x="659" y="905"/>
                  </a:cubicBezTo>
                  <a:cubicBezTo>
                    <a:pt x="808" y="905"/>
                    <a:pt x="953" y="869"/>
                    <a:pt x="1092" y="824"/>
                  </a:cubicBezTo>
                  <a:cubicBezTo>
                    <a:pt x="1269" y="766"/>
                    <a:pt x="1412" y="701"/>
                    <a:pt x="1531" y="701"/>
                  </a:cubicBezTo>
                  <a:cubicBezTo>
                    <a:pt x="1575" y="701"/>
                    <a:pt x="1616" y="710"/>
                    <a:pt x="1655" y="732"/>
                  </a:cubicBezTo>
                  <a:cubicBezTo>
                    <a:pt x="1743" y="782"/>
                    <a:pt x="1715" y="844"/>
                    <a:pt x="1617" y="901"/>
                  </a:cubicBezTo>
                  <a:cubicBezTo>
                    <a:pt x="1540" y="946"/>
                    <a:pt x="1459" y="962"/>
                    <a:pt x="1386" y="962"/>
                  </a:cubicBezTo>
                  <a:cubicBezTo>
                    <a:pt x="1311" y="962"/>
                    <a:pt x="1244" y="945"/>
                    <a:pt x="1197" y="926"/>
                  </a:cubicBezTo>
                  <a:lnTo>
                    <a:pt x="917" y="1205"/>
                  </a:lnTo>
                  <a:cubicBezTo>
                    <a:pt x="969" y="1224"/>
                    <a:pt x="1021" y="1240"/>
                    <a:pt x="1071" y="1250"/>
                  </a:cubicBezTo>
                  <a:cubicBezTo>
                    <a:pt x="1142" y="1264"/>
                    <a:pt x="1211" y="1270"/>
                    <a:pt x="1278" y="1270"/>
                  </a:cubicBezTo>
                  <a:cubicBezTo>
                    <a:pt x="1299" y="1270"/>
                    <a:pt x="1321" y="1270"/>
                    <a:pt x="1342" y="1269"/>
                  </a:cubicBezTo>
                  <a:cubicBezTo>
                    <a:pt x="1498" y="1260"/>
                    <a:pt x="1642" y="1219"/>
                    <a:pt x="1766" y="1165"/>
                  </a:cubicBezTo>
                  <a:lnTo>
                    <a:pt x="1987" y="1293"/>
                  </a:lnTo>
                  <a:lnTo>
                    <a:pt x="2285" y="1122"/>
                  </a:lnTo>
                  <a:lnTo>
                    <a:pt x="2235" y="1094"/>
                  </a:lnTo>
                  <a:lnTo>
                    <a:pt x="2065" y="996"/>
                  </a:lnTo>
                  <a:cubicBezTo>
                    <a:pt x="2065" y="996"/>
                    <a:pt x="2235" y="926"/>
                    <a:pt x="2235" y="735"/>
                  </a:cubicBezTo>
                  <a:cubicBezTo>
                    <a:pt x="2235" y="728"/>
                    <a:pt x="2234" y="719"/>
                    <a:pt x="2234" y="712"/>
                  </a:cubicBezTo>
                  <a:cubicBezTo>
                    <a:pt x="2226" y="630"/>
                    <a:pt x="2167" y="552"/>
                    <a:pt x="2044" y="481"/>
                  </a:cubicBezTo>
                  <a:lnTo>
                    <a:pt x="2044" y="480"/>
                  </a:lnTo>
                  <a:cubicBezTo>
                    <a:pt x="1913" y="404"/>
                    <a:pt x="1780" y="376"/>
                    <a:pt x="1648" y="376"/>
                  </a:cubicBezTo>
                  <a:cubicBezTo>
                    <a:pt x="1636" y="376"/>
                    <a:pt x="1625" y="378"/>
                    <a:pt x="1615" y="378"/>
                  </a:cubicBezTo>
                  <a:lnTo>
                    <a:pt x="1610" y="378"/>
                  </a:lnTo>
                  <a:cubicBezTo>
                    <a:pt x="1599" y="379"/>
                    <a:pt x="1588" y="379"/>
                    <a:pt x="1575" y="380"/>
                  </a:cubicBezTo>
                  <a:cubicBezTo>
                    <a:pt x="1565" y="381"/>
                    <a:pt x="1555" y="381"/>
                    <a:pt x="1544" y="383"/>
                  </a:cubicBezTo>
                  <a:cubicBezTo>
                    <a:pt x="1541" y="384"/>
                    <a:pt x="1536" y="384"/>
                    <a:pt x="1532" y="384"/>
                  </a:cubicBezTo>
                  <a:cubicBezTo>
                    <a:pt x="1524" y="385"/>
                    <a:pt x="1515" y="385"/>
                    <a:pt x="1508" y="386"/>
                  </a:cubicBezTo>
                  <a:cubicBezTo>
                    <a:pt x="1443" y="395"/>
                    <a:pt x="1378" y="410"/>
                    <a:pt x="1316" y="426"/>
                  </a:cubicBezTo>
                  <a:cubicBezTo>
                    <a:pt x="1286" y="434"/>
                    <a:pt x="1255" y="443"/>
                    <a:pt x="1226" y="453"/>
                  </a:cubicBezTo>
                  <a:cubicBezTo>
                    <a:pt x="1183" y="466"/>
                    <a:pt x="1141" y="481"/>
                    <a:pt x="1102" y="493"/>
                  </a:cubicBezTo>
                  <a:cubicBezTo>
                    <a:pt x="1085" y="499"/>
                    <a:pt x="1069" y="505"/>
                    <a:pt x="1054" y="510"/>
                  </a:cubicBezTo>
                  <a:cubicBezTo>
                    <a:pt x="942" y="549"/>
                    <a:pt x="858" y="576"/>
                    <a:pt x="791" y="585"/>
                  </a:cubicBezTo>
                  <a:cubicBezTo>
                    <a:pt x="773" y="588"/>
                    <a:pt x="756" y="589"/>
                    <a:pt x="740" y="589"/>
                  </a:cubicBezTo>
                  <a:cubicBezTo>
                    <a:pt x="718" y="589"/>
                    <a:pt x="697" y="586"/>
                    <a:pt x="677" y="581"/>
                  </a:cubicBezTo>
                  <a:cubicBezTo>
                    <a:pt x="659" y="576"/>
                    <a:pt x="641" y="569"/>
                    <a:pt x="624" y="559"/>
                  </a:cubicBezTo>
                  <a:cubicBezTo>
                    <a:pt x="558" y="520"/>
                    <a:pt x="548" y="462"/>
                    <a:pt x="672" y="390"/>
                  </a:cubicBezTo>
                  <a:cubicBezTo>
                    <a:pt x="752" y="344"/>
                    <a:pt x="833" y="323"/>
                    <a:pt x="909" y="323"/>
                  </a:cubicBezTo>
                  <a:cubicBezTo>
                    <a:pt x="960" y="323"/>
                    <a:pt x="1009" y="332"/>
                    <a:pt x="1054" y="350"/>
                  </a:cubicBezTo>
                  <a:lnTo>
                    <a:pt x="1319" y="83"/>
                  </a:lnTo>
                  <a:cubicBezTo>
                    <a:pt x="1210" y="48"/>
                    <a:pt x="1098" y="30"/>
                    <a:pt x="984" y="30"/>
                  </a:cubicBezTo>
                  <a:cubicBezTo>
                    <a:pt x="831" y="30"/>
                    <a:pt x="675" y="62"/>
                    <a:pt x="521" y="127"/>
                  </a:cubicBezTo>
                  <a:lnTo>
                    <a:pt x="3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3"/>
            <p:cNvSpPr/>
            <p:nvPr/>
          </p:nvSpPr>
          <p:spPr>
            <a:xfrm>
              <a:off x="2459950" y="1380375"/>
              <a:ext cx="5550" cy="9050"/>
            </a:xfrm>
            <a:custGeom>
              <a:avLst/>
              <a:gdLst/>
              <a:ahLst/>
              <a:cxnLst/>
              <a:rect l="l" t="t" r="r" b="b"/>
              <a:pathLst>
                <a:path w="222" h="362" extrusionOk="0">
                  <a:moveTo>
                    <a:pt x="0" y="0"/>
                  </a:moveTo>
                  <a:lnTo>
                    <a:pt x="0" y="235"/>
                  </a:lnTo>
                  <a:lnTo>
                    <a:pt x="221" y="362"/>
                  </a:lnTo>
                  <a:lnTo>
                    <a:pt x="221" y="127"/>
                  </a:lnTo>
                  <a:lnTo>
                    <a:pt x="0" y="0"/>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3"/>
            <p:cNvSpPr/>
            <p:nvPr/>
          </p:nvSpPr>
          <p:spPr>
            <a:xfrm>
              <a:off x="2459950" y="1380375"/>
              <a:ext cx="5550" cy="9050"/>
            </a:xfrm>
            <a:custGeom>
              <a:avLst/>
              <a:gdLst/>
              <a:ahLst/>
              <a:cxnLst/>
              <a:rect l="l" t="t" r="r" b="b"/>
              <a:pathLst>
                <a:path w="222" h="362" extrusionOk="0">
                  <a:moveTo>
                    <a:pt x="0" y="0"/>
                  </a:moveTo>
                  <a:lnTo>
                    <a:pt x="0" y="235"/>
                  </a:lnTo>
                  <a:lnTo>
                    <a:pt x="221" y="362"/>
                  </a:lnTo>
                  <a:lnTo>
                    <a:pt x="221" y="12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3"/>
            <p:cNvSpPr/>
            <p:nvPr/>
          </p:nvSpPr>
          <p:spPr>
            <a:xfrm>
              <a:off x="2415775" y="1351225"/>
              <a:ext cx="13050" cy="4350"/>
            </a:xfrm>
            <a:custGeom>
              <a:avLst/>
              <a:gdLst/>
              <a:ahLst/>
              <a:cxnLst/>
              <a:rect l="l" t="t" r="r" b="b"/>
              <a:pathLst>
                <a:path w="522" h="174" extrusionOk="0">
                  <a:moveTo>
                    <a:pt x="301" y="1"/>
                  </a:moveTo>
                  <a:lnTo>
                    <a:pt x="1" y="173"/>
                  </a:lnTo>
                  <a:lnTo>
                    <a:pt x="303" y="36"/>
                  </a:lnTo>
                  <a:lnTo>
                    <a:pt x="521" y="127"/>
                  </a:lnTo>
                  <a:lnTo>
                    <a:pt x="30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3"/>
            <p:cNvSpPr/>
            <p:nvPr/>
          </p:nvSpPr>
          <p:spPr>
            <a:xfrm>
              <a:off x="2432550" y="1353275"/>
              <a:ext cx="16200" cy="7675"/>
            </a:xfrm>
            <a:custGeom>
              <a:avLst/>
              <a:gdLst/>
              <a:ahLst/>
              <a:cxnLst/>
              <a:rect l="l" t="t" r="r" b="b"/>
              <a:pathLst>
                <a:path w="648" h="307" extrusionOk="0">
                  <a:moveTo>
                    <a:pt x="647" y="0"/>
                  </a:moveTo>
                  <a:lnTo>
                    <a:pt x="383" y="239"/>
                  </a:lnTo>
                  <a:cubicBezTo>
                    <a:pt x="383" y="239"/>
                    <a:pt x="383" y="239"/>
                    <a:pt x="383" y="239"/>
                  </a:cubicBezTo>
                  <a:cubicBezTo>
                    <a:pt x="381" y="239"/>
                    <a:pt x="325" y="218"/>
                    <a:pt x="248" y="218"/>
                  </a:cubicBezTo>
                  <a:cubicBezTo>
                    <a:pt x="175" y="218"/>
                    <a:pt x="83" y="236"/>
                    <a:pt x="1" y="307"/>
                  </a:cubicBezTo>
                  <a:cubicBezTo>
                    <a:pt x="81" y="261"/>
                    <a:pt x="162" y="240"/>
                    <a:pt x="238" y="240"/>
                  </a:cubicBezTo>
                  <a:cubicBezTo>
                    <a:pt x="289" y="240"/>
                    <a:pt x="338" y="249"/>
                    <a:pt x="383" y="267"/>
                  </a:cubicBezTo>
                  <a:lnTo>
                    <a:pt x="647"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3"/>
            <p:cNvSpPr/>
            <p:nvPr/>
          </p:nvSpPr>
          <p:spPr>
            <a:xfrm>
              <a:off x="2438650" y="1374325"/>
              <a:ext cx="10675" cy="8700"/>
            </a:xfrm>
            <a:custGeom>
              <a:avLst/>
              <a:gdLst/>
              <a:ahLst/>
              <a:cxnLst/>
              <a:rect l="l" t="t" r="r" b="b"/>
              <a:pathLst>
                <a:path w="427" h="348" extrusionOk="0">
                  <a:moveTo>
                    <a:pt x="282" y="1"/>
                  </a:moveTo>
                  <a:lnTo>
                    <a:pt x="1" y="281"/>
                  </a:lnTo>
                  <a:cubicBezTo>
                    <a:pt x="54" y="300"/>
                    <a:pt x="106" y="316"/>
                    <a:pt x="155" y="326"/>
                  </a:cubicBezTo>
                  <a:cubicBezTo>
                    <a:pt x="226" y="341"/>
                    <a:pt x="296" y="347"/>
                    <a:pt x="364" y="347"/>
                  </a:cubicBezTo>
                  <a:cubicBezTo>
                    <a:pt x="385" y="347"/>
                    <a:pt x="406" y="347"/>
                    <a:pt x="427" y="346"/>
                  </a:cubicBezTo>
                  <a:lnTo>
                    <a:pt x="427" y="346"/>
                  </a:lnTo>
                  <a:cubicBezTo>
                    <a:pt x="427" y="346"/>
                    <a:pt x="424" y="346"/>
                    <a:pt x="419" y="346"/>
                  </a:cubicBezTo>
                  <a:cubicBezTo>
                    <a:pt x="380" y="346"/>
                    <a:pt x="196" y="342"/>
                    <a:pt x="45" y="269"/>
                  </a:cubicBezTo>
                  <a:lnTo>
                    <a:pt x="28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3"/>
            <p:cNvSpPr/>
            <p:nvPr/>
          </p:nvSpPr>
          <p:spPr>
            <a:xfrm>
              <a:off x="2459950" y="1379250"/>
              <a:ext cx="12975" cy="4325"/>
            </a:xfrm>
            <a:custGeom>
              <a:avLst/>
              <a:gdLst/>
              <a:ahLst/>
              <a:cxnLst/>
              <a:rect l="l" t="t" r="r" b="b"/>
              <a:pathLst>
                <a:path w="519" h="173" extrusionOk="0">
                  <a:moveTo>
                    <a:pt x="519" y="1"/>
                  </a:moveTo>
                  <a:lnTo>
                    <a:pt x="221" y="144"/>
                  </a:lnTo>
                  <a:lnTo>
                    <a:pt x="0" y="45"/>
                  </a:lnTo>
                  <a:lnTo>
                    <a:pt x="221" y="172"/>
                  </a:lnTo>
                  <a:lnTo>
                    <a:pt x="51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53"/>
            <p:cNvSpPr/>
            <p:nvPr/>
          </p:nvSpPr>
          <p:spPr>
            <a:xfrm>
              <a:off x="2373900" y="1330375"/>
              <a:ext cx="70500" cy="39350"/>
            </a:xfrm>
            <a:custGeom>
              <a:avLst/>
              <a:gdLst/>
              <a:ahLst/>
              <a:cxnLst/>
              <a:rect l="l" t="t" r="r" b="b"/>
              <a:pathLst>
                <a:path w="2820" h="1574" extrusionOk="0">
                  <a:moveTo>
                    <a:pt x="2820" y="0"/>
                  </a:moveTo>
                  <a:cubicBezTo>
                    <a:pt x="2054" y="0"/>
                    <a:pt x="1336" y="173"/>
                    <a:pt x="799" y="483"/>
                  </a:cubicBezTo>
                  <a:cubicBezTo>
                    <a:pt x="285" y="779"/>
                    <a:pt x="3" y="1165"/>
                    <a:pt x="1" y="1570"/>
                  </a:cubicBezTo>
                  <a:lnTo>
                    <a:pt x="1" y="1570"/>
                  </a:lnTo>
                  <a:cubicBezTo>
                    <a:pt x="4" y="1518"/>
                    <a:pt x="67" y="981"/>
                    <a:pt x="822" y="522"/>
                  </a:cubicBezTo>
                  <a:cubicBezTo>
                    <a:pt x="1602" y="49"/>
                    <a:pt x="2820" y="0"/>
                    <a:pt x="2820" y="0"/>
                  </a:cubicBezTo>
                  <a:close/>
                  <a:moveTo>
                    <a:pt x="1" y="1570"/>
                  </a:moveTo>
                  <a:lnTo>
                    <a:pt x="1" y="1570"/>
                  </a:lnTo>
                  <a:cubicBezTo>
                    <a:pt x="1" y="1573"/>
                    <a:pt x="1" y="1574"/>
                    <a:pt x="1" y="1574"/>
                  </a:cubicBezTo>
                  <a:cubicBezTo>
                    <a:pt x="1" y="1574"/>
                    <a:pt x="1" y="1574"/>
                    <a:pt x="1" y="1574"/>
                  </a:cubicBezTo>
                  <a:cubicBezTo>
                    <a:pt x="1" y="1573"/>
                    <a:pt x="1" y="1571"/>
                    <a:pt x="1" y="157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3"/>
            <p:cNvSpPr/>
            <p:nvPr/>
          </p:nvSpPr>
          <p:spPr>
            <a:xfrm>
              <a:off x="2438650" y="1365050"/>
              <a:ext cx="82025" cy="47275"/>
            </a:xfrm>
            <a:custGeom>
              <a:avLst/>
              <a:gdLst/>
              <a:ahLst/>
              <a:cxnLst/>
              <a:rect l="l" t="t" r="r" b="b"/>
              <a:pathLst>
                <a:path w="3281" h="1891" extrusionOk="0">
                  <a:moveTo>
                    <a:pt x="3158" y="0"/>
                  </a:moveTo>
                  <a:cubicBezTo>
                    <a:pt x="3158" y="1"/>
                    <a:pt x="3280" y="808"/>
                    <a:pt x="2262" y="1362"/>
                  </a:cubicBezTo>
                  <a:cubicBezTo>
                    <a:pt x="1344" y="1861"/>
                    <a:pt x="241" y="1886"/>
                    <a:pt x="35" y="1886"/>
                  </a:cubicBezTo>
                  <a:cubicBezTo>
                    <a:pt x="12" y="1886"/>
                    <a:pt x="1" y="1885"/>
                    <a:pt x="1" y="1885"/>
                  </a:cubicBezTo>
                  <a:lnTo>
                    <a:pt x="1" y="1885"/>
                  </a:lnTo>
                  <a:cubicBezTo>
                    <a:pt x="77" y="1889"/>
                    <a:pt x="153" y="1890"/>
                    <a:pt x="229" y="1890"/>
                  </a:cubicBezTo>
                  <a:cubicBezTo>
                    <a:pt x="984" y="1890"/>
                    <a:pt x="1738" y="1724"/>
                    <a:pt x="2312" y="1393"/>
                  </a:cubicBezTo>
                  <a:cubicBezTo>
                    <a:pt x="2971" y="1012"/>
                    <a:pt x="3253" y="497"/>
                    <a:pt x="3158" y="0"/>
                  </a:cubicBezTo>
                  <a:close/>
                </a:path>
              </a:pathLst>
            </a:custGeom>
            <a:solidFill>
              <a:srgbClr val="A788D9">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3"/>
            <p:cNvSpPr/>
            <p:nvPr/>
          </p:nvSpPr>
          <p:spPr>
            <a:xfrm>
              <a:off x="2365800" y="1320125"/>
              <a:ext cx="147425" cy="85150"/>
            </a:xfrm>
            <a:custGeom>
              <a:avLst/>
              <a:gdLst/>
              <a:ahLst/>
              <a:cxnLst/>
              <a:rect l="l" t="t" r="r" b="b"/>
              <a:pathLst>
                <a:path w="5897" h="3406" extrusionOk="0">
                  <a:moveTo>
                    <a:pt x="2949" y="0"/>
                  </a:moveTo>
                  <a:cubicBezTo>
                    <a:pt x="2194" y="0"/>
                    <a:pt x="1440" y="166"/>
                    <a:pt x="864" y="498"/>
                  </a:cubicBezTo>
                  <a:cubicBezTo>
                    <a:pt x="535" y="688"/>
                    <a:pt x="301" y="911"/>
                    <a:pt x="160" y="1151"/>
                  </a:cubicBezTo>
                  <a:lnTo>
                    <a:pt x="1" y="1151"/>
                  </a:lnTo>
                  <a:lnTo>
                    <a:pt x="1" y="1753"/>
                  </a:lnTo>
                  <a:lnTo>
                    <a:pt x="3" y="1753"/>
                  </a:lnTo>
                  <a:cubicBezTo>
                    <a:pt x="24" y="2171"/>
                    <a:pt x="311" y="2587"/>
                    <a:pt x="864" y="2907"/>
                  </a:cubicBezTo>
                  <a:cubicBezTo>
                    <a:pt x="1440" y="3239"/>
                    <a:pt x="2194" y="3406"/>
                    <a:pt x="2948" y="3406"/>
                  </a:cubicBezTo>
                  <a:cubicBezTo>
                    <a:pt x="3702" y="3406"/>
                    <a:pt x="4457" y="3239"/>
                    <a:pt x="5032" y="2907"/>
                  </a:cubicBezTo>
                  <a:cubicBezTo>
                    <a:pt x="5587" y="2587"/>
                    <a:pt x="5876" y="2173"/>
                    <a:pt x="5896" y="1753"/>
                  </a:cubicBezTo>
                  <a:lnTo>
                    <a:pt x="5896" y="1151"/>
                  </a:lnTo>
                  <a:lnTo>
                    <a:pt x="5737" y="1151"/>
                  </a:lnTo>
                  <a:cubicBezTo>
                    <a:pt x="5597" y="913"/>
                    <a:pt x="5361" y="688"/>
                    <a:pt x="5033" y="498"/>
                  </a:cubicBezTo>
                  <a:cubicBezTo>
                    <a:pt x="4458" y="166"/>
                    <a:pt x="3703" y="0"/>
                    <a:pt x="2949"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3"/>
            <p:cNvSpPr/>
            <p:nvPr/>
          </p:nvSpPr>
          <p:spPr>
            <a:xfrm>
              <a:off x="2365800" y="1320125"/>
              <a:ext cx="147425" cy="85150"/>
            </a:xfrm>
            <a:custGeom>
              <a:avLst/>
              <a:gdLst/>
              <a:ahLst/>
              <a:cxnLst/>
              <a:rect l="l" t="t" r="r" b="b"/>
              <a:pathLst>
                <a:path w="5897" h="3406" extrusionOk="0">
                  <a:moveTo>
                    <a:pt x="2949" y="0"/>
                  </a:moveTo>
                  <a:cubicBezTo>
                    <a:pt x="2194" y="0"/>
                    <a:pt x="1440" y="166"/>
                    <a:pt x="864" y="498"/>
                  </a:cubicBezTo>
                  <a:cubicBezTo>
                    <a:pt x="535" y="688"/>
                    <a:pt x="301" y="911"/>
                    <a:pt x="160" y="1151"/>
                  </a:cubicBezTo>
                  <a:lnTo>
                    <a:pt x="1" y="1151"/>
                  </a:lnTo>
                  <a:lnTo>
                    <a:pt x="1" y="1753"/>
                  </a:lnTo>
                  <a:lnTo>
                    <a:pt x="3" y="1753"/>
                  </a:lnTo>
                  <a:cubicBezTo>
                    <a:pt x="24" y="2171"/>
                    <a:pt x="311" y="2587"/>
                    <a:pt x="864" y="2907"/>
                  </a:cubicBezTo>
                  <a:cubicBezTo>
                    <a:pt x="1440" y="3239"/>
                    <a:pt x="2194" y="3406"/>
                    <a:pt x="2948" y="3406"/>
                  </a:cubicBezTo>
                  <a:cubicBezTo>
                    <a:pt x="3702" y="3406"/>
                    <a:pt x="4457" y="3239"/>
                    <a:pt x="5032" y="2907"/>
                  </a:cubicBezTo>
                  <a:cubicBezTo>
                    <a:pt x="5587" y="2587"/>
                    <a:pt x="5876" y="2173"/>
                    <a:pt x="5896" y="1753"/>
                  </a:cubicBezTo>
                  <a:lnTo>
                    <a:pt x="5896" y="1151"/>
                  </a:lnTo>
                  <a:lnTo>
                    <a:pt x="5737" y="1151"/>
                  </a:lnTo>
                  <a:cubicBezTo>
                    <a:pt x="5597" y="913"/>
                    <a:pt x="5361" y="688"/>
                    <a:pt x="5033" y="498"/>
                  </a:cubicBezTo>
                  <a:cubicBezTo>
                    <a:pt x="4458" y="166"/>
                    <a:pt x="3703" y="0"/>
                    <a:pt x="2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3"/>
            <p:cNvSpPr/>
            <p:nvPr/>
          </p:nvSpPr>
          <p:spPr>
            <a:xfrm>
              <a:off x="2365800" y="1320125"/>
              <a:ext cx="73725" cy="85125"/>
            </a:xfrm>
            <a:custGeom>
              <a:avLst/>
              <a:gdLst/>
              <a:ahLst/>
              <a:cxnLst/>
              <a:rect l="l" t="t" r="r" b="b"/>
              <a:pathLst>
                <a:path w="2949" h="3405" extrusionOk="0">
                  <a:moveTo>
                    <a:pt x="2949" y="1"/>
                  </a:moveTo>
                  <a:cubicBezTo>
                    <a:pt x="2194" y="1"/>
                    <a:pt x="1440" y="167"/>
                    <a:pt x="864" y="498"/>
                  </a:cubicBezTo>
                  <a:cubicBezTo>
                    <a:pt x="535" y="688"/>
                    <a:pt x="301" y="911"/>
                    <a:pt x="160" y="1151"/>
                  </a:cubicBezTo>
                  <a:lnTo>
                    <a:pt x="1" y="1151"/>
                  </a:lnTo>
                  <a:lnTo>
                    <a:pt x="1" y="1753"/>
                  </a:lnTo>
                  <a:lnTo>
                    <a:pt x="3" y="1753"/>
                  </a:lnTo>
                  <a:cubicBezTo>
                    <a:pt x="24" y="2171"/>
                    <a:pt x="311" y="2587"/>
                    <a:pt x="864" y="2907"/>
                  </a:cubicBezTo>
                  <a:cubicBezTo>
                    <a:pt x="1439" y="3239"/>
                    <a:pt x="2195" y="3405"/>
                    <a:pt x="2949" y="3405"/>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3"/>
            <p:cNvSpPr/>
            <p:nvPr/>
          </p:nvSpPr>
          <p:spPr>
            <a:xfrm>
              <a:off x="2365800" y="1327025"/>
              <a:ext cx="33475" cy="71325"/>
            </a:xfrm>
            <a:custGeom>
              <a:avLst/>
              <a:gdLst/>
              <a:ahLst/>
              <a:cxnLst/>
              <a:rect l="l" t="t" r="r" b="b"/>
              <a:pathLst>
                <a:path w="1339" h="2853" extrusionOk="0">
                  <a:moveTo>
                    <a:pt x="1339" y="0"/>
                  </a:moveTo>
                  <a:cubicBezTo>
                    <a:pt x="1172" y="64"/>
                    <a:pt x="1013" y="138"/>
                    <a:pt x="864" y="222"/>
                  </a:cubicBezTo>
                  <a:cubicBezTo>
                    <a:pt x="535" y="412"/>
                    <a:pt x="301" y="635"/>
                    <a:pt x="160" y="875"/>
                  </a:cubicBezTo>
                  <a:lnTo>
                    <a:pt x="1" y="875"/>
                  </a:lnTo>
                  <a:lnTo>
                    <a:pt x="1" y="1477"/>
                  </a:lnTo>
                  <a:lnTo>
                    <a:pt x="3" y="1477"/>
                  </a:lnTo>
                  <a:cubicBezTo>
                    <a:pt x="24" y="1895"/>
                    <a:pt x="311" y="2311"/>
                    <a:pt x="864" y="2631"/>
                  </a:cubicBezTo>
                  <a:cubicBezTo>
                    <a:pt x="1011" y="2716"/>
                    <a:pt x="1171" y="2790"/>
                    <a:pt x="1339" y="2853"/>
                  </a:cubicBezTo>
                  <a:lnTo>
                    <a:pt x="13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3"/>
            <p:cNvSpPr/>
            <p:nvPr/>
          </p:nvSpPr>
          <p:spPr>
            <a:xfrm>
              <a:off x="2479775" y="1327025"/>
              <a:ext cx="33475" cy="71325"/>
            </a:xfrm>
            <a:custGeom>
              <a:avLst/>
              <a:gdLst/>
              <a:ahLst/>
              <a:cxnLst/>
              <a:rect l="l" t="t" r="r" b="b"/>
              <a:pathLst>
                <a:path w="1339" h="2853" extrusionOk="0">
                  <a:moveTo>
                    <a:pt x="0" y="0"/>
                  </a:moveTo>
                  <a:lnTo>
                    <a:pt x="0" y="2853"/>
                  </a:lnTo>
                  <a:cubicBezTo>
                    <a:pt x="168" y="2790"/>
                    <a:pt x="328" y="2716"/>
                    <a:pt x="475" y="2631"/>
                  </a:cubicBezTo>
                  <a:cubicBezTo>
                    <a:pt x="1029" y="2311"/>
                    <a:pt x="1318" y="1895"/>
                    <a:pt x="1338" y="1477"/>
                  </a:cubicBezTo>
                  <a:lnTo>
                    <a:pt x="1338" y="875"/>
                  </a:lnTo>
                  <a:lnTo>
                    <a:pt x="1179" y="875"/>
                  </a:lnTo>
                  <a:cubicBezTo>
                    <a:pt x="1038" y="635"/>
                    <a:pt x="805" y="412"/>
                    <a:pt x="475" y="222"/>
                  </a:cubicBezTo>
                  <a:cubicBezTo>
                    <a:pt x="327" y="138"/>
                    <a:pt x="168" y="64"/>
                    <a:pt x="0"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3"/>
            <p:cNvSpPr/>
            <p:nvPr/>
          </p:nvSpPr>
          <p:spPr>
            <a:xfrm>
              <a:off x="2358625" y="1306350"/>
              <a:ext cx="161825" cy="85125"/>
            </a:xfrm>
            <a:custGeom>
              <a:avLst/>
              <a:gdLst/>
              <a:ahLst/>
              <a:cxnLst/>
              <a:rect l="l" t="t" r="r" b="b"/>
              <a:pathLst>
                <a:path w="6473" h="3405" extrusionOk="0">
                  <a:moveTo>
                    <a:pt x="3237" y="0"/>
                  </a:moveTo>
                  <a:cubicBezTo>
                    <a:pt x="2482" y="0"/>
                    <a:pt x="1728" y="166"/>
                    <a:pt x="1152" y="499"/>
                  </a:cubicBezTo>
                  <a:cubicBezTo>
                    <a:pt x="1" y="1163"/>
                    <a:pt x="1" y="2241"/>
                    <a:pt x="1152" y="2906"/>
                  </a:cubicBezTo>
                  <a:cubicBezTo>
                    <a:pt x="1728" y="3238"/>
                    <a:pt x="2482" y="3404"/>
                    <a:pt x="3237" y="3404"/>
                  </a:cubicBezTo>
                  <a:cubicBezTo>
                    <a:pt x="3991" y="3404"/>
                    <a:pt x="4746" y="3238"/>
                    <a:pt x="5321" y="2906"/>
                  </a:cubicBezTo>
                  <a:cubicBezTo>
                    <a:pt x="6472" y="2241"/>
                    <a:pt x="6472" y="1163"/>
                    <a:pt x="5321" y="499"/>
                  </a:cubicBezTo>
                  <a:cubicBezTo>
                    <a:pt x="4746" y="166"/>
                    <a:pt x="3991" y="0"/>
                    <a:pt x="3237"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3"/>
            <p:cNvSpPr/>
            <p:nvPr/>
          </p:nvSpPr>
          <p:spPr>
            <a:xfrm>
              <a:off x="2358625" y="1306350"/>
              <a:ext cx="161825" cy="85125"/>
            </a:xfrm>
            <a:custGeom>
              <a:avLst/>
              <a:gdLst/>
              <a:ahLst/>
              <a:cxnLst/>
              <a:rect l="l" t="t" r="r" b="b"/>
              <a:pathLst>
                <a:path w="6473" h="3405" extrusionOk="0">
                  <a:moveTo>
                    <a:pt x="3237" y="0"/>
                  </a:moveTo>
                  <a:cubicBezTo>
                    <a:pt x="2482" y="0"/>
                    <a:pt x="1728" y="166"/>
                    <a:pt x="1152" y="499"/>
                  </a:cubicBezTo>
                  <a:cubicBezTo>
                    <a:pt x="1" y="1163"/>
                    <a:pt x="1" y="2241"/>
                    <a:pt x="1152" y="2906"/>
                  </a:cubicBezTo>
                  <a:cubicBezTo>
                    <a:pt x="1728" y="3238"/>
                    <a:pt x="2482" y="3404"/>
                    <a:pt x="3237" y="3404"/>
                  </a:cubicBezTo>
                  <a:cubicBezTo>
                    <a:pt x="3991" y="3404"/>
                    <a:pt x="4746" y="3238"/>
                    <a:pt x="5321" y="2906"/>
                  </a:cubicBezTo>
                  <a:cubicBezTo>
                    <a:pt x="6472" y="2241"/>
                    <a:pt x="6472" y="1163"/>
                    <a:pt x="5321" y="499"/>
                  </a:cubicBezTo>
                  <a:cubicBezTo>
                    <a:pt x="4746" y="166"/>
                    <a:pt x="3991" y="0"/>
                    <a:pt x="3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3"/>
            <p:cNvSpPr/>
            <p:nvPr/>
          </p:nvSpPr>
          <p:spPr>
            <a:xfrm>
              <a:off x="2390600" y="1322575"/>
              <a:ext cx="97850" cy="52650"/>
            </a:xfrm>
            <a:custGeom>
              <a:avLst/>
              <a:gdLst/>
              <a:ahLst/>
              <a:cxnLst/>
              <a:rect l="l" t="t" r="r" b="b"/>
              <a:pathLst>
                <a:path w="3914" h="2106" extrusionOk="0">
                  <a:moveTo>
                    <a:pt x="1957" y="1"/>
                  </a:moveTo>
                  <a:cubicBezTo>
                    <a:pt x="1446" y="1"/>
                    <a:pt x="964" y="104"/>
                    <a:pt x="599" y="290"/>
                  </a:cubicBezTo>
                  <a:cubicBezTo>
                    <a:pt x="213" y="487"/>
                    <a:pt x="0" y="759"/>
                    <a:pt x="0" y="1053"/>
                  </a:cubicBezTo>
                  <a:cubicBezTo>
                    <a:pt x="0" y="1347"/>
                    <a:pt x="213" y="1617"/>
                    <a:pt x="599" y="1815"/>
                  </a:cubicBezTo>
                  <a:cubicBezTo>
                    <a:pt x="962" y="2003"/>
                    <a:pt x="1446" y="2106"/>
                    <a:pt x="1957" y="2106"/>
                  </a:cubicBezTo>
                  <a:cubicBezTo>
                    <a:pt x="2468" y="2106"/>
                    <a:pt x="2949" y="2003"/>
                    <a:pt x="3314" y="1815"/>
                  </a:cubicBezTo>
                  <a:cubicBezTo>
                    <a:pt x="3700" y="1617"/>
                    <a:pt x="3912" y="1346"/>
                    <a:pt x="3912" y="1053"/>
                  </a:cubicBezTo>
                  <a:cubicBezTo>
                    <a:pt x="3913" y="758"/>
                    <a:pt x="3700" y="487"/>
                    <a:pt x="3314" y="290"/>
                  </a:cubicBezTo>
                  <a:cubicBezTo>
                    <a:pt x="2949" y="103"/>
                    <a:pt x="2468" y="1"/>
                    <a:pt x="1957"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3"/>
            <p:cNvSpPr/>
            <p:nvPr/>
          </p:nvSpPr>
          <p:spPr>
            <a:xfrm>
              <a:off x="2390600" y="1322575"/>
              <a:ext cx="97850" cy="52650"/>
            </a:xfrm>
            <a:custGeom>
              <a:avLst/>
              <a:gdLst/>
              <a:ahLst/>
              <a:cxnLst/>
              <a:rect l="l" t="t" r="r" b="b"/>
              <a:pathLst>
                <a:path w="3914" h="2106" extrusionOk="0">
                  <a:moveTo>
                    <a:pt x="1957" y="1"/>
                  </a:moveTo>
                  <a:cubicBezTo>
                    <a:pt x="1446" y="1"/>
                    <a:pt x="964" y="104"/>
                    <a:pt x="599" y="290"/>
                  </a:cubicBezTo>
                  <a:cubicBezTo>
                    <a:pt x="213" y="487"/>
                    <a:pt x="0" y="759"/>
                    <a:pt x="0" y="1053"/>
                  </a:cubicBezTo>
                  <a:cubicBezTo>
                    <a:pt x="0" y="1347"/>
                    <a:pt x="213" y="1617"/>
                    <a:pt x="599" y="1815"/>
                  </a:cubicBezTo>
                  <a:cubicBezTo>
                    <a:pt x="962" y="2003"/>
                    <a:pt x="1446" y="2106"/>
                    <a:pt x="1957" y="2106"/>
                  </a:cubicBezTo>
                  <a:cubicBezTo>
                    <a:pt x="2468" y="2106"/>
                    <a:pt x="2949" y="2003"/>
                    <a:pt x="3314" y="1815"/>
                  </a:cubicBezTo>
                  <a:cubicBezTo>
                    <a:pt x="3700" y="1617"/>
                    <a:pt x="3912" y="1346"/>
                    <a:pt x="3912" y="1053"/>
                  </a:cubicBezTo>
                  <a:cubicBezTo>
                    <a:pt x="3913" y="758"/>
                    <a:pt x="3700" y="487"/>
                    <a:pt x="3314" y="290"/>
                  </a:cubicBezTo>
                  <a:cubicBezTo>
                    <a:pt x="2949" y="103"/>
                    <a:pt x="2468" y="1"/>
                    <a:pt x="19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3"/>
            <p:cNvSpPr/>
            <p:nvPr/>
          </p:nvSpPr>
          <p:spPr>
            <a:xfrm>
              <a:off x="2369025" y="1309550"/>
              <a:ext cx="141000" cy="78675"/>
            </a:xfrm>
            <a:custGeom>
              <a:avLst/>
              <a:gdLst/>
              <a:ahLst/>
              <a:cxnLst/>
              <a:rect l="l" t="t" r="r" b="b"/>
              <a:pathLst>
                <a:path w="5640" h="3147" extrusionOk="0">
                  <a:moveTo>
                    <a:pt x="2820" y="522"/>
                  </a:moveTo>
                  <a:cubicBezTo>
                    <a:pt x="3331" y="522"/>
                    <a:pt x="3812" y="625"/>
                    <a:pt x="4177" y="811"/>
                  </a:cubicBezTo>
                  <a:cubicBezTo>
                    <a:pt x="4563" y="1008"/>
                    <a:pt x="4775" y="1280"/>
                    <a:pt x="4775" y="1574"/>
                  </a:cubicBezTo>
                  <a:cubicBezTo>
                    <a:pt x="4776" y="1868"/>
                    <a:pt x="4563" y="2138"/>
                    <a:pt x="4177" y="2336"/>
                  </a:cubicBezTo>
                  <a:cubicBezTo>
                    <a:pt x="3812" y="2524"/>
                    <a:pt x="3331" y="2627"/>
                    <a:pt x="2820" y="2627"/>
                  </a:cubicBezTo>
                  <a:cubicBezTo>
                    <a:pt x="2309" y="2627"/>
                    <a:pt x="1827" y="2524"/>
                    <a:pt x="1462" y="2336"/>
                  </a:cubicBezTo>
                  <a:cubicBezTo>
                    <a:pt x="1076" y="2138"/>
                    <a:pt x="863" y="1867"/>
                    <a:pt x="863" y="1574"/>
                  </a:cubicBezTo>
                  <a:cubicBezTo>
                    <a:pt x="863" y="1279"/>
                    <a:pt x="1076" y="1008"/>
                    <a:pt x="1462" y="811"/>
                  </a:cubicBezTo>
                  <a:cubicBezTo>
                    <a:pt x="1825" y="624"/>
                    <a:pt x="2309" y="522"/>
                    <a:pt x="2820" y="522"/>
                  </a:cubicBezTo>
                  <a:close/>
                  <a:moveTo>
                    <a:pt x="2820" y="0"/>
                  </a:moveTo>
                  <a:cubicBezTo>
                    <a:pt x="2055" y="0"/>
                    <a:pt x="1337" y="172"/>
                    <a:pt x="800" y="481"/>
                  </a:cubicBezTo>
                  <a:cubicBezTo>
                    <a:pt x="284" y="780"/>
                    <a:pt x="1" y="1167"/>
                    <a:pt x="1" y="1574"/>
                  </a:cubicBezTo>
                  <a:cubicBezTo>
                    <a:pt x="1" y="1979"/>
                    <a:pt x="285" y="2369"/>
                    <a:pt x="800" y="2665"/>
                  </a:cubicBezTo>
                  <a:cubicBezTo>
                    <a:pt x="1338" y="2975"/>
                    <a:pt x="2055" y="3146"/>
                    <a:pt x="2820" y="3146"/>
                  </a:cubicBezTo>
                  <a:cubicBezTo>
                    <a:pt x="3585" y="3146"/>
                    <a:pt x="4302" y="2975"/>
                    <a:pt x="4840" y="2665"/>
                  </a:cubicBezTo>
                  <a:cubicBezTo>
                    <a:pt x="5355" y="2367"/>
                    <a:pt x="5639" y="1979"/>
                    <a:pt x="5639" y="1574"/>
                  </a:cubicBezTo>
                  <a:cubicBezTo>
                    <a:pt x="5639" y="1167"/>
                    <a:pt x="5355" y="779"/>
                    <a:pt x="4840" y="481"/>
                  </a:cubicBezTo>
                  <a:cubicBezTo>
                    <a:pt x="4302" y="171"/>
                    <a:pt x="3585" y="0"/>
                    <a:pt x="2820"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3"/>
            <p:cNvSpPr/>
            <p:nvPr/>
          </p:nvSpPr>
          <p:spPr>
            <a:xfrm>
              <a:off x="2367915" y="1308927"/>
              <a:ext cx="141000" cy="78675"/>
            </a:xfrm>
            <a:custGeom>
              <a:avLst/>
              <a:gdLst/>
              <a:ahLst/>
              <a:cxnLst/>
              <a:rect l="l" t="t" r="r" b="b"/>
              <a:pathLst>
                <a:path w="5640" h="3147" extrusionOk="0">
                  <a:moveTo>
                    <a:pt x="2820" y="522"/>
                  </a:moveTo>
                  <a:cubicBezTo>
                    <a:pt x="3331" y="522"/>
                    <a:pt x="3812" y="625"/>
                    <a:pt x="4177" y="811"/>
                  </a:cubicBezTo>
                  <a:cubicBezTo>
                    <a:pt x="4563" y="1008"/>
                    <a:pt x="4775" y="1280"/>
                    <a:pt x="4775" y="1574"/>
                  </a:cubicBezTo>
                  <a:cubicBezTo>
                    <a:pt x="4776" y="1868"/>
                    <a:pt x="4563" y="2138"/>
                    <a:pt x="4177" y="2336"/>
                  </a:cubicBezTo>
                  <a:cubicBezTo>
                    <a:pt x="3812" y="2524"/>
                    <a:pt x="3331" y="2627"/>
                    <a:pt x="2820" y="2627"/>
                  </a:cubicBezTo>
                  <a:cubicBezTo>
                    <a:pt x="2309" y="2627"/>
                    <a:pt x="1827" y="2524"/>
                    <a:pt x="1462" y="2336"/>
                  </a:cubicBezTo>
                  <a:cubicBezTo>
                    <a:pt x="1076" y="2138"/>
                    <a:pt x="863" y="1867"/>
                    <a:pt x="863" y="1574"/>
                  </a:cubicBezTo>
                  <a:cubicBezTo>
                    <a:pt x="863" y="1279"/>
                    <a:pt x="1076" y="1008"/>
                    <a:pt x="1462" y="811"/>
                  </a:cubicBezTo>
                  <a:cubicBezTo>
                    <a:pt x="1825" y="624"/>
                    <a:pt x="2309" y="522"/>
                    <a:pt x="2820" y="522"/>
                  </a:cubicBezTo>
                  <a:close/>
                  <a:moveTo>
                    <a:pt x="2820" y="0"/>
                  </a:moveTo>
                  <a:cubicBezTo>
                    <a:pt x="2055" y="0"/>
                    <a:pt x="1337" y="172"/>
                    <a:pt x="800" y="481"/>
                  </a:cubicBezTo>
                  <a:cubicBezTo>
                    <a:pt x="284" y="780"/>
                    <a:pt x="1" y="1167"/>
                    <a:pt x="1" y="1574"/>
                  </a:cubicBezTo>
                  <a:cubicBezTo>
                    <a:pt x="1" y="1979"/>
                    <a:pt x="285" y="2369"/>
                    <a:pt x="800" y="2665"/>
                  </a:cubicBezTo>
                  <a:cubicBezTo>
                    <a:pt x="1338" y="2975"/>
                    <a:pt x="2055" y="3146"/>
                    <a:pt x="2820" y="3146"/>
                  </a:cubicBezTo>
                  <a:cubicBezTo>
                    <a:pt x="3585" y="3146"/>
                    <a:pt x="4302" y="2975"/>
                    <a:pt x="4840" y="2665"/>
                  </a:cubicBezTo>
                  <a:cubicBezTo>
                    <a:pt x="5355" y="2367"/>
                    <a:pt x="5639" y="1979"/>
                    <a:pt x="5639" y="1574"/>
                  </a:cubicBezTo>
                  <a:cubicBezTo>
                    <a:pt x="5639" y="1167"/>
                    <a:pt x="5355" y="779"/>
                    <a:pt x="4840" y="481"/>
                  </a:cubicBezTo>
                  <a:cubicBezTo>
                    <a:pt x="4302" y="171"/>
                    <a:pt x="3585" y="0"/>
                    <a:pt x="2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3"/>
            <p:cNvSpPr/>
            <p:nvPr/>
          </p:nvSpPr>
          <p:spPr>
            <a:xfrm>
              <a:off x="2388625" y="1325050"/>
              <a:ext cx="101775" cy="47625"/>
            </a:xfrm>
            <a:custGeom>
              <a:avLst/>
              <a:gdLst/>
              <a:ahLst/>
              <a:cxnLst/>
              <a:rect l="l" t="t" r="r" b="b"/>
              <a:pathLst>
                <a:path w="4071" h="1905" extrusionOk="0">
                  <a:moveTo>
                    <a:pt x="2036" y="1"/>
                  </a:moveTo>
                  <a:cubicBezTo>
                    <a:pt x="1561" y="1"/>
                    <a:pt x="1086" y="94"/>
                    <a:pt x="724" y="279"/>
                  </a:cubicBezTo>
                  <a:cubicBezTo>
                    <a:pt x="1" y="651"/>
                    <a:pt x="1" y="1254"/>
                    <a:pt x="724" y="1626"/>
                  </a:cubicBezTo>
                  <a:cubicBezTo>
                    <a:pt x="1087" y="1812"/>
                    <a:pt x="1561" y="1905"/>
                    <a:pt x="2036" y="1905"/>
                  </a:cubicBezTo>
                  <a:cubicBezTo>
                    <a:pt x="2511" y="1905"/>
                    <a:pt x="2985" y="1812"/>
                    <a:pt x="3347" y="1626"/>
                  </a:cubicBezTo>
                  <a:cubicBezTo>
                    <a:pt x="4071" y="1254"/>
                    <a:pt x="4071" y="651"/>
                    <a:pt x="3347" y="279"/>
                  </a:cubicBezTo>
                  <a:cubicBezTo>
                    <a:pt x="2985" y="94"/>
                    <a:pt x="2510" y="1"/>
                    <a:pt x="20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3"/>
            <p:cNvSpPr/>
            <p:nvPr/>
          </p:nvSpPr>
          <p:spPr>
            <a:xfrm>
              <a:off x="2388625" y="1325050"/>
              <a:ext cx="101775" cy="47625"/>
            </a:xfrm>
            <a:custGeom>
              <a:avLst/>
              <a:gdLst/>
              <a:ahLst/>
              <a:cxnLst/>
              <a:rect l="l" t="t" r="r" b="b"/>
              <a:pathLst>
                <a:path w="4071" h="1905" extrusionOk="0">
                  <a:moveTo>
                    <a:pt x="2036" y="1"/>
                  </a:moveTo>
                  <a:cubicBezTo>
                    <a:pt x="1561" y="1"/>
                    <a:pt x="1086" y="94"/>
                    <a:pt x="724" y="279"/>
                  </a:cubicBezTo>
                  <a:cubicBezTo>
                    <a:pt x="1" y="651"/>
                    <a:pt x="1" y="1254"/>
                    <a:pt x="724" y="1626"/>
                  </a:cubicBezTo>
                  <a:cubicBezTo>
                    <a:pt x="1087" y="1812"/>
                    <a:pt x="1561" y="1905"/>
                    <a:pt x="2036" y="1905"/>
                  </a:cubicBezTo>
                  <a:cubicBezTo>
                    <a:pt x="2511" y="1905"/>
                    <a:pt x="2985" y="1812"/>
                    <a:pt x="3347" y="1626"/>
                  </a:cubicBezTo>
                  <a:cubicBezTo>
                    <a:pt x="4071" y="1254"/>
                    <a:pt x="4071" y="651"/>
                    <a:pt x="3347" y="279"/>
                  </a:cubicBezTo>
                  <a:cubicBezTo>
                    <a:pt x="2985" y="94"/>
                    <a:pt x="2510" y="1"/>
                    <a:pt x="2036"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3"/>
            <p:cNvSpPr/>
            <p:nvPr/>
          </p:nvSpPr>
          <p:spPr>
            <a:xfrm>
              <a:off x="2388625" y="1325050"/>
              <a:ext cx="101775" cy="47625"/>
            </a:xfrm>
            <a:custGeom>
              <a:avLst/>
              <a:gdLst/>
              <a:ahLst/>
              <a:cxnLst/>
              <a:rect l="l" t="t" r="r" b="b"/>
              <a:pathLst>
                <a:path w="4071" h="1905" extrusionOk="0">
                  <a:moveTo>
                    <a:pt x="2036" y="1"/>
                  </a:moveTo>
                  <a:cubicBezTo>
                    <a:pt x="1561" y="1"/>
                    <a:pt x="1086" y="94"/>
                    <a:pt x="724" y="279"/>
                  </a:cubicBezTo>
                  <a:cubicBezTo>
                    <a:pt x="1" y="651"/>
                    <a:pt x="1" y="1254"/>
                    <a:pt x="724" y="1626"/>
                  </a:cubicBezTo>
                  <a:cubicBezTo>
                    <a:pt x="1087" y="1812"/>
                    <a:pt x="1561" y="1905"/>
                    <a:pt x="2036" y="1905"/>
                  </a:cubicBezTo>
                  <a:cubicBezTo>
                    <a:pt x="2511" y="1905"/>
                    <a:pt x="2985" y="1812"/>
                    <a:pt x="3347" y="1626"/>
                  </a:cubicBezTo>
                  <a:cubicBezTo>
                    <a:pt x="4071" y="1254"/>
                    <a:pt x="4071" y="651"/>
                    <a:pt x="3347" y="279"/>
                  </a:cubicBezTo>
                  <a:cubicBezTo>
                    <a:pt x="2985" y="94"/>
                    <a:pt x="2510" y="1"/>
                    <a:pt x="20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3"/>
            <p:cNvSpPr/>
            <p:nvPr/>
          </p:nvSpPr>
          <p:spPr>
            <a:xfrm>
              <a:off x="2393550" y="1331375"/>
              <a:ext cx="91925" cy="41325"/>
            </a:xfrm>
            <a:custGeom>
              <a:avLst/>
              <a:gdLst/>
              <a:ahLst/>
              <a:cxnLst/>
              <a:rect l="l" t="t" r="r" b="b"/>
              <a:pathLst>
                <a:path w="3677" h="1653" extrusionOk="0">
                  <a:moveTo>
                    <a:pt x="1839" y="1"/>
                  </a:moveTo>
                  <a:cubicBezTo>
                    <a:pt x="1364" y="1"/>
                    <a:pt x="889" y="94"/>
                    <a:pt x="527" y="279"/>
                  </a:cubicBezTo>
                  <a:cubicBezTo>
                    <a:pt x="228" y="433"/>
                    <a:pt x="52" y="626"/>
                    <a:pt x="1" y="827"/>
                  </a:cubicBezTo>
                  <a:cubicBezTo>
                    <a:pt x="52" y="1027"/>
                    <a:pt x="228" y="1220"/>
                    <a:pt x="527" y="1374"/>
                  </a:cubicBezTo>
                  <a:cubicBezTo>
                    <a:pt x="889" y="1560"/>
                    <a:pt x="1364" y="1653"/>
                    <a:pt x="1839" y="1653"/>
                  </a:cubicBezTo>
                  <a:cubicBezTo>
                    <a:pt x="2313" y="1653"/>
                    <a:pt x="2788" y="1560"/>
                    <a:pt x="3150" y="1374"/>
                  </a:cubicBezTo>
                  <a:cubicBezTo>
                    <a:pt x="3449" y="1220"/>
                    <a:pt x="3625" y="1027"/>
                    <a:pt x="3676" y="827"/>
                  </a:cubicBezTo>
                  <a:cubicBezTo>
                    <a:pt x="3625" y="626"/>
                    <a:pt x="3449" y="433"/>
                    <a:pt x="3150" y="279"/>
                  </a:cubicBezTo>
                  <a:cubicBezTo>
                    <a:pt x="2788" y="94"/>
                    <a:pt x="2313" y="1"/>
                    <a:pt x="1839"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3"/>
            <p:cNvSpPr/>
            <p:nvPr/>
          </p:nvSpPr>
          <p:spPr>
            <a:xfrm>
              <a:off x="2393550" y="1331375"/>
              <a:ext cx="91925" cy="41325"/>
            </a:xfrm>
            <a:custGeom>
              <a:avLst/>
              <a:gdLst/>
              <a:ahLst/>
              <a:cxnLst/>
              <a:rect l="l" t="t" r="r" b="b"/>
              <a:pathLst>
                <a:path w="3677" h="1653" extrusionOk="0">
                  <a:moveTo>
                    <a:pt x="1839" y="1"/>
                  </a:moveTo>
                  <a:cubicBezTo>
                    <a:pt x="1364" y="1"/>
                    <a:pt x="889" y="94"/>
                    <a:pt x="527" y="279"/>
                  </a:cubicBezTo>
                  <a:cubicBezTo>
                    <a:pt x="228" y="433"/>
                    <a:pt x="52" y="626"/>
                    <a:pt x="1" y="827"/>
                  </a:cubicBezTo>
                  <a:cubicBezTo>
                    <a:pt x="52" y="1027"/>
                    <a:pt x="228" y="1220"/>
                    <a:pt x="527" y="1374"/>
                  </a:cubicBezTo>
                  <a:cubicBezTo>
                    <a:pt x="889" y="1560"/>
                    <a:pt x="1364" y="1653"/>
                    <a:pt x="1839" y="1653"/>
                  </a:cubicBezTo>
                  <a:cubicBezTo>
                    <a:pt x="2313" y="1653"/>
                    <a:pt x="2788" y="1560"/>
                    <a:pt x="3150" y="1374"/>
                  </a:cubicBezTo>
                  <a:cubicBezTo>
                    <a:pt x="3449" y="1220"/>
                    <a:pt x="3625" y="1027"/>
                    <a:pt x="3676" y="827"/>
                  </a:cubicBezTo>
                  <a:cubicBezTo>
                    <a:pt x="3625" y="626"/>
                    <a:pt x="3449" y="433"/>
                    <a:pt x="3150" y="279"/>
                  </a:cubicBezTo>
                  <a:cubicBezTo>
                    <a:pt x="2788" y="94"/>
                    <a:pt x="2313" y="1"/>
                    <a:pt x="18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3"/>
            <p:cNvSpPr/>
            <p:nvPr/>
          </p:nvSpPr>
          <p:spPr>
            <a:xfrm>
              <a:off x="2437275" y="1332400"/>
              <a:ext cx="6650" cy="13800"/>
            </a:xfrm>
            <a:custGeom>
              <a:avLst/>
              <a:gdLst/>
              <a:ahLst/>
              <a:cxnLst/>
              <a:rect l="l" t="t" r="r" b="b"/>
              <a:pathLst>
                <a:path w="266" h="552" extrusionOk="0">
                  <a:moveTo>
                    <a:pt x="265" y="1"/>
                  </a:moveTo>
                  <a:lnTo>
                    <a:pt x="1" y="268"/>
                  </a:lnTo>
                  <a:lnTo>
                    <a:pt x="1" y="551"/>
                  </a:lnTo>
                  <a:lnTo>
                    <a:pt x="172" y="371"/>
                  </a:lnTo>
                  <a:lnTo>
                    <a:pt x="265" y="273"/>
                  </a:lnTo>
                  <a:lnTo>
                    <a:pt x="265" y="1"/>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3"/>
            <p:cNvSpPr/>
            <p:nvPr/>
          </p:nvSpPr>
          <p:spPr>
            <a:xfrm>
              <a:off x="2437275" y="1332400"/>
              <a:ext cx="6650" cy="13800"/>
            </a:xfrm>
            <a:custGeom>
              <a:avLst/>
              <a:gdLst/>
              <a:ahLst/>
              <a:cxnLst/>
              <a:rect l="l" t="t" r="r" b="b"/>
              <a:pathLst>
                <a:path w="266" h="552" extrusionOk="0">
                  <a:moveTo>
                    <a:pt x="265" y="1"/>
                  </a:moveTo>
                  <a:lnTo>
                    <a:pt x="1" y="268"/>
                  </a:lnTo>
                  <a:lnTo>
                    <a:pt x="1" y="551"/>
                  </a:lnTo>
                  <a:lnTo>
                    <a:pt x="172" y="371"/>
                  </a:lnTo>
                  <a:lnTo>
                    <a:pt x="265" y="273"/>
                  </a:lnTo>
                  <a:lnTo>
                    <a:pt x="26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3"/>
            <p:cNvSpPr/>
            <p:nvPr/>
          </p:nvSpPr>
          <p:spPr>
            <a:xfrm>
              <a:off x="2424550" y="1338400"/>
              <a:ext cx="12750" cy="6650"/>
            </a:xfrm>
            <a:custGeom>
              <a:avLst/>
              <a:gdLst/>
              <a:ahLst/>
              <a:cxnLst/>
              <a:rect l="l" t="t" r="r" b="b"/>
              <a:pathLst>
                <a:path w="510" h="266" extrusionOk="0">
                  <a:moveTo>
                    <a:pt x="364" y="0"/>
                  </a:moveTo>
                  <a:cubicBezTo>
                    <a:pt x="288" y="0"/>
                    <a:pt x="206" y="21"/>
                    <a:pt x="126" y="67"/>
                  </a:cubicBezTo>
                  <a:cubicBezTo>
                    <a:pt x="1" y="139"/>
                    <a:pt x="11" y="198"/>
                    <a:pt x="77" y="236"/>
                  </a:cubicBezTo>
                  <a:cubicBezTo>
                    <a:pt x="95" y="245"/>
                    <a:pt x="111" y="252"/>
                    <a:pt x="131" y="258"/>
                  </a:cubicBezTo>
                  <a:cubicBezTo>
                    <a:pt x="151" y="263"/>
                    <a:pt x="171" y="265"/>
                    <a:pt x="193" y="265"/>
                  </a:cubicBezTo>
                  <a:cubicBezTo>
                    <a:pt x="209" y="265"/>
                    <a:pt x="226" y="264"/>
                    <a:pt x="244" y="262"/>
                  </a:cubicBezTo>
                  <a:cubicBezTo>
                    <a:pt x="314" y="252"/>
                    <a:pt x="397" y="226"/>
                    <a:pt x="510" y="187"/>
                  </a:cubicBezTo>
                  <a:lnTo>
                    <a:pt x="510" y="27"/>
                  </a:lnTo>
                  <a:cubicBezTo>
                    <a:pt x="464" y="10"/>
                    <a:pt x="415" y="0"/>
                    <a:pt x="364"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3"/>
            <p:cNvSpPr/>
            <p:nvPr/>
          </p:nvSpPr>
          <p:spPr>
            <a:xfrm>
              <a:off x="2424550" y="1338400"/>
              <a:ext cx="12750" cy="6650"/>
            </a:xfrm>
            <a:custGeom>
              <a:avLst/>
              <a:gdLst/>
              <a:ahLst/>
              <a:cxnLst/>
              <a:rect l="l" t="t" r="r" b="b"/>
              <a:pathLst>
                <a:path w="510" h="266" extrusionOk="0">
                  <a:moveTo>
                    <a:pt x="364" y="0"/>
                  </a:moveTo>
                  <a:cubicBezTo>
                    <a:pt x="288" y="0"/>
                    <a:pt x="206" y="21"/>
                    <a:pt x="126" y="67"/>
                  </a:cubicBezTo>
                  <a:cubicBezTo>
                    <a:pt x="1" y="139"/>
                    <a:pt x="11" y="198"/>
                    <a:pt x="77" y="236"/>
                  </a:cubicBezTo>
                  <a:cubicBezTo>
                    <a:pt x="95" y="245"/>
                    <a:pt x="111" y="252"/>
                    <a:pt x="131" y="258"/>
                  </a:cubicBezTo>
                  <a:cubicBezTo>
                    <a:pt x="151" y="263"/>
                    <a:pt x="171" y="265"/>
                    <a:pt x="193" y="265"/>
                  </a:cubicBezTo>
                  <a:cubicBezTo>
                    <a:pt x="209" y="265"/>
                    <a:pt x="226" y="264"/>
                    <a:pt x="244" y="262"/>
                  </a:cubicBezTo>
                  <a:cubicBezTo>
                    <a:pt x="314" y="252"/>
                    <a:pt x="397" y="226"/>
                    <a:pt x="510" y="187"/>
                  </a:cubicBezTo>
                  <a:lnTo>
                    <a:pt x="510" y="27"/>
                  </a:lnTo>
                  <a:cubicBezTo>
                    <a:pt x="464" y="10"/>
                    <a:pt x="415" y="0"/>
                    <a:pt x="3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3"/>
            <p:cNvSpPr/>
            <p:nvPr/>
          </p:nvSpPr>
          <p:spPr>
            <a:xfrm>
              <a:off x="2410975" y="1334675"/>
              <a:ext cx="57100" cy="33900"/>
            </a:xfrm>
            <a:custGeom>
              <a:avLst/>
              <a:gdLst/>
              <a:ahLst/>
              <a:cxnLst/>
              <a:rect l="l" t="t" r="r" b="b"/>
              <a:pathLst>
                <a:path w="2284" h="1356" extrusionOk="0">
                  <a:moveTo>
                    <a:pt x="1" y="1"/>
                  </a:moveTo>
                  <a:lnTo>
                    <a:pt x="1" y="235"/>
                  </a:lnTo>
                  <a:lnTo>
                    <a:pt x="82" y="282"/>
                  </a:lnTo>
                  <a:lnTo>
                    <a:pt x="82" y="282"/>
                  </a:lnTo>
                  <a:cubicBezTo>
                    <a:pt x="108" y="231"/>
                    <a:pt x="154" y="180"/>
                    <a:pt x="220" y="128"/>
                  </a:cubicBezTo>
                  <a:lnTo>
                    <a:pt x="1" y="1"/>
                  </a:lnTo>
                  <a:close/>
                  <a:moveTo>
                    <a:pt x="82" y="282"/>
                  </a:moveTo>
                  <a:lnTo>
                    <a:pt x="82" y="282"/>
                  </a:lnTo>
                  <a:cubicBezTo>
                    <a:pt x="65" y="315"/>
                    <a:pt x="57" y="348"/>
                    <a:pt x="57" y="380"/>
                  </a:cubicBezTo>
                  <a:lnTo>
                    <a:pt x="57" y="383"/>
                  </a:lnTo>
                  <a:lnTo>
                    <a:pt x="82" y="283"/>
                  </a:lnTo>
                  <a:lnTo>
                    <a:pt x="82" y="282"/>
                  </a:lnTo>
                  <a:close/>
                  <a:moveTo>
                    <a:pt x="57" y="383"/>
                  </a:moveTo>
                  <a:lnTo>
                    <a:pt x="57" y="611"/>
                  </a:lnTo>
                  <a:cubicBezTo>
                    <a:pt x="57" y="698"/>
                    <a:pt x="119" y="781"/>
                    <a:pt x="253" y="859"/>
                  </a:cubicBezTo>
                  <a:cubicBezTo>
                    <a:pt x="390" y="938"/>
                    <a:pt x="525" y="967"/>
                    <a:pt x="658" y="967"/>
                  </a:cubicBezTo>
                  <a:cubicBezTo>
                    <a:pt x="745" y="967"/>
                    <a:pt x="831" y="954"/>
                    <a:pt x="915" y="935"/>
                  </a:cubicBezTo>
                  <a:lnTo>
                    <a:pt x="1051" y="897"/>
                  </a:lnTo>
                  <a:lnTo>
                    <a:pt x="1051" y="897"/>
                  </a:lnTo>
                  <a:lnTo>
                    <a:pt x="1196" y="752"/>
                  </a:lnTo>
                  <a:cubicBezTo>
                    <a:pt x="1243" y="772"/>
                    <a:pt x="1310" y="789"/>
                    <a:pt x="1385" y="789"/>
                  </a:cubicBezTo>
                  <a:cubicBezTo>
                    <a:pt x="1459" y="789"/>
                    <a:pt x="1539" y="773"/>
                    <a:pt x="1617" y="729"/>
                  </a:cubicBezTo>
                  <a:cubicBezTo>
                    <a:pt x="1715" y="672"/>
                    <a:pt x="1741" y="610"/>
                    <a:pt x="1654" y="559"/>
                  </a:cubicBezTo>
                  <a:cubicBezTo>
                    <a:pt x="1615" y="537"/>
                    <a:pt x="1574" y="528"/>
                    <a:pt x="1529" y="528"/>
                  </a:cubicBezTo>
                  <a:cubicBezTo>
                    <a:pt x="1411" y="528"/>
                    <a:pt x="1268" y="593"/>
                    <a:pt x="1091" y="651"/>
                  </a:cubicBezTo>
                  <a:cubicBezTo>
                    <a:pt x="952" y="696"/>
                    <a:pt x="808" y="732"/>
                    <a:pt x="659" y="732"/>
                  </a:cubicBezTo>
                  <a:cubicBezTo>
                    <a:pt x="526" y="732"/>
                    <a:pt x="390" y="703"/>
                    <a:pt x="253" y="623"/>
                  </a:cubicBezTo>
                  <a:cubicBezTo>
                    <a:pt x="121" y="549"/>
                    <a:pt x="60" y="466"/>
                    <a:pt x="57" y="383"/>
                  </a:cubicBezTo>
                  <a:close/>
                  <a:moveTo>
                    <a:pt x="1051" y="897"/>
                  </a:moveTo>
                  <a:lnTo>
                    <a:pt x="1051" y="897"/>
                  </a:lnTo>
                  <a:lnTo>
                    <a:pt x="1051" y="897"/>
                  </a:lnTo>
                  <a:lnTo>
                    <a:pt x="915" y="1031"/>
                  </a:lnTo>
                  <a:lnTo>
                    <a:pt x="1051" y="897"/>
                  </a:lnTo>
                  <a:close/>
                  <a:moveTo>
                    <a:pt x="2283" y="949"/>
                  </a:moveTo>
                  <a:lnTo>
                    <a:pt x="1985" y="1121"/>
                  </a:lnTo>
                  <a:lnTo>
                    <a:pt x="1766" y="993"/>
                  </a:lnTo>
                  <a:cubicBezTo>
                    <a:pt x="1626" y="1053"/>
                    <a:pt x="1460" y="1099"/>
                    <a:pt x="1281" y="1099"/>
                  </a:cubicBezTo>
                  <a:cubicBezTo>
                    <a:pt x="1213" y="1099"/>
                    <a:pt x="1142" y="1092"/>
                    <a:pt x="1070" y="1077"/>
                  </a:cubicBezTo>
                  <a:cubicBezTo>
                    <a:pt x="1020" y="1066"/>
                    <a:pt x="967" y="1052"/>
                    <a:pt x="915" y="1031"/>
                  </a:cubicBezTo>
                  <a:lnTo>
                    <a:pt x="915" y="1267"/>
                  </a:lnTo>
                  <a:cubicBezTo>
                    <a:pt x="1040" y="1314"/>
                    <a:pt x="1163" y="1333"/>
                    <a:pt x="1281" y="1333"/>
                  </a:cubicBezTo>
                  <a:cubicBezTo>
                    <a:pt x="1460" y="1333"/>
                    <a:pt x="1627" y="1288"/>
                    <a:pt x="1767" y="1227"/>
                  </a:cubicBezTo>
                  <a:lnTo>
                    <a:pt x="1987" y="1355"/>
                  </a:lnTo>
                  <a:lnTo>
                    <a:pt x="2283" y="1184"/>
                  </a:lnTo>
                  <a:lnTo>
                    <a:pt x="2283" y="949"/>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3"/>
            <p:cNvSpPr/>
            <p:nvPr/>
          </p:nvSpPr>
          <p:spPr>
            <a:xfrm>
              <a:off x="2412325" y="1341725"/>
              <a:ext cx="55675" cy="26850"/>
            </a:xfrm>
            <a:custGeom>
              <a:avLst/>
              <a:gdLst/>
              <a:ahLst/>
              <a:cxnLst/>
              <a:rect l="l" t="t" r="r" b="b"/>
              <a:pathLst>
                <a:path w="2227" h="1074" extrusionOk="0">
                  <a:moveTo>
                    <a:pt x="25" y="1"/>
                  </a:moveTo>
                  <a:lnTo>
                    <a:pt x="0" y="101"/>
                  </a:lnTo>
                  <a:lnTo>
                    <a:pt x="0" y="329"/>
                  </a:lnTo>
                  <a:cubicBezTo>
                    <a:pt x="0" y="415"/>
                    <a:pt x="62" y="499"/>
                    <a:pt x="196" y="577"/>
                  </a:cubicBezTo>
                  <a:cubicBezTo>
                    <a:pt x="332" y="656"/>
                    <a:pt x="467" y="685"/>
                    <a:pt x="599" y="685"/>
                  </a:cubicBezTo>
                  <a:cubicBezTo>
                    <a:pt x="687" y="685"/>
                    <a:pt x="774" y="672"/>
                    <a:pt x="858" y="652"/>
                  </a:cubicBezTo>
                  <a:lnTo>
                    <a:pt x="995" y="615"/>
                  </a:lnTo>
                  <a:lnTo>
                    <a:pt x="858" y="749"/>
                  </a:lnTo>
                  <a:lnTo>
                    <a:pt x="858" y="985"/>
                  </a:lnTo>
                  <a:cubicBezTo>
                    <a:pt x="983" y="1032"/>
                    <a:pt x="1106" y="1051"/>
                    <a:pt x="1224" y="1051"/>
                  </a:cubicBezTo>
                  <a:cubicBezTo>
                    <a:pt x="1403" y="1051"/>
                    <a:pt x="1569" y="1006"/>
                    <a:pt x="1710" y="945"/>
                  </a:cubicBezTo>
                  <a:lnTo>
                    <a:pt x="1930" y="1073"/>
                  </a:lnTo>
                  <a:lnTo>
                    <a:pt x="2226" y="902"/>
                  </a:lnTo>
                  <a:lnTo>
                    <a:pt x="2226" y="667"/>
                  </a:lnTo>
                  <a:lnTo>
                    <a:pt x="1930" y="838"/>
                  </a:lnTo>
                  <a:lnTo>
                    <a:pt x="1710" y="711"/>
                  </a:lnTo>
                  <a:cubicBezTo>
                    <a:pt x="1571" y="771"/>
                    <a:pt x="1404" y="816"/>
                    <a:pt x="1225" y="816"/>
                  </a:cubicBezTo>
                  <a:cubicBezTo>
                    <a:pt x="1157" y="816"/>
                    <a:pt x="1086" y="810"/>
                    <a:pt x="1015" y="795"/>
                  </a:cubicBezTo>
                  <a:cubicBezTo>
                    <a:pt x="965" y="784"/>
                    <a:pt x="912" y="770"/>
                    <a:pt x="860" y="749"/>
                  </a:cubicBezTo>
                  <a:lnTo>
                    <a:pt x="1141" y="470"/>
                  </a:lnTo>
                  <a:cubicBezTo>
                    <a:pt x="1188" y="490"/>
                    <a:pt x="1255" y="507"/>
                    <a:pt x="1329" y="507"/>
                  </a:cubicBezTo>
                  <a:cubicBezTo>
                    <a:pt x="1402" y="507"/>
                    <a:pt x="1484" y="491"/>
                    <a:pt x="1561" y="446"/>
                  </a:cubicBezTo>
                  <a:cubicBezTo>
                    <a:pt x="1659" y="389"/>
                    <a:pt x="1686" y="328"/>
                    <a:pt x="1599" y="277"/>
                  </a:cubicBezTo>
                  <a:cubicBezTo>
                    <a:pt x="1560" y="255"/>
                    <a:pt x="1519" y="246"/>
                    <a:pt x="1474" y="246"/>
                  </a:cubicBezTo>
                  <a:cubicBezTo>
                    <a:pt x="1355" y="246"/>
                    <a:pt x="1213" y="311"/>
                    <a:pt x="1036" y="368"/>
                  </a:cubicBezTo>
                  <a:cubicBezTo>
                    <a:pt x="897" y="413"/>
                    <a:pt x="752" y="450"/>
                    <a:pt x="603" y="450"/>
                  </a:cubicBezTo>
                  <a:cubicBezTo>
                    <a:pt x="470" y="450"/>
                    <a:pt x="333" y="421"/>
                    <a:pt x="197" y="341"/>
                  </a:cubicBezTo>
                  <a:cubicBezTo>
                    <a:pt x="66" y="267"/>
                    <a:pt x="5" y="184"/>
                    <a:pt x="2" y="101"/>
                  </a:cubicBezTo>
                  <a:lnTo>
                    <a:pt x="2" y="98"/>
                  </a:lnTo>
                  <a:lnTo>
                    <a:pt x="2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3"/>
            <p:cNvSpPr/>
            <p:nvPr/>
          </p:nvSpPr>
          <p:spPr>
            <a:xfrm>
              <a:off x="2410950" y="1334675"/>
              <a:ext cx="5525" cy="7100"/>
            </a:xfrm>
            <a:custGeom>
              <a:avLst/>
              <a:gdLst/>
              <a:ahLst/>
              <a:cxnLst/>
              <a:rect l="l" t="t" r="r" b="b"/>
              <a:pathLst>
                <a:path w="221" h="284" extrusionOk="0">
                  <a:moveTo>
                    <a:pt x="1" y="1"/>
                  </a:moveTo>
                  <a:lnTo>
                    <a:pt x="1" y="235"/>
                  </a:lnTo>
                  <a:lnTo>
                    <a:pt x="81" y="283"/>
                  </a:lnTo>
                  <a:lnTo>
                    <a:pt x="81" y="284"/>
                  </a:lnTo>
                  <a:cubicBezTo>
                    <a:pt x="107" y="232"/>
                    <a:pt x="156" y="179"/>
                    <a:pt x="221" y="128"/>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3"/>
            <p:cNvSpPr/>
            <p:nvPr/>
          </p:nvSpPr>
          <p:spPr>
            <a:xfrm>
              <a:off x="2462575" y="1349575"/>
              <a:ext cx="4275" cy="7800"/>
            </a:xfrm>
            <a:custGeom>
              <a:avLst/>
              <a:gdLst/>
              <a:ahLst/>
              <a:cxnLst/>
              <a:rect l="l" t="t" r="r" b="b"/>
              <a:pathLst>
                <a:path w="171" h="312" extrusionOk="0">
                  <a:moveTo>
                    <a:pt x="169" y="1"/>
                  </a:moveTo>
                  <a:cubicBezTo>
                    <a:pt x="150" y="166"/>
                    <a:pt x="1" y="227"/>
                    <a:pt x="1" y="227"/>
                  </a:cubicBezTo>
                  <a:lnTo>
                    <a:pt x="148" y="311"/>
                  </a:lnTo>
                  <a:cubicBezTo>
                    <a:pt x="162" y="280"/>
                    <a:pt x="171" y="243"/>
                    <a:pt x="171" y="200"/>
                  </a:cubicBezTo>
                  <a:cubicBezTo>
                    <a:pt x="171" y="193"/>
                    <a:pt x="169" y="64"/>
                    <a:pt x="169"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3"/>
            <p:cNvSpPr/>
            <p:nvPr/>
          </p:nvSpPr>
          <p:spPr>
            <a:xfrm>
              <a:off x="2462575" y="1349575"/>
              <a:ext cx="4275" cy="7800"/>
            </a:xfrm>
            <a:custGeom>
              <a:avLst/>
              <a:gdLst/>
              <a:ahLst/>
              <a:cxnLst/>
              <a:rect l="l" t="t" r="r" b="b"/>
              <a:pathLst>
                <a:path w="171" h="312" extrusionOk="0">
                  <a:moveTo>
                    <a:pt x="169" y="1"/>
                  </a:moveTo>
                  <a:cubicBezTo>
                    <a:pt x="150" y="166"/>
                    <a:pt x="1" y="227"/>
                    <a:pt x="1" y="227"/>
                  </a:cubicBezTo>
                  <a:lnTo>
                    <a:pt x="148" y="311"/>
                  </a:lnTo>
                  <a:cubicBezTo>
                    <a:pt x="162" y="280"/>
                    <a:pt x="171" y="243"/>
                    <a:pt x="171" y="200"/>
                  </a:cubicBezTo>
                  <a:cubicBezTo>
                    <a:pt x="171" y="193"/>
                    <a:pt x="169" y="64"/>
                    <a:pt x="1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3"/>
            <p:cNvSpPr/>
            <p:nvPr/>
          </p:nvSpPr>
          <p:spPr>
            <a:xfrm>
              <a:off x="2410975" y="1330325"/>
              <a:ext cx="57100" cy="32350"/>
            </a:xfrm>
            <a:custGeom>
              <a:avLst/>
              <a:gdLst/>
              <a:ahLst/>
              <a:cxnLst/>
              <a:rect l="l" t="t" r="r" b="b"/>
              <a:pathLst>
                <a:path w="2284" h="1294" extrusionOk="0">
                  <a:moveTo>
                    <a:pt x="300" y="0"/>
                  </a:moveTo>
                  <a:lnTo>
                    <a:pt x="1" y="173"/>
                  </a:lnTo>
                  <a:lnTo>
                    <a:pt x="222" y="300"/>
                  </a:lnTo>
                  <a:cubicBezTo>
                    <a:pt x="114" y="383"/>
                    <a:pt x="56" y="469"/>
                    <a:pt x="57" y="553"/>
                  </a:cubicBezTo>
                  <a:lnTo>
                    <a:pt x="57" y="555"/>
                  </a:lnTo>
                  <a:cubicBezTo>
                    <a:pt x="60" y="640"/>
                    <a:pt x="121" y="722"/>
                    <a:pt x="253" y="796"/>
                  </a:cubicBezTo>
                  <a:cubicBezTo>
                    <a:pt x="389" y="876"/>
                    <a:pt x="525" y="905"/>
                    <a:pt x="658" y="905"/>
                  </a:cubicBezTo>
                  <a:cubicBezTo>
                    <a:pt x="807" y="905"/>
                    <a:pt x="952" y="868"/>
                    <a:pt x="1091" y="823"/>
                  </a:cubicBezTo>
                  <a:cubicBezTo>
                    <a:pt x="1268" y="766"/>
                    <a:pt x="1410" y="701"/>
                    <a:pt x="1529" y="701"/>
                  </a:cubicBezTo>
                  <a:cubicBezTo>
                    <a:pt x="1574" y="701"/>
                    <a:pt x="1615" y="710"/>
                    <a:pt x="1654" y="732"/>
                  </a:cubicBezTo>
                  <a:cubicBezTo>
                    <a:pt x="1741" y="782"/>
                    <a:pt x="1715" y="844"/>
                    <a:pt x="1617" y="901"/>
                  </a:cubicBezTo>
                  <a:cubicBezTo>
                    <a:pt x="1539" y="946"/>
                    <a:pt x="1458" y="962"/>
                    <a:pt x="1385" y="962"/>
                  </a:cubicBezTo>
                  <a:cubicBezTo>
                    <a:pt x="1311" y="962"/>
                    <a:pt x="1244" y="945"/>
                    <a:pt x="1197" y="925"/>
                  </a:cubicBezTo>
                  <a:lnTo>
                    <a:pt x="915" y="1204"/>
                  </a:lnTo>
                  <a:cubicBezTo>
                    <a:pt x="968" y="1224"/>
                    <a:pt x="1020" y="1239"/>
                    <a:pt x="1070" y="1250"/>
                  </a:cubicBezTo>
                  <a:cubicBezTo>
                    <a:pt x="1140" y="1264"/>
                    <a:pt x="1209" y="1271"/>
                    <a:pt x="1275" y="1271"/>
                  </a:cubicBezTo>
                  <a:cubicBezTo>
                    <a:pt x="1298" y="1271"/>
                    <a:pt x="1320" y="1270"/>
                    <a:pt x="1342" y="1268"/>
                  </a:cubicBezTo>
                  <a:cubicBezTo>
                    <a:pt x="1498" y="1260"/>
                    <a:pt x="1642" y="1219"/>
                    <a:pt x="1766" y="1165"/>
                  </a:cubicBezTo>
                  <a:lnTo>
                    <a:pt x="1987" y="1293"/>
                  </a:lnTo>
                  <a:lnTo>
                    <a:pt x="2283" y="1122"/>
                  </a:lnTo>
                  <a:lnTo>
                    <a:pt x="2235" y="1094"/>
                  </a:lnTo>
                  <a:lnTo>
                    <a:pt x="2065" y="996"/>
                  </a:lnTo>
                  <a:cubicBezTo>
                    <a:pt x="2065" y="996"/>
                    <a:pt x="2235" y="925"/>
                    <a:pt x="2235" y="734"/>
                  </a:cubicBezTo>
                  <a:cubicBezTo>
                    <a:pt x="2235" y="727"/>
                    <a:pt x="2233" y="719"/>
                    <a:pt x="2233" y="712"/>
                  </a:cubicBezTo>
                  <a:cubicBezTo>
                    <a:pt x="2226" y="630"/>
                    <a:pt x="2166" y="552"/>
                    <a:pt x="2044" y="480"/>
                  </a:cubicBezTo>
                  <a:lnTo>
                    <a:pt x="2044" y="479"/>
                  </a:lnTo>
                  <a:cubicBezTo>
                    <a:pt x="1912" y="404"/>
                    <a:pt x="1779" y="376"/>
                    <a:pt x="1647" y="376"/>
                  </a:cubicBezTo>
                  <a:cubicBezTo>
                    <a:pt x="1636" y="376"/>
                    <a:pt x="1624" y="377"/>
                    <a:pt x="1613" y="377"/>
                  </a:cubicBezTo>
                  <a:lnTo>
                    <a:pt x="1610" y="377"/>
                  </a:lnTo>
                  <a:cubicBezTo>
                    <a:pt x="1598" y="378"/>
                    <a:pt x="1587" y="378"/>
                    <a:pt x="1575" y="379"/>
                  </a:cubicBezTo>
                  <a:cubicBezTo>
                    <a:pt x="1565" y="381"/>
                    <a:pt x="1555" y="381"/>
                    <a:pt x="1544" y="382"/>
                  </a:cubicBezTo>
                  <a:cubicBezTo>
                    <a:pt x="1540" y="383"/>
                    <a:pt x="1535" y="383"/>
                    <a:pt x="1531" y="383"/>
                  </a:cubicBezTo>
                  <a:cubicBezTo>
                    <a:pt x="1524" y="384"/>
                    <a:pt x="1514" y="384"/>
                    <a:pt x="1508" y="385"/>
                  </a:cubicBezTo>
                  <a:cubicBezTo>
                    <a:pt x="1442" y="395"/>
                    <a:pt x="1378" y="409"/>
                    <a:pt x="1316" y="426"/>
                  </a:cubicBezTo>
                  <a:cubicBezTo>
                    <a:pt x="1286" y="434"/>
                    <a:pt x="1255" y="442"/>
                    <a:pt x="1225" y="453"/>
                  </a:cubicBezTo>
                  <a:cubicBezTo>
                    <a:pt x="1183" y="466"/>
                    <a:pt x="1141" y="480"/>
                    <a:pt x="1101" y="493"/>
                  </a:cubicBezTo>
                  <a:cubicBezTo>
                    <a:pt x="1085" y="499"/>
                    <a:pt x="1069" y="504"/>
                    <a:pt x="1054" y="509"/>
                  </a:cubicBezTo>
                  <a:cubicBezTo>
                    <a:pt x="941" y="549"/>
                    <a:pt x="858" y="575"/>
                    <a:pt x="791" y="585"/>
                  </a:cubicBezTo>
                  <a:cubicBezTo>
                    <a:pt x="773" y="587"/>
                    <a:pt x="756" y="589"/>
                    <a:pt x="740" y="589"/>
                  </a:cubicBezTo>
                  <a:cubicBezTo>
                    <a:pt x="717" y="589"/>
                    <a:pt x="696" y="586"/>
                    <a:pt x="677" y="581"/>
                  </a:cubicBezTo>
                  <a:cubicBezTo>
                    <a:pt x="658" y="575"/>
                    <a:pt x="641" y="568"/>
                    <a:pt x="624" y="559"/>
                  </a:cubicBezTo>
                  <a:cubicBezTo>
                    <a:pt x="558" y="520"/>
                    <a:pt x="548" y="462"/>
                    <a:pt x="672" y="390"/>
                  </a:cubicBezTo>
                  <a:cubicBezTo>
                    <a:pt x="752" y="344"/>
                    <a:pt x="832" y="323"/>
                    <a:pt x="908" y="323"/>
                  </a:cubicBezTo>
                  <a:cubicBezTo>
                    <a:pt x="959" y="323"/>
                    <a:pt x="1008" y="332"/>
                    <a:pt x="1054" y="350"/>
                  </a:cubicBezTo>
                  <a:lnTo>
                    <a:pt x="1318" y="83"/>
                  </a:lnTo>
                  <a:cubicBezTo>
                    <a:pt x="1210" y="48"/>
                    <a:pt x="1098" y="30"/>
                    <a:pt x="985" y="30"/>
                  </a:cubicBezTo>
                  <a:cubicBezTo>
                    <a:pt x="832" y="30"/>
                    <a:pt x="676" y="62"/>
                    <a:pt x="521" y="126"/>
                  </a:cubicBezTo>
                  <a:lnTo>
                    <a:pt x="300" y="0"/>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3"/>
            <p:cNvSpPr/>
            <p:nvPr/>
          </p:nvSpPr>
          <p:spPr>
            <a:xfrm>
              <a:off x="2410975" y="1330325"/>
              <a:ext cx="57100" cy="32350"/>
            </a:xfrm>
            <a:custGeom>
              <a:avLst/>
              <a:gdLst/>
              <a:ahLst/>
              <a:cxnLst/>
              <a:rect l="l" t="t" r="r" b="b"/>
              <a:pathLst>
                <a:path w="2284" h="1294" extrusionOk="0">
                  <a:moveTo>
                    <a:pt x="300" y="0"/>
                  </a:moveTo>
                  <a:lnTo>
                    <a:pt x="1" y="173"/>
                  </a:lnTo>
                  <a:lnTo>
                    <a:pt x="222" y="300"/>
                  </a:lnTo>
                  <a:cubicBezTo>
                    <a:pt x="114" y="383"/>
                    <a:pt x="56" y="469"/>
                    <a:pt x="57" y="553"/>
                  </a:cubicBezTo>
                  <a:lnTo>
                    <a:pt x="57" y="555"/>
                  </a:lnTo>
                  <a:cubicBezTo>
                    <a:pt x="60" y="640"/>
                    <a:pt x="121" y="722"/>
                    <a:pt x="253" y="796"/>
                  </a:cubicBezTo>
                  <a:cubicBezTo>
                    <a:pt x="389" y="876"/>
                    <a:pt x="525" y="905"/>
                    <a:pt x="658" y="905"/>
                  </a:cubicBezTo>
                  <a:cubicBezTo>
                    <a:pt x="807" y="905"/>
                    <a:pt x="952" y="868"/>
                    <a:pt x="1091" y="823"/>
                  </a:cubicBezTo>
                  <a:cubicBezTo>
                    <a:pt x="1268" y="766"/>
                    <a:pt x="1410" y="701"/>
                    <a:pt x="1529" y="701"/>
                  </a:cubicBezTo>
                  <a:cubicBezTo>
                    <a:pt x="1574" y="701"/>
                    <a:pt x="1615" y="710"/>
                    <a:pt x="1654" y="732"/>
                  </a:cubicBezTo>
                  <a:cubicBezTo>
                    <a:pt x="1741" y="782"/>
                    <a:pt x="1715" y="844"/>
                    <a:pt x="1617" y="901"/>
                  </a:cubicBezTo>
                  <a:cubicBezTo>
                    <a:pt x="1539" y="946"/>
                    <a:pt x="1458" y="962"/>
                    <a:pt x="1385" y="962"/>
                  </a:cubicBezTo>
                  <a:cubicBezTo>
                    <a:pt x="1311" y="962"/>
                    <a:pt x="1244" y="945"/>
                    <a:pt x="1197" y="925"/>
                  </a:cubicBezTo>
                  <a:lnTo>
                    <a:pt x="915" y="1204"/>
                  </a:lnTo>
                  <a:cubicBezTo>
                    <a:pt x="968" y="1224"/>
                    <a:pt x="1020" y="1239"/>
                    <a:pt x="1070" y="1250"/>
                  </a:cubicBezTo>
                  <a:cubicBezTo>
                    <a:pt x="1140" y="1264"/>
                    <a:pt x="1209" y="1271"/>
                    <a:pt x="1275" y="1271"/>
                  </a:cubicBezTo>
                  <a:cubicBezTo>
                    <a:pt x="1298" y="1271"/>
                    <a:pt x="1320" y="1270"/>
                    <a:pt x="1342" y="1268"/>
                  </a:cubicBezTo>
                  <a:cubicBezTo>
                    <a:pt x="1498" y="1260"/>
                    <a:pt x="1642" y="1219"/>
                    <a:pt x="1766" y="1165"/>
                  </a:cubicBezTo>
                  <a:lnTo>
                    <a:pt x="1987" y="1293"/>
                  </a:lnTo>
                  <a:lnTo>
                    <a:pt x="2283" y="1122"/>
                  </a:lnTo>
                  <a:lnTo>
                    <a:pt x="2235" y="1094"/>
                  </a:lnTo>
                  <a:lnTo>
                    <a:pt x="2065" y="996"/>
                  </a:lnTo>
                  <a:cubicBezTo>
                    <a:pt x="2065" y="996"/>
                    <a:pt x="2235" y="925"/>
                    <a:pt x="2235" y="734"/>
                  </a:cubicBezTo>
                  <a:cubicBezTo>
                    <a:pt x="2235" y="727"/>
                    <a:pt x="2233" y="719"/>
                    <a:pt x="2233" y="712"/>
                  </a:cubicBezTo>
                  <a:cubicBezTo>
                    <a:pt x="2226" y="630"/>
                    <a:pt x="2166" y="552"/>
                    <a:pt x="2044" y="480"/>
                  </a:cubicBezTo>
                  <a:lnTo>
                    <a:pt x="2044" y="479"/>
                  </a:lnTo>
                  <a:cubicBezTo>
                    <a:pt x="1912" y="404"/>
                    <a:pt x="1779" y="376"/>
                    <a:pt x="1647" y="376"/>
                  </a:cubicBezTo>
                  <a:cubicBezTo>
                    <a:pt x="1636" y="376"/>
                    <a:pt x="1624" y="377"/>
                    <a:pt x="1613" y="377"/>
                  </a:cubicBezTo>
                  <a:lnTo>
                    <a:pt x="1610" y="377"/>
                  </a:lnTo>
                  <a:cubicBezTo>
                    <a:pt x="1598" y="378"/>
                    <a:pt x="1587" y="378"/>
                    <a:pt x="1575" y="379"/>
                  </a:cubicBezTo>
                  <a:cubicBezTo>
                    <a:pt x="1565" y="381"/>
                    <a:pt x="1555" y="381"/>
                    <a:pt x="1544" y="382"/>
                  </a:cubicBezTo>
                  <a:cubicBezTo>
                    <a:pt x="1540" y="383"/>
                    <a:pt x="1535" y="383"/>
                    <a:pt x="1531" y="383"/>
                  </a:cubicBezTo>
                  <a:cubicBezTo>
                    <a:pt x="1524" y="384"/>
                    <a:pt x="1514" y="384"/>
                    <a:pt x="1508" y="385"/>
                  </a:cubicBezTo>
                  <a:cubicBezTo>
                    <a:pt x="1442" y="395"/>
                    <a:pt x="1378" y="409"/>
                    <a:pt x="1316" y="426"/>
                  </a:cubicBezTo>
                  <a:cubicBezTo>
                    <a:pt x="1286" y="434"/>
                    <a:pt x="1255" y="442"/>
                    <a:pt x="1225" y="453"/>
                  </a:cubicBezTo>
                  <a:cubicBezTo>
                    <a:pt x="1183" y="466"/>
                    <a:pt x="1141" y="480"/>
                    <a:pt x="1101" y="493"/>
                  </a:cubicBezTo>
                  <a:cubicBezTo>
                    <a:pt x="1085" y="499"/>
                    <a:pt x="1069" y="504"/>
                    <a:pt x="1054" y="509"/>
                  </a:cubicBezTo>
                  <a:cubicBezTo>
                    <a:pt x="941" y="549"/>
                    <a:pt x="858" y="575"/>
                    <a:pt x="791" y="585"/>
                  </a:cubicBezTo>
                  <a:cubicBezTo>
                    <a:pt x="773" y="587"/>
                    <a:pt x="756" y="589"/>
                    <a:pt x="740" y="589"/>
                  </a:cubicBezTo>
                  <a:cubicBezTo>
                    <a:pt x="717" y="589"/>
                    <a:pt x="696" y="586"/>
                    <a:pt x="677" y="581"/>
                  </a:cubicBezTo>
                  <a:cubicBezTo>
                    <a:pt x="658" y="575"/>
                    <a:pt x="641" y="568"/>
                    <a:pt x="624" y="559"/>
                  </a:cubicBezTo>
                  <a:cubicBezTo>
                    <a:pt x="558" y="520"/>
                    <a:pt x="548" y="462"/>
                    <a:pt x="672" y="390"/>
                  </a:cubicBezTo>
                  <a:cubicBezTo>
                    <a:pt x="752" y="344"/>
                    <a:pt x="832" y="323"/>
                    <a:pt x="908" y="323"/>
                  </a:cubicBezTo>
                  <a:cubicBezTo>
                    <a:pt x="959" y="323"/>
                    <a:pt x="1008" y="332"/>
                    <a:pt x="1054" y="350"/>
                  </a:cubicBezTo>
                  <a:lnTo>
                    <a:pt x="1318" y="83"/>
                  </a:lnTo>
                  <a:cubicBezTo>
                    <a:pt x="1210" y="48"/>
                    <a:pt x="1098" y="30"/>
                    <a:pt x="985" y="30"/>
                  </a:cubicBezTo>
                  <a:cubicBezTo>
                    <a:pt x="832" y="30"/>
                    <a:pt x="676" y="62"/>
                    <a:pt x="521" y="126"/>
                  </a:cubicBezTo>
                  <a:lnTo>
                    <a:pt x="3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3"/>
            <p:cNvSpPr/>
            <p:nvPr/>
          </p:nvSpPr>
          <p:spPr>
            <a:xfrm>
              <a:off x="2455125" y="1359500"/>
              <a:ext cx="5550" cy="9050"/>
            </a:xfrm>
            <a:custGeom>
              <a:avLst/>
              <a:gdLst/>
              <a:ahLst/>
              <a:cxnLst/>
              <a:rect l="l" t="t" r="r" b="b"/>
              <a:pathLst>
                <a:path w="222" h="362" extrusionOk="0">
                  <a:moveTo>
                    <a:pt x="0" y="0"/>
                  </a:moveTo>
                  <a:lnTo>
                    <a:pt x="0" y="234"/>
                  </a:lnTo>
                  <a:lnTo>
                    <a:pt x="221" y="361"/>
                  </a:lnTo>
                  <a:lnTo>
                    <a:pt x="221" y="126"/>
                  </a:lnTo>
                  <a:lnTo>
                    <a:pt x="0" y="0"/>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3"/>
            <p:cNvSpPr/>
            <p:nvPr/>
          </p:nvSpPr>
          <p:spPr>
            <a:xfrm>
              <a:off x="2455125" y="1359500"/>
              <a:ext cx="5550" cy="9050"/>
            </a:xfrm>
            <a:custGeom>
              <a:avLst/>
              <a:gdLst/>
              <a:ahLst/>
              <a:cxnLst/>
              <a:rect l="l" t="t" r="r" b="b"/>
              <a:pathLst>
                <a:path w="222" h="362" extrusionOk="0">
                  <a:moveTo>
                    <a:pt x="0" y="0"/>
                  </a:moveTo>
                  <a:lnTo>
                    <a:pt x="0" y="234"/>
                  </a:lnTo>
                  <a:lnTo>
                    <a:pt x="221" y="361"/>
                  </a:lnTo>
                  <a:lnTo>
                    <a:pt x="221" y="126"/>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3"/>
            <p:cNvSpPr/>
            <p:nvPr/>
          </p:nvSpPr>
          <p:spPr>
            <a:xfrm>
              <a:off x="2410950" y="1330350"/>
              <a:ext cx="13000" cy="4350"/>
            </a:xfrm>
            <a:custGeom>
              <a:avLst/>
              <a:gdLst/>
              <a:ahLst/>
              <a:cxnLst/>
              <a:rect l="l" t="t" r="r" b="b"/>
              <a:pathLst>
                <a:path w="520" h="174" extrusionOk="0">
                  <a:moveTo>
                    <a:pt x="301" y="0"/>
                  </a:moveTo>
                  <a:lnTo>
                    <a:pt x="1" y="174"/>
                  </a:lnTo>
                  <a:lnTo>
                    <a:pt x="302" y="35"/>
                  </a:lnTo>
                  <a:lnTo>
                    <a:pt x="520" y="127"/>
                  </a:lnTo>
                  <a:lnTo>
                    <a:pt x="520" y="127"/>
                  </a:lnTo>
                  <a:lnTo>
                    <a:pt x="30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3"/>
            <p:cNvSpPr/>
            <p:nvPr/>
          </p:nvSpPr>
          <p:spPr>
            <a:xfrm>
              <a:off x="2427725" y="1332375"/>
              <a:ext cx="16200" cy="7700"/>
            </a:xfrm>
            <a:custGeom>
              <a:avLst/>
              <a:gdLst/>
              <a:ahLst/>
              <a:cxnLst/>
              <a:rect l="l" t="t" r="r" b="b"/>
              <a:pathLst>
                <a:path w="648" h="308" extrusionOk="0">
                  <a:moveTo>
                    <a:pt x="647" y="1"/>
                  </a:moveTo>
                  <a:lnTo>
                    <a:pt x="383" y="239"/>
                  </a:lnTo>
                  <a:cubicBezTo>
                    <a:pt x="383" y="239"/>
                    <a:pt x="383" y="239"/>
                    <a:pt x="383" y="239"/>
                  </a:cubicBezTo>
                  <a:cubicBezTo>
                    <a:pt x="381" y="239"/>
                    <a:pt x="325" y="219"/>
                    <a:pt x="248" y="219"/>
                  </a:cubicBezTo>
                  <a:cubicBezTo>
                    <a:pt x="175" y="219"/>
                    <a:pt x="83" y="237"/>
                    <a:pt x="1" y="308"/>
                  </a:cubicBezTo>
                  <a:cubicBezTo>
                    <a:pt x="80" y="262"/>
                    <a:pt x="161" y="241"/>
                    <a:pt x="238" y="241"/>
                  </a:cubicBezTo>
                  <a:cubicBezTo>
                    <a:pt x="289" y="241"/>
                    <a:pt x="338" y="250"/>
                    <a:pt x="383" y="268"/>
                  </a:cubicBezTo>
                  <a:lnTo>
                    <a:pt x="64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3"/>
            <p:cNvSpPr/>
            <p:nvPr/>
          </p:nvSpPr>
          <p:spPr>
            <a:xfrm>
              <a:off x="2433825" y="1353450"/>
              <a:ext cx="10650" cy="8700"/>
            </a:xfrm>
            <a:custGeom>
              <a:avLst/>
              <a:gdLst/>
              <a:ahLst/>
              <a:cxnLst/>
              <a:rect l="l" t="t" r="r" b="b"/>
              <a:pathLst>
                <a:path w="426" h="348" extrusionOk="0">
                  <a:moveTo>
                    <a:pt x="281" y="0"/>
                  </a:moveTo>
                  <a:lnTo>
                    <a:pt x="0" y="280"/>
                  </a:lnTo>
                  <a:cubicBezTo>
                    <a:pt x="53" y="300"/>
                    <a:pt x="105" y="315"/>
                    <a:pt x="155" y="326"/>
                  </a:cubicBezTo>
                  <a:cubicBezTo>
                    <a:pt x="226" y="341"/>
                    <a:pt x="295" y="347"/>
                    <a:pt x="363" y="347"/>
                  </a:cubicBezTo>
                  <a:cubicBezTo>
                    <a:pt x="384" y="347"/>
                    <a:pt x="405" y="347"/>
                    <a:pt x="426" y="345"/>
                  </a:cubicBezTo>
                  <a:lnTo>
                    <a:pt x="426" y="345"/>
                  </a:lnTo>
                  <a:cubicBezTo>
                    <a:pt x="426" y="345"/>
                    <a:pt x="423" y="345"/>
                    <a:pt x="418" y="345"/>
                  </a:cubicBezTo>
                  <a:cubicBezTo>
                    <a:pt x="379" y="345"/>
                    <a:pt x="195" y="341"/>
                    <a:pt x="44" y="269"/>
                  </a:cubicBezTo>
                  <a:lnTo>
                    <a:pt x="28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3"/>
            <p:cNvSpPr/>
            <p:nvPr/>
          </p:nvSpPr>
          <p:spPr>
            <a:xfrm>
              <a:off x="2455125" y="1358375"/>
              <a:ext cx="12950" cy="4300"/>
            </a:xfrm>
            <a:custGeom>
              <a:avLst/>
              <a:gdLst/>
              <a:ahLst/>
              <a:cxnLst/>
              <a:rect l="l" t="t" r="r" b="b"/>
              <a:pathLst>
                <a:path w="518" h="172" extrusionOk="0">
                  <a:moveTo>
                    <a:pt x="517" y="1"/>
                  </a:moveTo>
                  <a:lnTo>
                    <a:pt x="221" y="144"/>
                  </a:lnTo>
                  <a:lnTo>
                    <a:pt x="0" y="45"/>
                  </a:lnTo>
                  <a:lnTo>
                    <a:pt x="221" y="171"/>
                  </a:lnTo>
                  <a:lnTo>
                    <a:pt x="51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3"/>
            <p:cNvSpPr/>
            <p:nvPr/>
          </p:nvSpPr>
          <p:spPr>
            <a:xfrm>
              <a:off x="2369050" y="1309525"/>
              <a:ext cx="70500" cy="39325"/>
            </a:xfrm>
            <a:custGeom>
              <a:avLst/>
              <a:gdLst/>
              <a:ahLst/>
              <a:cxnLst/>
              <a:rect l="l" t="t" r="r" b="b"/>
              <a:pathLst>
                <a:path w="2820" h="1573" extrusionOk="0">
                  <a:moveTo>
                    <a:pt x="2820" y="0"/>
                  </a:moveTo>
                  <a:cubicBezTo>
                    <a:pt x="2055" y="0"/>
                    <a:pt x="1337" y="172"/>
                    <a:pt x="800" y="481"/>
                  </a:cubicBezTo>
                  <a:cubicBezTo>
                    <a:pt x="284" y="779"/>
                    <a:pt x="2" y="1166"/>
                    <a:pt x="1" y="1571"/>
                  </a:cubicBezTo>
                  <a:lnTo>
                    <a:pt x="1" y="1571"/>
                  </a:lnTo>
                  <a:cubicBezTo>
                    <a:pt x="2" y="1541"/>
                    <a:pt x="50" y="989"/>
                    <a:pt x="822" y="522"/>
                  </a:cubicBezTo>
                  <a:cubicBezTo>
                    <a:pt x="1602" y="48"/>
                    <a:pt x="2820" y="0"/>
                    <a:pt x="2820" y="0"/>
                  </a:cubicBezTo>
                  <a:close/>
                  <a:moveTo>
                    <a:pt x="1" y="1571"/>
                  </a:moveTo>
                  <a:cubicBezTo>
                    <a:pt x="1" y="1572"/>
                    <a:pt x="1" y="1573"/>
                    <a:pt x="1" y="1573"/>
                  </a:cubicBezTo>
                  <a:cubicBezTo>
                    <a:pt x="1" y="1573"/>
                    <a:pt x="1" y="1573"/>
                    <a:pt x="1" y="1573"/>
                  </a:cubicBezTo>
                  <a:cubicBezTo>
                    <a:pt x="1" y="1572"/>
                    <a:pt x="1" y="1572"/>
                    <a:pt x="1" y="157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3"/>
            <p:cNvSpPr/>
            <p:nvPr/>
          </p:nvSpPr>
          <p:spPr>
            <a:xfrm>
              <a:off x="2433825" y="1344150"/>
              <a:ext cx="82000" cy="47300"/>
            </a:xfrm>
            <a:custGeom>
              <a:avLst/>
              <a:gdLst/>
              <a:ahLst/>
              <a:cxnLst/>
              <a:rect l="l" t="t" r="r" b="b"/>
              <a:pathLst>
                <a:path w="3280" h="1892" extrusionOk="0">
                  <a:moveTo>
                    <a:pt x="3157" y="1"/>
                  </a:moveTo>
                  <a:lnTo>
                    <a:pt x="3157" y="1"/>
                  </a:lnTo>
                  <a:cubicBezTo>
                    <a:pt x="3157" y="1"/>
                    <a:pt x="3279" y="809"/>
                    <a:pt x="2262" y="1363"/>
                  </a:cubicBezTo>
                  <a:cubicBezTo>
                    <a:pt x="1344" y="1862"/>
                    <a:pt x="241" y="1886"/>
                    <a:pt x="35" y="1886"/>
                  </a:cubicBezTo>
                  <a:cubicBezTo>
                    <a:pt x="12" y="1886"/>
                    <a:pt x="0" y="1886"/>
                    <a:pt x="0" y="1886"/>
                  </a:cubicBezTo>
                  <a:lnTo>
                    <a:pt x="0" y="1886"/>
                  </a:lnTo>
                  <a:cubicBezTo>
                    <a:pt x="78" y="1890"/>
                    <a:pt x="156" y="1891"/>
                    <a:pt x="234" y="1891"/>
                  </a:cubicBezTo>
                  <a:cubicBezTo>
                    <a:pt x="986" y="1891"/>
                    <a:pt x="1739" y="1725"/>
                    <a:pt x="2312" y="1394"/>
                  </a:cubicBezTo>
                  <a:cubicBezTo>
                    <a:pt x="2970" y="1013"/>
                    <a:pt x="3253" y="497"/>
                    <a:pt x="3157" y="1"/>
                  </a:cubicBezTo>
                  <a:close/>
                </a:path>
              </a:pathLst>
            </a:custGeom>
            <a:solidFill>
              <a:srgbClr val="A788D9">
                <a:alpha val="1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3"/>
            <p:cNvSpPr/>
            <p:nvPr/>
          </p:nvSpPr>
          <p:spPr>
            <a:xfrm>
              <a:off x="2376350" y="1299000"/>
              <a:ext cx="147400" cy="85175"/>
            </a:xfrm>
            <a:custGeom>
              <a:avLst/>
              <a:gdLst/>
              <a:ahLst/>
              <a:cxnLst/>
              <a:rect l="l" t="t" r="r" b="b"/>
              <a:pathLst>
                <a:path w="5896" h="3407" extrusionOk="0">
                  <a:moveTo>
                    <a:pt x="2948" y="1"/>
                  </a:moveTo>
                  <a:cubicBezTo>
                    <a:pt x="2194" y="1"/>
                    <a:pt x="1440" y="167"/>
                    <a:pt x="864" y="500"/>
                  </a:cubicBezTo>
                  <a:cubicBezTo>
                    <a:pt x="535" y="689"/>
                    <a:pt x="302" y="913"/>
                    <a:pt x="159" y="1151"/>
                  </a:cubicBezTo>
                  <a:lnTo>
                    <a:pt x="0" y="1151"/>
                  </a:lnTo>
                  <a:lnTo>
                    <a:pt x="0" y="1754"/>
                  </a:lnTo>
                  <a:lnTo>
                    <a:pt x="3" y="1754"/>
                  </a:lnTo>
                  <a:cubicBezTo>
                    <a:pt x="24" y="2172"/>
                    <a:pt x="310" y="2587"/>
                    <a:pt x="864" y="2907"/>
                  </a:cubicBezTo>
                  <a:cubicBezTo>
                    <a:pt x="1440" y="3240"/>
                    <a:pt x="2194" y="3406"/>
                    <a:pt x="2948" y="3406"/>
                  </a:cubicBezTo>
                  <a:cubicBezTo>
                    <a:pt x="3703" y="3406"/>
                    <a:pt x="4457" y="3240"/>
                    <a:pt x="5032" y="2907"/>
                  </a:cubicBezTo>
                  <a:cubicBezTo>
                    <a:pt x="5586" y="2587"/>
                    <a:pt x="5875" y="2173"/>
                    <a:pt x="5896" y="1754"/>
                  </a:cubicBezTo>
                  <a:lnTo>
                    <a:pt x="5896" y="1151"/>
                  </a:lnTo>
                  <a:lnTo>
                    <a:pt x="5738" y="1151"/>
                  </a:lnTo>
                  <a:cubicBezTo>
                    <a:pt x="5597" y="914"/>
                    <a:pt x="5362" y="689"/>
                    <a:pt x="5032" y="500"/>
                  </a:cubicBezTo>
                  <a:cubicBezTo>
                    <a:pt x="4457" y="167"/>
                    <a:pt x="3703" y="1"/>
                    <a:pt x="2948"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3"/>
            <p:cNvSpPr/>
            <p:nvPr/>
          </p:nvSpPr>
          <p:spPr>
            <a:xfrm>
              <a:off x="2376350" y="1299000"/>
              <a:ext cx="147400" cy="85175"/>
            </a:xfrm>
            <a:custGeom>
              <a:avLst/>
              <a:gdLst/>
              <a:ahLst/>
              <a:cxnLst/>
              <a:rect l="l" t="t" r="r" b="b"/>
              <a:pathLst>
                <a:path w="5896" h="3407" extrusionOk="0">
                  <a:moveTo>
                    <a:pt x="2948" y="1"/>
                  </a:moveTo>
                  <a:cubicBezTo>
                    <a:pt x="2194" y="1"/>
                    <a:pt x="1440" y="167"/>
                    <a:pt x="864" y="500"/>
                  </a:cubicBezTo>
                  <a:cubicBezTo>
                    <a:pt x="535" y="689"/>
                    <a:pt x="302" y="913"/>
                    <a:pt x="159" y="1151"/>
                  </a:cubicBezTo>
                  <a:lnTo>
                    <a:pt x="0" y="1151"/>
                  </a:lnTo>
                  <a:lnTo>
                    <a:pt x="0" y="1754"/>
                  </a:lnTo>
                  <a:lnTo>
                    <a:pt x="3" y="1754"/>
                  </a:lnTo>
                  <a:cubicBezTo>
                    <a:pt x="24" y="2172"/>
                    <a:pt x="310" y="2587"/>
                    <a:pt x="864" y="2907"/>
                  </a:cubicBezTo>
                  <a:cubicBezTo>
                    <a:pt x="1440" y="3240"/>
                    <a:pt x="2194" y="3406"/>
                    <a:pt x="2948" y="3406"/>
                  </a:cubicBezTo>
                  <a:cubicBezTo>
                    <a:pt x="3703" y="3406"/>
                    <a:pt x="4457" y="3240"/>
                    <a:pt x="5032" y="2907"/>
                  </a:cubicBezTo>
                  <a:cubicBezTo>
                    <a:pt x="5586" y="2587"/>
                    <a:pt x="5875" y="2173"/>
                    <a:pt x="5896" y="1754"/>
                  </a:cubicBezTo>
                  <a:lnTo>
                    <a:pt x="5896" y="1151"/>
                  </a:lnTo>
                  <a:lnTo>
                    <a:pt x="5738" y="1151"/>
                  </a:lnTo>
                  <a:cubicBezTo>
                    <a:pt x="5597" y="914"/>
                    <a:pt x="5362" y="689"/>
                    <a:pt x="5032" y="500"/>
                  </a:cubicBezTo>
                  <a:cubicBezTo>
                    <a:pt x="4457" y="167"/>
                    <a:pt x="3703" y="1"/>
                    <a:pt x="2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3"/>
            <p:cNvSpPr/>
            <p:nvPr/>
          </p:nvSpPr>
          <p:spPr>
            <a:xfrm>
              <a:off x="2376375" y="1299000"/>
              <a:ext cx="73700" cy="85175"/>
            </a:xfrm>
            <a:custGeom>
              <a:avLst/>
              <a:gdLst/>
              <a:ahLst/>
              <a:cxnLst/>
              <a:rect l="l" t="t" r="r" b="b"/>
              <a:pathLst>
                <a:path w="2948" h="3407" extrusionOk="0">
                  <a:moveTo>
                    <a:pt x="2948" y="1"/>
                  </a:moveTo>
                  <a:cubicBezTo>
                    <a:pt x="2192" y="1"/>
                    <a:pt x="1438" y="168"/>
                    <a:pt x="863" y="500"/>
                  </a:cubicBezTo>
                  <a:cubicBezTo>
                    <a:pt x="534" y="689"/>
                    <a:pt x="301" y="913"/>
                    <a:pt x="158" y="1151"/>
                  </a:cubicBezTo>
                  <a:lnTo>
                    <a:pt x="0" y="1151"/>
                  </a:lnTo>
                  <a:lnTo>
                    <a:pt x="0" y="1754"/>
                  </a:lnTo>
                  <a:lnTo>
                    <a:pt x="2" y="1754"/>
                  </a:lnTo>
                  <a:cubicBezTo>
                    <a:pt x="23" y="2172"/>
                    <a:pt x="310" y="2587"/>
                    <a:pt x="863" y="2907"/>
                  </a:cubicBezTo>
                  <a:cubicBezTo>
                    <a:pt x="1438" y="3241"/>
                    <a:pt x="2193" y="3406"/>
                    <a:pt x="2948" y="3406"/>
                  </a:cubicBezTo>
                  <a:lnTo>
                    <a:pt x="29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3"/>
            <p:cNvSpPr/>
            <p:nvPr/>
          </p:nvSpPr>
          <p:spPr>
            <a:xfrm>
              <a:off x="2376350" y="1305925"/>
              <a:ext cx="33500" cy="71325"/>
            </a:xfrm>
            <a:custGeom>
              <a:avLst/>
              <a:gdLst/>
              <a:ahLst/>
              <a:cxnLst/>
              <a:rect l="l" t="t" r="r" b="b"/>
              <a:pathLst>
                <a:path w="1340" h="2853" extrusionOk="0">
                  <a:moveTo>
                    <a:pt x="1339" y="1"/>
                  </a:moveTo>
                  <a:cubicBezTo>
                    <a:pt x="1171" y="64"/>
                    <a:pt x="1013" y="137"/>
                    <a:pt x="864" y="223"/>
                  </a:cubicBezTo>
                  <a:cubicBezTo>
                    <a:pt x="535" y="412"/>
                    <a:pt x="302" y="636"/>
                    <a:pt x="159" y="874"/>
                  </a:cubicBezTo>
                  <a:lnTo>
                    <a:pt x="0" y="874"/>
                  </a:lnTo>
                  <a:lnTo>
                    <a:pt x="0" y="1477"/>
                  </a:lnTo>
                  <a:lnTo>
                    <a:pt x="3" y="1477"/>
                  </a:lnTo>
                  <a:cubicBezTo>
                    <a:pt x="24" y="1895"/>
                    <a:pt x="310" y="2310"/>
                    <a:pt x="864" y="2630"/>
                  </a:cubicBezTo>
                  <a:cubicBezTo>
                    <a:pt x="1011" y="2716"/>
                    <a:pt x="1171" y="2789"/>
                    <a:pt x="1339" y="2852"/>
                  </a:cubicBezTo>
                  <a:lnTo>
                    <a:pt x="13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3"/>
            <p:cNvSpPr/>
            <p:nvPr/>
          </p:nvSpPr>
          <p:spPr>
            <a:xfrm>
              <a:off x="2490325" y="1305925"/>
              <a:ext cx="33475" cy="71325"/>
            </a:xfrm>
            <a:custGeom>
              <a:avLst/>
              <a:gdLst/>
              <a:ahLst/>
              <a:cxnLst/>
              <a:rect l="l" t="t" r="r" b="b"/>
              <a:pathLst>
                <a:path w="1339" h="2853" extrusionOk="0">
                  <a:moveTo>
                    <a:pt x="1" y="1"/>
                  </a:moveTo>
                  <a:lnTo>
                    <a:pt x="1" y="2852"/>
                  </a:lnTo>
                  <a:cubicBezTo>
                    <a:pt x="168" y="2789"/>
                    <a:pt x="328" y="2716"/>
                    <a:pt x="475" y="2630"/>
                  </a:cubicBezTo>
                  <a:cubicBezTo>
                    <a:pt x="1029" y="2310"/>
                    <a:pt x="1318" y="1895"/>
                    <a:pt x="1339" y="1477"/>
                  </a:cubicBezTo>
                  <a:lnTo>
                    <a:pt x="1339" y="874"/>
                  </a:lnTo>
                  <a:lnTo>
                    <a:pt x="1180" y="874"/>
                  </a:lnTo>
                  <a:cubicBezTo>
                    <a:pt x="1038" y="636"/>
                    <a:pt x="804" y="412"/>
                    <a:pt x="474" y="223"/>
                  </a:cubicBezTo>
                  <a:cubicBezTo>
                    <a:pt x="327" y="137"/>
                    <a:pt x="168" y="64"/>
                    <a:pt x="1"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3"/>
            <p:cNvSpPr/>
            <p:nvPr/>
          </p:nvSpPr>
          <p:spPr>
            <a:xfrm>
              <a:off x="2369175" y="1285225"/>
              <a:ext cx="161775" cy="85125"/>
            </a:xfrm>
            <a:custGeom>
              <a:avLst/>
              <a:gdLst/>
              <a:ahLst/>
              <a:cxnLst/>
              <a:rect l="l" t="t" r="r" b="b"/>
              <a:pathLst>
                <a:path w="6471" h="3405" extrusionOk="0">
                  <a:moveTo>
                    <a:pt x="3235" y="1"/>
                  </a:moveTo>
                  <a:cubicBezTo>
                    <a:pt x="2481" y="1"/>
                    <a:pt x="1727" y="167"/>
                    <a:pt x="1151" y="499"/>
                  </a:cubicBezTo>
                  <a:cubicBezTo>
                    <a:pt x="0" y="1164"/>
                    <a:pt x="0" y="2242"/>
                    <a:pt x="1151" y="2906"/>
                  </a:cubicBezTo>
                  <a:cubicBezTo>
                    <a:pt x="1727" y="3238"/>
                    <a:pt x="2481" y="3405"/>
                    <a:pt x="3235" y="3405"/>
                  </a:cubicBezTo>
                  <a:cubicBezTo>
                    <a:pt x="3990" y="3405"/>
                    <a:pt x="4744" y="3238"/>
                    <a:pt x="5319" y="2906"/>
                  </a:cubicBezTo>
                  <a:cubicBezTo>
                    <a:pt x="6471" y="2242"/>
                    <a:pt x="6471" y="1164"/>
                    <a:pt x="5319" y="499"/>
                  </a:cubicBezTo>
                  <a:cubicBezTo>
                    <a:pt x="4744" y="167"/>
                    <a:pt x="3990" y="1"/>
                    <a:pt x="3235"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3"/>
            <p:cNvSpPr/>
            <p:nvPr/>
          </p:nvSpPr>
          <p:spPr>
            <a:xfrm>
              <a:off x="2369175" y="1285225"/>
              <a:ext cx="161775" cy="85125"/>
            </a:xfrm>
            <a:custGeom>
              <a:avLst/>
              <a:gdLst/>
              <a:ahLst/>
              <a:cxnLst/>
              <a:rect l="l" t="t" r="r" b="b"/>
              <a:pathLst>
                <a:path w="6471" h="3405" extrusionOk="0">
                  <a:moveTo>
                    <a:pt x="3235" y="1"/>
                  </a:moveTo>
                  <a:cubicBezTo>
                    <a:pt x="2481" y="1"/>
                    <a:pt x="1727" y="167"/>
                    <a:pt x="1151" y="499"/>
                  </a:cubicBezTo>
                  <a:cubicBezTo>
                    <a:pt x="0" y="1164"/>
                    <a:pt x="0" y="2242"/>
                    <a:pt x="1151" y="2906"/>
                  </a:cubicBezTo>
                  <a:cubicBezTo>
                    <a:pt x="1727" y="3238"/>
                    <a:pt x="2481" y="3405"/>
                    <a:pt x="3235" y="3405"/>
                  </a:cubicBezTo>
                  <a:cubicBezTo>
                    <a:pt x="3990" y="3405"/>
                    <a:pt x="4744" y="3238"/>
                    <a:pt x="5319" y="2906"/>
                  </a:cubicBezTo>
                  <a:cubicBezTo>
                    <a:pt x="6471" y="2242"/>
                    <a:pt x="6471" y="1164"/>
                    <a:pt x="5319" y="499"/>
                  </a:cubicBezTo>
                  <a:cubicBezTo>
                    <a:pt x="4744" y="167"/>
                    <a:pt x="3990"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3"/>
            <p:cNvSpPr/>
            <p:nvPr/>
          </p:nvSpPr>
          <p:spPr>
            <a:xfrm>
              <a:off x="2401150" y="1301475"/>
              <a:ext cx="97800" cy="52650"/>
            </a:xfrm>
            <a:custGeom>
              <a:avLst/>
              <a:gdLst/>
              <a:ahLst/>
              <a:cxnLst/>
              <a:rect l="l" t="t" r="r" b="b"/>
              <a:pathLst>
                <a:path w="3912" h="2106" extrusionOk="0">
                  <a:moveTo>
                    <a:pt x="1957" y="0"/>
                  </a:moveTo>
                  <a:cubicBezTo>
                    <a:pt x="1446" y="0"/>
                    <a:pt x="964" y="103"/>
                    <a:pt x="599" y="289"/>
                  </a:cubicBezTo>
                  <a:cubicBezTo>
                    <a:pt x="213" y="487"/>
                    <a:pt x="0" y="758"/>
                    <a:pt x="0" y="1052"/>
                  </a:cubicBezTo>
                  <a:cubicBezTo>
                    <a:pt x="0" y="1346"/>
                    <a:pt x="213" y="1618"/>
                    <a:pt x="599" y="1815"/>
                  </a:cubicBezTo>
                  <a:cubicBezTo>
                    <a:pt x="963" y="2002"/>
                    <a:pt x="1446" y="2105"/>
                    <a:pt x="1957" y="2105"/>
                  </a:cubicBezTo>
                  <a:cubicBezTo>
                    <a:pt x="2468" y="2105"/>
                    <a:pt x="2949" y="2002"/>
                    <a:pt x="3315" y="1815"/>
                  </a:cubicBezTo>
                  <a:cubicBezTo>
                    <a:pt x="3700" y="1617"/>
                    <a:pt x="3911" y="1346"/>
                    <a:pt x="3911" y="1052"/>
                  </a:cubicBezTo>
                  <a:cubicBezTo>
                    <a:pt x="3911" y="758"/>
                    <a:pt x="3700" y="487"/>
                    <a:pt x="3315" y="289"/>
                  </a:cubicBezTo>
                  <a:cubicBezTo>
                    <a:pt x="2949" y="102"/>
                    <a:pt x="2468" y="0"/>
                    <a:pt x="1957"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3"/>
            <p:cNvSpPr/>
            <p:nvPr/>
          </p:nvSpPr>
          <p:spPr>
            <a:xfrm>
              <a:off x="2401150" y="1301475"/>
              <a:ext cx="97800" cy="52650"/>
            </a:xfrm>
            <a:custGeom>
              <a:avLst/>
              <a:gdLst/>
              <a:ahLst/>
              <a:cxnLst/>
              <a:rect l="l" t="t" r="r" b="b"/>
              <a:pathLst>
                <a:path w="3912" h="2106" extrusionOk="0">
                  <a:moveTo>
                    <a:pt x="1957" y="0"/>
                  </a:moveTo>
                  <a:cubicBezTo>
                    <a:pt x="1446" y="0"/>
                    <a:pt x="964" y="103"/>
                    <a:pt x="599" y="289"/>
                  </a:cubicBezTo>
                  <a:cubicBezTo>
                    <a:pt x="213" y="487"/>
                    <a:pt x="0" y="758"/>
                    <a:pt x="0" y="1052"/>
                  </a:cubicBezTo>
                  <a:cubicBezTo>
                    <a:pt x="0" y="1346"/>
                    <a:pt x="213" y="1618"/>
                    <a:pt x="599" y="1815"/>
                  </a:cubicBezTo>
                  <a:cubicBezTo>
                    <a:pt x="963" y="2002"/>
                    <a:pt x="1446" y="2105"/>
                    <a:pt x="1957" y="2105"/>
                  </a:cubicBezTo>
                  <a:cubicBezTo>
                    <a:pt x="2468" y="2105"/>
                    <a:pt x="2949" y="2002"/>
                    <a:pt x="3315" y="1815"/>
                  </a:cubicBezTo>
                  <a:cubicBezTo>
                    <a:pt x="3700" y="1617"/>
                    <a:pt x="3911" y="1346"/>
                    <a:pt x="3911" y="1052"/>
                  </a:cubicBezTo>
                  <a:cubicBezTo>
                    <a:pt x="3911" y="758"/>
                    <a:pt x="3700" y="487"/>
                    <a:pt x="3315" y="289"/>
                  </a:cubicBezTo>
                  <a:cubicBezTo>
                    <a:pt x="2949" y="102"/>
                    <a:pt x="2468" y="0"/>
                    <a:pt x="19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3"/>
            <p:cNvSpPr/>
            <p:nvPr/>
          </p:nvSpPr>
          <p:spPr>
            <a:xfrm>
              <a:off x="2379600" y="1288425"/>
              <a:ext cx="140975" cy="78700"/>
            </a:xfrm>
            <a:custGeom>
              <a:avLst/>
              <a:gdLst/>
              <a:ahLst/>
              <a:cxnLst/>
              <a:rect l="l" t="t" r="r" b="b"/>
              <a:pathLst>
                <a:path w="5639" h="3148" extrusionOk="0">
                  <a:moveTo>
                    <a:pt x="2819" y="522"/>
                  </a:moveTo>
                  <a:cubicBezTo>
                    <a:pt x="3330" y="522"/>
                    <a:pt x="3811" y="625"/>
                    <a:pt x="4177" y="811"/>
                  </a:cubicBezTo>
                  <a:cubicBezTo>
                    <a:pt x="4562" y="1009"/>
                    <a:pt x="4773" y="1280"/>
                    <a:pt x="4773" y="1574"/>
                  </a:cubicBezTo>
                  <a:cubicBezTo>
                    <a:pt x="4773" y="1868"/>
                    <a:pt x="4562" y="2140"/>
                    <a:pt x="4177" y="2337"/>
                  </a:cubicBezTo>
                  <a:cubicBezTo>
                    <a:pt x="3811" y="2524"/>
                    <a:pt x="3330" y="2627"/>
                    <a:pt x="2819" y="2627"/>
                  </a:cubicBezTo>
                  <a:cubicBezTo>
                    <a:pt x="2308" y="2627"/>
                    <a:pt x="1826" y="2524"/>
                    <a:pt x="1461" y="2337"/>
                  </a:cubicBezTo>
                  <a:cubicBezTo>
                    <a:pt x="1075" y="2140"/>
                    <a:pt x="862" y="1868"/>
                    <a:pt x="862" y="1574"/>
                  </a:cubicBezTo>
                  <a:cubicBezTo>
                    <a:pt x="862" y="1280"/>
                    <a:pt x="1075" y="1009"/>
                    <a:pt x="1461" y="811"/>
                  </a:cubicBezTo>
                  <a:cubicBezTo>
                    <a:pt x="1825" y="624"/>
                    <a:pt x="2308" y="522"/>
                    <a:pt x="2819" y="522"/>
                  </a:cubicBezTo>
                  <a:close/>
                  <a:moveTo>
                    <a:pt x="2819" y="1"/>
                  </a:moveTo>
                  <a:cubicBezTo>
                    <a:pt x="2053" y="1"/>
                    <a:pt x="1335" y="173"/>
                    <a:pt x="798" y="483"/>
                  </a:cubicBezTo>
                  <a:cubicBezTo>
                    <a:pt x="282" y="780"/>
                    <a:pt x="0" y="1167"/>
                    <a:pt x="0" y="1574"/>
                  </a:cubicBezTo>
                  <a:cubicBezTo>
                    <a:pt x="0" y="1981"/>
                    <a:pt x="284" y="2369"/>
                    <a:pt x="798" y="2666"/>
                  </a:cubicBezTo>
                  <a:cubicBezTo>
                    <a:pt x="1337" y="2976"/>
                    <a:pt x="2053" y="3148"/>
                    <a:pt x="2819" y="3148"/>
                  </a:cubicBezTo>
                  <a:cubicBezTo>
                    <a:pt x="3584" y="3148"/>
                    <a:pt x="4302" y="2976"/>
                    <a:pt x="4839" y="2666"/>
                  </a:cubicBezTo>
                  <a:cubicBezTo>
                    <a:pt x="5355" y="2368"/>
                    <a:pt x="5639" y="1981"/>
                    <a:pt x="5639" y="1574"/>
                  </a:cubicBezTo>
                  <a:cubicBezTo>
                    <a:pt x="5639" y="1167"/>
                    <a:pt x="5355" y="780"/>
                    <a:pt x="4839" y="483"/>
                  </a:cubicBezTo>
                  <a:cubicBezTo>
                    <a:pt x="4302" y="171"/>
                    <a:pt x="3584" y="1"/>
                    <a:pt x="2819"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3"/>
            <p:cNvSpPr/>
            <p:nvPr/>
          </p:nvSpPr>
          <p:spPr>
            <a:xfrm>
              <a:off x="2379600" y="1288425"/>
              <a:ext cx="140975" cy="78700"/>
            </a:xfrm>
            <a:custGeom>
              <a:avLst/>
              <a:gdLst/>
              <a:ahLst/>
              <a:cxnLst/>
              <a:rect l="l" t="t" r="r" b="b"/>
              <a:pathLst>
                <a:path w="5639" h="3148" extrusionOk="0">
                  <a:moveTo>
                    <a:pt x="2819" y="522"/>
                  </a:moveTo>
                  <a:cubicBezTo>
                    <a:pt x="3330" y="522"/>
                    <a:pt x="3811" y="625"/>
                    <a:pt x="4177" y="811"/>
                  </a:cubicBezTo>
                  <a:cubicBezTo>
                    <a:pt x="4562" y="1009"/>
                    <a:pt x="4773" y="1280"/>
                    <a:pt x="4773" y="1574"/>
                  </a:cubicBezTo>
                  <a:cubicBezTo>
                    <a:pt x="4773" y="1868"/>
                    <a:pt x="4562" y="2140"/>
                    <a:pt x="4177" y="2337"/>
                  </a:cubicBezTo>
                  <a:cubicBezTo>
                    <a:pt x="3811" y="2524"/>
                    <a:pt x="3330" y="2627"/>
                    <a:pt x="2819" y="2627"/>
                  </a:cubicBezTo>
                  <a:cubicBezTo>
                    <a:pt x="2308" y="2627"/>
                    <a:pt x="1826" y="2524"/>
                    <a:pt x="1461" y="2337"/>
                  </a:cubicBezTo>
                  <a:cubicBezTo>
                    <a:pt x="1075" y="2140"/>
                    <a:pt x="862" y="1868"/>
                    <a:pt x="862" y="1574"/>
                  </a:cubicBezTo>
                  <a:cubicBezTo>
                    <a:pt x="862" y="1280"/>
                    <a:pt x="1075" y="1009"/>
                    <a:pt x="1461" y="811"/>
                  </a:cubicBezTo>
                  <a:cubicBezTo>
                    <a:pt x="1825" y="624"/>
                    <a:pt x="2308" y="522"/>
                    <a:pt x="2819" y="522"/>
                  </a:cubicBezTo>
                  <a:close/>
                  <a:moveTo>
                    <a:pt x="2819" y="1"/>
                  </a:moveTo>
                  <a:cubicBezTo>
                    <a:pt x="2053" y="1"/>
                    <a:pt x="1335" y="173"/>
                    <a:pt x="798" y="483"/>
                  </a:cubicBezTo>
                  <a:cubicBezTo>
                    <a:pt x="282" y="780"/>
                    <a:pt x="0" y="1167"/>
                    <a:pt x="0" y="1574"/>
                  </a:cubicBezTo>
                  <a:cubicBezTo>
                    <a:pt x="0" y="1981"/>
                    <a:pt x="284" y="2369"/>
                    <a:pt x="798" y="2666"/>
                  </a:cubicBezTo>
                  <a:cubicBezTo>
                    <a:pt x="1337" y="2976"/>
                    <a:pt x="2053" y="3148"/>
                    <a:pt x="2819" y="3148"/>
                  </a:cubicBezTo>
                  <a:cubicBezTo>
                    <a:pt x="3584" y="3148"/>
                    <a:pt x="4302" y="2976"/>
                    <a:pt x="4839" y="2666"/>
                  </a:cubicBezTo>
                  <a:cubicBezTo>
                    <a:pt x="5355" y="2368"/>
                    <a:pt x="5639" y="1981"/>
                    <a:pt x="5639" y="1574"/>
                  </a:cubicBezTo>
                  <a:cubicBezTo>
                    <a:pt x="5639" y="1167"/>
                    <a:pt x="5355" y="780"/>
                    <a:pt x="4839" y="483"/>
                  </a:cubicBezTo>
                  <a:cubicBezTo>
                    <a:pt x="4302" y="171"/>
                    <a:pt x="3584" y="1"/>
                    <a:pt x="28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3"/>
            <p:cNvSpPr/>
            <p:nvPr/>
          </p:nvSpPr>
          <p:spPr>
            <a:xfrm>
              <a:off x="2399150" y="1303975"/>
              <a:ext cx="101800" cy="47600"/>
            </a:xfrm>
            <a:custGeom>
              <a:avLst/>
              <a:gdLst/>
              <a:ahLst/>
              <a:cxnLst/>
              <a:rect l="l" t="t" r="r" b="b"/>
              <a:pathLst>
                <a:path w="4072" h="1904" extrusionOk="0">
                  <a:moveTo>
                    <a:pt x="2036" y="0"/>
                  </a:moveTo>
                  <a:cubicBezTo>
                    <a:pt x="1562" y="0"/>
                    <a:pt x="1087" y="93"/>
                    <a:pt x="726" y="279"/>
                  </a:cubicBezTo>
                  <a:cubicBezTo>
                    <a:pt x="1" y="651"/>
                    <a:pt x="1" y="1253"/>
                    <a:pt x="726" y="1624"/>
                  </a:cubicBezTo>
                  <a:cubicBezTo>
                    <a:pt x="1087" y="1810"/>
                    <a:pt x="1562" y="1903"/>
                    <a:pt x="2036" y="1903"/>
                  </a:cubicBezTo>
                  <a:cubicBezTo>
                    <a:pt x="2511" y="1903"/>
                    <a:pt x="2986" y="1810"/>
                    <a:pt x="3348" y="1624"/>
                  </a:cubicBezTo>
                  <a:cubicBezTo>
                    <a:pt x="4072" y="1253"/>
                    <a:pt x="4072" y="651"/>
                    <a:pt x="3348" y="279"/>
                  </a:cubicBezTo>
                  <a:cubicBezTo>
                    <a:pt x="2986" y="93"/>
                    <a:pt x="2511" y="0"/>
                    <a:pt x="20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3"/>
            <p:cNvSpPr/>
            <p:nvPr/>
          </p:nvSpPr>
          <p:spPr>
            <a:xfrm>
              <a:off x="2399150" y="1303975"/>
              <a:ext cx="101800" cy="47600"/>
            </a:xfrm>
            <a:custGeom>
              <a:avLst/>
              <a:gdLst/>
              <a:ahLst/>
              <a:cxnLst/>
              <a:rect l="l" t="t" r="r" b="b"/>
              <a:pathLst>
                <a:path w="4072" h="1904" extrusionOk="0">
                  <a:moveTo>
                    <a:pt x="2036" y="0"/>
                  </a:moveTo>
                  <a:cubicBezTo>
                    <a:pt x="1562" y="0"/>
                    <a:pt x="1087" y="93"/>
                    <a:pt x="726" y="279"/>
                  </a:cubicBezTo>
                  <a:cubicBezTo>
                    <a:pt x="1" y="651"/>
                    <a:pt x="1" y="1253"/>
                    <a:pt x="726" y="1624"/>
                  </a:cubicBezTo>
                  <a:cubicBezTo>
                    <a:pt x="1087" y="1810"/>
                    <a:pt x="1562" y="1903"/>
                    <a:pt x="2036" y="1903"/>
                  </a:cubicBezTo>
                  <a:cubicBezTo>
                    <a:pt x="2511" y="1903"/>
                    <a:pt x="2986" y="1810"/>
                    <a:pt x="3348" y="1624"/>
                  </a:cubicBezTo>
                  <a:cubicBezTo>
                    <a:pt x="4072" y="1253"/>
                    <a:pt x="4072" y="651"/>
                    <a:pt x="3348" y="279"/>
                  </a:cubicBezTo>
                  <a:cubicBezTo>
                    <a:pt x="2986" y="93"/>
                    <a:pt x="2511" y="0"/>
                    <a:pt x="2036"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3"/>
            <p:cNvSpPr/>
            <p:nvPr/>
          </p:nvSpPr>
          <p:spPr>
            <a:xfrm>
              <a:off x="2399150" y="1303975"/>
              <a:ext cx="101800" cy="47600"/>
            </a:xfrm>
            <a:custGeom>
              <a:avLst/>
              <a:gdLst/>
              <a:ahLst/>
              <a:cxnLst/>
              <a:rect l="l" t="t" r="r" b="b"/>
              <a:pathLst>
                <a:path w="4072" h="1904" extrusionOk="0">
                  <a:moveTo>
                    <a:pt x="2036" y="0"/>
                  </a:moveTo>
                  <a:cubicBezTo>
                    <a:pt x="1562" y="0"/>
                    <a:pt x="1087" y="93"/>
                    <a:pt x="726" y="279"/>
                  </a:cubicBezTo>
                  <a:cubicBezTo>
                    <a:pt x="1" y="651"/>
                    <a:pt x="1" y="1253"/>
                    <a:pt x="726" y="1624"/>
                  </a:cubicBezTo>
                  <a:cubicBezTo>
                    <a:pt x="1087" y="1810"/>
                    <a:pt x="1562" y="1903"/>
                    <a:pt x="2036" y="1903"/>
                  </a:cubicBezTo>
                  <a:cubicBezTo>
                    <a:pt x="2511" y="1903"/>
                    <a:pt x="2986" y="1810"/>
                    <a:pt x="3348" y="1624"/>
                  </a:cubicBezTo>
                  <a:cubicBezTo>
                    <a:pt x="4072" y="1253"/>
                    <a:pt x="4072" y="651"/>
                    <a:pt x="3348" y="279"/>
                  </a:cubicBezTo>
                  <a:cubicBezTo>
                    <a:pt x="2986" y="93"/>
                    <a:pt x="2511" y="0"/>
                    <a:pt x="20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3"/>
            <p:cNvSpPr/>
            <p:nvPr/>
          </p:nvSpPr>
          <p:spPr>
            <a:xfrm>
              <a:off x="2404125" y="1310300"/>
              <a:ext cx="91900" cy="41325"/>
            </a:xfrm>
            <a:custGeom>
              <a:avLst/>
              <a:gdLst/>
              <a:ahLst/>
              <a:cxnLst/>
              <a:rect l="l" t="t" r="r" b="b"/>
              <a:pathLst>
                <a:path w="3676" h="1653" extrusionOk="0">
                  <a:moveTo>
                    <a:pt x="1837" y="0"/>
                  </a:moveTo>
                  <a:cubicBezTo>
                    <a:pt x="1363" y="0"/>
                    <a:pt x="888" y="93"/>
                    <a:pt x="527" y="279"/>
                  </a:cubicBezTo>
                  <a:cubicBezTo>
                    <a:pt x="227" y="432"/>
                    <a:pt x="52" y="626"/>
                    <a:pt x="0" y="826"/>
                  </a:cubicBezTo>
                  <a:cubicBezTo>
                    <a:pt x="52" y="1025"/>
                    <a:pt x="227" y="1219"/>
                    <a:pt x="527" y="1373"/>
                  </a:cubicBezTo>
                  <a:cubicBezTo>
                    <a:pt x="888" y="1559"/>
                    <a:pt x="1363" y="1652"/>
                    <a:pt x="1837" y="1652"/>
                  </a:cubicBezTo>
                  <a:cubicBezTo>
                    <a:pt x="2312" y="1652"/>
                    <a:pt x="2787" y="1559"/>
                    <a:pt x="3149" y="1373"/>
                  </a:cubicBezTo>
                  <a:cubicBezTo>
                    <a:pt x="3449" y="1219"/>
                    <a:pt x="3624" y="1025"/>
                    <a:pt x="3676" y="826"/>
                  </a:cubicBezTo>
                  <a:cubicBezTo>
                    <a:pt x="3624" y="626"/>
                    <a:pt x="3449" y="432"/>
                    <a:pt x="3149" y="279"/>
                  </a:cubicBezTo>
                  <a:cubicBezTo>
                    <a:pt x="2787" y="93"/>
                    <a:pt x="2312" y="0"/>
                    <a:pt x="1837"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3"/>
            <p:cNvSpPr/>
            <p:nvPr/>
          </p:nvSpPr>
          <p:spPr>
            <a:xfrm>
              <a:off x="2404125" y="1310300"/>
              <a:ext cx="91900" cy="41325"/>
            </a:xfrm>
            <a:custGeom>
              <a:avLst/>
              <a:gdLst/>
              <a:ahLst/>
              <a:cxnLst/>
              <a:rect l="l" t="t" r="r" b="b"/>
              <a:pathLst>
                <a:path w="3676" h="1653" extrusionOk="0">
                  <a:moveTo>
                    <a:pt x="1837" y="0"/>
                  </a:moveTo>
                  <a:cubicBezTo>
                    <a:pt x="1363" y="0"/>
                    <a:pt x="888" y="93"/>
                    <a:pt x="527" y="279"/>
                  </a:cubicBezTo>
                  <a:cubicBezTo>
                    <a:pt x="227" y="432"/>
                    <a:pt x="52" y="626"/>
                    <a:pt x="0" y="826"/>
                  </a:cubicBezTo>
                  <a:cubicBezTo>
                    <a:pt x="52" y="1025"/>
                    <a:pt x="227" y="1219"/>
                    <a:pt x="527" y="1373"/>
                  </a:cubicBezTo>
                  <a:cubicBezTo>
                    <a:pt x="888" y="1559"/>
                    <a:pt x="1363" y="1652"/>
                    <a:pt x="1837" y="1652"/>
                  </a:cubicBezTo>
                  <a:cubicBezTo>
                    <a:pt x="2312" y="1652"/>
                    <a:pt x="2787" y="1559"/>
                    <a:pt x="3149" y="1373"/>
                  </a:cubicBezTo>
                  <a:cubicBezTo>
                    <a:pt x="3449" y="1219"/>
                    <a:pt x="3624" y="1025"/>
                    <a:pt x="3676" y="826"/>
                  </a:cubicBezTo>
                  <a:cubicBezTo>
                    <a:pt x="3624" y="626"/>
                    <a:pt x="3449" y="432"/>
                    <a:pt x="3149" y="279"/>
                  </a:cubicBezTo>
                  <a:cubicBezTo>
                    <a:pt x="2787" y="93"/>
                    <a:pt x="2312" y="0"/>
                    <a:pt x="18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3"/>
            <p:cNvSpPr/>
            <p:nvPr/>
          </p:nvSpPr>
          <p:spPr>
            <a:xfrm>
              <a:off x="2447825" y="1311325"/>
              <a:ext cx="6650" cy="13750"/>
            </a:xfrm>
            <a:custGeom>
              <a:avLst/>
              <a:gdLst/>
              <a:ahLst/>
              <a:cxnLst/>
              <a:rect l="l" t="t" r="r" b="b"/>
              <a:pathLst>
                <a:path w="266" h="550" extrusionOk="0">
                  <a:moveTo>
                    <a:pt x="265" y="0"/>
                  </a:moveTo>
                  <a:lnTo>
                    <a:pt x="0" y="267"/>
                  </a:lnTo>
                  <a:lnTo>
                    <a:pt x="0" y="550"/>
                  </a:lnTo>
                  <a:lnTo>
                    <a:pt x="172" y="370"/>
                  </a:lnTo>
                  <a:lnTo>
                    <a:pt x="265" y="272"/>
                  </a:lnTo>
                  <a:lnTo>
                    <a:pt x="265" y="0"/>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3"/>
            <p:cNvSpPr/>
            <p:nvPr/>
          </p:nvSpPr>
          <p:spPr>
            <a:xfrm>
              <a:off x="2447825" y="1311325"/>
              <a:ext cx="6650" cy="13750"/>
            </a:xfrm>
            <a:custGeom>
              <a:avLst/>
              <a:gdLst/>
              <a:ahLst/>
              <a:cxnLst/>
              <a:rect l="l" t="t" r="r" b="b"/>
              <a:pathLst>
                <a:path w="266" h="550" extrusionOk="0">
                  <a:moveTo>
                    <a:pt x="265" y="0"/>
                  </a:moveTo>
                  <a:lnTo>
                    <a:pt x="0" y="267"/>
                  </a:lnTo>
                  <a:lnTo>
                    <a:pt x="0" y="550"/>
                  </a:lnTo>
                  <a:lnTo>
                    <a:pt x="172" y="370"/>
                  </a:lnTo>
                  <a:lnTo>
                    <a:pt x="265" y="272"/>
                  </a:lnTo>
                  <a:lnTo>
                    <a:pt x="26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3"/>
            <p:cNvSpPr/>
            <p:nvPr/>
          </p:nvSpPr>
          <p:spPr>
            <a:xfrm>
              <a:off x="2435125" y="1317300"/>
              <a:ext cx="12725" cy="6650"/>
            </a:xfrm>
            <a:custGeom>
              <a:avLst/>
              <a:gdLst/>
              <a:ahLst/>
              <a:cxnLst/>
              <a:rect l="l" t="t" r="r" b="b"/>
              <a:pathLst>
                <a:path w="509" h="266" extrusionOk="0">
                  <a:moveTo>
                    <a:pt x="363" y="0"/>
                  </a:moveTo>
                  <a:cubicBezTo>
                    <a:pt x="286" y="0"/>
                    <a:pt x="205" y="21"/>
                    <a:pt x="125" y="67"/>
                  </a:cubicBezTo>
                  <a:cubicBezTo>
                    <a:pt x="0" y="139"/>
                    <a:pt x="10" y="197"/>
                    <a:pt x="76" y="236"/>
                  </a:cubicBezTo>
                  <a:cubicBezTo>
                    <a:pt x="94" y="245"/>
                    <a:pt x="111" y="253"/>
                    <a:pt x="130" y="258"/>
                  </a:cubicBezTo>
                  <a:cubicBezTo>
                    <a:pt x="150" y="263"/>
                    <a:pt x="171" y="266"/>
                    <a:pt x="192" y="266"/>
                  </a:cubicBezTo>
                  <a:cubicBezTo>
                    <a:pt x="209" y="266"/>
                    <a:pt x="226" y="264"/>
                    <a:pt x="244" y="262"/>
                  </a:cubicBezTo>
                  <a:cubicBezTo>
                    <a:pt x="312" y="253"/>
                    <a:pt x="397" y="226"/>
                    <a:pt x="508" y="187"/>
                  </a:cubicBezTo>
                  <a:lnTo>
                    <a:pt x="508" y="27"/>
                  </a:lnTo>
                  <a:cubicBezTo>
                    <a:pt x="463" y="9"/>
                    <a:pt x="414" y="0"/>
                    <a:pt x="363"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3"/>
            <p:cNvSpPr/>
            <p:nvPr/>
          </p:nvSpPr>
          <p:spPr>
            <a:xfrm>
              <a:off x="2435125" y="1317300"/>
              <a:ext cx="12725" cy="6650"/>
            </a:xfrm>
            <a:custGeom>
              <a:avLst/>
              <a:gdLst/>
              <a:ahLst/>
              <a:cxnLst/>
              <a:rect l="l" t="t" r="r" b="b"/>
              <a:pathLst>
                <a:path w="509" h="266" extrusionOk="0">
                  <a:moveTo>
                    <a:pt x="363" y="0"/>
                  </a:moveTo>
                  <a:cubicBezTo>
                    <a:pt x="286" y="0"/>
                    <a:pt x="205" y="21"/>
                    <a:pt x="125" y="67"/>
                  </a:cubicBezTo>
                  <a:cubicBezTo>
                    <a:pt x="0" y="139"/>
                    <a:pt x="10" y="197"/>
                    <a:pt x="76" y="236"/>
                  </a:cubicBezTo>
                  <a:cubicBezTo>
                    <a:pt x="94" y="245"/>
                    <a:pt x="111" y="253"/>
                    <a:pt x="130" y="258"/>
                  </a:cubicBezTo>
                  <a:cubicBezTo>
                    <a:pt x="150" y="263"/>
                    <a:pt x="171" y="266"/>
                    <a:pt x="192" y="266"/>
                  </a:cubicBezTo>
                  <a:cubicBezTo>
                    <a:pt x="209" y="266"/>
                    <a:pt x="226" y="264"/>
                    <a:pt x="244" y="262"/>
                  </a:cubicBezTo>
                  <a:cubicBezTo>
                    <a:pt x="312" y="253"/>
                    <a:pt x="397" y="226"/>
                    <a:pt x="508" y="187"/>
                  </a:cubicBezTo>
                  <a:lnTo>
                    <a:pt x="508" y="27"/>
                  </a:lnTo>
                  <a:cubicBezTo>
                    <a:pt x="463" y="9"/>
                    <a:pt x="414" y="0"/>
                    <a:pt x="3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3"/>
            <p:cNvSpPr/>
            <p:nvPr/>
          </p:nvSpPr>
          <p:spPr>
            <a:xfrm>
              <a:off x="2421525" y="1313575"/>
              <a:ext cx="57100" cy="33900"/>
            </a:xfrm>
            <a:custGeom>
              <a:avLst/>
              <a:gdLst/>
              <a:ahLst/>
              <a:cxnLst/>
              <a:rect l="l" t="t" r="r" b="b"/>
              <a:pathLst>
                <a:path w="2284" h="1356" extrusionOk="0">
                  <a:moveTo>
                    <a:pt x="1" y="0"/>
                  </a:moveTo>
                  <a:lnTo>
                    <a:pt x="1" y="236"/>
                  </a:lnTo>
                  <a:lnTo>
                    <a:pt x="81" y="283"/>
                  </a:lnTo>
                  <a:lnTo>
                    <a:pt x="81" y="283"/>
                  </a:lnTo>
                  <a:cubicBezTo>
                    <a:pt x="107" y="232"/>
                    <a:pt x="154" y="180"/>
                    <a:pt x="220" y="128"/>
                  </a:cubicBezTo>
                  <a:lnTo>
                    <a:pt x="1" y="0"/>
                  </a:lnTo>
                  <a:close/>
                  <a:moveTo>
                    <a:pt x="81" y="283"/>
                  </a:moveTo>
                  <a:cubicBezTo>
                    <a:pt x="65" y="316"/>
                    <a:pt x="57" y="348"/>
                    <a:pt x="58" y="380"/>
                  </a:cubicBezTo>
                  <a:lnTo>
                    <a:pt x="58" y="382"/>
                  </a:lnTo>
                  <a:lnTo>
                    <a:pt x="82" y="283"/>
                  </a:lnTo>
                  <a:lnTo>
                    <a:pt x="81" y="283"/>
                  </a:lnTo>
                  <a:close/>
                  <a:moveTo>
                    <a:pt x="58" y="382"/>
                  </a:moveTo>
                  <a:lnTo>
                    <a:pt x="58" y="610"/>
                  </a:lnTo>
                  <a:cubicBezTo>
                    <a:pt x="58" y="697"/>
                    <a:pt x="120" y="781"/>
                    <a:pt x="252" y="858"/>
                  </a:cubicBezTo>
                  <a:cubicBezTo>
                    <a:pt x="389" y="938"/>
                    <a:pt x="524" y="967"/>
                    <a:pt x="657" y="967"/>
                  </a:cubicBezTo>
                  <a:cubicBezTo>
                    <a:pt x="745" y="967"/>
                    <a:pt x="831" y="954"/>
                    <a:pt x="916" y="935"/>
                  </a:cubicBezTo>
                  <a:lnTo>
                    <a:pt x="1050" y="898"/>
                  </a:lnTo>
                  <a:lnTo>
                    <a:pt x="1050" y="898"/>
                  </a:lnTo>
                  <a:lnTo>
                    <a:pt x="1196" y="753"/>
                  </a:lnTo>
                  <a:cubicBezTo>
                    <a:pt x="1243" y="772"/>
                    <a:pt x="1309" y="789"/>
                    <a:pt x="1384" y="789"/>
                  </a:cubicBezTo>
                  <a:cubicBezTo>
                    <a:pt x="1457" y="789"/>
                    <a:pt x="1538" y="773"/>
                    <a:pt x="1615" y="728"/>
                  </a:cubicBezTo>
                  <a:cubicBezTo>
                    <a:pt x="1713" y="671"/>
                    <a:pt x="1741" y="609"/>
                    <a:pt x="1653" y="559"/>
                  </a:cubicBezTo>
                  <a:cubicBezTo>
                    <a:pt x="1614" y="537"/>
                    <a:pt x="1573" y="528"/>
                    <a:pt x="1529" y="528"/>
                  </a:cubicBezTo>
                  <a:cubicBezTo>
                    <a:pt x="1410" y="528"/>
                    <a:pt x="1268" y="593"/>
                    <a:pt x="1090" y="651"/>
                  </a:cubicBezTo>
                  <a:cubicBezTo>
                    <a:pt x="952" y="696"/>
                    <a:pt x="807" y="732"/>
                    <a:pt x="659" y="732"/>
                  </a:cubicBezTo>
                  <a:cubicBezTo>
                    <a:pt x="525" y="732"/>
                    <a:pt x="389" y="703"/>
                    <a:pt x="252" y="624"/>
                  </a:cubicBezTo>
                  <a:cubicBezTo>
                    <a:pt x="122" y="549"/>
                    <a:pt x="60" y="466"/>
                    <a:pt x="58" y="382"/>
                  </a:cubicBezTo>
                  <a:close/>
                  <a:moveTo>
                    <a:pt x="1051" y="897"/>
                  </a:moveTo>
                  <a:lnTo>
                    <a:pt x="1050" y="898"/>
                  </a:lnTo>
                  <a:lnTo>
                    <a:pt x="1050" y="898"/>
                  </a:lnTo>
                  <a:lnTo>
                    <a:pt x="915" y="1032"/>
                  </a:lnTo>
                  <a:cubicBezTo>
                    <a:pt x="915" y="1032"/>
                    <a:pt x="915" y="1032"/>
                    <a:pt x="916" y="1032"/>
                  </a:cubicBezTo>
                  <a:lnTo>
                    <a:pt x="916" y="1032"/>
                  </a:lnTo>
                  <a:lnTo>
                    <a:pt x="916" y="1032"/>
                  </a:lnTo>
                  <a:lnTo>
                    <a:pt x="1051" y="897"/>
                  </a:lnTo>
                  <a:close/>
                  <a:moveTo>
                    <a:pt x="2284" y="949"/>
                  </a:moveTo>
                  <a:lnTo>
                    <a:pt x="1984" y="1121"/>
                  </a:lnTo>
                  <a:lnTo>
                    <a:pt x="1764" y="992"/>
                  </a:lnTo>
                  <a:cubicBezTo>
                    <a:pt x="1625" y="1054"/>
                    <a:pt x="1458" y="1099"/>
                    <a:pt x="1279" y="1099"/>
                  </a:cubicBezTo>
                  <a:cubicBezTo>
                    <a:pt x="1211" y="1099"/>
                    <a:pt x="1141" y="1092"/>
                    <a:pt x="1070" y="1077"/>
                  </a:cubicBezTo>
                  <a:cubicBezTo>
                    <a:pt x="1019" y="1067"/>
                    <a:pt x="967" y="1053"/>
                    <a:pt x="916" y="1032"/>
                  </a:cubicBezTo>
                  <a:lnTo>
                    <a:pt x="916" y="1032"/>
                  </a:lnTo>
                  <a:lnTo>
                    <a:pt x="916" y="1266"/>
                  </a:lnTo>
                  <a:cubicBezTo>
                    <a:pt x="1041" y="1313"/>
                    <a:pt x="1164" y="1333"/>
                    <a:pt x="1282" y="1333"/>
                  </a:cubicBezTo>
                  <a:cubicBezTo>
                    <a:pt x="1461" y="1333"/>
                    <a:pt x="1627" y="1288"/>
                    <a:pt x="1768" y="1228"/>
                  </a:cubicBezTo>
                  <a:lnTo>
                    <a:pt x="1986" y="1356"/>
                  </a:lnTo>
                  <a:lnTo>
                    <a:pt x="2284" y="1183"/>
                  </a:lnTo>
                  <a:lnTo>
                    <a:pt x="2284" y="949"/>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3"/>
            <p:cNvSpPr/>
            <p:nvPr/>
          </p:nvSpPr>
          <p:spPr>
            <a:xfrm>
              <a:off x="2422850" y="1320650"/>
              <a:ext cx="55675" cy="26800"/>
            </a:xfrm>
            <a:custGeom>
              <a:avLst/>
              <a:gdLst/>
              <a:ahLst/>
              <a:cxnLst/>
              <a:rect l="l" t="t" r="r" b="b"/>
              <a:pathLst>
                <a:path w="2227" h="1072" extrusionOk="0">
                  <a:moveTo>
                    <a:pt x="24" y="0"/>
                  </a:moveTo>
                  <a:lnTo>
                    <a:pt x="1" y="99"/>
                  </a:lnTo>
                  <a:lnTo>
                    <a:pt x="1" y="327"/>
                  </a:lnTo>
                  <a:cubicBezTo>
                    <a:pt x="1" y="414"/>
                    <a:pt x="63" y="498"/>
                    <a:pt x="195" y="575"/>
                  </a:cubicBezTo>
                  <a:cubicBezTo>
                    <a:pt x="331" y="655"/>
                    <a:pt x="467" y="684"/>
                    <a:pt x="599" y="684"/>
                  </a:cubicBezTo>
                  <a:cubicBezTo>
                    <a:pt x="687" y="684"/>
                    <a:pt x="774" y="671"/>
                    <a:pt x="859" y="652"/>
                  </a:cubicBezTo>
                  <a:lnTo>
                    <a:pt x="994" y="614"/>
                  </a:lnTo>
                  <a:lnTo>
                    <a:pt x="859" y="749"/>
                  </a:lnTo>
                  <a:lnTo>
                    <a:pt x="859" y="983"/>
                  </a:lnTo>
                  <a:cubicBezTo>
                    <a:pt x="983" y="1030"/>
                    <a:pt x="1107" y="1050"/>
                    <a:pt x="1225" y="1050"/>
                  </a:cubicBezTo>
                  <a:cubicBezTo>
                    <a:pt x="1404" y="1050"/>
                    <a:pt x="1570" y="1005"/>
                    <a:pt x="1710" y="945"/>
                  </a:cubicBezTo>
                  <a:lnTo>
                    <a:pt x="1929" y="1072"/>
                  </a:lnTo>
                  <a:lnTo>
                    <a:pt x="2227" y="900"/>
                  </a:lnTo>
                  <a:lnTo>
                    <a:pt x="2227" y="666"/>
                  </a:lnTo>
                  <a:lnTo>
                    <a:pt x="1929" y="838"/>
                  </a:lnTo>
                  <a:lnTo>
                    <a:pt x="1710" y="709"/>
                  </a:lnTo>
                  <a:cubicBezTo>
                    <a:pt x="1570" y="770"/>
                    <a:pt x="1404" y="815"/>
                    <a:pt x="1226" y="815"/>
                  </a:cubicBezTo>
                  <a:cubicBezTo>
                    <a:pt x="1157" y="815"/>
                    <a:pt x="1086" y="808"/>
                    <a:pt x="1015" y="793"/>
                  </a:cubicBezTo>
                  <a:cubicBezTo>
                    <a:pt x="964" y="783"/>
                    <a:pt x="911" y="769"/>
                    <a:pt x="860" y="749"/>
                  </a:cubicBezTo>
                  <a:lnTo>
                    <a:pt x="1142" y="470"/>
                  </a:lnTo>
                  <a:cubicBezTo>
                    <a:pt x="1188" y="489"/>
                    <a:pt x="1255" y="506"/>
                    <a:pt x="1329" y="506"/>
                  </a:cubicBezTo>
                  <a:cubicBezTo>
                    <a:pt x="1402" y="506"/>
                    <a:pt x="1483" y="490"/>
                    <a:pt x="1561" y="445"/>
                  </a:cubicBezTo>
                  <a:cubicBezTo>
                    <a:pt x="1659" y="388"/>
                    <a:pt x="1686" y="326"/>
                    <a:pt x="1598" y="276"/>
                  </a:cubicBezTo>
                  <a:cubicBezTo>
                    <a:pt x="1559" y="253"/>
                    <a:pt x="1518" y="244"/>
                    <a:pt x="1474" y="244"/>
                  </a:cubicBezTo>
                  <a:cubicBezTo>
                    <a:pt x="1355" y="244"/>
                    <a:pt x="1213" y="309"/>
                    <a:pt x="1035" y="368"/>
                  </a:cubicBezTo>
                  <a:cubicBezTo>
                    <a:pt x="897" y="412"/>
                    <a:pt x="752" y="449"/>
                    <a:pt x="604" y="449"/>
                  </a:cubicBezTo>
                  <a:cubicBezTo>
                    <a:pt x="471" y="449"/>
                    <a:pt x="335" y="419"/>
                    <a:pt x="198" y="341"/>
                  </a:cubicBezTo>
                  <a:cubicBezTo>
                    <a:pt x="68" y="266"/>
                    <a:pt x="6" y="183"/>
                    <a:pt x="3" y="99"/>
                  </a:cubicBezTo>
                  <a:lnTo>
                    <a:pt x="3" y="97"/>
                  </a:lnTo>
                  <a:lnTo>
                    <a:pt x="2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3"/>
            <p:cNvSpPr/>
            <p:nvPr/>
          </p:nvSpPr>
          <p:spPr>
            <a:xfrm>
              <a:off x="2421475" y="1313575"/>
              <a:ext cx="5550" cy="7125"/>
            </a:xfrm>
            <a:custGeom>
              <a:avLst/>
              <a:gdLst/>
              <a:ahLst/>
              <a:cxnLst/>
              <a:rect l="l" t="t" r="r" b="b"/>
              <a:pathLst>
                <a:path w="222" h="285" extrusionOk="0">
                  <a:moveTo>
                    <a:pt x="1" y="0"/>
                  </a:moveTo>
                  <a:lnTo>
                    <a:pt x="1" y="235"/>
                  </a:lnTo>
                  <a:lnTo>
                    <a:pt x="82" y="283"/>
                  </a:lnTo>
                  <a:lnTo>
                    <a:pt x="82" y="284"/>
                  </a:lnTo>
                  <a:cubicBezTo>
                    <a:pt x="108" y="233"/>
                    <a:pt x="156" y="180"/>
                    <a:pt x="222" y="128"/>
                  </a:cubicBez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3"/>
            <p:cNvSpPr/>
            <p:nvPr/>
          </p:nvSpPr>
          <p:spPr>
            <a:xfrm>
              <a:off x="2473100" y="1328500"/>
              <a:ext cx="4300" cy="7775"/>
            </a:xfrm>
            <a:custGeom>
              <a:avLst/>
              <a:gdLst/>
              <a:ahLst/>
              <a:cxnLst/>
              <a:rect l="l" t="t" r="r" b="b"/>
              <a:pathLst>
                <a:path w="172" h="311" extrusionOk="0">
                  <a:moveTo>
                    <a:pt x="170" y="0"/>
                  </a:moveTo>
                  <a:cubicBezTo>
                    <a:pt x="151" y="165"/>
                    <a:pt x="1" y="225"/>
                    <a:pt x="1" y="225"/>
                  </a:cubicBezTo>
                  <a:lnTo>
                    <a:pt x="150" y="311"/>
                  </a:lnTo>
                  <a:cubicBezTo>
                    <a:pt x="163" y="280"/>
                    <a:pt x="171" y="243"/>
                    <a:pt x="171" y="198"/>
                  </a:cubicBezTo>
                  <a:cubicBezTo>
                    <a:pt x="171" y="192"/>
                    <a:pt x="170" y="63"/>
                    <a:pt x="170"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3"/>
            <p:cNvSpPr/>
            <p:nvPr/>
          </p:nvSpPr>
          <p:spPr>
            <a:xfrm>
              <a:off x="2473100" y="1328500"/>
              <a:ext cx="4300" cy="7775"/>
            </a:xfrm>
            <a:custGeom>
              <a:avLst/>
              <a:gdLst/>
              <a:ahLst/>
              <a:cxnLst/>
              <a:rect l="l" t="t" r="r" b="b"/>
              <a:pathLst>
                <a:path w="172" h="311" extrusionOk="0">
                  <a:moveTo>
                    <a:pt x="170" y="0"/>
                  </a:moveTo>
                  <a:cubicBezTo>
                    <a:pt x="151" y="165"/>
                    <a:pt x="1" y="225"/>
                    <a:pt x="1" y="225"/>
                  </a:cubicBezTo>
                  <a:lnTo>
                    <a:pt x="150" y="311"/>
                  </a:lnTo>
                  <a:cubicBezTo>
                    <a:pt x="163" y="280"/>
                    <a:pt x="171" y="243"/>
                    <a:pt x="171" y="198"/>
                  </a:cubicBezTo>
                  <a:cubicBezTo>
                    <a:pt x="171" y="192"/>
                    <a:pt x="170" y="63"/>
                    <a:pt x="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3"/>
            <p:cNvSpPr/>
            <p:nvPr/>
          </p:nvSpPr>
          <p:spPr>
            <a:xfrm>
              <a:off x="2421475" y="1309250"/>
              <a:ext cx="57125" cy="32350"/>
            </a:xfrm>
            <a:custGeom>
              <a:avLst/>
              <a:gdLst/>
              <a:ahLst/>
              <a:cxnLst/>
              <a:rect l="l" t="t" r="r" b="b"/>
              <a:pathLst>
                <a:path w="2285" h="1294" extrusionOk="0">
                  <a:moveTo>
                    <a:pt x="300" y="1"/>
                  </a:moveTo>
                  <a:lnTo>
                    <a:pt x="1" y="173"/>
                  </a:lnTo>
                  <a:lnTo>
                    <a:pt x="222" y="300"/>
                  </a:lnTo>
                  <a:cubicBezTo>
                    <a:pt x="114" y="384"/>
                    <a:pt x="57" y="469"/>
                    <a:pt x="58" y="553"/>
                  </a:cubicBezTo>
                  <a:lnTo>
                    <a:pt x="58" y="555"/>
                  </a:lnTo>
                  <a:cubicBezTo>
                    <a:pt x="61" y="640"/>
                    <a:pt x="123" y="722"/>
                    <a:pt x="253" y="797"/>
                  </a:cubicBezTo>
                  <a:cubicBezTo>
                    <a:pt x="389" y="876"/>
                    <a:pt x="525" y="905"/>
                    <a:pt x="658" y="905"/>
                  </a:cubicBezTo>
                  <a:cubicBezTo>
                    <a:pt x="808" y="905"/>
                    <a:pt x="953" y="868"/>
                    <a:pt x="1092" y="824"/>
                  </a:cubicBezTo>
                  <a:cubicBezTo>
                    <a:pt x="1269" y="765"/>
                    <a:pt x="1411" y="700"/>
                    <a:pt x="1530" y="700"/>
                  </a:cubicBezTo>
                  <a:cubicBezTo>
                    <a:pt x="1575" y="700"/>
                    <a:pt x="1616" y="709"/>
                    <a:pt x="1655" y="732"/>
                  </a:cubicBezTo>
                  <a:cubicBezTo>
                    <a:pt x="1743" y="782"/>
                    <a:pt x="1715" y="844"/>
                    <a:pt x="1617" y="901"/>
                  </a:cubicBezTo>
                  <a:cubicBezTo>
                    <a:pt x="1539" y="946"/>
                    <a:pt x="1459" y="962"/>
                    <a:pt x="1385" y="962"/>
                  </a:cubicBezTo>
                  <a:cubicBezTo>
                    <a:pt x="1311" y="962"/>
                    <a:pt x="1244" y="945"/>
                    <a:pt x="1198" y="926"/>
                  </a:cubicBezTo>
                  <a:lnTo>
                    <a:pt x="917" y="1205"/>
                  </a:lnTo>
                  <a:cubicBezTo>
                    <a:pt x="969" y="1223"/>
                    <a:pt x="1021" y="1239"/>
                    <a:pt x="1072" y="1249"/>
                  </a:cubicBezTo>
                  <a:cubicBezTo>
                    <a:pt x="1142" y="1264"/>
                    <a:pt x="1211" y="1271"/>
                    <a:pt x="1279" y="1271"/>
                  </a:cubicBezTo>
                  <a:cubicBezTo>
                    <a:pt x="1300" y="1271"/>
                    <a:pt x="1321" y="1270"/>
                    <a:pt x="1342" y="1269"/>
                  </a:cubicBezTo>
                  <a:cubicBezTo>
                    <a:pt x="1498" y="1259"/>
                    <a:pt x="1643" y="1218"/>
                    <a:pt x="1766" y="1165"/>
                  </a:cubicBezTo>
                  <a:lnTo>
                    <a:pt x="1987" y="1294"/>
                  </a:lnTo>
                  <a:lnTo>
                    <a:pt x="2285" y="1122"/>
                  </a:lnTo>
                  <a:lnTo>
                    <a:pt x="2235" y="1093"/>
                  </a:lnTo>
                  <a:lnTo>
                    <a:pt x="2065" y="995"/>
                  </a:lnTo>
                  <a:cubicBezTo>
                    <a:pt x="2065" y="995"/>
                    <a:pt x="2235" y="926"/>
                    <a:pt x="2235" y="735"/>
                  </a:cubicBezTo>
                  <a:cubicBezTo>
                    <a:pt x="2235" y="727"/>
                    <a:pt x="2234" y="719"/>
                    <a:pt x="2234" y="711"/>
                  </a:cubicBezTo>
                  <a:cubicBezTo>
                    <a:pt x="2226" y="631"/>
                    <a:pt x="2167" y="551"/>
                    <a:pt x="2044" y="481"/>
                  </a:cubicBezTo>
                  <a:lnTo>
                    <a:pt x="2044" y="479"/>
                  </a:lnTo>
                  <a:cubicBezTo>
                    <a:pt x="1913" y="405"/>
                    <a:pt x="1780" y="376"/>
                    <a:pt x="1648" y="376"/>
                  </a:cubicBezTo>
                  <a:cubicBezTo>
                    <a:pt x="1636" y="376"/>
                    <a:pt x="1625" y="378"/>
                    <a:pt x="1615" y="378"/>
                  </a:cubicBezTo>
                  <a:lnTo>
                    <a:pt x="1611" y="378"/>
                  </a:lnTo>
                  <a:cubicBezTo>
                    <a:pt x="1599" y="379"/>
                    <a:pt x="1588" y="379"/>
                    <a:pt x="1575" y="380"/>
                  </a:cubicBezTo>
                  <a:cubicBezTo>
                    <a:pt x="1565" y="381"/>
                    <a:pt x="1555" y="381"/>
                    <a:pt x="1544" y="382"/>
                  </a:cubicBezTo>
                  <a:cubicBezTo>
                    <a:pt x="1541" y="384"/>
                    <a:pt x="1536" y="384"/>
                    <a:pt x="1532" y="384"/>
                  </a:cubicBezTo>
                  <a:cubicBezTo>
                    <a:pt x="1524" y="385"/>
                    <a:pt x="1516" y="385"/>
                    <a:pt x="1508" y="386"/>
                  </a:cubicBezTo>
                  <a:cubicBezTo>
                    <a:pt x="1443" y="395"/>
                    <a:pt x="1378" y="410"/>
                    <a:pt x="1316" y="426"/>
                  </a:cubicBezTo>
                  <a:cubicBezTo>
                    <a:pt x="1286" y="433"/>
                    <a:pt x="1255" y="443"/>
                    <a:pt x="1226" y="453"/>
                  </a:cubicBezTo>
                  <a:cubicBezTo>
                    <a:pt x="1183" y="466"/>
                    <a:pt x="1141" y="480"/>
                    <a:pt x="1103" y="493"/>
                  </a:cubicBezTo>
                  <a:cubicBezTo>
                    <a:pt x="1085" y="500"/>
                    <a:pt x="1070" y="505"/>
                    <a:pt x="1054" y="510"/>
                  </a:cubicBezTo>
                  <a:cubicBezTo>
                    <a:pt x="943" y="549"/>
                    <a:pt x="858" y="576"/>
                    <a:pt x="791" y="585"/>
                  </a:cubicBezTo>
                  <a:cubicBezTo>
                    <a:pt x="773" y="588"/>
                    <a:pt x="756" y="589"/>
                    <a:pt x="740" y="589"/>
                  </a:cubicBezTo>
                  <a:cubicBezTo>
                    <a:pt x="718" y="589"/>
                    <a:pt x="697" y="587"/>
                    <a:pt x="677" y="581"/>
                  </a:cubicBezTo>
                  <a:cubicBezTo>
                    <a:pt x="660" y="576"/>
                    <a:pt x="641" y="568"/>
                    <a:pt x="625" y="559"/>
                  </a:cubicBezTo>
                  <a:cubicBezTo>
                    <a:pt x="558" y="520"/>
                    <a:pt x="548" y="462"/>
                    <a:pt x="672" y="390"/>
                  </a:cubicBezTo>
                  <a:cubicBezTo>
                    <a:pt x="752" y="344"/>
                    <a:pt x="833" y="322"/>
                    <a:pt x="910" y="322"/>
                  </a:cubicBezTo>
                  <a:cubicBezTo>
                    <a:pt x="960" y="322"/>
                    <a:pt x="1009" y="332"/>
                    <a:pt x="1054" y="350"/>
                  </a:cubicBezTo>
                  <a:lnTo>
                    <a:pt x="1319" y="83"/>
                  </a:lnTo>
                  <a:cubicBezTo>
                    <a:pt x="1210" y="48"/>
                    <a:pt x="1098" y="30"/>
                    <a:pt x="984" y="30"/>
                  </a:cubicBezTo>
                  <a:cubicBezTo>
                    <a:pt x="831" y="30"/>
                    <a:pt x="676" y="62"/>
                    <a:pt x="521" y="127"/>
                  </a:cubicBezTo>
                  <a:lnTo>
                    <a:pt x="300" y="1"/>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3"/>
            <p:cNvSpPr/>
            <p:nvPr/>
          </p:nvSpPr>
          <p:spPr>
            <a:xfrm>
              <a:off x="2421475" y="1309250"/>
              <a:ext cx="57125" cy="32350"/>
            </a:xfrm>
            <a:custGeom>
              <a:avLst/>
              <a:gdLst/>
              <a:ahLst/>
              <a:cxnLst/>
              <a:rect l="l" t="t" r="r" b="b"/>
              <a:pathLst>
                <a:path w="2285" h="1294" extrusionOk="0">
                  <a:moveTo>
                    <a:pt x="300" y="1"/>
                  </a:moveTo>
                  <a:lnTo>
                    <a:pt x="1" y="173"/>
                  </a:lnTo>
                  <a:lnTo>
                    <a:pt x="222" y="300"/>
                  </a:lnTo>
                  <a:cubicBezTo>
                    <a:pt x="114" y="384"/>
                    <a:pt x="57" y="469"/>
                    <a:pt x="58" y="553"/>
                  </a:cubicBezTo>
                  <a:lnTo>
                    <a:pt x="58" y="555"/>
                  </a:lnTo>
                  <a:cubicBezTo>
                    <a:pt x="61" y="640"/>
                    <a:pt x="123" y="722"/>
                    <a:pt x="253" y="797"/>
                  </a:cubicBezTo>
                  <a:cubicBezTo>
                    <a:pt x="389" y="876"/>
                    <a:pt x="525" y="905"/>
                    <a:pt x="658" y="905"/>
                  </a:cubicBezTo>
                  <a:cubicBezTo>
                    <a:pt x="808" y="905"/>
                    <a:pt x="953" y="868"/>
                    <a:pt x="1092" y="824"/>
                  </a:cubicBezTo>
                  <a:cubicBezTo>
                    <a:pt x="1269" y="765"/>
                    <a:pt x="1411" y="700"/>
                    <a:pt x="1530" y="700"/>
                  </a:cubicBezTo>
                  <a:cubicBezTo>
                    <a:pt x="1575" y="700"/>
                    <a:pt x="1616" y="709"/>
                    <a:pt x="1655" y="732"/>
                  </a:cubicBezTo>
                  <a:cubicBezTo>
                    <a:pt x="1743" y="782"/>
                    <a:pt x="1715" y="844"/>
                    <a:pt x="1617" y="901"/>
                  </a:cubicBezTo>
                  <a:cubicBezTo>
                    <a:pt x="1539" y="946"/>
                    <a:pt x="1459" y="962"/>
                    <a:pt x="1385" y="962"/>
                  </a:cubicBezTo>
                  <a:cubicBezTo>
                    <a:pt x="1311" y="962"/>
                    <a:pt x="1244" y="945"/>
                    <a:pt x="1198" y="926"/>
                  </a:cubicBezTo>
                  <a:lnTo>
                    <a:pt x="917" y="1205"/>
                  </a:lnTo>
                  <a:cubicBezTo>
                    <a:pt x="969" y="1223"/>
                    <a:pt x="1021" y="1239"/>
                    <a:pt x="1072" y="1249"/>
                  </a:cubicBezTo>
                  <a:cubicBezTo>
                    <a:pt x="1142" y="1264"/>
                    <a:pt x="1211" y="1271"/>
                    <a:pt x="1279" y="1271"/>
                  </a:cubicBezTo>
                  <a:cubicBezTo>
                    <a:pt x="1300" y="1271"/>
                    <a:pt x="1321" y="1270"/>
                    <a:pt x="1342" y="1269"/>
                  </a:cubicBezTo>
                  <a:cubicBezTo>
                    <a:pt x="1498" y="1259"/>
                    <a:pt x="1643" y="1218"/>
                    <a:pt x="1766" y="1165"/>
                  </a:cubicBezTo>
                  <a:lnTo>
                    <a:pt x="1987" y="1294"/>
                  </a:lnTo>
                  <a:lnTo>
                    <a:pt x="2285" y="1122"/>
                  </a:lnTo>
                  <a:lnTo>
                    <a:pt x="2235" y="1093"/>
                  </a:lnTo>
                  <a:lnTo>
                    <a:pt x="2065" y="995"/>
                  </a:lnTo>
                  <a:cubicBezTo>
                    <a:pt x="2065" y="995"/>
                    <a:pt x="2235" y="926"/>
                    <a:pt x="2235" y="735"/>
                  </a:cubicBezTo>
                  <a:cubicBezTo>
                    <a:pt x="2235" y="727"/>
                    <a:pt x="2234" y="719"/>
                    <a:pt x="2234" y="711"/>
                  </a:cubicBezTo>
                  <a:cubicBezTo>
                    <a:pt x="2226" y="631"/>
                    <a:pt x="2167" y="551"/>
                    <a:pt x="2044" y="481"/>
                  </a:cubicBezTo>
                  <a:lnTo>
                    <a:pt x="2044" y="479"/>
                  </a:lnTo>
                  <a:cubicBezTo>
                    <a:pt x="1913" y="405"/>
                    <a:pt x="1780" y="376"/>
                    <a:pt x="1648" y="376"/>
                  </a:cubicBezTo>
                  <a:cubicBezTo>
                    <a:pt x="1636" y="376"/>
                    <a:pt x="1625" y="378"/>
                    <a:pt x="1615" y="378"/>
                  </a:cubicBezTo>
                  <a:lnTo>
                    <a:pt x="1611" y="378"/>
                  </a:lnTo>
                  <a:cubicBezTo>
                    <a:pt x="1599" y="379"/>
                    <a:pt x="1588" y="379"/>
                    <a:pt x="1575" y="380"/>
                  </a:cubicBezTo>
                  <a:cubicBezTo>
                    <a:pt x="1565" y="381"/>
                    <a:pt x="1555" y="381"/>
                    <a:pt x="1544" y="382"/>
                  </a:cubicBezTo>
                  <a:cubicBezTo>
                    <a:pt x="1541" y="384"/>
                    <a:pt x="1536" y="384"/>
                    <a:pt x="1532" y="384"/>
                  </a:cubicBezTo>
                  <a:cubicBezTo>
                    <a:pt x="1524" y="385"/>
                    <a:pt x="1516" y="385"/>
                    <a:pt x="1508" y="386"/>
                  </a:cubicBezTo>
                  <a:cubicBezTo>
                    <a:pt x="1443" y="395"/>
                    <a:pt x="1378" y="410"/>
                    <a:pt x="1316" y="426"/>
                  </a:cubicBezTo>
                  <a:cubicBezTo>
                    <a:pt x="1286" y="433"/>
                    <a:pt x="1255" y="443"/>
                    <a:pt x="1226" y="453"/>
                  </a:cubicBezTo>
                  <a:cubicBezTo>
                    <a:pt x="1183" y="466"/>
                    <a:pt x="1141" y="480"/>
                    <a:pt x="1103" y="493"/>
                  </a:cubicBezTo>
                  <a:cubicBezTo>
                    <a:pt x="1085" y="500"/>
                    <a:pt x="1070" y="505"/>
                    <a:pt x="1054" y="510"/>
                  </a:cubicBezTo>
                  <a:cubicBezTo>
                    <a:pt x="943" y="549"/>
                    <a:pt x="858" y="576"/>
                    <a:pt x="791" y="585"/>
                  </a:cubicBezTo>
                  <a:cubicBezTo>
                    <a:pt x="773" y="588"/>
                    <a:pt x="756" y="589"/>
                    <a:pt x="740" y="589"/>
                  </a:cubicBezTo>
                  <a:cubicBezTo>
                    <a:pt x="718" y="589"/>
                    <a:pt x="697" y="587"/>
                    <a:pt x="677" y="581"/>
                  </a:cubicBezTo>
                  <a:cubicBezTo>
                    <a:pt x="660" y="576"/>
                    <a:pt x="641" y="568"/>
                    <a:pt x="625" y="559"/>
                  </a:cubicBezTo>
                  <a:cubicBezTo>
                    <a:pt x="558" y="520"/>
                    <a:pt x="548" y="462"/>
                    <a:pt x="672" y="390"/>
                  </a:cubicBezTo>
                  <a:cubicBezTo>
                    <a:pt x="752" y="344"/>
                    <a:pt x="833" y="322"/>
                    <a:pt x="910" y="322"/>
                  </a:cubicBezTo>
                  <a:cubicBezTo>
                    <a:pt x="960" y="322"/>
                    <a:pt x="1009" y="332"/>
                    <a:pt x="1054" y="350"/>
                  </a:cubicBezTo>
                  <a:lnTo>
                    <a:pt x="1319" y="83"/>
                  </a:lnTo>
                  <a:cubicBezTo>
                    <a:pt x="1210" y="48"/>
                    <a:pt x="1098" y="30"/>
                    <a:pt x="984" y="30"/>
                  </a:cubicBezTo>
                  <a:cubicBezTo>
                    <a:pt x="831" y="30"/>
                    <a:pt x="676" y="62"/>
                    <a:pt x="521" y="127"/>
                  </a:cubicBezTo>
                  <a:lnTo>
                    <a:pt x="3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3"/>
            <p:cNvSpPr/>
            <p:nvPr/>
          </p:nvSpPr>
          <p:spPr>
            <a:xfrm>
              <a:off x="2465675" y="1338375"/>
              <a:ext cx="5525" cy="9100"/>
            </a:xfrm>
            <a:custGeom>
              <a:avLst/>
              <a:gdLst/>
              <a:ahLst/>
              <a:cxnLst/>
              <a:rect l="l" t="t" r="r" b="b"/>
              <a:pathLst>
                <a:path w="221" h="364" extrusionOk="0">
                  <a:moveTo>
                    <a:pt x="1" y="0"/>
                  </a:moveTo>
                  <a:lnTo>
                    <a:pt x="1" y="236"/>
                  </a:lnTo>
                  <a:lnTo>
                    <a:pt x="220" y="364"/>
                  </a:lnTo>
                  <a:lnTo>
                    <a:pt x="220" y="129"/>
                  </a:lnTo>
                  <a:lnTo>
                    <a:pt x="1" y="0"/>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3"/>
            <p:cNvSpPr/>
            <p:nvPr/>
          </p:nvSpPr>
          <p:spPr>
            <a:xfrm>
              <a:off x="2465675" y="1338375"/>
              <a:ext cx="5525" cy="9100"/>
            </a:xfrm>
            <a:custGeom>
              <a:avLst/>
              <a:gdLst/>
              <a:ahLst/>
              <a:cxnLst/>
              <a:rect l="l" t="t" r="r" b="b"/>
              <a:pathLst>
                <a:path w="221" h="364" extrusionOk="0">
                  <a:moveTo>
                    <a:pt x="1" y="0"/>
                  </a:moveTo>
                  <a:lnTo>
                    <a:pt x="1" y="236"/>
                  </a:lnTo>
                  <a:lnTo>
                    <a:pt x="220" y="364"/>
                  </a:lnTo>
                  <a:lnTo>
                    <a:pt x="220" y="129"/>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3"/>
            <p:cNvSpPr/>
            <p:nvPr/>
          </p:nvSpPr>
          <p:spPr>
            <a:xfrm>
              <a:off x="2421475" y="1309250"/>
              <a:ext cx="13050" cy="4350"/>
            </a:xfrm>
            <a:custGeom>
              <a:avLst/>
              <a:gdLst/>
              <a:ahLst/>
              <a:cxnLst/>
              <a:rect l="l" t="t" r="r" b="b"/>
              <a:pathLst>
                <a:path w="522" h="174" extrusionOk="0">
                  <a:moveTo>
                    <a:pt x="300" y="1"/>
                  </a:moveTo>
                  <a:lnTo>
                    <a:pt x="1" y="173"/>
                  </a:lnTo>
                  <a:lnTo>
                    <a:pt x="1" y="173"/>
                  </a:lnTo>
                  <a:lnTo>
                    <a:pt x="303" y="37"/>
                  </a:lnTo>
                  <a:lnTo>
                    <a:pt x="521" y="127"/>
                  </a:lnTo>
                  <a:lnTo>
                    <a:pt x="300"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3"/>
            <p:cNvSpPr/>
            <p:nvPr/>
          </p:nvSpPr>
          <p:spPr>
            <a:xfrm>
              <a:off x="2438275" y="1311325"/>
              <a:ext cx="16200" cy="7700"/>
            </a:xfrm>
            <a:custGeom>
              <a:avLst/>
              <a:gdLst/>
              <a:ahLst/>
              <a:cxnLst/>
              <a:rect l="l" t="t" r="r" b="b"/>
              <a:pathLst>
                <a:path w="648" h="308" extrusionOk="0">
                  <a:moveTo>
                    <a:pt x="647" y="0"/>
                  </a:moveTo>
                  <a:lnTo>
                    <a:pt x="382" y="239"/>
                  </a:lnTo>
                  <a:cubicBezTo>
                    <a:pt x="382" y="239"/>
                    <a:pt x="325" y="217"/>
                    <a:pt x="247" y="217"/>
                  </a:cubicBezTo>
                  <a:cubicBezTo>
                    <a:pt x="174" y="217"/>
                    <a:pt x="83" y="236"/>
                    <a:pt x="0" y="307"/>
                  </a:cubicBezTo>
                  <a:cubicBezTo>
                    <a:pt x="80" y="261"/>
                    <a:pt x="161" y="240"/>
                    <a:pt x="238" y="240"/>
                  </a:cubicBezTo>
                  <a:cubicBezTo>
                    <a:pt x="288" y="240"/>
                    <a:pt x="337" y="249"/>
                    <a:pt x="382" y="267"/>
                  </a:cubicBezTo>
                  <a:lnTo>
                    <a:pt x="647"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3"/>
            <p:cNvSpPr/>
            <p:nvPr/>
          </p:nvSpPr>
          <p:spPr>
            <a:xfrm>
              <a:off x="2444375" y="1332325"/>
              <a:ext cx="10675" cy="8700"/>
            </a:xfrm>
            <a:custGeom>
              <a:avLst/>
              <a:gdLst/>
              <a:ahLst/>
              <a:cxnLst/>
              <a:rect l="l" t="t" r="r" b="b"/>
              <a:pathLst>
                <a:path w="427" h="348" extrusionOk="0">
                  <a:moveTo>
                    <a:pt x="282" y="1"/>
                  </a:moveTo>
                  <a:lnTo>
                    <a:pt x="1" y="282"/>
                  </a:lnTo>
                  <a:cubicBezTo>
                    <a:pt x="53" y="301"/>
                    <a:pt x="105" y="317"/>
                    <a:pt x="156" y="327"/>
                  </a:cubicBezTo>
                  <a:cubicBezTo>
                    <a:pt x="225" y="341"/>
                    <a:pt x="294" y="348"/>
                    <a:pt x="362" y="348"/>
                  </a:cubicBezTo>
                  <a:cubicBezTo>
                    <a:pt x="384" y="348"/>
                    <a:pt x="405" y="347"/>
                    <a:pt x="426" y="346"/>
                  </a:cubicBezTo>
                  <a:lnTo>
                    <a:pt x="426" y="346"/>
                  </a:lnTo>
                  <a:cubicBezTo>
                    <a:pt x="426" y="346"/>
                    <a:pt x="423" y="346"/>
                    <a:pt x="418" y="346"/>
                  </a:cubicBezTo>
                  <a:cubicBezTo>
                    <a:pt x="379" y="346"/>
                    <a:pt x="195" y="342"/>
                    <a:pt x="44" y="270"/>
                  </a:cubicBezTo>
                  <a:lnTo>
                    <a:pt x="28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3"/>
            <p:cNvSpPr/>
            <p:nvPr/>
          </p:nvSpPr>
          <p:spPr>
            <a:xfrm>
              <a:off x="2465675" y="1337300"/>
              <a:ext cx="12950" cy="4300"/>
            </a:xfrm>
            <a:custGeom>
              <a:avLst/>
              <a:gdLst/>
              <a:ahLst/>
              <a:cxnLst/>
              <a:rect l="l" t="t" r="r" b="b"/>
              <a:pathLst>
                <a:path w="518" h="172" extrusionOk="0">
                  <a:moveTo>
                    <a:pt x="518" y="0"/>
                  </a:moveTo>
                  <a:lnTo>
                    <a:pt x="220" y="144"/>
                  </a:lnTo>
                  <a:lnTo>
                    <a:pt x="1" y="43"/>
                  </a:lnTo>
                  <a:lnTo>
                    <a:pt x="220" y="172"/>
                  </a:lnTo>
                  <a:lnTo>
                    <a:pt x="518"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3"/>
            <p:cNvSpPr/>
            <p:nvPr/>
          </p:nvSpPr>
          <p:spPr>
            <a:xfrm>
              <a:off x="2379600" y="1288425"/>
              <a:ext cx="70475" cy="39375"/>
            </a:xfrm>
            <a:custGeom>
              <a:avLst/>
              <a:gdLst/>
              <a:ahLst/>
              <a:cxnLst/>
              <a:rect l="l" t="t" r="r" b="b"/>
              <a:pathLst>
                <a:path w="2819" h="1575" extrusionOk="0">
                  <a:moveTo>
                    <a:pt x="2819" y="1"/>
                  </a:moveTo>
                  <a:cubicBezTo>
                    <a:pt x="2053" y="1"/>
                    <a:pt x="1335" y="173"/>
                    <a:pt x="798" y="483"/>
                  </a:cubicBezTo>
                  <a:cubicBezTo>
                    <a:pt x="282" y="780"/>
                    <a:pt x="0" y="1167"/>
                    <a:pt x="0" y="1574"/>
                  </a:cubicBezTo>
                  <a:cubicBezTo>
                    <a:pt x="0" y="1574"/>
                    <a:pt x="27" y="1004"/>
                    <a:pt x="821" y="522"/>
                  </a:cubicBezTo>
                  <a:cubicBezTo>
                    <a:pt x="1602" y="49"/>
                    <a:pt x="2819" y="1"/>
                    <a:pt x="281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3"/>
            <p:cNvSpPr/>
            <p:nvPr/>
          </p:nvSpPr>
          <p:spPr>
            <a:xfrm>
              <a:off x="2444375" y="1323075"/>
              <a:ext cx="82000" cy="47275"/>
            </a:xfrm>
            <a:custGeom>
              <a:avLst/>
              <a:gdLst/>
              <a:ahLst/>
              <a:cxnLst/>
              <a:rect l="l" t="t" r="r" b="b"/>
              <a:pathLst>
                <a:path w="3280" h="1891" extrusionOk="0">
                  <a:moveTo>
                    <a:pt x="3157" y="0"/>
                  </a:moveTo>
                  <a:cubicBezTo>
                    <a:pt x="3157" y="1"/>
                    <a:pt x="3280" y="808"/>
                    <a:pt x="2262" y="1361"/>
                  </a:cubicBezTo>
                  <a:cubicBezTo>
                    <a:pt x="1344" y="1861"/>
                    <a:pt x="241" y="1886"/>
                    <a:pt x="35" y="1886"/>
                  </a:cubicBezTo>
                  <a:cubicBezTo>
                    <a:pt x="13" y="1886"/>
                    <a:pt x="1" y="1886"/>
                    <a:pt x="1" y="1886"/>
                  </a:cubicBezTo>
                  <a:lnTo>
                    <a:pt x="1" y="1886"/>
                  </a:lnTo>
                  <a:cubicBezTo>
                    <a:pt x="77" y="1889"/>
                    <a:pt x="153" y="1891"/>
                    <a:pt x="229" y="1891"/>
                  </a:cubicBezTo>
                  <a:cubicBezTo>
                    <a:pt x="983" y="1891"/>
                    <a:pt x="1738" y="1724"/>
                    <a:pt x="2311" y="1392"/>
                  </a:cubicBezTo>
                  <a:cubicBezTo>
                    <a:pt x="2970" y="1012"/>
                    <a:pt x="3253" y="497"/>
                    <a:pt x="315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3"/>
            <p:cNvSpPr/>
            <p:nvPr/>
          </p:nvSpPr>
          <p:spPr>
            <a:xfrm>
              <a:off x="2369150" y="1278375"/>
              <a:ext cx="147375" cy="85175"/>
            </a:xfrm>
            <a:custGeom>
              <a:avLst/>
              <a:gdLst/>
              <a:ahLst/>
              <a:cxnLst/>
              <a:rect l="l" t="t" r="r" b="b"/>
              <a:pathLst>
                <a:path w="5895" h="3407" extrusionOk="0">
                  <a:moveTo>
                    <a:pt x="2947" y="1"/>
                  </a:moveTo>
                  <a:cubicBezTo>
                    <a:pt x="2193" y="1"/>
                    <a:pt x="1439" y="167"/>
                    <a:pt x="863" y="500"/>
                  </a:cubicBezTo>
                  <a:cubicBezTo>
                    <a:pt x="534" y="690"/>
                    <a:pt x="300" y="913"/>
                    <a:pt x="158" y="1151"/>
                  </a:cubicBezTo>
                  <a:lnTo>
                    <a:pt x="0" y="1151"/>
                  </a:lnTo>
                  <a:lnTo>
                    <a:pt x="0" y="1754"/>
                  </a:lnTo>
                  <a:lnTo>
                    <a:pt x="2" y="1754"/>
                  </a:lnTo>
                  <a:cubicBezTo>
                    <a:pt x="23" y="2172"/>
                    <a:pt x="310" y="2588"/>
                    <a:pt x="863" y="2908"/>
                  </a:cubicBezTo>
                  <a:cubicBezTo>
                    <a:pt x="1439" y="3240"/>
                    <a:pt x="2193" y="3406"/>
                    <a:pt x="2947" y="3406"/>
                  </a:cubicBezTo>
                  <a:cubicBezTo>
                    <a:pt x="3701" y="3406"/>
                    <a:pt x="4456" y="3240"/>
                    <a:pt x="5031" y="2908"/>
                  </a:cubicBezTo>
                  <a:cubicBezTo>
                    <a:pt x="5585" y="2588"/>
                    <a:pt x="5875" y="2173"/>
                    <a:pt x="5894" y="1754"/>
                  </a:cubicBezTo>
                  <a:lnTo>
                    <a:pt x="5894" y="1151"/>
                  </a:lnTo>
                  <a:lnTo>
                    <a:pt x="5736" y="1151"/>
                  </a:lnTo>
                  <a:cubicBezTo>
                    <a:pt x="5596" y="914"/>
                    <a:pt x="5361" y="690"/>
                    <a:pt x="5031" y="500"/>
                  </a:cubicBezTo>
                  <a:cubicBezTo>
                    <a:pt x="4456" y="167"/>
                    <a:pt x="3701" y="1"/>
                    <a:pt x="2947"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3"/>
            <p:cNvSpPr/>
            <p:nvPr/>
          </p:nvSpPr>
          <p:spPr>
            <a:xfrm>
              <a:off x="2369150" y="1278375"/>
              <a:ext cx="147375" cy="85175"/>
            </a:xfrm>
            <a:custGeom>
              <a:avLst/>
              <a:gdLst/>
              <a:ahLst/>
              <a:cxnLst/>
              <a:rect l="l" t="t" r="r" b="b"/>
              <a:pathLst>
                <a:path w="5895" h="3407" extrusionOk="0">
                  <a:moveTo>
                    <a:pt x="2947" y="1"/>
                  </a:moveTo>
                  <a:cubicBezTo>
                    <a:pt x="2193" y="1"/>
                    <a:pt x="1439" y="167"/>
                    <a:pt x="863" y="500"/>
                  </a:cubicBezTo>
                  <a:cubicBezTo>
                    <a:pt x="534" y="690"/>
                    <a:pt x="300" y="913"/>
                    <a:pt x="158" y="1151"/>
                  </a:cubicBezTo>
                  <a:lnTo>
                    <a:pt x="0" y="1151"/>
                  </a:lnTo>
                  <a:lnTo>
                    <a:pt x="0" y="1754"/>
                  </a:lnTo>
                  <a:lnTo>
                    <a:pt x="2" y="1754"/>
                  </a:lnTo>
                  <a:cubicBezTo>
                    <a:pt x="23" y="2172"/>
                    <a:pt x="310" y="2588"/>
                    <a:pt x="863" y="2908"/>
                  </a:cubicBezTo>
                  <a:cubicBezTo>
                    <a:pt x="1439" y="3240"/>
                    <a:pt x="2193" y="3406"/>
                    <a:pt x="2947" y="3406"/>
                  </a:cubicBezTo>
                  <a:cubicBezTo>
                    <a:pt x="3701" y="3406"/>
                    <a:pt x="4456" y="3240"/>
                    <a:pt x="5031" y="2908"/>
                  </a:cubicBezTo>
                  <a:cubicBezTo>
                    <a:pt x="5585" y="2588"/>
                    <a:pt x="5875" y="2173"/>
                    <a:pt x="5894" y="1754"/>
                  </a:cubicBezTo>
                  <a:lnTo>
                    <a:pt x="5894" y="1151"/>
                  </a:lnTo>
                  <a:lnTo>
                    <a:pt x="5736" y="1151"/>
                  </a:lnTo>
                  <a:cubicBezTo>
                    <a:pt x="5596" y="914"/>
                    <a:pt x="5361" y="690"/>
                    <a:pt x="5031" y="500"/>
                  </a:cubicBezTo>
                  <a:cubicBezTo>
                    <a:pt x="4456" y="167"/>
                    <a:pt x="3701" y="1"/>
                    <a:pt x="2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3"/>
            <p:cNvSpPr/>
            <p:nvPr/>
          </p:nvSpPr>
          <p:spPr>
            <a:xfrm>
              <a:off x="2369150" y="1278450"/>
              <a:ext cx="73725" cy="85125"/>
            </a:xfrm>
            <a:custGeom>
              <a:avLst/>
              <a:gdLst/>
              <a:ahLst/>
              <a:cxnLst/>
              <a:rect l="l" t="t" r="r" b="b"/>
              <a:pathLst>
                <a:path w="2949" h="3405" extrusionOk="0">
                  <a:moveTo>
                    <a:pt x="2947" y="0"/>
                  </a:moveTo>
                  <a:lnTo>
                    <a:pt x="2947" y="0"/>
                  </a:lnTo>
                  <a:lnTo>
                    <a:pt x="2947" y="0"/>
                  </a:lnTo>
                  <a:cubicBezTo>
                    <a:pt x="2947" y="0"/>
                    <a:pt x="2948" y="0"/>
                    <a:pt x="2949" y="0"/>
                  </a:cubicBezTo>
                  <a:close/>
                  <a:moveTo>
                    <a:pt x="2947" y="0"/>
                  </a:moveTo>
                  <a:cubicBezTo>
                    <a:pt x="2193" y="0"/>
                    <a:pt x="1440" y="167"/>
                    <a:pt x="864" y="498"/>
                  </a:cubicBezTo>
                  <a:cubicBezTo>
                    <a:pt x="535" y="688"/>
                    <a:pt x="302" y="911"/>
                    <a:pt x="160" y="1150"/>
                  </a:cubicBezTo>
                  <a:lnTo>
                    <a:pt x="0" y="1150"/>
                  </a:lnTo>
                  <a:lnTo>
                    <a:pt x="0" y="1752"/>
                  </a:lnTo>
                  <a:lnTo>
                    <a:pt x="2" y="1752"/>
                  </a:lnTo>
                  <a:cubicBezTo>
                    <a:pt x="23" y="2170"/>
                    <a:pt x="311" y="2586"/>
                    <a:pt x="863" y="2906"/>
                  </a:cubicBezTo>
                  <a:cubicBezTo>
                    <a:pt x="1438" y="3239"/>
                    <a:pt x="2193" y="3404"/>
                    <a:pt x="2947" y="3404"/>
                  </a:cubicBezTo>
                  <a:lnTo>
                    <a:pt x="29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3"/>
            <p:cNvSpPr/>
            <p:nvPr/>
          </p:nvSpPr>
          <p:spPr>
            <a:xfrm>
              <a:off x="2369150" y="1285325"/>
              <a:ext cx="33475" cy="71350"/>
            </a:xfrm>
            <a:custGeom>
              <a:avLst/>
              <a:gdLst/>
              <a:ahLst/>
              <a:cxnLst/>
              <a:rect l="l" t="t" r="r" b="b"/>
              <a:pathLst>
                <a:path w="1339" h="2854" extrusionOk="0">
                  <a:moveTo>
                    <a:pt x="1338" y="1"/>
                  </a:moveTo>
                  <a:cubicBezTo>
                    <a:pt x="1170" y="65"/>
                    <a:pt x="1011" y="138"/>
                    <a:pt x="863" y="223"/>
                  </a:cubicBezTo>
                  <a:cubicBezTo>
                    <a:pt x="534" y="413"/>
                    <a:pt x="300" y="636"/>
                    <a:pt x="158" y="874"/>
                  </a:cubicBezTo>
                  <a:lnTo>
                    <a:pt x="0" y="874"/>
                  </a:lnTo>
                  <a:lnTo>
                    <a:pt x="0" y="1477"/>
                  </a:lnTo>
                  <a:lnTo>
                    <a:pt x="2" y="1477"/>
                  </a:lnTo>
                  <a:cubicBezTo>
                    <a:pt x="23" y="1895"/>
                    <a:pt x="311" y="2311"/>
                    <a:pt x="863" y="2631"/>
                  </a:cubicBezTo>
                  <a:cubicBezTo>
                    <a:pt x="1010" y="2716"/>
                    <a:pt x="1170" y="2790"/>
                    <a:pt x="1338" y="2853"/>
                  </a:cubicBezTo>
                  <a:lnTo>
                    <a:pt x="13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3"/>
            <p:cNvSpPr/>
            <p:nvPr/>
          </p:nvSpPr>
          <p:spPr>
            <a:xfrm>
              <a:off x="2483100" y="1285325"/>
              <a:ext cx="33475" cy="71350"/>
            </a:xfrm>
            <a:custGeom>
              <a:avLst/>
              <a:gdLst/>
              <a:ahLst/>
              <a:cxnLst/>
              <a:rect l="l" t="t" r="r" b="b"/>
              <a:pathLst>
                <a:path w="1339" h="2854" extrusionOk="0">
                  <a:moveTo>
                    <a:pt x="0" y="1"/>
                  </a:moveTo>
                  <a:lnTo>
                    <a:pt x="0" y="2853"/>
                  </a:lnTo>
                  <a:cubicBezTo>
                    <a:pt x="168" y="2790"/>
                    <a:pt x="328" y="2716"/>
                    <a:pt x="475" y="2631"/>
                  </a:cubicBezTo>
                  <a:cubicBezTo>
                    <a:pt x="1029" y="2311"/>
                    <a:pt x="1318" y="1895"/>
                    <a:pt x="1339" y="1477"/>
                  </a:cubicBezTo>
                  <a:lnTo>
                    <a:pt x="1339" y="874"/>
                  </a:lnTo>
                  <a:lnTo>
                    <a:pt x="1180" y="874"/>
                  </a:lnTo>
                  <a:cubicBezTo>
                    <a:pt x="1038" y="636"/>
                    <a:pt x="804" y="413"/>
                    <a:pt x="475" y="223"/>
                  </a:cubicBezTo>
                  <a:cubicBezTo>
                    <a:pt x="327" y="138"/>
                    <a:pt x="168" y="65"/>
                    <a:pt x="0"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3"/>
            <p:cNvSpPr/>
            <p:nvPr/>
          </p:nvSpPr>
          <p:spPr>
            <a:xfrm>
              <a:off x="2361975" y="1264625"/>
              <a:ext cx="161800" cy="85100"/>
            </a:xfrm>
            <a:custGeom>
              <a:avLst/>
              <a:gdLst/>
              <a:ahLst/>
              <a:cxnLst/>
              <a:rect l="l" t="t" r="r" b="b"/>
              <a:pathLst>
                <a:path w="6472" h="3404" extrusionOk="0">
                  <a:moveTo>
                    <a:pt x="3236" y="0"/>
                  </a:moveTo>
                  <a:cubicBezTo>
                    <a:pt x="2481" y="0"/>
                    <a:pt x="1727" y="166"/>
                    <a:pt x="1151" y="498"/>
                  </a:cubicBezTo>
                  <a:cubicBezTo>
                    <a:pt x="0" y="1163"/>
                    <a:pt x="0" y="2241"/>
                    <a:pt x="1151" y="2906"/>
                  </a:cubicBezTo>
                  <a:cubicBezTo>
                    <a:pt x="1727" y="3238"/>
                    <a:pt x="2481" y="3404"/>
                    <a:pt x="3236" y="3404"/>
                  </a:cubicBezTo>
                  <a:cubicBezTo>
                    <a:pt x="3990" y="3404"/>
                    <a:pt x="4745" y="3238"/>
                    <a:pt x="5320" y="2906"/>
                  </a:cubicBezTo>
                  <a:cubicBezTo>
                    <a:pt x="6472" y="2241"/>
                    <a:pt x="6472" y="1163"/>
                    <a:pt x="5320" y="498"/>
                  </a:cubicBezTo>
                  <a:cubicBezTo>
                    <a:pt x="4745" y="166"/>
                    <a:pt x="3990" y="0"/>
                    <a:pt x="3236"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3"/>
            <p:cNvSpPr/>
            <p:nvPr/>
          </p:nvSpPr>
          <p:spPr>
            <a:xfrm>
              <a:off x="2361975" y="1264625"/>
              <a:ext cx="161800" cy="85100"/>
            </a:xfrm>
            <a:custGeom>
              <a:avLst/>
              <a:gdLst/>
              <a:ahLst/>
              <a:cxnLst/>
              <a:rect l="l" t="t" r="r" b="b"/>
              <a:pathLst>
                <a:path w="6472" h="3404" extrusionOk="0">
                  <a:moveTo>
                    <a:pt x="3236" y="0"/>
                  </a:moveTo>
                  <a:cubicBezTo>
                    <a:pt x="2481" y="0"/>
                    <a:pt x="1727" y="166"/>
                    <a:pt x="1151" y="498"/>
                  </a:cubicBezTo>
                  <a:cubicBezTo>
                    <a:pt x="0" y="1163"/>
                    <a:pt x="0" y="2241"/>
                    <a:pt x="1151" y="2906"/>
                  </a:cubicBezTo>
                  <a:cubicBezTo>
                    <a:pt x="1727" y="3238"/>
                    <a:pt x="2481" y="3404"/>
                    <a:pt x="3236" y="3404"/>
                  </a:cubicBezTo>
                  <a:cubicBezTo>
                    <a:pt x="3990" y="3404"/>
                    <a:pt x="4745" y="3238"/>
                    <a:pt x="5320" y="2906"/>
                  </a:cubicBezTo>
                  <a:cubicBezTo>
                    <a:pt x="6472" y="2241"/>
                    <a:pt x="6472" y="1163"/>
                    <a:pt x="5320" y="498"/>
                  </a:cubicBezTo>
                  <a:cubicBezTo>
                    <a:pt x="4745" y="166"/>
                    <a:pt x="3990" y="0"/>
                    <a:pt x="3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3"/>
            <p:cNvSpPr/>
            <p:nvPr/>
          </p:nvSpPr>
          <p:spPr>
            <a:xfrm>
              <a:off x="2393950" y="1280875"/>
              <a:ext cx="97825" cy="52625"/>
            </a:xfrm>
            <a:custGeom>
              <a:avLst/>
              <a:gdLst/>
              <a:ahLst/>
              <a:cxnLst/>
              <a:rect l="l" t="t" r="r" b="b"/>
              <a:pathLst>
                <a:path w="3913" h="2105" extrusionOk="0">
                  <a:moveTo>
                    <a:pt x="1957" y="0"/>
                  </a:moveTo>
                  <a:cubicBezTo>
                    <a:pt x="1446" y="0"/>
                    <a:pt x="965" y="103"/>
                    <a:pt x="599" y="289"/>
                  </a:cubicBezTo>
                  <a:cubicBezTo>
                    <a:pt x="213" y="486"/>
                    <a:pt x="0" y="757"/>
                    <a:pt x="0" y="1051"/>
                  </a:cubicBezTo>
                  <a:cubicBezTo>
                    <a:pt x="0" y="1345"/>
                    <a:pt x="213" y="1617"/>
                    <a:pt x="599" y="1814"/>
                  </a:cubicBezTo>
                  <a:cubicBezTo>
                    <a:pt x="963" y="2001"/>
                    <a:pt x="1446" y="2104"/>
                    <a:pt x="1957" y="2104"/>
                  </a:cubicBezTo>
                  <a:cubicBezTo>
                    <a:pt x="2468" y="2104"/>
                    <a:pt x="2949" y="2001"/>
                    <a:pt x="3315" y="1814"/>
                  </a:cubicBezTo>
                  <a:cubicBezTo>
                    <a:pt x="3701" y="1617"/>
                    <a:pt x="3912" y="1345"/>
                    <a:pt x="3912" y="1051"/>
                  </a:cubicBezTo>
                  <a:cubicBezTo>
                    <a:pt x="3912" y="759"/>
                    <a:pt x="3699" y="487"/>
                    <a:pt x="3315" y="289"/>
                  </a:cubicBezTo>
                  <a:cubicBezTo>
                    <a:pt x="2949" y="101"/>
                    <a:pt x="2468" y="0"/>
                    <a:pt x="1957"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3"/>
            <p:cNvSpPr/>
            <p:nvPr/>
          </p:nvSpPr>
          <p:spPr>
            <a:xfrm>
              <a:off x="2393950" y="1280875"/>
              <a:ext cx="97825" cy="52625"/>
            </a:xfrm>
            <a:custGeom>
              <a:avLst/>
              <a:gdLst/>
              <a:ahLst/>
              <a:cxnLst/>
              <a:rect l="l" t="t" r="r" b="b"/>
              <a:pathLst>
                <a:path w="3913" h="2105" extrusionOk="0">
                  <a:moveTo>
                    <a:pt x="1957" y="0"/>
                  </a:moveTo>
                  <a:cubicBezTo>
                    <a:pt x="1446" y="0"/>
                    <a:pt x="965" y="103"/>
                    <a:pt x="599" y="289"/>
                  </a:cubicBezTo>
                  <a:cubicBezTo>
                    <a:pt x="213" y="486"/>
                    <a:pt x="0" y="757"/>
                    <a:pt x="0" y="1051"/>
                  </a:cubicBezTo>
                  <a:cubicBezTo>
                    <a:pt x="0" y="1345"/>
                    <a:pt x="213" y="1617"/>
                    <a:pt x="599" y="1814"/>
                  </a:cubicBezTo>
                  <a:cubicBezTo>
                    <a:pt x="963" y="2001"/>
                    <a:pt x="1446" y="2104"/>
                    <a:pt x="1957" y="2104"/>
                  </a:cubicBezTo>
                  <a:cubicBezTo>
                    <a:pt x="2468" y="2104"/>
                    <a:pt x="2949" y="2001"/>
                    <a:pt x="3315" y="1814"/>
                  </a:cubicBezTo>
                  <a:cubicBezTo>
                    <a:pt x="3701" y="1617"/>
                    <a:pt x="3912" y="1345"/>
                    <a:pt x="3912" y="1051"/>
                  </a:cubicBezTo>
                  <a:cubicBezTo>
                    <a:pt x="3912" y="759"/>
                    <a:pt x="3699" y="487"/>
                    <a:pt x="3315" y="289"/>
                  </a:cubicBezTo>
                  <a:cubicBezTo>
                    <a:pt x="2949" y="101"/>
                    <a:pt x="2468" y="0"/>
                    <a:pt x="19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3"/>
            <p:cNvSpPr/>
            <p:nvPr/>
          </p:nvSpPr>
          <p:spPr>
            <a:xfrm>
              <a:off x="2372375" y="1267800"/>
              <a:ext cx="140975" cy="78700"/>
            </a:xfrm>
            <a:custGeom>
              <a:avLst/>
              <a:gdLst/>
              <a:ahLst/>
              <a:cxnLst/>
              <a:rect l="l" t="t" r="r" b="b"/>
              <a:pathLst>
                <a:path w="5639" h="3148" extrusionOk="0">
                  <a:moveTo>
                    <a:pt x="2820" y="524"/>
                  </a:moveTo>
                  <a:cubicBezTo>
                    <a:pt x="3331" y="524"/>
                    <a:pt x="3812" y="627"/>
                    <a:pt x="4178" y="813"/>
                  </a:cubicBezTo>
                  <a:cubicBezTo>
                    <a:pt x="4564" y="1010"/>
                    <a:pt x="4775" y="1282"/>
                    <a:pt x="4775" y="1576"/>
                  </a:cubicBezTo>
                  <a:cubicBezTo>
                    <a:pt x="4775" y="1870"/>
                    <a:pt x="4562" y="2140"/>
                    <a:pt x="4178" y="2338"/>
                  </a:cubicBezTo>
                  <a:cubicBezTo>
                    <a:pt x="3812" y="2526"/>
                    <a:pt x="3331" y="2629"/>
                    <a:pt x="2820" y="2629"/>
                  </a:cubicBezTo>
                  <a:cubicBezTo>
                    <a:pt x="2309" y="2629"/>
                    <a:pt x="1828" y="2526"/>
                    <a:pt x="1462" y="2338"/>
                  </a:cubicBezTo>
                  <a:cubicBezTo>
                    <a:pt x="1076" y="2141"/>
                    <a:pt x="863" y="1870"/>
                    <a:pt x="863" y="1576"/>
                  </a:cubicBezTo>
                  <a:cubicBezTo>
                    <a:pt x="863" y="1282"/>
                    <a:pt x="1076" y="1010"/>
                    <a:pt x="1462" y="813"/>
                  </a:cubicBezTo>
                  <a:cubicBezTo>
                    <a:pt x="1826" y="626"/>
                    <a:pt x="2309" y="524"/>
                    <a:pt x="2820" y="524"/>
                  </a:cubicBezTo>
                  <a:close/>
                  <a:moveTo>
                    <a:pt x="2819" y="1"/>
                  </a:moveTo>
                  <a:cubicBezTo>
                    <a:pt x="2053" y="1"/>
                    <a:pt x="1335" y="173"/>
                    <a:pt x="798" y="483"/>
                  </a:cubicBezTo>
                  <a:cubicBezTo>
                    <a:pt x="282" y="781"/>
                    <a:pt x="0" y="1168"/>
                    <a:pt x="0" y="1574"/>
                  </a:cubicBezTo>
                  <a:cubicBezTo>
                    <a:pt x="0" y="1981"/>
                    <a:pt x="284" y="2369"/>
                    <a:pt x="798" y="2667"/>
                  </a:cubicBezTo>
                  <a:cubicBezTo>
                    <a:pt x="1337" y="2976"/>
                    <a:pt x="2053" y="3148"/>
                    <a:pt x="2819" y="3148"/>
                  </a:cubicBezTo>
                  <a:cubicBezTo>
                    <a:pt x="3584" y="3148"/>
                    <a:pt x="4301" y="2976"/>
                    <a:pt x="4839" y="2667"/>
                  </a:cubicBezTo>
                  <a:cubicBezTo>
                    <a:pt x="5355" y="2368"/>
                    <a:pt x="5638" y="1981"/>
                    <a:pt x="5638" y="1574"/>
                  </a:cubicBezTo>
                  <a:cubicBezTo>
                    <a:pt x="5638" y="1168"/>
                    <a:pt x="5355" y="781"/>
                    <a:pt x="4839" y="483"/>
                  </a:cubicBezTo>
                  <a:cubicBezTo>
                    <a:pt x="4301" y="172"/>
                    <a:pt x="3584" y="1"/>
                    <a:pt x="2819"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3"/>
            <p:cNvSpPr/>
            <p:nvPr/>
          </p:nvSpPr>
          <p:spPr>
            <a:xfrm>
              <a:off x="2372375" y="1267800"/>
              <a:ext cx="140975" cy="78700"/>
            </a:xfrm>
            <a:custGeom>
              <a:avLst/>
              <a:gdLst/>
              <a:ahLst/>
              <a:cxnLst/>
              <a:rect l="l" t="t" r="r" b="b"/>
              <a:pathLst>
                <a:path w="5639" h="3148" extrusionOk="0">
                  <a:moveTo>
                    <a:pt x="2820" y="524"/>
                  </a:moveTo>
                  <a:cubicBezTo>
                    <a:pt x="3331" y="524"/>
                    <a:pt x="3812" y="627"/>
                    <a:pt x="4178" y="813"/>
                  </a:cubicBezTo>
                  <a:cubicBezTo>
                    <a:pt x="4564" y="1010"/>
                    <a:pt x="4775" y="1282"/>
                    <a:pt x="4775" y="1576"/>
                  </a:cubicBezTo>
                  <a:cubicBezTo>
                    <a:pt x="4775" y="1870"/>
                    <a:pt x="4562" y="2140"/>
                    <a:pt x="4178" y="2338"/>
                  </a:cubicBezTo>
                  <a:cubicBezTo>
                    <a:pt x="3812" y="2526"/>
                    <a:pt x="3331" y="2629"/>
                    <a:pt x="2820" y="2629"/>
                  </a:cubicBezTo>
                  <a:cubicBezTo>
                    <a:pt x="2309" y="2629"/>
                    <a:pt x="1828" y="2526"/>
                    <a:pt x="1462" y="2338"/>
                  </a:cubicBezTo>
                  <a:cubicBezTo>
                    <a:pt x="1076" y="2141"/>
                    <a:pt x="863" y="1870"/>
                    <a:pt x="863" y="1576"/>
                  </a:cubicBezTo>
                  <a:cubicBezTo>
                    <a:pt x="863" y="1282"/>
                    <a:pt x="1076" y="1010"/>
                    <a:pt x="1462" y="813"/>
                  </a:cubicBezTo>
                  <a:cubicBezTo>
                    <a:pt x="1826" y="626"/>
                    <a:pt x="2309" y="524"/>
                    <a:pt x="2820" y="524"/>
                  </a:cubicBezTo>
                  <a:close/>
                  <a:moveTo>
                    <a:pt x="2819" y="1"/>
                  </a:moveTo>
                  <a:cubicBezTo>
                    <a:pt x="2053" y="1"/>
                    <a:pt x="1335" y="173"/>
                    <a:pt x="798" y="483"/>
                  </a:cubicBezTo>
                  <a:cubicBezTo>
                    <a:pt x="282" y="781"/>
                    <a:pt x="0" y="1168"/>
                    <a:pt x="0" y="1574"/>
                  </a:cubicBezTo>
                  <a:cubicBezTo>
                    <a:pt x="0" y="1981"/>
                    <a:pt x="284" y="2369"/>
                    <a:pt x="798" y="2667"/>
                  </a:cubicBezTo>
                  <a:cubicBezTo>
                    <a:pt x="1337" y="2976"/>
                    <a:pt x="2053" y="3148"/>
                    <a:pt x="2819" y="3148"/>
                  </a:cubicBezTo>
                  <a:cubicBezTo>
                    <a:pt x="3584" y="3148"/>
                    <a:pt x="4301" y="2976"/>
                    <a:pt x="4839" y="2667"/>
                  </a:cubicBezTo>
                  <a:cubicBezTo>
                    <a:pt x="5355" y="2368"/>
                    <a:pt x="5638" y="1981"/>
                    <a:pt x="5638" y="1574"/>
                  </a:cubicBezTo>
                  <a:cubicBezTo>
                    <a:pt x="5638" y="1168"/>
                    <a:pt x="5355" y="781"/>
                    <a:pt x="4839" y="483"/>
                  </a:cubicBezTo>
                  <a:cubicBezTo>
                    <a:pt x="4301" y="172"/>
                    <a:pt x="3584" y="1"/>
                    <a:pt x="28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3"/>
            <p:cNvSpPr/>
            <p:nvPr/>
          </p:nvSpPr>
          <p:spPr>
            <a:xfrm>
              <a:off x="2391975" y="1283375"/>
              <a:ext cx="101775" cy="47625"/>
            </a:xfrm>
            <a:custGeom>
              <a:avLst/>
              <a:gdLst/>
              <a:ahLst/>
              <a:cxnLst/>
              <a:rect l="l" t="t" r="r" b="b"/>
              <a:pathLst>
                <a:path w="4071" h="1905" extrusionOk="0">
                  <a:moveTo>
                    <a:pt x="2036" y="0"/>
                  </a:moveTo>
                  <a:cubicBezTo>
                    <a:pt x="1561" y="0"/>
                    <a:pt x="1086" y="93"/>
                    <a:pt x="725" y="279"/>
                  </a:cubicBezTo>
                  <a:cubicBezTo>
                    <a:pt x="1" y="651"/>
                    <a:pt x="1" y="1254"/>
                    <a:pt x="725" y="1625"/>
                  </a:cubicBezTo>
                  <a:cubicBezTo>
                    <a:pt x="1086" y="1811"/>
                    <a:pt x="1561" y="1904"/>
                    <a:pt x="2035" y="1904"/>
                  </a:cubicBezTo>
                  <a:cubicBezTo>
                    <a:pt x="2509" y="1904"/>
                    <a:pt x="2984" y="1811"/>
                    <a:pt x="3347" y="1625"/>
                  </a:cubicBezTo>
                  <a:cubicBezTo>
                    <a:pt x="4071" y="1254"/>
                    <a:pt x="4071" y="651"/>
                    <a:pt x="3347" y="279"/>
                  </a:cubicBezTo>
                  <a:cubicBezTo>
                    <a:pt x="2985" y="93"/>
                    <a:pt x="2510" y="0"/>
                    <a:pt x="20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3"/>
            <p:cNvSpPr/>
            <p:nvPr/>
          </p:nvSpPr>
          <p:spPr>
            <a:xfrm>
              <a:off x="2391975" y="1283375"/>
              <a:ext cx="101775" cy="47625"/>
            </a:xfrm>
            <a:custGeom>
              <a:avLst/>
              <a:gdLst/>
              <a:ahLst/>
              <a:cxnLst/>
              <a:rect l="l" t="t" r="r" b="b"/>
              <a:pathLst>
                <a:path w="4071" h="1905" extrusionOk="0">
                  <a:moveTo>
                    <a:pt x="2036" y="0"/>
                  </a:moveTo>
                  <a:cubicBezTo>
                    <a:pt x="1561" y="0"/>
                    <a:pt x="1086" y="93"/>
                    <a:pt x="725" y="279"/>
                  </a:cubicBezTo>
                  <a:cubicBezTo>
                    <a:pt x="1" y="651"/>
                    <a:pt x="1" y="1254"/>
                    <a:pt x="725" y="1625"/>
                  </a:cubicBezTo>
                  <a:cubicBezTo>
                    <a:pt x="1086" y="1811"/>
                    <a:pt x="1561" y="1904"/>
                    <a:pt x="2035" y="1904"/>
                  </a:cubicBezTo>
                  <a:cubicBezTo>
                    <a:pt x="2509" y="1904"/>
                    <a:pt x="2984" y="1811"/>
                    <a:pt x="3347" y="1625"/>
                  </a:cubicBezTo>
                  <a:cubicBezTo>
                    <a:pt x="4071" y="1254"/>
                    <a:pt x="4071" y="651"/>
                    <a:pt x="3347" y="279"/>
                  </a:cubicBezTo>
                  <a:cubicBezTo>
                    <a:pt x="2985" y="93"/>
                    <a:pt x="2510" y="0"/>
                    <a:pt x="2036"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3"/>
            <p:cNvSpPr/>
            <p:nvPr/>
          </p:nvSpPr>
          <p:spPr>
            <a:xfrm>
              <a:off x="2391975" y="1283375"/>
              <a:ext cx="101775" cy="47625"/>
            </a:xfrm>
            <a:custGeom>
              <a:avLst/>
              <a:gdLst/>
              <a:ahLst/>
              <a:cxnLst/>
              <a:rect l="l" t="t" r="r" b="b"/>
              <a:pathLst>
                <a:path w="4071" h="1905" extrusionOk="0">
                  <a:moveTo>
                    <a:pt x="2036" y="0"/>
                  </a:moveTo>
                  <a:cubicBezTo>
                    <a:pt x="1561" y="0"/>
                    <a:pt x="1086" y="93"/>
                    <a:pt x="725" y="279"/>
                  </a:cubicBezTo>
                  <a:cubicBezTo>
                    <a:pt x="1" y="651"/>
                    <a:pt x="1" y="1254"/>
                    <a:pt x="725" y="1625"/>
                  </a:cubicBezTo>
                  <a:cubicBezTo>
                    <a:pt x="1086" y="1811"/>
                    <a:pt x="1561" y="1904"/>
                    <a:pt x="2035" y="1904"/>
                  </a:cubicBezTo>
                  <a:cubicBezTo>
                    <a:pt x="2509" y="1904"/>
                    <a:pt x="2984" y="1811"/>
                    <a:pt x="3347" y="1625"/>
                  </a:cubicBezTo>
                  <a:cubicBezTo>
                    <a:pt x="4071" y="1254"/>
                    <a:pt x="4071" y="651"/>
                    <a:pt x="3347" y="279"/>
                  </a:cubicBezTo>
                  <a:cubicBezTo>
                    <a:pt x="2985" y="93"/>
                    <a:pt x="2510" y="0"/>
                    <a:pt x="20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3"/>
            <p:cNvSpPr/>
            <p:nvPr/>
          </p:nvSpPr>
          <p:spPr>
            <a:xfrm>
              <a:off x="2396900" y="1289675"/>
              <a:ext cx="91925" cy="41325"/>
            </a:xfrm>
            <a:custGeom>
              <a:avLst/>
              <a:gdLst/>
              <a:ahLst/>
              <a:cxnLst/>
              <a:rect l="l" t="t" r="r" b="b"/>
              <a:pathLst>
                <a:path w="3677" h="1653" extrusionOk="0">
                  <a:moveTo>
                    <a:pt x="1839" y="0"/>
                  </a:moveTo>
                  <a:cubicBezTo>
                    <a:pt x="1364" y="0"/>
                    <a:pt x="889" y="93"/>
                    <a:pt x="528" y="279"/>
                  </a:cubicBezTo>
                  <a:cubicBezTo>
                    <a:pt x="228" y="433"/>
                    <a:pt x="53" y="626"/>
                    <a:pt x="1" y="826"/>
                  </a:cubicBezTo>
                  <a:cubicBezTo>
                    <a:pt x="53" y="1026"/>
                    <a:pt x="228" y="1220"/>
                    <a:pt x="528" y="1373"/>
                  </a:cubicBezTo>
                  <a:cubicBezTo>
                    <a:pt x="889" y="1559"/>
                    <a:pt x="1364" y="1652"/>
                    <a:pt x="1839" y="1652"/>
                  </a:cubicBezTo>
                  <a:cubicBezTo>
                    <a:pt x="2313" y="1652"/>
                    <a:pt x="2788" y="1559"/>
                    <a:pt x="3150" y="1373"/>
                  </a:cubicBezTo>
                  <a:cubicBezTo>
                    <a:pt x="3449" y="1220"/>
                    <a:pt x="3625" y="1026"/>
                    <a:pt x="3677" y="826"/>
                  </a:cubicBezTo>
                  <a:cubicBezTo>
                    <a:pt x="3624" y="626"/>
                    <a:pt x="3449" y="434"/>
                    <a:pt x="3150" y="279"/>
                  </a:cubicBezTo>
                  <a:cubicBezTo>
                    <a:pt x="2788" y="93"/>
                    <a:pt x="2313" y="0"/>
                    <a:pt x="1839"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3"/>
            <p:cNvSpPr/>
            <p:nvPr/>
          </p:nvSpPr>
          <p:spPr>
            <a:xfrm>
              <a:off x="2396900" y="1289675"/>
              <a:ext cx="91925" cy="41325"/>
            </a:xfrm>
            <a:custGeom>
              <a:avLst/>
              <a:gdLst/>
              <a:ahLst/>
              <a:cxnLst/>
              <a:rect l="l" t="t" r="r" b="b"/>
              <a:pathLst>
                <a:path w="3677" h="1653" extrusionOk="0">
                  <a:moveTo>
                    <a:pt x="1839" y="0"/>
                  </a:moveTo>
                  <a:cubicBezTo>
                    <a:pt x="1364" y="0"/>
                    <a:pt x="889" y="93"/>
                    <a:pt x="528" y="279"/>
                  </a:cubicBezTo>
                  <a:cubicBezTo>
                    <a:pt x="228" y="433"/>
                    <a:pt x="53" y="626"/>
                    <a:pt x="1" y="826"/>
                  </a:cubicBezTo>
                  <a:cubicBezTo>
                    <a:pt x="53" y="1026"/>
                    <a:pt x="228" y="1220"/>
                    <a:pt x="528" y="1373"/>
                  </a:cubicBezTo>
                  <a:cubicBezTo>
                    <a:pt x="889" y="1559"/>
                    <a:pt x="1364" y="1652"/>
                    <a:pt x="1839" y="1652"/>
                  </a:cubicBezTo>
                  <a:cubicBezTo>
                    <a:pt x="2313" y="1652"/>
                    <a:pt x="2788" y="1559"/>
                    <a:pt x="3150" y="1373"/>
                  </a:cubicBezTo>
                  <a:cubicBezTo>
                    <a:pt x="3449" y="1220"/>
                    <a:pt x="3625" y="1026"/>
                    <a:pt x="3677" y="826"/>
                  </a:cubicBezTo>
                  <a:cubicBezTo>
                    <a:pt x="3624" y="626"/>
                    <a:pt x="3449" y="434"/>
                    <a:pt x="3150" y="279"/>
                  </a:cubicBezTo>
                  <a:cubicBezTo>
                    <a:pt x="2788" y="93"/>
                    <a:pt x="2313" y="0"/>
                    <a:pt x="18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3"/>
            <p:cNvSpPr/>
            <p:nvPr/>
          </p:nvSpPr>
          <p:spPr>
            <a:xfrm>
              <a:off x="2440650" y="1290700"/>
              <a:ext cx="6625" cy="13750"/>
            </a:xfrm>
            <a:custGeom>
              <a:avLst/>
              <a:gdLst/>
              <a:ahLst/>
              <a:cxnLst/>
              <a:rect l="l" t="t" r="r" b="b"/>
              <a:pathLst>
                <a:path w="265" h="550" extrusionOk="0">
                  <a:moveTo>
                    <a:pt x="264" y="0"/>
                  </a:moveTo>
                  <a:lnTo>
                    <a:pt x="0" y="268"/>
                  </a:lnTo>
                  <a:lnTo>
                    <a:pt x="0" y="550"/>
                  </a:lnTo>
                  <a:lnTo>
                    <a:pt x="171" y="371"/>
                  </a:lnTo>
                  <a:lnTo>
                    <a:pt x="264" y="273"/>
                  </a:lnTo>
                  <a:lnTo>
                    <a:pt x="264" y="0"/>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3"/>
            <p:cNvSpPr/>
            <p:nvPr/>
          </p:nvSpPr>
          <p:spPr>
            <a:xfrm>
              <a:off x="2440650" y="1290700"/>
              <a:ext cx="6625" cy="13750"/>
            </a:xfrm>
            <a:custGeom>
              <a:avLst/>
              <a:gdLst/>
              <a:ahLst/>
              <a:cxnLst/>
              <a:rect l="l" t="t" r="r" b="b"/>
              <a:pathLst>
                <a:path w="265" h="550" extrusionOk="0">
                  <a:moveTo>
                    <a:pt x="264" y="0"/>
                  </a:moveTo>
                  <a:lnTo>
                    <a:pt x="0" y="268"/>
                  </a:lnTo>
                  <a:lnTo>
                    <a:pt x="0" y="550"/>
                  </a:lnTo>
                  <a:lnTo>
                    <a:pt x="171" y="371"/>
                  </a:lnTo>
                  <a:lnTo>
                    <a:pt x="264" y="273"/>
                  </a:lnTo>
                  <a:lnTo>
                    <a:pt x="2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3"/>
            <p:cNvSpPr/>
            <p:nvPr/>
          </p:nvSpPr>
          <p:spPr>
            <a:xfrm>
              <a:off x="2427900" y="1296675"/>
              <a:ext cx="12750" cy="6675"/>
            </a:xfrm>
            <a:custGeom>
              <a:avLst/>
              <a:gdLst/>
              <a:ahLst/>
              <a:cxnLst/>
              <a:rect l="l" t="t" r="r" b="b"/>
              <a:pathLst>
                <a:path w="510" h="267" extrusionOk="0">
                  <a:moveTo>
                    <a:pt x="362" y="1"/>
                  </a:moveTo>
                  <a:cubicBezTo>
                    <a:pt x="285" y="1"/>
                    <a:pt x="205" y="22"/>
                    <a:pt x="126" y="68"/>
                  </a:cubicBezTo>
                  <a:cubicBezTo>
                    <a:pt x="1" y="140"/>
                    <a:pt x="11" y="199"/>
                    <a:pt x="77" y="237"/>
                  </a:cubicBezTo>
                  <a:cubicBezTo>
                    <a:pt x="95" y="247"/>
                    <a:pt x="113" y="254"/>
                    <a:pt x="131" y="259"/>
                  </a:cubicBezTo>
                  <a:cubicBezTo>
                    <a:pt x="151" y="264"/>
                    <a:pt x="172" y="267"/>
                    <a:pt x="193" y="267"/>
                  </a:cubicBezTo>
                  <a:cubicBezTo>
                    <a:pt x="210" y="267"/>
                    <a:pt x="227" y="265"/>
                    <a:pt x="245" y="263"/>
                  </a:cubicBezTo>
                  <a:cubicBezTo>
                    <a:pt x="314" y="254"/>
                    <a:pt x="397" y="227"/>
                    <a:pt x="510" y="189"/>
                  </a:cubicBezTo>
                  <a:lnTo>
                    <a:pt x="510" y="29"/>
                  </a:lnTo>
                  <a:cubicBezTo>
                    <a:pt x="463" y="11"/>
                    <a:pt x="413" y="1"/>
                    <a:pt x="362"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3"/>
            <p:cNvSpPr/>
            <p:nvPr/>
          </p:nvSpPr>
          <p:spPr>
            <a:xfrm>
              <a:off x="2427900" y="1296675"/>
              <a:ext cx="12750" cy="6675"/>
            </a:xfrm>
            <a:custGeom>
              <a:avLst/>
              <a:gdLst/>
              <a:ahLst/>
              <a:cxnLst/>
              <a:rect l="l" t="t" r="r" b="b"/>
              <a:pathLst>
                <a:path w="510" h="267" extrusionOk="0">
                  <a:moveTo>
                    <a:pt x="362" y="1"/>
                  </a:moveTo>
                  <a:cubicBezTo>
                    <a:pt x="285" y="1"/>
                    <a:pt x="205" y="22"/>
                    <a:pt x="126" y="68"/>
                  </a:cubicBezTo>
                  <a:cubicBezTo>
                    <a:pt x="1" y="140"/>
                    <a:pt x="11" y="199"/>
                    <a:pt x="77" y="237"/>
                  </a:cubicBezTo>
                  <a:cubicBezTo>
                    <a:pt x="95" y="247"/>
                    <a:pt x="113" y="254"/>
                    <a:pt x="131" y="259"/>
                  </a:cubicBezTo>
                  <a:cubicBezTo>
                    <a:pt x="151" y="264"/>
                    <a:pt x="172" y="267"/>
                    <a:pt x="193" y="267"/>
                  </a:cubicBezTo>
                  <a:cubicBezTo>
                    <a:pt x="210" y="267"/>
                    <a:pt x="227" y="265"/>
                    <a:pt x="245" y="263"/>
                  </a:cubicBezTo>
                  <a:cubicBezTo>
                    <a:pt x="314" y="254"/>
                    <a:pt x="397" y="227"/>
                    <a:pt x="510" y="189"/>
                  </a:cubicBezTo>
                  <a:lnTo>
                    <a:pt x="510" y="29"/>
                  </a:lnTo>
                  <a:cubicBezTo>
                    <a:pt x="463" y="11"/>
                    <a:pt x="413" y="1"/>
                    <a:pt x="3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3"/>
            <p:cNvSpPr/>
            <p:nvPr/>
          </p:nvSpPr>
          <p:spPr>
            <a:xfrm>
              <a:off x="2414300" y="1292950"/>
              <a:ext cx="57100" cy="33900"/>
            </a:xfrm>
            <a:custGeom>
              <a:avLst/>
              <a:gdLst/>
              <a:ahLst/>
              <a:cxnLst/>
              <a:rect l="l" t="t" r="r" b="b"/>
              <a:pathLst>
                <a:path w="2284" h="1356" extrusionOk="0">
                  <a:moveTo>
                    <a:pt x="1" y="0"/>
                  </a:moveTo>
                  <a:lnTo>
                    <a:pt x="1" y="236"/>
                  </a:lnTo>
                  <a:lnTo>
                    <a:pt x="81" y="283"/>
                  </a:lnTo>
                  <a:lnTo>
                    <a:pt x="81" y="283"/>
                  </a:lnTo>
                  <a:cubicBezTo>
                    <a:pt x="107" y="232"/>
                    <a:pt x="154" y="180"/>
                    <a:pt x="220" y="128"/>
                  </a:cubicBezTo>
                  <a:lnTo>
                    <a:pt x="1" y="0"/>
                  </a:lnTo>
                  <a:close/>
                  <a:moveTo>
                    <a:pt x="81" y="283"/>
                  </a:moveTo>
                  <a:cubicBezTo>
                    <a:pt x="65" y="316"/>
                    <a:pt x="57" y="348"/>
                    <a:pt x="58" y="380"/>
                  </a:cubicBezTo>
                  <a:lnTo>
                    <a:pt x="58" y="382"/>
                  </a:lnTo>
                  <a:lnTo>
                    <a:pt x="81" y="283"/>
                  </a:lnTo>
                  <a:lnTo>
                    <a:pt x="81" y="283"/>
                  </a:lnTo>
                  <a:close/>
                  <a:moveTo>
                    <a:pt x="58" y="382"/>
                  </a:moveTo>
                  <a:lnTo>
                    <a:pt x="58" y="612"/>
                  </a:lnTo>
                  <a:cubicBezTo>
                    <a:pt x="58" y="697"/>
                    <a:pt x="120" y="782"/>
                    <a:pt x="252" y="859"/>
                  </a:cubicBezTo>
                  <a:cubicBezTo>
                    <a:pt x="388" y="938"/>
                    <a:pt x="524" y="967"/>
                    <a:pt x="656" y="967"/>
                  </a:cubicBezTo>
                  <a:cubicBezTo>
                    <a:pt x="744" y="967"/>
                    <a:pt x="831" y="954"/>
                    <a:pt x="916" y="935"/>
                  </a:cubicBezTo>
                  <a:lnTo>
                    <a:pt x="1049" y="898"/>
                  </a:lnTo>
                  <a:lnTo>
                    <a:pt x="1049" y="898"/>
                  </a:lnTo>
                  <a:lnTo>
                    <a:pt x="1195" y="753"/>
                  </a:lnTo>
                  <a:cubicBezTo>
                    <a:pt x="1242" y="773"/>
                    <a:pt x="1309" y="789"/>
                    <a:pt x="1383" y="789"/>
                  </a:cubicBezTo>
                  <a:cubicBezTo>
                    <a:pt x="1456" y="789"/>
                    <a:pt x="1537" y="773"/>
                    <a:pt x="1615" y="728"/>
                  </a:cubicBezTo>
                  <a:cubicBezTo>
                    <a:pt x="1713" y="671"/>
                    <a:pt x="1741" y="609"/>
                    <a:pt x="1653" y="560"/>
                  </a:cubicBezTo>
                  <a:cubicBezTo>
                    <a:pt x="1614" y="538"/>
                    <a:pt x="1573" y="528"/>
                    <a:pt x="1528" y="528"/>
                  </a:cubicBezTo>
                  <a:cubicBezTo>
                    <a:pt x="1409" y="528"/>
                    <a:pt x="1267" y="593"/>
                    <a:pt x="1090" y="651"/>
                  </a:cubicBezTo>
                  <a:cubicBezTo>
                    <a:pt x="952" y="696"/>
                    <a:pt x="807" y="732"/>
                    <a:pt x="659" y="732"/>
                  </a:cubicBezTo>
                  <a:cubicBezTo>
                    <a:pt x="525" y="732"/>
                    <a:pt x="389" y="703"/>
                    <a:pt x="252" y="624"/>
                  </a:cubicBezTo>
                  <a:cubicBezTo>
                    <a:pt x="122" y="550"/>
                    <a:pt x="60" y="467"/>
                    <a:pt x="58" y="382"/>
                  </a:cubicBezTo>
                  <a:close/>
                  <a:moveTo>
                    <a:pt x="1051" y="898"/>
                  </a:moveTo>
                  <a:lnTo>
                    <a:pt x="1049" y="898"/>
                  </a:lnTo>
                  <a:lnTo>
                    <a:pt x="1049" y="898"/>
                  </a:lnTo>
                  <a:lnTo>
                    <a:pt x="915" y="1032"/>
                  </a:lnTo>
                  <a:cubicBezTo>
                    <a:pt x="915" y="1032"/>
                    <a:pt x="915" y="1032"/>
                    <a:pt x="916" y="1032"/>
                  </a:cubicBezTo>
                  <a:lnTo>
                    <a:pt x="916" y="1032"/>
                  </a:lnTo>
                  <a:lnTo>
                    <a:pt x="916" y="1032"/>
                  </a:lnTo>
                  <a:lnTo>
                    <a:pt x="1051" y="898"/>
                  </a:lnTo>
                  <a:close/>
                  <a:moveTo>
                    <a:pt x="2284" y="949"/>
                  </a:moveTo>
                  <a:lnTo>
                    <a:pt x="1984" y="1121"/>
                  </a:lnTo>
                  <a:lnTo>
                    <a:pt x="1764" y="994"/>
                  </a:lnTo>
                  <a:cubicBezTo>
                    <a:pt x="1625" y="1054"/>
                    <a:pt x="1458" y="1099"/>
                    <a:pt x="1280" y="1099"/>
                  </a:cubicBezTo>
                  <a:cubicBezTo>
                    <a:pt x="1211" y="1099"/>
                    <a:pt x="1141" y="1092"/>
                    <a:pt x="1069" y="1077"/>
                  </a:cubicBezTo>
                  <a:cubicBezTo>
                    <a:pt x="1019" y="1067"/>
                    <a:pt x="967" y="1053"/>
                    <a:pt x="916" y="1032"/>
                  </a:cubicBezTo>
                  <a:lnTo>
                    <a:pt x="916" y="1032"/>
                  </a:lnTo>
                  <a:lnTo>
                    <a:pt x="916" y="1267"/>
                  </a:lnTo>
                  <a:cubicBezTo>
                    <a:pt x="1040" y="1314"/>
                    <a:pt x="1164" y="1334"/>
                    <a:pt x="1281" y="1334"/>
                  </a:cubicBezTo>
                  <a:cubicBezTo>
                    <a:pt x="1460" y="1334"/>
                    <a:pt x="1627" y="1289"/>
                    <a:pt x="1767" y="1228"/>
                  </a:cubicBezTo>
                  <a:lnTo>
                    <a:pt x="1986" y="1356"/>
                  </a:lnTo>
                  <a:lnTo>
                    <a:pt x="2284" y="1185"/>
                  </a:lnTo>
                  <a:lnTo>
                    <a:pt x="2284" y="949"/>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3"/>
            <p:cNvSpPr/>
            <p:nvPr/>
          </p:nvSpPr>
          <p:spPr>
            <a:xfrm>
              <a:off x="2415650" y="1300025"/>
              <a:ext cx="55675" cy="26825"/>
            </a:xfrm>
            <a:custGeom>
              <a:avLst/>
              <a:gdLst/>
              <a:ahLst/>
              <a:cxnLst/>
              <a:rect l="l" t="t" r="r" b="b"/>
              <a:pathLst>
                <a:path w="2227" h="1073" extrusionOk="0">
                  <a:moveTo>
                    <a:pt x="25" y="0"/>
                  </a:moveTo>
                  <a:lnTo>
                    <a:pt x="1" y="99"/>
                  </a:lnTo>
                  <a:lnTo>
                    <a:pt x="1" y="328"/>
                  </a:lnTo>
                  <a:cubicBezTo>
                    <a:pt x="1" y="414"/>
                    <a:pt x="63" y="498"/>
                    <a:pt x="196" y="575"/>
                  </a:cubicBezTo>
                  <a:cubicBezTo>
                    <a:pt x="332" y="655"/>
                    <a:pt x="468" y="684"/>
                    <a:pt x="600" y="684"/>
                  </a:cubicBezTo>
                  <a:cubicBezTo>
                    <a:pt x="688" y="684"/>
                    <a:pt x="774" y="671"/>
                    <a:pt x="859" y="652"/>
                  </a:cubicBezTo>
                  <a:lnTo>
                    <a:pt x="995" y="615"/>
                  </a:lnTo>
                  <a:lnTo>
                    <a:pt x="995" y="615"/>
                  </a:lnTo>
                  <a:lnTo>
                    <a:pt x="859" y="749"/>
                  </a:lnTo>
                  <a:lnTo>
                    <a:pt x="859" y="983"/>
                  </a:lnTo>
                  <a:cubicBezTo>
                    <a:pt x="983" y="1030"/>
                    <a:pt x="1107" y="1050"/>
                    <a:pt x="1225" y="1050"/>
                  </a:cubicBezTo>
                  <a:cubicBezTo>
                    <a:pt x="1403" y="1050"/>
                    <a:pt x="1570" y="1005"/>
                    <a:pt x="1710" y="945"/>
                  </a:cubicBezTo>
                  <a:lnTo>
                    <a:pt x="1930" y="1073"/>
                  </a:lnTo>
                  <a:lnTo>
                    <a:pt x="2227" y="901"/>
                  </a:lnTo>
                  <a:lnTo>
                    <a:pt x="2227" y="666"/>
                  </a:lnTo>
                  <a:lnTo>
                    <a:pt x="1930" y="838"/>
                  </a:lnTo>
                  <a:lnTo>
                    <a:pt x="1710" y="710"/>
                  </a:lnTo>
                  <a:cubicBezTo>
                    <a:pt x="1571" y="771"/>
                    <a:pt x="1404" y="816"/>
                    <a:pt x="1225" y="816"/>
                  </a:cubicBezTo>
                  <a:cubicBezTo>
                    <a:pt x="1157" y="816"/>
                    <a:pt x="1087" y="809"/>
                    <a:pt x="1015" y="794"/>
                  </a:cubicBezTo>
                  <a:cubicBezTo>
                    <a:pt x="965" y="784"/>
                    <a:pt x="912" y="769"/>
                    <a:pt x="861" y="749"/>
                  </a:cubicBezTo>
                  <a:lnTo>
                    <a:pt x="1141" y="470"/>
                  </a:lnTo>
                  <a:cubicBezTo>
                    <a:pt x="1188" y="489"/>
                    <a:pt x="1255" y="506"/>
                    <a:pt x="1330" y="506"/>
                  </a:cubicBezTo>
                  <a:cubicBezTo>
                    <a:pt x="1403" y="506"/>
                    <a:pt x="1484" y="490"/>
                    <a:pt x="1561" y="445"/>
                  </a:cubicBezTo>
                  <a:cubicBezTo>
                    <a:pt x="1659" y="388"/>
                    <a:pt x="1687" y="326"/>
                    <a:pt x="1599" y="276"/>
                  </a:cubicBezTo>
                  <a:cubicBezTo>
                    <a:pt x="1560" y="254"/>
                    <a:pt x="1519" y="245"/>
                    <a:pt x="1475" y="245"/>
                  </a:cubicBezTo>
                  <a:cubicBezTo>
                    <a:pt x="1356" y="245"/>
                    <a:pt x="1214" y="310"/>
                    <a:pt x="1036" y="368"/>
                  </a:cubicBezTo>
                  <a:cubicBezTo>
                    <a:pt x="898" y="413"/>
                    <a:pt x="753" y="449"/>
                    <a:pt x="605" y="449"/>
                  </a:cubicBezTo>
                  <a:cubicBezTo>
                    <a:pt x="471" y="449"/>
                    <a:pt x="335" y="420"/>
                    <a:pt x="198" y="341"/>
                  </a:cubicBezTo>
                  <a:cubicBezTo>
                    <a:pt x="68" y="267"/>
                    <a:pt x="6" y="183"/>
                    <a:pt x="4" y="99"/>
                  </a:cubicBezTo>
                  <a:lnTo>
                    <a:pt x="4" y="97"/>
                  </a:lnTo>
                  <a:lnTo>
                    <a:pt x="2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3"/>
            <p:cNvSpPr/>
            <p:nvPr/>
          </p:nvSpPr>
          <p:spPr>
            <a:xfrm>
              <a:off x="2414250" y="1292950"/>
              <a:ext cx="5550" cy="7125"/>
            </a:xfrm>
            <a:custGeom>
              <a:avLst/>
              <a:gdLst/>
              <a:ahLst/>
              <a:cxnLst/>
              <a:rect l="l" t="t" r="r" b="b"/>
              <a:pathLst>
                <a:path w="222" h="285" extrusionOk="0">
                  <a:moveTo>
                    <a:pt x="1" y="0"/>
                  </a:moveTo>
                  <a:lnTo>
                    <a:pt x="1" y="236"/>
                  </a:lnTo>
                  <a:lnTo>
                    <a:pt x="82" y="283"/>
                  </a:lnTo>
                  <a:lnTo>
                    <a:pt x="82" y="284"/>
                  </a:lnTo>
                  <a:cubicBezTo>
                    <a:pt x="108" y="233"/>
                    <a:pt x="156" y="180"/>
                    <a:pt x="222" y="128"/>
                  </a:cubicBez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53"/>
            <p:cNvSpPr/>
            <p:nvPr/>
          </p:nvSpPr>
          <p:spPr>
            <a:xfrm>
              <a:off x="2465875" y="1307875"/>
              <a:ext cx="4300" cy="7775"/>
            </a:xfrm>
            <a:custGeom>
              <a:avLst/>
              <a:gdLst/>
              <a:ahLst/>
              <a:cxnLst/>
              <a:rect l="l" t="t" r="r" b="b"/>
              <a:pathLst>
                <a:path w="172" h="311" extrusionOk="0">
                  <a:moveTo>
                    <a:pt x="170" y="0"/>
                  </a:moveTo>
                  <a:cubicBezTo>
                    <a:pt x="150" y="165"/>
                    <a:pt x="1" y="226"/>
                    <a:pt x="1" y="226"/>
                  </a:cubicBezTo>
                  <a:lnTo>
                    <a:pt x="149" y="311"/>
                  </a:lnTo>
                  <a:cubicBezTo>
                    <a:pt x="163" y="280"/>
                    <a:pt x="171" y="243"/>
                    <a:pt x="171" y="198"/>
                  </a:cubicBezTo>
                  <a:cubicBezTo>
                    <a:pt x="171" y="192"/>
                    <a:pt x="170" y="63"/>
                    <a:pt x="170"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53"/>
            <p:cNvSpPr/>
            <p:nvPr/>
          </p:nvSpPr>
          <p:spPr>
            <a:xfrm>
              <a:off x="2465875" y="1307875"/>
              <a:ext cx="4300" cy="7775"/>
            </a:xfrm>
            <a:custGeom>
              <a:avLst/>
              <a:gdLst/>
              <a:ahLst/>
              <a:cxnLst/>
              <a:rect l="l" t="t" r="r" b="b"/>
              <a:pathLst>
                <a:path w="172" h="311" extrusionOk="0">
                  <a:moveTo>
                    <a:pt x="170" y="0"/>
                  </a:moveTo>
                  <a:cubicBezTo>
                    <a:pt x="150" y="165"/>
                    <a:pt x="1" y="226"/>
                    <a:pt x="1" y="226"/>
                  </a:cubicBezTo>
                  <a:lnTo>
                    <a:pt x="149" y="311"/>
                  </a:lnTo>
                  <a:cubicBezTo>
                    <a:pt x="163" y="280"/>
                    <a:pt x="171" y="243"/>
                    <a:pt x="171" y="198"/>
                  </a:cubicBezTo>
                  <a:cubicBezTo>
                    <a:pt x="171" y="192"/>
                    <a:pt x="170" y="63"/>
                    <a:pt x="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3"/>
            <p:cNvSpPr/>
            <p:nvPr/>
          </p:nvSpPr>
          <p:spPr>
            <a:xfrm>
              <a:off x="2414300" y="1288625"/>
              <a:ext cx="57100" cy="32350"/>
            </a:xfrm>
            <a:custGeom>
              <a:avLst/>
              <a:gdLst/>
              <a:ahLst/>
              <a:cxnLst/>
              <a:rect l="l" t="t" r="r" b="b"/>
              <a:pathLst>
                <a:path w="2284" h="1294" extrusionOk="0">
                  <a:moveTo>
                    <a:pt x="300" y="1"/>
                  </a:moveTo>
                  <a:lnTo>
                    <a:pt x="1" y="173"/>
                  </a:lnTo>
                  <a:lnTo>
                    <a:pt x="221" y="300"/>
                  </a:lnTo>
                  <a:cubicBezTo>
                    <a:pt x="114" y="384"/>
                    <a:pt x="56" y="470"/>
                    <a:pt x="58" y="553"/>
                  </a:cubicBezTo>
                  <a:lnTo>
                    <a:pt x="58" y="555"/>
                  </a:lnTo>
                  <a:cubicBezTo>
                    <a:pt x="60" y="641"/>
                    <a:pt x="122" y="723"/>
                    <a:pt x="252" y="797"/>
                  </a:cubicBezTo>
                  <a:cubicBezTo>
                    <a:pt x="389" y="876"/>
                    <a:pt x="525" y="905"/>
                    <a:pt x="658" y="905"/>
                  </a:cubicBezTo>
                  <a:cubicBezTo>
                    <a:pt x="807" y="905"/>
                    <a:pt x="952" y="869"/>
                    <a:pt x="1091" y="824"/>
                  </a:cubicBezTo>
                  <a:cubicBezTo>
                    <a:pt x="1269" y="766"/>
                    <a:pt x="1411" y="701"/>
                    <a:pt x="1530" y="701"/>
                  </a:cubicBezTo>
                  <a:cubicBezTo>
                    <a:pt x="1575" y="701"/>
                    <a:pt x="1616" y="710"/>
                    <a:pt x="1654" y="732"/>
                  </a:cubicBezTo>
                  <a:cubicBezTo>
                    <a:pt x="1742" y="782"/>
                    <a:pt x="1715" y="844"/>
                    <a:pt x="1617" y="901"/>
                  </a:cubicBezTo>
                  <a:cubicBezTo>
                    <a:pt x="1539" y="946"/>
                    <a:pt x="1458" y="962"/>
                    <a:pt x="1385" y="962"/>
                  </a:cubicBezTo>
                  <a:cubicBezTo>
                    <a:pt x="1310" y="962"/>
                    <a:pt x="1244" y="945"/>
                    <a:pt x="1196" y="926"/>
                  </a:cubicBezTo>
                  <a:lnTo>
                    <a:pt x="916" y="1205"/>
                  </a:lnTo>
                  <a:cubicBezTo>
                    <a:pt x="968" y="1224"/>
                    <a:pt x="1020" y="1240"/>
                    <a:pt x="1071" y="1250"/>
                  </a:cubicBezTo>
                  <a:cubicBezTo>
                    <a:pt x="1141" y="1264"/>
                    <a:pt x="1210" y="1271"/>
                    <a:pt x="1277" y="1271"/>
                  </a:cubicBezTo>
                  <a:cubicBezTo>
                    <a:pt x="1299" y="1271"/>
                    <a:pt x="1320" y="1270"/>
                    <a:pt x="1341" y="1269"/>
                  </a:cubicBezTo>
                  <a:cubicBezTo>
                    <a:pt x="1497" y="1261"/>
                    <a:pt x="1643" y="1219"/>
                    <a:pt x="1766" y="1166"/>
                  </a:cubicBezTo>
                  <a:lnTo>
                    <a:pt x="1986" y="1294"/>
                  </a:lnTo>
                  <a:lnTo>
                    <a:pt x="2284" y="1122"/>
                  </a:lnTo>
                  <a:lnTo>
                    <a:pt x="2234" y="1094"/>
                  </a:lnTo>
                  <a:lnTo>
                    <a:pt x="2064" y="996"/>
                  </a:lnTo>
                  <a:cubicBezTo>
                    <a:pt x="2064" y="996"/>
                    <a:pt x="2234" y="926"/>
                    <a:pt x="2234" y="735"/>
                  </a:cubicBezTo>
                  <a:cubicBezTo>
                    <a:pt x="2234" y="728"/>
                    <a:pt x="2233" y="719"/>
                    <a:pt x="2233" y="712"/>
                  </a:cubicBezTo>
                  <a:cubicBezTo>
                    <a:pt x="2226" y="631"/>
                    <a:pt x="2166" y="552"/>
                    <a:pt x="2043" y="481"/>
                  </a:cubicBezTo>
                  <a:lnTo>
                    <a:pt x="2043" y="480"/>
                  </a:lnTo>
                  <a:cubicBezTo>
                    <a:pt x="1912" y="405"/>
                    <a:pt x="1779" y="377"/>
                    <a:pt x="1648" y="377"/>
                  </a:cubicBezTo>
                  <a:cubicBezTo>
                    <a:pt x="1635" y="377"/>
                    <a:pt x="1624" y="378"/>
                    <a:pt x="1614" y="378"/>
                  </a:cubicBezTo>
                  <a:lnTo>
                    <a:pt x="1609" y="378"/>
                  </a:lnTo>
                  <a:cubicBezTo>
                    <a:pt x="1598" y="379"/>
                    <a:pt x="1587" y="379"/>
                    <a:pt x="1575" y="380"/>
                  </a:cubicBezTo>
                  <a:cubicBezTo>
                    <a:pt x="1565" y="381"/>
                    <a:pt x="1555" y="381"/>
                    <a:pt x="1544" y="383"/>
                  </a:cubicBezTo>
                  <a:cubicBezTo>
                    <a:pt x="1540" y="384"/>
                    <a:pt x="1535" y="384"/>
                    <a:pt x="1531" y="384"/>
                  </a:cubicBezTo>
                  <a:cubicBezTo>
                    <a:pt x="1524" y="385"/>
                    <a:pt x="1514" y="385"/>
                    <a:pt x="1508" y="386"/>
                  </a:cubicBezTo>
                  <a:cubicBezTo>
                    <a:pt x="1442" y="395"/>
                    <a:pt x="1377" y="410"/>
                    <a:pt x="1315" y="426"/>
                  </a:cubicBezTo>
                  <a:cubicBezTo>
                    <a:pt x="1286" y="435"/>
                    <a:pt x="1255" y="443"/>
                    <a:pt x="1225" y="453"/>
                  </a:cubicBezTo>
                  <a:cubicBezTo>
                    <a:pt x="1183" y="467"/>
                    <a:pt x="1140" y="481"/>
                    <a:pt x="1102" y="493"/>
                  </a:cubicBezTo>
                  <a:cubicBezTo>
                    <a:pt x="1085" y="500"/>
                    <a:pt x="1069" y="505"/>
                    <a:pt x="1054" y="510"/>
                  </a:cubicBezTo>
                  <a:cubicBezTo>
                    <a:pt x="941" y="549"/>
                    <a:pt x="858" y="576"/>
                    <a:pt x="791" y="585"/>
                  </a:cubicBezTo>
                  <a:cubicBezTo>
                    <a:pt x="773" y="588"/>
                    <a:pt x="756" y="589"/>
                    <a:pt x="740" y="589"/>
                  </a:cubicBezTo>
                  <a:cubicBezTo>
                    <a:pt x="717" y="589"/>
                    <a:pt x="696" y="587"/>
                    <a:pt x="677" y="581"/>
                  </a:cubicBezTo>
                  <a:cubicBezTo>
                    <a:pt x="659" y="576"/>
                    <a:pt x="641" y="569"/>
                    <a:pt x="623" y="559"/>
                  </a:cubicBezTo>
                  <a:cubicBezTo>
                    <a:pt x="558" y="520"/>
                    <a:pt x="548" y="462"/>
                    <a:pt x="672" y="390"/>
                  </a:cubicBezTo>
                  <a:cubicBezTo>
                    <a:pt x="752" y="344"/>
                    <a:pt x="833" y="323"/>
                    <a:pt x="909" y="323"/>
                  </a:cubicBezTo>
                  <a:cubicBezTo>
                    <a:pt x="960" y="323"/>
                    <a:pt x="1009" y="332"/>
                    <a:pt x="1054" y="350"/>
                  </a:cubicBezTo>
                  <a:lnTo>
                    <a:pt x="1318" y="83"/>
                  </a:lnTo>
                  <a:cubicBezTo>
                    <a:pt x="1210" y="48"/>
                    <a:pt x="1098" y="30"/>
                    <a:pt x="984" y="30"/>
                  </a:cubicBezTo>
                  <a:cubicBezTo>
                    <a:pt x="831" y="30"/>
                    <a:pt x="675" y="62"/>
                    <a:pt x="520" y="127"/>
                  </a:cubicBezTo>
                  <a:lnTo>
                    <a:pt x="300" y="1"/>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3"/>
            <p:cNvSpPr/>
            <p:nvPr/>
          </p:nvSpPr>
          <p:spPr>
            <a:xfrm>
              <a:off x="2414300" y="1288625"/>
              <a:ext cx="57100" cy="32350"/>
            </a:xfrm>
            <a:custGeom>
              <a:avLst/>
              <a:gdLst/>
              <a:ahLst/>
              <a:cxnLst/>
              <a:rect l="l" t="t" r="r" b="b"/>
              <a:pathLst>
                <a:path w="2284" h="1294" extrusionOk="0">
                  <a:moveTo>
                    <a:pt x="300" y="1"/>
                  </a:moveTo>
                  <a:lnTo>
                    <a:pt x="1" y="173"/>
                  </a:lnTo>
                  <a:lnTo>
                    <a:pt x="221" y="300"/>
                  </a:lnTo>
                  <a:cubicBezTo>
                    <a:pt x="114" y="384"/>
                    <a:pt x="56" y="470"/>
                    <a:pt x="58" y="553"/>
                  </a:cubicBezTo>
                  <a:lnTo>
                    <a:pt x="58" y="555"/>
                  </a:lnTo>
                  <a:cubicBezTo>
                    <a:pt x="60" y="641"/>
                    <a:pt x="122" y="723"/>
                    <a:pt x="252" y="797"/>
                  </a:cubicBezTo>
                  <a:cubicBezTo>
                    <a:pt x="389" y="876"/>
                    <a:pt x="525" y="905"/>
                    <a:pt x="658" y="905"/>
                  </a:cubicBezTo>
                  <a:cubicBezTo>
                    <a:pt x="807" y="905"/>
                    <a:pt x="952" y="869"/>
                    <a:pt x="1091" y="824"/>
                  </a:cubicBezTo>
                  <a:cubicBezTo>
                    <a:pt x="1269" y="766"/>
                    <a:pt x="1411" y="701"/>
                    <a:pt x="1530" y="701"/>
                  </a:cubicBezTo>
                  <a:cubicBezTo>
                    <a:pt x="1575" y="701"/>
                    <a:pt x="1616" y="710"/>
                    <a:pt x="1654" y="732"/>
                  </a:cubicBezTo>
                  <a:cubicBezTo>
                    <a:pt x="1742" y="782"/>
                    <a:pt x="1715" y="844"/>
                    <a:pt x="1617" y="901"/>
                  </a:cubicBezTo>
                  <a:cubicBezTo>
                    <a:pt x="1539" y="946"/>
                    <a:pt x="1458" y="962"/>
                    <a:pt x="1385" y="962"/>
                  </a:cubicBezTo>
                  <a:cubicBezTo>
                    <a:pt x="1310" y="962"/>
                    <a:pt x="1244" y="945"/>
                    <a:pt x="1196" y="926"/>
                  </a:cubicBezTo>
                  <a:lnTo>
                    <a:pt x="916" y="1205"/>
                  </a:lnTo>
                  <a:cubicBezTo>
                    <a:pt x="968" y="1224"/>
                    <a:pt x="1020" y="1240"/>
                    <a:pt x="1071" y="1250"/>
                  </a:cubicBezTo>
                  <a:cubicBezTo>
                    <a:pt x="1141" y="1264"/>
                    <a:pt x="1210" y="1271"/>
                    <a:pt x="1277" y="1271"/>
                  </a:cubicBezTo>
                  <a:cubicBezTo>
                    <a:pt x="1299" y="1271"/>
                    <a:pt x="1320" y="1270"/>
                    <a:pt x="1341" y="1269"/>
                  </a:cubicBezTo>
                  <a:cubicBezTo>
                    <a:pt x="1497" y="1261"/>
                    <a:pt x="1643" y="1219"/>
                    <a:pt x="1766" y="1166"/>
                  </a:cubicBezTo>
                  <a:lnTo>
                    <a:pt x="1986" y="1294"/>
                  </a:lnTo>
                  <a:lnTo>
                    <a:pt x="2284" y="1122"/>
                  </a:lnTo>
                  <a:lnTo>
                    <a:pt x="2234" y="1094"/>
                  </a:lnTo>
                  <a:lnTo>
                    <a:pt x="2064" y="996"/>
                  </a:lnTo>
                  <a:cubicBezTo>
                    <a:pt x="2064" y="996"/>
                    <a:pt x="2234" y="926"/>
                    <a:pt x="2234" y="735"/>
                  </a:cubicBezTo>
                  <a:cubicBezTo>
                    <a:pt x="2234" y="728"/>
                    <a:pt x="2233" y="719"/>
                    <a:pt x="2233" y="712"/>
                  </a:cubicBezTo>
                  <a:cubicBezTo>
                    <a:pt x="2226" y="631"/>
                    <a:pt x="2166" y="552"/>
                    <a:pt x="2043" y="481"/>
                  </a:cubicBezTo>
                  <a:lnTo>
                    <a:pt x="2043" y="480"/>
                  </a:lnTo>
                  <a:cubicBezTo>
                    <a:pt x="1912" y="405"/>
                    <a:pt x="1779" y="377"/>
                    <a:pt x="1648" y="377"/>
                  </a:cubicBezTo>
                  <a:cubicBezTo>
                    <a:pt x="1635" y="377"/>
                    <a:pt x="1624" y="378"/>
                    <a:pt x="1614" y="378"/>
                  </a:cubicBezTo>
                  <a:lnTo>
                    <a:pt x="1609" y="378"/>
                  </a:lnTo>
                  <a:cubicBezTo>
                    <a:pt x="1598" y="379"/>
                    <a:pt x="1587" y="379"/>
                    <a:pt x="1575" y="380"/>
                  </a:cubicBezTo>
                  <a:cubicBezTo>
                    <a:pt x="1565" y="381"/>
                    <a:pt x="1555" y="381"/>
                    <a:pt x="1544" y="383"/>
                  </a:cubicBezTo>
                  <a:cubicBezTo>
                    <a:pt x="1540" y="384"/>
                    <a:pt x="1535" y="384"/>
                    <a:pt x="1531" y="384"/>
                  </a:cubicBezTo>
                  <a:cubicBezTo>
                    <a:pt x="1524" y="385"/>
                    <a:pt x="1514" y="385"/>
                    <a:pt x="1508" y="386"/>
                  </a:cubicBezTo>
                  <a:cubicBezTo>
                    <a:pt x="1442" y="395"/>
                    <a:pt x="1377" y="410"/>
                    <a:pt x="1315" y="426"/>
                  </a:cubicBezTo>
                  <a:cubicBezTo>
                    <a:pt x="1286" y="435"/>
                    <a:pt x="1255" y="443"/>
                    <a:pt x="1225" y="453"/>
                  </a:cubicBezTo>
                  <a:cubicBezTo>
                    <a:pt x="1183" y="467"/>
                    <a:pt x="1140" y="481"/>
                    <a:pt x="1102" y="493"/>
                  </a:cubicBezTo>
                  <a:cubicBezTo>
                    <a:pt x="1085" y="500"/>
                    <a:pt x="1069" y="505"/>
                    <a:pt x="1054" y="510"/>
                  </a:cubicBezTo>
                  <a:cubicBezTo>
                    <a:pt x="941" y="549"/>
                    <a:pt x="858" y="576"/>
                    <a:pt x="791" y="585"/>
                  </a:cubicBezTo>
                  <a:cubicBezTo>
                    <a:pt x="773" y="588"/>
                    <a:pt x="756" y="589"/>
                    <a:pt x="740" y="589"/>
                  </a:cubicBezTo>
                  <a:cubicBezTo>
                    <a:pt x="717" y="589"/>
                    <a:pt x="696" y="587"/>
                    <a:pt x="677" y="581"/>
                  </a:cubicBezTo>
                  <a:cubicBezTo>
                    <a:pt x="659" y="576"/>
                    <a:pt x="641" y="569"/>
                    <a:pt x="623" y="559"/>
                  </a:cubicBezTo>
                  <a:cubicBezTo>
                    <a:pt x="558" y="520"/>
                    <a:pt x="548" y="462"/>
                    <a:pt x="672" y="390"/>
                  </a:cubicBezTo>
                  <a:cubicBezTo>
                    <a:pt x="752" y="344"/>
                    <a:pt x="833" y="323"/>
                    <a:pt x="909" y="323"/>
                  </a:cubicBezTo>
                  <a:cubicBezTo>
                    <a:pt x="960" y="323"/>
                    <a:pt x="1009" y="332"/>
                    <a:pt x="1054" y="350"/>
                  </a:cubicBezTo>
                  <a:lnTo>
                    <a:pt x="1318" y="83"/>
                  </a:lnTo>
                  <a:cubicBezTo>
                    <a:pt x="1210" y="48"/>
                    <a:pt x="1098" y="30"/>
                    <a:pt x="984" y="30"/>
                  </a:cubicBezTo>
                  <a:cubicBezTo>
                    <a:pt x="831" y="30"/>
                    <a:pt x="675" y="62"/>
                    <a:pt x="520" y="127"/>
                  </a:cubicBezTo>
                  <a:lnTo>
                    <a:pt x="3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3"/>
            <p:cNvSpPr/>
            <p:nvPr/>
          </p:nvSpPr>
          <p:spPr>
            <a:xfrm>
              <a:off x="2458450" y="1317800"/>
              <a:ext cx="5525" cy="9050"/>
            </a:xfrm>
            <a:custGeom>
              <a:avLst/>
              <a:gdLst/>
              <a:ahLst/>
              <a:cxnLst/>
              <a:rect l="l" t="t" r="r" b="b"/>
              <a:pathLst>
                <a:path w="221" h="362" extrusionOk="0">
                  <a:moveTo>
                    <a:pt x="0" y="1"/>
                  </a:moveTo>
                  <a:lnTo>
                    <a:pt x="0" y="234"/>
                  </a:lnTo>
                  <a:lnTo>
                    <a:pt x="220" y="362"/>
                  </a:lnTo>
                  <a:lnTo>
                    <a:pt x="220" y="127"/>
                  </a:lnTo>
                  <a:lnTo>
                    <a:pt x="0" y="1"/>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53"/>
            <p:cNvSpPr/>
            <p:nvPr/>
          </p:nvSpPr>
          <p:spPr>
            <a:xfrm>
              <a:off x="2458450" y="1317800"/>
              <a:ext cx="5525" cy="9050"/>
            </a:xfrm>
            <a:custGeom>
              <a:avLst/>
              <a:gdLst/>
              <a:ahLst/>
              <a:cxnLst/>
              <a:rect l="l" t="t" r="r" b="b"/>
              <a:pathLst>
                <a:path w="221" h="362" extrusionOk="0">
                  <a:moveTo>
                    <a:pt x="0" y="1"/>
                  </a:moveTo>
                  <a:lnTo>
                    <a:pt x="0" y="234"/>
                  </a:lnTo>
                  <a:lnTo>
                    <a:pt x="220" y="362"/>
                  </a:lnTo>
                  <a:lnTo>
                    <a:pt x="220" y="127"/>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53"/>
            <p:cNvSpPr/>
            <p:nvPr/>
          </p:nvSpPr>
          <p:spPr>
            <a:xfrm>
              <a:off x="2414250" y="1288625"/>
              <a:ext cx="13075" cy="4400"/>
            </a:xfrm>
            <a:custGeom>
              <a:avLst/>
              <a:gdLst/>
              <a:ahLst/>
              <a:cxnLst/>
              <a:rect l="l" t="t" r="r" b="b"/>
              <a:pathLst>
                <a:path w="523" h="176" extrusionOk="0">
                  <a:moveTo>
                    <a:pt x="522" y="129"/>
                  </a:moveTo>
                  <a:lnTo>
                    <a:pt x="522" y="129"/>
                  </a:lnTo>
                  <a:lnTo>
                    <a:pt x="522" y="129"/>
                  </a:lnTo>
                  <a:close/>
                  <a:moveTo>
                    <a:pt x="302" y="1"/>
                  </a:moveTo>
                  <a:lnTo>
                    <a:pt x="1" y="175"/>
                  </a:lnTo>
                  <a:lnTo>
                    <a:pt x="303" y="37"/>
                  </a:lnTo>
                  <a:lnTo>
                    <a:pt x="522" y="129"/>
                  </a:lnTo>
                  <a:lnTo>
                    <a:pt x="30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53"/>
            <p:cNvSpPr/>
            <p:nvPr/>
          </p:nvSpPr>
          <p:spPr>
            <a:xfrm>
              <a:off x="2431075" y="1290700"/>
              <a:ext cx="16200" cy="7700"/>
            </a:xfrm>
            <a:custGeom>
              <a:avLst/>
              <a:gdLst/>
              <a:ahLst/>
              <a:cxnLst/>
              <a:rect l="l" t="t" r="r" b="b"/>
              <a:pathLst>
                <a:path w="648" h="308" extrusionOk="0">
                  <a:moveTo>
                    <a:pt x="647" y="0"/>
                  </a:moveTo>
                  <a:lnTo>
                    <a:pt x="383" y="239"/>
                  </a:lnTo>
                  <a:cubicBezTo>
                    <a:pt x="383" y="239"/>
                    <a:pt x="383" y="239"/>
                    <a:pt x="383" y="239"/>
                  </a:cubicBezTo>
                  <a:cubicBezTo>
                    <a:pt x="382" y="239"/>
                    <a:pt x="325" y="218"/>
                    <a:pt x="247" y="218"/>
                  </a:cubicBezTo>
                  <a:cubicBezTo>
                    <a:pt x="174" y="218"/>
                    <a:pt x="83" y="236"/>
                    <a:pt x="1" y="307"/>
                  </a:cubicBezTo>
                  <a:cubicBezTo>
                    <a:pt x="80" y="262"/>
                    <a:pt x="161" y="240"/>
                    <a:pt x="238" y="240"/>
                  </a:cubicBezTo>
                  <a:cubicBezTo>
                    <a:pt x="289" y="240"/>
                    <a:pt x="338" y="250"/>
                    <a:pt x="383" y="268"/>
                  </a:cubicBezTo>
                  <a:lnTo>
                    <a:pt x="647"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53"/>
            <p:cNvSpPr/>
            <p:nvPr/>
          </p:nvSpPr>
          <p:spPr>
            <a:xfrm>
              <a:off x="2437150" y="1311725"/>
              <a:ext cx="10650" cy="8700"/>
            </a:xfrm>
            <a:custGeom>
              <a:avLst/>
              <a:gdLst/>
              <a:ahLst/>
              <a:cxnLst/>
              <a:rect l="l" t="t" r="r" b="b"/>
              <a:pathLst>
                <a:path w="426" h="348" extrusionOk="0">
                  <a:moveTo>
                    <a:pt x="281" y="1"/>
                  </a:moveTo>
                  <a:lnTo>
                    <a:pt x="1" y="281"/>
                  </a:lnTo>
                  <a:cubicBezTo>
                    <a:pt x="53" y="300"/>
                    <a:pt x="105" y="316"/>
                    <a:pt x="155" y="326"/>
                  </a:cubicBezTo>
                  <a:cubicBezTo>
                    <a:pt x="226" y="341"/>
                    <a:pt x="295" y="348"/>
                    <a:pt x="363" y="348"/>
                  </a:cubicBezTo>
                  <a:cubicBezTo>
                    <a:pt x="384" y="348"/>
                    <a:pt x="405" y="347"/>
                    <a:pt x="426" y="346"/>
                  </a:cubicBezTo>
                  <a:lnTo>
                    <a:pt x="426" y="346"/>
                  </a:lnTo>
                  <a:cubicBezTo>
                    <a:pt x="426" y="346"/>
                    <a:pt x="423" y="346"/>
                    <a:pt x="418" y="346"/>
                  </a:cubicBezTo>
                  <a:cubicBezTo>
                    <a:pt x="379" y="346"/>
                    <a:pt x="195" y="342"/>
                    <a:pt x="44" y="269"/>
                  </a:cubicBezTo>
                  <a:lnTo>
                    <a:pt x="28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3"/>
            <p:cNvSpPr/>
            <p:nvPr/>
          </p:nvSpPr>
          <p:spPr>
            <a:xfrm>
              <a:off x="2458450" y="1316675"/>
              <a:ext cx="12950" cy="4300"/>
            </a:xfrm>
            <a:custGeom>
              <a:avLst/>
              <a:gdLst/>
              <a:ahLst/>
              <a:cxnLst/>
              <a:rect l="l" t="t" r="r" b="b"/>
              <a:pathLst>
                <a:path w="518" h="172" extrusionOk="0">
                  <a:moveTo>
                    <a:pt x="518" y="0"/>
                  </a:moveTo>
                  <a:lnTo>
                    <a:pt x="220" y="144"/>
                  </a:lnTo>
                  <a:lnTo>
                    <a:pt x="0" y="46"/>
                  </a:lnTo>
                  <a:lnTo>
                    <a:pt x="220" y="172"/>
                  </a:lnTo>
                  <a:lnTo>
                    <a:pt x="518"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3"/>
            <p:cNvSpPr/>
            <p:nvPr/>
          </p:nvSpPr>
          <p:spPr>
            <a:xfrm>
              <a:off x="2372400" y="1267825"/>
              <a:ext cx="70475" cy="39350"/>
            </a:xfrm>
            <a:custGeom>
              <a:avLst/>
              <a:gdLst/>
              <a:ahLst/>
              <a:cxnLst/>
              <a:rect l="l" t="t" r="r" b="b"/>
              <a:pathLst>
                <a:path w="2819" h="1574" extrusionOk="0">
                  <a:moveTo>
                    <a:pt x="2819" y="1"/>
                  </a:moveTo>
                  <a:cubicBezTo>
                    <a:pt x="2054" y="1"/>
                    <a:pt x="1336" y="172"/>
                    <a:pt x="799" y="482"/>
                  </a:cubicBezTo>
                  <a:cubicBezTo>
                    <a:pt x="284" y="780"/>
                    <a:pt x="1" y="1167"/>
                    <a:pt x="0" y="1572"/>
                  </a:cubicBezTo>
                  <a:lnTo>
                    <a:pt x="0" y="1572"/>
                  </a:lnTo>
                  <a:cubicBezTo>
                    <a:pt x="1" y="1542"/>
                    <a:pt x="50" y="990"/>
                    <a:pt x="821" y="522"/>
                  </a:cubicBezTo>
                  <a:cubicBezTo>
                    <a:pt x="1602" y="48"/>
                    <a:pt x="2819" y="1"/>
                    <a:pt x="2819" y="1"/>
                  </a:cubicBezTo>
                  <a:close/>
                  <a:moveTo>
                    <a:pt x="0" y="1572"/>
                  </a:moveTo>
                  <a:cubicBezTo>
                    <a:pt x="0" y="1573"/>
                    <a:pt x="0" y="1573"/>
                    <a:pt x="0" y="1573"/>
                  </a:cubicBezTo>
                  <a:cubicBezTo>
                    <a:pt x="0" y="1573"/>
                    <a:pt x="0" y="1573"/>
                    <a:pt x="0" y="1573"/>
                  </a:cubicBezTo>
                  <a:cubicBezTo>
                    <a:pt x="0" y="1573"/>
                    <a:pt x="0" y="1572"/>
                    <a:pt x="0" y="1572"/>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3"/>
            <p:cNvSpPr/>
            <p:nvPr/>
          </p:nvSpPr>
          <p:spPr>
            <a:xfrm>
              <a:off x="2437150" y="1302450"/>
              <a:ext cx="82000" cy="47275"/>
            </a:xfrm>
            <a:custGeom>
              <a:avLst/>
              <a:gdLst/>
              <a:ahLst/>
              <a:cxnLst/>
              <a:rect l="l" t="t" r="r" b="b"/>
              <a:pathLst>
                <a:path w="3280" h="1891" extrusionOk="0">
                  <a:moveTo>
                    <a:pt x="3157" y="0"/>
                  </a:moveTo>
                  <a:cubicBezTo>
                    <a:pt x="3157" y="1"/>
                    <a:pt x="3279" y="808"/>
                    <a:pt x="2261" y="1362"/>
                  </a:cubicBezTo>
                  <a:cubicBezTo>
                    <a:pt x="1344" y="1861"/>
                    <a:pt x="241" y="1886"/>
                    <a:pt x="35" y="1886"/>
                  </a:cubicBezTo>
                  <a:cubicBezTo>
                    <a:pt x="13" y="1886"/>
                    <a:pt x="1" y="1886"/>
                    <a:pt x="1" y="1886"/>
                  </a:cubicBezTo>
                  <a:lnTo>
                    <a:pt x="1" y="1886"/>
                  </a:lnTo>
                  <a:cubicBezTo>
                    <a:pt x="77" y="1889"/>
                    <a:pt x="153" y="1891"/>
                    <a:pt x="229" y="1891"/>
                  </a:cubicBezTo>
                  <a:cubicBezTo>
                    <a:pt x="983" y="1891"/>
                    <a:pt x="1738" y="1724"/>
                    <a:pt x="2311" y="1393"/>
                  </a:cubicBezTo>
                  <a:cubicBezTo>
                    <a:pt x="2970" y="1012"/>
                    <a:pt x="3253" y="497"/>
                    <a:pt x="315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53"/>
            <p:cNvSpPr/>
            <p:nvPr/>
          </p:nvSpPr>
          <p:spPr>
            <a:xfrm>
              <a:off x="2356500" y="1256425"/>
              <a:ext cx="147375" cy="85150"/>
            </a:xfrm>
            <a:custGeom>
              <a:avLst/>
              <a:gdLst/>
              <a:ahLst/>
              <a:cxnLst/>
              <a:rect l="l" t="t" r="r" b="b"/>
              <a:pathLst>
                <a:path w="5895" h="3406" extrusionOk="0">
                  <a:moveTo>
                    <a:pt x="2947" y="0"/>
                  </a:moveTo>
                  <a:cubicBezTo>
                    <a:pt x="2193" y="0"/>
                    <a:pt x="1439" y="167"/>
                    <a:pt x="863" y="499"/>
                  </a:cubicBezTo>
                  <a:cubicBezTo>
                    <a:pt x="534" y="688"/>
                    <a:pt x="301" y="912"/>
                    <a:pt x="158" y="1151"/>
                  </a:cubicBezTo>
                  <a:lnTo>
                    <a:pt x="0" y="1151"/>
                  </a:lnTo>
                  <a:lnTo>
                    <a:pt x="0" y="1754"/>
                  </a:lnTo>
                  <a:lnTo>
                    <a:pt x="2" y="1754"/>
                  </a:lnTo>
                  <a:cubicBezTo>
                    <a:pt x="23" y="2172"/>
                    <a:pt x="310" y="2587"/>
                    <a:pt x="863" y="2907"/>
                  </a:cubicBezTo>
                  <a:cubicBezTo>
                    <a:pt x="1439" y="3239"/>
                    <a:pt x="2193" y="3405"/>
                    <a:pt x="2947" y="3405"/>
                  </a:cubicBezTo>
                  <a:cubicBezTo>
                    <a:pt x="3702" y="3405"/>
                    <a:pt x="4456" y="3239"/>
                    <a:pt x="5031" y="2907"/>
                  </a:cubicBezTo>
                  <a:cubicBezTo>
                    <a:pt x="5586" y="2587"/>
                    <a:pt x="5875" y="2173"/>
                    <a:pt x="5895" y="1754"/>
                  </a:cubicBezTo>
                  <a:lnTo>
                    <a:pt x="5895" y="1151"/>
                  </a:lnTo>
                  <a:lnTo>
                    <a:pt x="5737" y="1151"/>
                  </a:lnTo>
                  <a:cubicBezTo>
                    <a:pt x="5596" y="913"/>
                    <a:pt x="5361" y="688"/>
                    <a:pt x="5031" y="499"/>
                  </a:cubicBezTo>
                  <a:cubicBezTo>
                    <a:pt x="4456" y="167"/>
                    <a:pt x="3702" y="0"/>
                    <a:pt x="2947"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53"/>
            <p:cNvSpPr/>
            <p:nvPr/>
          </p:nvSpPr>
          <p:spPr>
            <a:xfrm>
              <a:off x="2356500" y="1256425"/>
              <a:ext cx="147375" cy="85150"/>
            </a:xfrm>
            <a:custGeom>
              <a:avLst/>
              <a:gdLst/>
              <a:ahLst/>
              <a:cxnLst/>
              <a:rect l="l" t="t" r="r" b="b"/>
              <a:pathLst>
                <a:path w="5895" h="3406" extrusionOk="0">
                  <a:moveTo>
                    <a:pt x="2947" y="0"/>
                  </a:moveTo>
                  <a:cubicBezTo>
                    <a:pt x="2193" y="0"/>
                    <a:pt x="1439" y="167"/>
                    <a:pt x="863" y="499"/>
                  </a:cubicBezTo>
                  <a:cubicBezTo>
                    <a:pt x="534" y="688"/>
                    <a:pt x="301" y="912"/>
                    <a:pt x="158" y="1151"/>
                  </a:cubicBezTo>
                  <a:lnTo>
                    <a:pt x="0" y="1151"/>
                  </a:lnTo>
                  <a:lnTo>
                    <a:pt x="0" y="1754"/>
                  </a:lnTo>
                  <a:lnTo>
                    <a:pt x="2" y="1754"/>
                  </a:lnTo>
                  <a:cubicBezTo>
                    <a:pt x="23" y="2172"/>
                    <a:pt x="310" y="2587"/>
                    <a:pt x="863" y="2907"/>
                  </a:cubicBezTo>
                  <a:cubicBezTo>
                    <a:pt x="1439" y="3239"/>
                    <a:pt x="2193" y="3405"/>
                    <a:pt x="2947" y="3405"/>
                  </a:cubicBezTo>
                  <a:cubicBezTo>
                    <a:pt x="3702" y="3405"/>
                    <a:pt x="4456" y="3239"/>
                    <a:pt x="5031" y="2907"/>
                  </a:cubicBezTo>
                  <a:cubicBezTo>
                    <a:pt x="5586" y="2587"/>
                    <a:pt x="5875" y="2173"/>
                    <a:pt x="5895" y="1754"/>
                  </a:cubicBezTo>
                  <a:lnTo>
                    <a:pt x="5895" y="1151"/>
                  </a:lnTo>
                  <a:lnTo>
                    <a:pt x="5737" y="1151"/>
                  </a:lnTo>
                  <a:cubicBezTo>
                    <a:pt x="5596" y="913"/>
                    <a:pt x="5361" y="688"/>
                    <a:pt x="5031" y="499"/>
                  </a:cubicBezTo>
                  <a:cubicBezTo>
                    <a:pt x="4456" y="167"/>
                    <a:pt x="3702" y="0"/>
                    <a:pt x="2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3"/>
            <p:cNvSpPr/>
            <p:nvPr/>
          </p:nvSpPr>
          <p:spPr>
            <a:xfrm>
              <a:off x="2356500" y="1256425"/>
              <a:ext cx="73700" cy="85150"/>
            </a:xfrm>
            <a:custGeom>
              <a:avLst/>
              <a:gdLst/>
              <a:ahLst/>
              <a:cxnLst/>
              <a:rect l="l" t="t" r="r" b="b"/>
              <a:pathLst>
                <a:path w="2948" h="3406" extrusionOk="0">
                  <a:moveTo>
                    <a:pt x="2947" y="0"/>
                  </a:moveTo>
                  <a:lnTo>
                    <a:pt x="2947" y="0"/>
                  </a:lnTo>
                  <a:lnTo>
                    <a:pt x="2947" y="0"/>
                  </a:lnTo>
                  <a:cubicBezTo>
                    <a:pt x="2947" y="0"/>
                    <a:pt x="2947" y="0"/>
                    <a:pt x="2948" y="0"/>
                  </a:cubicBezTo>
                  <a:close/>
                  <a:moveTo>
                    <a:pt x="2947" y="0"/>
                  </a:moveTo>
                  <a:lnTo>
                    <a:pt x="2947" y="0"/>
                  </a:lnTo>
                  <a:cubicBezTo>
                    <a:pt x="2191" y="1"/>
                    <a:pt x="1438" y="168"/>
                    <a:pt x="863" y="499"/>
                  </a:cubicBezTo>
                  <a:cubicBezTo>
                    <a:pt x="534" y="688"/>
                    <a:pt x="301" y="912"/>
                    <a:pt x="158" y="1151"/>
                  </a:cubicBezTo>
                  <a:lnTo>
                    <a:pt x="0" y="1151"/>
                  </a:lnTo>
                  <a:lnTo>
                    <a:pt x="0" y="1754"/>
                  </a:lnTo>
                  <a:lnTo>
                    <a:pt x="2" y="1754"/>
                  </a:lnTo>
                  <a:cubicBezTo>
                    <a:pt x="23" y="2172"/>
                    <a:pt x="311" y="2587"/>
                    <a:pt x="863" y="2907"/>
                  </a:cubicBezTo>
                  <a:cubicBezTo>
                    <a:pt x="1438" y="3240"/>
                    <a:pt x="2193" y="3405"/>
                    <a:pt x="2947" y="3405"/>
                  </a:cubicBezTo>
                  <a:lnTo>
                    <a:pt x="29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53"/>
            <p:cNvSpPr/>
            <p:nvPr/>
          </p:nvSpPr>
          <p:spPr>
            <a:xfrm>
              <a:off x="2356450" y="1263350"/>
              <a:ext cx="33500" cy="71300"/>
            </a:xfrm>
            <a:custGeom>
              <a:avLst/>
              <a:gdLst/>
              <a:ahLst/>
              <a:cxnLst/>
              <a:rect l="l" t="t" r="r" b="b"/>
              <a:pathLst>
                <a:path w="1340" h="2852" extrusionOk="0">
                  <a:moveTo>
                    <a:pt x="1338" y="0"/>
                  </a:moveTo>
                  <a:lnTo>
                    <a:pt x="1338" y="0"/>
                  </a:lnTo>
                  <a:lnTo>
                    <a:pt x="1338" y="0"/>
                  </a:lnTo>
                  <a:cubicBezTo>
                    <a:pt x="1338" y="0"/>
                    <a:pt x="1339" y="0"/>
                    <a:pt x="1339" y="0"/>
                  </a:cubicBezTo>
                  <a:close/>
                  <a:moveTo>
                    <a:pt x="1338" y="0"/>
                  </a:moveTo>
                  <a:cubicBezTo>
                    <a:pt x="1170" y="63"/>
                    <a:pt x="1012" y="137"/>
                    <a:pt x="864" y="222"/>
                  </a:cubicBezTo>
                  <a:cubicBezTo>
                    <a:pt x="535" y="411"/>
                    <a:pt x="302" y="635"/>
                    <a:pt x="159" y="874"/>
                  </a:cubicBezTo>
                  <a:lnTo>
                    <a:pt x="0" y="874"/>
                  </a:lnTo>
                  <a:lnTo>
                    <a:pt x="0" y="1477"/>
                  </a:lnTo>
                  <a:lnTo>
                    <a:pt x="3" y="1477"/>
                  </a:lnTo>
                  <a:cubicBezTo>
                    <a:pt x="24" y="1895"/>
                    <a:pt x="312" y="2310"/>
                    <a:pt x="863" y="2630"/>
                  </a:cubicBezTo>
                  <a:cubicBezTo>
                    <a:pt x="1011" y="2715"/>
                    <a:pt x="1171" y="2789"/>
                    <a:pt x="1338" y="2852"/>
                  </a:cubicBezTo>
                  <a:lnTo>
                    <a:pt x="13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53"/>
            <p:cNvSpPr/>
            <p:nvPr/>
          </p:nvSpPr>
          <p:spPr>
            <a:xfrm>
              <a:off x="2470400" y="1263350"/>
              <a:ext cx="33500" cy="71300"/>
            </a:xfrm>
            <a:custGeom>
              <a:avLst/>
              <a:gdLst/>
              <a:ahLst/>
              <a:cxnLst/>
              <a:rect l="l" t="t" r="r" b="b"/>
              <a:pathLst>
                <a:path w="1340" h="2852" extrusionOk="0">
                  <a:moveTo>
                    <a:pt x="0" y="0"/>
                  </a:moveTo>
                  <a:lnTo>
                    <a:pt x="0" y="2852"/>
                  </a:lnTo>
                  <a:cubicBezTo>
                    <a:pt x="169" y="2789"/>
                    <a:pt x="329" y="2715"/>
                    <a:pt x="475" y="2630"/>
                  </a:cubicBezTo>
                  <a:cubicBezTo>
                    <a:pt x="1030" y="2310"/>
                    <a:pt x="1319" y="1895"/>
                    <a:pt x="1340" y="1477"/>
                  </a:cubicBezTo>
                  <a:lnTo>
                    <a:pt x="1340" y="874"/>
                  </a:lnTo>
                  <a:lnTo>
                    <a:pt x="1181" y="874"/>
                  </a:lnTo>
                  <a:cubicBezTo>
                    <a:pt x="1038" y="635"/>
                    <a:pt x="805" y="411"/>
                    <a:pt x="475" y="222"/>
                  </a:cubicBezTo>
                  <a:cubicBezTo>
                    <a:pt x="328" y="136"/>
                    <a:pt x="169" y="6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53"/>
            <p:cNvSpPr/>
            <p:nvPr/>
          </p:nvSpPr>
          <p:spPr>
            <a:xfrm>
              <a:off x="2349300" y="1242650"/>
              <a:ext cx="161775" cy="85125"/>
            </a:xfrm>
            <a:custGeom>
              <a:avLst/>
              <a:gdLst/>
              <a:ahLst/>
              <a:cxnLst/>
              <a:rect l="l" t="t" r="r" b="b"/>
              <a:pathLst>
                <a:path w="6471" h="3405" extrusionOk="0">
                  <a:moveTo>
                    <a:pt x="3235" y="0"/>
                  </a:moveTo>
                  <a:cubicBezTo>
                    <a:pt x="2481" y="0"/>
                    <a:pt x="1727" y="166"/>
                    <a:pt x="1151" y="499"/>
                  </a:cubicBezTo>
                  <a:cubicBezTo>
                    <a:pt x="0" y="1164"/>
                    <a:pt x="0" y="2242"/>
                    <a:pt x="1151" y="2905"/>
                  </a:cubicBezTo>
                  <a:cubicBezTo>
                    <a:pt x="1727" y="3238"/>
                    <a:pt x="2481" y="3404"/>
                    <a:pt x="3235" y="3404"/>
                  </a:cubicBezTo>
                  <a:cubicBezTo>
                    <a:pt x="3990" y="3404"/>
                    <a:pt x="4744" y="3238"/>
                    <a:pt x="5319" y="2905"/>
                  </a:cubicBezTo>
                  <a:cubicBezTo>
                    <a:pt x="6471" y="2242"/>
                    <a:pt x="6471" y="1164"/>
                    <a:pt x="5319" y="499"/>
                  </a:cubicBezTo>
                  <a:cubicBezTo>
                    <a:pt x="4744" y="166"/>
                    <a:pt x="3990" y="0"/>
                    <a:pt x="3235"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53"/>
            <p:cNvSpPr/>
            <p:nvPr/>
          </p:nvSpPr>
          <p:spPr>
            <a:xfrm>
              <a:off x="2349300" y="1242650"/>
              <a:ext cx="161775" cy="85125"/>
            </a:xfrm>
            <a:custGeom>
              <a:avLst/>
              <a:gdLst/>
              <a:ahLst/>
              <a:cxnLst/>
              <a:rect l="l" t="t" r="r" b="b"/>
              <a:pathLst>
                <a:path w="6471" h="3405" extrusionOk="0">
                  <a:moveTo>
                    <a:pt x="3235" y="0"/>
                  </a:moveTo>
                  <a:cubicBezTo>
                    <a:pt x="2481" y="0"/>
                    <a:pt x="1727" y="166"/>
                    <a:pt x="1151" y="499"/>
                  </a:cubicBezTo>
                  <a:cubicBezTo>
                    <a:pt x="0" y="1164"/>
                    <a:pt x="0" y="2242"/>
                    <a:pt x="1151" y="2905"/>
                  </a:cubicBezTo>
                  <a:cubicBezTo>
                    <a:pt x="1727" y="3238"/>
                    <a:pt x="2481" y="3404"/>
                    <a:pt x="3235" y="3404"/>
                  </a:cubicBezTo>
                  <a:cubicBezTo>
                    <a:pt x="3990" y="3404"/>
                    <a:pt x="4744" y="3238"/>
                    <a:pt x="5319" y="2905"/>
                  </a:cubicBezTo>
                  <a:cubicBezTo>
                    <a:pt x="6471" y="2242"/>
                    <a:pt x="6471" y="1164"/>
                    <a:pt x="5319" y="499"/>
                  </a:cubicBezTo>
                  <a:cubicBezTo>
                    <a:pt x="4744" y="166"/>
                    <a:pt x="3990" y="0"/>
                    <a:pt x="3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53"/>
            <p:cNvSpPr/>
            <p:nvPr/>
          </p:nvSpPr>
          <p:spPr>
            <a:xfrm>
              <a:off x="2381275" y="1258875"/>
              <a:ext cx="97800" cy="52650"/>
            </a:xfrm>
            <a:custGeom>
              <a:avLst/>
              <a:gdLst/>
              <a:ahLst/>
              <a:cxnLst/>
              <a:rect l="l" t="t" r="r" b="b"/>
              <a:pathLst>
                <a:path w="3912" h="2106" extrusionOk="0">
                  <a:moveTo>
                    <a:pt x="1957" y="0"/>
                  </a:moveTo>
                  <a:cubicBezTo>
                    <a:pt x="1446" y="0"/>
                    <a:pt x="964" y="104"/>
                    <a:pt x="599" y="290"/>
                  </a:cubicBezTo>
                  <a:cubicBezTo>
                    <a:pt x="213" y="488"/>
                    <a:pt x="0" y="758"/>
                    <a:pt x="0" y="1053"/>
                  </a:cubicBezTo>
                  <a:cubicBezTo>
                    <a:pt x="0" y="1347"/>
                    <a:pt x="213" y="1618"/>
                    <a:pt x="599" y="1816"/>
                  </a:cubicBezTo>
                  <a:cubicBezTo>
                    <a:pt x="963" y="2002"/>
                    <a:pt x="1446" y="2106"/>
                    <a:pt x="1957" y="2106"/>
                  </a:cubicBezTo>
                  <a:cubicBezTo>
                    <a:pt x="2468" y="2106"/>
                    <a:pt x="2949" y="2002"/>
                    <a:pt x="3315" y="1816"/>
                  </a:cubicBezTo>
                  <a:cubicBezTo>
                    <a:pt x="3700" y="1617"/>
                    <a:pt x="3911" y="1347"/>
                    <a:pt x="3911" y="1053"/>
                  </a:cubicBezTo>
                  <a:cubicBezTo>
                    <a:pt x="3911" y="759"/>
                    <a:pt x="3699" y="488"/>
                    <a:pt x="3315" y="290"/>
                  </a:cubicBezTo>
                  <a:cubicBezTo>
                    <a:pt x="2949" y="103"/>
                    <a:pt x="2468" y="0"/>
                    <a:pt x="1957"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53"/>
            <p:cNvSpPr/>
            <p:nvPr/>
          </p:nvSpPr>
          <p:spPr>
            <a:xfrm>
              <a:off x="2381275" y="1258875"/>
              <a:ext cx="97800" cy="52650"/>
            </a:xfrm>
            <a:custGeom>
              <a:avLst/>
              <a:gdLst/>
              <a:ahLst/>
              <a:cxnLst/>
              <a:rect l="l" t="t" r="r" b="b"/>
              <a:pathLst>
                <a:path w="3912" h="2106" extrusionOk="0">
                  <a:moveTo>
                    <a:pt x="1957" y="0"/>
                  </a:moveTo>
                  <a:cubicBezTo>
                    <a:pt x="1446" y="0"/>
                    <a:pt x="964" y="104"/>
                    <a:pt x="599" y="290"/>
                  </a:cubicBezTo>
                  <a:cubicBezTo>
                    <a:pt x="213" y="488"/>
                    <a:pt x="0" y="758"/>
                    <a:pt x="0" y="1053"/>
                  </a:cubicBezTo>
                  <a:cubicBezTo>
                    <a:pt x="0" y="1347"/>
                    <a:pt x="213" y="1618"/>
                    <a:pt x="599" y="1816"/>
                  </a:cubicBezTo>
                  <a:cubicBezTo>
                    <a:pt x="963" y="2002"/>
                    <a:pt x="1446" y="2106"/>
                    <a:pt x="1957" y="2106"/>
                  </a:cubicBezTo>
                  <a:cubicBezTo>
                    <a:pt x="2468" y="2106"/>
                    <a:pt x="2949" y="2002"/>
                    <a:pt x="3315" y="1816"/>
                  </a:cubicBezTo>
                  <a:cubicBezTo>
                    <a:pt x="3700" y="1617"/>
                    <a:pt x="3911" y="1347"/>
                    <a:pt x="3911" y="1053"/>
                  </a:cubicBezTo>
                  <a:cubicBezTo>
                    <a:pt x="3911" y="759"/>
                    <a:pt x="3699" y="488"/>
                    <a:pt x="3315" y="290"/>
                  </a:cubicBezTo>
                  <a:cubicBezTo>
                    <a:pt x="2949" y="103"/>
                    <a:pt x="2468" y="0"/>
                    <a:pt x="19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53"/>
            <p:cNvSpPr/>
            <p:nvPr/>
          </p:nvSpPr>
          <p:spPr>
            <a:xfrm>
              <a:off x="2359675" y="1245850"/>
              <a:ext cx="141025" cy="78700"/>
            </a:xfrm>
            <a:custGeom>
              <a:avLst/>
              <a:gdLst/>
              <a:ahLst/>
              <a:cxnLst/>
              <a:rect l="l" t="t" r="r" b="b"/>
              <a:pathLst>
                <a:path w="5641" h="3148" extrusionOk="0">
                  <a:moveTo>
                    <a:pt x="2821" y="521"/>
                  </a:moveTo>
                  <a:cubicBezTo>
                    <a:pt x="3332" y="521"/>
                    <a:pt x="3813" y="625"/>
                    <a:pt x="4179" y="811"/>
                  </a:cubicBezTo>
                  <a:cubicBezTo>
                    <a:pt x="4564" y="1009"/>
                    <a:pt x="4775" y="1279"/>
                    <a:pt x="4775" y="1574"/>
                  </a:cubicBezTo>
                  <a:cubicBezTo>
                    <a:pt x="4775" y="1868"/>
                    <a:pt x="4563" y="2139"/>
                    <a:pt x="4179" y="2337"/>
                  </a:cubicBezTo>
                  <a:cubicBezTo>
                    <a:pt x="3813" y="2523"/>
                    <a:pt x="3332" y="2627"/>
                    <a:pt x="2821" y="2627"/>
                  </a:cubicBezTo>
                  <a:cubicBezTo>
                    <a:pt x="2310" y="2627"/>
                    <a:pt x="1828" y="2523"/>
                    <a:pt x="1463" y="2337"/>
                  </a:cubicBezTo>
                  <a:cubicBezTo>
                    <a:pt x="1077" y="2139"/>
                    <a:pt x="864" y="1868"/>
                    <a:pt x="864" y="1574"/>
                  </a:cubicBezTo>
                  <a:cubicBezTo>
                    <a:pt x="864" y="1279"/>
                    <a:pt x="1077" y="1009"/>
                    <a:pt x="1463" y="811"/>
                  </a:cubicBezTo>
                  <a:cubicBezTo>
                    <a:pt x="1827" y="624"/>
                    <a:pt x="2310" y="521"/>
                    <a:pt x="2821" y="521"/>
                  </a:cubicBezTo>
                  <a:close/>
                  <a:moveTo>
                    <a:pt x="2819" y="0"/>
                  </a:moveTo>
                  <a:cubicBezTo>
                    <a:pt x="2054" y="0"/>
                    <a:pt x="1336" y="172"/>
                    <a:pt x="799" y="482"/>
                  </a:cubicBezTo>
                  <a:cubicBezTo>
                    <a:pt x="283" y="780"/>
                    <a:pt x="0" y="1167"/>
                    <a:pt x="0" y="1574"/>
                  </a:cubicBezTo>
                  <a:cubicBezTo>
                    <a:pt x="0" y="1980"/>
                    <a:pt x="284" y="2369"/>
                    <a:pt x="799" y="2666"/>
                  </a:cubicBezTo>
                  <a:cubicBezTo>
                    <a:pt x="1337" y="2976"/>
                    <a:pt x="2054" y="3147"/>
                    <a:pt x="2819" y="3147"/>
                  </a:cubicBezTo>
                  <a:cubicBezTo>
                    <a:pt x="3585" y="3147"/>
                    <a:pt x="4302" y="2976"/>
                    <a:pt x="4840" y="2666"/>
                  </a:cubicBezTo>
                  <a:cubicBezTo>
                    <a:pt x="5356" y="2368"/>
                    <a:pt x="5640" y="1980"/>
                    <a:pt x="5640" y="1574"/>
                  </a:cubicBezTo>
                  <a:cubicBezTo>
                    <a:pt x="5641" y="1167"/>
                    <a:pt x="5356" y="780"/>
                    <a:pt x="4840" y="482"/>
                  </a:cubicBezTo>
                  <a:cubicBezTo>
                    <a:pt x="4302" y="170"/>
                    <a:pt x="3584" y="0"/>
                    <a:pt x="2819"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53"/>
            <p:cNvSpPr/>
            <p:nvPr/>
          </p:nvSpPr>
          <p:spPr>
            <a:xfrm>
              <a:off x="2359675" y="1245850"/>
              <a:ext cx="141025" cy="78700"/>
            </a:xfrm>
            <a:custGeom>
              <a:avLst/>
              <a:gdLst/>
              <a:ahLst/>
              <a:cxnLst/>
              <a:rect l="l" t="t" r="r" b="b"/>
              <a:pathLst>
                <a:path w="5641" h="3148" extrusionOk="0">
                  <a:moveTo>
                    <a:pt x="2821" y="521"/>
                  </a:moveTo>
                  <a:cubicBezTo>
                    <a:pt x="3332" y="521"/>
                    <a:pt x="3813" y="625"/>
                    <a:pt x="4179" y="811"/>
                  </a:cubicBezTo>
                  <a:cubicBezTo>
                    <a:pt x="4564" y="1009"/>
                    <a:pt x="4775" y="1279"/>
                    <a:pt x="4775" y="1574"/>
                  </a:cubicBezTo>
                  <a:cubicBezTo>
                    <a:pt x="4775" y="1868"/>
                    <a:pt x="4563" y="2139"/>
                    <a:pt x="4179" y="2337"/>
                  </a:cubicBezTo>
                  <a:cubicBezTo>
                    <a:pt x="3813" y="2523"/>
                    <a:pt x="3332" y="2627"/>
                    <a:pt x="2821" y="2627"/>
                  </a:cubicBezTo>
                  <a:cubicBezTo>
                    <a:pt x="2310" y="2627"/>
                    <a:pt x="1828" y="2523"/>
                    <a:pt x="1463" y="2337"/>
                  </a:cubicBezTo>
                  <a:cubicBezTo>
                    <a:pt x="1077" y="2139"/>
                    <a:pt x="864" y="1868"/>
                    <a:pt x="864" y="1574"/>
                  </a:cubicBezTo>
                  <a:cubicBezTo>
                    <a:pt x="864" y="1279"/>
                    <a:pt x="1077" y="1009"/>
                    <a:pt x="1463" y="811"/>
                  </a:cubicBezTo>
                  <a:cubicBezTo>
                    <a:pt x="1827" y="624"/>
                    <a:pt x="2310" y="521"/>
                    <a:pt x="2821" y="521"/>
                  </a:cubicBezTo>
                  <a:close/>
                  <a:moveTo>
                    <a:pt x="2819" y="0"/>
                  </a:moveTo>
                  <a:cubicBezTo>
                    <a:pt x="2054" y="0"/>
                    <a:pt x="1336" y="172"/>
                    <a:pt x="799" y="482"/>
                  </a:cubicBezTo>
                  <a:cubicBezTo>
                    <a:pt x="283" y="780"/>
                    <a:pt x="0" y="1167"/>
                    <a:pt x="0" y="1574"/>
                  </a:cubicBezTo>
                  <a:cubicBezTo>
                    <a:pt x="0" y="1980"/>
                    <a:pt x="284" y="2369"/>
                    <a:pt x="799" y="2666"/>
                  </a:cubicBezTo>
                  <a:cubicBezTo>
                    <a:pt x="1337" y="2976"/>
                    <a:pt x="2054" y="3147"/>
                    <a:pt x="2819" y="3147"/>
                  </a:cubicBezTo>
                  <a:cubicBezTo>
                    <a:pt x="3585" y="3147"/>
                    <a:pt x="4302" y="2976"/>
                    <a:pt x="4840" y="2666"/>
                  </a:cubicBezTo>
                  <a:cubicBezTo>
                    <a:pt x="5356" y="2368"/>
                    <a:pt x="5640" y="1980"/>
                    <a:pt x="5640" y="1574"/>
                  </a:cubicBezTo>
                  <a:cubicBezTo>
                    <a:pt x="5641" y="1167"/>
                    <a:pt x="5356" y="780"/>
                    <a:pt x="4840" y="482"/>
                  </a:cubicBezTo>
                  <a:cubicBezTo>
                    <a:pt x="4302" y="170"/>
                    <a:pt x="3584" y="0"/>
                    <a:pt x="28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53"/>
            <p:cNvSpPr/>
            <p:nvPr/>
          </p:nvSpPr>
          <p:spPr>
            <a:xfrm>
              <a:off x="2379275" y="1261400"/>
              <a:ext cx="101800" cy="47575"/>
            </a:xfrm>
            <a:custGeom>
              <a:avLst/>
              <a:gdLst/>
              <a:ahLst/>
              <a:cxnLst/>
              <a:rect l="l" t="t" r="r" b="b"/>
              <a:pathLst>
                <a:path w="4072" h="1903" extrusionOk="0">
                  <a:moveTo>
                    <a:pt x="2036" y="1"/>
                  </a:moveTo>
                  <a:cubicBezTo>
                    <a:pt x="1562" y="1"/>
                    <a:pt x="1087" y="94"/>
                    <a:pt x="726" y="279"/>
                  </a:cubicBezTo>
                  <a:cubicBezTo>
                    <a:pt x="1" y="651"/>
                    <a:pt x="1" y="1254"/>
                    <a:pt x="726" y="1626"/>
                  </a:cubicBezTo>
                  <a:cubicBezTo>
                    <a:pt x="1087" y="1811"/>
                    <a:pt x="1562" y="1903"/>
                    <a:pt x="2036" y="1903"/>
                  </a:cubicBezTo>
                  <a:cubicBezTo>
                    <a:pt x="2511" y="1903"/>
                    <a:pt x="2986" y="1811"/>
                    <a:pt x="3348" y="1626"/>
                  </a:cubicBezTo>
                  <a:cubicBezTo>
                    <a:pt x="4072" y="1254"/>
                    <a:pt x="4072" y="651"/>
                    <a:pt x="3348" y="279"/>
                  </a:cubicBezTo>
                  <a:cubicBezTo>
                    <a:pt x="2986" y="94"/>
                    <a:pt x="2511" y="1"/>
                    <a:pt x="20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3"/>
            <p:cNvSpPr/>
            <p:nvPr/>
          </p:nvSpPr>
          <p:spPr>
            <a:xfrm>
              <a:off x="2379275" y="1261400"/>
              <a:ext cx="101800" cy="47575"/>
            </a:xfrm>
            <a:custGeom>
              <a:avLst/>
              <a:gdLst/>
              <a:ahLst/>
              <a:cxnLst/>
              <a:rect l="l" t="t" r="r" b="b"/>
              <a:pathLst>
                <a:path w="4072" h="1903" extrusionOk="0">
                  <a:moveTo>
                    <a:pt x="2036" y="1"/>
                  </a:moveTo>
                  <a:cubicBezTo>
                    <a:pt x="1562" y="1"/>
                    <a:pt x="1087" y="94"/>
                    <a:pt x="726" y="279"/>
                  </a:cubicBezTo>
                  <a:cubicBezTo>
                    <a:pt x="1" y="651"/>
                    <a:pt x="1" y="1254"/>
                    <a:pt x="726" y="1626"/>
                  </a:cubicBezTo>
                  <a:cubicBezTo>
                    <a:pt x="1087" y="1811"/>
                    <a:pt x="1562" y="1903"/>
                    <a:pt x="2036" y="1903"/>
                  </a:cubicBezTo>
                  <a:cubicBezTo>
                    <a:pt x="2511" y="1903"/>
                    <a:pt x="2986" y="1811"/>
                    <a:pt x="3348" y="1626"/>
                  </a:cubicBezTo>
                  <a:cubicBezTo>
                    <a:pt x="4072" y="1254"/>
                    <a:pt x="4072" y="651"/>
                    <a:pt x="3348" y="279"/>
                  </a:cubicBezTo>
                  <a:cubicBezTo>
                    <a:pt x="2986" y="94"/>
                    <a:pt x="2511" y="1"/>
                    <a:pt x="2036"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3"/>
            <p:cNvSpPr/>
            <p:nvPr/>
          </p:nvSpPr>
          <p:spPr>
            <a:xfrm>
              <a:off x="2379275" y="1261400"/>
              <a:ext cx="101800" cy="47575"/>
            </a:xfrm>
            <a:custGeom>
              <a:avLst/>
              <a:gdLst/>
              <a:ahLst/>
              <a:cxnLst/>
              <a:rect l="l" t="t" r="r" b="b"/>
              <a:pathLst>
                <a:path w="4072" h="1903" extrusionOk="0">
                  <a:moveTo>
                    <a:pt x="2036" y="1"/>
                  </a:moveTo>
                  <a:cubicBezTo>
                    <a:pt x="1562" y="1"/>
                    <a:pt x="1087" y="94"/>
                    <a:pt x="726" y="279"/>
                  </a:cubicBezTo>
                  <a:cubicBezTo>
                    <a:pt x="1" y="651"/>
                    <a:pt x="1" y="1254"/>
                    <a:pt x="726" y="1626"/>
                  </a:cubicBezTo>
                  <a:cubicBezTo>
                    <a:pt x="1087" y="1811"/>
                    <a:pt x="1562" y="1903"/>
                    <a:pt x="2036" y="1903"/>
                  </a:cubicBezTo>
                  <a:cubicBezTo>
                    <a:pt x="2511" y="1903"/>
                    <a:pt x="2986" y="1811"/>
                    <a:pt x="3348" y="1626"/>
                  </a:cubicBezTo>
                  <a:cubicBezTo>
                    <a:pt x="4072" y="1254"/>
                    <a:pt x="4072" y="651"/>
                    <a:pt x="3348" y="279"/>
                  </a:cubicBezTo>
                  <a:cubicBezTo>
                    <a:pt x="2986" y="94"/>
                    <a:pt x="2511" y="1"/>
                    <a:pt x="20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3"/>
            <p:cNvSpPr/>
            <p:nvPr/>
          </p:nvSpPr>
          <p:spPr>
            <a:xfrm>
              <a:off x="2384250" y="1267700"/>
              <a:ext cx="91900" cy="41325"/>
            </a:xfrm>
            <a:custGeom>
              <a:avLst/>
              <a:gdLst/>
              <a:ahLst/>
              <a:cxnLst/>
              <a:rect l="l" t="t" r="r" b="b"/>
              <a:pathLst>
                <a:path w="3676" h="1653" extrusionOk="0">
                  <a:moveTo>
                    <a:pt x="1837" y="1"/>
                  </a:moveTo>
                  <a:cubicBezTo>
                    <a:pt x="1363" y="1"/>
                    <a:pt x="888" y="93"/>
                    <a:pt x="527" y="279"/>
                  </a:cubicBezTo>
                  <a:cubicBezTo>
                    <a:pt x="227" y="432"/>
                    <a:pt x="52" y="626"/>
                    <a:pt x="0" y="827"/>
                  </a:cubicBezTo>
                  <a:cubicBezTo>
                    <a:pt x="52" y="1026"/>
                    <a:pt x="227" y="1220"/>
                    <a:pt x="527" y="1374"/>
                  </a:cubicBezTo>
                  <a:cubicBezTo>
                    <a:pt x="888" y="1560"/>
                    <a:pt x="1363" y="1653"/>
                    <a:pt x="1837" y="1653"/>
                  </a:cubicBezTo>
                  <a:cubicBezTo>
                    <a:pt x="2312" y="1653"/>
                    <a:pt x="2787" y="1560"/>
                    <a:pt x="3149" y="1374"/>
                  </a:cubicBezTo>
                  <a:cubicBezTo>
                    <a:pt x="3449" y="1220"/>
                    <a:pt x="3624" y="1026"/>
                    <a:pt x="3676" y="827"/>
                  </a:cubicBezTo>
                  <a:cubicBezTo>
                    <a:pt x="3622" y="626"/>
                    <a:pt x="3449" y="432"/>
                    <a:pt x="3149" y="279"/>
                  </a:cubicBezTo>
                  <a:cubicBezTo>
                    <a:pt x="2787" y="93"/>
                    <a:pt x="2312" y="1"/>
                    <a:pt x="1837"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3"/>
            <p:cNvSpPr/>
            <p:nvPr/>
          </p:nvSpPr>
          <p:spPr>
            <a:xfrm>
              <a:off x="2384250" y="1267700"/>
              <a:ext cx="91900" cy="41325"/>
            </a:xfrm>
            <a:custGeom>
              <a:avLst/>
              <a:gdLst/>
              <a:ahLst/>
              <a:cxnLst/>
              <a:rect l="l" t="t" r="r" b="b"/>
              <a:pathLst>
                <a:path w="3676" h="1653" extrusionOk="0">
                  <a:moveTo>
                    <a:pt x="1837" y="1"/>
                  </a:moveTo>
                  <a:cubicBezTo>
                    <a:pt x="1363" y="1"/>
                    <a:pt x="888" y="93"/>
                    <a:pt x="527" y="279"/>
                  </a:cubicBezTo>
                  <a:cubicBezTo>
                    <a:pt x="227" y="432"/>
                    <a:pt x="52" y="626"/>
                    <a:pt x="0" y="827"/>
                  </a:cubicBezTo>
                  <a:cubicBezTo>
                    <a:pt x="52" y="1026"/>
                    <a:pt x="227" y="1220"/>
                    <a:pt x="527" y="1374"/>
                  </a:cubicBezTo>
                  <a:cubicBezTo>
                    <a:pt x="888" y="1560"/>
                    <a:pt x="1363" y="1653"/>
                    <a:pt x="1837" y="1653"/>
                  </a:cubicBezTo>
                  <a:cubicBezTo>
                    <a:pt x="2312" y="1653"/>
                    <a:pt x="2787" y="1560"/>
                    <a:pt x="3149" y="1374"/>
                  </a:cubicBezTo>
                  <a:cubicBezTo>
                    <a:pt x="3449" y="1220"/>
                    <a:pt x="3624" y="1026"/>
                    <a:pt x="3676" y="827"/>
                  </a:cubicBezTo>
                  <a:cubicBezTo>
                    <a:pt x="3622" y="626"/>
                    <a:pt x="3449" y="432"/>
                    <a:pt x="3149" y="279"/>
                  </a:cubicBezTo>
                  <a:cubicBezTo>
                    <a:pt x="2787" y="93"/>
                    <a:pt x="2312" y="1"/>
                    <a:pt x="18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3"/>
            <p:cNvSpPr/>
            <p:nvPr/>
          </p:nvSpPr>
          <p:spPr>
            <a:xfrm>
              <a:off x="2427950" y="1268725"/>
              <a:ext cx="6650" cy="13775"/>
            </a:xfrm>
            <a:custGeom>
              <a:avLst/>
              <a:gdLst/>
              <a:ahLst/>
              <a:cxnLst/>
              <a:rect l="l" t="t" r="r" b="b"/>
              <a:pathLst>
                <a:path w="266" h="551" extrusionOk="0">
                  <a:moveTo>
                    <a:pt x="265" y="1"/>
                  </a:moveTo>
                  <a:lnTo>
                    <a:pt x="0" y="267"/>
                  </a:lnTo>
                  <a:lnTo>
                    <a:pt x="0" y="550"/>
                  </a:lnTo>
                  <a:lnTo>
                    <a:pt x="172" y="370"/>
                  </a:lnTo>
                  <a:lnTo>
                    <a:pt x="265" y="272"/>
                  </a:lnTo>
                  <a:lnTo>
                    <a:pt x="265" y="1"/>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3"/>
            <p:cNvSpPr/>
            <p:nvPr/>
          </p:nvSpPr>
          <p:spPr>
            <a:xfrm>
              <a:off x="2427950" y="1268725"/>
              <a:ext cx="6650" cy="13775"/>
            </a:xfrm>
            <a:custGeom>
              <a:avLst/>
              <a:gdLst/>
              <a:ahLst/>
              <a:cxnLst/>
              <a:rect l="l" t="t" r="r" b="b"/>
              <a:pathLst>
                <a:path w="266" h="551" extrusionOk="0">
                  <a:moveTo>
                    <a:pt x="265" y="1"/>
                  </a:moveTo>
                  <a:lnTo>
                    <a:pt x="0" y="267"/>
                  </a:lnTo>
                  <a:lnTo>
                    <a:pt x="0" y="550"/>
                  </a:lnTo>
                  <a:lnTo>
                    <a:pt x="172" y="370"/>
                  </a:lnTo>
                  <a:lnTo>
                    <a:pt x="265" y="272"/>
                  </a:lnTo>
                  <a:lnTo>
                    <a:pt x="26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3"/>
            <p:cNvSpPr/>
            <p:nvPr/>
          </p:nvSpPr>
          <p:spPr>
            <a:xfrm>
              <a:off x="2415250" y="1274700"/>
              <a:ext cx="12725" cy="6700"/>
            </a:xfrm>
            <a:custGeom>
              <a:avLst/>
              <a:gdLst/>
              <a:ahLst/>
              <a:cxnLst/>
              <a:rect l="l" t="t" r="r" b="b"/>
              <a:pathLst>
                <a:path w="509" h="268" extrusionOk="0">
                  <a:moveTo>
                    <a:pt x="362" y="1"/>
                  </a:moveTo>
                  <a:cubicBezTo>
                    <a:pt x="286" y="1"/>
                    <a:pt x="205" y="22"/>
                    <a:pt x="125" y="68"/>
                  </a:cubicBezTo>
                  <a:cubicBezTo>
                    <a:pt x="0" y="141"/>
                    <a:pt x="10" y="199"/>
                    <a:pt x="76" y="238"/>
                  </a:cubicBezTo>
                  <a:cubicBezTo>
                    <a:pt x="94" y="247"/>
                    <a:pt x="111" y="254"/>
                    <a:pt x="130" y="260"/>
                  </a:cubicBezTo>
                  <a:cubicBezTo>
                    <a:pt x="150" y="265"/>
                    <a:pt x="171" y="267"/>
                    <a:pt x="192" y="267"/>
                  </a:cubicBezTo>
                  <a:cubicBezTo>
                    <a:pt x="209" y="267"/>
                    <a:pt x="226" y="266"/>
                    <a:pt x="244" y="264"/>
                  </a:cubicBezTo>
                  <a:cubicBezTo>
                    <a:pt x="312" y="254"/>
                    <a:pt x="397" y="227"/>
                    <a:pt x="508" y="188"/>
                  </a:cubicBezTo>
                  <a:lnTo>
                    <a:pt x="508" y="28"/>
                  </a:lnTo>
                  <a:cubicBezTo>
                    <a:pt x="462" y="10"/>
                    <a:pt x="413" y="1"/>
                    <a:pt x="362"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3"/>
            <p:cNvSpPr/>
            <p:nvPr/>
          </p:nvSpPr>
          <p:spPr>
            <a:xfrm>
              <a:off x="2415250" y="1274700"/>
              <a:ext cx="12725" cy="6700"/>
            </a:xfrm>
            <a:custGeom>
              <a:avLst/>
              <a:gdLst/>
              <a:ahLst/>
              <a:cxnLst/>
              <a:rect l="l" t="t" r="r" b="b"/>
              <a:pathLst>
                <a:path w="509" h="268" extrusionOk="0">
                  <a:moveTo>
                    <a:pt x="362" y="1"/>
                  </a:moveTo>
                  <a:cubicBezTo>
                    <a:pt x="286" y="1"/>
                    <a:pt x="205" y="22"/>
                    <a:pt x="125" y="68"/>
                  </a:cubicBezTo>
                  <a:cubicBezTo>
                    <a:pt x="0" y="141"/>
                    <a:pt x="10" y="199"/>
                    <a:pt x="76" y="238"/>
                  </a:cubicBezTo>
                  <a:cubicBezTo>
                    <a:pt x="94" y="247"/>
                    <a:pt x="111" y="254"/>
                    <a:pt x="130" y="260"/>
                  </a:cubicBezTo>
                  <a:cubicBezTo>
                    <a:pt x="150" y="265"/>
                    <a:pt x="171" y="267"/>
                    <a:pt x="192" y="267"/>
                  </a:cubicBezTo>
                  <a:cubicBezTo>
                    <a:pt x="209" y="267"/>
                    <a:pt x="226" y="266"/>
                    <a:pt x="244" y="264"/>
                  </a:cubicBezTo>
                  <a:cubicBezTo>
                    <a:pt x="312" y="254"/>
                    <a:pt x="397" y="227"/>
                    <a:pt x="508" y="188"/>
                  </a:cubicBezTo>
                  <a:lnTo>
                    <a:pt x="508" y="28"/>
                  </a:lnTo>
                  <a:cubicBezTo>
                    <a:pt x="462" y="10"/>
                    <a:pt x="413" y="1"/>
                    <a:pt x="3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3"/>
            <p:cNvSpPr/>
            <p:nvPr/>
          </p:nvSpPr>
          <p:spPr>
            <a:xfrm>
              <a:off x="2401600" y="1270975"/>
              <a:ext cx="57125" cy="33925"/>
            </a:xfrm>
            <a:custGeom>
              <a:avLst/>
              <a:gdLst/>
              <a:ahLst/>
              <a:cxnLst/>
              <a:rect l="l" t="t" r="r" b="b"/>
              <a:pathLst>
                <a:path w="2285" h="1357" extrusionOk="0">
                  <a:moveTo>
                    <a:pt x="1" y="1"/>
                  </a:moveTo>
                  <a:lnTo>
                    <a:pt x="1" y="236"/>
                  </a:lnTo>
                  <a:lnTo>
                    <a:pt x="82" y="283"/>
                  </a:lnTo>
                  <a:lnTo>
                    <a:pt x="82" y="283"/>
                  </a:lnTo>
                  <a:cubicBezTo>
                    <a:pt x="108" y="232"/>
                    <a:pt x="155" y="180"/>
                    <a:pt x="221" y="129"/>
                  </a:cubicBezTo>
                  <a:lnTo>
                    <a:pt x="1" y="1"/>
                  </a:lnTo>
                  <a:close/>
                  <a:moveTo>
                    <a:pt x="82" y="283"/>
                  </a:moveTo>
                  <a:cubicBezTo>
                    <a:pt x="66" y="316"/>
                    <a:pt x="57" y="349"/>
                    <a:pt x="58" y="381"/>
                  </a:cubicBezTo>
                  <a:lnTo>
                    <a:pt x="58" y="383"/>
                  </a:lnTo>
                  <a:lnTo>
                    <a:pt x="82" y="284"/>
                  </a:lnTo>
                  <a:lnTo>
                    <a:pt x="82" y="283"/>
                  </a:lnTo>
                  <a:close/>
                  <a:moveTo>
                    <a:pt x="58" y="383"/>
                  </a:moveTo>
                  <a:lnTo>
                    <a:pt x="58" y="611"/>
                  </a:lnTo>
                  <a:cubicBezTo>
                    <a:pt x="58" y="698"/>
                    <a:pt x="120" y="781"/>
                    <a:pt x="253" y="859"/>
                  </a:cubicBezTo>
                  <a:cubicBezTo>
                    <a:pt x="390" y="938"/>
                    <a:pt x="525" y="968"/>
                    <a:pt x="657" y="968"/>
                  </a:cubicBezTo>
                  <a:cubicBezTo>
                    <a:pt x="745" y="968"/>
                    <a:pt x="832" y="955"/>
                    <a:pt x="917" y="935"/>
                  </a:cubicBezTo>
                  <a:lnTo>
                    <a:pt x="1050" y="899"/>
                  </a:lnTo>
                  <a:lnTo>
                    <a:pt x="1197" y="753"/>
                  </a:lnTo>
                  <a:cubicBezTo>
                    <a:pt x="1244" y="773"/>
                    <a:pt x="1310" y="789"/>
                    <a:pt x="1385" y="789"/>
                  </a:cubicBezTo>
                  <a:cubicBezTo>
                    <a:pt x="1458" y="789"/>
                    <a:pt x="1539" y="773"/>
                    <a:pt x="1616" y="729"/>
                  </a:cubicBezTo>
                  <a:cubicBezTo>
                    <a:pt x="1714" y="672"/>
                    <a:pt x="1741" y="610"/>
                    <a:pt x="1653" y="559"/>
                  </a:cubicBezTo>
                  <a:cubicBezTo>
                    <a:pt x="1615" y="537"/>
                    <a:pt x="1574" y="528"/>
                    <a:pt x="1529" y="528"/>
                  </a:cubicBezTo>
                  <a:cubicBezTo>
                    <a:pt x="1411" y="528"/>
                    <a:pt x="1268" y="593"/>
                    <a:pt x="1090" y="651"/>
                  </a:cubicBezTo>
                  <a:cubicBezTo>
                    <a:pt x="953" y="696"/>
                    <a:pt x="808" y="732"/>
                    <a:pt x="660" y="732"/>
                  </a:cubicBezTo>
                  <a:cubicBezTo>
                    <a:pt x="526" y="732"/>
                    <a:pt x="390" y="703"/>
                    <a:pt x="253" y="624"/>
                  </a:cubicBezTo>
                  <a:cubicBezTo>
                    <a:pt x="123" y="549"/>
                    <a:pt x="61" y="466"/>
                    <a:pt x="58" y="383"/>
                  </a:cubicBezTo>
                  <a:close/>
                  <a:moveTo>
                    <a:pt x="1052" y="898"/>
                  </a:moveTo>
                  <a:lnTo>
                    <a:pt x="1050" y="899"/>
                  </a:lnTo>
                  <a:lnTo>
                    <a:pt x="915" y="1032"/>
                  </a:lnTo>
                  <a:cubicBezTo>
                    <a:pt x="915" y="1032"/>
                    <a:pt x="916" y="1033"/>
                    <a:pt x="917" y="1033"/>
                  </a:cubicBezTo>
                  <a:lnTo>
                    <a:pt x="917" y="1033"/>
                  </a:lnTo>
                  <a:lnTo>
                    <a:pt x="917" y="1032"/>
                  </a:lnTo>
                  <a:lnTo>
                    <a:pt x="1052" y="898"/>
                  </a:lnTo>
                  <a:close/>
                  <a:moveTo>
                    <a:pt x="2285" y="950"/>
                  </a:moveTo>
                  <a:lnTo>
                    <a:pt x="1984" y="1121"/>
                  </a:lnTo>
                  <a:lnTo>
                    <a:pt x="1765" y="993"/>
                  </a:lnTo>
                  <a:cubicBezTo>
                    <a:pt x="1625" y="1054"/>
                    <a:pt x="1458" y="1099"/>
                    <a:pt x="1280" y="1099"/>
                  </a:cubicBezTo>
                  <a:cubicBezTo>
                    <a:pt x="1211" y="1099"/>
                    <a:pt x="1141" y="1092"/>
                    <a:pt x="1070" y="1078"/>
                  </a:cubicBezTo>
                  <a:cubicBezTo>
                    <a:pt x="1020" y="1067"/>
                    <a:pt x="968" y="1053"/>
                    <a:pt x="917" y="1033"/>
                  </a:cubicBezTo>
                  <a:lnTo>
                    <a:pt x="917" y="1033"/>
                  </a:lnTo>
                  <a:lnTo>
                    <a:pt x="917" y="1266"/>
                  </a:lnTo>
                  <a:cubicBezTo>
                    <a:pt x="1041" y="1314"/>
                    <a:pt x="1164" y="1333"/>
                    <a:pt x="1282" y="1333"/>
                  </a:cubicBezTo>
                  <a:cubicBezTo>
                    <a:pt x="1461" y="1333"/>
                    <a:pt x="1627" y="1289"/>
                    <a:pt x="1769" y="1228"/>
                  </a:cubicBezTo>
                  <a:lnTo>
                    <a:pt x="1987" y="1356"/>
                  </a:lnTo>
                  <a:lnTo>
                    <a:pt x="2285" y="1184"/>
                  </a:lnTo>
                  <a:lnTo>
                    <a:pt x="2285" y="950"/>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3"/>
            <p:cNvSpPr/>
            <p:nvPr/>
          </p:nvSpPr>
          <p:spPr>
            <a:xfrm>
              <a:off x="2402975" y="1278050"/>
              <a:ext cx="55675" cy="26825"/>
            </a:xfrm>
            <a:custGeom>
              <a:avLst/>
              <a:gdLst/>
              <a:ahLst/>
              <a:cxnLst/>
              <a:rect l="l" t="t" r="r" b="b"/>
              <a:pathLst>
                <a:path w="2227" h="1073" extrusionOk="0">
                  <a:moveTo>
                    <a:pt x="25" y="1"/>
                  </a:moveTo>
                  <a:lnTo>
                    <a:pt x="1" y="100"/>
                  </a:lnTo>
                  <a:lnTo>
                    <a:pt x="1" y="328"/>
                  </a:lnTo>
                  <a:cubicBezTo>
                    <a:pt x="1" y="415"/>
                    <a:pt x="63" y="498"/>
                    <a:pt x="195" y="576"/>
                  </a:cubicBezTo>
                  <a:cubicBezTo>
                    <a:pt x="331" y="655"/>
                    <a:pt x="467" y="684"/>
                    <a:pt x="599" y="684"/>
                  </a:cubicBezTo>
                  <a:cubicBezTo>
                    <a:pt x="687" y="684"/>
                    <a:pt x="774" y="671"/>
                    <a:pt x="859" y="652"/>
                  </a:cubicBezTo>
                  <a:lnTo>
                    <a:pt x="994" y="615"/>
                  </a:lnTo>
                  <a:lnTo>
                    <a:pt x="859" y="749"/>
                  </a:lnTo>
                  <a:lnTo>
                    <a:pt x="859" y="983"/>
                  </a:lnTo>
                  <a:cubicBezTo>
                    <a:pt x="983" y="1031"/>
                    <a:pt x="1107" y="1050"/>
                    <a:pt x="1225" y="1050"/>
                  </a:cubicBezTo>
                  <a:cubicBezTo>
                    <a:pt x="1404" y="1050"/>
                    <a:pt x="1570" y="1006"/>
                    <a:pt x="1710" y="945"/>
                  </a:cubicBezTo>
                  <a:lnTo>
                    <a:pt x="1929" y="1072"/>
                  </a:lnTo>
                  <a:lnTo>
                    <a:pt x="2227" y="901"/>
                  </a:lnTo>
                  <a:lnTo>
                    <a:pt x="2227" y="667"/>
                  </a:lnTo>
                  <a:lnTo>
                    <a:pt x="1929" y="838"/>
                  </a:lnTo>
                  <a:lnTo>
                    <a:pt x="1710" y="710"/>
                  </a:lnTo>
                  <a:cubicBezTo>
                    <a:pt x="1570" y="770"/>
                    <a:pt x="1404" y="816"/>
                    <a:pt x="1226" y="816"/>
                  </a:cubicBezTo>
                  <a:cubicBezTo>
                    <a:pt x="1157" y="816"/>
                    <a:pt x="1086" y="809"/>
                    <a:pt x="1015" y="794"/>
                  </a:cubicBezTo>
                  <a:cubicBezTo>
                    <a:pt x="964" y="783"/>
                    <a:pt x="911" y="770"/>
                    <a:pt x="860" y="749"/>
                  </a:cubicBezTo>
                  <a:lnTo>
                    <a:pt x="1142" y="470"/>
                  </a:lnTo>
                  <a:cubicBezTo>
                    <a:pt x="1188" y="490"/>
                    <a:pt x="1255" y="506"/>
                    <a:pt x="1329" y="506"/>
                  </a:cubicBezTo>
                  <a:cubicBezTo>
                    <a:pt x="1402" y="506"/>
                    <a:pt x="1483" y="490"/>
                    <a:pt x="1561" y="446"/>
                  </a:cubicBezTo>
                  <a:cubicBezTo>
                    <a:pt x="1659" y="389"/>
                    <a:pt x="1686" y="327"/>
                    <a:pt x="1598" y="276"/>
                  </a:cubicBezTo>
                  <a:cubicBezTo>
                    <a:pt x="1559" y="254"/>
                    <a:pt x="1518" y="245"/>
                    <a:pt x="1474" y="245"/>
                  </a:cubicBezTo>
                  <a:cubicBezTo>
                    <a:pt x="1355" y="245"/>
                    <a:pt x="1213" y="310"/>
                    <a:pt x="1035" y="368"/>
                  </a:cubicBezTo>
                  <a:cubicBezTo>
                    <a:pt x="897" y="413"/>
                    <a:pt x="753" y="449"/>
                    <a:pt x="604" y="449"/>
                  </a:cubicBezTo>
                  <a:cubicBezTo>
                    <a:pt x="471" y="449"/>
                    <a:pt x="335" y="420"/>
                    <a:pt x="198" y="341"/>
                  </a:cubicBezTo>
                  <a:cubicBezTo>
                    <a:pt x="68" y="266"/>
                    <a:pt x="6" y="183"/>
                    <a:pt x="3" y="100"/>
                  </a:cubicBezTo>
                  <a:lnTo>
                    <a:pt x="3" y="98"/>
                  </a:lnTo>
                  <a:lnTo>
                    <a:pt x="2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3"/>
            <p:cNvSpPr/>
            <p:nvPr/>
          </p:nvSpPr>
          <p:spPr>
            <a:xfrm>
              <a:off x="2401600" y="1270975"/>
              <a:ext cx="5550" cy="7125"/>
            </a:xfrm>
            <a:custGeom>
              <a:avLst/>
              <a:gdLst/>
              <a:ahLst/>
              <a:cxnLst/>
              <a:rect l="l" t="t" r="r" b="b"/>
              <a:pathLst>
                <a:path w="222" h="285" extrusionOk="0">
                  <a:moveTo>
                    <a:pt x="1" y="1"/>
                  </a:moveTo>
                  <a:lnTo>
                    <a:pt x="1" y="235"/>
                  </a:lnTo>
                  <a:lnTo>
                    <a:pt x="82" y="284"/>
                  </a:lnTo>
                  <a:lnTo>
                    <a:pt x="82" y="285"/>
                  </a:lnTo>
                  <a:cubicBezTo>
                    <a:pt x="108" y="233"/>
                    <a:pt x="156" y="180"/>
                    <a:pt x="222" y="129"/>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3"/>
            <p:cNvSpPr/>
            <p:nvPr/>
          </p:nvSpPr>
          <p:spPr>
            <a:xfrm>
              <a:off x="2453200" y="1285900"/>
              <a:ext cx="4300" cy="7800"/>
            </a:xfrm>
            <a:custGeom>
              <a:avLst/>
              <a:gdLst/>
              <a:ahLst/>
              <a:cxnLst/>
              <a:rect l="l" t="t" r="r" b="b"/>
              <a:pathLst>
                <a:path w="172" h="312" extrusionOk="0">
                  <a:moveTo>
                    <a:pt x="170" y="0"/>
                  </a:moveTo>
                  <a:cubicBezTo>
                    <a:pt x="151" y="166"/>
                    <a:pt x="1" y="226"/>
                    <a:pt x="1" y="226"/>
                  </a:cubicBezTo>
                  <a:lnTo>
                    <a:pt x="150" y="311"/>
                  </a:lnTo>
                  <a:cubicBezTo>
                    <a:pt x="162" y="280"/>
                    <a:pt x="171" y="243"/>
                    <a:pt x="171" y="199"/>
                  </a:cubicBezTo>
                  <a:cubicBezTo>
                    <a:pt x="171" y="192"/>
                    <a:pt x="170" y="63"/>
                    <a:pt x="170"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3"/>
            <p:cNvSpPr/>
            <p:nvPr/>
          </p:nvSpPr>
          <p:spPr>
            <a:xfrm>
              <a:off x="2453200" y="1285900"/>
              <a:ext cx="4300" cy="7800"/>
            </a:xfrm>
            <a:custGeom>
              <a:avLst/>
              <a:gdLst/>
              <a:ahLst/>
              <a:cxnLst/>
              <a:rect l="l" t="t" r="r" b="b"/>
              <a:pathLst>
                <a:path w="172" h="312" extrusionOk="0">
                  <a:moveTo>
                    <a:pt x="170" y="0"/>
                  </a:moveTo>
                  <a:cubicBezTo>
                    <a:pt x="151" y="166"/>
                    <a:pt x="1" y="226"/>
                    <a:pt x="1" y="226"/>
                  </a:cubicBezTo>
                  <a:lnTo>
                    <a:pt x="150" y="311"/>
                  </a:lnTo>
                  <a:cubicBezTo>
                    <a:pt x="162" y="280"/>
                    <a:pt x="171" y="243"/>
                    <a:pt x="171" y="199"/>
                  </a:cubicBezTo>
                  <a:cubicBezTo>
                    <a:pt x="171" y="192"/>
                    <a:pt x="170" y="63"/>
                    <a:pt x="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3"/>
            <p:cNvSpPr/>
            <p:nvPr/>
          </p:nvSpPr>
          <p:spPr>
            <a:xfrm>
              <a:off x="2401600" y="1266675"/>
              <a:ext cx="57125" cy="32325"/>
            </a:xfrm>
            <a:custGeom>
              <a:avLst/>
              <a:gdLst/>
              <a:ahLst/>
              <a:cxnLst/>
              <a:rect l="l" t="t" r="r" b="b"/>
              <a:pathLst>
                <a:path w="2285" h="1293" extrusionOk="0">
                  <a:moveTo>
                    <a:pt x="300" y="0"/>
                  </a:moveTo>
                  <a:lnTo>
                    <a:pt x="1" y="173"/>
                  </a:lnTo>
                  <a:lnTo>
                    <a:pt x="222" y="300"/>
                  </a:lnTo>
                  <a:cubicBezTo>
                    <a:pt x="114" y="383"/>
                    <a:pt x="57" y="468"/>
                    <a:pt x="58" y="553"/>
                  </a:cubicBezTo>
                  <a:lnTo>
                    <a:pt x="58" y="555"/>
                  </a:lnTo>
                  <a:cubicBezTo>
                    <a:pt x="61" y="639"/>
                    <a:pt x="123" y="721"/>
                    <a:pt x="253" y="796"/>
                  </a:cubicBezTo>
                  <a:cubicBezTo>
                    <a:pt x="389" y="875"/>
                    <a:pt x="525" y="904"/>
                    <a:pt x="658" y="904"/>
                  </a:cubicBezTo>
                  <a:cubicBezTo>
                    <a:pt x="808" y="904"/>
                    <a:pt x="953" y="868"/>
                    <a:pt x="1092" y="823"/>
                  </a:cubicBezTo>
                  <a:cubicBezTo>
                    <a:pt x="1269" y="765"/>
                    <a:pt x="1411" y="700"/>
                    <a:pt x="1530" y="700"/>
                  </a:cubicBezTo>
                  <a:cubicBezTo>
                    <a:pt x="1575" y="700"/>
                    <a:pt x="1616" y="709"/>
                    <a:pt x="1655" y="731"/>
                  </a:cubicBezTo>
                  <a:cubicBezTo>
                    <a:pt x="1743" y="782"/>
                    <a:pt x="1715" y="844"/>
                    <a:pt x="1617" y="901"/>
                  </a:cubicBezTo>
                  <a:cubicBezTo>
                    <a:pt x="1539" y="945"/>
                    <a:pt x="1459" y="961"/>
                    <a:pt x="1385" y="961"/>
                  </a:cubicBezTo>
                  <a:cubicBezTo>
                    <a:pt x="1311" y="961"/>
                    <a:pt x="1244" y="945"/>
                    <a:pt x="1198" y="925"/>
                  </a:cubicBezTo>
                  <a:lnTo>
                    <a:pt x="917" y="1204"/>
                  </a:lnTo>
                  <a:cubicBezTo>
                    <a:pt x="969" y="1223"/>
                    <a:pt x="1021" y="1238"/>
                    <a:pt x="1072" y="1249"/>
                  </a:cubicBezTo>
                  <a:cubicBezTo>
                    <a:pt x="1142" y="1263"/>
                    <a:pt x="1211" y="1270"/>
                    <a:pt x="1279" y="1270"/>
                  </a:cubicBezTo>
                  <a:cubicBezTo>
                    <a:pt x="1300" y="1270"/>
                    <a:pt x="1321" y="1269"/>
                    <a:pt x="1342" y="1268"/>
                  </a:cubicBezTo>
                  <a:cubicBezTo>
                    <a:pt x="1498" y="1259"/>
                    <a:pt x="1643" y="1218"/>
                    <a:pt x="1766" y="1165"/>
                  </a:cubicBezTo>
                  <a:lnTo>
                    <a:pt x="1987" y="1293"/>
                  </a:lnTo>
                  <a:lnTo>
                    <a:pt x="2285" y="1122"/>
                  </a:lnTo>
                  <a:lnTo>
                    <a:pt x="2235" y="1093"/>
                  </a:lnTo>
                  <a:lnTo>
                    <a:pt x="2065" y="995"/>
                  </a:lnTo>
                  <a:cubicBezTo>
                    <a:pt x="2065" y="995"/>
                    <a:pt x="2235" y="925"/>
                    <a:pt x="2235" y="734"/>
                  </a:cubicBezTo>
                  <a:cubicBezTo>
                    <a:pt x="2235" y="726"/>
                    <a:pt x="2234" y="719"/>
                    <a:pt x="2234" y="711"/>
                  </a:cubicBezTo>
                  <a:cubicBezTo>
                    <a:pt x="2226" y="630"/>
                    <a:pt x="2167" y="551"/>
                    <a:pt x="2044" y="480"/>
                  </a:cubicBezTo>
                  <a:lnTo>
                    <a:pt x="2044" y="478"/>
                  </a:lnTo>
                  <a:cubicBezTo>
                    <a:pt x="1913" y="404"/>
                    <a:pt x="1780" y="375"/>
                    <a:pt x="1648" y="375"/>
                  </a:cubicBezTo>
                  <a:cubicBezTo>
                    <a:pt x="1636" y="375"/>
                    <a:pt x="1625" y="377"/>
                    <a:pt x="1615" y="377"/>
                  </a:cubicBezTo>
                  <a:lnTo>
                    <a:pt x="1611" y="377"/>
                  </a:lnTo>
                  <a:cubicBezTo>
                    <a:pt x="1599" y="378"/>
                    <a:pt x="1588" y="378"/>
                    <a:pt x="1575" y="379"/>
                  </a:cubicBezTo>
                  <a:cubicBezTo>
                    <a:pt x="1565" y="380"/>
                    <a:pt x="1555" y="380"/>
                    <a:pt x="1544" y="381"/>
                  </a:cubicBezTo>
                  <a:cubicBezTo>
                    <a:pt x="1541" y="383"/>
                    <a:pt x="1536" y="383"/>
                    <a:pt x="1532" y="383"/>
                  </a:cubicBezTo>
                  <a:cubicBezTo>
                    <a:pt x="1524" y="384"/>
                    <a:pt x="1516" y="384"/>
                    <a:pt x="1508" y="385"/>
                  </a:cubicBezTo>
                  <a:cubicBezTo>
                    <a:pt x="1443" y="395"/>
                    <a:pt x="1378" y="409"/>
                    <a:pt x="1316" y="426"/>
                  </a:cubicBezTo>
                  <a:cubicBezTo>
                    <a:pt x="1286" y="433"/>
                    <a:pt x="1255" y="442"/>
                    <a:pt x="1226" y="452"/>
                  </a:cubicBezTo>
                  <a:cubicBezTo>
                    <a:pt x="1183" y="466"/>
                    <a:pt x="1141" y="479"/>
                    <a:pt x="1103" y="493"/>
                  </a:cubicBezTo>
                  <a:cubicBezTo>
                    <a:pt x="1085" y="499"/>
                    <a:pt x="1070" y="504"/>
                    <a:pt x="1054" y="509"/>
                  </a:cubicBezTo>
                  <a:cubicBezTo>
                    <a:pt x="943" y="548"/>
                    <a:pt x="858" y="575"/>
                    <a:pt x="791" y="585"/>
                  </a:cubicBezTo>
                  <a:cubicBezTo>
                    <a:pt x="773" y="587"/>
                    <a:pt x="756" y="589"/>
                    <a:pt x="740" y="589"/>
                  </a:cubicBezTo>
                  <a:cubicBezTo>
                    <a:pt x="718" y="589"/>
                    <a:pt x="697" y="586"/>
                    <a:pt x="677" y="581"/>
                  </a:cubicBezTo>
                  <a:cubicBezTo>
                    <a:pt x="660" y="575"/>
                    <a:pt x="641" y="567"/>
                    <a:pt x="625" y="559"/>
                  </a:cubicBezTo>
                  <a:cubicBezTo>
                    <a:pt x="558" y="520"/>
                    <a:pt x="548" y="462"/>
                    <a:pt x="672" y="389"/>
                  </a:cubicBezTo>
                  <a:cubicBezTo>
                    <a:pt x="752" y="343"/>
                    <a:pt x="833" y="322"/>
                    <a:pt x="910" y="322"/>
                  </a:cubicBezTo>
                  <a:cubicBezTo>
                    <a:pt x="960" y="322"/>
                    <a:pt x="1009" y="331"/>
                    <a:pt x="1054" y="349"/>
                  </a:cubicBezTo>
                  <a:lnTo>
                    <a:pt x="1319" y="83"/>
                  </a:lnTo>
                  <a:cubicBezTo>
                    <a:pt x="1210" y="48"/>
                    <a:pt x="1098" y="30"/>
                    <a:pt x="984" y="30"/>
                  </a:cubicBezTo>
                  <a:cubicBezTo>
                    <a:pt x="831" y="30"/>
                    <a:pt x="676" y="62"/>
                    <a:pt x="521" y="126"/>
                  </a:cubicBezTo>
                  <a:lnTo>
                    <a:pt x="300" y="0"/>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3"/>
            <p:cNvSpPr/>
            <p:nvPr/>
          </p:nvSpPr>
          <p:spPr>
            <a:xfrm>
              <a:off x="2401600" y="1266675"/>
              <a:ext cx="57125" cy="32325"/>
            </a:xfrm>
            <a:custGeom>
              <a:avLst/>
              <a:gdLst/>
              <a:ahLst/>
              <a:cxnLst/>
              <a:rect l="l" t="t" r="r" b="b"/>
              <a:pathLst>
                <a:path w="2285" h="1293" extrusionOk="0">
                  <a:moveTo>
                    <a:pt x="300" y="0"/>
                  </a:moveTo>
                  <a:lnTo>
                    <a:pt x="1" y="173"/>
                  </a:lnTo>
                  <a:lnTo>
                    <a:pt x="222" y="300"/>
                  </a:lnTo>
                  <a:cubicBezTo>
                    <a:pt x="114" y="383"/>
                    <a:pt x="57" y="468"/>
                    <a:pt x="58" y="553"/>
                  </a:cubicBezTo>
                  <a:lnTo>
                    <a:pt x="58" y="555"/>
                  </a:lnTo>
                  <a:cubicBezTo>
                    <a:pt x="61" y="639"/>
                    <a:pt x="123" y="721"/>
                    <a:pt x="253" y="796"/>
                  </a:cubicBezTo>
                  <a:cubicBezTo>
                    <a:pt x="389" y="875"/>
                    <a:pt x="525" y="904"/>
                    <a:pt x="658" y="904"/>
                  </a:cubicBezTo>
                  <a:cubicBezTo>
                    <a:pt x="808" y="904"/>
                    <a:pt x="953" y="868"/>
                    <a:pt x="1092" y="823"/>
                  </a:cubicBezTo>
                  <a:cubicBezTo>
                    <a:pt x="1269" y="765"/>
                    <a:pt x="1411" y="700"/>
                    <a:pt x="1530" y="700"/>
                  </a:cubicBezTo>
                  <a:cubicBezTo>
                    <a:pt x="1575" y="700"/>
                    <a:pt x="1616" y="709"/>
                    <a:pt x="1655" y="731"/>
                  </a:cubicBezTo>
                  <a:cubicBezTo>
                    <a:pt x="1743" y="782"/>
                    <a:pt x="1715" y="844"/>
                    <a:pt x="1617" y="901"/>
                  </a:cubicBezTo>
                  <a:cubicBezTo>
                    <a:pt x="1539" y="945"/>
                    <a:pt x="1459" y="961"/>
                    <a:pt x="1385" y="961"/>
                  </a:cubicBezTo>
                  <a:cubicBezTo>
                    <a:pt x="1311" y="961"/>
                    <a:pt x="1244" y="945"/>
                    <a:pt x="1198" y="925"/>
                  </a:cubicBezTo>
                  <a:lnTo>
                    <a:pt x="917" y="1204"/>
                  </a:lnTo>
                  <a:cubicBezTo>
                    <a:pt x="969" y="1223"/>
                    <a:pt x="1021" y="1238"/>
                    <a:pt x="1072" y="1249"/>
                  </a:cubicBezTo>
                  <a:cubicBezTo>
                    <a:pt x="1142" y="1263"/>
                    <a:pt x="1211" y="1270"/>
                    <a:pt x="1279" y="1270"/>
                  </a:cubicBezTo>
                  <a:cubicBezTo>
                    <a:pt x="1300" y="1270"/>
                    <a:pt x="1321" y="1269"/>
                    <a:pt x="1342" y="1268"/>
                  </a:cubicBezTo>
                  <a:cubicBezTo>
                    <a:pt x="1498" y="1259"/>
                    <a:pt x="1643" y="1218"/>
                    <a:pt x="1766" y="1165"/>
                  </a:cubicBezTo>
                  <a:lnTo>
                    <a:pt x="1987" y="1293"/>
                  </a:lnTo>
                  <a:lnTo>
                    <a:pt x="2285" y="1122"/>
                  </a:lnTo>
                  <a:lnTo>
                    <a:pt x="2235" y="1093"/>
                  </a:lnTo>
                  <a:lnTo>
                    <a:pt x="2065" y="995"/>
                  </a:lnTo>
                  <a:cubicBezTo>
                    <a:pt x="2065" y="995"/>
                    <a:pt x="2235" y="925"/>
                    <a:pt x="2235" y="734"/>
                  </a:cubicBezTo>
                  <a:cubicBezTo>
                    <a:pt x="2235" y="726"/>
                    <a:pt x="2234" y="719"/>
                    <a:pt x="2234" y="711"/>
                  </a:cubicBezTo>
                  <a:cubicBezTo>
                    <a:pt x="2226" y="630"/>
                    <a:pt x="2167" y="551"/>
                    <a:pt x="2044" y="480"/>
                  </a:cubicBezTo>
                  <a:lnTo>
                    <a:pt x="2044" y="478"/>
                  </a:lnTo>
                  <a:cubicBezTo>
                    <a:pt x="1913" y="404"/>
                    <a:pt x="1780" y="375"/>
                    <a:pt x="1648" y="375"/>
                  </a:cubicBezTo>
                  <a:cubicBezTo>
                    <a:pt x="1636" y="375"/>
                    <a:pt x="1625" y="377"/>
                    <a:pt x="1615" y="377"/>
                  </a:cubicBezTo>
                  <a:lnTo>
                    <a:pt x="1611" y="377"/>
                  </a:lnTo>
                  <a:cubicBezTo>
                    <a:pt x="1599" y="378"/>
                    <a:pt x="1588" y="378"/>
                    <a:pt x="1575" y="379"/>
                  </a:cubicBezTo>
                  <a:cubicBezTo>
                    <a:pt x="1565" y="380"/>
                    <a:pt x="1555" y="380"/>
                    <a:pt x="1544" y="381"/>
                  </a:cubicBezTo>
                  <a:cubicBezTo>
                    <a:pt x="1541" y="383"/>
                    <a:pt x="1536" y="383"/>
                    <a:pt x="1532" y="383"/>
                  </a:cubicBezTo>
                  <a:cubicBezTo>
                    <a:pt x="1524" y="384"/>
                    <a:pt x="1516" y="384"/>
                    <a:pt x="1508" y="385"/>
                  </a:cubicBezTo>
                  <a:cubicBezTo>
                    <a:pt x="1443" y="395"/>
                    <a:pt x="1378" y="409"/>
                    <a:pt x="1316" y="426"/>
                  </a:cubicBezTo>
                  <a:cubicBezTo>
                    <a:pt x="1286" y="433"/>
                    <a:pt x="1255" y="442"/>
                    <a:pt x="1226" y="452"/>
                  </a:cubicBezTo>
                  <a:cubicBezTo>
                    <a:pt x="1183" y="466"/>
                    <a:pt x="1141" y="479"/>
                    <a:pt x="1103" y="493"/>
                  </a:cubicBezTo>
                  <a:cubicBezTo>
                    <a:pt x="1085" y="499"/>
                    <a:pt x="1070" y="504"/>
                    <a:pt x="1054" y="509"/>
                  </a:cubicBezTo>
                  <a:cubicBezTo>
                    <a:pt x="943" y="548"/>
                    <a:pt x="858" y="575"/>
                    <a:pt x="791" y="585"/>
                  </a:cubicBezTo>
                  <a:cubicBezTo>
                    <a:pt x="773" y="587"/>
                    <a:pt x="756" y="589"/>
                    <a:pt x="740" y="589"/>
                  </a:cubicBezTo>
                  <a:cubicBezTo>
                    <a:pt x="718" y="589"/>
                    <a:pt x="697" y="586"/>
                    <a:pt x="677" y="581"/>
                  </a:cubicBezTo>
                  <a:cubicBezTo>
                    <a:pt x="660" y="575"/>
                    <a:pt x="641" y="567"/>
                    <a:pt x="625" y="559"/>
                  </a:cubicBezTo>
                  <a:cubicBezTo>
                    <a:pt x="558" y="520"/>
                    <a:pt x="548" y="462"/>
                    <a:pt x="672" y="389"/>
                  </a:cubicBezTo>
                  <a:cubicBezTo>
                    <a:pt x="752" y="343"/>
                    <a:pt x="833" y="322"/>
                    <a:pt x="910" y="322"/>
                  </a:cubicBezTo>
                  <a:cubicBezTo>
                    <a:pt x="960" y="322"/>
                    <a:pt x="1009" y="331"/>
                    <a:pt x="1054" y="349"/>
                  </a:cubicBezTo>
                  <a:lnTo>
                    <a:pt x="1319" y="83"/>
                  </a:lnTo>
                  <a:cubicBezTo>
                    <a:pt x="1210" y="48"/>
                    <a:pt x="1098" y="30"/>
                    <a:pt x="984" y="30"/>
                  </a:cubicBezTo>
                  <a:cubicBezTo>
                    <a:pt x="831" y="30"/>
                    <a:pt x="676" y="62"/>
                    <a:pt x="521" y="126"/>
                  </a:cubicBezTo>
                  <a:lnTo>
                    <a:pt x="3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3"/>
            <p:cNvSpPr/>
            <p:nvPr/>
          </p:nvSpPr>
          <p:spPr>
            <a:xfrm>
              <a:off x="2445800" y="1295775"/>
              <a:ext cx="5500" cy="9125"/>
            </a:xfrm>
            <a:custGeom>
              <a:avLst/>
              <a:gdLst/>
              <a:ahLst/>
              <a:cxnLst/>
              <a:rect l="l" t="t" r="r" b="b"/>
              <a:pathLst>
                <a:path w="220" h="365" extrusionOk="0">
                  <a:moveTo>
                    <a:pt x="1" y="1"/>
                  </a:moveTo>
                  <a:lnTo>
                    <a:pt x="1" y="236"/>
                  </a:lnTo>
                  <a:lnTo>
                    <a:pt x="219" y="364"/>
                  </a:lnTo>
                  <a:lnTo>
                    <a:pt x="219" y="129"/>
                  </a:lnTo>
                  <a:lnTo>
                    <a:pt x="1" y="1"/>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3"/>
            <p:cNvSpPr/>
            <p:nvPr/>
          </p:nvSpPr>
          <p:spPr>
            <a:xfrm>
              <a:off x="2445800" y="1295775"/>
              <a:ext cx="5500" cy="9125"/>
            </a:xfrm>
            <a:custGeom>
              <a:avLst/>
              <a:gdLst/>
              <a:ahLst/>
              <a:cxnLst/>
              <a:rect l="l" t="t" r="r" b="b"/>
              <a:pathLst>
                <a:path w="220" h="365" extrusionOk="0">
                  <a:moveTo>
                    <a:pt x="1" y="1"/>
                  </a:moveTo>
                  <a:lnTo>
                    <a:pt x="1" y="236"/>
                  </a:lnTo>
                  <a:lnTo>
                    <a:pt x="219" y="364"/>
                  </a:lnTo>
                  <a:lnTo>
                    <a:pt x="219" y="129"/>
                  </a:ln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3"/>
            <p:cNvSpPr/>
            <p:nvPr/>
          </p:nvSpPr>
          <p:spPr>
            <a:xfrm>
              <a:off x="2401600" y="1266675"/>
              <a:ext cx="13050" cy="4325"/>
            </a:xfrm>
            <a:custGeom>
              <a:avLst/>
              <a:gdLst/>
              <a:ahLst/>
              <a:cxnLst/>
              <a:rect l="l" t="t" r="r" b="b"/>
              <a:pathLst>
                <a:path w="522" h="173" extrusionOk="0">
                  <a:moveTo>
                    <a:pt x="300" y="0"/>
                  </a:moveTo>
                  <a:lnTo>
                    <a:pt x="1" y="173"/>
                  </a:lnTo>
                  <a:lnTo>
                    <a:pt x="302" y="36"/>
                  </a:lnTo>
                  <a:lnTo>
                    <a:pt x="521" y="126"/>
                  </a:lnTo>
                  <a:lnTo>
                    <a:pt x="30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3"/>
            <p:cNvSpPr/>
            <p:nvPr/>
          </p:nvSpPr>
          <p:spPr>
            <a:xfrm>
              <a:off x="2418400" y="1268725"/>
              <a:ext cx="16200" cy="7700"/>
            </a:xfrm>
            <a:custGeom>
              <a:avLst/>
              <a:gdLst/>
              <a:ahLst/>
              <a:cxnLst/>
              <a:rect l="l" t="t" r="r" b="b"/>
              <a:pathLst>
                <a:path w="648" h="308" extrusionOk="0">
                  <a:moveTo>
                    <a:pt x="647" y="1"/>
                  </a:moveTo>
                  <a:lnTo>
                    <a:pt x="382" y="239"/>
                  </a:lnTo>
                  <a:cubicBezTo>
                    <a:pt x="382" y="239"/>
                    <a:pt x="325" y="218"/>
                    <a:pt x="246" y="218"/>
                  </a:cubicBezTo>
                  <a:cubicBezTo>
                    <a:pt x="173" y="218"/>
                    <a:pt x="82" y="236"/>
                    <a:pt x="0" y="307"/>
                  </a:cubicBezTo>
                  <a:cubicBezTo>
                    <a:pt x="80" y="262"/>
                    <a:pt x="161" y="240"/>
                    <a:pt x="238" y="240"/>
                  </a:cubicBezTo>
                  <a:cubicBezTo>
                    <a:pt x="288" y="240"/>
                    <a:pt x="337" y="250"/>
                    <a:pt x="382" y="267"/>
                  </a:cubicBezTo>
                  <a:lnTo>
                    <a:pt x="64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3"/>
            <p:cNvSpPr/>
            <p:nvPr/>
          </p:nvSpPr>
          <p:spPr>
            <a:xfrm>
              <a:off x="2424500" y="1289750"/>
              <a:ext cx="10675" cy="8700"/>
            </a:xfrm>
            <a:custGeom>
              <a:avLst/>
              <a:gdLst/>
              <a:ahLst/>
              <a:cxnLst/>
              <a:rect l="l" t="t" r="r" b="b"/>
              <a:pathLst>
                <a:path w="427" h="348" extrusionOk="0">
                  <a:moveTo>
                    <a:pt x="282" y="0"/>
                  </a:moveTo>
                  <a:lnTo>
                    <a:pt x="1" y="281"/>
                  </a:lnTo>
                  <a:cubicBezTo>
                    <a:pt x="53" y="301"/>
                    <a:pt x="105" y="316"/>
                    <a:pt x="156" y="327"/>
                  </a:cubicBezTo>
                  <a:cubicBezTo>
                    <a:pt x="226" y="341"/>
                    <a:pt x="295" y="347"/>
                    <a:pt x="362" y="347"/>
                  </a:cubicBezTo>
                  <a:cubicBezTo>
                    <a:pt x="384" y="347"/>
                    <a:pt x="405" y="346"/>
                    <a:pt x="426" y="345"/>
                  </a:cubicBezTo>
                  <a:lnTo>
                    <a:pt x="426" y="345"/>
                  </a:lnTo>
                  <a:cubicBezTo>
                    <a:pt x="426" y="345"/>
                    <a:pt x="423" y="345"/>
                    <a:pt x="418" y="345"/>
                  </a:cubicBezTo>
                  <a:cubicBezTo>
                    <a:pt x="379" y="345"/>
                    <a:pt x="195" y="341"/>
                    <a:pt x="44" y="270"/>
                  </a:cubicBezTo>
                  <a:lnTo>
                    <a:pt x="28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53"/>
            <p:cNvSpPr/>
            <p:nvPr/>
          </p:nvSpPr>
          <p:spPr>
            <a:xfrm>
              <a:off x="2445800" y="1294700"/>
              <a:ext cx="12925" cy="4300"/>
            </a:xfrm>
            <a:custGeom>
              <a:avLst/>
              <a:gdLst/>
              <a:ahLst/>
              <a:cxnLst/>
              <a:rect l="l" t="t" r="r" b="b"/>
              <a:pathLst>
                <a:path w="517" h="172" extrusionOk="0">
                  <a:moveTo>
                    <a:pt x="517" y="1"/>
                  </a:moveTo>
                  <a:lnTo>
                    <a:pt x="219" y="144"/>
                  </a:lnTo>
                  <a:lnTo>
                    <a:pt x="1" y="44"/>
                  </a:lnTo>
                  <a:lnTo>
                    <a:pt x="219" y="172"/>
                  </a:lnTo>
                  <a:lnTo>
                    <a:pt x="51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53"/>
            <p:cNvSpPr/>
            <p:nvPr/>
          </p:nvSpPr>
          <p:spPr>
            <a:xfrm>
              <a:off x="2359725" y="1245850"/>
              <a:ext cx="70475" cy="39350"/>
            </a:xfrm>
            <a:custGeom>
              <a:avLst/>
              <a:gdLst/>
              <a:ahLst/>
              <a:cxnLst/>
              <a:rect l="l" t="t" r="r" b="b"/>
              <a:pathLst>
                <a:path w="2819" h="1574" extrusionOk="0">
                  <a:moveTo>
                    <a:pt x="2819" y="0"/>
                  </a:moveTo>
                  <a:cubicBezTo>
                    <a:pt x="2053" y="0"/>
                    <a:pt x="1335" y="172"/>
                    <a:pt x="798" y="482"/>
                  </a:cubicBezTo>
                  <a:cubicBezTo>
                    <a:pt x="284" y="779"/>
                    <a:pt x="2" y="1164"/>
                    <a:pt x="0" y="1569"/>
                  </a:cubicBezTo>
                  <a:lnTo>
                    <a:pt x="0" y="1569"/>
                  </a:lnTo>
                  <a:cubicBezTo>
                    <a:pt x="3" y="1517"/>
                    <a:pt x="66" y="980"/>
                    <a:pt x="821" y="521"/>
                  </a:cubicBezTo>
                  <a:cubicBezTo>
                    <a:pt x="1602" y="49"/>
                    <a:pt x="2819" y="0"/>
                    <a:pt x="2819" y="0"/>
                  </a:cubicBezTo>
                  <a:close/>
                  <a:moveTo>
                    <a:pt x="0" y="1569"/>
                  </a:moveTo>
                  <a:cubicBezTo>
                    <a:pt x="0" y="1572"/>
                    <a:pt x="0" y="1574"/>
                    <a:pt x="0" y="1574"/>
                  </a:cubicBezTo>
                  <a:cubicBezTo>
                    <a:pt x="0" y="1572"/>
                    <a:pt x="0" y="1571"/>
                    <a:pt x="0" y="1569"/>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3"/>
            <p:cNvSpPr/>
            <p:nvPr/>
          </p:nvSpPr>
          <p:spPr>
            <a:xfrm>
              <a:off x="2424500" y="1280475"/>
              <a:ext cx="82000" cy="47300"/>
            </a:xfrm>
            <a:custGeom>
              <a:avLst/>
              <a:gdLst/>
              <a:ahLst/>
              <a:cxnLst/>
              <a:rect l="l" t="t" r="r" b="b"/>
              <a:pathLst>
                <a:path w="3280" h="1892" extrusionOk="0">
                  <a:moveTo>
                    <a:pt x="3157" y="1"/>
                  </a:moveTo>
                  <a:lnTo>
                    <a:pt x="3157" y="1"/>
                  </a:lnTo>
                  <a:cubicBezTo>
                    <a:pt x="3157" y="1"/>
                    <a:pt x="3280" y="808"/>
                    <a:pt x="2262" y="1361"/>
                  </a:cubicBezTo>
                  <a:cubicBezTo>
                    <a:pt x="1342" y="1862"/>
                    <a:pt x="241" y="1886"/>
                    <a:pt x="35" y="1886"/>
                  </a:cubicBezTo>
                  <a:cubicBezTo>
                    <a:pt x="13" y="1886"/>
                    <a:pt x="1" y="1886"/>
                    <a:pt x="1" y="1886"/>
                  </a:cubicBezTo>
                  <a:lnTo>
                    <a:pt x="1" y="1886"/>
                  </a:lnTo>
                  <a:cubicBezTo>
                    <a:pt x="77" y="1889"/>
                    <a:pt x="153" y="1891"/>
                    <a:pt x="229" y="1891"/>
                  </a:cubicBezTo>
                  <a:cubicBezTo>
                    <a:pt x="983" y="1891"/>
                    <a:pt x="1738" y="1724"/>
                    <a:pt x="2311" y="1392"/>
                  </a:cubicBezTo>
                  <a:cubicBezTo>
                    <a:pt x="2970" y="1012"/>
                    <a:pt x="3252" y="497"/>
                    <a:pt x="3157"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3"/>
            <p:cNvSpPr/>
            <p:nvPr/>
          </p:nvSpPr>
          <p:spPr>
            <a:xfrm>
              <a:off x="2363600" y="1232650"/>
              <a:ext cx="147375" cy="85150"/>
            </a:xfrm>
            <a:custGeom>
              <a:avLst/>
              <a:gdLst/>
              <a:ahLst/>
              <a:cxnLst/>
              <a:rect l="l" t="t" r="r" b="b"/>
              <a:pathLst>
                <a:path w="5895" h="3406" extrusionOk="0">
                  <a:moveTo>
                    <a:pt x="2947" y="0"/>
                  </a:moveTo>
                  <a:cubicBezTo>
                    <a:pt x="2193" y="0"/>
                    <a:pt x="1439" y="167"/>
                    <a:pt x="863" y="499"/>
                  </a:cubicBezTo>
                  <a:cubicBezTo>
                    <a:pt x="534" y="688"/>
                    <a:pt x="301" y="912"/>
                    <a:pt x="158" y="1151"/>
                  </a:cubicBezTo>
                  <a:lnTo>
                    <a:pt x="0" y="1151"/>
                  </a:lnTo>
                  <a:lnTo>
                    <a:pt x="0" y="1754"/>
                  </a:lnTo>
                  <a:lnTo>
                    <a:pt x="2" y="1754"/>
                  </a:lnTo>
                  <a:cubicBezTo>
                    <a:pt x="23" y="2172"/>
                    <a:pt x="310" y="2587"/>
                    <a:pt x="863" y="2907"/>
                  </a:cubicBezTo>
                  <a:cubicBezTo>
                    <a:pt x="1439" y="3239"/>
                    <a:pt x="2193" y="3406"/>
                    <a:pt x="2947" y="3406"/>
                  </a:cubicBezTo>
                  <a:cubicBezTo>
                    <a:pt x="3701" y="3406"/>
                    <a:pt x="4456" y="3239"/>
                    <a:pt x="5031" y="2907"/>
                  </a:cubicBezTo>
                  <a:cubicBezTo>
                    <a:pt x="5585" y="2587"/>
                    <a:pt x="5875" y="2173"/>
                    <a:pt x="5894" y="1754"/>
                  </a:cubicBezTo>
                  <a:lnTo>
                    <a:pt x="5894" y="1151"/>
                  </a:lnTo>
                  <a:lnTo>
                    <a:pt x="5737" y="1151"/>
                  </a:lnTo>
                  <a:cubicBezTo>
                    <a:pt x="5596" y="913"/>
                    <a:pt x="5361" y="688"/>
                    <a:pt x="5031" y="499"/>
                  </a:cubicBezTo>
                  <a:cubicBezTo>
                    <a:pt x="4456" y="167"/>
                    <a:pt x="3701" y="0"/>
                    <a:pt x="2947"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3"/>
            <p:cNvSpPr/>
            <p:nvPr/>
          </p:nvSpPr>
          <p:spPr>
            <a:xfrm>
              <a:off x="2363600" y="1232650"/>
              <a:ext cx="147375" cy="85150"/>
            </a:xfrm>
            <a:custGeom>
              <a:avLst/>
              <a:gdLst/>
              <a:ahLst/>
              <a:cxnLst/>
              <a:rect l="l" t="t" r="r" b="b"/>
              <a:pathLst>
                <a:path w="5895" h="3406" extrusionOk="0">
                  <a:moveTo>
                    <a:pt x="2947" y="0"/>
                  </a:moveTo>
                  <a:cubicBezTo>
                    <a:pt x="2193" y="0"/>
                    <a:pt x="1439" y="167"/>
                    <a:pt x="863" y="499"/>
                  </a:cubicBezTo>
                  <a:cubicBezTo>
                    <a:pt x="534" y="688"/>
                    <a:pt x="301" y="912"/>
                    <a:pt x="158" y="1151"/>
                  </a:cubicBezTo>
                  <a:lnTo>
                    <a:pt x="0" y="1151"/>
                  </a:lnTo>
                  <a:lnTo>
                    <a:pt x="0" y="1754"/>
                  </a:lnTo>
                  <a:lnTo>
                    <a:pt x="2" y="1754"/>
                  </a:lnTo>
                  <a:cubicBezTo>
                    <a:pt x="23" y="2172"/>
                    <a:pt x="310" y="2587"/>
                    <a:pt x="863" y="2907"/>
                  </a:cubicBezTo>
                  <a:cubicBezTo>
                    <a:pt x="1439" y="3239"/>
                    <a:pt x="2193" y="3406"/>
                    <a:pt x="2947" y="3406"/>
                  </a:cubicBezTo>
                  <a:cubicBezTo>
                    <a:pt x="3701" y="3406"/>
                    <a:pt x="4456" y="3239"/>
                    <a:pt x="5031" y="2907"/>
                  </a:cubicBezTo>
                  <a:cubicBezTo>
                    <a:pt x="5585" y="2587"/>
                    <a:pt x="5875" y="2173"/>
                    <a:pt x="5894" y="1754"/>
                  </a:cubicBezTo>
                  <a:lnTo>
                    <a:pt x="5894" y="1151"/>
                  </a:lnTo>
                  <a:lnTo>
                    <a:pt x="5737" y="1151"/>
                  </a:lnTo>
                  <a:cubicBezTo>
                    <a:pt x="5596" y="913"/>
                    <a:pt x="5361" y="688"/>
                    <a:pt x="5031" y="499"/>
                  </a:cubicBezTo>
                  <a:cubicBezTo>
                    <a:pt x="4456" y="167"/>
                    <a:pt x="3701" y="0"/>
                    <a:pt x="2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3"/>
            <p:cNvSpPr/>
            <p:nvPr/>
          </p:nvSpPr>
          <p:spPr>
            <a:xfrm>
              <a:off x="2363625" y="1232650"/>
              <a:ext cx="73700" cy="85150"/>
            </a:xfrm>
            <a:custGeom>
              <a:avLst/>
              <a:gdLst/>
              <a:ahLst/>
              <a:cxnLst/>
              <a:rect l="l" t="t" r="r" b="b"/>
              <a:pathLst>
                <a:path w="2948" h="3406" extrusionOk="0">
                  <a:moveTo>
                    <a:pt x="2948" y="0"/>
                  </a:moveTo>
                  <a:cubicBezTo>
                    <a:pt x="2193" y="0"/>
                    <a:pt x="1439" y="167"/>
                    <a:pt x="863" y="499"/>
                  </a:cubicBezTo>
                  <a:cubicBezTo>
                    <a:pt x="534" y="688"/>
                    <a:pt x="301" y="912"/>
                    <a:pt x="159" y="1151"/>
                  </a:cubicBezTo>
                  <a:lnTo>
                    <a:pt x="0" y="1151"/>
                  </a:lnTo>
                  <a:lnTo>
                    <a:pt x="0" y="1754"/>
                  </a:lnTo>
                  <a:lnTo>
                    <a:pt x="2" y="1754"/>
                  </a:lnTo>
                  <a:cubicBezTo>
                    <a:pt x="23" y="2172"/>
                    <a:pt x="311" y="2587"/>
                    <a:pt x="863" y="2907"/>
                  </a:cubicBezTo>
                  <a:cubicBezTo>
                    <a:pt x="1438" y="3240"/>
                    <a:pt x="2194" y="3406"/>
                    <a:pt x="2948" y="3406"/>
                  </a:cubicBezTo>
                  <a:lnTo>
                    <a:pt x="29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3"/>
            <p:cNvSpPr/>
            <p:nvPr/>
          </p:nvSpPr>
          <p:spPr>
            <a:xfrm>
              <a:off x="2363600" y="1239575"/>
              <a:ext cx="33475" cy="71300"/>
            </a:xfrm>
            <a:custGeom>
              <a:avLst/>
              <a:gdLst/>
              <a:ahLst/>
              <a:cxnLst/>
              <a:rect l="l" t="t" r="r" b="b"/>
              <a:pathLst>
                <a:path w="1339" h="2852" extrusionOk="0">
                  <a:moveTo>
                    <a:pt x="1338" y="0"/>
                  </a:moveTo>
                  <a:cubicBezTo>
                    <a:pt x="1170" y="63"/>
                    <a:pt x="1012" y="136"/>
                    <a:pt x="863" y="222"/>
                  </a:cubicBezTo>
                  <a:cubicBezTo>
                    <a:pt x="534" y="411"/>
                    <a:pt x="301" y="635"/>
                    <a:pt x="158" y="874"/>
                  </a:cubicBezTo>
                  <a:lnTo>
                    <a:pt x="0" y="874"/>
                  </a:lnTo>
                  <a:lnTo>
                    <a:pt x="0" y="1477"/>
                  </a:lnTo>
                  <a:lnTo>
                    <a:pt x="2" y="1477"/>
                  </a:lnTo>
                  <a:cubicBezTo>
                    <a:pt x="23" y="1895"/>
                    <a:pt x="311" y="2310"/>
                    <a:pt x="863" y="2630"/>
                  </a:cubicBezTo>
                  <a:cubicBezTo>
                    <a:pt x="1010" y="2716"/>
                    <a:pt x="1170" y="2789"/>
                    <a:pt x="1338" y="2852"/>
                  </a:cubicBezTo>
                  <a:lnTo>
                    <a:pt x="13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3"/>
            <p:cNvSpPr/>
            <p:nvPr/>
          </p:nvSpPr>
          <p:spPr>
            <a:xfrm>
              <a:off x="2477550" y="1239575"/>
              <a:ext cx="33475" cy="71300"/>
            </a:xfrm>
            <a:custGeom>
              <a:avLst/>
              <a:gdLst/>
              <a:ahLst/>
              <a:cxnLst/>
              <a:rect l="l" t="t" r="r" b="b"/>
              <a:pathLst>
                <a:path w="1339" h="2852" extrusionOk="0">
                  <a:moveTo>
                    <a:pt x="0" y="0"/>
                  </a:moveTo>
                  <a:lnTo>
                    <a:pt x="0" y="2852"/>
                  </a:lnTo>
                  <a:cubicBezTo>
                    <a:pt x="168" y="2789"/>
                    <a:pt x="328" y="2716"/>
                    <a:pt x="475" y="2630"/>
                  </a:cubicBezTo>
                  <a:cubicBezTo>
                    <a:pt x="1029" y="2310"/>
                    <a:pt x="1318" y="1895"/>
                    <a:pt x="1339" y="1477"/>
                  </a:cubicBezTo>
                  <a:lnTo>
                    <a:pt x="1339" y="874"/>
                  </a:lnTo>
                  <a:lnTo>
                    <a:pt x="1180" y="874"/>
                  </a:lnTo>
                  <a:cubicBezTo>
                    <a:pt x="1038" y="635"/>
                    <a:pt x="804" y="411"/>
                    <a:pt x="475" y="222"/>
                  </a:cubicBezTo>
                  <a:cubicBezTo>
                    <a:pt x="327" y="136"/>
                    <a:pt x="168" y="63"/>
                    <a:pt x="0"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3"/>
            <p:cNvSpPr/>
            <p:nvPr/>
          </p:nvSpPr>
          <p:spPr>
            <a:xfrm>
              <a:off x="2356425" y="1218875"/>
              <a:ext cx="161800" cy="85125"/>
            </a:xfrm>
            <a:custGeom>
              <a:avLst/>
              <a:gdLst/>
              <a:ahLst/>
              <a:cxnLst/>
              <a:rect l="l" t="t" r="r" b="b"/>
              <a:pathLst>
                <a:path w="6472" h="3405" extrusionOk="0">
                  <a:moveTo>
                    <a:pt x="3236" y="0"/>
                  </a:moveTo>
                  <a:cubicBezTo>
                    <a:pt x="2481" y="0"/>
                    <a:pt x="1727" y="166"/>
                    <a:pt x="1151" y="499"/>
                  </a:cubicBezTo>
                  <a:cubicBezTo>
                    <a:pt x="0" y="1164"/>
                    <a:pt x="0" y="2241"/>
                    <a:pt x="1151" y="2905"/>
                  </a:cubicBezTo>
                  <a:cubicBezTo>
                    <a:pt x="1727" y="3238"/>
                    <a:pt x="2481" y="3404"/>
                    <a:pt x="3236" y="3404"/>
                  </a:cubicBezTo>
                  <a:cubicBezTo>
                    <a:pt x="3990" y="3404"/>
                    <a:pt x="4745" y="3238"/>
                    <a:pt x="5320" y="2905"/>
                  </a:cubicBezTo>
                  <a:cubicBezTo>
                    <a:pt x="6472" y="2241"/>
                    <a:pt x="6472" y="1164"/>
                    <a:pt x="5320" y="499"/>
                  </a:cubicBezTo>
                  <a:cubicBezTo>
                    <a:pt x="4745" y="166"/>
                    <a:pt x="3990" y="0"/>
                    <a:pt x="3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3"/>
            <p:cNvSpPr/>
            <p:nvPr/>
          </p:nvSpPr>
          <p:spPr>
            <a:xfrm>
              <a:off x="2357013" y="1218361"/>
              <a:ext cx="161800" cy="85125"/>
            </a:xfrm>
            <a:custGeom>
              <a:avLst/>
              <a:gdLst/>
              <a:ahLst/>
              <a:cxnLst/>
              <a:rect l="l" t="t" r="r" b="b"/>
              <a:pathLst>
                <a:path w="6472" h="3405" extrusionOk="0">
                  <a:moveTo>
                    <a:pt x="3236" y="0"/>
                  </a:moveTo>
                  <a:cubicBezTo>
                    <a:pt x="2481" y="0"/>
                    <a:pt x="1727" y="166"/>
                    <a:pt x="1151" y="499"/>
                  </a:cubicBezTo>
                  <a:cubicBezTo>
                    <a:pt x="0" y="1164"/>
                    <a:pt x="0" y="2241"/>
                    <a:pt x="1151" y="2905"/>
                  </a:cubicBezTo>
                  <a:cubicBezTo>
                    <a:pt x="1727" y="3238"/>
                    <a:pt x="2481" y="3404"/>
                    <a:pt x="3236" y="3404"/>
                  </a:cubicBezTo>
                  <a:cubicBezTo>
                    <a:pt x="3990" y="3404"/>
                    <a:pt x="4745" y="3238"/>
                    <a:pt x="5320" y="2905"/>
                  </a:cubicBezTo>
                  <a:cubicBezTo>
                    <a:pt x="6472" y="2241"/>
                    <a:pt x="6472" y="1164"/>
                    <a:pt x="5320" y="499"/>
                  </a:cubicBezTo>
                  <a:cubicBezTo>
                    <a:pt x="4745" y="166"/>
                    <a:pt x="3990" y="0"/>
                    <a:pt x="3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3"/>
            <p:cNvSpPr/>
            <p:nvPr/>
          </p:nvSpPr>
          <p:spPr>
            <a:xfrm>
              <a:off x="2388375" y="1235100"/>
              <a:ext cx="97850" cy="52650"/>
            </a:xfrm>
            <a:custGeom>
              <a:avLst/>
              <a:gdLst/>
              <a:ahLst/>
              <a:cxnLst/>
              <a:rect l="l" t="t" r="r" b="b"/>
              <a:pathLst>
                <a:path w="3914" h="2106" extrusionOk="0">
                  <a:moveTo>
                    <a:pt x="1957" y="1"/>
                  </a:moveTo>
                  <a:cubicBezTo>
                    <a:pt x="1446" y="1"/>
                    <a:pt x="964" y="104"/>
                    <a:pt x="599" y="290"/>
                  </a:cubicBezTo>
                  <a:cubicBezTo>
                    <a:pt x="213" y="487"/>
                    <a:pt x="0" y="758"/>
                    <a:pt x="0" y="1053"/>
                  </a:cubicBezTo>
                  <a:cubicBezTo>
                    <a:pt x="0" y="1347"/>
                    <a:pt x="213" y="1617"/>
                    <a:pt x="599" y="1816"/>
                  </a:cubicBezTo>
                  <a:cubicBezTo>
                    <a:pt x="963" y="2003"/>
                    <a:pt x="1446" y="2106"/>
                    <a:pt x="1957" y="2106"/>
                  </a:cubicBezTo>
                  <a:cubicBezTo>
                    <a:pt x="2468" y="2106"/>
                    <a:pt x="2949" y="2003"/>
                    <a:pt x="3314" y="1816"/>
                  </a:cubicBezTo>
                  <a:cubicBezTo>
                    <a:pt x="3700" y="1617"/>
                    <a:pt x="3911" y="1347"/>
                    <a:pt x="3911" y="1053"/>
                  </a:cubicBezTo>
                  <a:cubicBezTo>
                    <a:pt x="3913" y="758"/>
                    <a:pt x="3700" y="487"/>
                    <a:pt x="3314" y="290"/>
                  </a:cubicBezTo>
                  <a:cubicBezTo>
                    <a:pt x="2949" y="103"/>
                    <a:pt x="2468" y="1"/>
                    <a:pt x="1957"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3"/>
            <p:cNvSpPr/>
            <p:nvPr/>
          </p:nvSpPr>
          <p:spPr>
            <a:xfrm>
              <a:off x="2386474" y="1242478"/>
              <a:ext cx="97850" cy="52650"/>
            </a:xfrm>
            <a:custGeom>
              <a:avLst/>
              <a:gdLst/>
              <a:ahLst/>
              <a:cxnLst/>
              <a:rect l="l" t="t" r="r" b="b"/>
              <a:pathLst>
                <a:path w="3914" h="2106" extrusionOk="0">
                  <a:moveTo>
                    <a:pt x="1957" y="1"/>
                  </a:moveTo>
                  <a:cubicBezTo>
                    <a:pt x="1446" y="1"/>
                    <a:pt x="964" y="104"/>
                    <a:pt x="599" y="290"/>
                  </a:cubicBezTo>
                  <a:cubicBezTo>
                    <a:pt x="213" y="487"/>
                    <a:pt x="0" y="758"/>
                    <a:pt x="0" y="1053"/>
                  </a:cubicBezTo>
                  <a:cubicBezTo>
                    <a:pt x="0" y="1347"/>
                    <a:pt x="213" y="1617"/>
                    <a:pt x="599" y="1816"/>
                  </a:cubicBezTo>
                  <a:cubicBezTo>
                    <a:pt x="963" y="2003"/>
                    <a:pt x="1446" y="2106"/>
                    <a:pt x="1957" y="2106"/>
                  </a:cubicBezTo>
                  <a:cubicBezTo>
                    <a:pt x="2468" y="2106"/>
                    <a:pt x="2949" y="2003"/>
                    <a:pt x="3314" y="1816"/>
                  </a:cubicBezTo>
                  <a:cubicBezTo>
                    <a:pt x="3700" y="1617"/>
                    <a:pt x="3911" y="1347"/>
                    <a:pt x="3911" y="1053"/>
                  </a:cubicBezTo>
                  <a:cubicBezTo>
                    <a:pt x="3913" y="758"/>
                    <a:pt x="3700" y="487"/>
                    <a:pt x="3314" y="290"/>
                  </a:cubicBezTo>
                  <a:cubicBezTo>
                    <a:pt x="2949" y="103"/>
                    <a:pt x="2468" y="1"/>
                    <a:pt x="1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3"/>
            <p:cNvSpPr/>
            <p:nvPr/>
          </p:nvSpPr>
          <p:spPr>
            <a:xfrm>
              <a:off x="2364908" y="1223629"/>
              <a:ext cx="140975" cy="78700"/>
            </a:xfrm>
            <a:custGeom>
              <a:avLst/>
              <a:gdLst/>
              <a:ahLst/>
              <a:cxnLst/>
              <a:rect l="l" t="t" r="r" b="b"/>
              <a:pathLst>
                <a:path w="5639" h="3148" extrusionOk="0">
                  <a:moveTo>
                    <a:pt x="2819" y="522"/>
                  </a:moveTo>
                  <a:cubicBezTo>
                    <a:pt x="3330" y="522"/>
                    <a:pt x="3811" y="625"/>
                    <a:pt x="4176" y="811"/>
                  </a:cubicBezTo>
                  <a:cubicBezTo>
                    <a:pt x="4562" y="1008"/>
                    <a:pt x="4773" y="1279"/>
                    <a:pt x="4773" y="1574"/>
                  </a:cubicBezTo>
                  <a:cubicBezTo>
                    <a:pt x="4775" y="1868"/>
                    <a:pt x="4562" y="2138"/>
                    <a:pt x="4176" y="2337"/>
                  </a:cubicBezTo>
                  <a:cubicBezTo>
                    <a:pt x="3811" y="2524"/>
                    <a:pt x="3330" y="2627"/>
                    <a:pt x="2819" y="2627"/>
                  </a:cubicBezTo>
                  <a:cubicBezTo>
                    <a:pt x="2308" y="2627"/>
                    <a:pt x="1826" y="2524"/>
                    <a:pt x="1461" y="2337"/>
                  </a:cubicBezTo>
                  <a:cubicBezTo>
                    <a:pt x="1075" y="2138"/>
                    <a:pt x="862" y="1868"/>
                    <a:pt x="862" y="1574"/>
                  </a:cubicBezTo>
                  <a:cubicBezTo>
                    <a:pt x="862" y="1279"/>
                    <a:pt x="1075" y="1008"/>
                    <a:pt x="1461" y="811"/>
                  </a:cubicBezTo>
                  <a:cubicBezTo>
                    <a:pt x="1825" y="624"/>
                    <a:pt x="2308" y="522"/>
                    <a:pt x="2819" y="522"/>
                  </a:cubicBezTo>
                  <a:close/>
                  <a:moveTo>
                    <a:pt x="2819" y="0"/>
                  </a:moveTo>
                  <a:cubicBezTo>
                    <a:pt x="2053" y="0"/>
                    <a:pt x="1335" y="172"/>
                    <a:pt x="798" y="481"/>
                  </a:cubicBezTo>
                  <a:cubicBezTo>
                    <a:pt x="282" y="780"/>
                    <a:pt x="0" y="1167"/>
                    <a:pt x="0" y="1574"/>
                  </a:cubicBezTo>
                  <a:cubicBezTo>
                    <a:pt x="0" y="1980"/>
                    <a:pt x="284" y="2369"/>
                    <a:pt x="798" y="2665"/>
                  </a:cubicBezTo>
                  <a:cubicBezTo>
                    <a:pt x="1337" y="2975"/>
                    <a:pt x="2053" y="3147"/>
                    <a:pt x="2819" y="3147"/>
                  </a:cubicBezTo>
                  <a:cubicBezTo>
                    <a:pt x="3584" y="3147"/>
                    <a:pt x="4301" y="2975"/>
                    <a:pt x="4839" y="2665"/>
                  </a:cubicBezTo>
                  <a:cubicBezTo>
                    <a:pt x="5355" y="2368"/>
                    <a:pt x="5638" y="1980"/>
                    <a:pt x="5638" y="1574"/>
                  </a:cubicBezTo>
                  <a:cubicBezTo>
                    <a:pt x="5638" y="1167"/>
                    <a:pt x="5355" y="779"/>
                    <a:pt x="4839" y="481"/>
                  </a:cubicBezTo>
                  <a:cubicBezTo>
                    <a:pt x="4301" y="170"/>
                    <a:pt x="3584" y="0"/>
                    <a:pt x="2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3"/>
            <p:cNvSpPr/>
            <p:nvPr/>
          </p:nvSpPr>
          <p:spPr>
            <a:xfrm>
              <a:off x="2365594" y="1222379"/>
              <a:ext cx="140975" cy="78700"/>
            </a:xfrm>
            <a:custGeom>
              <a:avLst/>
              <a:gdLst/>
              <a:ahLst/>
              <a:cxnLst/>
              <a:rect l="l" t="t" r="r" b="b"/>
              <a:pathLst>
                <a:path w="5639" h="3148" extrusionOk="0">
                  <a:moveTo>
                    <a:pt x="2819" y="522"/>
                  </a:moveTo>
                  <a:cubicBezTo>
                    <a:pt x="3330" y="522"/>
                    <a:pt x="3811" y="625"/>
                    <a:pt x="4176" y="811"/>
                  </a:cubicBezTo>
                  <a:cubicBezTo>
                    <a:pt x="4562" y="1008"/>
                    <a:pt x="4773" y="1279"/>
                    <a:pt x="4773" y="1574"/>
                  </a:cubicBezTo>
                  <a:cubicBezTo>
                    <a:pt x="4775" y="1868"/>
                    <a:pt x="4562" y="2138"/>
                    <a:pt x="4176" y="2337"/>
                  </a:cubicBezTo>
                  <a:cubicBezTo>
                    <a:pt x="3811" y="2524"/>
                    <a:pt x="3330" y="2627"/>
                    <a:pt x="2819" y="2627"/>
                  </a:cubicBezTo>
                  <a:cubicBezTo>
                    <a:pt x="2308" y="2627"/>
                    <a:pt x="1826" y="2524"/>
                    <a:pt x="1461" y="2337"/>
                  </a:cubicBezTo>
                  <a:cubicBezTo>
                    <a:pt x="1075" y="2138"/>
                    <a:pt x="862" y="1868"/>
                    <a:pt x="862" y="1574"/>
                  </a:cubicBezTo>
                  <a:cubicBezTo>
                    <a:pt x="862" y="1279"/>
                    <a:pt x="1075" y="1008"/>
                    <a:pt x="1461" y="811"/>
                  </a:cubicBezTo>
                  <a:cubicBezTo>
                    <a:pt x="1825" y="624"/>
                    <a:pt x="2308" y="522"/>
                    <a:pt x="2819" y="522"/>
                  </a:cubicBezTo>
                  <a:close/>
                  <a:moveTo>
                    <a:pt x="2819" y="0"/>
                  </a:moveTo>
                  <a:cubicBezTo>
                    <a:pt x="2053" y="0"/>
                    <a:pt x="1335" y="172"/>
                    <a:pt x="798" y="481"/>
                  </a:cubicBezTo>
                  <a:cubicBezTo>
                    <a:pt x="282" y="780"/>
                    <a:pt x="0" y="1167"/>
                    <a:pt x="0" y="1574"/>
                  </a:cubicBezTo>
                  <a:cubicBezTo>
                    <a:pt x="0" y="1980"/>
                    <a:pt x="284" y="2369"/>
                    <a:pt x="798" y="2665"/>
                  </a:cubicBezTo>
                  <a:cubicBezTo>
                    <a:pt x="1337" y="2975"/>
                    <a:pt x="2053" y="3147"/>
                    <a:pt x="2819" y="3147"/>
                  </a:cubicBezTo>
                  <a:cubicBezTo>
                    <a:pt x="3584" y="3147"/>
                    <a:pt x="4301" y="2975"/>
                    <a:pt x="4839" y="2665"/>
                  </a:cubicBezTo>
                  <a:cubicBezTo>
                    <a:pt x="5355" y="2368"/>
                    <a:pt x="5638" y="1980"/>
                    <a:pt x="5638" y="1574"/>
                  </a:cubicBezTo>
                  <a:cubicBezTo>
                    <a:pt x="5638" y="1167"/>
                    <a:pt x="5355" y="779"/>
                    <a:pt x="4839" y="481"/>
                  </a:cubicBezTo>
                  <a:cubicBezTo>
                    <a:pt x="4301" y="170"/>
                    <a:pt x="3584" y="0"/>
                    <a:pt x="28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3"/>
            <p:cNvSpPr/>
            <p:nvPr/>
          </p:nvSpPr>
          <p:spPr>
            <a:xfrm>
              <a:off x="2386375" y="1237575"/>
              <a:ext cx="101800" cy="47625"/>
            </a:xfrm>
            <a:custGeom>
              <a:avLst/>
              <a:gdLst/>
              <a:ahLst/>
              <a:cxnLst/>
              <a:rect l="l" t="t" r="r" b="b"/>
              <a:pathLst>
                <a:path w="4072" h="1905" extrusionOk="0">
                  <a:moveTo>
                    <a:pt x="2036" y="1"/>
                  </a:moveTo>
                  <a:cubicBezTo>
                    <a:pt x="1562" y="1"/>
                    <a:pt x="1087" y="94"/>
                    <a:pt x="726" y="279"/>
                  </a:cubicBezTo>
                  <a:cubicBezTo>
                    <a:pt x="1" y="651"/>
                    <a:pt x="1" y="1254"/>
                    <a:pt x="726" y="1626"/>
                  </a:cubicBezTo>
                  <a:cubicBezTo>
                    <a:pt x="1088" y="1812"/>
                    <a:pt x="1562" y="1905"/>
                    <a:pt x="2037" y="1905"/>
                  </a:cubicBezTo>
                  <a:cubicBezTo>
                    <a:pt x="2511" y="1905"/>
                    <a:pt x="2986" y="1812"/>
                    <a:pt x="3348" y="1626"/>
                  </a:cubicBezTo>
                  <a:cubicBezTo>
                    <a:pt x="4072" y="1254"/>
                    <a:pt x="4072" y="651"/>
                    <a:pt x="3348" y="279"/>
                  </a:cubicBezTo>
                  <a:cubicBezTo>
                    <a:pt x="2986" y="94"/>
                    <a:pt x="2511" y="1"/>
                    <a:pt x="20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3"/>
            <p:cNvSpPr/>
            <p:nvPr/>
          </p:nvSpPr>
          <p:spPr>
            <a:xfrm>
              <a:off x="2380376" y="1243827"/>
              <a:ext cx="101800" cy="47625"/>
            </a:xfrm>
            <a:custGeom>
              <a:avLst/>
              <a:gdLst/>
              <a:ahLst/>
              <a:cxnLst/>
              <a:rect l="l" t="t" r="r" b="b"/>
              <a:pathLst>
                <a:path w="4072" h="1905" extrusionOk="0">
                  <a:moveTo>
                    <a:pt x="2036" y="1"/>
                  </a:moveTo>
                  <a:cubicBezTo>
                    <a:pt x="1562" y="1"/>
                    <a:pt x="1087" y="94"/>
                    <a:pt x="726" y="279"/>
                  </a:cubicBezTo>
                  <a:cubicBezTo>
                    <a:pt x="1" y="651"/>
                    <a:pt x="1" y="1254"/>
                    <a:pt x="726" y="1626"/>
                  </a:cubicBezTo>
                  <a:cubicBezTo>
                    <a:pt x="1088" y="1812"/>
                    <a:pt x="1562" y="1905"/>
                    <a:pt x="2037" y="1905"/>
                  </a:cubicBezTo>
                  <a:cubicBezTo>
                    <a:pt x="2511" y="1905"/>
                    <a:pt x="2986" y="1812"/>
                    <a:pt x="3348" y="1626"/>
                  </a:cubicBezTo>
                  <a:cubicBezTo>
                    <a:pt x="4072" y="1254"/>
                    <a:pt x="4072" y="651"/>
                    <a:pt x="3348" y="279"/>
                  </a:cubicBezTo>
                  <a:cubicBezTo>
                    <a:pt x="2986" y="94"/>
                    <a:pt x="2511" y="1"/>
                    <a:pt x="20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3"/>
            <p:cNvSpPr/>
            <p:nvPr/>
          </p:nvSpPr>
          <p:spPr>
            <a:xfrm>
              <a:off x="2393352" y="1237575"/>
              <a:ext cx="94827" cy="47625"/>
            </a:xfrm>
            <a:custGeom>
              <a:avLst/>
              <a:gdLst/>
              <a:ahLst/>
              <a:cxnLst/>
              <a:rect l="l" t="t" r="r" b="b"/>
              <a:pathLst>
                <a:path w="4072" h="1905" extrusionOk="0">
                  <a:moveTo>
                    <a:pt x="2036" y="1"/>
                  </a:moveTo>
                  <a:cubicBezTo>
                    <a:pt x="1562" y="1"/>
                    <a:pt x="1087" y="94"/>
                    <a:pt x="726" y="279"/>
                  </a:cubicBezTo>
                  <a:cubicBezTo>
                    <a:pt x="1" y="651"/>
                    <a:pt x="1" y="1254"/>
                    <a:pt x="726" y="1626"/>
                  </a:cubicBezTo>
                  <a:cubicBezTo>
                    <a:pt x="1088" y="1812"/>
                    <a:pt x="1562" y="1905"/>
                    <a:pt x="2037" y="1905"/>
                  </a:cubicBezTo>
                  <a:cubicBezTo>
                    <a:pt x="2511" y="1905"/>
                    <a:pt x="2986" y="1812"/>
                    <a:pt x="3348" y="1626"/>
                  </a:cubicBezTo>
                  <a:cubicBezTo>
                    <a:pt x="4072" y="1254"/>
                    <a:pt x="4072" y="651"/>
                    <a:pt x="3348" y="279"/>
                  </a:cubicBezTo>
                  <a:cubicBezTo>
                    <a:pt x="2986" y="94"/>
                    <a:pt x="2511" y="1"/>
                    <a:pt x="2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3"/>
            <p:cNvSpPr/>
            <p:nvPr/>
          </p:nvSpPr>
          <p:spPr>
            <a:xfrm>
              <a:off x="2387624" y="1236503"/>
              <a:ext cx="91925" cy="41325"/>
            </a:xfrm>
            <a:custGeom>
              <a:avLst/>
              <a:gdLst/>
              <a:ahLst/>
              <a:cxnLst/>
              <a:rect l="l" t="t" r="r" b="b"/>
              <a:pathLst>
                <a:path w="3677" h="1653" extrusionOk="0">
                  <a:moveTo>
                    <a:pt x="1838" y="1"/>
                  </a:moveTo>
                  <a:cubicBezTo>
                    <a:pt x="1364" y="1"/>
                    <a:pt x="889" y="94"/>
                    <a:pt x="528" y="279"/>
                  </a:cubicBezTo>
                  <a:cubicBezTo>
                    <a:pt x="228" y="433"/>
                    <a:pt x="53" y="627"/>
                    <a:pt x="1" y="827"/>
                  </a:cubicBezTo>
                  <a:cubicBezTo>
                    <a:pt x="53" y="1027"/>
                    <a:pt x="228" y="1221"/>
                    <a:pt x="528" y="1374"/>
                  </a:cubicBezTo>
                  <a:cubicBezTo>
                    <a:pt x="889" y="1560"/>
                    <a:pt x="1364" y="1653"/>
                    <a:pt x="1838" y="1653"/>
                  </a:cubicBezTo>
                  <a:cubicBezTo>
                    <a:pt x="2313" y="1653"/>
                    <a:pt x="2788" y="1560"/>
                    <a:pt x="3150" y="1374"/>
                  </a:cubicBezTo>
                  <a:cubicBezTo>
                    <a:pt x="3449" y="1221"/>
                    <a:pt x="3625" y="1027"/>
                    <a:pt x="3677" y="827"/>
                  </a:cubicBezTo>
                  <a:cubicBezTo>
                    <a:pt x="3625" y="627"/>
                    <a:pt x="3449" y="433"/>
                    <a:pt x="3150" y="279"/>
                  </a:cubicBezTo>
                  <a:cubicBezTo>
                    <a:pt x="2788" y="94"/>
                    <a:pt x="2313" y="1"/>
                    <a:pt x="1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53"/>
            <p:cNvSpPr/>
            <p:nvPr/>
          </p:nvSpPr>
          <p:spPr>
            <a:xfrm>
              <a:off x="2394201" y="1224685"/>
              <a:ext cx="91925" cy="41329"/>
            </a:xfrm>
            <a:custGeom>
              <a:avLst/>
              <a:gdLst/>
              <a:ahLst/>
              <a:cxnLst/>
              <a:rect l="l" t="t" r="r" b="b"/>
              <a:pathLst>
                <a:path w="3677" h="1653" extrusionOk="0">
                  <a:moveTo>
                    <a:pt x="1838" y="1"/>
                  </a:moveTo>
                  <a:cubicBezTo>
                    <a:pt x="1364" y="1"/>
                    <a:pt x="889" y="94"/>
                    <a:pt x="528" y="279"/>
                  </a:cubicBezTo>
                  <a:cubicBezTo>
                    <a:pt x="228" y="433"/>
                    <a:pt x="53" y="627"/>
                    <a:pt x="1" y="827"/>
                  </a:cubicBezTo>
                  <a:cubicBezTo>
                    <a:pt x="53" y="1027"/>
                    <a:pt x="228" y="1221"/>
                    <a:pt x="528" y="1374"/>
                  </a:cubicBezTo>
                  <a:cubicBezTo>
                    <a:pt x="889" y="1560"/>
                    <a:pt x="1364" y="1653"/>
                    <a:pt x="1838" y="1653"/>
                  </a:cubicBezTo>
                  <a:cubicBezTo>
                    <a:pt x="2313" y="1653"/>
                    <a:pt x="2788" y="1560"/>
                    <a:pt x="3150" y="1374"/>
                  </a:cubicBezTo>
                  <a:cubicBezTo>
                    <a:pt x="3449" y="1221"/>
                    <a:pt x="3625" y="1027"/>
                    <a:pt x="3677" y="827"/>
                  </a:cubicBezTo>
                  <a:cubicBezTo>
                    <a:pt x="3625" y="627"/>
                    <a:pt x="3449" y="433"/>
                    <a:pt x="3150" y="279"/>
                  </a:cubicBezTo>
                  <a:cubicBezTo>
                    <a:pt x="2788" y="94"/>
                    <a:pt x="2313" y="1"/>
                    <a:pt x="1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53"/>
            <p:cNvSpPr/>
            <p:nvPr/>
          </p:nvSpPr>
          <p:spPr>
            <a:xfrm>
              <a:off x="2435100" y="1244925"/>
              <a:ext cx="6625" cy="13800"/>
            </a:xfrm>
            <a:custGeom>
              <a:avLst/>
              <a:gdLst/>
              <a:ahLst/>
              <a:cxnLst/>
              <a:rect l="l" t="t" r="r" b="b"/>
              <a:pathLst>
                <a:path w="265" h="552" extrusionOk="0">
                  <a:moveTo>
                    <a:pt x="264" y="1"/>
                  </a:moveTo>
                  <a:lnTo>
                    <a:pt x="0" y="268"/>
                  </a:lnTo>
                  <a:lnTo>
                    <a:pt x="0" y="551"/>
                  </a:lnTo>
                  <a:lnTo>
                    <a:pt x="171" y="372"/>
                  </a:lnTo>
                  <a:lnTo>
                    <a:pt x="264" y="273"/>
                  </a:lnTo>
                  <a:lnTo>
                    <a:pt x="264" y="1"/>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3"/>
            <p:cNvSpPr/>
            <p:nvPr/>
          </p:nvSpPr>
          <p:spPr>
            <a:xfrm>
              <a:off x="2435100" y="1244925"/>
              <a:ext cx="6625" cy="13800"/>
            </a:xfrm>
            <a:custGeom>
              <a:avLst/>
              <a:gdLst/>
              <a:ahLst/>
              <a:cxnLst/>
              <a:rect l="l" t="t" r="r" b="b"/>
              <a:pathLst>
                <a:path w="265" h="552" extrusionOk="0">
                  <a:moveTo>
                    <a:pt x="264" y="1"/>
                  </a:moveTo>
                  <a:lnTo>
                    <a:pt x="0" y="268"/>
                  </a:lnTo>
                  <a:lnTo>
                    <a:pt x="0" y="551"/>
                  </a:lnTo>
                  <a:lnTo>
                    <a:pt x="171" y="372"/>
                  </a:lnTo>
                  <a:lnTo>
                    <a:pt x="264" y="273"/>
                  </a:lnTo>
                  <a:lnTo>
                    <a:pt x="2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3"/>
            <p:cNvSpPr/>
            <p:nvPr/>
          </p:nvSpPr>
          <p:spPr>
            <a:xfrm>
              <a:off x="2422375" y="1250925"/>
              <a:ext cx="12750" cy="6650"/>
            </a:xfrm>
            <a:custGeom>
              <a:avLst/>
              <a:gdLst/>
              <a:ahLst/>
              <a:cxnLst/>
              <a:rect l="l" t="t" r="r" b="b"/>
              <a:pathLst>
                <a:path w="510" h="266" extrusionOk="0">
                  <a:moveTo>
                    <a:pt x="363" y="0"/>
                  </a:moveTo>
                  <a:cubicBezTo>
                    <a:pt x="286" y="0"/>
                    <a:pt x="205" y="22"/>
                    <a:pt x="125" y="68"/>
                  </a:cubicBezTo>
                  <a:cubicBezTo>
                    <a:pt x="0" y="140"/>
                    <a:pt x="10" y="198"/>
                    <a:pt x="76" y="236"/>
                  </a:cubicBezTo>
                  <a:cubicBezTo>
                    <a:pt x="94" y="245"/>
                    <a:pt x="112" y="253"/>
                    <a:pt x="130" y="259"/>
                  </a:cubicBezTo>
                  <a:cubicBezTo>
                    <a:pt x="150" y="263"/>
                    <a:pt x="170" y="265"/>
                    <a:pt x="191" y="265"/>
                  </a:cubicBezTo>
                  <a:cubicBezTo>
                    <a:pt x="208" y="265"/>
                    <a:pt x="225" y="264"/>
                    <a:pt x="244" y="262"/>
                  </a:cubicBezTo>
                  <a:cubicBezTo>
                    <a:pt x="313" y="253"/>
                    <a:pt x="396" y="226"/>
                    <a:pt x="509" y="187"/>
                  </a:cubicBezTo>
                  <a:lnTo>
                    <a:pt x="509" y="27"/>
                  </a:lnTo>
                  <a:cubicBezTo>
                    <a:pt x="463" y="10"/>
                    <a:pt x="414" y="0"/>
                    <a:pt x="363"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3"/>
            <p:cNvSpPr/>
            <p:nvPr/>
          </p:nvSpPr>
          <p:spPr>
            <a:xfrm>
              <a:off x="2422375" y="1250925"/>
              <a:ext cx="12750" cy="6650"/>
            </a:xfrm>
            <a:custGeom>
              <a:avLst/>
              <a:gdLst/>
              <a:ahLst/>
              <a:cxnLst/>
              <a:rect l="l" t="t" r="r" b="b"/>
              <a:pathLst>
                <a:path w="510" h="266" extrusionOk="0">
                  <a:moveTo>
                    <a:pt x="363" y="0"/>
                  </a:moveTo>
                  <a:cubicBezTo>
                    <a:pt x="286" y="0"/>
                    <a:pt x="205" y="22"/>
                    <a:pt x="125" y="68"/>
                  </a:cubicBezTo>
                  <a:cubicBezTo>
                    <a:pt x="0" y="140"/>
                    <a:pt x="10" y="198"/>
                    <a:pt x="76" y="236"/>
                  </a:cubicBezTo>
                  <a:cubicBezTo>
                    <a:pt x="94" y="245"/>
                    <a:pt x="112" y="253"/>
                    <a:pt x="130" y="259"/>
                  </a:cubicBezTo>
                  <a:cubicBezTo>
                    <a:pt x="150" y="263"/>
                    <a:pt x="170" y="265"/>
                    <a:pt x="191" y="265"/>
                  </a:cubicBezTo>
                  <a:cubicBezTo>
                    <a:pt x="208" y="265"/>
                    <a:pt x="225" y="264"/>
                    <a:pt x="244" y="262"/>
                  </a:cubicBezTo>
                  <a:cubicBezTo>
                    <a:pt x="313" y="253"/>
                    <a:pt x="396" y="226"/>
                    <a:pt x="509" y="187"/>
                  </a:cubicBezTo>
                  <a:lnTo>
                    <a:pt x="509" y="27"/>
                  </a:lnTo>
                  <a:cubicBezTo>
                    <a:pt x="463" y="10"/>
                    <a:pt x="414" y="0"/>
                    <a:pt x="3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3"/>
            <p:cNvSpPr/>
            <p:nvPr/>
          </p:nvSpPr>
          <p:spPr>
            <a:xfrm>
              <a:off x="2408750" y="1247200"/>
              <a:ext cx="57100" cy="33900"/>
            </a:xfrm>
            <a:custGeom>
              <a:avLst/>
              <a:gdLst/>
              <a:ahLst/>
              <a:cxnLst/>
              <a:rect l="l" t="t" r="r" b="b"/>
              <a:pathLst>
                <a:path w="2284" h="1356" extrusionOk="0">
                  <a:moveTo>
                    <a:pt x="1" y="1"/>
                  </a:moveTo>
                  <a:lnTo>
                    <a:pt x="1" y="235"/>
                  </a:lnTo>
                  <a:lnTo>
                    <a:pt x="81" y="283"/>
                  </a:lnTo>
                  <a:lnTo>
                    <a:pt x="81" y="283"/>
                  </a:lnTo>
                  <a:cubicBezTo>
                    <a:pt x="107" y="232"/>
                    <a:pt x="154" y="180"/>
                    <a:pt x="220" y="129"/>
                  </a:cubicBezTo>
                  <a:lnTo>
                    <a:pt x="1" y="1"/>
                  </a:lnTo>
                  <a:close/>
                  <a:moveTo>
                    <a:pt x="81" y="283"/>
                  </a:moveTo>
                  <a:cubicBezTo>
                    <a:pt x="65" y="316"/>
                    <a:pt x="57" y="348"/>
                    <a:pt x="58" y="380"/>
                  </a:cubicBezTo>
                  <a:lnTo>
                    <a:pt x="58" y="383"/>
                  </a:lnTo>
                  <a:lnTo>
                    <a:pt x="81" y="284"/>
                  </a:lnTo>
                  <a:lnTo>
                    <a:pt x="81" y="283"/>
                  </a:lnTo>
                  <a:close/>
                  <a:moveTo>
                    <a:pt x="58" y="383"/>
                  </a:moveTo>
                  <a:lnTo>
                    <a:pt x="58" y="611"/>
                  </a:lnTo>
                  <a:cubicBezTo>
                    <a:pt x="58" y="698"/>
                    <a:pt x="119" y="781"/>
                    <a:pt x="252" y="859"/>
                  </a:cubicBezTo>
                  <a:cubicBezTo>
                    <a:pt x="388" y="938"/>
                    <a:pt x="524" y="967"/>
                    <a:pt x="656" y="967"/>
                  </a:cubicBezTo>
                  <a:cubicBezTo>
                    <a:pt x="744" y="967"/>
                    <a:pt x="831" y="955"/>
                    <a:pt x="916" y="935"/>
                  </a:cubicBezTo>
                  <a:lnTo>
                    <a:pt x="1049" y="899"/>
                  </a:lnTo>
                  <a:lnTo>
                    <a:pt x="1049" y="899"/>
                  </a:lnTo>
                  <a:lnTo>
                    <a:pt x="1195" y="753"/>
                  </a:lnTo>
                  <a:cubicBezTo>
                    <a:pt x="1242" y="773"/>
                    <a:pt x="1309" y="789"/>
                    <a:pt x="1383" y="789"/>
                  </a:cubicBezTo>
                  <a:cubicBezTo>
                    <a:pt x="1456" y="789"/>
                    <a:pt x="1537" y="773"/>
                    <a:pt x="1615" y="729"/>
                  </a:cubicBezTo>
                  <a:cubicBezTo>
                    <a:pt x="1713" y="672"/>
                    <a:pt x="1741" y="610"/>
                    <a:pt x="1653" y="559"/>
                  </a:cubicBezTo>
                  <a:cubicBezTo>
                    <a:pt x="1614" y="537"/>
                    <a:pt x="1573" y="528"/>
                    <a:pt x="1528" y="528"/>
                  </a:cubicBezTo>
                  <a:cubicBezTo>
                    <a:pt x="1409" y="528"/>
                    <a:pt x="1267" y="593"/>
                    <a:pt x="1090" y="651"/>
                  </a:cubicBezTo>
                  <a:cubicBezTo>
                    <a:pt x="952" y="696"/>
                    <a:pt x="807" y="732"/>
                    <a:pt x="658" y="732"/>
                  </a:cubicBezTo>
                  <a:cubicBezTo>
                    <a:pt x="525" y="732"/>
                    <a:pt x="388" y="703"/>
                    <a:pt x="252" y="624"/>
                  </a:cubicBezTo>
                  <a:cubicBezTo>
                    <a:pt x="122" y="549"/>
                    <a:pt x="60" y="466"/>
                    <a:pt x="58" y="383"/>
                  </a:cubicBezTo>
                  <a:close/>
                  <a:moveTo>
                    <a:pt x="1051" y="898"/>
                  </a:moveTo>
                  <a:lnTo>
                    <a:pt x="1049" y="899"/>
                  </a:lnTo>
                  <a:lnTo>
                    <a:pt x="1049" y="899"/>
                  </a:lnTo>
                  <a:lnTo>
                    <a:pt x="914" y="1032"/>
                  </a:lnTo>
                  <a:cubicBezTo>
                    <a:pt x="914" y="1032"/>
                    <a:pt x="915" y="1033"/>
                    <a:pt x="916" y="1033"/>
                  </a:cubicBezTo>
                  <a:lnTo>
                    <a:pt x="916" y="1033"/>
                  </a:lnTo>
                  <a:lnTo>
                    <a:pt x="916" y="1032"/>
                  </a:lnTo>
                  <a:lnTo>
                    <a:pt x="1051" y="898"/>
                  </a:lnTo>
                  <a:close/>
                  <a:moveTo>
                    <a:pt x="2284" y="950"/>
                  </a:moveTo>
                  <a:lnTo>
                    <a:pt x="1984" y="1121"/>
                  </a:lnTo>
                  <a:lnTo>
                    <a:pt x="1764" y="993"/>
                  </a:lnTo>
                  <a:cubicBezTo>
                    <a:pt x="1625" y="1053"/>
                    <a:pt x="1458" y="1099"/>
                    <a:pt x="1280" y="1099"/>
                  </a:cubicBezTo>
                  <a:cubicBezTo>
                    <a:pt x="1211" y="1099"/>
                    <a:pt x="1140" y="1092"/>
                    <a:pt x="1068" y="1077"/>
                  </a:cubicBezTo>
                  <a:cubicBezTo>
                    <a:pt x="1020" y="1066"/>
                    <a:pt x="967" y="1053"/>
                    <a:pt x="916" y="1033"/>
                  </a:cubicBezTo>
                  <a:lnTo>
                    <a:pt x="916" y="1033"/>
                  </a:lnTo>
                  <a:lnTo>
                    <a:pt x="916" y="1267"/>
                  </a:lnTo>
                  <a:cubicBezTo>
                    <a:pt x="1041" y="1314"/>
                    <a:pt x="1164" y="1333"/>
                    <a:pt x="1282" y="1333"/>
                  </a:cubicBezTo>
                  <a:cubicBezTo>
                    <a:pt x="1461" y="1333"/>
                    <a:pt x="1627" y="1289"/>
                    <a:pt x="1767" y="1228"/>
                  </a:cubicBezTo>
                  <a:lnTo>
                    <a:pt x="1986" y="1355"/>
                  </a:lnTo>
                  <a:lnTo>
                    <a:pt x="2284" y="1184"/>
                  </a:lnTo>
                  <a:lnTo>
                    <a:pt x="2284" y="950"/>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3"/>
            <p:cNvSpPr/>
            <p:nvPr/>
          </p:nvSpPr>
          <p:spPr>
            <a:xfrm>
              <a:off x="2410075" y="1254275"/>
              <a:ext cx="55675" cy="26825"/>
            </a:xfrm>
            <a:custGeom>
              <a:avLst/>
              <a:gdLst/>
              <a:ahLst/>
              <a:cxnLst/>
              <a:rect l="l" t="t" r="r" b="b"/>
              <a:pathLst>
                <a:path w="2227" h="1073" extrusionOk="0">
                  <a:moveTo>
                    <a:pt x="25" y="1"/>
                  </a:moveTo>
                  <a:lnTo>
                    <a:pt x="1" y="100"/>
                  </a:lnTo>
                  <a:lnTo>
                    <a:pt x="1" y="328"/>
                  </a:lnTo>
                  <a:cubicBezTo>
                    <a:pt x="1" y="415"/>
                    <a:pt x="63" y="498"/>
                    <a:pt x="195" y="576"/>
                  </a:cubicBezTo>
                  <a:cubicBezTo>
                    <a:pt x="331" y="655"/>
                    <a:pt x="467" y="684"/>
                    <a:pt x="599" y="684"/>
                  </a:cubicBezTo>
                  <a:cubicBezTo>
                    <a:pt x="687" y="684"/>
                    <a:pt x="774" y="672"/>
                    <a:pt x="859" y="652"/>
                  </a:cubicBezTo>
                  <a:lnTo>
                    <a:pt x="994" y="614"/>
                  </a:lnTo>
                  <a:lnTo>
                    <a:pt x="859" y="748"/>
                  </a:lnTo>
                  <a:lnTo>
                    <a:pt x="859" y="984"/>
                  </a:lnTo>
                  <a:cubicBezTo>
                    <a:pt x="983" y="1031"/>
                    <a:pt x="1106" y="1050"/>
                    <a:pt x="1224" y="1050"/>
                  </a:cubicBezTo>
                  <a:cubicBezTo>
                    <a:pt x="1403" y="1050"/>
                    <a:pt x="1570" y="1005"/>
                    <a:pt x="1710" y="944"/>
                  </a:cubicBezTo>
                  <a:lnTo>
                    <a:pt x="1929" y="1072"/>
                  </a:lnTo>
                  <a:lnTo>
                    <a:pt x="2227" y="901"/>
                  </a:lnTo>
                  <a:lnTo>
                    <a:pt x="2227" y="666"/>
                  </a:lnTo>
                  <a:lnTo>
                    <a:pt x="1929" y="838"/>
                  </a:lnTo>
                  <a:lnTo>
                    <a:pt x="1710" y="710"/>
                  </a:lnTo>
                  <a:cubicBezTo>
                    <a:pt x="1570" y="770"/>
                    <a:pt x="1404" y="816"/>
                    <a:pt x="1226" y="816"/>
                  </a:cubicBezTo>
                  <a:cubicBezTo>
                    <a:pt x="1157" y="816"/>
                    <a:pt x="1086" y="809"/>
                    <a:pt x="1014" y="794"/>
                  </a:cubicBezTo>
                  <a:cubicBezTo>
                    <a:pt x="964" y="783"/>
                    <a:pt x="911" y="769"/>
                    <a:pt x="860" y="748"/>
                  </a:cubicBezTo>
                  <a:lnTo>
                    <a:pt x="1141" y="470"/>
                  </a:lnTo>
                  <a:cubicBezTo>
                    <a:pt x="1188" y="490"/>
                    <a:pt x="1255" y="506"/>
                    <a:pt x="1329" y="506"/>
                  </a:cubicBezTo>
                  <a:cubicBezTo>
                    <a:pt x="1402" y="506"/>
                    <a:pt x="1483" y="490"/>
                    <a:pt x="1561" y="446"/>
                  </a:cubicBezTo>
                  <a:cubicBezTo>
                    <a:pt x="1659" y="389"/>
                    <a:pt x="1686" y="327"/>
                    <a:pt x="1598" y="276"/>
                  </a:cubicBezTo>
                  <a:cubicBezTo>
                    <a:pt x="1559" y="254"/>
                    <a:pt x="1518" y="245"/>
                    <a:pt x="1473" y="245"/>
                  </a:cubicBezTo>
                  <a:cubicBezTo>
                    <a:pt x="1355" y="245"/>
                    <a:pt x="1213" y="310"/>
                    <a:pt x="1035" y="368"/>
                  </a:cubicBezTo>
                  <a:cubicBezTo>
                    <a:pt x="897" y="413"/>
                    <a:pt x="752" y="449"/>
                    <a:pt x="604" y="449"/>
                  </a:cubicBezTo>
                  <a:cubicBezTo>
                    <a:pt x="471" y="449"/>
                    <a:pt x="334" y="420"/>
                    <a:pt x="198" y="341"/>
                  </a:cubicBezTo>
                  <a:cubicBezTo>
                    <a:pt x="68" y="266"/>
                    <a:pt x="6" y="183"/>
                    <a:pt x="3" y="100"/>
                  </a:cubicBezTo>
                  <a:lnTo>
                    <a:pt x="3" y="97"/>
                  </a:lnTo>
                  <a:lnTo>
                    <a:pt x="2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3"/>
            <p:cNvSpPr/>
            <p:nvPr/>
          </p:nvSpPr>
          <p:spPr>
            <a:xfrm>
              <a:off x="2408700" y="1247200"/>
              <a:ext cx="5550" cy="7125"/>
            </a:xfrm>
            <a:custGeom>
              <a:avLst/>
              <a:gdLst/>
              <a:ahLst/>
              <a:cxnLst/>
              <a:rect l="l" t="t" r="r" b="b"/>
              <a:pathLst>
                <a:path w="222" h="285" extrusionOk="0">
                  <a:moveTo>
                    <a:pt x="1" y="1"/>
                  </a:moveTo>
                  <a:lnTo>
                    <a:pt x="1" y="235"/>
                  </a:lnTo>
                  <a:lnTo>
                    <a:pt x="82" y="283"/>
                  </a:lnTo>
                  <a:lnTo>
                    <a:pt x="82" y="285"/>
                  </a:lnTo>
                  <a:cubicBezTo>
                    <a:pt x="108" y="233"/>
                    <a:pt x="156" y="179"/>
                    <a:pt x="222" y="128"/>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3"/>
            <p:cNvSpPr/>
            <p:nvPr/>
          </p:nvSpPr>
          <p:spPr>
            <a:xfrm>
              <a:off x="2460325" y="1262100"/>
              <a:ext cx="4300" cy="7825"/>
            </a:xfrm>
            <a:custGeom>
              <a:avLst/>
              <a:gdLst/>
              <a:ahLst/>
              <a:cxnLst/>
              <a:rect l="l" t="t" r="r" b="b"/>
              <a:pathLst>
                <a:path w="172" h="313" extrusionOk="0">
                  <a:moveTo>
                    <a:pt x="170" y="1"/>
                  </a:moveTo>
                  <a:cubicBezTo>
                    <a:pt x="150" y="166"/>
                    <a:pt x="1" y="227"/>
                    <a:pt x="1" y="227"/>
                  </a:cubicBezTo>
                  <a:lnTo>
                    <a:pt x="149" y="312"/>
                  </a:lnTo>
                  <a:cubicBezTo>
                    <a:pt x="163" y="281"/>
                    <a:pt x="171" y="243"/>
                    <a:pt x="171" y="200"/>
                  </a:cubicBezTo>
                  <a:cubicBezTo>
                    <a:pt x="171" y="194"/>
                    <a:pt x="170" y="65"/>
                    <a:pt x="170" y="1"/>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3"/>
            <p:cNvSpPr/>
            <p:nvPr/>
          </p:nvSpPr>
          <p:spPr>
            <a:xfrm>
              <a:off x="2460325" y="1262100"/>
              <a:ext cx="4300" cy="7825"/>
            </a:xfrm>
            <a:custGeom>
              <a:avLst/>
              <a:gdLst/>
              <a:ahLst/>
              <a:cxnLst/>
              <a:rect l="l" t="t" r="r" b="b"/>
              <a:pathLst>
                <a:path w="172" h="313" extrusionOk="0">
                  <a:moveTo>
                    <a:pt x="170" y="1"/>
                  </a:moveTo>
                  <a:cubicBezTo>
                    <a:pt x="150" y="166"/>
                    <a:pt x="1" y="227"/>
                    <a:pt x="1" y="227"/>
                  </a:cubicBezTo>
                  <a:lnTo>
                    <a:pt x="149" y="312"/>
                  </a:lnTo>
                  <a:cubicBezTo>
                    <a:pt x="163" y="281"/>
                    <a:pt x="171" y="243"/>
                    <a:pt x="171" y="200"/>
                  </a:cubicBezTo>
                  <a:cubicBezTo>
                    <a:pt x="171" y="194"/>
                    <a:pt x="170" y="65"/>
                    <a:pt x="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3"/>
            <p:cNvSpPr/>
            <p:nvPr/>
          </p:nvSpPr>
          <p:spPr>
            <a:xfrm>
              <a:off x="2408750" y="1242875"/>
              <a:ext cx="57100" cy="32350"/>
            </a:xfrm>
            <a:custGeom>
              <a:avLst/>
              <a:gdLst/>
              <a:ahLst/>
              <a:cxnLst/>
              <a:rect l="l" t="t" r="r" b="b"/>
              <a:pathLst>
                <a:path w="2284" h="1294" extrusionOk="0">
                  <a:moveTo>
                    <a:pt x="300" y="0"/>
                  </a:moveTo>
                  <a:lnTo>
                    <a:pt x="1" y="174"/>
                  </a:lnTo>
                  <a:lnTo>
                    <a:pt x="221" y="300"/>
                  </a:lnTo>
                  <a:cubicBezTo>
                    <a:pt x="114" y="384"/>
                    <a:pt x="56" y="469"/>
                    <a:pt x="58" y="553"/>
                  </a:cubicBezTo>
                  <a:lnTo>
                    <a:pt x="58" y="556"/>
                  </a:lnTo>
                  <a:cubicBezTo>
                    <a:pt x="60" y="640"/>
                    <a:pt x="122" y="722"/>
                    <a:pt x="252" y="797"/>
                  </a:cubicBezTo>
                  <a:cubicBezTo>
                    <a:pt x="388" y="876"/>
                    <a:pt x="524" y="906"/>
                    <a:pt x="657" y="906"/>
                  </a:cubicBezTo>
                  <a:cubicBezTo>
                    <a:pt x="807" y="906"/>
                    <a:pt x="952" y="869"/>
                    <a:pt x="1091" y="824"/>
                  </a:cubicBezTo>
                  <a:cubicBezTo>
                    <a:pt x="1268" y="766"/>
                    <a:pt x="1411" y="701"/>
                    <a:pt x="1529" y="701"/>
                  </a:cubicBezTo>
                  <a:cubicBezTo>
                    <a:pt x="1574" y="701"/>
                    <a:pt x="1615" y="710"/>
                    <a:pt x="1654" y="732"/>
                  </a:cubicBezTo>
                  <a:cubicBezTo>
                    <a:pt x="1742" y="783"/>
                    <a:pt x="1715" y="845"/>
                    <a:pt x="1617" y="902"/>
                  </a:cubicBezTo>
                  <a:cubicBezTo>
                    <a:pt x="1539" y="946"/>
                    <a:pt x="1458" y="962"/>
                    <a:pt x="1384" y="962"/>
                  </a:cubicBezTo>
                  <a:cubicBezTo>
                    <a:pt x="1310" y="962"/>
                    <a:pt x="1243" y="946"/>
                    <a:pt x="1197" y="926"/>
                  </a:cubicBezTo>
                  <a:lnTo>
                    <a:pt x="916" y="1204"/>
                  </a:lnTo>
                  <a:cubicBezTo>
                    <a:pt x="968" y="1224"/>
                    <a:pt x="1020" y="1239"/>
                    <a:pt x="1071" y="1250"/>
                  </a:cubicBezTo>
                  <a:cubicBezTo>
                    <a:pt x="1141" y="1265"/>
                    <a:pt x="1210" y="1271"/>
                    <a:pt x="1278" y="1271"/>
                  </a:cubicBezTo>
                  <a:cubicBezTo>
                    <a:pt x="1299" y="1271"/>
                    <a:pt x="1320" y="1270"/>
                    <a:pt x="1341" y="1269"/>
                  </a:cubicBezTo>
                  <a:cubicBezTo>
                    <a:pt x="1498" y="1260"/>
                    <a:pt x="1643" y="1219"/>
                    <a:pt x="1766" y="1166"/>
                  </a:cubicBezTo>
                  <a:lnTo>
                    <a:pt x="1986" y="1294"/>
                  </a:lnTo>
                  <a:lnTo>
                    <a:pt x="2284" y="1122"/>
                  </a:lnTo>
                  <a:lnTo>
                    <a:pt x="2234" y="1094"/>
                  </a:lnTo>
                  <a:lnTo>
                    <a:pt x="2064" y="996"/>
                  </a:lnTo>
                  <a:cubicBezTo>
                    <a:pt x="2064" y="996"/>
                    <a:pt x="2234" y="926"/>
                    <a:pt x="2234" y="735"/>
                  </a:cubicBezTo>
                  <a:cubicBezTo>
                    <a:pt x="2234" y="727"/>
                    <a:pt x="2233" y="720"/>
                    <a:pt x="2233" y="712"/>
                  </a:cubicBezTo>
                  <a:cubicBezTo>
                    <a:pt x="2226" y="630"/>
                    <a:pt x="2166" y="552"/>
                    <a:pt x="2043" y="480"/>
                  </a:cubicBezTo>
                  <a:lnTo>
                    <a:pt x="2043" y="479"/>
                  </a:lnTo>
                  <a:cubicBezTo>
                    <a:pt x="1912" y="405"/>
                    <a:pt x="1779" y="376"/>
                    <a:pt x="1648" y="376"/>
                  </a:cubicBezTo>
                  <a:cubicBezTo>
                    <a:pt x="1635" y="376"/>
                    <a:pt x="1624" y="377"/>
                    <a:pt x="1614" y="377"/>
                  </a:cubicBezTo>
                  <a:lnTo>
                    <a:pt x="1609" y="377"/>
                  </a:lnTo>
                  <a:cubicBezTo>
                    <a:pt x="1598" y="379"/>
                    <a:pt x="1587" y="379"/>
                    <a:pt x="1575" y="380"/>
                  </a:cubicBezTo>
                  <a:cubicBezTo>
                    <a:pt x="1565" y="381"/>
                    <a:pt x="1555" y="381"/>
                    <a:pt x="1544" y="382"/>
                  </a:cubicBezTo>
                  <a:cubicBezTo>
                    <a:pt x="1540" y="384"/>
                    <a:pt x="1535" y="384"/>
                    <a:pt x="1531" y="384"/>
                  </a:cubicBezTo>
                  <a:cubicBezTo>
                    <a:pt x="1524" y="385"/>
                    <a:pt x="1515" y="385"/>
                    <a:pt x="1508" y="386"/>
                  </a:cubicBezTo>
                  <a:cubicBezTo>
                    <a:pt x="1442" y="396"/>
                    <a:pt x="1377" y="410"/>
                    <a:pt x="1315" y="427"/>
                  </a:cubicBezTo>
                  <a:cubicBezTo>
                    <a:pt x="1286" y="434"/>
                    <a:pt x="1255" y="443"/>
                    <a:pt x="1225" y="454"/>
                  </a:cubicBezTo>
                  <a:cubicBezTo>
                    <a:pt x="1183" y="466"/>
                    <a:pt x="1140" y="480"/>
                    <a:pt x="1102" y="494"/>
                  </a:cubicBezTo>
                  <a:cubicBezTo>
                    <a:pt x="1085" y="500"/>
                    <a:pt x="1070" y="505"/>
                    <a:pt x="1054" y="510"/>
                  </a:cubicBezTo>
                  <a:cubicBezTo>
                    <a:pt x="941" y="549"/>
                    <a:pt x="858" y="576"/>
                    <a:pt x="791" y="585"/>
                  </a:cubicBezTo>
                  <a:cubicBezTo>
                    <a:pt x="772" y="588"/>
                    <a:pt x="754" y="589"/>
                    <a:pt x="737" y="589"/>
                  </a:cubicBezTo>
                  <a:cubicBezTo>
                    <a:pt x="716" y="589"/>
                    <a:pt x="696" y="587"/>
                    <a:pt x="677" y="582"/>
                  </a:cubicBezTo>
                  <a:cubicBezTo>
                    <a:pt x="659" y="576"/>
                    <a:pt x="641" y="568"/>
                    <a:pt x="623" y="559"/>
                  </a:cubicBezTo>
                  <a:cubicBezTo>
                    <a:pt x="558" y="521"/>
                    <a:pt x="548" y="463"/>
                    <a:pt x="672" y="391"/>
                  </a:cubicBezTo>
                  <a:cubicBezTo>
                    <a:pt x="752" y="345"/>
                    <a:pt x="833" y="323"/>
                    <a:pt x="910" y="323"/>
                  </a:cubicBezTo>
                  <a:cubicBezTo>
                    <a:pt x="960" y="323"/>
                    <a:pt x="1009" y="332"/>
                    <a:pt x="1054" y="350"/>
                  </a:cubicBezTo>
                  <a:lnTo>
                    <a:pt x="1318" y="83"/>
                  </a:lnTo>
                  <a:cubicBezTo>
                    <a:pt x="1211" y="48"/>
                    <a:pt x="1099" y="30"/>
                    <a:pt x="986" y="30"/>
                  </a:cubicBezTo>
                  <a:cubicBezTo>
                    <a:pt x="833" y="30"/>
                    <a:pt x="676" y="63"/>
                    <a:pt x="520" y="127"/>
                  </a:cubicBezTo>
                  <a:lnTo>
                    <a:pt x="300" y="0"/>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3"/>
            <p:cNvSpPr/>
            <p:nvPr/>
          </p:nvSpPr>
          <p:spPr>
            <a:xfrm>
              <a:off x="2408750" y="1242875"/>
              <a:ext cx="57100" cy="32350"/>
            </a:xfrm>
            <a:custGeom>
              <a:avLst/>
              <a:gdLst/>
              <a:ahLst/>
              <a:cxnLst/>
              <a:rect l="l" t="t" r="r" b="b"/>
              <a:pathLst>
                <a:path w="2284" h="1294" extrusionOk="0">
                  <a:moveTo>
                    <a:pt x="300" y="0"/>
                  </a:moveTo>
                  <a:lnTo>
                    <a:pt x="1" y="174"/>
                  </a:lnTo>
                  <a:lnTo>
                    <a:pt x="221" y="300"/>
                  </a:lnTo>
                  <a:cubicBezTo>
                    <a:pt x="114" y="384"/>
                    <a:pt x="56" y="469"/>
                    <a:pt x="58" y="553"/>
                  </a:cubicBezTo>
                  <a:lnTo>
                    <a:pt x="58" y="556"/>
                  </a:lnTo>
                  <a:cubicBezTo>
                    <a:pt x="60" y="640"/>
                    <a:pt x="122" y="722"/>
                    <a:pt x="252" y="797"/>
                  </a:cubicBezTo>
                  <a:cubicBezTo>
                    <a:pt x="388" y="876"/>
                    <a:pt x="524" y="906"/>
                    <a:pt x="657" y="906"/>
                  </a:cubicBezTo>
                  <a:cubicBezTo>
                    <a:pt x="807" y="906"/>
                    <a:pt x="952" y="869"/>
                    <a:pt x="1091" y="824"/>
                  </a:cubicBezTo>
                  <a:cubicBezTo>
                    <a:pt x="1268" y="766"/>
                    <a:pt x="1411" y="701"/>
                    <a:pt x="1529" y="701"/>
                  </a:cubicBezTo>
                  <a:cubicBezTo>
                    <a:pt x="1574" y="701"/>
                    <a:pt x="1615" y="710"/>
                    <a:pt x="1654" y="732"/>
                  </a:cubicBezTo>
                  <a:cubicBezTo>
                    <a:pt x="1742" y="783"/>
                    <a:pt x="1715" y="845"/>
                    <a:pt x="1617" y="902"/>
                  </a:cubicBezTo>
                  <a:cubicBezTo>
                    <a:pt x="1539" y="946"/>
                    <a:pt x="1458" y="962"/>
                    <a:pt x="1384" y="962"/>
                  </a:cubicBezTo>
                  <a:cubicBezTo>
                    <a:pt x="1310" y="962"/>
                    <a:pt x="1243" y="946"/>
                    <a:pt x="1197" y="926"/>
                  </a:cubicBezTo>
                  <a:lnTo>
                    <a:pt x="916" y="1204"/>
                  </a:lnTo>
                  <a:cubicBezTo>
                    <a:pt x="968" y="1224"/>
                    <a:pt x="1020" y="1239"/>
                    <a:pt x="1071" y="1250"/>
                  </a:cubicBezTo>
                  <a:cubicBezTo>
                    <a:pt x="1141" y="1265"/>
                    <a:pt x="1210" y="1271"/>
                    <a:pt x="1278" y="1271"/>
                  </a:cubicBezTo>
                  <a:cubicBezTo>
                    <a:pt x="1299" y="1271"/>
                    <a:pt x="1320" y="1270"/>
                    <a:pt x="1341" y="1269"/>
                  </a:cubicBezTo>
                  <a:cubicBezTo>
                    <a:pt x="1498" y="1260"/>
                    <a:pt x="1643" y="1219"/>
                    <a:pt x="1766" y="1166"/>
                  </a:cubicBezTo>
                  <a:lnTo>
                    <a:pt x="1986" y="1294"/>
                  </a:lnTo>
                  <a:lnTo>
                    <a:pt x="2284" y="1122"/>
                  </a:lnTo>
                  <a:lnTo>
                    <a:pt x="2234" y="1094"/>
                  </a:lnTo>
                  <a:lnTo>
                    <a:pt x="2064" y="996"/>
                  </a:lnTo>
                  <a:cubicBezTo>
                    <a:pt x="2064" y="996"/>
                    <a:pt x="2234" y="926"/>
                    <a:pt x="2234" y="735"/>
                  </a:cubicBezTo>
                  <a:cubicBezTo>
                    <a:pt x="2234" y="727"/>
                    <a:pt x="2233" y="720"/>
                    <a:pt x="2233" y="712"/>
                  </a:cubicBezTo>
                  <a:cubicBezTo>
                    <a:pt x="2226" y="630"/>
                    <a:pt x="2166" y="552"/>
                    <a:pt x="2043" y="480"/>
                  </a:cubicBezTo>
                  <a:lnTo>
                    <a:pt x="2043" y="479"/>
                  </a:lnTo>
                  <a:cubicBezTo>
                    <a:pt x="1912" y="405"/>
                    <a:pt x="1779" y="376"/>
                    <a:pt x="1648" y="376"/>
                  </a:cubicBezTo>
                  <a:cubicBezTo>
                    <a:pt x="1635" y="376"/>
                    <a:pt x="1624" y="377"/>
                    <a:pt x="1614" y="377"/>
                  </a:cubicBezTo>
                  <a:lnTo>
                    <a:pt x="1609" y="377"/>
                  </a:lnTo>
                  <a:cubicBezTo>
                    <a:pt x="1598" y="379"/>
                    <a:pt x="1587" y="379"/>
                    <a:pt x="1575" y="380"/>
                  </a:cubicBezTo>
                  <a:cubicBezTo>
                    <a:pt x="1565" y="381"/>
                    <a:pt x="1555" y="381"/>
                    <a:pt x="1544" y="382"/>
                  </a:cubicBezTo>
                  <a:cubicBezTo>
                    <a:pt x="1540" y="384"/>
                    <a:pt x="1535" y="384"/>
                    <a:pt x="1531" y="384"/>
                  </a:cubicBezTo>
                  <a:cubicBezTo>
                    <a:pt x="1524" y="385"/>
                    <a:pt x="1515" y="385"/>
                    <a:pt x="1508" y="386"/>
                  </a:cubicBezTo>
                  <a:cubicBezTo>
                    <a:pt x="1442" y="396"/>
                    <a:pt x="1377" y="410"/>
                    <a:pt x="1315" y="427"/>
                  </a:cubicBezTo>
                  <a:cubicBezTo>
                    <a:pt x="1286" y="434"/>
                    <a:pt x="1255" y="443"/>
                    <a:pt x="1225" y="454"/>
                  </a:cubicBezTo>
                  <a:cubicBezTo>
                    <a:pt x="1183" y="466"/>
                    <a:pt x="1140" y="480"/>
                    <a:pt x="1102" y="494"/>
                  </a:cubicBezTo>
                  <a:cubicBezTo>
                    <a:pt x="1085" y="500"/>
                    <a:pt x="1070" y="505"/>
                    <a:pt x="1054" y="510"/>
                  </a:cubicBezTo>
                  <a:cubicBezTo>
                    <a:pt x="941" y="549"/>
                    <a:pt x="858" y="576"/>
                    <a:pt x="791" y="585"/>
                  </a:cubicBezTo>
                  <a:cubicBezTo>
                    <a:pt x="772" y="588"/>
                    <a:pt x="754" y="589"/>
                    <a:pt x="737" y="589"/>
                  </a:cubicBezTo>
                  <a:cubicBezTo>
                    <a:pt x="716" y="589"/>
                    <a:pt x="696" y="587"/>
                    <a:pt x="677" y="582"/>
                  </a:cubicBezTo>
                  <a:cubicBezTo>
                    <a:pt x="659" y="576"/>
                    <a:pt x="641" y="568"/>
                    <a:pt x="623" y="559"/>
                  </a:cubicBezTo>
                  <a:cubicBezTo>
                    <a:pt x="558" y="521"/>
                    <a:pt x="548" y="463"/>
                    <a:pt x="672" y="391"/>
                  </a:cubicBezTo>
                  <a:cubicBezTo>
                    <a:pt x="752" y="345"/>
                    <a:pt x="833" y="323"/>
                    <a:pt x="910" y="323"/>
                  </a:cubicBezTo>
                  <a:cubicBezTo>
                    <a:pt x="960" y="323"/>
                    <a:pt x="1009" y="332"/>
                    <a:pt x="1054" y="350"/>
                  </a:cubicBezTo>
                  <a:lnTo>
                    <a:pt x="1318" y="83"/>
                  </a:lnTo>
                  <a:cubicBezTo>
                    <a:pt x="1211" y="48"/>
                    <a:pt x="1099" y="30"/>
                    <a:pt x="986" y="30"/>
                  </a:cubicBezTo>
                  <a:cubicBezTo>
                    <a:pt x="833" y="30"/>
                    <a:pt x="676" y="63"/>
                    <a:pt x="520" y="127"/>
                  </a:cubicBezTo>
                  <a:lnTo>
                    <a:pt x="3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3"/>
            <p:cNvSpPr/>
            <p:nvPr/>
          </p:nvSpPr>
          <p:spPr>
            <a:xfrm>
              <a:off x="2452900" y="1272000"/>
              <a:ext cx="5525" cy="9075"/>
            </a:xfrm>
            <a:custGeom>
              <a:avLst/>
              <a:gdLst/>
              <a:ahLst/>
              <a:cxnLst/>
              <a:rect l="l" t="t" r="r" b="b"/>
              <a:pathLst>
                <a:path w="221" h="363" extrusionOk="0">
                  <a:moveTo>
                    <a:pt x="0" y="1"/>
                  </a:moveTo>
                  <a:lnTo>
                    <a:pt x="0" y="236"/>
                  </a:lnTo>
                  <a:lnTo>
                    <a:pt x="220" y="362"/>
                  </a:lnTo>
                  <a:lnTo>
                    <a:pt x="220" y="129"/>
                  </a:lnTo>
                  <a:lnTo>
                    <a:pt x="0" y="1"/>
                  </a:ln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3"/>
            <p:cNvSpPr/>
            <p:nvPr/>
          </p:nvSpPr>
          <p:spPr>
            <a:xfrm>
              <a:off x="2452900" y="1272000"/>
              <a:ext cx="5525" cy="9075"/>
            </a:xfrm>
            <a:custGeom>
              <a:avLst/>
              <a:gdLst/>
              <a:ahLst/>
              <a:cxnLst/>
              <a:rect l="l" t="t" r="r" b="b"/>
              <a:pathLst>
                <a:path w="221" h="363" extrusionOk="0">
                  <a:moveTo>
                    <a:pt x="0" y="1"/>
                  </a:moveTo>
                  <a:lnTo>
                    <a:pt x="0" y="236"/>
                  </a:lnTo>
                  <a:lnTo>
                    <a:pt x="220" y="362"/>
                  </a:lnTo>
                  <a:lnTo>
                    <a:pt x="220" y="129"/>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3"/>
            <p:cNvSpPr/>
            <p:nvPr/>
          </p:nvSpPr>
          <p:spPr>
            <a:xfrm>
              <a:off x="2408700" y="1242875"/>
              <a:ext cx="13050" cy="4350"/>
            </a:xfrm>
            <a:custGeom>
              <a:avLst/>
              <a:gdLst/>
              <a:ahLst/>
              <a:cxnLst/>
              <a:rect l="l" t="t" r="r" b="b"/>
              <a:pathLst>
                <a:path w="522" h="174" extrusionOk="0">
                  <a:moveTo>
                    <a:pt x="302" y="0"/>
                  </a:moveTo>
                  <a:lnTo>
                    <a:pt x="1" y="174"/>
                  </a:lnTo>
                  <a:lnTo>
                    <a:pt x="303" y="35"/>
                  </a:lnTo>
                  <a:lnTo>
                    <a:pt x="521" y="127"/>
                  </a:lnTo>
                  <a:lnTo>
                    <a:pt x="521" y="127"/>
                  </a:lnTo>
                  <a:lnTo>
                    <a:pt x="30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3"/>
            <p:cNvSpPr/>
            <p:nvPr/>
          </p:nvSpPr>
          <p:spPr>
            <a:xfrm>
              <a:off x="2425475" y="1244900"/>
              <a:ext cx="16225" cy="7725"/>
            </a:xfrm>
            <a:custGeom>
              <a:avLst/>
              <a:gdLst/>
              <a:ahLst/>
              <a:cxnLst/>
              <a:rect l="l" t="t" r="r" b="b"/>
              <a:pathLst>
                <a:path w="649" h="309" extrusionOk="0">
                  <a:moveTo>
                    <a:pt x="648" y="1"/>
                  </a:moveTo>
                  <a:lnTo>
                    <a:pt x="383" y="239"/>
                  </a:lnTo>
                  <a:cubicBezTo>
                    <a:pt x="383" y="239"/>
                    <a:pt x="383" y="239"/>
                    <a:pt x="383" y="239"/>
                  </a:cubicBezTo>
                  <a:cubicBezTo>
                    <a:pt x="381" y="239"/>
                    <a:pt x="326" y="219"/>
                    <a:pt x="249" y="219"/>
                  </a:cubicBezTo>
                  <a:cubicBezTo>
                    <a:pt x="176" y="219"/>
                    <a:pt x="84" y="237"/>
                    <a:pt x="1" y="309"/>
                  </a:cubicBezTo>
                  <a:cubicBezTo>
                    <a:pt x="81" y="262"/>
                    <a:pt x="162" y="241"/>
                    <a:pt x="239" y="241"/>
                  </a:cubicBezTo>
                  <a:cubicBezTo>
                    <a:pt x="289" y="241"/>
                    <a:pt x="338" y="250"/>
                    <a:pt x="383" y="268"/>
                  </a:cubicBezTo>
                  <a:lnTo>
                    <a:pt x="648"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3"/>
            <p:cNvSpPr/>
            <p:nvPr/>
          </p:nvSpPr>
          <p:spPr>
            <a:xfrm>
              <a:off x="2431600" y="1265975"/>
              <a:ext cx="10675" cy="8700"/>
            </a:xfrm>
            <a:custGeom>
              <a:avLst/>
              <a:gdLst/>
              <a:ahLst/>
              <a:cxnLst/>
              <a:rect l="l" t="t" r="r" b="b"/>
              <a:pathLst>
                <a:path w="427" h="348" extrusionOk="0">
                  <a:moveTo>
                    <a:pt x="281" y="0"/>
                  </a:moveTo>
                  <a:lnTo>
                    <a:pt x="1" y="281"/>
                  </a:lnTo>
                  <a:cubicBezTo>
                    <a:pt x="53" y="300"/>
                    <a:pt x="105" y="315"/>
                    <a:pt x="156" y="326"/>
                  </a:cubicBezTo>
                  <a:cubicBezTo>
                    <a:pt x="226" y="341"/>
                    <a:pt x="295" y="347"/>
                    <a:pt x="363" y="347"/>
                  </a:cubicBezTo>
                  <a:cubicBezTo>
                    <a:pt x="384" y="347"/>
                    <a:pt x="405" y="346"/>
                    <a:pt x="426" y="345"/>
                  </a:cubicBezTo>
                  <a:lnTo>
                    <a:pt x="426" y="345"/>
                  </a:lnTo>
                  <a:cubicBezTo>
                    <a:pt x="426" y="345"/>
                    <a:pt x="423" y="345"/>
                    <a:pt x="418" y="345"/>
                  </a:cubicBezTo>
                  <a:cubicBezTo>
                    <a:pt x="379" y="345"/>
                    <a:pt x="195" y="341"/>
                    <a:pt x="44" y="269"/>
                  </a:cubicBezTo>
                  <a:lnTo>
                    <a:pt x="28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3"/>
            <p:cNvSpPr/>
            <p:nvPr/>
          </p:nvSpPr>
          <p:spPr>
            <a:xfrm>
              <a:off x="2452900" y="1270925"/>
              <a:ext cx="12950" cy="4300"/>
            </a:xfrm>
            <a:custGeom>
              <a:avLst/>
              <a:gdLst/>
              <a:ahLst/>
              <a:cxnLst/>
              <a:rect l="l" t="t" r="r" b="b"/>
              <a:pathLst>
                <a:path w="518" h="172" extrusionOk="0">
                  <a:moveTo>
                    <a:pt x="518" y="1"/>
                  </a:moveTo>
                  <a:lnTo>
                    <a:pt x="220" y="143"/>
                  </a:lnTo>
                  <a:lnTo>
                    <a:pt x="0" y="44"/>
                  </a:lnTo>
                  <a:lnTo>
                    <a:pt x="220" y="172"/>
                  </a:lnTo>
                  <a:lnTo>
                    <a:pt x="518"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3"/>
            <p:cNvSpPr/>
            <p:nvPr/>
          </p:nvSpPr>
          <p:spPr>
            <a:xfrm>
              <a:off x="2366850" y="1222075"/>
              <a:ext cx="70475" cy="39350"/>
            </a:xfrm>
            <a:custGeom>
              <a:avLst/>
              <a:gdLst/>
              <a:ahLst/>
              <a:cxnLst/>
              <a:rect l="l" t="t" r="r" b="b"/>
              <a:pathLst>
                <a:path w="2819" h="1574" extrusionOk="0">
                  <a:moveTo>
                    <a:pt x="2819" y="0"/>
                  </a:moveTo>
                  <a:cubicBezTo>
                    <a:pt x="2054" y="0"/>
                    <a:pt x="1336" y="172"/>
                    <a:pt x="799" y="481"/>
                  </a:cubicBezTo>
                  <a:cubicBezTo>
                    <a:pt x="284" y="779"/>
                    <a:pt x="1" y="1166"/>
                    <a:pt x="0" y="1572"/>
                  </a:cubicBezTo>
                  <a:lnTo>
                    <a:pt x="0" y="1572"/>
                  </a:lnTo>
                  <a:cubicBezTo>
                    <a:pt x="1" y="1541"/>
                    <a:pt x="50" y="989"/>
                    <a:pt x="821" y="522"/>
                  </a:cubicBezTo>
                  <a:cubicBezTo>
                    <a:pt x="1602" y="48"/>
                    <a:pt x="2819" y="0"/>
                    <a:pt x="2819" y="0"/>
                  </a:cubicBezTo>
                  <a:close/>
                  <a:moveTo>
                    <a:pt x="0" y="1572"/>
                  </a:moveTo>
                  <a:lnTo>
                    <a:pt x="0" y="1572"/>
                  </a:lnTo>
                  <a:cubicBezTo>
                    <a:pt x="0" y="1573"/>
                    <a:pt x="0" y="1574"/>
                    <a:pt x="0" y="1574"/>
                  </a:cubicBezTo>
                  <a:cubicBezTo>
                    <a:pt x="0" y="1573"/>
                    <a:pt x="0" y="1573"/>
                    <a:pt x="0" y="1572"/>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3"/>
            <p:cNvSpPr/>
            <p:nvPr/>
          </p:nvSpPr>
          <p:spPr>
            <a:xfrm>
              <a:off x="2431600" y="1256675"/>
              <a:ext cx="82000" cy="47325"/>
            </a:xfrm>
            <a:custGeom>
              <a:avLst/>
              <a:gdLst/>
              <a:ahLst/>
              <a:cxnLst/>
              <a:rect l="l" t="t" r="r" b="b"/>
              <a:pathLst>
                <a:path w="3280" h="1893" extrusionOk="0">
                  <a:moveTo>
                    <a:pt x="3157" y="1"/>
                  </a:moveTo>
                  <a:cubicBezTo>
                    <a:pt x="3157" y="1"/>
                    <a:pt x="3279" y="809"/>
                    <a:pt x="2262" y="1363"/>
                  </a:cubicBezTo>
                  <a:cubicBezTo>
                    <a:pt x="1341" y="1864"/>
                    <a:pt x="234" y="1887"/>
                    <a:pt x="33" y="1887"/>
                  </a:cubicBezTo>
                  <a:cubicBezTo>
                    <a:pt x="12" y="1887"/>
                    <a:pt x="1" y="1887"/>
                    <a:pt x="1" y="1887"/>
                  </a:cubicBezTo>
                  <a:lnTo>
                    <a:pt x="1" y="1887"/>
                  </a:lnTo>
                  <a:cubicBezTo>
                    <a:pt x="77" y="1890"/>
                    <a:pt x="153" y="1892"/>
                    <a:pt x="229" y="1892"/>
                  </a:cubicBezTo>
                  <a:cubicBezTo>
                    <a:pt x="983" y="1892"/>
                    <a:pt x="1738" y="1725"/>
                    <a:pt x="2311" y="1393"/>
                  </a:cubicBezTo>
                  <a:cubicBezTo>
                    <a:pt x="2970" y="1013"/>
                    <a:pt x="3252" y="498"/>
                    <a:pt x="3157"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3"/>
            <p:cNvSpPr/>
            <p:nvPr/>
          </p:nvSpPr>
          <p:spPr>
            <a:xfrm>
              <a:off x="2446350" y="1064150"/>
              <a:ext cx="128925" cy="99325"/>
            </a:xfrm>
            <a:custGeom>
              <a:avLst/>
              <a:gdLst/>
              <a:ahLst/>
              <a:cxnLst/>
              <a:rect l="l" t="t" r="r" b="b"/>
              <a:pathLst>
                <a:path w="5157" h="3973" extrusionOk="0">
                  <a:moveTo>
                    <a:pt x="4890" y="1"/>
                  </a:moveTo>
                  <a:cubicBezTo>
                    <a:pt x="4790" y="1"/>
                    <a:pt x="4725" y="86"/>
                    <a:pt x="4673" y="167"/>
                  </a:cubicBezTo>
                  <a:cubicBezTo>
                    <a:pt x="4530" y="390"/>
                    <a:pt x="4480" y="591"/>
                    <a:pt x="4312" y="799"/>
                  </a:cubicBezTo>
                  <a:cubicBezTo>
                    <a:pt x="4220" y="912"/>
                    <a:pt x="4129" y="988"/>
                    <a:pt x="4080" y="1005"/>
                  </a:cubicBezTo>
                  <a:cubicBezTo>
                    <a:pt x="4079" y="1005"/>
                    <a:pt x="4078" y="1005"/>
                    <a:pt x="4077" y="1005"/>
                  </a:cubicBezTo>
                  <a:cubicBezTo>
                    <a:pt x="4001" y="1005"/>
                    <a:pt x="4042" y="719"/>
                    <a:pt x="3941" y="549"/>
                  </a:cubicBezTo>
                  <a:cubicBezTo>
                    <a:pt x="3914" y="502"/>
                    <a:pt x="3860" y="467"/>
                    <a:pt x="3816" y="467"/>
                  </a:cubicBezTo>
                  <a:cubicBezTo>
                    <a:pt x="3779" y="467"/>
                    <a:pt x="3749" y="492"/>
                    <a:pt x="3750" y="556"/>
                  </a:cubicBezTo>
                  <a:cubicBezTo>
                    <a:pt x="3757" y="846"/>
                    <a:pt x="3678" y="980"/>
                    <a:pt x="3659" y="1164"/>
                  </a:cubicBezTo>
                  <a:cubicBezTo>
                    <a:pt x="3639" y="1347"/>
                    <a:pt x="3697" y="1480"/>
                    <a:pt x="3470" y="1724"/>
                  </a:cubicBezTo>
                  <a:cubicBezTo>
                    <a:pt x="3257" y="1956"/>
                    <a:pt x="2398" y="2524"/>
                    <a:pt x="2293" y="2593"/>
                  </a:cubicBezTo>
                  <a:cubicBezTo>
                    <a:pt x="2293" y="2593"/>
                    <a:pt x="1539" y="1610"/>
                    <a:pt x="1293" y="1321"/>
                  </a:cubicBezTo>
                  <a:cubicBezTo>
                    <a:pt x="872" y="823"/>
                    <a:pt x="645" y="556"/>
                    <a:pt x="0" y="471"/>
                  </a:cubicBezTo>
                  <a:lnTo>
                    <a:pt x="0" y="471"/>
                  </a:lnTo>
                  <a:lnTo>
                    <a:pt x="319" y="2334"/>
                  </a:lnTo>
                  <a:cubicBezTo>
                    <a:pt x="319" y="2334"/>
                    <a:pt x="1641" y="3676"/>
                    <a:pt x="1849" y="3821"/>
                  </a:cubicBezTo>
                  <a:cubicBezTo>
                    <a:pt x="1996" y="3923"/>
                    <a:pt x="2116" y="3973"/>
                    <a:pt x="2231" y="3973"/>
                  </a:cubicBezTo>
                  <a:cubicBezTo>
                    <a:pt x="2434" y="3973"/>
                    <a:pt x="2626" y="3821"/>
                    <a:pt x="2940" y="3529"/>
                  </a:cubicBezTo>
                  <a:cubicBezTo>
                    <a:pt x="3366" y="3134"/>
                    <a:pt x="3853" y="2555"/>
                    <a:pt x="4112" y="2296"/>
                  </a:cubicBezTo>
                  <a:cubicBezTo>
                    <a:pt x="4370" y="2036"/>
                    <a:pt x="4543" y="1952"/>
                    <a:pt x="4740" y="1699"/>
                  </a:cubicBezTo>
                  <a:cubicBezTo>
                    <a:pt x="4860" y="1546"/>
                    <a:pt x="4993" y="1309"/>
                    <a:pt x="5064" y="1141"/>
                  </a:cubicBezTo>
                  <a:cubicBezTo>
                    <a:pt x="5156" y="928"/>
                    <a:pt x="5084" y="808"/>
                    <a:pt x="5046" y="787"/>
                  </a:cubicBezTo>
                  <a:cubicBezTo>
                    <a:pt x="5132" y="629"/>
                    <a:pt x="5072" y="546"/>
                    <a:pt x="5032" y="510"/>
                  </a:cubicBezTo>
                  <a:cubicBezTo>
                    <a:pt x="5067" y="444"/>
                    <a:pt x="5070" y="350"/>
                    <a:pt x="5058" y="302"/>
                  </a:cubicBezTo>
                  <a:cubicBezTo>
                    <a:pt x="5046" y="255"/>
                    <a:pt x="4945" y="228"/>
                    <a:pt x="4945" y="228"/>
                  </a:cubicBezTo>
                  <a:cubicBezTo>
                    <a:pt x="4945" y="228"/>
                    <a:pt x="4961" y="165"/>
                    <a:pt x="4966" y="143"/>
                  </a:cubicBezTo>
                  <a:cubicBezTo>
                    <a:pt x="4973" y="112"/>
                    <a:pt x="4977" y="81"/>
                    <a:pt x="4977" y="50"/>
                  </a:cubicBezTo>
                  <a:cubicBezTo>
                    <a:pt x="4977" y="38"/>
                    <a:pt x="4968" y="18"/>
                    <a:pt x="4950" y="12"/>
                  </a:cubicBezTo>
                  <a:cubicBezTo>
                    <a:pt x="4942" y="9"/>
                    <a:pt x="4922" y="4"/>
                    <a:pt x="4915" y="2"/>
                  </a:cubicBezTo>
                  <a:cubicBezTo>
                    <a:pt x="4906" y="1"/>
                    <a:pt x="4898" y="1"/>
                    <a:pt x="48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3"/>
            <p:cNvSpPr/>
            <p:nvPr/>
          </p:nvSpPr>
          <p:spPr>
            <a:xfrm>
              <a:off x="2546350" y="1092300"/>
              <a:ext cx="10250" cy="16475"/>
            </a:xfrm>
            <a:custGeom>
              <a:avLst/>
              <a:gdLst/>
              <a:ahLst/>
              <a:cxnLst/>
              <a:rect l="l" t="t" r="r" b="b"/>
              <a:pathLst>
                <a:path w="410" h="659" extrusionOk="0">
                  <a:moveTo>
                    <a:pt x="187" y="1"/>
                  </a:moveTo>
                  <a:lnTo>
                    <a:pt x="187" y="1"/>
                  </a:lnTo>
                  <a:cubicBezTo>
                    <a:pt x="284" y="161"/>
                    <a:pt x="246" y="457"/>
                    <a:pt x="0" y="659"/>
                  </a:cubicBezTo>
                  <a:cubicBezTo>
                    <a:pt x="273" y="571"/>
                    <a:pt x="410" y="187"/>
                    <a:pt x="1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3"/>
            <p:cNvSpPr/>
            <p:nvPr/>
          </p:nvSpPr>
          <p:spPr>
            <a:xfrm>
              <a:off x="2478275" y="1314625"/>
              <a:ext cx="38700" cy="79625"/>
            </a:xfrm>
            <a:custGeom>
              <a:avLst/>
              <a:gdLst/>
              <a:ahLst/>
              <a:cxnLst/>
              <a:rect l="l" t="t" r="r" b="b"/>
              <a:pathLst>
                <a:path w="1548" h="3185" extrusionOk="0">
                  <a:moveTo>
                    <a:pt x="444" y="1"/>
                  </a:moveTo>
                  <a:cubicBezTo>
                    <a:pt x="361" y="224"/>
                    <a:pt x="284" y="554"/>
                    <a:pt x="201" y="722"/>
                  </a:cubicBezTo>
                  <a:cubicBezTo>
                    <a:pt x="201" y="722"/>
                    <a:pt x="181" y="737"/>
                    <a:pt x="98" y="857"/>
                  </a:cubicBezTo>
                  <a:cubicBezTo>
                    <a:pt x="52" y="925"/>
                    <a:pt x="3" y="1036"/>
                    <a:pt x="2" y="1131"/>
                  </a:cubicBezTo>
                  <a:cubicBezTo>
                    <a:pt x="0" y="1229"/>
                    <a:pt x="78" y="2067"/>
                    <a:pt x="165" y="2446"/>
                  </a:cubicBezTo>
                  <a:cubicBezTo>
                    <a:pt x="250" y="2818"/>
                    <a:pt x="487" y="3185"/>
                    <a:pt x="667" y="3185"/>
                  </a:cubicBezTo>
                  <a:cubicBezTo>
                    <a:pt x="670" y="3185"/>
                    <a:pt x="672" y="3185"/>
                    <a:pt x="675" y="3185"/>
                  </a:cubicBezTo>
                  <a:cubicBezTo>
                    <a:pt x="766" y="3180"/>
                    <a:pt x="801" y="3128"/>
                    <a:pt x="799" y="3057"/>
                  </a:cubicBezTo>
                  <a:cubicBezTo>
                    <a:pt x="798" y="2977"/>
                    <a:pt x="777" y="2778"/>
                    <a:pt x="775" y="2680"/>
                  </a:cubicBezTo>
                  <a:cubicBezTo>
                    <a:pt x="772" y="2231"/>
                    <a:pt x="888" y="2112"/>
                    <a:pt x="969" y="1711"/>
                  </a:cubicBezTo>
                  <a:cubicBezTo>
                    <a:pt x="1046" y="1326"/>
                    <a:pt x="1547" y="387"/>
                    <a:pt x="1547" y="387"/>
                  </a:cubicBezTo>
                  <a:lnTo>
                    <a:pt x="444" y="1"/>
                  </a:lnTo>
                  <a:close/>
                </a:path>
              </a:pathLst>
            </a:custGeom>
            <a:solidFill>
              <a:srgbClr val="9E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3"/>
            <p:cNvSpPr/>
            <p:nvPr/>
          </p:nvSpPr>
          <p:spPr>
            <a:xfrm>
              <a:off x="2466400" y="1350850"/>
              <a:ext cx="49425" cy="65875"/>
            </a:xfrm>
            <a:custGeom>
              <a:avLst/>
              <a:gdLst/>
              <a:ahLst/>
              <a:cxnLst/>
              <a:rect l="l" t="t" r="r" b="b"/>
              <a:pathLst>
                <a:path w="1977" h="2635" extrusionOk="0">
                  <a:moveTo>
                    <a:pt x="82" y="0"/>
                  </a:moveTo>
                  <a:cubicBezTo>
                    <a:pt x="82" y="0"/>
                    <a:pt x="26" y="73"/>
                    <a:pt x="16" y="125"/>
                  </a:cubicBezTo>
                  <a:cubicBezTo>
                    <a:pt x="0" y="205"/>
                    <a:pt x="143" y="497"/>
                    <a:pt x="201" y="604"/>
                  </a:cubicBezTo>
                  <a:cubicBezTo>
                    <a:pt x="258" y="712"/>
                    <a:pt x="310" y="843"/>
                    <a:pt x="266" y="1082"/>
                  </a:cubicBezTo>
                  <a:cubicBezTo>
                    <a:pt x="217" y="1339"/>
                    <a:pt x="295" y="1604"/>
                    <a:pt x="431" y="1841"/>
                  </a:cubicBezTo>
                  <a:cubicBezTo>
                    <a:pt x="566" y="2080"/>
                    <a:pt x="820" y="2354"/>
                    <a:pt x="1227" y="2547"/>
                  </a:cubicBezTo>
                  <a:cubicBezTo>
                    <a:pt x="1364" y="2613"/>
                    <a:pt x="1475" y="2634"/>
                    <a:pt x="1563" y="2634"/>
                  </a:cubicBezTo>
                  <a:cubicBezTo>
                    <a:pt x="1735" y="2634"/>
                    <a:pt x="1814" y="2550"/>
                    <a:pt x="1814" y="2550"/>
                  </a:cubicBezTo>
                  <a:cubicBezTo>
                    <a:pt x="1814" y="2550"/>
                    <a:pt x="1977" y="2365"/>
                    <a:pt x="1909" y="2269"/>
                  </a:cubicBezTo>
                  <a:cubicBezTo>
                    <a:pt x="1841" y="2173"/>
                    <a:pt x="82" y="0"/>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3"/>
            <p:cNvSpPr/>
            <p:nvPr/>
          </p:nvSpPr>
          <p:spPr>
            <a:xfrm>
              <a:off x="2468400" y="1332625"/>
              <a:ext cx="48175" cy="79900"/>
            </a:xfrm>
            <a:custGeom>
              <a:avLst/>
              <a:gdLst/>
              <a:ahLst/>
              <a:cxnLst/>
              <a:rect l="l" t="t" r="r" b="b"/>
              <a:pathLst>
                <a:path w="1927" h="3196" extrusionOk="0">
                  <a:moveTo>
                    <a:pt x="580" y="0"/>
                  </a:moveTo>
                  <a:cubicBezTo>
                    <a:pt x="567" y="0"/>
                    <a:pt x="549" y="5"/>
                    <a:pt x="522" y="28"/>
                  </a:cubicBezTo>
                  <a:cubicBezTo>
                    <a:pt x="507" y="42"/>
                    <a:pt x="403" y="222"/>
                    <a:pt x="322" y="312"/>
                  </a:cubicBezTo>
                  <a:cubicBezTo>
                    <a:pt x="237" y="409"/>
                    <a:pt x="46" y="569"/>
                    <a:pt x="1" y="729"/>
                  </a:cubicBezTo>
                  <a:cubicBezTo>
                    <a:pt x="54" y="1060"/>
                    <a:pt x="317" y="1322"/>
                    <a:pt x="318" y="1626"/>
                  </a:cubicBezTo>
                  <a:cubicBezTo>
                    <a:pt x="319" y="1931"/>
                    <a:pt x="274" y="2277"/>
                    <a:pt x="678" y="2708"/>
                  </a:cubicBezTo>
                  <a:cubicBezTo>
                    <a:pt x="1006" y="3059"/>
                    <a:pt x="1376" y="3196"/>
                    <a:pt x="1601" y="3196"/>
                  </a:cubicBezTo>
                  <a:cubicBezTo>
                    <a:pt x="1653" y="3196"/>
                    <a:pt x="1697" y="3189"/>
                    <a:pt x="1731" y="3175"/>
                  </a:cubicBezTo>
                  <a:cubicBezTo>
                    <a:pt x="1915" y="3103"/>
                    <a:pt x="1927" y="2919"/>
                    <a:pt x="1741" y="2540"/>
                  </a:cubicBezTo>
                  <a:cubicBezTo>
                    <a:pt x="1545" y="2137"/>
                    <a:pt x="1492" y="1319"/>
                    <a:pt x="1492" y="1318"/>
                  </a:cubicBezTo>
                  <a:cubicBezTo>
                    <a:pt x="1484" y="1204"/>
                    <a:pt x="1489" y="1086"/>
                    <a:pt x="1496" y="973"/>
                  </a:cubicBezTo>
                  <a:cubicBezTo>
                    <a:pt x="1504" y="863"/>
                    <a:pt x="1552" y="751"/>
                    <a:pt x="1577" y="643"/>
                  </a:cubicBezTo>
                  <a:cubicBezTo>
                    <a:pt x="1588" y="592"/>
                    <a:pt x="1598" y="538"/>
                    <a:pt x="1578" y="489"/>
                  </a:cubicBezTo>
                  <a:cubicBezTo>
                    <a:pt x="1557" y="441"/>
                    <a:pt x="1509" y="410"/>
                    <a:pt x="1464" y="383"/>
                  </a:cubicBezTo>
                  <a:cubicBezTo>
                    <a:pt x="1393" y="339"/>
                    <a:pt x="1319" y="296"/>
                    <a:pt x="1241" y="270"/>
                  </a:cubicBezTo>
                  <a:cubicBezTo>
                    <a:pt x="1196" y="255"/>
                    <a:pt x="1148" y="245"/>
                    <a:pt x="1101" y="245"/>
                  </a:cubicBezTo>
                  <a:cubicBezTo>
                    <a:pt x="1064" y="245"/>
                    <a:pt x="1028" y="251"/>
                    <a:pt x="994" y="264"/>
                  </a:cubicBezTo>
                  <a:cubicBezTo>
                    <a:pt x="937" y="284"/>
                    <a:pt x="887" y="322"/>
                    <a:pt x="829" y="338"/>
                  </a:cubicBezTo>
                  <a:cubicBezTo>
                    <a:pt x="813" y="342"/>
                    <a:pt x="796" y="344"/>
                    <a:pt x="780" y="344"/>
                  </a:cubicBezTo>
                  <a:cubicBezTo>
                    <a:pt x="716" y="344"/>
                    <a:pt x="651" y="315"/>
                    <a:pt x="610" y="265"/>
                  </a:cubicBezTo>
                  <a:cubicBezTo>
                    <a:pt x="535" y="172"/>
                    <a:pt x="558" y="100"/>
                    <a:pt x="579" y="49"/>
                  </a:cubicBezTo>
                  <a:lnTo>
                    <a:pt x="597" y="2"/>
                  </a:lnTo>
                  <a:cubicBezTo>
                    <a:pt x="592" y="2"/>
                    <a:pt x="587" y="0"/>
                    <a:pt x="580"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3"/>
            <p:cNvSpPr/>
            <p:nvPr/>
          </p:nvSpPr>
          <p:spPr>
            <a:xfrm>
              <a:off x="2468400" y="1332625"/>
              <a:ext cx="48175" cy="79900"/>
            </a:xfrm>
            <a:custGeom>
              <a:avLst/>
              <a:gdLst/>
              <a:ahLst/>
              <a:cxnLst/>
              <a:rect l="l" t="t" r="r" b="b"/>
              <a:pathLst>
                <a:path w="1927" h="3196" extrusionOk="0">
                  <a:moveTo>
                    <a:pt x="580" y="0"/>
                  </a:moveTo>
                  <a:cubicBezTo>
                    <a:pt x="567" y="0"/>
                    <a:pt x="549" y="5"/>
                    <a:pt x="522" y="28"/>
                  </a:cubicBezTo>
                  <a:cubicBezTo>
                    <a:pt x="507" y="42"/>
                    <a:pt x="403" y="222"/>
                    <a:pt x="322" y="312"/>
                  </a:cubicBezTo>
                  <a:cubicBezTo>
                    <a:pt x="237" y="409"/>
                    <a:pt x="46" y="569"/>
                    <a:pt x="1" y="729"/>
                  </a:cubicBezTo>
                  <a:cubicBezTo>
                    <a:pt x="54" y="1060"/>
                    <a:pt x="317" y="1322"/>
                    <a:pt x="318" y="1626"/>
                  </a:cubicBezTo>
                  <a:cubicBezTo>
                    <a:pt x="319" y="1931"/>
                    <a:pt x="274" y="2277"/>
                    <a:pt x="678" y="2708"/>
                  </a:cubicBezTo>
                  <a:cubicBezTo>
                    <a:pt x="1006" y="3059"/>
                    <a:pt x="1376" y="3196"/>
                    <a:pt x="1601" y="3196"/>
                  </a:cubicBezTo>
                  <a:cubicBezTo>
                    <a:pt x="1653" y="3196"/>
                    <a:pt x="1697" y="3189"/>
                    <a:pt x="1731" y="3175"/>
                  </a:cubicBezTo>
                  <a:cubicBezTo>
                    <a:pt x="1915" y="3103"/>
                    <a:pt x="1927" y="2919"/>
                    <a:pt x="1741" y="2540"/>
                  </a:cubicBezTo>
                  <a:cubicBezTo>
                    <a:pt x="1545" y="2137"/>
                    <a:pt x="1492" y="1319"/>
                    <a:pt x="1492" y="1318"/>
                  </a:cubicBezTo>
                  <a:cubicBezTo>
                    <a:pt x="1484" y="1204"/>
                    <a:pt x="1489" y="1086"/>
                    <a:pt x="1496" y="973"/>
                  </a:cubicBezTo>
                  <a:cubicBezTo>
                    <a:pt x="1504" y="863"/>
                    <a:pt x="1552" y="751"/>
                    <a:pt x="1577" y="643"/>
                  </a:cubicBezTo>
                  <a:cubicBezTo>
                    <a:pt x="1588" y="592"/>
                    <a:pt x="1598" y="538"/>
                    <a:pt x="1578" y="489"/>
                  </a:cubicBezTo>
                  <a:cubicBezTo>
                    <a:pt x="1557" y="441"/>
                    <a:pt x="1509" y="410"/>
                    <a:pt x="1464" y="383"/>
                  </a:cubicBezTo>
                  <a:cubicBezTo>
                    <a:pt x="1393" y="339"/>
                    <a:pt x="1319" y="296"/>
                    <a:pt x="1241" y="270"/>
                  </a:cubicBezTo>
                  <a:cubicBezTo>
                    <a:pt x="1196" y="255"/>
                    <a:pt x="1148" y="245"/>
                    <a:pt x="1101" y="245"/>
                  </a:cubicBezTo>
                  <a:cubicBezTo>
                    <a:pt x="1064" y="245"/>
                    <a:pt x="1028" y="251"/>
                    <a:pt x="994" y="264"/>
                  </a:cubicBezTo>
                  <a:cubicBezTo>
                    <a:pt x="937" y="284"/>
                    <a:pt x="887" y="322"/>
                    <a:pt x="829" y="338"/>
                  </a:cubicBezTo>
                  <a:cubicBezTo>
                    <a:pt x="813" y="342"/>
                    <a:pt x="796" y="344"/>
                    <a:pt x="780" y="344"/>
                  </a:cubicBezTo>
                  <a:cubicBezTo>
                    <a:pt x="716" y="344"/>
                    <a:pt x="651" y="315"/>
                    <a:pt x="610" y="265"/>
                  </a:cubicBezTo>
                  <a:cubicBezTo>
                    <a:pt x="535" y="172"/>
                    <a:pt x="558" y="100"/>
                    <a:pt x="579" y="49"/>
                  </a:cubicBezTo>
                  <a:lnTo>
                    <a:pt x="597" y="2"/>
                  </a:lnTo>
                  <a:cubicBezTo>
                    <a:pt x="592" y="2"/>
                    <a:pt x="587"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3"/>
            <p:cNvSpPr/>
            <p:nvPr/>
          </p:nvSpPr>
          <p:spPr>
            <a:xfrm>
              <a:off x="2479750" y="1385225"/>
              <a:ext cx="37375" cy="27750"/>
            </a:xfrm>
            <a:custGeom>
              <a:avLst/>
              <a:gdLst/>
              <a:ahLst/>
              <a:cxnLst/>
              <a:rect l="l" t="t" r="r" b="b"/>
              <a:pathLst>
                <a:path w="1495" h="1110" extrusionOk="0">
                  <a:moveTo>
                    <a:pt x="581" y="1"/>
                  </a:moveTo>
                  <a:cubicBezTo>
                    <a:pt x="187" y="1"/>
                    <a:pt x="0" y="273"/>
                    <a:pt x="0" y="273"/>
                  </a:cubicBezTo>
                  <a:cubicBezTo>
                    <a:pt x="0" y="273"/>
                    <a:pt x="72" y="576"/>
                    <a:pt x="437" y="830"/>
                  </a:cubicBezTo>
                  <a:cubicBezTo>
                    <a:pt x="717" y="1025"/>
                    <a:pt x="927" y="1110"/>
                    <a:pt x="1114" y="1110"/>
                  </a:cubicBezTo>
                  <a:cubicBezTo>
                    <a:pt x="1171" y="1110"/>
                    <a:pt x="1226" y="1102"/>
                    <a:pt x="1280" y="1087"/>
                  </a:cubicBezTo>
                  <a:cubicBezTo>
                    <a:pt x="1494" y="1026"/>
                    <a:pt x="1449" y="697"/>
                    <a:pt x="1386" y="512"/>
                  </a:cubicBezTo>
                  <a:cubicBezTo>
                    <a:pt x="1334" y="356"/>
                    <a:pt x="1201" y="85"/>
                    <a:pt x="716" y="11"/>
                  </a:cubicBezTo>
                  <a:cubicBezTo>
                    <a:pt x="668" y="4"/>
                    <a:pt x="623" y="1"/>
                    <a:pt x="58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3"/>
            <p:cNvSpPr/>
            <p:nvPr/>
          </p:nvSpPr>
          <p:spPr>
            <a:xfrm>
              <a:off x="2486575" y="1353100"/>
              <a:ext cx="19950" cy="7750"/>
            </a:xfrm>
            <a:custGeom>
              <a:avLst/>
              <a:gdLst/>
              <a:ahLst/>
              <a:cxnLst/>
              <a:rect l="l" t="t" r="r" b="b"/>
              <a:pathLst>
                <a:path w="798" h="310" extrusionOk="0">
                  <a:moveTo>
                    <a:pt x="219" y="0"/>
                  </a:moveTo>
                  <a:cubicBezTo>
                    <a:pt x="137" y="0"/>
                    <a:pt x="72" y="10"/>
                    <a:pt x="39" y="21"/>
                  </a:cubicBezTo>
                  <a:cubicBezTo>
                    <a:pt x="13" y="30"/>
                    <a:pt x="1" y="57"/>
                    <a:pt x="11" y="83"/>
                  </a:cubicBezTo>
                  <a:cubicBezTo>
                    <a:pt x="14" y="93"/>
                    <a:pt x="21" y="101"/>
                    <a:pt x="30" y="107"/>
                  </a:cubicBezTo>
                  <a:cubicBezTo>
                    <a:pt x="38" y="113"/>
                    <a:pt x="48" y="116"/>
                    <a:pt x="58" y="116"/>
                  </a:cubicBezTo>
                  <a:cubicBezTo>
                    <a:pt x="64" y="116"/>
                    <a:pt x="69" y="115"/>
                    <a:pt x="74" y="114"/>
                  </a:cubicBezTo>
                  <a:cubicBezTo>
                    <a:pt x="99" y="105"/>
                    <a:pt x="155" y="97"/>
                    <a:pt x="227" y="97"/>
                  </a:cubicBezTo>
                  <a:cubicBezTo>
                    <a:pt x="387" y="97"/>
                    <a:pt x="626" y="138"/>
                    <a:pt x="765" y="310"/>
                  </a:cubicBezTo>
                  <a:cubicBezTo>
                    <a:pt x="798" y="291"/>
                    <a:pt x="798" y="246"/>
                    <a:pt x="770" y="179"/>
                  </a:cubicBezTo>
                  <a:cubicBezTo>
                    <a:pt x="607" y="38"/>
                    <a:pt x="381" y="0"/>
                    <a:pt x="21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3"/>
            <p:cNvSpPr/>
            <p:nvPr/>
          </p:nvSpPr>
          <p:spPr>
            <a:xfrm>
              <a:off x="2487175" y="1360825"/>
              <a:ext cx="19300" cy="7300"/>
            </a:xfrm>
            <a:custGeom>
              <a:avLst/>
              <a:gdLst/>
              <a:ahLst/>
              <a:cxnLst/>
              <a:rect l="l" t="t" r="r" b="b"/>
              <a:pathLst>
                <a:path w="772" h="292" extrusionOk="0">
                  <a:moveTo>
                    <a:pt x="221" y="1"/>
                  </a:moveTo>
                  <a:cubicBezTo>
                    <a:pt x="139" y="1"/>
                    <a:pt x="73" y="10"/>
                    <a:pt x="40" y="21"/>
                  </a:cubicBezTo>
                  <a:cubicBezTo>
                    <a:pt x="14" y="31"/>
                    <a:pt x="1" y="58"/>
                    <a:pt x="11" y="83"/>
                  </a:cubicBezTo>
                  <a:cubicBezTo>
                    <a:pt x="15" y="94"/>
                    <a:pt x="21" y="102"/>
                    <a:pt x="31" y="108"/>
                  </a:cubicBezTo>
                  <a:cubicBezTo>
                    <a:pt x="39" y="114"/>
                    <a:pt x="49" y="117"/>
                    <a:pt x="59" y="117"/>
                  </a:cubicBezTo>
                  <a:cubicBezTo>
                    <a:pt x="64" y="117"/>
                    <a:pt x="70" y="116"/>
                    <a:pt x="75" y="114"/>
                  </a:cubicBezTo>
                  <a:cubicBezTo>
                    <a:pt x="100" y="106"/>
                    <a:pt x="154" y="99"/>
                    <a:pt x="224" y="99"/>
                  </a:cubicBezTo>
                  <a:cubicBezTo>
                    <a:pt x="379" y="99"/>
                    <a:pt x="607" y="136"/>
                    <a:pt x="748" y="292"/>
                  </a:cubicBezTo>
                  <a:cubicBezTo>
                    <a:pt x="772" y="252"/>
                    <a:pt x="759" y="181"/>
                    <a:pt x="739" y="154"/>
                  </a:cubicBezTo>
                  <a:cubicBezTo>
                    <a:pt x="580" y="34"/>
                    <a:pt x="373" y="1"/>
                    <a:pt x="22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3"/>
            <p:cNvSpPr/>
            <p:nvPr/>
          </p:nvSpPr>
          <p:spPr>
            <a:xfrm>
              <a:off x="2488550" y="1376400"/>
              <a:ext cx="20150" cy="8850"/>
            </a:xfrm>
            <a:custGeom>
              <a:avLst/>
              <a:gdLst/>
              <a:ahLst/>
              <a:cxnLst/>
              <a:rect l="l" t="t" r="r" b="b"/>
              <a:pathLst>
                <a:path w="806" h="354" extrusionOk="0">
                  <a:moveTo>
                    <a:pt x="221" y="0"/>
                  </a:moveTo>
                  <a:cubicBezTo>
                    <a:pt x="138" y="0"/>
                    <a:pt x="71" y="10"/>
                    <a:pt x="38" y="21"/>
                  </a:cubicBezTo>
                  <a:cubicBezTo>
                    <a:pt x="13" y="30"/>
                    <a:pt x="0" y="57"/>
                    <a:pt x="11" y="83"/>
                  </a:cubicBezTo>
                  <a:cubicBezTo>
                    <a:pt x="15" y="93"/>
                    <a:pt x="21" y="100"/>
                    <a:pt x="29" y="108"/>
                  </a:cubicBezTo>
                  <a:cubicBezTo>
                    <a:pt x="38" y="113"/>
                    <a:pt x="48" y="116"/>
                    <a:pt x="59" y="116"/>
                  </a:cubicBezTo>
                  <a:cubicBezTo>
                    <a:pt x="64" y="116"/>
                    <a:pt x="69" y="116"/>
                    <a:pt x="74" y="114"/>
                  </a:cubicBezTo>
                  <a:cubicBezTo>
                    <a:pt x="99" y="105"/>
                    <a:pt x="155" y="97"/>
                    <a:pt x="227" y="97"/>
                  </a:cubicBezTo>
                  <a:cubicBezTo>
                    <a:pt x="401" y="97"/>
                    <a:pt x="665" y="145"/>
                    <a:pt x="795" y="353"/>
                  </a:cubicBezTo>
                  <a:cubicBezTo>
                    <a:pt x="806" y="295"/>
                    <a:pt x="793" y="233"/>
                    <a:pt x="759" y="170"/>
                  </a:cubicBezTo>
                  <a:cubicBezTo>
                    <a:pt x="597" y="36"/>
                    <a:pt x="379" y="0"/>
                    <a:pt x="22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3"/>
            <p:cNvSpPr/>
            <p:nvPr/>
          </p:nvSpPr>
          <p:spPr>
            <a:xfrm>
              <a:off x="2487875" y="1368625"/>
              <a:ext cx="19375" cy="7575"/>
            </a:xfrm>
            <a:custGeom>
              <a:avLst/>
              <a:gdLst/>
              <a:ahLst/>
              <a:cxnLst/>
              <a:rect l="l" t="t" r="r" b="b"/>
              <a:pathLst>
                <a:path w="775" h="303" extrusionOk="0">
                  <a:moveTo>
                    <a:pt x="222" y="0"/>
                  </a:moveTo>
                  <a:cubicBezTo>
                    <a:pt x="139" y="0"/>
                    <a:pt x="72" y="10"/>
                    <a:pt x="39" y="21"/>
                  </a:cubicBezTo>
                  <a:cubicBezTo>
                    <a:pt x="13" y="29"/>
                    <a:pt x="0" y="57"/>
                    <a:pt x="11" y="83"/>
                  </a:cubicBezTo>
                  <a:cubicBezTo>
                    <a:pt x="16" y="93"/>
                    <a:pt x="22" y="102"/>
                    <a:pt x="31" y="107"/>
                  </a:cubicBezTo>
                  <a:cubicBezTo>
                    <a:pt x="40" y="113"/>
                    <a:pt x="50" y="117"/>
                    <a:pt x="60" y="117"/>
                  </a:cubicBezTo>
                  <a:cubicBezTo>
                    <a:pt x="65" y="117"/>
                    <a:pt x="70" y="116"/>
                    <a:pt x="75" y="114"/>
                  </a:cubicBezTo>
                  <a:cubicBezTo>
                    <a:pt x="100" y="105"/>
                    <a:pt x="156" y="97"/>
                    <a:pt x="228" y="97"/>
                  </a:cubicBezTo>
                  <a:cubicBezTo>
                    <a:pt x="386" y="97"/>
                    <a:pt x="618" y="137"/>
                    <a:pt x="757" y="302"/>
                  </a:cubicBezTo>
                  <a:cubicBezTo>
                    <a:pt x="775" y="259"/>
                    <a:pt x="769" y="208"/>
                    <a:pt x="739" y="152"/>
                  </a:cubicBezTo>
                  <a:cubicBezTo>
                    <a:pt x="579" y="33"/>
                    <a:pt x="374" y="0"/>
                    <a:pt x="22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3"/>
            <p:cNvSpPr/>
            <p:nvPr/>
          </p:nvSpPr>
          <p:spPr>
            <a:xfrm>
              <a:off x="2494650" y="1364700"/>
              <a:ext cx="53525" cy="85325"/>
            </a:xfrm>
            <a:custGeom>
              <a:avLst/>
              <a:gdLst/>
              <a:ahLst/>
              <a:cxnLst/>
              <a:rect l="l" t="t" r="r" b="b"/>
              <a:pathLst>
                <a:path w="2141" h="3413" extrusionOk="0">
                  <a:moveTo>
                    <a:pt x="1173" y="1"/>
                  </a:moveTo>
                  <a:lnTo>
                    <a:pt x="1" y="654"/>
                  </a:lnTo>
                  <a:cubicBezTo>
                    <a:pt x="39" y="860"/>
                    <a:pt x="175" y="1219"/>
                    <a:pt x="192" y="1427"/>
                  </a:cubicBezTo>
                  <a:cubicBezTo>
                    <a:pt x="192" y="1427"/>
                    <a:pt x="170" y="1539"/>
                    <a:pt x="168" y="1580"/>
                  </a:cubicBezTo>
                  <a:cubicBezTo>
                    <a:pt x="163" y="1667"/>
                    <a:pt x="135" y="1737"/>
                    <a:pt x="187" y="1822"/>
                  </a:cubicBezTo>
                  <a:cubicBezTo>
                    <a:pt x="242" y="1910"/>
                    <a:pt x="299" y="1993"/>
                    <a:pt x="361" y="2076"/>
                  </a:cubicBezTo>
                  <a:cubicBezTo>
                    <a:pt x="528" y="2297"/>
                    <a:pt x="752" y="2850"/>
                    <a:pt x="1041" y="3135"/>
                  </a:cubicBezTo>
                  <a:cubicBezTo>
                    <a:pt x="1236" y="3328"/>
                    <a:pt x="1562" y="3412"/>
                    <a:pt x="1801" y="3412"/>
                  </a:cubicBezTo>
                  <a:cubicBezTo>
                    <a:pt x="1916" y="3412"/>
                    <a:pt x="2011" y="3392"/>
                    <a:pt x="2061" y="3356"/>
                  </a:cubicBezTo>
                  <a:cubicBezTo>
                    <a:pt x="2138" y="3299"/>
                    <a:pt x="2140" y="3235"/>
                    <a:pt x="2099" y="3173"/>
                  </a:cubicBezTo>
                  <a:cubicBezTo>
                    <a:pt x="2054" y="3103"/>
                    <a:pt x="1920" y="2939"/>
                    <a:pt x="1865" y="2854"/>
                  </a:cubicBezTo>
                  <a:cubicBezTo>
                    <a:pt x="1608" y="2460"/>
                    <a:pt x="1524" y="2219"/>
                    <a:pt x="1367" y="1724"/>
                  </a:cubicBezTo>
                  <a:cubicBezTo>
                    <a:pt x="1209" y="1228"/>
                    <a:pt x="1173" y="1"/>
                    <a:pt x="1173" y="1"/>
                  </a:cubicBezTo>
                  <a:close/>
                </a:path>
              </a:pathLst>
            </a:custGeom>
            <a:solidFill>
              <a:srgbClr val="9E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3"/>
            <p:cNvSpPr/>
            <p:nvPr/>
          </p:nvSpPr>
          <p:spPr>
            <a:xfrm>
              <a:off x="2493050" y="1422600"/>
              <a:ext cx="72050" cy="46900"/>
            </a:xfrm>
            <a:custGeom>
              <a:avLst/>
              <a:gdLst/>
              <a:ahLst/>
              <a:cxnLst/>
              <a:rect l="l" t="t" r="r" b="b"/>
              <a:pathLst>
                <a:path w="2882" h="1876" extrusionOk="0">
                  <a:moveTo>
                    <a:pt x="21" y="0"/>
                  </a:moveTo>
                  <a:cubicBezTo>
                    <a:pt x="21" y="0"/>
                    <a:pt x="1" y="95"/>
                    <a:pt x="15" y="149"/>
                  </a:cubicBezTo>
                  <a:cubicBezTo>
                    <a:pt x="37" y="232"/>
                    <a:pt x="305" y="440"/>
                    <a:pt x="407" y="516"/>
                  </a:cubicBezTo>
                  <a:cubicBezTo>
                    <a:pt x="510" y="590"/>
                    <a:pt x="618" y="689"/>
                    <a:pt x="687" y="936"/>
                  </a:cubicBezTo>
                  <a:cubicBezTo>
                    <a:pt x="759" y="1199"/>
                    <a:pt x="952" y="1414"/>
                    <a:pt x="1188" y="1575"/>
                  </a:cubicBezTo>
                  <a:cubicBezTo>
                    <a:pt x="1420" y="1734"/>
                    <a:pt x="1779" y="1876"/>
                    <a:pt x="2241" y="1876"/>
                  </a:cubicBezTo>
                  <a:cubicBezTo>
                    <a:pt x="2248" y="1876"/>
                    <a:pt x="2254" y="1876"/>
                    <a:pt x="2261" y="1875"/>
                  </a:cubicBezTo>
                  <a:cubicBezTo>
                    <a:pt x="2732" y="1871"/>
                    <a:pt x="2814" y="1610"/>
                    <a:pt x="2814" y="1610"/>
                  </a:cubicBezTo>
                  <a:cubicBezTo>
                    <a:pt x="2814" y="1610"/>
                    <a:pt x="2882" y="1360"/>
                    <a:pt x="2775" y="1301"/>
                  </a:cubicBezTo>
                  <a:cubicBezTo>
                    <a:pt x="2669" y="1242"/>
                    <a:pt x="21" y="0"/>
                    <a:pt x="21"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3"/>
            <p:cNvSpPr/>
            <p:nvPr/>
          </p:nvSpPr>
          <p:spPr>
            <a:xfrm>
              <a:off x="2492800" y="1397525"/>
              <a:ext cx="72875" cy="67075"/>
            </a:xfrm>
            <a:custGeom>
              <a:avLst/>
              <a:gdLst/>
              <a:ahLst/>
              <a:cxnLst/>
              <a:rect l="l" t="t" r="r" b="b"/>
              <a:pathLst>
                <a:path w="2915" h="2683" extrusionOk="0">
                  <a:moveTo>
                    <a:pt x="1079" y="0"/>
                  </a:moveTo>
                  <a:cubicBezTo>
                    <a:pt x="1048" y="0"/>
                    <a:pt x="1018" y="2"/>
                    <a:pt x="988" y="6"/>
                  </a:cubicBezTo>
                  <a:cubicBezTo>
                    <a:pt x="901" y="17"/>
                    <a:pt x="813" y="49"/>
                    <a:pt x="753" y="112"/>
                  </a:cubicBezTo>
                  <a:cubicBezTo>
                    <a:pt x="709" y="158"/>
                    <a:pt x="679" y="218"/>
                    <a:pt x="631" y="259"/>
                  </a:cubicBezTo>
                  <a:cubicBezTo>
                    <a:pt x="592" y="292"/>
                    <a:pt x="539" y="310"/>
                    <a:pt x="486" y="310"/>
                  </a:cubicBezTo>
                  <a:cubicBezTo>
                    <a:pt x="453" y="310"/>
                    <a:pt x="421" y="304"/>
                    <a:pt x="392" y="290"/>
                  </a:cubicBezTo>
                  <a:cubicBezTo>
                    <a:pt x="278" y="236"/>
                    <a:pt x="268" y="159"/>
                    <a:pt x="264" y="101"/>
                  </a:cubicBezTo>
                  <a:cubicBezTo>
                    <a:pt x="263" y="100"/>
                    <a:pt x="259" y="47"/>
                    <a:pt x="259" y="47"/>
                  </a:cubicBezTo>
                  <a:cubicBezTo>
                    <a:pt x="245" y="50"/>
                    <a:pt x="222" y="55"/>
                    <a:pt x="201" y="105"/>
                  </a:cubicBezTo>
                  <a:cubicBezTo>
                    <a:pt x="193" y="125"/>
                    <a:pt x="176" y="343"/>
                    <a:pt x="142" y="463"/>
                  </a:cubicBezTo>
                  <a:cubicBezTo>
                    <a:pt x="108" y="595"/>
                    <a:pt x="1" y="832"/>
                    <a:pt x="31" y="1003"/>
                  </a:cubicBezTo>
                  <a:cubicBezTo>
                    <a:pt x="230" y="1289"/>
                    <a:pt x="598" y="1417"/>
                    <a:pt x="739" y="1702"/>
                  </a:cubicBezTo>
                  <a:cubicBezTo>
                    <a:pt x="878" y="1989"/>
                    <a:pt x="994" y="2336"/>
                    <a:pt x="1571" y="2557"/>
                  </a:cubicBezTo>
                  <a:cubicBezTo>
                    <a:pt x="1805" y="2647"/>
                    <a:pt x="2023" y="2682"/>
                    <a:pt x="2210" y="2682"/>
                  </a:cubicBezTo>
                  <a:cubicBezTo>
                    <a:pt x="2486" y="2682"/>
                    <a:pt x="2692" y="2606"/>
                    <a:pt x="2775" y="2516"/>
                  </a:cubicBezTo>
                  <a:cubicBezTo>
                    <a:pt x="2914" y="2365"/>
                    <a:pt x="2841" y="2187"/>
                    <a:pt x="2494" y="1914"/>
                  </a:cubicBezTo>
                  <a:cubicBezTo>
                    <a:pt x="2124" y="1625"/>
                    <a:pt x="1701" y="879"/>
                    <a:pt x="1701" y="879"/>
                  </a:cubicBezTo>
                  <a:cubicBezTo>
                    <a:pt x="1643" y="775"/>
                    <a:pt x="1595" y="662"/>
                    <a:pt x="1549" y="551"/>
                  </a:cubicBezTo>
                  <a:cubicBezTo>
                    <a:pt x="1505" y="445"/>
                    <a:pt x="1502" y="318"/>
                    <a:pt x="1474" y="204"/>
                  </a:cubicBezTo>
                  <a:cubicBezTo>
                    <a:pt x="1462" y="152"/>
                    <a:pt x="1446" y="95"/>
                    <a:pt x="1405" y="59"/>
                  </a:cubicBezTo>
                  <a:cubicBezTo>
                    <a:pt x="1364" y="23"/>
                    <a:pt x="1304" y="15"/>
                    <a:pt x="1250" y="11"/>
                  </a:cubicBezTo>
                  <a:cubicBezTo>
                    <a:pt x="1193" y="6"/>
                    <a:pt x="1136" y="0"/>
                    <a:pt x="1079"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3"/>
            <p:cNvSpPr/>
            <p:nvPr/>
          </p:nvSpPr>
          <p:spPr>
            <a:xfrm>
              <a:off x="2492800" y="1397525"/>
              <a:ext cx="72875" cy="67075"/>
            </a:xfrm>
            <a:custGeom>
              <a:avLst/>
              <a:gdLst/>
              <a:ahLst/>
              <a:cxnLst/>
              <a:rect l="l" t="t" r="r" b="b"/>
              <a:pathLst>
                <a:path w="2915" h="2683" extrusionOk="0">
                  <a:moveTo>
                    <a:pt x="1079" y="0"/>
                  </a:moveTo>
                  <a:cubicBezTo>
                    <a:pt x="1048" y="0"/>
                    <a:pt x="1018" y="2"/>
                    <a:pt x="988" y="6"/>
                  </a:cubicBezTo>
                  <a:cubicBezTo>
                    <a:pt x="901" y="17"/>
                    <a:pt x="813" y="49"/>
                    <a:pt x="753" y="112"/>
                  </a:cubicBezTo>
                  <a:cubicBezTo>
                    <a:pt x="709" y="158"/>
                    <a:pt x="679" y="218"/>
                    <a:pt x="631" y="259"/>
                  </a:cubicBezTo>
                  <a:cubicBezTo>
                    <a:pt x="592" y="292"/>
                    <a:pt x="539" y="310"/>
                    <a:pt x="486" y="310"/>
                  </a:cubicBezTo>
                  <a:cubicBezTo>
                    <a:pt x="453" y="310"/>
                    <a:pt x="421" y="304"/>
                    <a:pt x="392" y="290"/>
                  </a:cubicBezTo>
                  <a:cubicBezTo>
                    <a:pt x="278" y="236"/>
                    <a:pt x="268" y="159"/>
                    <a:pt x="264" y="101"/>
                  </a:cubicBezTo>
                  <a:cubicBezTo>
                    <a:pt x="263" y="100"/>
                    <a:pt x="259" y="47"/>
                    <a:pt x="259" y="47"/>
                  </a:cubicBezTo>
                  <a:cubicBezTo>
                    <a:pt x="245" y="50"/>
                    <a:pt x="222" y="55"/>
                    <a:pt x="201" y="105"/>
                  </a:cubicBezTo>
                  <a:cubicBezTo>
                    <a:pt x="193" y="125"/>
                    <a:pt x="176" y="343"/>
                    <a:pt x="142" y="463"/>
                  </a:cubicBezTo>
                  <a:cubicBezTo>
                    <a:pt x="108" y="595"/>
                    <a:pt x="1" y="832"/>
                    <a:pt x="31" y="1003"/>
                  </a:cubicBezTo>
                  <a:cubicBezTo>
                    <a:pt x="230" y="1289"/>
                    <a:pt x="598" y="1417"/>
                    <a:pt x="739" y="1702"/>
                  </a:cubicBezTo>
                  <a:cubicBezTo>
                    <a:pt x="878" y="1989"/>
                    <a:pt x="994" y="2336"/>
                    <a:pt x="1571" y="2557"/>
                  </a:cubicBezTo>
                  <a:cubicBezTo>
                    <a:pt x="1805" y="2647"/>
                    <a:pt x="2023" y="2682"/>
                    <a:pt x="2210" y="2682"/>
                  </a:cubicBezTo>
                  <a:cubicBezTo>
                    <a:pt x="2486" y="2682"/>
                    <a:pt x="2692" y="2606"/>
                    <a:pt x="2775" y="2516"/>
                  </a:cubicBezTo>
                  <a:cubicBezTo>
                    <a:pt x="2914" y="2365"/>
                    <a:pt x="2841" y="2187"/>
                    <a:pt x="2494" y="1914"/>
                  </a:cubicBezTo>
                  <a:cubicBezTo>
                    <a:pt x="2124" y="1625"/>
                    <a:pt x="1701" y="879"/>
                    <a:pt x="1701" y="879"/>
                  </a:cubicBezTo>
                  <a:cubicBezTo>
                    <a:pt x="1643" y="775"/>
                    <a:pt x="1595" y="662"/>
                    <a:pt x="1549" y="551"/>
                  </a:cubicBezTo>
                  <a:cubicBezTo>
                    <a:pt x="1505" y="445"/>
                    <a:pt x="1502" y="318"/>
                    <a:pt x="1474" y="204"/>
                  </a:cubicBezTo>
                  <a:cubicBezTo>
                    <a:pt x="1462" y="152"/>
                    <a:pt x="1446" y="95"/>
                    <a:pt x="1405" y="59"/>
                  </a:cubicBezTo>
                  <a:cubicBezTo>
                    <a:pt x="1364" y="23"/>
                    <a:pt x="1304" y="15"/>
                    <a:pt x="1250" y="11"/>
                  </a:cubicBezTo>
                  <a:cubicBezTo>
                    <a:pt x="1193" y="6"/>
                    <a:pt x="1136" y="0"/>
                    <a:pt x="10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3"/>
            <p:cNvSpPr/>
            <p:nvPr/>
          </p:nvSpPr>
          <p:spPr>
            <a:xfrm>
              <a:off x="2523000" y="1440525"/>
              <a:ext cx="43800" cy="24700"/>
            </a:xfrm>
            <a:custGeom>
              <a:avLst/>
              <a:gdLst/>
              <a:ahLst/>
              <a:cxnLst/>
              <a:rect l="l" t="t" r="r" b="b"/>
              <a:pathLst>
                <a:path w="1752" h="988" extrusionOk="0">
                  <a:moveTo>
                    <a:pt x="892" y="0"/>
                  </a:moveTo>
                  <a:cubicBezTo>
                    <a:pt x="795" y="0"/>
                    <a:pt x="683" y="17"/>
                    <a:pt x="555" y="57"/>
                  </a:cubicBezTo>
                  <a:cubicBezTo>
                    <a:pt x="65" y="209"/>
                    <a:pt x="1" y="630"/>
                    <a:pt x="1" y="630"/>
                  </a:cubicBezTo>
                  <a:cubicBezTo>
                    <a:pt x="1" y="630"/>
                    <a:pt x="206" y="880"/>
                    <a:pt x="667" y="955"/>
                  </a:cubicBezTo>
                  <a:cubicBezTo>
                    <a:pt x="805" y="977"/>
                    <a:pt x="925" y="988"/>
                    <a:pt x="1031" y="988"/>
                  </a:cubicBezTo>
                  <a:cubicBezTo>
                    <a:pt x="1278" y="988"/>
                    <a:pt x="1446" y="929"/>
                    <a:pt x="1577" y="812"/>
                  </a:cubicBezTo>
                  <a:cubicBezTo>
                    <a:pt x="1752" y="657"/>
                    <a:pt x="1560" y="370"/>
                    <a:pt x="1415" y="223"/>
                  </a:cubicBezTo>
                  <a:cubicBezTo>
                    <a:pt x="1327" y="131"/>
                    <a:pt x="1167" y="0"/>
                    <a:pt x="89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3"/>
            <p:cNvSpPr/>
            <p:nvPr/>
          </p:nvSpPr>
          <p:spPr>
            <a:xfrm>
              <a:off x="2512300" y="1411325"/>
              <a:ext cx="21450" cy="7350"/>
            </a:xfrm>
            <a:custGeom>
              <a:avLst/>
              <a:gdLst/>
              <a:ahLst/>
              <a:cxnLst/>
              <a:rect l="l" t="t" r="r" b="b"/>
              <a:pathLst>
                <a:path w="858" h="294" extrusionOk="0">
                  <a:moveTo>
                    <a:pt x="606" y="0"/>
                  </a:moveTo>
                  <a:cubicBezTo>
                    <a:pt x="336" y="0"/>
                    <a:pt x="84" y="145"/>
                    <a:pt x="21" y="208"/>
                  </a:cubicBezTo>
                  <a:cubicBezTo>
                    <a:pt x="0" y="226"/>
                    <a:pt x="1" y="259"/>
                    <a:pt x="22" y="278"/>
                  </a:cubicBezTo>
                  <a:cubicBezTo>
                    <a:pt x="30" y="286"/>
                    <a:pt x="40" y="291"/>
                    <a:pt x="51" y="292"/>
                  </a:cubicBezTo>
                  <a:cubicBezTo>
                    <a:pt x="54" y="293"/>
                    <a:pt x="57" y="293"/>
                    <a:pt x="60" y="293"/>
                  </a:cubicBezTo>
                  <a:cubicBezTo>
                    <a:pt x="72" y="293"/>
                    <a:pt x="85" y="288"/>
                    <a:pt x="95" y="278"/>
                  </a:cubicBezTo>
                  <a:cubicBezTo>
                    <a:pt x="144" y="231"/>
                    <a:pt x="369" y="100"/>
                    <a:pt x="607" y="100"/>
                  </a:cubicBezTo>
                  <a:cubicBezTo>
                    <a:pt x="684" y="100"/>
                    <a:pt x="762" y="113"/>
                    <a:pt x="835" y="148"/>
                  </a:cubicBezTo>
                  <a:cubicBezTo>
                    <a:pt x="857" y="115"/>
                    <a:pt x="838" y="72"/>
                    <a:pt x="780" y="22"/>
                  </a:cubicBezTo>
                  <a:cubicBezTo>
                    <a:pt x="722" y="7"/>
                    <a:pt x="664" y="0"/>
                    <a:pt x="60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3"/>
            <p:cNvSpPr/>
            <p:nvPr/>
          </p:nvSpPr>
          <p:spPr>
            <a:xfrm>
              <a:off x="2516450" y="1418325"/>
              <a:ext cx="20300" cy="7375"/>
            </a:xfrm>
            <a:custGeom>
              <a:avLst/>
              <a:gdLst/>
              <a:ahLst/>
              <a:cxnLst/>
              <a:rect l="l" t="t" r="r" b="b"/>
              <a:pathLst>
                <a:path w="812" h="295" extrusionOk="0">
                  <a:moveTo>
                    <a:pt x="608" y="0"/>
                  </a:moveTo>
                  <a:cubicBezTo>
                    <a:pt x="338" y="0"/>
                    <a:pt x="84" y="146"/>
                    <a:pt x="21" y="209"/>
                  </a:cubicBezTo>
                  <a:cubicBezTo>
                    <a:pt x="0" y="228"/>
                    <a:pt x="1" y="260"/>
                    <a:pt x="22" y="280"/>
                  </a:cubicBezTo>
                  <a:cubicBezTo>
                    <a:pt x="31" y="287"/>
                    <a:pt x="42" y="292"/>
                    <a:pt x="52" y="294"/>
                  </a:cubicBezTo>
                  <a:cubicBezTo>
                    <a:pt x="54" y="295"/>
                    <a:pt x="57" y="295"/>
                    <a:pt x="59" y="295"/>
                  </a:cubicBezTo>
                  <a:cubicBezTo>
                    <a:pt x="72" y="295"/>
                    <a:pt x="86" y="290"/>
                    <a:pt x="97" y="280"/>
                  </a:cubicBezTo>
                  <a:cubicBezTo>
                    <a:pt x="145" y="232"/>
                    <a:pt x="370" y="100"/>
                    <a:pt x="607" y="100"/>
                  </a:cubicBezTo>
                  <a:cubicBezTo>
                    <a:pt x="675" y="100"/>
                    <a:pt x="744" y="111"/>
                    <a:pt x="810" y="137"/>
                  </a:cubicBezTo>
                  <a:cubicBezTo>
                    <a:pt x="812" y="89"/>
                    <a:pt x="771" y="29"/>
                    <a:pt x="739" y="12"/>
                  </a:cubicBezTo>
                  <a:cubicBezTo>
                    <a:pt x="695" y="4"/>
                    <a:pt x="652" y="0"/>
                    <a:pt x="60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3"/>
            <p:cNvSpPr/>
            <p:nvPr/>
          </p:nvSpPr>
          <p:spPr>
            <a:xfrm>
              <a:off x="2524750" y="1432350"/>
              <a:ext cx="22175" cy="7350"/>
            </a:xfrm>
            <a:custGeom>
              <a:avLst/>
              <a:gdLst/>
              <a:ahLst/>
              <a:cxnLst/>
              <a:rect l="l" t="t" r="r" b="b"/>
              <a:pathLst>
                <a:path w="887" h="294" extrusionOk="0">
                  <a:moveTo>
                    <a:pt x="609" y="0"/>
                  </a:moveTo>
                  <a:cubicBezTo>
                    <a:pt x="338" y="0"/>
                    <a:pt x="86" y="145"/>
                    <a:pt x="23" y="208"/>
                  </a:cubicBezTo>
                  <a:cubicBezTo>
                    <a:pt x="1" y="227"/>
                    <a:pt x="3" y="260"/>
                    <a:pt x="24" y="278"/>
                  </a:cubicBezTo>
                  <a:cubicBezTo>
                    <a:pt x="33" y="287"/>
                    <a:pt x="43" y="292"/>
                    <a:pt x="54" y="293"/>
                  </a:cubicBezTo>
                  <a:cubicBezTo>
                    <a:pt x="56" y="294"/>
                    <a:pt x="59" y="294"/>
                    <a:pt x="62" y="294"/>
                  </a:cubicBezTo>
                  <a:cubicBezTo>
                    <a:pt x="75" y="294"/>
                    <a:pt x="88" y="289"/>
                    <a:pt x="98" y="278"/>
                  </a:cubicBezTo>
                  <a:cubicBezTo>
                    <a:pt x="146" y="230"/>
                    <a:pt x="371" y="100"/>
                    <a:pt x="608" y="100"/>
                  </a:cubicBezTo>
                  <a:cubicBezTo>
                    <a:pt x="702" y="100"/>
                    <a:pt x="799" y="120"/>
                    <a:pt x="887" y="175"/>
                  </a:cubicBezTo>
                  <a:cubicBezTo>
                    <a:pt x="870" y="115"/>
                    <a:pt x="830" y="62"/>
                    <a:pt x="768" y="18"/>
                  </a:cubicBezTo>
                  <a:cubicBezTo>
                    <a:pt x="715" y="6"/>
                    <a:pt x="662" y="0"/>
                    <a:pt x="60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3"/>
            <p:cNvSpPr/>
            <p:nvPr/>
          </p:nvSpPr>
          <p:spPr>
            <a:xfrm>
              <a:off x="2520625" y="1425325"/>
              <a:ext cx="20650" cy="7350"/>
            </a:xfrm>
            <a:custGeom>
              <a:avLst/>
              <a:gdLst/>
              <a:ahLst/>
              <a:cxnLst/>
              <a:rect l="l" t="t" r="r" b="b"/>
              <a:pathLst>
                <a:path w="826" h="294" extrusionOk="0">
                  <a:moveTo>
                    <a:pt x="610" y="0"/>
                  </a:moveTo>
                  <a:cubicBezTo>
                    <a:pt x="338" y="0"/>
                    <a:pt x="85" y="146"/>
                    <a:pt x="22" y="208"/>
                  </a:cubicBezTo>
                  <a:cubicBezTo>
                    <a:pt x="1" y="228"/>
                    <a:pt x="3" y="260"/>
                    <a:pt x="23" y="280"/>
                  </a:cubicBezTo>
                  <a:cubicBezTo>
                    <a:pt x="30" y="288"/>
                    <a:pt x="40" y="291"/>
                    <a:pt x="51" y="293"/>
                  </a:cubicBezTo>
                  <a:cubicBezTo>
                    <a:pt x="53" y="293"/>
                    <a:pt x="56" y="294"/>
                    <a:pt x="58" y="294"/>
                  </a:cubicBezTo>
                  <a:cubicBezTo>
                    <a:pt x="72" y="294"/>
                    <a:pt x="86" y="288"/>
                    <a:pt x="97" y="279"/>
                  </a:cubicBezTo>
                  <a:cubicBezTo>
                    <a:pt x="145" y="231"/>
                    <a:pt x="370" y="100"/>
                    <a:pt x="607" y="100"/>
                  </a:cubicBezTo>
                  <a:cubicBezTo>
                    <a:pt x="680" y="100"/>
                    <a:pt x="755" y="113"/>
                    <a:pt x="826" y="144"/>
                  </a:cubicBezTo>
                  <a:cubicBezTo>
                    <a:pt x="823" y="95"/>
                    <a:pt x="794" y="49"/>
                    <a:pt x="740" y="12"/>
                  </a:cubicBezTo>
                  <a:cubicBezTo>
                    <a:pt x="697" y="4"/>
                    <a:pt x="653" y="0"/>
                    <a:pt x="61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3"/>
            <p:cNvSpPr/>
            <p:nvPr/>
          </p:nvSpPr>
          <p:spPr>
            <a:xfrm>
              <a:off x="2418075" y="1185650"/>
              <a:ext cx="133775" cy="141450"/>
            </a:xfrm>
            <a:custGeom>
              <a:avLst/>
              <a:gdLst/>
              <a:ahLst/>
              <a:cxnLst/>
              <a:rect l="l" t="t" r="r" b="b"/>
              <a:pathLst>
                <a:path w="5351" h="5658" extrusionOk="0">
                  <a:moveTo>
                    <a:pt x="2128" y="0"/>
                  </a:moveTo>
                  <a:lnTo>
                    <a:pt x="1" y="1006"/>
                  </a:lnTo>
                  <a:lnTo>
                    <a:pt x="3966" y="5657"/>
                  </a:lnTo>
                  <a:cubicBezTo>
                    <a:pt x="4360" y="4790"/>
                    <a:pt x="4788" y="4049"/>
                    <a:pt x="5034" y="3381"/>
                  </a:cubicBezTo>
                  <a:cubicBezTo>
                    <a:pt x="5351" y="2511"/>
                    <a:pt x="5151" y="2221"/>
                    <a:pt x="4830" y="1891"/>
                  </a:cubicBezTo>
                  <a:cubicBezTo>
                    <a:pt x="3934" y="970"/>
                    <a:pt x="2675" y="306"/>
                    <a:pt x="2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3"/>
            <p:cNvSpPr/>
            <p:nvPr/>
          </p:nvSpPr>
          <p:spPr>
            <a:xfrm>
              <a:off x="2455350" y="1208500"/>
              <a:ext cx="70125" cy="115675"/>
            </a:xfrm>
            <a:custGeom>
              <a:avLst/>
              <a:gdLst/>
              <a:ahLst/>
              <a:cxnLst/>
              <a:rect l="l" t="t" r="r" b="b"/>
              <a:pathLst>
                <a:path w="2805" h="4627" extrusionOk="0">
                  <a:moveTo>
                    <a:pt x="700" y="0"/>
                  </a:moveTo>
                  <a:cubicBezTo>
                    <a:pt x="699" y="0"/>
                    <a:pt x="554" y="574"/>
                    <a:pt x="86" y="790"/>
                  </a:cubicBezTo>
                  <a:cubicBezTo>
                    <a:pt x="85" y="791"/>
                    <a:pt x="1" y="805"/>
                    <a:pt x="1" y="805"/>
                  </a:cubicBezTo>
                  <a:cubicBezTo>
                    <a:pt x="1" y="805"/>
                    <a:pt x="1915" y="4073"/>
                    <a:pt x="2530" y="4627"/>
                  </a:cubicBezTo>
                  <a:lnTo>
                    <a:pt x="2763" y="4163"/>
                  </a:lnTo>
                  <a:cubicBezTo>
                    <a:pt x="2763" y="4163"/>
                    <a:pt x="2775" y="3574"/>
                    <a:pt x="2791" y="2976"/>
                  </a:cubicBezTo>
                  <a:cubicBezTo>
                    <a:pt x="2805" y="2518"/>
                    <a:pt x="2500" y="2224"/>
                    <a:pt x="2337" y="2102"/>
                  </a:cubicBezTo>
                  <a:cubicBezTo>
                    <a:pt x="1406" y="1406"/>
                    <a:pt x="812" y="951"/>
                    <a:pt x="544" y="755"/>
                  </a:cubicBezTo>
                  <a:cubicBezTo>
                    <a:pt x="697" y="553"/>
                    <a:pt x="760" y="259"/>
                    <a:pt x="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3"/>
            <p:cNvSpPr/>
            <p:nvPr/>
          </p:nvSpPr>
          <p:spPr>
            <a:xfrm>
              <a:off x="2376300" y="1189450"/>
              <a:ext cx="150775" cy="197725"/>
            </a:xfrm>
            <a:custGeom>
              <a:avLst/>
              <a:gdLst/>
              <a:ahLst/>
              <a:cxnLst/>
              <a:rect l="l" t="t" r="r" b="b"/>
              <a:pathLst>
                <a:path w="6031" h="7909" extrusionOk="0">
                  <a:moveTo>
                    <a:pt x="3582" y="0"/>
                  </a:moveTo>
                  <a:lnTo>
                    <a:pt x="283" y="103"/>
                  </a:lnTo>
                  <a:cubicBezTo>
                    <a:pt x="108" y="617"/>
                    <a:pt x="0" y="1654"/>
                    <a:pt x="201" y="2153"/>
                  </a:cubicBezTo>
                  <a:cubicBezTo>
                    <a:pt x="419" y="2697"/>
                    <a:pt x="642" y="3072"/>
                    <a:pt x="1781" y="3549"/>
                  </a:cubicBezTo>
                  <a:cubicBezTo>
                    <a:pt x="2741" y="3949"/>
                    <a:pt x="3684" y="4252"/>
                    <a:pt x="3896" y="4365"/>
                  </a:cubicBezTo>
                  <a:cubicBezTo>
                    <a:pt x="4054" y="4450"/>
                    <a:pt x="4031" y="4811"/>
                    <a:pt x="4083" y="5237"/>
                  </a:cubicBezTo>
                  <a:cubicBezTo>
                    <a:pt x="4140" y="5682"/>
                    <a:pt x="4191" y="5930"/>
                    <a:pt x="4444" y="6881"/>
                  </a:cubicBezTo>
                  <a:cubicBezTo>
                    <a:pt x="4568" y="7343"/>
                    <a:pt x="4725" y="7877"/>
                    <a:pt x="4725" y="7877"/>
                  </a:cubicBezTo>
                  <a:cubicBezTo>
                    <a:pt x="4725" y="7877"/>
                    <a:pt x="4891" y="7909"/>
                    <a:pt x="5125" y="7909"/>
                  </a:cubicBezTo>
                  <a:cubicBezTo>
                    <a:pt x="5387" y="7909"/>
                    <a:pt x="5734" y="7869"/>
                    <a:pt x="6031" y="7701"/>
                  </a:cubicBezTo>
                  <a:cubicBezTo>
                    <a:pt x="6031" y="7701"/>
                    <a:pt x="5894" y="5157"/>
                    <a:pt x="5857" y="4583"/>
                  </a:cubicBezTo>
                  <a:cubicBezTo>
                    <a:pt x="5824" y="4092"/>
                    <a:pt x="5849" y="3634"/>
                    <a:pt x="5477" y="3272"/>
                  </a:cubicBezTo>
                  <a:cubicBezTo>
                    <a:pt x="5157" y="2961"/>
                    <a:pt x="3248" y="1551"/>
                    <a:pt x="3248" y="1551"/>
                  </a:cubicBezTo>
                  <a:cubicBezTo>
                    <a:pt x="3248" y="1551"/>
                    <a:pt x="3923" y="877"/>
                    <a:pt x="3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3"/>
            <p:cNvSpPr/>
            <p:nvPr/>
          </p:nvSpPr>
          <p:spPr>
            <a:xfrm>
              <a:off x="2364825" y="1071800"/>
              <a:ext cx="116450" cy="150175"/>
            </a:xfrm>
            <a:custGeom>
              <a:avLst/>
              <a:gdLst/>
              <a:ahLst/>
              <a:cxnLst/>
              <a:rect l="l" t="t" r="r" b="b"/>
              <a:pathLst>
                <a:path w="4658" h="6007" extrusionOk="0">
                  <a:moveTo>
                    <a:pt x="2026" y="0"/>
                  </a:moveTo>
                  <a:cubicBezTo>
                    <a:pt x="2026" y="0"/>
                    <a:pt x="1373" y="77"/>
                    <a:pt x="681" y="387"/>
                  </a:cubicBezTo>
                  <a:cubicBezTo>
                    <a:pt x="293" y="561"/>
                    <a:pt x="1" y="1117"/>
                    <a:pt x="256" y="2123"/>
                  </a:cubicBezTo>
                  <a:cubicBezTo>
                    <a:pt x="324" y="2395"/>
                    <a:pt x="525" y="2834"/>
                    <a:pt x="658" y="3438"/>
                  </a:cubicBezTo>
                  <a:cubicBezTo>
                    <a:pt x="711" y="3677"/>
                    <a:pt x="726" y="3869"/>
                    <a:pt x="681" y="4136"/>
                  </a:cubicBezTo>
                  <a:cubicBezTo>
                    <a:pt x="609" y="4571"/>
                    <a:pt x="545" y="5272"/>
                    <a:pt x="567" y="5707"/>
                  </a:cubicBezTo>
                  <a:cubicBezTo>
                    <a:pt x="567" y="5707"/>
                    <a:pt x="1014" y="6007"/>
                    <a:pt x="1848" y="6007"/>
                  </a:cubicBezTo>
                  <a:cubicBezTo>
                    <a:pt x="2193" y="6007"/>
                    <a:pt x="2603" y="5955"/>
                    <a:pt x="3075" y="5811"/>
                  </a:cubicBezTo>
                  <a:cubicBezTo>
                    <a:pt x="4370" y="5415"/>
                    <a:pt x="4620" y="4756"/>
                    <a:pt x="4620" y="4756"/>
                  </a:cubicBezTo>
                  <a:cubicBezTo>
                    <a:pt x="4505" y="4279"/>
                    <a:pt x="4460" y="4128"/>
                    <a:pt x="4273" y="3670"/>
                  </a:cubicBezTo>
                  <a:cubicBezTo>
                    <a:pt x="4304" y="3395"/>
                    <a:pt x="4304" y="3136"/>
                    <a:pt x="4273" y="2898"/>
                  </a:cubicBezTo>
                  <a:cubicBezTo>
                    <a:pt x="4273" y="2898"/>
                    <a:pt x="4539" y="2639"/>
                    <a:pt x="4602" y="2140"/>
                  </a:cubicBezTo>
                  <a:cubicBezTo>
                    <a:pt x="4657" y="1697"/>
                    <a:pt x="4444" y="1386"/>
                    <a:pt x="4016" y="903"/>
                  </a:cubicBezTo>
                  <a:cubicBezTo>
                    <a:pt x="3576" y="407"/>
                    <a:pt x="3262" y="166"/>
                    <a:pt x="3262" y="166"/>
                  </a:cubicBezTo>
                  <a:lnTo>
                    <a:pt x="20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3"/>
            <p:cNvSpPr/>
            <p:nvPr/>
          </p:nvSpPr>
          <p:spPr>
            <a:xfrm>
              <a:off x="2363275" y="980600"/>
              <a:ext cx="107475" cy="83650"/>
            </a:xfrm>
            <a:custGeom>
              <a:avLst/>
              <a:gdLst/>
              <a:ahLst/>
              <a:cxnLst/>
              <a:rect l="l" t="t" r="r" b="b"/>
              <a:pathLst>
                <a:path w="4299" h="3346" extrusionOk="0">
                  <a:moveTo>
                    <a:pt x="2776" y="1"/>
                  </a:moveTo>
                  <a:cubicBezTo>
                    <a:pt x="2676" y="1"/>
                    <a:pt x="2576" y="31"/>
                    <a:pt x="2492" y="97"/>
                  </a:cubicBezTo>
                  <a:cubicBezTo>
                    <a:pt x="2405" y="185"/>
                    <a:pt x="2338" y="217"/>
                    <a:pt x="2272" y="217"/>
                  </a:cubicBezTo>
                  <a:cubicBezTo>
                    <a:pt x="2191" y="217"/>
                    <a:pt x="2110" y="168"/>
                    <a:pt x="1992" y="112"/>
                  </a:cubicBezTo>
                  <a:cubicBezTo>
                    <a:pt x="1921" y="81"/>
                    <a:pt x="1842" y="64"/>
                    <a:pt x="1763" y="64"/>
                  </a:cubicBezTo>
                  <a:cubicBezTo>
                    <a:pt x="1630" y="64"/>
                    <a:pt x="1499" y="112"/>
                    <a:pt x="1407" y="220"/>
                  </a:cubicBezTo>
                  <a:cubicBezTo>
                    <a:pt x="1347" y="283"/>
                    <a:pt x="1316" y="367"/>
                    <a:pt x="1280" y="445"/>
                  </a:cubicBezTo>
                  <a:cubicBezTo>
                    <a:pt x="1271" y="466"/>
                    <a:pt x="1262" y="485"/>
                    <a:pt x="1247" y="501"/>
                  </a:cubicBezTo>
                  <a:cubicBezTo>
                    <a:pt x="1229" y="518"/>
                    <a:pt x="1217" y="537"/>
                    <a:pt x="1201" y="554"/>
                  </a:cubicBezTo>
                  <a:cubicBezTo>
                    <a:pt x="1165" y="594"/>
                    <a:pt x="1116" y="621"/>
                    <a:pt x="1067" y="639"/>
                  </a:cubicBezTo>
                  <a:cubicBezTo>
                    <a:pt x="995" y="665"/>
                    <a:pt x="919" y="678"/>
                    <a:pt x="849" y="711"/>
                  </a:cubicBezTo>
                  <a:cubicBezTo>
                    <a:pt x="696" y="783"/>
                    <a:pt x="595" y="949"/>
                    <a:pt x="568" y="1122"/>
                  </a:cubicBezTo>
                  <a:cubicBezTo>
                    <a:pt x="551" y="1228"/>
                    <a:pt x="556" y="1337"/>
                    <a:pt x="542" y="1445"/>
                  </a:cubicBezTo>
                  <a:cubicBezTo>
                    <a:pt x="539" y="1464"/>
                    <a:pt x="535" y="1483"/>
                    <a:pt x="531" y="1503"/>
                  </a:cubicBezTo>
                  <a:cubicBezTo>
                    <a:pt x="520" y="1554"/>
                    <a:pt x="500" y="1606"/>
                    <a:pt x="471" y="1650"/>
                  </a:cubicBezTo>
                  <a:cubicBezTo>
                    <a:pt x="459" y="1671"/>
                    <a:pt x="443" y="1691"/>
                    <a:pt x="423" y="1708"/>
                  </a:cubicBezTo>
                  <a:cubicBezTo>
                    <a:pt x="406" y="1723"/>
                    <a:pt x="386" y="1735"/>
                    <a:pt x="365" y="1746"/>
                  </a:cubicBezTo>
                  <a:cubicBezTo>
                    <a:pt x="304" y="1780"/>
                    <a:pt x="237" y="1806"/>
                    <a:pt x="179" y="1846"/>
                  </a:cubicBezTo>
                  <a:cubicBezTo>
                    <a:pt x="93" y="1905"/>
                    <a:pt x="28" y="1999"/>
                    <a:pt x="1" y="2104"/>
                  </a:cubicBezTo>
                  <a:cubicBezTo>
                    <a:pt x="16" y="2102"/>
                    <a:pt x="31" y="2100"/>
                    <a:pt x="47" y="2100"/>
                  </a:cubicBezTo>
                  <a:cubicBezTo>
                    <a:pt x="135" y="2100"/>
                    <a:pt x="222" y="2144"/>
                    <a:pt x="274" y="2219"/>
                  </a:cubicBezTo>
                  <a:cubicBezTo>
                    <a:pt x="325" y="2292"/>
                    <a:pt x="340" y="2384"/>
                    <a:pt x="362" y="2472"/>
                  </a:cubicBezTo>
                  <a:cubicBezTo>
                    <a:pt x="383" y="2560"/>
                    <a:pt x="417" y="2652"/>
                    <a:pt x="489" y="2700"/>
                  </a:cubicBezTo>
                  <a:cubicBezTo>
                    <a:pt x="584" y="2765"/>
                    <a:pt x="713" y="2736"/>
                    <a:pt x="821" y="2777"/>
                  </a:cubicBezTo>
                  <a:cubicBezTo>
                    <a:pt x="916" y="2812"/>
                    <a:pt x="985" y="2895"/>
                    <a:pt x="1038" y="2983"/>
                  </a:cubicBezTo>
                  <a:cubicBezTo>
                    <a:pt x="1065" y="3030"/>
                    <a:pt x="1091" y="3077"/>
                    <a:pt x="1125" y="3118"/>
                  </a:cubicBezTo>
                  <a:cubicBezTo>
                    <a:pt x="1225" y="3243"/>
                    <a:pt x="1388" y="3290"/>
                    <a:pt x="1540" y="3326"/>
                  </a:cubicBezTo>
                  <a:cubicBezTo>
                    <a:pt x="1582" y="3335"/>
                    <a:pt x="1623" y="3345"/>
                    <a:pt x="1665" y="3345"/>
                  </a:cubicBezTo>
                  <a:cubicBezTo>
                    <a:pt x="1672" y="3345"/>
                    <a:pt x="1678" y="3345"/>
                    <a:pt x="1685" y="3344"/>
                  </a:cubicBezTo>
                  <a:cubicBezTo>
                    <a:pt x="1735" y="3341"/>
                    <a:pt x="1785" y="3321"/>
                    <a:pt x="1816" y="3278"/>
                  </a:cubicBezTo>
                  <a:cubicBezTo>
                    <a:pt x="1829" y="3259"/>
                    <a:pt x="1855" y="3248"/>
                    <a:pt x="1875" y="3236"/>
                  </a:cubicBezTo>
                  <a:cubicBezTo>
                    <a:pt x="1899" y="3221"/>
                    <a:pt x="1921" y="3204"/>
                    <a:pt x="1945" y="3185"/>
                  </a:cubicBezTo>
                  <a:cubicBezTo>
                    <a:pt x="1999" y="3143"/>
                    <a:pt x="2051" y="3099"/>
                    <a:pt x="2112" y="3070"/>
                  </a:cubicBezTo>
                  <a:cubicBezTo>
                    <a:pt x="2176" y="3041"/>
                    <a:pt x="2237" y="3029"/>
                    <a:pt x="2294" y="3029"/>
                  </a:cubicBezTo>
                  <a:cubicBezTo>
                    <a:pt x="2534" y="3029"/>
                    <a:pt x="2728" y="3232"/>
                    <a:pt x="2955" y="3232"/>
                  </a:cubicBezTo>
                  <a:cubicBezTo>
                    <a:pt x="3056" y="3232"/>
                    <a:pt x="3163" y="3192"/>
                    <a:pt x="3284" y="3077"/>
                  </a:cubicBezTo>
                  <a:cubicBezTo>
                    <a:pt x="3377" y="2983"/>
                    <a:pt x="3424" y="2844"/>
                    <a:pt x="3521" y="2756"/>
                  </a:cubicBezTo>
                  <a:cubicBezTo>
                    <a:pt x="3590" y="2693"/>
                    <a:pt x="3674" y="2652"/>
                    <a:pt x="3783" y="2628"/>
                  </a:cubicBezTo>
                  <a:cubicBezTo>
                    <a:pt x="3949" y="2591"/>
                    <a:pt x="4036" y="2451"/>
                    <a:pt x="4041" y="2342"/>
                  </a:cubicBezTo>
                  <a:cubicBezTo>
                    <a:pt x="4047" y="2223"/>
                    <a:pt x="3968" y="2099"/>
                    <a:pt x="3996" y="1984"/>
                  </a:cubicBezTo>
                  <a:cubicBezTo>
                    <a:pt x="4018" y="1893"/>
                    <a:pt x="4108" y="1834"/>
                    <a:pt x="4151" y="1750"/>
                  </a:cubicBezTo>
                  <a:cubicBezTo>
                    <a:pt x="4248" y="1558"/>
                    <a:pt x="4090" y="1343"/>
                    <a:pt x="3904" y="1306"/>
                  </a:cubicBezTo>
                  <a:lnTo>
                    <a:pt x="3904" y="1306"/>
                  </a:lnTo>
                  <a:cubicBezTo>
                    <a:pt x="3927" y="1309"/>
                    <a:pt x="3950" y="1310"/>
                    <a:pt x="3973" y="1310"/>
                  </a:cubicBezTo>
                  <a:cubicBezTo>
                    <a:pt x="4055" y="1310"/>
                    <a:pt x="4137" y="1292"/>
                    <a:pt x="4198" y="1238"/>
                  </a:cubicBezTo>
                  <a:cubicBezTo>
                    <a:pt x="4276" y="1168"/>
                    <a:pt x="4299" y="1023"/>
                    <a:pt x="4221" y="955"/>
                  </a:cubicBezTo>
                  <a:lnTo>
                    <a:pt x="4221" y="955"/>
                  </a:lnTo>
                  <a:cubicBezTo>
                    <a:pt x="4208" y="1010"/>
                    <a:pt x="4153" y="1042"/>
                    <a:pt x="4098" y="1042"/>
                  </a:cubicBezTo>
                  <a:cubicBezTo>
                    <a:pt x="4075" y="1042"/>
                    <a:pt x="4051" y="1036"/>
                    <a:pt x="4031" y="1023"/>
                  </a:cubicBezTo>
                  <a:cubicBezTo>
                    <a:pt x="3965" y="981"/>
                    <a:pt x="3940" y="891"/>
                    <a:pt x="3950" y="811"/>
                  </a:cubicBezTo>
                  <a:cubicBezTo>
                    <a:pt x="3960" y="728"/>
                    <a:pt x="3987" y="641"/>
                    <a:pt x="3960" y="564"/>
                  </a:cubicBezTo>
                  <a:cubicBezTo>
                    <a:pt x="3893" y="412"/>
                    <a:pt x="3739" y="359"/>
                    <a:pt x="3644" y="359"/>
                  </a:cubicBezTo>
                  <a:cubicBezTo>
                    <a:pt x="3637" y="359"/>
                    <a:pt x="3630" y="359"/>
                    <a:pt x="3624" y="360"/>
                  </a:cubicBezTo>
                  <a:cubicBezTo>
                    <a:pt x="3532" y="367"/>
                    <a:pt x="3467" y="398"/>
                    <a:pt x="3416" y="398"/>
                  </a:cubicBezTo>
                  <a:cubicBezTo>
                    <a:pt x="3416" y="398"/>
                    <a:pt x="3415" y="398"/>
                    <a:pt x="3414" y="398"/>
                  </a:cubicBezTo>
                  <a:cubicBezTo>
                    <a:pt x="3324" y="397"/>
                    <a:pt x="3267" y="300"/>
                    <a:pt x="3212" y="226"/>
                  </a:cubicBezTo>
                  <a:cubicBezTo>
                    <a:pt x="3110" y="85"/>
                    <a:pt x="2942"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3"/>
            <p:cNvSpPr/>
            <p:nvPr/>
          </p:nvSpPr>
          <p:spPr>
            <a:xfrm>
              <a:off x="2390000" y="1005725"/>
              <a:ext cx="28150" cy="21050"/>
            </a:xfrm>
            <a:custGeom>
              <a:avLst/>
              <a:gdLst/>
              <a:ahLst/>
              <a:cxnLst/>
              <a:rect l="l" t="t" r="r" b="b"/>
              <a:pathLst>
                <a:path w="1126" h="842" extrusionOk="0">
                  <a:moveTo>
                    <a:pt x="754" y="160"/>
                  </a:moveTo>
                  <a:cubicBezTo>
                    <a:pt x="742" y="160"/>
                    <a:pt x="729" y="161"/>
                    <a:pt x="717" y="163"/>
                  </a:cubicBezTo>
                  <a:cubicBezTo>
                    <a:pt x="618" y="179"/>
                    <a:pt x="562" y="259"/>
                    <a:pt x="532" y="348"/>
                  </a:cubicBezTo>
                  <a:cubicBezTo>
                    <a:pt x="517" y="393"/>
                    <a:pt x="505" y="447"/>
                    <a:pt x="468" y="481"/>
                  </a:cubicBezTo>
                  <a:cubicBezTo>
                    <a:pt x="421" y="523"/>
                    <a:pt x="350" y="512"/>
                    <a:pt x="291" y="517"/>
                  </a:cubicBezTo>
                  <a:cubicBezTo>
                    <a:pt x="217" y="522"/>
                    <a:pt x="118" y="573"/>
                    <a:pt x="154" y="662"/>
                  </a:cubicBezTo>
                  <a:cubicBezTo>
                    <a:pt x="155" y="664"/>
                    <a:pt x="157" y="665"/>
                    <a:pt x="158" y="665"/>
                  </a:cubicBezTo>
                  <a:cubicBezTo>
                    <a:pt x="162" y="665"/>
                    <a:pt x="165" y="659"/>
                    <a:pt x="165" y="656"/>
                  </a:cubicBezTo>
                  <a:cubicBezTo>
                    <a:pt x="165" y="523"/>
                    <a:pt x="374" y="580"/>
                    <a:pt x="451" y="545"/>
                  </a:cubicBezTo>
                  <a:cubicBezTo>
                    <a:pt x="524" y="512"/>
                    <a:pt x="545" y="431"/>
                    <a:pt x="576" y="364"/>
                  </a:cubicBezTo>
                  <a:cubicBezTo>
                    <a:pt x="616" y="276"/>
                    <a:pt x="687" y="231"/>
                    <a:pt x="777" y="231"/>
                  </a:cubicBezTo>
                  <a:cubicBezTo>
                    <a:pt x="790" y="231"/>
                    <a:pt x="803" y="231"/>
                    <a:pt x="816" y="233"/>
                  </a:cubicBezTo>
                  <a:cubicBezTo>
                    <a:pt x="852" y="238"/>
                    <a:pt x="895" y="247"/>
                    <a:pt x="936" y="247"/>
                  </a:cubicBezTo>
                  <a:cubicBezTo>
                    <a:pt x="982" y="247"/>
                    <a:pt x="1026" y="236"/>
                    <a:pt x="1053" y="193"/>
                  </a:cubicBezTo>
                  <a:cubicBezTo>
                    <a:pt x="1057" y="187"/>
                    <a:pt x="1061" y="162"/>
                    <a:pt x="1050" y="162"/>
                  </a:cubicBezTo>
                  <a:cubicBezTo>
                    <a:pt x="1049" y="162"/>
                    <a:pt x="1047" y="163"/>
                    <a:pt x="1046" y="163"/>
                  </a:cubicBezTo>
                  <a:cubicBezTo>
                    <a:pt x="1010" y="176"/>
                    <a:pt x="975" y="183"/>
                    <a:pt x="939" y="183"/>
                  </a:cubicBezTo>
                  <a:cubicBezTo>
                    <a:pt x="923" y="183"/>
                    <a:pt x="906" y="181"/>
                    <a:pt x="888" y="179"/>
                  </a:cubicBezTo>
                  <a:cubicBezTo>
                    <a:pt x="844" y="171"/>
                    <a:pt x="799" y="160"/>
                    <a:pt x="754" y="160"/>
                  </a:cubicBezTo>
                  <a:close/>
                  <a:moveTo>
                    <a:pt x="709" y="1"/>
                  </a:moveTo>
                  <a:cubicBezTo>
                    <a:pt x="693" y="1"/>
                    <a:pt x="677" y="1"/>
                    <a:pt x="661" y="3"/>
                  </a:cubicBezTo>
                  <a:cubicBezTo>
                    <a:pt x="599" y="9"/>
                    <a:pt x="534" y="29"/>
                    <a:pt x="489" y="74"/>
                  </a:cubicBezTo>
                  <a:cubicBezTo>
                    <a:pt x="443" y="120"/>
                    <a:pt x="437" y="179"/>
                    <a:pt x="429" y="238"/>
                  </a:cubicBezTo>
                  <a:cubicBezTo>
                    <a:pt x="416" y="328"/>
                    <a:pt x="371" y="367"/>
                    <a:pt x="282" y="373"/>
                  </a:cubicBezTo>
                  <a:cubicBezTo>
                    <a:pt x="226" y="376"/>
                    <a:pt x="165" y="368"/>
                    <a:pt x="113" y="389"/>
                  </a:cubicBezTo>
                  <a:cubicBezTo>
                    <a:pt x="2" y="431"/>
                    <a:pt x="0" y="566"/>
                    <a:pt x="26" y="664"/>
                  </a:cubicBezTo>
                  <a:cubicBezTo>
                    <a:pt x="27" y="667"/>
                    <a:pt x="28" y="668"/>
                    <a:pt x="30" y="668"/>
                  </a:cubicBezTo>
                  <a:cubicBezTo>
                    <a:pt x="34" y="668"/>
                    <a:pt x="39" y="659"/>
                    <a:pt x="38" y="656"/>
                  </a:cubicBezTo>
                  <a:cubicBezTo>
                    <a:pt x="36" y="583"/>
                    <a:pt x="23" y="490"/>
                    <a:pt x="91" y="442"/>
                  </a:cubicBezTo>
                  <a:cubicBezTo>
                    <a:pt x="140" y="409"/>
                    <a:pt x="209" y="416"/>
                    <a:pt x="266" y="414"/>
                  </a:cubicBezTo>
                  <a:cubicBezTo>
                    <a:pt x="374" y="410"/>
                    <a:pt x="438" y="368"/>
                    <a:pt x="459" y="259"/>
                  </a:cubicBezTo>
                  <a:cubicBezTo>
                    <a:pt x="473" y="182"/>
                    <a:pt x="486" y="120"/>
                    <a:pt x="563" y="84"/>
                  </a:cubicBezTo>
                  <a:cubicBezTo>
                    <a:pt x="608" y="62"/>
                    <a:pt x="658" y="53"/>
                    <a:pt x="709" y="53"/>
                  </a:cubicBezTo>
                  <a:cubicBezTo>
                    <a:pt x="739" y="53"/>
                    <a:pt x="769" y="56"/>
                    <a:pt x="797" y="62"/>
                  </a:cubicBezTo>
                  <a:cubicBezTo>
                    <a:pt x="853" y="71"/>
                    <a:pt x="942" y="111"/>
                    <a:pt x="1016" y="111"/>
                  </a:cubicBezTo>
                  <a:cubicBezTo>
                    <a:pt x="1061" y="111"/>
                    <a:pt x="1100" y="96"/>
                    <a:pt x="1123" y="52"/>
                  </a:cubicBezTo>
                  <a:cubicBezTo>
                    <a:pt x="1124" y="45"/>
                    <a:pt x="1125" y="27"/>
                    <a:pt x="1118" y="27"/>
                  </a:cubicBezTo>
                  <a:cubicBezTo>
                    <a:pt x="1117" y="27"/>
                    <a:pt x="1116" y="27"/>
                    <a:pt x="1115" y="28"/>
                  </a:cubicBezTo>
                  <a:cubicBezTo>
                    <a:pt x="1080" y="42"/>
                    <a:pt x="1056" y="59"/>
                    <a:pt x="1017" y="59"/>
                  </a:cubicBezTo>
                  <a:cubicBezTo>
                    <a:pt x="1015" y="59"/>
                    <a:pt x="1012" y="59"/>
                    <a:pt x="1010" y="59"/>
                  </a:cubicBezTo>
                  <a:cubicBezTo>
                    <a:pt x="970" y="58"/>
                    <a:pt x="933" y="44"/>
                    <a:pt x="895" y="33"/>
                  </a:cubicBezTo>
                  <a:cubicBezTo>
                    <a:pt x="833" y="13"/>
                    <a:pt x="773" y="1"/>
                    <a:pt x="709" y="1"/>
                  </a:cubicBezTo>
                  <a:close/>
                  <a:moveTo>
                    <a:pt x="949" y="330"/>
                  </a:moveTo>
                  <a:cubicBezTo>
                    <a:pt x="939" y="330"/>
                    <a:pt x="929" y="331"/>
                    <a:pt x="919" y="332"/>
                  </a:cubicBezTo>
                  <a:cubicBezTo>
                    <a:pt x="908" y="333"/>
                    <a:pt x="896" y="333"/>
                    <a:pt x="886" y="335"/>
                  </a:cubicBezTo>
                  <a:cubicBezTo>
                    <a:pt x="821" y="341"/>
                    <a:pt x="756" y="352"/>
                    <a:pt x="716" y="408"/>
                  </a:cubicBezTo>
                  <a:cubicBezTo>
                    <a:pt x="695" y="437"/>
                    <a:pt x="689" y="473"/>
                    <a:pt x="674" y="505"/>
                  </a:cubicBezTo>
                  <a:cubicBezTo>
                    <a:pt x="659" y="538"/>
                    <a:pt x="634" y="566"/>
                    <a:pt x="603" y="584"/>
                  </a:cubicBezTo>
                  <a:cubicBezTo>
                    <a:pt x="542" y="620"/>
                    <a:pt x="467" y="616"/>
                    <a:pt x="416" y="672"/>
                  </a:cubicBezTo>
                  <a:cubicBezTo>
                    <a:pt x="376" y="717"/>
                    <a:pt x="367" y="779"/>
                    <a:pt x="386" y="835"/>
                  </a:cubicBezTo>
                  <a:cubicBezTo>
                    <a:pt x="388" y="840"/>
                    <a:pt x="390" y="842"/>
                    <a:pt x="393" y="842"/>
                  </a:cubicBezTo>
                  <a:cubicBezTo>
                    <a:pt x="397" y="842"/>
                    <a:pt x="402" y="834"/>
                    <a:pt x="401" y="827"/>
                  </a:cubicBezTo>
                  <a:cubicBezTo>
                    <a:pt x="392" y="763"/>
                    <a:pt x="432" y="702"/>
                    <a:pt x="490" y="677"/>
                  </a:cubicBezTo>
                  <a:cubicBezTo>
                    <a:pt x="550" y="651"/>
                    <a:pt x="612" y="647"/>
                    <a:pt x="660" y="601"/>
                  </a:cubicBezTo>
                  <a:cubicBezTo>
                    <a:pt x="680" y="582"/>
                    <a:pt x="695" y="561"/>
                    <a:pt x="707" y="537"/>
                  </a:cubicBezTo>
                  <a:cubicBezTo>
                    <a:pt x="720" y="509"/>
                    <a:pt x="725" y="479"/>
                    <a:pt x="741" y="453"/>
                  </a:cubicBezTo>
                  <a:cubicBezTo>
                    <a:pt x="757" y="422"/>
                    <a:pt x="787" y="404"/>
                    <a:pt x="818" y="390"/>
                  </a:cubicBezTo>
                  <a:cubicBezTo>
                    <a:pt x="835" y="383"/>
                    <a:pt x="852" y="378"/>
                    <a:pt x="871" y="373"/>
                  </a:cubicBezTo>
                  <a:cubicBezTo>
                    <a:pt x="881" y="370"/>
                    <a:pt x="892" y="368"/>
                    <a:pt x="903" y="367"/>
                  </a:cubicBezTo>
                  <a:cubicBezTo>
                    <a:pt x="906" y="367"/>
                    <a:pt x="940" y="363"/>
                    <a:pt x="940" y="363"/>
                  </a:cubicBezTo>
                  <a:cubicBezTo>
                    <a:pt x="957" y="362"/>
                    <a:pt x="974" y="359"/>
                    <a:pt x="990" y="353"/>
                  </a:cubicBezTo>
                  <a:cubicBezTo>
                    <a:pt x="994" y="352"/>
                    <a:pt x="997" y="350"/>
                    <a:pt x="999" y="347"/>
                  </a:cubicBezTo>
                  <a:cubicBezTo>
                    <a:pt x="1000" y="343"/>
                    <a:pt x="995" y="339"/>
                    <a:pt x="990" y="338"/>
                  </a:cubicBezTo>
                  <a:cubicBezTo>
                    <a:pt x="978" y="332"/>
                    <a:pt x="963" y="330"/>
                    <a:pt x="949" y="33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3"/>
            <p:cNvSpPr/>
            <p:nvPr/>
          </p:nvSpPr>
          <p:spPr>
            <a:xfrm>
              <a:off x="2386075" y="1003125"/>
              <a:ext cx="66400" cy="93150"/>
            </a:xfrm>
            <a:custGeom>
              <a:avLst/>
              <a:gdLst/>
              <a:ahLst/>
              <a:cxnLst/>
              <a:rect l="l" t="t" r="r" b="b"/>
              <a:pathLst>
                <a:path w="2656" h="3726" extrusionOk="0">
                  <a:moveTo>
                    <a:pt x="1240" y="1"/>
                  </a:moveTo>
                  <a:cubicBezTo>
                    <a:pt x="1208" y="299"/>
                    <a:pt x="1049" y="670"/>
                    <a:pt x="856" y="718"/>
                  </a:cubicBezTo>
                  <a:cubicBezTo>
                    <a:pt x="934" y="959"/>
                    <a:pt x="883" y="1124"/>
                    <a:pt x="671" y="1195"/>
                  </a:cubicBezTo>
                  <a:cubicBezTo>
                    <a:pt x="640" y="1049"/>
                    <a:pt x="532" y="987"/>
                    <a:pt x="416" y="987"/>
                  </a:cubicBezTo>
                  <a:cubicBezTo>
                    <a:pt x="328" y="987"/>
                    <a:pt x="236" y="1022"/>
                    <a:pt x="166" y="1083"/>
                  </a:cubicBezTo>
                  <a:cubicBezTo>
                    <a:pt x="0" y="1226"/>
                    <a:pt x="32" y="1661"/>
                    <a:pt x="264" y="1846"/>
                  </a:cubicBezTo>
                  <a:cubicBezTo>
                    <a:pt x="369" y="1930"/>
                    <a:pt x="443" y="1953"/>
                    <a:pt x="494" y="1953"/>
                  </a:cubicBezTo>
                  <a:cubicBezTo>
                    <a:pt x="553" y="1953"/>
                    <a:pt x="579" y="1921"/>
                    <a:pt x="579" y="1921"/>
                  </a:cubicBezTo>
                  <a:lnTo>
                    <a:pt x="579" y="1921"/>
                  </a:lnTo>
                  <a:lnTo>
                    <a:pt x="512" y="2959"/>
                  </a:lnTo>
                  <a:cubicBezTo>
                    <a:pt x="512" y="2959"/>
                    <a:pt x="926" y="3594"/>
                    <a:pt x="2055" y="3726"/>
                  </a:cubicBezTo>
                  <a:cubicBezTo>
                    <a:pt x="2215" y="3351"/>
                    <a:pt x="1757" y="2886"/>
                    <a:pt x="1757" y="2886"/>
                  </a:cubicBezTo>
                  <a:lnTo>
                    <a:pt x="1794" y="2499"/>
                  </a:lnTo>
                  <a:cubicBezTo>
                    <a:pt x="1830" y="2504"/>
                    <a:pt x="1866" y="2506"/>
                    <a:pt x="1901" y="2506"/>
                  </a:cubicBezTo>
                  <a:cubicBezTo>
                    <a:pt x="2022" y="2506"/>
                    <a:pt x="2134" y="2479"/>
                    <a:pt x="2232" y="2435"/>
                  </a:cubicBezTo>
                  <a:cubicBezTo>
                    <a:pt x="2356" y="2378"/>
                    <a:pt x="2642" y="2185"/>
                    <a:pt x="2654" y="1411"/>
                  </a:cubicBezTo>
                  <a:cubicBezTo>
                    <a:pt x="2656" y="1274"/>
                    <a:pt x="2601" y="1153"/>
                    <a:pt x="2594" y="1047"/>
                  </a:cubicBezTo>
                  <a:cubicBezTo>
                    <a:pt x="2589" y="959"/>
                    <a:pt x="2601" y="884"/>
                    <a:pt x="2591" y="814"/>
                  </a:cubicBezTo>
                  <a:cubicBezTo>
                    <a:pt x="2530" y="406"/>
                    <a:pt x="2310" y="380"/>
                    <a:pt x="2087" y="350"/>
                  </a:cubicBezTo>
                  <a:cubicBezTo>
                    <a:pt x="1747" y="305"/>
                    <a:pt x="1425" y="221"/>
                    <a:pt x="1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3"/>
            <p:cNvSpPr/>
            <p:nvPr/>
          </p:nvSpPr>
          <p:spPr>
            <a:xfrm>
              <a:off x="2423225" y="1044625"/>
              <a:ext cx="11250" cy="7125"/>
            </a:xfrm>
            <a:custGeom>
              <a:avLst/>
              <a:gdLst/>
              <a:ahLst/>
              <a:cxnLst/>
              <a:rect l="l" t="t" r="r" b="b"/>
              <a:pathLst>
                <a:path w="450" h="285" extrusionOk="0">
                  <a:moveTo>
                    <a:pt x="29" y="1"/>
                  </a:moveTo>
                  <a:lnTo>
                    <a:pt x="29" y="1"/>
                  </a:lnTo>
                  <a:cubicBezTo>
                    <a:pt x="0" y="122"/>
                    <a:pt x="69" y="246"/>
                    <a:pt x="186" y="277"/>
                  </a:cubicBezTo>
                  <a:cubicBezTo>
                    <a:pt x="204" y="282"/>
                    <a:pt x="223" y="284"/>
                    <a:pt x="242" y="284"/>
                  </a:cubicBezTo>
                  <a:cubicBezTo>
                    <a:pt x="337" y="284"/>
                    <a:pt x="424" y="218"/>
                    <a:pt x="449" y="118"/>
                  </a:cubicBezTo>
                  <a:lnTo>
                    <a:pt x="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3"/>
            <p:cNvSpPr/>
            <p:nvPr/>
          </p:nvSpPr>
          <p:spPr>
            <a:xfrm>
              <a:off x="2423875" y="1047225"/>
              <a:ext cx="6550" cy="4500"/>
            </a:xfrm>
            <a:custGeom>
              <a:avLst/>
              <a:gdLst/>
              <a:ahLst/>
              <a:cxnLst/>
              <a:rect l="l" t="t" r="r" b="b"/>
              <a:pathLst>
                <a:path w="262" h="180" extrusionOk="0">
                  <a:moveTo>
                    <a:pt x="8" y="0"/>
                  </a:moveTo>
                  <a:cubicBezTo>
                    <a:pt x="6" y="0"/>
                    <a:pt x="3" y="0"/>
                    <a:pt x="1" y="0"/>
                  </a:cubicBezTo>
                  <a:cubicBezTo>
                    <a:pt x="17" y="82"/>
                    <a:pt x="75" y="150"/>
                    <a:pt x="158" y="174"/>
                  </a:cubicBezTo>
                  <a:cubicBezTo>
                    <a:pt x="176" y="178"/>
                    <a:pt x="194" y="180"/>
                    <a:pt x="212" y="180"/>
                  </a:cubicBezTo>
                  <a:cubicBezTo>
                    <a:pt x="229" y="180"/>
                    <a:pt x="245" y="178"/>
                    <a:pt x="261" y="175"/>
                  </a:cubicBezTo>
                  <a:cubicBezTo>
                    <a:pt x="223" y="71"/>
                    <a:pt x="124" y="0"/>
                    <a:pt x="8" y="0"/>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3"/>
            <p:cNvSpPr/>
            <p:nvPr/>
          </p:nvSpPr>
          <p:spPr>
            <a:xfrm>
              <a:off x="2430525" y="1025325"/>
              <a:ext cx="11125" cy="17200"/>
            </a:xfrm>
            <a:custGeom>
              <a:avLst/>
              <a:gdLst/>
              <a:ahLst/>
              <a:cxnLst/>
              <a:rect l="l" t="t" r="r" b="b"/>
              <a:pathLst>
                <a:path w="445" h="688" extrusionOk="0">
                  <a:moveTo>
                    <a:pt x="0" y="1"/>
                  </a:moveTo>
                  <a:lnTo>
                    <a:pt x="46" y="687"/>
                  </a:lnTo>
                  <a:lnTo>
                    <a:pt x="444" y="589"/>
                  </a:lnTo>
                  <a:cubicBezTo>
                    <a:pt x="295" y="312"/>
                    <a:pt x="147" y="10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3"/>
            <p:cNvSpPr/>
            <p:nvPr/>
          </p:nvSpPr>
          <p:spPr>
            <a:xfrm>
              <a:off x="2405525" y="1053050"/>
              <a:ext cx="25450" cy="16525"/>
            </a:xfrm>
            <a:custGeom>
              <a:avLst/>
              <a:gdLst/>
              <a:ahLst/>
              <a:cxnLst/>
              <a:rect l="l" t="t" r="r" b="b"/>
              <a:pathLst>
                <a:path w="1018" h="661" extrusionOk="0">
                  <a:moveTo>
                    <a:pt x="1" y="0"/>
                  </a:moveTo>
                  <a:cubicBezTo>
                    <a:pt x="1" y="1"/>
                    <a:pt x="6" y="222"/>
                    <a:pt x="158" y="355"/>
                  </a:cubicBezTo>
                  <a:cubicBezTo>
                    <a:pt x="428" y="589"/>
                    <a:pt x="1001" y="660"/>
                    <a:pt x="1001" y="660"/>
                  </a:cubicBezTo>
                  <a:lnTo>
                    <a:pt x="1018" y="502"/>
                  </a:lnTo>
                  <a:cubicBezTo>
                    <a:pt x="803" y="461"/>
                    <a:pt x="198" y="37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3"/>
            <p:cNvSpPr/>
            <p:nvPr/>
          </p:nvSpPr>
          <p:spPr>
            <a:xfrm>
              <a:off x="2415250" y="1017550"/>
              <a:ext cx="7400" cy="5025"/>
            </a:xfrm>
            <a:custGeom>
              <a:avLst/>
              <a:gdLst/>
              <a:ahLst/>
              <a:cxnLst/>
              <a:rect l="l" t="t" r="r" b="b"/>
              <a:pathLst>
                <a:path w="296" h="201" extrusionOk="0">
                  <a:moveTo>
                    <a:pt x="163" y="1"/>
                  </a:moveTo>
                  <a:cubicBezTo>
                    <a:pt x="146" y="1"/>
                    <a:pt x="130" y="4"/>
                    <a:pt x="114" y="10"/>
                  </a:cubicBezTo>
                  <a:cubicBezTo>
                    <a:pt x="38" y="39"/>
                    <a:pt x="0" y="124"/>
                    <a:pt x="27" y="200"/>
                  </a:cubicBezTo>
                  <a:lnTo>
                    <a:pt x="295" y="98"/>
                  </a:lnTo>
                  <a:cubicBezTo>
                    <a:pt x="275" y="38"/>
                    <a:pt x="221" y="1"/>
                    <a:pt x="16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3"/>
            <p:cNvSpPr/>
            <p:nvPr/>
          </p:nvSpPr>
          <p:spPr>
            <a:xfrm>
              <a:off x="2439925" y="1016050"/>
              <a:ext cx="7450" cy="5000"/>
            </a:xfrm>
            <a:custGeom>
              <a:avLst/>
              <a:gdLst/>
              <a:ahLst/>
              <a:cxnLst/>
              <a:rect l="l" t="t" r="r" b="b"/>
              <a:pathLst>
                <a:path w="298" h="200" extrusionOk="0">
                  <a:moveTo>
                    <a:pt x="133" y="0"/>
                  </a:moveTo>
                  <a:cubicBezTo>
                    <a:pt x="75" y="0"/>
                    <a:pt x="20" y="38"/>
                    <a:pt x="0" y="98"/>
                  </a:cubicBezTo>
                  <a:lnTo>
                    <a:pt x="272" y="199"/>
                  </a:lnTo>
                  <a:cubicBezTo>
                    <a:pt x="297" y="124"/>
                    <a:pt x="257" y="38"/>
                    <a:pt x="182" y="9"/>
                  </a:cubicBezTo>
                  <a:cubicBezTo>
                    <a:pt x="166" y="3"/>
                    <a:pt x="149" y="0"/>
                    <a:pt x="1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3"/>
            <p:cNvSpPr/>
            <p:nvPr/>
          </p:nvSpPr>
          <p:spPr>
            <a:xfrm>
              <a:off x="2418700" y="1025925"/>
              <a:ext cx="5700" cy="5650"/>
            </a:xfrm>
            <a:custGeom>
              <a:avLst/>
              <a:gdLst/>
              <a:ahLst/>
              <a:cxnLst/>
              <a:rect l="l" t="t" r="r" b="b"/>
              <a:pathLst>
                <a:path w="228" h="226" extrusionOk="0">
                  <a:moveTo>
                    <a:pt x="113" y="0"/>
                  </a:moveTo>
                  <a:cubicBezTo>
                    <a:pt x="112" y="0"/>
                    <a:pt x="112" y="0"/>
                    <a:pt x="111" y="0"/>
                  </a:cubicBezTo>
                  <a:cubicBezTo>
                    <a:pt x="49" y="1"/>
                    <a:pt x="0" y="53"/>
                    <a:pt x="1" y="116"/>
                  </a:cubicBezTo>
                  <a:cubicBezTo>
                    <a:pt x="2" y="177"/>
                    <a:pt x="53" y="225"/>
                    <a:pt x="114" y="225"/>
                  </a:cubicBezTo>
                  <a:cubicBezTo>
                    <a:pt x="115" y="225"/>
                    <a:pt x="115" y="225"/>
                    <a:pt x="116" y="225"/>
                  </a:cubicBezTo>
                  <a:cubicBezTo>
                    <a:pt x="178" y="224"/>
                    <a:pt x="228" y="173"/>
                    <a:pt x="225" y="110"/>
                  </a:cubicBezTo>
                  <a:cubicBezTo>
                    <a:pt x="224" y="49"/>
                    <a:pt x="174" y="0"/>
                    <a:pt x="1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3"/>
            <p:cNvSpPr/>
            <p:nvPr/>
          </p:nvSpPr>
          <p:spPr>
            <a:xfrm>
              <a:off x="2440725" y="1025150"/>
              <a:ext cx="5700" cy="5650"/>
            </a:xfrm>
            <a:custGeom>
              <a:avLst/>
              <a:gdLst/>
              <a:ahLst/>
              <a:cxnLst/>
              <a:rect l="l" t="t" r="r" b="b"/>
              <a:pathLst>
                <a:path w="228" h="226" extrusionOk="0">
                  <a:moveTo>
                    <a:pt x="114" y="0"/>
                  </a:moveTo>
                  <a:cubicBezTo>
                    <a:pt x="113" y="0"/>
                    <a:pt x="112" y="0"/>
                    <a:pt x="112" y="0"/>
                  </a:cubicBezTo>
                  <a:cubicBezTo>
                    <a:pt x="50" y="2"/>
                    <a:pt x="0" y="54"/>
                    <a:pt x="2" y="116"/>
                  </a:cubicBezTo>
                  <a:cubicBezTo>
                    <a:pt x="3" y="177"/>
                    <a:pt x="54" y="225"/>
                    <a:pt x="115" y="225"/>
                  </a:cubicBezTo>
                  <a:cubicBezTo>
                    <a:pt x="115" y="225"/>
                    <a:pt x="116" y="225"/>
                    <a:pt x="117" y="225"/>
                  </a:cubicBezTo>
                  <a:cubicBezTo>
                    <a:pt x="179" y="224"/>
                    <a:pt x="227" y="173"/>
                    <a:pt x="226" y="111"/>
                  </a:cubicBezTo>
                  <a:cubicBezTo>
                    <a:pt x="225" y="49"/>
                    <a:pt x="175" y="0"/>
                    <a:pt x="11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3"/>
            <p:cNvSpPr/>
            <p:nvPr/>
          </p:nvSpPr>
          <p:spPr>
            <a:xfrm>
              <a:off x="2418325" y="1218675"/>
              <a:ext cx="142425" cy="56175"/>
            </a:xfrm>
            <a:custGeom>
              <a:avLst/>
              <a:gdLst/>
              <a:ahLst/>
              <a:cxnLst/>
              <a:rect l="l" t="t" r="r" b="b"/>
              <a:pathLst>
                <a:path w="5697" h="2247" extrusionOk="0">
                  <a:moveTo>
                    <a:pt x="5695" y="1"/>
                  </a:moveTo>
                  <a:lnTo>
                    <a:pt x="2076" y="2116"/>
                  </a:lnTo>
                  <a:lnTo>
                    <a:pt x="1" y="915"/>
                  </a:lnTo>
                  <a:lnTo>
                    <a:pt x="1" y="984"/>
                  </a:lnTo>
                  <a:cubicBezTo>
                    <a:pt x="1" y="1054"/>
                    <a:pt x="39" y="1120"/>
                    <a:pt x="100" y="1153"/>
                  </a:cubicBezTo>
                  <a:lnTo>
                    <a:pt x="1978" y="2221"/>
                  </a:lnTo>
                  <a:cubicBezTo>
                    <a:pt x="2009" y="2237"/>
                    <a:pt x="2042" y="2247"/>
                    <a:pt x="2076" y="2247"/>
                  </a:cubicBezTo>
                  <a:cubicBezTo>
                    <a:pt x="2109" y="2247"/>
                    <a:pt x="2143" y="2237"/>
                    <a:pt x="2174" y="2220"/>
                  </a:cubicBezTo>
                  <a:lnTo>
                    <a:pt x="5598" y="219"/>
                  </a:lnTo>
                  <a:cubicBezTo>
                    <a:pt x="5659" y="184"/>
                    <a:pt x="5696" y="119"/>
                    <a:pt x="5695" y="48"/>
                  </a:cubicBezTo>
                  <a:lnTo>
                    <a:pt x="5695"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3"/>
            <p:cNvSpPr/>
            <p:nvPr/>
          </p:nvSpPr>
          <p:spPr>
            <a:xfrm>
              <a:off x="2418225" y="1189150"/>
              <a:ext cx="142500" cy="82400"/>
            </a:xfrm>
            <a:custGeom>
              <a:avLst/>
              <a:gdLst/>
              <a:ahLst/>
              <a:cxnLst/>
              <a:rect l="l" t="t" r="r" b="b"/>
              <a:pathLst>
                <a:path w="5700" h="3296" extrusionOk="0">
                  <a:moveTo>
                    <a:pt x="3598" y="1"/>
                  </a:moveTo>
                  <a:cubicBezTo>
                    <a:pt x="3578" y="1"/>
                    <a:pt x="3558" y="6"/>
                    <a:pt x="3539" y="16"/>
                  </a:cubicBezTo>
                  <a:lnTo>
                    <a:pt x="17" y="2075"/>
                  </a:lnTo>
                  <a:cubicBezTo>
                    <a:pt x="1" y="2085"/>
                    <a:pt x="1" y="2109"/>
                    <a:pt x="17" y="2120"/>
                  </a:cubicBezTo>
                  <a:lnTo>
                    <a:pt x="2078" y="3295"/>
                  </a:lnTo>
                  <a:lnTo>
                    <a:pt x="5699" y="1182"/>
                  </a:lnTo>
                  <a:lnTo>
                    <a:pt x="3657" y="16"/>
                  </a:lnTo>
                  <a:cubicBezTo>
                    <a:pt x="3639" y="6"/>
                    <a:pt x="3619" y="1"/>
                    <a:pt x="359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3"/>
            <p:cNvSpPr/>
            <p:nvPr/>
          </p:nvSpPr>
          <p:spPr>
            <a:xfrm>
              <a:off x="2442175" y="1204775"/>
              <a:ext cx="107750" cy="62475"/>
            </a:xfrm>
            <a:custGeom>
              <a:avLst/>
              <a:gdLst/>
              <a:ahLst/>
              <a:cxnLst/>
              <a:rect l="l" t="t" r="r" b="b"/>
              <a:pathLst>
                <a:path w="4310" h="2499" extrusionOk="0">
                  <a:moveTo>
                    <a:pt x="3203" y="0"/>
                  </a:moveTo>
                  <a:lnTo>
                    <a:pt x="1" y="1870"/>
                  </a:lnTo>
                  <a:lnTo>
                    <a:pt x="1102" y="2499"/>
                  </a:lnTo>
                  <a:lnTo>
                    <a:pt x="4309" y="625"/>
                  </a:lnTo>
                  <a:lnTo>
                    <a:pt x="3203"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3"/>
            <p:cNvSpPr/>
            <p:nvPr/>
          </p:nvSpPr>
          <p:spPr>
            <a:xfrm>
              <a:off x="2456000" y="1209025"/>
              <a:ext cx="38375" cy="22225"/>
            </a:xfrm>
            <a:custGeom>
              <a:avLst/>
              <a:gdLst/>
              <a:ahLst/>
              <a:cxnLst/>
              <a:rect l="l" t="t" r="r" b="b"/>
              <a:pathLst>
                <a:path w="1535" h="889" extrusionOk="0">
                  <a:moveTo>
                    <a:pt x="974" y="1"/>
                  </a:moveTo>
                  <a:lnTo>
                    <a:pt x="0" y="570"/>
                  </a:lnTo>
                  <a:lnTo>
                    <a:pt x="21" y="582"/>
                  </a:lnTo>
                  <a:lnTo>
                    <a:pt x="560" y="889"/>
                  </a:lnTo>
                  <a:lnTo>
                    <a:pt x="1515" y="331"/>
                  </a:lnTo>
                  <a:lnTo>
                    <a:pt x="1535" y="320"/>
                  </a:lnTo>
                  <a:lnTo>
                    <a:pt x="974"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3"/>
            <p:cNvSpPr/>
            <p:nvPr/>
          </p:nvSpPr>
          <p:spPr>
            <a:xfrm>
              <a:off x="2456500" y="1209625"/>
              <a:ext cx="37375" cy="21625"/>
            </a:xfrm>
            <a:custGeom>
              <a:avLst/>
              <a:gdLst/>
              <a:ahLst/>
              <a:cxnLst/>
              <a:rect l="l" t="t" r="r" b="b"/>
              <a:pathLst>
                <a:path w="1495" h="865" extrusionOk="0">
                  <a:moveTo>
                    <a:pt x="954" y="0"/>
                  </a:moveTo>
                  <a:lnTo>
                    <a:pt x="1" y="558"/>
                  </a:lnTo>
                  <a:lnTo>
                    <a:pt x="540" y="865"/>
                  </a:lnTo>
                  <a:lnTo>
                    <a:pt x="1495" y="307"/>
                  </a:lnTo>
                  <a:lnTo>
                    <a:pt x="954"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3"/>
            <p:cNvSpPr/>
            <p:nvPr/>
          </p:nvSpPr>
          <p:spPr>
            <a:xfrm>
              <a:off x="2470225" y="1218675"/>
              <a:ext cx="90550" cy="56175"/>
            </a:xfrm>
            <a:custGeom>
              <a:avLst/>
              <a:gdLst/>
              <a:ahLst/>
              <a:cxnLst/>
              <a:rect l="l" t="t" r="r" b="b"/>
              <a:pathLst>
                <a:path w="3622" h="2247" extrusionOk="0">
                  <a:moveTo>
                    <a:pt x="3620" y="1"/>
                  </a:moveTo>
                  <a:lnTo>
                    <a:pt x="0" y="2116"/>
                  </a:lnTo>
                  <a:lnTo>
                    <a:pt x="1" y="2247"/>
                  </a:lnTo>
                  <a:cubicBezTo>
                    <a:pt x="35" y="2247"/>
                    <a:pt x="68" y="2237"/>
                    <a:pt x="99" y="2220"/>
                  </a:cubicBezTo>
                  <a:lnTo>
                    <a:pt x="3523" y="219"/>
                  </a:lnTo>
                  <a:cubicBezTo>
                    <a:pt x="3584" y="184"/>
                    <a:pt x="3621" y="119"/>
                    <a:pt x="3620" y="48"/>
                  </a:cubicBezTo>
                  <a:lnTo>
                    <a:pt x="3620"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3"/>
            <p:cNvSpPr/>
            <p:nvPr/>
          </p:nvSpPr>
          <p:spPr>
            <a:xfrm>
              <a:off x="2470225" y="1218675"/>
              <a:ext cx="90550" cy="56175"/>
            </a:xfrm>
            <a:custGeom>
              <a:avLst/>
              <a:gdLst/>
              <a:ahLst/>
              <a:cxnLst/>
              <a:rect l="l" t="t" r="r" b="b"/>
              <a:pathLst>
                <a:path w="3622" h="2247" extrusionOk="0">
                  <a:moveTo>
                    <a:pt x="3620" y="1"/>
                  </a:moveTo>
                  <a:lnTo>
                    <a:pt x="0" y="2116"/>
                  </a:lnTo>
                  <a:lnTo>
                    <a:pt x="1" y="2247"/>
                  </a:lnTo>
                  <a:cubicBezTo>
                    <a:pt x="35" y="2247"/>
                    <a:pt x="68" y="2237"/>
                    <a:pt x="99" y="2220"/>
                  </a:cubicBezTo>
                  <a:lnTo>
                    <a:pt x="3523" y="219"/>
                  </a:lnTo>
                  <a:cubicBezTo>
                    <a:pt x="3584" y="184"/>
                    <a:pt x="3621" y="119"/>
                    <a:pt x="3620" y="48"/>
                  </a:cubicBezTo>
                  <a:lnTo>
                    <a:pt x="362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3"/>
            <p:cNvSpPr/>
            <p:nvPr/>
          </p:nvSpPr>
          <p:spPr>
            <a:xfrm>
              <a:off x="2471600" y="1157050"/>
              <a:ext cx="102175" cy="115625"/>
            </a:xfrm>
            <a:custGeom>
              <a:avLst/>
              <a:gdLst/>
              <a:ahLst/>
              <a:cxnLst/>
              <a:rect l="l" t="t" r="r" b="b"/>
              <a:pathLst>
                <a:path w="4087" h="4625" extrusionOk="0">
                  <a:moveTo>
                    <a:pt x="4017" y="0"/>
                  </a:moveTo>
                  <a:lnTo>
                    <a:pt x="474" y="2070"/>
                  </a:lnTo>
                  <a:cubicBezTo>
                    <a:pt x="430" y="2096"/>
                    <a:pt x="400" y="2141"/>
                    <a:pt x="391" y="2192"/>
                  </a:cubicBezTo>
                  <a:lnTo>
                    <a:pt x="1" y="4609"/>
                  </a:lnTo>
                  <a:cubicBezTo>
                    <a:pt x="27" y="4619"/>
                    <a:pt x="56" y="4625"/>
                    <a:pt x="84" y="4625"/>
                  </a:cubicBezTo>
                  <a:cubicBezTo>
                    <a:pt x="124" y="4625"/>
                    <a:pt x="165" y="4614"/>
                    <a:pt x="200" y="4593"/>
                  </a:cubicBezTo>
                  <a:lnTo>
                    <a:pt x="3609" y="2601"/>
                  </a:lnTo>
                  <a:cubicBezTo>
                    <a:pt x="3668" y="2566"/>
                    <a:pt x="3710" y="2507"/>
                    <a:pt x="3721" y="2438"/>
                  </a:cubicBezTo>
                  <a:lnTo>
                    <a:pt x="4084" y="205"/>
                  </a:lnTo>
                  <a:cubicBezTo>
                    <a:pt x="4086" y="191"/>
                    <a:pt x="4086" y="179"/>
                    <a:pt x="4086" y="166"/>
                  </a:cubicBezTo>
                  <a:cubicBezTo>
                    <a:pt x="4086" y="104"/>
                    <a:pt x="4061" y="45"/>
                    <a:pt x="4017" y="0"/>
                  </a:cubicBezTo>
                  <a:close/>
                </a:path>
              </a:pathLst>
            </a:custGeom>
            <a:solidFill>
              <a:srgbClr val="BA6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3"/>
            <p:cNvSpPr/>
            <p:nvPr/>
          </p:nvSpPr>
          <p:spPr>
            <a:xfrm>
              <a:off x="2471600" y="1157050"/>
              <a:ext cx="102175" cy="115625"/>
            </a:xfrm>
            <a:custGeom>
              <a:avLst/>
              <a:gdLst/>
              <a:ahLst/>
              <a:cxnLst/>
              <a:rect l="l" t="t" r="r" b="b"/>
              <a:pathLst>
                <a:path w="4087" h="4625" extrusionOk="0">
                  <a:moveTo>
                    <a:pt x="4017" y="0"/>
                  </a:moveTo>
                  <a:lnTo>
                    <a:pt x="474" y="2070"/>
                  </a:lnTo>
                  <a:cubicBezTo>
                    <a:pt x="430" y="2096"/>
                    <a:pt x="400" y="2141"/>
                    <a:pt x="391" y="2192"/>
                  </a:cubicBezTo>
                  <a:lnTo>
                    <a:pt x="1" y="4609"/>
                  </a:lnTo>
                  <a:cubicBezTo>
                    <a:pt x="27" y="4619"/>
                    <a:pt x="56" y="4625"/>
                    <a:pt x="84" y="4625"/>
                  </a:cubicBezTo>
                  <a:cubicBezTo>
                    <a:pt x="124" y="4625"/>
                    <a:pt x="165" y="4614"/>
                    <a:pt x="200" y="4593"/>
                  </a:cubicBezTo>
                  <a:lnTo>
                    <a:pt x="3609" y="2601"/>
                  </a:lnTo>
                  <a:cubicBezTo>
                    <a:pt x="3668" y="2566"/>
                    <a:pt x="3710" y="2507"/>
                    <a:pt x="3721" y="2438"/>
                  </a:cubicBezTo>
                  <a:lnTo>
                    <a:pt x="4084" y="205"/>
                  </a:lnTo>
                  <a:cubicBezTo>
                    <a:pt x="4086" y="191"/>
                    <a:pt x="4086" y="179"/>
                    <a:pt x="4086" y="166"/>
                  </a:cubicBezTo>
                  <a:cubicBezTo>
                    <a:pt x="4086" y="104"/>
                    <a:pt x="4061" y="45"/>
                    <a:pt x="40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3"/>
            <p:cNvSpPr/>
            <p:nvPr/>
          </p:nvSpPr>
          <p:spPr>
            <a:xfrm>
              <a:off x="2470225" y="1156150"/>
              <a:ext cx="101850" cy="116150"/>
            </a:xfrm>
            <a:custGeom>
              <a:avLst/>
              <a:gdLst/>
              <a:ahLst/>
              <a:cxnLst/>
              <a:rect l="l" t="t" r="r" b="b"/>
              <a:pathLst>
                <a:path w="4074" h="4646" extrusionOk="0">
                  <a:moveTo>
                    <a:pt x="4026" y="0"/>
                  </a:moveTo>
                  <a:lnTo>
                    <a:pt x="476" y="2074"/>
                  </a:lnTo>
                  <a:cubicBezTo>
                    <a:pt x="433" y="2100"/>
                    <a:pt x="402" y="2144"/>
                    <a:pt x="394" y="2195"/>
                  </a:cubicBezTo>
                  <a:lnTo>
                    <a:pt x="0" y="4617"/>
                  </a:lnTo>
                  <a:lnTo>
                    <a:pt x="23" y="4630"/>
                  </a:lnTo>
                  <a:cubicBezTo>
                    <a:pt x="33" y="4635"/>
                    <a:pt x="44" y="4640"/>
                    <a:pt x="56" y="4645"/>
                  </a:cubicBezTo>
                  <a:lnTo>
                    <a:pt x="448" y="2228"/>
                  </a:lnTo>
                  <a:cubicBezTo>
                    <a:pt x="456" y="2178"/>
                    <a:pt x="487" y="2133"/>
                    <a:pt x="531" y="2106"/>
                  </a:cubicBezTo>
                  <a:lnTo>
                    <a:pt x="4073" y="36"/>
                  </a:lnTo>
                  <a:cubicBezTo>
                    <a:pt x="4059" y="22"/>
                    <a:pt x="4043" y="10"/>
                    <a:pt x="402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3"/>
            <p:cNvSpPr/>
            <p:nvPr/>
          </p:nvSpPr>
          <p:spPr>
            <a:xfrm>
              <a:off x="2519075" y="1208100"/>
              <a:ext cx="15700" cy="16125"/>
            </a:xfrm>
            <a:custGeom>
              <a:avLst/>
              <a:gdLst/>
              <a:ahLst/>
              <a:cxnLst/>
              <a:rect l="l" t="t" r="r" b="b"/>
              <a:pathLst>
                <a:path w="628" h="645" extrusionOk="0">
                  <a:moveTo>
                    <a:pt x="512" y="1"/>
                  </a:moveTo>
                  <a:cubicBezTo>
                    <a:pt x="470" y="1"/>
                    <a:pt x="417" y="17"/>
                    <a:pt x="357" y="52"/>
                  </a:cubicBezTo>
                  <a:cubicBezTo>
                    <a:pt x="194" y="149"/>
                    <a:pt x="40" y="347"/>
                    <a:pt x="15" y="497"/>
                  </a:cubicBezTo>
                  <a:cubicBezTo>
                    <a:pt x="1" y="593"/>
                    <a:pt x="42" y="645"/>
                    <a:pt x="117" y="645"/>
                  </a:cubicBezTo>
                  <a:cubicBezTo>
                    <a:pt x="159" y="645"/>
                    <a:pt x="211" y="628"/>
                    <a:pt x="269" y="594"/>
                  </a:cubicBezTo>
                  <a:cubicBezTo>
                    <a:pt x="433" y="497"/>
                    <a:pt x="587" y="299"/>
                    <a:pt x="612" y="149"/>
                  </a:cubicBezTo>
                  <a:cubicBezTo>
                    <a:pt x="628" y="53"/>
                    <a:pt x="587" y="1"/>
                    <a:pt x="5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3"/>
            <p:cNvSpPr/>
            <p:nvPr/>
          </p:nvSpPr>
          <p:spPr>
            <a:xfrm>
              <a:off x="2340575" y="1081425"/>
              <a:ext cx="127975" cy="157175"/>
            </a:xfrm>
            <a:custGeom>
              <a:avLst/>
              <a:gdLst/>
              <a:ahLst/>
              <a:cxnLst/>
              <a:rect l="l" t="t" r="r" b="b"/>
              <a:pathLst>
                <a:path w="5119" h="6287" extrusionOk="0">
                  <a:moveTo>
                    <a:pt x="1651" y="0"/>
                  </a:moveTo>
                  <a:cubicBezTo>
                    <a:pt x="923" y="217"/>
                    <a:pt x="712" y="532"/>
                    <a:pt x="618" y="882"/>
                  </a:cubicBezTo>
                  <a:cubicBezTo>
                    <a:pt x="407" y="1657"/>
                    <a:pt x="219" y="2591"/>
                    <a:pt x="85" y="3505"/>
                  </a:cubicBezTo>
                  <a:cubicBezTo>
                    <a:pt x="7" y="4034"/>
                    <a:pt x="0" y="4205"/>
                    <a:pt x="526" y="4522"/>
                  </a:cubicBezTo>
                  <a:cubicBezTo>
                    <a:pt x="1190" y="4927"/>
                    <a:pt x="1676" y="5167"/>
                    <a:pt x="2325" y="5483"/>
                  </a:cubicBezTo>
                  <a:cubicBezTo>
                    <a:pt x="2426" y="5533"/>
                    <a:pt x="2585" y="5755"/>
                    <a:pt x="2813" y="5802"/>
                  </a:cubicBezTo>
                  <a:cubicBezTo>
                    <a:pt x="3113" y="5864"/>
                    <a:pt x="3457" y="5796"/>
                    <a:pt x="3502" y="5874"/>
                  </a:cubicBezTo>
                  <a:cubicBezTo>
                    <a:pt x="3509" y="5931"/>
                    <a:pt x="3528" y="5974"/>
                    <a:pt x="3549" y="6025"/>
                  </a:cubicBezTo>
                  <a:cubicBezTo>
                    <a:pt x="3521" y="6019"/>
                    <a:pt x="3463" y="6005"/>
                    <a:pt x="3412" y="6005"/>
                  </a:cubicBezTo>
                  <a:cubicBezTo>
                    <a:pt x="3399" y="6005"/>
                    <a:pt x="3387" y="6006"/>
                    <a:pt x="3375" y="6008"/>
                  </a:cubicBezTo>
                  <a:cubicBezTo>
                    <a:pt x="3324" y="6014"/>
                    <a:pt x="3260" y="6090"/>
                    <a:pt x="3280" y="6123"/>
                  </a:cubicBezTo>
                  <a:cubicBezTo>
                    <a:pt x="3298" y="6152"/>
                    <a:pt x="3335" y="6165"/>
                    <a:pt x="3378" y="6189"/>
                  </a:cubicBezTo>
                  <a:cubicBezTo>
                    <a:pt x="3407" y="6205"/>
                    <a:pt x="3507" y="6263"/>
                    <a:pt x="3520" y="6268"/>
                  </a:cubicBezTo>
                  <a:cubicBezTo>
                    <a:pt x="3533" y="6274"/>
                    <a:pt x="3595" y="6286"/>
                    <a:pt x="3664" y="6286"/>
                  </a:cubicBezTo>
                  <a:cubicBezTo>
                    <a:pt x="3707" y="6286"/>
                    <a:pt x="3753" y="6282"/>
                    <a:pt x="3792" y="6267"/>
                  </a:cubicBezTo>
                  <a:cubicBezTo>
                    <a:pt x="3822" y="6256"/>
                    <a:pt x="3865" y="6220"/>
                    <a:pt x="3867" y="6177"/>
                  </a:cubicBezTo>
                  <a:cubicBezTo>
                    <a:pt x="3867" y="6177"/>
                    <a:pt x="3905" y="6186"/>
                    <a:pt x="3932" y="6189"/>
                  </a:cubicBezTo>
                  <a:cubicBezTo>
                    <a:pt x="3938" y="6189"/>
                    <a:pt x="3945" y="6189"/>
                    <a:pt x="3952" y="6189"/>
                  </a:cubicBezTo>
                  <a:cubicBezTo>
                    <a:pt x="3985" y="6189"/>
                    <a:pt x="4024" y="6184"/>
                    <a:pt x="4046" y="6163"/>
                  </a:cubicBezTo>
                  <a:cubicBezTo>
                    <a:pt x="4073" y="6138"/>
                    <a:pt x="4075" y="6102"/>
                    <a:pt x="4075" y="6102"/>
                  </a:cubicBezTo>
                  <a:cubicBezTo>
                    <a:pt x="4112" y="6090"/>
                    <a:pt x="4179" y="6076"/>
                    <a:pt x="4211" y="6050"/>
                  </a:cubicBezTo>
                  <a:cubicBezTo>
                    <a:pt x="4267" y="6005"/>
                    <a:pt x="4256" y="5928"/>
                    <a:pt x="4257" y="5864"/>
                  </a:cubicBezTo>
                  <a:cubicBezTo>
                    <a:pt x="4259" y="5785"/>
                    <a:pt x="4226" y="5589"/>
                    <a:pt x="4204" y="5513"/>
                  </a:cubicBezTo>
                  <a:lnTo>
                    <a:pt x="4204" y="5513"/>
                  </a:lnTo>
                  <a:cubicBezTo>
                    <a:pt x="4304" y="5554"/>
                    <a:pt x="4403" y="5579"/>
                    <a:pt x="4500" y="5636"/>
                  </a:cubicBezTo>
                  <a:cubicBezTo>
                    <a:pt x="4603" y="5697"/>
                    <a:pt x="4695" y="5767"/>
                    <a:pt x="4844" y="5816"/>
                  </a:cubicBezTo>
                  <a:cubicBezTo>
                    <a:pt x="4867" y="5823"/>
                    <a:pt x="4892" y="5827"/>
                    <a:pt x="4917" y="5827"/>
                  </a:cubicBezTo>
                  <a:cubicBezTo>
                    <a:pt x="5020" y="5827"/>
                    <a:pt x="5118" y="5768"/>
                    <a:pt x="5001" y="5668"/>
                  </a:cubicBezTo>
                  <a:cubicBezTo>
                    <a:pt x="4846" y="5546"/>
                    <a:pt x="4679" y="5368"/>
                    <a:pt x="4584" y="5316"/>
                  </a:cubicBezTo>
                  <a:cubicBezTo>
                    <a:pt x="4489" y="5265"/>
                    <a:pt x="4212" y="5132"/>
                    <a:pt x="4091" y="5075"/>
                  </a:cubicBezTo>
                  <a:cubicBezTo>
                    <a:pt x="3862" y="4968"/>
                    <a:pt x="3681" y="4977"/>
                    <a:pt x="3239" y="4912"/>
                  </a:cubicBezTo>
                  <a:cubicBezTo>
                    <a:pt x="2796" y="4845"/>
                    <a:pt x="2483" y="4712"/>
                    <a:pt x="2116" y="4424"/>
                  </a:cubicBezTo>
                  <a:cubicBezTo>
                    <a:pt x="1681" y="4084"/>
                    <a:pt x="1275" y="3673"/>
                    <a:pt x="1275" y="3673"/>
                  </a:cubicBezTo>
                  <a:lnTo>
                    <a:pt x="1734" y="1956"/>
                  </a:lnTo>
                  <a:cubicBezTo>
                    <a:pt x="1810" y="1703"/>
                    <a:pt x="2104" y="545"/>
                    <a:pt x="16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3"/>
            <p:cNvSpPr/>
            <p:nvPr/>
          </p:nvSpPr>
          <p:spPr>
            <a:xfrm>
              <a:off x="2443350" y="1214350"/>
              <a:ext cx="3725" cy="5500"/>
            </a:xfrm>
            <a:custGeom>
              <a:avLst/>
              <a:gdLst/>
              <a:ahLst/>
              <a:cxnLst/>
              <a:rect l="l" t="t" r="r" b="b"/>
              <a:pathLst>
                <a:path w="149" h="220" extrusionOk="0">
                  <a:moveTo>
                    <a:pt x="0" y="0"/>
                  </a:moveTo>
                  <a:lnTo>
                    <a:pt x="0" y="0"/>
                  </a:lnTo>
                  <a:cubicBezTo>
                    <a:pt x="38" y="45"/>
                    <a:pt x="80" y="165"/>
                    <a:pt x="90" y="197"/>
                  </a:cubicBezTo>
                  <a:cubicBezTo>
                    <a:pt x="110" y="205"/>
                    <a:pt x="129" y="211"/>
                    <a:pt x="148" y="219"/>
                  </a:cubicBezTo>
                  <a:cubicBezTo>
                    <a:pt x="116" y="132"/>
                    <a:pt x="64" y="2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3"/>
            <p:cNvSpPr/>
            <p:nvPr/>
          </p:nvSpPr>
          <p:spPr>
            <a:xfrm>
              <a:off x="2438350" y="1216125"/>
              <a:ext cx="4400" cy="17875"/>
            </a:xfrm>
            <a:custGeom>
              <a:avLst/>
              <a:gdLst/>
              <a:ahLst/>
              <a:cxnLst/>
              <a:rect l="l" t="t" r="r" b="b"/>
              <a:pathLst>
                <a:path w="176" h="715" extrusionOk="0">
                  <a:moveTo>
                    <a:pt x="0" y="1"/>
                  </a:moveTo>
                  <a:cubicBezTo>
                    <a:pt x="22" y="22"/>
                    <a:pt x="36" y="51"/>
                    <a:pt x="49" y="78"/>
                  </a:cubicBezTo>
                  <a:cubicBezTo>
                    <a:pt x="62" y="105"/>
                    <a:pt x="73" y="135"/>
                    <a:pt x="83" y="164"/>
                  </a:cubicBezTo>
                  <a:cubicBezTo>
                    <a:pt x="100" y="222"/>
                    <a:pt x="109" y="281"/>
                    <a:pt x="119" y="344"/>
                  </a:cubicBezTo>
                  <a:cubicBezTo>
                    <a:pt x="129" y="404"/>
                    <a:pt x="136" y="466"/>
                    <a:pt x="146" y="528"/>
                  </a:cubicBezTo>
                  <a:cubicBezTo>
                    <a:pt x="152" y="590"/>
                    <a:pt x="161" y="652"/>
                    <a:pt x="161" y="714"/>
                  </a:cubicBezTo>
                  <a:cubicBezTo>
                    <a:pt x="176" y="652"/>
                    <a:pt x="175" y="589"/>
                    <a:pt x="173" y="526"/>
                  </a:cubicBezTo>
                  <a:cubicBezTo>
                    <a:pt x="170" y="463"/>
                    <a:pt x="164" y="401"/>
                    <a:pt x="154" y="339"/>
                  </a:cubicBezTo>
                  <a:cubicBezTo>
                    <a:pt x="144" y="277"/>
                    <a:pt x="133" y="213"/>
                    <a:pt x="109" y="154"/>
                  </a:cubicBezTo>
                  <a:cubicBezTo>
                    <a:pt x="84" y="97"/>
                    <a:pt x="53" y="37"/>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3"/>
            <p:cNvSpPr/>
            <p:nvPr/>
          </p:nvSpPr>
          <p:spPr>
            <a:xfrm>
              <a:off x="2433350" y="1218150"/>
              <a:ext cx="4100" cy="17725"/>
            </a:xfrm>
            <a:custGeom>
              <a:avLst/>
              <a:gdLst/>
              <a:ahLst/>
              <a:cxnLst/>
              <a:rect l="l" t="t" r="r" b="b"/>
              <a:pathLst>
                <a:path w="164" h="709" extrusionOk="0">
                  <a:moveTo>
                    <a:pt x="1" y="0"/>
                  </a:moveTo>
                  <a:cubicBezTo>
                    <a:pt x="21" y="23"/>
                    <a:pt x="31" y="53"/>
                    <a:pt x="40" y="81"/>
                  </a:cubicBezTo>
                  <a:cubicBezTo>
                    <a:pt x="49" y="110"/>
                    <a:pt x="57" y="140"/>
                    <a:pt x="65" y="168"/>
                  </a:cubicBezTo>
                  <a:cubicBezTo>
                    <a:pt x="77" y="228"/>
                    <a:pt x="91" y="287"/>
                    <a:pt x="101" y="347"/>
                  </a:cubicBezTo>
                  <a:cubicBezTo>
                    <a:pt x="123" y="466"/>
                    <a:pt x="143" y="586"/>
                    <a:pt x="154" y="708"/>
                  </a:cubicBezTo>
                  <a:cubicBezTo>
                    <a:pt x="164" y="648"/>
                    <a:pt x="163" y="585"/>
                    <a:pt x="159" y="524"/>
                  </a:cubicBezTo>
                  <a:cubicBezTo>
                    <a:pt x="156" y="462"/>
                    <a:pt x="147" y="401"/>
                    <a:pt x="137" y="341"/>
                  </a:cubicBezTo>
                  <a:cubicBezTo>
                    <a:pt x="125" y="280"/>
                    <a:pt x="112" y="219"/>
                    <a:pt x="92" y="161"/>
                  </a:cubicBezTo>
                  <a:cubicBezTo>
                    <a:pt x="71" y="104"/>
                    <a:pt x="50" y="3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3"/>
            <p:cNvSpPr/>
            <p:nvPr/>
          </p:nvSpPr>
          <p:spPr>
            <a:xfrm>
              <a:off x="2424900" y="1231350"/>
              <a:ext cx="5200" cy="3400"/>
            </a:xfrm>
            <a:custGeom>
              <a:avLst/>
              <a:gdLst/>
              <a:ahLst/>
              <a:cxnLst/>
              <a:rect l="l" t="t" r="r" b="b"/>
              <a:pathLst>
                <a:path w="208" h="136" extrusionOk="0">
                  <a:moveTo>
                    <a:pt x="45" y="1"/>
                  </a:moveTo>
                  <a:cubicBezTo>
                    <a:pt x="28" y="1"/>
                    <a:pt x="13" y="3"/>
                    <a:pt x="0" y="10"/>
                  </a:cubicBezTo>
                  <a:cubicBezTo>
                    <a:pt x="27" y="12"/>
                    <a:pt x="53" y="15"/>
                    <a:pt x="76" y="23"/>
                  </a:cubicBezTo>
                  <a:cubicBezTo>
                    <a:pt x="97" y="29"/>
                    <a:pt x="112" y="39"/>
                    <a:pt x="136" y="49"/>
                  </a:cubicBezTo>
                  <a:lnTo>
                    <a:pt x="136" y="49"/>
                  </a:lnTo>
                  <a:cubicBezTo>
                    <a:pt x="136" y="57"/>
                    <a:pt x="138" y="63"/>
                    <a:pt x="141" y="71"/>
                  </a:cubicBezTo>
                  <a:cubicBezTo>
                    <a:pt x="145" y="82"/>
                    <a:pt x="151" y="92"/>
                    <a:pt x="157" y="100"/>
                  </a:cubicBezTo>
                  <a:cubicBezTo>
                    <a:pt x="172" y="117"/>
                    <a:pt x="188" y="129"/>
                    <a:pt x="208" y="135"/>
                  </a:cubicBezTo>
                  <a:cubicBezTo>
                    <a:pt x="196" y="119"/>
                    <a:pt x="184" y="103"/>
                    <a:pt x="178" y="87"/>
                  </a:cubicBezTo>
                  <a:cubicBezTo>
                    <a:pt x="174" y="78"/>
                    <a:pt x="173" y="69"/>
                    <a:pt x="172" y="62"/>
                  </a:cubicBezTo>
                  <a:cubicBezTo>
                    <a:pt x="171" y="53"/>
                    <a:pt x="171" y="45"/>
                    <a:pt x="172" y="41"/>
                  </a:cubicBezTo>
                  <a:lnTo>
                    <a:pt x="174" y="27"/>
                  </a:lnTo>
                  <a:lnTo>
                    <a:pt x="160" y="20"/>
                  </a:lnTo>
                  <a:cubicBezTo>
                    <a:pt x="141" y="11"/>
                    <a:pt x="117" y="6"/>
                    <a:pt x="88" y="4"/>
                  </a:cubicBezTo>
                  <a:cubicBezTo>
                    <a:pt x="74" y="2"/>
                    <a:pt x="59" y="1"/>
                    <a:pt x="45" y="1"/>
                  </a:cubicBezTo>
                  <a:close/>
                </a:path>
              </a:pathLst>
            </a:custGeom>
            <a:solidFill>
              <a:srgbClr val="874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5" name="Google Shape;3495;p53"/>
          <p:cNvSpPr/>
          <p:nvPr/>
        </p:nvSpPr>
        <p:spPr>
          <a:xfrm>
            <a:off x="3616504" y="972997"/>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3"/>
          <p:cNvSpPr/>
          <p:nvPr/>
        </p:nvSpPr>
        <p:spPr>
          <a:xfrm>
            <a:off x="8433204" y="2730360"/>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0"/>
        <p:cNvGrpSpPr/>
        <p:nvPr/>
      </p:nvGrpSpPr>
      <p:grpSpPr>
        <a:xfrm>
          <a:off x="0" y="0"/>
          <a:ext cx="0" cy="0"/>
          <a:chOff x="0" y="0"/>
          <a:chExt cx="0" cy="0"/>
        </a:xfrm>
      </p:grpSpPr>
      <p:sp>
        <p:nvSpPr>
          <p:cNvPr id="2961" name="Google Shape;2961;p51"/>
          <p:cNvSpPr txBox="1">
            <a:spLocks noGrp="1"/>
          </p:cNvSpPr>
          <p:nvPr>
            <p:ph type="title"/>
          </p:nvPr>
        </p:nvSpPr>
        <p:spPr>
          <a:xfrm>
            <a:off x="604051" y="1074600"/>
            <a:ext cx="3558374" cy="2270400"/>
          </a:xfrm>
          <a:prstGeom prst="rect">
            <a:avLst/>
          </a:prstGeom>
        </p:spPr>
        <p:txBody>
          <a:bodyPr spcFirstLastPara="1" wrap="square" lIns="91425" tIns="91425" rIns="91425" bIns="91425" anchor="ctr" anchorCtr="0">
            <a:noAutofit/>
          </a:bodyPr>
          <a:lstStyle/>
          <a:p>
            <a:pPr lvl="0"/>
            <a:r>
              <a:rPr lang="en-US" sz="3200" b="1" dirty="0" err="1"/>
              <a:t>Gambar</a:t>
            </a:r>
            <a:r>
              <a:rPr lang="en-US" sz="3200" b="1" dirty="0"/>
              <a:t> 1.3 </a:t>
            </a:r>
            <a:r>
              <a:rPr lang="en-US" sz="3200" b="1" dirty="0" err="1"/>
              <a:t>Efisiensi</a:t>
            </a:r>
            <a:r>
              <a:rPr lang="en-US" sz="3200" b="1" dirty="0"/>
              <a:t> </a:t>
            </a:r>
            <a:r>
              <a:rPr lang="en-US" sz="3200" b="1" dirty="0" err="1"/>
              <a:t>Penggunaan</a:t>
            </a:r>
            <a:r>
              <a:rPr lang="en-US" sz="3200" b="1" dirty="0"/>
              <a:t> </a:t>
            </a:r>
            <a:r>
              <a:rPr lang="en-US" sz="3200" b="1" dirty="0" err="1"/>
              <a:t>Sumber-sumber</a:t>
            </a:r>
            <a:r>
              <a:rPr lang="en-US" sz="3200" b="1" dirty="0"/>
              <a:t> </a:t>
            </a:r>
            <a:r>
              <a:rPr lang="en-US" sz="3200" b="1" dirty="0" err="1"/>
              <a:t>Daya</a:t>
            </a:r>
            <a:endParaRPr sz="3200" b="1"/>
          </a:p>
        </p:txBody>
      </p:sp>
      <p:sp>
        <p:nvSpPr>
          <p:cNvPr id="2962" name="Google Shape;2962;p51"/>
          <p:cNvSpPr/>
          <p:nvPr/>
        </p:nvSpPr>
        <p:spPr>
          <a:xfrm>
            <a:off x="269354" y="1060472"/>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51"/>
          <p:cNvSpPr/>
          <p:nvPr/>
        </p:nvSpPr>
        <p:spPr>
          <a:xfrm>
            <a:off x="2958624" y="4039040"/>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5" name="Picture 3"/>
          <p:cNvPicPr>
            <a:picLocks noChangeAspect="1" noChangeArrowheads="1"/>
          </p:cNvPicPr>
          <p:nvPr/>
        </p:nvPicPr>
        <p:blipFill>
          <a:blip r:embed="rId3"/>
          <a:srcRect l="21525" t="24962" r="25766" b="10013"/>
          <a:stretch>
            <a:fillRect/>
          </a:stretch>
        </p:blipFill>
        <p:spPr bwMode="auto">
          <a:xfrm>
            <a:off x="3957145" y="835572"/>
            <a:ext cx="4887343" cy="3213287"/>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39"/>
        <p:cNvGrpSpPr/>
        <p:nvPr/>
      </p:nvGrpSpPr>
      <p:grpSpPr>
        <a:xfrm>
          <a:off x="0" y="0"/>
          <a:ext cx="0" cy="0"/>
          <a:chOff x="0" y="0"/>
          <a:chExt cx="0" cy="0"/>
        </a:xfrm>
      </p:grpSpPr>
      <p:grpSp>
        <p:nvGrpSpPr>
          <p:cNvPr id="2" name="Google Shape;4340;p67"/>
          <p:cNvGrpSpPr/>
          <p:nvPr/>
        </p:nvGrpSpPr>
        <p:grpSpPr>
          <a:xfrm>
            <a:off x="5412607" y="1731591"/>
            <a:ext cx="3439134" cy="2587294"/>
            <a:chOff x="4766201" y="1731591"/>
            <a:chExt cx="3439134" cy="2587294"/>
          </a:xfrm>
        </p:grpSpPr>
        <p:grpSp>
          <p:nvGrpSpPr>
            <p:cNvPr id="3" name="Google Shape;4341;p67"/>
            <p:cNvGrpSpPr/>
            <p:nvPr/>
          </p:nvGrpSpPr>
          <p:grpSpPr>
            <a:xfrm>
              <a:off x="4858326" y="1731591"/>
              <a:ext cx="3329721" cy="2587233"/>
              <a:chOff x="3057000" y="2780625"/>
              <a:chExt cx="1802675" cy="1400700"/>
            </a:xfrm>
          </p:grpSpPr>
          <p:sp>
            <p:nvSpPr>
              <p:cNvPr id="4342" name="Google Shape;4342;p67"/>
              <p:cNvSpPr/>
              <p:nvPr/>
            </p:nvSpPr>
            <p:spPr>
              <a:xfrm>
                <a:off x="3057000" y="2780625"/>
                <a:ext cx="1802675" cy="1400700"/>
              </a:xfrm>
              <a:custGeom>
                <a:avLst/>
                <a:gdLst/>
                <a:ahLst/>
                <a:cxnLst/>
                <a:rect l="l" t="t" r="r" b="b"/>
                <a:pathLst>
                  <a:path w="72107" h="56028" extrusionOk="0">
                    <a:moveTo>
                      <a:pt x="46605" y="3788"/>
                    </a:moveTo>
                    <a:cubicBezTo>
                      <a:pt x="46888" y="3788"/>
                      <a:pt x="47137" y="3900"/>
                      <a:pt x="46960" y="4137"/>
                    </a:cubicBezTo>
                    <a:cubicBezTo>
                      <a:pt x="46855" y="4281"/>
                      <a:pt x="46704" y="4354"/>
                      <a:pt x="46500" y="4433"/>
                    </a:cubicBezTo>
                    <a:cubicBezTo>
                      <a:pt x="46394" y="4474"/>
                      <a:pt x="46275" y="4493"/>
                      <a:pt x="46152" y="4493"/>
                    </a:cubicBezTo>
                    <a:cubicBezTo>
                      <a:pt x="45909" y="4493"/>
                      <a:pt x="45651" y="4421"/>
                      <a:pt x="45454" y="4321"/>
                    </a:cubicBezTo>
                    <a:cubicBezTo>
                      <a:pt x="45461" y="4295"/>
                      <a:pt x="45481" y="4268"/>
                      <a:pt x="45507" y="4255"/>
                    </a:cubicBezTo>
                    <a:cubicBezTo>
                      <a:pt x="45527" y="4229"/>
                      <a:pt x="45546" y="4216"/>
                      <a:pt x="45560" y="4189"/>
                    </a:cubicBezTo>
                    <a:cubicBezTo>
                      <a:pt x="45836" y="3907"/>
                      <a:pt x="46197" y="3788"/>
                      <a:pt x="46605" y="3788"/>
                    </a:cubicBezTo>
                    <a:close/>
                    <a:moveTo>
                      <a:pt x="31936" y="1"/>
                    </a:moveTo>
                    <a:cubicBezTo>
                      <a:pt x="31730" y="1"/>
                      <a:pt x="31523" y="105"/>
                      <a:pt x="31280" y="245"/>
                    </a:cubicBezTo>
                    <a:lnTo>
                      <a:pt x="4964" y="15438"/>
                    </a:lnTo>
                    <a:cubicBezTo>
                      <a:pt x="4766" y="15550"/>
                      <a:pt x="4595" y="15747"/>
                      <a:pt x="4471" y="15964"/>
                    </a:cubicBezTo>
                    <a:cubicBezTo>
                      <a:pt x="4352" y="16187"/>
                      <a:pt x="4286" y="16431"/>
                      <a:pt x="4300" y="16654"/>
                    </a:cubicBezTo>
                    <a:lnTo>
                      <a:pt x="4891" y="25339"/>
                    </a:lnTo>
                    <a:cubicBezTo>
                      <a:pt x="46" y="30861"/>
                      <a:pt x="0" y="37435"/>
                      <a:pt x="4766" y="42977"/>
                    </a:cubicBezTo>
                    <a:cubicBezTo>
                      <a:pt x="4339" y="43405"/>
                      <a:pt x="4175" y="43904"/>
                      <a:pt x="4273" y="44378"/>
                    </a:cubicBezTo>
                    <a:cubicBezTo>
                      <a:pt x="4306" y="44568"/>
                      <a:pt x="4392" y="44759"/>
                      <a:pt x="4517" y="44936"/>
                    </a:cubicBezTo>
                    <a:cubicBezTo>
                      <a:pt x="4701" y="45226"/>
                      <a:pt x="5010" y="45508"/>
                      <a:pt x="5411" y="45738"/>
                    </a:cubicBezTo>
                    <a:cubicBezTo>
                      <a:pt x="6191" y="46188"/>
                      <a:pt x="7212" y="46408"/>
                      <a:pt x="8234" y="46408"/>
                    </a:cubicBezTo>
                    <a:cubicBezTo>
                      <a:pt x="8332" y="46408"/>
                      <a:pt x="8429" y="46406"/>
                      <a:pt x="8527" y="46402"/>
                    </a:cubicBezTo>
                    <a:cubicBezTo>
                      <a:pt x="9073" y="46803"/>
                      <a:pt x="9658" y="47198"/>
                      <a:pt x="10276" y="47586"/>
                    </a:cubicBezTo>
                    <a:lnTo>
                      <a:pt x="7883" y="48966"/>
                    </a:lnTo>
                    <a:cubicBezTo>
                      <a:pt x="7751" y="49039"/>
                      <a:pt x="7705" y="49144"/>
                      <a:pt x="7725" y="49242"/>
                    </a:cubicBezTo>
                    <a:cubicBezTo>
                      <a:pt x="7725" y="49242"/>
                      <a:pt x="7718" y="49551"/>
                      <a:pt x="7718" y="49729"/>
                    </a:cubicBezTo>
                    <a:cubicBezTo>
                      <a:pt x="7606" y="49834"/>
                      <a:pt x="7541" y="49966"/>
                      <a:pt x="7541" y="50110"/>
                    </a:cubicBezTo>
                    <a:cubicBezTo>
                      <a:pt x="7541" y="50288"/>
                      <a:pt x="7646" y="50459"/>
                      <a:pt x="7817" y="50570"/>
                    </a:cubicBezTo>
                    <a:lnTo>
                      <a:pt x="7823" y="50577"/>
                    </a:lnTo>
                    <a:lnTo>
                      <a:pt x="17041" y="55896"/>
                    </a:lnTo>
                    <a:cubicBezTo>
                      <a:pt x="17185" y="55974"/>
                      <a:pt x="17376" y="56027"/>
                      <a:pt x="17573" y="56027"/>
                    </a:cubicBezTo>
                    <a:cubicBezTo>
                      <a:pt x="17770" y="56027"/>
                      <a:pt x="17961" y="55974"/>
                      <a:pt x="18106" y="55896"/>
                    </a:cubicBezTo>
                    <a:lnTo>
                      <a:pt x="19585" y="55041"/>
                    </a:lnTo>
                    <a:lnTo>
                      <a:pt x="23621" y="52714"/>
                    </a:lnTo>
                    <a:cubicBezTo>
                      <a:pt x="27231" y="53470"/>
                      <a:pt x="31017" y="53864"/>
                      <a:pt x="34811" y="53890"/>
                    </a:cubicBezTo>
                    <a:lnTo>
                      <a:pt x="37657" y="55521"/>
                    </a:lnTo>
                    <a:lnTo>
                      <a:pt x="40984" y="53608"/>
                    </a:lnTo>
                    <a:cubicBezTo>
                      <a:pt x="47696" y="52950"/>
                      <a:pt x="54132" y="51129"/>
                      <a:pt x="59313" y="48138"/>
                    </a:cubicBezTo>
                    <a:cubicBezTo>
                      <a:pt x="70042" y="41906"/>
                      <a:pt x="72106" y="32597"/>
                      <a:pt x="65480" y="25194"/>
                    </a:cubicBezTo>
                    <a:lnTo>
                      <a:pt x="67038" y="24300"/>
                    </a:lnTo>
                    <a:cubicBezTo>
                      <a:pt x="67281" y="24155"/>
                      <a:pt x="67432" y="23892"/>
                      <a:pt x="67432" y="23616"/>
                    </a:cubicBezTo>
                    <a:cubicBezTo>
                      <a:pt x="67432" y="23360"/>
                      <a:pt x="67301" y="23117"/>
                      <a:pt x="67090" y="22972"/>
                    </a:cubicBezTo>
                    <a:cubicBezTo>
                      <a:pt x="67084" y="22893"/>
                      <a:pt x="67051" y="22808"/>
                      <a:pt x="67005" y="22735"/>
                    </a:cubicBezTo>
                    <a:cubicBezTo>
                      <a:pt x="66959" y="22669"/>
                      <a:pt x="66913" y="22617"/>
                      <a:pt x="66847" y="22591"/>
                    </a:cubicBezTo>
                    <a:lnTo>
                      <a:pt x="66762" y="22538"/>
                    </a:lnTo>
                    <a:lnTo>
                      <a:pt x="61647" y="19586"/>
                    </a:lnTo>
                    <a:cubicBezTo>
                      <a:pt x="61877" y="19218"/>
                      <a:pt x="62054" y="18824"/>
                      <a:pt x="62186" y="18436"/>
                    </a:cubicBezTo>
                    <a:cubicBezTo>
                      <a:pt x="62186" y="18429"/>
                      <a:pt x="62193" y="18429"/>
                      <a:pt x="62193" y="18423"/>
                    </a:cubicBezTo>
                    <a:cubicBezTo>
                      <a:pt x="62206" y="18390"/>
                      <a:pt x="62219" y="18344"/>
                      <a:pt x="62225" y="18317"/>
                    </a:cubicBezTo>
                    <a:cubicBezTo>
                      <a:pt x="62239" y="18298"/>
                      <a:pt x="62239" y="18291"/>
                      <a:pt x="62245" y="18271"/>
                    </a:cubicBezTo>
                    <a:lnTo>
                      <a:pt x="62271" y="18173"/>
                    </a:lnTo>
                    <a:cubicBezTo>
                      <a:pt x="62278" y="18160"/>
                      <a:pt x="62278" y="18140"/>
                      <a:pt x="62285" y="18114"/>
                    </a:cubicBezTo>
                    <a:cubicBezTo>
                      <a:pt x="62291" y="18081"/>
                      <a:pt x="62298" y="18061"/>
                      <a:pt x="62311" y="18028"/>
                    </a:cubicBezTo>
                    <a:cubicBezTo>
                      <a:pt x="62317" y="18002"/>
                      <a:pt x="62317" y="17989"/>
                      <a:pt x="62324" y="17962"/>
                    </a:cubicBezTo>
                    <a:cubicBezTo>
                      <a:pt x="62337" y="17936"/>
                      <a:pt x="62344" y="17903"/>
                      <a:pt x="62344" y="17877"/>
                    </a:cubicBezTo>
                    <a:cubicBezTo>
                      <a:pt x="62350" y="17857"/>
                      <a:pt x="62350" y="17831"/>
                      <a:pt x="62357" y="17811"/>
                    </a:cubicBezTo>
                    <a:cubicBezTo>
                      <a:pt x="62363" y="17791"/>
                      <a:pt x="62363" y="17765"/>
                      <a:pt x="62377" y="17739"/>
                    </a:cubicBezTo>
                    <a:cubicBezTo>
                      <a:pt x="62383" y="17713"/>
                      <a:pt x="62383" y="17693"/>
                      <a:pt x="62383" y="17666"/>
                    </a:cubicBezTo>
                    <a:cubicBezTo>
                      <a:pt x="62383" y="17640"/>
                      <a:pt x="62390" y="17614"/>
                      <a:pt x="62390" y="17588"/>
                    </a:cubicBezTo>
                    <a:cubicBezTo>
                      <a:pt x="62390" y="17568"/>
                      <a:pt x="62396" y="17535"/>
                      <a:pt x="62396" y="17509"/>
                    </a:cubicBezTo>
                    <a:cubicBezTo>
                      <a:pt x="62396" y="17482"/>
                      <a:pt x="62409" y="17469"/>
                      <a:pt x="62409" y="17443"/>
                    </a:cubicBezTo>
                    <a:cubicBezTo>
                      <a:pt x="62409" y="17410"/>
                      <a:pt x="62416" y="17377"/>
                      <a:pt x="62416" y="17351"/>
                    </a:cubicBezTo>
                    <a:lnTo>
                      <a:pt x="62416" y="17305"/>
                    </a:lnTo>
                    <a:cubicBezTo>
                      <a:pt x="62416" y="17252"/>
                      <a:pt x="62423" y="17206"/>
                      <a:pt x="62423" y="17167"/>
                    </a:cubicBezTo>
                    <a:lnTo>
                      <a:pt x="62423" y="17022"/>
                    </a:lnTo>
                    <a:lnTo>
                      <a:pt x="62423" y="16976"/>
                    </a:lnTo>
                    <a:cubicBezTo>
                      <a:pt x="62423" y="16943"/>
                      <a:pt x="62423" y="16917"/>
                      <a:pt x="62416" y="16884"/>
                    </a:cubicBezTo>
                    <a:cubicBezTo>
                      <a:pt x="62416" y="16871"/>
                      <a:pt x="62416" y="16851"/>
                      <a:pt x="62409" y="16825"/>
                    </a:cubicBezTo>
                    <a:cubicBezTo>
                      <a:pt x="62409" y="16805"/>
                      <a:pt x="62396" y="16779"/>
                      <a:pt x="62396" y="16753"/>
                    </a:cubicBezTo>
                    <a:cubicBezTo>
                      <a:pt x="62396" y="16740"/>
                      <a:pt x="62390" y="16713"/>
                      <a:pt x="62390" y="16694"/>
                    </a:cubicBezTo>
                    <a:cubicBezTo>
                      <a:pt x="62390" y="16674"/>
                      <a:pt x="62383" y="16654"/>
                      <a:pt x="62383" y="16628"/>
                    </a:cubicBezTo>
                    <a:cubicBezTo>
                      <a:pt x="62383" y="16615"/>
                      <a:pt x="62377" y="16588"/>
                      <a:pt x="62363" y="16575"/>
                    </a:cubicBezTo>
                    <a:cubicBezTo>
                      <a:pt x="62357" y="16555"/>
                      <a:pt x="62357" y="16529"/>
                      <a:pt x="62350" y="16516"/>
                    </a:cubicBezTo>
                    <a:cubicBezTo>
                      <a:pt x="62344" y="16496"/>
                      <a:pt x="62344" y="16470"/>
                      <a:pt x="62337" y="16457"/>
                    </a:cubicBezTo>
                    <a:cubicBezTo>
                      <a:pt x="62324" y="16437"/>
                      <a:pt x="62324" y="16424"/>
                      <a:pt x="62317" y="16398"/>
                    </a:cubicBezTo>
                    <a:cubicBezTo>
                      <a:pt x="62311" y="16385"/>
                      <a:pt x="62304" y="16358"/>
                      <a:pt x="62304" y="16338"/>
                    </a:cubicBezTo>
                    <a:cubicBezTo>
                      <a:pt x="62291" y="16325"/>
                      <a:pt x="62291" y="16306"/>
                      <a:pt x="62285" y="16292"/>
                    </a:cubicBezTo>
                    <a:cubicBezTo>
                      <a:pt x="62278" y="16273"/>
                      <a:pt x="62271" y="16253"/>
                      <a:pt x="62258" y="16233"/>
                    </a:cubicBezTo>
                    <a:cubicBezTo>
                      <a:pt x="62252" y="16220"/>
                      <a:pt x="62245" y="16200"/>
                      <a:pt x="62245" y="16194"/>
                    </a:cubicBezTo>
                    <a:cubicBezTo>
                      <a:pt x="62239" y="16174"/>
                      <a:pt x="62225" y="16154"/>
                      <a:pt x="62219" y="16135"/>
                    </a:cubicBezTo>
                    <a:cubicBezTo>
                      <a:pt x="62212" y="16122"/>
                      <a:pt x="62206" y="16108"/>
                      <a:pt x="62206" y="16095"/>
                    </a:cubicBezTo>
                    <a:cubicBezTo>
                      <a:pt x="62193" y="16076"/>
                      <a:pt x="62179" y="16056"/>
                      <a:pt x="62173" y="16036"/>
                    </a:cubicBezTo>
                    <a:cubicBezTo>
                      <a:pt x="62160" y="16030"/>
                      <a:pt x="62153" y="16010"/>
                      <a:pt x="62146" y="16003"/>
                    </a:cubicBezTo>
                    <a:cubicBezTo>
                      <a:pt x="62140" y="15990"/>
                      <a:pt x="62120" y="15970"/>
                      <a:pt x="62107" y="15944"/>
                    </a:cubicBezTo>
                    <a:cubicBezTo>
                      <a:pt x="62094" y="15937"/>
                      <a:pt x="62094" y="15931"/>
                      <a:pt x="62087" y="15924"/>
                    </a:cubicBezTo>
                    <a:lnTo>
                      <a:pt x="62081" y="15911"/>
                    </a:lnTo>
                    <a:cubicBezTo>
                      <a:pt x="62061" y="15898"/>
                      <a:pt x="62054" y="15878"/>
                      <a:pt x="62041" y="15865"/>
                    </a:cubicBezTo>
                    <a:cubicBezTo>
                      <a:pt x="62028" y="15859"/>
                      <a:pt x="62022" y="15845"/>
                      <a:pt x="62022" y="15839"/>
                    </a:cubicBezTo>
                    <a:lnTo>
                      <a:pt x="61976" y="15793"/>
                    </a:lnTo>
                    <a:lnTo>
                      <a:pt x="61962" y="15786"/>
                    </a:lnTo>
                    <a:cubicBezTo>
                      <a:pt x="61962" y="15734"/>
                      <a:pt x="61976" y="15694"/>
                      <a:pt x="61976" y="15642"/>
                    </a:cubicBezTo>
                    <a:lnTo>
                      <a:pt x="61976" y="15635"/>
                    </a:lnTo>
                    <a:cubicBezTo>
                      <a:pt x="61976" y="15569"/>
                      <a:pt x="61982" y="15504"/>
                      <a:pt x="61982" y="15438"/>
                    </a:cubicBezTo>
                    <a:lnTo>
                      <a:pt x="61982" y="15425"/>
                    </a:lnTo>
                    <a:cubicBezTo>
                      <a:pt x="61982" y="15346"/>
                      <a:pt x="61989" y="15280"/>
                      <a:pt x="61989" y="15208"/>
                    </a:cubicBezTo>
                    <a:cubicBezTo>
                      <a:pt x="61989" y="15096"/>
                      <a:pt x="61989" y="14984"/>
                      <a:pt x="61982" y="14872"/>
                    </a:cubicBezTo>
                    <a:lnTo>
                      <a:pt x="61982" y="14800"/>
                    </a:lnTo>
                    <a:cubicBezTo>
                      <a:pt x="61976" y="14688"/>
                      <a:pt x="61976" y="14583"/>
                      <a:pt x="61962" y="14478"/>
                    </a:cubicBezTo>
                    <a:cubicBezTo>
                      <a:pt x="61962" y="14458"/>
                      <a:pt x="61962" y="14439"/>
                      <a:pt x="61956" y="14419"/>
                    </a:cubicBezTo>
                    <a:cubicBezTo>
                      <a:pt x="61949" y="14320"/>
                      <a:pt x="61943" y="14228"/>
                      <a:pt x="61923" y="14130"/>
                    </a:cubicBezTo>
                    <a:cubicBezTo>
                      <a:pt x="61923" y="14116"/>
                      <a:pt x="61916" y="14090"/>
                      <a:pt x="61916" y="14070"/>
                    </a:cubicBezTo>
                    <a:cubicBezTo>
                      <a:pt x="61897" y="13965"/>
                      <a:pt x="61884" y="13867"/>
                      <a:pt x="61864" y="13761"/>
                    </a:cubicBezTo>
                    <a:cubicBezTo>
                      <a:pt x="61857" y="13735"/>
                      <a:pt x="61857" y="13715"/>
                      <a:pt x="61851" y="13689"/>
                    </a:cubicBezTo>
                    <a:cubicBezTo>
                      <a:pt x="61831" y="13590"/>
                      <a:pt x="61811" y="13492"/>
                      <a:pt x="61791" y="13393"/>
                    </a:cubicBezTo>
                    <a:cubicBezTo>
                      <a:pt x="61791" y="13387"/>
                      <a:pt x="61791" y="13374"/>
                      <a:pt x="61785" y="13367"/>
                    </a:cubicBezTo>
                    <a:cubicBezTo>
                      <a:pt x="61582" y="12469"/>
                      <a:pt x="61218" y="11638"/>
                      <a:pt x="60740" y="10880"/>
                    </a:cubicBezTo>
                    <a:lnTo>
                      <a:pt x="60740" y="10880"/>
                    </a:lnTo>
                    <a:cubicBezTo>
                      <a:pt x="60765" y="10788"/>
                      <a:pt x="61817" y="6856"/>
                      <a:pt x="60641" y="6129"/>
                    </a:cubicBezTo>
                    <a:cubicBezTo>
                      <a:pt x="60641" y="6129"/>
                      <a:pt x="60385" y="5978"/>
                      <a:pt x="60286" y="5912"/>
                    </a:cubicBezTo>
                    <a:cubicBezTo>
                      <a:pt x="60182" y="5853"/>
                      <a:pt x="60030" y="5816"/>
                      <a:pt x="59847" y="5816"/>
                    </a:cubicBezTo>
                    <a:cubicBezTo>
                      <a:pt x="59765" y="5816"/>
                      <a:pt x="59676" y="5823"/>
                      <a:pt x="59583" y="5839"/>
                    </a:cubicBezTo>
                    <a:cubicBezTo>
                      <a:pt x="58656" y="5984"/>
                      <a:pt x="57781" y="6510"/>
                      <a:pt x="57058" y="7194"/>
                    </a:cubicBezTo>
                    <a:cubicBezTo>
                      <a:pt x="56230" y="6635"/>
                      <a:pt x="55414" y="6168"/>
                      <a:pt x="54560" y="5780"/>
                    </a:cubicBezTo>
                    <a:cubicBezTo>
                      <a:pt x="53462" y="5287"/>
                      <a:pt x="51950" y="5083"/>
                      <a:pt x="50655" y="5064"/>
                    </a:cubicBezTo>
                    <a:cubicBezTo>
                      <a:pt x="50627" y="5063"/>
                      <a:pt x="50599" y="5063"/>
                      <a:pt x="50571" y="5063"/>
                    </a:cubicBezTo>
                    <a:cubicBezTo>
                      <a:pt x="48690" y="5063"/>
                      <a:pt x="46953" y="5718"/>
                      <a:pt x="45586" y="6806"/>
                    </a:cubicBezTo>
                    <a:cubicBezTo>
                      <a:pt x="45264" y="6510"/>
                      <a:pt x="45093" y="6135"/>
                      <a:pt x="45060" y="5715"/>
                    </a:cubicBezTo>
                    <a:cubicBezTo>
                      <a:pt x="45053" y="5590"/>
                      <a:pt x="45053" y="5471"/>
                      <a:pt x="45067" y="5346"/>
                    </a:cubicBezTo>
                    <a:cubicBezTo>
                      <a:pt x="45067" y="5307"/>
                      <a:pt x="45080" y="5274"/>
                      <a:pt x="45086" y="5228"/>
                    </a:cubicBezTo>
                    <a:lnTo>
                      <a:pt x="45086" y="5221"/>
                    </a:lnTo>
                    <a:cubicBezTo>
                      <a:pt x="45093" y="5189"/>
                      <a:pt x="45093" y="5149"/>
                      <a:pt x="45099" y="5116"/>
                    </a:cubicBezTo>
                    <a:lnTo>
                      <a:pt x="45099" y="5097"/>
                    </a:lnTo>
                    <a:lnTo>
                      <a:pt x="45126" y="4998"/>
                    </a:lnTo>
                    <a:cubicBezTo>
                      <a:pt x="45126" y="4991"/>
                      <a:pt x="45126" y="4985"/>
                      <a:pt x="45132" y="4978"/>
                    </a:cubicBezTo>
                    <a:cubicBezTo>
                      <a:pt x="45145" y="4945"/>
                      <a:pt x="45152" y="4899"/>
                      <a:pt x="45165" y="4866"/>
                    </a:cubicBezTo>
                    <a:cubicBezTo>
                      <a:pt x="45434" y="5014"/>
                      <a:pt x="45744" y="5085"/>
                      <a:pt x="46056" y="5085"/>
                    </a:cubicBezTo>
                    <a:cubicBezTo>
                      <a:pt x="46606" y="5085"/>
                      <a:pt x="47162" y="4866"/>
                      <a:pt x="47519" y="4459"/>
                    </a:cubicBezTo>
                    <a:cubicBezTo>
                      <a:pt x="47940" y="3979"/>
                      <a:pt x="47841" y="3387"/>
                      <a:pt x="47236" y="3144"/>
                    </a:cubicBezTo>
                    <a:cubicBezTo>
                      <a:pt x="47004" y="3047"/>
                      <a:pt x="46728" y="3001"/>
                      <a:pt x="46445" y="3001"/>
                    </a:cubicBezTo>
                    <a:cubicBezTo>
                      <a:pt x="45998" y="3001"/>
                      <a:pt x="45532" y="3117"/>
                      <a:pt x="45198" y="3335"/>
                    </a:cubicBezTo>
                    <a:cubicBezTo>
                      <a:pt x="45145" y="3368"/>
                      <a:pt x="45086" y="3407"/>
                      <a:pt x="45034" y="3453"/>
                    </a:cubicBezTo>
                    <a:cubicBezTo>
                      <a:pt x="45113" y="2874"/>
                      <a:pt x="45343" y="2289"/>
                      <a:pt x="46112" y="1934"/>
                    </a:cubicBezTo>
                    <a:cubicBezTo>
                      <a:pt x="46204" y="1895"/>
                      <a:pt x="46283" y="1790"/>
                      <a:pt x="46171" y="1777"/>
                    </a:cubicBezTo>
                    <a:cubicBezTo>
                      <a:pt x="46113" y="1769"/>
                      <a:pt x="46056" y="1766"/>
                      <a:pt x="45999" y="1766"/>
                    </a:cubicBezTo>
                    <a:cubicBezTo>
                      <a:pt x="45402" y="1766"/>
                      <a:pt x="44923" y="2167"/>
                      <a:pt x="44659" y="2684"/>
                    </a:cubicBezTo>
                    <a:cubicBezTo>
                      <a:pt x="44429" y="3124"/>
                      <a:pt x="44311" y="3650"/>
                      <a:pt x="44495" y="4124"/>
                    </a:cubicBezTo>
                    <a:cubicBezTo>
                      <a:pt x="44462" y="4176"/>
                      <a:pt x="44429" y="4242"/>
                      <a:pt x="44396" y="4308"/>
                    </a:cubicBezTo>
                    <a:cubicBezTo>
                      <a:pt x="44389" y="4334"/>
                      <a:pt x="44370" y="4360"/>
                      <a:pt x="44363" y="4393"/>
                    </a:cubicBezTo>
                    <a:cubicBezTo>
                      <a:pt x="44343" y="4433"/>
                      <a:pt x="44330" y="4465"/>
                      <a:pt x="44311" y="4505"/>
                    </a:cubicBezTo>
                    <a:cubicBezTo>
                      <a:pt x="44297" y="4538"/>
                      <a:pt x="44291" y="4571"/>
                      <a:pt x="44271" y="4617"/>
                    </a:cubicBezTo>
                    <a:cubicBezTo>
                      <a:pt x="44265" y="4650"/>
                      <a:pt x="44258" y="4669"/>
                      <a:pt x="44245" y="4702"/>
                    </a:cubicBezTo>
                    <a:cubicBezTo>
                      <a:pt x="44212" y="4820"/>
                      <a:pt x="44179" y="4926"/>
                      <a:pt x="44159" y="5044"/>
                    </a:cubicBezTo>
                    <a:cubicBezTo>
                      <a:pt x="44041" y="5616"/>
                      <a:pt x="44140" y="6392"/>
                      <a:pt x="44389" y="6839"/>
                    </a:cubicBezTo>
                    <a:cubicBezTo>
                      <a:pt x="44521" y="7069"/>
                      <a:pt x="44666" y="7286"/>
                      <a:pt x="44863" y="7463"/>
                    </a:cubicBezTo>
                    <a:lnTo>
                      <a:pt x="44836" y="7490"/>
                    </a:lnTo>
                    <a:lnTo>
                      <a:pt x="44817" y="7516"/>
                    </a:lnTo>
                    <a:cubicBezTo>
                      <a:pt x="44784" y="7555"/>
                      <a:pt x="44738" y="7588"/>
                      <a:pt x="44705" y="7628"/>
                    </a:cubicBezTo>
                    <a:cubicBezTo>
                      <a:pt x="44698" y="7641"/>
                      <a:pt x="44692" y="7654"/>
                      <a:pt x="44672" y="7661"/>
                    </a:cubicBezTo>
                    <a:cubicBezTo>
                      <a:pt x="44639" y="7693"/>
                      <a:pt x="44606" y="7739"/>
                      <a:pt x="44574" y="7772"/>
                    </a:cubicBezTo>
                    <a:cubicBezTo>
                      <a:pt x="44567" y="7785"/>
                      <a:pt x="44554" y="7792"/>
                      <a:pt x="44541" y="7812"/>
                    </a:cubicBezTo>
                    <a:cubicBezTo>
                      <a:pt x="44508" y="7845"/>
                      <a:pt x="44475" y="7884"/>
                      <a:pt x="44455" y="7917"/>
                    </a:cubicBezTo>
                    <a:cubicBezTo>
                      <a:pt x="44435" y="7937"/>
                      <a:pt x="44429" y="7950"/>
                      <a:pt x="44422" y="7956"/>
                    </a:cubicBezTo>
                    <a:cubicBezTo>
                      <a:pt x="44389" y="7989"/>
                      <a:pt x="44363" y="8035"/>
                      <a:pt x="44330" y="8068"/>
                    </a:cubicBezTo>
                    <a:cubicBezTo>
                      <a:pt x="44311" y="8081"/>
                      <a:pt x="44304" y="8101"/>
                      <a:pt x="44291" y="8114"/>
                    </a:cubicBezTo>
                    <a:cubicBezTo>
                      <a:pt x="44265" y="8147"/>
                      <a:pt x="44232" y="8180"/>
                      <a:pt x="44205" y="8219"/>
                    </a:cubicBezTo>
                    <a:cubicBezTo>
                      <a:pt x="44192" y="8239"/>
                      <a:pt x="44179" y="8252"/>
                      <a:pt x="44166" y="8272"/>
                    </a:cubicBezTo>
                    <a:cubicBezTo>
                      <a:pt x="44140" y="8305"/>
                      <a:pt x="44113" y="8338"/>
                      <a:pt x="44094" y="8377"/>
                    </a:cubicBezTo>
                    <a:cubicBezTo>
                      <a:pt x="44074" y="8397"/>
                      <a:pt x="44067" y="8417"/>
                      <a:pt x="44048" y="8436"/>
                    </a:cubicBezTo>
                    <a:cubicBezTo>
                      <a:pt x="44028" y="8469"/>
                      <a:pt x="44002" y="8502"/>
                      <a:pt x="43975" y="8541"/>
                    </a:cubicBezTo>
                    <a:cubicBezTo>
                      <a:pt x="43962" y="8561"/>
                      <a:pt x="43949" y="8581"/>
                      <a:pt x="43936" y="8601"/>
                    </a:cubicBezTo>
                    <a:cubicBezTo>
                      <a:pt x="43910" y="8634"/>
                      <a:pt x="43883" y="8666"/>
                      <a:pt x="43870" y="8706"/>
                    </a:cubicBezTo>
                    <a:cubicBezTo>
                      <a:pt x="43850" y="8726"/>
                      <a:pt x="43844" y="8745"/>
                      <a:pt x="43831" y="8772"/>
                    </a:cubicBezTo>
                    <a:cubicBezTo>
                      <a:pt x="43804" y="8804"/>
                      <a:pt x="43785" y="8837"/>
                      <a:pt x="43765" y="8877"/>
                    </a:cubicBezTo>
                    <a:cubicBezTo>
                      <a:pt x="43745" y="8903"/>
                      <a:pt x="43739" y="8923"/>
                      <a:pt x="43719" y="8942"/>
                    </a:cubicBezTo>
                    <a:cubicBezTo>
                      <a:pt x="43699" y="8975"/>
                      <a:pt x="43679" y="9008"/>
                      <a:pt x="43666" y="9054"/>
                    </a:cubicBezTo>
                    <a:cubicBezTo>
                      <a:pt x="43647" y="9074"/>
                      <a:pt x="43640" y="9094"/>
                      <a:pt x="43620" y="9120"/>
                    </a:cubicBezTo>
                    <a:cubicBezTo>
                      <a:pt x="43607" y="9153"/>
                      <a:pt x="43581" y="9186"/>
                      <a:pt x="43568" y="9225"/>
                    </a:cubicBezTo>
                    <a:cubicBezTo>
                      <a:pt x="43548" y="9251"/>
                      <a:pt x="43541" y="9271"/>
                      <a:pt x="43522" y="9291"/>
                    </a:cubicBezTo>
                    <a:cubicBezTo>
                      <a:pt x="43508" y="9324"/>
                      <a:pt x="43489" y="9357"/>
                      <a:pt x="43469" y="9396"/>
                    </a:cubicBezTo>
                    <a:cubicBezTo>
                      <a:pt x="43449" y="9422"/>
                      <a:pt x="43443" y="9449"/>
                      <a:pt x="43436" y="9468"/>
                    </a:cubicBezTo>
                    <a:cubicBezTo>
                      <a:pt x="43416" y="9501"/>
                      <a:pt x="43403" y="9534"/>
                      <a:pt x="43384" y="9580"/>
                    </a:cubicBezTo>
                    <a:cubicBezTo>
                      <a:pt x="43377" y="9600"/>
                      <a:pt x="43357" y="9626"/>
                      <a:pt x="43351" y="9653"/>
                    </a:cubicBezTo>
                    <a:cubicBezTo>
                      <a:pt x="43338" y="9685"/>
                      <a:pt x="43318" y="9718"/>
                      <a:pt x="43305" y="9758"/>
                    </a:cubicBezTo>
                    <a:cubicBezTo>
                      <a:pt x="43292" y="9784"/>
                      <a:pt x="43278" y="9810"/>
                      <a:pt x="43272" y="9830"/>
                    </a:cubicBezTo>
                    <a:cubicBezTo>
                      <a:pt x="43252" y="9863"/>
                      <a:pt x="43239" y="9896"/>
                      <a:pt x="43219" y="9942"/>
                    </a:cubicBezTo>
                    <a:cubicBezTo>
                      <a:pt x="43213" y="9962"/>
                      <a:pt x="43193" y="9988"/>
                      <a:pt x="43186" y="10021"/>
                    </a:cubicBezTo>
                    <a:cubicBezTo>
                      <a:pt x="43173" y="10054"/>
                      <a:pt x="43160" y="10086"/>
                      <a:pt x="43147" y="10126"/>
                    </a:cubicBezTo>
                    <a:cubicBezTo>
                      <a:pt x="43140" y="10152"/>
                      <a:pt x="43121" y="10178"/>
                      <a:pt x="43114" y="10211"/>
                    </a:cubicBezTo>
                    <a:cubicBezTo>
                      <a:pt x="43094" y="10244"/>
                      <a:pt x="43088" y="10284"/>
                      <a:pt x="43075" y="10317"/>
                    </a:cubicBezTo>
                    <a:cubicBezTo>
                      <a:pt x="43061" y="10343"/>
                      <a:pt x="43055" y="10376"/>
                      <a:pt x="43042" y="10402"/>
                    </a:cubicBezTo>
                    <a:cubicBezTo>
                      <a:pt x="43022" y="10435"/>
                      <a:pt x="43015" y="10474"/>
                      <a:pt x="43009" y="10507"/>
                    </a:cubicBezTo>
                    <a:cubicBezTo>
                      <a:pt x="42996" y="10533"/>
                      <a:pt x="42989" y="10566"/>
                      <a:pt x="42983" y="10586"/>
                    </a:cubicBezTo>
                    <a:cubicBezTo>
                      <a:pt x="42976" y="10619"/>
                      <a:pt x="42956" y="10665"/>
                      <a:pt x="42950" y="10698"/>
                    </a:cubicBezTo>
                    <a:cubicBezTo>
                      <a:pt x="42943" y="10718"/>
                      <a:pt x="42930" y="10750"/>
                      <a:pt x="42923" y="10777"/>
                    </a:cubicBezTo>
                    <a:cubicBezTo>
                      <a:pt x="42917" y="10810"/>
                      <a:pt x="42897" y="10849"/>
                      <a:pt x="42890" y="10882"/>
                    </a:cubicBezTo>
                    <a:cubicBezTo>
                      <a:pt x="42884" y="10908"/>
                      <a:pt x="42877" y="10941"/>
                      <a:pt x="42864" y="10974"/>
                    </a:cubicBezTo>
                    <a:cubicBezTo>
                      <a:pt x="42858" y="11007"/>
                      <a:pt x="42851" y="11046"/>
                      <a:pt x="42844" y="11079"/>
                    </a:cubicBezTo>
                    <a:cubicBezTo>
                      <a:pt x="42831" y="11112"/>
                      <a:pt x="42825" y="11138"/>
                      <a:pt x="42818" y="11171"/>
                    </a:cubicBezTo>
                    <a:cubicBezTo>
                      <a:pt x="42812" y="11204"/>
                      <a:pt x="42798" y="11243"/>
                      <a:pt x="42792" y="11276"/>
                    </a:cubicBezTo>
                    <a:cubicBezTo>
                      <a:pt x="42785" y="11309"/>
                      <a:pt x="42779" y="11336"/>
                      <a:pt x="42779" y="11368"/>
                    </a:cubicBezTo>
                    <a:cubicBezTo>
                      <a:pt x="42766" y="11401"/>
                      <a:pt x="42759" y="11441"/>
                      <a:pt x="42752" y="11474"/>
                    </a:cubicBezTo>
                    <a:cubicBezTo>
                      <a:pt x="42746" y="11506"/>
                      <a:pt x="42746" y="11533"/>
                      <a:pt x="42733" y="11566"/>
                    </a:cubicBezTo>
                    <a:cubicBezTo>
                      <a:pt x="42726" y="11598"/>
                      <a:pt x="42720" y="11638"/>
                      <a:pt x="42720" y="11671"/>
                    </a:cubicBezTo>
                    <a:cubicBezTo>
                      <a:pt x="42713" y="11704"/>
                      <a:pt x="42713" y="11730"/>
                      <a:pt x="42700" y="11763"/>
                    </a:cubicBezTo>
                    <a:cubicBezTo>
                      <a:pt x="42693" y="11802"/>
                      <a:pt x="42693" y="11835"/>
                      <a:pt x="42687" y="11881"/>
                    </a:cubicBezTo>
                    <a:cubicBezTo>
                      <a:pt x="42680" y="11914"/>
                      <a:pt x="42680" y="11934"/>
                      <a:pt x="42667" y="11967"/>
                    </a:cubicBezTo>
                    <a:cubicBezTo>
                      <a:pt x="42660" y="12013"/>
                      <a:pt x="42660" y="12046"/>
                      <a:pt x="42654" y="12085"/>
                    </a:cubicBezTo>
                    <a:cubicBezTo>
                      <a:pt x="42654" y="12118"/>
                      <a:pt x="42647" y="12144"/>
                      <a:pt x="42647" y="12177"/>
                    </a:cubicBezTo>
                    <a:cubicBezTo>
                      <a:pt x="42634" y="12216"/>
                      <a:pt x="42634" y="12249"/>
                      <a:pt x="42634" y="12289"/>
                    </a:cubicBezTo>
                    <a:cubicBezTo>
                      <a:pt x="42634" y="12322"/>
                      <a:pt x="42628" y="12348"/>
                      <a:pt x="42628" y="12381"/>
                    </a:cubicBezTo>
                    <a:cubicBezTo>
                      <a:pt x="42628" y="12420"/>
                      <a:pt x="42621" y="12460"/>
                      <a:pt x="42621" y="12506"/>
                    </a:cubicBezTo>
                    <a:cubicBezTo>
                      <a:pt x="42621" y="12525"/>
                      <a:pt x="42614" y="12558"/>
                      <a:pt x="42614" y="12585"/>
                    </a:cubicBezTo>
                    <a:cubicBezTo>
                      <a:pt x="42614" y="12637"/>
                      <a:pt x="42601" y="12677"/>
                      <a:pt x="42601" y="12723"/>
                    </a:cubicBezTo>
                    <a:lnTo>
                      <a:pt x="42601" y="12802"/>
                    </a:lnTo>
                    <a:cubicBezTo>
                      <a:pt x="42601" y="12867"/>
                      <a:pt x="42595" y="12940"/>
                      <a:pt x="42595" y="13005"/>
                    </a:cubicBezTo>
                    <a:cubicBezTo>
                      <a:pt x="42595" y="13209"/>
                      <a:pt x="42595" y="13413"/>
                      <a:pt x="42614" y="13623"/>
                    </a:cubicBezTo>
                    <a:lnTo>
                      <a:pt x="40530" y="14820"/>
                    </a:lnTo>
                    <a:cubicBezTo>
                      <a:pt x="39169" y="14695"/>
                      <a:pt x="37795" y="14623"/>
                      <a:pt x="36415" y="14596"/>
                    </a:cubicBezTo>
                    <a:cubicBezTo>
                      <a:pt x="39143" y="13696"/>
                      <a:pt x="40820" y="10862"/>
                      <a:pt x="40202" y="7989"/>
                    </a:cubicBezTo>
                    <a:cubicBezTo>
                      <a:pt x="39629" y="5310"/>
                      <a:pt x="37252" y="3473"/>
                      <a:pt x="34615" y="3473"/>
                    </a:cubicBezTo>
                    <a:cubicBezTo>
                      <a:pt x="34224" y="3473"/>
                      <a:pt x="33828" y="3514"/>
                      <a:pt x="33430" y="3598"/>
                    </a:cubicBezTo>
                    <a:cubicBezTo>
                      <a:pt x="33259" y="3631"/>
                      <a:pt x="33095" y="3677"/>
                      <a:pt x="32931" y="3729"/>
                    </a:cubicBezTo>
                    <a:lnTo>
                      <a:pt x="32740" y="975"/>
                    </a:lnTo>
                    <a:cubicBezTo>
                      <a:pt x="32727" y="777"/>
                      <a:pt x="32727" y="646"/>
                      <a:pt x="32694" y="541"/>
                    </a:cubicBezTo>
                    <a:cubicBezTo>
                      <a:pt x="32654" y="396"/>
                      <a:pt x="32556" y="291"/>
                      <a:pt x="32339" y="146"/>
                    </a:cubicBezTo>
                    <a:cubicBezTo>
                      <a:pt x="32332" y="133"/>
                      <a:pt x="32326" y="133"/>
                      <a:pt x="32313" y="126"/>
                    </a:cubicBezTo>
                    <a:cubicBezTo>
                      <a:pt x="32182" y="38"/>
                      <a:pt x="32059" y="1"/>
                      <a:pt x="31936"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67"/>
              <p:cNvSpPr/>
              <p:nvPr/>
            </p:nvSpPr>
            <p:spPr>
              <a:xfrm>
                <a:off x="3220400" y="2820475"/>
                <a:ext cx="180450" cy="144900"/>
              </a:xfrm>
              <a:custGeom>
                <a:avLst/>
                <a:gdLst/>
                <a:ahLst/>
                <a:cxnLst/>
                <a:rect l="l" t="t" r="r" b="b"/>
                <a:pathLst>
                  <a:path w="7218" h="5796" extrusionOk="0">
                    <a:moveTo>
                      <a:pt x="3347" y="0"/>
                    </a:moveTo>
                    <a:cubicBezTo>
                      <a:pt x="3156" y="0"/>
                      <a:pt x="2941" y="63"/>
                      <a:pt x="2714" y="196"/>
                    </a:cubicBezTo>
                    <a:cubicBezTo>
                      <a:pt x="1925" y="643"/>
                      <a:pt x="1202" y="1708"/>
                      <a:pt x="1202" y="2608"/>
                    </a:cubicBezTo>
                    <a:lnTo>
                      <a:pt x="1202" y="3759"/>
                    </a:lnTo>
                    <a:lnTo>
                      <a:pt x="683" y="4160"/>
                    </a:lnTo>
                    <a:cubicBezTo>
                      <a:pt x="314" y="4377"/>
                      <a:pt x="5" y="4903"/>
                      <a:pt x="5" y="5330"/>
                    </a:cubicBezTo>
                    <a:cubicBezTo>
                      <a:pt x="1" y="5621"/>
                      <a:pt x="149" y="5796"/>
                      <a:pt x="368" y="5796"/>
                    </a:cubicBezTo>
                    <a:cubicBezTo>
                      <a:pt x="460" y="5796"/>
                      <a:pt x="565" y="5765"/>
                      <a:pt x="676" y="5698"/>
                    </a:cubicBezTo>
                    <a:lnTo>
                      <a:pt x="6540" y="2313"/>
                    </a:lnTo>
                    <a:cubicBezTo>
                      <a:pt x="6908" y="2102"/>
                      <a:pt x="7217" y="1576"/>
                      <a:pt x="7217" y="1149"/>
                    </a:cubicBezTo>
                    <a:cubicBezTo>
                      <a:pt x="7217" y="846"/>
                      <a:pt x="7062" y="665"/>
                      <a:pt x="6841" y="665"/>
                    </a:cubicBezTo>
                    <a:cubicBezTo>
                      <a:pt x="6750" y="665"/>
                      <a:pt x="6647" y="696"/>
                      <a:pt x="6540" y="761"/>
                    </a:cubicBezTo>
                    <a:lnTo>
                      <a:pt x="5817" y="1182"/>
                    </a:lnTo>
                    <a:lnTo>
                      <a:pt x="5817" y="1103"/>
                    </a:lnTo>
                    <a:cubicBezTo>
                      <a:pt x="5817" y="638"/>
                      <a:pt x="5586" y="370"/>
                      <a:pt x="5251" y="370"/>
                    </a:cubicBezTo>
                    <a:cubicBezTo>
                      <a:pt x="5113" y="370"/>
                      <a:pt x="4957" y="415"/>
                      <a:pt x="4791" y="511"/>
                    </a:cubicBezTo>
                    <a:cubicBezTo>
                      <a:pt x="4535" y="663"/>
                      <a:pt x="4305" y="899"/>
                      <a:pt x="4134" y="1182"/>
                    </a:cubicBezTo>
                    <a:lnTo>
                      <a:pt x="4134" y="1018"/>
                    </a:lnTo>
                    <a:cubicBezTo>
                      <a:pt x="4134" y="371"/>
                      <a:pt x="3811" y="0"/>
                      <a:pt x="3347"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67"/>
              <p:cNvSpPr/>
              <p:nvPr/>
            </p:nvSpPr>
            <p:spPr>
              <a:xfrm>
                <a:off x="3440600" y="2802925"/>
                <a:ext cx="148775" cy="112625"/>
              </a:xfrm>
              <a:custGeom>
                <a:avLst/>
                <a:gdLst/>
                <a:ahLst/>
                <a:cxnLst/>
                <a:rect l="l" t="t" r="r" b="b"/>
                <a:pathLst>
                  <a:path w="5951" h="4505" extrusionOk="0">
                    <a:moveTo>
                      <a:pt x="2753" y="0"/>
                    </a:moveTo>
                    <a:cubicBezTo>
                      <a:pt x="2599" y="0"/>
                      <a:pt x="2425" y="50"/>
                      <a:pt x="2242" y="155"/>
                    </a:cubicBezTo>
                    <a:cubicBezTo>
                      <a:pt x="1611" y="516"/>
                      <a:pt x="1105" y="1404"/>
                      <a:pt x="1105" y="2134"/>
                    </a:cubicBezTo>
                    <a:lnTo>
                      <a:pt x="1105" y="2548"/>
                    </a:lnTo>
                    <a:cubicBezTo>
                      <a:pt x="1105" y="2739"/>
                      <a:pt x="1138" y="2890"/>
                      <a:pt x="1203" y="3021"/>
                    </a:cubicBezTo>
                    <a:lnTo>
                      <a:pt x="421" y="3475"/>
                    </a:lnTo>
                    <a:cubicBezTo>
                      <a:pt x="191" y="3606"/>
                      <a:pt x="0" y="3935"/>
                      <a:pt x="0" y="4205"/>
                    </a:cubicBezTo>
                    <a:cubicBezTo>
                      <a:pt x="0" y="4396"/>
                      <a:pt x="96" y="4504"/>
                      <a:pt x="234" y="4504"/>
                    </a:cubicBezTo>
                    <a:cubicBezTo>
                      <a:pt x="291" y="4504"/>
                      <a:pt x="354" y="4486"/>
                      <a:pt x="421" y="4448"/>
                    </a:cubicBezTo>
                    <a:lnTo>
                      <a:pt x="5529" y="1496"/>
                    </a:lnTo>
                    <a:cubicBezTo>
                      <a:pt x="5759" y="1365"/>
                      <a:pt x="5950" y="1036"/>
                      <a:pt x="5950" y="766"/>
                    </a:cubicBezTo>
                    <a:cubicBezTo>
                      <a:pt x="5950" y="570"/>
                      <a:pt x="5854" y="460"/>
                      <a:pt x="5716" y="460"/>
                    </a:cubicBezTo>
                    <a:cubicBezTo>
                      <a:pt x="5659" y="460"/>
                      <a:pt x="5596" y="478"/>
                      <a:pt x="5529" y="516"/>
                    </a:cubicBezTo>
                    <a:lnTo>
                      <a:pt x="4589" y="1062"/>
                    </a:lnTo>
                    <a:cubicBezTo>
                      <a:pt x="4596" y="1016"/>
                      <a:pt x="4596" y="977"/>
                      <a:pt x="4596" y="937"/>
                    </a:cubicBezTo>
                    <a:lnTo>
                      <a:pt x="4596" y="668"/>
                    </a:lnTo>
                    <a:cubicBezTo>
                      <a:pt x="4596" y="320"/>
                      <a:pt x="4418" y="121"/>
                      <a:pt x="4166" y="121"/>
                    </a:cubicBezTo>
                    <a:cubicBezTo>
                      <a:pt x="4065" y="121"/>
                      <a:pt x="3952" y="153"/>
                      <a:pt x="3833" y="221"/>
                    </a:cubicBezTo>
                    <a:cubicBezTo>
                      <a:pt x="3656" y="319"/>
                      <a:pt x="3504" y="477"/>
                      <a:pt x="3380" y="654"/>
                    </a:cubicBezTo>
                    <a:cubicBezTo>
                      <a:pt x="3334" y="239"/>
                      <a:pt x="3091" y="0"/>
                      <a:pt x="275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67"/>
              <p:cNvSpPr/>
              <p:nvPr/>
            </p:nvSpPr>
            <p:spPr>
              <a:xfrm>
                <a:off x="4331900" y="2787725"/>
                <a:ext cx="93225" cy="112825"/>
              </a:xfrm>
              <a:custGeom>
                <a:avLst/>
                <a:gdLst/>
                <a:ahLst/>
                <a:cxnLst/>
                <a:rect l="l" t="t" r="r" b="b"/>
                <a:pathLst>
                  <a:path w="3729" h="4513" extrusionOk="0">
                    <a:moveTo>
                      <a:pt x="1391" y="4111"/>
                    </a:moveTo>
                    <a:cubicBezTo>
                      <a:pt x="1398" y="4117"/>
                      <a:pt x="1405" y="4123"/>
                      <a:pt x="1414" y="4129"/>
                    </a:cubicBezTo>
                    <a:cubicBezTo>
                      <a:pt x="1406" y="4123"/>
                      <a:pt x="1399" y="4117"/>
                      <a:pt x="1391" y="4111"/>
                    </a:cubicBezTo>
                    <a:close/>
                    <a:moveTo>
                      <a:pt x="47" y="0"/>
                    </a:moveTo>
                    <a:lnTo>
                      <a:pt x="303" y="474"/>
                    </a:lnTo>
                    <a:cubicBezTo>
                      <a:pt x="198" y="592"/>
                      <a:pt x="106" y="737"/>
                      <a:pt x="53" y="921"/>
                    </a:cubicBezTo>
                    <a:lnTo>
                      <a:pt x="53" y="947"/>
                    </a:lnTo>
                    <a:cubicBezTo>
                      <a:pt x="14" y="1085"/>
                      <a:pt x="1" y="1243"/>
                      <a:pt x="1" y="1420"/>
                    </a:cubicBezTo>
                    <a:cubicBezTo>
                      <a:pt x="1" y="2371"/>
                      <a:pt x="600" y="3502"/>
                      <a:pt x="1391" y="4111"/>
                    </a:cubicBezTo>
                    <a:lnTo>
                      <a:pt x="1391" y="4111"/>
                    </a:lnTo>
                    <a:cubicBezTo>
                      <a:pt x="1383" y="4104"/>
                      <a:pt x="1375" y="4097"/>
                      <a:pt x="1368" y="4089"/>
                    </a:cubicBezTo>
                    <a:lnTo>
                      <a:pt x="1368" y="4089"/>
                    </a:lnTo>
                    <a:cubicBezTo>
                      <a:pt x="1394" y="4116"/>
                      <a:pt x="1427" y="4135"/>
                      <a:pt x="1453" y="4149"/>
                    </a:cubicBezTo>
                    <a:cubicBezTo>
                      <a:pt x="1467" y="4168"/>
                      <a:pt x="1493" y="4181"/>
                      <a:pt x="1513" y="4188"/>
                    </a:cubicBezTo>
                    <a:cubicBezTo>
                      <a:pt x="1559" y="4227"/>
                      <a:pt x="1598" y="4247"/>
                      <a:pt x="1651" y="4280"/>
                    </a:cubicBezTo>
                    <a:cubicBezTo>
                      <a:pt x="1657" y="4287"/>
                      <a:pt x="1664" y="4287"/>
                      <a:pt x="1677" y="4300"/>
                    </a:cubicBezTo>
                    <a:cubicBezTo>
                      <a:pt x="1716" y="4320"/>
                      <a:pt x="1762" y="4346"/>
                      <a:pt x="1808" y="4366"/>
                    </a:cubicBezTo>
                    <a:cubicBezTo>
                      <a:pt x="1815" y="4366"/>
                      <a:pt x="1822" y="4372"/>
                      <a:pt x="1822" y="4372"/>
                    </a:cubicBezTo>
                    <a:cubicBezTo>
                      <a:pt x="1861" y="4385"/>
                      <a:pt x="1907" y="4412"/>
                      <a:pt x="1947" y="4418"/>
                    </a:cubicBezTo>
                    <a:cubicBezTo>
                      <a:pt x="1953" y="4418"/>
                      <a:pt x="1960" y="4431"/>
                      <a:pt x="1960" y="4431"/>
                    </a:cubicBezTo>
                    <a:cubicBezTo>
                      <a:pt x="2045" y="4464"/>
                      <a:pt x="2124" y="4484"/>
                      <a:pt x="2210" y="4497"/>
                    </a:cubicBezTo>
                    <a:lnTo>
                      <a:pt x="2223" y="4497"/>
                    </a:lnTo>
                    <a:cubicBezTo>
                      <a:pt x="2269" y="4504"/>
                      <a:pt x="2302" y="4504"/>
                      <a:pt x="2341" y="4510"/>
                    </a:cubicBezTo>
                    <a:lnTo>
                      <a:pt x="2354" y="4510"/>
                    </a:lnTo>
                    <a:cubicBezTo>
                      <a:pt x="2377" y="4512"/>
                      <a:pt x="2400" y="4513"/>
                      <a:pt x="2422" y="4513"/>
                    </a:cubicBezTo>
                    <a:cubicBezTo>
                      <a:pt x="2475" y="4513"/>
                      <a:pt x="2525" y="4508"/>
                      <a:pt x="2571" y="4504"/>
                    </a:cubicBezTo>
                    <a:lnTo>
                      <a:pt x="2584" y="4504"/>
                    </a:lnTo>
                    <a:lnTo>
                      <a:pt x="2683" y="4477"/>
                    </a:lnTo>
                    <a:cubicBezTo>
                      <a:pt x="2696" y="4477"/>
                      <a:pt x="2696" y="4477"/>
                      <a:pt x="2703" y="4471"/>
                    </a:cubicBezTo>
                    <a:cubicBezTo>
                      <a:pt x="2735" y="4464"/>
                      <a:pt x="2768" y="4444"/>
                      <a:pt x="2795" y="4438"/>
                    </a:cubicBezTo>
                    <a:cubicBezTo>
                      <a:pt x="2808" y="4431"/>
                      <a:pt x="2834" y="4418"/>
                      <a:pt x="2847" y="4405"/>
                    </a:cubicBezTo>
                    <a:lnTo>
                      <a:pt x="3268" y="4168"/>
                    </a:lnTo>
                    <a:cubicBezTo>
                      <a:pt x="3360" y="4109"/>
                      <a:pt x="3439" y="4024"/>
                      <a:pt x="3505" y="3938"/>
                    </a:cubicBezTo>
                    <a:cubicBezTo>
                      <a:pt x="3570" y="3846"/>
                      <a:pt x="3623" y="3748"/>
                      <a:pt x="3656" y="3623"/>
                    </a:cubicBezTo>
                    <a:cubicBezTo>
                      <a:pt x="3702" y="3478"/>
                      <a:pt x="3728" y="3301"/>
                      <a:pt x="3728" y="3116"/>
                    </a:cubicBezTo>
                    <a:cubicBezTo>
                      <a:pt x="3728" y="3051"/>
                      <a:pt x="3728" y="2992"/>
                      <a:pt x="3722" y="2926"/>
                    </a:cubicBezTo>
                    <a:lnTo>
                      <a:pt x="3722" y="2906"/>
                    </a:lnTo>
                    <a:cubicBezTo>
                      <a:pt x="3715" y="2853"/>
                      <a:pt x="3702" y="2794"/>
                      <a:pt x="3695" y="2729"/>
                    </a:cubicBezTo>
                    <a:lnTo>
                      <a:pt x="3695" y="2702"/>
                    </a:lnTo>
                    <a:lnTo>
                      <a:pt x="3695" y="2696"/>
                    </a:lnTo>
                    <a:cubicBezTo>
                      <a:pt x="3630" y="2282"/>
                      <a:pt x="3465" y="1854"/>
                      <a:pt x="3242" y="1473"/>
                    </a:cubicBezTo>
                    <a:cubicBezTo>
                      <a:pt x="3012" y="1085"/>
                      <a:pt x="2729" y="730"/>
                      <a:pt x="2407" y="467"/>
                    </a:cubicBezTo>
                    <a:cubicBezTo>
                      <a:pt x="2400" y="460"/>
                      <a:pt x="2387" y="454"/>
                      <a:pt x="2380" y="454"/>
                    </a:cubicBezTo>
                    <a:cubicBezTo>
                      <a:pt x="2334" y="408"/>
                      <a:pt x="2282" y="375"/>
                      <a:pt x="2236" y="342"/>
                    </a:cubicBezTo>
                    <a:cubicBezTo>
                      <a:pt x="2223" y="342"/>
                      <a:pt x="2223" y="336"/>
                      <a:pt x="2216" y="336"/>
                    </a:cubicBezTo>
                    <a:cubicBezTo>
                      <a:pt x="2170" y="303"/>
                      <a:pt x="2111" y="263"/>
                      <a:pt x="2052" y="237"/>
                    </a:cubicBezTo>
                    <a:cubicBezTo>
                      <a:pt x="1986" y="204"/>
                      <a:pt x="1927" y="171"/>
                      <a:pt x="1861" y="138"/>
                    </a:cubicBezTo>
                    <a:cubicBezTo>
                      <a:pt x="1663" y="50"/>
                      <a:pt x="1474" y="7"/>
                      <a:pt x="1302" y="7"/>
                    </a:cubicBezTo>
                    <a:cubicBezTo>
                      <a:pt x="1154" y="7"/>
                      <a:pt x="1019" y="38"/>
                      <a:pt x="901" y="99"/>
                    </a:cubicBezTo>
                    <a:lnTo>
                      <a:pt x="480" y="336"/>
                    </a:lnTo>
                    <a:cubicBezTo>
                      <a:pt x="434" y="368"/>
                      <a:pt x="375" y="401"/>
                      <a:pt x="336" y="441"/>
                    </a:cubicBezTo>
                    <a:lnTo>
                      <a:pt x="47" y="0"/>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6" name="Google Shape;4346;p67"/>
            <p:cNvSpPr/>
            <p:nvPr/>
          </p:nvSpPr>
          <p:spPr>
            <a:xfrm>
              <a:off x="4766201" y="2411682"/>
              <a:ext cx="3439134" cy="1808709"/>
            </a:xfrm>
            <a:custGeom>
              <a:avLst/>
              <a:gdLst/>
              <a:ahLst/>
              <a:cxnLst/>
              <a:rect l="l" t="t" r="r" b="b"/>
              <a:pathLst>
                <a:path w="74711" h="39292" extrusionOk="0">
                  <a:moveTo>
                    <a:pt x="37361" y="0"/>
                  </a:moveTo>
                  <a:cubicBezTo>
                    <a:pt x="28651" y="0"/>
                    <a:pt x="19940" y="1918"/>
                    <a:pt x="13294" y="5754"/>
                  </a:cubicBezTo>
                  <a:cubicBezTo>
                    <a:pt x="1" y="13426"/>
                    <a:pt x="1" y="25871"/>
                    <a:pt x="13294" y="33537"/>
                  </a:cubicBezTo>
                  <a:cubicBezTo>
                    <a:pt x="19937" y="37373"/>
                    <a:pt x="28648" y="39291"/>
                    <a:pt x="37359" y="39291"/>
                  </a:cubicBezTo>
                  <a:cubicBezTo>
                    <a:pt x="46070" y="39291"/>
                    <a:pt x="54781" y="37373"/>
                    <a:pt x="61424" y="33537"/>
                  </a:cubicBezTo>
                  <a:cubicBezTo>
                    <a:pt x="74710" y="25858"/>
                    <a:pt x="74710" y="13420"/>
                    <a:pt x="61424" y="5754"/>
                  </a:cubicBezTo>
                  <a:cubicBezTo>
                    <a:pt x="54781" y="1918"/>
                    <a:pt x="46071" y="0"/>
                    <a:pt x="3736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67"/>
            <p:cNvSpPr/>
            <p:nvPr/>
          </p:nvSpPr>
          <p:spPr>
            <a:xfrm>
              <a:off x="6189116" y="3620674"/>
              <a:ext cx="1173368" cy="675205"/>
            </a:xfrm>
            <a:custGeom>
              <a:avLst/>
              <a:gdLst/>
              <a:ahLst/>
              <a:cxnLst/>
              <a:rect l="l" t="t" r="r" b="b"/>
              <a:pathLst>
                <a:path w="25490" h="14668" extrusionOk="0">
                  <a:moveTo>
                    <a:pt x="16634" y="1"/>
                  </a:moveTo>
                  <a:lnTo>
                    <a:pt x="1" y="9566"/>
                  </a:lnTo>
                  <a:lnTo>
                    <a:pt x="8856" y="14668"/>
                  </a:lnTo>
                  <a:lnTo>
                    <a:pt x="25489" y="5096"/>
                  </a:lnTo>
                  <a:lnTo>
                    <a:pt x="16634"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67"/>
            <p:cNvSpPr/>
            <p:nvPr/>
          </p:nvSpPr>
          <p:spPr>
            <a:xfrm>
              <a:off x="5122989" y="2821860"/>
              <a:ext cx="2186268" cy="1256733"/>
            </a:xfrm>
            <a:custGeom>
              <a:avLst/>
              <a:gdLst/>
              <a:ahLst/>
              <a:cxnLst/>
              <a:rect l="l" t="t" r="r" b="b"/>
              <a:pathLst>
                <a:path w="47494" h="27301" extrusionOk="0">
                  <a:moveTo>
                    <a:pt x="29045" y="1"/>
                  </a:moveTo>
                  <a:cubicBezTo>
                    <a:pt x="28768" y="1"/>
                    <a:pt x="28490" y="61"/>
                    <a:pt x="28277" y="183"/>
                  </a:cubicBezTo>
                  <a:lnTo>
                    <a:pt x="421" y="16270"/>
                  </a:lnTo>
                  <a:cubicBezTo>
                    <a:pt x="1" y="16513"/>
                    <a:pt x="1" y="16908"/>
                    <a:pt x="421" y="17144"/>
                  </a:cubicBezTo>
                  <a:lnTo>
                    <a:pt x="17685" y="27118"/>
                  </a:lnTo>
                  <a:cubicBezTo>
                    <a:pt x="17896" y="27239"/>
                    <a:pt x="18170" y="27300"/>
                    <a:pt x="18446" y="27300"/>
                  </a:cubicBezTo>
                  <a:cubicBezTo>
                    <a:pt x="18723" y="27300"/>
                    <a:pt x="19000" y="27239"/>
                    <a:pt x="19217" y="27118"/>
                  </a:cubicBezTo>
                  <a:lnTo>
                    <a:pt x="47072" y="11030"/>
                  </a:lnTo>
                  <a:cubicBezTo>
                    <a:pt x="47493" y="10787"/>
                    <a:pt x="47493" y="10393"/>
                    <a:pt x="47072" y="10156"/>
                  </a:cubicBezTo>
                  <a:lnTo>
                    <a:pt x="29808" y="183"/>
                  </a:lnTo>
                  <a:cubicBezTo>
                    <a:pt x="29598" y="61"/>
                    <a:pt x="29322" y="1"/>
                    <a:pt x="2904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67"/>
            <p:cNvSpPr/>
            <p:nvPr/>
          </p:nvSpPr>
          <p:spPr>
            <a:xfrm>
              <a:off x="6367993" y="2270138"/>
              <a:ext cx="1599721" cy="948454"/>
            </a:xfrm>
            <a:custGeom>
              <a:avLst/>
              <a:gdLst/>
              <a:ahLst/>
              <a:cxnLst/>
              <a:rect l="l" t="t" r="r" b="b"/>
              <a:pathLst>
                <a:path w="34752" h="20604" extrusionOk="0">
                  <a:moveTo>
                    <a:pt x="14279" y="0"/>
                  </a:moveTo>
                  <a:cubicBezTo>
                    <a:pt x="14069" y="0"/>
                    <a:pt x="13865" y="66"/>
                    <a:pt x="13635" y="197"/>
                  </a:cubicBezTo>
                  <a:lnTo>
                    <a:pt x="421" y="7830"/>
                  </a:lnTo>
                  <a:cubicBezTo>
                    <a:pt x="158" y="7988"/>
                    <a:pt x="0" y="8244"/>
                    <a:pt x="0" y="8514"/>
                  </a:cubicBezTo>
                  <a:cubicBezTo>
                    <a:pt x="0" y="8790"/>
                    <a:pt x="158" y="9040"/>
                    <a:pt x="421" y="9197"/>
                  </a:cubicBezTo>
                  <a:lnTo>
                    <a:pt x="19887" y="20439"/>
                  </a:lnTo>
                  <a:cubicBezTo>
                    <a:pt x="20078" y="20545"/>
                    <a:pt x="20288" y="20604"/>
                    <a:pt x="20512" y="20604"/>
                  </a:cubicBezTo>
                  <a:cubicBezTo>
                    <a:pt x="20722" y="20604"/>
                    <a:pt x="20946" y="20545"/>
                    <a:pt x="21136" y="20439"/>
                  </a:cubicBezTo>
                  <a:lnTo>
                    <a:pt x="34357" y="12800"/>
                  </a:lnTo>
                  <a:cubicBezTo>
                    <a:pt x="34607" y="12662"/>
                    <a:pt x="34752" y="12399"/>
                    <a:pt x="34752" y="12123"/>
                  </a:cubicBezTo>
                  <a:cubicBezTo>
                    <a:pt x="34752" y="11840"/>
                    <a:pt x="34594" y="11577"/>
                    <a:pt x="34357" y="11439"/>
                  </a:cubicBezTo>
                  <a:lnTo>
                    <a:pt x="14773" y="132"/>
                  </a:lnTo>
                  <a:cubicBezTo>
                    <a:pt x="14621" y="40"/>
                    <a:pt x="14457" y="0"/>
                    <a:pt x="14279"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67"/>
            <p:cNvSpPr/>
            <p:nvPr/>
          </p:nvSpPr>
          <p:spPr>
            <a:xfrm>
              <a:off x="5209850" y="3857640"/>
              <a:ext cx="781125" cy="461246"/>
            </a:xfrm>
            <a:custGeom>
              <a:avLst/>
              <a:gdLst/>
              <a:ahLst/>
              <a:cxnLst/>
              <a:rect l="l" t="t" r="r" b="b"/>
              <a:pathLst>
                <a:path w="16969" h="10020" extrusionOk="0">
                  <a:moveTo>
                    <a:pt x="6923" y="0"/>
                  </a:moveTo>
                  <a:cubicBezTo>
                    <a:pt x="6726" y="0"/>
                    <a:pt x="6535" y="53"/>
                    <a:pt x="6391" y="132"/>
                  </a:cubicBezTo>
                  <a:lnTo>
                    <a:pt x="316" y="3643"/>
                  </a:lnTo>
                  <a:cubicBezTo>
                    <a:pt x="125" y="3748"/>
                    <a:pt x="14" y="3925"/>
                    <a:pt x="14" y="4103"/>
                  </a:cubicBezTo>
                  <a:cubicBezTo>
                    <a:pt x="1" y="4293"/>
                    <a:pt x="112" y="4458"/>
                    <a:pt x="290" y="4563"/>
                  </a:cubicBezTo>
                  <a:lnTo>
                    <a:pt x="296" y="4570"/>
                  </a:lnTo>
                  <a:lnTo>
                    <a:pt x="9513" y="9888"/>
                  </a:lnTo>
                  <a:cubicBezTo>
                    <a:pt x="9658" y="9974"/>
                    <a:pt x="9849" y="10020"/>
                    <a:pt x="10046" y="10020"/>
                  </a:cubicBezTo>
                  <a:cubicBezTo>
                    <a:pt x="10243" y="10020"/>
                    <a:pt x="10434" y="9974"/>
                    <a:pt x="10578" y="9882"/>
                  </a:cubicBezTo>
                  <a:lnTo>
                    <a:pt x="12058" y="9027"/>
                  </a:lnTo>
                  <a:lnTo>
                    <a:pt x="16653" y="6371"/>
                  </a:lnTo>
                  <a:cubicBezTo>
                    <a:pt x="16673" y="6364"/>
                    <a:pt x="16686" y="6358"/>
                    <a:pt x="16693" y="6345"/>
                  </a:cubicBezTo>
                  <a:cubicBezTo>
                    <a:pt x="16870" y="6239"/>
                    <a:pt x="16969" y="6075"/>
                    <a:pt x="16969" y="5904"/>
                  </a:cubicBezTo>
                  <a:cubicBezTo>
                    <a:pt x="16956" y="5720"/>
                    <a:pt x="16850" y="5549"/>
                    <a:pt x="16660" y="5444"/>
                  </a:cubicBezTo>
                  <a:lnTo>
                    <a:pt x="7456" y="132"/>
                  </a:lnTo>
                  <a:cubicBezTo>
                    <a:pt x="7311" y="53"/>
                    <a:pt x="7120" y="0"/>
                    <a:pt x="692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67"/>
            <p:cNvSpPr/>
            <p:nvPr/>
          </p:nvSpPr>
          <p:spPr>
            <a:xfrm>
              <a:off x="7054041" y="3234938"/>
              <a:ext cx="952412" cy="566108"/>
            </a:xfrm>
            <a:custGeom>
              <a:avLst/>
              <a:gdLst/>
              <a:ahLst/>
              <a:cxnLst/>
              <a:rect l="l" t="t" r="r" b="b"/>
              <a:pathLst>
                <a:path w="20690" h="12298" extrusionOk="0">
                  <a:moveTo>
                    <a:pt x="12123" y="0"/>
                  </a:moveTo>
                  <a:cubicBezTo>
                    <a:pt x="11965" y="0"/>
                    <a:pt x="11807" y="35"/>
                    <a:pt x="11689" y="104"/>
                  </a:cubicBezTo>
                  <a:lnTo>
                    <a:pt x="250" y="6711"/>
                  </a:lnTo>
                  <a:cubicBezTo>
                    <a:pt x="0" y="6836"/>
                    <a:pt x="0" y="7066"/>
                    <a:pt x="250" y="7204"/>
                  </a:cubicBezTo>
                  <a:lnTo>
                    <a:pt x="8902" y="12194"/>
                  </a:lnTo>
                  <a:cubicBezTo>
                    <a:pt x="9020" y="12263"/>
                    <a:pt x="9178" y="12297"/>
                    <a:pt x="9336" y="12297"/>
                  </a:cubicBezTo>
                  <a:cubicBezTo>
                    <a:pt x="9495" y="12297"/>
                    <a:pt x="9654" y="12263"/>
                    <a:pt x="9776" y="12194"/>
                  </a:cubicBezTo>
                  <a:lnTo>
                    <a:pt x="19545" y="6553"/>
                  </a:lnTo>
                  <a:cubicBezTo>
                    <a:pt x="19782" y="6415"/>
                    <a:pt x="20098" y="6113"/>
                    <a:pt x="20236" y="5863"/>
                  </a:cubicBezTo>
                  <a:lnTo>
                    <a:pt x="20545" y="5324"/>
                  </a:lnTo>
                  <a:cubicBezTo>
                    <a:pt x="20689" y="5081"/>
                    <a:pt x="20604" y="4772"/>
                    <a:pt x="20367" y="4634"/>
                  </a:cubicBezTo>
                  <a:lnTo>
                    <a:pt x="12557" y="104"/>
                  </a:lnTo>
                  <a:cubicBezTo>
                    <a:pt x="12439" y="35"/>
                    <a:pt x="12281" y="0"/>
                    <a:pt x="1212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67"/>
            <p:cNvSpPr/>
            <p:nvPr/>
          </p:nvSpPr>
          <p:spPr>
            <a:xfrm>
              <a:off x="5053712" y="3664864"/>
              <a:ext cx="376500" cy="211842"/>
            </a:xfrm>
            <a:custGeom>
              <a:avLst/>
              <a:gdLst/>
              <a:ahLst/>
              <a:cxnLst/>
              <a:rect l="l" t="t" r="r" b="b"/>
              <a:pathLst>
                <a:path w="8179" h="4602" extrusionOk="0">
                  <a:moveTo>
                    <a:pt x="4089" y="1"/>
                  </a:moveTo>
                  <a:cubicBezTo>
                    <a:pt x="3070" y="1"/>
                    <a:pt x="2051" y="224"/>
                    <a:pt x="1276" y="671"/>
                  </a:cubicBezTo>
                  <a:cubicBezTo>
                    <a:pt x="381" y="1191"/>
                    <a:pt x="0" y="1901"/>
                    <a:pt x="145" y="2571"/>
                  </a:cubicBezTo>
                  <a:cubicBezTo>
                    <a:pt x="184" y="2762"/>
                    <a:pt x="257" y="2953"/>
                    <a:pt x="381" y="3130"/>
                  </a:cubicBezTo>
                  <a:cubicBezTo>
                    <a:pt x="572" y="3419"/>
                    <a:pt x="875" y="3689"/>
                    <a:pt x="1276" y="3926"/>
                  </a:cubicBezTo>
                  <a:cubicBezTo>
                    <a:pt x="2051" y="4376"/>
                    <a:pt x="3070" y="4601"/>
                    <a:pt x="4089" y="4601"/>
                  </a:cubicBezTo>
                  <a:cubicBezTo>
                    <a:pt x="5108" y="4601"/>
                    <a:pt x="6127" y="4376"/>
                    <a:pt x="6903" y="3926"/>
                  </a:cubicBezTo>
                  <a:cubicBezTo>
                    <a:pt x="7311" y="3695"/>
                    <a:pt x="7613" y="3419"/>
                    <a:pt x="7804" y="3130"/>
                  </a:cubicBezTo>
                  <a:cubicBezTo>
                    <a:pt x="7922" y="2953"/>
                    <a:pt x="8008" y="2762"/>
                    <a:pt x="8041" y="2571"/>
                  </a:cubicBezTo>
                  <a:cubicBezTo>
                    <a:pt x="8179" y="1901"/>
                    <a:pt x="7804" y="1191"/>
                    <a:pt x="6903" y="671"/>
                  </a:cubicBezTo>
                  <a:cubicBezTo>
                    <a:pt x="6127" y="224"/>
                    <a:pt x="5108" y="1"/>
                    <a:pt x="408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67"/>
            <p:cNvSpPr/>
            <p:nvPr/>
          </p:nvSpPr>
          <p:spPr>
            <a:xfrm>
              <a:off x="5164141" y="1813330"/>
              <a:ext cx="332355" cy="266712"/>
            </a:xfrm>
            <a:custGeom>
              <a:avLst/>
              <a:gdLst/>
              <a:ahLst/>
              <a:cxnLst/>
              <a:rect l="l" t="t" r="r" b="b"/>
              <a:pathLst>
                <a:path w="7220" h="5794" extrusionOk="0">
                  <a:moveTo>
                    <a:pt x="3352" y="0"/>
                  </a:moveTo>
                  <a:cubicBezTo>
                    <a:pt x="3161" y="0"/>
                    <a:pt x="2945" y="62"/>
                    <a:pt x="2716" y="194"/>
                  </a:cubicBezTo>
                  <a:cubicBezTo>
                    <a:pt x="1927" y="648"/>
                    <a:pt x="1204" y="1700"/>
                    <a:pt x="1204" y="2607"/>
                  </a:cubicBezTo>
                  <a:lnTo>
                    <a:pt x="1204" y="3758"/>
                  </a:lnTo>
                  <a:lnTo>
                    <a:pt x="685" y="4165"/>
                  </a:lnTo>
                  <a:cubicBezTo>
                    <a:pt x="316" y="4375"/>
                    <a:pt x="1" y="4888"/>
                    <a:pt x="1" y="5316"/>
                  </a:cubicBezTo>
                  <a:cubicBezTo>
                    <a:pt x="1" y="5619"/>
                    <a:pt x="153" y="5793"/>
                    <a:pt x="376" y="5793"/>
                  </a:cubicBezTo>
                  <a:cubicBezTo>
                    <a:pt x="467" y="5793"/>
                    <a:pt x="569" y="5764"/>
                    <a:pt x="678" y="5703"/>
                  </a:cubicBezTo>
                  <a:lnTo>
                    <a:pt x="6542" y="2318"/>
                  </a:lnTo>
                  <a:cubicBezTo>
                    <a:pt x="6917" y="2101"/>
                    <a:pt x="7219" y="1575"/>
                    <a:pt x="7219" y="1148"/>
                  </a:cubicBezTo>
                  <a:cubicBezTo>
                    <a:pt x="7219" y="844"/>
                    <a:pt x="7067" y="670"/>
                    <a:pt x="6844" y="670"/>
                  </a:cubicBezTo>
                  <a:cubicBezTo>
                    <a:pt x="6753" y="670"/>
                    <a:pt x="6651" y="699"/>
                    <a:pt x="6542" y="760"/>
                  </a:cubicBezTo>
                  <a:lnTo>
                    <a:pt x="5819" y="1180"/>
                  </a:lnTo>
                  <a:lnTo>
                    <a:pt x="5819" y="1108"/>
                  </a:lnTo>
                  <a:cubicBezTo>
                    <a:pt x="5819" y="643"/>
                    <a:pt x="5588" y="375"/>
                    <a:pt x="5253" y="375"/>
                  </a:cubicBezTo>
                  <a:cubicBezTo>
                    <a:pt x="5115" y="375"/>
                    <a:pt x="4959" y="420"/>
                    <a:pt x="4793" y="516"/>
                  </a:cubicBezTo>
                  <a:cubicBezTo>
                    <a:pt x="4550" y="661"/>
                    <a:pt x="4320" y="898"/>
                    <a:pt x="4136" y="1180"/>
                  </a:cubicBezTo>
                  <a:lnTo>
                    <a:pt x="4136" y="1016"/>
                  </a:lnTo>
                  <a:cubicBezTo>
                    <a:pt x="4136" y="372"/>
                    <a:pt x="3818" y="0"/>
                    <a:pt x="335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67"/>
            <p:cNvSpPr/>
            <p:nvPr/>
          </p:nvSpPr>
          <p:spPr>
            <a:xfrm>
              <a:off x="5570596" y="1781845"/>
              <a:ext cx="273893" cy="207653"/>
            </a:xfrm>
            <a:custGeom>
              <a:avLst/>
              <a:gdLst/>
              <a:ahLst/>
              <a:cxnLst/>
              <a:rect l="l" t="t" r="r" b="b"/>
              <a:pathLst>
                <a:path w="5950" h="4511" extrusionOk="0">
                  <a:moveTo>
                    <a:pt x="2752" y="1"/>
                  </a:moveTo>
                  <a:cubicBezTo>
                    <a:pt x="2598" y="1"/>
                    <a:pt x="2425" y="50"/>
                    <a:pt x="2242" y="155"/>
                  </a:cubicBezTo>
                  <a:cubicBezTo>
                    <a:pt x="1611" y="517"/>
                    <a:pt x="1098" y="1404"/>
                    <a:pt x="1098" y="2134"/>
                  </a:cubicBezTo>
                  <a:lnTo>
                    <a:pt x="1098" y="2548"/>
                  </a:lnTo>
                  <a:cubicBezTo>
                    <a:pt x="1098" y="2739"/>
                    <a:pt x="1131" y="2890"/>
                    <a:pt x="1197" y="3021"/>
                  </a:cubicBezTo>
                  <a:lnTo>
                    <a:pt x="421" y="3475"/>
                  </a:lnTo>
                  <a:cubicBezTo>
                    <a:pt x="191" y="3607"/>
                    <a:pt x="0" y="3935"/>
                    <a:pt x="0" y="4205"/>
                  </a:cubicBezTo>
                  <a:cubicBezTo>
                    <a:pt x="0" y="4401"/>
                    <a:pt x="96" y="4511"/>
                    <a:pt x="235" y="4511"/>
                  </a:cubicBezTo>
                  <a:cubicBezTo>
                    <a:pt x="291" y="4511"/>
                    <a:pt x="354" y="4493"/>
                    <a:pt x="421" y="4455"/>
                  </a:cubicBezTo>
                  <a:lnTo>
                    <a:pt x="5529" y="1503"/>
                  </a:lnTo>
                  <a:cubicBezTo>
                    <a:pt x="5759" y="1371"/>
                    <a:pt x="5950" y="1043"/>
                    <a:pt x="5950" y="773"/>
                  </a:cubicBezTo>
                  <a:cubicBezTo>
                    <a:pt x="5950" y="572"/>
                    <a:pt x="5853" y="461"/>
                    <a:pt x="5714" y="461"/>
                  </a:cubicBezTo>
                  <a:cubicBezTo>
                    <a:pt x="5658" y="461"/>
                    <a:pt x="5595" y="479"/>
                    <a:pt x="5529" y="517"/>
                  </a:cubicBezTo>
                  <a:lnTo>
                    <a:pt x="4582" y="1062"/>
                  </a:lnTo>
                  <a:cubicBezTo>
                    <a:pt x="4595" y="1016"/>
                    <a:pt x="4595" y="977"/>
                    <a:pt x="4595" y="937"/>
                  </a:cubicBezTo>
                  <a:lnTo>
                    <a:pt x="4595" y="668"/>
                  </a:lnTo>
                  <a:cubicBezTo>
                    <a:pt x="4595" y="321"/>
                    <a:pt x="4418" y="121"/>
                    <a:pt x="4163" y="121"/>
                  </a:cubicBezTo>
                  <a:cubicBezTo>
                    <a:pt x="4061" y="121"/>
                    <a:pt x="3947" y="153"/>
                    <a:pt x="3826" y="221"/>
                  </a:cubicBezTo>
                  <a:cubicBezTo>
                    <a:pt x="3655" y="319"/>
                    <a:pt x="3498" y="477"/>
                    <a:pt x="3379" y="655"/>
                  </a:cubicBezTo>
                  <a:cubicBezTo>
                    <a:pt x="3334" y="239"/>
                    <a:pt x="3090" y="1"/>
                    <a:pt x="275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67"/>
            <p:cNvSpPr/>
            <p:nvPr/>
          </p:nvSpPr>
          <p:spPr>
            <a:xfrm>
              <a:off x="6384012" y="2255960"/>
              <a:ext cx="1568281" cy="927233"/>
            </a:xfrm>
            <a:custGeom>
              <a:avLst/>
              <a:gdLst/>
              <a:ahLst/>
              <a:cxnLst/>
              <a:rect l="l" t="t" r="r" b="b"/>
              <a:pathLst>
                <a:path w="34069" h="20143" extrusionOk="0">
                  <a:moveTo>
                    <a:pt x="13918" y="1"/>
                  </a:moveTo>
                  <a:cubicBezTo>
                    <a:pt x="13828" y="1"/>
                    <a:pt x="13738" y="22"/>
                    <a:pt x="13668" y="65"/>
                  </a:cubicBezTo>
                  <a:lnTo>
                    <a:pt x="257" y="7803"/>
                  </a:lnTo>
                  <a:cubicBezTo>
                    <a:pt x="119" y="7888"/>
                    <a:pt x="1" y="8085"/>
                    <a:pt x="1" y="8237"/>
                  </a:cubicBezTo>
                  <a:lnTo>
                    <a:pt x="1" y="8296"/>
                  </a:lnTo>
                  <a:cubicBezTo>
                    <a:pt x="1" y="8460"/>
                    <a:pt x="112" y="8651"/>
                    <a:pt x="250" y="8730"/>
                  </a:cubicBezTo>
                  <a:lnTo>
                    <a:pt x="19907" y="20083"/>
                  </a:lnTo>
                  <a:cubicBezTo>
                    <a:pt x="19976" y="20123"/>
                    <a:pt x="20067" y="20143"/>
                    <a:pt x="20157" y="20143"/>
                  </a:cubicBezTo>
                  <a:cubicBezTo>
                    <a:pt x="20248" y="20143"/>
                    <a:pt x="20338" y="20123"/>
                    <a:pt x="20407" y="20083"/>
                  </a:cubicBezTo>
                  <a:lnTo>
                    <a:pt x="33812" y="12332"/>
                  </a:lnTo>
                  <a:cubicBezTo>
                    <a:pt x="33950" y="12247"/>
                    <a:pt x="34062" y="12063"/>
                    <a:pt x="34068" y="11905"/>
                  </a:cubicBezTo>
                  <a:lnTo>
                    <a:pt x="34068" y="11846"/>
                  </a:lnTo>
                  <a:cubicBezTo>
                    <a:pt x="34068" y="11682"/>
                    <a:pt x="33963" y="11491"/>
                    <a:pt x="33819" y="11412"/>
                  </a:cubicBezTo>
                  <a:lnTo>
                    <a:pt x="14168" y="65"/>
                  </a:lnTo>
                  <a:cubicBezTo>
                    <a:pt x="14099" y="22"/>
                    <a:pt x="14009" y="1"/>
                    <a:pt x="13918"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67"/>
            <p:cNvSpPr/>
            <p:nvPr/>
          </p:nvSpPr>
          <p:spPr>
            <a:xfrm>
              <a:off x="6384012" y="2255960"/>
              <a:ext cx="1568281" cy="927233"/>
            </a:xfrm>
            <a:custGeom>
              <a:avLst/>
              <a:gdLst/>
              <a:ahLst/>
              <a:cxnLst/>
              <a:rect l="l" t="t" r="r" b="b"/>
              <a:pathLst>
                <a:path w="34069" h="20143" extrusionOk="0">
                  <a:moveTo>
                    <a:pt x="13918" y="1"/>
                  </a:moveTo>
                  <a:cubicBezTo>
                    <a:pt x="13828" y="1"/>
                    <a:pt x="13738" y="22"/>
                    <a:pt x="13668" y="65"/>
                  </a:cubicBezTo>
                  <a:lnTo>
                    <a:pt x="257" y="7803"/>
                  </a:lnTo>
                  <a:cubicBezTo>
                    <a:pt x="119" y="7888"/>
                    <a:pt x="1" y="8085"/>
                    <a:pt x="1" y="8237"/>
                  </a:cubicBezTo>
                  <a:lnTo>
                    <a:pt x="1" y="8296"/>
                  </a:lnTo>
                  <a:cubicBezTo>
                    <a:pt x="1" y="8460"/>
                    <a:pt x="112" y="8651"/>
                    <a:pt x="250" y="8730"/>
                  </a:cubicBezTo>
                  <a:lnTo>
                    <a:pt x="19907" y="20083"/>
                  </a:lnTo>
                  <a:cubicBezTo>
                    <a:pt x="19976" y="20123"/>
                    <a:pt x="20067" y="20143"/>
                    <a:pt x="20157" y="20143"/>
                  </a:cubicBezTo>
                  <a:cubicBezTo>
                    <a:pt x="20248" y="20143"/>
                    <a:pt x="20338" y="20123"/>
                    <a:pt x="20407" y="20083"/>
                  </a:cubicBezTo>
                  <a:lnTo>
                    <a:pt x="33812" y="12332"/>
                  </a:lnTo>
                  <a:cubicBezTo>
                    <a:pt x="33950" y="12247"/>
                    <a:pt x="34062" y="12063"/>
                    <a:pt x="34068" y="11905"/>
                  </a:cubicBezTo>
                  <a:lnTo>
                    <a:pt x="34068" y="11846"/>
                  </a:lnTo>
                  <a:cubicBezTo>
                    <a:pt x="34068" y="11682"/>
                    <a:pt x="33963" y="11491"/>
                    <a:pt x="33819" y="11412"/>
                  </a:cubicBezTo>
                  <a:lnTo>
                    <a:pt x="14168" y="65"/>
                  </a:lnTo>
                  <a:cubicBezTo>
                    <a:pt x="14099" y="22"/>
                    <a:pt x="14009" y="1"/>
                    <a:pt x="13918" y="1"/>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67"/>
            <p:cNvSpPr/>
            <p:nvPr/>
          </p:nvSpPr>
          <p:spPr>
            <a:xfrm>
              <a:off x="6391285" y="2255500"/>
              <a:ext cx="1552538" cy="897265"/>
            </a:xfrm>
            <a:custGeom>
              <a:avLst/>
              <a:gdLst/>
              <a:ahLst/>
              <a:cxnLst/>
              <a:rect l="l" t="t" r="r" b="b"/>
              <a:pathLst>
                <a:path w="33727" h="19492" extrusionOk="0">
                  <a:moveTo>
                    <a:pt x="13779" y="0"/>
                  </a:moveTo>
                  <a:cubicBezTo>
                    <a:pt x="13656" y="0"/>
                    <a:pt x="13530" y="50"/>
                    <a:pt x="13405" y="121"/>
                  </a:cubicBezTo>
                  <a:lnTo>
                    <a:pt x="191" y="7754"/>
                  </a:lnTo>
                  <a:cubicBezTo>
                    <a:pt x="0" y="7865"/>
                    <a:pt x="0" y="8043"/>
                    <a:pt x="191" y="8161"/>
                  </a:cubicBezTo>
                  <a:lnTo>
                    <a:pt x="19657" y="19403"/>
                  </a:lnTo>
                  <a:cubicBezTo>
                    <a:pt x="19766" y="19462"/>
                    <a:pt x="19886" y="19492"/>
                    <a:pt x="20005" y="19492"/>
                  </a:cubicBezTo>
                  <a:cubicBezTo>
                    <a:pt x="20124" y="19492"/>
                    <a:pt x="20243" y="19462"/>
                    <a:pt x="20348" y="19403"/>
                  </a:cubicBezTo>
                  <a:lnTo>
                    <a:pt x="33575" y="11764"/>
                  </a:lnTo>
                  <a:cubicBezTo>
                    <a:pt x="33726" y="11678"/>
                    <a:pt x="33726" y="11455"/>
                    <a:pt x="33575" y="11363"/>
                  </a:cubicBezTo>
                  <a:lnTo>
                    <a:pt x="13990" y="55"/>
                  </a:lnTo>
                  <a:cubicBezTo>
                    <a:pt x="13921" y="17"/>
                    <a:pt x="13850" y="0"/>
                    <a:pt x="13779"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67"/>
            <p:cNvSpPr/>
            <p:nvPr/>
          </p:nvSpPr>
          <p:spPr>
            <a:xfrm>
              <a:off x="6391285" y="2255500"/>
              <a:ext cx="1552538" cy="897265"/>
            </a:xfrm>
            <a:custGeom>
              <a:avLst/>
              <a:gdLst/>
              <a:ahLst/>
              <a:cxnLst/>
              <a:rect l="l" t="t" r="r" b="b"/>
              <a:pathLst>
                <a:path w="33727" h="19492" extrusionOk="0">
                  <a:moveTo>
                    <a:pt x="13779" y="0"/>
                  </a:moveTo>
                  <a:cubicBezTo>
                    <a:pt x="13656" y="0"/>
                    <a:pt x="13530" y="50"/>
                    <a:pt x="13405" y="121"/>
                  </a:cubicBezTo>
                  <a:lnTo>
                    <a:pt x="191" y="7754"/>
                  </a:lnTo>
                  <a:cubicBezTo>
                    <a:pt x="0" y="7865"/>
                    <a:pt x="0" y="8043"/>
                    <a:pt x="191" y="8161"/>
                  </a:cubicBezTo>
                  <a:lnTo>
                    <a:pt x="19657" y="19403"/>
                  </a:lnTo>
                  <a:cubicBezTo>
                    <a:pt x="19766" y="19462"/>
                    <a:pt x="19886" y="19492"/>
                    <a:pt x="20005" y="19492"/>
                  </a:cubicBezTo>
                  <a:cubicBezTo>
                    <a:pt x="20124" y="19492"/>
                    <a:pt x="20243" y="19462"/>
                    <a:pt x="20348" y="19403"/>
                  </a:cubicBezTo>
                  <a:lnTo>
                    <a:pt x="33575" y="11764"/>
                  </a:lnTo>
                  <a:cubicBezTo>
                    <a:pt x="33726" y="11678"/>
                    <a:pt x="33726" y="11455"/>
                    <a:pt x="33575" y="11363"/>
                  </a:cubicBezTo>
                  <a:lnTo>
                    <a:pt x="13990" y="55"/>
                  </a:lnTo>
                  <a:cubicBezTo>
                    <a:pt x="13921" y="17"/>
                    <a:pt x="13850" y="0"/>
                    <a:pt x="13779"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67"/>
            <p:cNvSpPr/>
            <p:nvPr/>
          </p:nvSpPr>
          <p:spPr>
            <a:xfrm>
              <a:off x="7311862" y="2778499"/>
              <a:ext cx="640404" cy="404349"/>
            </a:xfrm>
            <a:custGeom>
              <a:avLst/>
              <a:gdLst/>
              <a:ahLst/>
              <a:cxnLst/>
              <a:rect l="l" t="t" r="r" b="b"/>
              <a:pathLst>
                <a:path w="13912" h="8784" extrusionOk="0">
                  <a:moveTo>
                    <a:pt x="13576" y="1"/>
                  </a:moveTo>
                  <a:lnTo>
                    <a:pt x="13593" y="12"/>
                  </a:lnTo>
                  <a:lnTo>
                    <a:pt x="13593" y="12"/>
                  </a:lnTo>
                  <a:cubicBezTo>
                    <a:pt x="13587" y="8"/>
                    <a:pt x="13582" y="4"/>
                    <a:pt x="13576" y="1"/>
                  </a:cubicBezTo>
                  <a:close/>
                  <a:moveTo>
                    <a:pt x="13593" y="12"/>
                  </a:moveTo>
                  <a:cubicBezTo>
                    <a:pt x="13727" y="110"/>
                    <a:pt x="13722" y="320"/>
                    <a:pt x="13576" y="402"/>
                  </a:cubicBezTo>
                  <a:lnTo>
                    <a:pt x="349" y="8041"/>
                  </a:lnTo>
                  <a:cubicBezTo>
                    <a:pt x="244" y="8107"/>
                    <a:pt x="132" y="8127"/>
                    <a:pt x="7" y="8127"/>
                  </a:cubicBezTo>
                  <a:lnTo>
                    <a:pt x="0" y="8127"/>
                  </a:lnTo>
                  <a:lnTo>
                    <a:pt x="0" y="8784"/>
                  </a:lnTo>
                  <a:cubicBezTo>
                    <a:pt x="86" y="8784"/>
                    <a:pt x="184" y="8771"/>
                    <a:pt x="250" y="8731"/>
                  </a:cubicBezTo>
                  <a:lnTo>
                    <a:pt x="13655" y="980"/>
                  </a:lnTo>
                  <a:cubicBezTo>
                    <a:pt x="13793" y="895"/>
                    <a:pt x="13911" y="711"/>
                    <a:pt x="13911" y="546"/>
                  </a:cubicBezTo>
                  <a:lnTo>
                    <a:pt x="13911" y="487"/>
                  </a:lnTo>
                  <a:cubicBezTo>
                    <a:pt x="13911" y="330"/>
                    <a:pt x="13793" y="132"/>
                    <a:pt x="13655" y="53"/>
                  </a:cubicBezTo>
                  <a:lnTo>
                    <a:pt x="13593" y="12"/>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67"/>
            <p:cNvSpPr/>
            <p:nvPr/>
          </p:nvSpPr>
          <p:spPr>
            <a:xfrm>
              <a:off x="7311862" y="2778499"/>
              <a:ext cx="640404" cy="404349"/>
            </a:xfrm>
            <a:custGeom>
              <a:avLst/>
              <a:gdLst/>
              <a:ahLst/>
              <a:cxnLst/>
              <a:rect l="l" t="t" r="r" b="b"/>
              <a:pathLst>
                <a:path w="13912" h="8784" extrusionOk="0">
                  <a:moveTo>
                    <a:pt x="13576" y="1"/>
                  </a:moveTo>
                  <a:lnTo>
                    <a:pt x="13593" y="12"/>
                  </a:lnTo>
                  <a:lnTo>
                    <a:pt x="13593" y="12"/>
                  </a:lnTo>
                  <a:cubicBezTo>
                    <a:pt x="13587" y="8"/>
                    <a:pt x="13582" y="4"/>
                    <a:pt x="13576" y="1"/>
                  </a:cubicBezTo>
                  <a:close/>
                  <a:moveTo>
                    <a:pt x="13593" y="12"/>
                  </a:moveTo>
                  <a:cubicBezTo>
                    <a:pt x="13727" y="110"/>
                    <a:pt x="13722" y="320"/>
                    <a:pt x="13576" y="402"/>
                  </a:cubicBezTo>
                  <a:lnTo>
                    <a:pt x="349" y="8041"/>
                  </a:lnTo>
                  <a:cubicBezTo>
                    <a:pt x="244" y="8107"/>
                    <a:pt x="132" y="8127"/>
                    <a:pt x="7" y="8127"/>
                  </a:cubicBezTo>
                  <a:lnTo>
                    <a:pt x="0" y="8127"/>
                  </a:lnTo>
                  <a:lnTo>
                    <a:pt x="0" y="8784"/>
                  </a:lnTo>
                  <a:cubicBezTo>
                    <a:pt x="86" y="8784"/>
                    <a:pt x="184" y="8771"/>
                    <a:pt x="250" y="8731"/>
                  </a:cubicBezTo>
                  <a:lnTo>
                    <a:pt x="13655" y="980"/>
                  </a:lnTo>
                  <a:cubicBezTo>
                    <a:pt x="13793" y="895"/>
                    <a:pt x="13911" y="711"/>
                    <a:pt x="13911" y="546"/>
                  </a:cubicBezTo>
                  <a:lnTo>
                    <a:pt x="13911" y="487"/>
                  </a:lnTo>
                  <a:cubicBezTo>
                    <a:pt x="13911" y="330"/>
                    <a:pt x="13793" y="132"/>
                    <a:pt x="13655" y="53"/>
                  </a:cubicBezTo>
                  <a:lnTo>
                    <a:pt x="13593" y="12"/>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67"/>
            <p:cNvSpPr/>
            <p:nvPr/>
          </p:nvSpPr>
          <p:spPr>
            <a:xfrm>
              <a:off x="6477225" y="2303280"/>
              <a:ext cx="1432992" cy="827941"/>
            </a:xfrm>
            <a:custGeom>
              <a:avLst/>
              <a:gdLst/>
              <a:ahLst/>
              <a:cxnLst/>
              <a:rect l="l" t="t" r="r" b="b"/>
              <a:pathLst>
                <a:path w="31130" h="17986" extrusionOk="0">
                  <a:moveTo>
                    <a:pt x="13066" y="0"/>
                  </a:moveTo>
                  <a:cubicBezTo>
                    <a:pt x="12940" y="0"/>
                    <a:pt x="12813" y="54"/>
                    <a:pt x="12689" y="128"/>
                  </a:cubicBezTo>
                  <a:lnTo>
                    <a:pt x="198" y="7340"/>
                  </a:lnTo>
                  <a:cubicBezTo>
                    <a:pt x="0" y="7458"/>
                    <a:pt x="0" y="7636"/>
                    <a:pt x="198" y="7754"/>
                  </a:cubicBezTo>
                  <a:lnTo>
                    <a:pt x="17758" y="17892"/>
                  </a:lnTo>
                  <a:cubicBezTo>
                    <a:pt x="17869" y="17954"/>
                    <a:pt x="17993" y="17985"/>
                    <a:pt x="18116" y="17985"/>
                  </a:cubicBezTo>
                  <a:cubicBezTo>
                    <a:pt x="18239" y="17985"/>
                    <a:pt x="18362" y="17954"/>
                    <a:pt x="18474" y="17892"/>
                  </a:cubicBezTo>
                  <a:lnTo>
                    <a:pt x="30972" y="10680"/>
                  </a:lnTo>
                  <a:cubicBezTo>
                    <a:pt x="31130" y="10588"/>
                    <a:pt x="31130" y="10358"/>
                    <a:pt x="30972" y="10266"/>
                  </a:cubicBezTo>
                  <a:lnTo>
                    <a:pt x="30742" y="10134"/>
                  </a:lnTo>
                  <a:lnTo>
                    <a:pt x="13287" y="62"/>
                  </a:lnTo>
                  <a:cubicBezTo>
                    <a:pt x="13214" y="19"/>
                    <a:pt x="13140" y="0"/>
                    <a:pt x="13066" y="0"/>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67"/>
            <p:cNvSpPr/>
            <p:nvPr/>
          </p:nvSpPr>
          <p:spPr>
            <a:xfrm>
              <a:off x="6485096" y="2295915"/>
              <a:ext cx="1408779" cy="827250"/>
            </a:xfrm>
            <a:custGeom>
              <a:avLst/>
              <a:gdLst/>
              <a:ahLst/>
              <a:cxnLst/>
              <a:rect l="l" t="t" r="r" b="b"/>
              <a:pathLst>
                <a:path w="30604" h="17971" extrusionOk="0">
                  <a:moveTo>
                    <a:pt x="12666" y="1"/>
                  </a:moveTo>
                  <a:cubicBezTo>
                    <a:pt x="12626" y="1"/>
                    <a:pt x="12587" y="9"/>
                    <a:pt x="12557" y="25"/>
                  </a:cubicBezTo>
                  <a:lnTo>
                    <a:pt x="112" y="7204"/>
                  </a:lnTo>
                  <a:cubicBezTo>
                    <a:pt x="53" y="7237"/>
                    <a:pt x="0" y="7323"/>
                    <a:pt x="0" y="7388"/>
                  </a:cubicBezTo>
                  <a:lnTo>
                    <a:pt x="0" y="7526"/>
                  </a:lnTo>
                  <a:cubicBezTo>
                    <a:pt x="0" y="7592"/>
                    <a:pt x="53" y="7671"/>
                    <a:pt x="112" y="7710"/>
                  </a:cubicBezTo>
                  <a:lnTo>
                    <a:pt x="17836" y="17940"/>
                  </a:lnTo>
                  <a:cubicBezTo>
                    <a:pt x="17871" y="17961"/>
                    <a:pt x="17912" y="17970"/>
                    <a:pt x="17952" y="17970"/>
                  </a:cubicBezTo>
                  <a:cubicBezTo>
                    <a:pt x="17988" y="17970"/>
                    <a:pt x="18022" y="17962"/>
                    <a:pt x="18047" y="17947"/>
                  </a:cubicBezTo>
                  <a:lnTo>
                    <a:pt x="30498" y="10754"/>
                  </a:lnTo>
                  <a:cubicBezTo>
                    <a:pt x="30558" y="10721"/>
                    <a:pt x="30604" y="10643"/>
                    <a:pt x="30604" y="10577"/>
                  </a:cubicBezTo>
                  <a:lnTo>
                    <a:pt x="30604" y="10432"/>
                  </a:lnTo>
                  <a:cubicBezTo>
                    <a:pt x="30604" y="10366"/>
                    <a:pt x="30558" y="10288"/>
                    <a:pt x="30498" y="10255"/>
                  </a:cubicBezTo>
                  <a:lnTo>
                    <a:pt x="12774" y="25"/>
                  </a:lnTo>
                  <a:cubicBezTo>
                    <a:pt x="12745" y="9"/>
                    <a:pt x="12705" y="1"/>
                    <a:pt x="1266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67"/>
            <p:cNvSpPr/>
            <p:nvPr/>
          </p:nvSpPr>
          <p:spPr>
            <a:xfrm>
              <a:off x="6472546" y="2630565"/>
              <a:ext cx="825915" cy="494527"/>
            </a:xfrm>
            <a:custGeom>
              <a:avLst/>
              <a:gdLst/>
              <a:ahLst/>
              <a:cxnLst/>
              <a:rect l="l" t="t" r="r" b="b"/>
              <a:pathLst>
                <a:path w="17942" h="10743" extrusionOk="0">
                  <a:moveTo>
                    <a:pt x="92" y="0"/>
                  </a:moveTo>
                  <a:lnTo>
                    <a:pt x="92" y="0"/>
                  </a:lnTo>
                  <a:cubicBezTo>
                    <a:pt x="86" y="7"/>
                    <a:pt x="79" y="13"/>
                    <a:pt x="60" y="20"/>
                  </a:cubicBezTo>
                  <a:cubicBezTo>
                    <a:pt x="60" y="33"/>
                    <a:pt x="53" y="33"/>
                    <a:pt x="46" y="39"/>
                  </a:cubicBezTo>
                  <a:cubicBezTo>
                    <a:pt x="33" y="59"/>
                    <a:pt x="20" y="79"/>
                    <a:pt x="14" y="99"/>
                  </a:cubicBezTo>
                  <a:cubicBezTo>
                    <a:pt x="0" y="112"/>
                    <a:pt x="0" y="118"/>
                    <a:pt x="0" y="138"/>
                  </a:cubicBezTo>
                  <a:lnTo>
                    <a:pt x="0" y="164"/>
                  </a:lnTo>
                  <a:lnTo>
                    <a:pt x="0" y="302"/>
                  </a:lnTo>
                  <a:cubicBezTo>
                    <a:pt x="0" y="368"/>
                    <a:pt x="53" y="447"/>
                    <a:pt x="106" y="486"/>
                  </a:cubicBezTo>
                  <a:lnTo>
                    <a:pt x="17836" y="10716"/>
                  </a:lnTo>
                  <a:cubicBezTo>
                    <a:pt x="17869" y="10729"/>
                    <a:pt x="17902" y="10742"/>
                    <a:pt x="17942" y="10742"/>
                  </a:cubicBezTo>
                  <a:lnTo>
                    <a:pt x="17942" y="10354"/>
                  </a:lnTo>
                  <a:cubicBezTo>
                    <a:pt x="17902" y="10354"/>
                    <a:pt x="17869" y="10348"/>
                    <a:pt x="17836" y="10328"/>
                  </a:cubicBezTo>
                  <a:lnTo>
                    <a:pt x="106" y="99"/>
                  </a:lnTo>
                  <a:cubicBezTo>
                    <a:pt x="66" y="79"/>
                    <a:pt x="60" y="33"/>
                    <a:pt x="9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67"/>
            <p:cNvSpPr/>
            <p:nvPr/>
          </p:nvSpPr>
          <p:spPr>
            <a:xfrm>
              <a:off x="7310941" y="2768833"/>
              <a:ext cx="582910" cy="354726"/>
            </a:xfrm>
            <a:custGeom>
              <a:avLst/>
              <a:gdLst/>
              <a:ahLst/>
              <a:cxnLst/>
              <a:rect l="l" t="t" r="r" b="b"/>
              <a:pathLst>
                <a:path w="12663" h="7706" extrusionOk="0">
                  <a:moveTo>
                    <a:pt x="12584" y="0"/>
                  </a:moveTo>
                  <a:lnTo>
                    <a:pt x="12584" y="0"/>
                  </a:lnTo>
                  <a:cubicBezTo>
                    <a:pt x="12617" y="33"/>
                    <a:pt x="12610" y="73"/>
                    <a:pt x="12557" y="106"/>
                  </a:cubicBezTo>
                  <a:lnTo>
                    <a:pt x="106" y="7298"/>
                  </a:lnTo>
                  <a:cubicBezTo>
                    <a:pt x="73" y="7311"/>
                    <a:pt x="40" y="7318"/>
                    <a:pt x="1" y="7318"/>
                  </a:cubicBezTo>
                  <a:lnTo>
                    <a:pt x="1" y="7705"/>
                  </a:lnTo>
                  <a:cubicBezTo>
                    <a:pt x="40" y="7705"/>
                    <a:pt x="73" y="7699"/>
                    <a:pt x="106" y="7679"/>
                  </a:cubicBezTo>
                  <a:lnTo>
                    <a:pt x="12557" y="494"/>
                  </a:lnTo>
                  <a:cubicBezTo>
                    <a:pt x="12617" y="461"/>
                    <a:pt x="12663" y="375"/>
                    <a:pt x="12663" y="309"/>
                  </a:cubicBezTo>
                  <a:lnTo>
                    <a:pt x="12663" y="171"/>
                  </a:lnTo>
                  <a:cubicBezTo>
                    <a:pt x="12663" y="106"/>
                    <a:pt x="12630" y="40"/>
                    <a:pt x="12584"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67"/>
            <p:cNvSpPr/>
            <p:nvPr/>
          </p:nvSpPr>
          <p:spPr>
            <a:xfrm>
              <a:off x="6995628" y="2837787"/>
              <a:ext cx="35445" cy="20116"/>
            </a:xfrm>
            <a:custGeom>
              <a:avLst/>
              <a:gdLst/>
              <a:ahLst/>
              <a:cxnLst/>
              <a:rect l="l" t="t" r="r" b="b"/>
              <a:pathLst>
                <a:path w="770" h="437" extrusionOk="0">
                  <a:moveTo>
                    <a:pt x="672" y="0"/>
                  </a:moveTo>
                  <a:cubicBezTo>
                    <a:pt x="648" y="0"/>
                    <a:pt x="623" y="7"/>
                    <a:pt x="605" y="21"/>
                  </a:cubicBezTo>
                  <a:lnTo>
                    <a:pt x="40" y="350"/>
                  </a:lnTo>
                  <a:cubicBezTo>
                    <a:pt x="7" y="376"/>
                    <a:pt x="0" y="396"/>
                    <a:pt x="33" y="416"/>
                  </a:cubicBezTo>
                  <a:lnTo>
                    <a:pt x="40" y="422"/>
                  </a:lnTo>
                  <a:cubicBezTo>
                    <a:pt x="55" y="431"/>
                    <a:pt x="73" y="436"/>
                    <a:pt x="93" y="436"/>
                  </a:cubicBezTo>
                  <a:cubicBezTo>
                    <a:pt x="115" y="436"/>
                    <a:pt x="140" y="430"/>
                    <a:pt x="165" y="416"/>
                  </a:cubicBezTo>
                  <a:lnTo>
                    <a:pt x="730" y="87"/>
                  </a:lnTo>
                  <a:cubicBezTo>
                    <a:pt x="763" y="61"/>
                    <a:pt x="769" y="34"/>
                    <a:pt x="737" y="21"/>
                  </a:cubicBezTo>
                  <a:lnTo>
                    <a:pt x="730" y="15"/>
                  </a:lnTo>
                  <a:cubicBezTo>
                    <a:pt x="715" y="5"/>
                    <a:pt x="694" y="0"/>
                    <a:pt x="67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67"/>
            <p:cNvSpPr/>
            <p:nvPr/>
          </p:nvSpPr>
          <p:spPr>
            <a:xfrm>
              <a:off x="7051878" y="2805335"/>
              <a:ext cx="35491" cy="19886"/>
            </a:xfrm>
            <a:custGeom>
              <a:avLst/>
              <a:gdLst/>
              <a:ahLst/>
              <a:cxnLst/>
              <a:rect l="l" t="t" r="r" b="b"/>
              <a:pathLst>
                <a:path w="771" h="432" extrusionOk="0">
                  <a:moveTo>
                    <a:pt x="680" y="0"/>
                  </a:moveTo>
                  <a:cubicBezTo>
                    <a:pt x="656" y="0"/>
                    <a:pt x="631" y="5"/>
                    <a:pt x="606" y="16"/>
                  </a:cubicBezTo>
                  <a:lnTo>
                    <a:pt x="40" y="345"/>
                  </a:lnTo>
                  <a:cubicBezTo>
                    <a:pt x="8" y="371"/>
                    <a:pt x="1" y="397"/>
                    <a:pt x="34" y="411"/>
                  </a:cubicBezTo>
                  <a:lnTo>
                    <a:pt x="40" y="417"/>
                  </a:lnTo>
                  <a:cubicBezTo>
                    <a:pt x="56" y="426"/>
                    <a:pt x="75" y="431"/>
                    <a:pt x="96" y="431"/>
                  </a:cubicBezTo>
                  <a:cubicBezTo>
                    <a:pt x="119" y="431"/>
                    <a:pt x="144" y="425"/>
                    <a:pt x="165" y="411"/>
                  </a:cubicBezTo>
                  <a:lnTo>
                    <a:pt x="731" y="82"/>
                  </a:lnTo>
                  <a:cubicBezTo>
                    <a:pt x="764" y="56"/>
                    <a:pt x="770" y="36"/>
                    <a:pt x="737" y="16"/>
                  </a:cubicBezTo>
                  <a:lnTo>
                    <a:pt x="731" y="9"/>
                  </a:lnTo>
                  <a:cubicBezTo>
                    <a:pt x="716" y="4"/>
                    <a:pt x="699" y="0"/>
                    <a:pt x="68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67"/>
            <p:cNvSpPr/>
            <p:nvPr/>
          </p:nvSpPr>
          <p:spPr>
            <a:xfrm>
              <a:off x="7108174" y="2772699"/>
              <a:ext cx="35767" cy="19886"/>
            </a:xfrm>
            <a:custGeom>
              <a:avLst/>
              <a:gdLst/>
              <a:ahLst/>
              <a:cxnLst/>
              <a:rect l="l" t="t" r="r" b="b"/>
              <a:pathLst>
                <a:path w="777" h="432" extrusionOk="0">
                  <a:moveTo>
                    <a:pt x="678" y="1"/>
                  </a:moveTo>
                  <a:cubicBezTo>
                    <a:pt x="656" y="1"/>
                    <a:pt x="633" y="8"/>
                    <a:pt x="612" y="22"/>
                  </a:cubicBezTo>
                  <a:lnTo>
                    <a:pt x="40" y="350"/>
                  </a:lnTo>
                  <a:cubicBezTo>
                    <a:pt x="7" y="377"/>
                    <a:pt x="1" y="396"/>
                    <a:pt x="34" y="416"/>
                  </a:cubicBezTo>
                  <a:lnTo>
                    <a:pt x="40" y="423"/>
                  </a:lnTo>
                  <a:cubicBezTo>
                    <a:pt x="55" y="429"/>
                    <a:pt x="74" y="432"/>
                    <a:pt x="94" y="432"/>
                  </a:cubicBezTo>
                  <a:cubicBezTo>
                    <a:pt x="118" y="432"/>
                    <a:pt x="143" y="427"/>
                    <a:pt x="165" y="416"/>
                  </a:cubicBezTo>
                  <a:lnTo>
                    <a:pt x="731" y="87"/>
                  </a:lnTo>
                  <a:cubicBezTo>
                    <a:pt x="763" y="61"/>
                    <a:pt x="777" y="35"/>
                    <a:pt x="744" y="22"/>
                  </a:cubicBezTo>
                  <a:lnTo>
                    <a:pt x="731" y="15"/>
                  </a:lnTo>
                  <a:cubicBezTo>
                    <a:pt x="715" y="6"/>
                    <a:pt x="697" y="1"/>
                    <a:pt x="67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67"/>
            <p:cNvSpPr/>
            <p:nvPr/>
          </p:nvSpPr>
          <p:spPr>
            <a:xfrm>
              <a:off x="7165068" y="2739972"/>
              <a:ext cx="35445" cy="19886"/>
            </a:xfrm>
            <a:custGeom>
              <a:avLst/>
              <a:gdLst/>
              <a:ahLst/>
              <a:cxnLst/>
              <a:rect l="l" t="t" r="r" b="b"/>
              <a:pathLst>
                <a:path w="770" h="432" extrusionOk="0">
                  <a:moveTo>
                    <a:pt x="675" y="0"/>
                  </a:moveTo>
                  <a:cubicBezTo>
                    <a:pt x="650" y="0"/>
                    <a:pt x="624" y="5"/>
                    <a:pt x="606" y="16"/>
                  </a:cubicBezTo>
                  <a:lnTo>
                    <a:pt x="40" y="345"/>
                  </a:lnTo>
                  <a:cubicBezTo>
                    <a:pt x="7" y="371"/>
                    <a:pt x="1" y="391"/>
                    <a:pt x="34" y="410"/>
                  </a:cubicBezTo>
                  <a:lnTo>
                    <a:pt x="40" y="417"/>
                  </a:lnTo>
                  <a:cubicBezTo>
                    <a:pt x="55" y="426"/>
                    <a:pt x="74" y="431"/>
                    <a:pt x="93" y="431"/>
                  </a:cubicBezTo>
                  <a:cubicBezTo>
                    <a:pt x="116" y="431"/>
                    <a:pt x="140" y="425"/>
                    <a:pt x="165" y="410"/>
                  </a:cubicBezTo>
                  <a:lnTo>
                    <a:pt x="731" y="82"/>
                  </a:lnTo>
                  <a:cubicBezTo>
                    <a:pt x="763" y="55"/>
                    <a:pt x="770" y="36"/>
                    <a:pt x="737" y="16"/>
                  </a:cubicBezTo>
                  <a:lnTo>
                    <a:pt x="731" y="9"/>
                  </a:lnTo>
                  <a:cubicBezTo>
                    <a:pt x="716" y="4"/>
                    <a:pt x="696" y="0"/>
                    <a:pt x="67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67"/>
            <p:cNvSpPr/>
            <p:nvPr/>
          </p:nvSpPr>
          <p:spPr>
            <a:xfrm>
              <a:off x="7221365" y="2707382"/>
              <a:ext cx="35445" cy="19840"/>
            </a:xfrm>
            <a:custGeom>
              <a:avLst/>
              <a:gdLst/>
              <a:ahLst/>
              <a:cxnLst/>
              <a:rect l="l" t="t" r="r" b="b"/>
              <a:pathLst>
                <a:path w="770" h="431" extrusionOk="0">
                  <a:moveTo>
                    <a:pt x="688" y="1"/>
                  </a:moveTo>
                  <a:cubicBezTo>
                    <a:pt x="659" y="1"/>
                    <a:pt x="627" y="8"/>
                    <a:pt x="605" y="21"/>
                  </a:cubicBezTo>
                  <a:lnTo>
                    <a:pt x="40" y="349"/>
                  </a:lnTo>
                  <a:cubicBezTo>
                    <a:pt x="7" y="369"/>
                    <a:pt x="1" y="395"/>
                    <a:pt x="33" y="415"/>
                  </a:cubicBezTo>
                  <a:lnTo>
                    <a:pt x="40" y="422"/>
                  </a:lnTo>
                  <a:cubicBezTo>
                    <a:pt x="55" y="428"/>
                    <a:pt x="74" y="431"/>
                    <a:pt x="93" y="431"/>
                  </a:cubicBezTo>
                  <a:cubicBezTo>
                    <a:pt x="118" y="431"/>
                    <a:pt x="143" y="426"/>
                    <a:pt x="165" y="415"/>
                  </a:cubicBezTo>
                  <a:lnTo>
                    <a:pt x="730" y="86"/>
                  </a:lnTo>
                  <a:cubicBezTo>
                    <a:pt x="763" y="60"/>
                    <a:pt x="770" y="34"/>
                    <a:pt x="737" y="21"/>
                  </a:cubicBezTo>
                  <a:lnTo>
                    <a:pt x="730" y="7"/>
                  </a:lnTo>
                  <a:cubicBezTo>
                    <a:pt x="719" y="3"/>
                    <a:pt x="704" y="1"/>
                    <a:pt x="68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67"/>
            <p:cNvSpPr/>
            <p:nvPr/>
          </p:nvSpPr>
          <p:spPr>
            <a:xfrm>
              <a:off x="7277661" y="2674838"/>
              <a:ext cx="35767" cy="19932"/>
            </a:xfrm>
            <a:custGeom>
              <a:avLst/>
              <a:gdLst/>
              <a:ahLst/>
              <a:cxnLst/>
              <a:rect l="l" t="t" r="r" b="b"/>
              <a:pathLst>
                <a:path w="777" h="433" extrusionOk="0">
                  <a:moveTo>
                    <a:pt x="690" y="1"/>
                  </a:moveTo>
                  <a:cubicBezTo>
                    <a:pt x="664" y="1"/>
                    <a:pt x="637" y="9"/>
                    <a:pt x="612" y="18"/>
                  </a:cubicBezTo>
                  <a:lnTo>
                    <a:pt x="40" y="346"/>
                  </a:lnTo>
                  <a:cubicBezTo>
                    <a:pt x="7" y="373"/>
                    <a:pt x="0" y="392"/>
                    <a:pt x="33" y="412"/>
                  </a:cubicBezTo>
                  <a:lnTo>
                    <a:pt x="40" y="419"/>
                  </a:lnTo>
                  <a:cubicBezTo>
                    <a:pt x="55" y="428"/>
                    <a:pt x="75" y="433"/>
                    <a:pt x="95" y="433"/>
                  </a:cubicBezTo>
                  <a:cubicBezTo>
                    <a:pt x="119" y="433"/>
                    <a:pt x="144" y="426"/>
                    <a:pt x="165" y="412"/>
                  </a:cubicBezTo>
                  <a:lnTo>
                    <a:pt x="730" y="83"/>
                  </a:lnTo>
                  <a:cubicBezTo>
                    <a:pt x="763" y="57"/>
                    <a:pt x="776" y="37"/>
                    <a:pt x="743" y="18"/>
                  </a:cubicBezTo>
                  <a:lnTo>
                    <a:pt x="730" y="11"/>
                  </a:lnTo>
                  <a:cubicBezTo>
                    <a:pt x="718" y="4"/>
                    <a:pt x="704" y="1"/>
                    <a:pt x="69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67"/>
            <p:cNvSpPr/>
            <p:nvPr/>
          </p:nvSpPr>
          <p:spPr>
            <a:xfrm>
              <a:off x="7333957" y="2642249"/>
              <a:ext cx="35721" cy="19932"/>
            </a:xfrm>
            <a:custGeom>
              <a:avLst/>
              <a:gdLst/>
              <a:ahLst/>
              <a:cxnLst/>
              <a:rect l="l" t="t" r="r" b="b"/>
              <a:pathLst>
                <a:path w="776" h="433" extrusionOk="0">
                  <a:moveTo>
                    <a:pt x="688" y="0"/>
                  </a:moveTo>
                  <a:cubicBezTo>
                    <a:pt x="662" y="0"/>
                    <a:pt x="635" y="7"/>
                    <a:pt x="612" y="22"/>
                  </a:cubicBezTo>
                  <a:lnTo>
                    <a:pt x="46" y="351"/>
                  </a:lnTo>
                  <a:cubicBezTo>
                    <a:pt x="13" y="371"/>
                    <a:pt x="0" y="397"/>
                    <a:pt x="33" y="417"/>
                  </a:cubicBezTo>
                  <a:lnTo>
                    <a:pt x="46" y="423"/>
                  </a:lnTo>
                  <a:cubicBezTo>
                    <a:pt x="61" y="429"/>
                    <a:pt x="78" y="432"/>
                    <a:pt x="97" y="432"/>
                  </a:cubicBezTo>
                  <a:cubicBezTo>
                    <a:pt x="119" y="432"/>
                    <a:pt x="143" y="427"/>
                    <a:pt x="165" y="417"/>
                  </a:cubicBezTo>
                  <a:lnTo>
                    <a:pt x="737" y="88"/>
                  </a:lnTo>
                  <a:cubicBezTo>
                    <a:pt x="769" y="62"/>
                    <a:pt x="776" y="35"/>
                    <a:pt x="743" y="22"/>
                  </a:cubicBezTo>
                  <a:lnTo>
                    <a:pt x="737" y="9"/>
                  </a:lnTo>
                  <a:cubicBezTo>
                    <a:pt x="723" y="4"/>
                    <a:pt x="706" y="0"/>
                    <a:pt x="68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67"/>
            <p:cNvSpPr/>
            <p:nvPr/>
          </p:nvSpPr>
          <p:spPr>
            <a:xfrm>
              <a:off x="7390851" y="2609613"/>
              <a:ext cx="35445" cy="20116"/>
            </a:xfrm>
            <a:custGeom>
              <a:avLst/>
              <a:gdLst/>
              <a:ahLst/>
              <a:cxnLst/>
              <a:rect l="l" t="t" r="r" b="b"/>
              <a:pathLst>
                <a:path w="770" h="437" extrusionOk="0">
                  <a:moveTo>
                    <a:pt x="672" y="0"/>
                  </a:moveTo>
                  <a:cubicBezTo>
                    <a:pt x="648" y="0"/>
                    <a:pt x="623" y="7"/>
                    <a:pt x="605" y="21"/>
                  </a:cubicBezTo>
                  <a:lnTo>
                    <a:pt x="40" y="350"/>
                  </a:lnTo>
                  <a:cubicBezTo>
                    <a:pt x="7" y="376"/>
                    <a:pt x="0" y="402"/>
                    <a:pt x="33" y="416"/>
                  </a:cubicBezTo>
                  <a:lnTo>
                    <a:pt x="40" y="422"/>
                  </a:lnTo>
                  <a:cubicBezTo>
                    <a:pt x="55" y="431"/>
                    <a:pt x="74" y="436"/>
                    <a:pt x="95" y="436"/>
                  </a:cubicBezTo>
                  <a:cubicBezTo>
                    <a:pt x="118" y="436"/>
                    <a:pt x="143" y="430"/>
                    <a:pt x="165" y="416"/>
                  </a:cubicBezTo>
                  <a:lnTo>
                    <a:pt x="730" y="87"/>
                  </a:lnTo>
                  <a:cubicBezTo>
                    <a:pt x="763" y="61"/>
                    <a:pt x="769" y="41"/>
                    <a:pt x="736" y="21"/>
                  </a:cubicBezTo>
                  <a:lnTo>
                    <a:pt x="730" y="15"/>
                  </a:lnTo>
                  <a:cubicBezTo>
                    <a:pt x="715" y="5"/>
                    <a:pt x="694" y="0"/>
                    <a:pt x="67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67"/>
            <p:cNvSpPr/>
            <p:nvPr/>
          </p:nvSpPr>
          <p:spPr>
            <a:xfrm>
              <a:off x="7447101" y="2577161"/>
              <a:ext cx="35767" cy="19932"/>
            </a:xfrm>
            <a:custGeom>
              <a:avLst/>
              <a:gdLst/>
              <a:ahLst/>
              <a:cxnLst/>
              <a:rect l="l" t="t" r="r" b="b"/>
              <a:pathLst>
                <a:path w="777" h="433" extrusionOk="0">
                  <a:moveTo>
                    <a:pt x="683" y="1"/>
                  </a:moveTo>
                  <a:cubicBezTo>
                    <a:pt x="658" y="1"/>
                    <a:pt x="632" y="7"/>
                    <a:pt x="612" y="23"/>
                  </a:cubicBezTo>
                  <a:lnTo>
                    <a:pt x="40" y="351"/>
                  </a:lnTo>
                  <a:cubicBezTo>
                    <a:pt x="8" y="371"/>
                    <a:pt x="1" y="397"/>
                    <a:pt x="34" y="411"/>
                  </a:cubicBezTo>
                  <a:lnTo>
                    <a:pt x="40" y="424"/>
                  </a:lnTo>
                  <a:cubicBezTo>
                    <a:pt x="54" y="429"/>
                    <a:pt x="71" y="432"/>
                    <a:pt x="89" y="432"/>
                  </a:cubicBezTo>
                  <a:cubicBezTo>
                    <a:pt x="115" y="432"/>
                    <a:pt x="142" y="426"/>
                    <a:pt x="165" y="411"/>
                  </a:cubicBezTo>
                  <a:lnTo>
                    <a:pt x="731" y="82"/>
                  </a:lnTo>
                  <a:cubicBezTo>
                    <a:pt x="764" y="62"/>
                    <a:pt x="777" y="36"/>
                    <a:pt x="744" y="23"/>
                  </a:cubicBezTo>
                  <a:lnTo>
                    <a:pt x="731" y="10"/>
                  </a:lnTo>
                  <a:cubicBezTo>
                    <a:pt x="717" y="4"/>
                    <a:pt x="700" y="1"/>
                    <a:pt x="68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67"/>
            <p:cNvSpPr/>
            <p:nvPr/>
          </p:nvSpPr>
          <p:spPr>
            <a:xfrm>
              <a:off x="6932381" y="2802435"/>
              <a:ext cx="66287" cy="38161"/>
            </a:xfrm>
            <a:custGeom>
              <a:avLst/>
              <a:gdLst/>
              <a:ahLst/>
              <a:cxnLst/>
              <a:rect l="l" t="t" r="r" b="b"/>
              <a:pathLst>
                <a:path w="1440" h="829" extrusionOk="0">
                  <a:moveTo>
                    <a:pt x="697" y="0"/>
                  </a:moveTo>
                  <a:lnTo>
                    <a:pt x="0" y="395"/>
                  </a:lnTo>
                  <a:lnTo>
                    <a:pt x="750" y="829"/>
                  </a:lnTo>
                  <a:lnTo>
                    <a:pt x="1440" y="428"/>
                  </a:lnTo>
                  <a:lnTo>
                    <a:pt x="697"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67"/>
            <p:cNvSpPr/>
            <p:nvPr/>
          </p:nvSpPr>
          <p:spPr>
            <a:xfrm>
              <a:off x="6953555" y="2749454"/>
              <a:ext cx="101410" cy="58139"/>
            </a:xfrm>
            <a:custGeom>
              <a:avLst/>
              <a:gdLst/>
              <a:ahLst/>
              <a:cxnLst/>
              <a:rect l="l" t="t" r="r" b="b"/>
              <a:pathLst>
                <a:path w="2203" h="1263" extrusionOk="0">
                  <a:moveTo>
                    <a:pt x="697" y="1"/>
                  </a:moveTo>
                  <a:lnTo>
                    <a:pt x="0" y="402"/>
                  </a:lnTo>
                  <a:lnTo>
                    <a:pt x="1512" y="1263"/>
                  </a:lnTo>
                  <a:lnTo>
                    <a:pt x="2203" y="868"/>
                  </a:lnTo>
                  <a:lnTo>
                    <a:pt x="697"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67"/>
            <p:cNvSpPr/>
            <p:nvPr/>
          </p:nvSpPr>
          <p:spPr>
            <a:xfrm>
              <a:off x="6953555" y="2749454"/>
              <a:ext cx="101410" cy="58139"/>
            </a:xfrm>
            <a:custGeom>
              <a:avLst/>
              <a:gdLst/>
              <a:ahLst/>
              <a:cxnLst/>
              <a:rect l="l" t="t" r="r" b="b"/>
              <a:pathLst>
                <a:path w="2203" h="1263" extrusionOk="0">
                  <a:moveTo>
                    <a:pt x="697" y="1"/>
                  </a:moveTo>
                  <a:lnTo>
                    <a:pt x="0" y="402"/>
                  </a:lnTo>
                  <a:lnTo>
                    <a:pt x="1512" y="1263"/>
                  </a:lnTo>
                  <a:lnTo>
                    <a:pt x="2203" y="868"/>
                  </a:lnTo>
                  <a:lnTo>
                    <a:pt x="6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67"/>
            <p:cNvSpPr/>
            <p:nvPr/>
          </p:nvSpPr>
          <p:spPr>
            <a:xfrm>
              <a:off x="6966260" y="2691685"/>
              <a:ext cx="145002" cy="83549"/>
            </a:xfrm>
            <a:custGeom>
              <a:avLst/>
              <a:gdLst/>
              <a:ahLst/>
              <a:cxnLst/>
              <a:rect l="l" t="t" r="r" b="b"/>
              <a:pathLst>
                <a:path w="3150" h="1815" extrusionOk="0">
                  <a:moveTo>
                    <a:pt x="691" y="0"/>
                  </a:moveTo>
                  <a:lnTo>
                    <a:pt x="0" y="388"/>
                  </a:lnTo>
                  <a:lnTo>
                    <a:pt x="2459" y="1814"/>
                  </a:lnTo>
                  <a:lnTo>
                    <a:pt x="3150" y="1413"/>
                  </a:lnTo>
                  <a:lnTo>
                    <a:pt x="691"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67"/>
            <p:cNvSpPr/>
            <p:nvPr/>
          </p:nvSpPr>
          <p:spPr>
            <a:xfrm>
              <a:off x="6966260" y="2691685"/>
              <a:ext cx="145002" cy="83549"/>
            </a:xfrm>
            <a:custGeom>
              <a:avLst/>
              <a:gdLst/>
              <a:ahLst/>
              <a:cxnLst/>
              <a:rect l="l" t="t" r="r" b="b"/>
              <a:pathLst>
                <a:path w="3150" h="1815" extrusionOk="0">
                  <a:moveTo>
                    <a:pt x="691" y="0"/>
                  </a:moveTo>
                  <a:lnTo>
                    <a:pt x="0" y="388"/>
                  </a:lnTo>
                  <a:lnTo>
                    <a:pt x="2459" y="1814"/>
                  </a:lnTo>
                  <a:lnTo>
                    <a:pt x="3150" y="1413"/>
                  </a:lnTo>
                  <a:lnTo>
                    <a:pt x="6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67"/>
            <p:cNvSpPr/>
            <p:nvPr/>
          </p:nvSpPr>
          <p:spPr>
            <a:xfrm>
              <a:off x="7083962" y="2694079"/>
              <a:ext cx="84193" cy="48472"/>
            </a:xfrm>
            <a:custGeom>
              <a:avLst/>
              <a:gdLst/>
              <a:ahLst/>
              <a:cxnLst/>
              <a:rect l="l" t="t" r="r" b="b"/>
              <a:pathLst>
                <a:path w="1829" h="1053" extrusionOk="0">
                  <a:moveTo>
                    <a:pt x="691" y="1"/>
                  </a:moveTo>
                  <a:lnTo>
                    <a:pt x="1" y="408"/>
                  </a:lnTo>
                  <a:lnTo>
                    <a:pt x="1125" y="1052"/>
                  </a:lnTo>
                  <a:lnTo>
                    <a:pt x="1829" y="651"/>
                  </a:lnTo>
                  <a:lnTo>
                    <a:pt x="691"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67"/>
            <p:cNvSpPr/>
            <p:nvPr/>
          </p:nvSpPr>
          <p:spPr>
            <a:xfrm>
              <a:off x="7083962" y="2694079"/>
              <a:ext cx="84193" cy="48472"/>
            </a:xfrm>
            <a:custGeom>
              <a:avLst/>
              <a:gdLst/>
              <a:ahLst/>
              <a:cxnLst/>
              <a:rect l="l" t="t" r="r" b="b"/>
              <a:pathLst>
                <a:path w="1829" h="1053" extrusionOk="0">
                  <a:moveTo>
                    <a:pt x="691" y="1"/>
                  </a:moveTo>
                  <a:lnTo>
                    <a:pt x="1" y="408"/>
                  </a:lnTo>
                  <a:lnTo>
                    <a:pt x="1125" y="1052"/>
                  </a:lnTo>
                  <a:lnTo>
                    <a:pt x="1829" y="651"/>
                  </a:lnTo>
                  <a:lnTo>
                    <a:pt x="6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67"/>
            <p:cNvSpPr/>
            <p:nvPr/>
          </p:nvSpPr>
          <p:spPr>
            <a:xfrm>
              <a:off x="7129072" y="2654723"/>
              <a:ext cx="95379" cy="55469"/>
            </a:xfrm>
            <a:custGeom>
              <a:avLst/>
              <a:gdLst/>
              <a:ahLst/>
              <a:cxnLst/>
              <a:rect l="l" t="t" r="r" b="b"/>
              <a:pathLst>
                <a:path w="2072" h="1205" extrusionOk="0">
                  <a:moveTo>
                    <a:pt x="691" y="1"/>
                  </a:moveTo>
                  <a:lnTo>
                    <a:pt x="0" y="409"/>
                  </a:lnTo>
                  <a:lnTo>
                    <a:pt x="1374" y="1204"/>
                  </a:lnTo>
                  <a:lnTo>
                    <a:pt x="2071" y="803"/>
                  </a:lnTo>
                  <a:lnTo>
                    <a:pt x="691"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67"/>
            <p:cNvSpPr/>
            <p:nvPr/>
          </p:nvSpPr>
          <p:spPr>
            <a:xfrm>
              <a:off x="7129072" y="2654723"/>
              <a:ext cx="95379" cy="55469"/>
            </a:xfrm>
            <a:custGeom>
              <a:avLst/>
              <a:gdLst/>
              <a:ahLst/>
              <a:cxnLst/>
              <a:rect l="l" t="t" r="r" b="b"/>
              <a:pathLst>
                <a:path w="2072" h="1205" extrusionOk="0">
                  <a:moveTo>
                    <a:pt x="691" y="1"/>
                  </a:moveTo>
                  <a:lnTo>
                    <a:pt x="0" y="409"/>
                  </a:lnTo>
                  <a:lnTo>
                    <a:pt x="1374" y="1204"/>
                  </a:lnTo>
                  <a:lnTo>
                    <a:pt x="2071" y="803"/>
                  </a:lnTo>
                  <a:lnTo>
                    <a:pt x="6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67"/>
            <p:cNvSpPr/>
            <p:nvPr/>
          </p:nvSpPr>
          <p:spPr>
            <a:xfrm>
              <a:off x="7165667" y="2610856"/>
              <a:ext cx="115081" cy="66655"/>
            </a:xfrm>
            <a:custGeom>
              <a:avLst/>
              <a:gdLst/>
              <a:ahLst/>
              <a:cxnLst/>
              <a:rect l="l" t="t" r="r" b="b"/>
              <a:pathLst>
                <a:path w="2500" h="1448" extrusionOk="0">
                  <a:moveTo>
                    <a:pt x="698" y="1"/>
                  </a:moveTo>
                  <a:lnTo>
                    <a:pt x="1" y="408"/>
                  </a:lnTo>
                  <a:lnTo>
                    <a:pt x="1809" y="1447"/>
                  </a:lnTo>
                  <a:lnTo>
                    <a:pt x="2499" y="1046"/>
                  </a:lnTo>
                  <a:lnTo>
                    <a:pt x="698"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67"/>
            <p:cNvSpPr/>
            <p:nvPr/>
          </p:nvSpPr>
          <p:spPr>
            <a:xfrm>
              <a:off x="7266751" y="2604227"/>
              <a:ext cx="70246" cy="40877"/>
            </a:xfrm>
            <a:custGeom>
              <a:avLst/>
              <a:gdLst/>
              <a:ahLst/>
              <a:cxnLst/>
              <a:rect l="l" t="t" r="r" b="b"/>
              <a:pathLst>
                <a:path w="1526" h="888" extrusionOk="0">
                  <a:moveTo>
                    <a:pt x="698" y="0"/>
                  </a:moveTo>
                  <a:lnTo>
                    <a:pt x="1" y="401"/>
                  </a:lnTo>
                  <a:lnTo>
                    <a:pt x="836" y="888"/>
                  </a:lnTo>
                  <a:lnTo>
                    <a:pt x="1526" y="480"/>
                  </a:lnTo>
                  <a:lnTo>
                    <a:pt x="698"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67"/>
            <p:cNvSpPr/>
            <p:nvPr/>
          </p:nvSpPr>
          <p:spPr>
            <a:xfrm>
              <a:off x="7266751" y="2604227"/>
              <a:ext cx="70246" cy="40877"/>
            </a:xfrm>
            <a:custGeom>
              <a:avLst/>
              <a:gdLst/>
              <a:ahLst/>
              <a:cxnLst/>
              <a:rect l="l" t="t" r="r" b="b"/>
              <a:pathLst>
                <a:path w="1526" h="888" extrusionOk="0">
                  <a:moveTo>
                    <a:pt x="698" y="0"/>
                  </a:moveTo>
                  <a:lnTo>
                    <a:pt x="1" y="401"/>
                  </a:lnTo>
                  <a:lnTo>
                    <a:pt x="836" y="888"/>
                  </a:lnTo>
                  <a:lnTo>
                    <a:pt x="1526" y="480"/>
                  </a:lnTo>
                  <a:lnTo>
                    <a:pt x="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67"/>
            <p:cNvSpPr/>
            <p:nvPr/>
          </p:nvSpPr>
          <p:spPr>
            <a:xfrm>
              <a:off x="7310941" y="2564549"/>
              <a:ext cx="82951" cy="47552"/>
            </a:xfrm>
            <a:custGeom>
              <a:avLst/>
              <a:gdLst/>
              <a:ahLst/>
              <a:cxnLst/>
              <a:rect l="l" t="t" r="r" b="b"/>
              <a:pathLst>
                <a:path w="1802" h="1033" extrusionOk="0">
                  <a:moveTo>
                    <a:pt x="697" y="1"/>
                  </a:moveTo>
                  <a:lnTo>
                    <a:pt x="1" y="402"/>
                  </a:lnTo>
                  <a:lnTo>
                    <a:pt x="1105" y="1033"/>
                  </a:lnTo>
                  <a:lnTo>
                    <a:pt x="1802" y="639"/>
                  </a:lnTo>
                  <a:lnTo>
                    <a:pt x="697"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67"/>
            <p:cNvSpPr/>
            <p:nvPr/>
          </p:nvSpPr>
          <p:spPr>
            <a:xfrm>
              <a:off x="7310941" y="2564549"/>
              <a:ext cx="82951" cy="47552"/>
            </a:xfrm>
            <a:custGeom>
              <a:avLst/>
              <a:gdLst/>
              <a:ahLst/>
              <a:cxnLst/>
              <a:rect l="l" t="t" r="r" b="b"/>
              <a:pathLst>
                <a:path w="1802" h="1033" extrusionOk="0">
                  <a:moveTo>
                    <a:pt x="697" y="1"/>
                  </a:moveTo>
                  <a:lnTo>
                    <a:pt x="1" y="402"/>
                  </a:lnTo>
                  <a:lnTo>
                    <a:pt x="1105" y="1033"/>
                  </a:lnTo>
                  <a:lnTo>
                    <a:pt x="1802" y="639"/>
                  </a:lnTo>
                  <a:lnTo>
                    <a:pt x="6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67"/>
            <p:cNvSpPr/>
            <p:nvPr/>
          </p:nvSpPr>
          <p:spPr>
            <a:xfrm>
              <a:off x="7359366" y="2527356"/>
              <a:ext cx="90822" cy="52385"/>
            </a:xfrm>
            <a:custGeom>
              <a:avLst/>
              <a:gdLst/>
              <a:ahLst/>
              <a:cxnLst/>
              <a:rect l="l" t="t" r="r" b="b"/>
              <a:pathLst>
                <a:path w="1973" h="1138" extrusionOk="0">
                  <a:moveTo>
                    <a:pt x="691" y="0"/>
                  </a:moveTo>
                  <a:lnTo>
                    <a:pt x="0" y="401"/>
                  </a:lnTo>
                  <a:lnTo>
                    <a:pt x="1276" y="1138"/>
                  </a:lnTo>
                  <a:lnTo>
                    <a:pt x="1973" y="743"/>
                  </a:lnTo>
                  <a:lnTo>
                    <a:pt x="691"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67"/>
            <p:cNvSpPr/>
            <p:nvPr/>
          </p:nvSpPr>
          <p:spPr>
            <a:xfrm>
              <a:off x="6893024" y="2501303"/>
              <a:ext cx="459128" cy="298429"/>
            </a:xfrm>
            <a:custGeom>
              <a:avLst/>
              <a:gdLst/>
              <a:ahLst/>
              <a:cxnLst/>
              <a:rect l="l" t="t" r="r" b="b"/>
              <a:pathLst>
                <a:path w="9974" h="6483" extrusionOk="0">
                  <a:moveTo>
                    <a:pt x="9836" y="1"/>
                  </a:moveTo>
                  <a:lnTo>
                    <a:pt x="9836" y="7"/>
                  </a:lnTo>
                  <a:cubicBezTo>
                    <a:pt x="9836" y="895"/>
                    <a:pt x="8751" y="1441"/>
                    <a:pt x="7817" y="1631"/>
                  </a:cubicBezTo>
                  <a:cubicBezTo>
                    <a:pt x="7469" y="1710"/>
                    <a:pt x="7186" y="1743"/>
                    <a:pt x="6943" y="1776"/>
                  </a:cubicBezTo>
                  <a:cubicBezTo>
                    <a:pt x="6450" y="1842"/>
                    <a:pt x="6055" y="1888"/>
                    <a:pt x="5562" y="2177"/>
                  </a:cubicBezTo>
                  <a:cubicBezTo>
                    <a:pt x="5240" y="2368"/>
                    <a:pt x="5096" y="2591"/>
                    <a:pt x="4958" y="2801"/>
                  </a:cubicBezTo>
                  <a:cubicBezTo>
                    <a:pt x="4773" y="3084"/>
                    <a:pt x="4602" y="3354"/>
                    <a:pt x="4050" y="3479"/>
                  </a:cubicBezTo>
                  <a:cubicBezTo>
                    <a:pt x="3766" y="3541"/>
                    <a:pt x="3478" y="3554"/>
                    <a:pt x="3200" y="3554"/>
                  </a:cubicBezTo>
                  <a:cubicBezTo>
                    <a:pt x="3098" y="3554"/>
                    <a:pt x="2998" y="3553"/>
                    <a:pt x="2900" y="3551"/>
                  </a:cubicBezTo>
                  <a:cubicBezTo>
                    <a:pt x="2810" y="3550"/>
                    <a:pt x="2719" y="3549"/>
                    <a:pt x="2628" y="3549"/>
                  </a:cubicBezTo>
                  <a:cubicBezTo>
                    <a:pt x="2131" y="3549"/>
                    <a:pt x="1628" y="3584"/>
                    <a:pt x="1144" y="3873"/>
                  </a:cubicBezTo>
                  <a:cubicBezTo>
                    <a:pt x="171" y="4432"/>
                    <a:pt x="27" y="5628"/>
                    <a:pt x="1" y="6483"/>
                  </a:cubicBezTo>
                  <a:lnTo>
                    <a:pt x="145" y="6483"/>
                  </a:lnTo>
                  <a:cubicBezTo>
                    <a:pt x="171" y="5648"/>
                    <a:pt x="310" y="4471"/>
                    <a:pt x="1250" y="3926"/>
                  </a:cubicBezTo>
                  <a:cubicBezTo>
                    <a:pt x="1705" y="3661"/>
                    <a:pt x="2175" y="3628"/>
                    <a:pt x="2656" y="3628"/>
                  </a:cubicBezTo>
                  <a:cubicBezTo>
                    <a:pt x="2737" y="3628"/>
                    <a:pt x="2818" y="3629"/>
                    <a:pt x="2900" y="3630"/>
                  </a:cubicBezTo>
                  <a:cubicBezTo>
                    <a:pt x="3006" y="3633"/>
                    <a:pt x="3114" y="3636"/>
                    <a:pt x="3222" y="3636"/>
                  </a:cubicBezTo>
                  <a:cubicBezTo>
                    <a:pt x="3509" y="3636"/>
                    <a:pt x="3804" y="3618"/>
                    <a:pt x="4109" y="3551"/>
                  </a:cubicBezTo>
                  <a:cubicBezTo>
                    <a:pt x="4727" y="3413"/>
                    <a:pt x="4905" y="3130"/>
                    <a:pt x="5096" y="2828"/>
                  </a:cubicBezTo>
                  <a:cubicBezTo>
                    <a:pt x="5227" y="2624"/>
                    <a:pt x="5365" y="2400"/>
                    <a:pt x="5661" y="2229"/>
                  </a:cubicBezTo>
                  <a:cubicBezTo>
                    <a:pt x="6128" y="1953"/>
                    <a:pt x="6483" y="1914"/>
                    <a:pt x="6976" y="1848"/>
                  </a:cubicBezTo>
                  <a:cubicBezTo>
                    <a:pt x="7232" y="1815"/>
                    <a:pt x="7521" y="1782"/>
                    <a:pt x="7863" y="1710"/>
                  </a:cubicBezTo>
                  <a:cubicBezTo>
                    <a:pt x="8843" y="1506"/>
                    <a:pt x="9974" y="934"/>
                    <a:pt x="9974"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67"/>
            <p:cNvSpPr/>
            <p:nvPr/>
          </p:nvSpPr>
          <p:spPr>
            <a:xfrm>
              <a:off x="6893024" y="2501303"/>
              <a:ext cx="459128" cy="298429"/>
            </a:xfrm>
            <a:custGeom>
              <a:avLst/>
              <a:gdLst/>
              <a:ahLst/>
              <a:cxnLst/>
              <a:rect l="l" t="t" r="r" b="b"/>
              <a:pathLst>
                <a:path w="9974" h="6483" extrusionOk="0">
                  <a:moveTo>
                    <a:pt x="9836" y="1"/>
                  </a:moveTo>
                  <a:lnTo>
                    <a:pt x="9836" y="7"/>
                  </a:lnTo>
                  <a:cubicBezTo>
                    <a:pt x="9836" y="895"/>
                    <a:pt x="8751" y="1441"/>
                    <a:pt x="7817" y="1631"/>
                  </a:cubicBezTo>
                  <a:cubicBezTo>
                    <a:pt x="7469" y="1710"/>
                    <a:pt x="7186" y="1743"/>
                    <a:pt x="6943" y="1776"/>
                  </a:cubicBezTo>
                  <a:cubicBezTo>
                    <a:pt x="6450" y="1842"/>
                    <a:pt x="6055" y="1888"/>
                    <a:pt x="5562" y="2177"/>
                  </a:cubicBezTo>
                  <a:cubicBezTo>
                    <a:pt x="5240" y="2368"/>
                    <a:pt x="5096" y="2591"/>
                    <a:pt x="4958" y="2801"/>
                  </a:cubicBezTo>
                  <a:cubicBezTo>
                    <a:pt x="4773" y="3084"/>
                    <a:pt x="4602" y="3354"/>
                    <a:pt x="4050" y="3479"/>
                  </a:cubicBezTo>
                  <a:cubicBezTo>
                    <a:pt x="3766" y="3541"/>
                    <a:pt x="3478" y="3554"/>
                    <a:pt x="3200" y="3554"/>
                  </a:cubicBezTo>
                  <a:cubicBezTo>
                    <a:pt x="3098" y="3554"/>
                    <a:pt x="2998" y="3553"/>
                    <a:pt x="2900" y="3551"/>
                  </a:cubicBezTo>
                  <a:cubicBezTo>
                    <a:pt x="2810" y="3550"/>
                    <a:pt x="2719" y="3549"/>
                    <a:pt x="2628" y="3549"/>
                  </a:cubicBezTo>
                  <a:cubicBezTo>
                    <a:pt x="2131" y="3549"/>
                    <a:pt x="1628" y="3584"/>
                    <a:pt x="1144" y="3873"/>
                  </a:cubicBezTo>
                  <a:cubicBezTo>
                    <a:pt x="171" y="4432"/>
                    <a:pt x="27" y="5628"/>
                    <a:pt x="1" y="6483"/>
                  </a:cubicBezTo>
                  <a:lnTo>
                    <a:pt x="145" y="6483"/>
                  </a:lnTo>
                  <a:cubicBezTo>
                    <a:pt x="171" y="5648"/>
                    <a:pt x="310" y="4471"/>
                    <a:pt x="1250" y="3926"/>
                  </a:cubicBezTo>
                  <a:cubicBezTo>
                    <a:pt x="1705" y="3661"/>
                    <a:pt x="2175" y="3628"/>
                    <a:pt x="2656" y="3628"/>
                  </a:cubicBezTo>
                  <a:cubicBezTo>
                    <a:pt x="2737" y="3628"/>
                    <a:pt x="2818" y="3629"/>
                    <a:pt x="2900" y="3630"/>
                  </a:cubicBezTo>
                  <a:cubicBezTo>
                    <a:pt x="3006" y="3633"/>
                    <a:pt x="3114" y="3636"/>
                    <a:pt x="3222" y="3636"/>
                  </a:cubicBezTo>
                  <a:cubicBezTo>
                    <a:pt x="3509" y="3636"/>
                    <a:pt x="3804" y="3618"/>
                    <a:pt x="4109" y="3551"/>
                  </a:cubicBezTo>
                  <a:cubicBezTo>
                    <a:pt x="4727" y="3413"/>
                    <a:pt x="4905" y="3130"/>
                    <a:pt x="5096" y="2828"/>
                  </a:cubicBezTo>
                  <a:cubicBezTo>
                    <a:pt x="5227" y="2624"/>
                    <a:pt x="5365" y="2400"/>
                    <a:pt x="5661" y="2229"/>
                  </a:cubicBezTo>
                  <a:cubicBezTo>
                    <a:pt x="6128" y="1953"/>
                    <a:pt x="6483" y="1914"/>
                    <a:pt x="6976" y="1848"/>
                  </a:cubicBezTo>
                  <a:cubicBezTo>
                    <a:pt x="7232" y="1815"/>
                    <a:pt x="7521" y="1782"/>
                    <a:pt x="7863" y="1710"/>
                  </a:cubicBezTo>
                  <a:cubicBezTo>
                    <a:pt x="8843" y="1506"/>
                    <a:pt x="9974" y="934"/>
                    <a:pt x="9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67"/>
            <p:cNvSpPr/>
            <p:nvPr/>
          </p:nvSpPr>
          <p:spPr>
            <a:xfrm>
              <a:off x="7018920" y="2599164"/>
              <a:ext cx="506956" cy="289867"/>
            </a:xfrm>
            <a:custGeom>
              <a:avLst/>
              <a:gdLst/>
              <a:ahLst/>
              <a:cxnLst/>
              <a:rect l="l" t="t" r="r" b="b"/>
              <a:pathLst>
                <a:path w="11013" h="6297" extrusionOk="0">
                  <a:moveTo>
                    <a:pt x="10918" y="1"/>
                  </a:moveTo>
                  <a:cubicBezTo>
                    <a:pt x="10878" y="1"/>
                    <a:pt x="10834" y="15"/>
                    <a:pt x="10808" y="25"/>
                  </a:cubicBezTo>
                  <a:lnTo>
                    <a:pt x="33" y="6257"/>
                  </a:lnTo>
                  <a:cubicBezTo>
                    <a:pt x="0" y="6270"/>
                    <a:pt x="7" y="6290"/>
                    <a:pt x="60" y="6296"/>
                  </a:cubicBezTo>
                  <a:cubicBezTo>
                    <a:pt x="92" y="6296"/>
                    <a:pt x="132" y="6296"/>
                    <a:pt x="165" y="6290"/>
                  </a:cubicBezTo>
                  <a:cubicBezTo>
                    <a:pt x="184" y="6283"/>
                    <a:pt x="198" y="6283"/>
                    <a:pt x="204" y="6270"/>
                  </a:cubicBezTo>
                  <a:lnTo>
                    <a:pt x="10979" y="44"/>
                  </a:lnTo>
                  <a:cubicBezTo>
                    <a:pt x="11012" y="25"/>
                    <a:pt x="11006" y="11"/>
                    <a:pt x="10953" y="5"/>
                  </a:cubicBezTo>
                  <a:cubicBezTo>
                    <a:pt x="10942" y="2"/>
                    <a:pt x="10931" y="1"/>
                    <a:pt x="10918"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67"/>
            <p:cNvSpPr/>
            <p:nvPr/>
          </p:nvSpPr>
          <p:spPr>
            <a:xfrm>
              <a:off x="7037976" y="2609751"/>
              <a:ext cx="506956" cy="289867"/>
            </a:xfrm>
            <a:custGeom>
              <a:avLst/>
              <a:gdLst/>
              <a:ahLst/>
              <a:cxnLst/>
              <a:rect l="l" t="t" r="r" b="b"/>
              <a:pathLst>
                <a:path w="11013" h="6297" extrusionOk="0">
                  <a:moveTo>
                    <a:pt x="10915" y="1"/>
                  </a:moveTo>
                  <a:cubicBezTo>
                    <a:pt x="10872" y="1"/>
                    <a:pt x="10827" y="15"/>
                    <a:pt x="10802" y="25"/>
                  </a:cubicBezTo>
                  <a:lnTo>
                    <a:pt x="33" y="6257"/>
                  </a:lnTo>
                  <a:cubicBezTo>
                    <a:pt x="1" y="6270"/>
                    <a:pt x="7" y="6290"/>
                    <a:pt x="53" y="6297"/>
                  </a:cubicBezTo>
                  <a:cubicBezTo>
                    <a:pt x="86" y="6297"/>
                    <a:pt x="132" y="6297"/>
                    <a:pt x="165" y="6290"/>
                  </a:cubicBezTo>
                  <a:cubicBezTo>
                    <a:pt x="178" y="6290"/>
                    <a:pt x="185" y="6277"/>
                    <a:pt x="204" y="6270"/>
                  </a:cubicBezTo>
                  <a:lnTo>
                    <a:pt x="10980" y="44"/>
                  </a:lnTo>
                  <a:cubicBezTo>
                    <a:pt x="11012" y="25"/>
                    <a:pt x="10999" y="12"/>
                    <a:pt x="10953" y="5"/>
                  </a:cubicBezTo>
                  <a:cubicBezTo>
                    <a:pt x="10941" y="2"/>
                    <a:pt x="10928" y="1"/>
                    <a:pt x="1091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67"/>
            <p:cNvSpPr/>
            <p:nvPr/>
          </p:nvSpPr>
          <p:spPr>
            <a:xfrm>
              <a:off x="7056757" y="2620660"/>
              <a:ext cx="506956" cy="289867"/>
            </a:xfrm>
            <a:custGeom>
              <a:avLst/>
              <a:gdLst/>
              <a:ahLst/>
              <a:cxnLst/>
              <a:rect l="l" t="t" r="r" b="b"/>
              <a:pathLst>
                <a:path w="11013" h="6297" extrusionOk="0">
                  <a:moveTo>
                    <a:pt x="10918" y="0"/>
                  </a:moveTo>
                  <a:cubicBezTo>
                    <a:pt x="10878" y="0"/>
                    <a:pt x="10833" y="14"/>
                    <a:pt x="10808" y="24"/>
                  </a:cubicBezTo>
                  <a:lnTo>
                    <a:pt x="33" y="6257"/>
                  </a:lnTo>
                  <a:cubicBezTo>
                    <a:pt x="0" y="6270"/>
                    <a:pt x="7" y="6290"/>
                    <a:pt x="59" y="6296"/>
                  </a:cubicBezTo>
                  <a:cubicBezTo>
                    <a:pt x="92" y="6296"/>
                    <a:pt x="132" y="6296"/>
                    <a:pt x="165" y="6290"/>
                  </a:cubicBezTo>
                  <a:cubicBezTo>
                    <a:pt x="184" y="6290"/>
                    <a:pt x="191" y="6283"/>
                    <a:pt x="204" y="6270"/>
                  </a:cubicBezTo>
                  <a:lnTo>
                    <a:pt x="10979" y="44"/>
                  </a:lnTo>
                  <a:cubicBezTo>
                    <a:pt x="11012" y="24"/>
                    <a:pt x="11005" y="11"/>
                    <a:pt x="10953" y="5"/>
                  </a:cubicBezTo>
                  <a:cubicBezTo>
                    <a:pt x="10942" y="2"/>
                    <a:pt x="10930" y="0"/>
                    <a:pt x="10918"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67"/>
            <p:cNvSpPr/>
            <p:nvPr/>
          </p:nvSpPr>
          <p:spPr>
            <a:xfrm>
              <a:off x="6597689" y="2496102"/>
              <a:ext cx="265423" cy="150526"/>
            </a:xfrm>
            <a:custGeom>
              <a:avLst/>
              <a:gdLst/>
              <a:ahLst/>
              <a:cxnLst/>
              <a:rect l="l" t="t" r="r" b="b"/>
              <a:pathLst>
                <a:path w="5766" h="3270" extrusionOk="0">
                  <a:moveTo>
                    <a:pt x="5687" y="1"/>
                  </a:moveTo>
                  <a:cubicBezTo>
                    <a:pt x="5643" y="1"/>
                    <a:pt x="5590" y="17"/>
                    <a:pt x="5562" y="28"/>
                  </a:cubicBezTo>
                  <a:lnTo>
                    <a:pt x="33" y="3223"/>
                  </a:lnTo>
                  <a:cubicBezTo>
                    <a:pt x="0" y="3243"/>
                    <a:pt x="7" y="3263"/>
                    <a:pt x="53" y="3269"/>
                  </a:cubicBezTo>
                  <a:cubicBezTo>
                    <a:pt x="86" y="3269"/>
                    <a:pt x="132" y="3269"/>
                    <a:pt x="164" y="3263"/>
                  </a:cubicBezTo>
                  <a:cubicBezTo>
                    <a:pt x="178" y="3250"/>
                    <a:pt x="197" y="3250"/>
                    <a:pt x="204" y="3243"/>
                  </a:cubicBezTo>
                  <a:lnTo>
                    <a:pt x="5733" y="48"/>
                  </a:lnTo>
                  <a:cubicBezTo>
                    <a:pt x="5766" y="28"/>
                    <a:pt x="5759" y="15"/>
                    <a:pt x="5706" y="2"/>
                  </a:cubicBezTo>
                  <a:cubicBezTo>
                    <a:pt x="5700" y="1"/>
                    <a:pt x="5694" y="1"/>
                    <a:pt x="5687"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67"/>
            <p:cNvSpPr/>
            <p:nvPr/>
          </p:nvSpPr>
          <p:spPr>
            <a:xfrm>
              <a:off x="6616745" y="2433776"/>
              <a:ext cx="393164" cy="223764"/>
            </a:xfrm>
            <a:custGeom>
              <a:avLst/>
              <a:gdLst/>
              <a:ahLst/>
              <a:cxnLst/>
              <a:rect l="l" t="t" r="r" b="b"/>
              <a:pathLst>
                <a:path w="8541" h="4861" extrusionOk="0">
                  <a:moveTo>
                    <a:pt x="8461" y="0"/>
                  </a:moveTo>
                  <a:cubicBezTo>
                    <a:pt x="8418" y="0"/>
                    <a:pt x="8365" y="17"/>
                    <a:pt x="8336" y="28"/>
                  </a:cubicBezTo>
                  <a:lnTo>
                    <a:pt x="33" y="4821"/>
                  </a:lnTo>
                  <a:cubicBezTo>
                    <a:pt x="0" y="4834"/>
                    <a:pt x="13" y="4854"/>
                    <a:pt x="59" y="4860"/>
                  </a:cubicBezTo>
                  <a:cubicBezTo>
                    <a:pt x="92" y="4860"/>
                    <a:pt x="132" y="4860"/>
                    <a:pt x="165" y="4854"/>
                  </a:cubicBezTo>
                  <a:cubicBezTo>
                    <a:pt x="184" y="4840"/>
                    <a:pt x="191" y="4840"/>
                    <a:pt x="211" y="4834"/>
                  </a:cubicBezTo>
                  <a:lnTo>
                    <a:pt x="8507" y="48"/>
                  </a:lnTo>
                  <a:cubicBezTo>
                    <a:pt x="8540" y="28"/>
                    <a:pt x="8534" y="15"/>
                    <a:pt x="8481" y="2"/>
                  </a:cubicBezTo>
                  <a:cubicBezTo>
                    <a:pt x="8475" y="1"/>
                    <a:pt x="8468" y="0"/>
                    <a:pt x="8461"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67"/>
            <p:cNvSpPr/>
            <p:nvPr/>
          </p:nvSpPr>
          <p:spPr>
            <a:xfrm>
              <a:off x="6655181" y="2543927"/>
              <a:ext cx="240013" cy="135382"/>
            </a:xfrm>
            <a:custGeom>
              <a:avLst/>
              <a:gdLst/>
              <a:ahLst/>
              <a:cxnLst/>
              <a:rect l="l" t="t" r="r" b="b"/>
              <a:pathLst>
                <a:path w="5214" h="2941" extrusionOk="0">
                  <a:moveTo>
                    <a:pt x="5132" y="0"/>
                  </a:moveTo>
                  <a:cubicBezTo>
                    <a:pt x="5086" y="0"/>
                    <a:pt x="5037" y="12"/>
                    <a:pt x="5010" y="28"/>
                  </a:cubicBezTo>
                  <a:lnTo>
                    <a:pt x="33" y="2901"/>
                  </a:lnTo>
                  <a:cubicBezTo>
                    <a:pt x="0" y="2921"/>
                    <a:pt x="7" y="2934"/>
                    <a:pt x="53" y="2940"/>
                  </a:cubicBezTo>
                  <a:cubicBezTo>
                    <a:pt x="86" y="2940"/>
                    <a:pt x="132" y="2940"/>
                    <a:pt x="165" y="2934"/>
                  </a:cubicBezTo>
                  <a:cubicBezTo>
                    <a:pt x="178" y="2934"/>
                    <a:pt x="184" y="2927"/>
                    <a:pt x="204" y="2921"/>
                  </a:cubicBezTo>
                  <a:lnTo>
                    <a:pt x="5181" y="41"/>
                  </a:lnTo>
                  <a:cubicBezTo>
                    <a:pt x="5214" y="28"/>
                    <a:pt x="5207" y="8"/>
                    <a:pt x="5161" y="2"/>
                  </a:cubicBezTo>
                  <a:cubicBezTo>
                    <a:pt x="5152" y="1"/>
                    <a:pt x="5142" y="0"/>
                    <a:pt x="513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67"/>
            <p:cNvSpPr/>
            <p:nvPr/>
          </p:nvSpPr>
          <p:spPr>
            <a:xfrm>
              <a:off x="6673916" y="2554837"/>
              <a:ext cx="240336" cy="135658"/>
            </a:xfrm>
            <a:custGeom>
              <a:avLst/>
              <a:gdLst/>
              <a:ahLst/>
              <a:cxnLst/>
              <a:rect l="l" t="t" r="r" b="b"/>
              <a:pathLst>
                <a:path w="5221" h="2947" extrusionOk="0">
                  <a:moveTo>
                    <a:pt x="5142" y="0"/>
                  </a:moveTo>
                  <a:cubicBezTo>
                    <a:pt x="5098" y="0"/>
                    <a:pt x="5045" y="16"/>
                    <a:pt x="5017" y="28"/>
                  </a:cubicBezTo>
                  <a:lnTo>
                    <a:pt x="34" y="2907"/>
                  </a:lnTo>
                  <a:cubicBezTo>
                    <a:pt x="1" y="2920"/>
                    <a:pt x="7" y="2940"/>
                    <a:pt x="60" y="2947"/>
                  </a:cubicBezTo>
                  <a:cubicBezTo>
                    <a:pt x="93" y="2947"/>
                    <a:pt x="132" y="2947"/>
                    <a:pt x="165" y="2940"/>
                  </a:cubicBezTo>
                  <a:cubicBezTo>
                    <a:pt x="185" y="2940"/>
                    <a:pt x="198" y="2927"/>
                    <a:pt x="205" y="2920"/>
                  </a:cubicBezTo>
                  <a:lnTo>
                    <a:pt x="5188" y="47"/>
                  </a:lnTo>
                  <a:cubicBezTo>
                    <a:pt x="5221" y="28"/>
                    <a:pt x="5214" y="15"/>
                    <a:pt x="5162" y="1"/>
                  </a:cubicBezTo>
                  <a:cubicBezTo>
                    <a:pt x="5155" y="1"/>
                    <a:pt x="5149" y="0"/>
                    <a:pt x="514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67"/>
            <p:cNvSpPr/>
            <p:nvPr/>
          </p:nvSpPr>
          <p:spPr>
            <a:xfrm>
              <a:off x="6693295" y="2565700"/>
              <a:ext cx="240336" cy="135704"/>
            </a:xfrm>
            <a:custGeom>
              <a:avLst/>
              <a:gdLst/>
              <a:ahLst/>
              <a:cxnLst/>
              <a:rect l="l" t="t" r="r" b="b"/>
              <a:pathLst>
                <a:path w="5221" h="2948" extrusionOk="0">
                  <a:moveTo>
                    <a:pt x="5139" y="1"/>
                  </a:moveTo>
                  <a:cubicBezTo>
                    <a:pt x="5091" y="1"/>
                    <a:pt x="5038" y="17"/>
                    <a:pt x="5010" y="28"/>
                  </a:cubicBezTo>
                  <a:lnTo>
                    <a:pt x="33" y="2908"/>
                  </a:lnTo>
                  <a:cubicBezTo>
                    <a:pt x="1" y="2921"/>
                    <a:pt x="7" y="2941"/>
                    <a:pt x="60" y="2947"/>
                  </a:cubicBezTo>
                  <a:cubicBezTo>
                    <a:pt x="93" y="2947"/>
                    <a:pt x="132" y="2947"/>
                    <a:pt x="165" y="2941"/>
                  </a:cubicBezTo>
                  <a:cubicBezTo>
                    <a:pt x="178" y="2941"/>
                    <a:pt x="191" y="2934"/>
                    <a:pt x="204" y="2921"/>
                  </a:cubicBezTo>
                  <a:lnTo>
                    <a:pt x="5188" y="48"/>
                  </a:lnTo>
                  <a:cubicBezTo>
                    <a:pt x="5220" y="28"/>
                    <a:pt x="5207" y="15"/>
                    <a:pt x="5161" y="2"/>
                  </a:cubicBezTo>
                  <a:cubicBezTo>
                    <a:pt x="5154" y="1"/>
                    <a:pt x="5147" y="1"/>
                    <a:pt x="513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67"/>
            <p:cNvSpPr/>
            <p:nvPr/>
          </p:nvSpPr>
          <p:spPr>
            <a:xfrm>
              <a:off x="6712076" y="2577207"/>
              <a:ext cx="240336" cy="135382"/>
            </a:xfrm>
            <a:custGeom>
              <a:avLst/>
              <a:gdLst/>
              <a:ahLst/>
              <a:cxnLst/>
              <a:rect l="l" t="t" r="r" b="b"/>
              <a:pathLst>
                <a:path w="5221" h="2941" extrusionOk="0">
                  <a:moveTo>
                    <a:pt x="5135" y="0"/>
                  </a:moveTo>
                  <a:cubicBezTo>
                    <a:pt x="5093" y="0"/>
                    <a:pt x="5043" y="12"/>
                    <a:pt x="5016" y="28"/>
                  </a:cubicBezTo>
                  <a:lnTo>
                    <a:pt x="33" y="2901"/>
                  </a:lnTo>
                  <a:cubicBezTo>
                    <a:pt x="0" y="2921"/>
                    <a:pt x="13" y="2934"/>
                    <a:pt x="59" y="2941"/>
                  </a:cubicBezTo>
                  <a:cubicBezTo>
                    <a:pt x="92" y="2941"/>
                    <a:pt x="132" y="2941"/>
                    <a:pt x="164" y="2934"/>
                  </a:cubicBezTo>
                  <a:cubicBezTo>
                    <a:pt x="184" y="2927"/>
                    <a:pt x="197" y="2921"/>
                    <a:pt x="210" y="2921"/>
                  </a:cubicBezTo>
                  <a:lnTo>
                    <a:pt x="5187" y="41"/>
                  </a:lnTo>
                  <a:cubicBezTo>
                    <a:pt x="5220" y="28"/>
                    <a:pt x="5213" y="9"/>
                    <a:pt x="5161" y="2"/>
                  </a:cubicBezTo>
                  <a:cubicBezTo>
                    <a:pt x="5153" y="1"/>
                    <a:pt x="5144" y="0"/>
                    <a:pt x="5135"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67"/>
            <p:cNvSpPr/>
            <p:nvPr/>
          </p:nvSpPr>
          <p:spPr>
            <a:xfrm>
              <a:off x="6731409" y="2588071"/>
              <a:ext cx="240336" cy="135704"/>
            </a:xfrm>
            <a:custGeom>
              <a:avLst/>
              <a:gdLst/>
              <a:ahLst/>
              <a:cxnLst/>
              <a:rect l="l" t="t" r="r" b="b"/>
              <a:pathLst>
                <a:path w="5221" h="2948" extrusionOk="0">
                  <a:moveTo>
                    <a:pt x="5136" y="1"/>
                  </a:moveTo>
                  <a:cubicBezTo>
                    <a:pt x="5093" y="1"/>
                    <a:pt x="5044" y="13"/>
                    <a:pt x="5017" y="29"/>
                  </a:cubicBezTo>
                  <a:lnTo>
                    <a:pt x="34" y="2908"/>
                  </a:lnTo>
                  <a:cubicBezTo>
                    <a:pt x="1" y="2922"/>
                    <a:pt x="7" y="2941"/>
                    <a:pt x="60" y="2948"/>
                  </a:cubicBezTo>
                  <a:cubicBezTo>
                    <a:pt x="93" y="2948"/>
                    <a:pt x="132" y="2948"/>
                    <a:pt x="165" y="2941"/>
                  </a:cubicBezTo>
                  <a:cubicBezTo>
                    <a:pt x="185" y="2928"/>
                    <a:pt x="192" y="2928"/>
                    <a:pt x="205" y="2922"/>
                  </a:cubicBezTo>
                  <a:lnTo>
                    <a:pt x="5188" y="49"/>
                  </a:lnTo>
                  <a:cubicBezTo>
                    <a:pt x="5221" y="29"/>
                    <a:pt x="5214" y="9"/>
                    <a:pt x="5162" y="3"/>
                  </a:cubicBezTo>
                  <a:cubicBezTo>
                    <a:pt x="5154" y="1"/>
                    <a:pt x="5145" y="1"/>
                    <a:pt x="513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67"/>
            <p:cNvSpPr/>
            <p:nvPr/>
          </p:nvSpPr>
          <p:spPr>
            <a:xfrm>
              <a:off x="6750512" y="2598980"/>
              <a:ext cx="240013" cy="135704"/>
            </a:xfrm>
            <a:custGeom>
              <a:avLst/>
              <a:gdLst/>
              <a:ahLst/>
              <a:cxnLst/>
              <a:rect l="l" t="t" r="r" b="b"/>
              <a:pathLst>
                <a:path w="5214" h="2948" extrusionOk="0">
                  <a:moveTo>
                    <a:pt x="5139" y="1"/>
                  </a:moveTo>
                  <a:cubicBezTo>
                    <a:pt x="5091" y="1"/>
                    <a:pt x="5038" y="17"/>
                    <a:pt x="5010" y="29"/>
                  </a:cubicBezTo>
                  <a:lnTo>
                    <a:pt x="33" y="2908"/>
                  </a:lnTo>
                  <a:cubicBezTo>
                    <a:pt x="0" y="2921"/>
                    <a:pt x="7" y="2941"/>
                    <a:pt x="53" y="2948"/>
                  </a:cubicBezTo>
                  <a:cubicBezTo>
                    <a:pt x="86" y="2948"/>
                    <a:pt x="132" y="2948"/>
                    <a:pt x="164" y="2941"/>
                  </a:cubicBezTo>
                  <a:cubicBezTo>
                    <a:pt x="178" y="2934"/>
                    <a:pt x="197" y="2934"/>
                    <a:pt x="204" y="2921"/>
                  </a:cubicBezTo>
                  <a:lnTo>
                    <a:pt x="5181" y="48"/>
                  </a:lnTo>
                  <a:cubicBezTo>
                    <a:pt x="5213" y="29"/>
                    <a:pt x="5207" y="15"/>
                    <a:pt x="5161" y="2"/>
                  </a:cubicBezTo>
                  <a:cubicBezTo>
                    <a:pt x="5154" y="1"/>
                    <a:pt x="5146" y="1"/>
                    <a:pt x="513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67"/>
            <p:cNvSpPr/>
            <p:nvPr/>
          </p:nvSpPr>
          <p:spPr>
            <a:xfrm>
              <a:off x="6769569" y="2610073"/>
              <a:ext cx="240336" cy="135520"/>
            </a:xfrm>
            <a:custGeom>
              <a:avLst/>
              <a:gdLst/>
              <a:ahLst/>
              <a:cxnLst/>
              <a:rect l="l" t="t" r="r" b="b"/>
              <a:pathLst>
                <a:path w="5221" h="2944" extrusionOk="0">
                  <a:moveTo>
                    <a:pt x="5126" y="0"/>
                  </a:moveTo>
                  <a:cubicBezTo>
                    <a:pt x="5086" y="0"/>
                    <a:pt x="5042" y="14"/>
                    <a:pt x="5016" y="24"/>
                  </a:cubicBezTo>
                  <a:lnTo>
                    <a:pt x="33" y="2904"/>
                  </a:lnTo>
                  <a:cubicBezTo>
                    <a:pt x="0" y="2923"/>
                    <a:pt x="13" y="2937"/>
                    <a:pt x="59" y="2943"/>
                  </a:cubicBezTo>
                  <a:cubicBezTo>
                    <a:pt x="92" y="2943"/>
                    <a:pt x="132" y="2943"/>
                    <a:pt x="165" y="2937"/>
                  </a:cubicBezTo>
                  <a:cubicBezTo>
                    <a:pt x="184" y="2930"/>
                    <a:pt x="191" y="2930"/>
                    <a:pt x="211" y="2923"/>
                  </a:cubicBezTo>
                  <a:lnTo>
                    <a:pt x="5187" y="44"/>
                  </a:lnTo>
                  <a:cubicBezTo>
                    <a:pt x="5220" y="24"/>
                    <a:pt x="5214" y="11"/>
                    <a:pt x="5161" y="5"/>
                  </a:cubicBezTo>
                  <a:cubicBezTo>
                    <a:pt x="5150" y="1"/>
                    <a:pt x="5139" y="0"/>
                    <a:pt x="512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67"/>
            <p:cNvSpPr/>
            <p:nvPr/>
          </p:nvSpPr>
          <p:spPr>
            <a:xfrm>
              <a:off x="6920551" y="2390646"/>
              <a:ext cx="240336" cy="135520"/>
            </a:xfrm>
            <a:custGeom>
              <a:avLst/>
              <a:gdLst/>
              <a:ahLst/>
              <a:cxnLst/>
              <a:rect l="l" t="t" r="r" b="b"/>
              <a:pathLst>
                <a:path w="5221" h="2944" extrusionOk="0">
                  <a:moveTo>
                    <a:pt x="5127" y="1"/>
                  </a:moveTo>
                  <a:cubicBezTo>
                    <a:pt x="5087" y="1"/>
                    <a:pt x="5042" y="15"/>
                    <a:pt x="5017" y="25"/>
                  </a:cubicBezTo>
                  <a:lnTo>
                    <a:pt x="34" y="2904"/>
                  </a:lnTo>
                  <a:cubicBezTo>
                    <a:pt x="1" y="2924"/>
                    <a:pt x="7" y="2937"/>
                    <a:pt x="60" y="2944"/>
                  </a:cubicBezTo>
                  <a:cubicBezTo>
                    <a:pt x="93" y="2944"/>
                    <a:pt x="132" y="2944"/>
                    <a:pt x="165" y="2937"/>
                  </a:cubicBezTo>
                  <a:cubicBezTo>
                    <a:pt x="185" y="2931"/>
                    <a:pt x="198" y="2931"/>
                    <a:pt x="205" y="2924"/>
                  </a:cubicBezTo>
                  <a:lnTo>
                    <a:pt x="5188" y="45"/>
                  </a:lnTo>
                  <a:cubicBezTo>
                    <a:pt x="5221" y="25"/>
                    <a:pt x="5214" y="12"/>
                    <a:pt x="5162" y="5"/>
                  </a:cubicBezTo>
                  <a:cubicBezTo>
                    <a:pt x="5151" y="2"/>
                    <a:pt x="5139" y="1"/>
                    <a:pt x="512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67"/>
            <p:cNvSpPr/>
            <p:nvPr/>
          </p:nvSpPr>
          <p:spPr>
            <a:xfrm>
              <a:off x="6939608" y="2401693"/>
              <a:ext cx="240059" cy="135704"/>
            </a:xfrm>
            <a:custGeom>
              <a:avLst/>
              <a:gdLst/>
              <a:ahLst/>
              <a:cxnLst/>
              <a:rect l="l" t="t" r="r" b="b"/>
              <a:pathLst>
                <a:path w="5215" h="2948" extrusionOk="0">
                  <a:moveTo>
                    <a:pt x="5133" y="0"/>
                  </a:moveTo>
                  <a:cubicBezTo>
                    <a:pt x="5087" y="0"/>
                    <a:pt x="5038" y="12"/>
                    <a:pt x="5011" y="28"/>
                  </a:cubicBezTo>
                  <a:lnTo>
                    <a:pt x="34" y="2901"/>
                  </a:lnTo>
                  <a:cubicBezTo>
                    <a:pt x="1" y="2921"/>
                    <a:pt x="8" y="2934"/>
                    <a:pt x="54" y="2947"/>
                  </a:cubicBezTo>
                  <a:cubicBezTo>
                    <a:pt x="86" y="2947"/>
                    <a:pt x="132" y="2947"/>
                    <a:pt x="165" y="2934"/>
                  </a:cubicBezTo>
                  <a:cubicBezTo>
                    <a:pt x="178" y="2934"/>
                    <a:pt x="198" y="2927"/>
                    <a:pt x="205" y="2921"/>
                  </a:cubicBezTo>
                  <a:lnTo>
                    <a:pt x="5181" y="41"/>
                  </a:lnTo>
                  <a:cubicBezTo>
                    <a:pt x="5214" y="28"/>
                    <a:pt x="5208" y="8"/>
                    <a:pt x="5162" y="2"/>
                  </a:cubicBezTo>
                  <a:cubicBezTo>
                    <a:pt x="5152" y="1"/>
                    <a:pt x="5143" y="0"/>
                    <a:pt x="513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67"/>
            <p:cNvSpPr/>
            <p:nvPr/>
          </p:nvSpPr>
          <p:spPr>
            <a:xfrm>
              <a:off x="6958711" y="2412556"/>
              <a:ext cx="240336" cy="135704"/>
            </a:xfrm>
            <a:custGeom>
              <a:avLst/>
              <a:gdLst/>
              <a:ahLst/>
              <a:cxnLst/>
              <a:rect l="l" t="t" r="r" b="b"/>
              <a:pathLst>
                <a:path w="5221" h="2948" extrusionOk="0">
                  <a:moveTo>
                    <a:pt x="5135" y="1"/>
                  </a:moveTo>
                  <a:cubicBezTo>
                    <a:pt x="5093" y="1"/>
                    <a:pt x="5043" y="13"/>
                    <a:pt x="5016" y="29"/>
                  </a:cubicBezTo>
                  <a:lnTo>
                    <a:pt x="33" y="2902"/>
                  </a:lnTo>
                  <a:cubicBezTo>
                    <a:pt x="0" y="2922"/>
                    <a:pt x="13" y="2941"/>
                    <a:pt x="59" y="2948"/>
                  </a:cubicBezTo>
                  <a:cubicBezTo>
                    <a:pt x="92" y="2948"/>
                    <a:pt x="132" y="2948"/>
                    <a:pt x="164" y="2941"/>
                  </a:cubicBezTo>
                  <a:cubicBezTo>
                    <a:pt x="184" y="2941"/>
                    <a:pt x="197" y="2928"/>
                    <a:pt x="211" y="2922"/>
                  </a:cubicBezTo>
                  <a:lnTo>
                    <a:pt x="5187" y="42"/>
                  </a:lnTo>
                  <a:cubicBezTo>
                    <a:pt x="5220" y="29"/>
                    <a:pt x="5214" y="9"/>
                    <a:pt x="5161" y="3"/>
                  </a:cubicBezTo>
                  <a:cubicBezTo>
                    <a:pt x="5153" y="1"/>
                    <a:pt x="5144" y="1"/>
                    <a:pt x="513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67"/>
            <p:cNvSpPr/>
            <p:nvPr/>
          </p:nvSpPr>
          <p:spPr>
            <a:xfrm>
              <a:off x="6977768" y="2423650"/>
              <a:ext cx="240336" cy="135520"/>
            </a:xfrm>
            <a:custGeom>
              <a:avLst/>
              <a:gdLst/>
              <a:ahLst/>
              <a:cxnLst/>
              <a:rect l="l" t="t" r="r" b="b"/>
              <a:pathLst>
                <a:path w="5221" h="2944" extrusionOk="0">
                  <a:moveTo>
                    <a:pt x="5123" y="0"/>
                  </a:moveTo>
                  <a:cubicBezTo>
                    <a:pt x="5080" y="0"/>
                    <a:pt x="5035" y="14"/>
                    <a:pt x="5010" y="25"/>
                  </a:cubicBezTo>
                  <a:lnTo>
                    <a:pt x="33" y="2904"/>
                  </a:lnTo>
                  <a:cubicBezTo>
                    <a:pt x="0" y="2917"/>
                    <a:pt x="7" y="2937"/>
                    <a:pt x="59" y="2944"/>
                  </a:cubicBezTo>
                  <a:cubicBezTo>
                    <a:pt x="92" y="2944"/>
                    <a:pt x="132" y="2944"/>
                    <a:pt x="165" y="2937"/>
                  </a:cubicBezTo>
                  <a:cubicBezTo>
                    <a:pt x="178" y="2937"/>
                    <a:pt x="198" y="2924"/>
                    <a:pt x="204" y="2917"/>
                  </a:cubicBezTo>
                  <a:lnTo>
                    <a:pt x="5187" y="44"/>
                  </a:lnTo>
                  <a:cubicBezTo>
                    <a:pt x="5220" y="25"/>
                    <a:pt x="5207" y="11"/>
                    <a:pt x="5161" y="5"/>
                  </a:cubicBezTo>
                  <a:cubicBezTo>
                    <a:pt x="5149" y="2"/>
                    <a:pt x="5136" y="0"/>
                    <a:pt x="512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67"/>
            <p:cNvSpPr/>
            <p:nvPr/>
          </p:nvSpPr>
          <p:spPr>
            <a:xfrm>
              <a:off x="6997147" y="2434559"/>
              <a:ext cx="240013" cy="135520"/>
            </a:xfrm>
            <a:custGeom>
              <a:avLst/>
              <a:gdLst/>
              <a:ahLst/>
              <a:cxnLst/>
              <a:rect l="l" t="t" r="r" b="b"/>
              <a:pathLst>
                <a:path w="5214" h="2944" extrusionOk="0">
                  <a:moveTo>
                    <a:pt x="5123" y="0"/>
                  </a:moveTo>
                  <a:cubicBezTo>
                    <a:pt x="5079" y="0"/>
                    <a:pt x="5035" y="14"/>
                    <a:pt x="5010" y="24"/>
                  </a:cubicBezTo>
                  <a:lnTo>
                    <a:pt x="33" y="2904"/>
                  </a:lnTo>
                  <a:cubicBezTo>
                    <a:pt x="0" y="2917"/>
                    <a:pt x="7" y="2937"/>
                    <a:pt x="53" y="2943"/>
                  </a:cubicBezTo>
                  <a:cubicBezTo>
                    <a:pt x="86" y="2943"/>
                    <a:pt x="132" y="2943"/>
                    <a:pt x="164" y="2937"/>
                  </a:cubicBezTo>
                  <a:cubicBezTo>
                    <a:pt x="178" y="2937"/>
                    <a:pt x="197" y="2930"/>
                    <a:pt x="204" y="2917"/>
                  </a:cubicBezTo>
                  <a:lnTo>
                    <a:pt x="5181" y="44"/>
                  </a:lnTo>
                  <a:cubicBezTo>
                    <a:pt x="5213" y="24"/>
                    <a:pt x="5207" y="11"/>
                    <a:pt x="5161" y="4"/>
                  </a:cubicBezTo>
                  <a:cubicBezTo>
                    <a:pt x="5149" y="1"/>
                    <a:pt x="5136" y="0"/>
                    <a:pt x="512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67"/>
            <p:cNvSpPr/>
            <p:nvPr/>
          </p:nvSpPr>
          <p:spPr>
            <a:xfrm>
              <a:off x="7015882" y="2445882"/>
              <a:ext cx="240336" cy="135658"/>
            </a:xfrm>
            <a:custGeom>
              <a:avLst/>
              <a:gdLst/>
              <a:ahLst/>
              <a:cxnLst/>
              <a:rect l="l" t="t" r="r" b="b"/>
              <a:pathLst>
                <a:path w="5221" h="2947" extrusionOk="0">
                  <a:moveTo>
                    <a:pt x="5135" y="0"/>
                  </a:moveTo>
                  <a:cubicBezTo>
                    <a:pt x="5093" y="0"/>
                    <a:pt x="5044" y="12"/>
                    <a:pt x="5017" y="28"/>
                  </a:cubicBezTo>
                  <a:lnTo>
                    <a:pt x="34" y="2901"/>
                  </a:lnTo>
                  <a:cubicBezTo>
                    <a:pt x="1" y="2921"/>
                    <a:pt x="7" y="2934"/>
                    <a:pt x="60" y="2947"/>
                  </a:cubicBezTo>
                  <a:cubicBezTo>
                    <a:pt x="93" y="2947"/>
                    <a:pt x="132" y="2947"/>
                    <a:pt x="165" y="2934"/>
                  </a:cubicBezTo>
                  <a:cubicBezTo>
                    <a:pt x="185" y="2927"/>
                    <a:pt x="198" y="2921"/>
                    <a:pt x="204" y="2921"/>
                  </a:cubicBezTo>
                  <a:lnTo>
                    <a:pt x="5188" y="41"/>
                  </a:lnTo>
                  <a:cubicBezTo>
                    <a:pt x="5221" y="28"/>
                    <a:pt x="5214" y="8"/>
                    <a:pt x="5161" y="2"/>
                  </a:cubicBezTo>
                  <a:cubicBezTo>
                    <a:pt x="5153" y="1"/>
                    <a:pt x="5145" y="0"/>
                    <a:pt x="5135"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67"/>
            <p:cNvSpPr/>
            <p:nvPr/>
          </p:nvSpPr>
          <p:spPr>
            <a:xfrm>
              <a:off x="7035261" y="2456930"/>
              <a:ext cx="240336" cy="135520"/>
            </a:xfrm>
            <a:custGeom>
              <a:avLst/>
              <a:gdLst/>
              <a:ahLst/>
              <a:cxnLst/>
              <a:rect l="l" t="t" r="r" b="b"/>
              <a:pathLst>
                <a:path w="5221" h="2944" extrusionOk="0">
                  <a:moveTo>
                    <a:pt x="5123" y="1"/>
                  </a:moveTo>
                  <a:cubicBezTo>
                    <a:pt x="5080" y="1"/>
                    <a:pt x="5035" y="15"/>
                    <a:pt x="5010" y="25"/>
                  </a:cubicBezTo>
                  <a:lnTo>
                    <a:pt x="33" y="2904"/>
                  </a:lnTo>
                  <a:cubicBezTo>
                    <a:pt x="0" y="2917"/>
                    <a:pt x="7" y="2937"/>
                    <a:pt x="60" y="2944"/>
                  </a:cubicBezTo>
                  <a:cubicBezTo>
                    <a:pt x="92" y="2944"/>
                    <a:pt x="132" y="2944"/>
                    <a:pt x="165" y="2937"/>
                  </a:cubicBezTo>
                  <a:cubicBezTo>
                    <a:pt x="178" y="2931"/>
                    <a:pt x="198" y="2931"/>
                    <a:pt x="204" y="2917"/>
                  </a:cubicBezTo>
                  <a:lnTo>
                    <a:pt x="5188" y="44"/>
                  </a:lnTo>
                  <a:cubicBezTo>
                    <a:pt x="5220" y="25"/>
                    <a:pt x="5207" y="12"/>
                    <a:pt x="5161" y="5"/>
                  </a:cubicBezTo>
                  <a:cubicBezTo>
                    <a:pt x="5149" y="2"/>
                    <a:pt x="5136" y="1"/>
                    <a:pt x="5123"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67"/>
            <p:cNvSpPr/>
            <p:nvPr/>
          </p:nvSpPr>
          <p:spPr>
            <a:xfrm>
              <a:off x="7470117" y="2764276"/>
              <a:ext cx="30013" cy="20346"/>
            </a:xfrm>
            <a:custGeom>
              <a:avLst/>
              <a:gdLst/>
              <a:ahLst/>
              <a:cxnLst/>
              <a:rect l="l" t="t" r="r" b="b"/>
              <a:pathLst>
                <a:path w="652" h="442" extrusionOk="0">
                  <a:moveTo>
                    <a:pt x="342" y="1"/>
                  </a:moveTo>
                  <a:cubicBezTo>
                    <a:pt x="329" y="1"/>
                    <a:pt x="329" y="7"/>
                    <a:pt x="323" y="7"/>
                  </a:cubicBezTo>
                  <a:lnTo>
                    <a:pt x="14" y="178"/>
                  </a:lnTo>
                  <a:cubicBezTo>
                    <a:pt x="1" y="178"/>
                    <a:pt x="1" y="178"/>
                    <a:pt x="1" y="185"/>
                  </a:cubicBezTo>
                  <a:cubicBezTo>
                    <a:pt x="1" y="185"/>
                    <a:pt x="1" y="191"/>
                    <a:pt x="14" y="191"/>
                  </a:cubicBezTo>
                  <a:lnTo>
                    <a:pt x="60" y="224"/>
                  </a:lnTo>
                  <a:cubicBezTo>
                    <a:pt x="60" y="237"/>
                    <a:pt x="66" y="237"/>
                    <a:pt x="80" y="237"/>
                  </a:cubicBezTo>
                  <a:cubicBezTo>
                    <a:pt x="86" y="237"/>
                    <a:pt x="86" y="224"/>
                    <a:pt x="93" y="224"/>
                  </a:cubicBezTo>
                  <a:lnTo>
                    <a:pt x="323" y="93"/>
                  </a:lnTo>
                  <a:lnTo>
                    <a:pt x="546" y="422"/>
                  </a:lnTo>
                  <a:lnTo>
                    <a:pt x="553" y="435"/>
                  </a:lnTo>
                  <a:cubicBezTo>
                    <a:pt x="553" y="441"/>
                    <a:pt x="559" y="441"/>
                    <a:pt x="573" y="441"/>
                  </a:cubicBezTo>
                  <a:cubicBezTo>
                    <a:pt x="579" y="441"/>
                    <a:pt x="579" y="435"/>
                    <a:pt x="586" y="435"/>
                  </a:cubicBezTo>
                  <a:lnTo>
                    <a:pt x="645" y="402"/>
                  </a:lnTo>
                  <a:cubicBezTo>
                    <a:pt x="651" y="402"/>
                    <a:pt x="651" y="389"/>
                    <a:pt x="651" y="389"/>
                  </a:cubicBezTo>
                  <a:cubicBezTo>
                    <a:pt x="645" y="389"/>
                    <a:pt x="645" y="382"/>
                    <a:pt x="645" y="382"/>
                  </a:cubicBezTo>
                  <a:lnTo>
                    <a:pt x="421" y="53"/>
                  </a:lnTo>
                  <a:cubicBezTo>
                    <a:pt x="421" y="47"/>
                    <a:pt x="415" y="47"/>
                    <a:pt x="415" y="40"/>
                  </a:cubicBezTo>
                  <a:cubicBezTo>
                    <a:pt x="415" y="40"/>
                    <a:pt x="415" y="27"/>
                    <a:pt x="408" y="27"/>
                  </a:cubicBezTo>
                  <a:lnTo>
                    <a:pt x="356" y="7"/>
                  </a:lnTo>
                  <a:cubicBezTo>
                    <a:pt x="356" y="1"/>
                    <a:pt x="349" y="1"/>
                    <a:pt x="34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67"/>
            <p:cNvSpPr/>
            <p:nvPr/>
          </p:nvSpPr>
          <p:spPr>
            <a:xfrm>
              <a:off x="7492810" y="2754011"/>
              <a:ext cx="32729" cy="19426"/>
            </a:xfrm>
            <a:custGeom>
              <a:avLst/>
              <a:gdLst/>
              <a:ahLst/>
              <a:cxnLst/>
              <a:rect l="l" t="t" r="r" b="b"/>
              <a:pathLst>
                <a:path w="711" h="422" extrusionOk="0">
                  <a:moveTo>
                    <a:pt x="283" y="86"/>
                  </a:moveTo>
                  <a:cubicBezTo>
                    <a:pt x="316" y="86"/>
                    <a:pt x="356" y="105"/>
                    <a:pt x="389" y="125"/>
                  </a:cubicBezTo>
                  <a:cubicBezTo>
                    <a:pt x="415" y="132"/>
                    <a:pt x="428" y="138"/>
                    <a:pt x="454" y="158"/>
                  </a:cubicBezTo>
                  <a:cubicBezTo>
                    <a:pt x="474" y="171"/>
                    <a:pt x="494" y="191"/>
                    <a:pt x="513" y="198"/>
                  </a:cubicBezTo>
                  <a:cubicBezTo>
                    <a:pt x="546" y="224"/>
                    <a:pt x="560" y="244"/>
                    <a:pt x="573" y="263"/>
                  </a:cubicBezTo>
                  <a:cubicBezTo>
                    <a:pt x="579" y="276"/>
                    <a:pt x="560" y="303"/>
                    <a:pt x="527" y="322"/>
                  </a:cubicBezTo>
                  <a:cubicBezTo>
                    <a:pt x="494" y="336"/>
                    <a:pt x="461" y="342"/>
                    <a:pt x="428" y="342"/>
                  </a:cubicBezTo>
                  <a:cubicBezTo>
                    <a:pt x="395" y="342"/>
                    <a:pt x="356" y="329"/>
                    <a:pt x="323" y="309"/>
                  </a:cubicBezTo>
                  <a:cubicBezTo>
                    <a:pt x="297" y="303"/>
                    <a:pt x="283" y="296"/>
                    <a:pt x="257" y="270"/>
                  </a:cubicBezTo>
                  <a:cubicBezTo>
                    <a:pt x="244" y="263"/>
                    <a:pt x="218" y="244"/>
                    <a:pt x="198" y="237"/>
                  </a:cubicBezTo>
                  <a:cubicBezTo>
                    <a:pt x="165" y="211"/>
                    <a:pt x="152" y="184"/>
                    <a:pt x="145" y="171"/>
                  </a:cubicBezTo>
                  <a:cubicBezTo>
                    <a:pt x="132" y="152"/>
                    <a:pt x="152" y="132"/>
                    <a:pt x="185" y="112"/>
                  </a:cubicBezTo>
                  <a:cubicBezTo>
                    <a:pt x="218" y="99"/>
                    <a:pt x="251" y="86"/>
                    <a:pt x="283" y="86"/>
                  </a:cubicBezTo>
                  <a:close/>
                  <a:moveTo>
                    <a:pt x="297" y="0"/>
                  </a:moveTo>
                  <a:cubicBezTo>
                    <a:pt x="264" y="0"/>
                    <a:pt x="231" y="0"/>
                    <a:pt x="198" y="7"/>
                  </a:cubicBezTo>
                  <a:cubicBezTo>
                    <a:pt x="158" y="13"/>
                    <a:pt x="126" y="20"/>
                    <a:pt x="93" y="46"/>
                  </a:cubicBezTo>
                  <a:cubicBezTo>
                    <a:pt x="60" y="73"/>
                    <a:pt x="34" y="99"/>
                    <a:pt x="20" y="112"/>
                  </a:cubicBezTo>
                  <a:cubicBezTo>
                    <a:pt x="1" y="132"/>
                    <a:pt x="1" y="152"/>
                    <a:pt x="1" y="171"/>
                  </a:cubicBezTo>
                  <a:cubicBezTo>
                    <a:pt x="7" y="184"/>
                    <a:pt x="20" y="211"/>
                    <a:pt x="34" y="230"/>
                  </a:cubicBezTo>
                  <a:cubicBezTo>
                    <a:pt x="53" y="250"/>
                    <a:pt x="73" y="270"/>
                    <a:pt x="99" y="290"/>
                  </a:cubicBezTo>
                  <a:cubicBezTo>
                    <a:pt x="119" y="303"/>
                    <a:pt x="132" y="309"/>
                    <a:pt x="158" y="329"/>
                  </a:cubicBezTo>
                  <a:cubicBezTo>
                    <a:pt x="185" y="336"/>
                    <a:pt x="204" y="355"/>
                    <a:pt x="224" y="362"/>
                  </a:cubicBezTo>
                  <a:cubicBezTo>
                    <a:pt x="257" y="375"/>
                    <a:pt x="283" y="395"/>
                    <a:pt x="316" y="401"/>
                  </a:cubicBezTo>
                  <a:cubicBezTo>
                    <a:pt x="349" y="408"/>
                    <a:pt x="382" y="421"/>
                    <a:pt x="415" y="421"/>
                  </a:cubicBezTo>
                  <a:cubicBezTo>
                    <a:pt x="448" y="421"/>
                    <a:pt x="481" y="421"/>
                    <a:pt x="513" y="408"/>
                  </a:cubicBezTo>
                  <a:cubicBezTo>
                    <a:pt x="546" y="401"/>
                    <a:pt x="586" y="395"/>
                    <a:pt x="619" y="368"/>
                  </a:cubicBezTo>
                  <a:cubicBezTo>
                    <a:pt x="652" y="342"/>
                    <a:pt x="678" y="322"/>
                    <a:pt x="691" y="303"/>
                  </a:cubicBezTo>
                  <a:cubicBezTo>
                    <a:pt x="711" y="290"/>
                    <a:pt x="711" y="263"/>
                    <a:pt x="711" y="244"/>
                  </a:cubicBezTo>
                  <a:cubicBezTo>
                    <a:pt x="711" y="230"/>
                    <a:pt x="704" y="204"/>
                    <a:pt x="684" y="191"/>
                  </a:cubicBezTo>
                  <a:cubicBezTo>
                    <a:pt x="671" y="165"/>
                    <a:pt x="645" y="145"/>
                    <a:pt x="619" y="132"/>
                  </a:cubicBezTo>
                  <a:cubicBezTo>
                    <a:pt x="612" y="132"/>
                    <a:pt x="592" y="125"/>
                    <a:pt x="586" y="112"/>
                  </a:cubicBezTo>
                  <a:cubicBezTo>
                    <a:pt x="579" y="112"/>
                    <a:pt x="560" y="105"/>
                    <a:pt x="553" y="99"/>
                  </a:cubicBezTo>
                  <a:cubicBezTo>
                    <a:pt x="546" y="99"/>
                    <a:pt x="527" y="86"/>
                    <a:pt x="520" y="79"/>
                  </a:cubicBezTo>
                  <a:cubicBezTo>
                    <a:pt x="507" y="73"/>
                    <a:pt x="494" y="73"/>
                    <a:pt x="487" y="66"/>
                  </a:cubicBezTo>
                  <a:cubicBezTo>
                    <a:pt x="454" y="46"/>
                    <a:pt x="428" y="40"/>
                    <a:pt x="395" y="13"/>
                  </a:cubicBezTo>
                  <a:cubicBezTo>
                    <a:pt x="362" y="7"/>
                    <a:pt x="329" y="0"/>
                    <a:pt x="29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67"/>
            <p:cNvSpPr/>
            <p:nvPr/>
          </p:nvSpPr>
          <p:spPr>
            <a:xfrm>
              <a:off x="7511867" y="2737348"/>
              <a:ext cx="43040" cy="24858"/>
            </a:xfrm>
            <a:custGeom>
              <a:avLst/>
              <a:gdLst/>
              <a:ahLst/>
              <a:cxnLst/>
              <a:rect l="l" t="t" r="r" b="b"/>
              <a:pathLst>
                <a:path w="935" h="540" extrusionOk="0">
                  <a:moveTo>
                    <a:pt x="724" y="205"/>
                  </a:moveTo>
                  <a:cubicBezTo>
                    <a:pt x="731" y="205"/>
                    <a:pt x="744" y="205"/>
                    <a:pt x="757" y="211"/>
                  </a:cubicBezTo>
                  <a:cubicBezTo>
                    <a:pt x="763" y="211"/>
                    <a:pt x="763" y="224"/>
                    <a:pt x="770" y="224"/>
                  </a:cubicBezTo>
                  <a:cubicBezTo>
                    <a:pt x="770" y="224"/>
                    <a:pt x="783" y="231"/>
                    <a:pt x="790" y="231"/>
                  </a:cubicBezTo>
                  <a:cubicBezTo>
                    <a:pt x="790" y="231"/>
                    <a:pt x="796" y="237"/>
                    <a:pt x="803" y="237"/>
                  </a:cubicBezTo>
                  <a:cubicBezTo>
                    <a:pt x="816" y="237"/>
                    <a:pt x="823" y="244"/>
                    <a:pt x="823" y="244"/>
                  </a:cubicBezTo>
                  <a:cubicBezTo>
                    <a:pt x="836" y="257"/>
                    <a:pt x="836" y="264"/>
                    <a:pt x="836" y="264"/>
                  </a:cubicBezTo>
                  <a:cubicBezTo>
                    <a:pt x="836" y="270"/>
                    <a:pt x="836" y="277"/>
                    <a:pt x="823" y="290"/>
                  </a:cubicBezTo>
                  <a:cubicBezTo>
                    <a:pt x="803" y="297"/>
                    <a:pt x="790" y="297"/>
                    <a:pt x="783" y="297"/>
                  </a:cubicBezTo>
                  <a:cubicBezTo>
                    <a:pt x="770" y="297"/>
                    <a:pt x="757" y="297"/>
                    <a:pt x="750" y="290"/>
                  </a:cubicBezTo>
                  <a:cubicBezTo>
                    <a:pt x="737" y="290"/>
                    <a:pt x="737" y="277"/>
                    <a:pt x="731" y="277"/>
                  </a:cubicBezTo>
                  <a:cubicBezTo>
                    <a:pt x="731" y="277"/>
                    <a:pt x="724" y="270"/>
                    <a:pt x="717" y="270"/>
                  </a:cubicBezTo>
                  <a:cubicBezTo>
                    <a:pt x="717" y="270"/>
                    <a:pt x="704" y="264"/>
                    <a:pt x="698" y="264"/>
                  </a:cubicBezTo>
                  <a:cubicBezTo>
                    <a:pt x="691" y="264"/>
                    <a:pt x="678" y="257"/>
                    <a:pt x="678" y="257"/>
                  </a:cubicBezTo>
                  <a:cubicBezTo>
                    <a:pt x="671" y="257"/>
                    <a:pt x="665" y="244"/>
                    <a:pt x="665" y="237"/>
                  </a:cubicBezTo>
                  <a:cubicBezTo>
                    <a:pt x="665" y="231"/>
                    <a:pt x="665" y="224"/>
                    <a:pt x="678" y="211"/>
                  </a:cubicBezTo>
                  <a:cubicBezTo>
                    <a:pt x="698" y="205"/>
                    <a:pt x="711" y="205"/>
                    <a:pt x="724" y="205"/>
                  </a:cubicBezTo>
                  <a:close/>
                  <a:moveTo>
                    <a:pt x="165" y="237"/>
                  </a:moveTo>
                  <a:cubicBezTo>
                    <a:pt x="172" y="237"/>
                    <a:pt x="185" y="237"/>
                    <a:pt x="198" y="244"/>
                  </a:cubicBezTo>
                  <a:cubicBezTo>
                    <a:pt x="205" y="244"/>
                    <a:pt x="205" y="257"/>
                    <a:pt x="211" y="257"/>
                  </a:cubicBezTo>
                  <a:cubicBezTo>
                    <a:pt x="211" y="257"/>
                    <a:pt x="218" y="264"/>
                    <a:pt x="231" y="264"/>
                  </a:cubicBezTo>
                  <a:cubicBezTo>
                    <a:pt x="231" y="264"/>
                    <a:pt x="238" y="270"/>
                    <a:pt x="244" y="270"/>
                  </a:cubicBezTo>
                  <a:cubicBezTo>
                    <a:pt x="257" y="270"/>
                    <a:pt x="264" y="277"/>
                    <a:pt x="264" y="277"/>
                  </a:cubicBezTo>
                  <a:cubicBezTo>
                    <a:pt x="270" y="290"/>
                    <a:pt x="270" y="297"/>
                    <a:pt x="270" y="297"/>
                  </a:cubicBezTo>
                  <a:cubicBezTo>
                    <a:pt x="270" y="303"/>
                    <a:pt x="270" y="310"/>
                    <a:pt x="257" y="323"/>
                  </a:cubicBezTo>
                  <a:cubicBezTo>
                    <a:pt x="238" y="329"/>
                    <a:pt x="224" y="329"/>
                    <a:pt x="211" y="329"/>
                  </a:cubicBezTo>
                  <a:cubicBezTo>
                    <a:pt x="205" y="329"/>
                    <a:pt x="192" y="329"/>
                    <a:pt x="178" y="323"/>
                  </a:cubicBezTo>
                  <a:cubicBezTo>
                    <a:pt x="172" y="323"/>
                    <a:pt x="172" y="310"/>
                    <a:pt x="165" y="310"/>
                  </a:cubicBezTo>
                  <a:cubicBezTo>
                    <a:pt x="165" y="310"/>
                    <a:pt x="152" y="303"/>
                    <a:pt x="146" y="303"/>
                  </a:cubicBezTo>
                  <a:cubicBezTo>
                    <a:pt x="146" y="303"/>
                    <a:pt x="139" y="297"/>
                    <a:pt x="132" y="297"/>
                  </a:cubicBezTo>
                  <a:lnTo>
                    <a:pt x="119" y="290"/>
                  </a:lnTo>
                  <a:cubicBezTo>
                    <a:pt x="113" y="290"/>
                    <a:pt x="106" y="277"/>
                    <a:pt x="106" y="270"/>
                  </a:cubicBezTo>
                  <a:cubicBezTo>
                    <a:pt x="106" y="264"/>
                    <a:pt x="106" y="257"/>
                    <a:pt x="119" y="244"/>
                  </a:cubicBezTo>
                  <a:cubicBezTo>
                    <a:pt x="139" y="237"/>
                    <a:pt x="152" y="237"/>
                    <a:pt x="165" y="237"/>
                  </a:cubicBezTo>
                  <a:close/>
                  <a:moveTo>
                    <a:pt x="731" y="139"/>
                  </a:moveTo>
                  <a:cubicBezTo>
                    <a:pt x="717" y="139"/>
                    <a:pt x="698" y="139"/>
                    <a:pt x="685" y="145"/>
                  </a:cubicBezTo>
                  <a:cubicBezTo>
                    <a:pt x="658" y="158"/>
                    <a:pt x="639" y="165"/>
                    <a:pt x="625" y="172"/>
                  </a:cubicBezTo>
                  <a:cubicBezTo>
                    <a:pt x="606" y="178"/>
                    <a:pt x="593" y="198"/>
                    <a:pt x="573" y="205"/>
                  </a:cubicBezTo>
                  <a:cubicBezTo>
                    <a:pt x="573" y="211"/>
                    <a:pt x="566" y="231"/>
                    <a:pt x="566" y="237"/>
                  </a:cubicBezTo>
                  <a:cubicBezTo>
                    <a:pt x="566" y="257"/>
                    <a:pt x="566" y="264"/>
                    <a:pt x="573" y="270"/>
                  </a:cubicBezTo>
                  <a:lnTo>
                    <a:pt x="599" y="297"/>
                  </a:lnTo>
                  <a:cubicBezTo>
                    <a:pt x="619" y="303"/>
                    <a:pt x="625" y="310"/>
                    <a:pt x="639" y="323"/>
                  </a:cubicBezTo>
                  <a:cubicBezTo>
                    <a:pt x="658" y="329"/>
                    <a:pt x="665" y="336"/>
                    <a:pt x="678" y="343"/>
                  </a:cubicBezTo>
                  <a:cubicBezTo>
                    <a:pt x="691" y="356"/>
                    <a:pt x="704" y="362"/>
                    <a:pt x="724" y="362"/>
                  </a:cubicBezTo>
                  <a:cubicBezTo>
                    <a:pt x="737" y="369"/>
                    <a:pt x="757" y="369"/>
                    <a:pt x="770" y="369"/>
                  </a:cubicBezTo>
                  <a:cubicBezTo>
                    <a:pt x="790" y="369"/>
                    <a:pt x="803" y="369"/>
                    <a:pt x="823" y="362"/>
                  </a:cubicBezTo>
                  <a:cubicBezTo>
                    <a:pt x="849" y="356"/>
                    <a:pt x="862" y="343"/>
                    <a:pt x="882" y="336"/>
                  </a:cubicBezTo>
                  <a:cubicBezTo>
                    <a:pt x="895" y="329"/>
                    <a:pt x="915" y="310"/>
                    <a:pt x="921" y="303"/>
                  </a:cubicBezTo>
                  <a:cubicBezTo>
                    <a:pt x="928" y="297"/>
                    <a:pt x="934" y="277"/>
                    <a:pt x="934" y="270"/>
                  </a:cubicBezTo>
                  <a:cubicBezTo>
                    <a:pt x="934" y="257"/>
                    <a:pt x="934" y="244"/>
                    <a:pt x="928" y="237"/>
                  </a:cubicBezTo>
                  <a:lnTo>
                    <a:pt x="902" y="211"/>
                  </a:lnTo>
                  <a:cubicBezTo>
                    <a:pt x="888" y="205"/>
                    <a:pt x="882" y="198"/>
                    <a:pt x="862" y="191"/>
                  </a:cubicBezTo>
                  <a:cubicBezTo>
                    <a:pt x="849" y="178"/>
                    <a:pt x="836" y="172"/>
                    <a:pt x="823" y="165"/>
                  </a:cubicBezTo>
                  <a:cubicBezTo>
                    <a:pt x="816" y="158"/>
                    <a:pt x="796" y="145"/>
                    <a:pt x="783" y="145"/>
                  </a:cubicBezTo>
                  <a:cubicBezTo>
                    <a:pt x="763" y="139"/>
                    <a:pt x="750" y="139"/>
                    <a:pt x="731" y="139"/>
                  </a:cubicBezTo>
                  <a:close/>
                  <a:moveTo>
                    <a:pt x="165" y="172"/>
                  </a:moveTo>
                  <a:cubicBezTo>
                    <a:pt x="146" y="172"/>
                    <a:pt x="132" y="172"/>
                    <a:pt x="113" y="178"/>
                  </a:cubicBezTo>
                  <a:cubicBezTo>
                    <a:pt x="93" y="191"/>
                    <a:pt x="73" y="198"/>
                    <a:pt x="60" y="205"/>
                  </a:cubicBezTo>
                  <a:cubicBezTo>
                    <a:pt x="40" y="218"/>
                    <a:pt x="34" y="231"/>
                    <a:pt x="14" y="237"/>
                  </a:cubicBezTo>
                  <a:cubicBezTo>
                    <a:pt x="7" y="244"/>
                    <a:pt x="1" y="264"/>
                    <a:pt x="1" y="270"/>
                  </a:cubicBezTo>
                  <a:cubicBezTo>
                    <a:pt x="1" y="290"/>
                    <a:pt x="1" y="297"/>
                    <a:pt x="7" y="303"/>
                  </a:cubicBezTo>
                  <a:lnTo>
                    <a:pt x="34" y="329"/>
                  </a:lnTo>
                  <a:cubicBezTo>
                    <a:pt x="47" y="336"/>
                    <a:pt x="53" y="343"/>
                    <a:pt x="73" y="356"/>
                  </a:cubicBezTo>
                  <a:cubicBezTo>
                    <a:pt x="93" y="362"/>
                    <a:pt x="99" y="369"/>
                    <a:pt x="113" y="375"/>
                  </a:cubicBezTo>
                  <a:cubicBezTo>
                    <a:pt x="126" y="389"/>
                    <a:pt x="139" y="395"/>
                    <a:pt x="152" y="395"/>
                  </a:cubicBezTo>
                  <a:cubicBezTo>
                    <a:pt x="172" y="402"/>
                    <a:pt x="185" y="402"/>
                    <a:pt x="205" y="402"/>
                  </a:cubicBezTo>
                  <a:cubicBezTo>
                    <a:pt x="224" y="402"/>
                    <a:pt x="238" y="402"/>
                    <a:pt x="257" y="395"/>
                  </a:cubicBezTo>
                  <a:cubicBezTo>
                    <a:pt x="277" y="389"/>
                    <a:pt x="297" y="375"/>
                    <a:pt x="310" y="369"/>
                  </a:cubicBezTo>
                  <a:cubicBezTo>
                    <a:pt x="330" y="362"/>
                    <a:pt x="343" y="343"/>
                    <a:pt x="356" y="336"/>
                  </a:cubicBezTo>
                  <a:cubicBezTo>
                    <a:pt x="362" y="329"/>
                    <a:pt x="369" y="310"/>
                    <a:pt x="369" y="303"/>
                  </a:cubicBezTo>
                  <a:cubicBezTo>
                    <a:pt x="369" y="290"/>
                    <a:pt x="369" y="277"/>
                    <a:pt x="362" y="270"/>
                  </a:cubicBezTo>
                  <a:lnTo>
                    <a:pt x="336" y="244"/>
                  </a:lnTo>
                  <a:cubicBezTo>
                    <a:pt x="323" y="237"/>
                    <a:pt x="310" y="231"/>
                    <a:pt x="297" y="224"/>
                  </a:cubicBezTo>
                  <a:cubicBezTo>
                    <a:pt x="277" y="211"/>
                    <a:pt x="270" y="205"/>
                    <a:pt x="257" y="198"/>
                  </a:cubicBezTo>
                  <a:cubicBezTo>
                    <a:pt x="244" y="191"/>
                    <a:pt x="231" y="178"/>
                    <a:pt x="211" y="178"/>
                  </a:cubicBezTo>
                  <a:cubicBezTo>
                    <a:pt x="198" y="172"/>
                    <a:pt x="178" y="172"/>
                    <a:pt x="165" y="172"/>
                  </a:cubicBezTo>
                  <a:close/>
                  <a:moveTo>
                    <a:pt x="435" y="1"/>
                  </a:moveTo>
                  <a:cubicBezTo>
                    <a:pt x="428" y="1"/>
                    <a:pt x="428" y="7"/>
                    <a:pt x="422" y="7"/>
                  </a:cubicBezTo>
                  <a:lnTo>
                    <a:pt x="376" y="34"/>
                  </a:lnTo>
                  <a:lnTo>
                    <a:pt x="369" y="40"/>
                  </a:lnTo>
                  <a:lnTo>
                    <a:pt x="369" y="47"/>
                  </a:lnTo>
                  <a:lnTo>
                    <a:pt x="487" y="540"/>
                  </a:lnTo>
                  <a:lnTo>
                    <a:pt x="501" y="540"/>
                  </a:lnTo>
                  <a:cubicBezTo>
                    <a:pt x="507" y="540"/>
                    <a:pt x="507" y="533"/>
                    <a:pt x="520" y="533"/>
                  </a:cubicBezTo>
                  <a:lnTo>
                    <a:pt x="560" y="507"/>
                  </a:lnTo>
                  <a:lnTo>
                    <a:pt x="566" y="500"/>
                  </a:lnTo>
                  <a:lnTo>
                    <a:pt x="566" y="494"/>
                  </a:lnTo>
                  <a:lnTo>
                    <a:pt x="454"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67"/>
            <p:cNvSpPr/>
            <p:nvPr/>
          </p:nvSpPr>
          <p:spPr>
            <a:xfrm>
              <a:off x="7408711" y="2716772"/>
              <a:ext cx="69003" cy="96576"/>
            </a:xfrm>
            <a:custGeom>
              <a:avLst/>
              <a:gdLst/>
              <a:ahLst/>
              <a:cxnLst/>
              <a:rect l="l" t="t" r="r" b="b"/>
              <a:pathLst>
                <a:path w="1499" h="2098" extrusionOk="0">
                  <a:moveTo>
                    <a:pt x="690" y="1"/>
                  </a:moveTo>
                  <a:cubicBezTo>
                    <a:pt x="342" y="224"/>
                    <a:pt x="138" y="474"/>
                    <a:pt x="72" y="737"/>
                  </a:cubicBezTo>
                  <a:cubicBezTo>
                    <a:pt x="0" y="1007"/>
                    <a:pt x="72" y="1283"/>
                    <a:pt x="283" y="1532"/>
                  </a:cubicBezTo>
                  <a:cubicBezTo>
                    <a:pt x="381" y="1644"/>
                    <a:pt x="526" y="1763"/>
                    <a:pt x="690" y="1861"/>
                  </a:cubicBezTo>
                  <a:cubicBezTo>
                    <a:pt x="855" y="1960"/>
                    <a:pt x="1039" y="2039"/>
                    <a:pt x="1236" y="2098"/>
                  </a:cubicBezTo>
                  <a:lnTo>
                    <a:pt x="1499" y="1795"/>
                  </a:lnTo>
                  <a:cubicBezTo>
                    <a:pt x="1354" y="1756"/>
                    <a:pt x="1216" y="1690"/>
                    <a:pt x="1091" y="1611"/>
                  </a:cubicBezTo>
                  <a:cubicBezTo>
                    <a:pt x="966" y="1539"/>
                    <a:pt x="868" y="1460"/>
                    <a:pt x="796" y="1368"/>
                  </a:cubicBezTo>
                  <a:cubicBezTo>
                    <a:pt x="638" y="1184"/>
                    <a:pt x="592" y="980"/>
                    <a:pt x="638" y="776"/>
                  </a:cubicBezTo>
                  <a:cubicBezTo>
                    <a:pt x="690" y="579"/>
                    <a:pt x="835" y="395"/>
                    <a:pt x="1091" y="244"/>
                  </a:cubicBezTo>
                  <a:lnTo>
                    <a:pt x="69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67"/>
            <p:cNvSpPr/>
            <p:nvPr/>
          </p:nvSpPr>
          <p:spPr>
            <a:xfrm>
              <a:off x="7439552" y="2700385"/>
              <a:ext cx="174371" cy="120145"/>
            </a:xfrm>
            <a:custGeom>
              <a:avLst/>
              <a:gdLst/>
              <a:ahLst/>
              <a:cxnLst/>
              <a:rect l="l" t="t" r="r" b="b"/>
              <a:pathLst>
                <a:path w="3788" h="2610" extrusionOk="0">
                  <a:moveTo>
                    <a:pt x="1549" y="0"/>
                  </a:moveTo>
                  <a:cubicBezTo>
                    <a:pt x="1436" y="0"/>
                    <a:pt x="1323" y="5"/>
                    <a:pt x="1210" y="15"/>
                  </a:cubicBezTo>
                  <a:cubicBezTo>
                    <a:pt x="763" y="54"/>
                    <a:pt x="349" y="179"/>
                    <a:pt x="1" y="376"/>
                  </a:cubicBezTo>
                  <a:lnTo>
                    <a:pt x="402" y="613"/>
                  </a:lnTo>
                  <a:cubicBezTo>
                    <a:pt x="658" y="468"/>
                    <a:pt x="974" y="376"/>
                    <a:pt x="1289" y="344"/>
                  </a:cubicBezTo>
                  <a:cubicBezTo>
                    <a:pt x="1376" y="335"/>
                    <a:pt x="1462" y="331"/>
                    <a:pt x="1548" y="331"/>
                  </a:cubicBezTo>
                  <a:cubicBezTo>
                    <a:pt x="1802" y="331"/>
                    <a:pt x="2049" y="367"/>
                    <a:pt x="2275" y="436"/>
                  </a:cubicBezTo>
                  <a:cubicBezTo>
                    <a:pt x="2427" y="475"/>
                    <a:pt x="2565" y="541"/>
                    <a:pt x="2689" y="613"/>
                  </a:cubicBezTo>
                  <a:cubicBezTo>
                    <a:pt x="2814" y="685"/>
                    <a:pt x="2913" y="771"/>
                    <a:pt x="2985" y="863"/>
                  </a:cubicBezTo>
                  <a:cubicBezTo>
                    <a:pt x="3143" y="1040"/>
                    <a:pt x="3189" y="1244"/>
                    <a:pt x="3143" y="1455"/>
                  </a:cubicBezTo>
                  <a:cubicBezTo>
                    <a:pt x="3091" y="1652"/>
                    <a:pt x="2946" y="1829"/>
                    <a:pt x="2689" y="1987"/>
                  </a:cubicBezTo>
                  <a:cubicBezTo>
                    <a:pt x="2433" y="2132"/>
                    <a:pt x="2124" y="2224"/>
                    <a:pt x="1802" y="2257"/>
                  </a:cubicBezTo>
                  <a:cubicBezTo>
                    <a:pt x="1717" y="2265"/>
                    <a:pt x="1631" y="2269"/>
                    <a:pt x="1546" y="2269"/>
                  </a:cubicBezTo>
                  <a:cubicBezTo>
                    <a:pt x="1293" y="2269"/>
                    <a:pt x="1042" y="2233"/>
                    <a:pt x="816" y="2165"/>
                  </a:cubicBezTo>
                  <a:lnTo>
                    <a:pt x="553" y="2474"/>
                  </a:lnTo>
                  <a:cubicBezTo>
                    <a:pt x="865" y="2561"/>
                    <a:pt x="1203" y="2609"/>
                    <a:pt x="1540" y="2609"/>
                  </a:cubicBezTo>
                  <a:cubicBezTo>
                    <a:pt x="1656" y="2609"/>
                    <a:pt x="1773" y="2604"/>
                    <a:pt x="1887" y="2592"/>
                  </a:cubicBezTo>
                  <a:cubicBezTo>
                    <a:pt x="2334" y="2552"/>
                    <a:pt x="2755" y="2428"/>
                    <a:pt x="3097" y="2224"/>
                  </a:cubicBezTo>
                  <a:cubicBezTo>
                    <a:pt x="3446" y="2020"/>
                    <a:pt x="3643" y="1770"/>
                    <a:pt x="3715" y="1507"/>
                  </a:cubicBezTo>
                  <a:cubicBezTo>
                    <a:pt x="3787" y="1238"/>
                    <a:pt x="3715" y="961"/>
                    <a:pt x="3505" y="712"/>
                  </a:cubicBezTo>
                  <a:cubicBezTo>
                    <a:pt x="3400" y="600"/>
                    <a:pt x="3261" y="482"/>
                    <a:pt x="3097" y="383"/>
                  </a:cubicBezTo>
                  <a:cubicBezTo>
                    <a:pt x="2933" y="278"/>
                    <a:pt x="2755" y="192"/>
                    <a:pt x="2551" y="140"/>
                  </a:cubicBezTo>
                  <a:cubicBezTo>
                    <a:pt x="2235" y="46"/>
                    <a:pt x="1892" y="0"/>
                    <a:pt x="1549"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67"/>
            <p:cNvSpPr/>
            <p:nvPr/>
          </p:nvSpPr>
          <p:spPr>
            <a:xfrm>
              <a:off x="7264634" y="2884139"/>
              <a:ext cx="35767" cy="21221"/>
            </a:xfrm>
            <a:custGeom>
              <a:avLst/>
              <a:gdLst/>
              <a:ahLst/>
              <a:cxnLst/>
              <a:rect l="l" t="t" r="r" b="b"/>
              <a:pathLst>
                <a:path w="777" h="461" extrusionOk="0">
                  <a:moveTo>
                    <a:pt x="343" y="0"/>
                  </a:moveTo>
                  <a:cubicBezTo>
                    <a:pt x="329" y="0"/>
                    <a:pt x="329" y="7"/>
                    <a:pt x="323" y="7"/>
                  </a:cubicBezTo>
                  <a:lnTo>
                    <a:pt x="14" y="197"/>
                  </a:lnTo>
                  <a:cubicBezTo>
                    <a:pt x="1" y="197"/>
                    <a:pt x="1" y="197"/>
                    <a:pt x="1" y="204"/>
                  </a:cubicBezTo>
                  <a:cubicBezTo>
                    <a:pt x="1" y="204"/>
                    <a:pt x="1" y="211"/>
                    <a:pt x="14" y="211"/>
                  </a:cubicBezTo>
                  <a:lnTo>
                    <a:pt x="60" y="243"/>
                  </a:lnTo>
                  <a:cubicBezTo>
                    <a:pt x="60" y="257"/>
                    <a:pt x="73" y="257"/>
                    <a:pt x="80" y="257"/>
                  </a:cubicBezTo>
                  <a:cubicBezTo>
                    <a:pt x="86" y="257"/>
                    <a:pt x="86" y="243"/>
                    <a:pt x="93" y="243"/>
                  </a:cubicBezTo>
                  <a:lnTo>
                    <a:pt x="290" y="132"/>
                  </a:lnTo>
                  <a:lnTo>
                    <a:pt x="303" y="257"/>
                  </a:lnTo>
                  <a:lnTo>
                    <a:pt x="303" y="270"/>
                  </a:lnTo>
                  <a:cubicBezTo>
                    <a:pt x="303" y="270"/>
                    <a:pt x="303" y="276"/>
                    <a:pt x="310" y="276"/>
                  </a:cubicBezTo>
                  <a:lnTo>
                    <a:pt x="356" y="309"/>
                  </a:lnTo>
                  <a:cubicBezTo>
                    <a:pt x="356" y="322"/>
                    <a:pt x="369" y="322"/>
                    <a:pt x="375" y="322"/>
                  </a:cubicBezTo>
                  <a:cubicBezTo>
                    <a:pt x="382" y="322"/>
                    <a:pt x="382" y="309"/>
                    <a:pt x="389" y="309"/>
                  </a:cubicBezTo>
                  <a:lnTo>
                    <a:pt x="448" y="276"/>
                  </a:lnTo>
                  <a:cubicBezTo>
                    <a:pt x="474" y="263"/>
                    <a:pt x="507" y="257"/>
                    <a:pt x="533" y="243"/>
                  </a:cubicBezTo>
                  <a:cubicBezTo>
                    <a:pt x="540" y="241"/>
                    <a:pt x="549" y="240"/>
                    <a:pt x="557" y="240"/>
                  </a:cubicBezTo>
                  <a:cubicBezTo>
                    <a:pt x="572" y="240"/>
                    <a:pt x="589" y="244"/>
                    <a:pt x="606" y="257"/>
                  </a:cubicBezTo>
                  <a:cubicBezTo>
                    <a:pt x="632" y="270"/>
                    <a:pt x="638" y="289"/>
                    <a:pt x="632" y="303"/>
                  </a:cubicBezTo>
                  <a:cubicBezTo>
                    <a:pt x="632" y="322"/>
                    <a:pt x="612" y="336"/>
                    <a:pt x="579" y="355"/>
                  </a:cubicBezTo>
                  <a:lnTo>
                    <a:pt x="533" y="375"/>
                  </a:lnTo>
                  <a:cubicBezTo>
                    <a:pt x="513" y="375"/>
                    <a:pt x="500" y="388"/>
                    <a:pt x="487" y="388"/>
                  </a:cubicBezTo>
                  <a:lnTo>
                    <a:pt x="408" y="388"/>
                  </a:lnTo>
                  <a:cubicBezTo>
                    <a:pt x="402" y="388"/>
                    <a:pt x="402" y="395"/>
                    <a:pt x="389" y="395"/>
                  </a:cubicBezTo>
                  <a:lnTo>
                    <a:pt x="336" y="428"/>
                  </a:lnTo>
                  <a:cubicBezTo>
                    <a:pt x="323" y="428"/>
                    <a:pt x="323" y="428"/>
                    <a:pt x="323" y="434"/>
                  </a:cubicBezTo>
                  <a:cubicBezTo>
                    <a:pt x="323" y="434"/>
                    <a:pt x="323" y="441"/>
                    <a:pt x="336" y="441"/>
                  </a:cubicBezTo>
                  <a:cubicBezTo>
                    <a:pt x="356" y="454"/>
                    <a:pt x="375" y="454"/>
                    <a:pt x="402" y="460"/>
                  </a:cubicBezTo>
                  <a:lnTo>
                    <a:pt x="481" y="460"/>
                  </a:lnTo>
                  <a:cubicBezTo>
                    <a:pt x="507" y="460"/>
                    <a:pt x="540" y="447"/>
                    <a:pt x="573" y="441"/>
                  </a:cubicBezTo>
                  <a:cubicBezTo>
                    <a:pt x="606" y="434"/>
                    <a:pt x="638" y="421"/>
                    <a:pt x="671" y="401"/>
                  </a:cubicBezTo>
                  <a:cubicBezTo>
                    <a:pt x="698" y="388"/>
                    <a:pt x="717" y="368"/>
                    <a:pt x="737" y="355"/>
                  </a:cubicBezTo>
                  <a:cubicBezTo>
                    <a:pt x="750" y="329"/>
                    <a:pt x="763" y="309"/>
                    <a:pt x="770" y="296"/>
                  </a:cubicBezTo>
                  <a:cubicBezTo>
                    <a:pt x="776" y="276"/>
                    <a:pt x="776" y="263"/>
                    <a:pt x="757" y="243"/>
                  </a:cubicBezTo>
                  <a:cubicBezTo>
                    <a:pt x="750" y="230"/>
                    <a:pt x="737" y="211"/>
                    <a:pt x="711" y="197"/>
                  </a:cubicBezTo>
                  <a:cubicBezTo>
                    <a:pt x="698" y="191"/>
                    <a:pt x="671" y="178"/>
                    <a:pt x="645" y="171"/>
                  </a:cubicBezTo>
                  <a:cubicBezTo>
                    <a:pt x="619" y="165"/>
                    <a:pt x="592" y="165"/>
                    <a:pt x="573" y="165"/>
                  </a:cubicBezTo>
                  <a:cubicBezTo>
                    <a:pt x="546" y="165"/>
                    <a:pt x="520" y="165"/>
                    <a:pt x="500" y="171"/>
                  </a:cubicBezTo>
                  <a:lnTo>
                    <a:pt x="421" y="197"/>
                  </a:lnTo>
                  <a:lnTo>
                    <a:pt x="415" y="66"/>
                  </a:lnTo>
                  <a:lnTo>
                    <a:pt x="415" y="46"/>
                  </a:lnTo>
                  <a:cubicBezTo>
                    <a:pt x="415" y="46"/>
                    <a:pt x="415" y="40"/>
                    <a:pt x="408" y="40"/>
                  </a:cubicBezTo>
                  <a:lnTo>
                    <a:pt x="356" y="7"/>
                  </a:lnTo>
                  <a:cubicBezTo>
                    <a:pt x="356" y="0"/>
                    <a:pt x="349" y="0"/>
                    <a:pt x="34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67"/>
            <p:cNvSpPr/>
            <p:nvPr/>
          </p:nvSpPr>
          <p:spPr>
            <a:xfrm>
              <a:off x="7288570" y="2873828"/>
              <a:ext cx="30888" cy="18505"/>
            </a:xfrm>
            <a:custGeom>
              <a:avLst/>
              <a:gdLst/>
              <a:ahLst/>
              <a:cxnLst/>
              <a:rect l="l" t="t" r="r" b="b"/>
              <a:pathLst>
                <a:path w="671" h="402" extrusionOk="0">
                  <a:moveTo>
                    <a:pt x="164" y="1"/>
                  </a:moveTo>
                  <a:cubicBezTo>
                    <a:pt x="145" y="7"/>
                    <a:pt x="118" y="14"/>
                    <a:pt x="92" y="34"/>
                  </a:cubicBezTo>
                  <a:cubicBezTo>
                    <a:pt x="59" y="60"/>
                    <a:pt x="33" y="80"/>
                    <a:pt x="20" y="99"/>
                  </a:cubicBezTo>
                  <a:cubicBezTo>
                    <a:pt x="0" y="112"/>
                    <a:pt x="0" y="139"/>
                    <a:pt x="0" y="158"/>
                  </a:cubicBezTo>
                  <a:cubicBezTo>
                    <a:pt x="13" y="172"/>
                    <a:pt x="20" y="198"/>
                    <a:pt x="33" y="211"/>
                  </a:cubicBezTo>
                  <a:cubicBezTo>
                    <a:pt x="53" y="237"/>
                    <a:pt x="72" y="257"/>
                    <a:pt x="99" y="270"/>
                  </a:cubicBezTo>
                  <a:cubicBezTo>
                    <a:pt x="118" y="290"/>
                    <a:pt x="132" y="297"/>
                    <a:pt x="158" y="310"/>
                  </a:cubicBezTo>
                  <a:cubicBezTo>
                    <a:pt x="184" y="323"/>
                    <a:pt x="204" y="336"/>
                    <a:pt x="224" y="343"/>
                  </a:cubicBezTo>
                  <a:cubicBezTo>
                    <a:pt x="256" y="362"/>
                    <a:pt x="283" y="375"/>
                    <a:pt x="316" y="389"/>
                  </a:cubicBezTo>
                  <a:cubicBezTo>
                    <a:pt x="349" y="395"/>
                    <a:pt x="381" y="402"/>
                    <a:pt x="414" y="402"/>
                  </a:cubicBezTo>
                  <a:cubicBezTo>
                    <a:pt x="447" y="402"/>
                    <a:pt x="480" y="402"/>
                    <a:pt x="513" y="395"/>
                  </a:cubicBezTo>
                  <a:cubicBezTo>
                    <a:pt x="546" y="389"/>
                    <a:pt x="579" y="375"/>
                    <a:pt x="611" y="336"/>
                  </a:cubicBezTo>
                  <a:cubicBezTo>
                    <a:pt x="638" y="323"/>
                    <a:pt x="651" y="316"/>
                    <a:pt x="671" y="297"/>
                  </a:cubicBezTo>
                  <a:lnTo>
                    <a:pt x="565" y="237"/>
                  </a:lnTo>
                  <a:cubicBezTo>
                    <a:pt x="565" y="257"/>
                    <a:pt x="552" y="270"/>
                    <a:pt x="526" y="290"/>
                  </a:cubicBezTo>
                  <a:cubicBezTo>
                    <a:pt x="493" y="303"/>
                    <a:pt x="460" y="310"/>
                    <a:pt x="427" y="310"/>
                  </a:cubicBezTo>
                  <a:cubicBezTo>
                    <a:pt x="395" y="310"/>
                    <a:pt x="355" y="297"/>
                    <a:pt x="322" y="277"/>
                  </a:cubicBezTo>
                  <a:cubicBezTo>
                    <a:pt x="296" y="270"/>
                    <a:pt x="283" y="264"/>
                    <a:pt x="256" y="244"/>
                  </a:cubicBezTo>
                  <a:cubicBezTo>
                    <a:pt x="237" y="237"/>
                    <a:pt x="217" y="224"/>
                    <a:pt x="197" y="211"/>
                  </a:cubicBezTo>
                  <a:cubicBezTo>
                    <a:pt x="164" y="191"/>
                    <a:pt x="151" y="165"/>
                    <a:pt x="138" y="145"/>
                  </a:cubicBezTo>
                  <a:cubicBezTo>
                    <a:pt x="132" y="132"/>
                    <a:pt x="151" y="106"/>
                    <a:pt x="184" y="93"/>
                  </a:cubicBezTo>
                  <a:cubicBezTo>
                    <a:pt x="217" y="73"/>
                    <a:pt x="250" y="66"/>
                    <a:pt x="270" y="66"/>
                  </a:cubicBezTo>
                  <a:lnTo>
                    <a:pt x="164"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67"/>
            <p:cNvSpPr/>
            <p:nvPr/>
          </p:nvSpPr>
          <p:spPr>
            <a:xfrm>
              <a:off x="7295797" y="2873230"/>
              <a:ext cx="25180" cy="14270"/>
            </a:xfrm>
            <a:custGeom>
              <a:avLst/>
              <a:gdLst/>
              <a:ahLst/>
              <a:cxnLst/>
              <a:rect l="l" t="t" r="r" b="b"/>
              <a:pathLst>
                <a:path w="547" h="310" extrusionOk="0">
                  <a:moveTo>
                    <a:pt x="132" y="1"/>
                  </a:moveTo>
                  <a:cubicBezTo>
                    <a:pt x="99" y="1"/>
                    <a:pt x="67" y="1"/>
                    <a:pt x="34" y="7"/>
                  </a:cubicBezTo>
                  <a:cubicBezTo>
                    <a:pt x="27" y="7"/>
                    <a:pt x="7" y="14"/>
                    <a:pt x="1" y="14"/>
                  </a:cubicBezTo>
                  <a:lnTo>
                    <a:pt x="106" y="79"/>
                  </a:lnTo>
                  <a:lnTo>
                    <a:pt x="126" y="79"/>
                  </a:lnTo>
                  <a:cubicBezTo>
                    <a:pt x="159" y="79"/>
                    <a:pt x="198" y="99"/>
                    <a:pt x="231" y="112"/>
                  </a:cubicBezTo>
                  <a:cubicBezTo>
                    <a:pt x="257" y="119"/>
                    <a:pt x="270" y="132"/>
                    <a:pt x="297" y="145"/>
                  </a:cubicBezTo>
                  <a:cubicBezTo>
                    <a:pt x="323" y="165"/>
                    <a:pt x="336" y="178"/>
                    <a:pt x="356" y="185"/>
                  </a:cubicBezTo>
                  <a:cubicBezTo>
                    <a:pt x="389" y="211"/>
                    <a:pt x="402" y="237"/>
                    <a:pt x="415" y="250"/>
                  </a:cubicBezTo>
                  <a:cubicBezTo>
                    <a:pt x="415" y="252"/>
                    <a:pt x="415" y="253"/>
                    <a:pt x="415" y="254"/>
                  </a:cubicBezTo>
                  <a:lnTo>
                    <a:pt x="415" y="254"/>
                  </a:lnTo>
                  <a:lnTo>
                    <a:pt x="408" y="250"/>
                  </a:lnTo>
                  <a:lnTo>
                    <a:pt x="408" y="250"/>
                  </a:lnTo>
                  <a:cubicBezTo>
                    <a:pt x="412" y="257"/>
                    <a:pt x="413" y="260"/>
                    <a:pt x="414" y="260"/>
                  </a:cubicBezTo>
                  <a:cubicBezTo>
                    <a:pt x="415" y="260"/>
                    <a:pt x="415" y="258"/>
                    <a:pt x="415" y="254"/>
                  </a:cubicBezTo>
                  <a:lnTo>
                    <a:pt x="415" y="254"/>
                  </a:lnTo>
                  <a:lnTo>
                    <a:pt x="507" y="310"/>
                  </a:lnTo>
                  <a:cubicBezTo>
                    <a:pt x="520" y="310"/>
                    <a:pt x="520" y="303"/>
                    <a:pt x="527" y="296"/>
                  </a:cubicBezTo>
                  <a:cubicBezTo>
                    <a:pt x="547" y="277"/>
                    <a:pt x="547" y="250"/>
                    <a:pt x="547" y="237"/>
                  </a:cubicBezTo>
                  <a:cubicBezTo>
                    <a:pt x="547" y="217"/>
                    <a:pt x="533" y="198"/>
                    <a:pt x="520" y="178"/>
                  </a:cubicBezTo>
                  <a:cubicBezTo>
                    <a:pt x="500" y="152"/>
                    <a:pt x="481" y="139"/>
                    <a:pt x="454" y="119"/>
                  </a:cubicBezTo>
                  <a:cubicBezTo>
                    <a:pt x="448" y="119"/>
                    <a:pt x="428" y="112"/>
                    <a:pt x="422" y="106"/>
                  </a:cubicBezTo>
                  <a:cubicBezTo>
                    <a:pt x="415" y="106"/>
                    <a:pt x="395" y="99"/>
                    <a:pt x="389" y="86"/>
                  </a:cubicBezTo>
                  <a:cubicBezTo>
                    <a:pt x="382" y="86"/>
                    <a:pt x="362" y="79"/>
                    <a:pt x="356" y="73"/>
                  </a:cubicBezTo>
                  <a:cubicBezTo>
                    <a:pt x="336" y="66"/>
                    <a:pt x="330" y="66"/>
                    <a:pt x="323" y="53"/>
                  </a:cubicBezTo>
                  <a:cubicBezTo>
                    <a:pt x="290" y="40"/>
                    <a:pt x="264" y="20"/>
                    <a:pt x="231" y="14"/>
                  </a:cubicBezTo>
                  <a:cubicBezTo>
                    <a:pt x="198" y="7"/>
                    <a:pt x="165" y="1"/>
                    <a:pt x="13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67"/>
            <p:cNvSpPr/>
            <p:nvPr/>
          </p:nvSpPr>
          <p:spPr>
            <a:xfrm>
              <a:off x="7308225" y="2864438"/>
              <a:ext cx="17308" cy="10634"/>
            </a:xfrm>
            <a:custGeom>
              <a:avLst/>
              <a:gdLst/>
              <a:ahLst/>
              <a:cxnLst/>
              <a:rect l="l" t="t" r="r" b="b"/>
              <a:pathLst>
                <a:path w="376" h="231" extrusionOk="0">
                  <a:moveTo>
                    <a:pt x="152" y="67"/>
                  </a:moveTo>
                  <a:cubicBezTo>
                    <a:pt x="158" y="67"/>
                    <a:pt x="171" y="67"/>
                    <a:pt x="184" y="73"/>
                  </a:cubicBezTo>
                  <a:cubicBezTo>
                    <a:pt x="184" y="73"/>
                    <a:pt x="191" y="73"/>
                    <a:pt x="198" y="80"/>
                  </a:cubicBezTo>
                  <a:cubicBezTo>
                    <a:pt x="211" y="80"/>
                    <a:pt x="217" y="93"/>
                    <a:pt x="217" y="93"/>
                  </a:cubicBezTo>
                  <a:cubicBezTo>
                    <a:pt x="220" y="90"/>
                    <a:pt x="223" y="89"/>
                    <a:pt x="225" y="89"/>
                  </a:cubicBezTo>
                  <a:cubicBezTo>
                    <a:pt x="228" y="89"/>
                    <a:pt x="230" y="92"/>
                    <a:pt x="230" y="100"/>
                  </a:cubicBezTo>
                  <a:cubicBezTo>
                    <a:pt x="244" y="100"/>
                    <a:pt x="244" y="106"/>
                    <a:pt x="250" y="106"/>
                  </a:cubicBezTo>
                  <a:lnTo>
                    <a:pt x="263" y="126"/>
                  </a:lnTo>
                  <a:cubicBezTo>
                    <a:pt x="263" y="132"/>
                    <a:pt x="257" y="139"/>
                    <a:pt x="250" y="146"/>
                  </a:cubicBezTo>
                  <a:cubicBezTo>
                    <a:pt x="230" y="152"/>
                    <a:pt x="224" y="152"/>
                    <a:pt x="211" y="152"/>
                  </a:cubicBezTo>
                  <a:cubicBezTo>
                    <a:pt x="198" y="152"/>
                    <a:pt x="184" y="152"/>
                    <a:pt x="178" y="146"/>
                  </a:cubicBezTo>
                  <a:cubicBezTo>
                    <a:pt x="178" y="146"/>
                    <a:pt x="165" y="146"/>
                    <a:pt x="158" y="139"/>
                  </a:cubicBezTo>
                  <a:cubicBezTo>
                    <a:pt x="152" y="139"/>
                    <a:pt x="145" y="132"/>
                    <a:pt x="145" y="132"/>
                  </a:cubicBezTo>
                  <a:cubicBezTo>
                    <a:pt x="132" y="132"/>
                    <a:pt x="125" y="126"/>
                    <a:pt x="125" y="126"/>
                  </a:cubicBezTo>
                  <a:cubicBezTo>
                    <a:pt x="119" y="126"/>
                    <a:pt x="119" y="113"/>
                    <a:pt x="112" y="113"/>
                  </a:cubicBezTo>
                  <a:lnTo>
                    <a:pt x="92" y="100"/>
                  </a:lnTo>
                  <a:cubicBezTo>
                    <a:pt x="92" y="93"/>
                    <a:pt x="99" y="80"/>
                    <a:pt x="112" y="73"/>
                  </a:cubicBezTo>
                  <a:cubicBezTo>
                    <a:pt x="125" y="67"/>
                    <a:pt x="132" y="67"/>
                    <a:pt x="152" y="67"/>
                  </a:cubicBezTo>
                  <a:close/>
                  <a:moveTo>
                    <a:pt x="158" y="1"/>
                  </a:moveTo>
                  <a:cubicBezTo>
                    <a:pt x="138" y="1"/>
                    <a:pt x="125" y="1"/>
                    <a:pt x="112" y="7"/>
                  </a:cubicBezTo>
                  <a:cubicBezTo>
                    <a:pt x="92" y="14"/>
                    <a:pt x="79" y="14"/>
                    <a:pt x="53" y="34"/>
                  </a:cubicBezTo>
                  <a:cubicBezTo>
                    <a:pt x="33" y="40"/>
                    <a:pt x="20" y="53"/>
                    <a:pt x="7" y="67"/>
                  </a:cubicBezTo>
                  <a:cubicBezTo>
                    <a:pt x="0" y="73"/>
                    <a:pt x="0" y="86"/>
                    <a:pt x="0" y="100"/>
                  </a:cubicBezTo>
                  <a:cubicBezTo>
                    <a:pt x="0" y="106"/>
                    <a:pt x="0" y="113"/>
                    <a:pt x="7" y="132"/>
                  </a:cubicBezTo>
                  <a:lnTo>
                    <a:pt x="33" y="159"/>
                  </a:lnTo>
                  <a:cubicBezTo>
                    <a:pt x="40" y="165"/>
                    <a:pt x="60" y="172"/>
                    <a:pt x="73" y="178"/>
                  </a:cubicBezTo>
                  <a:cubicBezTo>
                    <a:pt x="92" y="192"/>
                    <a:pt x="99" y="198"/>
                    <a:pt x="119" y="205"/>
                  </a:cubicBezTo>
                  <a:cubicBezTo>
                    <a:pt x="125" y="211"/>
                    <a:pt x="138" y="211"/>
                    <a:pt x="158" y="224"/>
                  </a:cubicBezTo>
                  <a:cubicBezTo>
                    <a:pt x="171" y="224"/>
                    <a:pt x="191" y="231"/>
                    <a:pt x="204" y="231"/>
                  </a:cubicBezTo>
                  <a:cubicBezTo>
                    <a:pt x="224" y="231"/>
                    <a:pt x="237" y="231"/>
                    <a:pt x="257" y="224"/>
                  </a:cubicBezTo>
                  <a:cubicBezTo>
                    <a:pt x="277" y="211"/>
                    <a:pt x="290" y="205"/>
                    <a:pt x="316" y="198"/>
                  </a:cubicBezTo>
                  <a:cubicBezTo>
                    <a:pt x="329" y="192"/>
                    <a:pt x="349" y="172"/>
                    <a:pt x="355" y="165"/>
                  </a:cubicBezTo>
                  <a:cubicBezTo>
                    <a:pt x="362" y="159"/>
                    <a:pt x="362" y="139"/>
                    <a:pt x="375" y="132"/>
                  </a:cubicBezTo>
                  <a:cubicBezTo>
                    <a:pt x="375" y="126"/>
                    <a:pt x="375" y="113"/>
                    <a:pt x="362" y="100"/>
                  </a:cubicBezTo>
                  <a:lnTo>
                    <a:pt x="342" y="73"/>
                  </a:lnTo>
                  <a:cubicBezTo>
                    <a:pt x="329" y="67"/>
                    <a:pt x="316" y="53"/>
                    <a:pt x="296" y="47"/>
                  </a:cubicBezTo>
                  <a:cubicBezTo>
                    <a:pt x="283" y="40"/>
                    <a:pt x="277" y="34"/>
                    <a:pt x="257" y="27"/>
                  </a:cubicBezTo>
                  <a:cubicBezTo>
                    <a:pt x="250" y="14"/>
                    <a:pt x="230" y="14"/>
                    <a:pt x="217" y="7"/>
                  </a:cubicBezTo>
                  <a:cubicBezTo>
                    <a:pt x="191" y="1"/>
                    <a:pt x="178" y="1"/>
                    <a:pt x="15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67"/>
            <p:cNvSpPr/>
            <p:nvPr/>
          </p:nvSpPr>
          <p:spPr>
            <a:xfrm>
              <a:off x="7334555" y="2862643"/>
              <a:ext cx="16664" cy="10634"/>
            </a:xfrm>
            <a:custGeom>
              <a:avLst/>
              <a:gdLst/>
              <a:ahLst/>
              <a:cxnLst/>
              <a:rect l="l" t="t" r="r" b="b"/>
              <a:pathLst>
                <a:path w="362" h="231" extrusionOk="0">
                  <a:moveTo>
                    <a:pt x="138" y="73"/>
                  </a:moveTo>
                  <a:cubicBezTo>
                    <a:pt x="145" y="73"/>
                    <a:pt x="158" y="73"/>
                    <a:pt x="171" y="79"/>
                  </a:cubicBezTo>
                  <a:cubicBezTo>
                    <a:pt x="171" y="79"/>
                    <a:pt x="178" y="79"/>
                    <a:pt x="184" y="86"/>
                  </a:cubicBezTo>
                  <a:cubicBezTo>
                    <a:pt x="198" y="86"/>
                    <a:pt x="204" y="99"/>
                    <a:pt x="204" y="99"/>
                  </a:cubicBezTo>
                  <a:cubicBezTo>
                    <a:pt x="211" y="99"/>
                    <a:pt x="217" y="106"/>
                    <a:pt x="217" y="106"/>
                  </a:cubicBezTo>
                  <a:cubicBezTo>
                    <a:pt x="230" y="106"/>
                    <a:pt x="230" y="112"/>
                    <a:pt x="237" y="112"/>
                  </a:cubicBezTo>
                  <a:lnTo>
                    <a:pt x="250" y="125"/>
                  </a:lnTo>
                  <a:cubicBezTo>
                    <a:pt x="250" y="139"/>
                    <a:pt x="244" y="145"/>
                    <a:pt x="237" y="152"/>
                  </a:cubicBezTo>
                  <a:cubicBezTo>
                    <a:pt x="217" y="158"/>
                    <a:pt x="211" y="158"/>
                    <a:pt x="198" y="158"/>
                  </a:cubicBezTo>
                  <a:cubicBezTo>
                    <a:pt x="184" y="158"/>
                    <a:pt x="171" y="158"/>
                    <a:pt x="165" y="152"/>
                  </a:cubicBezTo>
                  <a:cubicBezTo>
                    <a:pt x="165" y="152"/>
                    <a:pt x="152" y="152"/>
                    <a:pt x="145" y="145"/>
                  </a:cubicBezTo>
                  <a:cubicBezTo>
                    <a:pt x="145" y="145"/>
                    <a:pt x="138" y="139"/>
                    <a:pt x="132" y="139"/>
                  </a:cubicBezTo>
                  <a:cubicBezTo>
                    <a:pt x="119" y="139"/>
                    <a:pt x="112" y="132"/>
                    <a:pt x="112" y="132"/>
                  </a:cubicBezTo>
                  <a:cubicBezTo>
                    <a:pt x="106" y="132"/>
                    <a:pt x="106" y="119"/>
                    <a:pt x="92" y="119"/>
                  </a:cubicBezTo>
                  <a:lnTo>
                    <a:pt x="79" y="106"/>
                  </a:lnTo>
                  <a:cubicBezTo>
                    <a:pt x="79" y="99"/>
                    <a:pt x="86" y="86"/>
                    <a:pt x="92" y="79"/>
                  </a:cubicBezTo>
                  <a:cubicBezTo>
                    <a:pt x="112" y="73"/>
                    <a:pt x="119" y="73"/>
                    <a:pt x="138" y="73"/>
                  </a:cubicBezTo>
                  <a:close/>
                  <a:moveTo>
                    <a:pt x="152" y="0"/>
                  </a:moveTo>
                  <a:cubicBezTo>
                    <a:pt x="138" y="0"/>
                    <a:pt x="119" y="0"/>
                    <a:pt x="106" y="7"/>
                  </a:cubicBezTo>
                  <a:cubicBezTo>
                    <a:pt x="86" y="14"/>
                    <a:pt x="73" y="14"/>
                    <a:pt x="46" y="27"/>
                  </a:cubicBezTo>
                  <a:cubicBezTo>
                    <a:pt x="33" y="40"/>
                    <a:pt x="14" y="53"/>
                    <a:pt x="7" y="66"/>
                  </a:cubicBezTo>
                  <a:cubicBezTo>
                    <a:pt x="0" y="73"/>
                    <a:pt x="0" y="86"/>
                    <a:pt x="0" y="99"/>
                  </a:cubicBezTo>
                  <a:cubicBezTo>
                    <a:pt x="0" y="106"/>
                    <a:pt x="0" y="112"/>
                    <a:pt x="7" y="132"/>
                  </a:cubicBezTo>
                  <a:cubicBezTo>
                    <a:pt x="7" y="139"/>
                    <a:pt x="14" y="145"/>
                    <a:pt x="20" y="152"/>
                  </a:cubicBezTo>
                  <a:cubicBezTo>
                    <a:pt x="33" y="165"/>
                    <a:pt x="46" y="171"/>
                    <a:pt x="66" y="178"/>
                  </a:cubicBezTo>
                  <a:cubicBezTo>
                    <a:pt x="79" y="185"/>
                    <a:pt x="86" y="198"/>
                    <a:pt x="106" y="204"/>
                  </a:cubicBezTo>
                  <a:cubicBezTo>
                    <a:pt x="112" y="211"/>
                    <a:pt x="132" y="211"/>
                    <a:pt x="145" y="217"/>
                  </a:cubicBezTo>
                  <a:cubicBezTo>
                    <a:pt x="165" y="217"/>
                    <a:pt x="178" y="231"/>
                    <a:pt x="198" y="231"/>
                  </a:cubicBezTo>
                  <a:cubicBezTo>
                    <a:pt x="211" y="231"/>
                    <a:pt x="230" y="231"/>
                    <a:pt x="244" y="217"/>
                  </a:cubicBezTo>
                  <a:cubicBezTo>
                    <a:pt x="263" y="211"/>
                    <a:pt x="276" y="204"/>
                    <a:pt x="303" y="198"/>
                  </a:cubicBezTo>
                  <a:cubicBezTo>
                    <a:pt x="316" y="185"/>
                    <a:pt x="336" y="171"/>
                    <a:pt x="342" y="165"/>
                  </a:cubicBezTo>
                  <a:cubicBezTo>
                    <a:pt x="349" y="152"/>
                    <a:pt x="349" y="139"/>
                    <a:pt x="362" y="125"/>
                  </a:cubicBezTo>
                  <a:cubicBezTo>
                    <a:pt x="362" y="119"/>
                    <a:pt x="362" y="112"/>
                    <a:pt x="349" y="92"/>
                  </a:cubicBezTo>
                  <a:lnTo>
                    <a:pt x="329" y="73"/>
                  </a:lnTo>
                  <a:cubicBezTo>
                    <a:pt x="316" y="66"/>
                    <a:pt x="303" y="53"/>
                    <a:pt x="283" y="46"/>
                  </a:cubicBezTo>
                  <a:cubicBezTo>
                    <a:pt x="270" y="40"/>
                    <a:pt x="263" y="27"/>
                    <a:pt x="244" y="20"/>
                  </a:cubicBezTo>
                  <a:cubicBezTo>
                    <a:pt x="237" y="14"/>
                    <a:pt x="217" y="14"/>
                    <a:pt x="204" y="7"/>
                  </a:cubicBezTo>
                  <a:cubicBezTo>
                    <a:pt x="184" y="7"/>
                    <a:pt x="171" y="0"/>
                    <a:pt x="15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67"/>
            <p:cNvSpPr/>
            <p:nvPr/>
          </p:nvSpPr>
          <p:spPr>
            <a:xfrm>
              <a:off x="7324244" y="2855969"/>
              <a:ext cx="9160" cy="25410"/>
            </a:xfrm>
            <a:custGeom>
              <a:avLst/>
              <a:gdLst/>
              <a:ahLst/>
              <a:cxnLst/>
              <a:rect l="l" t="t" r="r" b="b"/>
              <a:pathLst>
                <a:path w="199" h="552" extrusionOk="0">
                  <a:moveTo>
                    <a:pt x="67" y="1"/>
                  </a:moveTo>
                  <a:cubicBezTo>
                    <a:pt x="60" y="1"/>
                    <a:pt x="60" y="14"/>
                    <a:pt x="47" y="14"/>
                  </a:cubicBezTo>
                  <a:lnTo>
                    <a:pt x="7" y="34"/>
                  </a:lnTo>
                  <a:lnTo>
                    <a:pt x="1" y="47"/>
                  </a:lnTo>
                  <a:lnTo>
                    <a:pt x="1" y="53"/>
                  </a:lnTo>
                  <a:lnTo>
                    <a:pt x="113" y="546"/>
                  </a:lnTo>
                  <a:cubicBezTo>
                    <a:pt x="122" y="550"/>
                    <a:pt x="127" y="551"/>
                    <a:pt x="130" y="551"/>
                  </a:cubicBezTo>
                  <a:cubicBezTo>
                    <a:pt x="132" y="551"/>
                    <a:pt x="132" y="550"/>
                    <a:pt x="132" y="546"/>
                  </a:cubicBezTo>
                  <a:cubicBezTo>
                    <a:pt x="139" y="546"/>
                    <a:pt x="139" y="540"/>
                    <a:pt x="145" y="540"/>
                  </a:cubicBezTo>
                  <a:lnTo>
                    <a:pt x="191" y="514"/>
                  </a:lnTo>
                  <a:lnTo>
                    <a:pt x="198" y="507"/>
                  </a:lnTo>
                  <a:lnTo>
                    <a:pt x="198" y="494"/>
                  </a:lnTo>
                  <a:lnTo>
                    <a:pt x="80"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67"/>
            <p:cNvSpPr/>
            <p:nvPr/>
          </p:nvSpPr>
          <p:spPr>
            <a:xfrm>
              <a:off x="7234668" y="2819789"/>
              <a:ext cx="161068" cy="39864"/>
            </a:xfrm>
            <a:custGeom>
              <a:avLst/>
              <a:gdLst/>
              <a:ahLst/>
              <a:cxnLst/>
              <a:rect l="l" t="t" r="r" b="b"/>
              <a:pathLst>
                <a:path w="3499" h="866" extrusionOk="0">
                  <a:moveTo>
                    <a:pt x="1555" y="0"/>
                  </a:moveTo>
                  <a:cubicBezTo>
                    <a:pt x="1438" y="0"/>
                    <a:pt x="1321" y="6"/>
                    <a:pt x="1204" y="18"/>
                  </a:cubicBezTo>
                  <a:cubicBezTo>
                    <a:pt x="763" y="64"/>
                    <a:pt x="336" y="182"/>
                    <a:pt x="1" y="386"/>
                  </a:cubicBezTo>
                  <a:lnTo>
                    <a:pt x="402" y="622"/>
                  </a:lnTo>
                  <a:cubicBezTo>
                    <a:pt x="645" y="478"/>
                    <a:pt x="961" y="386"/>
                    <a:pt x="1289" y="353"/>
                  </a:cubicBezTo>
                  <a:cubicBezTo>
                    <a:pt x="1374" y="345"/>
                    <a:pt x="1460" y="340"/>
                    <a:pt x="1546" y="340"/>
                  </a:cubicBezTo>
                  <a:cubicBezTo>
                    <a:pt x="1798" y="340"/>
                    <a:pt x="2050" y="376"/>
                    <a:pt x="2276" y="445"/>
                  </a:cubicBezTo>
                  <a:cubicBezTo>
                    <a:pt x="2420" y="491"/>
                    <a:pt x="2565" y="550"/>
                    <a:pt x="2683" y="622"/>
                  </a:cubicBezTo>
                  <a:cubicBezTo>
                    <a:pt x="2808" y="701"/>
                    <a:pt x="2907" y="780"/>
                    <a:pt x="2992" y="866"/>
                  </a:cubicBezTo>
                  <a:lnTo>
                    <a:pt x="3498" y="708"/>
                  </a:lnTo>
                  <a:cubicBezTo>
                    <a:pt x="3400" y="590"/>
                    <a:pt x="3262" y="478"/>
                    <a:pt x="3097" y="379"/>
                  </a:cubicBezTo>
                  <a:cubicBezTo>
                    <a:pt x="2933" y="281"/>
                    <a:pt x="2742" y="195"/>
                    <a:pt x="2545" y="136"/>
                  </a:cubicBezTo>
                  <a:cubicBezTo>
                    <a:pt x="2233" y="48"/>
                    <a:pt x="1895" y="0"/>
                    <a:pt x="1555"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67"/>
            <p:cNvSpPr/>
            <p:nvPr/>
          </p:nvSpPr>
          <p:spPr>
            <a:xfrm>
              <a:off x="7358169" y="2911343"/>
              <a:ext cx="18781" cy="10956"/>
            </a:xfrm>
            <a:custGeom>
              <a:avLst/>
              <a:gdLst/>
              <a:ahLst/>
              <a:cxnLst/>
              <a:rect l="l" t="t" r="r" b="b"/>
              <a:pathLst>
                <a:path w="408" h="238" extrusionOk="0">
                  <a:moveTo>
                    <a:pt x="0" y="1"/>
                  </a:moveTo>
                  <a:lnTo>
                    <a:pt x="408" y="238"/>
                  </a:lnTo>
                  <a:lnTo>
                    <a:pt x="408" y="238"/>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67"/>
            <p:cNvSpPr/>
            <p:nvPr/>
          </p:nvSpPr>
          <p:spPr>
            <a:xfrm>
              <a:off x="7202906" y="2837234"/>
              <a:ext cx="174371" cy="102376"/>
            </a:xfrm>
            <a:custGeom>
              <a:avLst/>
              <a:gdLst/>
              <a:ahLst/>
              <a:cxnLst/>
              <a:rect l="l" t="t" r="r" b="b"/>
              <a:pathLst>
                <a:path w="3788" h="2224" extrusionOk="0">
                  <a:moveTo>
                    <a:pt x="697" y="0"/>
                  </a:moveTo>
                  <a:cubicBezTo>
                    <a:pt x="342" y="204"/>
                    <a:pt x="139" y="460"/>
                    <a:pt x="73" y="723"/>
                  </a:cubicBezTo>
                  <a:cubicBezTo>
                    <a:pt x="1" y="993"/>
                    <a:pt x="73" y="1276"/>
                    <a:pt x="283" y="1519"/>
                  </a:cubicBezTo>
                  <a:cubicBezTo>
                    <a:pt x="382" y="1637"/>
                    <a:pt x="526" y="1749"/>
                    <a:pt x="691" y="1848"/>
                  </a:cubicBezTo>
                  <a:cubicBezTo>
                    <a:pt x="855" y="1946"/>
                    <a:pt x="1039" y="2032"/>
                    <a:pt x="1237" y="2084"/>
                  </a:cubicBezTo>
                  <a:cubicBezTo>
                    <a:pt x="1553" y="2178"/>
                    <a:pt x="1896" y="2224"/>
                    <a:pt x="2239" y="2224"/>
                  </a:cubicBezTo>
                  <a:cubicBezTo>
                    <a:pt x="2352" y="2224"/>
                    <a:pt x="2465" y="2219"/>
                    <a:pt x="2578" y="2209"/>
                  </a:cubicBezTo>
                  <a:cubicBezTo>
                    <a:pt x="3025" y="2170"/>
                    <a:pt x="3439" y="2045"/>
                    <a:pt x="3787" y="1848"/>
                  </a:cubicBezTo>
                  <a:lnTo>
                    <a:pt x="3386" y="1611"/>
                  </a:lnTo>
                  <a:cubicBezTo>
                    <a:pt x="3130" y="1756"/>
                    <a:pt x="2814" y="1848"/>
                    <a:pt x="2499" y="1880"/>
                  </a:cubicBezTo>
                  <a:cubicBezTo>
                    <a:pt x="2412" y="1889"/>
                    <a:pt x="2326" y="1893"/>
                    <a:pt x="2240" y="1893"/>
                  </a:cubicBezTo>
                  <a:cubicBezTo>
                    <a:pt x="1986" y="1893"/>
                    <a:pt x="1738" y="1857"/>
                    <a:pt x="1513" y="1788"/>
                  </a:cubicBezTo>
                  <a:cubicBezTo>
                    <a:pt x="1361" y="1749"/>
                    <a:pt x="1223" y="1683"/>
                    <a:pt x="1098" y="1611"/>
                  </a:cubicBezTo>
                  <a:cubicBezTo>
                    <a:pt x="974" y="1532"/>
                    <a:pt x="875" y="1453"/>
                    <a:pt x="803" y="1361"/>
                  </a:cubicBezTo>
                  <a:cubicBezTo>
                    <a:pt x="645" y="1184"/>
                    <a:pt x="599" y="973"/>
                    <a:pt x="645" y="769"/>
                  </a:cubicBezTo>
                  <a:cubicBezTo>
                    <a:pt x="697" y="572"/>
                    <a:pt x="842" y="395"/>
                    <a:pt x="1098" y="237"/>
                  </a:cubicBezTo>
                  <a:lnTo>
                    <a:pt x="697"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67"/>
            <p:cNvSpPr/>
            <p:nvPr/>
          </p:nvSpPr>
          <p:spPr>
            <a:xfrm>
              <a:off x="7358169" y="2852654"/>
              <a:ext cx="50590" cy="69647"/>
            </a:xfrm>
            <a:custGeom>
              <a:avLst/>
              <a:gdLst/>
              <a:ahLst/>
              <a:cxnLst/>
              <a:rect l="l" t="t" r="r" b="b"/>
              <a:pathLst>
                <a:path w="1099" h="1513" extrusionOk="0">
                  <a:moveTo>
                    <a:pt x="809" y="0"/>
                  </a:moveTo>
                  <a:lnTo>
                    <a:pt x="296" y="152"/>
                  </a:lnTo>
                  <a:cubicBezTo>
                    <a:pt x="454" y="329"/>
                    <a:pt x="506" y="533"/>
                    <a:pt x="454" y="743"/>
                  </a:cubicBezTo>
                  <a:cubicBezTo>
                    <a:pt x="408" y="941"/>
                    <a:pt x="257" y="1118"/>
                    <a:pt x="0" y="1276"/>
                  </a:cubicBezTo>
                  <a:lnTo>
                    <a:pt x="408" y="1513"/>
                  </a:lnTo>
                  <a:cubicBezTo>
                    <a:pt x="743" y="1309"/>
                    <a:pt x="947" y="1059"/>
                    <a:pt x="1019" y="796"/>
                  </a:cubicBezTo>
                  <a:cubicBezTo>
                    <a:pt x="1098" y="526"/>
                    <a:pt x="1019" y="250"/>
                    <a:pt x="809"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67"/>
            <p:cNvSpPr/>
            <p:nvPr/>
          </p:nvSpPr>
          <p:spPr>
            <a:xfrm>
              <a:off x="7254645" y="2734540"/>
              <a:ext cx="513631" cy="293687"/>
            </a:xfrm>
            <a:custGeom>
              <a:avLst/>
              <a:gdLst/>
              <a:ahLst/>
              <a:cxnLst/>
              <a:rect l="l" t="t" r="r" b="b"/>
              <a:pathLst>
                <a:path w="11158" h="6380" extrusionOk="0">
                  <a:moveTo>
                    <a:pt x="11050" y="0"/>
                  </a:moveTo>
                  <a:cubicBezTo>
                    <a:pt x="11008" y="0"/>
                    <a:pt x="10965" y="7"/>
                    <a:pt x="10940" y="22"/>
                  </a:cubicBezTo>
                  <a:lnTo>
                    <a:pt x="34" y="6334"/>
                  </a:lnTo>
                  <a:cubicBezTo>
                    <a:pt x="1" y="6347"/>
                    <a:pt x="14" y="6373"/>
                    <a:pt x="66" y="6380"/>
                  </a:cubicBezTo>
                  <a:cubicBezTo>
                    <a:pt x="106" y="6380"/>
                    <a:pt x="145" y="6380"/>
                    <a:pt x="178" y="6373"/>
                  </a:cubicBezTo>
                  <a:cubicBezTo>
                    <a:pt x="193" y="6363"/>
                    <a:pt x="200" y="6357"/>
                    <a:pt x="211" y="6357"/>
                  </a:cubicBezTo>
                  <a:cubicBezTo>
                    <a:pt x="215" y="6357"/>
                    <a:pt x="219" y="6358"/>
                    <a:pt x="224" y="6360"/>
                  </a:cubicBezTo>
                  <a:lnTo>
                    <a:pt x="11124" y="55"/>
                  </a:lnTo>
                  <a:cubicBezTo>
                    <a:pt x="11157" y="35"/>
                    <a:pt x="11144" y="9"/>
                    <a:pt x="11092" y="3"/>
                  </a:cubicBezTo>
                  <a:cubicBezTo>
                    <a:pt x="11078" y="1"/>
                    <a:pt x="11064" y="0"/>
                    <a:pt x="1105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7"/>
            <p:cNvSpPr/>
            <p:nvPr/>
          </p:nvSpPr>
          <p:spPr>
            <a:xfrm>
              <a:off x="7276464" y="2746922"/>
              <a:ext cx="513907" cy="293733"/>
            </a:xfrm>
            <a:custGeom>
              <a:avLst/>
              <a:gdLst/>
              <a:ahLst/>
              <a:cxnLst/>
              <a:rect l="l" t="t" r="r" b="b"/>
              <a:pathLst>
                <a:path w="11164" h="6381" extrusionOk="0">
                  <a:moveTo>
                    <a:pt x="11052" y="1"/>
                  </a:moveTo>
                  <a:cubicBezTo>
                    <a:pt x="11007" y="1"/>
                    <a:pt x="10964" y="8"/>
                    <a:pt x="10940" y="23"/>
                  </a:cubicBezTo>
                  <a:lnTo>
                    <a:pt x="33" y="6334"/>
                  </a:lnTo>
                  <a:cubicBezTo>
                    <a:pt x="0" y="6347"/>
                    <a:pt x="20" y="6374"/>
                    <a:pt x="66" y="6380"/>
                  </a:cubicBezTo>
                  <a:cubicBezTo>
                    <a:pt x="112" y="6380"/>
                    <a:pt x="151" y="6380"/>
                    <a:pt x="184" y="6374"/>
                  </a:cubicBezTo>
                  <a:cubicBezTo>
                    <a:pt x="197" y="6374"/>
                    <a:pt x="217" y="6367"/>
                    <a:pt x="224" y="6367"/>
                  </a:cubicBezTo>
                  <a:lnTo>
                    <a:pt x="11130" y="56"/>
                  </a:lnTo>
                  <a:cubicBezTo>
                    <a:pt x="11163" y="36"/>
                    <a:pt x="11143" y="10"/>
                    <a:pt x="11097" y="3"/>
                  </a:cubicBezTo>
                  <a:cubicBezTo>
                    <a:pt x="11083" y="1"/>
                    <a:pt x="11067" y="1"/>
                    <a:pt x="1105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7"/>
            <p:cNvSpPr/>
            <p:nvPr/>
          </p:nvSpPr>
          <p:spPr>
            <a:xfrm>
              <a:off x="7298559" y="2759949"/>
              <a:ext cx="513585" cy="293687"/>
            </a:xfrm>
            <a:custGeom>
              <a:avLst/>
              <a:gdLst/>
              <a:ahLst/>
              <a:cxnLst/>
              <a:rect l="l" t="t" r="r" b="b"/>
              <a:pathLst>
                <a:path w="11157" h="6380" extrusionOk="0">
                  <a:moveTo>
                    <a:pt x="11047" y="0"/>
                  </a:moveTo>
                  <a:cubicBezTo>
                    <a:pt x="11005" y="0"/>
                    <a:pt x="10964" y="6"/>
                    <a:pt x="10940" y="16"/>
                  </a:cubicBezTo>
                  <a:lnTo>
                    <a:pt x="33" y="6327"/>
                  </a:lnTo>
                  <a:cubicBezTo>
                    <a:pt x="0" y="6347"/>
                    <a:pt x="13" y="6373"/>
                    <a:pt x="66" y="6380"/>
                  </a:cubicBezTo>
                  <a:cubicBezTo>
                    <a:pt x="105" y="6380"/>
                    <a:pt x="145" y="6380"/>
                    <a:pt x="178" y="6373"/>
                  </a:cubicBezTo>
                  <a:cubicBezTo>
                    <a:pt x="197" y="6360"/>
                    <a:pt x="210" y="6360"/>
                    <a:pt x="224" y="6353"/>
                  </a:cubicBezTo>
                  <a:lnTo>
                    <a:pt x="11124" y="49"/>
                  </a:lnTo>
                  <a:cubicBezTo>
                    <a:pt x="11157" y="36"/>
                    <a:pt x="11143" y="9"/>
                    <a:pt x="11091" y="3"/>
                  </a:cubicBezTo>
                  <a:cubicBezTo>
                    <a:pt x="11077" y="1"/>
                    <a:pt x="11062" y="0"/>
                    <a:pt x="1104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7"/>
            <p:cNvSpPr/>
            <p:nvPr/>
          </p:nvSpPr>
          <p:spPr>
            <a:xfrm>
              <a:off x="6631245" y="2358148"/>
              <a:ext cx="250325" cy="166223"/>
            </a:xfrm>
            <a:custGeom>
              <a:avLst/>
              <a:gdLst/>
              <a:ahLst/>
              <a:cxnLst/>
              <a:rect l="l" t="t" r="r" b="b"/>
              <a:pathLst>
                <a:path w="5438" h="3611" extrusionOk="0">
                  <a:moveTo>
                    <a:pt x="4997" y="0"/>
                  </a:moveTo>
                  <a:cubicBezTo>
                    <a:pt x="4966" y="0"/>
                    <a:pt x="4936" y="7"/>
                    <a:pt x="4912" y="21"/>
                  </a:cubicBezTo>
                  <a:lnTo>
                    <a:pt x="1" y="2854"/>
                  </a:lnTo>
                  <a:lnTo>
                    <a:pt x="435" y="3610"/>
                  </a:lnTo>
                  <a:lnTo>
                    <a:pt x="5352" y="777"/>
                  </a:lnTo>
                  <a:cubicBezTo>
                    <a:pt x="5405" y="744"/>
                    <a:pt x="5438" y="678"/>
                    <a:pt x="5438" y="580"/>
                  </a:cubicBezTo>
                  <a:cubicBezTo>
                    <a:pt x="5438" y="383"/>
                    <a:pt x="5300" y="139"/>
                    <a:pt x="5135" y="41"/>
                  </a:cubicBezTo>
                  <a:cubicBezTo>
                    <a:pt x="5089" y="14"/>
                    <a:pt x="5041" y="0"/>
                    <a:pt x="4997"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7"/>
            <p:cNvSpPr/>
            <p:nvPr/>
          </p:nvSpPr>
          <p:spPr>
            <a:xfrm>
              <a:off x="6640958" y="2370898"/>
              <a:ext cx="240612" cy="149836"/>
            </a:xfrm>
            <a:custGeom>
              <a:avLst/>
              <a:gdLst/>
              <a:ahLst/>
              <a:cxnLst/>
              <a:rect l="l" t="t" r="r" b="b"/>
              <a:pathLst>
                <a:path w="5227" h="3255" extrusionOk="0">
                  <a:moveTo>
                    <a:pt x="5141" y="0"/>
                  </a:moveTo>
                  <a:lnTo>
                    <a:pt x="0" y="2959"/>
                  </a:lnTo>
                  <a:lnTo>
                    <a:pt x="178" y="3255"/>
                  </a:lnTo>
                  <a:lnTo>
                    <a:pt x="5227" y="336"/>
                  </a:lnTo>
                  <a:lnTo>
                    <a:pt x="5227" y="303"/>
                  </a:lnTo>
                  <a:cubicBezTo>
                    <a:pt x="5227" y="204"/>
                    <a:pt x="5194" y="99"/>
                    <a:pt x="514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7"/>
            <p:cNvSpPr/>
            <p:nvPr/>
          </p:nvSpPr>
          <p:spPr>
            <a:xfrm>
              <a:off x="6627333" y="2488783"/>
              <a:ext cx="28172" cy="36872"/>
            </a:xfrm>
            <a:custGeom>
              <a:avLst/>
              <a:gdLst/>
              <a:ahLst/>
              <a:cxnLst/>
              <a:rect l="l" t="t" r="r" b="b"/>
              <a:pathLst>
                <a:path w="612" h="801" extrusionOk="0">
                  <a:moveTo>
                    <a:pt x="168" y="0"/>
                  </a:moveTo>
                  <a:cubicBezTo>
                    <a:pt x="70" y="0"/>
                    <a:pt x="0" y="81"/>
                    <a:pt x="0" y="220"/>
                  </a:cubicBezTo>
                  <a:cubicBezTo>
                    <a:pt x="0" y="417"/>
                    <a:pt x="132" y="661"/>
                    <a:pt x="303" y="759"/>
                  </a:cubicBezTo>
                  <a:cubicBezTo>
                    <a:pt x="349" y="787"/>
                    <a:pt x="394" y="800"/>
                    <a:pt x="435" y="800"/>
                  </a:cubicBezTo>
                  <a:cubicBezTo>
                    <a:pt x="538" y="800"/>
                    <a:pt x="612" y="717"/>
                    <a:pt x="612" y="575"/>
                  </a:cubicBezTo>
                  <a:cubicBezTo>
                    <a:pt x="612" y="378"/>
                    <a:pt x="474" y="141"/>
                    <a:pt x="303" y="43"/>
                  </a:cubicBezTo>
                  <a:cubicBezTo>
                    <a:pt x="255" y="14"/>
                    <a:pt x="209" y="0"/>
                    <a:pt x="168"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7"/>
            <p:cNvSpPr/>
            <p:nvPr/>
          </p:nvSpPr>
          <p:spPr>
            <a:xfrm>
              <a:off x="6591612" y="2349218"/>
              <a:ext cx="390125" cy="228413"/>
            </a:xfrm>
            <a:custGeom>
              <a:avLst/>
              <a:gdLst/>
              <a:ahLst/>
              <a:cxnLst/>
              <a:rect l="l" t="t" r="r" b="b"/>
              <a:pathLst>
                <a:path w="8475" h="4962" extrusionOk="0">
                  <a:moveTo>
                    <a:pt x="7204" y="0"/>
                  </a:moveTo>
                  <a:cubicBezTo>
                    <a:pt x="7123" y="0"/>
                    <a:pt x="7044" y="17"/>
                    <a:pt x="6982" y="51"/>
                  </a:cubicBezTo>
                  <a:lnTo>
                    <a:pt x="6161" y="517"/>
                  </a:lnTo>
                  <a:cubicBezTo>
                    <a:pt x="6194" y="557"/>
                    <a:pt x="6220" y="603"/>
                    <a:pt x="6240" y="649"/>
                  </a:cubicBezTo>
                  <a:lnTo>
                    <a:pt x="7055" y="182"/>
                  </a:lnTo>
                  <a:cubicBezTo>
                    <a:pt x="7092" y="159"/>
                    <a:pt x="7142" y="149"/>
                    <a:pt x="7195" y="149"/>
                  </a:cubicBezTo>
                  <a:cubicBezTo>
                    <a:pt x="7263" y="149"/>
                    <a:pt x="7335" y="166"/>
                    <a:pt x="7390" y="195"/>
                  </a:cubicBezTo>
                  <a:lnTo>
                    <a:pt x="8258" y="701"/>
                  </a:lnTo>
                  <a:cubicBezTo>
                    <a:pt x="8304" y="721"/>
                    <a:pt x="8324" y="747"/>
                    <a:pt x="8324" y="767"/>
                  </a:cubicBezTo>
                  <a:cubicBezTo>
                    <a:pt x="8324" y="774"/>
                    <a:pt x="8304" y="787"/>
                    <a:pt x="8291" y="800"/>
                  </a:cubicBezTo>
                  <a:lnTo>
                    <a:pt x="6003" y="2115"/>
                  </a:lnTo>
                  <a:cubicBezTo>
                    <a:pt x="5751" y="2253"/>
                    <a:pt x="5493" y="2326"/>
                    <a:pt x="5240" y="2326"/>
                  </a:cubicBezTo>
                  <a:cubicBezTo>
                    <a:pt x="5229" y="2326"/>
                    <a:pt x="5218" y="2326"/>
                    <a:pt x="5207" y="2325"/>
                  </a:cubicBezTo>
                  <a:cubicBezTo>
                    <a:pt x="5198" y="2325"/>
                    <a:pt x="5188" y="2324"/>
                    <a:pt x="5178" y="2324"/>
                  </a:cubicBezTo>
                  <a:cubicBezTo>
                    <a:pt x="5070" y="2324"/>
                    <a:pt x="4967" y="2358"/>
                    <a:pt x="4852" y="2424"/>
                  </a:cubicBezTo>
                  <a:cubicBezTo>
                    <a:pt x="4695" y="2516"/>
                    <a:pt x="4550" y="2661"/>
                    <a:pt x="4418" y="2851"/>
                  </a:cubicBezTo>
                  <a:cubicBezTo>
                    <a:pt x="4280" y="3048"/>
                    <a:pt x="4123" y="3206"/>
                    <a:pt x="3932" y="3311"/>
                  </a:cubicBezTo>
                  <a:lnTo>
                    <a:pt x="1421" y="4764"/>
                  </a:lnTo>
                  <a:cubicBezTo>
                    <a:pt x="1382" y="4788"/>
                    <a:pt x="1329" y="4800"/>
                    <a:pt x="1273" y="4800"/>
                  </a:cubicBezTo>
                  <a:cubicBezTo>
                    <a:pt x="1207" y="4800"/>
                    <a:pt x="1136" y="4783"/>
                    <a:pt x="1079" y="4751"/>
                  </a:cubicBezTo>
                  <a:lnTo>
                    <a:pt x="218" y="4252"/>
                  </a:lnTo>
                  <a:cubicBezTo>
                    <a:pt x="171" y="4225"/>
                    <a:pt x="152" y="4199"/>
                    <a:pt x="152" y="4186"/>
                  </a:cubicBezTo>
                  <a:cubicBezTo>
                    <a:pt x="152" y="4173"/>
                    <a:pt x="171" y="4159"/>
                    <a:pt x="185" y="4153"/>
                  </a:cubicBezTo>
                  <a:lnTo>
                    <a:pt x="1112" y="3614"/>
                  </a:lnTo>
                  <a:cubicBezTo>
                    <a:pt x="1144" y="3594"/>
                    <a:pt x="1164" y="3548"/>
                    <a:pt x="1138" y="3509"/>
                  </a:cubicBezTo>
                  <a:cubicBezTo>
                    <a:pt x="1120" y="3486"/>
                    <a:pt x="1096" y="3473"/>
                    <a:pt x="1070" y="3473"/>
                  </a:cubicBezTo>
                  <a:cubicBezTo>
                    <a:pt x="1058" y="3473"/>
                    <a:pt x="1045" y="3476"/>
                    <a:pt x="1033" y="3482"/>
                  </a:cubicBezTo>
                  <a:lnTo>
                    <a:pt x="106" y="4021"/>
                  </a:lnTo>
                  <a:cubicBezTo>
                    <a:pt x="40" y="4061"/>
                    <a:pt x="1" y="4127"/>
                    <a:pt x="1" y="4192"/>
                  </a:cubicBezTo>
                  <a:cubicBezTo>
                    <a:pt x="1" y="4271"/>
                    <a:pt x="47" y="4350"/>
                    <a:pt x="139" y="4396"/>
                  </a:cubicBezTo>
                  <a:lnTo>
                    <a:pt x="1000" y="4896"/>
                  </a:lnTo>
                  <a:cubicBezTo>
                    <a:pt x="1072" y="4942"/>
                    <a:pt x="1171" y="4962"/>
                    <a:pt x="1269" y="4962"/>
                  </a:cubicBezTo>
                  <a:cubicBezTo>
                    <a:pt x="1348" y="4962"/>
                    <a:pt x="1427" y="4948"/>
                    <a:pt x="1499" y="4909"/>
                  </a:cubicBezTo>
                  <a:lnTo>
                    <a:pt x="4017" y="3449"/>
                  </a:lnTo>
                  <a:cubicBezTo>
                    <a:pt x="4221" y="3338"/>
                    <a:pt x="4405" y="3167"/>
                    <a:pt x="4550" y="2950"/>
                  </a:cubicBezTo>
                  <a:cubicBezTo>
                    <a:pt x="4668" y="2785"/>
                    <a:pt x="4800" y="2654"/>
                    <a:pt x="4938" y="2575"/>
                  </a:cubicBezTo>
                  <a:cubicBezTo>
                    <a:pt x="5036" y="2516"/>
                    <a:pt x="5128" y="2490"/>
                    <a:pt x="5207" y="2490"/>
                  </a:cubicBezTo>
                  <a:cubicBezTo>
                    <a:pt x="5235" y="2491"/>
                    <a:pt x="5262" y="2492"/>
                    <a:pt x="5290" y="2492"/>
                  </a:cubicBezTo>
                  <a:cubicBezTo>
                    <a:pt x="5554" y="2492"/>
                    <a:pt x="5826" y="2408"/>
                    <a:pt x="6088" y="2260"/>
                  </a:cubicBezTo>
                  <a:lnTo>
                    <a:pt x="8370" y="945"/>
                  </a:lnTo>
                  <a:cubicBezTo>
                    <a:pt x="8435" y="905"/>
                    <a:pt x="8475" y="839"/>
                    <a:pt x="8475" y="774"/>
                  </a:cubicBezTo>
                  <a:cubicBezTo>
                    <a:pt x="8475" y="688"/>
                    <a:pt x="8429" y="616"/>
                    <a:pt x="8337" y="570"/>
                  </a:cubicBezTo>
                  <a:lnTo>
                    <a:pt x="7475" y="64"/>
                  </a:lnTo>
                  <a:cubicBezTo>
                    <a:pt x="7395" y="22"/>
                    <a:pt x="7298" y="0"/>
                    <a:pt x="7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7"/>
            <p:cNvSpPr/>
            <p:nvPr/>
          </p:nvSpPr>
          <p:spPr>
            <a:xfrm>
              <a:off x="6591612" y="2343142"/>
              <a:ext cx="390125" cy="228459"/>
            </a:xfrm>
            <a:custGeom>
              <a:avLst/>
              <a:gdLst/>
              <a:ahLst/>
              <a:cxnLst/>
              <a:rect l="l" t="t" r="r" b="b"/>
              <a:pathLst>
                <a:path w="8475" h="4963" extrusionOk="0">
                  <a:moveTo>
                    <a:pt x="7204" y="1"/>
                  </a:moveTo>
                  <a:cubicBezTo>
                    <a:pt x="7123" y="1"/>
                    <a:pt x="7044" y="17"/>
                    <a:pt x="6982" y="51"/>
                  </a:cubicBezTo>
                  <a:lnTo>
                    <a:pt x="6161" y="518"/>
                  </a:lnTo>
                  <a:cubicBezTo>
                    <a:pt x="6194" y="557"/>
                    <a:pt x="6220" y="603"/>
                    <a:pt x="6240" y="649"/>
                  </a:cubicBezTo>
                  <a:lnTo>
                    <a:pt x="7055" y="183"/>
                  </a:lnTo>
                  <a:cubicBezTo>
                    <a:pt x="7092" y="160"/>
                    <a:pt x="7142" y="149"/>
                    <a:pt x="7195" y="149"/>
                  </a:cubicBezTo>
                  <a:cubicBezTo>
                    <a:pt x="7263" y="149"/>
                    <a:pt x="7335" y="166"/>
                    <a:pt x="7390" y="196"/>
                  </a:cubicBezTo>
                  <a:lnTo>
                    <a:pt x="8258" y="702"/>
                  </a:lnTo>
                  <a:cubicBezTo>
                    <a:pt x="8304" y="722"/>
                    <a:pt x="8324" y="748"/>
                    <a:pt x="8324" y="768"/>
                  </a:cubicBezTo>
                  <a:cubicBezTo>
                    <a:pt x="8324" y="774"/>
                    <a:pt x="8304" y="787"/>
                    <a:pt x="8291" y="801"/>
                  </a:cubicBezTo>
                  <a:lnTo>
                    <a:pt x="6003" y="2115"/>
                  </a:lnTo>
                  <a:cubicBezTo>
                    <a:pt x="5751" y="2254"/>
                    <a:pt x="5493" y="2326"/>
                    <a:pt x="5240" y="2326"/>
                  </a:cubicBezTo>
                  <a:cubicBezTo>
                    <a:pt x="5229" y="2326"/>
                    <a:pt x="5218" y="2326"/>
                    <a:pt x="5207" y="2326"/>
                  </a:cubicBezTo>
                  <a:cubicBezTo>
                    <a:pt x="5198" y="2325"/>
                    <a:pt x="5188" y="2325"/>
                    <a:pt x="5178" y="2325"/>
                  </a:cubicBezTo>
                  <a:cubicBezTo>
                    <a:pt x="5070" y="2325"/>
                    <a:pt x="4967" y="2358"/>
                    <a:pt x="4852" y="2424"/>
                  </a:cubicBezTo>
                  <a:cubicBezTo>
                    <a:pt x="4695" y="2516"/>
                    <a:pt x="4550" y="2661"/>
                    <a:pt x="4418" y="2852"/>
                  </a:cubicBezTo>
                  <a:cubicBezTo>
                    <a:pt x="4280" y="3049"/>
                    <a:pt x="4123" y="3207"/>
                    <a:pt x="3932" y="3312"/>
                  </a:cubicBezTo>
                  <a:lnTo>
                    <a:pt x="1421" y="4765"/>
                  </a:lnTo>
                  <a:cubicBezTo>
                    <a:pt x="1382" y="4789"/>
                    <a:pt x="1329" y="4800"/>
                    <a:pt x="1273" y="4800"/>
                  </a:cubicBezTo>
                  <a:cubicBezTo>
                    <a:pt x="1207" y="4800"/>
                    <a:pt x="1136" y="4784"/>
                    <a:pt x="1079" y="4752"/>
                  </a:cubicBezTo>
                  <a:lnTo>
                    <a:pt x="218" y="4252"/>
                  </a:lnTo>
                  <a:cubicBezTo>
                    <a:pt x="171" y="4226"/>
                    <a:pt x="152" y="4199"/>
                    <a:pt x="152" y="4186"/>
                  </a:cubicBezTo>
                  <a:cubicBezTo>
                    <a:pt x="152" y="4173"/>
                    <a:pt x="171" y="4160"/>
                    <a:pt x="185" y="4153"/>
                  </a:cubicBezTo>
                  <a:lnTo>
                    <a:pt x="1112" y="3614"/>
                  </a:lnTo>
                  <a:cubicBezTo>
                    <a:pt x="1144" y="3595"/>
                    <a:pt x="1164" y="3549"/>
                    <a:pt x="1138" y="3509"/>
                  </a:cubicBezTo>
                  <a:cubicBezTo>
                    <a:pt x="1120" y="3487"/>
                    <a:pt x="1096" y="3474"/>
                    <a:pt x="1070" y="3474"/>
                  </a:cubicBezTo>
                  <a:cubicBezTo>
                    <a:pt x="1058" y="3474"/>
                    <a:pt x="1045" y="3477"/>
                    <a:pt x="1033" y="3483"/>
                  </a:cubicBezTo>
                  <a:lnTo>
                    <a:pt x="106" y="4022"/>
                  </a:lnTo>
                  <a:cubicBezTo>
                    <a:pt x="40" y="4061"/>
                    <a:pt x="1" y="4127"/>
                    <a:pt x="1" y="4193"/>
                  </a:cubicBezTo>
                  <a:cubicBezTo>
                    <a:pt x="1" y="4272"/>
                    <a:pt x="47" y="4351"/>
                    <a:pt x="139" y="4397"/>
                  </a:cubicBezTo>
                  <a:lnTo>
                    <a:pt x="1000" y="4896"/>
                  </a:lnTo>
                  <a:cubicBezTo>
                    <a:pt x="1072" y="4942"/>
                    <a:pt x="1171" y="4962"/>
                    <a:pt x="1269" y="4962"/>
                  </a:cubicBezTo>
                  <a:cubicBezTo>
                    <a:pt x="1348" y="4962"/>
                    <a:pt x="1427" y="4942"/>
                    <a:pt x="1499" y="4903"/>
                  </a:cubicBezTo>
                  <a:lnTo>
                    <a:pt x="4017" y="3450"/>
                  </a:lnTo>
                  <a:cubicBezTo>
                    <a:pt x="4221" y="3338"/>
                    <a:pt x="4405" y="3161"/>
                    <a:pt x="4550" y="2950"/>
                  </a:cubicBezTo>
                  <a:cubicBezTo>
                    <a:pt x="4668" y="2786"/>
                    <a:pt x="4800" y="2654"/>
                    <a:pt x="4938" y="2576"/>
                  </a:cubicBezTo>
                  <a:cubicBezTo>
                    <a:pt x="5036" y="2516"/>
                    <a:pt x="5128" y="2490"/>
                    <a:pt x="5207" y="2490"/>
                  </a:cubicBezTo>
                  <a:cubicBezTo>
                    <a:pt x="5235" y="2492"/>
                    <a:pt x="5262" y="2493"/>
                    <a:pt x="5290" y="2493"/>
                  </a:cubicBezTo>
                  <a:cubicBezTo>
                    <a:pt x="5554" y="2493"/>
                    <a:pt x="5826" y="2409"/>
                    <a:pt x="6088" y="2260"/>
                  </a:cubicBezTo>
                  <a:lnTo>
                    <a:pt x="8370" y="945"/>
                  </a:lnTo>
                  <a:cubicBezTo>
                    <a:pt x="8435" y="906"/>
                    <a:pt x="8475" y="840"/>
                    <a:pt x="8475" y="774"/>
                  </a:cubicBezTo>
                  <a:cubicBezTo>
                    <a:pt x="8475" y="689"/>
                    <a:pt x="8429" y="616"/>
                    <a:pt x="8337" y="570"/>
                  </a:cubicBezTo>
                  <a:lnTo>
                    <a:pt x="7475" y="64"/>
                  </a:lnTo>
                  <a:cubicBezTo>
                    <a:pt x="7395" y="22"/>
                    <a:pt x="7298" y="1"/>
                    <a:pt x="720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67"/>
            <p:cNvSpPr/>
            <p:nvPr/>
          </p:nvSpPr>
          <p:spPr>
            <a:xfrm>
              <a:off x="6743239" y="2455319"/>
              <a:ext cx="986615" cy="532964"/>
            </a:xfrm>
            <a:custGeom>
              <a:avLst/>
              <a:gdLst/>
              <a:ahLst/>
              <a:cxnLst/>
              <a:rect l="l" t="t" r="r" b="b"/>
              <a:pathLst>
                <a:path w="21433" h="11578" extrusionOk="0">
                  <a:moveTo>
                    <a:pt x="8862" y="1"/>
                  </a:moveTo>
                  <a:cubicBezTo>
                    <a:pt x="7045" y="1"/>
                    <a:pt x="5227" y="402"/>
                    <a:pt x="3840" y="1204"/>
                  </a:cubicBezTo>
                  <a:lnTo>
                    <a:pt x="2775" y="1822"/>
                  </a:lnTo>
                  <a:cubicBezTo>
                    <a:pt x="0" y="3426"/>
                    <a:pt x="0" y="6016"/>
                    <a:pt x="2775" y="7620"/>
                  </a:cubicBezTo>
                  <a:lnTo>
                    <a:pt x="7541" y="10375"/>
                  </a:lnTo>
                  <a:cubicBezTo>
                    <a:pt x="8931" y="11177"/>
                    <a:pt x="10752" y="11578"/>
                    <a:pt x="12572" y="11578"/>
                  </a:cubicBezTo>
                  <a:cubicBezTo>
                    <a:pt x="14391" y="11578"/>
                    <a:pt x="16209" y="11177"/>
                    <a:pt x="17593" y="10375"/>
                  </a:cubicBezTo>
                  <a:lnTo>
                    <a:pt x="18651" y="9757"/>
                  </a:lnTo>
                  <a:cubicBezTo>
                    <a:pt x="21432" y="8153"/>
                    <a:pt x="21432" y="5562"/>
                    <a:pt x="18651" y="3958"/>
                  </a:cubicBezTo>
                  <a:lnTo>
                    <a:pt x="13885" y="1204"/>
                  </a:lnTo>
                  <a:cubicBezTo>
                    <a:pt x="12498" y="402"/>
                    <a:pt x="10680" y="1"/>
                    <a:pt x="8862" y="1"/>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67"/>
            <p:cNvSpPr/>
            <p:nvPr/>
          </p:nvSpPr>
          <p:spPr>
            <a:xfrm>
              <a:off x="6891229" y="1824378"/>
              <a:ext cx="182749" cy="292537"/>
            </a:xfrm>
            <a:custGeom>
              <a:avLst/>
              <a:gdLst/>
              <a:ahLst/>
              <a:cxnLst/>
              <a:rect l="l" t="t" r="r" b="b"/>
              <a:pathLst>
                <a:path w="3970" h="6355" extrusionOk="0">
                  <a:moveTo>
                    <a:pt x="2551" y="1979"/>
                  </a:moveTo>
                  <a:cubicBezTo>
                    <a:pt x="2834" y="1979"/>
                    <a:pt x="3090" y="2091"/>
                    <a:pt x="2906" y="2328"/>
                  </a:cubicBezTo>
                  <a:cubicBezTo>
                    <a:pt x="2801" y="2472"/>
                    <a:pt x="2649" y="2545"/>
                    <a:pt x="2446" y="2623"/>
                  </a:cubicBezTo>
                  <a:cubicBezTo>
                    <a:pt x="2340" y="2666"/>
                    <a:pt x="2219" y="2685"/>
                    <a:pt x="2093" y="2685"/>
                  </a:cubicBezTo>
                  <a:cubicBezTo>
                    <a:pt x="1852" y="2685"/>
                    <a:pt x="1595" y="2615"/>
                    <a:pt x="1400" y="2512"/>
                  </a:cubicBezTo>
                  <a:cubicBezTo>
                    <a:pt x="1683" y="2143"/>
                    <a:pt x="2091" y="1979"/>
                    <a:pt x="2551" y="1979"/>
                  </a:cubicBezTo>
                  <a:close/>
                  <a:moveTo>
                    <a:pt x="1936" y="1"/>
                  </a:moveTo>
                  <a:cubicBezTo>
                    <a:pt x="1347" y="1"/>
                    <a:pt x="868" y="401"/>
                    <a:pt x="605" y="914"/>
                  </a:cubicBezTo>
                  <a:cubicBezTo>
                    <a:pt x="375" y="1361"/>
                    <a:pt x="263" y="1887"/>
                    <a:pt x="441" y="2354"/>
                  </a:cubicBezTo>
                  <a:cubicBezTo>
                    <a:pt x="283" y="2623"/>
                    <a:pt x="178" y="2946"/>
                    <a:pt x="112" y="3274"/>
                  </a:cubicBezTo>
                  <a:cubicBezTo>
                    <a:pt x="0" y="3853"/>
                    <a:pt x="99" y="4622"/>
                    <a:pt x="342" y="5076"/>
                  </a:cubicBezTo>
                  <a:cubicBezTo>
                    <a:pt x="690" y="5680"/>
                    <a:pt x="1203" y="6187"/>
                    <a:pt x="2222" y="6338"/>
                  </a:cubicBezTo>
                  <a:cubicBezTo>
                    <a:pt x="2300" y="6348"/>
                    <a:pt x="2393" y="6354"/>
                    <a:pt x="2493" y="6354"/>
                  </a:cubicBezTo>
                  <a:cubicBezTo>
                    <a:pt x="3090" y="6354"/>
                    <a:pt x="3970" y="6146"/>
                    <a:pt x="3728" y="5437"/>
                  </a:cubicBezTo>
                  <a:cubicBezTo>
                    <a:pt x="3690" y="5325"/>
                    <a:pt x="3588" y="5230"/>
                    <a:pt x="3473" y="5230"/>
                  </a:cubicBezTo>
                  <a:cubicBezTo>
                    <a:pt x="3447" y="5230"/>
                    <a:pt x="3420" y="5235"/>
                    <a:pt x="3392" y="5247"/>
                  </a:cubicBezTo>
                  <a:cubicBezTo>
                    <a:pt x="3077" y="5378"/>
                    <a:pt x="2958" y="5404"/>
                    <a:pt x="2610" y="5431"/>
                  </a:cubicBezTo>
                  <a:cubicBezTo>
                    <a:pt x="2597" y="5431"/>
                    <a:pt x="2583" y="5432"/>
                    <a:pt x="2568" y="5432"/>
                  </a:cubicBezTo>
                  <a:cubicBezTo>
                    <a:pt x="2356" y="5432"/>
                    <a:pt x="2001" y="5345"/>
                    <a:pt x="1841" y="5253"/>
                  </a:cubicBezTo>
                  <a:cubicBezTo>
                    <a:pt x="1321" y="4944"/>
                    <a:pt x="1052" y="4477"/>
                    <a:pt x="1019" y="3938"/>
                  </a:cubicBezTo>
                  <a:cubicBezTo>
                    <a:pt x="999" y="3662"/>
                    <a:pt x="1032" y="3373"/>
                    <a:pt x="1118" y="3103"/>
                  </a:cubicBezTo>
                  <a:cubicBezTo>
                    <a:pt x="1384" y="3248"/>
                    <a:pt x="1692" y="3319"/>
                    <a:pt x="2003" y="3319"/>
                  </a:cubicBezTo>
                  <a:cubicBezTo>
                    <a:pt x="2551" y="3319"/>
                    <a:pt x="3108" y="3100"/>
                    <a:pt x="3465" y="2689"/>
                  </a:cubicBezTo>
                  <a:cubicBezTo>
                    <a:pt x="3885" y="2216"/>
                    <a:pt x="3787" y="1624"/>
                    <a:pt x="3189" y="1374"/>
                  </a:cubicBezTo>
                  <a:cubicBezTo>
                    <a:pt x="2954" y="1280"/>
                    <a:pt x="2675" y="1234"/>
                    <a:pt x="2391" y="1234"/>
                  </a:cubicBezTo>
                  <a:cubicBezTo>
                    <a:pt x="1943" y="1234"/>
                    <a:pt x="1480" y="1348"/>
                    <a:pt x="1151" y="1565"/>
                  </a:cubicBezTo>
                  <a:cubicBezTo>
                    <a:pt x="1091" y="1598"/>
                    <a:pt x="1032" y="1637"/>
                    <a:pt x="986" y="1690"/>
                  </a:cubicBezTo>
                  <a:cubicBezTo>
                    <a:pt x="1059" y="1105"/>
                    <a:pt x="1289" y="520"/>
                    <a:pt x="2058" y="171"/>
                  </a:cubicBezTo>
                  <a:cubicBezTo>
                    <a:pt x="2150" y="125"/>
                    <a:pt x="2235" y="20"/>
                    <a:pt x="2117" y="13"/>
                  </a:cubicBezTo>
                  <a:cubicBezTo>
                    <a:pt x="2055" y="5"/>
                    <a:pt x="1995" y="1"/>
                    <a:pt x="1936" y="1"/>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67"/>
            <p:cNvSpPr/>
            <p:nvPr/>
          </p:nvSpPr>
          <p:spPr>
            <a:xfrm>
              <a:off x="6897858" y="1932411"/>
              <a:ext cx="44237" cy="56022"/>
            </a:xfrm>
            <a:custGeom>
              <a:avLst/>
              <a:gdLst/>
              <a:ahLst/>
              <a:cxnLst/>
              <a:rect l="l" t="t" r="r" b="b"/>
              <a:pathLst>
                <a:path w="961" h="1217" extrusionOk="0">
                  <a:moveTo>
                    <a:pt x="283" y="0"/>
                  </a:moveTo>
                  <a:cubicBezTo>
                    <a:pt x="165" y="211"/>
                    <a:pt x="66" y="441"/>
                    <a:pt x="1" y="691"/>
                  </a:cubicBezTo>
                  <a:cubicBezTo>
                    <a:pt x="283" y="1059"/>
                    <a:pt x="698" y="1184"/>
                    <a:pt x="875" y="1217"/>
                  </a:cubicBezTo>
                  <a:cubicBezTo>
                    <a:pt x="888" y="1059"/>
                    <a:pt x="921" y="901"/>
                    <a:pt x="961" y="750"/>
                  </a:cubicBezTo>
                  <a:cubicBezTo>
                    <a:pt x="527" y="500"/>
                    <a:pt x="402" y="270"/>
                    <a:pt x="283"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67"/>
            <p:cNvSpPr/>
            <p:nvPr/>
          </p:nvSpPr>
          <p:spPr>
            <a:xfrm>
              <a:off x="6935097" y="1901847"/>
              <a:ext cx="26054" cy="38161"/>
            </a:xfrm>
            <a:custGeom>
              <a:avLst/>
              <a:gdLst/>
              <a:ahLst/>
              <a:cxnLst/>
              <a:rect l="l" t="t" r="r" b="b"/>
              <a:pathLst>
                <a:path w="566" h="829" extrusionOk="0">
                  <a:moveTo>
                    <a:pt x="13" y="0"/>
                  </a:moveTo>
                  <a:cubicBezTo>
                    <a:pt x="0" y="296"/>
                    <a:pt x="198" y="691"/>
                    <a:pt x="447" y="829"/>
                  </a:cubicBezTo>
                  <a:cubicBezTo>
                    <a:pt x="480" y="776"/>
                    <a:pt x="526" y="737"/>
                    <a:pt x="566" y="697"/>
                  </a:cubicBezTo>
                  <a:cubicBezTo>
                    <a:pt x="500" y="664"/>
                    <a:pt x="368" y="572"/>
                    <a:pt x="230" y="408"/>
                  </a:cubicBezTo>
                  <a:cubicBezTo>
                    <a:pt x="33" y="178"/>
                    <a:pt x="13" y="0"/>
                    <a:pt x="13"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67"/>
            <p:cNvSpPr/>
            <p:nvPr/>
          </p:nvSpPr>
          <p:spPr>
            <a:xfrm>
              <a:off x="7075216" y="2613249"/>
              <a:ext cx="280568" cy="277622"/>
            </a:xfrm>
            <a:custGeom>
              <a:avLst/>
              <a:gdLst/>
              <a:ahLst/>
              <a:cxnLst/>
              <a:rect l="l" t="t" r="r" b="b"/>
              <a:pathLst>
                <a:path w="6095" h="6031" extrusionOk="0">
                  <a:moveTo>
                    <a:pt x="3504" y="0"/>
                  </a:moveTo>
                  <a:cubicBezTo>
                    <a:pt x="2879" y="0"/>
                    <a:pt x="2255" y="133"/>
                    <a:pt x="1775" y="402"/>
                  </a:cubicBezTo>
                  <a:cubicBezTo>
                    <a:pt x="1236" y="705"/>
                    <a:pt x="986" y="1125"/>
                    <a:pt x="1039" y="1527"/>
                  </a:cubicBezTo>
                  <a:lnTo>
                    <a:pt x="1039" y="1546"/>
                  </a:lnTo>
                  <a:cubicBezTo>
                    <a:pt x="1039" y="1546"/>
                    <a:pt x="1039" y="1546"/>
                    <a:pt x="1038" y="1546"/>
                  </a:cubicBezTo>
                  <a:cubicBezTo>
                    <a:pt x="997" y="1546"/>
                    <a:pt x="0" y="1395"/>
                    <a:pt x="0" y="1395"/>
                  </a:cubicBezTo>
                  <a:lnTo>
                    <a:pt x="0" y="1395"/>
                  </a:lnTo>
                  <a:lnTo>
                    <a:pt x="243" y="1651"/>
                  </a:lnTo>
                  <a:cubicBezTo>
                    <a:pt x="875" y="2335"/>
                    <a:pt x="1289" y="3196"/>
                    <a:pt x="1433" y="4117"/>
                  </a:cubicBezTo>
                  <a:lnTo>
                    <a:pt x="1565" y="4998"/>
                  </a:lnTo>
                  <a:lnTo>
                    <a:pt x="1565" y="5004"/>
                  </a:lnTo>
                  <a:cubicBezTo>
                    <a:pt x="1604" y="5248"/>
                    <a:pt x="1788" y="5497"/>
                    <a:pt x="2117" y="5688"/>
                  </a:cubicBezTo>
                  <a:cubicBezTo>
                    <a:pt x="2507" y="5915"/>
                    <a:pt x="3022" y="6030"/>
                    <a:pt x="3534" y="6030"/>
                  </a:cubicBezTo>
                  <a:cubicBezTo>
                    <a:pt x="4016" y="6030"/>
                    <a:pt x="4495" y="5928"/>
                    <a:pt x="4865" y="5721"/>
                  </a:cubicBezTo>
                  <a:cubicBezTo>
                    <a:pt x="5194" y="5530"/>
                    <a:pt x="5385" y="5294"/>
                    <a:pt x="5437" y="5044"/>
                  </a:cubicBezTo>
                  <a:lnTo>
                    <a:pt x="5437" y="5037"/>
                  </a:lnTo>
                  <a:lnTo>
                    <a:pt x="5437" y="5031"/>
                  </a:lnTo>
                  <a:lnTo>
                    <a:pt x="6035" y="1619"/>
                  </a:lnTo>
                  <a:lnTo>
                    <a:pt x="6035" y="1599"/>
                  </a:lnTo>
                  <a:lnTo>
                    <a:pt x="6035" y="1586"/>
                  </a:lnTo>
                  <a:cubicBezTo>
                    <a:pt x="6095" y="1185"/>
                    <a:pt x="5851" y="764"/>
                    <a:pt x="5319" y="442"/>
                  </a:cubicBezTo>
                  <a:cubicBezTo>
                    <a:pt x="4823" y="148"/>
                    <a:pt x="4162" y="0"/>
                    <a:pt x="3504"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7"/>
            <p:cNvSpPr/>
            <p:nvPr/>
          </p:nvSpPr>
          <p:spPr>
            <a:xfrm>
              <a:off x="7075216" y="2613249"/>
              <a:ext cx="280568" cy="277622"/>
            </a:xfrm>
            <a:custGeom>
              <a:avLst/>
              <a:gdLst/>
              <a:ahLst/>
              <a:cxnLst/>
              <a:rect l="l" t="t" r="r" b="b"/>
              <a:pathLst>
                <a:path w="6095" h="6031" extrusionOk="0">
                  <a:moveTo>
                    <a:pt x="3504" y="0"/>
                  </a:moveTo>
                  <a:cubicBezTo>
                    <a:pt x="2879" y="0"/>
                    <a:pt x="2255" y="133"/>
                    <a:pt x="1775" y="402"/>
                  </a:cubicBezTo>
                  <a:cubicBezTo>
                    <a:pt x="1236" y="705"/>
                    <a:pt x="986" y="1125"/>
                    <a:pt x="1039" y="1527"/>
                  </a:cubicBezTo>
                  <a:lnTo>
                    <a:pt x="1039" y="1546"/>
                  </a:lnTo>
                  <a:cubicBezTo>
                    <a:pt x="1039" y="1546"/>
                    <a:pt x="1039" y="1546"/>
                    <a:pt x="1038" y="1546"/>
                  </a:cubicBezTo>
                  <a:cubicBezTo>
                    <a:pt x="997" y="1546"/>
                    <a:pt x="0" y="1395"/>
                    <a:pt x="0" y="1395"/>
                  </a:cubicBezTo>
                  <a:lnTo>
                    <a:pt x="0" y="1395"/>
                  </a:lnTo>
                  <a:lnTo>
                    <a:pt x="243" y="1651"/>
                  </a:lnTo>
                  <a:cubicBezTo>
                    <a:pt x="875" y="2335"/>
                    <a:pt x="1289" y="3196"/>
                    <a:pt x="1433" y="4117"/>
                  </a:cubicBezTo>
                  <a:lnTo>
                    <a:pt x="1565" y="4998"/>
                  </a:lnTo>
                  <a:lnTo>
                    <a:pt x="1565" y="5004"/>
                  </a:lnTo>
                  <a:cubicBezTo>
                    <a:pt x="1604" y="5248"/>
                    <a:pt x="1788" y="5497"/>
                    <a:pt x="2117" y="5688"/>
                  </a:cubicBezTo>
                  <a:cubicBezTo>
                    <a:pt x="2507" y="5915"/>
                    <a:pt x="3022" y="6030"/>
                    <a:pt x="3534" y="6030"/>
                  </a:cubicBezTo>
                  <a:cubicBezTo>
                    <a:pt x="4016" y="6030"/>
                    <a:pt x="4495" y="5928"/>
                    <a:pt x="4865" y="5721"/>
                  </a:cubicBezTo>
                  <a:cubicBezTo>
                    <a:pt x="5194" y="5530"/>
                    <a:pt x="5385" y="5294"/>
                    <a:pt x="5437" y="5044"/>
                  </a:cubicBezTo>
                  <a:lnTo>
                    <a:pt x="5437" y="5037"/>
                  </a:lnTo>
                  <a:lnTo>
                    <a:pt x="5437" y="5031"/>
                  </a:lnTo>
                  <a:lnTo>
                    <a:pt x="6035" y="1619"/>
                  </a:lnTo>
                  <a:lnTo>
                    <a:pt x="6035" y="1599"/>
                  </a:lnTo>
                  <a:lnTo>
                    <a:pt x="6035" y="1586"/>
                  </a:lnTo>
                  <a:cubicBezTo>
                    <a:pt x="6095" y="1185"/>
                    <a:pt x="5851" y="764"/>
                    <a:pt x="5319" y="442"/>
                  </a:cubicBezTo>
                  <a:cubicBezTo>
                    <a:pt x="4823" y="148"/>
                    <a:pt x="4162" y="0"/>
                    <a:pt x="3504"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67"/>
            <p:cNvSpPr/>
            <p:nvPr/>
          </p:nvSpPr>
          <p:spPr>
            <a:xfrm>
              <a:off x="6840963" y="2452879"/>
              <a:ext cx="274860" cy="296449"/>
            </a:xfrm>
            <a:custGeom>
              <a:avLst/>
              <a:gdLst/>
              <a:ahLst/>
              <a:cxnLst/>
              <a:rect l="l" t="t" r="r" b="b"/>
              <a:pathLst>
                <a:path w="5971" h="6440" extrusionOk="0">
                  <a:moveTo>
                    <a:pt x="1" y="1"/>
                  </a:moveTo>
                  <a:lnTo>
                    <a:pt x="1" y="1"/>
                  </a:lnTo>
                  <a:cubicBezTo>
                    <a:pt x="579" y="1165"/>
                    <a:pt x="967" y="2407"/>
                    <a:pt x="1164" y="3689"/>
                  </a:cubicBezTo>
                  <a:lnTo>
                    <a:pt x="1427" y="5405"/>
                  </a:lnTo>
                  <a:lnTo>
                    <a:pt x="1427" y="5412"/>
                  </a:lnTo>
                  <a:cubicBezTo>
                    <a:pt x="1467" y="5661"/>
                    <a:pt x="1651" y="5905"/>
                    <a:pt x="1980" y="6095"/>
                  </a:cubicBezTo>
                  <a:cubicBezTo>
                    <a:pt x="2368" y="6325"/>
                    <a:pt x="2880" y="6440"/>
                    <a:pt x="3390" y="6440"/>
                  </a:cubicBezTo>
                  <a:cubicBezTo>
                    <a:pt x="3874" y="6440"/>
                    <a:pt x="4356" y="6336"/>
                    <a:pt x="4728" y="6128"/>
                  </a:cubicBezTo>
                  <a:cubicBezTo>
                    <a:pt x="5056" y="5944"/>
                    <a:pt x="5247" y="5701"/>
                    <a:pt x="5300" y="5458"/>
                  </a:cubicBezTo>
                  <a:lnTo>
                    <a:pt x="5300" y="5451"/>
                  </a:lnTo>
                  <a:lnTo>
                    <a:pt x="5300" y="5438"/>
                  </a:lnTo>
                  <a:lnTo>
                    <a:pt x="5911" y="2019"/>
                  </a:lnTo>
                  <a:lnTo>
                    <a:pt x="5911" y="2006"/>
                  </a:lnTo>
                  <a:lnTo>
                    <a:pt x="5911" y="1986"/>
                  </a:lnTo>
                  <a:cubicBezTo>
                    <a:pt x="5970" y="1585"/>
                    <a:pt x="5727" y="1171"/>
                    <a:pt x="5194" y="842"/>
                  </a:cubicBezTo>
                  <a:cubicBezTo>
                    <a:pt x="4826" y="612"/>
                    <a:pt x="2874" y="593"/>
                    <a:pt x="1736" y="579"/>
                  </a:cubicBezTo>
                  <a:cubicBezTo>
                    <a:pt x="1546" y="578"/>
                    <a:pt x="1380" y="570"/>
                    <a:pt x="1240" y="570"/>
                  </a:cubicBezTo>
                  <a:cubicBezTo>
                    <a:pt x="888" y="570"/>
                    <a:pt x="706" y="616"/>
                    <a:pt x="744" y="908"/>
                  </a:cubicBezTo>
                  <a:lnTo>
                    <a:pt x="744" y="928"/>
                  </a:lnTo>
                  <a:cubicBezTo>
                    <a:pt x="744" y="928"/>
                    <a:pt x="744" y="928"/>
                    <a:pt x="744" y="928"/>
                  </a:cubicBezTo>
                  <a:cubicBezTo>
                    <a:pt x="738" y="928"/>
                    <a:pt x="1" y="1"/>
                    <a:pt x="1" y="1"/>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67"/>
            <p:cNvSpPr/>
            <p:nvPr/>
          </p:nvSpPr>
          <p:spPr>
            <a:xfrm>
              <a:off x="7378423" y="2535642"/>
              <a:ext cx="243098" cy="268277"/>
            </a:xfrm>
            <a:custGeom>
              <a:avLst/>
              <a:gdLst/>
              <a:ahLst/>
              <a:cxnLst/>
              <a:rect l="l" t="t" r="r" b="b"/>
              <a:pathLst>
                <a:path w="5281" h="5828" extrusionOk="0">
                  <a:moveTo>
                    <a:pt x="3206" y="1"/>
                  </a:moveTo>
                  <a:cubicBezTo>
                    <a:pt x="2184" y="1"/>
                    <a:pt x="1063" y="36"/>
                    <a:pt x="790" y="195"/>
                  </a:cubicBezTo>
                  <a:cubicBezTo>
                    <a:pt x="250" y="517"/>
                    <a:pt x="1" y="912"/>
                    <a:pt x="47" y="1326"/>
                  </a:cubicBezTo>
                  <a:lnTo>
                    <a:pt x="47" y="1339"/>
                  </a:lnTo>
                  <a:lnTo>
                    <a:pt x="47" y="1359"/>
                  </a:lnTo>
                  <a:lnTo>
                    <a:pt x="592" y="4784"/>
                  </a:lnTo>
                  <a:lnTo>
                    <a:pt x="592" y="4790"/>
                  </a:lnTo>
                  <a:lnTo>
                    <a:pt x="592" y="4797"/>
                  </a:lnTo>
                  <a:cubicBezTo>
                    <a:pt x="632" y="5047"/>
                    <a:pt x="809" y="5283"/>
                    <a:pt x="1138" y="5481"/>
                  </a:cubicBezTo>
                  <a:cubicBezTo>
                    <a:pt x="1524" y="5713"/>
                    <a:pt x="2036" y="5828"/>
                    <a:pt x="2546" y="5828"/>
                  </a:cubicBezTo>
                  <a:cubicBezTo>
                    <a:pt x="3034" y="5828"/>
                    <a:pt x="3520" y="5722"/>
                    <a:pt x="3893" y="5513"/>
                  </a:cubicBezTo>
                  <a:cubicBezTo>
                    <a:pt x="4221" y="5323"/>
                    <a:pt x="4412" y="5086"/>
                    <a:pt x="4458" y="4843"/>
                  </a:cubicBezTo>
                  <a:lnTo>
                    <a:pt x="4458" y="4830"/>
                  </a:lnTo>
                  <a:lnTo>
                    <a:pt x="5234" y="386"/>
                  </a:lnTo>
                  <a:lnTo>
                    <a:pt x="5234" y="372"/>
                  </a:lnTo>
                  <a:lnTo>
                    <a:pt x="5234" y="353"/>
                  </a:lnTo>
                  <a:cubicBezTo>
                    <a:pt x="5280" y="36"/>
                    <a:pt x="5057" y="10"/>
                    <a:pt x="4630" y="10"/>
                  </a:cubicBezTo>
                  <a:cubicBezTo>
                    <a:pt x="4548" y="10"/>
                    <a:pt x="4458" y="11"/>
                    <a:pt x="4361" y="11"/>
                  </a:cubicBezTo>
                  <a:cubicBezTo>
                    <a:pt x="4324" y="11"/>
                    <a:pt x="4286" y="11"/>
                    <a:pt x="4248" y="11"/>
                  </a:cubicBezTo>
                  <a:cubicBezTo>
                    <a:pt x="3945" y="6"/>
                    <a:pt x="3582" y="1"/>
                    <a:pt x="3206"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67"/>
            <p:cNvSpPr/>
            <p:nvPr/>
          </p:nvSpPr>
          <p:spPr>
            <a:xfrm>
              <a:off x="7378423" y="2535642"/>
              <a:ext cx="243098" cy="268277"/>
            </a:xfrm>
            <a:custGeom>
              <a:avLst/>
              <a:gdLst/>
              <a:ahLst/>
              <a:cxnLst/>
              <a:rect l="l" t="t" r="r" b="b"/>
              <a:pathLst>
                <a:path w="5281" h="5828" extrusionOk="0">
                  <a:moveTo>
                    <a:pt x="3206" y="1"/>
                  </a:moveTo>
                  <a:cubicBezTo>
                    <a:pt x="2184" y="1"/>
                    <a:pt x="1063" y="36"/>
                    <a:pt x="790" y="195"/>
                  </a:cubicBezTo>
                  <a:cubicBezTo>
                    <a:pt x="250" y="517"/>
                    <a:pt x="1" y="912"/>
                    <a:pt x="47" y="1326"/>
                  </a:cubicBezTo>
                  <a:lnTo>
                    <a:pt x="47" y="1339"/>
                  </a:lnTo>
                  <a:lnTo>
                    <a:pt x="47" y="1359"/>
                  </a:lnTo>
                  <a:lnTo>
                    <a:pt x="592" y="4784"/>
                  </a:lnTo>
                  <a:lnTo>
                    <a:pt x="592" y="4790"/>
                  </a:lnTo>
                  <a:lnTo>
                    <a:pt x="592" y="4797"/>
                  </a:lnTo>
                  <a:cubicBezTo>
                    <a:pt x="632" y="5047"/>
                    <a:pt x="809" y="5283"/>
                    <a:pt x="1138" y="5481"/>
                  </a:cubicBezTo>
                  <a:cubicBezTo>
                    <a:pt x="1524" y="5713"/>
                    <a:pt x="2036" y="5828"/>
                    <a:pt x="2546" y="5828"/>
                  </a:cubicBezTo>
                  <a:cubicBezTo>
                    <a:pt x="3034" y="5828"/>
                    <a:pt x="3520" y="5722"/>
                    <a:pt x="3893" y="5513"/>
                  </a:cubicBezTo>
                  <a:cubicBezTo>
                    <a:pt x="4221" y="5323"/>
                    <a:pt x="4412" y="5086"/>
                    <a:pt x="4458" y="4843"/>
                  </a:cubicBezTo>
                  <a:lnTo>
                    <a:pt x="4458" y="4830"/>
                  </a:lnTo>
                  <a:lnTo>
                    <a:pt x="5234" y="386"/>
                  </a:lnTo>
                  <a:lnTo>
                    <a:pt x="5234" y="372"/>
                  </a:lnTo>
                  <a:lnTo>
                    <a:pt x="5234" y="353"/>
                  </a:lnTo>
                  <a:cubicBezTo>
                    <a:pt x="5280" y="36"/>
                    <a:pt x="5057" y="10"/>
                    <a:pt x="4630" y="10"/>
                  </a:cubicBezTo>
                  <a:cubicBezTo>
                    <a:pt x="4548" y="10"/>
                    <a:pt x="4458" y="11"/>
                    <a:pt x="4361" y="11"/>
                  </a:cubicBezTo>
                  <a:cubicBezTo>
                    <a:pt x="4324" y="11"/>
                    <a:pt x="4286" y="11"/>
                    <a:pt x="4248" y="11"/>
                  </a:cubicBezTo>
                  <a:cubicBezTo>
                    <a:pt x="3945" y="6"/>
                    <a:pt x="3582" y="1"/>
                    <a:pt x="3206" y="1"/>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67"/>
            <p:cNvSpPr/>
            <p:nvPr/>
          </p:nvSpPr>
          <p:spPr>
            <a:xfrm>
              <a:off x="6822229" y="1975358"/>
              <a:ext cx="895792" cy="829598"/>
            </a:xfrm>
            <a:custGeom>
              <a:avLst/>
              <a:gdLst/>
              <a:ahLst/>
              <a:cxnLst/>
              <a:rect l="l" t="t" r="r" b="b"/>
              <a:pathLst>
                <a:path w="19460" h="18022" extrusionOk="0">
                  <a:moveTo>
                    <a:pt x="8021" y="0"/>
                  </a:moveTo>
                  <a:cubicBezTo>
                    <a:pt x="3642" y="0"/>
                    <a:pt x="85" y="3527"/>
                    <a:pt x="33" y="7896"/>
                  </a:cubicBezTo>
                  <a:cubicBezTo>
                    <a:pt x="0" y="10835"/>
                    <a:pt x="1539" y="13590"/>
                    <a:pt x="3708" y="15253"/>
                  </a:cubicBezTo>
                  <a:cubicBezTo>
                    <a:pt x="4753" y="16062"/>
                    <a:pt x="6279" y="16883"/>
                    <a:pt x="7238" y="17278"/>
                  </a:cubicBezTo>
                  <a:cubicBezTo>
                    <a:pt x="8869" y="17935"/>
                    <a:pt x="9894" y="18008"/>
                    <a:pt x="11367" y="18021"/>
                  </a:cubicBezTo>
                  <a:cubicBezTo>
                    <a:pt x="11399" y="18021"/>
                    <a:pt x="11432" y="18021"/>
                    <a:pt x="11464" y="18021"/>
                  </a:cubicBezTo>
                  <a:cubicBezTo>
                    <a:pt x="15831" y="18021"/>
                    <a:pt x="19388" y="14498"/>
                    <a:pt x="19434" y="10125"/>
                  </a:cubicBezTo>
                  <a:cubicBezTo>
                    <a:pt x="19460" y="8107"/>
                    <a:pt x="18704" y="6299"/>
                    <a:pt x="17507" y="4859"/>
                  </a:cubicBezTo>
                  <a:cubicBezTo>
                    <a:pt x="17014" y="4261"/>
                    <a:pt x="16212" y="3347"/>
                    <a:pt x="15588" y="2887"/>
                  </a:cubicBezTo>
                  <a:cubicBezTo>
                    <a:pt x="14365" y="1980"/>
                    <a:pt x="13234" y="1263"/>
                    <a:pt x="12005" y="717"/>
                  </a:cubicBezTo>
                  <a:cubicBezTo>
                    <a:pt x="10907" y="224"/>
                    <a:pt x="9395" y="21"/>
                    <a:pt x="8106" y="1"/>
                  </a:cubicBezTo>
                  <a:cubicBezTo>
                    <a:pt x="8078" y="1"/>
                    <a:pt x="8049" y="0"/>
                    <a:pt x="8021"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67"/>
            <p:cNvSpPr/>
            <p:nvPr/>
          </p:nvSpPr>
          <p:spPr>
            <a:xfrm>
              <a:off x="6822229" y="1975358"/>
              <a:ext cx="895792" cy="829598"/>
            </a:xfrm>
            <a:custGeom>
              <a:avLst/>
              <a:gdLst/>
              <a:ahLst/>
              <a:cxnLst/>
              <a:rect l="l" t="t" r="r" b="b"/>
              <a:pathLst>
                <a:path w="19460" h="18022" extrusionOk="0">
                  <a:moveTo>
                    <a:pt x="8021" y="0"/>
                  </a:moveTo>
                  <a:cubicBezTo>
                    <a:pt x="3642" y="0"/>
                    <a:pt x="85" y="3527"/>
                    <a:pt x="33" y="7896"/>
                  </a:cubicBezTo>
                  <a:cubicBezTo>
                    <a:pt x="0" y="10835"/>
                    <a:pt x="1539" y="13590"/>
                    <a:pt x="3708" y="15253"/>
                  </a:cubicBezTo>
                  <a:cubicBezTo>
                    <a:pt x="4753" y="16062"/>
                    <a:pt x="6279" y="16883"/>
                    <a:pt x="7238" y="17278"/>
                  </a:cubicBezTo>
                  <a:cubicBezTo>
                    <a:pt x="8869" y="17935"/>
                    <a:pt x="9894" y="18008"/>
                    <a:pt x="11367" y="18021"/>
                  </a:cubicBezTo>
                  <a:cubicBezTo>
                    <a:pt x="11399" y="18021"/>
                    <a:pt x="11432" y="18021"/>
                    <a:pt x="11464" y="18021"/>
                  </a:cubicBezTo>
                  <a:cubicBezTo>
                    <a:pt x="15831" y="18021"/>
                    <a:pt x="19388" y="14498"/>
                    <a:pt x="19434" y="10125"/>
                  </a:cubicBezTo>
                  <a:cubicBezTo>
                    <a:pt x="19460" y="8107"/>
                    <a:pt x="18704" y="6299"/>
                    <a:pt x="17507" y="4859"/>
                  </a:cubicBezTo>
                  <a:cubicBezTo>
                    <a:pt x="17014" y="4261"/>
                    <a:pt x="16212" y="3347"/>
                    <a:pt x="15588" y="2887"/>
                  </a:cubicBezTo>
                  <a:cubicBezTo>
                    <a:pt x="14365" y="1980"/>
                    <a:pt x="13234" y="1263"/>
                    <a:pt x="12005" y="717"/>
                  </a:cubicBezTo>
                  <a:cubicBezTo>
                    <a:pt x="10907" y="224"/>
                    <a:pt x="9395" y="21"/>
                    <a:pt x="8106" y="1"/>
                  </a:cubicBezTo>
                  <a:cubicBezTo>
                    <a:pt x="8078" y="1"/>
                    <a:pt x="8049" y="0"/>
                    <a:pt x="8021"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67"/>
            <p:cNvSpPr/>
            <p:nvPr/>
          </p:nvSpPr>
          <p:spPr>
            <a:xfrm>
              <a:off x="7267350" y="2518565"/>
              <a:ext cx="152874" cy="134691"/>
            </a:xfrm>
            <a:custGeom>
              <a:avLst/>
              <a:gdLst/>
              <a:ahLst/>
              <a:cxnLst/>
              <a:rect l="l" t="t" r="r" b="b"/>
              <a:pathLst>
                <a:path w="3321" h="2926" extrusionOk="0">
                  <a:moveTo>
                    <a:pt x="1662" y="1"/>
                  </a:moveTo>
                  <a:cubicBezTo>
                    <a:pt x="1087" y="1"/>
                    <a:pt x="543" y="340"/>
                    <a:pt x="310" y="901"/>
                  </a:cubicBezTo>
                  <a:cubicBezTo>
                    <a:pt x="1" y="1651"/>
                    <a:pt x="356" y="2505"/>
                    <a:pt x="1099" y="2814"/>
                  </a:cubicBezTo>
                  <a:cubicBezTo>
                    <a:pt x="1282" y="2890"/>
                    <a:pt x="1472" y="2926"/>
                    <a:pt x="1659" y="2926"/>
                  </a:cubicBezTo>
                  <a:cubicBezTo>
                    <a:pt x="2234" y="2926"/>
                    <a:pt x="2779" y="2585"/>
                    <a:pt x="3012" y="2019"/>
                  </a:cubicBezTo>
                  <a:cubicBezTo>
                    <a:pt x="3321" y="1276"/>
                    <a:pt x="2966" y="421"/>
                    <a:pt x="2223" y="112"/>
                  </a:cubicBezTo>
                  <a:cubicBezTo>
                    <a:pt x="2039" y="37"/>
                    <a:pt x="1849" y="1"/>
                    <a:pt x="1662"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67"/>
            <p:cNvSpPr/>
            <p:nvPr/>
          </p:nvSpPr>
          <p:spPr>
            <a:xfrm>
              <a:off x="7669846" y="2356675"/>
              <a:ext cx="47552" cy="123505"/>
            </a:xfrm>
            <a:custGeom>
              <a:avLst/>
              <a:gdLst/>
              <a:ahLst/>
              <a:cxnLst/>
              <a:rect l="l" t="t" r="r" b="b"/>
              <a:pathLst>
                <a:path w="1033" h="2683" extrusionOk="0">
                  <a:moveTo>
                    <a:pt x="822" y="0"/>
                  </a:moveTo>
                  <a:cubicBezTo>
                    <a:pt x="336" y="244"/>
                    <a:pt x="1" y="743"/>
                    <a:pt x="1" y="1315"/>
                  </a:cubicBezTo>
                  <a:cubicBezTo>
                    <a:pt x="1" y="1953"/>
                    <a:pt x="408" y="2492"/>
                    <a:pt x="967" y="2683"/>
                  </a:cubicBezTo>
                  <a:cubicBezTo>
                    <a:pt x="1000" y="2400"/>
                    <a:pt x="1020" y="2124"/>
                    <a:pt x="1020" y="1835"/>
                  </a:cubicBezTo>
                  <a:cubicBezTo>
                    <a:pt x="1033" y="1203"/>
                    <a:pt x="954" y="585"/>
                    <a:pt x="822"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67"/>
            <p:cNvSpPr/>
            <p:nvPr/>
          </p:nvSpPr>
          <p:spPr>
            <a:xfrm>
              <a:off x="6821906" y="2074646"/>
              <a:ext cx="799308" cy="730306"/>
            </a:xfrm>
            <a:custGeom>
              <a:avLst/>
              <a:gdLst/>
              <a:ahLst/>
              <a:cxnLst/>
              <a:rect l="l" t="t" r="r" b="b"/>
              <a:pathLst>
                <a:path w="17364" h="15865" extrusionOk="0">
                  <a:moveTo>
                    <a:pt x="2565" y="0"/>
                  </a:moveTo>
                  <a:lnTo>
                    <a:pt x="2565" y="0"/>
                  </a:lnTo>
                  <a:cubicBezTo>
                    <a:pt x="1026" y="1433"/>
                    <a:pt x="60" y="3471"/>
                    <a:pt x="33" y="5739"/>
                  </a:cubicBezTo>
                  <a:cubicBezTo>
                    <a:pt x="1" y="8678"/>
                    <a:pt x="1539" y="11433"/>
                    <a:pt x="3708" y="13096"/>
                  </a:cubicBezTo>
                  <a:cubicBezTo>
                    <a:pt x="4747" y="13905"/>
                    <a:pt x="6279" y="14726"/>
                    <a:pt x="7239" y="15121"/>
                  </a:cubicBezTo>
                  <a:cubicBezTo>
                    <a:pt x="8869" y="15778"/>
                    <a:pt x="9895" y="15851"/>
                    <a:pt x="11367" y="15864"/>
                  </a:cubicBezTo>
                  <a:cubicBezTo>
                    <a:pt x="11398" y="15864"/>
                    <a:pt x="11429" y="15864"/>
                    <a:pt x="11459" y="15864"/>
                  </a:cubicBezTo>
                  <a:cubicBezTo>
                    <a:pt x="13757" y="15864"/>
                    <a:pt x="15831" y="14890"/>
                    <a:pt x="17291" y="13333"/>
                  </a:cubicBezTo>
                  <a:cubicBezTo>
                    <a:pt x="17317" y="13313"/>
                    <a:pt x="17337" y="13280"/>
                    <a:pt x="17363" y="13254"/>
                  </a:cubicBezTo>
                  <a:lnTo>
                    <a:pt x="17363" y="13254"/>
                  </a:lnTo>
                  <a:cubicBezTo>
                    <a:pt x="15825" y="14335"/>
                    <a:pt x="14242" y="14767"/>
                    <a:pt x="12702" y="14767"/>
                  </a:cubicBezTo>
                  <a:cubicBezTo>
                    <a:pt x="9729" y="14767"/>
                    <a:pt x="6919" y="13155"/>
                    <a:pt x="4905" y="11492"/>
                  </a:cubicBezTo>
                  <a:cubicBezTo>
                    <a:pt x="1848" y="8974"/>
                    <a:pt x="60" y="3432"/>
                    <a:pt x="2565"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67"/>
            <p:cNvSpPr/>
            <p:nvPr/>
          </p:nvSpPr>
          <p:spPr>
            <a:xfrm>
              <a:off x="7436238" y="2009605"/>
              <a:ext cx="240336" cy="233339"/>
            </a:xfrm>
            <a:custGeom>
              <a:avLst/>
              <a:gdLst/>
              <a:ahLst/>
              <a:cxnLst/>
              <a:rect l="l" t="t" r="r" b="b"/>
              <a:pathLst>
                <a:path w="5221" h="5069" extrusionOk="0">
                  <a:moveTo>
                    <a:pt x="3974" y="1"/>
                  </a:moveTo>
                  <a:cubicBezTo>
                    <a:pt x="3888" y="1"/>
                    <a:pt x="3795" y="9"/>
                    <a:pt x="3695" y="26"/>
                  </a:cubicBezTo>
                  <a:cubicBezTo>
                    <a:pt x="2170" y="269"/>
                    <a:pt x="783" y="1525"/>
                    <a:pt x="0" y="2853"/>
                  </a:cubicBezTo>
                  <a:lnTo>
                    <a:pt x="1223" y="3576"/>
                  </a:lnTo>
                  <a:cubicBezTo>
                    <a:pt x="1539" y="3487"/>
                    <a:pt x="1870" y="3437"/>
                    <a:pt x="2203" y="3437"/>
                  </a:cubicBezTo>
                  <a:cubicBezTo>
                    <a:pt x="3179" y="3437"/>
                    <a:pt x="4172" y="3873"/>
                    <a:pt x="4859" y="5068"/>
                  </a:cubicBezTo>
                  <a:cubicBezTo>
                    <a:pt x="4859" y="5068"/>
                    <a:pt x="5220" y="1347"/>
                    <a:pt x="4753" y="309"/>
                  </a:cubicBezTo>
                  <a:cubicBezTo>
                    <a:pt x="4753" y="309"/>
                    <a:pt x="4504" y="164"/>
                    <a:pt x="4405" y="98"/>
                  </a:cubicBezTo>
                  <a:cubicBezTo>
                    <a:pt x="4298" y="36"/>
                    <a:pt x="4153" y="1"/>
                    <a:pt x="3974"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67"/>
            <p:cNvSpPr/>
            <p:nvPr/>
          </p:nvSpPr>
          <p:spPr>
            <a:xfrm>
              <a:off x="7492534" y="2018949"/>
              <a:ext cx="228413" cy="224316"/>
            </a:xfrm>
            <a:custGeom>
              <a:avLst/>
              <a:gdLst/>
              <a:ahLst/>
              <a:cxnLst/>
              <a:rect l="l" t="t" r="r" b="b"/>
              <a:pathLst>
                <a:path w="4962" h="4873" extrusionOk="0">
                  <a:moveTo>
                    <a:pt x="3097" y="0"/>
                  </a:moveTo>
                  <a:cubicBezTo>
                    <a:pt x="3010" y="0"/>
                    <a:pt x="2916" y="11"/>
                    <a:pt x="2814" y="33"/>
                  </a:cubicBezTo>
                  <a:cubicBezTo>
                    <a:pt x="1269" y="362"/>
                    <a:pt x="0" y="3380"/>
                    <a:pt x="0" y="3380"/>
                  </a:cubicBezTo>
                  <a:cubicBezTo>
                    <a:pt x="351" y="3293"/>
                    <a:pt x="683" y="3251"/>
                    <a:pt x="996" y="3251"/>
                  </a:cubicBezTo>
                  <a:cubicBezTo>
                    <a:pt x="2115" y="3251"/>
                    <a:pt x="2994" y="3798"/>
                    <a:pt x="3636" y="4872"/>
                  </a:cubicBezTo>
                  <a:cubicBezTo>
                    <a:pt x="3636" y="4872"/>
                    <a:pt x="4962" y="0"/>
                    <a:pt x="3097"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67"/>
            <p:cNvSpPr/>
            <p:nvPr/>
          </p:nvSpPr>
          <p:spPr>
            <a:xfrm>
              <a:off x="7492534" y="2018949"/>
              <a:ext cx="228413" cy="224316"/>
            </a:xfrm>
            <a:custGeom>
              <a:avLst/>
              <a:gdLst/>
              <a:ahLst/>
              <a:cxnLst/>
              <a:rect l="l" t="t" r="r" b="b"/>
              <a:pathLst>
                <a:path w="4962" h="4873" extrusionOk="0">
                  <a:moveTo>
                    <a:pt x="3097" y="0"/>
                  </a:moveTo>
                  <a:cubicBezTo>
                    <a:pt x="3010" y="0"/>
                    <a:pt x="2916" y="11"/>
                    <a:pt x="2814" y="33"/>
                  </a:cubicBezTo>
                  <a:cubicBezTo>
                    <a:pt x="1269" y="362"/>
                    <a:pt x="0" y="3380"/>
                    <a:pt x="0" y="3380"/>
                  </a:cubicBezTo>
                  <a:cubicBezTo>
                    <a:pt x="351" y="3293"/>
                    <a:pt x="683" y="3251"/>
                    <a:pt x="996" y="3251"/>
                  </a:cubicBezTo>
                  <a:cubicBezTo>
                    <a:pt x="2115" y="3251"/>
                    <a:pt x="2994" y="3798"/>
                    <a:pt x="3636" y="4872"/>
                  </a:cubicBezTo>
                  <a:cubicBezTo>
                    <a:pt x="3636" y="4872"/>
                    <a:pt x="4962" y="0"/>
                    <a:pt x="3097"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67"/>
            <p:cNvSpPr/>
            <p:nvPr/>
          </p:nvSpPr>
          <p:spPr>
            <a:xfrm>
              <a:off x="7492534" y="2143461"/>
              <a:ext cx="174970" cy="99798"/>
            </a:xfrm>
            <a:custGeom>
              <a:avLst/>
              <a:gdLst/>
              <a:ahLst/>
              <a:cxnLst/>
              <a:rect l="l" t="t" r="r" b="b"/>
              <a:pathLst>
                <a:path w="3801" h="2168" extrusionOk="0">
                  <a:moveTo>
                    <a:pt x="1487" y="0"/>
                  </a:moveTo>
                  <a:cubicBezTo>
                    <a:pt x="530" y="0"/>
                    <a:pt x="0" y="675"/>
                    <a:pt x="0" y="675"/>
                  </a:cubicBezTo>
                  <a:cubicBezTo>
                    <a:pt x="349" y="589"/>
                    <a:pt x="679" y="546"/>
                    <a:pt x="991" y="546"/>
                  </a:cubicBezTo>
                  <a:cubicBezTo>
                    <a:pt x="2112" y="546"/>
                    <a:pt x="2993" y="1097"/>
                    <a:pt x="3636" y="2167"/>
                  </a:cubicBezTo>
                  <a:cubicBezTo>
                    <a:pt x="3636" y="2160"/>
                    <a:pt x="3800" y="721"/>
                    <a:pt x="2321" y="162"/>
                  </a:cubicBezTo>
                  <a:cubicBezTo>
                    <a:pt x="2015" y="46"/>
                    <a:pt x="1736" y="0"/>
                    <a:pt x="1487"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67"/>
            <p:cNvSpPr/>
            <p:nvPr/>
          </p:nvSpPr>
          <p:spPr>
            <a:xfrm>
              <a:off x="7091557" y="2168778"/>
              <a:ext cx="286921" cy="304137"/>
            </a:xfrm>
            <a:custGeom>
              <a:avLst/>
              <a:gdLst/>
              <a:ahLst/>
              <a:cxnLst/>
              <a:rect l="l" t="t" r="r" b="b"/>
              <a:pathLst>
                <a:path w="6233" h="6607" extrusionOk="0">
                  <a:moveTo>
                    <a:pt x="3088" y="1"/>
                  </a:moveTo>
                  <a:cubicBezTo>
                    <a:pt x="2786" y="1"/>
                    <a:pt x="2496" y="68"/>
                    <a:pt x="2235" y="230"/>
                  </a:cubicBezTo>
                  <a:cubicBezTo>
                    <a:pt x="0" y="1624"/>
                    <a:pt x="1111" y="5463"/>
                    <a:pt x="1545" y="5917"/>
                  </a:cubicBezTo>
                  <a:lnTo>
                    <a:pt x="2722" y="6607"/>
                  </a:lnTo>
                  <a:cubicBezTo>
                    <a:pt x="3636" y="4280"/>
                    <a:pt x="4865" y="2735"/>
                    <a:pt x="6233" y="1518"/>
                  </a:cubicBezTo>
                  <a:cubicBezTo>
                    <a:pt x="6233" y="1518"/>
                    <a:pt x="4526" y="1"/>
                    <a:pt x="3088" y="1"/>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67"/>
            <p:cNvSpPr/>
            <p:nvPr/>
          </p:nvSpPr>
          <p:spPr>
            <a:xfrm>
              <a:off x="7104860" y="2173519"/>
              <a:ext cx="273617" cy="299395"/>
            </a:xfrm>
            <a:custGeom>
              <a:avLst/>
              <a:gdLst/>
              <a:ahLst/>
              <a:cxnLst/>
              <a:rect l="l" t="t" r="r" b="b"/>
              <a:pathLst>
                <a:path w="5944" h="6504" extrusionOk="0">
                  <a:moveTo>
                    <a:pt x="3131" y="1"/>
                  </a:moveTo>
                  <a:cubicBezTo>
                    <a:pt x="2813" y="1"/>
                    <a:pt x="2510" y="88"/>
                    <a:pt x="2249" y="304"/>
                  </a:cubicBezTo>
                  <a:cubicBezTo>
                    <a:pt x="0" y="2185"/>
                    <a:pt x="2433" y="6504"/>
                    <a:pt x="2433" y="6504"/>
                  </a:cubicBezTo>
                  <a:cubicBezTo>
                    <a:pt x="3196" y="4545"/>
                    <a:pt x="4333" y="2829"/>
                    <a:pt x="5944" y="1415"/>
                  </a:cubicBezTo>
                  <a:cubicBezTo>
                    <a:pt x="5944" y="1415"/>
                    <a:pt x="4415" y="1"/>
                    <a:pt x="3131"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67"/>
            <p:cNvSpPr/>
            <p:nvPr/>
          </p:nvSpPr>
          <p:spPr>
            <a:xfrm>
              <a:off x="7104860" y="2173519"/>
              <a:ext cx="273617" cy="299395"/>
            </a:xfrm>
            <a:custGeom>
              <a:avLst/>
              <a:gdLst/>
              <a:ahLst/>
              <a:cxnLst/>
              <a:rect l="l" t="t" r="r" b="b"/>
              <a:pathLst>
                <a:path w="5944" h="6504" extrusionOk="0">
                  <a:moveTo>
                    <a:pt x="3131" y="1"/>
                  </a:moveTo>
                  <a:cubicBezTo>
                    <a:pt x="2813" y="1"/>
                    <a:pt x="2510" y="88"/>
                    <a:pt x="2249" y="304"/>
                  </a:cubicBezTo>
                  <a:cubicBezTo>
                    <a:pt x="0" y="2185"/>
                    <a:pt x="2433" y="6504"/>
                    <a:pt x="2433" y="6504"/>
                  </a:cubicBezTo>
                  <a:cubicBezTo>
                    <a:pt x="3196" y="4545"/>
                    <a:pt x="4333" y="2829"/>
                    <a:pt x="5944" y="1415"/>
                  </a:cubicBezTo>
                  <a:cubicBezTo>
                    <a:pt x="5944" y="1415"/>
                    <a:pt x="4415" y="1"/>
                    <a:pt x="3131"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67"/>
            <p:cNvSpPr/>
            <p:nvPr/>
          </p:nvSpPr>
          <p:spPr>
            <a:xfrm>
              <a:off x="7209857" y="2238653"/>
              <a:ext cx="168617" cy="234582"/>
            </a:xfrm>
            <a:custGeom>
              <a:avLst/>
              <a:gdLst/>
              <a:ahLst/>
              <a:cxnLst/>
              <a:rect l="l" t="t" r="r" b="b"/>
              <a:pathLst>
                <a:path w="3663" h="5096" extrusionOk="0">
                  <a:moveTo>
                    <a:pt x="3662" y="0"/>
                  </a:moveTo>
                  <a:cubicBezTo>
                    <a:pt x="3618" y="0"/>
                    <a:pt x="2282" y="13"/>
                    <a:pt x="1112" y="1578"/>
                  </a:cubicBezTo>
                  <a:cubicBezTo>
                    <a:pt x="1" y="3064"/>
                    <a:pt x="152" y="5095"/>
                    <a:pt x="152" y="5095"/>
                  </a:cubicBezTo>
                  <a:cubicBezTo>
                    <a:pt x="908" y="3136"/>
                    <a:pt x="2052" y="1414"/>
                    <a:pt x="3663" y="0"/>
                  </a:cubicBezTo>
                  <a:cubicBezTo>
                    <a:pt x="3663" y="0"/>
                    <a:pt x="3662" y="0"/>
                    <a:pt x="3662"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67"/>
            <p:cNvSpPr/>
            <p:nvPr/>
          </p:nvSpPr>
          <p:spPr>
            <a:xfrm>
              <a:off x="7437159" y="2418172"/>
              <a:ext cx="300224" cy="329178"/>
            </a:xfrm>
            <a:custGeom>
              <a:avLst/>
              <a:gdLst/>
              <a:ahLst/>
              <a:cxnLst/>
              <a:rect l="l" t="t" r="r" b="b"/>
              <a:pathLst>
                <a:path w="6522" h="7151" extrusionOk="0">
                  <a:moveTo>
                    <a:pt x="3898" y="1"/>
                  </a:moveTo>
                  <a:cubicBezTo>
                    <a:pt x="3536" y="1"/>
                    <a:pt x="3123" y="118"/>
                    <a:pt x="2682" y="367"/>
                  </a:cubicBezTo>
                  <a:cubicBezTo>
                    <a:pt x="1229" y="1189"/>
                    <a:pt x="26" y="3128"/>
                    <a:pt x="13" y="4699"/>
                  </a:cubicBezTo>
                  <a:cubicBezTo>
                    <a:pt x="0" y="5449"/>
                    <a:pt x="270" y="5981"/>
                    <a:pt x="703" y="6244"/>
                  </a:cubicBezTo>
                  <a:cubicBezTo>
                    <a:pt x="907" y="6369"/>
                    <a:pt x="1729" y="6862"/>
                    <a:pt x="1939" y="6974"/>
                  </a:cubicBezTo>
                  <a:cubicBezTo>
                    <a:pt x="2138" y="7091"/>
                    <a:pt x="2369" y="7151"/>
                    <a:pt x="2624" y="7151"/>
                  </a:cubicBezTo>
                  <a:cubicBezTo>
                    <a:pt x="2987" y="7151"/>
                    <a:pt x="3400" y="7030"/>
                    <a:pt x="3839" y="6784"/>
                  </a:cubicBezTo>
                  <a:cubicBezTo>
                    <a:pt x="5292" y="5962"/>
                    <a:pt x="6495" y="4022"/>
                    <a:pt x="6509" y="2458"/>
                  </a:cubicBezTo>
                  <a:cubicBezTo>
                    <a:pt x="6522" y="1708"/>
                    <a:pt x="6259" y="1176"/>
                    <a:pt x="5818" y="913"/>
                  </a:cubicBezTo>
                  <a:cubicBezTo>
                    <a:pt x="5614" y="781"/>
                    <a:pt x="4806" y="295"/>
                    <a:pt x="4589" y="176"/>
                  </a:cubicBezTo>
                  <a:cubicBezTo>
                    <a:pt x="4391" y="61"/>
                    <a:pt x="4158" y="1"/>
                    <a:pt x="3898"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67"/>
            <p:cNvSpPr/>
            <p:nvPr/>
          </p:nvSpPr>
          <p:spPr>
            <a:xfrm>
              <a:off x="7486458" y="2418172"/>
              <a:ext cx="250923" cy="216353"/>
            </a:xfrm>
            <a:custGeom>
              <a:avLst/>
              <a:gdLst/>
              <a:ahLst/>
              <a:cxnLst/>
              <a:rect l="l" t="t" r="r" b="b"/>
              <a:pathLst>
                <a:path w="5451" h="4700" extrusionOk="0">
                  <a:moveTo>
                    <a:pt x="2834" y="1"/>
                  </a:moveTo>
                  <a:cubicBezTo>
                    <a:pt x="2472" y="1"/>
                    <a:pt x="2058" y="118"/>
                    <a:pt x="1618" y="367"/>
                  </a:cubicBezTo>
                  <a:cubicBezTo>
                    <a:pt x="1013" y="709"/>
                    <a:pt x="454" y="1248"/>
                    <a:pt x="1" y="1873"/>
                  </a:cubicBezTo>
                  <a:lnTo>
                    <a:pt x="4774" y="4699"/>
                  </a:lnTo>
                  <a:cubicBezTo>
                    <a:pt x="5188" y="3963"/>
                    <a:pt x="5438" y="3174"/>
                    <a:pt x="5451" y="2451"/>
                  </a:cubicBezTo>
                  <a:cubicBezTo>
                    <a:pt x="5451" y="1702"/>
                    <a:pt x="5188" y="1163"/>
                    <a:pt x="4760" y="906"/>
                  </a:cubicBezTo>
                  <a:cubicBezTo>
                    <a:pt x="4543" y="788"/>
                    <a:pt x="3735" y="301"/>
                    <a:pt x="3524" y="176"/>
                  </a:cubicBezTo>
                  <a:cubicBezTo>
                    <a:pt x="3327" y="61"/>
                    <a:pt x="3094" y="1"/>
                    <a:pt x="2834"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67"/>
            <p:cNvSpPr/>
            <p:nvPr/>
          </p:nvSpPr>
          <p:spPr>
            <a:xfrm>
              <a:off x="7451060" y="2503743"/>
              <a:ext cx="255158" cy="189792"/>
            </a:xfrm>
            <a:custGeom>
              <a:avLst/>
              <a:gdLst/>
              <a:ahLst/>
              <a:cxnLst/>
              <a:rect l="l" t="t" r="r" b="b"/>
              <a:pathLst>
                <a:path w="5543" h="4123" extrusionOk="0">
                  <a:moveTo>
                    <a:pt x="770" y="0"/>
                  </a:moveTo>
                  <a:cubicBezTo>
                    <a:pt x="441" y="447"/>
                    <a:pt x="178" y="934"/>
                    <a:pt x="0" y="1427"/>
                  </a:cubicBezTo>
                  <a:lnTo>
                    <a:pt x="4576" y="4122"/>
                  </a:lnTo>
                  <a:cubicBezTo>
                    <a:pt x="4944" y="3741"/>
                    <a:pt x="5273" y="3301"/>
                    <a:pt x="5543" y="2827"/>
                  </a:cubicBezTo>
                  <a:lnTo>
                    <a:pt x="770"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67"/>
            <p:cNvSpPr/>
            <p:nvPr/>
          </p:nvSpPr>
          <p:spPr>
            <a:xfrm>
              <a:off x="7493593" y="2451130"/>
              <a:ext cx="243926" cy="295805"/>
            </a:xfrm>
            <a:custGeom>
              <a:avLst/>
              <a:gdLst/>
              <a:ahLst/>
              <a:cxnLst/>
              <a:rect l="l" t="t" r="r" b="b"/>
              <a:pathLst>
                <a:path w="5299" h="6426" extrusionOk="0">
                  <a:moveTo>
                    <a:pt x="3898" y="1"/>
                  </a:moveTo>
                  <a:cubicBezTo>
                    <a:pt x="3535" y="1"/>
                    <a:pt x="3121" y="119"/>
                    <a:pt x="2679" y="368"/>
                  </a:cubicBezTo>
                  <a:cubicBezTo>
                    <a:pt x="1226" y="1189"/>
                    <a:pt x="36" y="3129"/>
                    <a:pt x="10" y="4700"/>
                  </a:cubicBezTo>
                  <a:cubicBezTo>
                    <a:pt x="1" y="5794"/>
                    <a:pt x="567" y="6425"/>
                    <a:pt x="1405" y="6425"/>
                  </a:cubicBezTo>
                  <a:cubicBezTo>
                    <a:pt x="1765" y="6425"/>
                    <a:pt x="2176" y="6308"/>
                    <a:pt x="2613" y="6061"/>
                  </a:cubicBezTo>
                  <a:cubicBezTo>
                    <a:pt x="4079" y="5239"/>
                    <a:pt x="5269" y="3300"/>
                    <a:pt x="5289" y="1729"/>
                  </a:cubicBezTo>
                  <a:cubicBezTo>
                    <a:pt x="5298" y="628"/>
                    <a:pt x="4735" y="1"/>
                    <a:pt x="3898"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67"/>
            <p:cNvSpPr/>
            <p:nvPr/>
          </p:nvSpPr>
          <p:spPr>
            <a:xfrm>
              <a:off x="7493593" y="2451130"/>
              <a:ext cx="243926" cy="295805"/>
            </a:xfrm>
            <a:custGeom>
              <a:avLst/>
              <a:gdLst/>
              <a:ahLst/>
              <a:cxnLst/>
              <a:rect l="l" t="t" r="r" b="b"/>
              <a:pathLst>
                <a:path w="5299" h="6426" extrusionOk="0">
                  <a:moveTo>
                    <a:pt x="3898" y="1"/>
                  </a:moveTo>
                  <a:cubicBezTo>
                    <a:pt x="3535" y="1"/>
                    <a:pt x="3121" y="119"/>
                    <a:pt x="2679" y="368"/>
                  </a:cubicBezTo>
                  <a:cubicBezTo>
                    <a:pt x="1226" y="1189"/>
                    <a:pt x="36" y="3129"/>
                    <a:pt x="10" y="4700"/>
                  </a:cubicBezTo>
                  <a:cubicBezTo>
                    <a:pt x="1" y="5794"/>
                    <a:pt x="567" y="6425"/>
                    <a:pt x="1405" y="6425"/>
                  </a:cubicBezTo>
                  <a:cubicBezTo>
                    <a:pt x="1765" y="6425"/>
                    <a:pt x="2176" y="6308"/>
                    <a:pt x="2613" y="6061"/>
                  </a:cubicBezTo>
                  <a:cubicBezTo>
                    <a:pt x="4079" y="5239"/>
                    <a:pt x="5269" y="3300"/>
                    <a:pt x="5289" y="1729"/>
                  </a:cubicBezTo>
                  <a:cubicBezTo>
                    <a:pt x="5298" y="628"/>
                    <a:pt x="4735" y="1"/>
                    <a:pt x="3898"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67"/>
            <p:cNvSpPr/>
            <p:nvPr/>
          </p:nvSpPr>
          <p:spPr>
            <a:xfrm>
              <a:off x="7493593" y="2451130"/>
              <a:ext cx="243926" cy="295805"/>
            </a:xfrm>
            <a:custGeom>
              <a:avLst/>
              <a:gdLst/>
              <a:ahLst/>
              <a:cxnLst/>
              <a:rect l="l" t="t" r="r" b="b"/>
              <a:pathLst>
                <a:path w="5299" h="6426" extrusionOk="0">
                  <a:moveTo>
                    <a:pt x="3898" y="1"/>
                  </a:moveTo>
                  <a:cubicBezTo>
                    <a:pt x="3535" y="1"/>
                    <a:pt x="3121" y="119"/>
                    <a:pt x="2679" y="368"/>
                  </a:cubicBezTo>
                  <a:cubicBezTo>
                    <a:pt x="1226" y="1189"/>
                    <a:pt x="36" y="3129"/>
                    <a:pt x="10" y="4700"/>
                  </a:cubicBezTo>
                  <a:cubicBezTo>
                    <a:pt x="1" y="5794"/>
                    <a:pt x="567" y="6425"/>
                    <a:pt x="1405" y="6425"/>
                  </a:cubicBezTo>
                  <a:cubicBezTo>
                    <a:pt x="1765" y="6425"/>
                    <a:pt x="2176" y="6308"/>
                    <a:pt x="2613" y="6061"/>
                  </a:cubicBezTo>
                  <a:cubicBezTo>
                    <a:pt x="4079" y="5239"/>
                    <a:pt x="5269" y="3300"/>
                    <a:pt x="5289" y="1729"/>
                  </a:cubicBezTo>
                  <a:cubicBezTo>
                    <a:pt x="5298" y="628"/>
                    <a:pt x="4735" y="1"/>
                    <a:pt x="3898"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67"/>
            <p:cNvSpPr/>
            <p:nvPr/>
          </p:nvSpPr>
          <p:spPr>
            <a:xfrm>
              <a:off x="7557576" y="2574077"/>
              <a:ext cx="30612" cy="98095"/>
            </a:xfrm>
            <a:custGeom>
              <a:avLst/>
              <a:gdLst/>
              <a:ahLst/>
              <a:cxnLst/>
              <a:rect l="l" t="t" r="r" b="b"/>
              <a:pathLst>
                <a:path w="665" h="2131" extrusionOk="0">
                  <a:moveTo>
                    <a:pt x="474" y="0"/>
                  </a:moveTo>
                  <a:cubicBezTo>
                    <a:pt x="436" y="0"/>
                    <a:pt x="394" y="12"/>
                    <a:pt x="349" y="37"/>
                  </a:cubicBezTo>
                  <a:cubicBezTo>
                    <a:pt x="165" y="136"/>
                    <a:pt x="20" y="405"/>
                    <a:pt x="20" y="648"/>
                  </a:cubicBezTo>
                  <a:lnTo>
                    <a:pt x="1" y="1845"/>
                  </a:lnTo>
                  <a:cubicBezTo>
                    <a:pt x="1" y="2023"/>
                    <a:pt x="79" y="2131"/>
                    <a:pt x="196" y="2131"/>
                  </a:cubicBezTo>
                  <a:cubicBezTo>
                    <a:pt x="235" y="2131"/>
                    <a:pt x="277" y="2119"/>
                    <a:pt x="323" y="2095"/>
                  </a:cubicBezTo>
                  <a:cubicBezTo>
                    <a:pt x="500" y="1996"/>
                    <a:pt x="645" y="1720"/>
                    <a:pt x="651" y="1483"/>
                  </a:cubicBezTo>
                  <a:lnTo>
                    <a:pt x="665" y="287"/>
                  </a:lnTo>
                  <a:cubicBezTo>
                    <a:pt x="665" y="105"/>
                    <a:pt x="587" y="0"/>
                    <a:pt x="474"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67"/>
            <p:cNvSpPr/>
            <p:nvPr/>
          </p:nvSpPr>
          <p:spPr>
            <a:xfrm>
              <a:off x="7557576" y="2574538"/>
              <a:ext cx="20024" cy="91467"/>
            </a:xfrm>
            <a:custGeom>
              <a:avLst/>
              <a:gdLst/>
              <a:ahLst/>
              <a:cxnLst/>
              <a:rect l="l" t="t" r="r" b="b"/>
              <a:pathLst>
                <a:path w="435" h="1987" extrusionOk="0">
                  <a:moveTo>
                    <a:pt x="421" y="1"/>
                  </a:moveTo>
                  <a:cubicBezTo>
                    <a:pt x="395" y="7"/>
                    <a:pt x="369" y="21"/>
                    <a:pt x="349" y="34"/>
                  </a:cubicBezTo>
                  <a:cubicBezTo>
                    <a:pt x="165" y="132"/>
                    <a:pt x="20" y="408"/>
                    <a:pt x="20" y="645"/>
                  </a:cubicBezTo>
                  <a:lnTo>
                    <a:pt x="1" y="1842"/>
                  </a:lnTo>
                  <a:cubicBezTo>
                    <a:pt x="1" y="1901"/>
                    <a:pt x="7" y="1940"/>
                    <a:pt x="20" y="1986"/>
                  </a:cubicBezTo>
                  <a:cubicBezTo>
                    <a:pt x="40" y="1973"/>
                    <a:pt x="66" y="1966"/>
                    <a:pt x="93" y="1947"/>
                  </a:cubicBezTo>
                  <a:cubicBezTo>
                    <a:pt x="270" y="1848"/>
                    <a:pt x="415" y="1579"/>
                    <a:pt x="421" y="1342"/>
                  </a:cubicBezTo>
                  <a:lnTo>
                    <a:pt x="434" y="139"/>
                  </a:lnTo>
                  <a:cubicBezTo>
                    <a:pt x="434" y="86"/>
                    <a:pt x="428" y="40"/>
                    <a:pt x="421"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67"/>
            <p:cNvSpPr/>
            <p:nvPr/>
          </p:nvSpPr>
          <p:spPr>
            <a:xfrm>
              <a:off x="7557576" y="2574538"/>
              <a:ext cx="20024" cy="91467"/>
            </a:xfrm>
            <a:custGeom>
              <a:avLst/>
              <a:gdLst/>
              <a:ahLst/>
              <a:cxnLst/>
              <a:rect l="l" t="t" r="r" b="b"/>
              <a:pathLst>
                <a:path w="435" h="1987" extrusionOk="0">
                  <a:moveTo>
                    <a:pt x="421" y="1"/>
                  </a:moveTo>
                  <a:cubicBezTo>
                    <a:pt x="395" y="7"/>
                    <a:pt x="369" y="21"/>
                    <a:pt x="349" y="34"/>
                  </a:cubicBezTo>
                  <a:cubicBezTo>
                    <a:pt x="165" y="132"/>
                    <a:pt x="20" y="408"/>
                    <a:pt x="20" y="645"/>
                  </a:cubicBezTo>
                  <a:lnTo>
                    <a:pt x="1" y="1842"/>
                  </a:lnTo>
                  <a:cubicBezTo>
                    <a:pt x="1" y="1901"/>
                    <a:pt x="7" y="1940"/>
                    <a:pt x="20" y="1986"/>
                  </a:cubicBezTo>
                  <a:cubicBezTo>
                    <a:pt x="40" y="1973"/>
                    <a:pt x="66" y="1966"/>
                    <a:pt x="93" y="1947"/>
                  </a:cubicBezTo>
                  <a:cubicBezTo>
                    <a:pt x="270" y="1848"/>
                    <a:pt x="415" y="1579"/>
                    <a:pt x="421" y="1342"/>
                  </a:cubicBezTo>
                  <a:lnTo>
                    <a:pt x="434" y="139"/>
                  </a:lnTo>
                  <a:cubicBezTo>
                    <a:pt x="434" y="86"/>
                    <a:pt x="428" y="40"/>
                    <a:pt x="421" y="1"/>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67"/>
            <p:cNvSpPr/>
            <p:nvPr/>
          </p:nvSpPr>
          <p:spPr>
            <a:xfrm>
              <a:off x="7643240" y="2525975"/>
              <a:ext cx="30612" cy="98141"/>
            </a:xfrm>
            <a:custGeom>
              <a:avLst/>
              <a:gdLst/>
              <a:ahLst/>
              <a:cxnLst/>
              <a:rect l="l" t="t" r="r" b="b"/>
              <a:pathLst>
                <a:path w="665" h="2132" extrusionOk="0">
                  <a:moveTo>
                    <a:pt x="471" y="0"/>
                  </a:moveTo>
                  <a:cubicBezTo>
                    <a:pt x="432" y="0"/>
                    <a:pt x="388" y="12"/>
                    <a:pt x="342" y="37"/>
                  </a:cubicBezTo>
                  <a:cubicBezTo>
                    <a:pt x="164" y="135"/>
                    <a:pt x="13" y="412"/>
                    <a:pt x="13" y="648"/>
                  </a:cubicBezTo>
                  <a:lnTo>
                    <a:pt x="0" y="1845"/>
                  </a:lnTo>
                  <a:cubicBezTo>
                    <a:pt x="0" y="2027"/>
                    <a:pt x="77" y="2131"/>
                    <a:pt x="190" y="2131"/>
                  </a:cubicBezTo>
                  <a:cubicBezTo>
                    <a:pt x="229" y="2131"/>
                    <a:pt x="271" y="2119"/>
                    <a:pt x="316" y="2095"/>
                  </a:cubicBezTo>
                  <a:cubicBezTo>
                    <a:pt x="500" y="1996"/>
                    <a:pt x="638" y="1726"/>
                    <a:pt x="644" y="1483"/>
                  </a:cubicBezTo>
                  <a:lnTo>
                    <a:pt x="664" y="287"/>
                  </a:lnTo>
                  <a:cubicBezTo>
                    <a:pt x="664" y="105"/>
                    <a:pt x="587" y="0"/>
                    <a:pt x="471"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67"/>
            <p:cNvSpPr/>
            <p:nvPr/>
          </p:nvSpPr>
          <p:spPr>
            <a:xfrm>
              <a:off x="7643240" y="2526114"/>
              <a:ext cx="19978" cy="91467"/>
            </a:xfrm>
            <a:custGeom>
              <a:avLst/>
              <a:gdLst/>
              <a:ahLst/>
              <a:cxnLst/>
              <a:rect l="l" t="t" r="r" b="b"/>
              <a:pathLst>
                <a:path w="434" h="1987" extrusionOk="0">
                  <a:moveTo>
                    <a:pt x="414" y="1"/>
                  </a:moveTo>
                  <a:cubicBezTo>
                    <a:pt x="395" y="7"/>
                    <a:pt x="368" y="21"/>
                    <a:pt x="342" y="34"/>
                  </a:cubicBezTo>
                  <a:cubicBezTo>
                    <a:pt x="164" y="132"/>
                    <a:pt x="13" y="415"/>
                    <a:pt x="13" y="645"/>
                  </a:cubicBezTo>
                  <a:lnTo>
                    <a:pt x="0" y="1842"/>
                  </a:lnTo>
                  <a:cubicBezTo>
                    <a:pt x="0" y="1901"/>
                    <a:pt x="7" y="1940"/>
                    <a:pt x="13" y="1986"/>
                  </a:cubicBezTo>
                  <a:cubicBezTo>
                    <a:pt x="40" y="1973"/>
                    <a:pt x="66" y="1967"/>
                    <a:pt x="86" y="1953"/>
                  </a:cubicBezTo>
                  <a:cubicBezTo>
                    <a:pt x="270" y="1848"/>
                    <a:pt x="408" y="1579"/>
                    <a:pt x="414" y="1342"/>
                  </a:cubicBezTo>
                  <a:lnTo>
                    <a:pt x="434" y="146"/>
                  </a:lnTo>
                  <a:cubicBezTo>
                    <a:pt x="434" y="86"/>
                    <a:pt x="427" y="40"/>
                    <a:pt x="414"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67"/>
            <p:cNvSpPr/>
            <p:nvPr/>
          </p:nvSpPr>
          <p:spPr>
            <a:xfrm>
              <a:off x="7643240" y="2526114"/>
              <a:ext cx="19978" cy="91467"/>
            </a:xfrm>
            <a:custGeom>
              <a:avLst/>
              <a:gdLst/>
              <a:ahLst/>
              <a:cxnLst/>
              <a:rect l="l" t="t" r="r" b="b"/>
              <a:pathLst>
                <a:path w="434" h="1987" extrusionOk="0">
                  <a:moveTo>
                    <a:pt x="414" y="1"/>
                  </a:moveTo>
                  <a:cubicBezTo>
                    <a:pt x="395" y="7"/>
                    <a:pt x="368" y="21"/>
                    <a:pt x="342" y="34"/>
                  </a:cubicBezTo>
                  <a:cubicBezTo>
                    <a:pt x="164" y="132"/>
                    <a:pt x="13" y="415"/>
                    <a:pt x="13" y="645"/>
                  </a:cubicBezTo>
                  <a:lnTo>
                    <a:pt x="0" y="1842"/>
                  </a:lnTo>
                  <a:cubicBezTo>
                    <a:pt x="0" y="1901"/>
                    <a:pt x="7" y="1940"/>
                    <a:pt x="13" y="1986"/>
                  </a:cubicBezTo>
                  <a:cubicBezTo>
                    <a:pt x="40" y="1973"/>
                    <a:pt x="66" y="1967"/>
                    <a:pt x="86" y="1953"/>
                  </a:cubicBezTo>
                  <a:cubicBezTo>
                    <a:pt x="270" y="1848"/>
                    <a:pt x="408" y="1579"/>
                    <a:pt x="414" y="1342"/>
                  </a:cubicBezTo>
                  <a:lnTo>
                    <a:pt x="434" y="146"/>
                  </a:lnTo>
                  <a:cubicBezTo>
                    <a:pt x="434" y="86"/>
                    <a:pt x="427" y="40"/>
                    <a:pt x="414" y="1"/>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67"/>
            <p:cNvSpPr/>
            <p:nvPr/>
          </p:nvSpPr>
          <p:spPr>
            <a:xfrm>
              <a:off x="7487977" y="2537345"/>
              <a:ext cx="187076" cy="209862"/>
            </a:xfrm>
            <a:custGeom>
              <a:avLst/>
              <a:gdLst/>
              <a:ahLst/>
              <a:cxnLst/>
              <a:rect l="l" t="t" r="r" b="b"/>
              <a:pathLst>
                <a:path w="4064" h="4559" extrusionOk="0">
                  <a:moveTo>
                    <a:pt x="1190" y="0"/>
                  </a:moveTo>
                  <a:lnTo>
                    <a:pt x="1190" y="0"/>
                  </a:lnTo>
                  <a:cubicBezTo>
                    <a:pt x="559" y="868"/>
                    <a:pt x="152" y="1913"/>
                    <a:pt x="139" y="2834"/>
                  </a:cubicBezTo>
                  <a:cubicBezTo>
                    <a:pt x="129" y="3928"/>
                    <a:pt x="695" y="4559"/>
                    <a:pt x="1535" y="4559"/>
                  </a:cubicBezTo>
                  <a:cubicBezTo>
                    <a:pt x="1897" y="4559"/>
                    <a:pt x="2309" y="4442"/>
                    <a:pt x="2749" y="4195"/>
                  </a:cubicBezTo>
                  <a:cubicBezTo>
                    <a:pt x="3222" y="3925"/>
                    <a:pt x="3676" y="3537"/>
                    <a:pt x="4063" y="3083"/>
                  </a:cubicBezTo>
                  <a:lnTo>
                    <a:pt x="4063" y="3083"/>
                  </a:lnTo>
                  <a:cubicBezTo>
                    <a:pt x="3429" y="3816"/>
                    <a:pt x="2404" y="4412"/>
                    <a:pt x="1593" y="4412"/>
                  </a:cubicBezTo>
                  <a:cubicBezTo>
                    <a:pt x="1210" y="4412"/>
                    <a:pt x="875" y="4279"/>
                    <a:pt x="651" y="3964"/>
                  </a:cubicBezTo>
                  <a:cubicBezTo>
                    <a:pt x="1" y="3044"/>
                    <a:pt x="448" y="1137"/>
                    <a:pt x="1190"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67"/>
            <p:cNvSpPr/>
            <p:nvPr/>
          </p:nvSpPr>
          <p:spPr>
            <a:xfrm>
              <a:off x="7375385" y="2422913"/>
              <a:ext cx="61177" cy="41705"/>
            </a:xfrm>
            <a:custGeom>
              <a:avLst/>
              <a:gdLst/>
              <a:ahLst/>
              <a:cxnLst/>
              <a:rect l="l" t="t" r="r" b="b"/>
              <a:pathLst>
                <a:path w="1329" h="906" extrusionOk="0">
                  <a:moveTo>
                    <a:pt x="685" y="1"/>
                  </a:moveTo>
                  <a:cubicBezTo>
                    <a:pt x="633" y="1"/>
                    <a:pt x="580" y="7"/>
                    <a:pt x="527" y="21"/>
                  </a:cubicBezTo>
                  <a:cubicBezTo>
                    <a:pt x="198" y="106"/>
                    <a:pt x="1" y="448"/>
                    <a:pt x="86" y="777"/>
                  </a:cubicBezTo>
                  <a:cubicBezTo>
                    <a:pt x="113" y="870"/>
                    <a:pt x="146" y="905"/>
                    <a:pt x="189" y="905"/>
                  </a:cubicBezTo>
                  <a:cubicBezTo>
                    <a:pt x="295" y="905"/>
                    <a:pt x="456" y="685"/>
                    <a:pt x="691" y="619"/>
                  </a:cubicBezTo>
                  <a:cubicBezTo>
                    <a:pt x="745" y="605"/>
                    <a:pt x="799" y="601"/>
                    <a:pt x="851" y="601"/>
                  </a:cubicBezTo>
                  <a:cubicBezTo>
                    <a:pt x="989" y="601"/>
                    <a:pt x="1118" y="635"/>
                    <a:pt x="1202" y="635"/>
                  </a:cubicBezTo>
                  <a:cubicBezTo>
                    <a:pt x="1288" y="635"/>
                    <a:pt x="1328" y="600"/>
                    <a:pt x="1289" y="461"/>
                  </a:cubicBezTo>
                  <a:cubicBezTo>
                    <a:pt x="1212" y="184"/>
                    <a:pt x="962" y="1"/>
                    <a:pt x="685" y="1"/>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67"/>
            <p:cNvSpPr/>
            <p:nvPr/>
          </p:nvSpPr>
          <p:spPr>
            <a:xfrm>
              <a:off x="7584826" y="2327998"/>
              <a:ext cx="64492" cy="49255"/>
            </a:xfrm>
            <a:custGeom>
              <a:avLst/>
              <a:gdLst/>
              <a:ahLst/>
              <a:cxnLst/>
              <a:rect l="l" t="t" r="r" b="b"/>
              <a:pathLst>
                <a:path w="1401" h="1070" extrusionOk="0">
                  <a:moveTo>
                    <a:pt x="703" y="1"/>
                  </a:moveTo>
                  <a:cubicBezTo>
                    <a:pt x="576" y="1"/>
                    <a:pt x="448" y="39"/>
                    <a:pt x="336" y="117"/>
                  </a:cubicBezTo>
                  <a:cubicBezTo>
                    <a:pt x="59" y="314"/>
                    <a:pt x="0" y="702"/>
                    <a:pt x="197" y="978"/>
                  </a:cubicBezTo>
                  <a:cubicBezTo>
                    <a:pt x="243" y="1043"/>
                    <a:pt x="279" y="1070"/>
                    <a:pt x="311" y="1070"/>
                  </a:cubicBezTo>
                  <a:cubicBezTo>
                    <a:pt x="420" y="1070"/>
                    <a:pt x="484" y="769"/>
                    <a:pt x="697" y="617"/>
                  </a:cubicBezTo>
                  <a:cubicBezTo>
                    <a:pt x="980" y="420"/>
                    <a:pt x="1401" y="538"/>
                    <a:pt x="1203" y="255"/>
                  </a:cubicBezTo>
                  <a:cubicBezTo>
                    <a:pt x="1084" y="89"/>
                    <a:pt x="896" y="1"/>
                    <a:pt x="703" y="1"/>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67"/>
            <p:cNvSpPr/>
            <p:nvPr/>
          </p:nvSpPr>
          <p:spPr>
            <a:xfrm>
              <a:off x="7211100" y="2056464"/>
              <a:ext cx="155590" cy="91144"/>
            </a:xfrm>
            <a:custGeom>
              <a:avLst/>
              <a:gdLst/>
              <a:ahLst/>
              <a:cxnLst/>
              <a:rect l="l" t="t" r="r" b="b"/>
              <a:pathLst>
                <a:path w="3380" h="1980" extrusionOk="0">
                  <a:moveTo>
                    <a:pt x="618" y="1"/>
                  </a:moveTo>
                  <a:lnTo>
                    <a:pt x="0" y="356"/>
                  </a:lnTo>
                  <a:lnTo>
                    <a:pt x="2755" y="1980"/>
                  </a:lnTo>
                  <a:lnTo>
                    <a:pt x="3379" y="1638"/>
                  </a:lnTo>
                  <a:lnTo>
                    <a:pt x="618"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67"/>
            <p:cNvSpPr/>
            <p:nvPr/>
          </p:nvSpPr>
          <p:spPr>
            <a:xfrm>
              <a:off x="7211100" y="2056464"/>
              <a:ext cx="155590" cy="91144"/>
            </a:xfrm>
            <a:custGeom>
              <a:avLst/>
              <a:gdLst/>
              <a:ahLst/>
              <a:cxnLst/>
              <a:rect l="l" t="t" r="r" b="b"/>
              <a:pathLst>
                <a:path w="3380" h="1980" extrusionOk="0">
                  <a:moveTo>
                    <a:pt x="618" y="1"/>
                  </a:moveTo>
                  <a:lnTo>
                    <a:pt x="0" y="356"/>
                  </a:lnTo>
                  <a:lnTo>
                    <a:pt x="2755" y="1980"/>
                  </a:lnTo>
                  <a:lnTo>
                    <a:pt x="3379" y="1638"/>
                  </a:lnTo>
                  <a:lnTo>
                    <a:pt x="618" y="1"/>
                  </a:lnTo>
                  <a:close/>
                </a:path>
              </a:pathLst>
            </a:custGeom>
            <a:solidFill>
              <a:srgbClr val="674EA7">
                <a:alpha val="2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67"/>
            <p:cNvSpPr/>
            <p:nvPr/>
          </p:nvSpPr>
          <p:spPr>
            <a:xfrm>
              <a:off x="7239547" y="2056464"/>
              <a:ext cx="127142" cy="83273"/>
            </a:xfrm>
            <a:custGeom>
              <a:avLst/>
              <a:gdLst/>
              <a:ahLst/>
              <a:cxnLst/>
              <a:rect l="l" t="t" r="r" b="b"/>
              <a:pathLst>
                <a:path w="2762" h="1809" extrusionOk="0">
                  <a:moveTo>
                    <a:pt x="0" y="1"/>
                  </a:moveTo>
                  <a:lnTo>
                    <a:pt x="0" y="362"/>
                  </a:lnTo>
                  <a:lnTo>
                    <a:pt x="2446" y="1809"/>
                  </a:lnTo>
                  <a:lnTo>
                    <a:pt x="2761" y="1638"/>
                  </a:lnTo>
                  <a:lnTo>
                    <a:pt x="0"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67"/>
            <p:cNvSpPr/>
            <p:nvPr/>
          </p:nvSpPr>
          <p:spPr>
            <a:xfrm>
              <a:off x="7211100" y="2056464"/>
              <a:ext cx="28494" cy="24581"/>
            </a:xfrm>
            <a:custGeom>
              <a:avLst/>
              <a:gdLst/>
              <a:ahLst/>
              <a:cxnLst/>
              <a:rect l="l" t="t" r="r" b="b"/>
              <a:pathLst>
                <a:path w="619" h="534" extrusionOk="0">
                  <a:moveTo>
                    <a:pt x="618" y="1"/>
                  </a:moveTo>
                  <a:lnTo>
                    <a:pt x="0" y="356"/>
                  </a:lnTo>
                  <a:lnTo>
                    <a:pt x="302" y="533"/>
                  </a:lnTo>
                  <a:lnTo>
                    <a:pt x="618" y="362"/>
                  </a:lnTo>
                  <a:lnTo>
                    <a:pt x="618" y="1"/>
                  </a:lnTo>
                  <a:close/>
                </a:path>
              </a:pathLst>
            </a:custGeom>
            <a:solidFill>
              <a:srgbClr val="674EA7">
                <a:alpha val="2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67"/>
            <p:cNvSpPr/>
            <p:nvPr/>
          </p:nvSpPr>
          <p:spPr>
            <a:xfrm>
              <a:off x="7228637" y="1754733"/>
              <a:ext cx="154669" cy="203141"/>
            </a:xfrm>
            <a:custGeom>
              <a:avLst/>
              <a:gdLst/>
              <a:ahLst/>
              <a:cxnLst/>
              <a:rect l="l" t="t" r="r" b="b"/>
              <a:pathLst>
                <a:path w="3360" h="4413" extrusionOk="0">
                  <a:moveTo>
                    <a:pt x="926" y="1"/>
                  </a:moveTo>
                  <a:cubicBezTo>
                    <a:pt x="781" y="1"/>
                    <a:pt x="648" y="30"/>
                    <a:pt x="533" y="87"/>
                  </a:cubicBezTo>
                  <a:lnTo>
                    <a:pt x="112" y="323"/>
                  </a:lnTo>
                  <a:lnTo>
                    <a:pt x="171" y="442"/>
                  </a:lnTo>
                  <a:cubicBezTo>
                    <a:pt x="66" y="632"/>
                    <a:pt x="0" y="882"/>
                    <a:pt x="0" y="1191"/>
                  </a:cubicBezTo>
                  <a:cubicBezTo>
                    <a:pt x="0" y="2250"/>
                    <a:pt x="743" y="3538"/>
                    <a:pt x="1677" y="4071"/>
                  </a:cubicBezTo>
                  <a:cubicBezTo>
                    <a:pt x="1940" y="4222"/>
                    <a:pt x="2190" y="4294"/>
                    <a:pt x="2413" y="4301"/>
                  </a:cubicBezTo>
                  <a:lnTo>
                    <a:pt x="2479" y="4413"/>
                  </a:lnTo>
                  <a:lnTo>
                    <a:pt x="2900" y="4169"/>
                  </a:lnTo>
                  <a:cubicBezTo>
                    <a:pt x="3182" y="3992"/>
                    <a:pt x="3360" y="3630"/>
                    <a:pt x="3360" y="3111"/>
                  </a:cubicBezTo>
                  <a:cubicBezTo>
                    <a:pt x="3360" y="2052"/>
                    <a:pt x="2610" y="764"/>
                    <a:pt x="1683" y="225"/>
                  </a:cubicBezTo>
                  <a:cubicBezTo>
                    <a:pt x="1411" y="72"/>
                    <a:pt x="1153" y="1"/>
                    <a:pt x="926"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67"/>
            <p:cNvSpPr/>
            <p:nvPr/>
          </p:nvSpPr>
          <p:spPr>
            <a:xfrm>
              <a:off x="7228637" y="1754733"/>
              <a:ext cx="154669" cy="203141"/>
            </a:xfrm>
            <a:custGeom>
              <a:avLst/>
              <a:gdLst/>
              <a:ahLst/>
              <a:cxnLst/>
              <a:rect l="l" t="t" r="r" b="b"/>
              <a:pathLst>
                <a:path w="3360" h="4413" extrusionOk="0">
                  <a:moveTo>
                    <a:pt x="926" y="1"/>
                  </a:moveTo>
                  <a:cubicBezTo>
                    <a:pt x="781" y="1"/>
                    <a:pt x="648" y="30"/>
                    <a:pt x="533" y="87"/>
                  </a:cubicBezTo>
                  <a:lnTo>
                    <a:pt x="112" y="323"/>
                  </a:lnTo>
                  <a:lnTo>
                    <a:pt x="171" y="442"/>
                  </a:lnTo>
                  <a:cubicBezTo>
                    <a:pt x="66" y="632"/>
                    <a:pt x="0" y="882"/>
                    <a:pt x="0" y="1191"/>
                  </a:cubicBezTo>
                  <a:cubicBezTo>
                    <a:pt x="0" y="2250"/>
                    <a:pt x="743" y="3538"/>
                    <a:pt x="1677" y="4071"/>
                  </a:cubicBezTo>
                  <a:cubicBezTo>
                    <a:pt x="1940" y="4222"/>
                    <a:pt x="2190" y="4294"/>
                    <a:pt x="2413" y="4301"/>
                  </a:cubicBezTo>
                  <a:lnTo>
                    <a:pt x="2479" y="4413"/>
                  </a:lnTo>
                  <a:lnTo>
                    <a:pt x="2900" y="4169"/>
                  </a:lnTo>
                  <a:cubicBezTo>
                    <a:pt x="3182" y="3992"/>
                    <a:pt x="3360" y="3630"/>
                    <a:pt x="3360" y="3111"/>
                  </a:cubicBezTo>
                  <a:cubicBezTo>
                    <a:pt x="3360" y="2052"/>
                    <a:pt x="2610" y="764"/>
                    <a:pt x="1683" y="225"/>
                  </a:cubicBezTo>
                  <a:cubicBezTo>
                    <a:pt x="1411" y="72"/>
                    <a:pt x="1153" y="1"/>
                    <a:pt x="926"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67"/>
            <p:cNvSpPr/>
            <p:nvPr/>
          </p:nvSpPr>
          <p:spPr>
            <a:xfrm>
              <a:off x="7251331" y="1822260"/>
              <a:ext cx="132297" cy="135612"/>
            </a:xfrm>
            <a:custGeom>
              <a:avLst/>
              <a:gdLst/>
              <a:ahLst/>
              <a:cxnLst/>
              <a:rect l="l" t="t" r="r" b="b"/>
              <a:pathLst>
                <a:path w="2874" h="2946" extrusionOk="0">
                  <a:moveTo>
                    <a:pt x="2380" y="0"/>
                  </a:moveTo>
                  <a:lnTo>
                    <a:pt x="0" y="1368"/>
                  </a:lnTo>
                  <a:cubicBezTo>
                    <a:pt x="303" y="1894"/>
                    <a:pt x="717" y="2341"/>
                    <a:pt x="1190" y="2604"/>
                  </a:cubicBezTo>
                  <a:cubicBezTo>
                    <a:pt x="1453" y="2755"/>
                    <a:pt x="1703" y="2827"/>
                    <a:pt x="1927" y="2834"/>
                  </a:cubicBezTo>
                  <a:lnTo>
                    <a:pt x="1992" y="2946"/>
                  </a:lnTo>
                  <a:lnTo>
                    <a:pt x="2413" y="2702"/>
                  </a:lnTo>
                  <a:cubicBezTo>
                    <a:pt x="2702" y="2525"/>
                    <a:pt x="2873" y="2163"/>
                    <a:pt x="2873" y="1644"/>
                  </a:cubicBezTo>
                  <a:cubicBezTo>
                    <a:pt x="2873" y="1111"/>
                    <a:pt x="2683" y="526"/>
                    <a:pt x="2380" y="0"/>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67"/>
            <p:cNvSpPr/>
            <p:nvPr/>
          </p:nvSpPr>
          <p:spPr>
            <a:xfrm>
              <a:off x="7290043" y="1878556"/>
              <a:ext cx="93584" cy="78992"/>
            </a:xfrm>
            <a:custGeom>
              <a:avLst/>
              <a:gdLst/>
              <a:ahLst/>
              <a:cxnLst/>
              <a:rect l="l" t="t" r="r" b="b"/>
              <a:pathLst>
                <a:path w="2033" h="1716" extrusionOk="0">
                  <a:moveTo>
                    <a:pt x="2000" y="0"/>
                  </a:moveTo>
                  <a:lnTo>
                    <a:pt x="1" y="1144"/>
                  </a:lnTo>
                  <a:cubicBezTo>
                    <a:pt x="119" y="1236"/>
                    <a:pt x="231" y="1315"/>
                    <a:pt x="349" y="1381"/>
                  </a:cubicBezTo>
                  <a:cubicBezTo>
                    <a:pt x="612" y="1532"/>
                    <a:pt x="869" y="1604"/>
                    <a:pt x="1086" y="1611"/>
                  </a:cubicBezTo>
                  <a:lnTo>
                    <a:pt x="1151" y="1716"/>
                  </a:lnTo>
                  <a:lnTo>
                    <a:pt x="1572" y="1479"/>
                  </a:lnTo>
                  <a:cubicBezTo>
                    <a:pt x="1861" y="1302"/>
                    <a:pt x="2032" y="940"/>
                    <a:pt x="2032" y="421"/>
                  </a:cubicBezTo>
                  <a:cubicBezTo>
                    <a:pt x="2032" y="283"/>
                    <a:pt x="2019" y="138"/>
                    <a:pt x="2000" y="0"/>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67"/>
            <p:cNvSpPr/>
            <p:nvPr/>
          </p:nvSpPr>
          <p:spPr>
            <a:xfrm>
              <a:off x="7228914" y="1754917"/>
              <a:ext cx="92986" cy="73744"/>
            </a:xfrm>
            <a:custGeom>
              <a:avLst/>
              <a:gdLst/>
              <a:ahLst/>
              <a:cxnLst/>
              <a:rect l="l" t="t" r="r" b="b"/>
              <a:pathLst>
                <a:path w="2020" h="1602" extrusionOk="0">
                  <a:moveTo>
                    <a:pt x="918" y="1"/>
                  </a:moveTo>
                  <a:cubicBezTo>
                    <a:pt x="775" y="1"/>
                    <a:pt x="644" y="31"/>
                    <a:pt x="527" y="89"/>
                  </a:cubicBezTo>
                  <a:lnTo>
                    <a:pt x="106" y="333"/>
                  </a:lnTo>
                  <a:lnTo>
                    <a:pt x="172" y="438"/>
                  </a:lnTo>
                  <a:cubicBezTo>
                    <a:pt x="60" y="628"/>
                    <a:pt x="1" y="878"/>
                    <a:pt x="1" y="1187"/>
                  </a:cubicBezTo>
                  <a:cubicBezTo>
                    <a:pt x="1" y="1325"/>
                    <a:pt x="8" y="1463"/>
                    <a:pt x="34" y="1601"/>
                  </a:cubicBezTo>
                  <a:lnTo>
                    <a:pt x="2019" y="471"/>
                  </a:lnTo>
                  <a:cubicBezTo>
                    <a:pt x="1914" y="379"/>
                    <a:pt x="1789" y="300"/>
                    <a:pt x="1677" y="234"/>
                  </a:cubicBezTo>
                  <a:cubicBezTo>
                    <a:pt x="1403" y="77"/>
                    <a:pt x="1146" y="1"/>
                    <a:pt x="918"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67"/>
            <p:cNvSpPr/>
            <p:nvPr/>
          </p:nvSpPr>
          <p:spPr>
            <a:xfrm>
              <a:off x="7211100" y="1764998"/>
              <a:ext cx="154347" cy="197894"/>
            </a:xfrm>
            <a:custGeom>
              <a:avLst/>
              <a:gdLst/>
              <a:ahLst/>
              <a:cxnLst/>
              <a:rect l="l" t="t" r="r" b="b"/>
              <a:pathLst>
                <a:path w="3353" h="4299" extrusionOk="0">
                  <a:moveTo>
                    <a:pt x="933" y="0"/>
                  </a:moveTo>
                  <a:cubicBezTo>
                    <a:pt x="511" y="0"/>
                    <a:pt x="188" y="256"/>
                    <a:pt x="59" y="712"/>
                  </a:cubicBezTo>
                  <a:cubicBezTo>
                    <a:pt x="20" y="850"/>
                    <a:pt x="0" y="1008"/>
                    <a:pt x="0" y="1185"/>
                  </a:cubicBezTo>
                  <a:cubicBezTo>
                    <a:pt x="0" y="2250"/>
                    <a:pt x="750" y="3539"/>
                    <a:pt x="1676" y="4071"/>
                  </a:cubicBezTo>
                  <a:cubicBezTo>
                    <a:pt x="1946" y="4226"/>
                    <a:pt x="2200" y="4299"/>
                    <a:pt x="2425" y="4299"/>
                  </a:cubicBezTo>
                  <a:cubicBezTo>
                    <a:pt x="2976" y="4299"/>
                    <a:pt x="3353" y="3862"/>
                    <a:pt x="3353" y="3111"/>
                  </a:cubicBezTo>
                  <a:cubicBezTo>
                    <a:pt x="3353" y="2184"/>
                    <a:pt x="2781" y="1073"/>
                    <a:pt x="2012" y="455"/>
                  </a:cubicBezTo>
                  <a:cubicBezTo>
                    <a:pt x="2005" y="449"/>
                    <a:pt x="1999" y="442"/>
                    <a:pt x="1979" y="429"/>
                  </a:cubicBezTo>
                  <a:cubicBezTo>
                    <a:pt x="1880" y="350"/>
                    <a:pt x="1775" y="284"/>
                    <a:pt x="1676" y="225"/>
                  </a:cubicBezTo>
                  <a:cubicBezTo>
                    <a:pt x="1410" y="73"/>
                    <a:pt x="1157" y="0"/>
                    <a:pt x="933"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67"/>
            <p:cNvSpPr/>
            <p:nvPr/>
          </p:nvSpPr>
          <p:spPr>
            <a:xfrm>
              <a:off x="7211100" y="1764998"/>
              <a:ext cx="154347" cy="197894"/>
            </a:xfrm>
            <a:custGeom>
              <a:avLst/>
              <a:gdLst/>
              <a:ahLst/>
              <a:cxnLst/>
              <a:rect l="l" t="t" r="r" b="b"/>
              <a:pathLst>
                <a:path w="3353" h="4299" extrusionOk="0">
                  <a:moveTo>
                    <a:pt x="933" y="0"/>
                  </a:moveTo>
                  <a:cubicBezTo>
                    <a:pt x="511" y="0"/>
                    <a:pt x="188" y="256"/>
                    <a:pt x="59" y="712"/>
                  </a:cubicBezTo>
                  <a:cubicBezTo>
                    <a:pt x="20" y="850"/>
                    <a:pt x="0" y="1008"/>
                    <a:pt x="0" y="1185"/>
                  </a:cubicBezTo>
                  <a:cubicBezTo>
                    <a:pt x="0" y="2250"/>
                    <a:pt x="750" y="3539"/>
                    <a:pt x="1676" y="4071"/>
                  </a:cubicBezTo>
                  <a:cubicBezTo>
                    <a:pt x="1946" y="4226"/>
                    <a:pt x="2200" y="4299"/>
                    <a:pt x="2425" y="4299"/>
                  </a:cubicBezTo>
                  <a:cubicBezTo>
                    <a:pt x="2976" y="4299"/>
                    <a:pt x="3353" y="3862"/>
                    <a:pt x="3353" y="3111"/>
                  </a:cubicBezTo>
                  <a:cubicBezTo>
                    <a:pt x="3353" y="2184"/>
                    <a:pt x="2781" y="1073"/>
                    <a:pt x="2012" y="455"/>
                  </a:cubicBezTo>
                  <a:cubicBezTo>
                    <a:pt x="2005" y="449"/>
                    <a:pt x="1999" y="442"/>
                    <a:pt x="1979" y="429"/>
                  </a:cubicBezTo>
                  <a:cubicBezTo>
                    <a:pt x="1880" y="350"/>
                    <a:pt x="1775" y="284"/>
                    <a:pt x="1676" y="225"/>
                  </a:cubicBezTo>
                  <a:cubicBezTo>
                    <a:pt x="1410" y="73"/>
                    <a:pt x="1157" y="0"/>
                    <a:pt x="933" y="0"/>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67"/>
            <p:cNvSpPr/>
            <p:nvPr/>
          </p:nvSpPr>
          <p:spPr>
            <a:xfrm>
              <a:off x="7213815" y="1764860"/>
              <a:ext cx="88382" cy="32913"/>
            </a:xfrm>
            <a:custGeom>
              <a:avLst/>
              <a:gdLst/>
              <a:ahLst/>
              <a:cxnLst/>
              <a:rect l="l" t="t" r="r" b="b"/>
              <a:pathLst>
                <a:path w="1920" h="715" extrusionOk="0">
                  <a:moveTo>
                    <a:pt x="867" y="0"/>
                  </a:moveTo>
                  <a:cubicBezTo>
                    <a:pt x="448" y="0"/>
                    <a:pt x="128" y="253"/>
                    <a:pt x="0" y="715"/>
                  </a:cubicBezTo>
                  <a:cubicBezTo>
                    <a:pt x="7" y="695"/>
                    <a:pt x="138" y="255"/>
                    <a:pt x="605" y="84"/>
                  </a:cubicBezTo>
                  <a:cubicBezTo>
                    <a:pt x="685" y="55"/>
                    <a:pt x="772" y="42"/>
                    <a:pt x="862" y="42"/>
                  </a:cubicBezTo>
                  <a:cubicBezTo>
                    <a:pt x="1282" y="42"/>
                    <a:pt x="1768" y="313"/>
                    <a:pt x="1920" y="432"/>
                  </a:cubicBezTo>
                  <a:cubicBezTo>
                    <a:pt x="1821" y="353"/>
                    <a:pt x="1716" y="287"/>
                    <a:pt x="1617" y="228"/>
                  </a:cubicBezTo>
                  <a:cubicBezTo>
                    <a:pt x="1348" y="74"/>
                    <a:pt x="1093" y="0"/>
                    <a:pt x="86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67"/>
            <p:cNvSpPr/>
            <p:nvPr/>
          </p:nvSpPr>
          <p:spPr>
            <a:xfrm>
              <a:off x="7274346" y="1929695"/>
              <a:ext cx="88382" cy="33189"/>
            </a:xfrm>
            <a:custGeom>
              <a:avLst/>
              <a:gdLst/>
              <a:ahLst/>
              <a:cxnLst/>
              <a:rect l="l" t="t" r="r" b="b"/>
              <a:pathLst>
                <a:path w="1920" h="721" extrusionOk="0">
                  <a:moveTo>
                    <a:pt x="1920" y="0"/>
                  </a:moveTo>
                  <a:cubicBezTo>
                    <a:pt x="1913" y="20"/>
                    <a:pt x="1782" y="460"/>
                    <a:pt x="1315" y="631"/>
                  </a:cubicBezTo>
                  <a:cubicBezTo>
                    <a:pt x="1235" y="660"/>
                    <a:pt x="1148" y="673"/>
                    <a:pt x="1058" y="673"/>
                  </a:cubicBezTo>
                  <a:cubicBezTo>
                    <a:pt x="640" y="673"/>
                    <a:pt x="157" y="402"/>
                    <a:pt x="0" y="283"/>
                  </a:cubicBezTo>
                  <a:lnTo>
                    <a:pt x="0" y="283"/>
                  </a:lnTo>
                  <a:cubicBezTo>
                    <a:pt x="99" y="362"/>
                    <a:pt x="204" y="427"/>
                    <a:pt x="302" y="487"/>
                  </a:cubicBezTo>
                  <a:cubicBezTo>
                    <a:pt x="574" y="645"/>
                    <a:pt x="829" y="720"/>
                    <a:pt x="1055" y="720"/>
                  </a:cubicBezTo>
                  <a:cubicBezTo>
                    <a:pt x="1474" y="720"/>
                    <a:pt x="1792" y="462"/>
                    <a:pt x="192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67"/>
            <p:cNvSpPr/>
            <p:nvPr/>
          </p:nvSpPr>
          <p:spPr>
            <a:xfrm>
              <a:off x="7209258" y="1771488"/>
              <a:ext cx="158030" cy="184038"/>
            </a:xfrm>
            <a:custGeom>
              <a:avLst/>
              <a:gdLst/>
              <a:ahLst/>
              <a:cxnLst/>
              <a:rect l="l" t="t" r="r" b="b"/>
              <a:pathLst>
                <a:path w="3433" h="3998" extrusionOk="0">
                  <a:moveTo>
                    <a:pt x="1023" y="0"/>
                  </a:moveTo>
                  <a:cubicBezTo>
                    <a:pt x="872" y="0"/>
                    <a:pt x="730" y="36"/>
                    <a:pt x="605" y="111"/>
                  </a:cubicBezTo>
                  <a:cubicBezTo>
                    <a:pt x="1" y="466"/>
                    <a:pt x="7" y="1596"/>
                    <a:pt x="619" y="2642"/>
                  </a:cubicBezTo>
                  <a:cubicBezTo>
                    <a:pt x="1105" y="3474"/>
                    <a:pt x="1834" y="3998"/>
                    <a:pt x="2416" y="3998"/>
                  </a:cubicBezTo>
                  <a:cubicBezTo>
                    <a:pt x="2565" y="3998"/>
                    <a:pt x="2704" y="3963"/>
                    <a:pt x="2828" y="3891"/>
                  </a:cubicBezTo>
                  <a:cubicBezTo>
                    <a:pt x="3432" y="3536"/>
                    <a:pt x="3432" y="2398"/>
                    <a:pt x="2814" y="1353"/>
                  </a:cubicBezTo>
                  <a:cubicBezTo>
                    <a:pt x="2329" y="524"/>
                    <a:pt x="1604" y="0"/>
                    <a:pt x="1023"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67"/>
            <p:cNvSpPr/>
            <p:nvPr/>
          </p:nvSpPr>
          <p:spPr>
            <a:xfrm>
              <a:off x="7211071" y="1769601"/>
              <a:ext cx="158030" cy="184038"/>
            </a:xfrm>
            <a:custGeom>
              <a:avLst/>
              <a:gdLst/>
              <a:ahLst/>
              <a:cxnLst/>
              <a:rect l="l" t="t" r="r" b="b"/>
              <a:pathLst>
                <a:path w="3433" h="3998" extrusionOk="0">
                  <a:moveTo>
                    <a:pt x="1023" y="0"/>
                  </a:moveTo>
                  <a:cubicBezTo>
                    <a:pt x="872" y="0"/>
                    <a:pt x="730" y="36"/>
                    <a:pt x="605" y="111"/>
                  </a:cubicBezTo>
                  <a:cubicBezTo>
                    <a:pt x="1" y="466"/>
                    <a:pt x="7" y="1596"/>
                    <a:pt x="619" y="2642"/>
                  </a:cubicBezTo>
                  <a:cubicBezTo>
                    <a:pt x="1105" y="3474"/>
                    <a:pt x="1834" y="3998"/>
                    <a:pt x="2416" y="3998"/>
                  </a:cubicBezTo>
                  <a:cubicBezTo>
                    <a:pt x="2565" y="3998"/>
                    <a:pt x="2704" y="3963"/>
                    <a:pt x="2828" y="3891"/>
                  </a:cubicBezTo>
                  <a:cubicBezTo>
                    <a:pt x="3432" y="3536"/>
                    <a:pt x="3432" y="2398"/>
                    <a:pt x="2814" y="1353"/>
                  </a:cubicBezTo>
                  <a:cubicBezTo>
                    <a:pt x="2329" y="524"/>
                    <a:pt x="1604" y="0"/>
                    <a:pt x="10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67"/>
            <p:cNvSpPr/>
            <p:nvPr/>
          </p:nvSpPr>
          <p:spPr>
            <a:xfrm>
              <a:off x="7216209" y="1771995"/>
              <a:ext cx="59382" cy="77933"/>
            </a:xfrm>
            <a:custGeom>
              <a:avLst/>
              <a:gdLst/>
              <a:ahLst/>
              <a:cxnLst/>
              <a:rect l="l" t="t" r="r" b="b"/>
              <a:pathLst>
                <a:path w="1290" h="1693" extrusionOk="0">
                  <a:moveTo>
                    <a:pt x="842" y="1"/>
                  </a:moveTo>
                  <a:lnTo>
                    <a:pt x="842" y="1"/>
                  </a:lnTo>
                  <a:cubicBezTo>
                    <a:pt x="474" y="8"/>
                    <a:pt x="185" y="238"/>
                    <a:pt x="73" y="639"/>
                  </a:cubicBezTo>
                  <a:cubicBezTo>
                    <a:pt x="47" y="718"/>
                    <a:pt x="27" y="796"/>
                    <a:pt x="21" y="882"/>
                  </a:cubicBezTo>
                  <a:cubicBezTo>
                    <a:pt x="14" y="948"/>
                    <a:pt x="14" y="1020"/>
                    <a:pt x="1" y="1092"/>
                  </a:cubicBezTo>
                  <a:lnTo>
                    <a:pt x="1" y="1217"/>
                  </a:lnTo>
                  <a:cubicBezTo>
                    <a:pt x="37" y="1151"/>
                    <a:pt x="85" y="1105"/>
                    <a:pt x="150" y="1105"/>
                  </a:cubicBezTo>
                  <a:cubicBezTo>
                    <a:pt x="240" y="1105"/>
                    <a:pt x="362" y="1195"/>
                    <a:pt x="527" y="1447"/>
                  </a:cubicBezTo>
                  <a:cubicBezTo>
                    <a:pt x="644" y="1623"/>
                    <a:pt x="745" y="1693"/>
                    <a:pt x="832" y="1693"/>
                  </a:cubicBezTo>
                  <a:cubicBezTo>
                    <a:pt x="1162" y="1693"/>
                    <a:pt x="1289" y="698"/>
                    <a:pt x="1289" y="698"/>
                  </a:cubicBezTo>
                  <a:cubicBezTo>
                    <a:pt x="1289" y="698"/>
                    <a:pt x="685" y="290"/>
                    <a:pt x="8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67"/>
            <p:cNvSpPr/>
            <p:nvPr/>
          </p:nvSpPr>
          <p:spPr>
            <a:xfrm>
              <a:off x="7221963" y="1778393"/>
              <a:ext cx="28816" cy="31072"/>
            </a:xfrm>
            <a:custGeom>
              <a:avLst/>
              <a:gdLst/>
              <a:ahLst/>
              <a:cxnLst/>
              <a:rect l="l" t="t" r="r" b="b"/>
              <a:pathLst>
                <a:path w="626" h="675" extrusionOk="0">
                  <a:moveTo>
                    <a:pt x="376" y="0"/>
                  </a:moveTo>
                  <a:cubicBezTo>
                    <a:pt x="301" y="0"/>
                    <a:pt x="220" y="40"/>
                    <a:pt x="152" y="118"/>
                  </a:cubicBezTo>
                  <a:cubicBezTo>
                    <a:pt x="27" y="256"/>
                    <a:pt x="1" y="467"/>
                    <a:pt x="93" y="592"/>
                  </a:cubicBezTo>
                  <a:cubicBezTo>
                    <a:pt x="134" y="648"/>
                    <a:pt x="192" y="675"/>
                    <a:pt x="254" y="675"/>
                  </a:cubicBezTo>
                  <a:cubicBezTo>
                    <a:pt x="329" y="675"/>
                    <a:pt x="412" y="635"/>
                    <a:pt x="481" y="559"/>
                  </a:cubicBezTo>
                  <a:cubicBezTo>
                    <a:pt x="606" y="414"/>
                    <a:pt x="625" y="204"/>
                    <a:pt x="540" y="85"/>
                  </a:cubicBezTo>
                  <a:cubicBezTo>
                    <a:pt x="498" y="28"/>
                    <a:pt x="439" y="0"/>
                    <a:pt x="3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67"/>
            <p:cNvSpPr/>
            <p:nvPr/>
          </p:nvSpPr>
          <p:spPr>
            <a:xfrm>
              <a:off x="7287649" y="1811673"/>
              <a:ext cx="71765" cy="144404"/>
            </a:xfrm>
            <a:custGeom>
              <a:avLst/>
              <a:gdLst/>
              <a:ahLst/>
              <a:cxnLst/>
              <a:rect l="l" t="t" r="r" b="b"/>
              <a:pathLst>
                <a:path w="1559" h="3137" extrusionOk="0">
                  <a:moveTo>
                    <a:pt x="743" y="0"/>
                  </a:moveTo>
                  <a:cubicBezTo>
                    <a:pt x="749" y="7"/>
                    <a:pt x="754" y="14"/>
                    <a:pt x="760" y="20"/>
                  </a:cubicBezTo>
                  <a:lnTo>
                    <a:pt x="760" y="20"/>
                  </a:lnTo>
                  <a:cubicBezTo>
                    <a:pt x="754" y="8"/>
                    <a:pt x="748" y="0"/>
                    <a:pt x="743" y="0"/>
                  </a:cubicBezTo>
                  <a:close/>
                  <a:moveTo>
                    <a:pt x="760" y="20"/>
                  </a:moveTo>
                  <a:cubicBezTo>
                    <a:pt x="789" y="82"/>
                    <a:pt x="814" y="270"/>
                    <a:pt x="612" y="335"/>
                  </a:cubicBezTo>
                  <a:cubicBezTo>
                    <a:pt x="309" y="566"/>
                    <a:pt x="230" y="2505"/>
                    <a:pt x="230" y="2505"/>
                  </a:cubicBezTo>
                  <a:cubicBezTo>
                    <a:pt x="230" y="2505"/>
                    <a:pt x="283" y="2893"/>
                    <a:pt x="0" y="2919"/>
                  </a:cubicBezTo>
                  <a:cubicBezTo>
                    <a:pt x="66" y="2952"/>
                    <a:pt x="119" y="2985"/>
                    <a:pt x="184" y="3018"/>
                  </a:cubicBezTo>
                  <a:lnTo>
                    <a:pt x="309" y="3064"/>
                  </a:lnTo>
                  <a:cubicBezTo>
                    <a:pt x="448" y="3113"/>
                    <a:pt x="580" y="3136"/>
                    <a:pt x="703" y="3136"/>
                  </a:cubicBezTo>
                  <a:cubicBezTo>
                    <a:pt x="1125" y="3136"/>
                    <a:pt x="1435" y="2856"/>
                    <a:pt x="1532" y="2367"/>
                  </a:cubicBezTo>
                  <a:cubicBezTo>
                    <a:pt x="1545" y="2327"/>
                    <a:pt x="1552" y="2275"/>
                    <a:pt x="1552" y="2235"/>
                  </a:cubicBezTo>
                  <a:cubicBezTo>
                    <a:pt x="1558" y="2170"/>
                    <a:pt x="1558" y="2111"/>
                    <a:pt x="1558" y="2038"/>
                  </a:cubicBezTo>
                  <a:cubicBezTo>
                    <a:pt x="1558" y="1972"/>
                    <a:pt x="1558" y="1907"/>
                    <a:pt x="1552" y="1841"/>
                  </a:cubicBezTo>
                  <a:cubicBezTo>
                    <a:pt x="1545" y="1795"/>
                    <a:pt x="1545" y="1736"/>
                    <a:pt x="1532" y="1683"/>
                  </a:cubicBezTo>
                  <a:cubicBezTo>
                    <a:pt x="1526" y="1637"/>
                    <a:pt x="1519" y="1578"/>
                    <a:pt x="1499" y="1519"/>
                  </a:cubicBezTo>
                  <a:cubicBezTo>
                    <a:pt x="1466" y="1354"/>
                    <a:pt x="1420" y="1203"/>
                    <a:pt x="1355" y="1039"/>
                  </a:cubicBezTo>
                  <a:cubicBezTo>
                    <a:pt x="1335" y="1006"/>
                    <a:pt x="1328" y="973"/>
                    <a:pt x="1315" y="927"/>
                  </a:cubicBezTo>
                  <a:cubicBezTo>
                    <a:pt x="1249" y="783"/>
                    <a:pt x="1171" y="631"/>
                    <a:pt x="1092" y="493"/>
                  </a:cubicBezTo>
                  <a:cubicBezTo>
                    <a:pt x="997" y="330"/>
                    <a:pt x="885" y="172"/>
                    <a:pt x="760" y="2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67"/>
            <p:cNvSpPr/>
            <p:nvPr/>
          </p:nvSpPr>
          <p:spPr>
            <a:xfrm>
              <a:off x="7287649" y="1811673"/>
              <a:ext cx="71765" cy="144404"/>
            </a:xfrm>
            <a:custGeom>
              <a:avLst/>
              <a:gdLst/>
              <a:ahLst/>
              <a:cxnLst/>
              <a:rect l="l" t="t" r="r" b="b"/>
              <a:pathLst>
                <a:path w="1559" h="3137" extrusionOk="0">
                  <a:moveTo>
                    <a:pt x="743" y="0"/>
                  </a:moveTo>
                  <a:cubicBezTo>
                    <a:pt x="749" y="7"/>
                    <a:pt x="754" y="14"/>
                    <a:pt x="760" y="20"/>
                  </a:cubicBezTo>
                  <a:lnTo>
                    <a:pt x="760" y="20"/>
                  </a:lnTo>
                  <a:cubicBezTo>
                    <a:pt x="754" y="8"/>
                    <a:pt x="748" y="0"/>
                    <a:pt x="743" y="0"/>
                  </a:cubicBezTo>
                  <a:close/>
                  <a:moveTo>
                    <a:pt x="760" y="20"/>
                  </a:moveTo>
                  <a:cubicBezTo>
                    <a:pt x="789" y="82"/>
                    <a:pt x="814" y="270"/>
                    <a:pt x="612" y="335"/>
                  </a:cubicBezTo>
                  <a:cubicBezTo>
                    <a:pt x="309" y="566"/>
                    <a:pt x="230" y="2505"/>
                    <a:pt x="230" y="2505"/>
                  </a:cubicBezTo>
                  <a:cubicBezTo>
                    <a:pt x="230" y="2505"/>
                    <a:pt x="283" y="2893"/>
                    <a:pt x="0" y="2919"/>
                  </a:cubicBezTo>
                  <a:cubicBezTo>
                    <a:pt x="66" y="2952"/>
                    <a:pt x="119" y="2985"/>
                    <a:pt x="184" y="3018"/>
                  </a:cubicBezTo>
                  <a:lnTo>
                    <a:pt x="309" y="3064"/>
                  </a:lnTo>
                  <a:cubicBezTo>
                    <a:pt x="448" y="3113"/>
                    <a:pt x="580" y="3136"/>
                    <a:pt x="703" y="3136"/>
                  </a:cubicBezTo>
                  <a:cubicBezTo>
                    <a:pt x="1125" y="3136"/>
                    <a:pt x="1435" y="2856"/>
                    <a:pt x="1532" y="2367"/>
                  </a:cubicBezTo>
                  <a:cubicBezTo>
                    <a:pt x="1545" y="2327"/>
                    <a:pt x="1552" y="2275"/>
                    <a:pt x="1552" y="2235"/>
                  </a:cubicBezTo>
                  <a:cubicBezTo>
                    <a:pt x="1558" y="2170"/>
                    <a:pt x="1558" y="2111"/>
                    <a:pt x="1558" y="2038"/>
                  </a:cubicBezTo>
                  <a:cubicBezTo>
                    <a:pt x="1558" y="1972"/>
                    <a:pt x="1558" y="1907"/>
                    <a:pt x="1552" y="1841"/>
                  </a:cubicBezTo>
                  <a:cubicBezTo>
                    <a:pt x="1545" y="1795"/>
                    <a:pt x="1545" y="1736"/>
                    <a:pt x="1532" y="1683"/>
                  </a:cubicBezTo>
                  <a:cubicBezTo>
                    <a:pt x="1526" y="1637"/>
                    <a:pt x="1519" y="1578"/>
                    <a:pt x="1499" y="1519"/>
                  </a:cubicBezTo>
                  <a:cubicBezTo>
                    <a:pt x="1466" y="1354"/>
                    <a:pt x="1420" y="1203"/>
                    <a:pt x="1355" y="1039"/>
                  </a:cubicBezTo>
                  <a:cubicBezTo>
                    <a:pt x="1335" y="1006"/>
                    <a:pt x="1328" y="973"/>
                    <a:pt x="1315" y="927"/>
                  </a:cubicBezTo>
                  <a:cubicBezTo>
                    <a:pt x="1249" y="783"/>
                    <a:pt x="1171" y="631"/>
                    <a:pt x="1092" y="493"/>
                  </a:cubicBezTo>
                  <a:cubicBezTo>
                    <a:pt x="997" y="330"/>
                    <a:pt x="885" y="172"/>
                    <a:pt x="760"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67"/>
            <p:cNvSpPr/>
            <p:nvPr/>
          </p:nvSpPr>
          <p:spPr>
            <a:xfrm>
              <a:off x="7234069" y="1795286"/>
              <a:ext cx="107486" cy="137223"/>
            </a:xfrm>
            <a:custGeom>
              <a:avLst/>
              <a:gdLst/>
              <a:ahLst/>
              <a:cxnLst/>
              <a:rect l="l" t="t" r="r" b="b"/>
              <a:pathLst>
                <a:path w="2335" h="2981" extrusionOk="0">
                  <a:moveTo>
                    <a:pt x="645" y="1"/>
                  </a:moveTo>
                  <a:cubicBezTo>
                    <a:pt x="261" y="1"/>
                    <a:pt x="1" y="301"/>
                    <a:pt x="1" y="823"/>
                  </a:cubicBezTo>
                  <a:lnTo>
                    <a:pt x="1" y="915"/>
                  </a:lnTo>
                  <a:cubicBezTo>
                    <a:pt x="53" y="1632"/>
                    <a:pt x="560" y="2467"/>
                    <a:pt x="1177" y="2822"/>
                  </a:cubicBezTo>
                  <a:cubicBezTo>
                    <a:pt x="1365" y="2929"/>
                    <a:pt x="1542" y="2980"/>
                    <a:pt x="1698" y="2980"/>
                  </a:cubicBezTo>
                  <a:cubicBezTo>
                    <a:pt x="2056" y="2980"/>
                    <a:pt x="2307" y="2712"/>
                    <a:pt x="2335" y="2250"/>
                  </a:cubicBezTo>
                  <a:lnTo>
                    <a:pt x="2335" y="2158"/>
                  </a:lnTo>
                  <a:cubicBezTo>
                    <a:pt x="2335" y="1415"/>
                    <a:pt x="1822" y="527"/>
                    <a:pt x="1171" y="159"/>
                  </a:cubicBezTo>
                  <a:cubicBezTo>
                    <a:pt x="981" y="52"/>
                    <a:pt x="803" y="1"/>
                    <a:pt x="645"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67"/>
            <p:cNvSpPr/>
            <p:nvPr/>
          </p:nvSpPr>
          <p:spPr>
            <a:xfrm>
              <a:off x="7234069" y="1795286"/>
              <a:ext cx="107486" cy="137223"/>
            </a:xfrm>
            <a:custGeom>
              <a:avLst/>
              <a:gdLst/>
              <a:ahLst/>
              <a:cxnLst/>
              <a:rect l="l" t="t" r="r" b="b"/>
              <a:pathLst>
                <a:path w="2335" h="2981" extrusionOk="0">
                  <a:moveTo>
                    <a:pt x="645" y="1"/>
                  </a:moveTo>
                  <a:cubicBezTo>
                    <a:pt x="261" y="1"/>
                    <a:pt x="1" y="301"/>
                    <a:pt x="1" y="823"/>
                  </a:cubicBezTo>
                  <a:lnTo>
                    <a:pt x="1" y="915"/>
                  </a:lnTo>
                  <a:cubicBezTo>
                    <a:pt x="53" y="1632"/>
                    <a:pt x="560" y="2467"/>
                    <a:pt x="1177" y="2822"/>
                  </a:cubicBezTo>
                  <a:cubicBezTo>
                    <a:pt x="1365" y="2929"/>
                    <a:pt x="1542" y="2980"/>
                    <a:pt x="1698" y="2980"/>
                  </a:cubicBezTo>
                  <a:cubicBezTo>
                    <a:pt x="2056" y="2980"/>
                    <a:pt x="2307" y="2712"/>
                    <a:pt x="2335" y="2250"/>
                  </a:cubicBezTo>
                  <a:lnTo>
                    <a:pt x="2335" y="2158"/>
                  </a:lnTo>
                  <a:cubicBezTo>
                    <a:pt x="2335" y="1415"/>
                    <a:pt x="1822" y="527"/>
                    <a:pt x="1171" y="159"/>
                  </a:cubicBezTo>
                  <a:cubicBezTo>
                    <a:pt x="981" y="52"/>
                    <a:pt x="803" y="1"/>
                    <a:pt x="645"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67"/>
            <p:cNvSpPr/>
            <p:nvPr/>
          </p:nvSpPr>
          <p:spPr>
            <a:xfrm>
              <a:off x="7237107" y="1798600"/>
              <a:ext cx="102330" cy="130870"/>
            </a:xfrm>
            <a:custGeom>
              <a:avLst/>
              <a:gdLst/>
              <a:ahLst/>
              <a:cxnLst/>
              <a:rect l="l" t="t" r="r" b="b"/>
              <a:pathLst>
                <a:path w="2223" h="2843" extrusionOk="0">
                  <a:moveTo>
                    <a:pt x="613" y="1"/>
                  </a:moveTo>
                  <a:cubicBezTo>
                    <a:pt x="248" y="1"/>
                    <a:pt x="0" y="290"/>
                    <a:pt x="0" y="784"/>
                  </a:cubicBezTo>
                  <a:cubicBezTo>
                    <a:pt x="0" y="1487"/>
                    <a:pt x="494" y="2342"/>
                    <a:pt x="1111" y="2690"/>
                  </a:cubicBezTo>
                  <a:cubicBezTo>
                    <a:pt x="1291" y="2794"/>
                    <a:pt x="1461" y="2842"/>
                    <a:pt x="1610" y="2842"/>
                  </a:cubicBezTo>
                  <a:cubicBezTo>
                    <a:pt x="1975" y="2842"/>
                    <a:pt x="2223" y="2553"/>
                    <a:pt x="2223" y="2059"/>
                  </a:cubicBezTo>
                  <a:cubicBezTo>
                    <a:pt x="2223" y="1356"/>
                    <a:pt x="1723" y="501"/>
                    <a:pt x="1111" y="153"/>
                  </a:cubicBezTo>
                  <a:cubicBezTo>
                    <a:pt x="932" y="49"/>
                    <a:pt x="762" y="1"/>
                    <a:pt x="613"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67"/>
            <p:cNvSpPr/>
            <p:nvPr/>
          </p:nvSpPr>
          <p:spPr>
            <a:xfrm>
              <a:off x="7238925" y="1804075"/>
              <a:ext cx="100502" cy="125398"/>
            </a:xfrm>
            <a:custGeom>
              <a:avLst/>
              <a:gdLst/>
              <a:ahLst/>
              <a:cxnLst/>
              <a:rect l="l" t="t" r="r" b="b"/>
              <a:pathLst>
                <a:path w="2223" h="2843" extrusionOk="0">
                  <a:moveTo>
                    <a:pt x="613" y="1"/>
                  </a:moveTo>
                  <a:cubicBezTo>
                    <a:pt x="248" y="1"/>
                    <a:pt x="0" y="290"/>
                    <a:pt x="0" y="784"/>
                  </a:cubicBezTo>
                  <a:cubicBezTo>
                    <a:pt x="0" y="1487"/>
                    <a:pt x="494" y="2342"/>
                    <a:pt x="1111" y="2690"/>
                  </a:cubicBezTo>
                  <a:cubicBezTo>
                    <a:pt x="1291" y="2794"/>
                    <a:pt x="1461" y="2842"/>
                    <a:pt x="1610" y="2842"/>
                  </a:cubicBezTo>
                  <a:cubicBezTo>
                    <a:pt x="1975" y="2842"/>
                    <a:pt x="2223" y="2553"/>
                    <a:pt x="2223" y="2059"/>
                  </a:cubicBezTo>
                  <a:cubicBezTo>
                    <a:pt x="2223" y="1356"/>
                    <a:pt x="1723" y="501"/>
                    <a:pt x="1111" y="153"/>
                  </a:cubicBezTo>
                  <a:cubicBezTo>
                    <a:pt x="932" y="49"/>
                    <a:pt x="762" y="1"/>
                    <a:pt x="613"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67"/>
            <p:cNvSpPr/>
            <p:nvPr/>
          </p:nvSpPr>
          <p:spPr>
            <a:xfrm>
              <a:off x="7247096" y="1798048"/>
              <a:ext cx="92019" cy="125393"/>
            </a:xfrm>
            <a:custGeom>
              <a:avLst/>
              <a:gdLst/>
              <a:ahLst/>
              <a:cxnLst/>
              <a:rect l="l" t="t" r="r" b="b"/>
              <a:pathLst>
                <a:path w="1999" h="2724" extrusionOk="0">
                  <a:moveTo>
                    <a:pt x="399" y="0"/>
                  </a:moveTo>
                  <a:cubicBezTo>
                    <a:pt x="337" y="0"/>
                    <a:pt x="279" y="9"/>
                    <a:pt x="224" y="27"/>
                  </a:cubicBezTo>
                  <a:cubicBezTo>
                    <a:pt x="79" y="165"/>
                    <a:pt x="0" y="382"/>
                    <a:pt x="0" y="664"/>
                  </a:cubicBezTo>
                  <a:cubicBezTo>
                    <a:pt x="0" y="1368"/>
                    <a:pt x="493" y="2222"/>
                    <a:pt x="1111" y="2571"/>
                  </a:cubicBezTo>
                  <a:cubicBezTo>
                    <a:pt x="1284" y="2676"/>
                    <a:pt x="1448" y="2723"/>
                    <a:pt x="1593" y="2723"/>
                  </a:cubicBezTo>
                  <a:cubicBezTo>
                    <a:pt x="1658" y="2723"/>
                    <a:pt x="1719" y="2714"/>
                    <a:pt x="1775" y="2696"/>
                  </a:cubicBezTo>
                  <a:cubicBezTo>
                    <a:pt x="1914" y="2558"/>
                    <a:pt x="1999" y="2341"/>
                    <a:pt x="1999" y="2058"/>
                  </a:cubicBezTo>
                  <a:cubicBezTo>
                    <a:pt x="1999" y="1355"/>
                    <a:pt x="1506" y="500"/>
                    <a:pt x="888" y="152"/>
                  </a:cubicBezTo>
                  <a:cubicBezTo>
                    <a:pt x="712" y="50"/>
                    <a:pt x="546" y="0"/>
                    <a:pt x="399"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67"/>
            <p:cNvSpPr/>
            <p:nvPr/>
          </p:nvSpPr>
          <p:spPr>
            <a:xfrm>
              <a:off x="7247096" y="1798048"/>
              <a:ext cx="92019" cy="125393"/>
            </a:xfrm>
            <a:custGeom>
              <a:avLst/>
              <a:gdLst/>
              <a:ahLst/>
              <a:cxnLst/>
              <a:rect l="l" t="t" r="r" b="b"/>
              <a:pathLst>
                <a:path w="1999" h="2724" extrusionOk="0">
                  <a:moveTo>
                    <a:pt x="399" y="0"/>
                  </a:moveTo>
                  <a:cubicBezTo>
                    <a:pt x="337" y="0"/>
                    <a:pt x="279" y="9"/>
                    <a:pt x="224" y="27"/>
                  </a:cubicBezTo>
                  <a:cubicBezTo>
                    <a:pt x="79" y="165"/>
                    <a:pt x="0" y="382"/>
                    <a:pt x="0" y="664"/>
                  </a:cubicBezTo>
                  <a:cubicBezTo>
                    <a:pt x="0" y="1368"/>
                    <a:pt x="493" y="2222"/>
                    <a:pt x="1111" y="2571"/>
                  </a:cubicBezTo>
                  <a:cubicBezTo>
                    <a:pt x="1284" y="2676"/>
                    <a:pt x="1448" y="2723"/>
                    <a:pt x="1593" y="2723"/>
                  </a:cubicBezTo>
                  <a:cubicBezTo>
                    <a:pt x="1658" y="2723"/>
                    <a:pt x="1719" y="2714"/>
                    <a:pt x="1775" y="2696"/>
                  </a:cubicBezTo>
                  <a:cubicBezTo>
                    <a:pt x="1914" y="2558"/>
                    <a:pt x="1999" y="2341"/>
                    <a:pt x="1999" y="2058"/>
                  </a:cubicBezTo>
                  <a:cubicBezTo>
                    <a:pt x="1999" y="1355"/>
                    <a:pt x="1506" y="500"/>
                    <a:pt x="888" y="152"/>
                  </a:cubicBezTo>
                  <a:cubicBezTo>
                    <a:pt x="712" y="50"/>
                    <a:pt x="546" y="0"/>
                    <a:pt x="399" y="0"/>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67"/>
            <p:cNvSpPr/>
            <p:nvPr/>
          </p:nvSpPr>
          <p:spPr>
            <a:xfrm>
              <a:off x="7258282" y="1808313"/>
              <a:ext cx="59658" cy="108084"/>
            </a:xfrm>
            <a:custGeom>
              <a:avLst/>
              <a:gdLst/>
              <a:ahLst/>
              <a:cxnLst/>
              <a:rect l="l" t="t" r="r" b="b"/>
              <a:pathLst>
                <a:path w="1296" h="2348" extrusionOk="0">
                  <a:moveTo>
                    <a:pt x="612" y="1"/>
                  </a:moveTo>
                  <a:lnTo>
                    <a:pt x="389" y="126"/>
                  </a:lnTo>
                  <a:lnTo>
                    <a:pt x="389" y="178"/>
                  </a:lnTo>
                  <a:lnTo>
                    <a:pt x="389" y="198"/>
                  </a:lnTo>
                  <a:cubicBezTo>
                    <a:pt x="375" y="205"/>
                    <a:pt x="356" y="211"/>
                    <a:pt x="329" y="224"/>
                  </a:cubicBezTo>
                  <a:cubicBezTo>
                    <a:pt x="323" y="224"/>
                    <a:pt x="323" y="231"/>
                    <a:pt x="316" y="231"/>
                  </a:cubicBezTo>
                  <a:cubicBezTo>
                    <a:pt x="290" y="244"/>
                    <a:pt x="158" y="310"/>
                    <a:pt x="112" y="336"/>
                  </a:cubicBezTo>
                  <a:cubicBezTo>
                    <a:pt x="99" y="336"/>
                    <a:pt x="99" y="343"/>
                    <a:pt x="93" y="343"/>
                  </a:cubicBezTo>
                  <a:cubicBezTo>
                    <a:pt x="34" y="389"/>
                    <a:pt x="1" y="468"/>
                    <a:pt x="1" y="593"/>
                  </a:cubicBezTo>
                  <a:cubicBezTo>
                    <a:pt x="1" y="731"/>
                    <a:pt x="47" y="849"/>
                    <a:pt x="99" y="954"/>
                  </a:cubicBezTo>
                  <a:cubicBezTo>
                    <a:pt x="112" y="961"/>
                    <a:pt x="112" y="967"/>
                    <a:pt x="119" y="980"/>
                  </a:cubicBezTo>
                  <a:cubicBezTo>
                    <a:pt x="126" y="987"/>
                    <a:pt x="126" y="994"/>
                    <a:pt x="132" y="1000"/>
                  </a:cubicBezTo>
                  <a:cubicBezTo>
                    <a:pt x="145" y="1007"/>
                    <a:pt x="145" y="1020"/>
                    <a:pt x="152" y="1026"/>
                  </a:cubicBezTo>
                  <a:lnTo>
                    <a:pt x="158" y="1033"/>
                  </a:lnTo>
                  <a:lnTo>
                    <a:pt x="178" y="1053"/>
                  </a:lnTo>
                  <a:cubicBezTo>
                    <a:pt x="218" y="1099"/>
                    <a:pt x="250" y="1145"/>
                    <a:pt x="290" y="1184"/>
                  </a:cubicBezTo>
                  <a:cubicBezTo>
                    <a:pt x="310" y="1197"/>
                    <a:pt x="329" y="1217"/>
                    <a:pt x="349" y="1243"/>
                  </a:cubicBezTo>
                  <a:lnTo>
                    <a:pt x="250" y="1217"/>
                  </a:lnTo>
                  <a:lnTo>
                    <a:pt x="27" y="1342"/>
                  </a:lnTo>
                  <a:cubicBezTo>
                    <a:pt x="80" y="1579"/>
                    <a:pt x="218" y="1782"/>
                    <a:pt x="421" y="1953"/>
                  </a:cubicBezTo>
                  <a:lnTo>
                    <a:pt x="421" y="2184"/>
                  </a:lnTo>
                  <a:lnTo>
                    <a:pt x="691" y="2348"/>
                  </a:lnTo>
                  <a:lnTo>
                    <a:pt x="914" y="2230"/>
                  </a:lnTo>
                  <a:lnTo>
                    <a:pt x="914" y="2151"/>
                  </a:lnTo>
                  <a:cubicBezTo>
                    <a:pt x="934" y="2151"/>
                    <a:pt x="947" y="2144"/>
                    <a:pt x="954" y="2137"/>
                  </a:cubicBezTo>
                  <a:cubicBezTo>
                    <a:pt x="987" y="2111"/>
                    <a:pt x="1145" y="2039"/>
                    <a:pt x="1177" y="2013"/>
                  </a:cubicBezTo>
                  <a:cubicBezTo>
                    <a:pt x="1250" y="1967"/>
                    <a:pt x="1283" y="1875"/>
                    <a:pt x="1283" y="1743"/>
                  </a:cubicBezTo>
                  <a:cubicBezTo>
                    <a:pt x="1283" y="1480"/>
                    <a:pt x="1151" y="1296"/>
                    <a:pt x="1000" y="1145"/>
                  </a:cubicBezTo>
                  <a:lnTo>
                    <a:pt x="1000" y="1145"/>
                  </a:lnTo>
                  <a:lnTo>
                    <a:pt x="1072" y="1164"/>
                  </a:lnTo>
                  <a:lnTo>
                    <a:pt x="1296" y="1046"/>
                  </a:lnTo>
                  <a:cubicBezTo>
                    <a:pt x="1283" y="994"/>
                    <a:pt x="1276" y="948"/>
                    <a:pt x="1263" y="902"/>
                  </a:cubicBezTo>
                  <a:cubicBezTo>
                    <a:pt x="1237" y="823"/>
                    <a:pt x="1197" y="750"/>
                    <a:pt x="1151" y="678"/>
                  </a:cubicBezTo>
                  <a:cubicBezTo>
                    <a:pt x="1079" y="560"/>
                    <a:pt x="980" y="468"/>
                    <a:pt x="882" y="395"/>
                  </a:cubicBezTo>
                  <a:lnTo>
                    <a:pt x="882" y="165"/>
                  </a:lnTo>
                  <a:lnTo>
                    <a:pt x="612"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67"/>
            <p:cNvSpPr/>
            <p:nvPr/>
          </p:nvSpPr>
          <p:spPr>
            <a:xfrm>
              <a:off x="7290043" y="1905161"/>
              <a:ext cx="10357" cy="10634"/>
            </a:xfrm>
            <a:custGeom>
              <a:avLst/>
              <a:gdLst/>
              <a:ahLst/>
              <a:cxnLst/>
              <a:rect l="l" t="t" r="r" b="b"/>
              <a:pathLst>
                <a:path w="225" h="231" extrusionOk="0">
                  <a:moveTo>
                    <a:pt x="1" y="1"/>
                  </a:moveTo>
                  <a:lnTo>
                    <a:pt x="1" y="231"/>
                  </a:lnTo>
                  <a:lnTo>
                    <a:pt x="224" y="106"/>
                  </a:lnTo>
                  <a:lnTo>
                    <a:pt x="224" y="33"/>
                  </a:lnTo>
                  <a:cubicBezTo>
                    <a:pt x="207" y="37"/>
                    <a:pt x="187" y="40"/>
                    <a:pt x="166" y="40"/>
                  </a:cubicBezTo>
                  <a:cubicBezTo>
                    <a:pt x="117" y="40"/>
                    <a:pt x="61" y="28"/>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67"/>
            <p:cNvSpPr/>
            <p:nvPr/>
          </p:nvSpPr>
          <p:spPr>
            <a:xfrm>
              <a:off x="7259202" y="1864010"/>
              <a:ext cx="25456" cy="9713"/>
            </a:xfrm>
            <a:custGeom>
              <a:avLst/>
              <a:gdLst/>
              <a:ahLst/>
              <a:cxnLst/>
              <a:rect l="l" t="t" r="r" b="b"/>
              <a:pathLst>
                <a:path w="553" h="211" extrusionOk="0">
                  <a:moveTo>
                    <a:pt x="224" y="1"/>
                  </a:moveTo>
                  <a:lnTo>
                    <a:pt x="0" y="119"/>
                  </a:lnTo>
                  <a:lnTo>
                    <a:pt x="329" y="211"/>
                  </a:lnTo>
                  <a:lnTo>
                    <a:pt x="553" y="86"/>
                  </a:lnTo>
                  <a:lnTo>
                    <a:pt x="224"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67"/>
            <p:cNvSpPr/>
            <p:nvPr/>
          </p:nvSpPr>
          <p:spPr>
            <a:xfrm>
              <a:off x="7259202" y="1864010"/>
              <a:ext cx="25456" cy="9713"/>
            </a:xfrm>
            <a:custGeom>
              <a:avLst/>
              <a:gdLst/>
              <a:ahLst/>
              <a:cxnLst/>
              <a:rect l="l" t="t" r="r" b="b"/>
              <a:pathLst>
                <a:path w="553" h="211" extrusionOk="0">
                  <a:moveTo>
                    <a:pt x="224" y="1"/>
                  </a:moveTo>
                  <a:lnTo>
                    <a:pt x="0" y="119"/>
                  </a:lnTo>
                  <a:lnTo>
                    <a:pt x="329" y="211"/>
                  </a:lnTo>
                  <a:lnTo>
                    <a:pt x="553" y="86"/>
                  </a:lnTo>
                  <a:lnTo>
                    <a:pt x="224"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67"/>
            <p:cNvSpPr/>
            <p:nvPr/>
          </p:nvSpPr>
          <p:spPr>
            <a:xfrm>
              <a:off x="7289767" y="1905161"/>
              <a:ext cx="10634" cy="10634"/>
            </a:xfrm>
            <a:custGeom>
              <a:avLst/>
              <a:gdLst/>
              <a:ahLst/>
              <a:cxnLst/>
              <a:rect l="l" t="t" r="r" b="b"/>
              <a:pathLst>
                <a:path w="231" h="231" extrusionOk="0">
                  <a:moveTo>
                    <a:pt x="0" y="1"/>
                  </a:moveTo>
                  <a:lnTo>
                    <a:pt x="0" y="231"/>
                  </a:lnTo>
                  <a:lnTo>
                    <a:pt x="230" y="106"/>
                  </a:lnTo>
                  <a:lnTo>
                    <a:pt x="230" y="33"/>
                  </a:lnTo>
                  <a:lnTo>
                    <a:pt x="0"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67"/>
            <p:cNvSpPr/>
            <p:nvPr/>
          </p:nvSpPr>
          <p:spPr>
            <a:xfrm>
              <a:off x="7289767" y="1905161"/>
              <a:ext cx="10634" cy="10634"/>
            </a:xfrm>
            <a:custGeom>
              <a:avLst/>
              <a:gdLst/>
              <a:ahLst/>
              <a:cxnLst/>
              <a:rect l="l" t="t" r="r" b="b"/>
              <a:pathLst>
                <a:path w="231" h="231" extrusionOk="0">
                  <a:moveTo>
                    <a:pt x="0" y="1"/>
                  </a:moveTo>
                  <a:lnTo>
                    <a:pt x="0" y="231"/>
                  </a:lnTo>
                  <a:lnTo>
                    <a:pt x="230" y="106"/>
                  </a:lnTo>
                  <a:lnTo>
                    <a:pt x="230" y="33"/>
                  </a:lnTo>
                  <a:lnTo>
                    <a:pt x="0"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67"/>
            <p:cNvSpPr/>
            <p:nvPr/>
          </p:nvSpPr>
          <p:spPr>
            <a:xfrm>
              <a:off x="7257982" y="1812732"/>
              <a:ext cx="49071" cy="102008"/>
            </a:xfrm>
            <a:custGeom>
              <a:avLst/>
              <a:gdLst/>
              <a:ahLst/>
              <a:cxnLst/>
              <a:rect l="l" t="t" r="r" b="b"/>
              <a:pathLst>
                <a:path w="1066" h="2216" extrusionOk="0">
                  <a:moveTo>
                    <a:pt x="382" y="0"/>
                  </a:moveTo>
                  <a:lnTo>
                    <a:pt x="389" y="66"/>
                  </a:lnTo>
                  <a:lnTo>
                    <a:pt x="389" y="244"/>
                  </a:lnTo>
                  <a:cubicBezTo>
                    <a:pt x="389" y="244"/>
                    <a:pt x="322" y="191"/>
                    <a:pt x="232" y="191"/>
                  </a:cubicBezTo>
                  <a:cubicBezTo>
                    <a:pt x="195" y="191"/>
                    <a:pt x="154" y="199"/>
                    <a:pt x="112" y="224"/>
                  </a:cubicBezTo>
                  <a:cubicBezTo>
                    <a:pt x="99" y="224"/>
                    <a:pt x="99" y="231"/>
                    <a:pt x="93" y="231"/>
                  </a:cubicBezTo>
                  <a:cubicBezTo>
                    <a:pt x="34" y="270"/>
                    <a:pt x="1" y="355"/>
                    <a:pt x="1" y="474"/>
                  </a:cubicBezTo>
                  <a:cubicBezTo>
                    <a:pt x="1" y="618"/>
                    <a:pt x="47" y="730"/>
                    <a:pt x="99" y="835"/>
                  </a:cubicBezTo>
                  <a:cubicBezTo>
                    <a:pt x="112" y="849"/>
                    <a:pt x="112" y="855"/>
                    <a:pt x="119" y="862"/>
                  </a:cubicBezTo>
                  <a:cubicBezTo>
                    <a:pt x="126" y="868"/>
                    <a:pt x="126" y="881"/>
                    <a:pt x="132" y="888"/>
                  </a:cubicBezTo>
                  <a:cubicBezTo>
                    <a:pt x="145" y="895"/>
                    <a:pt x="145" y="901"/>
                    <a:pt x="152" y="908"/>
                  </a:cubicBezTo>
                  <a:lnTo>
                    <a:pt x="158" y="921"/>
                  </a:lnTo>
                  <a:lnTo>
                    <a:pt x="178" y="934"/>
                  </a:lnTo>
                  <a:cubicBezTo>
                    <a:pt x="218" y="987"/>
                    <a:pt x="250" y="1026"/>
                    <a:pt x="290" y="1065"/>
                  </a:cubicBezTo>
                  <a:lnTo>
                    <a:pt x="349" y="1125"/>
                  </a:lnTo>
                  <a:cubicBezTo>
                    <a:pt x="382" y="1151"/>
                    <a:pt x="408" y="1184"/>
                    <a:pt x="441" y="1210"/>
                  </a:cubicBezTo>
                  <a:cubicBezTo>
                    <a:pt x="448" y="1217"/>
                    <a:pt x="461" y="1223"/>
                    <a:pt x="474" y="1243"/>
                  </a:cubicBezTo>
                  <a:cubicBezTo>
                    <a:pt x="553" y="1315"/>
                    <a:pt x="612" y="1361"/>
                    <a:pt x="651" y="1414"/>
                  </a:cubicBezTo>
                  <a:cubicBezTo>
                    <a:pt x="678" y="1447"/>
                    <a:pt x="691" y="1473"/>
                    <a:pt x="704" y="1506"/>
                  </a:cubicBezTo>
                  <a:cubicBezTo>
                    <a:pt x="711" y="1519"/>
                    <a:pt x="711" y="1539"/>
                    <a:pt x="711" y="1552"/>
                  </a:cubicBezTo>
                  <a:cubicBezTo>
                    <a:pt x="711" y="1593"/>
                    <a:pt x="696" y="1621"/>
                    <a:pt x="656" y="1621"/>
                  </a:cubicBezTo>
                  <a:cubicBezTo>
                    <a:pt x="632" y="1621"/>
                    <a:pt x="598" y="1610"/>
                    <a:pt x="553" y="1585"/>
                  </a:cubicBezTo>
                  <a:cubicBezTo>
                    <a:pt x="428" y="1513"/>
                    <a:pt x="362" y="1414"/>
                    <a:pt x="349" y="1296"/>
                  </a:cubicBezTo>
                  <a:lnTo>
                    <a:pt x="20" y="1210"/>
                  </a:lnTo>
                  <a:lnTo>
                    <a:pt x="20" y="1210"/>
                  </a:lnTo>
                  <a:cubicBezTo>
                    <a:pt x="66" y="1447"/>
                    <a:pt x="211" y="1651"/>
                    <a:pt x="415" y="1822"/>
                  </a:cubicBezTo>
                  <a:lnTo>
                    <a:pt x="415" y="2052"/>
                  </a:lnTo>
                  <a:lnTo>
                    <a:pt x="684" y="2216"/>
                  </a:lnTo>
                  <a:lnTo>
                    <a:pt x="684" y="1986"/>
                  </a:lnTo>
                  <a:cubicBezTo>
                    <a:pt x="752" y="2016"/>
                    <a:pt x="809" y="2031"/>
                    <a:pt x="857" y="2031"/>
                  </a:cubicBezTo>
                  <a:cubicBezTo>
                    <a:pt x="894" y="2031"/>
                    <a:pt x="926" y="2023"/>
                    <a:pt x="954" y="2006"/>
                  </a:cubicBezTo>
                  <a:cubicBezTo>
                    <a:pt x="1020" y="1966"/>
                    <a:pt x="1053" y="1881"/>
                    <a:pt x="1053" y="1743"/>
                  </a:cubicBezTo>
                  <a:cubicBezTo>
                    <a:pt x="1053" y="1440"/>
                    <a:pt x="882" y="1243"/>
                    <a:pt x="691" y="1065"/>
                  </a:cubicBezTo>
                  <a:cubicBezTo>
                    <a:pt x="520" y="914"/>
                    <a:pt x="362" y="816"/>
                    <a:pt x="362" y="664"/>
                  </a:cubicBezTo>
                  <a:cubicBezTo>
                    <a:pt x="362" y="611"/>
                    <a:pt x="382" y="587"/>
                    <a:pt x="416" y="587"/>
                  </a:cubicBezTo>
                  <a:cubicBezTo>
                    <a:pt x="441" y="587"/>
                    <a:pt x="474" y="600"/>
                    <a:pt x="513" y="625"/>
                  </a:cubicBezTo>
                  <a:cubicBezTo>
                    <a:pt x="651" y="704"/>
                    <a:pt x="711" y="855"/>
                    <a:pt x="717" y="947"/>
                  </a:cubicBezTo>
                  <a:lnTo>
                    <a:pt x="1066" y="1046"/>
                  </a:lnTo>
                  <a:cubicBezTo>
                    <a:pt x="1053" y="993"/>
                    <a:pt x="1046" y="947"/>
                    <a:pt x="1033" y="901"/>
                  </a:cubicBezTo>
                  <a:cubicBezTo>
                    <a:pt x="1007" y="822"/>
                    <a:pt x="967" y="750"/>
                    <a:pt x="921" y="684"/>
                  </a:cubicBezTo>
                  <a:cubicBezTo>
                    <a:pt x="849" y="559"/>
                    <a:pt x="750" y="467"/>
                    <a:pt x="651" y="395"/>
                  </a:cubicBezTo>
                  <a:lnTo>
                    <a:pt x="651" y="165"/>
                  </a:lnTo>
                  <a:lnTo>
                    <a:pt x="382"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67"/>
            <p:cNvSpPr/>
            <p:nvPr/>
          </p:nvSpPr>
          <p:spPr>
            <a:xfrm>
              <a:off x="7257982" y="1812732"/>
              <a:ext cx="49071" cy="102008"/>
            </a:xfrm>
            <a:custGeom>
              <a:avLst/>
              <a:gdLst/>
              <a:ahLst/>
              <a:cxnLst/>
              <a:rect l="l" t="t" r="r" b="b"/>
              <a:pathLst>
                <a:path w="1066" h="2216" extrusionOk="0">
                  <a:moveTo>
                    <a:pt x="382" y="0"/>
                  </a:moveTo>
                  <a:lnTo>
                    <a:pt x="389" y="66"/>
                  </a:lnTo>
                  <a:lnTo>
                    <a:pt x="389" y="244"/>
                  </a:lnTo>
                  <a:cubicBezTo>
                    <a:pt x="389" y="244"/>
                    <a:pt x="322" y="191"/>
                    <a:pt x="232" y="191"/>
                  </a:cubicBezTo>
                  <a:cubicBezTo>
                    <a:pt x="195" y="191"/>
                    <a:pt x="154" y="199"/>
                    <a:pt x="112" y="224"/>
                  </a:cubicBezTo>
                  <a:cubicBezTo>
                    <a:pt x="99" y="224"/>
                    <a:pt x="99" y="231"/>
                    <a:pt x="93" y="231"/>
                  </a:cubicBezTo>
                  <a:cubicBezTo>
                    <a:pt x="34" y="270"/>
                    <a:pt x="1" y="355"/>
                    <a:pt x="1" y="474"/>
                  </a:cubicBezTo>
                  <a:cubicBezTo>
                    <a:pt x="1" y="618"/>
                    <a:pt x="47" y="730"/>
                    <a:pt x="99" y="835"/>
                  </a:cubicBezTo>
                  <a:cubicBezTo>
                    <a:pt x="112" y="849"/>
                    <a:pt x="112" y="855"/>
                    <a:pt x="119" y="862"/>
                  </a:cubicBezTo>
                  <a:cubicBezTo>
                    <a:pt x="126" y="868"/>
                    <a:pt x="126" y="881"/>
                    <a:pt x="132" y="888"/>
                  </a:cubicBezTo>
                  <a:cubicBezTo>
                    <a:pt x="145" y="895"/>
                    <a:pt x="145" y="901"/>
                    <a:pt x="152" y="908"/>
                  </a:cubicBezTo>
                  <a:lnTo>
                    <a:pt x="158" y="921"/>
                  </a:lnTo>
                  <a:lnTo>
                    <a:pt x="178" y="934"/>
                  </a:lnTo>
                  <a:cubicBezTo>
                    <a:pt x="218" y="987"/>
                    <a:pt x="250" y="1026"/>
                    <a:pt x="290" y="1065"/>
                  </a:cubicBezTo>
                  <a:lnTo>
                    <a:pt x="349" y="1125"/>
                  </a:lnTo>
                  <a:cubicBezTo>
                    <a:pt x="382" y="1151"/>
                    <a:pt x="408" y="1184"/>
                    <a:pt x="441" y="1210"/>
                  </a:cubicBezTo>
                  <a:cubicBezTo>
                    <a:pt x="448" y="1217"/>
                    <a:pt x="461" y="1223"/>
                    <a:pt x="474" y="1243"/>
                  </a:cubicBezTo>
                  <a:cubicBezTo>
                    <a:pt x="553" y="1315"/>
                    <a:pt x="612" y="1361"/>
                    <a:pt x="651" y="1414"/>
                  </a:cubicBezTo>
                  <a:cubicBezTo>
                    <a:pt x="678" y="1447"/>
                    <a:pt x="691" y="1473"/>
                    <a:pt x="704" y="1506"/>
                  </a:cubicBezTo>
                  <a:cubicBezTo>
                    <a:pt x="711" y="1519"/>
                    <a:pt x="711" y="1539"/>
                    <a:pt x="711" y="1552"/>
                  </a:cubicBezTo>
                  <a:cubicBezTo>
                    <a:pt x="711" y="1593"/>
                    <a:pt x="696" y="1621"/>
                    <a:pt x="656" y="1621"/>
                  </a:cubicBezTo>
                  <a:cubicBezTo>
                    <a:pt x="632" y="1621"/>
                    <a:pt x="598" y="1610"/>
                    <a:pt x="553" y="1585"/>
                  </a:cubicBezTo>
                  <a:cubicBezTo>
                    <a:pt x="428" y="1513"/>
                    <a:pt x="362" y="1414"/>
                    <a:pt x="349" y="1296"/>
                  </a:cubicBezTo>
                  <a:lnTo>
                    <a:pt x="20" y="1210"/>
                  </a:lnTo>
                  <a:lnTo>
                    <a:pt x="20" y="1210"/>
                  </a:lnTo>
                  <a:cubicBezTo>
                    <a:pt x="66" y="1447"/>
                    <a:pt x="211" y="1651"/>
                    <a:pt x="415" y="1822"/>
                  </a:cubicBezTo>
                  <a:lnTo>
                    <a:pt x="415" y="2052"/>
                  </a:lnTo>
                  <a:lnTo>
                    <a:pt x="684" y="2216"/>
                  </a:lnTo>
                  <a:lnTo>
                    <a:pt x="684" y="1986"/>
                  </a:lnTo>
                  <a:cubicBezTo>
                    <a:pt x="752" y="2016"/>
                    <a:pt x="809" y="2031"/>
                    <a:pt x="857" y="2031"/>
                  </a:cubicBezTo>
                  <a:cubicBezTo>
                    <a:pt x="894" y="2031"/>
                    <a:pt x="926" y="2023"/>
                    <a:pt x="954" y="2006"/>
                  </a:cubicBezTo>
                  <a:cubicBezTo>
                    <a:pt x="1020" y="1966"/>
                    <a:pt x="1053" y="1881"/>
                    <a:pt x="1053" y="1743"/>
                  </a:cubicBezTo>
                  <a:cubicBezTo>
                    <a:pt x="1053" y="1440"/>
                    <a:pt x="882" y="1243"/>
                    <a:pt x="691" y="1065"/>
                  </a:cubicBezTo>
                  <a:cubicBezTo>
                    <a:pt x="520" y="914"/>
                    <a:pt x="362" y="816"/>
                    <a:pt x="362" y="664"/>
                  </a:cubicBezTo>
                  <a:cubicBezTo>
                    <a:pt x="362" y="611"/>
                    <a:pt x="382" y="587"/>
                    <a:pt x="416" y="587"/>
                  </a:cubicBezTo>
                  <a:cubicBezTo>
                    <a:pt x="441" y="587"/>
                    <a:pt x="474" y="600"/>
                    <a:pt x="513" y="625"/>
                  </a:cubicBezTo>
                  <a:cubicBezTo>
                    <a:pt x="651" y="704"/>
                    <a:pt x="711" y="855"/>
                    <a:pt x="717" y="947"/>
                  </a:cubicBezTo>
                  <a:lnTo>
                    <a:pt x="1066" y="1046"/>
                  </a:lnTo>
                  <a:cubicBezTo>
                    <a:pt x="1053" y="993"/>
                    <a:pt x="1046" y="947"/>
                    <a:pt x="1033" y="901"/>
                  </a:cubicBezTo>
                  <a:cubicBezTo>
                    <a:pt x="1007" y="822"/>
                    <a:pt x="967" y="750"/>
                    <a:pt x="921" y="684"/>
                  </a:cubicBezTo>
                  <a:cubicBezTo>
                    <a:pt x="849" y="559"/>
                    <a:pt x="750" y="467"/>
                    <a:pt x="651" y="395"/>
                  </a:cubicBezTo>
                  <a:lnTo>
                    <a:pt x="651" y="165"/>
                  </a:lnTo>
                  <a:lnTo>
                    <a:pt x="3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67"/>
            <p:cNvSpPr/>
            <p:nvPr/>
          </p:nvSpPr>
          <p:spPr>
            <a:xfrm>
              <a:off x="7288570" y="1815586"/>
              <a:ext cx="10311" cy="15789"/>
            </a:xfrm>
            <a:custGeom>
              <a:avLst/>
              <a:gdLst/>
              <a:ahLst/>
              <a:cxnLst/>
              <a:rect l="l" t="t" r="r" b="b"/>
              <a:pathLst>
                <a:path w="224" h="343" extrusionOk="0">
                  <a:moveTo>
                    <a:pt x="224" y="1"/>
                  </a:moveTo>
                  <a:lnTo>
                    <a:pt x="0" y="112"/>
                  </a:lnTo>
                  <a:lnTo>
                    <a:pt x="0" y="343"/>
                  </a:lnTo>
                  <a:lnTo>
                    <a:pt x="224" y="231"/>
                  </a:lnTo>
                  <a:lnTo>
                    <a:pt x="224"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67"/>
            <p:cNvSpPr/>
            <p:nvPr/>
          </p:nvSpPr>
          <p:spPr>
            <a:xfrm>
              <a:off x="7288570" y="1815586"/>
              <a:ext cx="10311" cy="15789"/>
            </a:xfrm>
            <a:custGeom>
              <a:avLst/>
              <a:gdLst/>
              <a:ahLst/>
              <a:cxnLst/>
              <a:rect l="l" t="t" r="r" b="b"/>
              <a:pathLst>
                <a:path w="224" h="343" extrusionOk="0">
                  <a:moveTo>
                    <a:pt x="224" y="1"/>
                  </a:moveTo>
                  <a:lnTo>
                    <a:pt x="0" y="112"/>
                  </a:lnTo>
                  <a:lnTo>
                    <a:pt x="0" y="343"/>
                  </a:lnTo>
                  <a:lnTo>
                    <a:pt x="224" y="231"/>
                  </a:lnTo>
                  <a:lnTo>
                    <a:pt x="224"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67"/>
            <p:cNvSpPr/>
            <p:nvPr/>
          </p:nvSpPr>
          <p:spPr>
            <a:xfrm>
              <a:off x="7277957" y="1812430"/>
              <a:ext cx="32407" cy="102606"/>
            </a:xfrm>
            <a:custGeom>
              <a:avLst/>
              <a:gdLst/>
              <a:ahLst/>
              <a:cxnLst/>
              <a:rect l="l" t="t" r="r" b="b"/>
              <a:pathLst>
                <a:path w="704" h="2229" extrusionOk="0">
                  <a:moveTo>
                    <a:pt x="27" y="0"/>
                  </a:moveTo>
                  <a:lnTo>
                    <a:pt x="276" y="184"/>
                  </a:lnTo>
                  <a:lnTo>
                    <a:pt x="296" y="395"/>
                  </a:lnTo>
                  <a:lnTo>
                    <a:pt x="296" y="164"/>
                  </a:lnTo>
                  <a:lnTo>
                    <a:pt x="27" y="0"/>
                  </a:lnTo>
                  <a:close/>
                  <a:moveTo>
                    <a:pt x="0" y="684"/>
                  </a:moveTo>
                  <a:cubicBezTo>
                    <a:pt x="0" y="743"/>
                    <a:pt x="27" y="789"/>
                    <a:pt x="59" y="842"/>
                  </a:cubicBezTo>
                  <a:cubicBezTo>
                    <a:pt x="92" y="881"/>
                    <a:pt x="132" y="920"/>
                    <a:pt x="178" y="960"/>
                  </a:cubicBezTo>
                  <a:cubicBezTo>
                    <a:pt x="257" y="1039"/>
                    <a:pt x="342" y="1111"/>
                    <a:pt x="414" y="1183"/>
                  </a:cubicBezTo>
                  <a:cubicBezTo>
                    <a:pt x="487" y="1269"/>
                    <a:pt x="559" y="1348"/>
                    <a:pt x="612" y="1446"/>
                  </a:cubicBezTo>
                  <a:cubicBezTo>
                    <a:pt x="658" y="1545"/>
                    <a:pt x="684" y="1650"/>
                    <a:pt x="691" y="1769"/>
                  </a:cubicBezTo>
                  <a:cubicBezTo>
                    <a:pt x="704" y="1703"/>
                    <a:pt x="691" y="1644"/>
                    <a:pt x="684" y="1598"/>
                  </a:cubicBezTo>
                  <a:cubicBezTo>
                    <a:pt x="677" y="1538"/>
                    <a:pt x="651" y="1486"/>
                    <a:pt x="625" y="1440"/>
                  </a:cubicBezTo>
                  <a:cubicBezTo>
                    <a:pt x="579" y="1341"/>
                    <a:pt x="513" y="1249"/>
                    <a:pt x="428" y="1170"/>
                  </a:cubicBezTo>
                  <a:cubicBezTo>
                    <a:pt x="355" y="1085"/>
                    <a:pt x="263" y="1019"/>
                    <a:pt x="184" y="947"/>
                  </a:cubicBezTo>
                  <a:cubicBezTo>
                    <a:pt x="145" y="914"/>
                    <a:pt x="99" y="874"/>
                    <a:pt x="66" y="828"/>
                  </a:cubicBezTo>
                  <a:cubicBezTo>
                    <a:pt x="33" y="789"/>
                    <a:pt x="13" y="743"/>
                    <a:pt x="0" y="684"/>
                  </a:cubicBezTo>
                  <a:close/>
                  <a:moveTo>
                    <a:pt x="53" y="1834"/>
                  </a:moveTo>
                  <a:lnTo>
                    <a:pt x="53" y="2064"/>
                  </a:lnTo>
                  <a:lnTo>
                    <a:pt x="322" y="2229"/>
                  </a:lnTo>
                  <a:lnTo>
                    <a:pt x="79" y="2051"/>
                  </a:lnTo>
                  <a:lnTo>
                    <a:pt x="53" y="1834"/>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67"/>
            <p:cNvSpPr/>
            <p:nvPr/>
          </p:nvSpPr>
          <p:spPr>
            <a:xfrm>
              <a:off x="5160228" y="2785680"/>
              <a:ext cx="2094847" cy="1235558"/>
            </a:xfrm>
            <a:custGeom>
              <a:avLst/>
              <a:gdLst/>
              <a:ahLst/>
              <a:cxnLst/>
              <a:rect l="l" t="t" r="r" b="b"/>
              <a:pathLst>
                <a:path w="45508" h="26841" extrusionOk="0">
                  <a:moveTo>
                    <a:pt x="27754" y="1"/>
                  </a:moveTo>
                  <a:cubicBezTo>
                    <a:pt x="27492" y="1"/>
                    <a:pt x="27231" y="58"/>
                    <a:pt x="27034" y="174"/>
                  </a:cubicBezTo>
                  <a:lnTo>
                    <a:pt x="710" y="15367"/>
                  </a:lnTo>
                  <a:cubicBezTo>
                    <a:pt x="329" y="15597"/>
                    <a:pt x="0" y="15886"/>
                    <a:pt x="0" y="16313"/>
                  </a:cubicBezTo>
                  <a:cubicBezTo>
                    <a:pt x="0" y="16741"/>
                    <a:pt x="316" y="17023"/>
                    <a:pt x="723" y="17253"/>
                  </a:cubicBezTo>
                  <a:lnTo>
                    <a:pt x="17034" y="26668"/>
                  </a:lnTo>
                  <a:cubicBezTo>
                    <a:pt x="17231" y="26783"/>
                    <a:pt x="17493" y="26840"/>
                    <a:pt x="17753" y="26840"/>
                  </a:cubicBezTo>
                  <a:cubicBezTo>
                    <a:pt x="18014" y="26840"/>
                    <a:pt x="18273" y="26783"/>
                    <a:pt x="18467" y="26668"/>
                  </a:cubicBezTo>
                  <a:lnTo>
                    <a:pt x="44784" y="11475"/>
                  </a:lnTo>
                  <a:cubicBezTo>
                    <a:pt x="45179" y="11245"/>
                    <a:pt x="45507" y="10949"/>
                    <a:pt x="45507" y="10521"/>
                  </a:cubicBezTo>
                  <a:cubicBezTo>
                    <a:pt x="45507" y="10094"/>
                    <a:pt x="45185" y="9824"/>
                    <a:pt x="44784" y="9594"/>
                  </a:cubicBezTo>
                  <a:lnTo>
                    <a:pt x="28473" y="174"/>
                  </a:lnTo>
                  <a:cubicBezTo>
                    <a:pt x="28276" y="58"/>
                    <a:pt x="28015" y="1"/>
                    <a:pt x="27754"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67"/>
            <p:cNvSpPr/>
            <p:nvPr/>
          </p:nvSpPr>
          <p:spPr>
            <a:xfrm>
              <a:off x="5175372" y="2785680"/>
              <a:ext cx="2064880" cy="1187132"/>
            </a:xfrm>
            <a:custGeom>
              <a:avLst/>
              <a:gdLst/>
              <a:ahLst/>
              <a:cxnLst/>
              <a:rect l="l" t="t" r="r" b="b"/>
              <a:pathLst>
                <a:path w="44857" h="25789" extrusionOk="0">
                  <a:moveTo>
                    <a:pt x="27431" y="1"/>
                  </a:moveTo>
                  <a:cubicBezTo>
                    <a:pt x="27170" y="1"/>
                    <a:pt x="26908" y="58"/>
                    <a:pt x="26711" y="174"/>
                  </a:cubicBezTo>
                  <a:lnTo>
                    <a:pt x="388" y="15367"/>
                  </a:lnTo>
                  <a:cubicBezTo>
                    <a:pt x="0" y="15597"/>
                    <a:pt x="0" y="15971"/>
                    <a:pt x="394" y="16201"/>
                  </a:cubicBezTo>
                  <a:lnTo>
                    <a:pt x="16705" y="25616"/>
                  </a:lnTo>
                  <a:cubicBezTo>
                    <a:pt x="16902" y="25731"/>
                    <a:pt x="17164" y="25788"/>
                    <a:pt x="17424" y="25788"/>
                  </a:cubicBezTo>
                  <a:cubicBezTo>
                    <a:pt x="17685" y="25788"/>
                    <a:pt x="17944" y="25731"/>
                    <a:pt x="18138" y="25616"/>
                  </a:cubicBezTo>
                  <a:lnTo>
                    <a:pt x="44462" y="10423"/>
                  </a:lnTo>
                  <a:cubicBezTo>
                    <a:pt x="44856" y="10193"/>
                    <a:pt x="44856" y="9818"/>
                    <a:pt x="44462" y="9594"/>
                  </a:cubicBezTo>
                  <a:lnTo>
                    <a:pt x="28151" y="174"/>
                  </a:lnTo>
                  <a:cubicBezTo>
                    <a:pt x="27954" y="58"/>
                    <a:pt x="27692" y="1"/>
                    <a:pt x="2743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67"/>
            <p:cNvSpPr/>
            <p:nvPr/>
          </p:nvSpPr>
          <p:spPr>
            <a:xfrm>
              <a:off x="5160228" y="3494505"/>
              <a:ext cx="817445" cy="526612"/>
            </a:xfrm>
            <a:custGeom>
              <a:avLst/>
              <a:gdLst/>
              <a:ahLst/>
              <a:cxnLst/>
              <a:rect l="l" t="t" r="r" b="b"/>
              <a:pathLst>
                <a:path w="17758" h="11440" extrusionOk="0">
                  <a:moveTo>
                    <a:pt x="664" y="0"/>
                  </a:moveTo>
                  <a:cubicBezTo>
                    <a:pt x="283" y="224"/>
                    <a:pt x="0" y="513"/>
                    <a:pt x="0" y="914"/>
                  </a:cubicBezTo>
                  <a:cubicBezTo>
                    <a:pt x="0" y="1342"/>
                    <a:pt x="329" y="1624"/>
                    <a:pt x="723" y="1854"/>
                  </a:cubicBezTo>
                  <a:lnTo>
                    <a:pt x="17034" y="11269"/>
                  </a:lnTo>
                  <a:cubicBezTo>
                    <a:pt x="17231" y="11387"/>
                    <a:pt x="17494" y="11440"/>
                    <a:pt x="17757" y="11440"/>
                  </a:cubicBezTo>
                  <a:lnTo>
                    <a:pt x="17757" y="10388"/>
                  </a:lnTo>
                  <a:cubicBezTo>
                    <a:pt x="17494" y="10388"/>
                    <a:pt x="17231" y="10335"/>
                    <a:pt x="17034" y="10217"/>
                  </a:cubicBezTo>
                  <a:lnTo>
                    <a:pt x="723" y="802"/>
                  </a:lnTo>
                  <a:cubicBezTo>
                    <a:pt x="349" y="586"/>
                    <a:pt x="349" y="224"/>
                    <a:pt x="664"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67"/>
            <p:cNvSpPr/>
            <p:nvPr/>
          </p:nvSpPr>
          <p:spPr>
            <a:xfrm>
              <a:off x="5287320" y="2852332"/>
              <a:ext cx="1202415" cy="690948"/>
            </a:xfrm>
            <a:custGeom>
              <a:avLst/>
              <a:gdLst/>
              <a:ahLst/>
              <a:cxnLst/>
              <a:rect l="l" t="t" r="r" b="b"/>
              <a:pathLst>
                <a:path w="26121" h="15010" extrusionOk="0">
                  <a:moveTo>
                    <a:pt x="24713" y="1"/>
                  </a:moveTo>
                  <a:cubicBezTo>
                    <a:pt x="24590" y="1"/>
                    <a:pt x="24467" y="27"/>
                    <a:pt x="24371" y="80"/>
                  </a:cubicBezTo>
                  <a:lnTo>
                    <a:pt x="185" y="14043"/>
                  </a:lnTo>
                  <a:cubicBezTo>
                    <a:pt x="1" y="14149"/>
                    <a:pt x="1" y="14326"/>
                    <a:pt x="185" y="14438"/>
                  </a:cubicBezTo>
                  <a:lnTo>
                    <a:pt x="1066" y="14931"/>
                  </a:lnTo>
                  <a:cubicBezTo>
                    <a:pt x="1161" y="14984"/>
                    <a:pt x="1284" y="15010"/>
                    <a:pt x="1407" y="15010"/>
                  </a:cubicBezTo>
                  <a:cubicBezTo>
                    <a:pt x="1531" y="15010"/>
                    <a:pt x="1654" y="14984"/>
                    <a:pt x="1749" y="14931"/>
                  </a:cubicBezTo>
                  <a:lnTo>
                    <a:pt x="25936" y="967"/>
                  </a:lnTo>
                  <a:cubicBezTo>
                    <a:pt x="26120" y="862"/>
                    <a:pt x="26120" y="678"/>
                    <a:pt x="25936" y="573"/>
                  </a:cubicBezTo>
                  <a:lnTo>
                    <a:pt x="25055" y="80"/>
                  </a:lnTo>
                  <a:cubicBezTo>
                    <a:pt x="24960" y="27"/>
                    <a:pt x="24836" y="1"/>
                    <a:pt x="24713"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67"/>
            <p:cNvSpPr/>
            <p:nvPr/>
          </p:nvSpPr>
          <p:spPr>
            <a:xfrm>
              <a:off x="5395355" y="2916223"/>
              <a:ext cx="1449057" cy="832728"/>
            </a:xfrm>
            <a:custGeom>
              <a:avLst/>
              <a:gdLst/>
              <a:ahLst/>
              <a:cxnLst/>
              <a:rect l="l" t="t" r="r" b="b"/>
              <a:pathLst>
                <a:path w="31479" h="18090" extrusionOk="0">
                  <a:moveTo>
                    <a:pt x="24769" y="0"/>
                  </a:moveTo>
                  <a:cubicBezTo>
                    <a:pt x="24643" y="0"/>
                    <a:pt x="24506" y="33"/>
                    <a:pt x="24398" y="92"/>
                  </a:cubicBezTo>
                  <a:lnTo>
                    <a:pt x="217" y="14056"/>
                  </a:lnTo>
                  <a:cubicBezTo>
                    <a:pt x="27" y="14161"/>
                    <a:pt x="1" y="14325"/>
                    <a:pt x="158" y="14417"/>
                  </a:cubicBezTo>
                  <a:lnTo>
                    <a:pt x="6476" y="18033"/>
                  </a:lnTo>
                  <a:cubicBezTo>
                    <a:pt x="6546" y="18071"/>
                    <a:pt x="6638" y="18089"/>
                    <a:pt x="6736" y="18089"/>
                  </a:cubicBezTo>
                  <a:cubicBezTo>
                    <a:pt x="6860" y="18089"/>
                    <a:pt x="6994" y="18059"/>
                    <a:pt x="7101" y="18000"/>
                  </a:cubicBezTo>
                  <a:lnTo>
                    <a:pt x="31261" y="4050"/>
                  </a:lnTo>
                  <a:cubicBezTo>
                    <a:pt x="31452" y="3938"/>
                    <a:pt x="31478" y="3780"/>
                    <a:pt x="31320" y="3688"/>
                  </a:cubicBezTo>
                  <a:lnTo>
                    <a:pt x="25022" y="59"/>
                  </a:lnTo>
                  <a:cubicBezTo>
                    <a:pt x="24957" y="19"/>
                    <a:pt x="24866" y="0"/>
                    <a:pt x="24769"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67"/>
            <p:cNvSpPr/>
            <p:nvPr/>
          </p:nvSpPr>
          <p:spPr>
            <a:xfrm>
              <a:off x="5425920" y="2940251"/>
              <a:ext cx="1388801" cy="794751"/>
            </a:xfrm>
            <a:custGeom>
              <a:avLst/>
              <a:gdLst/>
              <a:ahLst/>
              <a:cxnLst/>
              <a:rect l="l" t="t" r="r" b="b"/>
              <a:pathLst>
                <a:path w="30170" h="17265" extrusionOk="0">
                  <a:moveTo>
                    <a:pt x="24236" y="1"/>
                  </a:moveTo>
                  <a:cubicBezTo>
                    <a:pt x="24217" y="1"/>
                    <a:pt x="24197" y="4"/>
                    <a:pt x="24181" y="11"/>
                  </a:cubicBezTo>
                  <a:lnTo>
                    <a:pt x="23425" y="451"/>
                  </a:lnTo>
                  <a:cubicBezTo>
                    <a:pt x="23392" y="464"/>
                    <a:pt x="23392" y="497"/>
                    <a:pt x="23418" y="517"/>
                  </a:cubicBezTo>
                  <a:lnTo>
                    <a:pt x="23602" y="629"/>
                  </a:lnTo>
                  <a:cubicBezTo>
                    <a:pt x="23615" y="638"/>
                    <a:pt x="23635" y="643"/>
                    <a:pt x="23656" y="643"/>
                  </a:cubicBezTo>
                  <a:cubicBezTo>
                    <a:pt x="23676" y="643"/>
                    <a:pt x="23697" y="638"/>
                    <a:pt x="23714" y="629"/>
                  </a:cubicBezTo>
                  <a:lnTo>
                    <a:pt x="24470" y="195"/>
                  </a:lnTo>
                  <a:cubicBezTo>
                    <a:pt x="24503" y="175"/>
                    <a:pt x="24503" y="142"/>
                    <a:pt x="24476" y="129"/>
                  </a:cubicBezTo>
                  <a:lnTo>
                    <a:pt x="24286" y="11"/>
                  </a:lnTo>
                  <a:cubicBezTo>
                    <a:pt x="24273" y="4"/>
                    <a:pt x="24255" y="1"/>
                    <a:pt x="24236" y="1"/>
                  </a:cubicBezTo>
                  <a:close/>
                  <a:moveTo>
                    <a:pt x="23135" y="640"/>
                  </a:moveTo>
                  <a:cubicBezTo>
                    <a:pt x="23114" y="640"/>
                    <a:pt x="23093" y="645"/>
                    <a:pt x="23076" y="655"/>
                  </a:cubicBezTo>
                  <a:lnTo>
                    <a:pt x="22320" y="1089"/>
                  </a:lnTo>
                  <a:cubicBezTo>
                    <a:pt x="22287" y="1108"/>
                    <a:pt x="22287" y="1135"/>
                    <a:pt x="22314" y="1155"/>
                  </a:cubicBezTo>
                  <a:lnTo>
                    <a:pt x="22504" y="1273"/>
                  </a:lnTo>
                  <a:cubicBezTo>
                    <a:pt x="22517" y="1279"/>
                    <a:pt x="22535" y="1283"/>
                    <a:pt x="22554" y="1283"/>
                  </a:cubicBezTo>
                  <a:cubicBezTo>
                    <a:pt x="22573" y="1283"/>
                    <a:pt x="22593" y="1279"/>
                    <a:pt x="22609" y="1273"/>
                  </a:cubicBezTo>
                  <a:lnTo>
                    <a:pt x="23365" y="832"/>
                  </a:lnTo>
                  <a:cubicBezTo>
                    <a:pt x="23398" y="819"/>
                    <a:pt x="23398" y="786"/>
                    <a:pt x="23372" y="767"/>
                  </a:cubicBezTo>
                  <a:lnTo>
                    <a:pt x="23188" y="655"/>
                  </a:lnTo>
                  <a:cubicBezTo>
                    <a:pt x="23175" y="645"/>
                    <a:pt x="23155" y="640"/>
                    <a:pt x="23135" y="640"/>
                  </a:cubicBezTo>
                  <a:close/>
                  <a:moveTo>
                    <a:pt x="25222" y="574"/>
                  </a:moveTo>
                  <a:cubicBezTo>
                    <a:pt x="25203" y="574"/>
                    <a:pt x="25183" y="579"/>
                    <a:pt x="25167" y="589"/>
                  </a:cubicBezTo>
                  <a:lnTo>
                    <a:pt x="24411" y="1023"/>
                  </a:lnTo>
                  <a:cubicBezTo>
                    <a:pt x="24378" y="1043"/>
                    <a:pt x="24378" y="1076"/>
                    <a:pt x="24404" y="1089"/>
                  </a:cubicBezTo>
                  <a:lnTo>
                    <a:pt x="25127" y="1510"/>
                  </a:lnTo>
                  <a:cubicBezTo>
                    <a:pt x="25137" y="1516"/>
                    <a:pt x="25155" y="1519"/>
                    <a:pt x="25175" y="1519"/>
                  </a:cubicBezTo>
                  <a:cubicBezTo>
                    <a:pt x="25195" y="1519"/>
                    <a:pt x="25216" y="1516"/>
                    <a:pt x="25233" y="1510"/>
                  </a:cubicBezTo>
                  <a:lnTo>
                    <a:pt x="25989" y="1076"/>
                  </a:lnTo>
                  <a:cubicBezTo>
                    <a:pt x="26021" y="1056"/>
                    <a:pt x="26021" y="1023"/>
                    <a:pt x="25995" y="1010"/>
                  </a:cubicBezTo>
                  <a:lnTo>
                    <a:pt x="25272" y="589"/>
                  </a:lnTo>
                  <a:cubicBezTo>
                    <a:pt x="25259" y="579"/>
                    <a:pt x="25241" y="574"/>
                    <a:pt x="25222" y="574"/>
                  </a:cubicBezTo>
                  <a:close/>
                  <a:moveTo>
                    <a:pt x="22027" y="1283"/>
                  </a:moveTo>
                  <a:cubicBezTo>
                    <a:pt x="22008" y="1283"/>
                    <a:pt x="21988" y="1286"/>
                    <a:pt x="21972" y="1293"/>
                  </a:cubicBezTo>
                  <a:lnTo>
                    <a:pt x="21216" y="1726"/>
                  </a:lnTo>
                  <a:cubicBezTo>
                    <a:pt x="21183" y="1746"/>
                    <a:pt x="21183" y="1779"/>
                    <a:pt x="21202" y="1792"/>
                  </a:cubicBezTo>
                  <a:lnTo>
                    <a:pt x="21393" y="1911"/>
                  </a:lnTo>
                  <a:cubicBezTo>
                    <a:pt x="21406" y="1920"/>
                    <a:pt x="21424" y="1925"/>
                    <a:pt x="21443" y="1925"/>
                  </a:cubicBezTo>
                  <a:cubicBezTo>
                    <a:pt x="21462" y="1925"/>
                    <a:pt x="21482" y="1920"/>
                    <a:pt x="21498" y="1911"/>
                  </a:cubicBezTo>
                  <a:lnTo>
                    <a:pt x="22254" y="1477"/>
                  </a:lnTo>
                  <a:cubicBezTo>
                    <a:pt x="22287" y="1457"/>
                    <a:pt x="22287" y="1424"/>
                    <a:pt x="22268" y="1411"/>
                  </a:cubicBezTo>
                  <a:lnTo>
                    <a:pt x="22077" y="1293"/>
                  </a:lnTo>
                  <a:cubicBezTo>
                    <a:pt x="22064" y="1286"/>
                    <a:pt x="22046" y="1283"/>
                    <a:pt x="22027" y="1283"/>
                  </a:cubicBezTo>
                  <a:close/>
                  <a:moveTo>
                    <a:pt x="24121" y="1217"/>
                  </a:moveTo>
                  <a:cubicBezTo>
                    <a:pt x="24100" y="1217"/>
                    <a:pt x="24079" y="1220"/>
                    <a:pt x="24062" y="1227"/>
                  </a:cubicBezTo>
                  <a:lnTo>
                    <a:pt x="23306" y="1667"/>
                  </a:lnTo>
                  <a:cubicBezTo>
                    <a:pt x="23273" y="1680"/>
                    <a:pt x="23273" y="1713"/>
                    <a:pt x="23300" y="1726"/>
                  </a:cubicBezTo>
                  <a:lnTo>
                    <a:pt x="24023" y="2147"/>
                  </a:lnTo>
                  <a:cubicBezTo>
                    <a:pt x="24036" y="2157"/>
                    <a:pt x="24054" y="2162"/>
                    <a:pt x="24073" y="2162"/>
                  </a:cubicBezTo>
                  <a:cubicBezTo>
                    <a:pt x="24092" y="2162"/>
                    <a:pt x="24112" y="2157"/>
                    <a:pt x="24128" y="2147"/>
                  </a:cubicBezTo>
                  <a:lnTo>
                    <a:pt x="24884" y="1713"/>
                  </a:lnTo>
                  <a:cubicBezTo>
                    <a:pt x="24917" y="1694"/>
                    <a:pt x="24917" y="1667"/>
                    <a:pt x="24897" y="1648"/>
                  </a:cubicBezTo>
                  <a:lnTo>
                    <a:pt x="24174" y="1227"/>
                  </a:lnTo>
                  <a:cubicBezTo>
                    <a:pt x="24161" y="1220"/>
                    <a:pt x="24141" y="1217"/>
                    <a:pt x="24121" y="1217"/>
                  </a:cubicBezTo>
                  <a:close/>
                  <a:moveTo>
                    <a:pt x="20916" y="1922"/>
                  </a:moveTo>
                  <a:cubicBezTo>
                    <a:pt x="20897" y="1922"/>
                    <a:pt x="20877" y="1927"/>
                    <a:pt x="20861" y="1937"/>
                  </a:cubicBezTo>
                  <a:lnTo>
                    <a:pt x="20105" y="2371"/>
                  </a:lnTo>
                  <a:cubicBezTo>
                    <a:pt x="20072" y="2384"/>
                    <a:pt x="20072" y="2417"/>
                    <a:pt x="20098" y="2436"/>
                  </a:cubicBezTo>
                  <a:lnTo>
                    <a:pt x="20282" y="2555"/>
                  </a:lnTo>
                  <a:cubicBezTo>
                    <a:pt x="20295" y="2561"/>
                    <a:pt x="20315" y="2565"/>
                    <a:pt x="20336" y="2565"/>
                  </a:cubicBezTo>
                  <a:cubicBezTo>
                    <a:pt x="20356" y="2565"/>
                    <a:pt x="20377" y="2561"/>
                    <a:pt x="20394" y="2555"/>
                  </a:cubicBezTo>
                  <a:lnTo>
                    <a:pt x="21150" y="2114"/>
                  </a:lnTo>
                  <a:cubicBezTo>
                    <a:pt x="21183" y="2101"/>
                    <a:pt x="21183" y="2068"/>
                    <a:pt x="21156" y="2049"/>
                  </a:cubicBezTo>
                  <a:lnTo>
                    <a:pt x="20966" y="1937"/>
                  </a:lnTo>
                  <a:cubicBezTo>
                    <a:pt x="20953" y="1927"/>
                    <a:pt x="20935" y="1922"/>
                    <a:pt x="20916" y="1922"/>
                  </a:cubicBezTo>
                  <a:close/>
                  <a:moveTo>
                    <a:pt x="26257" y="1178"/>
                  </a:moveTo>
                  <a:cubicBezTo>
                    <a:pt x="26237" y="1178"/>
                    <a:pt x="26215" y="1181"/>
                    <a:pt x="26199" y="1187"/>
                  </a:cubicBezTo>
                  <a:lnTo>
                    <a:pt x="25443" y="1621"/>
                  </a:lnTo>
                  <a:cubicBezTo>
                    <a:pt x="25410" y="1648"/>
                    <a:pt x="25410" y="1674"/>
                    <a:pt x="25436" y="1687"/>
                  </a:cubicBezTo>
                  <a:lnTo>
                    <a:pt x="27198" y="2706"/>
                  </a:lnTo>
                  <a:cubicBezTo>
                    <a:pt x="27208" y="2716"/>
                    <a:pt x="27226" y="2721"/>
                    <a:pt x="27246" y="2721"/>
                  </a:cubicBezTo>
                  <a:cubicBezTo>
                    <a:pt x="27266" y="2721"/>
                    <a:pt x="27287" y="2716"/>
                    <a:pt x="27303" y="2706"/>
                  </a:cubicBezTo>
                  <a:lnTo>
                    <a:pt x="28059" y="2272"/>
                  </a:lnTo>
                  <a:cubicBezTo>
                    <a:pt x="28092" y="2259"/>
                    <a:pt x="28092" y="2226"/>
                    <a:pt x="28066" y="2206"/>
                  </a:cubicBezTo>
                  <a:lnTo>
                    <a:pt x="26311" y="1187"/>
                  </a:lnTo>
                  <a:cubicBezTo>
                    <a:pt x="26298" y="1181"/>
                    <a:pt x="26278" y="1178"/>
                    <a:pt x="26257" y="1178"/>
                  </a:cubicBezTo>
                  <a:close/>
                  <a:moveTo>
                    <a:pt x="25156" y="1809"/>
                  </a:moveTo>
                  <a:cubicBezTo>
                    <a:pt x="25137" y="1809"/>
                    <a:pt x="25117" y="1812"/>
                    <a:pt x="25101" y="1819"/>
                  </a:cubicBezTo>
                  <a:lnTo>
                    <a:pt x="24345" y="2259"/>
                  </a:lnTo>
                  <a:cubicBezTo>
                    <a:pt x="24312" y="2272"/>
                    <a:pt x="24312" y="2305"/>
                    <a:pt x="24338" y="2325"/>
                  </a:cubicBezTo>
                  <a:lnTo>
                    <a:pt x="25062" y="2739"/>
                  </a:lnTo>
                  <a:cubicBezTo>
                    <a:pt x="25071" y="2749"/>
                    <a:pt x="25090" y="2754"/>
                    <a:pt x="25109" y="2754"/>
                  </a:cubicBezTo>
                  <a:cubicBezTo>
                    <a:pt x="25129" y="2754"/>
                    <a:pt x="25150" y="2749"/>
                    <a:pt x="25167" y="2739"/>
                  </a:cubicBezTo>
                  <a:lnTo>
                    <a:pt x="25923" y="2305"/>
                  </a:lnTo>
                  <a:cubicBezTo>
                    <a:pt x="25956" y="2285"/>
                    <a:pt x="25956" y="2259"/>
                    <a:pt x="25929" y="2239"/>
                  </a:cubicBezTo>
                  <a:lnTo>
                    <a:pt x="25206" y="1819"/>
                  </a:lnTo>
                  <a:cubicBezTo>
                    <a:pt x="25193" y="1812"/>
                    <a:pt x="25175" y="1809"/>
                    <a:pt x="25156" y="1809"/>
                  </a:cubicBezTo>
                  <a:close/>
                  <a:moveTo>
                    <a:pt x="23017" y="1854"/>
                  </a:moveTo>
                  <a:cubicBezTo>
                    <a:pt x="22997" y="1854"/>
                    <a:pt x="22975" y="1861"/>
                    <a:pt x="22958" y="1871"/>
                  </a:cubicBezTo>
                  <a:lnTo>
                    <a:pt x="22202" y="2305"/>
                  </a:lnTo>
                  <a:cubicBezTo>
                    <a:pt x="22169" y="2325"/>
                    <a:pt x="22169" y="2351"/>
                    <a:pt x="22189" y="2371"/>
                  </a:cubicBezTo>
                  <a:lnTo>
                    <a:pt x="22912" y="2791"/>
                  </a:lnTo>
                  <a:cubicBezTo>
                    <a:pt x="22925" y="2798"/>
                    <a:pt x="22943" y="2801"/>
                    <a:pt x="22962" y="2801"/>
                  </a:cubicBezTo>
                  <a:cubicBezTo>
                    <a:pt x="22981" y="2801"/>
                    <a:pt x="23001" y="2798"/>
                    <a:pt x="23017" y="2791"/>
                  </a:cubicBezTo>
                  <a:lnTo>
                    <a:pt x="23773" y="2351"/>
                  </a:lnTo>
                  <a:cubicBezTo>
                    <a:pt x="23806" y="2338"/>
                    <a:pt x="23806" y="2305"/>
                    <a:pt x="23786" y="2285"/>
                  </a:cubicBezTo>
                  <a:lnTo>
                    <a:pt x="23063" y="1871"/>
                  </a:lnTo>
                  <a:cubicBezTo>
                    <a:pt x="23051" y="1859"/>
                    <a:pt x="23034" y="1854"/>
                    <a:pt x="23017" y="1854"/>
                  </a:cubicBezTo>
                  <a:close/>
                  <a:moveTo>
                    <a:pt x="26192" y="2409"/>
                  </a:moveTo>
                  <a:cubicBezTo>
                    <a:pt x="26171" y="2409"/>
                    <a:pt x="26150" y="2413"/>
                    <a:pt x="26133" y="2423"/>
                  </a:cubicBezTo>
                  <a:lnTo>
                    <a:pt x="25377" y="2857"/>
                  </a:lnTo>
                  <a:cubicBezTo>
                    <a:pt x="25344" y="2870"/>
                    <a:pt x="25344" y="2903"/>
                    <a:pt x="25371" y="2923"/>
                  </a:cubicBezTo>
                  <a:lnTo>
                    <a:pt x="26094" y="3344"/>
                  </a:lnTo>
                  <a:cubicBezTo>
                    <a:pt x="26107" y="3350"/>
                    <a:pt x="26125" y="3354"/>
                    <a:pt x="26144" y="3354"/>
                  </a:cubicBezTo>
                  <a:cubicBezTo>
                    <a:pt x="26163" y="3354"/>
                    <a:pt x="26182" y="3350"/>
                    <a:pt x="26199" y="3344"/>
                  </a:cubicBezTo>
                  <a:lnTo>
                    <a:pt x="26955" y="2903"/>
                  </a:lnTo>
                  <a:cubicBezTo>
                    <a:pt x="26988" y="2890"/>
                    <a:pt x="26988" y="2857"/>
                    <a:pt x="26968" y="2838"/>
                  </a:cubicBezTo>
                  <a:lnTo>
                    <a:pt x="26245" y="2423"/>
                  </a:lnTo>
                  <a:cubicBezTo>
                    <a:pt x="26232" y="2413"/>
                    <a:pt x="26212" y="2409"/>
                    <a:pt x="26192" y="2409"/>
                  </a:cubicBezTo>
                  <a:close/>
                  <a:moveTo>
                    <a:pt x="24048" y="2448"/>
                  </a:moveTo>
                  <a:cubicBezTo>
                    <a:pt x="24028" y="2448"/>
                    <a:pt x="24006" y="2453"/>
                    <a:pt x="23990" y="2463"/>
                  </a:cubicBezTo>
                  <a:lnTo>
                    <a:pt x="23234" y="2897"/>
                  </a:lnTo>
                  <a:cubicBezTo>
                    <a:pt x="23201" y="2916"/>
                    <a:pt x="23201" y="2949"/>
                    <a:pt x="23227" y="2962"/>
                  </a:cubicBezTo>
                  <a:lnTo>
                    <a:pt x="23951" y="3383"/>
                  </a:lnTo>
                  <a:cubicBezTo>
                    <a:pt x="23967" y="3390"/>
                    <a:pt x="23987" y="3393"/>
                    <a:pt x="24006" y="3393"/>
                  </a:cubicBezTo>
                  <a:cubicBezTo>
                    <a:pt x="24024" y="3393"/>
                    <a:pt x="24043" y="3390"/>
                    <a:pt x="24056" y="3383"/>
                  </a:cubicBezTo>
                  <a:lnTo>
                    <a:pt x="24812" y="2949"/>
                  </a:lnTo>
                  <a:cubicBezTo>
                    <a:pt x="24845" y="2930"/>
                    <a:pt x="24845" y="2897"/>
                    <a:pt x="24818" y="2884"/>
                  </a:cubicBezTo>
                  <a:lnTo>
                    <a:pt x="24095" y="2463"/>
                  </a:lnTo>
                  <a:cubicBezTo>
                    <a:pt x="24085" y="2453"/>
                    <a:pt x="24067" y="2448"/>
                    <a:pt x="24048" y="2448"/>
                  </a:cubicBezTo>
                  <a:close/>
                  <a:moveTo>
                    <a:pt x="21902" y="2494"/>
                  </a:moveTo>
                  <a:cubicBezTo>
                    <a:pt x="21883" y="2494"/>
                    <a:pt x="21863" y="2499"/>
                    <a:pt x="21847" y="2509"/>
                  </a:cubicBezTo>
                  <a:lnTo>
                    <a:pt x="21091" y="2949"/>
                  </a:lnTo>
                  <a:cubicBezTo>
                    <a:pt x="21058" y="2962"/>
                    <a:pt x="21058" y="2995"/>
                    <a:pt x="21084" y="3008"/>
                  </a:cubicBezTo>
                  <a:lnTo>
                    <a:pt x="21801" y="3429"/>
                  </a:lnTo>
                  <a:cubicBezTo>
                    <a:pt x="21814" y="3439"/>
                    <a:pt x="21834" y="3444"/>
                    <a:pt x="21854" y="3444"/>
                  </a:cubicBezTo>
                  <a:cubicBezTo>
                    <a:pt x="21875" y="3444"/>
                    <a:pt x="21896" y="3439"/>
                    <a:pt x="21913" y="3429"/>
                  </a:cubicBezTo>
                  <a:lnTo>
                    <a:pt x="22669" y="2995"/>
                  </a:lnTo>
                  <a:cubicBezTo>
                    <a:pt x="22701" y="2976"/>
                    <a:pt x="22701" y="2949"/>
                    <a:pt x="22675" y="2930"/>
                  </a:cubicBezTo>
                  <a:lnTo>
                    <a:pt x="21952" y="2509"/>
                  </a:lnTo>
                  <a:cubicBezTo>
                    <a:pt x="21939" y="2499"/>
                    <a:pt x="21921" y="2494"/>
                    <a:pt x="21902" y="2494"/>
                  </a:cubicBezTo>
                  <a:close/>
                  <a:moveTo>
                    <a:pt x="19314" y="2540"/>
                  </a:moveTo>
                  <a:cubicBezTo>
                    <a:pt x="19294" y="2540"/>
                    <a:pt x="19273" y="2545"/>
                    <a:pt x="19257" y="2555"/>
                  </a:cubicBezTo>
                  <a:lnTo>
                    <a:pt x="18500" y="2989"/>
                  </a:lnTo>
                  <a:cubicBezTo>
                    <a:pt x="18468" y="3002"/>
                    <a:pt x="18468" y="3035"/>
                    <a:pt x="18494" y="3054"/>
                  </a:cubicBezTo>
                  <a:lnTo>
                    <a:pt x="19217" y="3475"/>
                  </a:lnTo>
                  <a:cubicBezTo>
                    <a:pt x="19230" y="3482"/>
                    <a:pt x="19248" y="3485"/>
                    <a:pt x="19267" y="3485"/>
                  </a:cubicBezTo>
                  <a:cubicBezTo>
                    <a:pt x="19286" y="3485"/>
                    <a:pt x="19306" y="3482"/>
                    <a:pt x="19322" y="3475"/>
                  </a:cubicBezTo>
                  <a:lnTo>
                    <a:pt x="20078" y="3035"/>
                  </a:lnTo>
                  <a:cubicBezTo>
                    <a:pt x="20111" y="3022"/>
                    <a:pt x="20111" y="2989"/>
                    <a:pt x="20085" y="2969"/>
                  </a:cubicBezTo>
                  <a:lnTo>
                    <a:pt x="19362" y="2555"/>
                  </a:lnTo>
                  <a:cubicBezTo>
                    <a:pt x="19352" y="2545"/>
                    <a:pt x="19334" y="2540"/>
                    <a:pt x="19314" y="2540"/>
                  </a:cubicBezTo>
                  <a:close/>
                  <a:moveTo>
                    <a:pt x="28338" y="2367"/>
                  </a:moveTo>
                  <a:cubicBezTo>
                    <a:pt x="28319" y="2367"/>
                    <a:pt x="28299" y="2371"/>
                    <a:pt x="28283" y="2377"/>
                  </a:cubicBezTo>
                  <a:lnTo>
                    <a:pt x="27527" y="2818"/>
                  </a:lnTo>
                  <a:cubicBezTo>
                    <a:pt x="27494" y="2831"/>
                    <a:pt x="27494" y="2864"/>
                    <a:pt x="27514" y="2884"/>
                  </a:cubicBezTo>
                  <a:lnTo>
                    <a:pt x="29276" y="3903"/>
                  </a:lnTo>
                  <a:cubicBezTo>
                    <a:pt x="29289" y="3909"/>
                    <a:pt x="29307" y="3912"/>
                    <a:pt x="29326" y="3912"/>
                  </a:cubicBezTo>
                  <a:cubicBezTo>
                    <a:pt x="29345" y="3912"/>
                    <a:pt x="29364" y="3909"/>
                    <a:pt x="29381" y="3903"/>
                  </a:cubicBezTo>
                  <a:lnTo>
                    <a:pt x="30137" y="3462"/>
                  </a:lnTo>
                  <a:cubicBezTo>
                    <a:pt x="30170" y="3442"/>
                    <a:pt x="30170" y="3416"/>
                    <a:pt x="30143" y="3396"/>
                  </a:cubicBezTo>
                  <a:lnTo>
                    <a:pt x="28388" y="2377"/>
                  </a:lnTo>
                  <a:cubicBezTo>
                    <a:pt x="28375" y="2371"/>
                    <a:pt x="28357" y="2367"/>
                    <a:pt x="28338" y="2367"/>
                  </a:cubicBezTo>
                  <a:close/>
                  <a:moveTo>
                    <a:pt x="27227" y="3007"/>
                  </a:moveTo>
                  <a:cubicBezTo>
                    <a:pt x="27208" y="3007"/>
                    <a:pt x="27188" y="3012"/>
                    <a:pt x="27172" y="3022"/>
                  </a:cubicBezTo>
                  <a:lnTo>
                    <a:pt x="26416" y="3455"/>
                  </a:lnTo>
                  <a:cubicBezTo>
                    <a:pt x="26383" y="3475"/>
                    <a:pt x="26383" y="3508"/>
                    <a:pt x="26409" y="3521"/>
                  </a:cubicBezTo>
                  <a:lnTo>
                    <a:pt x="27132" y="3942"/>
                  </a:lnTo>
                  <a:cubicBezTo>
                    <a:pt x="27142" y="3949"/>
                    <a:pt x="27160" y="3952"/>
                    <a:pt x="27180" y="3952"/>
                  </a:cubicBezTo>
                  <a:cubicBezTo>
                    <a:pt x="27200" y="3952"/>
                    <a:pt x="27221" y="3949"/>
                    <a:pt x="27238" y="3942"/>
                  </a:cubicBezTo>
                  <a:lnTo>
                    <a:pt x="27994" y="3508"/>
                  </a:lnTo>
                  <a:cubicBezTo>
                    <a:pt x="28027" y="3488"/>
                    <a:pt x="28027" y="3455"/>
                    <a:pt x="28000" y="3442"/>
                  </a:cubicBezTo>
                  <a:lnTo>
                    <a:pt x="27277" y="3022"/>
                  </a:lnTo>
                  <a:cubicBezTo>
                    <a:pt x="27264" y="3012"/>
                    <a:pt x="27246" y="3007"/>
                    <a:pt x="27227" y="3007"/>
                  </a:cubicBezTo>
                  <a:close/>
                  <a:moveTo>
                    <a:pt x="25084" y="3051"/>
                  </a:moveTo>
                  <a:cubicBezTo>
                    <a:pt x="25065" y="3051"/>
                    <a:pt x="25045" y="3054"/>
                    <a:pt x="25029" y="3061"/>
                  </a:cubicBezTo>
                  <a:lnTo>
                    <a:pt x="24273" y="3495"/>
                  </a:lnTo>
                  <a:cubicBezTo>
                    <a:pt x="24240" y="3515"/>
                    <a:pt x="24240" y="3548"/>
                    <a:pt x="24260" y="3561"/>
                  </a:cubicBezTo>
                  <a:lnTo>
                    <a:pt x="24983" y="3981"/>
                  </a:lnTo>
                  <a:cubicBezTo>
                    <a:pt x="24996" y="3991"/>
                    <a:pt x="25016" y="3996"/>
                    <a:pt x="25035" y="3996"/>
                  </a:cubicBezTo>
                  <a:cubicBezTo>
                    <a:pt x="25055" y="3996"/>
                    <a:pt x="25075" y="3991"/>
                    <a:pt x="25088" y="3981"/>
                  </a:cubicBezTo>
                  <a:lnTo>
                    <a:pt x="25850" y="3548"/>
                  </a:lnTo>
                  <a:cubicBezTo>
                    <a:pt x="25883" y="3528"/>
                    <a:pt x="25883" y="3495"/>
                    <a:pt x="25857" y="3482"/>
                  </a:cubicBezTo>
                  <a:lnTo>
                    <a:pt x="25134" y="3061"/>
                  </a:lnTo>
                  <a:cubicBezTo>
                    <a:pt x="25121" y="3054"/>
                    <a:pt x="25103" y="3051"/>
                    <a:pt x="25084" y="3051"/>
                  </a:cubicBezTo>
                  <a:close/>
                  <a:moveTo>
                    <a:pt x="22937" y="3091"/>
                  </a:moveTo>
                  <a:cubicBezTo>
                    <a:pt x="22917" y="3091"/>
                    <a:pt x="22895" y="3094"/>
                    <a:pt x="22879" y="3100"/>
                  </a:cubicBezTo>
                  <a:lnTo>
                    <a:pt x="22123" y="3541"/>
                  </a:lnTo>
                  <a:cubicBezTo>
                    <a:pt x="22090" y="3554"/>
                    <a:pt x="22090" y="3587"/>
                    <a:pt x="22116" y="3607"/>
                  </a:cubicBezTo>
                  <a:lnTo>
                    <a:pt x="22839" y="4021"/>
                  </a:lnTo>
                  <a:cubicBezTo>
                    <a:pt x="22853" y="4031"/>
                    <a:pt x="22871" y="4036"/>
                    <a:pt x="22890" y="4036"/>
                  </a:cubicBezTo>
                  <a:cubicBezTo>
                    <a:pt x="22909" y="4036"/>
                    <a:pt x="22928" y="4031"/>
                    <a:pt x="22945" y="4021"/>
                  </a:cubicBezTo>
                  <a:lnTo>
                    <a:pt x="23701" y="3587"/>
                  </a:lnTo>
                  <a:cubicBezTo>
                    <a:pt x="23734" y="3567"/>
                    <a:pt x="23734" y="3541"/>
                    <a:pt x="23714" y="3521"/>
                  </a:cubicBezTo>
                  <a:lnTo>
                    <a:pt x="22991" y="3100"/>
                  </a:lnTo>
                  <a:cubicBezTo>
                    <a:pt x="22978" y="3094"/>
                    <a:pt x="22958" y="3091"/>
                    <a:pt x="22937" y="3091"/>
                  </a:cubicBezTo>
                  <a:close/>
                  <a:moveTo>
                    <a:pt x="18204" y="3183"/>
                  </a:moveTo>
                  <a:cubicBezTo>
                    <a:pt x="18183" y="3183"/>
                    <a:pt x="18162" y="3186"/>
                    <a:pt x="18145" y="3193"/>
                  </a:cubicBezTo>
                  <a:lnTo>
                    <a:pt x="17389" y="3626"/>
                  </a:lnTo>
                  <a:cubicBezTo>
                    <a:pt x="17357" y="3646"/>
                    <a:pt x="17357" y="3679"/>
                    <a:pt x="17383" y="3692"/>
                  </a:cubicBezTo>
                  <a:lnTo>
                    <a:pt x="18106" y="4113"/>
                  </a:lnTo>
                  <a:cubicBezTo>
                    <a:pt x="18119" y="4123"/>
                    <a:pt x="18137" y="4128"/>
                    <a:pt x="18156" y="4128"/>
                  </a:cubicBezTo>
                  <a:cubicBezTo>
                    <a:pt x="18175" y="4128"/>
                    <a:pt x="18195" y="4123"/>
                    <a:pt x="18211" y="4113"/>
                  </a:cubicBezTo>
                  <a:lnTo>
                    <a:pt x="18967" y="3679"/>
                  </a:lnTo>
                  <a:cubicBezTo>
                    <a:pt x="19000" y="3659"/>
                    <a:pt x="19000" y="3626"/>
                    <a:pt x="18980" y="3613"/>
                  </a:cubicBezTo>
                  <a:lnTo>
                    <a:pt x="18257" y="3193"/>
                  </a:lnTo>
                  <a:cubicBezTo>
                    <a:pt x="18244" y="3186"/>
                    <a:pt x="18224" y="3183"/>
                    <a:pt x="18204" y="3183"/>
                  </a:cubicBezTo>
                  <a:close/>
                  <a:moveTo>
                    <a:pt x="20567" y="3267"/>
                  </a:moveTo>
                  <a:cubicBezTo>
                    <a:pt x="20546" y="3267"/>
                    <a:pt x="20523" y="3274"/>
                    <a:pt x="20506" y="3285"/>
                  </a:cubicBezTo>
                  <a:lnTo>
                    <a:pt x="19750" y="3718"/>
                  </a:lnTo>
                  <a:cubicBezTo>
                    <a:pt x="19717" y="3738"/>
                    <a:pt x="19717" y="3771"/>
                    <a:pt x="19743" y="3784"/>
                  </a:cubicBezTo>
                  <a:lnTo>
                    <a:pt x="20466" y="4205"/>
                  </a:lnTo>
                  <a:cubicBezTo>
                    <a:pt x="20476" y="4212"/>
                    <a:pt x="20494" y="4215"/>
                    <a:pt x="20514" y="4215"/>
                  </a:cubicBezTo>
                  <a:cubicBezTo>
                    <a:pt x="20534" y="4215"/>
                    <a:pt x="20555" y="4212"/>
                    <a:pt x="20571" y="4205"/>
                  </a:cubicBezTo>
                  <a:lnTo>
                    <a:pt x="21327" y="3771"/>
                  </a:lnTo>
                  <a:cubicBezTo>
                    <a:pt x="21360" y="3751"/>
                    <a:pt x="21360" y="3718"/>
                    <a:pt x="21334" y="3705"/>
                  </a:cubicBezTo>
                  <a:lnTo>
                    <a:pt x="20611" y="3285"/>
                  </a:lnTo>
                  <a:cubicBezTo>
                    <a:pt x="20602" y="3272"/>
                    <a:pt x="20585" y="3267"/>
                    <a:pt x="20567" y="3267"/>
                  </a:cubicBezTo>
                  <a:close/>
                  <a:moveTo>
                    <a:pt x="28262" y="3610"/>
                  </a:moveTo>
                  <a:cubicBezTo>
                    <a:pt x="28242" y="3610"/>
                    <a:pt x="28221" y="3613"/>
                    <a:pt x="28204" y="3620"/>
                  </a:cubicBezTo>
                  <a:lnTo>
                    <a:pt x="27448" y="4054"/>
                  </a:lnTo>
                  <a:cubicBezTo>
                    <a:pt x="27415" y="4073"/>
                    <a:pt x="27415" y="4106"/>
                    <a:pt x="27441" y="4119"/>
                  </a:cubicBezTo>
                  <a:lnTo>
                    <a:pt x="28165" y="4540"/>
                  </a:lnTo>
                  <a:cubicBezTo>
                    <a:pt x="28178" y="4547"/>
                    <a:pt x="28196" y="4550"/>
                    <a:pt x="28215" y="4550"/>
                  </a:cubicBezTo>
                  <a:cubicBezTo>
                    <a:pt x="28234" y="4550"/>
                    <a:pt x="28253" y="4547"/>
                    <a:pt x="28270" y="4540"/>
                  </a:cubicBezTo>
                  <a:lnTo>
                    <a:pt x="29026" y="4106"/>
                  </a:lnTo>
                  <a:cubicBezTo>
                    <a:pt x="29059" y="4087"/>
                    <a:pt x="29059" y="4054"/>
                    <a:pt x="29032" y="4041"/>
                  </a:cubicBezTo>
                  <a:lnTo>
                    <a:pt x="28316" y="3620"/>
                  </a:lnTo>
                  <a:cubicBezTo>
                    <a:pt x="28303" y="3613"/>
                    <a:pt x="28283" y="3610"/>
                    <a:pt x="28262" y="3610"/>
                  </a:cubicBezTo>
                  <a:close/>
                  <a:moveTo>
                    <a:pt x="26118" y="3643"/>
                  </a:moveTo>
                  <a:cubicBezTo>
                    <a:pt x="26099" y="3643"/>
                    <a:pt x="26077" y="3646"/>
                    <a:pt x="26061" y="3653"/>
                  </a:cubicBezTo>
                  <a:lnTo>
                    <a:pt x="25305" y="4087"/>
                  </a:lnTo>
                  <a:cubicBezTo>
                    <a:pt x="25272" y="4106"/>
                    <a:pt x="25272" y="4139"/>
                    <a:pt x="25298" y="4152"/>
                  </a:cubicBezTo>
                  <a:lnTo>
                    <a:pt x="26021" y="4573"/>
                  </a:lnTo>
                  <a:cubicBezTo>
                    <a:pt x="26035" y="4586"/>
                    <a:pt x="26053" y="4593"/>
                    <a:pt x="26072" y="4593"/>
                  </a:cubicBezTo>
                  <a:cubicBezTo>
                    <a:pt x="26090" y="4593"/>
                    <a:pt x="26110" y="4586"/>
                    <a:pt x="26127" y="4573"/>
                  </a:cubicBezTo>
                  <a:lnTo>
                    <a:pt x="26883" y="4139"/>
                  </a:lnTo>
                  <a:cubicBezTo>
                    <a:pt x="26916" y="4119"/>
                    <a:pt x="26916" y="4087"/>
                    <a:pt x="26889" y="4073"/>
                  </a:cubicBezTo>
                  <a:lnTo>
                    <a:pt x="26166" y="3653"/>
                  </a:lnTo>
                  <a:cubicBezTo>
                    <a:pt x="26156" y="3646"/>
                    <a:pt x="26138" y="3643"/>
                    <a:pt x="26118" y="3643"/>
                  </a:cubicBezTo>
                  <a:close/>
                  <a:moveTo>
                    <a:pt x="23982" y="3682"/>
                  </a:moveTo>
                  <a:cubicBezTo>
                    <a:pt x="23962" y="3682"/>
                    <a:pt x="23941" y="3686"/>
                    <a:pt x="23924" y="3692"/>
                  </a:cubicBezTo>
                  <a:lnTo>
                    <a:pt x="23168" y="4133"/>
                  </a:lnTo>
                  <a:cubicBezTo>
                    <a:pt x="23135" y="4146"/>
                    <a:pt x="23135" y="4179"/>
                    <a:pt x="23162" y="4198"/>
                  </a:cubicBezTo>
                  <a:lnTo>
                    <a:pt x="23885" y="4613"/>
                  </a:lnTo>
                  <a:cubicBezTo>
                    <a:pt x="23898" y="4626"/>
                    <a:pt x="23916" y="4632"/>
                    <a:pt x="23935" y="4632"/>
                  </a:cubicBezTo>
                  <a:cubicBezTo>
                    <a:pt x="23954" y="4632"/>
                    <a:pt x="23974" y="4626"/>
                    <a:pt x="23990" y="4613"/>
                  </a:cubicBezTo>
                  <a:lnTo>
                    <a:pt x="24746" y="4179"/>
                  </a:lnTo>
                  <a:cubicBezTo>
                    <a:pt x="24779" y="4166"/>
                    <a:pt x="24779" y="4133"/>
                    <a:pt x="24753" y="4113"/>
                  </a:cubicBezTo>
                  <a:lnTo>
                    <a:pt x="24029" y="3692"/>
                  </a:lnTo>
                  <a:cubicBezTo>
                    <a:pt x="24020" y="3686"/>
                    <a:pt x="24001" y="3682"/>
                    <a:pt x="23982" y="3682"/>
                  </a:cubicBezTo>
                  <a:close/>
                  <a:moveTo>
                    <a:pt x="17096" y="3822"/>
                  </a:moveTo>
                  <a:cubicBezTo>
                    <a:pt x="17077" y="3822"/>
                    <a:pt x="17057" y="3827"/>
                    <a:pt x="17041" y="3837"/>
                  </a:cubicBezTo>
                  <a:lnTo>
                    <a:pt x="16285" y="4271"/>
                  </a:lnTo>
                  <a:cubicBezTo>
                    <a:pt x="16252" y="4284"/>
                    <a:pt x="16252" y="4317"/>
                    <a:pt x="16272" y="4336"/>
                  </a:cubicBezTo>
                  <a:lnTo>
                    <a:pt x="16995" y="4757"/>
                  </a:lnTo>
                  <a:cubicBezTo>
                    <a:pt x="17008" y="4764"/>
                    <a:pt x="17028" y="4767"/>
                    <a:pt x="17048" y="4767"/>
                  </a:cubicBezTo>
                  <a:cubicBezTo>
                    <a:pt x="17069" y="4767"/>
                    <a:pt x="17090" y="4764"/>
                    <a:pt x="17107" y="4757"/>
                  </a:cubicBezTo>
                  <a:lnTo>
                    <a:pt x="17863" y="4317"/>
                  </a:lnTo>
                  <a:cubicBezTo>
                    <a:pt x="17896" y="4304"/>
                    <a:pt x="17896" y="4271"/>
                    <a:pt x="17869" y="4251"/>
                  </a:cubicBezTo>
                  <a:lnTo>
                    <a:pt x="17146" y="3837"/>
                  </a:lnTo>
                  <a:cubicBezTo>
                    <a:pt x="17133" y="3827"/>
                    <a:pt x="17115" y="3822"/>
                    <a:pt x="17096" y="3822"/>
                  </a:cubicBezTo>
                  <a:close/>
                  <a:moveTo>
                    <a:pt x="21606" y="3861"/>
                  </a:moveTo>
                  <a:cubicBezTo>
                    <a:pt x="21587" y="3861"/>
                    <a:pt x="21567" y="3866"/>
                    <a:pt x="21551" y="3876"/>
                  </a:cubicBezTo>
                  <a:lnTo>
                    <a:pt x="20795" y="4310"/>
                  </a:lnTo>
                  <a:cubicBezTo>
                    <a:pt x="20762" y="4330"/>
                    <a:pt x="20762" y="4363"/>
                    <a:pt x="20788" y="4376"/>
                  </a:cubicBezTo>
                  <a:lnTo>
                    <a:pt x="21511" y="4797"/>
                  </a:lnTo>
                  <a:cubicBezTo>
                    <a:pt x="21521" y="4803"/>
                    <a:pt x="21539" y="4806"/>
                    <a:pt x="21559" y="4806"/>
                  </a:cubicBezTo>
                  <a:cubicBezTo>
                    <a:pt x="21579" y="4806"/>
                    <a:pt x="21600" y="4803"/>
                    <a:pt x="21617" y="4797"/>
                  </a:cubicBezTo>
                  <a:lnTo>
                    <a:pt x="22373" y="4363"/>
                  </a:lnTo>
                  <a:cubicBezTo>
                    <a:pt x="22406" y="4343"/>
                    <a:pt x="22406" y="4310"/>
                    <a:pt x="22379" y="4297"/>
                  </a:cubicBezTo>
                  <a:lnTo>
                    <a:pt x="21656" y="3876"/>
                  </a:lnTo>
                  <a:cubicBezTo>
                    <a:pt x="21643" y="3866"/>
                    <a:pt x="21625" y="3861"/>
                    <a:pt x="21606" y="3861"/>
                  </a:cubicBezTo>
                  <a:close/>
                  <a:moveTo>
                    <a:pt x="19455" y="3907"/>
                  </a:moveTo>
                  <a:cubicBezTo>
                    <a:pt x="19436" y="3907"/>
                    <a:pt x="19418" y="3912"/>
                    <a:pt x="19408" y="3922"/>
                  </a:cubicBezTo>
                  <a:lnTo>
                    <a:pt x="18652" y="4363"/>
                  </a:lnTo>
                  <a:cubicBezTo>
                    <a:pt x="18619" y="4376"/>
                    <a:pt x="18619" y="4409"/>
                    <a:pt x="18639" y="4428"/>
                  </a:cubicBezTo>
                  <a:lnTo>
                    <a:pt x="19362" y="4843"/>
                  </a:lnTo>
                  <a:cubicBezTo>
                    <a:pt x="19375" y="4853"/>
                    <a:pt x="19393" y="4857"/>
                    <a:pt x="19412" y="4857"/>
                  </a:cubicBezTo>
                  <a:cubicBezTo>
                    <a:pt x="19431" y="4857"/>
                    <a:pt x="19450" y="4853"/>
                    <a:pt x="19467" y="4843"/>
                  </a:cubicBezTo>
                  <a:lnTo>
                    <a:pt x="20223" y="4409"/>
                  </a:lnTo>
                  <a:cubicBezTo>
                    <a:pt x="20256" y="4389"/>
                    <a:pt x="20256" y="4363"/>
                    <a:pt x="20236" y="4343"/>
                  </a:cubicBezTo>
                  <a:lnTo>
                    <a:pt x="19513" y="3922"/>
                  </a:lnTo>
                  <a:cubicBezTo>
                    <a:pt x="19496" y="3912"/>
                    <a:pt x="19475" y="3907"/>
                    <a:pt x="19455" y="3907"/>
                  </a:cubicBezTo>
                  <a:close/>
                  <a:moveTo>
                    <a:pt x="25008" y="4289"/>
                  </a:moveTo>
                  <a:cubicBezTo>
                    <a:pt x="24988" y="4289"/>
                    <a:pt x="24966" y="4294"/>
                    <a:pt x="24950" y="4304"/>
                  </a:cubicBezTo>
                  <a:lnTo>
                    <a:pt x="24194" y="4737"/>
                  </a:lnTo>
                  <a:cubicBezTo>
                    <a:pt x="24161" y="4757"/>
                    <a:pt x="24161" y="4790"/>
                    <a:pt x="24187" y="4803"/>
                  </a:cubicBezTo>
                  <a:lnTo>
                    <a:pt x="24910" y="5224"/>
                  </a:lnTo>
                  <a:cubicBezTo>
                    <a:pt x="24924" y="5231"/>
                    <a:pt x="24942" y="5234"/>
                    <a:pt x="24961" y="5234"/>
                  </a:cubicBezTo>
                  <a:cubicBezTo>
                    <a:pt x="24979" y="5234"/>
                    <a:pt x="24999" y="5231"/>
                    <a:pt x="25016" y="5224"/>
                  </a:cubicBezTo>
                  <a:lnTo>
                    <a:pt x="25772" y="4790"/>
                  </a:lnTo>
                  <a:cubicBezTo>
                    <a:pt x="25804" y="4770"/>
                    <a:pt x="25804" y="4737"/>
                    <a:pt x="25785" y="4724"/>
                  </a:cubicBezTo>
                  <a:lnTo>
                    <a:pt x="25062" y="4304"/>
                  </a:lnTo>
                  <a:cubicBezTo>
                    <a:pt x="25048" y="4294"/>
                    <a:pt x="25029" y="4289"/>
                    <a:pt x="25008" y="4289"/>
                  </a:cubicBezTo>
                  <a:close/>
                  <a:moveTo>
                    <a:pt x="20497" y="4504"/>
                  </a:moveTo>
                  <a:cubicBezTo>
                    <a:pt x="20478" y="4504"/>
                    <a:pt x="20456" y="4507"/>
                    <a:pt x="20440" y="4514"/>
                  </a:cubicBezTo>
                  <a:lnTo>
                    <a:pt x="19684" y="4954"/>
                  </a:lnTo>
                  <a:cubicBezTo>
                    <a:pt x="19651" y="4968"/>
                    <a:pt x="19651" y="5000"/>
                    <a:pt x="19677" y="5020"/>
                  </a:cubicBezTo>
                  <a:lnTo>
                    <a:pt x="20400" y="5434"/>
                  </a:lnTo>
                  <a:cubicBezTo>
                    <a:pt x="20414" y="5444"/>
                    <a:pt x="20432" y="5449"/>
                    <a:pt x="20451" y="5449"/>
                  </a:cubicBezTo>
                  <a:cubicBezTo>
                    <a:pt x="20469" y="5449"/>
                    <a:pt x="20489" y="5444"/>
                    <a:pt x="20506" y="5434"/>
                  </a:cubicBezTo>
                  <a:lnTo>
                    <a:pt x="21262" y="5000"/>
                  </a:lnTo>
                  <a:cubicBezTo>
                    <a:pt x="21295" y="4987"/>
                    <a:pt x="21295" y="4954"/>
                    <a:pt x="21268" y="4935"/>
                  </a:cubicBezTo>
                  <a:lnTo>
                    <a:pt x="20545" y="4514"/>
                  </a:lnTo>
                  <a:cubicBezTo>
                    <a:pt x="20535" y="4507"/>
                    <a:pt x="20517" y="4504"/>
                    <a:pt x="20497" y="4504"/>
                  </a:cubicBezTo>
                  <a:close/>
                  <a:moveTo>
                    <a:pt x="18352" y="4545"/>
                  </a:moveTo>
                  <a:cubicBezTo>
                    <a:pt x="18333" y="4545"/>
                    <a:pt x="18313" y="4550"/>
                    <a:pt x="18297" y="4560"/>
                  </a:cubicBezTo>
                  <a:lnTo>
                    <a:pt x="17541" y="4994"/>
                  </a:lnTo>
                  <a:cubicBezTo>
                    <a:pt x="17508" y="5007"/>
                    <a:pt x="17508" y="5040"/>
                    <a:pt x="17527" y="5060"/>
                  </a:cubicBezTo>
                  <a:lnTo>
                    <a:pt x="18251" y="5474"/>
                  </a:lnTo>
                  <a:cubicBezTo>
                    <a:pt x="18264" y="5484"/>
                    <a:pt x="18284" y="5489"/>
                    <a:pt x="18304" y="5489"/>
                  </a:cubicBezTo>
                  <a:cubicBezTo>
                    <a:pt x="18325" y="5489"/>
                    <a:pt x="18346" y="5484"/>
                    <a:pt x="18362" y="5474"/>
                  </a:cubicBezTo>
                  <a:lnTo>
                    <a:pt x="19118" y="5040"/>
                  </a:lnTo>
                  <a:cubicBezTo>
                    <a:pt x="19151" y="5027"/>
                    <a:pt x="19151" y="4994"/>
                    <a:pt x="19125" y="4974"/>
                  </a:cubicBezTo>
                  <a:lnTo>
                    <a:pt x="18402" y="4560"/>
                  </a:lnTo>
                  <a:cubicBezTo>
                    <a:pt x="18389" y="4550"/>
                    <a:pt x="18371" y="4545"/>
                    <a:pt x="18352" y="4545"/>
                  </a:cubicBezTo>
                  <a:close/>
                  <a:moveTo>
                    <a:pt x="15748" y="4603"/>
                  </a:moveTo>
                  <a:cubicBezTo>
                    <a:pt x="15729" y="4603"/>
                    <a:pt x="15710" y="4606"/>
                    <a:pt x="15693" y="4613"/>
                  </a:cubicBezTo>
                  <a:lnTo>
                    <a:pt x="14937" y="5053"/>
                  </a:lnTo>
                  <a:cubicBezTo>
                    <a:pt x="14904" y="5066"/>
                    <a:pt x="14904" y="5099"/>
                    <a:pt x="14924" y="5119"/>
                  </a:cubicBezTo>
                  <a:lnTo>
                    <a:pt x="15647" y="5533"/>
                  </a:lnTo>
                  <a:cubicBezTo>
                    <a:pt x="15660" y="5543"/>
                    <a:pt x="15680" y="5548"/>
                    <a:pt x="15701" y="5548"/>
                  </a:cubicBezTo>
                  <a:cubicBezTo>
                    <a:pt x="15721" y="5548"/>
                    <a:pt x="15743" y="5543"/>
                    <a:pt x="15759" y="5533"/>
                  </a:cubicBezTo>
                  <a:lnTo>
                    <a:pt x="16515" y="5099"/>
                  </a:lnTo>
                  <a:cubicBezTo>
                    <a:pt x="16548" y="5086"/>
                    <a:pt x="16548" y="5053"/>
                    <a:pt x="16522" y="5033"/>
                  </a:cubicBezTo>
                  <a:lnTo>
                    <a:pt x="15798" y="4613"/>
                  </a:lnTo>
                  <a:cubicBezTo>
                    <a:pt x="15785" y="4606"/>
                    <a:pt x="15767" y="4603"/>
                    <a:pt x="15748" y="4603"/>
                  </a:cubicBezTo>
                  <a:close/>
                  <a:moveTo>
                    <a:pt x="27155" y="4241"/>
                  </a:moveTo>
                  <a:cubicBezTo>
                    <a:pt x="27136" y="4241"/>
                    <a:pt x="27116" y="4244"/>
                    <a:pt x="27100" y="4251"/>
                  </a:cubicBezTo>
                  <a:lnTo>
                    <a:pt x="25233" y="5329"/>
                  </a:lnTo>
                  <a:cubicBezTo>
                    <a:pt x="25200" y="5349"/>
                    <a:pt x="25200" y="5375"/>
                    <a:pt x="25226" y="5395"/>
                  </a:cubicBezTo>
                  <a:lnTo>
                    <a:pt x="25943" y="5816"/>
                  </a:lnTo>
                  <a:cubicBezTo>
                    <a:pt x="25956" y="5822"/>
                    <a:pt x="25975" y="5825"/>
                    <a:pt x="25996" y="5825"/>
                  </a:cubicBezTo>
                  <a:cubicBezTo>
                    <a:pt x="26016" y="5825"/>
                    <a:pt x="26038" y="5822"/>
                    <a:pt x="26054" y="5816"/>
                  </a:cubicBezTo>
                  <a:lnTo>
                    <a:pt x="27915" y="4737"/>
                  </a:lnTo>
                  <a:cubicBezTo>
                    <a:pt x="27948" y="4718"/>
                    <a:pt x="27948" y="4691"/>
                    <a:pt x="27928" y="4672"/>
                  </a:cubicBezTo>
                  <a:lnTo>
                    <a:pt x="27205" y="4251"/>
                  </a:lnTo>
                  <a:cubicBezTo>
                    <a:pt x="27192" y="4244"/>
                    <a:pt x="27174" y="4241"/>
                    <a:pt x="27155" y="4241"/>
                  </a:cubicBezTo>
                  <a:close/>
                  <a:moveTo>
                    <a:pt x="19387" y="5137"/>
                  </a:moveTo>
                  <a:cubicBezTo>
                    <a:pt x="19367" y="5137"/>
                    <a:pt x="19345" y="5142"/>
                    <a:pt x="19329" y="5152"/>
                  </a:cubicBezTo>
                  <a:lnTo>
                    <a:pt x="18573" y="5586"/>
                  </a:lnTo>
                  <a:cubicBezTo>
                    <a:pt x="18540" y="5599"/>
                    <a:pt x="18540" y="5632"/>
                    <a:pt x="18566" y="5651"/>
                  </a:cubicBezTo>
                  <a:lnTo>
                    <a:pt x="19289" y="6072"/>
                  </a:lnTo>
                  <a:cubicBezTo>
                    <a:pt x="19303" y="6082"/>
                    <a:pt x="19321" y="6087"/>
                    <a:pt x="19340" y="6087"/>
                  </a:cubicBezTo>
                  <a:cubicBezTo>
                    <a:pt x="19358" y="6087"/>
                    <a:pt x="19378" y="6082"/>
                    <a:pt x="19395" y="6072"/>
                  </a:cubicBezTo>
                  <a:lnTo>
                    <a:pt x="20151" y="5632"/>
                  </a:lnTo>
                  <a:cubicBezTo>
                    <a:pt x="20183" y="5618"/>
                    <a:pt x="20183" y="5586"/>
                    <a:pt x="20164" y="5566"/>
                  </a:cubicBezTo>
                  <a:lnTo>
                    <a:pt x="19441" y="5152"/>
                  </a:lnTo>
                  <a:cubicBezTo>
                    <a:pt x="19427" y="5142"/>
                    <a:pt x="19408" y="5137"/>
                    <a:pt x="19387" y="5137"/>
                  </a:cubicBezTo>
                  <a:close/>
                  <a:moveTo>
                    <a:pt x="14637" y="5242"/>
                  </a:moveTo>
                  <a:cubicBezTo>
                    <a:pt x="14618" y="5242"/>
                    <a:pt x="14599" y="5247"/>
                    <a:pt x="14582" y="5257"/>
                  </a:cubicBezTo>
                  <a:lnTo>
                    <a:pt x="13826" y="5691"/>
                  </a:lnTo>
                  <a:cubicBezTo>
                    <a:pt x="13793" y="5710"/>
                    <a:pt x="13793" y="5743"/>
                    <a:pt x="13820" y="5756"/>
                  </a:cubicBezTo>
                  <a:lnTo>
                    <a:pt x="14543" y="6177"/>
                  </a:lnTo>
                  <a:cubicBezTo>
                    <a:pt x="14553" y="6184"/>
                    <a:pt x="14571" y="6187"/>
                    <a:pt x="14590" y="6187"/>
                  </a:cubicBezTo>
                  <a:cubicBezTo>
                    <a:pt x="14610" y="6187"/>
                    <a:pt x="14632" y="6184"/>
                    <a:pt x="14648" y="6177"/>
                  </a:cubicBezTo>
                  <a:lnTo>
                    <a:pt x="15404" y="5743"/>
                  </a:lnTo>
                  <a:cubicBezTo>
                    <a:pt x="15437" y="5724"/>
                    <a:pt x="15437" y="5691"/>
                    <a:pt x="15411" y="5678"/>
                  </a:cubicBezTo>
                  <a:lnTo>
                    <a:pt x="14687" y="5257"/>
                  </a:lnTo>
                  <a:cubicBezTo>
                    <a:pt x="14674" y="5247"/>
                    <a:pt x="14656" y="5242"/>
                    <a:pt x="14637" y="5242"/>
                  </a:cubicBezTo>
                  <a:close/>
                  <a:moveTo>
                    <a:pt x="17013" y="5319"/>
                  </a:moveTo>
                  <a:cubicBezTo>
                    <a:pt x="16993" y="5319"/>
                    <a:pt x="16972" y="5323"/>
                    <a:pt x="16956" y="5329"/>
                  </a:cubicBezTo>
                  <a:lnTo>
                    <a:pt x="15674" y="6072"/>
                  </a:lnTo>
                  <a:cubicBezTo>
                    <a:pt x="15641" y="6085"/>
                    <a:pt x="15641" y="6118"/>
                    <a:pt x="15667" y="6138"/>
                  </a:cubicBezTo>
                  <a:lnTo>
                    <a:pt x="16390" y="6552"/>
                  </a:lnTo>
                  <a:cubicBezTo>
                    <a:pt x="16400" y="6562"/>
                    <a:pt x="16418" y="6567"/>
                    <a:pt x="16438" y="6567"/>
                  </a:cubicBezTo>
                  <a:cubicBezTo>
                    <a:pt x="16458" y="6567"/>
                    <a:pt x="16479" y="6562"/>
                    <a:pt x="16495" y="6552"/>
                  </a:cubicBezTo>
                  <a:lnTo>
                    <a:pt x="17777" y="5816"/>
                  </a:lnTo>
                  <a:cubicBezTo>
                    <a:pt x="17810" y="5796"/>
                    <a:pt x="17810" y="5763"/>
                    <a:pt x="17784" y="5750"/>
                  </a:cubicBezTo>
                  <a:lnTo>
                    <a:pt x="17061" y="5329"/>
                  </a:lnTo>
                  <a:cubicBezTo>
                    <a:pt x="17051" y="5323"/>
                    <a:pt x="17033" y="5319"/>
                    <a:pt x="17013" y="5319"/>
                  </a:cubicBezTo>
                  <a:close/>
                  <a:moveTo>
                    <a:pt x="24705" y="5655"/>
                  </a:moveTo>
                  <a:cubicBezTo>
                    <a:pt x="24685" y="5655"/>
                    <a:pt x="24664" y="5658"/>
                    <a:pt x="24647" y="5664"/>
                  </a:cubicBezTo>
                  <a:lnTo>
                    <a:pt x="23891" y="6105"/>
                  </a:lnTo>
                  <a:cubicBezTo>
                    <a:pt x="23858" y="6118"/>
                    <a:pt x="23858" y="6151"/>
                    <a:pt x="23885" y="6171"/>
                  </a:cubicBezTo>
                  <a:lnTo>
                    <a:pt x="24608" y="6585"/>
                  </a:lnTo>
                  <a:cubicBezTo>
                    <a:pt x="24618" y="6595"/>
                    <a:pt x="24636" y="6600"/>
                    <a:pt x="24656" y="6600"/>
                  </a:cubicBezTo>
                  <a:cubicBezTo>
                    <a:pt x="24675" y="6600"/>
                    <a:pt x="24697" y="6595"/>
                    <a:pt x="24713" y="6585"/>
                  </a:cubicBezTo>
                  <a:lnTo>
                    <a:pt x="25469" y="6151"/>
                  </a:lnTo>
                  <a:cubicBezTo>
                    <a:pt x="25502" y="6131"/>
                    <a:pt x="25502" y="6105"/>
                    <a:pt x="25476" y="6085"/>
                  </a:cubicBezTo>
                  <a:lnTo>
                    <a:pt x="24753" y="5664"/>
                  </a:lnTo>
                  <a:cubicBezTo>
                    <a:pt x="24743" y="5658"/>
                    <a:pt x="24725" y="5655"/>
                    <a:pt x="24705" y="5655"/>
                  </a:cubicBezTo>
                  <a:close/>
                  <a:moveTo>
                    <a:pt x="22568" y="5696"/>
                  </a:moveTo>
                  <a:cubicBezTo>
                    <a:pt x="22549" y="5696"/>
                    <a:pt x="22527" y="5701"/>
                    <a:pt x="22511" y="5710"/>
                  </a:cubicBezTo>
                  <a:lnTo>
                    <a:pt x="21755" y="6144"/>
                  </a:lnTo>
                  <a:cubicBezTo>
                    <a:pt x="21722" y="6157"/>
                    <a:pt x="21722" y="6190"/>
                    <a:pt x="21748" y="6210"/>
                  </a:cubicBezTo>
                  <a:lnTo>
                    <a:pt x="22471" y="6631"/>
                  </a:lnTo>
                  <a:cubicBezTo>
                    <a:pt x="22484" y="6637"/>
                    <a:pt x="22503" y="6641"/>
                    <a:pt x="22521" y="6641"/>
                  </a:cubicBezTo>
                  <a:cubicBezTo>
                    <a:pt x="22540" y="6641"/>
                    <a:pt x="22560" y="6637"/>
                    <a:pt x="22577" y="6631"/>
                  </a:cubicBezTo>
                  <a:lnTo>
                    <a:pt x="23333" y="6190"/>
                  </a:lnTo>
                  <a:cubicBezTo>
                    <a:pt x="23365" y="6177"/>
                    <a:pt x="23365" y="6144"/>
                    <a:pt x="23339" y="6125"/>
                  </a:cubicBezTo>
                  <a:lnTo>
                    <a:pt x="22616" y="5710"/>
                  </a:lnTo>
                  <a:cubicBezTo>
                    <a:pt x="22606" y="5701"/>
                    <a:pt x="22588" y="5696"/>
                    <a:pt x="22568" y="5696"/>
                  </a:cubicBezTo>
                  <a:close/>
                  <a:moveTo>
                    <a:pt x="13529" y="5878"/>
                  </a:moveTo>
                  <a:cubicBezTo>
                    <a:pt x="13509" y="5878"/>
                    <a:pt x="13488" y="5881"/>
                    <a:pt x="13471" y="5888"/>
                  </a:cubicBezTo>
                  <a:lnTo>
                    <a:pt x="12715" y="6322"/>
                  </a:lnTo>
                  <a:cubicBezTo>
                    <a:pt x="12682" y="6342"/>
                    <a:pt x="12682" y="6374"/>
                    <a:pt x="12709" y="6388"/>
                  </a:cubicBezTo>
                  <a:lnTo>
                    <a:pt x="13432" y="6808"/>
                  </a:lnTo>
                  <a:cubicBezTo>
                    <a:pt x="13445" y="6818"/>
                    <a:pt x="13463" y="6823"/>
                    <a:pt x="13482" y="6823"/>
                  </a:cubicBezTo>
                  <a:cubicBezTo>
                    <a:pt x="13501" y="6823"/>
                    <a:pt x="13520" y="6818"/>
                    <a:pt x="13537" y="6808"/>
                  </a:cubicBezTo>
                  <a:lnTo>
                    <a:pt x="14293" y="6374"/>
                  </a:lnTo>
                  <a:cubicBezTo>
                    <a:pt x="14326" y="6355"/>
                    <a:pt x="14326" y="6322"/>
                    <a:pt x="14300" y="6309"/>
                  </a:cubicBezTo>
                  <a:lnTo>
                    <a:pt x="13576" y="5888"/>
                  </a:lnTo>
                  <a:cubicBezTo>
                    <a:pt x="13566" y="5881"/>
                    <a:pt x="13548" y="5878"/>
                    <a:pt x="13529" y="5878"/>
                  </a:cubicBezTo>
                  <a:close/>
                  <a:moveTo>
                    <a:pt x="15377" y="6261"/>
                  </a:moveTo>
                  <a:cubicBezTo>
                    <a:pt x="15356" y="6261"/>
                    <a:pt x="15335" y="6266"/>
                    <a:pt x="15319" y="6276"/>
                  </a:cubicBezTo>
                  <a:lnTo>
                    <a:pt x="14562" y="6710"/>
                  </a:lnTo>
                  <a:cubicBezTo>
                    <a:pt x="14530" y="6729"/>
                    <a:pt x="14530" y="6762"/>
                    <a:pt x="14556" y="6775"/>
                  </a:cubicBezTo>
                  <a:lnTo>
                    <a:pt x="15279" y="7196"/>
                  </a:lnTo>
                  <a:cubicBezTo>
                    <a:pt x="15292" y="7203"/>
                    <a:pt x="15310" y="7206"/>
                    <a:pt x="15329" y="7206"/>
                  </a:cubicBezTo>
                  <a:cubicBezTo>
                    <a:pt x="15348" y="7206"/>
                    <a:pt x="15368" y="7203"/>
                    <a:pt x="15384" y="7196"/>
                  </a:cubicBezTo>
                  <a:lnTo>
                    <a:pt x="16140" y="6762"/>
                  </a:lnTo>
                  <a:cubicBezTo>
                    <a:pt x="16173" y="6743"/>
                    <a:pt x="16173" y="6710"/>
                    <a:pt x="16147" y="6697"/>
                  </a:cubicBezTo>
                  <a:lnTo>
                    <a:pt x="15430" y="6276"/>
                  </a:lnTo>
                  <a:cubicBezTo>
                    <a:pt x="15417" y="6266"/>
                    <a:pt x="15397" y="6261"/>
                    <a:pt x="15377" y="6261"/>
                  </a:cubicBezTo>
                  <a:close/>
                  <a:moveTo>
                    <a:pt x="23605" y="6294"/>
                  </a:moveTo>
                  <a:cubicBezTo>
                    <a:pt x="23586" y="6294"/>
                    <a:pt x="23566" y="6299"/>
                    <a:pt x="23550" y="6309"/>
                  </a:cubicBezTo>
                  <a:lnTo>
                    <a:pt x="22793" y="6743"/>
                  </a:lnTo>
                  <a:cubicBezTo>
                    <a:pt x="22761" y="6762"/>
                    <a:pt x="22761" y="6789"/>
                    <a:pt x="22780" y="6808"/>
                  </a:cubicBezTo>
                  <a:lnTo>
                    <a:pt x="23503" y="7229"/>
                  </a:lnTo>
                  <a:cubicBezTo>
                    <a:pt x="23517" y="7236"/>
                    <a:pt x="23536" y="7239"/>
                    <a:pt x="23556" y="7239"/>
                  </a:cubicBezTo>
                  <a:cubicBezTo>
                    <a:pt x="23576" y="7239"/>
                    <a:pt x="23596" y="7236"/>
                    <a:pt x="23609" y="7229"/>
                  </a:cubicBezTo>
                  <a:lnTo>
                    <a:pt x="24371" y="6789"/>
                  </a:lnTo>
                  <a:cubicBezTo>
                    <a:pt x="24404" y="6775"/>
                    <a:pt x="24404" y="6743"/>
                    <a:pt x="24378" y="6729"/>
                  </a:cubicBezTo>
                  <a:lnTo>
                    <a:pt x="23655" y="6309"/>
                  </a:lnTo>
                  <a:cubicBezTo>
                    <a:pt x="23642" y="6299"/>
                    <a:pt x="23623" y="6294"/>
                    <a:pt x="23605" y="6294"/>
                  </a:cubicBezTo>
                  <a:close/>
                  <a:moveTo>
                    <a:pt x="12428" y="6517"/>
                  </a:moveTo>
                  <a:cubicBezTo>
                    <a:pt x="12409" y="6517"/>
                    <a:pt x="12390" y="6522"/>
                    <a:pt x="12373" y="6532"/>
                  </a:cubicBezTo>
                  <a:lnTo>
                    <a:pt x="11617" y="6966"/>
                  </a:lnTo>
                  <a:cubicBezTo>
                    <a:pt x="11584" y="6979"/>
                    <a:pt x="11584" y="7012"/>
                    <a:pt x="11604" y="7032"/>
                  </a:cubicBezTo>
                  <a:lnTo>
                    <a:pt x="12327" y="7453"/>
                  </a:lnTo>
                  <a:cubicBezTo>
                    <a:pt x="12340" y="7459"/>
                    <a:pt x="12358" y="7462"/>
                    <a:pt x="12377" y="7462"/>
                  </a:cubicBezTo>
                  <a:cubicBezTo>
                    <a:pt x="12396" y="7462"/>
                    <a:pt x="12416" y="7459"/>
                    <a:pt x="12432" y="7453"/>
                  </a:cubicBezTo>
                  <a:lnTo>
                    <a:pt x="13188" y="7012"/>
                  </a:lnTo>
                  <a:cubicBezTo>
                    <a:pt x="13221" y="6999"/>
                    <a:pt x="13221" y="6966"/>
                    <a:pt x="13202" y="6946"/>
                  </a:cubicBezTo>
                  <a:lnTo>
                    <a:pt x="12478" y="6532"/>
                  </a:lnTo>
                  <a:cubicBezTo>
                    <a:pt x="12465" y="6522"/>
                    <a:pt x="12447" y="6517"/>
                    <a:pt x="12428" y="6517"/>
                  </a:cubicBezTo>
                  <a:close/>
                  <a:moveTo>
                    <a:pt x="16833" y="6616"/>
                  </a:moveTo>
                  <a:cubicBezTo>
                    <a:pt x="16814" y="6616"/>
                    <a:pt x="16794" y="6621"/>
                    <a:pt x="16778" y="6631"/>
                  </a:cubicBezTo>
                  <a:lnTo>
                    <a:pt x="16022" y="7065"/>
                  </a:lnTo>
                  <a:cubicBezTo>
                    <a:pt x="15989" y="7078"/>
                    <a:pt x="15989" y="7111"/>
                    <a:pt x="16009" y="7130"/>
                  </a:cubicBezTo>
                  <a:lnTo>
                    <a:pt x="16732" y="7551"/>
                  </a:lnTo>
                  <a:cubicBezTo>
                    <a:pt x="16745" y="7561"/>
                    <a:pt x="16763" y="7566"/>
                    <a:pt x="16783" y="7566"/>
                  </a:cubicBezTo>
                  <a:cubicBezTo>
                    <a:pt x="16803" y="7566"/>
                    <a:pt x="16824" y="7561"/>
                    <a:pt x="16844" y="7551"/>
                  </a:cubicBezTo>
                  <a:lnTo>
                    <a:pt x="17600" y="7111"/>
                  </a:lnTo>
                  <a:cubicBezTo>
                    <a:pt x="17633" y="7098"/>
                    <a:pt x="17633" y="7065"/>
                    <a:pt x="17606" y="7045"/>
                  </a:cubicBezTo>
                  <a:lnTo>
                    <a:pt x="16883" y="6631"/>
                  </a:lnTo>
                  <a:cubicBezTo>
                    <a:pt x="16870" y="6621"/>
                    <a:pt x="16852" y="6616"/>
                    <a:pt x="16833" y="6616"/>
                  </a:cubicBezTo>
                  <a:close/>
                  <a:moveTo>
                    <a:pt x="14276" y="6899"/>
                  </a:moveTo>
                  <a:cubicBezTo>
                    <a:pt x="14257" y="6899"/>
                    <a:pt x="14237" y="6904"/>
                    <a:pt x="14221" y="6914"/>
                  </a:cubicBezTo>
                  <a:lnTo>
                    <a:pt x="13465" y="7354"/>
                  </a:lnTo>
                  <a:cubicBezTo>
                    <a:pt x="13432" y="7367"/>
                    <a:pt x="13432" y="7400"/>
                    <a:pt x="13451" y="7420"/>
                  </a:cubicBezTo>
                  <a:lnTo>
                    <a:pt x="14175" y="7834"/>
                  </a:lnTo>
                  <a:cubicBezTo>
                    <a:pt x="14188" y="7844"/>
                    <a:pt x="14207" y="7849"/>
                    <a:pt x="14228" y="7849"/>
                  </a:cubicBezTo>
                  <a:cubicBezTo>
                    <a:pt x="14249" y="7849"/>
                    <a:pt x="14270" y="7844"/>
                    <a:pt x="14286" y="7834"/>
                  </a:cubicBezTo>
                  <a:lnTo>
                    <a:pt x="15042" y="7400"/>
                  </a:lnTo>
                  <a:cubicBezTo>
                    <a:pt x="15075" y="7387"/>
                    <a:pt x="15075" y="7354"/>
                    <a:pt x="15049" y="7334"/>
                  </a:cubicBezTo>
                  <a:lnTo>
                    <a:pt x="14326" y="6914"/>
                  </a:lnTo>
                  <a:cubicBezTo>
                    <a:pt x="14313" y="6904"/>
                    <a:pt x="14295" y="6899"/>
                    <a:pt x="14276" y="6899"/>
                  </a:cubicBezTo>
                  <a:close/>
                  <a:moveTo>
                    <a:pt x="22494" y="6937"/>
                  </a:moveTo>
                  <a:cubicBezTo>
                    <a:pt x="22475" y="6937"/>
                    <a:pt x="22455" y="6940"/>
                    <a:pt x="22438" y="6946"/>
                  </a:cubicBezTo>
                  <a:lnTo>
                    <a:pt x="21682" y="7387"/>
                  </a:lnTo>
                  <a:cubicBezTo>
                    <a:pt x="21650" y="7400"/>
                    <a:pt x="21650" y="7433"/>
                    <a:pt x="21676" y="7446"/>
                  </a:cubicBezTo>
                  <a:lnTo>
                    <a:pt x="22399" y="7867"/>
                  </a:lnTo>
                  <a:cubicBezTo>
                    <a:pt x="22409" y="7877"/>
                    <a:pt x="22427" y="7882"/>
                    <a:pt x="22447" y="7882"/>
                  </a:cubicBezTo>
                  <a:cubicBezTo>
                    <a:pt x="22466" y="7882"/>
                    <a:pt x="22488" y="7877"/>
                    <a:pt x="22504" y="7867"/>
                  </a:cubicBezTo>
                  <a:lnTo>
                    <a:pt x="23260" y="7433"/>
                  </a:lnTo>
                  <a:cubicBezTo>
                    <a:pt x="23293" y="7413"/>
                    <a:pt x="23293" y="7387"/>
                    <a:pt x="23267" y="7367"/>
                  </a:cubicBezTo>
                  <a:lnTo>
                    <a:pt x="22544" y="6946"/>
                  </a:lnTo>
                  <a:cubicBezTo>
                    <a:pt x="22530" y="6940"/>
                    <a:pt x="22512" y="6937"/>
                    <a:pt x="22494" y="6937"/>
                  </a:cubicBezTo>
                  <a:close/>
                  <a:moveTo>
                    <a:pt x="18056" y="5911"/>
                  </a:moveTo>
                  <a:cubicBezTo>
                    <a:pt x="18037" y="5911"/>
                    <a:pt x="18017" y="5914"/>
                    <a:pt x="18001" y="5921"/>
                  </a:cubicBezTo>
                  <a:lnTo>
                    <a:pt x="17126" y="6420"/>
                  </a:lnTo>
                  <a:cubicBezTo>
                    <a:pt x="17094" y="6440"/>
                    <a:pt x="17094" y="6473"/>
                    <a:pt x="17120" y="6486"/>
                  </a:cubicBezTo>
                  <a:lnTo>
                    <a:pt x="18047" y="7019"/>
                  </a:lnTo>
                  <a:cubicBezTo>
                    <a:pt x="18073" y="7038"/>
                    <a:pt x="18073" y="7065"/>
                    <a:pt x="18040" y="7084"/>
                  </a:cubicBezTo>
                  <a:lnTo>
                    <a:pt x="17343" y="7492"/>
                  </a:lnTo>
                  <a:cubicBezTo>
                    <a:pt x="17311" y="7505"/>
                    <a:pt x="17311" y="7538"/>
                    <a:pt x="17330" y="7558"/>
                  </a:cubicBezTo>
                  <a:lnTo>
                    <a:pt x="18053" y="7972"/>
                  </a:lnTo>
                  <a:cubicBezTo>
                    <a:pt x="18069" y="7987"/>
                    <a:pt x="18093" y="7994"/>
                    <a:pt x="18117" y="7994"/>
                  </a:cubicBezTo>
                  <a:cubicBezTo>
                    <a:pt x="18135" y="7994"/>
                    <a:pt x="18152" y="7991"/>
                    <a:pt x="18165" y="7985"/>
                  </a:cubicBezTo>
                  <a:lnTo>
                    <a:pt x="19855" y="7006"/>
                  </a:lnTo>
                  <a:cubicBezTo>
                    <a:pt x="19888" y="6992"/>
                    <a:pt x="19888" y="6960"/>
                    <a:pt x="19868" y="6940"/>
                  </a:cubicBezTo>
                  <a:lnTo>
                    <a:pt x="18106" y="5921"/>
                  </a:lnTo>
                  <a:cubicBezTo>
                    <a:pt x="18093" y="5914"/>
                    <a:pt x="18075" y="5911"/>
                    <a:pt x="18056" y="5911"/>
                  </a:cubicBezTo>
                  <a:close/>
                  <a:moveTo>
                    <a:pt x="15720" y="7263"/>
                  </a:moveTo>
                  <a:cubicBezTo>
                    <a:pt x="15699" y="7263"/>
                    <a:pt x="15675" y="7268"/>
                    <a:pt x="15654" y="7275"/>
                  </a:cubicBezTo>
                  <a:lnTo>
                    <a:pt x="14898" y="7716"/>
                  </a:lnTo>
                  <a:cubicBezTo>
                    <a:pt x="14865" y="7729"/>
                    <a:pt x="14865" y="7762"/>
                    <a:pt x="14891" y="7775"/>
                  </a:cubicBezTo>
                  <a:lnTo>
                    <a:pt x="15614" y="8196"/>
                  </a:lnTo>
                  <a:cubicBezTo>
                    <a:pt x="15628" y="8205"/>
                    <a:pt x="15646" y="8210"/>
                    <a:pt x="15665" y="8210"/>
                  </a:cubicBezTo>
                  <a:cubicBezTo>
                    <a:pt x="15683" y="8210"/>
                    <a:pt x="15703" y="8205"/>
                    <a:pt x="15720" y="8196"/>
                  </a:cubicBezTo>
                  <a:lnTo>
                    <a:pt x="16476" y="7762"/>
                  </a:lnTo>
                  <a:cubicBezTo>
                    <a:pt x="16508" y="7742"/>
                    <a:pt x="16508" y="7716"/>
                    <a:pt x="16489" y="7696"/>
                  </a:cubicBezTo>
                  <a:lnTo>
                    <a:pt x="15766" y="7275"/>
                  </a:lnTo>
                  <a:cubicBezTo>
                    <a:pt x="15754" y="7266"/>
                    <a:pt x="15738" y="7263"/>
                    <a:pt x="15720" y="7263"/>
                  </a:cubicBezTo>
                  <a:close/>
                  <a:moveTo>
                    <a:pt x="10841" y="7438"/>
                  </a:moveTo>
                  <a:cubicBezTo>
                    <a:pt x="10820" y="7438"/>
                    <a:pt x="10799" y="7443"/>
                    <a:pt x="10782" y="7453"/>
                  </a:cubicBezTo>
                  <a:lnTo>
                    <a:pt x="10026" y="7887"/>
                  </a:lnTo>
                  <a:cubicBezTo>
                    <a:pt x="9993" y="7900"/>
                    <a:pt x="9993" y="7933"/>
                    <a:pt x="10020" y="7952"/>
                  </a:cubicBezTo>
                  <a:lnTo>
                    <a:pt x="10743" y="8373"/>
                  </a:lnTo>
                  <a:cubicBezTo>
                    <a:pt x="10756" y="8380"/>
                    <a:pt x="10774" y="8383"/>
                    <a:pt x="10793" y="8383"/>
                  </a:cubicBezTo>
                  <a:cubicBezTo>
                    <a:pt x="10812" y="8383"/>
                    <a:pt x="10832" y="8380"/>
                    <a:pt x="10848" y="8373"/>
                  </a:cubicBezTo>
                  <a:lnTo>
                    <a:pt x="11604" y="7933"/>
                  </a:lnTo>
                  <a:cubicBezTo>
                    <a:pt x="11637" y="7919"/>
                    <a:pt x="11637" y="7887"/>
                    <a:pt x="11617" y="7867"/>
                  </a:cubicBezTo>
                  <a:lnTo>
                    <a:pt x="10894" y="7453"/>
                  </a:lnTo>
                  <a:cubicBezTo>
                    <a:pt x="10881" y="7443"/>
                    <a:pt x="10861" y="7438"/>
                    <a:pt x="10841" y="7438"/>
                  </a:cubicBezTo>
                  <a:close/>
                  <a:moveTo>
                    <a:pt x="13165" y="7538"/>
                  </a:moveTo>
                  <a:cubicBezTo>
                    <a:pt x="13146" y="7538"/>
                    <a:pt x="13126" y="7545"/>
                    <a:pt x="13110" y="7558"/>
                  </a:cubicBezTo>
                  <a:lnTo>
                    <a:pt x="12354" y="7992"/>
                  </a:lnTo>
                  <a:cubicBezTo>
                    <a:pt x="12321" y="8011"/>
                    <a:pt x="12321" y="8044"/>
                    <a:pt x="12347" y="8057"/>
                  </a:cubicBezTo>
                  <a:lnTo>
                    <a:pt x="13070" y="8478"/>
                  </a:lnTo>
                  <a:cubicBezTo>
                    <a:pt x="13080" y="8485"/>
                    <a:pt x="13098" y="8488"/>
                    <a:pt x="13118" y="8488"/>
                  </a:cubicBezTo>
                  <a:cubicBezTo>
                    <a:pt x="13138" y="8488"/>
                    <a:pt x="13159" y="8485"/>
                    <a:pt x="13175" y="8478"/>
                  </a:cubicBezTo>
                  <a:lnTo>
                    <a:pt x="13931" y="8044"/>
                  </a:lnTo>
                  <a:cubicBezTo>
                    <a:pt x="13964" y="8025"/>
                    <a:pt x="13964" y="7992"/>
                    <a:pt x="13938" y="7979"/>
                  </a:cubicBezTo>
                  <a:lnTo>
                    <a:pt x="13215" y="7558"/>
                  </a:lnTo>
                  <a:cubicBezTo>
                    <a:pt x="13202" y="7545"/>
                    <a:pt x="13184" y="7538"/>
                    <a:pt x="13165" y="7538"/>
                  </a:cubicBezTo>
                  <a:close/>
                  <a:moveTo>
                    <a:pt x="17046" y="7686"/>
                  </a:moveTo>
                  <a:cubicBezTo>
                    <a:pt x="17026" y="7686"/>
                    <a:pt x="17005" y="7689"/>
                    <a:pt x="16988" y="7696"/>
                  </a:cubicBezTo>
                  <a:lnTo>
                    <a:pt x="16232" y="8130"/>
                  </a:lnTo>
                  <a:cubicBezTo>
                    <a:pt x="16199" y="8149"/>
                    <a:pt x="16199" y="8182"/>
                    <a:pt x="16226" y="8196"/>
                  </a:cubicBezTo>
                  <a:lnTo>
                    <a:pt x="16949" y="8616"/>
                  </a:lnTo>
                  <a:cubicBezTo>
                    <a:pt x="16959" y="8629"/>
                    <a:pt x="16977" y="8636"/>
                    <a:pt x="16997" y="8636"/>
                  </a:cubicBezTo>
                  <a:cubicBezTo>
                    <a:pt x="17016" y="8636"/>
                    <a:pt x="17038" y="8629"/>
                    <a:pt x="17054" y="8616"/>
                  </a:cubicBezTo>
                  <a:lnTo>
                    <a:pt x="17810" y="8182"/>
                  </a:lnTo>
                  <a:cubicBezTo>
                    <a:pt x="17843" y="8163"/>
                    <a:pt x="17843" y="8130"/>
                    <a:pt x="17817" y="8117"/>
                  </a:cubicBezTo>
                  <a:lnTo>
                    <a:pt x="17094" y="7696"/>
                  </a:lnTo>
                  <a:cubicBezTo>
                    <a:pt x="17084" y="7689"/>
                    <a:pt x="17066" y="7686"/>
                    <a:pt x="17046" y="7686"/>
                  </a:cubicBezTo>
                  <a:close/>
                  <a:moveTo>
                    <a:pt x="14606" y="7900"/>
                  </a:moveTo>
                  <a:cubicBezTo>
                    <a:pt x="14587" y="7900"/>
                    <a:pt x="14569" y="7906"/>
                    <a:pt x="14556" y="7919"/>
                  </a:cubicBezTo>
                  <a:lnTo>
                    <a:pt x="13800" y="8353"/>
                  </a:lnTo>
                  <a:cubicBezTo>
                    <a:pt x="13767" y="8373"/>
                    <a:pt x="13767" y="8406"/>
                    <a:pt x="13793" y="8419"/>
                  </a:cubicBezTo>
                  <a:lnTo>
                    <a:pt x="14516" y="8840"/>
                  </a:lnTo>
                  <a:cubicBezTo>
                    <a:pt x="14526" y="8846"/>
                    <a:pt x="14544" y="8850"/>
                    <a:pt x="14564" y="8850"/>
                  </a:cubicBezTo>
                  <a:cubicBezTo>
                    <a:pt x="14584" y="8850"/>
                    <a:pt x="14605" y="8846"/>
                    <a:pt x="14622" y="8840"/>
                  </a:cubicBezTo>
                  <a:lnTo>
                    <a:pt x="15378" y="8406"/>
                  </a:lnTo>
                  <a:cubicBezTo>
                    <a:pt x="15411" y="8386"/>
                    <a:pt x="15411" y="8353"/>
                    <a:pt x="15384" y="8340"/>
                  </a:cubicBezTo>
                  <a:lnTo>
                    <a:pt x="14661" y="7919"/>
                  </a:lnTo>
                  <a:cubicBezTo>
                    <a:pt x="14645" y="7906"/>
                    <a:pt x="14625" y="7900"/>
                    <a:pt x="14606" y="7900"/>
                  </a:cubicBezTo>
                  <a:close/>
                  <a:moveTo>
                    <a:pt x="21155" y="7707"/>
                  </a:moveTo>
                  <a:cubicBezTo>
                    <a:pt x="21135" y="7707"/>
                    <a:pt x="21114" y="7712"/>
                    <a:pt x="21097" y="7722"/>
                  </a:cubicBezTo>
                  <a:lnTo>
                    <a:pt x="19934" y="8393"/>
                  </a:lnTo>
                  <a:cubicBezTo>
                    <a:pt x="19901" y="8412"/>
                    <a:pt x="19901" y="8445"/>
                    <a:pt x="19921" y="8458"/>
                  </a:cubicBezTo>
                  <a:lnTo>
                    <a:pt x="20644" y="8879"/>
                  </a:lnTo>
                  <a:cubicBezTo>
                    <a:pt x="20657" y="8889"/>
                    <a:pt x="20675" y="8894"/>
                    <a:pt x="20694" y="8894"/>
                  </a:cubicBezTo>
                  <a:cubicBezTo>
                    <a:pt x="20713" y="8894"/>
                    <a:pt x="20732" y="8889"/>
                    <a:pt x="20749" y="8879"/>
                  </a:cubicBezTo>
                  <a:lnTo>
                    <a:pt x="21919" y="8209"/>
                  </a:lnTo>
                  <a:cubicBezTo>
                    <a:pt x="21952" y="8189"/>
                    <a:pt x="21952" y="8156"/>
                    <a:pt x="21926" y="8143"/>
                  </a:cubicBezTo>
                  <a:lnTo>
                    <a:pt x="21202" y="7722"/>
                  </a:lnTo>
                  <a:cubicBezTo>
                    <a:pt x="21193" y="7712"/>
                    <a:pt x="21175" y="7707"/>
                    <a:pt x="21155" y="7707"/>
                  </a:cubicBezTo>
                  <a:close/>
                  <a:moveTo>
                    <a:pt x="20120" y="7101"/>
                  </a:moveTo>
                  <a:cubicBezTo>
                    <a:pt x="20101" y="7101"/>
                    <a:pt x="20082" y="7104"/>
                    <a:pt x="20065" y="7111"/>
                  </a:cubicBezTo>
                  <a:lnTo>
                    <a:pt x="17850" y="8393"/>
                  </a:lnTo>
                  <a:cubicBezTo>
                    <a:pt x="17817" y="8412"/>
                    <a:pt x="17817" y="8445"/>
                    <a:pt x="17843" y="8458"/>
                  </a:cubicBezTo>
                  <a:lnTo>
                    <a:pt x="18566" y="8879"/>
                  </a:lnTo>
                  <a:cubicBezTo>
                    <a:pt x="18578" y="8891"/>
                    <a:pt x="18595" y="8897"/>
                    <a:pt x="18612" y="8897"/>
                  </a:cubicBezTo>
                  <a:cubicBezTo>
                    <a:pt x="18632" y="8897"/>
                    <a:pt x="18654" y="8890"/>
                    <a:pt x="18671" y="8879"/>
                  </a:cubicBezTo>
                  <a:lnTo>
                    <a:pt x="20887" y="7597"/>
                  </a:lnTo>
                  <a:cubicBezTo>
                    <a:pt x="20920" y="7584"/>
                    <a:pt x="20920" y="7551"/>
                    <a:pt x="20894" y="7532"/>
                  </a:cubicBezTo>
                  <a:lnTo>
                    <a:pt x="20170" y="7111"/>
                  </a:lnTo>
                  <a:cubicBezTo>
                    <a:pt x="20157" y="7104"/>
                    <a:pt x="20139" y="7101"/>
                    <a:pt x="20120" y="7101"/>
                  </a:cubicBezTo>
                  <a:close/>
                  <a:moveTo>
                    <a:pt x="9733" y="8069"/>
                  </a:moveTo>
                  <a:cubicBezTo>
                    <a:pt x="9714" y="8069"/>
                    <a:pt x="9694" y="8074"/>
                    <a:pt x="9678" y="8084"/>
                  </a:cubicBezTo>
                  <a:lnTo>
                    <a:pt x="8922" y="8518"/>
                  </a:lnTo>
                  <a:cubicBezTo>
                    <a:pt x="8889" y="8537"/>
                    <a:pt x="8889" y="8570"/>
                    <a:pt x="8909" y="8583"/>
                  </a:cubicBezTo>
                  <a:lnTo>
                    <a:pt x="9632" y="9004"/>
                  </a:lnTo>
                  <a:cubicBezTo>
                    <a:pt x="9645" y="9011"/>
                    <a:pt x="9665" y="9014"/>
                    <a:pt x="9684" y="9014"/>
                  </a:cubicBezTo>
                  <a:cubicBezTo>
                    <a:pt x="9704" y="9014"/>
                    <a:pt x="9724" y="9011"/>
                    <a:pt x="9737" y="9004"/>
                  </a:cubicBezTo>
                  <a:lnTo>
                    <a:pt x="10500" y="8570"/>
                  </a:lnTo>
                  <a:cubicBezTo>
                    <a:pt x="10532" y="8551"/>
                    <a:pt x="10532" y="8518"/>
                    <a:pt x="10506" y="8504"/>
                  </a:cubicBezTo>
                  <a:lnTo>
                    <a:pt x="9783" y="8084"/>
                  </a:lnTo>
                  <a:cubicBezTo>
                    <a:pt x="9770" y="8074"/>
                    <a:pt x="9752" y="8069"/>
                    <a:pt x="9733" y="8069"/>
                  </a:cubicBezTo>
                  <a:close/>
                  <a:moveTo>
                    <a:pt x="12056" y="8179"/>
                  </a:moveTo>
                  <a:cubicBezTo>
                    <a:pt x="12036" y="8179"/>
                    <a:pt x="12015" y="8182"/>
                    <a:pt x="11999" y="8189"/>
                  </a:cubicBezTo>
                  <a:lnTo>
                    <a:pt x="11243" y="8623"/>
                  </a:lnTo>
                  <a:cubicBezTo>
                    <a:pt x="11210" y="8643"/>
                    <a:pt x="11210" y="8675"/>
                    <a:pt x="11236" y="8689"/>
                  </a:cubicBezTo>
                  <a:lnTo>
                    <a:pt x="11959" y="9109"/>
                  </a:lnTo>
                  <a:cubicBezTo>
                    <a:pt x="11972" y="9119"/>
                    <a:pt x="11990" y="9124"/>
                    <a:pt x="12009" y="9124"/>
                  </a:cubicBezTo>
                  <a:cubicBezTo>
                    <a:pt x="12028" y="9124"/>
                    <a:pt x="12048" y="9119"/>
                    <a:pt x="12064" y="9109"/>
                  </a:cubicBezTo>
                  <a:lnTo>
                    <a:pt x="12820" y="8675"/>
                  </a:lnTo>
                  <a:cubicBezTo>
                    <a:pt x="12853" y="8656"/>
                    <a:pt x="12853" y="8623"/>
                    <a:pt x="12827" y="8610"/>
                  </a:cubicBezTo>
                  <a:lnTo>
                    <a:pt x="12104" y="8189"/>
                  </a:lnTo>
                  <a:cubicBezTo>
                    <a:pt x="12094" y="8182"/>
                    <a:pt x="12076" y="8179"/>
                    <a:pt x="12056" y="8179"/>
                  </a:cubicBezTo>
                  <a:close/>
                  <a:moveTo>
                    <a:pt x="15946" y="8325"/>
                  </a:moveTo>
                  <a:cubicBezTo>
                    <a:pt x="15927" y="8325"/>
                    <a:pt x="15907" y="8330"/>
                    <a:pt x="15890" y="8340"/>
                  </a:cubicBezTo>
                  <a:lnTo>
                    <a:pt x="15134" y="8774"/>
                  </a:lnTo>
                  <a:cubicBezTo>
                    <a:pt x="15102" y="8787"/>
                    <a:pt x="15102" y="8820"/>
                    <a:pt x="15121" y="8840"/>
                  </a:cubicBezTo>
                  <a:lnTo>
                    <a:pt x="15844" y="9261"/>
                  </a:lnTo>
                  <a:cubicBezTo>
                    <a:pt x="15856" y="9269"/>
                    <a:pt x="15874" y="9273"/>
                    <a:pt x="15892" y="9273"/>
                  </a:cubicBezTo>
                  <a:cubicBezTo>
                    <a:pt x="15914" y="9273"/>
                    <a:pt x="15938" y="9268"/>
                    <a:pt x="15956" y="9261"/>
                  </a:cubicBezTo>
                  <a:lnTo>
                    <a:pt x="16712" y="8820"/>
                  </a:lnTo>
                  <a:cubicBezTo>
                    <a:pt x="16745" y="8807"/>
                    <a:pt x="16745" y="8774"/>
                    <a:pt x="16719" y="8754"/>
                  </a:cubicBezTo>
                  <a:lnTo>
                    <a:pt x="15996" y="8340"/>
                  </a:lnTo>
                  <a:cubicBezTo>
                    <a:pt x="15983" y="8330"/>
                    <a:pt x="15964" y="8325"/>
                    <a:pt x="15946" y="8325"/>
                  </a:cubicBezTo>
                  <a:close/>
                  <a:moveTo>
                    <a:pt x="13502" y="8541"/>
                  </a:moveTo>
                  <a:cubicBezTo>
                    <a:pt x="13483" y="8541"/>
                    <a:pt x="13461" y="8544"/>
                    <a:pt x="13445" y="8551"/>
                  </a:cubicBezTo>
                  <a:lnTo>
                    <a:pt x="12689" y="8984"/>
                  </a:lnTo>
                  <a:cubicBezTo>
                    <a:pt x="12656" y="9004"/>
                    <a:pt x="12656" y="9037"/>
                    <a:pt x="12682" y="9050"/>
                  </a:cubicBezTo>
                  <a:lnTo>
                    <a:pt x="13405" y="9471"/>
                  </a:lnTo>
                  <a:cubicBezTo>
                    <a:pt x="13419" y="9477"/>
                    <a:pt x="13437" y="9481"/>
                    <a:pt x="13456" y="9481"/>
                  </a:cubicBezTo>
                  <a:cubicBezTo>
                    <a:pt x="13474" y="9481"/>
                    <a:pt x="13494" y="9477"/>
                    <a:pt x="13511" y="9471"/>
                  </a:cubicBezTo>
                  <a:lnTo>
                    <a:pt x="14267" y="9037"/>
                  </a:lnTo>
                  <a:cubicBezTo>
                    <a:pt x="14300" y="9017"/>
                    <a:pt x="14300" y="8984"/>
                    <a:pt x="14273" y="8971"/>
                  </a:cubicBezTo>
                  <a:lnTo>
                    <a:pt x="13550" y="8551"/>
                  </a:lnTo>
                  <a:cubicBezTo>
                    <a:pt x="13540" y="8544"/>
                    <a:pt x="13522" y="8541"/>
                    <a:pt x="13502" y="8541"/>
                  </a:cubicBezTo>
                  <a:close/>
                  <a:moveTo>
                    <a:pt x="17556" y="8588"/>
                  </a:moveTo>
                  <a:cubicBezTo>
                    <a:pt x="17537" y="8588"/>
                    <a:pt x="17518" y="8593"/>
                    <a:pt x="17501" y="8603"/>
                  </a:cubicBezTo>
                  <a:lnTo>
                    <a:pt x="16745" y="9037"/>
                  </a:lnTo>
                  <a:cubicBezTo>
                    <a:pt x="16712" y="9050"/>
                    <a:pt x="16712" y="9083"/>
                    <a:pt x="16732" y="9103"/>
                  </a:cubicBezTo>
                  <a:lnTo>
                    <a:pt x="17455" y="9523"/>
                  </a:lnTo>
                  <a:cubicBezTo>
                    <a:pt x="17468" y="9530"/>
                    <a:pt x="17488" y="9533"/>
                    <a:pt x="17509" y="9533"/>
                  </a:cubicBezTo>
                  <a:cubicBezTo>
                    <a:pt x="17529" y="9533"/>
                    <a:pt x="17550" y="9530"/>
                    <a:pt x="17567" y="9523"/>
                  </a:cubicBezTo>
                  <a:lnTo>
                    <a:pt x="18323" y="9083"/>
                  </a:lnTo>
                  <a:cubicBezTo>
                    <a:pt x="18356" y="9070"/>
                    <a:pt x="18356" y="9037"/>
                    <a:pt x="18330" y="9017"/>
                  </a:cubicBezTo>
                  <a:lnTo>
                    <a:pt x="17606" y="8603"/>
                  </a:lnTo>
                  <a:cubicBezTo>
                    <a:pt x="17593" y="8593"/>
                    <a:pt x="17575" y="8588"/>
                    <a:pt x="17556" y="8588"/>
                  </a:cubicBezTo>
                  <a:close/>
                  <a:moveTo>
                    <a:pt x="19643" y="8580"/>
                  </a:moveTo>
                  <a:cubicBezTo>
                    <a:pt x="19623" y="8580"/>
                    <a:pt x="19602" y="8583"/>
                    <a:pt x="19585" y="8590"/>
                  </a:cubicBezTo>
                  <a:lnTo>
                    <a:pt x="18658" y="9129"/>
                  </a:lnTo>
                  <a:cubicBezTo>
                    <a:pt x="18625" y="9142"/>
                    <a:pt x="18625" y="9175"/>
                    <a:pt x="18652" y="9195"/>
                  </a:cubicBezTo>
                  <a:lnTo>
                    <a:pt x="19375" y="9609"/>
                  </a:lnTo>
                  <a:cubicBezTo>
                    <a:pt x="19385" y="9619"/>
                    <a:pt x="19403" y="9624"/>
                    <a:pt x="19423" y="9624"/>
                  </a:cubicBezTo>
                  <a:cubicBezTo>
                    <a:pt x="19442" y="9624"/>
                    <a:pt x="19464" y="9619"/>
                    <a:pt x="19480" y="9609"/>
                  </a:cubicBezTo>
                  <a:lnTo>
                    <a:pt x="20407" y="9076"/>
                  </a:lnTo>
                  <a:cubicBezTo>
                    <a:pt x="20440" y="9057"/>
                    <a:pt x="20440" y="9030"/>
                    <a:pt x="20414" y="9011"/>
                  </a:cubicBezTo>
                  <a:lnTo>
                    <a:pt x="19690" y="8590"/>
                  </a:lnTo>
                  <a:cubicBezTo>
                    <a:pt x="19681" y="8583"/>
                    <a:pt x="19662" y="8580"/>
                    <a:pt x="19643" y="8580"/>
                  </a:cubicBezTo>
                  <a:close/>
                  <a:moveTo>
                    <a:pt x="8622" y="8712"/>
                  </a:moveTo>
                  <a:cubicBezTo>
                    <a:pt x="8603" y="8712"/>
                    <a:pt x="8583" y="8715"/>
                    <a:pt x="8567" y="8721"/>
                  </a:cubicBezTo>
                  <a:lnTo>
                    <a:pt x="7811" y="9162"/>
                  </a:lnTo>
                  <a:cubicBezTo>
                    <a:pt x="7778" y="9175"/>
                    <a:pt x="7778" y="9208"/>
                    <a:pt x="7804" y="9228"/>
                  </a:cubicBezTo>
                  <a:lnTo>
                    <a:pt x="8527" y="9642"/>
                  </a:lnTo>
                  <a:cubicBezTo>
                    <a:pt x="8537" y="9652"/>
                    <a:pt x="8555" y="9657"/>
                    <a:pt x="8575" y="9657"/>
                  </a:cubicBezTo>
                  <a:cubicBezTo>
                    <a:pt x="8595" y="9657"/>
                    <a:pt x="8616" y="9652"/>
                    <a:pt x="8633" y="9642"/>
                  </a:cubicBezTo>
                  <a:lnTo>
                    <a:pt x="9389" y="9208"/>
                  </a:lnTo>
                  <a:cubicBezTo>
                    <a:pt x="9421" y="9195"/>
                    <a:pt x="9421" y="9162"/>
                    <a:pt x="9395" y="9142"/>
                  </a:cubicBezTo>
                  <a:lnTo>
                    <a:pt x="8672" y="8721"/>
                  </a:lnTo>
                  <a:cubicBezTo>
                    <a:pt x="8659" y="8715"/>
                    <a:pt x="8641" y="8712"/>
                    <a:pt x="8622" y="8712"/>
                  </a:cubicBezTo>
                  <a:close/>
                  <a:moveTo>
                    <a:pt x="10956" y="8818"/>
                  </a:moveTo>
                  <a:cubicBezTo>
                    <a:pt x="10937" y="8818"/>
                    <a:pt x="10917" y="8823"/>
                    <a:pt x="10901" y="8833"/>
                  </a:cubicBezTo>
                  <a:lnTo>
                    <a:pt x="10145" y="9267"/>
                  </a:lnTo>
                  <a:cubicBezTo>
                    <a:pt x="10112" y="9280"/>
                    <a:pt x="10112" y="9313"/>
                    <a:pt x="10131" y="9333"/>
                  </a:cubicBezTo>
                  <a:lnTo>
                    <a:pt x="10855" y="9747"/>
                  </a:lnTo>
                  <a:cubicBezTo>
                    <a:pt x="10868" y="9757"/>
                    <a:pt x="10887" y="9762"/>
                    <a:pt x="10908" y="9762"/>
                  </a:cubicBezTo>
                  <a:cubicBezTo>
                    <a:pt x="10929" y="9762"/>
                    <a:pt x="10950" y="9757"/>
                    <a:pt x="10966" y="9747"/>
                  </a:cubicBezTo>
                  <a:lnTo>
                    <a:pt x="11722" y="9313"/>
                  </a:lnTo>
                  <a:cubicBezTo>
                    <a:pt x="11755" y="9300"/>
                    <a:pt x="11755" y="9267"/>
                    <a:pt x="11729" y="9247"/>
                  </a:cubicBezTo>
                  <a:lnTo>
                    <a:pt x="11006" y="8833"/>
                  </a:lnTo>
                  <a:cubicBezTo>
                    <a:pt x="10993" y="8823"/>
                    <a:pt x="10975" y="8818"/>
                    <a:pt x="10956" y="8818"/>
                  </a:cubicBezTo>
                  <a:close/>
                  <a:moveTo>
                    <a:pt x="14835" y="8968"/>
                  </a:moveTo>
                  <a:cubicBezTo>
                    <a:pt x="14816" y="8968"/>
                    <a:pt x="14796" y="8971"/>
                    <a:pt x="14779" y="8978"/>
                  </a:cubicBezTo>
                  <a:lnTo>
                    <a:pt x="14023" y="9412"/>
                  </a:lnTo>
                  <a:cubicBezTo>
                    <a:pt x="13991" y="9431"/>
                    <a:pt x="13991" y="9464"/>
                    <a:pt x="14017" y="9477"/>
                  </a:cubicBezTo>
                  <a:lnTo>
                    <a:pt x="14740" y="9898"/>
                  </a:lnTo>
                  <a:cubicBezTo>
                    <a:pt x="14750" y="9908"/>
                    <a:pt x="14768" y="9913"/>
                    <a:pt x="14788" y="9913"/>
                  </a:cubicBezTo>
                  <a:cubicBezTo>
                    <a:pt x="14807" y="9913"/>
                    <a:pt x="14829" y="9908"/>
                    <a:pt x="14845" y="9898"/>
                  </a:cubicBezTo>
                  <a:lnTo>
                    <a:pt x="15601" y="9464"/>
                  </a:lnTo>
                  <a:cubicBezTo>
                    <a:pt x="15634" y="9445"/>
                    <a:pt x="15634" y="9412"/>
                    <a:pt x="15608" y="9399"/>
                  </a:cubicBezTo>
                  <a:lnTo>
                    <a:pt x="14885" y="8978"/>
                  </a:lnTo>
                  <a:cubicBezTo>
                    <a:pt x="14871" y="8971"/>
                    <a:pt x="14853" y="8968"/>
                    <a:pt x="14835" y="8968"/>
                  </a:cubicBezTo>
                  <a:close/>
                  <a:moveTo>
                    <a:pt x="12393" y="9180"/>
                  </a:moveTo>
                  <a:cubicBezTo>
                    <a:pt x="12373" y="9180"/>
                    <a:pt x="12354" y="9185"/>
                    <a:pt x="12340" y="9195"/>
                  </a:cubicBezTo>
                  <a:lnTo>
                    <a:pt x="11578" y="9629"/>
                  </a:lnTo>
                  <a:cubicBezTo>
                    <a:pt x="11545" y="9642"/>
                    <a:pt x="11545" y="9675"/>
                    <a:pt x="11571" y="9694"/>
                  </a:cubicBezTo>
                  <a:lnTo>
                    <a:pt x="12294" y="10115"/>
                  </a:lnTo>
                  <a:cubicBezTo>
                    <a:pt x="12308" y="10122"/>
                    <a:pt x="12326" y="10125"/>
                    <a:pt x="12345" y="10125"/>
                  </a:cubicBezTo>
                  <a:cubicBezTo>
                    <a:pt x="12363" y="10125"/>
                    <a:pt x="12383" y="10122"/>
                    <a:pt x="12400" y="10115"/>
                  </a:cubicBezTo>
                  <a:lnTo>
                    <a:pt x="13156" y="9675"/>
                  </a:lnTo>
                  <a:cubicBezTo>
                    <a:pt x="13188" y="9662"/>
                    <a:pt x="13188" y="9629"/>
                    <a:pt x="13169" y="9609"/>
                  </a:cubicBezTo>
                  <a:lnTo>
                    <a:pt x="12446" y="9195"/>
                  </a:lnTo>
                  <a:cubicBezTo>
                    <a:pt x="12432" y="9185"/>
                    <a:pt x="12413" y="9180"/>
                    <a:pt x="12393" y="9180"/>
                  </a:cubicBezTo>
                  <a:close/>
                  <a:moveTo>
                    <a:pt x="16454" y="9231"/>
                  </a:moveTo>
                  <a:cubicBezTo>
                    <a:pt x="16435" y="9231"/>
                    <a:pt x="16413" y="9234"/>
                    <a:pt x="16397" y="9241"/>
                  </a:cubicBezTo>
                  <a:lnTo>
                    <a:pt x="15641" y="9675"/>
                  </a:lnTo>
                  <a:cubicBezTo>
                    <a:pt x="15608" y="9694"/>
                    <a:pt x="15608" y="9727"/>
                    <a:pt x="15634" y="9740"/>
                  </a:cubicBezTo>
                  <a:lnTo>
                    <a:pt x="16357" y="10161"/>
                  </a:lnTo>
                  <a:cubicBezTo>
                    <a:pt x="16370" y="10171"/>
                    <a:pt x="16388" y="10176"/>
                    <a:pt x="16407" y="10176"/>
                  </a:cubicBezTo>
                  <a:cubicBezTo>
                    <a:pt x="16426" y="10176"/>
                    <a:pt x="16446" y="10171"/>
                    <a:pt x="16462" y="10161"/>
                  </a:cubicBezTo>
                  <a:lnTo>
                    <a:pt x="17218" y="9727"/>
                  </a:lnTo>
                  <a:cubicBezTo>
                    <a:pt x="17251" y="9708"/>
                    <a:pt x="17251" y="9675"/>
                    <a:pt x="17225" y="9662"/>
                  </a:cubicBezTo>
                  <a:lnTo>
                    <a:pt x="16502" y="9241"/>
                  </a:lnTo>
                  <a:cubicBezTo>
                    <a:pt x="16492" y="9234"/>
                    <a:pt x="16474" y="9231"/>
                    <a:pt x="16454" y="9231"/>
                  </a:cubicBezTo>
                  <a:close/>
                  <a:moveTo>
                    <a:pt x="7513" y="9351"/>
                  </a:moveTo>
                  <a:cubicBezTo>
                    <a:pt x="7494" y="9351"/>
                    <a:pt x="7472" y="9356"/>
                    <a:pt x="7456" y="9366"/>
                  </a:cubicBezTo>
                  <a:lnTo>
                    <a:pt x="6700" y="9800"/>
                  </a:lnTo>
                  <a:cubicBezTo>
                    <a:pt x="6667" y="9819"/>
                    <a:pt x="6667" y="9852"/>
                    <a:pt x="6693" y="9865"/>
                  </a:cubicBezTo>
                  <a:lnTo>
                    <a:pt x="7416" y="10286"/>
                  </a:lnTo>
                  <a:cubicBezTo>
                    <a:pt x="7426" y="10293"/>
                    <a:pt x="7444" y="10296"/>
                    <a:pt x="7464" y="10296"/>
                  </a:cubicBezTo>
                  <a:cubicBezTo>
                    <a:pt x="7484" y="10296"/>
                    <a:pt x="7505" y="10293"/>
                    <a:pt x="7521" y="10286"/>
                  </a:cubicBezTo>
                  <a:lnTo>
                    <a:pt x="8278" y="9852"/>
                  </a:lnTo>
                  <a:cubicBezTo>
                    <a:pt x="8310" y="9832"/>
                    <a:pt x="8310" y="9800"/>
                    <a:pt x="8284" y="9786"/>
                  </a:cubicBezTo>
                  <a:lnTo>
                    <a:pt x="7561" y="9366"/>
                  </a:lnTo>
                  <a:cubicBezTo>
                    <a:pt x="7551" y="9356"/>
                    <a:pt x="7533" y="9351"/>
                    <a:pt x="7513" y="9351"/>
                  </a:cubicBezTo>
                  <a:close/>
                  <a:moveTo>
                    <a:pt x="18361" y="9318"/>
                  </a:moveTo>
                  <a:cubicBezTo>
                    <a:pt x="18341" y="9318"/>
                    <a:pt x="18320" y="9323"/>
                    <a:pt x="18303" y="9333"/>
                  </a:cubicBezTo>
                  <a:lnTo>
                    <a:pt x="17376" y="9865"/>
                  </a:lnTo>
                  <a:cubicBezTo>
                    <a:pt x="17343" y="9885"/>
                    <a:pt x="17343" y="9911"/>
                    <a:pt x="17370" y="9931"/>
                  </a:cubicBezTo>
                  <a:lnTo>
                    <a:pt x="18093" y="10352"/>
                  </a:lnTo>
                  <a:cubicBezTo>
                    <a:pt x="18103" y="10358"/>
                    <a:pt x="18121" y="10362"/>
                    <a:pt x="18141" y="10362"/>
                  </a:cubicBezTo>
                  <a:cubicBezTo>
                    <a:pt x="18160" y="10362"/>
                    <a:pt x="18182" y="10358"/>
                    <a:pt x="18198" y="10352"/>
                  </a:cubicBezTo>
                  <a:lnTo>
                    <a:pt x="19125" y="9813"/>
                  </a:lnTo>
                  <a:cubicBezTo>
                    <a:pt x="19158" y="9800"/>
                    <a:pt x="19158" y="9767"/>
                    <a:pt x="19132" y="9747"/>
                  </a:cubicBezTo>
                  <a:lnTo>
                    <a:pt x="18408" y="9333"/>
                  </a:lnTo>
                  <a:cubicBezTo>
                    <a:pt x="18399" y="9323"/>
                    <a:pt x="18380" y="9318"/>
                    <a:pt x="18361" y="9318"/>
                  </a:cubicBezTo>
                  <a:close/>
                  <a:moveTo>
                    <a:pt x="9856" y="9456"/>
                  </a:moveTo>
                  <a:cubicBezTo>
                    <a:pt x="9834" y="9456"/>
                    <a:pt x="9809" y="9463"/>
                    <a:pt x="9790" y="9471"/>
                  </a:cubicBezTo>
                  <a:lnTo>
                    <a:pt x="9034" y="9905"/>
                  </a:lnTo>
                  <a:cubicBezTo>
                    <a:pt x="9001" y="9925"/>
                    <a:pt x="9001" y="9957"/>
                    <a:pt x="9027" y="9971"/>
                  </a:cubicBezTo>
                  <a:lnTo>
                    <a:pt x="9750" y="10391"/>
                  </a:lnTo>
                  <a:cubicBezTo>
                    <a:pt x="9760" y="10398"/>
                    <a:pt x="9778" y="10401"/>
                    <a:pt x="9798" y="10401"/>
                  </a:cubicBezTo>
                  <a:cubicBezTo>
                    <a:pt x="9818" y="10401"/>
                    <a:pt x="9839" y="10398"/>
                    <a:pt x="9855" y="10391"/>
                  </a:cubicBezTo>
                  <a:lnTo>
                    <a:pt x="10611" y="9957"/>
                  </a:lnTo>
                  <a:cubicBezTo>
                    <a:pt x="10644" y="9938"/>
                    <a:pt x="10644" y="9905"/>
                    <a:pt x="10618" y="9892"/>
                  </a:cubicBezTo>
                  <a:lnTo>
                    <a:pt x="9895" y="9471"/>
                  </a:lnTo>
                  <a:cubicBezTo>
                    <a:pt x="9886" y="9460"/>
                    <a:pt x="9872" y="9456"/>
                    <a:pt x="9856" y="9456"/>
                  </a:cubicBezTo>
                  <a:close/>
                  <a:moveTo>
                    <a:pt x="13726" y="9607"/>
                  </a:moveTo>
                  <a:cubicBezTo>
                    <a:pt x="13706" y="9607"/>
                    <a:pt x="13685" y="9612"/>
                    <a:pt x="13668" y="9622"/>
                  </a:cubicBezTo>
                  <a:lnTo>
                    <a:pt x="12912" y="10056"/>
                  </a:lnTo>
                  <a:cubicBezTo>
                    <a:pt x="12879" y="10069"/>
                    <a:pt x="12879" y="10102"/>
                    <a:pt x="12906" y="10122"/>
                  </a:cubicBezTo>
                  <a:lnTo>
                    <a:pt x="13629" y="10542"/>
                  </a:lnTo>
                  <a:cubicBezTo>
                    <a:pt x="13642" y="10549"/>
                    <a:pt x="13660" y="10552"/>
                    <a:pt x="13679" y="10552"/>
                  </a:cubicBezTo>
                  <a:cubicBezTo>
                    <a:pt x="13698" y="10552"/>
                    <a:pt x="13718" y="10549"/>
                    <a:pt x="13734" y="10542"/>
                  </a:cubicBezTo>
                  <a:lnTo>
                    <a:pt x="14490" y="10102"/>
                  </a:lnTo>
                  <a:cubicBezTo>
                    <a:pt x="14523" y="10089"/>
                    <a:pt x="14523" y="10056"/>
                    <a:pt x="14497" y="10036"/>
                  </a:cubicBezTo>
                  <a:lnTo>
                    <a:pt x="13774" y="9622"/>
                  </a:lnTo>
                  <a:cubicBezTo>
                    <a:pt x="13764" y="9612"/>
                    <a:pt x="13746" y="9607"/>
                    <a:pt x="13726" y="9607"/>
                  </a:cubicBezTo>
                  <a:close/>
                  <a:moveTo>
                    <a:pt x="11295" y="9817"/>
                  </a:moveTo>
                  <a:cubicBezTo>
                    <a:pt x="11273" y="9817"/>
                    <a:pt x="11251" y="9825"/>
                    <a:pt x="11236" y="9832"/>
                  </a:cubicBezTo>
                  <a:lnTo>
                    <a:pt x="10480" y="10266"/>
                  </a:lnTo>
                  <a:cubicBezTo>
                    <a:pt x="10447" y="10286"/>
                    <a:pt x="10447" y="10319"/>
                    <a:pt x="10473" y="10332"/>
                  </a:cubicBezTo>
                  <a:lnTo>
                    <a:pt x="11196" y="10753"/>
                  </a:lnTo>
                  <a:cubicBezTo>
                    <a:pt x="11206" y="10763"/>
                    <a:pt x="11224" y="10768"/>
                    <a:pt x="11244" y="10768"/>
                  </a:cubicBezTo>
                  <a:cubicBezTo>
                    <a:pt x="11264" y="10768"/>
                    <a:pt x="11285" y="10763"/>
                    <a:pt x="11302" y="10753"/>
                  </a:cubicBezTo>
                  <a:lnTo>
                    <a:pt x="12058" y="10319"/>
                  </a:lnTo>
                  <a:cubicBezTo>
                    <a:pt x="12091" y="10299"/>
                    <a:pt x="12091" y="10266"/>
                    <a:pt x="12064" y="10253"/>
                  </a:cubicBezTo>
                  <a:lnTo>
                    <a:pt x="11341" y="9832"/>
                  </a:lnTo>
                  <a:cubicBezTo>
                    <a:pt x="11327" y="9821"/>
                    <a:pt x="11311" y="9817"/>
                    <a:pt x="11295" y="9817"/>
                  </a:cubicBezTo>
                  <a:close/>
                  <a:moveTo>
                    <a:pt x="15344" y="9862"/>
                  </a:moveTo>
                  <a:cubicBezTo>
                    <a:pt x="15323" y="9862"/>
                    <a:pt x="15302" y="9865"/>
                    <a:pt x="15286" y="9872"/>
                  </a:cubicBezTo>
                  <a:lnTo>
                    <a:pt x="14530" y="10312"/>
                  </a:lnTo>
                  <a:cubicBezTo>
                    <a:pt x="14497" y="10326"/>
                    <a:pt x="14497" y="10358"/>
                    <a:pt x="14523" y="10378"/>
                  </a:cubicBezTo>
                  <a:lnTo>
                    <a:pt x="15246" y="10792"/>
                  </a:lnTo>
                  <a:cubicBezTo>
                    <a:pt x="15259" y="10805"/>
                    <a:pt x="15277" y="10812"/>
                    <a:pt x="15296" y="10812"/>
                  </a:cubicBezTo>
                  <a:cubicBezTo>
                    <a:pt x="15315" y="10812"/>
                    <a:pt x="15335" y="10805"/>
                    <a:pt x="15351" y="10792"/>
                  </a:cubicBezTo>
                  <a:lnTo>
                    <a:pt x="16107" y="10358"/>
                  </a:lnTo>
                  <a:cubicBezTo>
                    <a:pt x="16140" y="10345"/>
                    <a:pt x="16140" y="10312"/>
                    <a:pt x="16121" y="10293"/>
                  </a:cubicBezTo>
                  <a:lnTo>
                    <a:pt x="15397" y="9872"/>
                  </a:lnTo>
                  <a:cubicBezTo>
                    <a:pt x="15384" y="9865"/>
                    <a:pt x="15365" y="9862"/>
                    <a:pt x="15344" y="9862"/>
                  </a:cubicBezTo>
                  <a:close/>
                  <a:moveTo>
                    <a:pt x="8736" y="10095"/>
                  </a:moveTo>
                  <a:cubicBezTo>
                    <a:pt x="8716" y="10095"/>
                    <a:pt x="8695" y="10102"/>
                    <a:pt x="8679" y="10115"/>
                  </a:cubicBezTo>
                  <a:lnTo>
                    <a:pt x="7923" y="10549"/>
                  </a:lnTo>
                  <a:cubicBezTo>
                    <a:pt x="7890" y="10562"/>
                    <a:pt x="7890" y="10595"/>
                    <a:pt x="7916" y="10615"/>
                  </a:cubicBezTo>
                  <a:lnTo>
                    <a:pt x="8639" y="11029"/>
                  </a:lnTo>
                  <a:cubicBezTo>
                    <a:pt x="8652" y="11039"/>
                    <a:pt x="8670" y="11044"/>
                    <a:pt x="8689" y="11044"/>
                  </a:cubicBezTo>
                  <a:cubicBezTo>
                    <a:pt x="8708" y="11044"/>
                    <a:pt x="8728" y="11039"/>
                    <a:pt x="8744" y="11029"/>
                  </a:cubicBezTo>
                  <a:lnTo>
                    <a:pt x="9500" y="10595"/>
                  </a:lnTo>
                  <a:cubicBezTo>
                    <a:pt x="9533" y="10582"/>
                    <a:pt x="9533" y="10549"/>
                    <a:pt x="9507" y="10529"/>
                  </a:cubicBezTo>
                  <a:lnTo>
                    <a:pt x="8784" y="10115"/>
                  </a:lnTo>
                  <a:cubicBezTo>
                    <a:pt x="8774" y="10102"/>
                    <a:pt x="8756" y="10095"/>
                    <a:pt x="8736" y="10095"/>
                  </a:cubicBezTo>
                  <a:close/>
                  <a:moveTo>
                    <a:pt x="17079" y="10059"/>
                  </a:moveTo>
                  <a:cubicBezTo>
                    <a:pt x="17059" y="10059"/>
                    <a:pt x="17038" y="10063"/>
                    <a:pt x="17021" y="10069"/>
                  </a:cubicBezTo>
                  <a:lnTo>
                    <a:pt x="16094" y="10608"/>
                  </a:lnTo>
                  <a:cubicBezTo>
                    <a:pt x="16061" y="10621"/>
                    <a:pt x="16061" y="10654"/>
                    <a:pt x="16088" y="10674"/>
                  </a:cubicBezTo>
                  <a:lnTo>
                    <a:pt x="16811" y="11088"/>
                  </a:lnTo>
                  <a:cubicBezTo>
                    <a:pt x="16821" y="11098"/>
                    <a:pt x="16839" y="11103"/>
                    <a:pt x="16859" y="11103"/>
                  </a:cubicBezTo>
                  <a:cubicBezTo>
                    <a:pt x="16878" y="11103"/>
                    <a:pt x="16900" y="11098"/>
                    <a:pt x="16916" y="11088"/>
                  </a:cubicBezTo>
                  <a:lnTo>
                    <a:pt x="17843" y="10556"/>
                  </a:lnTo>
                  <a:cubicBezTo>
                    <a:pt x="17876" y="10536"/>
                    <a:pt x="17876" y="10510"/>
                    <a:pt x="17850" y="10490"/>
                  </a:cubicBezTo>
                  <a:lnTo>
                    <a:pt x="17126" y="10069"/>
                  </a:lnTo>
                  <a:cubicBezTo>
                    <a:pt x="17117" y="10063"/>
                    <a:pt x="17099" y="10059"/>
                    <a:pt x="17079" y="10059"/>
                  </a:cubicBezTo>
                  <a:close/>
                  <a:moveTo>
                    <a:pt x="12626" y="10238"/>
                  </a:moveTo>
                  <a:cubicBezTo>
                    <a:pt x="12607" y="10238"/>
                    <a:pt x="12587" y="10243"/>
                    <a:pt x="12571" y="10253"/>
                  </a:cubicBezTo>
                  <a:lnTo>
                    <a:pt x="11814" y="10687"/>
                  </a:lnTo>
                  <a:cubicBezTo>
                    <a:pt x="11782" y="10707"/>
                    <a:pt x="11782" y="10740"/>
                    <a:pt x="11801" y="10753"/>
                  </a:cubicBezTo>
                  <a:lnTo>
                    <a:pt x="12524" y="11174"/>
                  </a:lnTo>
                  <a:cubicBezTo>
                    <a:pt x="12538" y="11187"/>
                    <a:pt x="12557" y="11193"/>
                    <a:pt x="12578" y="11193"/>
                  </a:cubicBezTo>
                  <a:cubicBezTo>
                    <a:pt x="12598" y="11193"/>
                    <a:pt x="12620" y="11187"/>
                    <a:pt x="12636" y="11174"/>
                  </a:cubicBezTo>
                  <a:lnTo>
                    <a:pt x="13392" y="10740"/>
                  </a:lnTo>
                  <a:cubicBezTo>
                    <a:pt x="13425" y="10720"/>
                    <a:pt x="13425" y="10687"/>
                    <a:pt x="13399" y="10674"/>
                  </a:cubicBezTo>
                  <a:lnTo>
                    <a:pt x="12676" y="10253"/>
                  </a:lnTo>
                  <a:cubicBezTo>
                    <a:pt x="12663" y="10243"/>
                    <a:pt x="12644" y="10238"/>
                    <a:pt x="12626" y="10238"/>
                  </a:cubicBezTo>
                  <a:close/>
                  <a:moveTo>
                    <a:pt x="5926" y="10271"/>
                  </a:moveTo>
                  <a:cubicBezTo>
                    <a:pt x="5907" y="10271"/>
                    <a:pt x="5888" y="10276"/>
                    <a:pt x="5871" y="10286"/>
                  </a:cubicBezTo>
                  <a:lnTo>
                    <a:pt x="5115" y="10720"/>
                  </a:lnTo>
                  <a:cubicBezTo>
                    <a:pt x="5082" y="10740"/>
                    <a:pt x="5082" y="10773"/>
                    <a:pt x="5109" y="10786"/>
                  </a:cubicBezTo>
                  <a:lnTo>
                    <a:pt x="5832" y="11206"/>
                  </a:lnTo>
                  <a:cubicBezTo>
                    <a:pt x="5842" y="11213"/>
                    <a:pt x="5860" y="11216"/>
                    <a:pt x="5880" y="11216"/>
                  </a:cubicBezTo>
                  <a:cubicBezTo>
                    <a:pt x="5899" y="11216"/>
                    <a:pt x="5921" y="11213"/>
                    <a:pt x="5937" y="11206"/>
                  </a:cubicBezTo>
                  <a:lnTo>
                    <a:pt x="6693" y="10773"/>
                  </a:lnTo>
                  <a:cubicBezTo>
                    <a:pt x="6726" y="10753"/>
                    <a:pt x="6726" y="10720"/>
                    <a:pt x="6700" y="10707"/>
                  </a:cubicBezTo>
                  <a:lnTo>
                    <a:pt x="5977" y="10286"/>
                  </a:lnTo>
                  <a:cubicBezTo>
                    <a:pt x="5963" y="10276"/>
                    <a:pt x="5945" y="10271"/>
                    <a:pt x="5926" y="10271"/>
                  </a:cubicBezTo>
                  <a:close/>
                  <a:moveTo>
                    <a:pt x="10182" y="10457"/>
                  </a:moveTo>
                  <a:cubicBezTo>
                    <a:pt x="10163" y="10457"/>
                    <a:pt x="10141" y="10464"/>
                    <a:pt x="10125" y="10477"/>
                  </a:cubicBezTo>
                  <a:lnTo>
                    <a:pt x="9369" y="10911"/>
                  </a:lnTo>
                  <a:cubicBezTo>
                    <a:pt x="9336" y="10924"/>
                    <a:pt x="9336" y="10957"/>
                    <a:pt x="9362" y="10976"/>
                  </a:cubicBezTo>
                  <a:lnTo>
                    <a:pt x="10085" y="11391"/>
                  </a:lnTo>
                  <a:cubicBezTo>
                    <a:pt x="10099" y="11400"/>
                    <a:pt x="10117" y="11405"/>
                    <a:pt x="10136" y="11405"/>
                  </a:cubicBezTo>
                  <a:cubicBezTo>
                    <a:pt x="10154" y="11405"/>
                    <a:pt x="10174" y="11400"/>
                    <a:pt x="10191" y="11391"/>
                  </a:cubicBezTo>
                  <a:lnTo>
                    <a:pt x="10947" y="10957"/>
                  </a:lnTo>
                  <a:cubicBezTo>
                    <a:pt x="10980" y="10944"/>
                    <a:pt x="10980" y="10911"/>
                    <a:pt x="10953" y="10891"/>
                  </a:cubicBezTo>
                  <a:lnTo>
                    <a:pt x="10230" y="10477"/>
                  </a:lnTo>
                  <a:cubicBezTo>
                    <a:pt x="10220" y="10464"/>
                    <a:pt x="10202" y="10457"/>
                    <a:pt x="10182" y="10457"/>
                  </a:cubicBezTo>
                  <a:close/>
                  <a:moveTo>
                    <a:pt x="14236" y="10501"/>
                  </a:moveTo>
                  <a:cubicBezTo>
                    <a:pt x="14217" y="10501"/>
                    <a:pt x="14198" y="10506"/>
                    <a:pt x="14181" y="10516"/>
                  </a:cubicBezTo>
                  <a:lnTo>
                    <a:pt x="13425" y="10950"/>
                  </a:lnTo>
                  <a:cubicBezTo>
                    <a:pt x="13392" y="10970"/>
                    <a:pt x="13392" y="11003"/>
                    <a:pt x="13412" y="11016"/>
                  </a:cubicBezTo>
                  <a:lnTo>
                    <a:pt x="14135" y="11437"/>
                  </a:lnTo>
                  <a:cubicBezTo>
                    <a:pt x="14146" y="11448"/>
                    <a:pt x="14162" y="11452"/>
                    <a:pt x="14179" y="11452"/>
                  </a:cubicBezTo>
                  <a:cubicBezTo>
                    <a:pt x="14202" y="11452"/>
                    <a:pt x="14228" y="11444"/>
                    <a:pt x="14247" y="11437"/>
                  </a:cubicBezTo>
                  <a:lnTo>
                    <a:pt x="15003" y="11003"/>
                  </a:lnTo>
                  <a:cubicBezTo>
                    <a:pt x="15036" y="10983"/>
                    <a:pt x="15036" y="10950"/>
                    <a:pt x="15010" y="10937"/>
                  </a:cubicBezTo>
                  <a:lnTo>
                    <a:pt x="14286" y="10516"/>
                  </a:lnTo>
                  <a:cubicBezTo>
                    <a:pt x="14273" y="10506"/>
                    <a:pt x="14255" y="10501"/>
                    <a:pt x="14236" y="10501"/>
                  </a:cubicBezTo>
                  <a:close/>
                  <a:moveTo>
                    <a:pt x="7636" y="10732"/>
                  </a:moveTo>
                  <a:cubicBezTo>
                    <a:pt x="7617" y="10732"/>
                    <a:pt x="7597" y="10736"/>
                    <a:pt x="7581" y="10746"/>
                  </a:cubicBezTo>
                  <a:lnTo>
                    <a:pt x="6825" y="11180"/>
                  </a:lnTo>
                  <a:cubicBezTo>
                    <a:pt x="6792" y="11200"/>
                    <a:pt x="6792" y="11226"/>
                    <a:pt x="6811" y="11246"/>
                  </a:cubicBezTo>
                  <a:lnTo>
                    <a:pt x="7535" y="11667"/>
                  </a:lnTo>
                  <a:cubicBezTo>
                    <a:pt x="7548" y="11673"/>
                    <a:pt x="7567" y="11677"/>
                    <a:pt x="7588" y="11677"/>
                  </a:cubicBezTo>
                  <a:cubicBezTo>
                    <a:pt x="7609" y="11677"/>
                    <a:pt x="7630" y="11673"/>
                    <a:pt x="7646" y="11667"/>
                  </a:cubicBezTo>
                  <a:lnTo>
                    <a:pt x="8402" y="11226"/>
                  </a:lnTo>
                  <a:cubicBezTo>
                    <a:pt x="8435" y="11213"/>
                    <a:pt x="8435" y="11180"/>
                    <a:pt x="8409" y="11167"/>
                  </a:cubicBezTo>
                  <a:lnTo>
                    <a:pt x="7686" y="10746"/>
                  </a:lnTo>
                  <a:cubicBezTo>
                    <a:pt x="7673" y="10736"/>
                    <a:pt x="7655" y="10732"/>
                    <a:pt x="7636" y="10732"/>
                  </a:cubicBezTo>
                  <a:close/>
                  <a:moveTo>
                    <a:pt x="11515" y="10881"/>
                  </a:moveTo>
                  <a:cubicBezTo>
                    <a:pt x="11496" y="10881"/>
                    <a:pt x="11476" y="10884"/>
                    <a:pt x="11459" y="10891"/>
                  </a:cubicBezTo>
                  <a:lnTo>
                    <a:pt x="10703" y="11331"/>
                  </a:lnTo>
                  <a:cubicBezTo>
                    <a:pt x="10671" y="11345"/>
                    <a:pt x="10671" y="11377"/>
                    <a:pt x="10697" y="11397"/>
                  </a:cubicBezTo>
                  <a:lnTo>
                    <a:pt x="11420" y="11811"/>
                  </a:lnTo>
                  <a:cubicBezTo>
                    <a:pt x="11429" y="11824"/>
                    <a:pt x="11445" y="11829"/>
                    <a:pt x="11464" y="11829"/>
                  </a:cubicBezTo>
                  <a:cubicBezTo>
                    <a:pt x="11484" y="11829"/>
                    <a:pt x="11508" y="11822"/>
                    <a:pt x="11525" y="11811"/>
                  </a:cubicBezTo>
                  <a:lnTo>
                    <a:pt x="12281" y="11377"/>
                  </a:lnTo>
                  <a:cubicBezTo>
                    <a:pt x="12314" y="11364"/>
                    <a:pt x="12314" y="11331"/>
                    <a:pt x="12288" y="11312"/>
                  </a:cubicBezTo>
                  <a:lnTo>
                    <a:pt x="11565" y="10891"/>
                  </a:lnTo>
                  <a:cubicBezTo>
                    <a:pt x="11551" y="10884"/>
                    <a:pt x="11533" y="10881"/>
                    <a:pt x="11515" y="10881"/>
                  </a:cubicBezTo>
                  <a:close/>
                  <a:moveTo>
                    <a:pt x="4825" y="10907"/>
                  </a:moveTo>
                  <a:cubicBezTo>
                    <a:pt x="4805" y="10907"/>
                    <a:pt x="4783" y="10911"/>
                    <a:pt x="4767" y="10917"/>
                  </a:cubicBezTo>
                  <a:lnTo>
                    <a:pt x="4011" y="11351"/>
                  </a:lnTo>
                  <a:cubicBezTo>
                    <a:pt x="3978" y="11371"/>
                    <a:pt x="3978" y="11404"/>
                    <a:pt x="4004" y="11417"/>
                  </a:cubicBezTo>
                  <a:lnTo>
                    <a:pt x="4727" y="11838"/>
                  </a:lnTo>
                  <a:cubicBezTo>
                    <a:pt x="4741" y="11847"/>
                    <a:pt x="4759" y="11852"/>
                    <a:pt x="4778" y="11852"/>
                  </a:cubicBezTo>
                  <a:cubicBezTo>
                    <a:pt x="4796" y="11852"/>
                    <a:pt x="4816" y="11847"/>
                    <a:pt x="4833" y="11838"/>
                  </a:cubicBezTo>
                  <a:lnTo>
                    <a:pt x="5589" y="11404"/>
                  </a:lnTo>
                  <a:cubicBezTo>
                    <a:pt x="5622" y="11384"/>
                    <a:pt x="5622" y="11351"/>
                    <a:pt x="5602" y="11338"/>
                  </a:cubicBezTo>
                  <a:lnTo>
                    <a:pt x="4879" y="10917"/>
                  </a:lnTo>
                  <a:cubicBezTo>
                    <a:pt x="4865" y="10911"/>
                    <a:pt x="4846" y="10907"/>
                    <a:pt x="4825" y="10907"/>
                  </a:cubicBezTo>
                  <a:close/>
                  <a:moveTo>
                    <a:pt x="9075" y="11093"/>
                  </a:moveTo>
                  <a:cubicBezTo>
                    <a:pt x="9057" y="11093"/>
                    <a:pt x="9037" y="11098"/>
                    <a:pt x="9020" y="11108"/>
                  </a:cubicBezTo>
                  <a:lnTo>
                    <a:pt x="8258" y="11542"/>
                  </a:lnTo>
                  <a:cubicBezTo>
                    <a:pt x="8231" y="11562"/>
                    <a:pt x="8231" y="11594"/>
                    <a:pt x="8251" y="11608"/>
                  </a:cubicBezTo>
                  <a:lnTo>
                    <a:pt x="8974" y="12028"/>
                  </a:lnTo>
                  <a:cubicBezTo>
                    <a:pt x="8988" y="12035"/>
                    <a:pt x="9006" y="12038"/>
                    <a:pt x="9025" y="12038"/>
                  </a:cubicBezTo>
                  <a:cubicBezTo>
                    <a:pt x="9043" y="12038"/>
                    <a:pt x="9063" y="12035"/>
                    <a:pt x="9080" y="12028"/>
                  </a:cubicBezTo>
                  <a:lnTo>
                    <a:pt x="9836" y="11594"/>
                  </a:lnTo>
                  <a:cubicBezTo>
                    <a:pt x="9868" y="11575"/>
                    <a:pt x="9868" y="11542"/>
                    <a:pt x="9849" y="11529"/>
                  </a:cubicBezTo>
                  <a:lnTo>
                    <a:pt x="9126" y="11108"/>
                  </a:lnTo>
                  <a:cubicBezTo>
                    <a:pt x="9112" y="11098"/>
                    <a:pt x="9094" y="11093"/>
                    <a:pt x="9075" y="11093"/>
                  </a:cubicBezTo>
                  <a:close/>
                  <a:moveTo>
                    <a:pt x="13134" y="11144"/>
                  </a:moveTo>
                  <a:cubicBezTo>
                    <a:pt x="13115" y="11144"/>
                    <a:pt x="13093" y="11147"/>
                    <a:pt x="13077" y="11154"/>
                  </a:cubicBezTo>
                  <a:lnTo>
                    <a:pt x="12321" y="11594"/>
                  </a:lnTo>
                  <a:cubicBezTo>
                    <a:pt x="12288" y="11608"/>
                    <a:pt x="12288" y="11640"/>
                    <a:pt x="12314" y="11660"/>
                  </a:cubicBezTo>
                  <a:lnTo>
                    <a:pt x="13037" y="12074"/>
                  </a:lnTo>
                  <a:cubicBezTo>
                    <a:pt x="13050" y="12084"/>
                    <a:pt x="13068" y="12089"/>
                    <a:pt x="13087" y="12089"/>
                  </a:cubicBezTo>
                  <a:cubicBezTo>
                    <a:pt x="13106" y="12089"/>
                    <a:pt x="13126" y="12084"/>
                    <a:pt x="13142" y="12074"/>
                  </a:cubicBezTo>
                  <a:lnTo>
                    <a:pt x="13898" y="11640"/>
                  </a:lnTo>
                  <a:cubicBezTo>
                    <a:pt x="13931" y="11627"/>
                    <a:pt x="13931" y="11594"/>
                    <a:pt x="13905" y="11575"/>
                  </a:cubicBezTo>
                  <a:lnTo>
                    <a:pt x="13182" y="11154"/>
                  </a:lnTo>
                  <a:cubicBezTo>
                    <a:pt x="13172" y="11147"/>
                    <a:pt x="13154" y="11144"/>
                    <a:pt x="13134" y="11144"/>
                  </a:cubicBezTo>
                  <a:close/>
                  <a:moveTo>
                    <a:pt x="6527" y="11374"/>
                  </a:moveTo>
                  <a:cubicBezTo>
                    <a:pt x="6507" y="11374"/>
                    <a:pt x="6486" y="11377"/>
                    <a:pt x="6470" y="11384"/>
                  </a:cubicBezTo>
                  <a:lnTo>
                    <a:pt x="5714" y="11824"/>
                  </a:lnTo>
                  <a:cubicBezTo>
                    <a:pt x="5681" y="11838"/>
                    <a:pt x="5681" y="11870"/>
                    <a:pt x="5707" y="11884"/>
                  </a:cubicBezTo>
                  <a:lnTo>
                    <a:pt x="6430" y="12304"/>
                  </a:lnTo>
                  <a:cubicBezTo>
                    <a:pt x="6440" y="12314"/>
                    <a:pt x="6458" y="12319"/>
                    <a:pt x="6478" y="12319"/>
                  </a:cubicBezTo>
                  <a:cubicBezTo>
                    <a:pt x="6498" y="12319"/>
                    <a:pt x="6519" y="12314"/>
                    <a:pt x="6535" y="12304"/>
                  </a:cubicBezTo>
                  <a:lnTo>
                    <a:pt x="7291" y="11870"/>
                  </a:lnTo>
                  <a:cubicBezTo>
                    <a:pt x="7324" y="11851"/>
                    <a:pt x="7324" y="11824"/>
                    <a:pt x="7298" y="11805"/>
                  </a:cubicBezTo>
                  <a:lnTo>
                    <a:pt x="6575" y="11384"/>
                  </a:lnTo>
                  <a:cubicBezTo>
                    <a:pt x="6565" y="11377"/>
                    <a:pt x="6547" y="11374"/>
                    <a:pt x="6527" y="11374"/>
                  </a:cubicBezTo>
                  <a:close/>
                  <a:moveTo>
                    <a:pt x="10406" y="11520"/>
                  </a:moveTo>
                  <a:cubicBezTo>
                    <a:pt x="10386" y="11520"/>
                    <a:pt x="10365" y="11525"/>
                    <a:pt x="10348" y="11535"/>
                  </a:cubicBezTo>
                  <a:lnTo>
                    <a:pt x="9592" y="11969"/>
                  </a:lnTo>
                  <a:cubicBezTo>
                    <a:pt x="9559" y="11989"/>
                    <a:pt x="9559" y="12022"/>
                    <a:pt x="9586" y="12035"/>
                  </a:cubicBezTo>
                  <a:lnTo>
                    <a:pt x="10309" y="12456"/>
                  </a:lnTo>
                  <a:cubicBezTo>
                    <a:pt x="10322" y="12462"/>
                    <a:pt x="10340" y="12465"/>
                    <a:pt x="10359" y="12465"/>
                  </a:cubicBezTo>
                  <a:cubicBezTo>
                    <a:pt x="10378" y="12465"/>
                    <a:pt x="10398" y="12462"/>
                    <a:pt x="10414" y="12456"/>
                  </a:cubicBezTo>
                  <a:lnTo>
                    <a:pt x="11170" y="12022"/>
                  </a:lnTo>
                  <a:cubicBezTo>
                    <a:pt x="11203" y="12002"/>
                    <a:pt x="11203" y="11969"/>
                    <a:pt x="11177" y="11956"/>
                  </a:cubicBezTo>
                  <a:lnTo>
                    <a:pt x="10454" y="11535"/>
                  </a:lnTo>
                  <a:cubicBezTo>
                    <a:pt x="10444" y="11525"/>
                    <a:pt x="10426" y="11520"/>
                    <a:pt x="10406" y="11520"/>
                  </a:cubicBezTo>
                  <a:close/>
                  <a:moveTo>
                    <a:pt x="3717" y="11547"/>
                  </a:moveTo>
                  <a:cubicBezTo>
                    <a:pt x="3699" y="11547"/>
                    <a:pt x="3679" y="11552"/>
                    <a:pt x="3662" y="11562"/>
                  </a:cubicBezTo>
                  <a:lnTo>
                    <a:pt x="2906" y="11995"/>
                  </a:lnTo>
                  <a:cubicBezTo>
                    <a:pt x="2873" y="12009"/>
                    <a:pt x="2873" y="12041"/>
                    <a:pt x="2893" y="12061"/>
                  </a:cubicBezTo>
                  <a:lnTo>
                    <a:pt x="3616" y="12482"/>
                  </a:lnTo>
                  <a:cubicBezTo>
                    <a:pt x="3630" y="12488"/>
                    <a:pt x="3649" y="12492"/>
                    <a:pt x="3670" y="12492"/>
                  </a:cubicBezTo>
                  <a:cubicBezTo>
                    <a:pt x="3690" y="12492"/>
                    <a:pt x="3712" y="12488"/>
                    <a:pt x="3728" y="12482"/>
                  </a:cubicBezTo>
                  <a:lnTo>
                    <a:pt x="4484" y="12041"/>
                  </a:lnTo>
                  <a:cubicBezTo>
                    <a:pt x="4517" y="12028"/>
                    <a:pt x="4517" y="11995"/>
                    <a:pt x="4491" y="11976"/>
                  </a:cubicBezTo>
                  <a:lnTo>
                    <a:pt x="3768" y="11562"/>
                  </a:lnTo>
                  <a:cubicBezTo>
                    <a:pt x="3754" y="11552"/>
                    <a:pt x="3736" y="11547"/>
                    <a:pt x="3717" y="11547"/>
                  </a:cubicBezTo>
                  <a:close/>
                  <a:moveTo>
                    <a:pt x="7966" y="11736"/>
                  </a:moveTo>
                  <a:cubicBezTo>
                    <a:pt x="7947" y="11736"/>
                    <a:pt x="7929" y="11739"/>
                    <a:pt x="7916" y="11746"/>
                  </a:cubicBezTo>
                  <a:lnTo>
                    <a:pt x="7160" y="12186"/>
                  </a:lnTo>
                  <a:cubicBezTo>
                    <a:pt x="7127" y="12199"/>
                    <a:pt x="7127" y="12232"/>
                    <a:pt x="7153" y="12252"/>
                  </a:cubicBezTo>
                  <a:lnTo>
                    <a:pt x="7876" y="12666"/>
                  </a:lnTo>
                  <a:cubicBezTo>
                    <a:pt x="7886" y="12676"/>
                    <a:pt x="7904" y="12681"/>
                    <a:pt x="7924" y="12681"/>
                  </a:cubicBezTo>
                  <a:cubicBezTo>
                    <a:pt x="7944" y="12681"/>
                    <a:pt x="7965" y="12676"/>
                    <a:pt x="7982" y="12666"/>
                  </a:cubicBezTo>
                  <a:lnTo>
                    <a:pt x="8738" y="12232"/>
                  </a:lnTo>
                  <a:cubicBezTo>
                    <a:pt x="8771" y="12212"/>
                    <a:pt x="8771" y="12186"/>
                    <a:pt x="8744" y="12166"/>
                  </a:cubicBezTo>
                  <a:lnTo>
                    <a:pt x="8021" y="11746"/>
                  </a:lnTo>
                  <a:cubicBezTo>
                    <a:pt x="8005" y="11739"/>
                    <a:pt x="7985" y="11736"/>
                    <a:pt x="7966" y="11736"/>
                  </a:cubicBezTo>
                  <a:close/>
                  <a:moveTo>
                    <a:pt x="12024" y="11783"/>
                  </a:moveTo>
                  <a:cubicBezTo>
                    <a:pt x="12003" y="11783"/>
                    <a:pt x="11982" y="11788"/>
                    <a:pt x="11966" y="11798"/>
                  </a:cubicBezTo>
                  <a:lnTo>
                    <a:pt x="11210" y="12232"/>
                  </a:lnTo>
                  <a:cubicBezTo>
                    <a:pt x="11177" y="12252"/>
                    <a:pt x="11177" y="12285"/>
                    <a:pt x="11203" y="12298"/>
                  </a:cubicBezTo>
                  <a:lnTo>
                    <a:pt x="11926" y="12719"/>
                  </a:lnTo>
                  <a:cubicBezTo>
                    <a:pt x="11939" y="12725"/>
                    <a:pt x="11957" y="12728"/>
                    <a:pt x="11976" y="12728"/>
                  </a:cubicBezTo>
                  <a:cubicBezTo>
                    <a:pt x="11995" y="12728"/>
                    <a:pt x="12015" y="12725"/>
                    <a:pt x="12031" y="12719"/>
                  </a:cubicBezTo>
                  <a:lnTo>
                    <a:pt x="12787" y="12285"/>
                  </a:lnTo>
                  <a:cubicBezTo>
                    <a:pt x="12820" y="12265"/>
                    <a:pt x="12820" y="12232"/>
                    <a:pt x="12801" y="12219"/>
                  </a:cubicBezTo>
                  <a:lnTo>
                    <a:pt x="12077" y="11798"/>
                  </a:lnTo>
                  <a:cubicBezTo>
                    <a:pt x="12064" y="11788"/>
                    <a:pt x="12045" y="11783"/>
                    <a:pt x="12024" y="11783"/>
                  </a:cubicBezTo>
                  <a:close/>
                  <a:moveTo>
                    <a:pt x="5421" y="12011"/>
                  </a:moveTo>
                  <a:cubicBezTo>
                    <a:pt x="5399" y="12011"/>
                    <a:pt x="5376" y="12018"/>
                    <a:pt x="5359" y="12028"/>
                  </a:cubicBezTo>
                  <a:lnTo>
                    <a:pt x="4603" y="12462"/>
                  </a:lnTo>
                  <a:cubicBezTo>
                    <a:pt x="4570" y="12482"/>
                    <a:pt x="4570" y="12515"/>
                    <a:pt x="4596" y="12528"/>
                  </a:cubicBezTo>
                  <a:lnTo>
                    <a:pt x="5319" y="12949"/>
                  </a:lnTo>
                  <a:cubicBezTo>
                    <a:pt x="5332" y="12955"/>
                    <a:pt x="5350" y="12959"/>
                    <a:pt x="5369" y="12959"/>
                  </a:cubicBezTo>
                  <a:cubicBezTo>
                    <a:pt x="5388" y="12959"/>
                    <a:pt x="5408" y="12955"/>
                    <a:pt x="5424" y="12949"/>
                  </a:cubicBezTo>
                  <a:lnTo>
                    <a:pt x="6180" y="12515"/>
                  </a:lnTo>
                  <a:cubicBezTo>
                    <a:pt x="6213" y="12495"/>
                    <a:pt x="6213" y="12462"/>
                    <a:pt x="6193" y="12449"/>
                  </a:cubicBezTo>
                  <a:lnTo>
                    <a:pt x="5470" y="12028"/>
                  </a:lnTo>
                  <a:cubicBezTo>
                    <a:pt x="5458" y="12016"/>
                    <a:pt x="5440" y="12011"/>
                    <a:pt x="5421" y="12011"/>
                  </a:cubicBezTo>
                  <a:close/>
                  <a:moveTo>
                    <a:pt x="9296" y="12163"/>
                  </a:moveTo>
                  <a:cubicBezTo>
                    <a:pt x="9275" y="12163"/>
                    <a:pt x="9254" y="12166"/>
                    <a:pt x="9237" y="12173"/>
                  </a:cubicBezTo>
                  <a:lnTo>
                    <a:pt x="8481" y="12613"/>
                  </a:lnTo>
                  <a:cubicBezTo>
                    <a:pt x="8448" y="12627"/>
                    <a:pt x="8448" y="12659"/>
                    <a:pt x="8475" y="12679"/>
                  </a:cubicBezTo>
                  <a:lnTo>
                    <a:pt x="9198" y="13093"/>
                  </a:lnTo>
                  <a:cubicBezTo>
                    <a:pt x="9214" y="13103"/>
                    <a:pt x="9236" y="13108"/>
                    <a:pt x="9255" y="13108"/>
                  </a:cubicBezTo>
                  <a:cubicBezTo>
                    <a:pt x="9275" y="13108"/>
                    <a:pt x="9293" y="13103"/>
                    <a:pt x="9303" y="13093"/>
                  </a:cubicBezTo>
                  <a:lnTo>
                    <a:pt x="10059" y="12659"/>
                  </a:lnTo>
                  <a:cubicBezTo>
                    <a:pt x="10092" y="12646"/>
                    <a:pt x="10092" y="12613"/>
                    <a:pt x="10072" y="12594"/>
                  </a:cubicBezTo>
                  <a:lnTo>
                    <a:pt x="9349" y="12173"/>
                  </a:lnTo>
                  <a:cubicBezTo>
                    <a:pt x="9336" y="12166"/>
                    <a:pt x="9316" y="12163"/>
                    <a:pt x="9296" y="12163"/>
                  </a:cubicBezTo>
                  <a:close/>
                  <a:moveTo>
                    <a:pt x="2606" y="12189"/>
                  </a:moveTo>
                  <a:cubicBezTo>
                    <a:pt x="2587" y="12189"/>
                    <a:pt x="2568" y="12193"/>
                    <a:pt x="2551" y="12199"/>
                  </a:cubicBezTo>
                  <a:lnTo>
                    <a:pt x="1795" y="12633"/>
                  </a:lnTo>
                  <a:cubicBezTo>
                    <a:pt x="1762" y="12653"/>
                    <a:pt x="1762" y="12686"/>
                    <a:pt x="1789" y="12699"/>
                  </a:cubicBezTo>
                  <a:lnTo>
                    <a:pt x="2512" y="13120"/>
                  </a:lnTo>
                  <a:cubicBezTo>
                    <a:pt x="2522" y="13129"/>
                    <a:pt x="2540" y="13134"/>
                    <a:pt x="2560" y="13134"/>
                  </a:cubicBezTo>
                  <a:cubicBezTo>
                    <a:pt x="2579" y="13134"/>
                    <a:pt x="2601" y="13129"/>
                    <a:pt x="2617" y="13120"/>
                  </a:cubicBezTo>
                  <a:lnTo>
                    <a:pt x="3373" y="12686"/>
                  </a:lnTo>
                  <a:cubicBezTo>
                    <a:pt x="3406" y="12666"/>
                    <a:pt x="3406" y="12633"/>
                    <a:pt x="3380" y="12620"/>
                  </a:cubicBezTo>
                  <a:lnTo>
                    <a:pt x="2657" y="12199"/>
                  </a:lnTo>
                  <a:cubicBezTo>
                    <a:pt x="2643" y="12193"/>
                    <a:pt x="2625" y="12189"/>
                    <a:pt x="2606" y="12189"/>
                  </a:cubicBezTo>
                  <a:close/>
                  <a:moveTo>
                    <a:pt x="6868" y="12373"/>
                  </a:moveTo>
                  <a:cubicBezTo>
                    <a:pt x="6846" y="12373"/>
                    <a:pt x="6822" y="12379"/>
                    <a:pt x="6805" y="12390"/>
                  </a:cubicBezTo>
                  <a:lnTo>
                    <a:pt x="6049" y="12824"/>
                  </a:lnTo>
                  <a:cubicBezTo>
                    <a:pt x="6016" y="12843"/>
                    <a:pt x="6016" y="12870"/>
                    <a:pt x="6042" y="12889"/>
                  </a:cubicBezTo>
                  <a:lnTo>
                    <a:pt x="6765" y="13310"/>
                  </a:lnTo>
                  <a:cubicBezTo>
                    <a:pt x="6779" y="13317"/>
                    <a:pt x="6797" y="13320"/>
                    <a:pt x="6816" y="13320"/>
                  </a:cubicBezTo>
                  <a:cubicBezTo>
                    <a:pt x="6834" y="13320"/>
                    <a:pt x="6854" y="13317"/>
                    <a:pt x="6871" y="13310"/>
                  </a:cubicBezTo>
                  <a:lnTo>
                    <a:pt x="7627" y="12870"/>
                  </a:lnTo>
                  <a:cubicBezTo>
                    <a:pt x="7660" y="12857"/>
                    <a:pt x="7660" y="12824"/>
                    <a:pt x="7640" y="12811"/>
                  </a:cubicBezTo>
                  <a:lnTo>
                    <a:pt x="6917" y="12390"/>
                  </a:lnTo>
                  <a:cubicBezTo>
                    <a:pt x="6904" y="12378"/>
                    <a:pt x="6887" y="12373"/>
                    <a:pt x="6868" y="12373"/>
                  </a:cubicBezTo>
                  <a:close/>
                  <a:moveTo>
                    <a:pt x="10916" y="12419"/>
                  </a:moveTo>
                  <a:cubicBezTo>
                    <a:pt x="10897" y="12419"/>
                    <a:pt x="10878" y="12423"/>
                    <a:pt x="10861" y="12429"/>
                  </a:cubicBezTo>
                  <a:lnTo>
                    <a:pt x="10105" y="12863"/>
                  </a:lnTo>
                  <a:cubicBezTo>
                    <a:pt x="10072" y="12883"/>
                    <a:pt x="10072" y="12916"/>
                    <a:pt x="10092" y="12929"/>
                  </a:cubicBezTo>
                  <a:lnTo>
                    <a:pt x="10815" y="13350"/>
                  </a:lnTo>
                  <a:cubicBezTo>
                    <a:pt x="10828" y="13363"/>
                    <a:pt x="10846" y="13369"/>
                    <a:pt x="10866" y="13369"/>
                  </a:cubicBezTo>
                  <a:cubicBezTo>
                    <a:pt x="10886" y="13369"/>
                    <a:pt x="10907" y="13363"/>
                    <a:pt x="10927" y="13350"/>
                  </a:cubicBezTo>
                  <a:lnTo>
                    <a:pt x="11683" y="12916"/>
                  </a:lnTo>
                  <a:cubicBezTo>
                    <a:pt x="11716" y="12896"/>
                    <a:pt x="11716" y="12863"/>
                    <a:pt x="11690" y="12850"/>
                  </a:cubicBezTo>
                  <a:lnTo>
                    <a:pt x="10966" y="12429"/>
                  </a:lnTo>
                  <a:cubicBezTo>
                    <a:pt x="10953" y="12423"/>
                    <a:pt x="10935" y="12419"/>
                    <a:pt x="10916" y="12419"/>
                  </a:cubicBezTo>
                  <a:close/>
                  <a:moveTo>
                    <a:pt x="4316" y="12651"/>
                  </a:moveTo>
                  <a:cubicBezTo>
                    <a:pt x="4297" y="12651"/>
                    <a:pt x="4277" y="12656"/>
                    <a:pt x="4261" y="12666"/>
                  </a:cubicBezTo>
                  <a:lnTo>
                    <a:pt x="3505" y="13106"/>
                  </a:lnTo>
                  <a:cubicBezTo>
                    <a:pt x="3472" y="13120"/>
                    <a:pt x="3472" y="13152"/>
                    <a:pt x="3498" y="13172"/>
                  </a:cubicBezTo>
                  <a:lnTo>
                    <a:pt x="4221" y="13586"/>
                  </a:lnTo>
                  <a:cubicBezTo>
                    <a:pt x="4231" y="13596"/>
                    <a:pt x="4249" y="13601"/>
                    <a:pt x="4269" y="13601"/>
                  </a:cubicBezTo>
                  <a:cubicBezTo>
                    <a:pt x="4289" y="13601"/>
                    <a:pt x="4310" y="13596"/>
                    <a:pt x="4326" y="13586"/>
                  </a:cubicBezTo>
                  <a:lnTo>
                    <a:pt x="5082" y="13152"/>
                  </a:lnTo>
                  <a:cubicBezTo>
                    <a:pt x="5115" y="13139"/>
                    <a:pt x="5115" y="13106"/>
                    <a:pt x="5089" y="13087"/>
                  </a:cubicBezTo>
                  <a:lnTo>
                    <a:pt x="4366" y="12666"/>
                  </a:lnTo>
                  <a:cubicBezTo>
                    <a:pt x="4353" y="12656"/>
                    <a:pt x="4335" y="12651"/>
                    <a:pt x="4316" y="12651"/>
                  </a:cubicBezTo>
                  <a:close/>
                  <a:moveTo>
                    <a:pt x="8195" y="12796"/>
                  </a:moveTo>
                  <a:cubicBezTo>
                    <a:pt x="8176" y="12796"/>
                    <a:pt x="8156" y="12801"/>
                    <a:pt x="8139" y="12811"/>
                  </a:cubicBezTo>
                  <a:lnTo>
                    <a:pt x="7383" y="13245"/>
                  </a:lnTo>
                  <a:cubicBezTo>
                    <a:pt x="7351" y="13258"/>
                    <a:pt x="7351" y="13291"/>
                    <a:pt x="7377" y="13310"/>
                  </a:cubicBezTo>
                  <a:lnTo>
                    <a:pt x="8100" y="13731"/>
                  </a:lnTo>
                  <a:cubicBezTo>
                    <a:pt x="8110" y="13741"/>
                    <a:pt x="8128" y="13746"/>
                    <a:pt x="8148" y="13746"/>
                  </a:cubicBezTo>
                  <a:cubicBezTo>
                    <a:pt x="8167" y="13746"/>
                    <a:pt x="8189" y="13741"/>
                    <a:pt x="8205" y="13731"/>
                  </a:cubicBezTo>
                  <a:lnTo>
                    <a:pt x="8961" y="13291"/>
                  </a:lnTo>
                  <a:cubicBezTo>
                    <a:pt x="8994" y="13277"/>
                    <a:pt x="8994" y="13245"/>
                    <a:pt x="8968" y="13225"/>
                  </a:cubicBezTo>
                  <a:lnTo>
                    <a:pt x="8245" y="12811"/>
                  </a:lnTo>
                  <a:cubicBezTo>
                    <a:pt x="8231" y="12801"/>
                    <a:pt x="8213" y="12796"/>
                    <a:pt x="8195" y="12796"/>
                  </a:cubicBezTo>
                  <a:close/>
                  <a:moveTo>
                    <a:pt x="5755" y="13013"/>
                  </a:moveTo>
                  <a:cubicBezTo>
                    <a:pt x="5737" y="13013"/>
                    <a:pt x="5717" y="13018"/>
                    <a:pt x="5700" y="13028"/>
                  </a:cubicBezTo>
                  <a:lnTo>
                    <a:pt x="4944" y="13468"/>
                  </a:lnTo>
                  <a:cubicBezTo>
                    <a:pt x="4911" y="13481"/>
                    <a:pt x="4911" y="13514"/>
                    <a:pt x="4931" y="13527"/>
                  </a:cubicBezTo>
                  <a:lnTo>
                    <a:pt x="5654" y="13948"/>
                  </a:lnTo>
                  <a:cubicBezTo>
                    <a:pt x="5668" y="13958"/>
                    <a:pt x="5687" y="13963"/>
                    <a:pt x="5708" y="13963"/>
                  </a:cubicBezTo>
                  <a:cubicBezTo>
                    <a:pt x="5728" y="13963"/>
                    <a:pt x="5750" y="13958"/>
                    <a:pt x="5766" y="13948"/>
                  </a:cubicBezTo>
                  <a:lnTo>
                    <a:pt x="6522" y="13514"/>
                  </a:lnTo>
                  <a:cubicBezTo>
                    <a:pt x="6555" y="13494"/>
                    <a:pt x="6555" y="13468"/>
                    <a:pt x="6529" y="13448"/>
                  </a:cubicBezTo>
                  <a:lnTo>
                    <a:pt x="5806" y="13028"/>
                  </a:lnTo>
                  <a:cubicBezTo>
                    <a:pt x="5792" y="13018"/>
                    <a:pt x="5774" y="13013"/>
                    <a:pt x="5755" y="13013"/>
                  </a:cubicBezTo>
                  <a:close/>
                  <a:moveTo>
                    <a:pt x="9814" y="13059"/>
                  </a:moveTo>
                  <a:cubicBezTo>
                    <a:pt x="9795" y="13059"/>
                    <a:pt x="9773" y="13064"/>
                    <a:pt x="9757" y="13074"/>
                  </a:cubicBezTo>
                  <a:lnTo>
                    <a:pt x="9001" y="13507"/>
                  </a:lnTo>
                  <a:cubicBezTo>
                    <a:pt x="8968" y="13521"/>
                    <a:pt x="8968" y="13553"/>
                    <a:pt x="8994" y="13573"/>
                  </a:cubicBezTo>
                  <a:lnTo>
                    <a:pt x="9717" y="13994"/>
                  </a:lnTo>
                  <a:cubicBezTo>
                    <a:pt x="9727" y="14004"/>
                    <a:pt x="9745" y="14009"/>
                    <a:pt x="9765" y="14009"/>
                  </a:cubicBezTo>
                  <a:cubicBezTo>
                    <a:pt x="9785" y="14009"/>
                    <a:pt x="9806" y="14004"/>
                    <a:pt x="9822" y="13994"/>
                  </a:cubicBezTo>
                  <a:lnTo>
                    <a:pt x="10579" y="13553"/>
                  </a:lnTo>
                  <a:cubicBezTo>
                    <a:pt x="10611" y="13540"/>
                    <a:pt x="10611" y="13507"/>
                    <a:pt x="10585" y="13488"/>
                  </a:cubicBezTo>
                  <a:lnTo>
                    <a:pt x="9862" y="13074"/>
                  </a:lnTo>
                  <a:cubicBezTo>
                    <a:pt x="9852" y="13064"/>
                    <a:pt x="9834" y="13059"/>
                    <a:pt x="9814" y="13059"/>
                  </a:cubicBezTo>
                  <a:close/>
                  <a:moveTo>
                    <a:pt x="1022" y="13098"/>
                  </a:moveTo>
                  <a:cubicBezTo>
                    <a:pt x="1003" y="13098"/>
                    <a:pt x="983" y="13103"/>
                    <a:pt x="967" y="13113"/>
                  </a:cubicBezTo>
                  <a:lnTo>
                    <a:pt x="33" y="13646"/>
                  </a:lnTo>
                  <a:cubicBezTo>
                    <a:pt x="1" y="13665"/>
                    <a:pt x="1" y="13698"/>
                    <a:pt x="27" y="13711"/>
                  </a:cubicBezTo>
                  <a:lnTo>
                    <a:pt x="750" y="14132"/>
                  </a:lnTo>
                  <a:cubicBezTo>
                    <a:pt x="763" y="14139"/>
                    <a:pt x="781" y="14142"/>
                    <a:pt x="800" y="14142"/>
                  </a:cubicBezTo>
                  <a:cubicBezTo>
                    <a:pt x="819" y="14142"/>
                    <a:pt x="839" y="14139"/>
                    <a:pt x="855" y="14132"/>
                  </a:cubicBezTo>
                  <a:lnTo>
                    <a:pt x="1789" y="13600"/>
                  </a:lnTo>
                  <a:cubicBezTo>
                    <a:pt x="1822" y="13573"/>
                    <a:pt x="1828" y="13547"/>
                    <a:pt x="1795" y="13534"/>
                  </a:cubicBezTo>
                  <a:lnTo>
                    <a:pt x="1072" y="13113"/>
                  </a:lnTo>
                  <a:cubicBezTo>
                    <a:pt x="1059" y="13103"/>
                    <a:pt x="1041" y="13098"/>
                    <a:pt x="1022" y="13098"/>
                  </a:cubicBezTo>
                  <a:close/>
                  <a:moveTo>
                    <a:pt x="3207" y="13289"/>
                  </a:moveTo>
                  <a:cubicBezTo>
                    <a:pt x="3187" y="13289"/>
                    <a:pt x="3166" y="13294"/>
                    <a:pt x="3150" y="13304"/>
                  </a:cubicBezTo>
                  <a:lnTo>
                    <a:pt x="2394" y="13738"/>
                  </a:lnTo>
                  <a:cubicBezTo>
                    <a:pt x="2361" y="13751"/>
                    <a:pt x="2361" y="13784"/>
                    <a:pt x="2387" y="13803"/>
                  </a:cubicBezTo>
                  <a:lnTo>
                    <a:pt x="3110" y="14224"/>
                  </a:lnTo>
                  <a:cubicBezTo>
                    <a:pt x="3123" y="14231"/>
                    <a:pt x="3141" y="14234"/>
                    <a:pt x="3160" y="14234"/>
                  </a:cubicBezTo>
                  <a:cubicBezTo>
                    <a:pt x="3179" y="14234"/>
                    <a:pt x="3199" y="14231"/>
                    <a:pt x="3215" y="14224"/>
                  </a:cubicBezTo>
                  <a:lnTo>
                    <a:pt x="3971" y="13784"/>
                  </a:lnTo>
                  <a:cubicBezTo>
                    <a:pt x="4004" y="13770"/>
                    <a:pt x="4004" y="13738"/>
                    <a:pt x="3978" y="13718"/>
                  </a:cubicBezTo>
                  <a:lnTo>
                    <a:pt x="3255" y="13304"/>
                  </a:lnTo>
                  <a:cubicBezTo>
                    <a:pt x="3245" y="13294"/>
                    <a:pt x="3227" y="13289"/>
                    <a:pt x="3207" y="13289"/>
                  </a:cubicBezTo>
                  <a:close/>
                  <a:moveTo>
                    <a:pt x="7086" y="13445"/>
                  </a:moveTo>
                  <a:cubicBezTo>
                    <a:pt x="7066" y="13445"/>
                    <a:pt x="7045" y="13448"/>
                    <a:pt x="7028" y="13455"/>
                  </a:cubicBezTo>
                  <a:lnTo>
                    <a:pt x="6272" y="13895"/>
                  </a:lnTo>
                  <a:cubicBezTo>
                    <a:pt x="6239" y="13909"/>
                    <a:pt x="6239" y="13941"/>
                    <a:pt x="6266" y="13961"/>
                  </a:cubicBezTo>
                  <a:lnTo>
                    <a:pt x="6989" y="14375"/>
                  </a:lnTo>
                  <a:cubicBezTo>
                    <a:pt x="6999" y="14385"/>
                    <a:pt x="7017" y="14390"/>
                    <a:pt x="7037" y="14390"/>
                  </a:cubicBezTo>
                  <a:cubicBezTo>
                    <a:pt x="7056" y="14390"/>
                    <a:pt x="7078" y="14385"/>
                    <a:pt x="7094" y="14375"/>
                  </a:cubicBezTo>
                  <a:lnTo>
                    <a:pt x="7850" y="13941"/>
                  </a:lnTo>
                  <a:cubicBezTo>
                    <a:pt x="7883" y="13928"/>
                    <a:pt x="7883" y="13895"/>
                    <a:pt x="7857" y="13876"/>
                  </a:cubicBezTo>
                  <a:lnTo>
                    <a:pt x="7134" y="13455"/>
                  </a:lnTo>
                  <a:cubicBezTo>
                    <a:pt x="7124" y="13448"/>
                    <a:pt x="7106" y="13445"/>
                    <a:pt x="7086" y="13445"/>
                  </a:cubicBezTo>
                  <a:close/>
                  <a:moveTo>
                    <a:pt x="4653" y="13650"/>
                  </a:moveTo>
                  <a:cubicBezTo>
                    <a:pt x="4634" y="13650"/>
                    <a:pt x="4612" y="13655"/>
                    <a:pt x="4596" y="13665"/>
                  </a:cubicBezTo>
                  <a:lnTo>
                    <a:pt x="3840" y="14099"/>
                  </a:lnTo>
                  <a:cubicBezTo>
                    <a:pt x="3807" y="14112"/>
                    <a:pt x="3807" y="14145"/>
                    <a:pt x="3833" y="14165"/>
                  </a:cubicBezTo>
                  <a:lnTo>
                    <a:pt x="4556" y="14586"/>
                  </a:lnTo>
                  <a:cubicBezTo>
                    <a:pt x="4570" y="14592"/>
                    <a:pt x="4588" y="14596"/>
                    <a:pt x="4607" y="14596"/>
                  </a:cubicBezTo>
                  <a:cubicBezTo>
                    <a:pt x="4626" y="14596"/>
                    <a:pt x="4645" y="14592"/>
                    <a:pt x="4662" y="14586"/>
                  </a:cubicBezTo>
                  <a:lnTo>
                    <a:pt x="5418" y="14145"/>
                  </a:lnTo>
                  <a:cubicBezTo>
                    <a:pt x="5451" y="14132"/>
                    <a:pt x="5451" y="14099"/>
                    <a:pt x="5424" y="14079"/>
                  </a:cubicBezTo>
                  <a:lnTo>
                    <a:pt x="4701" y="13665"/>
                  </a:lnTo>
                  <a:cubicBezTo>
                    <a:pt x="4691" y="13655"/>
                    <a:pt x="4673" y="13650"/>
                    <a:pt x="4653" y="13650"/>
                  </a:cubicBezTo>
                  <a:close/>
                  <a:moveTo>
                    <a:pt x="8704" y="13701"/>
                  </a:moveTo>
                  <a:cubicBezTo>
                    <a:pt x="8683" y="13701"/>
                    <a:pt x="8662" y="13705"/>
                    <a:pt x="8646" y="13711"/>
                  </a:cubicBezTo>
                  <a:lnTo>
                    <a:pt x="7890" y="14145"/>
                  </a:lnTo>
                  <a:cubicBezTo>
                    <a:pt x="7857" y="14165"/>
                    <a:pt x="7857" y="14198"/>
                    <a:pt x="7883" y="14211"/>
                  </a:cubicBezTo>
                  <a:lnTo>
                    <a:pt x="8606" y="14632"/>
                  </a:lnTo>
                  <a:cubicBezTo>
                    <a:pt x="8619" y="14642"/>
                    <a:pt x="8637" y="14646"/>
                    <a:pt x="8656" y="14646"/>
                  </a:cubicBezTo>
                  <a:cubicBezTo>
                    <a:pt x="8675" y="14646"/>
                    <a:pt x="8695" y="14642"/>
                    <a:pt x="8711" y="14632"/>
                  </a:cubicBezTo>
                  <a:lnTo>
                    <a:pt x="9467" y="14198"/>
                  </a:lnTo>
                  <a:cubicBezTo>
                    <a:pt x="9500" y="14178"/>
                    <a:pt x="9500" y="14145"/>
                    <a:pt x="9481" y="14132"/>
                  </a:cubicBezTo>
                  <a:lnTo>
                    <a:pt x="8757" y="13711"/>
                  </a:lnTo>
                  <a:cubicBezTo>
                    <a:pt x="8744" y="13705"/>
                    <a:pt x="8725" y="13701"/>
                    <a:pt x="8704" y="13701"/>
                  </a:cubicBezTo>
                  <a:close/>
                  <a:moveTo>
                    <a:pt x="2107" y="13920"/>
                  </a:moveTo>
                  <a:cubicBezTo>
                    <a:pt x="2088" y="13920"/>
                    <a:pt x="2068" y="13925"/>
                    <a:pt x="2052" y="13935"/>
                  </a:cubicBezTo>
                  <a:lnTo>
                    <a:pt x="1296" y="14369"/>
                  </a:lnTo>
                  <a:cubicBezTo>
                    <a:pt x="1263" y="14388"/>
                    <a:pt x="1263" y="14421"/>
                    <a:pt x="1283" y="14434"/>
                  </a:cubicBezTo>
                  <a:lnTo>
                    <a:pt x="2006" y="14855"/>
                  </a:lnTo>
                  <a:cubicBezTo>
                    <a:pt x="2019" y="14862"/>
                    <a:pt x="2039" y="14865"/>
                    <a:pt x="2059" y="14865"/>
                  </a:cubicBezTo>
                  <a:cubicBezTo>
                    <a:pt x="2080" y="14865"/>
                    <a:pt x="2101" y="14862"/>
                    <a:pt x="2117" y="14855"/>
                  </a:cubicBezTo>
                  <a:lnTo>
                    <a:pt x="2873" y="14421"/>
                  </a:lnTo>
                  <a:cubicBezTo>
                    <a:pt x="2906" y="14402"/>
                    <a:pt x="2906" y="14369"/>
                    <a:pt x="2880" y="14356"/>
                  </a:cubicBezTo>
                  <a:lnTo>
                    <a:pt x="2157" y="13935"/>
                  </a:lnTo>
                  <a:cubicBezTo>
                    <a:pt x="2144" y="13925"/>
                    <a:pt x="2126" y="13920"/>
                    <a:pt x="2107" y="13920"/>
                  </a:cubicBezTo>
                  <a:close/>
                  <a:moveTo>
                    <a:pt x="15797" y="10797"/>
                  </a:moveTo>
                  <a:cubicBezTo>
                    <a:pt x="15777" y="10797"/>
                    <a:pt x="15756" y="10802"/>
                    <a:pt x="15739" y="10812"/>
                  </a:cubicBezTo>
                  <a:lnTo>
                    <a:pt x="9513" y="14408"/>
                  </a:lnTo>
                  <a:cubicBezTo>
                    <a:pt x="9481" y="14428"/>
                    <a:pt x="9481" y="14461"/>
                    <a:pt x="9500" y="14474"/>
                  </a:cubicBezTo>
                  <a:lnTo>
                    <a:pt x="10223" y="14895"/>
                  </a:lnTo>
                  <a:cubicBezTo>
                    <a:pt x="10237" y="14901"/>
                    <a:pt x="10256" y="14904"/>
                    <a:pt x="10277" y="14904"/>
                  </a:cubicBezTo>
                  <a:cubicBezTo>
                    <a:pt x="10297" y="14904"/>
                    <a:pt x="10319" y="14901"/>
                    <a:pt x="10335" y="14895"/>
                  </a:cubicBezTo>
                  <a:lnTo>
                    <a:pt x="16561" y="11292"/>
                  </a:lnTo>
                  <a:cubicBezTo>
                    <a:pt x="16594" y="11279"/>
                    <a:pt x="16594" y="11246"/>
                    <a:pt x="16568" y="11226"/>
                  </a:cubicBezTo>
                  <a:lnTo>
                    <a:pt x="15844" y="10812"/>
                  </a:lnTo>
                  <a:cubicBezTo>
                    <a:pt x="15835" y="10802"/>
                    <a:pt x="15817" y="10797"/>
                    <a:pt x="15797" y="10797"/>
                  </a:cubicBezTo>
                  <a:close/>
                  <a:moveTo>
                    <a:pt x="5976" y="14078"/>
                  </a:moveTo>
                  <a:cubicBezTo>
                    <a:pt x="5955" y="14078"/>
                    <a:pt x="5934" y="14083"/>
                    <a:pt x="5917" y="14093"/>
                  </a:cubicBezTo>
                  <a:lnTo>
                    <a:pt x="5161" y="14526"/>
                  </a:lnTo>
                  <a:cubicBezTo>
                    <a:pt x="5128" y="14540"/>
                    <a:pt x="5128" y="14572"/>
                    <a:pt x="5155" y="14592"/>
                  </a:cubicBezTo>
                  <a:lnTo>
                    <a:pt x="5878" y="15013"/>
                  </a:lnTo>
                  <a:cubicBezTo>
                    <a:pt x="5891" y="15020"/>
                    <a:pt x="5909" y="15023"/>
                    <a:pt x="5928" y="15023"/>
                  </a:cubicBezTo>
                  <a:cubicBezTo>
                    <a:pt x="5947" y="15023"/>
                    <a:pt x="5967" y="15020"/>
                    <a:pt x="5983" y="15013"/>
                  </a:cubicBezTo>
                  <a:lnTo>
                    <a:pt x="6739" y="14572"/>
                  </a:lnTo>
                  <a:cubicBezTo>
                    <a:pt x="6772" y="14559"/>
                    <a:pt x="6772" y="14526"/>
                    <a:pt x="6752" y="14507"/>
                  </a:cubicBezTo>
                  <a:lnTo>
                    <a:pt x="6029" y="14093"/>
                  </a:lnTo>
                  <a:cubicBezTo>
                    <a:pt x="6016" y="14083"/>
                    <a:pt x="5996" y="14078"/>
                    <a:pt x="5976" y="14078"/>
                  </a:cubicBezTo>
                  <a:close/>
                  <a:moveTo>
                    <a:pt x="7596" y="14341"/>
                  </a:moveTo>
                  <a:cubicBezTo>
                    <a:pt x="7577" y="14341"/>
                    <a:pt x="7558" y="14346"/>
                    <a:pt x="7541" y="14356"/>
                  </a:cubicBezTo>
                  <a:lnTo>
                    <a:pt x="6785" y="14789"/>
                  </a:lnTo>
                  <a:cubicBezTo>
                    <a:pt x="6752" y="14803"/>
                    <a:pt x="6752" y="14835"/>
                    <a:pt x="6772" y="14855"/>
                  </a:cubicBezTo>
                  <a:lnTo>
                    <a:pt x="7495" y="15276"/>
                  </a:lnTo>
                  <a:cubicBezTo>
                    <a:pt x="7508" y="15283"/>
                    <a:pt x="7528" y="15286"/>
                    <a:pt x="7548" y="15286"/>
                  </a:cubicBezTo>
                  <a:cubicBezTo>
                    <a:pt x="7567" y="15286"/>
                    <a:pt x="7587" y="15283"/>
                    <a:pt x="7600" y="15276"/>
                  </a:cubicBezTo>
                  <a:lnTo>
                    <a:pt x="8363" y="14835"/>
                  </a:lnTo>
                  <a:cubicBezTo>
                    <a:pt x="8396" y="14822"/>
                    <a:pt x="8396" y="14789"/>
                    <a:pt x="8370" y="14770"/>
                  </a:cubicBezTo>
                  <a:lnTo>
                    <a:pt x="7646" y="14356"/>
                  </a:lnTo>
                  <a:cubicBezTo>
                    <a:pt x="7633" y="14346"/>
                    <a:pt x="7615" y="14341"/>
                    <a:pt x="7596" y="14341"/>
                  </a:cubicBezTo>
                  <a:close/>
                  <a:moveTo>
                    <a:pt x="3543" y="14293"/>
                  </a:moveTo>
                  <a:cubicBezTo>
                    <a:pt x="3523" y="14293"/>
                    <a:pt x="3501" y="14296"/>
                    <a:pt x="3485" y="14303"/>
                  </a:cubicBezTo>
                  <a:lnTo>
                    <a:pt x="2321" y="14980"/>
                  </a:lnTo>
                  <a:cubicBezTo>
                    <a:pt x="2288" y="14993"/>
                    <a:pt x="2288" y="15026"/>
                    <a:pt x="2315" y="15046"/>
                  </a:cubicBezTo>
                  <a:lnTo>
                    <a:pt x="3038" y="15460"/>
                  </a:lnTo>
                  <a:cubicBezTo>
                    <a:pt x="3048" y="15470"/>
                    <a:pt x="3066" y="15475"/>
                    <a:pt x="3085" y="15475"/>
                  </a:cubicBezTo>
                  <a:cubicBezTo>
                    <a:pt x="3105" y="15475"/>
                    <a:pt x="3127" y="15470"/>
                    <a:pt x="3143" y="15460"/>
                  </a:cubicBezTo>
                  <a:lnTo>
                    <a:pt x="4307" y="14789"/>
                  </a:lnTo>
                  <a:cubicBezTo>
                    <a:pt x="4353" y="14763"/>
                    <a:pt x="4353" y="14737"/>
                    <a:pt x="4320" y="14724"/>
                  </a:cubicBezTo>
                  <a:lnTo>
                    <a:pt x="3597" y="14303"/>
                  </a:lnTo>
                  <a:cubicBezTo>
                    <a:pt x="3583" y="14296"/>
                    <a:pt x="3564" y="14293"/>
                    <a:pt x="3543" y="14293"/>
                  </a:cubicBezTo>
                  <a:close/>
                  <a:moveTo>
                    <a:pt x="9214" y="14604"/>
                  </a:moveTo>
                  <a:cubicBezTo>
                    <a:pt x="9195" y="14604"/>
                    <a:pt x="9175" y="14609"/>
                    <a:pt x="9158" y="14619"/>
                  </a:cubicBezTo>
                  <a:lnTo>
                    <a:pt x="8231" y="15151"/>
                  </a:lnTo>
                  <a:cubicBezTo>
                    <a:pt x="8199" y="15164"/>
                    <a:pt x="8199" y="15197"/>
                    <a:pt x="8218" y="15217"/>
                  </a:cubicBezTo>
                  <a:lnTo>
                    <a:pt x="8942" y="15638"/>
                  </a:lnTo>
                  <a:cubicBezTo>
                    <a:pt x="8955" y="15644"/>
                    <a:pt x="8974" y="15647"/>
                    <a:pt x="8995" y="15647"/>
                  </a:cubicBezTo>
                  <a:cubicBezTo>
                    <a:pt x="9015" y="15647"/>
                    <a:pt x="9037" y="15644"/>
                    <a:pt x="9053" y="15638"/>
                  </a:cubicBezTo>
                  <a:lnTo>
                    <a:pt x="9980" y="15098"/>
                  </a:lnTo>
                  <a:cubicBezTo>
                    <a:pt x="10013" y="15085"/>
                    <a:pt x="10013" y="15052"/>
                    <a:pt x="9987" y="15033"/>
                  </a:cubicBezTo>
                  <a:lnTo>
                    <a:pt x="9264" y="14619"/>
                  </a:lnTo>
                  <a:cubicBezTo>
                    <a:pt x="9251" y="14609"/>
                    <a:pt x="9232" y="14604"/>
                    <a:pt x="9214" y="14604"/>
                  </a:cubicBezTo>
                  <a:close/>
                  <a:moveTo>
                    <a:pt x="6485" y="14983"/>
                  </a:moveTo>
                  <a:cubicBezTo>
                    <a:pt x="6466" y="14983"/>
                    <a:pt x="6447" y="14987"/>
                    <a:pt x="6430" y="14993"/>
                  </a:cubicBezTo>
                  <a:lnTo>
                    <a:pt x="5674" y="15427"/>
                  </a:lnTo>
                  <a:cubicBezTo>
                    <a:pt x="5641" y="15447"/>
                    <a:pt x="5641" y="15480"/>
                    <a:pt x="5668" y="15493"/>
                  </a:cubicBezTo>
                  <a:lnTo>
                    <a:pt x="6391" y="15914"/>
                  </a:lnTo>
                  <a:cubicBezTo>
                    <a:pt x="6401" y="15923"/>
                    <a:pt x="6419" y="15928"/>
                    <a:pt x="6438" y="15928"/>
                  </a:cubicBezTo>
                  <a:cubicBezTo>
                    <a:pt x="6458" y="15928"/>
                    <a:pt x="6479" y="15923"/>
                    <a:pt x="6496" y="15914"/>
                  </a:cubicBezTo>
                  <a:lnTo>
                    <a:pt x="7252" y="15480"/>
                  </a:lnTo>
                  <a:cubicBezTo>
                    <a:pt x="7285" y="15460"/>
                    <a:pt x="7285" y="15427"/>
                    <a:pt x="7259" y="15414"/>
                  </a:cubicBezTo>
                  <a:lnTo>
                    <a:pt x="6535" y="14993"/>
                  </a:lnTo>
                  <a:cubicBezTo>
                    <a:pt x="6522" y="14987"/>
                    <a:pt x="6504" y="14983"/>
                    <a:pt x="6485" y="14983"/>
                  </a:cubicBezTo>
                  <a:close/>
                  <a:moveTo>
                    <a:pt x="4875" y="14720"/>
                  </a:moveTo>
                  <a:cubicBezTo>
                    <a:pt x="4856" y="14720"/>
                    <a:pt x="4836" y="14724"/>
                    <a:pt x="4819" y="14730"/>
                  </a:cubicBezTo>
                  <a:lnTo>
                    <a:pt x="3367" y="15572"/>
                  </a:lnTo>
                  <a:cubicBezTo>
                    <a:pt x="3334" y="15585"/>
                    <a:pt x="3334" y="15618"/>
                    <a:pt x="3353" y="15638"/>
                  </a:cubicBezTo>
                  <a:lnTo>
                    <a:pt x="4077" y="16052"/>
                  </a:lnTo>
                  <a:cubicBezTo>
                    <a:pt x="4090" y="16062"/>
                    <a:pt x="4108" y="16066"/>
                    <a:pt x="4128" y="16066"/>
                  </a:cubicBezTo>
                  <a:cubicBezTo>
                    <a:pt x="4147" y="16066"/>
                    <a:pt x="4169" y="16062"/>
                    <a:pt x="4188" y="16052"/>
                  </a:cubicBezTo>
                  <a:lnTo>
                    <a:pt x="5641" y="15217"/>
                  </a:lnTo>
                  <a:cubicBezTo>
                    <a:pt x="5674" y="15190"/>
                    <a:pt x="5674" y="15164"/>
                    <a:pt x="5648" y="15151"/>
                  </a:cubicBezTo>
                  <a:lnTo>
                    <a:pt x="4925" y="14730"/>
                  </a:lnTo>
                  <a:cubicBezTo>
                    <a:pt x="4911" y="14724"/>
                    <a:pt x="4893" y="14720"/>
                    <a:pt x="4875" y="14720"/>
                  </a:cubicBezTo>
                  <a:close/>
                  <a:moveTo>
                    <a:pt x="7932" y="15345"/>
                  </a:moveTo>
                  <a:cubicBezTo>
                    <a:pt x="7913" y="15345"/>
                    <a:pt x="7893" y="15348"/>
                    <a:pt x="7876" y="15355"/>
                  </a:cubicBezTo>
                  <a:lnTo>
                    <a:pt x="6950" y="15887"/>
                  </a:lnTo>
                  <a:cubicBezTo>
                    <a:pt x="6917" y="15907"/>
                    <a:pt x="6917" y="15940"/>
                    <a:pt x="6936" y="15953"/>
                  </a:cubicBezTo>
                  <a:lnTo>
                    <a:pt x="7660" y="16374"/>
                  </a:lnTo>
                  <a:cubicBezTo>
                    <a:pt x="7673" y="16384"/>
                    <a:pt x="7692" y="16389"/>
                    <a:pt x="7712" y="16389"/>
                  </a:cubicBezTo>
                  <a:cubicBezTo>
                    <a:pt x="7732" y="16389"/>
                    <a:pt x="7752" y="16384"/>
                    <a:pt x="7765" y="16374"/>
                  </a:cubicBezTo>
                  <a:lnTo>
                    <a:pt x="8698" y="15841"/>
                  </a:lnTo>
                  <a:cubicBezTo>
                    <a:pt x="8731" y="15822"/>
                    <a:pt x="8731" y="15789"/>
                    <a:pt x="8705" y="15776"/>
                  </a:cubicBezTo>
                  <a:lnTo>
                    <a:pt x="7982" y="15355"/>
                  </a:lnTo>
                  <a:cubicBezTo>
                    <a:pt x="7969" y="15348"/>
                    <a:pt x="7950" y="15345"/>
                    <a:pt x="7932" y="15345"/>
                  </a:cubicBezTo>
                  <a:close/>
                  <a:moveTo>
                    <a:pt x="5384" y="15615"/>
                  </a:moveTo>
                  <a:cubicBezTo>
                    <a:pt x="5363" y="15615"/>
                    <a:pt x="5342" y="15618"/>
                    <a:pt x="5326" y="15624"/>
                  </a:cubicBezTo>
                  <a:lnTo>
                    <a:pt x="4399" y="16163"/>
                  </a:lnTo>
                  <a:cubicBezTo>
                    <a:pt x="4366" y="16177"/>
                    <a:pt x="4366" y="16209"/>
                    <a:pt x="4392" y="16229"/>
                  </a:cubicBezTo>
                  <a:lnTo>
                    <a:pt x="5115" y="16643"/>
                  </a:lnTo>
                  <a:cubicBezTo>
                    <a:pt x="5125" y="16653"/>
                    <a:pt x="5143" y="16658"/>
                    <a:pt x="5163" y="16658"/>
                  </a:cubicBezTo>
                  <a:cubicBezTo>
                    <a:pt x="5183" y="16658"/>
                    <a:pt x="5204" y="16653"/>
                    <a:pt x="5220" y="16643"/>
                  </a:cubicBezTo>
                  <a:lnTo>
                    <a:pt x="6147" y="16111"/>
                  </a:lnTo>
                  <a:cubicBezTo>
                    <a:pt x="6180" y="16098"/>
                    <a:pt x="6180" y="16065"/>
                    <a:pt x="6161" y="16045"/>
                  </a:cubicBezTo>
                  <a:lnTo>
                    <a:pt x="5437" y="15624"/>
                  </a:lnTo>
                  <a:cubicBezTo>
                    <a:pt x="5424" y="15618"/>
                    <a:pt x="5405" y="15615"/>
                    <a:pt x="5384" y="15615"/>
                  </a:cubicBezTo>
                  <a:close/>
                  <a:moveTo>
                    <a:pt x="6650" y="16083"/>
                  </a:moveTo>
                  <a:cubicBezTo>
                    <a:pt x="6631" y="16083"/>
                    <a:pt x="6611" y="16088"/>
                    <a:pt x="6595" y="16098"/>
                  </a:cubicBezTo>
                  <a:lnTo>
                    <a:pt x="5424" y="16768"/>
                  </a:lnTo>
                  <a:cubicBezTo>
                    <a:pt x="5391" y="16788"/>
                    <a:pt x="5391" y="16821"/>
                    <a:pt x="5418" y="16834"/>
                  </a:cubicBezTo>
                  <a:lnTo>
                    <a:pt x="6141" y="17255"/>
                  </a:lnTo>
                  <a:cubicBezTo>
                    <a:pt x="6154" y="17261"/>
                    <a:pt x="6172" y="17265"/>
                    <a:pt x="6191" y="17265"/>
                  </a:cubicBezTo>
                  <a:cubicBezTo>
                    <a:pt x="6210" y="17265"/>
                    <a:pt x="6230" y="17261"/>
                    <a:pt x="6246" y="17255"/>
                  </a:cubicBezTo>
                  <a:lnTo>
                    <a:pt x="7416" y="16578"/>
                  </a:lnTo>
                  <a:cubicBezTo>
                    <a:pt x="7449" y="16564"/>
                    <a:pt x="7449" y="16532"/>
                    <a:pt x="7423" y="16512"/>
                  </a:cubicBezTo>
                  <a:lnTo>
                    <a:pt x="6700" y="16098"/>
                  </a:lnTo>
                  <a:cubicBezTo>
                    <a:pt x="6687" y="16088"/>
                    <a:pt x="6668" y="16083"/>
                    <a:pt x="6650" y="16083"/>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67"/>
            <p:cNvSpPr/>
            <p:nvPr/>
          </p:nvSpPr>
          <p:spPr>
            <a:xfrm>
              <a:off x="6138896" y="3362259"/>
              <a:ext cx="574716" cy="331434"/>
            </a:xfrm>
            <a:custGeom>
              <a:avLst/>
              <a:gdLst/>
              <a:ahLst/>
              <a:cxnLst/>
              <a:rect l="l" t="t" r="r" b="b"/>
              <a:pathLst>
                <a:path w="12485" h="7200" extrusionOk="0">
                  <a:moveTo>
                    <a:pt x="7949" y="0"/>
                  </a:moveTo>
                  <a:lnTo>
                    <a:pt x="0" y="4576"/>
                  </a:lnTo>
                  <a:lnTo>
                    <a:pt x="178" y="4675"/>
                  </a:lnTo>
                  <a:lnTo>
                    <a:pt x="4550" y="7199"/>
                  </a:lnTo>
                  <a:lnTo>
                    <a:pt x="12321" y="2709"/>
                  </a:lnTo>
                  <a:lnTo>
                    <a:pt x="12485" y="2624"/>
                  </a:lnTo>
                  <a:lnTo>
                    <a:pt x="7949"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67"/>
            <p:cNvSpPr/>
            <p:nvPr/>
          </p:nvSpPr>
          <p:spPr>
            <a:xfrm>
              <a:off x="6151601" y="3376160"/>
              <a:ext cx="549950" cy="317532"/>
            </a:xfrm>
            <a:custGeom>
              <a:avLst/>
              <a:gdLst/>
              <a:ahLst/>
              <a:cxnLst/>
              <a:rect l="l" t="t" r="r" b="b"/>
              <a:pathLst>
                <a:path w="11947" h="6898" extrusionOk="0">
                  <a:moveTo>
                    <a:pt x="7673" y="1"/>
                  </a:moveTo>
                  <a:lnTo>
                    <a:pt x="1" y="4432"/>
                  </a:lnTo>
                  <a:lnTo>
                    <a:pt x="4274" y="6897"/>
                  </a:lnTo>
                  <a:lnTo>
                    <a:pt x="11946" y="2466"/>
                  </a:lnTo>
                  <a:lnTo>
                    <a:pt x="7673"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67"/>
            <p:cNvSpPr/>
            <p:nvPr/>
          </p:nvSpPr>
          <p:spPr>
            <a:xfrm>
              <a:off x="5059466" y="1740418"/>
              <a:ext cx="1377891" cy="1762723"/>
            </a:xfrm>
            <a:custGeom>
              <a:avLst/>
              <a:gdLst/>
              <a:ahLst/>
              <a:cxnLst/>
              <a:rect l="l" t="t" r="r" b="b"/>
              <a:pathLst>
                <a:path w="29933" h="38293" extrusionOk="0">
                  <a:moveTo>
                    <a:pt x="27672" y="0"/>
                  </a:moveTo>
                  <a:cubicBezTo>
                    <a:pt x="27466" y="0"/>
                    <a:pt x="27261" y="99"/>
                    <a:pt x="27020" y="240"/>
                  </a:cubicBezTo>
                  <a:lnTo>
                    <a:pt x="697" y="15440"/>
                  </a:lnTo>
                  <a:cubicBezTo>
                    <a:pt x="303" y="15670"/>
                    <a:pt x="0" y="16209"/>
                    <a:pt x="33" y="16656"/>
                  </a:cubicBezTo>
                  <a:lnTo>
                    <a:pt x="1440" y="37345"/>
                  </a:lnTo>
                  <a:cubicBezTo>
                    <a:pt x="1473" y="37792"/>
                    <a:pt x="1565" y="38035"/>
                    <a:pt x="1874" y="38186"/>
                  </a:cubicBezTo>
                  <a:cubicBezTo>
                    <a:pt x="2036" y="38259"/>
                    <a:pt x="2169" y="38292"/>
                    <a:pt x="2294" y="38292"/>
                  </a:cubicBezTo>
                  <a:cubicBezTo>
                    <a:pt x="2488" y="38292"/>
                    <a:pt x="2665" y="38212"/>
                    <a:pt x="2912" y="38068"/>
                  </a:cubicBezTo>
                  <a:lnTo>
                    <a:pt x="29229" y="22875"/>
                  </a:lnTo>
                  <a:cubicBezTo>
                    <a:pt x="29624" y="22645"/>
                    <a:pt x="29933" y="22099"/>
                    <a:pt x="29900" y="21659"/>
                  </a:cubicBezTo>
                  <a:lnTo>
                    <a:pt x="28486" y="963"/>
                  </a:lnTo>
                  <a:cubicBezTo>
                    <a:pt x="28460" y="523"/>
                    <a:pt x="28467" y="398"/>
                    <a:pt x="28079" y="135"/>
                  </a:cubicBezTo>
                  <a:cubicBezTo>
                    <a:pt x="27936" y="40"/>
                    <a:pt x="27804" y="0"/>
                    <a:pt x="27672"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67"/>
            <p:cNvSpPr/>
            <p:nvPr/>
          </p:nvSpPr>
          <p:spPr>
            <a:xfrm>
              <a:off x="5068534" y="1740418"/>
              <a:ext cx="1301661" cy="750698"/>
            </a:xfrm>
            <a:custGeom>
              <a:avLst/>
              <a:gdLst/>
              <a:ahLst/>
              <a:cxnLst/>
              <a:rect l="l" t="t" r="r" b="b"/>
              <a:pathLst>
                <a:path w="28277" h="16308" extrusionOk="0">
                  <a:moveTo>
                    <a:pt x="27462" y="0"/>
                  </a:moveTo>
                  <a:cubicBezTo>
                    <a:pt x="27256" y="0"/>
                    <a:pt x="27051" y="99"/>
                    <a:pt x="26810" y="240"/>
                  </a:cubicBezTo>
                  <a:lnTo>
                    <a:pt x="493" y="15440"/>
                  </a:lnTo>
                  <a:cubicBezTo>
                    <a:pt x="296" y="15551"/>
                    <a:pt x="125" y="15742"/>
                    <a:pt x="0" y="15965"/>
                  </a:cubicBezTo>
                  <a:lnTo>
                    <a:pt x="691" y="16307"/>
                  </a:lnTo>
                  <a:cubicBezTo>
                    <a:pt x="816" y="16097"/>
                    <a:pt x="986" y="15900"/>
                    <a:pt x="1184" y="15781"/>
                  </a:cubicBezTo>
                  <a:lnTo>
                    <a:pt x="27507" y="588"/>
                  </a:lnTo>
                  <a:cubicBezTo>
                    <a:pt x="27626" y="519"/>
                    <a:pt x="27740" y="486"/>
                    <a:pt x="27842" y="486"/>
                  </a:cubicBezTo>
                  <a:cubicBezTo>
                    <a:pt x="28079" y="486"/>
                    <a:pt x="28253" y="664"/>
                    <a:pt x="28276" y="976"/>
                  </a:cubicBezTo>
                  <a:cubicBezTo>
                    <a:pt x="28256" y="529"/>
                    <a:pt x="28263" y="404"/>
                    <a:pt x="27869" y="135"/>
                  </a:cubicBezTo>
                  <a:cubicBezTo>
                    <a:pt x="27726" y="40"/>
                    <a:pt x="27593" y="0"/>
                    <a:pt x="2746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67"/>
            <p:cNvSpPr/>
            <p:nvPr/>
          </p:nvSpPr>
          <p:spPr>
            <a:xfrm>
              <a:off x="5060340" y="2474974"/>
              <a:ext cx="130502" cy="1028182"/>
            </a:xfrm>
            <a:custGeom>
              <a:avLst/>
              <a:gdLst/>
              <a:ahLst/>
              <a:cxnLst/>
              <a:rect l="l" t="t" r="r" b="b"/>
              <a:pathLst>
                <a:path w="2835" h="22336" extrusionOk="0">
                  <a:moveTo>
                    <a:pt x="185" y="1"/>
                  </a:moveTo>
                  <a:cubicBezTo>
                    <a:pt x="67" y="224"/>
                    <a:pt x="1" y="474"/>
                    <a:pt x="14" y="698"/>
                  </a:cubicBezTo>
                  <a:lnTo>
                    <a:pt x="1421" y="21393"/>
                  </a:lnTo>
                  <a:cubicBezTo>
                    <a:pt x="1454" y="21840"/>
                    <a:pt x="1559" y="22110"/>
                    <a:pt x="1855" y="22235"/>
                  </a:cubicBezTo>
                  <a:cubicBezTo>
                    <a:pt x="2020" y="22302"/>
                    <a:pt x="2156" y="22336"/>
                    <a:pt x="2286" y="22336"/>
                  </a:cubicBezTo>
                  <a:cubicBezTo>
                    <a:pt x="2462" y="22336"/>
                    <a:pt x="2627" y="22274"/>
                    <a:pt x="2834" y="22149"/>
                  </a:cubicBezTo>
                  <a:lnTo>
                    <a:pt x="2834" y="22149"/>
                  </a:lnTo>
                  <a:cubicBezTo>
                    <a:pt x="2746" y="22201"/>
                    <a:pt x="2657" y="22225"/>
                    <a:pt x="2572" y="22225"/>
                  </a:cubicBezTo>
                  <a:cubicBezTo>
                    <a:pt x="2335" y="22225"/>
                    <a:pt x="2137" y="22036"/>
                    <a:pt x="2118" y="21735"/>
                  </a:cubicBezTo>
                  <a:lnTo>
                    <a:pt x="704" y="1040"/>
                  </a:lnTo>
                  <a:cubicBezTo>
                    <a:pt x="691" y="816"/>
                    <a:pt x="757" y="573"/>
                    <a:pt x="875" y="349"/>
                  </a:cubicBezTo>
                  <a:lnTo>
                    <a:pt x="185"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67"/>
            <p:cNvSpPr/>
            <p:nvPr/>
          </p:nvSpPr>
          <p:spPr>
            <a:xfrm>
              <a:off x="5124830" y="1827784"/>
              <a:ext cx="1268656" cy="1611552"/>
            </a:xfrm>
            <a:custGeom>
              <a:avLst/>
              <a:gdLst/>
              <a:ahLst/>
              <a:cxnLst/>
              <a:rect l="l" t="t" r="r" b="b"/>
              <a:pathLst>
                <a:path w="27560" h="35009" extrusionOk="0">
                  <a:moveTo>
                    <a:pt x="25952" y="1"/>
                  </a:moveTo>
                  <a:cubicBezTo>
                    <a:pt x="25891" y="1"/>
                    <a:pt x="25823" y="21"/>
                    <a:pt x="25751" y="64"/>
                  </a:cubicBezTo>
                  <a:lnTo>
                    <a:pt x="421" y="14679"/>
                  </a:lnTo>
                  <a:cubicBezTo>
                    <a:pt x="184" y="14810"/>
                    <a:pt x="0" y="15139"/>
                    <a:pt x="20" y="15415"/>
                  </a:cubicBezTo>
                  <a:lnTo>
                    <a:pt x="1341" y="34717"/>
                  </a:lnTo>
                  <a:cubicBezTo>
                    <a:pt x="1360" y="34901"/>
                    <a:pt x="1465" y="35008"/>
                    <a:pt x="1608" y="35008"/>
                  </a:cubicBezTo>
                  <a:cubicBezTo>
                    <a:pt x="1669" y="35008"/>
                    <a:pt x="1737" y="34989"/>
                    <a:pt x="1808" y="34947"/>
                  </a:cubicBezTo>
                  <a:lnTo>
                    <a:pt x="27139" y="20326"/>
                  </a:lnTo>
                  <a:cubicBezTo>
                    <a:pt x="27375" y="20188"/>
                    <a:pt x="27559" y="19859"/>
                    <a:pt x="27540" y="19596"/>
                  </a:cubicBezTo>
                  <a:lnTo>
                    <a:pt x="26218" y="294"/>
                  </a:lnTo>
                  <a:cubicBezTo>
                    <a:pt x="26200" y="111"/>
                    <a:pt x="26095" y="1"/>
                    <a:pt x="259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67"/>
            <p:cNvSpPr/>
            <p:nvPr/>
          </p:nvSpPr>
          <p:spPr>
            <a:xfrm>
              <a:off x="5124830" y="1838601"/>
              <a:ext cx="1232658" cy="1572470"/>
            </a:xfrm>
            <a:custGeom>
              <a:avLst/>
              <a:gdLst/>
              <a:ahLst/>
              <a:cxnLst/>
              <a:rect l="l" t="t" r="r" b="b"/>
              <a:pathLst>
                <a:path w="26778" h="34160" extrusionOk="0">
                  <a:moveTo>
                    <a:pt x="25462" y="0"/>
                  </a:moveTo>
                  <a:lnTo>
                    <a:pt x="421" y="14444"/>
                  </a:lnTo>
                  <a:cubicBezTo>
                    <a:pt x="184" y="14588"/>
                    <a:pt x="0" y="14917"/>
                    <a:pt x="20" y="15180"/>
                  </a:cubicBezTo>
                  <a:lnTo>
                    <a:pt x="1315" y="34160"/>
                  </a:lnTo>
                  <a:lnTo>
                    <a:pt x="26356" y="19716"/>
                  </a:lnTo>
                  <a:cubicBezTo>
                    <a:pt x="26593" y="19572"/>
                    <a:pt x="26777" y="19243"/>
                    <a:pt x="26757" y="18980"/>
                  </a:cubicBezTo>
                  <a:lnTo>
                    <a:pt x="254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67"/>
            <p:cNvSpPr/>
            <p:nvPr/>
          </p:nvSpPr>
          <p:spPr>
            <a:xfrm>
              <a:off x="5145682" y="1856507"/>
              <a:ext cx="1270497" cy="1570445"/>
            </a:xfrm>
            <a:custGeom>
              <a:avLst/>
              <a:gdLst/>
              <a:ahLst/>
              <a:cxnLst/>
              <a:rect l="l" t="t" r="r" b="b"/>
              <a:pathLst>
                <a:path w="27600" h="34116" extrusionOk="0">
                  <a:moveTo>
                    <a:pt x="25512" y="1"/>
                  </a:moveTo>
                  <a:cubicBezTo>
                    <a:pt x="25454" y="1"/>
                    <a:pt x="25389" y="20"/>
                    <a:pt x="25318" y="65"/>
                  </a:cubicBezTo>
                  <a:lnTo>
                    <a:pt x="395" y="14449"/>
                  </a:lnTo>
                  <a:cubicBezTo>
                    <a:pt x="165" y="14581"/>
                    <a:pt x="1" y="14896"/>
                    <a:pt x="20" y="15140"/>
                  </a:cubicBezTo>
                  <a:lnTo>
                    <a:pt x="1270" y="33482"/>
                  </a:lnTo>
                  <a:cubicBezTo>
                    <a:pt x="1276" y="33639"/>
                    <a:pt x="1355" y="33771"/>
                    <a:pt x="1473" y="33824"/>
                  </a:cubicBezTo>
                  <a:cubicBezTo>
                    <a:pt x="1546" y="33856"/>
                    <a:pt x="1927" y="34040"/>
                    <a:pt x="2039" y="34093"/>
                  </a:cubicBezTo>
                  <a:cubicBezTo>
                    <a:pt x="2071" y="34108"/>
                    <a:pt x="2105" y="34116"/>
                    <a:pt x="2142" y="34116"/>
                  </a:cubicBezTo>
                  <a:cubicBezTo>
                    <a:pt x="2188" y="34116"/>
                    <a:pt x="2237" y="34103"/>
                    <a:pt x="2289" y="34073"/>
                  </a:cubicBezTo>
                  <a:lnTo>
                    <a:pt x="27205" y="19676"/>
                  </a:lnTo>
                  <a:cubicBezTo>
                    <a:pt x="27435" y="19544"/>
                    <a:pt x="27599" y="19235"/>
                    <a:pt x="27580" y="18986"/>
                  </a:cubicBezTo>
                  <a:lnTo>
                    <a:pt x="26324" y="545"/>
                  </a:lnTo>
                  <a:cubicBezTo>
                    <a:pt x="26318" y="413"/>
                    <a:pt x="26258" y="321"/>
                    <a:pt x="26173" y="288"/>
                  </a:cubicBezTo>
                  <a:cubicBezTo>
                    <a:pt x="26101" y="269"/>
                    <a:pt x="25713" y="78"/>
                    <a:pt x="25634" y="32"/>
                  </a:cubicBezTo>
                  <a:cubicBezTo>
                    <a:pt x="25597" y="12"/>
                    <a:pt x="25556" y="1"/>
                    <a:pt x="25512"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67"/>
            <p:cNvSpPr/>
            <p:nvPr/>
          </p:nvSpPr>
          <p:spPr>
            <a:xfrm>
              <a:off x="5173853" y="1871283"/>
              <a:ext cx="1240806" cy="1554333"/>
            </a:xfrm>
            <a:custGeom>
              <a:avLst/>
              <a:gdLst/>
              <a:ahLst/>
              <a:cxnLst/>
              <a:rect l="l" t="t" r="r" b="b"/>
              <a:pathLst>
                <a:path w="26955" h="33766" extrusionOk="0">
                  <a:moveTo>
                    <a:pt x="25475" y="0"/>
                  </a:moveTo>
                  <a:cubicBezTo>
                    <a:pt x="25416" y="0"/>
                    <a:pt x="25357" y="20"/>
                    <a:pt x="25298" y="53"/>
                  </a:cubicBezTo>
                  <a:lnTo>
                    <a:pt x="375" y="14444"/>
                  </a:lnTo>
                  <a:cubicBezTo>
                    <a:pt x="165" y="14562"/>
                    <a:pt x="0" y="14858"/>
                    <a:pt x="13" y="15101"/>
                  </a:cubicBezTo>
                  <a:lnTo>
                    <a:pt x="1262" y="33443"/>
                  </a:lnTo>
                  <a:cubicBezTo>
                    <a:pt x="1269" y="33621"/>
                    <a:pt x="1387" y="33765"/>
                    <a:pt x="1525" y="33765"/>
                  </a:cubicBezTo>
                  <a:cubicBezTo>
                    <a:pt x="1565" y="33765"/>
                    <a:pt x="1611" y="33752"/>
                    <a:pt x="1657" y="33739"/>
                  </a:cubicBezTo>
                  <a:lnTo>
                    <a:pt x="26573" y="19342"/>
                  </a:lnTo>
                  <a:cubicBezTo>
                    <a:pt x="26790" y="19217"/>
                    <a:pt x="26955" y="18921"/>
                    <a:pt x="26935" y="18684"/>
                  </a:cubicBezTo>
                  <a:lnTo>
                    <a:pt x="25679" y="244"/>
                  </a:lnTo>
                  <a:cubicBezTo>
                    <a:pt x="25673" y="92"/>
                    <a:pt x="25594" y="0"/>
                    <a:pt x="25475"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67"/>
            <p:cNvSpPr/>
            <p:nvPr/>
          </p:nvSpPr>
          <p:spPr>
            <a:xfrm>
              <a:off x="5171736" y="1869165"/>
              <a:ext cx="1243844" cy="1557970"/>
            </a:xfrm>
            <a:custGeom>
              <a:avLst/>
              <a:gdLst/>
              <a:ahLst/>
              <a:cxnLst/>
              <a:rect l="l" t="t" r="r" b="b"/>
              <a:pathLst>
                <a:path w="27021" h="33845" extrusionOk="0">
                  <a:moveTo>
                    <a:pt x="25508" y="86"/>
                  </a:moveTo>
                  <a:cubicBezTo>
                    <a:pt x="25607" y="86"/>
                    <a:pt x="25666" y="158"/>
                    <a:pt x="25673" y="283"/>
                  </a:cubicBezTo>
                  <a:lnTo>
                    <a:pt x="26935" y="18724"/>
                  </a:lnTo>
                  <a:cubicBezTo>
                    <a:pt x="26948" y="18941"/>
                    <a:pt x="26790" y="19223"/>
                    <a:pt x="26593" y="19335"/>
                  </a:cubicBezTo>
                  <a:lnTo>
                    <a:pt x="1677" y="33746"/>
                  </a:lnTo>
                  <a:cubicBezTo>
                    <a:pt x="1644" y="33759"/>
                    <a:pt x="1611" y="33779"/>
                    <a:pt x="1578" y="33779"/>
                  </a:cubicBezTo>
                  <a:cubicBezTo>
                    <a:pt x="1466" y="33779"/>
                    <a:pt x="1368" y="33654"/>
                    <a:pt x="1361" y="33489"/>
                  </a:cubicBezTo>
                  <a:lnTo>
                    <a:pt x="112" y="15147"/>
                  </a:lnTo>
                  <a:cubicBezTo>
                    <a:pt x="92" y="14924"/>
                    <a:pt x="250" y="14648"/>
                    <a:pt x="447" y="14529"/>
                  </a:cubicBezTo>
                  <a:lnTo>
                    <a:pt x="25364" y="132"/>
                  </a:lnTo>
                  <a:cubicBezTo>
                    <a:pt x="25410" y="99"/>
                    <a:pt x="25469" y="86"/>
                    <a:pt x="25508" y="86"/>
                  </a:cubicBezTo>
                  <a:close/>
                  <a:moveTo>
                    <a:pt x="25508" y="0"/>
                  </a:moveTo>
                  <a:cubicBezTo>
                    <a:pt x="25456" y="0"/>
                    <a:pt x="25390" y="20"/>
                    <a:pt x="25324" y="59"/>
                  </a:cubicBezTo>
                  <a:lnTo>
                    <a:pt x="395" y="14450"/>
                  </a:lnTo>
                  <a:cubicBezTo>
                    <a:pt x="165" y="14582"/>
                    <a:pt x="0" y="14891"/>
                    <a:pt x="20" y="15141"/>
                  </a:cubicBezTo>
                  <a:lnTo>
                    <a:pt x="1269" y="33483"/>
                  </a:lnTo>
                  <a:cubicBezTo>
                    <a:pt x="1282" y="33680"/>
                    <a:pt x="1407" y="33844"/>
                    <a:pt x="1571" y="33844"/>
                  </a:cubicBezTo>
                  <a:cubicBezTo>
                    <a:pt x="1624" y="33844"/>
                    <a:pt x="1663" y="33825"/>
                    <a:pt x="1709" y="33798"/>
                  </a:cubicBezTo>
                  <a:lnTo>
                    <a:pt x="26626" y="19401"/>
                  </a:lnTo>
                  <a:cubicBezTo>
                    <a:pt x="26856" y="19269"/>
                    <a:pt x="27020" y="18960"/>
                    <a:pt x="27007" y="18711"/>
                  </a:cubicBezTo>
                  <a:lnTo>
                    <a:pt x="25752" y="270"/>
                  </a:lnTo>
                  <a:cubicBezTo>
                    <a:pt x="25752" y="105"/>
                    <a:pt x="25653" y="0"/>
                    <a:pt x="25508"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67"/>
            <p:cNvSpPr/>
            <p:nvPr/>
          </p:nvSpPr>
          <p:spPr>
            <a:xfrm>
              <a:off x="5150239" y="2612375"/>
              <a:ext cx="88106" cy="813532"/>
            </a:xfrm>
            <a:custGeom>
              <a:avLst/>
              <a:gdLst/>
              <a:ahLst/>
              <a:cxnLst/>
              <a:rect l="l" t="t" r="r" b="b"/>
              <a:pathLst>
                <a:path w="1914" h="17673" extrusionOk="0">
                  <a:moveTo>
                    <a:pt x="0" y="1"/>
                  </a:moveTo>
                  <a:lnTo>
                    <a:pt x="1171" y="17061"/>
                  </a:lnTo>
                  <a:cubicBezTo>
                    <a:pt x="1184" y="17218"/>
                    <a:pt x="1269" y="17357"/>
                    <a:pt x="1374" y="17409"/>
                  </a:cubicBezTo>
                  <a:cubicBezTo>
                    <a:pt x="1420" y="17435"/>
                    <a:pt x="1769" y="17600"/>
                    <a:pt x="1913" y="17672"/>
                  </a:cubicBezTo>
                  <a:cubicBezTo>
                    <a:pt x="1815" y="17606"/>
                    <a:pt x="1749" y="17501"/>
                    <a:pt x="1736" y="17343"/>
                  </a:cubicBezTo>
                  <a:lnTo>
                    <a:pt x="566" y="290"/>
                  </a:lnTo>
                  <a:lnTo>
                    <a:pt x="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67"/>
            <p:cNvSpPr/>
            <p:nvPr/>
          </p:nvSpPr>
          <p:spPr>
            <a:xfrm>
              <a:off x="5171414" y="1869488"/>
              <a:ext cx="1189664" cy="756268"/>
            </a:xfrm>
            <a:custGeom>
              <a:avLst/>
              <a:gdLst/>
              <a:ahLst/>
              <a:cxnLst/>
              <a:rect l="l" t="t" r="r" b="b"/>
              <a:pathLst>
                <a:path w="25844" h="16429" extrusionOk="0">
                  <a:moveTo>
                    <a:pt x="25513" y="1"/>
                  </a:moveTo>
                  <a:cubicBezTo>
                    <a:pt x="25454" y="1"/>
                    <a:pt x="25387" y="19"/>
                    <a:pt x="25318" y="59"/>
                  </a:cubicBezTo>
                  <a:lnTo>
                    <a:pt x="395" y="14450"/>
                  </a:lnTo>
                  <a:cubicBezTo>
                    <a:pt x="165" y="14581"/>
                    <a:pt x="1" y="14890"/>
                    <a:pt x="20" y="15140"/>
                  </a:cubicBezTo>
                  <a:lnTo>
                    <a:pt x="106" y="16429"/>
                  </a:lnTo>
                  <a:lnTo>
                    <a:pt x="25844" y="1565"/>
                  </a:lnTo>
                  <a:lnTo>
                    <a:pt x="25765" y="276"/>
                  </a:lnTo>
                  <a:cubicBezTo>
                    <a:pt x="25751" y="101"/>
                    <a:pt x="25651" y="1"/>
                    <a:pt x="25513"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67"/>
            <p:cNvSpPr/>
            <p:nvPr/>
          </p:nvSpPr>
          <p:spPr>
            <a:xfrm>
              <a:off x="5171414" y="1869488"/>
              <a:ext cx="1189664" cy="756268"/>
            </a:xfrm>
            <a:custGeom>
              <a:avLst/>
              <a:gdLst/>
              <a:ahLst/>
              <a:cxnLst/>
              <a:rect l="l" t="t" r="r" b="b"/>
              <a:pathLst>
                <a:path w="25844" h="16429" extrusionOk="0">
                  <a:moveTo>
                    <a:pt x="25513" y="1"/>
                  </a:moveTo>
                  <a:cubicBezTo>
                    <a:pt x="25454" y="1"/>
                    <a:pt x="25387" y="19"/>
                    <a:pt x="25318" y="59"/>
                  </a:cubicBezTo>
                  <a:lnTo>
                    <a:pt x="395" y="14450"/>
                  </a:lnTo>
                  <a:cubicBezTo>
                    <a:pt x="165" y="14581"/>
                    <a:pt x="1" y="14890"/>
                    <a:pt x="20" y="15140"/>
                  </a:cubicBezTo>
                  <a:lnTo>
                    <a:pt x="106" y="16429"/>
                  </a:lnTo>
                  <a:lnTo>
                    <a:pt x="25844" y="1565"/>
                  </a:lnTo>
                  <a:lnTo>
                    <a:pt x="25765" y="276"/>
                  </a:lnTo>
                  <a:cubicBezTo>
                    <a:pt x="25751" y="101"/>
                    <a:pt x="25651" y="1"/>
                    <a:pt x="255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67"/>
            <p:cNvSpPr/>
            <p:nvPr/>
          </p:nvSpPr>
          <p:spPr>
            <a:xfrm>
              <a:off x="5151436" y="1856231"/>
              <a:ext cx="1198778" cy="691776"/>
            </a:xfrm>
            <a:custGeom>
              <a:avLst/>
              <a:gdLst/>
              <a:ahLst/>
              <a:cxnLst/>
              <a:rect l="l" t="t" r="r" b="b"/>
              <a:pathLst>
                <a:path w="26042" h="15028" extrusionOk="0">
                  <a:moveTo>
                    <a:pt x="25396" y="0"/>
                  </a:moveTo>
                  <a:cubicBezTo>
                    <a:pt x="25337" y="0"/>
                    <a:pt x="25273" y="19"/>
                    <a:pt x="25206" y="58"/>
                  </a:cubicBezTo>
                  <a:lnTo>
                    <a:pt x="277" y="14449"/>
                  </a:lnTo>
                  <a:cubicBezTo>
                    <a:pt x="165" y="14514"/>
                    <a:pt x="66" y="14620"/>
                    <a:pt x="1" y="14745"/>
                  </a:cubicBezTo>
                  <a:lnTo>
                    <a:pt x="559" y="15027"/>
                  </a:lnTo>
                  <a:cubicBezTo>
                    <a:pt x="625" y="14902"/>
                    <a:pt x="724" y="14797"/>
                    <a:pt x="836" y="14731"/>
                  </a:cubicBezTo>
                  <a:lnTo>
                    <a:pt x="25765" y="340"/>
                  </a:lnTo>
                  <a:cubicBezTo>
                    <a:pt x="25842" y="297"/>
                    <a:pt x="25915" y="282"/>
                    <a:pt x="25977" y="282"/>
                  </a:cubicBezTo>
                  <a:cubicBezTo>
                    <a:pt x="26000" y="282"/>
                    <a:pt x="26022" y="284"/>
                    <a:pt x="26041" y="288"/>
                  </a:cubicBezTo>
                  <a:cubicBezTo>
                    <a:pt x="25949" y="248"/>
                    <a:pt x="25588" y="71"/>
                    <a:pt x="25509" y="25"/>
                  </a:cubicBezTo>
                  <a:cubicBezTo>
                    <a:pt x="25474" y="9"/>
                    <a:pt x="25436" y="0"/>
                    <a:pt x="25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67"/>
            <p:cNvSpPr/>
            <p:nvPr/>
          </p:nvSpPr>
          <p:spPr>
            <a:xfrm>
              <a:off x="5146004" y="2535826"/>
              <a:ext cx="31210" cy="90224"/>
            </a:xfrm>
            <a:custGeom>
              <a:avLst/>
              <a:gdLst/>
              <a:ahLst/>
              <a:cxnLst/>
              <a:rect l="l" t="t" r="r" b="b"/>
              <a:pathLst>
                <a:path w="678" h="1960" extrusionOk="0">
                  <a:moveTo>
                    <a:pt x="119" y="0"/>
                  </a:moveTo>
                  <a:cubicBezTo>
                    <a:pt x="40" y="119"/>
                    <a:pt x="0" y="263"/>
                    <a:pt x="13" y="395"/>
                  </a:cubicBezTo>
                  <a:lnTo>
                    <a:pt x="99" y="1677"/>
                  </a:lnTo>
                  <a:lnTo>
                    <a:pt x="671" y="1959"/>
                  </a:lnTo>
                  <a:lnTo>
                    <a:pt x="671" y="1959"/>
                  </a:lnTo>
                  <a:lnTo>
                    <a:pt x="579" y="671"/>
                  </a:lnTo>
                  <a:cubicBezTo>
                    <a:pt x="572" y="539"/>
                    <a:pt x="605" y="401"/>
                    <a:pt x="677" y="276"/>
                  </a:cubicBezTo>
                  <a:lnTo>
                    <a:pt x="119"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67"/>
            <p:cNvSpPr/>
            <p:nvPr/>
          </p:nvSpPr>
          <p:spPr>
            <a:xfrm>
              <a:off x="5176845" y="1941479"/>
              <a:ext cx="1191827" cy="791437"/>
            </a:xfrm>
            <a:custGeom>
              <a:avLst/>
              <a:gdLst/>
              <a:ahLst/>
              <a:cxnLst/>
              <a:rect l="l" t="t" r="r" b="b"/>
              <a:pathLst>
                <a:path w="25891" h="17193" extrusionOk="0">
                  <a:moveTo>
                    <a:pt x="25739" y="1"/>
                  </a:moveTo>
                  <a:lnTo>
                    <a:pt x="1" y="14865"/>
                  </a:lnTo>
                  <a:lnTo>
                    <a:pt x="152" y="17192"/>
                  </a:lnTo>
                  <a:lnTo>
                    <a:pt x="25890" y="2334"/>
                  </a:lnTo>
                  <a:lnTo>
                    <a:pt x="25739"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67"/>
            <p:cNvSpPr/>
            <p:nvPr/>
          </p:nvSpPr>
          <p:spPr>
            <a:xfrm>
              <a:off x="5240737" y="2560636"/>
              <a:ext cx="100489" cy="109281"/>
            </a:xfrm>
            <a:custGeom>
              <a:avLst/>
              <a:gdLst/>
              <a:ahLst/>
              <a:cxnLst/>
              <a:rect l="l" t="t" r="r" b="b"/>
              <a:pathLst>
                <a:path w="2183" h="2374" extrusionOk="0">
                  <a:moveTo>
                    <a:pt x="2104" y="0"/>
                  </a:moveTo>
                  <a:lnTo>
                    <a:pt x="0" y="1210"/>
                  </a:lnTo>
                  <a:lnTo>
                    <a:pt x="79" y="2374"/>
                  </a:lnTo>
                  <a:lnTo>
                    <a:pt x="2183" y="1157"/>
                  </a:lnTo>
                  <a:lnTo>
                    <a:pt x="2104"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67"/>
            <p:cNvSpPr/>
            <p:nvPr/>
          </p:nvSpPr>
          <p:spPr>
            <a:xfrm>
              <a:off x="5361476" y="2519163"/>
              <a:ext cx="49347" cy="48794"/>
            </a:xfrm>
            <a:custGeom>
              <a:avLst/>
              <a:gdLst/>
              <a:ahLst/>
              <a:cxnLst/>
              <a:rect l="l" t="t" r="r" b="b"/>
              <a:pathLst>
                <a:path w="1072" h="1060" extrusionOk="0">
                  <a:moveTo>
                    <a:pt x="1052" y="1"/>
                  </a:moveTo>
                  <a:lnTo>
                    <a:pt x="0" y="599"/>
                  </a:lnTo>
                  <a:lnTo>
                    <a:pt x="33" y="1059"/>
                  </a:lnTo>
                  <a:lnTo>
                    <a:pt x="1072" y="448"/>
                  </a:lnTo>
                  <a:lnTo>
                    <a:pt x="105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67"/>
            <p:cNvSpPr/>
            <p:nvPr/>
          </p:nvSpPr>
          <p:spPr>
            <a:xfrm>
              <a:off x="5363594" y="2551568"/>
              <a:ext cx="49669" cy="48748"/>
            </a:xfrm>
            <a:custGeom>
              <a:avLst/>
              <a:gdLst/>
              <a:ahLst/>
              <a:cxnLst/>
              <a:rect l="l" t="t" r="r" b="b"/>
              <a:pathLst>
                <a:path w="1079" h="1059" extrusionOk="0">
                  <a:moveTo>
                    <a:pt x="1046" y="0"/>
                  </a:moveTo>
                  <a:lnTo>
                    <a:pt x="0" y="598"/>
                  </a:lnTo>
                  <a:lnTo>
                    <a:pt x="33" y="1059"/>
                  </a:lnTo>
                  <a:lnTo>
                    <a:pt x="1078" y="454"/>
                  </a:lnTo>
                  <a:lnTo>
                    <a:pt x="1046"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67"/>
            <p:cNvSpPr/>
            <p:nvPr/>
          </p:nvSpPr>
          <p:spPr>
            <a:xfrm>
              <a:off x="5433469" y="2477091"/>
              <a:ext cx="49991" cy="49071"/>
            </a:xfrm>
            <a:custGeom>
              <a:avLst/>
              <a:gdLst/>
              <a:ahLst/>
              <a:cxnLst/>
              <a:rect l="l" t="t" r="r" b="b"/>
              <a:pathLst>
                <a:path w="1086" h="1066" extrusionOk="0">
                  <a:moveTo>
                    <a:pt x="1053" y="1"/>
                  </a:moveTo>
                  <a:lnTo>
                    <a:pt x="1" y="606"/>
                  </a:lnTo>
                  <a:lnTo>
                    <a:pt x="34" y="1066"/>
                  </a:lnTo>
                  <a:lnTo>
                    <a:pt x="1086" y="461"/>
                  </a:lnTo>
                  <a:lnTo>
                    <a:pt x="1053"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67"/>
            <p:cNvSpPr/>
            <p:nvPr/>
          </p:nvSpPr>
          <p:spPr>
            <a:xfrm>
              <a:off x="5435909" y="2509497"/>
              <a:ext cx="49991" cy="49347"/>
            </a:xfrm>
            <a:custGeom>
              <a:avLst/>
              <a:gdLst/>
              <a:ahLst/>
              <a:cxnLst/>
              <a:rect l="l" t="t" r="r" b="b"/>
              <a:pathLst>
                <a:path w="1086" h="1072" extrusionOk="0">
                  <a:moveTo>
                    <a:pt x="1052" y="0"/>
                  </a:moveTo>
                  <a:lnTo>
                    <a:pt x="0" y="612"/>
                  </a:lnTo>
                  <a:lnTo>
                    <a:pt x="33" y="1072"/>
                  </a:lnTo>
                  <a:lnTo>
                    <a:pt x="1085" y="461"/>
                  </a:lnTo>
                  <a:lnTo>
                    <a:pt x="105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67"/>
            <p:cNvSpPr/>
            <p:nvPr/>
          </p:nvSpPr>
          <p:spPr>
            <a:xfrm>
              <a:off x="5506106" y="2435341"/>
              <a:ext cx="49669" cy="49071"/>
            </a:xfrm>
            <a:custGeom>
              <a:avLst/>
              <a:gdLst/>
              <a:ahLst/>
              <a:cxnLst/>
              <a:rect l="l" t="t" r="r" b="b"/>
              <a:pathLst>
                <a:path w="1079" h="1066" extrusionOk="0">
                  <a:moveTo>
                    <a:pt x="1046" y="1"/>
                  </a:moveTo>
                  <a:lnTo>
                    <a:pt x="1" y="605"/>
                  </a:lnTo>
                  <a:lnTo>
                    <a:pt x="27" y="1066"/>
                  </a:lnTo>
                  <a:lnTo>
                    <a:pt x="1079" y="454"/>
                  </a:lnTo>
                  <a:lnTo>
                    <a:pt x="1046"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67"/>
            <p:cNvSpPr/>
            <p:nvPr/>
          </p:nvSpPr>
          <p:spPr>
            <a:xfrm>
              <a:off x="5508223" y="2468023"/>
              <a:ext cx="49991" cy="48794"/>
            </a:xfrm>
            <a:custGeom>
              <a:avLst/>
              <a:gdLst/>
              <a:ahLst/>
              <a:cxnLst/>
              <a:rect l="l" t="t" r="r" b="b"/>
              <a:pathLst>
                <a:path w="1086" h="1060" extrusionOk="0">
                  <a:moveTo>
                    <a:pt x="1053" y="1"/>
                  </a:moveTo>
                  <a:lnTo>
                    <a:pt x="1" y="599"/>
                  </a:lnTo>
                  <a:lnTo>
                    <a:pt x="34" y="1059"/>
                  </a:lnTo>
                  <a:lnTo>
                    <a:pt x="1085" y="454"/>
                  </a:lnTo>
                  <a:lnTo>
                    <a:pt x="1053"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67"/>
            <p:cNvSpPr/>
            <p:nvPr/>
          </p:nvSpPr>
          <p:spPr>
            <a:xfrm>
              <a:off x="5722775" y="2309770"/>
              <a:ext cx="50314" cy="49347"/>
            </a:xfrm>
            <a:custGeom>
              <a:avLst/>
              <a:gdLst/>
              <a:ahLst/>
              <a:cxnLst/>
              <a:rect l="l" t="t" r="r" b="b"/>
              <a:pathLst>
                <a:path w="1093" h="1072" extrusionOk="0">
                  <a:moveTo>
                    <a:pt x="1059" y="0"/>
                  </a:moveTo>
                  <a:lnTo>
                    <a:pt x="1" y="612"/>
                  </a:lnTo>
                  <a:lnTo>
                    <a:pt x="40" y="1072"/>
                  </a:lnTo>
                  <a:lnTo>
                    <a:pt x="1092" y="461"/>
                  </a:lnTo>
                  <a:lnTo>
                    <a:pt x="1059"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67"/>
            <p:cNvSpPr/>
            <p:nvPr/>
          </p:nvSpPr>
          <p:spPr>
            <a:xfrm>
              <a:off x="5725214" y="2342452"/>
              <a:ext cx="49991" cy="49071"/>
            </a:xfrm>
            <a:custGeom>
              <a:avLst/>
              <a:gdLst/>
              <a:ahLst/>
              <a:cxnLst/>
              <a:rect l="l" t="t" r="r" b="b"/>
              <a:pathLst>
                <a:path w="1086" h="1066" extrusionOk="0">
                  <a:moveTo>
                    <a:pt x="1052" y="0"/>
                  </a:moveTo>
                  <a:lnTo>
                    <a:pt x="0" y="605"/>
                  </a:lnTo>
                  <a:lnTo>
                    <a:pt x="33" y="1065"/>
                  </a:lnTo>
                  <a:lnTo>
                    <a:pt x="1085" y="461"/>
                  </a:lnTo>
                  <a:lnTo>
                    <a:pt x="105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67"/>
            <p:cNvSpPr/>
            <p:nvPr/>
          </p:nvSpPr>
          <p:spPr>
            <a:xfrm>
              <a:off x="5795734" y="2268296"/>
              <a:ext cx="49347" cy="48794"/>
            </a:xfrm>
            <a:custGeom>
              <a:avLst/>
              <a:gdLst/>
              <a:ahLst/>
              <a:cxnLst/>
              <a:rect l="l" t="t" r="r" b="b"/>
              <a:pathLst>
                <a:path w="1072" h="1060" extrusionOk="0">
                  <a:moveTo>
                    <a:pt x="1039" y="1"/>
                  </a:moveTo>
                  <a:lnTo>
                    <a:pt x="0" y="606"/>
                  </a:lnTo>
                  <a:lnTo>
                    <a:pt x="33" y="1059"/>
                  </a:lnTo>
                  <a:lnTo>
                    <a:pt x="1072" y="461"/>
                  </a:lnTo>
                  <a:lnTo>
                    <a:pt x="1039"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67"/>
            <p:cNvSpPr/>
            <p:nvPr/>
          </p:nvSpPr>
          <p:spPr>
            <a:xfrm>
              <a:off x="5797851" y="2300702"/>
              <a:ext cx="49669" cy="49071"/>
            </a:xfrm>
            <a:custGeom>
              <a:avLst/>
              <a:gdLst/>
              <a:ahLst/>
              <a:cxnLst/>
              <a:rect l="l" t="t" r="r" b="b"/>
              <a:pathLst>
                <a:path w="1079" h="1066" extrusionOk="0">
                  <a:moveTo>
                    <a:pt x="1046" y="0"/>
                  </a:moveTo>
                  <a:lnTo>
                    <a:pt x="0" y="612"/>
                  </a:lnTo>
                  <a:lnTo>
                    <a:pt x="27" y="1065"/>
                  </a:lnTo>
                  <a:lnTo>
                    <a:pt x="1078" y="460"/>
                  </a:lnTo>
                  <a:lnTo>
                    <a:pt x="1046"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67"/>
            <p:cNvSpPr/>
            <p:nvPr/>
          </p:nvSpPr>
          <p:spPr>
            <a:xfrm>
              <a:off x="5867727" y="2226224"/>
              <a:ext cx="49715" cy="49393"/>
            </a:xfrm>
            <a:custGeom>
              <a:avLst/>
              <a:gdLst/>
              <a:ahLst/>
              <a:cxnLst/>
              <a:rect l="l" t="t" r="r" b="b"/>
              <a:pathLst>
                <a:path w="1080" h="1073" extrusionOk="0">
                  <a:moveTo>
                    <a:pt x="1053" y="1"/>
                  </a:moveTo>
                  <a:lnTo>
                    <a:pt x="1" y="612"/>
                  </a:lnTo>
                  <a:lnTo>
                    <a:pt x="34" y="1072"/>
                  </a:lnTo>
                  <a:lnTo>
                    <a:pt x="1079" y="461"/>
                  </a:lnTo>
                  <a:lnTo>
                    <a:pt x="1053"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67"/>
            <p:cNvSpPr/>
            <p:nvPr/>
          </p:nvSpPr>
          <p:spPr>
            <a:xfrm>
              <a:off x="5870166" y="2259228"/>
              <a:ext cx="49393" cy="48748"/>
            </a:xfrm>
            <a:custGeom>
              <a:avLst/>
              <a:gdLst/>
              <a:ahLst/>
              <a:cxnLst/>
              <a:rect l="l" t="t" r="r" b="b"/>
              <a:pathLst>
                <a:path w="1073" h="1059" extrusionOk="0">
                  <a:moveTo>
                    <a:pt x="1046" y="0"/>
                  </a:moveTo>
                  <a:lnTo>
                    <a:pt x="1" y="599"/>
                  </a:lnTo>
                  <a:lnTo>
                    <a:pt x="33" y="1059"/>
                  </a:lnTo>
                  <a:lnTo>
                    <a:pt x="1072" y="454"/>
                  </a:lnTo>
                  <a:lnTo>
                    <a:pt x="1046"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67"/>
            <p:cNvSpPr/>
            <p:nvPr/>
          </p:nvSpPr>
          <p:spPr>
            <a:xfrm>
              <a:off x="5578421" y="2351842"/>
              <a:ext cx="124150" cy="123183"/>
            </a:xfrm>
            <a:custGeom>
              <a:avLst/>
              <a:gdLst/>
              <a:ahLst/>
              <a:cxnLst/>
              <a:rect l="l" t="t" r="r" b="b"/>
              <a:pathLst>
                <a:path w="2697" h="2676" extrusionOk="0">
                  <a:moveTo>
                    <a:pt x="2624" y="0"/>
                  </a:moveTo>
                  <a:lnTo>
                    <a:pt x="1" y="1512"/>
                  </a:lnTo>
                  <a:lnTo>
                    <a:pt x="86" y="2676"/>
                  </a:lnTo>
                  <a:lnTo>
                    <a:pt x="2696" y="1170"/>
                  </a:lnTo>
                  <a:lnTo>
                    <a:pt x="2624"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67"/>
            <p:cNvSpPr/>
            <p:nvPr/>
          </p:nvSpPr>
          <p:spPr>
            <a:xfrm>
              <a:off x="5940088" y="2156948"/>
              <a:ext cx="100489" cy="109005"/>
            </a:xfrm>
            <a:custGeom>
              <a:avLst/>
              <a:gdLst/>
              <a:ahLst/>
              <a:cxnLst/>
              <a:rect l="l" t="t" r="r" b="b"/>
              <a:pathLst>
                <a:path w="2183" h="2368" extrusionOk="0">
                  <a:moveTo>
                    <a:pt x="2104" y="0"/>
                  </a:moveTo>
                  <a:lnTo>
                    <a:pt x="0" y="1210"/>
                  </a:lnTo>
                  <a:lnTo>
                    <a:pt x="86" y="2367"/>
                  </a:lnTo>
                  <a:lnTo>
                    <a:pt x="2183" y="1157"/>
                  </a:lnTo>
                  <a:lnTo>
                    <a:pt x="2104"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67"/>
            <p:cNvSpPr/>
            <p:nvPr/>
          </p:nvSpPr>
          <p:spPr>
            <a:xfrm>
              <a:off x="6060827" y="2115199"/>
              <a:ext cx="49991" cy="48748"/>
            </a:xfrm>
            <a:custGeom>
              <a:avLst/>
              <a:gdLst/>
              <a:ahLst/>
              <a:cxnLst/>
              <a:rect l="l" t="t" r="r" b="b"/>
              <a:pathLst>
                <a:path w="1086" h="1059" extrusionOk="0">
                  <a:moveTo>
                    <a:pt x="1052" y="0"/>
                  </a:moveTo>
                  <a:lnTo>
                    <a:pt x="0" y="605"/>
                  </a:lnTo>
                  <a:lnTo>
                    <a:pt x="33" y="1059"/>
                  </a:lnTo>
                  <a:lnTo>
                    <a:pt x="1085" y="460"/>
                  </a:lnTo>
                  <a:lnTo>
                    <a:pt x="105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67"/>
            <p:cNvSpPr/>
            <p:nvPr/>
          </p:nvSpPr>
          <p:spPr>
            <a:xfrm>
              <a:off x="6062945" y="2147558"/>
              <a:ext cx="49991" cy="48794"/>
            </a:xfrm>
            <a:custGeom>
              <a:avLst/>
              <a:gdLst/>
              <a:ahLst/>
              <a:cxnLst/>
              <a:rect l="l" t="t" r="r" b="b"/>
              <a:pathLst>
                <a:path w="1086" h="1060" extrusionOk="0">
                  <a:moveTo>
                    <a:pt x="1052" y="1"/>
                  </a:moveTo>
                  <a:lnTo>
                    <a:pt x="0" y="612"/>
                  </a:lnTo>
                  <a:lnTo>
                    <a:pt x="33" y="1059"/>
                  </a:lnTo>
                  <a:lnTo>
                    <a:pt x="1085" y="461"/>
                  </a:lnTo>
                  <a:lnTo>
                    <a:pt x="105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67"/>
            <p:cNvSpPr/>
            <p:nvPr/>
          </p:nvSpPr>
          <p:spPr>
            <a:xfrm>
              <a:off x="6133465" y="2073403"/>
              <a:ext cx="49669" cy="48794"/>
            </a:xfrm>
            <a:custGeom>
              <a:avLst/>
              <a:gdLst/>
              <a:ahLst/>
              <a:cxnLst/>
              <a:rect l="l" t="t" r="r" b="b"/>
              <a:pathLst>
                <a:path w="1079" h="1060" extrusionOk="0">
                  <a:moveTo>
                    <a:pt x="1045" y="1"/>
                  </a:moveTo>
                  <a:lnTo>
                    <a:pt x="0" y="599"/>
                  </a:lnTo>
                  <a:lnTo>
                    <a:pt x="26" y="1059"/>
                  </a:lnTo>
                  <a:lnTo>
                    <a:pt x="1078" y="454"/>
                  </a:lnTo>
                  <a:lnTo>
                    <a:pt x="1045"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67"/>
            <p:cNvSpPr/>
            <p:nvPr/>
          </p:nvSpPr>
          <p:spPr>
            <a:xfrm>
              <a:off x="6135260" y="2106085"/>
              <a:ext cx="49991" cy="48794"/>
            </a:xfrm>
            <a:custGeom>
              <a:avLst/>
              <a:gdLst/>
              <a:ahLst/>
              <a:cxnLst/>
              <a:rect l="l" t="t" r="r" b="b"/>
              <a:pathLst>
                <a:path w="1086" h="1060" extrusionOk="0">
                  <a:moveTo>
                    <a:pt x="1052" y="1"/>
                  </a:moveTo>
                  <a:lnTo>
                    <a:pt x="1" y="599"/>
                  </a:lnTo>
                  <a:lnTo>
                    <a:pt x="33" y="1059"/>
                  </a:lnTo>
                  <a:lnTo>
                    <a:pt x="1085" y="448"/>
                  </a:lnTo>
                  <a:lnTo>
                    <a:pt x="105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67"/>
            <p:cNvSpPr/>
            <p:nvPr/>
          </p:nvSpPr>
          <p:spPr>
            <a:xfrm>
              <a:off x="6205779" y="2031377"/>
              <a:ext cx="49347" cy="49071"/>
            </a:xfrm>
            <a:custGeom>
              <a:avLst/>
              <a:gdLst/>
              <a:ahLst/>
              <a:cxnLst/>
              <a:rect l="l" t="t" r="r" b="b"/>
              <a:pathLst>
                <a:path w="1072" h="1066" extrusionOk="0">
                  <a:moveTo>
                    <a:pt x="1039" y="0"/>
                  </a:moveTo>
                  <a:lnTo>
                    <a:pt x="0" y="611"/>
                  </a:lnTo>
                  <a:lnTo>
                    <a:pt x="27" y="1065"/>
                  </a:lnTo>
                  <a:lnTo>
                    <a:pt x="1072" y="460"/>
                  </a:lnTo>
                  <a:lnTo>
                    <a:pt x="1039"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67"/>
            <p:cNvSpPr/>
            <p:nvPr/>
          </p:nvSpPr>
          <p:spPr>
            <a:xfrm>
              <a:off x="6207897" y="2064059"/>
              <a:ext cx="49669" cy="48748"/>
            </a:xfrm>
            <a:custGeom>
              <a:avLst/>
              <a:gdLst/>
              <a:ahLst/>
              <a:cxnLst/>
              <a:rect l="l" t="t" r="r" b="b"/>
              <a:pathLst>
                <a:path w="1079" h="1059" extrusionOk="0">
                  <a:moveTo>
                    <a:pt x="1046" y="0"/>
                  </a:moveTo>
                  <a:lnTo>
                    <a:pt x="0" y="605"/>
                  </a:lnTo>
                  <a:lnTo>
                    <a:pt x="33" y="1059"/>
                  </a:lnTo>
                  <a:lnTo>
                    <a:pt x="1079" y="460"/>
                  </a:lnTo>
                  <a:lnTo>
                    <a:pt x="1046"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67"/>
            <p:cNvSpPr/>
            <p:nvPr/>
          </p:nvSpPr>
          <p:spPr>
            <a:xfrm>
              <a:off x="6277818" y="1980835"/>
              <a:ext cx="67806" cy="90500"/>
            </a:xfrm>
            <a:custGeom>
              <a:avLst/>
              <a:gdLst/>
              <a:ahLst/>
              <a:cxnLst/>
              <a:rect l="l" t="t" r="r" b="b"/>
              <a:pathLst>
                <a:path w="1473" h="1966" extrusionOk="0">
                  <a:moveTo>
                    <a:pt x="1400" y="0"/>
                  </a:moveTo>
                  <a:lnTo>
                    <a:pt x="0" y="796"/>
                  </a:lnTo>
                  <a:lnTo>
                    <a:pt x="86" y="1966"/>
                  </a:lnTo>
                  <a:lnTo>
                    <a:pt x="1473" y="1157"/>
                  </a:lnTo>
                  <a:lnTo>
                    <a:pt x="1400"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67"/>
            <p:cNvSpPr/>
            <p:nvPr/>
          </p:nvSpPr>
          <p:spPr>
            <a:xfrm>
              <a:off x="5150515" y="2612375"/>
              <a:ext cx="33374" cy="120513"/>
            </a:xfrm>
            <a:custGeom>
              <a:avLst/>
              <a:gdLst/>
              <a:ahLst/>
              <a:cxnLst/>
              <a:rect l="l" t="t" r="r" b="b"/>
              <a:pathLst>
                <a:path w="725" h="2618" extrusionOk="0">
                  <a:moveTo>
                    <a:pt x="1" y="1"/>
                  </a:moveTo>
                  <a:lnTo>
                    <a:pt x="159" y="2334"/>
                  </a:lnTo>
                  <a:lnTo>
                    <a:pt x="724" y="2617"/>
                  </a:lnTo>
                  <a:lnTo>
                    <a:pt x="724" y="2617"/>
                  </a:lnTo>
                  <a:lnTo>
                    <a:pt x="573" y="290"/>
                  </a:lnTo>
                  <a:lnTo>
                    <a:pt x="1"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67"/>
            <p:cNvSpPr/>
            <p:nvPr/>
          </p:nvSpPr>
          <p:spPr>
            <a:xfrm>
              <a:off x="5972171" y="1934391"/>
              <a:ext cx="314770" cy="198630"/>
            </a:xfrm>
            <a:custGeom>
              <a:avLst/>
              <a:gdLst/>
              <a:ahLst/>
              <a:cxnLst/>
              <a:rect l="l" t="t" r="r" b="b"/>
              <a:pathLst>
                <a:path w="6838" h="4315" extrusionOk="0">
                  <a:moveTo>
                    <a:pt x="6688" y="0"/>
                  </a:moveTo>
                  <a:cubicBezTo>
                    <a:pt x="6657" y="0"/>
                    <a:pt x="6623" y="10"/>
                    <a:pt x="6587" y="30"/>
                  </a:cubicBezTo>
                  <a:lnTo>
                    <a:pt x="217" y="3705"/>
                  </a:lnTo>
                  <a:cubicBezTo>
                    <a:pt x="92" y="3777"/>
                    <a:pt x="0" y="3941"/>
                    <a:pt x="7" y="4079"/>
                  </a:cubicBezTo>
                  <a:lnTo>
                    <a:pt x="20" y="4165"/>
                  </a:lnTo>
                  <a:cubicBezTo>
                    <a:pt x="24" y="4263"/>
                    <a:pt x="79" y="4315"/>
                    <a:pt x="156" y="4315"/>
                  </a:cubicBezTo>
                  <a:cubicBezTo>
                    <a:pt x="187" y="4315"/>
                    <a:pt x="221" y="4307"/>
                    <a:pt x="256" y="4290"/>
                  </a:cubicBezTo>
                  <a:lnTo>
                    <a:pt x="6627" y="615"/>
                  </a:lnTo>
                  <a:cubicBezTo>
                    <a:pt x="6752" y="542"/>
                    <a:pt x="6837" y="378"/>
                    <a:pt x="6831" y="233"/>
                  </a:cubicBezTo>
                  <a:lnTo>
                    <a:pt x="6824" y="155"/>
                  </a:lnTo>
                  <a:cubicBezTo>
                    <a:pt x="6815" y="53"/>
                    <a:pt x="6761" y="0"/>
                    <a:pt x="6688"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67"/>
            <p:cNvSpPr/>
            <p:nvPr/>
          </p:nvSpPr>
          <p:spPr>
            <a:xfrm>
              <a:off x="6237265" y="1934437"/>
              <a:ext cx="49669" cy="50083"/>
            </a:xfrm>
            <a:custGeom>
              <a:avLst/>
              <a:gdLst/>
              <a:ahLst/>
              <a:cxnLst/>
              <a:rect l="l" t="t" r="r" b="b"/>
              <a:pathLst>
                <a:path w="1079" h="1088" extrusionOk="0">
                  <a:moveTo>
                    <a:pt x="926" y="0"/>
                  </a:moveTo>
                  <a:cubicBezTo>
                    <a:pt x="896" y="0"/>
                    <a:pt x="863" y="10"/>
                    <a:pt x="828" y="29"/>
                  </a:cubicBezTo>
                  <a:lnTo>
                    <a:pt x="0" y="509"/>
                  </a:lnTo>
                  <a:lnTo>
                    <a:pt x="46" y="1087"/>
                  </a:lnTo>
                  <a:lnTo>
                    <a:pt x="868" y="614"/>
                  </a:lnTo>
                  <a:cubicBezTo>
                    <a:pt x="993" y="541"/>
                    <a:pt x="1078" y="364"/>
                    <a:pt x="1072" y="232"/>
                  </a:cubicBezTo>
                  <a:lnTo>
                    <a:pt x="1065" y="154"/>
                  </a:lnTo>
                  <a:cubicBezTo>
                    <a:pt x="1056" y="55"/>
                    <a:pt x="1000" y="0"/>
                    <a:pt x="92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67"/>
            <p:cNvSpPr/>
            <p:nvPr/>
          </p:nvSpPr>
          <p:spPr>
            <a:xfrm>
              <a:off x="5237975" y="2102494"/>
              <a:ext cx="1089819" cy="1271970"/>
            </a:xfrm>
            <a:custGeom>
              <a:avLst/>
              <a:gdLst/>
              <a:ahLst/>
              <a:cxnLst/>
              <a:rect l="l" t="t" r="r" b="b"/>
              <a:pathLst>
                <a:path w="23675" h="27632" extrusionOk="0">
                  <a:moveTo>
                    <a:pt x="23596" y="0"/>
                  </a:moveTo>
                  <a:lnTo>
                    <a:pt x="1" y="13622"/>
                  </a:lnTo>
                  <a:lnTo>
                    <a:pt x="961" y="27631"/>
                  </a:lnTo>
                  <a:lnTo>
                    <a:pt x="3577" y="26119"/>
                  </a:lnTo>
                  <a:lnTo>
                    <a:pt x="2703" y="13273"/>
                  </a:lnTo>
                  <a:lnTo>
                    <a:pt x="23675" y="1164"/>
                  </a:lnTo>
                  <a:lnTo>
                    <a:pt x="23596"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67"/>
            <p:cNvSpPr/>
            <p:nvPr/>
          </p:nvSpPr>
          <p:spPr>
            <a:xfrm>
              <a:off x="5362351" y="2643860"/>
              <a:ext cx="124150" cy="122907"/>
            </a:xfrm>
            <a:custGeom>
              <a:avLst/>
              <a:gdLst/>
              <a:ahLst/>
              <a:cxnLst/>
              <a:rect l="l" t="t" r="r" b="b"/>
              <a:pathLst>
                <a:path w="2697" h="2670" extrusionOk="0">
                  <a:moveTo>
                    <a:pt x="2617" y="0"/>
                  </a:moveTo>
                  <a:lnTo>
                    <a:pt x="1" y="1512"/>
                  </a:lnTo>
                  <a:lnTo>
                    <a:pt x="80" y="2669"/>
                  </a:lnTo>
                  <a:lnTo>
                    <a:pt x="2696" y="1157"/>
                  </a:lnTo>
                  <a:lnTo>
                    <a:pt x="2617"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67"/>
            <p:cNvSpPr/>
            <p:nvPr/>
          </p:nvSpPr>
          <p:spPr>
            <a:xfrm>
              <a:off x="5391719" y="3072358"/>
              <a:ext cx="124150" cy="123505"/>
            </a:xfrm>
            <a:custGeom>
              <a:avLst/>
              <a:gdLst/>
              <a:ahLst/>
              <a:cxnLst/>
              <a:rect l="l" t="t" r="r" b="b"/>
              <a:pathLst>
                <a:path w="2697" h="2683" extrusionOk="0">
                  <a:moveTo>
                    <a:pt x="2617" y="0"/>
                  </a:moveTo>
                  <a:lnTo>
                    <a:pt x="1" y="1512"/>
                  </a:lnTo>
                  <a:lnTo>
                    <a:pt x="80" y="2683"/>
                  </a:lnTo>
                  <a:lnTo>
                    <a:pt x="2696" y="1164"/>
                  </a:lnTo>
                  <a:lnTo>
                    <a:pt x="2617"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67"/>
            <p:cNvSpPr/>
            <p:nvPr/>
          </p:nvSpPr>
          <p:spPr>
            <a:xfrm>
              <a:off x="5395355" y="3126214"/>
              <a:ext cx="124104" cy="122907"/>
            </a:xfrm>
            <a:custGeom>
              <a:avLst/>
              <a:gdLst/>
              <a:ahLst/>
              <a:cxnLst/>
              <a:rect l="l" t="t" r="r" b="b"/>
              <a:pathLst>
                <a:path w="2696" h="2670" extrusionOk="0">
                  <a:moveTo>
                    <a:pt x="2617" y="1"/>
                  </a:moveTo>
                  <a:lnTo>
                    <a:pt x="1" y="1513"/>
                  </a:lnTo>
                  <a:lnTo>
                    <a:pt x="73" y="2670"/>
                  </a:lnTo>
                  <a:lnTo>
                    <a:pt x="2696" y="1158"/>
                  </a:lnTo>
                  <a:lnTo>
                    <a:pt x="2617"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67"/>
            <p:cNvSpPr/>
            <p:nvPr/>
          </p:nvSpPr>
          <p:spPr>
            <a:xfrm>
              <a:off x="5395355" y="3126214"/>
              <a:ext cx="124104" cy="122907"/>
            </a:xfrm>
            <a:custGeom>
              <a:avLst/>
              <a:gdLst/>
              <a:ahLst/>
              <a:cxnLst/>
              <a:rect l="l" t="t" r="r" b="b"/>
              <a:pathLst>
                <a:path w="2696" h="2670" extrusionOk="0">
                  <a:moveTo>
                    <a:pt x="2617" y="1"/>
                  </a:moveTo>
                  <a:lnTo>
                    <a:pt x="1" y="1513"/>
                  </a:lnTo>
                  <a:lnTo>
                    <a:pt x="73" y="2670"/>
                  </a:lnTo>
                  <a:lnTo>
                    <a:pt x="2696" y="1158"/>
                  </a:lnTo>
                  <a:lnTo>
                    <a:pt x="26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67"/>
            <p:cNvSpPr/>
            <p:nvPr/>
          </p:nvSpPr>
          <p:spPr>
            <a:xfrm>
              <a:off x="6115282" y="2654723"/>
              <a:ext cx="124150" cy="122953"/>
            </a:xfrm>
            <a:custGeom>
              <a:avLst/>
              <a:gdLst/>
              <a:ahLst/>
              <a:cxnLst/>
              <a:rect l="l" t="t" r="r" b="b"/>
              <a:pathLst>
                <a:path w="2697" h="2671" extrusionOk="0">
                  <a:moveTo>
                    <a:pt x="2611" y="1"/>
                  </a:moveTo>
                  <a:lnTo>
                    <a:pt x="1" y="1506"/>
                  </a:lnTo>
                  <a:lnTo>
                    <a:pt x="80" y="2670"/>
                  </a:lnTo>
                  <a:lnTo>
                    <a:pt x="2696" y="1165"/>
                  </a:lnTo>
                  <a:lnTo>
                    <a:pt x="2611"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67"/>
            <p:cNvSpPr/>
            <p:nvPr/>
          </p:nvSpPr>
          <p:spPr>
            <a:xfrm>
              <a:off x="6115282" y="2654723"/>
              <a:ext cx="124150" cy="122953"/>
            </a:xfrm>
            <a:custGeom>
              <a:avLst/>
              <a:gdLst/>
              <a:ahLst/>
              <a:cxnLst/>
              <a:rect l="l" t="t" r="r" b="b"/>
              <a:pathLst>
                <a:path w="2697" h="2671" extrusionOk="0">
                  <a:moveTo>
                    <a:pt x="2611" y="1"/>
                  </a:moveTo>
                  <a:lnTo>
                    <a:pt x="1" y="1506"/>
                  </a:lnTo>
                  <a:lnTo>
                    <a:pt x="80" y="2670"/>
                  </a:lnTo>
                  <a:lnTo>
                    <a:pt x="2696" y="1165"/>
                  </a:lnTo>
                  <a:lnTo>
                    <a:pt x="26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67"/>
            <p:cNvSpPr/>
            <p:nvPr/>
          </p:nvSpPr>
          <p:spPr>
            <a:xfrm>
              <a:off x="6118919" y="2708303"/>
              <a:ext cx="124150" cy="123229"/>
            </a:xfrm>
            <a:custGeom>
              <a:avLst/>
              <a:gdLst/>
              <a:ahLst/>
              <a:cxnLst/>
              <a:rect l="l" t="t" r="r" b="b"/>
              <a:pathLst>
                <a:path w="2697" h="2677" extrusionOk="0">
                  <a:moveTo>
                    <a:pt x="2617" y="1"/>
                  </a:moveTo>
                  <a:lnTo>
                    <a:pt x="1" y="1506"/>
                  </a:lnTo>
                  <a:lnTo>
                    <a:pt x="79" y="2676"/>
                  </a:lnTo>
                  <a:lnTo>
                    <a:pt x="2696" y="1164"/>
                  </a:lnTo>
                  <a:lnTo>
                    <a:pt x="2617"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67"/>
            <p:cNvSpPr/>
            <p:nvPr/>
          </p:nvSpPr>
          <p:spPr>
            <a:xfrm>
              <a:off x="6118919" y="2708303"/>
              <a:ext cx="124150" cy="123229"/>
            </a:xfrm>
            <a:custGeom>
              <a:avLst/>
              <a:gdLst/>
              <a:ahLst/>
              <a:cxnLst/>
              <a:rect l="l" t="t" r="r" b="b"/>
              <a:pathLst>
                <a:path w="2697" h="2677" extrusionOk="0">
                  <a:moveTo>
                    <a:pt x="2617" y="1"/>
                  </a:moveTo>
                  <a:lnTo>
                    <a:pt x="1" y="1506"/>
                  </a:lnTo>
                  <a:lnTo>
                    <a:pt x="79" y="2676"/>
                  </a:lnTo>
                  <a:lnTo>
                    <a:pt x="2696" y="1164"/>
                  </a:lnTo>
                  <a:lnTo>
                    <a:pt x="26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67"/>
            <p:cNvSpPr/>
            <p:nvPr/>
          </p:nvSpPr>
          <p:spPr>
            <a:xfrm>
              <a:off x="6122555" y="2761882"/>
              <a:ext cx="124104" cy="122907"/>
            </a:xfrm>
            <a:custGeom>
              <a:avLst/>
              <a:gdLst/>
              <a:ahLst/>
              <a:cxnLst/>
              <a:rect l="l" t="t" r="r" b="b"/>
              <a:pathLst>
                <a:path w="2696" h="2670" extrusionOk="0">
                  <a:moveTo>
                    <a:pt x="2617" y="0"/>
                  </a:moveTo>
                  <a:lnTo>
                    <a:pt x="0" y="1512"/>
                  </a:lnTo>
                  <a:lnTo>
                    <a:pt x="79" y="2669"/>
                  </a:lnTo>
                  <a:lnTo>
                    <a:pt x="2696" y="1157"/>
                  </a:lnTo>
                  <a:lnTo>
                    <a:pt x="2617"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67"/>
            <p:cNvSpPr/>
            <p:nvPr/>
          </p:nvSpPr>
          <p:spPr>
            <a:xfrm>
              <a:off x="6122555" y="2761882"/>
              <a:ext cx="124104" cy="122907"/>
            </a:xfrm>
            <a:custGeom>
              <a:avLst/>
              <a:gdLst/>
              <a:ahLst/>
              <a:cxnLst/>
              <a:rect l="l" t="t" r="r" b="b"/>
              <a:pathLst>
                <a:path w="2696" h="2670" extrusionOk="0">
                  <a:moveTo>
                    <a:pt x="2617" y="0"/>
                  </a:moveTo>
                  <a:lnTo>
                    <a:pt x="0" y="1512"/>
                  </a:lnTo>
                  <a:lnTo>
                    <a:pt x="79" y="2669"/>
                  </a:lnTo>
                  <a:lnTo>
                    <a:pt x="2696" y="1157"/>
                  </a:lnTo>
                  <a:lnTo>
                    <a:pt x="26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67"/>
            <p:cNvSpPr/>
            <p:nvPr/>
          </p:nvSpPr>
          <p:spPr>
            <a:xfrm>
              <a:off x="5965497" y="2295546"/>
              <a:ext cx="138972" cy="337786"/>
            </a:xfrm>
            <a:custGeom>
              <a:avLst/>
              <a:gdLst/>
              <a:ahLst/>
              <a:cxnLst/>
              <a:rect l="l" t="t" r="r" b="b"/>
              <a:pathLst>
                <a:path w="3019" h="7338" extrusionOk="0">
                  <a:moveTo>
                    <a:pt x="2617" y="0"/>
                  </a:moveTo>
                  <a:lnTo>
                    <a:pt x="0" y="1512"/>
                  </a:lnTo>
                  <a:lnTo>
                    <a:pt x="395" y="7337"/>
                  </a:lnTo>
                  <a:lnTo>
                    <a:pt x="3018" y="5825"/>
                  </a:lnTo>
                  <a:lnTo>
                    <a:pt x="2617"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67"/>
            <p:cNvSpPr/>
            <p:nvPr/>
          </p:nvSpPr>
          <p:spPr>
            <a:xfrm>
              <a:off x="5987270" y="2616932"/>
              <a:ext cx="138972" cy="337464"/>
            </a:xfrm>
            <a:custGeom>
              <a:avLst/>
              <a:gdLst/>
              <a:ahLst/>
              <a:cxnLst/>
              <a:rect l="l" t="t" r="r" b="b"/>
              <a:pathLst>
                <a:path w="3019" h="7331" extrusionOk="0">
                  <a:moveTo>
                    <a:pt x="2624" y="0"/>
                  </a:moveTo>
                  <a:lnTo>
                    <a:pt x="1" y="1512"/>
                  </a:lnTo>
                  <a:lnTo>
                    <a:pt x="395" y="7330"/>
                  </a:lnTo>
                  <a:lnTo>
                    <a:pt x="3018" y="5812"/>
                  </a:lnTo>
                  <a:lnTo>
                    <a:pt x="2624"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67"/>
            <p:cNvSpPr/>
            <p:nvPr/>
          </p:nvSpPr>
          <p:spPr>
            <a:xfrm>
              <a:off x="5504587" y="2895923"/>
              <a:ext cx="124748" cy="122907"/>
            </a:xfrm>
            <a:custGeom>
              <a:avLst/>
              <a:gdLst/>
              <a:ahLst/>
              <a:cxnLst/>
              <a:rect l="l" t="t" r="r" b="b"/>
              <a:pathLst>
                <a:path w="2710" h="2670" extrusionOk="0">
                  <a:moveTo>
                    <a:pt x="2624" y="1"/>
                  </a:moveTo>
                  <a:lnTo>
                    <a:pt x="1" y="1500"/>
                  </a:lnTo>
                  <a:lnTo>
                    <a:pt x="86" y="2670"/>
                  </a:lnTo>
                  <a:lnTo>
                    <a:pt x="2709" y="1158"/>
                  </a:lnTo>
                  <a:lnTo>
                    <a:pt x="2624"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67"/>
            <p:cNvSpPr/>
            <p:nvPr/>
          </p:nvSpPr>
          <p:spPr>
            <a:xfrm>
              <a:off x="5504587" y="2895923"/>
              <a:ext cx="124748" cy="122907"/>
            </a:xfrm>
            <a:custGeom>
              <a:avLst/>
              <a:gdLst/>
              <a:ahLst/>
              <a:cxnLst/>
              <a:rect l="l" t="t" r="r" b="b"/>
              <a:pathLst>
                <a:path w="2710" h="2670" extrusionOk="0">
                  <a:moveTo>
                    <a:pt x="2624" y="1"/>
                  </a:moveTo>
                  <a:lnTo>
                    <a:pt x="1" y="1500"/>
                  </a:lnTo>
                  <a:lnTo>
                    <a:pt x="86" y="2670"/>
                  </a:lnTo>
                  <a:lnTo>
                    <a:pt x="2709" y="1158"/>
                  </a:lnTo>
                  <a:lnTo>
                    <a:pt x="26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67"/>
            <p:cNvSpPr/>
            <p:nvPr/>
          </p:nvSpPr>
          <p:spPr>
            <a:xfrm>
              <a:off x="5727930" y="2488322"/>
              <a:ext cx="124150" cy="123505"/>
            </a:xfrm>
            <a:custGeom>
              <a:avLst/>
              <a:gdLst/>
              <a:ahLst/>
              <a:cxnLst/>
              <a:rect l="l" t="t" r="r" b="b"/>
              <a:pathLst>
                <a:path w="2697" h="2683" extrusionOk="0">
                  <a:moveTo>
                    <a:pt x="2624" y="0"/>
                  </a:moveTo>
                  <a:lnTo>
                    <a:pt x="1" y="1512"/>
                  </a:lnTo>
                  <a:lnTo>
                    <a:pt x="80" y="2682"/>
                  </a:lnTo>
                  <a:lnTo>
                    <a:pt x="2696" y="1164"/>
                  </a:lnTo>
                  <a:lnTo>
                    <a:pt x="2624"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67"/>
            <p:cNvSpPr/>
            <p:nvPr/>
          </p:nvSpPr>
          <p:spPr>
            <a:xfrm>
              <a:off x="5727930" y="2488322"/>
              <a:ext cx="124150" cy="123505"/>
            </a:xfrm>
            <a:custGeom>
              <a:avLst/>
              <a:gdLst/>
              <a:ahLst/>
              <a:cxnLst/>
              <a:rect l="l" t="t" r="r" b="b"/>
              <a:pathLst>
                <a:path w="2697" h="2683" extrusionOk="0">
                  <a:moveTo>
                    <a:pt x="2624" y="0"/>
                  </a:moveTo>
                  <a:lnTo>
                    <a:pt x="1" y="1512"/>
                  </a:lnTo>
                  <a:lnTo>
                    <a:pt x="80" y="2682"/>
                  </a:lnTo>
                  <a:lnTo>
                    <a:pt x="2696" y="1164"/>
                  </a:lnTo>
                  <a:lnTo>
                    <a:pt x="26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67"/>
            <p:cNvSpPr/>
            <p:nvPr/>
          </p:nvSpPr>
          <p:spPr>
            <a:xfrm>
              <a:off x="5234983" y="2097937"/>
              <a:ext cx="1136404" cy="1279842"/>
            </a:xfrm>
            <a:custGeom>
              <a:avLst/>
              <a:gdLst/>
              <a:ahLst/>
              <a:cxnLst/>
              <a:rect l="l" t="t" r="r" b="b"/>
              <a:pathLst>
                <a:path w="24687" h="27803" extrusionOk="0">
                  <a:moveTo>
                    <a:pt x="23595" y="217"/>
                  </a:moveTo>
                  <a:lnTo>
                    <a:pt x="23661" y="1236"/>
                  </a:lnTo>
                  <a:lnTo>
                    <a:pt x="21169" y="2676"/>
                  </a:lnTo>
                  <a:lnTo>
                    <a:pt x="21104" y="1657"/>
                  </a:lnTo>
                  <a:lnTo>
                    <a:pt x="23595" y="217"/>
                  </a:lnTo>
                  <a:close/>
                  <a:moveTo>
                    <a:pt x="23674" y="1374"/>
                  </a:moveTo>
                  <a:lnTo>
                    <a:pt x="23740" y="2393"/>
                  </a:lnTo>
                  <a:lnTo>
                    <a:pt x="21255" y="3833"/>
                  </a:lnTo>
                  <a:lnTo>
                    <a:pt x="21189" y="2814"/>
                  </a:lnTo>
                  <a:lnTo>
                    <a:pt x="23674" y="1374"/>
                  </a:lnTo>
                  <a:close/>
                  <a:moveTo>
                    <a:pt x="20972" y="1729"/>
                  </a:moveTo>
                  <a:lnTo>
                    <a:pt x="21038" y="2748"/>
                  </a:lnTo>
                  <a:lnTo>
                    <a:pt x="18546" y="4188"/>
                  </a:lnTo>
                  <a:lnTo>
                    <a:pt x="18480" y="3163"/>
                  </a:lnTo>
                  <a:lnTo>
                    <a:pt x="20972" y="1729"/>
                  </a:lnTo>
                  <a:close/>
                  <a:moveTo>
                    <a:pt x="23760" y="2545"/>
                  </a:moveTo>
                  <a:lnTo>
                    <a:pt x="23825" y="3564"/>
                  </a:lnTo>
                  <a:lnTo>
                    <a:pt x="21334" y="4997"/>
                  </a:lnTo>
                  <a:lnTo>
                    <a:pt x="21268" y="3978"/>
                  </a:lnTo>
                  <a:lnTo>
                    <a:pt x="23760" y="2545"/>
                  </a:lnTo>
                  <a:close/>
                  <a:moveTo>
                    <a:pt x="21058" y="2886"/>
                  </a:moveTo>
                  <a:lnTo>
                    <a:pt x="21117" y="3912"/>
                  </a:lnTo>
                  <a:lnTo>
                    <a:pt x="18632" y="5352"/>
                  </a:lnTo>
                  <a:lnTo>
                    <a:pt x="18566" y="4333"/>
                  </a:lnTo>
                  <a:lnTo>
                    <a:pt x="21058" y="2886"/>
                  </a:lnTo>
                  <a:close/>
                  <a:moveTo>
                    <a:pt x="18349" y="3241"/>
                  </a:moveTo>
                  <a:lnTo>
                    <a:pt x="18415" y="4260"/>
                  </a:lnTo>
                  <a:lnTo>
                    <a:pt x="15930" y="5700"/>
                  </a:lnTo>
                  <a:lnTo>
                    <a:pt x="15864" y="4681"/>
                  </a:lnTo>
                  <a:lnTo>
                    <a:pt x="18349" y="3241"/>
                  </a:lnTo>
                  <a:close/>
                  <a:moveTo>
                    <a:pt x="23832" y="3708"/>
                  </a:moveTo>
                  <a:lnTo>
                    <a:pt x="23898" y="4727"/>
                  </a:lnTo>
                  <a:lnTo>
                    <a:pt x="21406" y="6167"/>
                  </a:lnTo>
                  <a:lnTo>
                    <a:pt x="21340" y="5148"/>
                  </a:lnTo>
                  <a:lnTo>
                    <a:pt x="23832" y="3708"/>
                  </a:lnTo>
                  <a:close/>
                  <a:moveTo>
                    <a:pt x="21136" y="4050"/>
                  </a:moveTo>
                  <a:lnTo>
                    <a:pt x="21202" y="5069"/>
                  </a:lnTo>
                  <a:lnTo>
                    <a:pt x="18710" y="6509"/>
                  </a:lnTo>
                  <a:lnTo>
                    <a:pt x="18645" y="5490"/>
                  </a:lnTo>
                  <a:lnTo>
                    <a:pt x="21136" y="4050"/>
                  </a:lnTo>
                  <a:close/>
                  <a:moveTo>
                    <a:pt x="18434" y="4405"/>
                  </a:moveTo>
                  <a:lnTo>
                    <a:pt x="18500" y="5424"/>
                  </a:lnTo>
                  <a:lnTo>
                    <a:pt x="16008" y="6864"/>
                  </a:lnTo>
                  <a:lnTo>
                    <a:pt x="15943" y="5845"/>
                  </a:lnTo>
                  <a:lnTo>
                    <a:pt x="18434" y="4405"/>
                  </a:lnTo>
                  <a:close/>
                  <a:moveTo>
                    <a:pt x="15739" y="4754"/>
                  </a:moveTo>
                  <a:lnTo>
                    <a:pt x="15805" y="5773"/>
                  </a:lnTo>
                  <a:lnTo>
                    <a:pt x="13313" y="7206"/>
                  </a:lnTo>
                  <a:lnTo>
                    <a:pt x="13247" y="6187"/>
                  </a:lnTo>
                  <a:lnTo>
                    <a:pt x="15739" y="4754"/>
                  </a:lnTo>
                  <a:close/>
                  <a:moveTo>
                    <a:pt x="23917" y="4872"/>
                  </a:moveTo>
                  <a:lnTo>
                    <a:pt x="23983" y="5891"/>
                  </a:lnTo>
                  <a:lnTo>
                    <a:pt x="21491" y="7331"/>
                  </a:lnTo>
                  <a:lnTo>
                    <a:pt x="21426" y="6312"/>
                  </a:lnTo>
                  <a:lnTo>
                    <a:pt x="23917" y="4872"/>
                  </a:lnTo>
                  <a:close/>
                  <a:moveTo>
                    <a:pt x="21209" y="5220"/>
                  </a:moveTo>
                  <a:lnTo>
                    <a:pt x="21274" y="6239"/>
                  </a:lnTo>
                  <a:lnTo>
                    <a:pt x="18789" y="7679"/>
                  </a:lnTo>
                  <a:lnTo>
                    <a:pt x="18724" y="6660"/>
                  </a:lnTo>
                  <a:lnTo>
                    <a:pt x="21209" y="5220"/>
                  </a:lnTo>
                  <a:close/>
                  <a:moveTo>
                    <a:pt x="18513" y="5562"/>
                  </a:moveTo>
                  <a:lnTo>
                    <a:pt x="18579" y="6588"/>
                  </a:lnTo>
                  <a:lnTo>
                    <a:pt x="16094" y="8021"/>
                  </a:lnTo>
                  <a:lnTo>
                    <a:pt x="16028" y="7002"/>
                  </a:lnTo>
                  <a:lnTo>
                    <a:pt x="18513" y="5562"/>
                  </a:lnTo>
                  <a:close/>
                  <a:moveTo>
                    <a:pt x="15811" y="5917"/>
                  </a:moveTo>
                  <a:lnTo>
                    <a:pt x="15877" y="6936"/>
                  </a:lnTo>
                  <a:lnTo>
                    <a:pt x="13385" y="8376"/>
                  </a:lnTo>
                  <a:lnTo>
                    <a:pt x="13320" y="7357"/>
                  </a:lnTo>
                  <a:lnTo>
                    <a:pt x="15811" y="5917"/>
                  </a:lnTo>
                  <a:close/>
                  <a:moveTo>
                    <a:pt x="23996" y="6036"/>
                  </a:moveTo>
                  <a:lnTo>
                    <a:pt x="24062" y="7055"/>
                  </a:lnTo>
                  <a:lnTo>
                    <a:pt x="21570" y="8494"/>
                  </a:lnTo>
                  <a:lnTo>
                    <a:pt x="21505" y="7475"/>
                  </a:lnTo>
                  <a:lnTo>
                    <a:pt x="23996" y="6036"/>
                  </a:lnTo>
                  <a:close/>
                  <a:moveTo>
                    <a:pt x="13116" y="6266"/>
                  </a:moveTo>
                  <a:lnTo>
                    <a:pt x="13182" y="7285"/>
                  </a:lnTo>
                  <a:lnTo>
                    <a:pt x="10690" y="8724"/>
                  </a:lnTo>
                  <a:lnTo>
                    <a:pt x="10624" y="7699"/>
                  </a:lnTo>
                  <a:lnTo>
                    <a:pt x="13116" y="6266"/>
                  </a:lnTo>
                  <a:close/>
                  <a:moveTo>
                    <a:pt x="21294" y="6384"/>
                  </a:moveTo>
                  <a:lnTo>
                    <a:pt x="21360" y="7410"/>
                  </a:lnTo>
                  <a:lnTo>
                    <a:pt x="18868" y="8843"/>
                  </a:lnTo>
                  <a:lnTo>
                    <a:pt x="18803" y="7824"/>
                  </a:lnTo>
                  <a:lnTo>
                    <a:pt x="21294" y="6384"/>
                  </a:lnTo>
                  <a:close/>
                  <a:moveTo>
                    <a:pt x="18592" y="6732"/>
                  </a:moveTo>
                  <a:lnTo>
                    <a:pt x="18651" y="7751"/>
                  </a:lnTo>
                  <a:lnTo>
                    <a:pt x="16166" y="9191"/>
                  </a:lnTo>
                  <a:lnTo>
                    <a:pt x="16101" y="8172"/>
                  </a:lnTo>
                  <a:lnTo>
                    <a:pt x="18592" y="6732"/>
                  </a:lnTo>
                  <a:close/>
                  <a:moveTo>
                    <a:pt x="15897" y="7081"/>
                  </a:moveTo>
                  <a:lnTo>
                    <a:pt x="15962" y="8100"/>
                  </a:lnTo>
                  <a:lnTo>
                    <a:pt x="13471" y="9533"/>
                  </a:lnTo>
                  <a:lnTo>
                    <a:pt x="13405" y="8514"/>
                  </a:lnTo>
                  <a:lnTo>
                    <a:pt x="15897" y="7081"/>
                  </a:lnTo>
                  <a:close/>
                  <a:moveTo>
                    <a:pt x="24069" y="7199"/>
                  </a:moveTo>
                  <a:lnTo>
                    <a:pt x="24134" y="8218"/>
                  </a:lnTo>
                  <a:lnTo>
                    <a:pt x="21649" y="9658"/>
                  </a:lnTo>
                  <a:lnTo>
                    <a:pt x="21583" y="8639"/>
                  </a:lnTo>
                  <a:lnTo>
                    <a:pt x="24069" y="7199"/>
                  </a:lnTo>
                  <a:close/>
                  <a:moveTo>
                    <a:pt x="13201" y="7429"/>
                  </a:moveTo>
                  <a:lnTo>
                    <a:pt x="13267" y="8448"/>
                  </a:lnTo>
                  <a:lnTo>
                    <a:pt x="10775" y="9888"/>
                  </a:lnTo>
                  <a:lnTo>
                    <a:pt x="10710" y="8869"/>
                  </a:lnTo>
                  <a:lnTo>
                    <a:pt x="13201" y="7429"/>
                  </a:lnTo>
                  <a:close/>
                  <a:moveTo>
                    <a:pt x="21373" y="7548"/>
                  </a:moveTo>
                  <a:lnTo>
                    <a:pt x="21439" y="8567"/>
                  </a:lnTo>
                  <a:lnTo>
                    <a:pt x="18954" y="10000"/>
                  </a:lnTo>
                  <a:lnTo>
                    <a:pt x="18888" y="8981"/>
                  </a:lnTo>
                  <a:lnTo>
                    <a:pt x="21373" y="7548"/>
                  </a:lnTo>
                  <a:close/>
                  <a:moveTo>
                    <a:pt x="10493" y="7778"/>
                  </a:moveTo>
                  <a:lnTo>
                    <a:pt x="10558" y="8797"/>
                  </a:lnTo>
                  <a:lnTo>
                    <a:pt x="8067" y="10236"/>
                  </a:lnTo>
                  <a:lnTo>
                    <a:pt x="8001" y="9217"/>
                  </a:lnTo>
                  <a:lnTo>
                    <a:pt x="10493" y="7778"/>
                  </a:lnTo>
                  <a:close/>
                  <a:moveTo>
                    <a:pt x="18671" y="7903"/>
                  </a:moveTo>
                  <a:lnTo>
                    <a:pt x="18737" y="8922"/>
                  </a:lnTo>
                  <a:lnTo>
                    <a:pt x="16245" y="10355"/>
                  </a:lnTo>
                  <a:lnTo>
                    <a:pt x="16179" y="9336"/>
                  </a:lnTo>
                  <a:lnTo>
                    <a:pt x="18671" y="7903"/>
                  </a:lnTo>
                  <a:close/>
                  <a:moveTo>
                    <a:pt x="15976" y="8244"/>
                  </a:moveTo>
                  <a:lnTo>
                    <a:pt x="16041" y="9263"/>
                  </a:lnTo>
                  <a:lnTo>
                    <a:pt x="13550" y="10703"/>
                  </a:lnTo>
                  <a:lnTo>
                    <a:pt x="13484" y="9684"/>
                  </a:lnTo>
                  <a:lnTo>
                    <a:pt x="15976" y="8244"/>
                  </a:lnTo>
                  <a:close/>
                  <a:moveTo>
                    <a:pt x="24154" y="8369"/>
                  </a:moveTo>
                  <a:lnTo>
                    <a:pt x="24220" y="9388"/>
                  </a:lnTo>
                  <a:lnTo>
                    <a:pt x="21728" y="10822"/>
                  </a:lnTo>
                  <a:lnTo>
                    <a:pt x="21662" y="9803"/>
                  </a:lnTo>
                  <a:lnTo>
                    <a:pt x="24154" y="8369"/>
                  </a:lnTo>
                  <a:close/>
                  <a:moveTo>
                    <a:pt x="13274" y="8586"/>
                  </a:moveTo>
                  <a:lnTo>
                    <a:pt x="13339" y="9612"/>
                  </a:lnTo>
                  <a:lnTo>
                    <a:pt x="10848" y="11045"/>
                  </a:lnTo>
                  <a:lnTo>
                    <a:pt x="10782" y="10026"/>
                  </a:lnTo>
                  <a:lnTo>
                    <a:pt x="13274" y="8586"/>
                  </a:lnTo>
                  <a:close/>
                  <a:moveTo>
                    <a:pt x="21452" y="8711"/>
                  </a:moveTo>
                  <a:lnTo>
                    <a:pt x="21518" y="9730"/>
                  </a:lnTo>
                  <a:lnTo>
                    <a:pt x="19026" y="11170"/>
                  </a:lnTo>
                  <a:lnTo>
                    <a:pt x="18960" y="10151"/>
                  </a:lnTo>
                  <a:lnTo>
                    <a:pt x="21452" y="8711"/>
                  </a:lnTo>
                  <a:close/>
                  <a:moveTo>
                    <a:pt x="10578" y="8941"/>
                  </a:moveTo>
                  <a:lnTo>
                    <a:pt x="10644" y="9960"/>
                  </a:lnTo>
                  <a:lnTo>
                    <a:pt x="8152" y="11400"/>
                  </a:lnTo>
                  <a:lnTo>
                    <a:pt x="8087" y="10381"/>
                  </a:lnTo>
                  <a:lnTo>
                    <a:pt x="10578" y="8941"/>
                  </a:lnTo>
                  <a:close/>
                  <a:moveTo>
                    <a:pt x="18757" y="9060"/>
                  </a:moveTo>
                  <a:lnTo>
                    <a:pt x="18816" y="10079"/>
                  </a:lnTo>
                  <a:lnTo>
                    <a:pt x="16331" y="11518"/>
                  </a:lnTo>
                  <a:lnTo>
                    <a:pt x="16265" y="10493"/>
                  </a:lnTo>
                  <a:lnTo>
                    <a:pt x="18757" y="9060"/>
                  </a:lnTo>
                  <a:close/>
                  <a:moveTo>
                    <a:pt x="7876" y="9290"/>
                  </a:moveTo>
                  <a:lnTo>
                    <a:pt x="7942" y="10309"/>
                  </a:lnTo>
                  <a:lnTo>
                    <a:pt x="5450" y="11749"/>
                  </a:lnTo>
                  <a:lnTo>
                    <a:pt x="5384" y="10723"/>
                  </a:lnTo>
                  <a:lnTo>
                    <a:pt x="7876" y="9290"/>
                  </a:lnTo>
                  <a:close/>
                  <a:moveTo>
                    <a:pt x="16048" y="9408"/>
                  </a:moveTo>
                  <a:lnTo>
                    <a:pt x="16114" y="10434"/>
                  </a:lnTo>
                  <a:lnTo>
                    <a:pt x="13629" y="11867"/>
                  </a:lnTo>
                  <a:lnTo>
                    <a:pt x="13563" y="10848"/>
                  </a:lnTo>
                  <a:lnTo>
                    <a:pt x="16048" y="9408"/>
                  </a:lnTo>
                  <a:close/>
                  <a:moveTo>
                    <a:pt x="24233" y="9526"/>
                  </a:moveTo>
                  <a:lnTo>
                    <a:pt x="24299" y="10545"/>
                  </a:lnTo>
                  <a:lnTo>
                    <a:pt x="21814" y="11985"/>
                  </a:lnTo>
                  <a:lnTo>
                    <a:pt x="21748" y="10966"/>
                  </a:lnTo>
                  <a:lnTo>
                    <a:pt x="24233" y="9526"/>
                  </a:lnTo>
                  <a:close/>
                  <a:moveTo>
                    <a:pt x="13352" y="9757"/>
                  </a:moveTo>
                  <a:lnTo>
                    <a:pt x="13418" y="10776"/>
                  </a:lnTo>
                  <a:lnTo>
                    <a:pt x="10933" y="12215"/>
                  </a:lnTo>
                  <a:lnTo>
                    <a:pt x="10867" y="11196"/>
                  </a:lnTo>
                  <a:lnTo>
                    <a:pt x="13352" y="9757"/>
                  </a:lnTo>
                  <a:close/>
                  <a:moveTo>
                    <a:pt x="21531" y="9881"/>
                  </a:moveTo>
                  <a:lnTo>
                    <a:pt x="21597" y="10900"/>
                  </a:lnTo>
                  <a:lnTo>
                    <a:pt x="19105" y="12340"/>
                  </a:lnTo>
                  <a:lnTo>
                    <a:pt x="19039" y="11315"/>
                  </a:lnTo>
                  <a:lnTo>
                    <a:pt x="21531" y="9881"/>
                  </a:lnTo>
                  <a:close/>
                  <a:moveTo>
                    <a:pt x="10650" y="10112"/>
                  </a:moveTo>
                  <a:lnTo>
                    <a:pt x="10716" y="11131"/>
                  </a:lnTo>
                  <a:lnTo>
                    <a:pt x="8225" y="12570"/>
                  </a:lnTo>
                  <a:lnTo>
                    <a:pt x="8159" y="11545"/>
                  </a:lnTo>
                  <a:lnTo>
                    <a:pt x="10650" y="10112"/>
                  </a:lnTo>
                  <a:close/>
                  <a:moveTo>
                    <a:pt x="18829" y="10223"/>
                  </a:moveTo>
                  <a:lnTo>
                    <a:pt x="18895" y="11242"/>
                  </a:lnTo>
                  <a:lnTo>
                    <a:pt x="16403" y="12682"/>
                  </a:lnTo>
                  <a:lnTo>
                    <a:pt x="16337" y="11663"/>
                  </a:lnTo>
                  <a:lnTo>
                    <a:pt x="18829" y="10223"/>
                  </a:lnTo>
                  <a:close/>
                  <a:moveTo>
                    <a:pt x="7955" y="10453"/>
                  </a:moveTo>
                  <a:lnTo>
                    <a:pt x="8021" y="11472"/>
                  </a:lnTo>
                  <a:lnTo>
                    <a:pt x="5529" y="12912"/>
                  </a:lnTo>
                  <a:lnTo>
                    <a:pt x="5463" y="11893"/>
                  </a:lnTo>
                  <a:lnTo>
                    <a:pt x="7955" y="10453"/>
                  </a:lnTo>
                  <a:close/>
                  <a:moveTo>
                    <a:pt x="16133" y="10578"/>
                  </a:moveTo>
                  <a:lnTo>
                    <a:pt x="16199" y="11597"/>
                  </a:lnTo>
                  <a:lnTo>
                    <a:pt x="13707" y="13037"/>
                  </a:lnTo>
                  <a:lnTo>
                    <a:pt x="13642" y="12018"/>
                  </a:lnTo>
                  <a:lnTo>
                    <a:pt x="16133" y="10578"/>
                  </a:lnTo>
                  <a:close/>
                  <a:moveTo>
                    <a:pt x="24312" y="10697"/>
                  </a:moveTo>
                  <a:lnTo>
                    <a:pt x="24378" y="11716"/>
                  </a:lnTo>
                  <a:lnTo>
                    <a:pt x="21886" y="13149"/>
                  </a:lnTo>
                  <a:lnTo>
                    <a:pt x="21820" y="12130"/>
                  </a:lnTo>
                  <a:lnTo>
                    <a:pt x="24312" y="10697"/>
                  </a:lnTo>
                  <a:close/>
                  <a:moveTo>
                    <a:pt x="5253" y="10802"/>
                  </a:moveTo>
                  <a:lnTo>
                    <a:pt x="5319" y="11821"/>
                  </a:lnTo>
                  <a:lnTo>
                    <a:pt x="2827" y="13261"/>
                  </a:lnTo>
                  <a:lnTo>
                    <a:pt x="2761" y="12242"/>
                  </a:lnTo>
                  <a:lnTo>
                    <a:pt x="5253" y="10802"/>
                  </a:lnTo>
                  <a:close/>
                  <a:moveTo>
                    <a:pt x="13438" y="10927"/>
                  </a:moveTo>
                  <a:lnTo>
                    <a:pt x="13504" y="11946"/>
                  </a:lnTo>
                  <a:lnTo>
                    <a:pt x="11012" y="13379"/>
                  </a:lnTo>
                  <a:lnTo>
                    <a:pt x="10946" y="12360"/>
                  </a:lnTo>
                  <a:lnTo>
                    <a:pt x="13438" y="10927"/>
                  </a:lnTo>
                  <a:close/>
                  <a:moveTo>
                    <a:pt x="21616" y="11045"/>
                  </a:moveTo>
                  <a:lnTo>
                    <a:pt x="21682" y="12064"/>
                  </a:lnTo>
                  <a:lnTo>
                    <a:pt x="19190" y="13504"/>
                  </a:lnTo>
                  <a:lnTo>
                    <a:pt x="19125" y="12485"/>
                  </a:lnTo>
                  <a:lnTo>
                    <a:pt x="21616" y="11045"/>
                  </a:lnTo>
                  <a:close/>
                  <a:moveTo>
                    <a:pt x="10736" y="11269"/>
                  </a:moveTo>
                  <a:lnTo>
                    <a:pt x="10802" y="12288"/>
                  </a:lnTo>
                  <a:lnTo>
                    <a:pt x="8310" y="13727"/>
                  </a:lnTo>
                  <a:lnTo>
                    <a:pt x="8244" y="12708"/>
                  </a:lnTo>
                  <a:lnTo>
                    <a:pt x="10736" y="11269"/>
                  </a:lnTo>
                  <a:close/>
                  <a:moveTo>
                    <a:pt x="18908" y="11394"/>
                  </a:moveTo>
                  <a:lnTo>
                    <a:pt x="18973" y="12413"/>
                  </a:lnTo>
                  <a:lnTo>
                    <a:pt x="16488" y="13852"/>
                  </a:lnTo>
                  <a:lnTo>
                    <a:pt x="16423" y="12833"/>
                  </a:lnTo>
                  <a:lnTo>
                    <a:pt x="18908" y="11394"/>
                  </a:lnTo>
                  <a:close/>
                  <a:moveTo>
                    <a:pt x="8027" y="11624"/>
                  </a:moveTo>
                  <a:lnTo>
                    <a:pt x="8093" y="12643"/>
                  </a:lnTo>
                  <a:lnTo>
                    <a:pt x="5608" y="14082"/>
                  </a:lnTo>
                  <a:lnTo>
                    <a:pt x="5542" y="13063"/>
                  </a:lnTo>
                  <a:lnTo>
                    <a:pt x="8027" y="11624"/>
                  </a:lnTo>
                  <a:close/>
                  <a:moveTo>
                    <a:pt x="16212" y="11735"/>
                  </a:moveTo>
                  <a:lnTo>
                    <a:pt x="16278" y="12754"/>
                  </a:lnTo>
                  <a:lnTo>
                    <a:pt x="13793" y="14194"/>
                  </a:lnTo>
                  <a:lnTo>
                    <a:pt x="13727" y="13175"/>
                  </a:lnTo>
                  <a:lnTo>
                    <a:pt x="16212" y="11735"/>
                  </a:lnTo>
                  <a:close/>
                  <a:moveTo>
                    <a:pt x="24391" y="11860"/>
                  </a:moveTo>
                  <a:lnTo>
                    <a:pt x="24456" y="12879"/>
                  </a:lnTo>
                  <a:lnTo>
                    <a:pt x="21965" y="14319"/>
                  </a:lnTo>
                  <a:lnTo>
                    <a:pt x="21899" y="13300"/>
                  </a:lnTo>
                  <a:lnTo>
                    <a:pt x="24391" y="11860"/>
                  </a:lnTo>
                  <a:close/>
                  <a:moveTo>
                    <a:pt x="5332" y="11965"/>
                  </a:moveTo>
                  <a:lnTo>
                    <a:pt x="5398" y="12984"/>
                  </a:lnTo>
                  <a:lnTo>
                    <a:pt x="2913" y="14424"/>
                  </a:lnTo>
                  <a:lnTo>
                    <a:pt x="2847" y="13405"/>
                  </a:lnTo>
                  <a:lnTo>
                    <a:pt x="5332" y="11965"/>
                  </a:lnTo>
                  <a:close/>
                  <a:moveTo>
                    <a:pt x="13510" y="12090"/>
                  </a:moveTo>
                  <a:lnTo>
                    <a:pt x="13576" y="13109"/>
                  </a:lnTo>
                  <a:lnTo>
                    <a:pt x="11084" y="14549"/>
                  </a:lnTo>
                  <a:lnTo>
                    <a:pt x="11019" y="13530"/>
                  </a:lnTo>
                  <a:lnTo>
                    <a:pt x="13510" y="12090"/>
                  </a:lnTo>
                  <a:close/>
                  <a:moveTo>
                    <a:pt x="21689" y="12202"/>
                  </a:moveTo>
                  <a:lnTo>
                    <a:pt x="21754" y="13228"/>
                  </a:lnTo>
                  <a:lnTo>
                    <a:pt x="19263" y="14661"/>
                  </a:lnTo>
                  <a:lnTo>
                    <a:pt x="19197" y="13642"/>
                  </a:lnTo>
                  <a:lnTo>
                    <a:pt x="21689" y="12202"/>
                  </a:lnTo>
                  <a:close/>
                  <a:moveTo>
                    <a:pt x="2630" y="12314"/>
                  </a:moveTo>
                  <a:lnTo>
                    <a:pt x="2696" y="13333"/>
                  </a:lnTo>
                  <a:lnTo>
                    <a:pt x="204" y="14766"/>
                  </a:lnTo>
                  <a:lnTo>
                    <a:pt x="138" y="13747"/>
                  </a:lnTo>
                  <a:lnTo>
                    <a:pt x="2630" y="12314"/>
                  </a:lnTo>
                  <a:close/>
                  <a:moveTo>
                    <a:pt x="10815" y="12432"/>
                  </a:moveTo>
                  <a:lnTo>
                    <a:pt x="10881" y="13451"/>
                  </a:lnTo>
                  <a:lnTo>
                    <a:pt x="8389" y="14891"/>
                  </a:lnTo>
                  <a:lnTo>
                    <a:pt x="8323" y="13872"/>
                  </a:lnTo>
                  <a:lnTo>
                    <a:pt x="10815" y="12432"/>
                  </a:lnTo>
                  <a:close/>
                  <a:moveTo>
                    <a:pt x="18993" y="12557"/>
                  </a:moveTo>
                  <a:lnTo>
                    <a:pt x="19059" y="13576"/>
                  </a:lnTo>
                  <a:lnTo>
                    <a:pt x="16567" y="15016"/>
                  </a:lnTo>
                  <a:lnTo>
                    <a:pt x="16502" y="13997"/>
                  </a:lnTo>
                  <a:lnTo>
                    <a:pt x="18993" y="12557"/>
                  </a:lnTo>
                  <a:close/>
                  <a:moveTo>
                    <a:pt x="8113" y="12781"/>
                  </a:moveTo>
                  <a:lnTo>
                    <a:pt x="8179" y="13800"/>
                  </a:lnTo>
                  <a:lnTo>
                    <a:pt x="5687" y="15239"/>
                  </a:lnTo>
                  <a:lnTo>
                    <a:pt x="5621" y="14220"/>
                  </a:lnTo>
                  <a:lnTo>
                    <a:pt x="8113" y="12781"/>
                  </a:lnTo>
                  <a:close/>
                  <a:moveTo>
                    <a:pt x="16291" y="12906"/>
                  </a:moveTo>
                  <a:lnTo>
                    <a:pt x="16350" y="13925"/>
                  </a:lnTo>
                  <a:lnTo>
                    <a:pt x="13865" y="15364"/>
                  </a:lnTo>
                  <a:lnTo>
                    <a:pt x="13800" y="14339"/>
                  </a:lnTo>
                  <a:lnTo>
                    <a:pt x="16291" y="12906"/>
                  </a:lnTo>
                  <a:close/>
                  <a:moveTo>
                    <a:pt x="24476" y="13024"/>
                  </a:moveTo>
                  <a:lnTo>
                    <a:pt x="24542" y="14049"/>
                  </a:lnTo>
                  <a:lnTo>
                    <a:pt x="22050" y="15483"/>
                  </a:lnTo>
                  <a:lnTo>
                    <a:pt x="21984" y="14464"/>
                  </a:lnTo>
                  <a:lnTo>
                    <a:pt x="24476" y="13024"/>
                  </a:lnTo>
                  <a:close/>
                  <a:moveTo>
                    <a:pt x="5417" y="13136"/>
                  </a:moveTo>
                  <a:lnTo>
                    <a:pt x="5483" y="14155"/>
                  </a:lnTo>
                  <a:lnTo>
                    <a:pt x="2991" y="15588"/>
                  </a:lnTo>
                  <a:lnTo>
                    <a:pt x="2926" y="14569"/>
                  </a:lnTo>
                  <a:lnTo>
                    <a:pt x="5417" y="13136"/>
                  </a:lnTo>
                  <a:close/>
                  <a:moveTo>
                    <a:pt x="13596" y="13247"/>
                  </a:moveTo>
                  <a:lnTo>
                    <a:pt x="13661" y="14266"/>
                  </a:lnTo>
                  <a:lnTo>
                    <a:pt x="11170" y="15706"/>
                  </a:lnTo>
                  <a:lnTo>
                    <a:pt x="11104" y="14687"/>
                  </a:lnTo>
                  <a:lnTo>
                    <a:pt x="13596" y="13247"/>
                  </a:lnTo>
                  <a:close/>
                  <a:moveTo>
                    <a:pt x="21768" y="13372"/>
                  </a:moveTo>
                  <a:lnTo>
                    <a:pt x="21833" y="14391"/>
                  </a:lnTo>
                  <a:lnTo>
                    <a:pt x="19348" y="15831"/>
                  </a:lnTo>
                  <a:lnTo>
                    <a:pt x="19282" y="14812"/>
                  </a:lnTo>
                  <a:lnTo>
                    <a:pt x="21768" y="13372"/>
                  </a:lnTo>
                  <a:close/>
                  <a:moveTo>
                    <a:pt x="2715" y="13478"/>
                  </a:moveTo>
                  <a:lnTo>
                    <a:pt x="2781" y="14497"/>
                  </a:lnTo>
                  <a:lnTo>
                    <a:pt x="289" y="15936"/>
                  </a:lnTo>
                  <a:lnTo>
                    <a:pt x="224" y="14917"/>
                  </a:lnTo>
                  <a:lnTo>
                    <a:pt x="2715" y="13478"/>
                  </a:lnTo>
                  <a:close/>
                  <a:moveTo>
                    <a:pt x="10887" y="13602"/>
                  </a:moveTo>
                  <a:lnTo>
                    <a:pt x="10953" y="14621"/>
                  </a:lnTo>
                  <a:lnTo>
                    <a:pt x="8468" y="16061"/>
                  </a:lnTo>
                  <a:lnTo>
                    <a:pt x="8402" y="15042"/>
                  </a:lnTo>
                  <a:lnTo>
                    <a:pt x="10887" y="13602"/>
                  </a:lnTo>
                  <a:close/>
                  <a:moveTo>
                    <a:pt x="19066" y="13721"/>
                  </a:moveTo>
                  <a:lnTo>
                    <a:pt x="19131" y="14740"/>
                  </a:lnTo>
                  <a:lnTo>
                    <a:pt x="16640" y="16173"/>
                  </a:lnTo>
                  <a:lnTo>
                    <a:pt x="16574" y="15154"/>
                  </a:lnTo>
                  <a:lnTo>
                    <a:pt x="19066" y="13721"/>
                  </a:lnTo>
                  <a:close/>
                  <a:moveTo>
                    <a:pt x="8192" y="13944"/>
                  </a:moveTo>
                  <a:lnTo>
                    <a:pt x="8257" y="14970"/>
                  </a:lnTo>
                  <a:lnTo>
                    <a:pt x="5772" y="16403"/>
                  </a:lnTo>
                  <a:lnTo>
                    <a:pt x="5707" y="15384"/>
                  </a:lnTo>
                  <a:lnTo>
                    <a:pt x="8192" y="13944"/>
                  </a:lnTo>
                  <a:close/>
                  <a:moveTo>
                    <a:pt x="16370" y="14069"/>
                  </a:moveTo>
                  <a:lnTo>
                    <a:pt x="16436" y="15088"/>
                  </a:lnTo>
                  <a:lnTo>
                    <a:pt x="13944" y="16528"/>
                  </a:lnTo>
                  <a:lnTo>
                    <a:pt x="13878" y="15509"/>
                  </a:lnTo>
                  <a:lnTo>
                    <a:pt x="16370" y="14069"/>
                  </a:lnTo>
                  <a:close/>
                  <a:moveTo>
                    <a:pt x="5490" y="14293"/>
                  </a:moveTo>
                  <a:lnTo>
                    <a:pt x="5555" y="15312"/>
                  </a:lnTo>
                  <a:lnTo>
                    <a:pt x="3064" y="16752"/>
                  </a:lnTo>
                  <a:lnTo>
                    <a:pt x="2998" y="15733"/>
                  </a:lnTo>
                  <a:lnTo>
                    <a:pt x="5490" y="14293"/>
                  </a:lnTo>
                  <a:close/>
                  <a:moveTo>
                    <a:pt x="13675" y="14418"/>
                  </a:moveTo>
                  <a:lnTo>
                    <a:pt x="13740" y="15437"/>
                  </a:lnTo>
                  <a:lnTo>
                    <a:pt x="11249" y="16876"/>
                  </a:lnTo>
                  <a:lnTo>
                    <a:pt x="11183" y="15857"/>
                  </a:lnTo>
                  <a:lnTo>
                    <a:pt x="13675" y="14418"/>
                  </a:lnTo>
                  <a:close/>
                  <a:moveTo>
                    <a:pt x="21853" y="14543"/>
                  </a:moveTo>
                  <a:lnTo>
                    <a:pt x="21919" y="15562"/>
                  </a:lnTo>
                  <a:lnTo>
                    <a:pt x="19427" y="16995"/>
                  </a:lnTo>
                  <a:lnTo>
                    <a:pt x="19361" y="15976"/>
                  </a:lnTo>
                  <a:lnTo>
                    <a:pt x="21853" y="14543"/>
                  </a:lnTo>
                  <a:close/>
                  <a:moveTo>
                    <a:pt x="2794" y="14648"/>
                  </a:moveTo>
                  <a:lnTo>
                    <a:pt x="2860" y="15667"/>
                  </a:lnTo>
                  <a:lnTo>
                    <a:pt x="368" y="17107"/>
                  </a:lnTo>
                  <a:lnTo>
                    <a:pt x="303" y="16081"/>
                  </a:lnTo>
                  <a:lnTo>
                    <a:pt x="2794" y="14648"/>
                  </a:lnTo>
                  <a:close/>
                  <a:moveTo>
                    <a:pt x="10973" y="14760"/>
                  </a:moveTo>
                  <a:lnTo>
                    <a:pt x="11038" y="15779"/>
                  </a:lnTo>
                  <a:lnTo>
                    <a:pt x="8547" y="17218"/>
                  </a:lnTo>
                  <a:lnTo>
                    <a:pt x="8481" y="16199"/>
                  </a:lnTo>
                  <a:lnTo>
                    <a:pt x="10973" y="14760"/>
                  </a:lnTo>
                  <a:close/>
                  <a:moveTo>
                    <a:pt x="19151" y="14884"/>
                  </a:moveTo>
                  <a:lnTo>
                    <a:pt x="19217" y="15903"/>
                  </a:lnTo>
                  <a:lnTo>
                    <a:pt x="16725" y="17343"/>
                  </a:lnTo>
                  <a:lnTo>
                    <a:pt x="16659" y="16324"/>
                  </a:lnTo>
                  <a:lnTo>
                    <a:pt x="19151" y="14884"/>
                  </a:lnTo>
                  <a:close/>
                  <a:moveTo>
                    <a:pt x="8271" y="15115"/>
                  </a:moveTo>
                  <a:lnTo>
                    <a:pt x="8336" y="16134"/>
                  </a:lnTo>
                  <a:lnTo>
                    <a:pt x="5845" y="17573"/>
                  </a:lnTo>
                  <a:lnTo>
                    <a:pt x="5779" y="16554"/>
                  </a:lnTo>
                  <a:lnTo>
                    <a:pt x="8271" y="15115"/>
                  </a:lnTo>
                  <a:close/>
                  <a:moveTo>
                    <a:pt x="16456" y="15226"/>
                  </a:moveTo>
                  <a:lnTo>
                    <a:pt x="16515" y="16245"/>
                  </a:lnTo>
                  <a:lnTo>
                    <a:pt x="14030" y="17685"/>
                  </a:lnTo>
                  <a:lnTo>
                    <a:pt x="13964" y="16666"/>
                  </a:lnTo>
                  <a:lnTo>
                    <a:pt x="16456" y="15226"/>
                  </a:lnTo>
                  <a:close/>
                  <a:moveTo>
                    <a:pt x="5575" y="15463"/>
                  </a:moveTo>
                  <a:lnTo>
                    <a:pt x="5641" y="16482"/>
                  </a:lnTo>
                  <a:lnTo>
                    <a:pt x="3149" y="17915"/>
                  </a:lnTo>
                  <a:lnTo>
                    <a:pt x="3083" y="16896"/>
                  </a:lnTo>
                  <a:lnTo>
                    <a:pt x="5575" y="15463"/>
                  </a:lnTo>
                  <a:close/>
                  <a:moveTo>
                    <a:pt x="13747" y="15581"/>
                  </a:moveTo>
                  <a:lnTo>
                    <a:pt x="13813" y="16600"/>
                  </a:lnTo>
                  <a:lnTo>
                    <a:pt x="11328" y="18040"/>
                  </a:lnTo>
                  <a:lnTo>
                    <a:pt x="11262" y="17021"/>
                  </a:lnTo>
                  <a:lnTo>
                    <a:pt x="13747" y="15581"/>
                  </a:lnTo>
                  <a:close/>
                  <a:moveTo>
                    <a:pt x="2867" y="15811"/>
                  </a:moveTo>
                  <a:lnTo>
                    <a:pt x="2932" y="16830"/>
                  </a:lnTo>
                  <a:lnTo>
                    <a:pt x="447" y="18270"/>
                  </a:lnTo>
                  <a:lnTo>
                    <a:pt x="381" y="17251"/>
                  </a:lnTo>
                  <a:lnTo>
                    <a:pt x="2867" y="15811"/>
                  </a:lnTo>
                  <a:close/>
                  <a:moveTo>
                    <a:pt x="11051" y="15930"/>
                  </a:moveTo>
                  <a:lnTo>
                    <a:pt x="11117" y="16949"/>
                  </a:lnTo>
                  <a:lnTo>
                    <a:pt x="8632" y="18382"/>
                  </a:lnTo>
                  <a:lnTo>
                    <a:pt x="8566" y="17363"/>
                  </a:lnTo>
                  <a:lnTo>
                    <a:pt x="11051" y="15930"/>
                  </a:lnTo>
                  <a:close/>
                  <a:moveTo>
                    <a:pt x="19230" y="16048"/>
                  </a:moveTo>
                  <a:lnTo>
                    <a:pt x="19296" y="17067"/>
                  </a:lnTo>
                  <a:lnTo>
                    <a:pt x="16804" y="18507"/>
                  </a:lnTo>
                  <a:lnTo>
                    <a:pt x="16738" y="17488"/>
                  </a:lnTo>
                  <a:lnTo>
                    <a:pt x="19230" y="16048"/>
                  </a:lnTo>
                  <a:close/>
                  <a:moveTo>
                    <a:pt x="8349" y="16285"/>
                  </a:moveTo>
                  <a:lnTo>
                    <a:pt x="8415" y="17304"/>
                  </a:lnTo>
                  <a:lnTo>
                    <a:pt x="5924" y="18737"/>
                  </a:lnTo>
                  <a:lnTo>
                    <a:pt x="5858" y="17718"/>
                  </a:lnTo>
                  <a:lnTo>
                    <a:pt x="8349" y="16285"/>
                  </a:lnTo>
                  <a:close/>
                  <a:moveTo>
                    <a:pt x="16528" y="16396"/>
                  </a:moveTo>
                  <a:lnTo>
                    <a:pt x="16594" y="17416"/>
                  </a:lnTo>
                  <a:lnTo>
                    <a:pt x="14102" y="18855"/>
                  </a:lnTo>
                  <a:lnTo>
                    <a:pt x="14036" y="17836"/>
                  </a:lnTo>
                  <a:lnTo>
                    <a:pt x="16528" y="16396"/>
                  </a:lnTo>
                  <a:close/>
                  <a:moveTo>
                    <a:pt x="5654" y="16627"/>
                  </a:moveTo>
                  <a:lnTo>
                    <a:pt x="5720" y="17646"/>
                  </a:lnTo>
                  <a:lnTo>
                    <a:pt x="3228" y="19085"/>
                  </a:lnTo>
                  <a:lnTo>
                    <a:pt x="3162" y="18066"/>
                  </a:lnTo>
                  <a:lnTo>
                    <a:pt x="5654" y="16627"/>
                  </a:lnTo>
                  <a:close/>
                  <a:moveTo>
                    <a:pt x="13832" y="16752"/>
                  </a:moveTo>
                  <a:lnTo>
                    <a:pt x="13898" y="17771"/>
                  </a:lnTo>
                  <a:lnTo>
                    <a:pt x="11407" y="19204"/>
                  </a:lnTo>
                  <a:lnTo>
                    <a:pt x="11341" y="18185"/>
                  </a:lnTo>
                  <a:lnTo>
                    <a:pt x="13832" y="16752"/>
                  </a:lnTo>
                  <a:close/>
                  <a:moveTo>
                    <a:pt x="2952" y="16968"/>
                  </a:moveTo>
                  <a:lnTo>
                    <a:pt x="3018" y="17994"/>
                  </a:lnTo>
                  <a:lnTo>
                    <a:pt x="526" y="19427"/>
                  </a:lnTo>
                  <a:lnTo>
                    <a:pt x="460" y="18408"/>
                  </a:lnTo>
                  <a:lnTo>
                    <a:pt x="2952" y="16968"/>
                  </a:lnTo>
                  <a:close/>
                  <a:moveTo>
                    <a:pt x="11124" y="17093"/>
                  </a:moveTo>
                  <a:lnTo>
                    <a:pt x="11196" y="18112"/>
                  </a:lnTo>
                  <a:lnTo>
                    <a:pt x="8704" y="19552"/>
                  </a:lnTo>
                  <a:lnTo>
                    <a:pt x="8639" y="18533"/>
                  </a:lnTo>
                  <a:lnTo>
                    <a:pt x="11124" y="17093"/>
                  </a:lnTo>
                  <a:close/>
                  <a:moveTo>
                    <a:pt x="8435" y="17442"/>
                  </a:moveTo>
                  <a:lnTo>
                    <a:pt x="8501" y="18461"/>
                  </a:lnTo>
                  <a:lnTo>
                    <a:pt x="6009" y="19901"/>
                  </a:lnTo>
                  <a:lnTo>
                    <a:pt x="5943" y="18875"/>
                  </a:lnTo>
                  <a:lnTo>
                    <a:pt x="8435" y="17442"/>
                  </a:lnTo>
                  <a:close/>
                  <a:moveTo>
                    <a:pt x="16607" y="17560"/>
                  </a:moveTo>
                  <a:lnTo>
                    <a:pt x="16672" y="18586"/>
                  </a:lnTo>
                  <a:lnTo>
                    <a:pt x="14187" y="20019"/>
                  </a:lnTo>
                  <a:lnTo>
                    <a:pt x="14122" y="19000"/>
                  </a:lnTo>
                  <a:lnTo>
                    <a:pt x="16607" y="17560"/>
                  </a:lnTo>
                  <a:close/>
                  <a:moveTo>
                    <a:pt x="5726" y="17790"/>
                  </a:moveTo>
                  <a:lnTo>
                    <a:pt x="5792" y="18816"/>
                  </a:lnTo>
                  <a:lnTo>
                    <a:pt x="3307" y="20249"/>
                  </a:lnTo>
                  <a:lnTo>
                    <a:pt x="3241" y="19230"/>
                  </a:lnTo>
                  <a:lnTo>
                    <a:pt x="5726" y="17790"/>
                  </a:lnTo>
                  <a:close/>
                  <a:moveTo>
                    <a:pt x="13911" y="17909"/>
                  </a:moveTo>
                  <a:lnTo>
                    <a:pt x="13977" y="18928"/>
                  </a:lnTo>
                  <a:lnTo>
                    <a:pt x="11492" y="20367"/>
                  </a:lnTo>
                  <a:lnTo>
                    <a:pt x="11426" y="19348"/>
                  </a:lnTo>
                  <a:lnTo>
                    <a:pt x="13911" y="17909"/>
                  </a:lnTo>
                  <a:close/>
                  <a:moveTo>
                    <a:pt x="3031" y="18139"/>
                  </a:moveTo>
                  <a:lnTo>
                    <a:pt x="3097" y="19158"/>
                  </a:lnTo>
                  <a:lnTo>
                    <a:pt x="612" y="20597"/>
                  </a:lnTo>
                  <a:lnTo>
                    <a:pt x="546" y="19578"/>
                  </a:lnTo>
                  <a:lnTo>
                    <a:pt x="3031" y="18139"/>
                  </a:lnTo>
                  <a:close/>
                  <a:moveTo>
                    <a:pt x="11209" y="18264"/>
                  </a:moveTo>
                  <a:lnTo>
                    <a:pt x="11275" y="19283"/>
                  </a:lnTo>
                  <a:lnTo>
                    <a:pt x="8783" y="20722"/>
                  </a:lnTo>
                  <a:lnTo>
                    <a:pt x="8718" y="19697"/>
                  </a:lnTo>
                  <a:lnTo>
                    <a:pt x="11209" y="18264"/>
                  </a:lnTo>
                  <a:close/>
                  <a:moveTo>
                    <a:pt x="8507" y="18605"/>
                  </a:moveTo>
                  <a:lnTo>
                    <a:pt x="8573" y="19624"/>
                  </a:lnTo>
                  <a:lnTo>
                    <a:pt x="6081" y="21064"/>
                  </a:lnTo>
                  <a:lnTo>
                    <a:pt x="6016" y="20045"/>
                  </a:lnTo>
                  <a:lnTo>
                    <a:pt x="8507" y="18605"/>
                  </a:lnTo>
                  <a:close/>
                  <a:moveTo>
                    <a:pt x="5812" y="18954"/>
                  </a:moveTo>
                  <a:lnTo>
                    <a:pt x="5878" y="19973"/>
                  </a:lnTo>
                  <a:lnTo>
                    <a:pt x="3386" y="21413"/>
                  </a:lnTo>
                  <a:lnTo>
                    <a:pt x="3320" y="20394"/>
                  </a:lnTo>
                  <a:lnTo>
                    <a:pt x="5812" y="18954"/>
                  </a:lnTo>
                  <a:close/>
                  <a:moveTo>
                    <a:pt x="13990" y="19079"/>
                  </a:moveTo>
                  <a:lnTo>
                    <a:pt x="14049" y="20098"/>
                  </a:lnTo>
                  <a:lnTo>
                    <a:pt x="11564" y="21531"/>
                  </a:lnTo>
                  <a:lnTo>
                    <a:pt x="11499" y="20512"/>
                  </a:lnTo>
                  <a:lnTo>
                    <a:pt x="13990" y="19079"/>
                  </a:lnTo>
                  <a:close/>
                  <a:moveTo>
                    <a:pt x="3110" y="19309"/>
                  </a:moveTo>
                  <a:lnTo>
                    <a:pt x="3176" y="20328"/>
                  </a:lnTo>
                  <a:lnTo>
                    <a:pt x="684" y="21761"/>
                  </a:lnTo>
                  <a:lnTo>
                    <a:pt x="618" y="20742"/>
                  </a:lnTo>
                  <a:lnTo>
                    <a:pt x="3110" y="19309"/>
                  </a:lnTo>
                  <a:close/>
                  <a:moveTo>
                    <a:pt x="11288" y="19421"/>
                  </a:moveTo>
                  <a:lnTo>
                    <a:pt x="11360" y="20440"/>
                  </a:lnTo>
                  <a:lnTo>
                    <a:pt x="8869" y="21879"/>
                  </a:lnTo>
                  <a:lnTo>
                    <a:pt x="8803" y="20860"/>
                  </a:lnTo>
                  <a:lnTo>
                    <a:pt x="11288" y="19421"/>
                  </a:lnTo>
                  <a:close/>
                  <a:moveTo>
                    <a:pt x="8586" y="19776"/>
                  </a:moveTo>
                  <a:lnTo>
                    <a:pt x="8652" y="20795"/>
                  </a:lnTo>
                  <a:lnTo>
                    <a:pt x="6167" y="22234"/>
                  </a:lnTo>
                  <a:lnTo>
                    <a:pt x="6101" y="21215"/>
                  </a:lnTo>
                  <a:lnTo>
                    <a:pt x="8586" y="19776"/>
                  </a:lnTo>
                  <a:close/>
                  <a:moveTo>
                    <a:pt x="5891" y="20118"/>
                  </a:moveTo>
                  <a:lnTo>
                    <a:pt x="5956" y="21137"/>
                  </a:lnTo>
                  <a:lnTo>
                    <a:pt x="3471" y="22576"/>
                  </a:lnTo>
                  <a:lnTo>
                    <a:pt x="3406" y="21557"/>
                  </a:lnTo>
                  <a:lnTo>
                    <a:pt x="5891" y="20118"/>
                  </a:lnTo>
                  <a:close/>
                  <a:moveTo>
                    <a:pt x="3189" y="20466"/>
                  </a:moveTo>
                  <a:lnTo>
                    <a:pt x="3254" y="21485"/>
                  </a:lnTo>
                  <a:lnTo>
                    <a:pt x="763" y="22925"/>
                  </a:lnTo>
                  <a:lnTo>
                    <a:pt x="697" y="21906"/>
                  </a:lnTo>
                  <a:lnTo>
                    <a:pt x="3189" y="20466"/>
                  </a:lnTo>
                  <a:close/>
                  <a:moveTo>
                    <a:pt x="11367" y="20584"/>
                  </a:moveTo>
                  <a:lnTo>
                    <a:pt x="11433" y="21610"/>
                  </a:lnTo>
                  <a:lnTo>
                    <a:pt x="8941" y="23043"/>
                  </a:lnTo>
                  <a:lnTo>
                    <a:pt x="8875" y="22024"/>
                  </a:lnTo>
                  <a:lnTo>
                    <a:pt x="11367" y="20584"/>
                  </a:lnTo>
                  <a:close/>
                  <a:moveTo>
                    <a:pt x="8672" y="20933"/>
                  </a:moveTo>
                  <a:lnTo>
                    <a:pt x="8737" y="21952"/>
                  </a:lnTo>
                  <a:lnTo>
                    <a:pt x="6246" y="23391"/>
                  </a:lnTo>
                  <a:lnTo>
                    <a:pt x="6180" y="22372"/>
                  </a:lnTo>
                  <a:lnTo>
                    <a:pt x="8672" y="20933"/>
                  </a:lnTo>
                  <a:close/>
                  <a:moveTo>
                    <a:pt x="5970" y="21288"/>
                  </a:moveTo>
                  <a:lnTo>
                    <a:pt x="6035" y="22307"/>
                  </a:lnTo>
                  <a:lnTo>
                    <a:pt x="3544" y="23746"/>
                  </a:lnTo>
                  <a:lnTo>
                    <a:pt x="3478" y="22727"/>
                  </a:lnTo>
                  <a:lnTo>
                    <a:pt x="5970" y="21288"/>
                  </a:lnTo>
                  <a:close/>
                  <a:moveTo>
                    <a:pt x="3274" y="21630"/>
                  </a:moveTo>
                  <a:lnTo>
                    <a:pt x="3340" y="22649"/>
                  </a:lnTo>
                  <a:lnTo>
                    <a:pt x="848" y="24088"/>
                  </a:lnTo>
                  <a:lnTo>
                    <a:pt x="783" y="23069"/>
                  </a:lnTo>
                  <a:lnTo>
                    <a:pt x="3274" y="21630"/>
                  </a:lnTo>
                  <a:close/>
                  <a:moveTo>
                    <a:pt x="8744" y="22103"/>
                  </a:moveTo>
                  <a:lnTo>
                    <a:pt x="8810" y="23122"/>
                  </a:lnTo>
                  <a:lnTo>
                    <a:pt x="6318" y="24555"/>
                  </a:lnTo>
                  <a:lnTo>
                    <a:pt x="6252" y="23536"/>
                  </a:lnTo>
                  <a:lnTo>
                    <a:pt x="8744" y="22103"/>
                  </a:lnTo>
                  <a:close/>
                  <a:moveTo>
                    <a:pt x="6048" y="22445"/>
                  </a:moveTo>
                  <a:lnTo>
                    <a:pt x="6114" y="23464"/>
                  </a:lnTo>
                  <a:lnTo>
                    <a:pt x="3623" y="24904"/>
                  </a:lnTo>
                  <a:lnTo>
                    <a:pt x="3557" y="23885"/>
                  </a:lnTo>
                  <a:lnTo>
                    <a:pt x="6048" y="22445"/>
                  </a:lnTo>
                  <a:close/>
                  <a:moveTo>
                    <a:pt x="3346" y="22800"/>
                  </a:moveTo>
                  <a:lnTo>
                    <a:pt x="3412" y="23819"/>
                  </a:lnTo>
                  <a:lnTo>
                    <a:pt x="921" y="25259"/>
                  </a:lnTo>
                  <a:lnTo>
                    <a:pt x="855" y="24240"/>
                  </a:lnTo>
                  <a:lnTo>
                    <a:pt x="3346" y="22800"/>
                  </a:lnTo>
                  <a:close/>
                  <a:moveTo>
                    <a:pt x="6134" y="23608"/>
                  </a:moveTo>
                  <a:lnTo>
                    <a:pt x="6200" y="24634"/>
                  </a:lnTo>
                  <a:lnTo>
                    <a:pt x="3708" y="26067"/>
                  </a:lnTo>
                  <a:lnTo>
                    <a:pt x="3642" y="25048"/>
                  </a:lnTo>
                  <a:lnTo>
                    <a:pt x="6134" y="23608"/>
                  </a:lnTo>
                  <a:close/>
                  <a:moveTo>
                    <a:pt x="3425" y="23963"/>
                  </a:moveTo>
                  <a:lnTo>
                    <a:pt x="3491" y="24982"/>
                  </a:lnTo>
                  <a:lnTo>
                    <a:pt x="1006" y="26422"/>
                  </a:lnTo>
                  <a:lnTo>
                    <a:pt x="940" y="25403"/>
                  </a:lnTo>
                  <a:lnTo>
                    <a:pt x="3425" y="23963"/>
                  </a:lnTo>
                  <a:close/>
                  <a:moveTo>
                    <a:pt x="3511" y="25127"/>
                  </a:moveTo>
                  <a:lnTo>
                    <a:pt x="3577" y="26146"/>
                  </a:lnTo>
                  <a:lnTo>
                    <a:pt x="1085" y="27579"/>
                  </a:lnTo>
                  <a:lnTo>
                    <a:pt x="1019" y="26560"/>
                  </a:lnTo>
                  <a:lnTo>
                    <a:pt x="3511" y="25127"/>
                  </a:lnTo>
                  <a:close/>
                  <a:moveTo>
                    <a:pt x="23727" y="0"/>
                  </a:moveTo>
                  <a:lnTo>
                    <a:pt x="33" y="13668"/>
                  </a:lnTo>
                  <a:lnTo>
                    <a:pt x="0" y="13688"/>
                  </a:lnTo>
                  <a:lnTo>
                    <a:pt x="960" y="27803"/>
                  </a:lnTo>
                  <a:lnTo>
                    <a:pt x="1091" y="27730"/>
                  </a:lnTo>
                  <a:lnTo>
                    <a:pt x="3583" y="26291"/>
                  </a:lnTo>
                  <a:lnTo>
                    <a:pt x="3715" y="26218"/>
                  </a:lnTo>
                  <a:lnTo>
                    <a:pt x="6206" y="24779"/>
                  </a:lnTo>
                  <a:lnTo>
                    <a:pt x="6338" y="24706"/>
                  </a:lnTo>
                  <a:lnTo>
                    <a:pt x="8829" y="23267"/>
                  </a:lnTo>
                  <a:lnTo>
                    <a:pt x="8961" y="23194"/>
                  </a:lnTo>
                  <a:lnTo>
                    <a:pt x="11446" y="21754"/>
                  </a:lnTo>
                  <a:lnTo>
                    <a:pt x="11577" y="21682"/>
                  </a:lnTo>
                  <a:lnTo>
                    <a:pt x="14069" y="20242"/>
                  </a:lnTo>
                  <a:lnTo>
                    <a:pt x="14201" y="20170"/>
                  </a:lnTo>
                  <a:lnTo>
                    <a:pt x="16692" y="18730"/>
                  </a:lnTo>
                  <a:lnTo>
                    <a:pt x="16824" y="18658"/>
                  </a:lnTo>
                  <a:lnTo>
                    <a:pt x="19315" y="17218"/>
                  </a:lnTo>
                  <a:lnTo>
                    <a:pt x="19447" y="17146"/>
                  </a:lnTo>
                  <a:lnTo>
                    <a:pt x="21932" y="15706"/>
                  </a:lnTo>
                  <a:lnTo>
                    <a:pt x="22063" y="15634"/>
                  </a:lnTo>
                  <a:lnTo>
                    <a:pt x="24555" y="14194"/>
                  </a:lnTo>
                  <a:lnTo>
                    <a:pt x="24686" y="14122"/>
                  </a:lnTo>
                  <a:lnTo>
                    <a:pt x="23727"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67"/>
            <p:cNvSpPr/>
            <p:nvPr/>
          </p:nvSpPr>
          <p:spPr>
            <a:xfrm>
              <a:off x="5095462" y="3642493"/>
              <a:ext cx="292675" cy="187214"/>
            </a:xfrm>
            <a:custGeom>
              <a:avLst/>
              <a:gdLst/>
              <a:ahLst/>
              <a:cxnLst/>
              <a:rect l="l" t="t" r="r" b="b"/>
              <a:pathLst>
                <a:path w="6358" h="4067" extrusionOk="0">
                  <a:moveTo>
                    <a:pt x="0" y="0"/>
                  </a:moveTo>
                  <a:lnTo>
                    <a:pt x="658" y="2735"/>
                  </a:lnTo>
                  <a:cubicBezTo>
                    <a:pt x="704" y="3064"/>
                    <a:pt x="954" y="3386"/>
                    <a:pt x="1388" y="3642"/>
                  </a:cubicBezTo>
                  <a:cubicBezTo>
                    <a:pt x="1881" y="3925"/>
                    <a:pt x="2528" y="4066"/>
                    <a:pt x="3177" y="4066"/>
                  </a:cubicBezTo>
                  <a:cubicBezTo>
                    <a:pt x="3825" y="4066"/>
                    <a:pt x="4474" y="3925"/>
                    <a:pt x="4971" y="3642"/>
                  </a:cubicBezTo>
                  <a:cubicBezTo>
                    <a:pt x="5437" y="3373"/>
                    <a:pt x="5687" y="3018"/>
                    <a:pt x="5713" y="2663"/>
                  </a:cubicBezTo>
                  <a:lnTo>
                    <a:pt x="6358"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67"/>
            <p:cNvSpPr/>
            <p:nvPr/>
          </p:nvSpPr>
          <p:spPr>
            <a:xfrm>
              <a:off x="5095784" y="3643367"/>
              <a:ext cx="290833" cy="187260"/>
            </a:xfrm>
            <a:custGeom>
              <a:avLst/>
              <a:gdLst/>
              <a:ahLst/>
              <a:cxnLst/>
              <a:rect l="l" t="t" r="r" b="b"/>
              <a:pathLst>
                <a:path w="6318" h="4068" extrusionOk="0">
                  <a:moveTo>
                    <a:pt x="0" y="1"/>
                  </a:moveTo>
                  <a:lnTo>
                    <a:pt x="657" y="2736"/>
                  </a:lnTo>
                  <a:cubicBezTo>
                    <a:pt x="710" y="3065"/>
                    <a:pt x="953" y="3387"/>
                    <a:pt x="1387" y="3636"/>
                  </a:cubicBezTo>
                  <a:cubicBezTo>
                    <a:pt x="1887" y="3924"/>
                    <a:pt x="2535" y="4067"/>
                    <a:pt x="3184" y="4067"/>
                  </a:cubicBezTo>
                  <a:cubicBezTo>
                    <a:pt x="3456" y="4067"/>
                    <a:pt x="3728" y="4042"/>
                    <a:pt x="3991" y="3991"/>
                  </a:cubicBezTo>
                  <a:lnTo>
                    <a:pt x="3991" y="3991"/>
                  </a:lnTo>
                  <a:cubicBezTo>
                    <a:pt x="3871" y="4000"/>
                    <a:pt x="3754" y="4005"/>
                    <a:pt x="3640" y="4005"/>
                  </a:cubicBezTo>
                  <a:cubicBezTo>
                    <a:pt x="2247" y="4005"/>
                    <a:pt x="1309" y="3365"/>
                    <a:pt x="1157" y="2775"/>
                  </a:cubicBezTo>
                  <a:cubicBezTo>
                    <a:pt x="1091" y="2519"/>
                    <a:pt x="980" y="1954"/>
                    <a:pt x="980" y="1953"/>
                  </a:cubicBezTo>
                  <a:lnTo>
                    <a:pt x="980" y="1953"/>
                  </a:lnTo>
                  <a:cubicBezTo>
                    <a:pt x="1614" y="2272"/>
                    <a:pt x="2407" y="2433"/>
                    <a:pt x="3201" y="2433"/>
                  </a:cubicBezTo>
                  <a:cubicBezTo>
                    <a:pt x="4061" y="2433"/>
                    <a:pt x="4922" y="2244"/>
                    <a:pt x="5582" y="1861"/>
                  </a:cubicBezTo>
                  <a:cubicBezTo>
                    <a:pt x="5726" y="1783"/>
                    <a:pt x="5851" y="1691"/>
                    <a:pt x="5956" y="1598"/>
                  </a:cubicBezTo>
                  <a:lnTo>
                    <a:pt x="6318" y="139"/>
                  </a:lnTo>
                  <a:lnTo>
                    <a:pt x="6318" y="139"/>
                  </a:lnTo>
                  <a:cubicBezTo>
                    <a:pt x="6154" y="317"/>
                    <a:pt x="5943" y="494"/>
                    <a:pt x="5680" y="645"/>
                  </a:cubicBezTo>
                  <a:cubicBezTo>
                    <a:pt x="4989" y="1045"/>
                    <a:pt x="4084" y="1246"/>
                    <a:pt x="3177" y="1246"/>
                  </a:cubicBezTo>
                  <a:cubicBezTo>
                    <a:pt x="2325" y="1246"/>
                    <a:pt x="1471" y="1068"/>
                    <a:pt x="795" y="711"/>
                  </a:cubicBezTo>
                  <a:lnTo>
                    <a:pt x="960" y="60"/>
                  </a:lnTo>
                  <a:lnTo>
                    <a:pt x="914"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67"/>
            <p:cNvSpPr/>
            <p:nvPr/>
          </p:nvSpPr>
          <p:spPr>
            <a:xfrm>
              <a:off x="5074564" y="3500304"/>
              <a:ext cx="334472" cy="187859"/>
            </a:xfrm>
            <a:custGeom>
              <a:avLst/>
              <a:gdLst/>
              <a:ahLst/>
              <a:cxnLst/>
              <a:rect l="l" t="t" r="r" b="b"/>
              <a:pathLst>
                <a:path w="7266" h="4081" extrusionOk="0">
                  <a:moveTo>
                    <a:pt x="3636" y="1"/>
                  </a:moveTo>
                  <a:cubicBezTo>
                    <a:pt x="2732" y="1"/>
                    <a:pt x="1828" y="200"/>
                    <a:pt x="1138" y="598"/>
                  </a:cubicBezTo>
                  <a:cubicBezTo>
                    <a:pt x="336" y="1058"/>
                    <a:pt x="1" y="1682"/>
                    <a:pt x="126" y="2287"/>
                  </a:cubicBezTo>
                  <a:cubicBezTo>
                    <a:pt x="159" y="2452"/>
                    <a:pt x="231" y="2622"/>
                    <a:pt x="336" y="2780"/>
                  </a:cubicBezTo>
                  <a:cubicBezTo>
                    <a:pt x="514" y="3030"/>
                    <a:pt x="777" y="3280"/>
                    <a:pt x="1138" y="3484"/>
                  </a:cubicBezTo>
                  <a:cubicBezTo>
                    <a:pt x="1828" y="3881"/>
                    <a:pt x="2732" y="4080"/>
                    <a:pt x="3636" y="4080"/>
                  </a:cubicBezTo>
                  <a:cubicBezTo>
                    <a:pt x="4540" y="4080"/>
                    <a:pt x="5444" y="3881"/>
                    <a:pt x="6135" y="3484"/>
                  </a:cubicBezTo>
                  <a:cubicBezTo>
                    <a:pt x="6496" y="3280"/>
                    <a:pt x="6759" y="3030"/>
                    <a:pt x="6930" y="2780"/>
                  </a:cubicBezTo>
                  <a:cubicBezTo>
                    <a:pt x="7035" y="2622"/>
                    <a:pt x="7108" y="2452"/>
                    <a:pt x="7140" y="2287"/>
                  </a:cubicBezTo>
                  <a:cubicBezTo>
                    <a:pt x="7265" y="1682"/>
                    <a:pt x="6930" y="1058"/>
                    <a:pt x="6135" y="598"/>
                  </a:cubicBezTo>
                  <a:cubicBezTo>
                    <a:pt x="5444" y="200"/>
                    <a:pt x="4540" y="1"/>
                    <a:pt x="363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67"/>
            <p:cNvSpPr/>
            <p:nvPr/>
          </p:nvSpPr>
          <p:spPr>
            <a:xfrm>
              <a:off x="5080640" y="3605576"/>
              <a:ext cx="323240" cy="130548"/>
            </a:xfrm>
            <a:custGeom>
              <a:avLst/>
              <a:gdLst/>
              <a:ahLst/>
              <a:cxnLst/>
              <a:rect l="l" t="t" r="r" b="b"/>
              <a:pathLst>
                <a:path w="7022" h="2836" extrusionOk="0">
                  <a:moveTo>
                    <a:pt x="7022" y="0"/>
                  </a:moveTo>
                  <a:lnTo>
                    <a:pt x="7022" y="0"/>
                  </a:lnTo>
                  <a:cubicBezTo>
                    <a:pt x="6976" y="165"/>
                    <a:pt x="6910" y="335"/>
                    <a:pt x="6805" y="493"/>
                  </a:cubicBezTo>
                  <a:cubicBezTo>
                    <a:pt x="6634" y="743"/>
                    <a:pt x="6371" y="993"/>
                    <a:pt x="6009" y="1197"/>
                  </a:cubicBezTo>
                  <a:cubicBezTo>
                    <a:pt x="5319" y="1594"/>
                    <a:pt x="4415" y="1793"/>
                    <a:pt x="3511" y="1793"/>
                  </a:cubicBezTo>
                  <a:cubicBezTo>
                    <a:pt x="2607" y="1793"/>
                    <a:pt x="1703" y="1594"/>
                    <a:pt x="1013" y="1197"/>
                  </a:cubicBezTo>
                  <a:cubicBezTo>
                    <a:pt x="651" y="993"/>
                    <a:pt x="388" y="743"/>
                    <a:pt x="217" y="493"/>
                  </a:cubicBezTo>
                  <a:cubicBezTo>
                    <a:pt x="105" y="335"/>
                    <a:pt x="33" y="165"/>
                    <a:pt x="0" y="0"/>
                  </a:cubicBezTo>
                  <a:lnTo>
                    <a:pt x="0" y="0"/>
                  </a:lnTo>
                  <a:lnTo>
                    <a:pt x="158" y="1072"/>
                  </a:lnTo>
                  <a:cubicBezTo>
                    <a:pt x="230" y="1512"/>
                    <a:pt x="553" y="1926"/>
                    <a:pt x="1124" y="2268"/>
                  </a:cubicBezTo>
                  <a:cubicBezTo>
                    <a:pt x="1782" y="2646"/>
                    <a:pt x="2645" y="2835"/>
                    <a:pt x="3508" y="2835"/>
                  </a:cubicBezTo>
                  <a:cubicBezTo>
                    <a:pt x="4371" y="2835"/>
                    <a:pt x="5233" y="2646"/>
                    <a:pt x="5891" y="2268"/>
                  </a:cubicBezTo>
                  <a:cubicBezTo>
                    <a:pt x="6463" y="1940"/>
                    <a:pt x="6778" y="1519"/>
                    <a:pt x="6864" y="1091"/>
                  </a:cubicBezTo>
                  <a:lnTo>
                    <a:pt x="6870" y="1032"/>
                  </a:lnTo>
                  <a:lnTo>
                    <a:pt x="7022"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67"/>
            <p:cNvSpPr/>
            <p:nvPr/>
          </p:nvSpPr>
          <p:spPr>
            <a:xfrm>
              <a:off x="5103011" y="3515817"/>
              <a:ext cx="277576" cy="156603"/>
            </a:xfrm>
            <a:custGeom>
              <a:avLst/>
              <a:gdLst/>
              <a:ahLst/>
              <a:cxnLst/>
              <a:rect l="l" t="t" r="r" b="b"/>
              <a:pathLst>
                <a:path w="6030" h="3402" extrusionOk="0">
                  <a:moveTo>
                    <a:pt x="3018" y="1"/>
                  </a:moveTo>
                  <a:cubicBezTo>
                    <a:pt x="2264" y="1"/>
                    <a:pt x="1510" y="169"/>
                    <a:pt x="934" y="504"/>
                  </a:cubicBezTo>
                  <a:cubicBezTo>
                    <a:pt x="290" y="879"/>
                    <a:pt x="1" y="1391"/>
                    <a:pt x="93" y="1871"/>
                  </a:cubicBezTo>
                  <a:cubicBezTo>
                    <a:pt x="159" y="2253"/>
                    <a:pt x="435" y="2614"/>
                    <a:pt x="934" y="2903"/>
                  </a:cubicBezTo>
                  <a:cubicBezTo>
                    <a:pt x="1510" y="3235"/>
                    <a:pt x="2264" y="3401"/>
                    <a:pt x="3018" y="3401"/>
                  </a:cubicBezTo>
                  <a:cubicBezTo>
                    <a:pt x="3773" y="3401"/>
                    <a:pt x="4527" y="3235"/>
                    <a:pt x="5102" y="2903"/>
                  </a:cubicBezTo>
                  <a:cubicBezTo>
                    <a:pt x="5602" y="2614"/>
                    <a:pt x="5885" y="2246"/>
                    <a:pt x="5950" y="1871"/>
                  </a:cubicBezTo>
                  <a:cubicBezTo>
                    <a:pt x="6029" y="1391"/>
                    <a:pt x="5753" y="879"/>
                    <a:pt x="5102" y="504"/>
                  </a:cubicBezTo>
                  <a:cubicBezTo>
                    <a:pt x="4527" y="169"/>
                    <a:pt x="3773" y="1"/>
                    <a:pt x="3018"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67"/>
            <p:cNvSpPr/>
            <p:nvPr/>
          </p:nvSpPr>
          <p:spPr>
            <a:xfrm>
              <a:off x="5115716" y="3551260"/>
              <a:ext cx="252166" cy="121434"/>
            </a:xfrm>
            <a:custGeom>
              <a:avLst/>
              <a:gdLst/>
              <a:ahLst/>
              <a:cxnLst/>
              <a:rect l="l" t="t" r="r" b="b"/>
              <a:pathLst>
                <a:path w="5478" h="2638" extrusionOk="0">
                  <a:moveTo>
                    <a:pt x="2743" y="0"/>
                  </a:moveTo>
                  <a:cubicBezTo>
                    <a:pt x="2042" y="0"/>
                    <a:pt x="1342" y="155"/>
                    <a:pt x="810" y="464"/>
                  </a:cubicBezTo>
                  <a:cubicBezTo>
                    <a:pt x="284" y="766"/>
                    <a:pt x="21" y="1167"/>
                    <a:pt x="1" y="1561"/>
                  </a:cubicBezTo>
                  <a:cubicBezTo>
                    <a:pt x="152" y="1772"/>
                    <a:pt x="362" y="1969"/>
                    <a:pt x="658" y="2140"/>
                  </a:cubicBezTo>
                  <a:cubicBezTo>
                    <a:pt x="1234" y="2472"/>
                    <a:pt x="1988" y="2638"/>
                    <a:pt x="2742" y="2638"/>
                  </a:cubicBezTo>
                  <a:cubicBezTo>
                    <a:pt x="3497" y="2638"/>
                    <a:pt x="4251" y="2472"/>
                    <a:pt x="4826" y="2140"/>
                  </a:cubicBezTo>
                  <a:cubicBezTo>
                    <a:pt x="5122" y="1969"/>
                    <a:pt x="5339" y="1772"/>
                    <a:pt x="5477" y="1561"/>
                  </a:cubicBezTo>
                  <a:cubicBezTo>
                    <a:pt x="5464" y="1167"/>
                    <a:pt x="5208" y="766"/>
                    <a:pt x="4682" y="464"/>
                  </a:cubicBezTo>
                  <a:cubicBezTo>
                    <a:pt x="4146" y="155"/>
                    <a:pt x="3444" y="0"/>
                    <a:pt x="274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67"/>
            <p:cNvSpPr/>
            <p:nvPr/>
          </p:nvSpPr>
          <p:spPr>
            <a:xfrm>
              <a:off x="5223751" y="3317425"/>
              <a:ext cx="98740" cy="249634"/>
            </a:xfrm>
            <a:custGeom>
              <a:avLst/>
              <a:gdLst/>
              <a:ahLst/>
              <a:cxnLst/>
              <a:rect l="l" t="t" r="r" b="b"/>
              <a:pathLst>
                <a:path w="2145" h="5423" extrusionOk="0">
                  <a:moveTo>
                    <a:pt x="1690" y="1"/>
                  </a:moveTo>
                  <a:cubicBezTo>
                    <a:pt x="1480" y="1"/>
                    <a:pt x="576" y="1743"/>
                    <a:pt x="297" y="2907"/>
                  </a:cubicBezTo>
                  <a:cubicBezTo>
                    <a:pt x="1" y="4110"/>
                    <a:pt x="86" y="5261"/>
                    <a:pt x="612" y="5406"/>
                  </a:cubicBezTo>
                  <a:cubicBezTo>
                    <a:pt x="654" y="5417"/>
                    <a:pt x="697" y="5422"/>
                    <a:pt x="741" y="5422"/>
                  </a:cubicBezTo>
                  <a:cubicBezTo>
                    <a:pt x="1256" y="5422"/>
                    <a:pt x="1855" y="4641"/>
                    <a:pt x="2006" y="3223"/>
                  </a:cubicBezTo>
                  <a:cubicBezTo>
                    <a:pt x="2144" y="1961"/>
                    <a:pt x="1894" y="48"/>
                    <a:pt x="1697" y="2"/>
                  </a:cubicBezTo>
                  <a:cubicBezTo>
                    <a:pt x="1695" y="1"/>
                    <a:pt x="1693" y="1"/>
                    <a:pt x="1690"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67"/>
            <p:cNvSpPr/>
            <p:nvPr/>
          </p:nvSpPr>
          <p:spPr>
            <a:xfrm>
              <a:off x="5223751" y="3317425"/>
              <a:ext cx="98740" cy="249634"/>
            </a:xfrm>
            <a:custGeom>
              <a:avLst/>
              <a:gdLst/>
              <a:ahLst/>
              <a:cxnLst/>
              <a:rect l="l" t="t" r="r" b="b"/>
              <a:pathLst>
                <a:path w="2145" h="5423" extrusionOk="0">
                  <a:moveTo>
                    <a:pt x="1690" y="1"/>
                  </a:moveTo>
                  <a:cubicBezTo>
                    <a:pt x="1480" y="1"/>
                    <a:pt x="576" y="1743"/>
                    <a:pt x="297" y="2907"/>
                  </a:cubicBezTo>
                  <a:cubicBezTo>
                    <a:pt x="1" y="4110"/>
                    <a:pt x="86" y="5261"/>
                    <a:pt x="612" y="5406"/>
                  </a:cubicBezTo>
                  <a:cubicBezTo>
                    <a:pt x="654" y="5417"/>
                    <a:pt x="697" y="5422"/>
                    <a:pt x="741" y="5422"/>
                  </a:cubicBezTo>
                  <a:cubicBezTo>
                    <a:pt x="1256" y="5422"/>
                    <a:pt x="1855" y="4641"/>
                    <a:pt x="2006" y="3223"/>
                  </a:cubicBezTo>
                  <a:cubicBezTo>
                    <a:pt x="2144" y="1961"/>
                    <a:pt x="1894" y="48"/>
                    <a:pt x="1697" y="2"/>
                  </a:cubicBezTo>
                  <a:cubicBezTo>
                    <a:pt x="1695" y="1"/>
                    <a:pt x="1693" y="1"/>
                    <a:pt x="1690"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67"/>
            <p:cNvSpPr/>
            <p:nvPr/>
          </p:nvSpPr>
          <p:spPr>
            <a:xfrm>
              <a:off x="5230748" y="3353789"/>
              <a:ext cx="87186" cy="152828"/>
            </a:xfrm>
            <a:custGeom>
              <a:avLst/>
              <a:gdLst/>
              <a:ahLst/>
              <a:cxnLst/>
              <a:rect l="l" t="t" r="r" b="b"/>
              <a:pathLst>
                <a:path w="1894" h="3320" extrusionOk="0">
                  <a:moveTo>
                    <a:pt x="1808" y="228"/>
                  </a:moveTo>
                  <a:cubicBezTo>
                    <a:pt x="1808" y="229"/>
                    <a:pt x="1808" y="230"/>
                    <a:pt x="1808" y="231"/>
                  </a:cubicBezTo>
                  <a:cubicBezTo>
                    <a:pt x="1808" y="229"/>
                    <a:pt x="1808" y="229"/>
                    <a:pt x="1808" y="228"/>
                  </a:cubicBezTo>
                  <a:close/>
                  <a:moveTo>
                    <a:pt x="999" y="0"/>
                  </a:moveTo>
                  <a:cubicBezTo>
                    <a:pt x="980" y="27"/>
                    <a:pt x="973" y="60"/>
                    <a:pt x="953" y="86"/>
                  </a:cubicBezTo>
                  <a:cubicBezTo>
                    <a:pt x="967" y="119"/>
                    <a:pt x="973" y="158"/>
                    <a:pt x="986" y="191"/>
                  </a:cubicBezTo>
                  <a:cubicBezTo>
                    <a:pt x="1025" y="306"/>
                    <a:pt x="1126" y="462"/>
                    <a:pt x="1262" y="462"/>
                  </a:cubicBezTo>
                  <a:cubicBezTo>
                    <a:pt x="1289" y="462"/>
                    <a:pt x="1318" y="455"/>
                    <a:pt x="1348" y="441"/>
                  </a:cubicBezTo>
                  <a:cubicBezTo>
                    <a:pt x="1427" y="408"/>
                    <a:pt x="1473" y="323"/>
                    <a:pt x="1532" y="277"/>
                  </a:cubicBezTo>
                  <a:cubicBezTo>
                    <a:pt x="1578" y="226"/>
                    <a:pt x="1635" y="202"/>
                    <a:pt x="1697" y="202"/>
                  </a:cubicBezTo>
                  <a:cubicBezTo>
                    <a:pt x="1731" y="202"/>
                    <a:pt x="1766" y="210"/>
                    <a:pt x="1801" y="224"/>
                  </a:cubicBezTo>
                  <a:cubicBezTo>
                    <a:pt x="1801" y="224"/>
                    <a:pt x="1806" y="224"/>
                    <a:pt x="1808" y="228"/>
                  </a:cubicBezTo>
                  <a:lnTo>
                    <a:pt x="1808" y="228"/>
                  </a:lnTo>
                  <a:cubicBezTo>
                    <a:pt x="1801" y="189"/>
                    <a:pt x="1801" y="151"/>
                    <a:pt x="1795" y="112"/>
                  </a:cubicBezTo>
                  <a:cubicBezTo>
                    <a:pt x="1775" y="99"/>
                    <a:pt x="1762" y="99"/>
                    <a:pt x="1742" y="99"/>
                  </a:cubicBezTo>
                  <a:cubicBezTo>
                    <a:pt x="1728" y="98"/>
                    <a:pt x="1713" y="97"/>
                    <a:pt x="1698" y="97"/>
                  </a:cubicBezTo>
                  <a:cubicBezTo>
                    <a:pt x="1639" y="97"/>
                    <a:pt x="1578" y="110"/>
                    <a:pt x="1525" y="152"/>
                  </a:cubicBezTo>
                  <a:cubicBezTo>
                    <a:pt x="1446" y="198"/>
                    <a:pt x="1407" y="290"/>
                    <a:pt x="1335" y="342"/>
                  </a:cubicBezTo>
                  <a:cubicBezTo>
                    <a:pt x="1307" y="358"/>
                    <a:pt x="1281" y="365"/>
                    <a:pt x="1256" y="365"/>
                  </a:cubicBezTo>
                  <a:cubicBezTo>
                    <a:pt x="1155" y="365"/>
                    <a:pt x="1077" y="253"/>
                    <a:pt x="1045" y="158"/>
                  </a:cubicBezTo>
                  <a:cubicBezTo>
                    <a:pt x="1032" y="112"/>
                    <a:pt x="1013" y="53"/>
                    <a:pt x="999" y="0"/>
                  </a:cubicBezTo>
                  <a:close/>
                  <a:moveTo>
                    <a:pt x="658" y="710"/>
                  </a:moveTo>
                  <a:cubicBezTo>
                    <a:pt x="644" y="743"/>
                    <a:pt x="638" y="776"/>
                    <a:pt x="618" y="809"/>
                  </a:cubicBezTo>
                  <a:cubicBezTo>
                    <a:pt x="651" y="835"/>
                    <a:pt x="690" y="868"/>
                    <a:pt x="723" y="914"/>
                  </a:cubicBezTo>
                  <a:cubicBezTo>
                    <a:pt x="822" y="1065"/>
                    <a:pt x="881" y="1315"/>
                    <a:pt x="1105" y="1315"/>
                  </a:cubicBezTo>
                  <a:cubicBezTo>
                    <a:pt x="1282" y="1315"/>
                    <a:pt x="1374" y="1131"/>
                    <a:pt x="1539" y="1085"/>
                  </a:cubicBezTo>
                  <a:cubicBezTo>
                    <a:pt x="1562" y="1079"/>
                    <a:pt x="1586" y="1076"/>
                    <a:pt x="1609" y="1076"/>
                  </a:cubicBezTo>
                  <a:cubicBezTo>
                    <a:pt x="1714" y="1076"/>
                    <a:pt x="1813" y="1132"/>
                    <a:pt x="1894" y="1197"/>
                  </a:cubicBezTo>
                  <a:cubicBezTo>
                    <a:pt x="1894" y="1144"/>
                    <a:pt x="1894" y="1105"/>
                    <a:pt x="1887" y="1052"/>
                  </a:cubicBezTo>
                  <a:cubicBezTo>
                    <a:pt x="1800" y="1002"/>
                    <a:pt x="1701" y="947"/>
                    <a:pt x="1595" y="947"/>
                  </a:cubicBezTo>
                  <a:cubicBezTo>
                    <a:pt x="1589" y="947"/>
                    <a:pt x="1584" y="947"/>
                    <a:pt x="1578" y="947"/>
                  </a:cubicBezTo>
                  <a:cubicBezTo>
                    <a:pt x="1479" y="947"/>
                    <a:pt x="1400" y="1006"/>
                    <a:pt x="1328" y="1065"/>
                  </a:cubicBezTo>
                  <a:cubicBezTo>
                    <a:pt x="1260" y="1118"/>
                    <a:pt x="1183" y="1192"/>
                    <a:pt x="1097" y="1192"/>
                  </a:cubicBezTo>
                  <a:cubicBezTo>
                    <a:pt x="1076" y="1192"/>
                    <a:pt x="1054" y="1188"/>
                    <a:pt x="1032" y="1177"/>
                  </a:cubicBezTo>
                  <a:cubicBezTo>
                    <a:pt x="901" y="1131"/>
                    <a:pt x="868" y="967"/>
                    <a:pt x="802" y="855"/>
                  </a:cubicBezTo>
                  <a:cubicBezTo>
                    <a:pt x="769" y="802"/>
                    <a:pt x="717" y="750"/>
                    <a:pt x="658" y="710"/>
                  </a:cubicBezTo>
                  <a:close/>
                  <a:moveTo>
                    <a:pt x="321" y="1630"/>
                  </a:moveTo>
                  <a:cubicBezTo>
                    <a:pt x="310" y="1630"/>
                    <a:pt x="300" y="1630"/>
                    <a:pt x="289" y="1631"/>
                  </a:cubicBezTo>
                  <a:cubicBezTo>
                    <a:pt x="283" y="1664"/>
                    <a:pt x="263" y="1697"/>
                    <a:pt x="257" y="1729"/>
                  </a:cubicBezTo>
                  <a:cubicBezTo>
                    <a:pt x="283" y="1726"/>
                    <a:pt x="306" y="1724"/>
                    <a:pt x="328" y="1724"/>
                  </a:cubicBezTo>
                  <a:cubicBezTo>
                    <a:pt x="350" y="1724"/>
                    <a:pt x="372" y="1726"/>
                    <a:pt x="395" y="1729"/>
                  </a:cubicBezTo>
                  <a:cubicBezTo>
                    <a:pt x="513" y="1756"/>
                    <a:pt x="579" y="1841"/>
                    <a:pt x="638" y="1940"/>
                  </a:cubicBezTo>
                  <a:cubicBezTo>
                    <a:pt x="717" y="2085"/>
                    <a:pt x="812" y="2286"/>
                    <a:pt x="1001" y="2286"/>
                  </a:cubicBezTo>
                  <a:cubicBezTo>
                    <a:pt x="1017" y="2286"/>
                    <a:pt x="1034" y="2285"/>
                    <a:pt x="1052" y="2282"/>
                  </a:cubicBezTo>
                  <a:cubicBezTo>
                    <a:pt x="1151" y="2262"/>
                    <a:pt x="1230" y="2190"/>
                    <a:pt x="1308" y="2137"/>
                  </a:cubicBezTo>
                  <a:cubicBezTo>
                    <a:pt x="1392" y="2074"/>
                    <a:pt x="1488" y="2028"/>
                    <a:pt x="1593" y="2028"/>
                  </a:cubicBezTo>
                  <a:cubicBezTo>
                    <a:pt x="1620" y="2028"/>
                    <a:pt x="1648" y="2032"/>
                    <a:pt x="1677" y="2038"/>
                  </a:cubicBezTo>
                  <a:cubicBezTo>
                    <a:pt x="1762" y="2058"/>
                    <a:pt x="1828" y="2098"/>
                    <a:pt x="1887" y="2144"/>
                  </a:cubicBezTo>
                  <a:cubicBezTo>
                    <a:pt x="1887" y="2104"/>
                    <a:pt x="1894" y="2065"/>
                    <a:pt x="1894" y="2025"/>
                  </a:cubicBezTo>
                  <a:cubicBezTo>
                    <a:pt x="1821" y="1966"/>
                    <a:pt x="1736" y="1927"/>
                    <a:pt x="1637" y="1907"/>
                  </a:cubicBezTo>
                  <a:cubicBezTo>
                    <a:pt x="1618" y="1905"/>
                    <a:pt x="1599" y="1904"/>
                    <a:pt x="1581" y="1904"/>
                  </a:cubicBezTo>
                  <a:cubicBezTo>
                    <a:pt x="1492" y="1904"/>
                    <a:pt x="1411" y="1929"/>
                    <a:pt x="1335" y="1973"/>
                  </a:cubicBezTo>
                  <a:cubicBezTo>
                    <a:pt x="1236" y="2032"/>
                    <a:pt x="1151" y="2130"/>
                    <a:pt x="1045" y="2163"/>
                  </a:cubicBezTo>
                  <a:cubicBezTo>
                    <a:pt x="1024" y="2169"/>
                    <a:pt x="1004" y="2172"/>
                    <a:pt x="985" y="2172"/>
                  </a:cubicBezTo>
                  <a:cubicBezTo>
                    <a:pt x="765" y="2172"/>
                    <a:pt x="697" y="1812"/>
                    <a:pt x="539" y="1697"/>
                  </a:cubicBezTo>
                  <a:cubicBezTo>
                    <a:pt x="470" y="1650"/>
                    <a:pt x="396" y="1630"/>
                    <a:pt x="321" y="1630"/>
                  </a:cubicBezTo>
                  <a:close/>
                  <a:moveTo>
                    <a:pt x="56" y="2720"/>
                  </a:moveTo>
                  <a:cubicBezTo>
                    <a:pt x="44" y="2720"/>
                    <a:pt x="32" y="2721"/>
                    <a:pt x="20" y="2722"/>
                  </a:cubicBezTo>
                  <a:cubicBezTo>
                    <a:pt x="7" y="2755"/>
                    <a:pt x="7" y="2788"/>
                    <a:pt x="0" y="2821"/>
                  </a:cubicBezTo>
                  <a:lnTo>
                    <a:pt x="86" y="2821"/>
                  </a:lnTo>
                  <a:cubicBezTo>
                    <a:pt x="230" y="2840"/>
                    <a:pt x="316" y="2926"/>
                    <a:pt x="381" y="3051"/>
                  </a:cubicBezTo>
                  <a:cubicBezTo>
                    <a:pt x="457" y="3196"/>
                    <a:pt x="555" y="3319"/>
                    <a:pt x="700" y="3319"/>
                  </a:cubicBezTo>
                  <a:cubicBezTo>
                    <a:pt x="745" y="3319"/>
                    <a:pt x="794" y="3307"/>
                    <a:pt x="848" y="3281"/>
                  </a:cubicBezTo>
                  <a:cubicBezTo>
                    <a:pt x="973" y="3222"/>
                    <a:pt x="1065" y="3110"/>
                    <a:pt x="1197" y="3051"/>
                  </a:cubicBezTo>
                  <a:cubicBezTo>
                    <a:pt x="1259" y="3024"/>
                    <a:pt x="1327" y="3008"/>
                    <a:pt x="1395" y="3008"/>
                  </a:cubicBezTo>
                  <a:cubicBezTo>
                    <a:pt x="1478" y="3008"/>
                    <a:pt x="1559" y="3032"/>
                    <a:pt x="1624" y="3090"/>
                  </a:cubicBezTo>
                  <a:cubicBezTo>
                    <a:pt x="1644" y="3110"/>
                    <a:pt x="1670" y="3149"/>
                    <a:pt x="1703" y="3189"/>
                  </a:cubicBezTo>
                  <a:cubicBezTo>
                    <a:pt x="1709" y="3149"/>
                    <a:pt x="1723" y="3110"/>
                    <a:pt x="1736" y="3064"/>
                  </a:cubicBezTo>
                  <a:cubicBezTo>
                    <a:pt x="1677" y="2985"/>
                    <a:pt x="1604" y="2919"/>
                    <a:pt x="1499" y="2893"/>
                  </a:cubicBezTo>
                  <a:cubicBezTo>
                    <a:pt x="1462" y="2883"/>
                    <a:pt x="1425" y="2879"/>
                    <a:pt x="1388" y="2879"/>
                  </a:cubicBezTo>
                  <a:cubicBezTo>
                    <a:pt x="1301" y="2879"/>
                    <a:pt x="1216" y="2904"/>
                    <a:pt x="1137" y="2946"/>
                  </a:cubicBezTo>
                  <a:cubicBezTo>
                    <a:pt x="1013" y="3011"/>
                    <a:pt x="921" y="3123"/>
                    <a:pt x="782" y="3176"/>
                  </a:cubicBezTo>
                  <a:cubicBezTo>
                    <a:pt x="750" y="3187"/>
                    <a:pt x="721" y="3193"/>
                    <a:pt x="695" y="3193"/>
                  </a:cubicBezTo>
                  <a:cubicBezTo>
                    <a:pt x="482" y="3193"/>
                    <a:pt x="430" y="2855"/>
                    <a:pt x="243" y="2762"/>
                  </a:cubicBezTo>
                  <a:cubicBezTo>
                    <a:pt x="183" y="2734"/>
                    <a:pt x="118" y="2720"/>
                    <a:pt x="56" y="272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67"/>
            <p:cNvSpPr/>
            <p:nvPr/>
          </p:nvSpPr>
          <p:spPr>
            <a:xfrm>
              <a:off x="5223751" y="3401615"/>
              <a:ext cx="94505" cy="165395"/>
            </a:xfrm>
            <a:custGeom>
              <a:avLst/>
              <a:gdLst/>
              <a:ahLst/>
              <a:cxnLst/>
              <a:rect l="l" t="t" r="r" b="b"/>
              <a:pathLst>
                <a:path w="2053" h="3593" extrusionOk="0">
                  <a:moveTo>
                    <a:pt x="665" y="0"/>
                  </a:moveTo>
                  <a:cubicBezTo>
                    <a:pt x="514" y="368"/>
                    <a:pt x="382" y="736"/>
                    <a:pt x="303" y="1065"/>
                  </a:cubicBezTo>
                  <a:cubicBezTo>
                    <a:pt x="1" y="2295"/>
                    <a:pt x="86" y="3432"/>
                    <a:pt x="612" y="3577"/>
                  </a:cubicBezTo>
                  <a:cubicBezTo>
                    <a:pt x="652" y="3587"/>
                    <a:pt x="693" y="3592"/>
                    <a:pt x="734" y="3592"/>
                  </a:cubicBezTo>
                  <a:cubicBezTo>
                    <a:pt x="1240" y="3592"/>
                    <a:pt x="1842" y="2816"/>
                    <a:pt x="2006" y="1394"/>
                  </a:cubicBezTo>
                  <a:cubicBezTo>
                    <a:pt x="2046" y="993"/>
                    <a:pt x="2052" y="533"/>
                    <a:pt x="2039" y="79"/>
                  </a:cubicBezTo>
                  <a:lnTo>
                    <a:pt x="2039" y="79"/>
                  </a:lnTo>
                  <a:cubicBezTo>
                    <a:pt x="1598" y="434"/>
                    <a:pt x="1171" y="1157"/>
                    <a:pt x="1171" y="1157"/>
                  </a:cubicBezTo>
                  <a:cubicBezTo>
                    <a:pt x="1171" y="1157"/>
                    <a:pt x="895" y="421"/>
                    <a:pt x="665"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67"/>
            <p:cNvSpPr/>
            <p:nvPr/>
          </p:nvSpPr>
          <p:spPr>
            <a:xfrm>
              <a:off x="5138409" y="3280370"/>
              <a:ext cx="119316" cy="318821"/>
            </a:xfrm>
            <a:custGeom>
              <a:avLst/>
              <a:gdLst/>
              <a:ahLst/>
              <a:cxnLst/>
              <a:rect l="l" t="t" r="r" b="b"/>
              <a:pathLst>
                <a:path w="2592" h="6926" extrusionOk="0">
                  <a:moveTo>
                    <a:pt x="597" y="0"/>
                  </a:moveTo>
                  <a:cubicBezTo>
                    <a:pt x="591" y="0"/>
                    <a:pt x="585" y="2"/>
                    <a:pt x="580" y="4"/>
                  </a:cubicBezTo>
                  <a:cubicBezTo>
                    <a:pt x="225" y="175"/>
                    <a:pt x="1" y="3305"/>
                    <a:pt x="349" y="4508"/>
                  </a:cubicBezTo>
                  <a:cubicBezTo>
                    <a:pt x="651" y="5563"/>
                    <a:pt x="1193" y="6925"/>
                    <a:pt x="1795" y="6925"/>
                  </a:cubicBezTo>
                  <a:cubicBezTo>
                    <a:pt x="1875" y="6925"/>
                    <a:pt x="1957" y="6901"/>
                    <a:pt x="2039" y="6848"/>
                  </a:cubicBezTo>
                  <a:cubicBezTo>
                    <a:pt x="2591" y="6493"/>
                    <a:pt x="2585" y="5047"/>
                    <a:pt x="2394" y="4054"/>
                  </a:cubicBezTo>
                  <a:cubicBezTo>
                    <a:pt x="2143" y="2723"/>
                    <a:pt x="879" y="0"/>
                    <a:pt x="597"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67"/>
            <p:cNvSpPr/>
            <p:nvPr/>
          </p:nvSpPr>
          <p:spPr>
            <a:xfrm>
              <a:off x="5138409" y="3280370"/>
              <a:ext cx="119316" cy="318821"/>
            </a:xfrm>
            <a:custGeom>
              <a:avLst/>
              <a:gdLst/>
              <a:ahLst/>
              <a:cxnLst/>
              <a:rect l="l" t="t" r="r" b="b"/>
              <a:pathLst>
                <a:path w="2592" h="6926" extrusionOk="0">
                  <a:moveTo>
                    <a:pt x="597" y="0"/>
                  </a:moveTo>
                  <a:cubicBezTo>
                    <a:pt x="591" y="0"/>
                    <a:pt x="585" y="2"/>
                    <a:pt x="580" y="4"/>
                  </a:cubicBezTo>
                  <a:cubicBezTo>
                    <a:pt x="225" y="175"/>
                    <a:pt x="1" y="3305"/>
                    <a:pt x="349" y="4508"/>
                  </a:cubicBezTo>
                  <a:cubicBezTo>
                    <a:pt x="651" y="5563"/>
                    <a:pt x="1193" y="6925"/>
                    <a:pt x="1795" y="6925"/>
                  </a:cubicBezTo>
                  <a:cubicBezTo>
                    <a:pt x="1875" y="6925"/>
                    <a:pt x="1957" y="6901"/>
                    <a:pt x="2039" y="6848"/>
                  </a:cubicBezTo>
                  <a:cubicBezTo>
                    <a:pt x="2591" y="6493"/>
                    <a:pt x="2585" y="5047"/>
                    <a:pt x="2394" y="4054"/>
                  </a:cubicBezTo>
                  <a:cubicBezTo>
                    <a:pt x="2143" y="2723"/>
                    <a:pt x="879" y="0"/>
                    <a:pt x="597" y="0"/>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67"/>
            <p:cNvSpPr/>
            <p:nvPr/>
          </p:nvSpPr>
          <p:spPr>
            <a:xfrm>
              <a:off x="5146925" y="3313835"/>
              <a:ext cx="105645" cy="198584"/>
            </a:xfrm>
            <a:custGeom>
              <a:avLst/>
              <a:gdLst/>
              <a:ahLst/>
              <a:cxnLst/>
              <a:rect l="l" t="t" r="r" b="b"/>
              <a:pathLst>
                <a:path w="2295" h="4314" extrusionOk="0">
                  <a:moveTo>
                    <a:pt x="934" y="1"/>
                  </a:moveTo>
                  <a:cubicBezTo>
                    <a:pt x="836" y="131"/>
                    <a:pt x="790" y="421"/>
                    <a:pt x="598" y="421"/>
                  </a:cubicBezTo>
                  <a:cubicBezTo>
                    <a:pt x="596" y="421"/>
                    <a:pt x="594" y="421"/>
                    <a:pt x="592" y="421"/>
                  </a:cubicBezTo>
                  <a:cubicBezTo>
                    <a:pt x="441" y="408"/>
                    <a:pt x="375" y="191"/>
                    <a:pt x="256" y="126"/>
                  </a:cubicBezTo>
                  <a:cubicBezTo>
                    <a:pt x="210" y="99"/>
                    <a:pt x="171" y="99"/>
                    <a:pt x="132" y="99"/>
                  </a:cubicBezTo>
                  <a:cubicBezTo>
                    <a:pt x="118" y="132"/>
                    <a:pt x="118" y="158"/>
                    <a:pt x="112" y="191"/>
                  </a:cubicBezTo>
                  <a:lnTo>
                    <a:pt x="145" y="191"/>
                  </a:lnTo>
                  <a:cubicBezTo>
                    <a:pt x="243" y="191"/>
                    <a:pt x="309" y="277"/>
                    <a:pt x="368" y="356"/>
                  </a:cubicBezTo>
                  <a:cubicBezTo>
                    <a:pt x="434" y="441"/>
                    <a:pt x="515" y="535"/>
                    <a:pt x="618" y="535"/>
                  </a:cubicBezTo>
                  <a:cubicBezTo>
                    <a:pt x="649" y="535"/>
                    <a:pt x="682" y="527"/>
                    <a:pt x="717" y="507"/>
                  </a:cubicBezTo>
                  <a:cubicBezTo>
                    <a:pt x="881" y="428"/>
                    <a:pt x="888" y="231"/>
                    <a:pt x="993" y="106"/>
                  </a:cubicBezTo>
                  <a:cubicBezTo>
                    <a:pt x="980" y="73"/>
                    <a:pt x="953" y="33"/>
                    <a:pt x="934" y="1"/>
                  </a:cubicBezTo>
                  <a:close/>
                  <a:moveTo>
                    <a:pt x="1361" y="888"/>
                  </a:moveTo>
                  <a:cubicBezTo>
                    <a:pt x="1321" y="888"/>
                    <a:pt x="1282" y="888"/>
                    <a:pt x="1243" y="895"/>
                  </a:cubicBezTo>
                  <a:cubicBezTo>
                    <a:pt x="1026" y="954"/>
                    <a:pt x="927" y="1177"/>
                    <a:pt x="782" y="1322"/>
                  </a:cubicBezTo>
                  <a:cubicBezTo>
                    <a:pt x="718" y="1385"/>
                    <a:pt x="651" y="1407"/>
                    <a:pt x="582" y="1407"/>
                  </a:cubicBezTo>
                  <a:cubicBezTo>
                    <a:pt x="416" y="1407"/>
                    <a:pt x="239" y="1275"/>
                    <a:pt x="59" y="1275"/>
                  </a:cubicBezTo>
                  <a:cubicBezTo>
                    <a:pt x="50" y="1275"/>
                    <a:pt x="42" y="1275"/>
                    <a:pt x="33" y="1276"/>
                  </a:cubicBezTo>
                  <a:lnTo>
                    <a:pt x="7" y="1276"/>
                  </a:lnTo>
                  <a:cubicBezTo>
                    <a:pt x="7" y="1322"/>
                    <a:pt x="0" y="1375"/>
                    <a:pt x="0" y="1421"/>
                  </a:cubicBezTo>
                  <a:cubicBezTo>
                    <a:pt x="13" y="1420"/>
                    <a:pt x="25" y="1420"/>
                    <a:pt x="38" y="1420"/>
                  </a:cubicBezTo>
                  <a:cubicBezTo>
                    <a:pt x="149" y="1420"/>
                    <a:pt x="255" y="1445"/>
                    <a:pt x="355" y="1486"/>
                  </a:cubicBezTo>
                  <a:cubicBezTo>
                    <a:pt x="449" y="1532"/>
                    <a:pt x="536" y="1558"/>
                    <a:pt x="618" y="1558"/>
                  </a:cubicBezTo>
                  <a:cubicBezTo>
                    <a:pt x="724" y="1558"/>
                    <a:pt x="821" y="1514"/>
                    <a:pt x="914" y="1414"/>
                  </a:cubicBezTo>
                  <a:cubicBezTo>
                    <a:pt x="1057" y="1253"/>
                    <a:pt x="1170" y="1050"/>
                    <a:pt x="1398" y="1050"/>
                  </a:cubicBezTo>
                  <a:cubicBezTo>
                    <a:pt x="1412" y="1050"/>
                    <a:pt x="1425" y="1051"/>
                    <a:pt x="1440" y="1052"/>
                  </a:cubicBezTo>
                  <a:cubicBezTo>
                    <a:pt x="1414" y="993"/>
                    <a:pt x="1387" y="947"/>
                    <a:pt x="1361" y="888"/>
                  </a:cubicBezTo>
                  <a:close/>
                  <a:moveTo>
                    <a:pt x="1742" y="1809"/>
                  </a:moveTo>
                  <a:cubicBezTo>
                    <a:pt x="1690" y="1815"/>
                    <a:pt x="1644" y="1841"/>
                    <a:pt x="1604" y="1855"/>
                  </a:cubicBezTo>
                  <a:cubicBezTo>
                    <a:pt x="1479" y="1933"/>
                    <a:pt x="1381" y="2039"/>
                    <a:pt x="1308" y="2164"/>
                  </a:cubicBezTo>
                  <a:cubicBezTo>
                    <a:pt x="1223" y="2282"/>
                    <a:pt x="1157" y="2446"/>
                    <a:pt x="1026" y="2532"/>
                  </a:cubicBezTo>
                  <a:cubicBezTo>
                    <a:pt x="992" y="2555"/>
                    <a:pt x="956" y="2564"/>
                    <a:pt x="920" y="2564"/>
                  </a:cubicBezTo>
                  <a:cubicBezTo>
                    <a:pt x="800" y="2564"/>
                    <a:pt x="670" y="2466"/>
                    <a:pt x="559" y="2446"/>
                  </a:cubicBezTo>
                  <a:cubicBezTo>
                    <a:pt x="511" y="2439"/>
                    <a:pt x="462" y="2436"/>
                    <a:pt x="412" y="2436"/>
                  </a:cubicBezTo>
                  <a:cubicBezTo>
                    <a:pt x="318" y="2436"/>
                    <a:pt x="222" y="2449"/>
                    <a:pt x="132" y="2479"/>
                  </a:cubicBezTo>
                  <a:cubicBezTo>
                    <a:pt x="92" y="2499"/>
                    <a:pt x="40" y="2525"/>
                    <a:pt x="0" y="2545"/>
                  </a:cubicBezTo>
                  <a:cubicBezTo>
                    <a:pt x="0" y="2611"/>
                    <a:pt x="7" y="2676"/>
                    <a:pt x="7" y="2742"/>
                  </a:cubicBezTo>
                  <a:cubicBezTo>
                    <a:pt x="118" y="2643"/>
                    <a:pt x="281" y="2597"/>
                    <a:pt x="425" y="2597"/>
                  </a:cubicBezTo>
                  <a:cubicBezTo>
                    <a:pt x="435" y="2597"/>
                    <a:pt x="444" y="2597"/>
                    <a:pt x="454" y="2597"/>
                  </a:cubicBezTo>
                  <a:cubicBezTo>
                    <a:pt x="625" y="2611"/>
                    <a:pt x="736" y="2696"/>
                    <a:pt x="888" y="2729"/>
                  </a:cubicBezTo>
                  <a:cubicBezTo>
                    <a:pt x="909" y="2734"/>
                    <a:pt x="930" y="2736"/>
                    <a:pt x="950" y="2736"/>
                  </a:cubicBezTo>
                  <a:cubicBezTo>
                    <a:pt x="1179" y="2736"/>
                    <a:pt x="1305" y="2445"/>
                    <a:pt x="1420" y="2275"/>
                  </a:cubicBezTo>
                  <a:cubicBezTo>
                    <a:pt x="1512" y="2144"/>
                    <a:pt x="1650" y="2006"/>
                    <a:pt x="1801" y="1953"/>
                  </a:cubicBezTo>
                  <a:cubicBezTo>
                    <a:pt x="1782" y="1907"/>
                    <a:pt x="1769" y="1855"/>
                    <a:pt x="1742" y="1809"/>
                  </a:cubicBezTo>
                  <a:close/>
                  <a:moveTo>
                    <a:pt x="2070" y="3607"/>
                  </a:moveTo>
                  <a:cubicBezTo>
                    <a:pt x="1984" y="3607"/>
                    <a:pt x="1897" y="3638"/>
                    <a:pt x="1821" y="3689"/>
                  </a:cubicBezTo>
                  <a:cubicBezTo>
                    <a:pt x="1634" y="3829"/>
                    <a:pt x="1608" y="4116"/>
                    <a:pt x="1362" y="4116"/>
                  </a:cubicBezTo>
                  <a:cubicBezTo>
                    <a:pt x="1332" y="4116"/>
                    <a:pt x="1299" y="4112"/>
                    <a:pt x="1262" y="4103"/>
                  </a:cubicBezTo>
                  <a:cubicBezTo>
                    <a:pt x="1072" y="4055"/>
                    <a:pt x="923" y="3949"/>
                    <a:pt x="750" y="3949"/>
                  </a:cubicBezTo>
                  <a:cubicBezTo>
                    <a:pt x="684" y="3949"/>
                    <a:pt x="615" y="3964"/>
                    <a:pt x="539" y="4004"/>
                  </a:cubicBezTo>
                  <a:cubicBezTo>
                    <a:pt x="454" y="4050"/>
                    <a:pt x="368" y="4116"/>
                    <a:pt x="296" y="4188"/>
                  </a:cubicBezTo>
                  <a:cubicBezTo>
                    <a:pt x="309" y="4234"/>
                    <a:pt x="322" y="4274"/>
                    <a:pt x="335" y="4313"/>
                  </a:cubicBezTo>
                  <a:cubicBezTo>
                    <a:pt x="434" y="4215"/>
                    <a:pt x="539" y="4136"/>
                    <a:pt x="671" y="4103"/>
                  </a:cubicBezTo>
                  <a:cubicBezTo>
                    <a:pt x="706" y="4094"/>
                    <a:pt x="740" y="4089"/>
                    <a:pt x="773" y="4089"/>
                  </a:cubicBezTo>
                  <a:cubicBezTo>
                    <a:pt x="1000" y="4089"/>
                    <a:pt x="1190" y="4279"/>
                    <a:pt x="1417" y="4279"/>
                  </a:cubicBezTo>
                  <a:cubicBezTo>
                    <a:pt x="1437" y="4279"/>
                    <a:pt x="1458" y="4277"/>
                    <a:pt x="1479" y="4274"/>
                  </a:cubicBezTo>
                  <a:cubicBezTo>
                    <a:pt x="1716" y="4234"/>
                    <a:pt x="1742" y="3971"/>
                    <a:pt x="1907" y="3847"/>
                  </a:cubicBezTo>
                  <a:cubicBezTo>
                    <a:pt x="1970" y="3796"/>
                    <a:pt x="2036" y="3777"/>
                    <a:pt x="2102" y="3777"/>
                  </a:cubicBezTo>
                  <a:cubicBezTo>
                    <a:pt x="2166" y="3777"/>
                    <a:pt x="2230" y="3795"/>
                    <a:pt x="2294" y="3820"/>
                  </a:cubicBezTo>
                  <a:cubicBezTo>
                    <a:pt x="2275" y="3754"/>
                    <a:pt x="2275" y="3695"/>
                    <a:pt x="2268" y="3649"/>
                  </a:cubicBezTo>
                  <a:cubicBezTo>
                    <a:pt x="2235" y="3630"/>
                    <a:pt x="2196" y="3623"/>
                    <a:pt x="2150" y="3616"/>
                  </a:cubicBezTo>
                  <a:cubicBezTo>
                    <a:pt x="2124" y="3610"/>
                    <a:pt x="2097" y="3607"/>
                    <a:pt x="2070" y="3607"/>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67"/>
            <p:cNvSpPr/>
            <p:nvPr/>
          </p:nvSpPr>
          <p:spPr>
            <a:xfrm>
              <a:off x="5145706" y="3383968"/>
              <a:ext cx="112319" cy="215432"/>
            </a:xfrm>
            <a:custGeom>
              <a:avLst/>
              <a:gdLst/>
              <a:ahLst/>
              <a:cxnLst/>
              <a:rect l="l" t="t" r="r" b="b"/>
              <a:pathLst>
                <a:path w="2440" h="4680" extrusionOk="0">
                  <a:moveTo>
                    <a:pt x="33" y="0"/>
                  </a:moveTo>
                  <a:cubicBezTo>
                    <a:pt x="0" y="848"/>
                    <a:pt x="46" y="1736"/>
                    <a:pt x="197" y="2262"/>
                  </a:cubicBezTo>
                  <a:cubicBezTo>
                    <a:pt x="499" y="3317"/>
                    <a:pt x="1041" y="4679"/>
                    <a:pt x="1643" y="4679"/>
                  </a:cubicBezTo>
                  <a:cubicBezTo>
                    <a:pt x="1723" y="4679"/>
                    <a:pt x="1805" y="4655"/>
                    <a:pt x="1887" y="4602"/>
                  </a:cubicBezTo>
                  <a:cubicBezTo>
                    <a:pt x="2439" y="4247"/>
                    <a:pt x="2439" y="2801"/>
                    <a:pt x="2249" y="1815"/>
                  </a:cubicBezTo>
                  <a:cubicBezTo>
                    <a:pt x="2183" y="1466"/>
                    <a:pt x="2045" y="1026"/>
                    <a:pt x="1880" y="566"/>
                  </a:cubicBezTo>
                  <a:cubicBezTo>
                    <a:pt x="1512" y="1013"/>
                    <a:pt x="1315" y="1486"/>
                    <a:pt x="1315" y="1486"/>
                  </a:cubicBezTo>
                  <a:cubicBezTo>
                    <a:pt x="1315" y="1486"/>
                    <a:pt x="559" y="460"/>
                    <a:pt x="33" y="0"/>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67"/>
            <p:cNvSpPr/>
            <p:nvPr/>
          </p:nvSpPr>
          <p:spPr>
            <a:xfrm>
              <a:off x="5018314" y="3413307"/>
              <a:ext cx="211842" cy="220035"/>
            </a:xfrm>
            <a:custGeom>
              <a:avLst/>
              <a:gdLst/>
              <a:ahLst/>
              <a:cxnLst/>
              <a:rect l="l" t="t" r="r" b="b"/>
              <a:pathLst>
                <a:path w="4602" h="4780" extrusionOk="0">
                  <a:moveTo>
                    <a:pt x="206" y="1"/>
                  </a:moveTo>
                  <a:cubicBezTo>
                    <a:pt x="191" y="1"/>
                    <a:pt x="179" y="3"/>
                    <a:pt x="171" y="9"/>
                  </a:cubicBezTo>
                  <a:cubicBezTo>
                    <a:pt x="0" y="134"/>
                    <a:pt x="598" y="2139"/>
                    <a:pt x="1374" y="3106"/>
                  </a:cubicBezTo>
                  <a:cubicBezTo>
                    <a:pt x="2112" y="4039"/>
                    <a:pt x="3232" y="4779"/>
                    <a:pt x="4448" y="4779"/>
                  </a:cubicBezTo>
                  <a:cubicBezTo>
                    <a:pt x="4499" y="4779"/>
                    <a:pt x="4551" y="4778"/>
                    <a:pt x="4602" y="4775"/>
                  </a:cubicBezTo>
                  <a:cubicBezTo>
                    <a:pt x="4602" y="4775"/>
                    <a:pt x="4175" y="3257"/>
                    <a:pt x="3169" y="2060"/>
                  </a:cubicBezTo>
                  <a:cubicBezTo>
                    <a:pt x="2435" y="1195"/>
                    <a:pt x="529" y="1"/>
                    <a:pt x="206"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67"/>
            <p:cNvSpPr/>
            <p:nvPr/>
          </p:nvSpPr>
          <p:spPr>
            <a:xfrm>
              <a:off x="5018314" y="3413307"/>
              <a:ext cx="211842" cy="220035"/>
            </a:xfrm>
            <a:custGeom>
              <a:avLst/>
              <a:gdLst/>
              <a:ahLst/>
              <a:cxnLst/>
              <a:rect l="l" t="t" r="r" b="b"/>
              <a:pathLst>
                <a:path w="4602" h="4780" extrusionOk="0">
                  <a:moveTo>
                    <a:pt x="206" y="1"/>
                  </a:moveTo>
                  <a:cubicBezTo>
                    <a:pt x="191" y="1"/>
                    <a:pt x="179" y="3"/>
                    <a:pt x="171" y="9"/>
                  </a:cubicBezTo>
                  <a:cubicBezTo>
                    <a:pt x="0" y="134"/>
                    <a:pt x="598" y="2139"/>
                    <a:pt x="1374" y="3106"/>
                  </a:cubicBezTo>
                  <a:cubicBezTo>
                    <a:pt x="2112" y="4039"/>
                    <a:pt x="3232" y="4779"/>
                    <a:pt x="4448" y="4779"/>
                  </a:cubicBezTo>
                  <a:cubicBezTo>
                    <a:pt x="4499" y="4779"/>
                    <a:pt x="4551" y="4778"/>
                    <a:pt x="4602" y="4775"/>
                  </a:cubicBezTo>
                  <a:cubicBezTo>
                    <a:pt x="4602" y="4775"/>
                    <a:pt x="4175" y="3257"/>
                    <a:pt x="3169" y="2060"/>
                  </a:cubicBezTo>
                  <a:cubicBezTo>
                    <a:pt x="2435" y="1195"/>
                    <a:pt x="529" y="1"/>
                    <a:pt x="206"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67"/>
            <p:cNvSpPr/>
            <p:nvPr/>
          </p:nvSpPr>
          <p:spPr>
            <a:xfrm>
              <a:off x="5033136" y="3431857"/>
              <a:ext cx="162541" cy="183762"/>
            </a:xfrm>
            <a:custGeom>
              <a:avLst/>
              <a:gdLst/>
              <a:ahLst/>
              <a:cxnLst/>
              <a:rect l="l" t="t" r="r" b="b"/>
              <a:pathLst>
                <a:path w="3531" h="3992" extrusionOk="0">
                  <a:moveTo>
                    <a:pt x="736" y="1"/>
                  </a:moveTo>
                  <a:cubicBezTo>
                    <a:pt x="644" y="125"/>
                    <a:pt x="644" y="290"/>
                    <a:pt x="546" y="408"/>
                  </a:cubicBezTo>
                  <a:cubicBezTo>
                    <a:pt x="501" y="466"/>
                    <a:pt x="451" y="488"/>
                    <a:pt x="395" y="488"/>
                  </a:cubicBezTo>
                  <a:cubicBezTo>
                    <a:pt x="368" y="488"/>
                    <a:pt x="339" y="482"/>
                    <a:pt x="309" y="474"/>
                  </a:cubicBezTo>
                  <a:cubicBezTo>
                    <a:pt x="261" y="467"/>
                    <a:pt x="216" y="458"/>
                    <a:pt x="171" y="458"/>
                  </a:cubicBezTo>
                  <a:cubicBezTo>
                    <a:pt x="130" y="458"/>
                    <a:pt x="90" y="465"/>
                    <a:pt x="46" y="487"/>
                  </a:cubicBezTo>
                  <a:cubicBezTo>
                    <a:pt x="33" y="494"/>
                    <a:pt x="13" y="500"/>
                    <a:pt x="0" y="520"/>
                  </a:cubicBezTo>
                  <a:cubicBezTo>
                    <a:pt x="7" y="553"/>
                    <a:pt x="13" y="573"/>
                    <a:pt x="33" y="605"/>
                  </a:cubicBezTo>
                  <a:cubicBezTo>
                    <a:pt x="72" y="586"/>
                    <a:pt x="112" y="573"/>
                    <a:pt x="164" y="566"/>
                  </a:cubicBezTo>
                  <a:cubicBezTo>
                    <a:pt x="257" y="566"/>
                    <a:pt x="337" y="606"/>
                    <a:pt x="422" y="606"/>
                  </a:cubicBezTo>
                  <a:cubicBezTo>
                    <a:pt x="428" y="606"/>
                    <a:pt x="434" y="606"/>
                    <a:pt x="441" y="605"/>
                  </a:cubicBezTo>
                  <a:cubicBezTo>
                    <a:pt x="506" y="599"/>
                    <a:pt x="566" y="566"/>
                    <a:pt x="605" y="520"/>
                  </a:cubicBezTo>
                  <a:cubicBezTo>
                    <a:pt x="704" y="408"/>
                    <a:pt x="710" y="257"/>
                    <a:pt x="796" y="125"/>
                  </a:cubicBezTo>
                  <a:cubicBezTo>
                    <a:pt x="809" y="99"/>
                    <a:pt x="828" y="79"/>
                    <a:pt x="855" y="66"/>
                  </a:cubicBezTo>
                  <a:cubicBezTo>
                    <a:pt x="809" y="40"/>
                    <a:pt x="776" y="14"/>
                    <a:pt x="736" y="1"/>
                  </a:cubicBezTo>
                  <a:close/>
                  <a:moveTo>
                    <a:pt x="1427" y="441"/>
                  </a:moveTo>
                  <a:cubicBezTo>
                    <a:pt x="1361" y="553"/>
                    <a:pt x="1361" y="665"/>
                    <a:pt x="1381" y="789"/>
                  </a:cubicBezTo>
                  <a:cubicBezTo>
                    <a:pt x="1400" y="934"/>
                    <a:pt x="1433" y="1118"/>
                    <a:pt x="1236" y="1144"/>
                  </a:cubicBezTo>
                  <a:cubicBezTo>
                    <a:pt x="1219" y="1147"/>
                    <a:pt x="1202" y="1148"/>
                    <a:pt x="1184" y="1148"/>
                  </a:cubicBezTo>
                  <a:cubicBezTo>
                    <a:pt x="1059" y="1148"/>
                    <a:pt x="912" y="1092"/>
                    <a:pt x="781" y="1092"/>
                  </a:cubicBezTo>
                  <a:cubicBezTo>
                    <a:pt x="698" y="1092"/>
                    <a:pt x="620" y="1115"/>
                    <a:pt x="559" y="1190"/>
                  </a:cubicBezTo>
                  <a:cubicBezTo>
                    <a:pt x="473" y="1289"/>
                    <a:pt x="506" y="1421"/>
                    <a:pt x="500" y="1545"/>
                  </a:cubicBezTo>
                  <a:cubicBezTo>
                    <a:pt x="500" y="1592"/>
                    <a:pt x="480" y="1651"/>
                    <a:pt x="447" y="1703"/>
                  </a:cubicBezTo>
                  <a:cubicBezTo>
                    <a:pt x="473" y="1749"/>
                    <a:pt x="500" y="1802"/>
                    <a:pt x="520" y="1841"/>
                  </a:cubicBezTo>
                  <a:cubicBezTo>
                    <a:pt x="572" y="1782"/>
                    <a:pt x="605" y="1703"/>
                    <a:pt x="618" y="1624"/>
                  </a:cubicBezTo>
                  <a:cubicBezTo>
                    <a:pt x="638" y="1480"/>
                    <a:pt x="579" y="1289"/>
                    <a:pt x="776" y="1256"/>
                  </a:cubicBezTo>
                  <a:cubicBezTo>
                    <a:pt x="799" y="1252"/>
                    <a:pt x="821" y="1250"/>
                    <a:pt x="843" y="1250"/>
                  </a:cubicBezTo>
                  <a:cubicBezTo>
                    <a:pt x="957" y="1250"/>
                    <a:pt x="1069" y="1298"/>
                    <a:pt x="1190" y="1309"/>
                  </a:cubicBezTo>
                  <a:cubicBezTo>
                    <a:pt x="1207" y="1311"/>
                    <a:pt x="1225" y="1312"/>
                    <a:pt x="1242" y="1312"/>
                  </a:cubicBezTo>
                  <a:cubicBezTo>
                    <a:pt x="1341" y="1312"/>
                    <a:pt x="1443" y="1279"/>
                    <a:pt x="1499" y="1184"/>
                  </a:cubicBezTo>
                  <a:cubicBezTo>
                    <a:pt x="1578" y="1059"/>
                    <a:pt x="1532" y="921"/>
                    <a:pt x="1519" y="789"/>
                  </a:cubicBezTo>
                  <a:cubicBezTo>
                    <a:pt x="1506" y="691"/>
                    <a:pt x="1525" y="605"/>
                    <a:pt x="1565" y="540"/>
                  </a:cubicBezTo>
                  <a:cubicBezTo>
                    <a:pt x="1519" y="507"/>
                    <a:pt x="1466" y="474"/>
                    <a:pt x="1427" y="441"/>
                  </a:cubicBezTo>
                  <a:close/>
                  <a:moveTo>
                    <a:pt x="2301" y="1125"/>
                  </a:moveTo>
                  <a:cubicBezTo>
                    <a:pt x="2275" y="1276"/>
                    <a:pt x="2288" y="1421"/>
                    <a:pt x="2209" y="1559"/>
                  </a:cubicBezTo>
                  <a:cubicBezTo>
                    <a:pt x="2117" y="1723"/>
                    <a:pt x="1986" y="1769"/>
                    <a:pt x="1815" y="1769"/>
                  </a:cubicBezTo>
                  <a:cubicBezTo>
                    <a:pt x="1690" y="1769"/>
                    <a:pt x="1565" y="1776"/>
                    <a:pt x="1473" y="1874"/>
                  </a:cubicBezTo>
                  <a:cubicBezTo>
                    <a:pt x="1394" y="1966"/>
                    <a:pt x="1368" y="2098"/>
                    <a:pt x="1354" y="2216"/>
                  </a:cubicBezTo>
                  <a:cubicBezTo>
                    <a:pt x="1328" y="2400"/>
                    <a:pt x="1302" y="2558"/>
                    <a:pt x="1137" y="2663"/>
                  </a:cubicBezTo>
                  <a:cubicBezTo>
                    <a:pt x="1111" y="2676"/>
                    <a:pt x="1078" y="2696"/>
                    <a:pt x="1045" y="2703"/>
                  </a:cubicBezTo>
                  <a:cubicBezTo>
                    <a:pt x="1078" y="2742"/>
                    <a:pt x="1105" y="2775"/>
                    <a:pt x="1137" y="2808"/>
                  </a:cubicBezTo>
                  <a:cubicBezTo>
                    <a:pt x="1203" y="2775"/>
                    <a:pt x="1269" y="2735"/>
                    <a:pt x="1322" y="2670"/>
                  </a:cubicBezTo>
                  <a:cubicBezTo>
                    <a:pt x="1532" y="2413"/>
                    <a:pt x="1361" y="1914"/>
                    <a:pt x="1815" y="1914"/>
                  </a:cubicBezTo>
                  <a:cubicBezTo>
                    <a:pt x="1846" y="1915"/>
                    <a:pt x="1877" y="1916"/>
                    <a:pt x="1906" y="1916"/>
                  </a:cubicBezTo>
                  <a:cubicBezTo>
                    <a:pt x="2013" y="1916"/>
                    <a:pt x="2110" y="1902"/>
                    <a:pt x="2203" y="1835"/>
                  </a:cubicBezTo>
                  <a:cubicBezTo>
                    <a:pt x="2301" y="1749"/>
                    <a:pt x="2367" y="1624"/>
                    <a:pt x="2387" y="1506"/>
                  </a:cubicBezTo>
                  <a:cubicBezTo>
                    <a:pt x="2413" y="1414"/>
                    <a:pt x="2413" y="1322"/>
                    <a:pt x="2419" y="1230"/>
                  </a:cubicBezTo>
                  <a:cubicBezTo>
                    <a:pt x="2380" y="1197"/>
                    <a:pt x="2341" y="1158"/>
                    <a:pt x="2301" y="1125"/>
                  </a:cubicBezTo>
                  <a:close/>
                  <a:moveTo>
                    <a:pt x="2880" y="1684"/>
                  </a:moveTo>
                  <a:cubicBezTo>
                    <a:pt x="2774" y="1802"/>
                    <a:pt x="2715" y="1933"/>
                    <a:pt x="2676" y="2085"/>
                  </a:cubicBezTo>
                  <a:cubicBezTo>
                    <a:pt x="2636" y="2249"/>
                    <a:pt x="2617" y="2426"/>
                    <a:pt x="2512" y="2565"/>
                  </a:cubicBezTo>
                  <a:cubicBezTo>
                    <a:pt x="2406" y="2703"/>
                    <a:pt x="2222" y="2689"/>
                    <a:pt x="2078" y="2768"/>
                  </a:cubicBezTo>
                  <a:cubicBezTo>
                    <a:pt x="1953" y="2834"/>
                    <a:pt x="1854" y="2952"/>
                    <a:pt x="1808" y="3084"/>
                  </a:cubicBezTo>
                  <a:cubicBezTo>
                    <a:pt x="1762" y="3189"/>
                    <a:pt x="1755" y="3294"/>
                    <a:pt x="1742" y="3399"/>
                  </a:cubicBezTo>
                  <a:cubicBezTo>
                    <a:pt x="1782" y="3445"/>
                    <a:pt x="1828" y="3478"/>
                    <a:pt x="1874" y="3511"/>
                  </a:cubicBezTo>
                  <a:lnTo>
                    <a:pt x="1874" y="3491"/>
                  </a:lnTo>
                  <a:cubicBezTo>
                    <a:pt x="1907" y="3314"/>
                    <a:pt x="1920" y="3130"/>
                    <a:pt x="2058" y="2998"/>
                  </a:cubicBezTo>
                  <a:cubicBezTo>
                    <a:pt x="2189" y="2873"/>
                    <a:pt x="2380" y="2893"/>
                    <a:pt x="2518" y="2795"/>
                  </a:cubicBezTo>
                  <a:cubicBezTo>
                    <a:pt x="2801" y="2597"/>
                    <a:pt x="2748" y="2229"/>
                    <a:pt x="2893" y="1953"/>
                  </a:cubicBezTo>
                  <a:cubicBezTo>
                    <a:pt x="2913" y="1907"/>
                    <a:pt x="2945" y="1868"/>
                    <a:pt x="2991" y="1822"/>
                  </a:cubicBezTo>
                  <a:cubicBezTo>
                    <a:pt x="2959" y="1776"/>
                    <a:pt x="2913" y="1736"/>
                    <a:pt x="2880" y="1684"/>
                  </a:cubicBezTo>
                  <a:close/>
                  <a:moveTo>
                    <a:pt x="3438" y="2492"/>
                  </a:moveTo>
                  <a:cubicBezTo>
                    <a:pt x="3406" y="2525"/>
                    <a:pt x="3366" y="2545"/>
                    <a:pt x="3333" y="2591"/>
                  </a:cubicBezTo>
                  <a:cubicBezTo>
                    <a:pt x="3123" y="2827"/>
                    <a:pt x="3143" y="3136"/>
                    <a:pt x="3064" y="3426"/>
                  </a:cubicBezTo>
                  <a:cubicBezTo>
                    <a:pt x="3024" y="3577"/>
                    <a:pt x="2939" y="3728"/>
                    <a:pt x="2794" y="3787"/>
                  </a:cubicBezTo>
                  <a:cubicBezTo>
                    <a:pt x="2669" y="3840"/>
                    <a:pt x="2538" y="3787"/>
                    <a:pt x="2433" y="3886"/>
                  </a:cubicBezTo>
                  <a:lnTo>
                    <a:pt x="2419" y="3892"/>
                  </a:lnTo>
                  <a:cubicBezTo>
                    <a:pt x="2485" y="3925"/>
                    <a:pt x="2544" y="3958"/>
                    <a:pt x="2610" y="3991"/>
                  </a:cubicBezTo>
                  <a:cubicBezTo>
                    <a:pt x="2643" y="3985"/>
                    <a:pt x="2682" y="3985"/>
                    <a:pt x="2715" y="3985"/>
                  </a:cubicBezTo>
                  <a:cubicBezTo>
                    <a:pt x="2794" y="3978"/>
                    <a:pt x="2847" y="3971"/>
                    <a:pt x="2913" y="3939"/>
                  </a:cubicBezTo>
                  <a:cubicBezTo>
                    <a:pt x="3024" y="3879"/>
                    <a:pt x="3103" y="3781"/>
                    <a:pt x="3149" y="3676"/>
                  </a:cubicBezTo>
                  <a:cubicBezTo>
                    <a:pt x="3287" y="3399"/>
                    <a:pt x="3228" y="3064"/>
                    <a:pt x="3392" y="2808"/>
                  </a:cubicBezTo>
                  <a:cubicBezTo>
                    <a:pt x="3432" y="2742"/>
                    <a:pt x="3471" y="2696"/>
                    <a:pt x="3531" y="2657"/>
                  </a:cubicBezTo>
                  <a:cubicBezTo>
                    <a:pt x="3498" y="2597"/>
                    <a:pt x="3471" y="2538"/>
                    <a:pt x="3438" y="2492"/>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67"/>
            <p:cNvSpPr/>
            <p:nvPr/>
          </p:nvSpPr>
          <p:spPr>
            <a:xfrm>
              <a:off x="5098178" y="3451834"/>
              <a:ext cx="131699" cy="181322"/>
            </a:xfrm>
            <a:custGeom>
              <a:avLst/>
              <a:gdLst/>
              <a:ahLst/>
              <a:cxnLst/>
              <a:rect l="l" t="t" r="r" b="b"/>
              <a:pathLst>
                <a:path w="2861" h="3939" extrusionOk="0">
                  <a:moveTo>
                    <a:pt x="1" y="0"/>
                  </a:moveTo>
                  <a:lnTo>
                    <a:pt x="1" y="0"/>
                  </a:lnTo>
                  <a:cubicBezTo>
                    <a:pt x="119" y="1052"/>
                    <a:pt x="678" y="3886"/>
                    <a:pt x="2860" y="3938"/>
                  </a:cubicBezTo>
                  <a:cubicBezTo>
                    <a:pt x="2860" y="3938"/>
                    <a:pt x="2440" y="2420"/>
                    <a:pt x="1427" y="1217"/>
                  </a:cubicBezTo>
                  <a:cubicBezTo>
                    <a:pt x="1105" y="829"/>
                    <a:pt x="546" y="388"/>
                    <a:pt x="1"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67"/>
            <p:cNvSpPr/>
            <p:nvPr/>
          </p:nvSpPr>
          <p:spPr>
            <a:xfrm>
              <a:off x="5100618" y="3375101"/>
              <a:ext cx="164060" cy="258058"/>
            </a:xfrm>
            <a:custGeom>
              <a:avLst/>
              <a:gdLst/>
              <a:ahLst/>
              <a:cxnLst/>
              <a:rect l="l" t="t" r="r" b="b"/>
              <a:pathLst>
                <a:path w="3564" h="5606" extrusionOk="0">
                  <a:moveTo>
                    <a:pt x="372" y="0"/>
                  </a:moveTo>
                  <a:cubicBezTo>
                    <a:pt x="349" y="0"/>
                    <a:pt x="327" y="6"/>
                    <a:pt x="309" y="17"/>
                  </a:cubicBezTo>
                  <a:cubicBezTo>
                    <a:pt x="0" y="208"/>
                    <a:pt x="66" y="1063"/>
                    <a:pt x="513" y="2943"/>
                  </a:cubicBezTo>
                  <a:cubicBezTo>
                    <a:pt x="953" y="4823"/>
                    <a:pt x="1808" y="5454"/>
                    <a:pt x="2814" y="5605"/>
                  </a:cubicBezTo>
                  <a:cubicBezTo>
                    <a:pt x="2814" y="5605"/>
                    <a:pt x="3563" y="4632"/>
                    <a:pt x="2459" y="2542"/>
                  </a:cubicBezTo>
                  <a:cubicBezTo>
                    <a:pt x="2048" y="1745"/>
                    <a:pt x="795" y="0"/>
                    <a:pt x="372"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67"/>
            <p:cNvSpPr/>
            <p:nvPr/>
          </p:nvSpPr>
          <p:spPr>
            <a:xfrm>
              <a:off x="5107845" y="3406448"/>
              <a:ext cx="129904" cy="184959"/>
            </a:xfrm>
            <a:custGeom>
              <a:avLst/>
              <a:gdLst/>
              <a:ahLst/>
              <a:cxnLst/>
              <a:rect l="l" t="t" r="r" b="b"/>
              <a:pathLst>
                <a:path w="2822" h="4018" extrusionOk="0">
                  <a:moveTo>
                    <a:pt x="1027" y="0"/>
                  </a:moveTo>
                  <a:cubicBezTo>
                    <a:pt x="1020" y="7"/>
                    <a:pt x="1013" y="7"/>
                    <a:pt x="1013" y="20"/>
                  </a:cubicBezTo>
                  <a:cubicBezTo>
                    <a:pt x="915" y="132"/>
                    <a:pt x="842" y="362"/>
                    <a:pt x="658" y="368"/>
                  </a:cubicBezTo>
                  <a:cubicBezTo>
                    <a:pt x="580" y="368"/>
                    <a:pt x="494" y="316"/>
                    <a:pt x="415" y="296"/>
                  </a:cubicBezTo>
                  <a:cubicBezTo>
                    <a:pt x="372" y="285"/>
                    <a:pt x="332" y="280"/>
                    <a:pt x="294" y="280"/>
                  </a:cubicBezTo>
                  <a:cubicBezTo>
                    <a:pt x="262" y="280"/>
                    <a:pt x="231" y="284"/>
                    <a:pt x="198" y="290"/>
                  </a:cubicBezTo>
                  <a:cubicBezTo>
                    <a:pt x="126" y="296"/>
                    <a:pt x="60" y="329"/>
                    <a:pt x="1" y="362"/>
                  </a:cubicBezTo>
                  <a:cubicBezTo>
                    <a:pt x="8" y="401"/>
                    <a:pt x="8" y="454"/>
                    <a:pt x="21" y="493"/>
                  </a:cubicBezTo>
                  <a:cubicBezTo>
                    <a:pt x="100" y="447"/>
                    <a:pt x="192" y="414"/>
                    <a:pt x="290" y="414"/>
                  </a:cubicBezTo>
                  <a:cubicBezTo>
                    <a:pt x="356" y="421"/>
                    <a:pt x="428" y="434"/>
                    <a:pt x="501" y="467"/>
                  </a:cubicBezTo>
                  <a:cubicBezTo>
                    <a:pt x="565" y="494"/>
                    <a:pt x="626" y="517"/>
                    <a:pt x="689" y="517"/>
                  </a:cubicBezTo>
                  <a:cubicBezTo>
                    <a:pt x="703" y="517"/>
                    <a:pt x="717" y="515"/>
                    <a:pt x="731" y="513"/>
                  </a:cubicBezTo>
                  <a:cubicBezTo>
                    <a:pt x="882" y="480"/>
                    <a:pt x="961" y="329"/>
                    <a:pt x="1046" y="217"/>
                  </a:cubicBezTo>
                  <a:lnTo>
                    <a:pt x="1119" y="119"/>
                  </a:lnTo>
                  <a:cubicBezTo>
                    <a:pt x="1086" y="73"/>
                    <a:pt x="1053" y="40"/>
                    <a:pt x="1027" y="0"/>
                  </a:cubicBezTo>
                  <a:close/>
                  <a:moveTo>
                    <a:pt x="1612" y="756"/>
                  </a:moveTo>
                  <a:cubicBezTo>
                    <a:pt x="1506" y="940"/>
                    <a:pt x="1506" y="1190"/>
                    <a:pt x="1316" y="1302"/>
                  </a:cubicBezTo>
                  <a:cubicBezTo>
                    <a:pt x="1261" y="1328"/>
                    <a:pt x="1204" y="1338"/>
                    <a:pt x="1146" y="1338"/>
                  </a:cubicBezTo>
                  <a:cubicBezTo>
                    <a:pt x="1045" y="1338"/>
                    <a:pt x="944" y="1307"/>
                    <a:pt x="856" y="1282"/>
                  </a:cubicBezTo>
                  <a:cubicBezTo>
                    <a:pt x="735" y="1246"/>
                    <a:pt x="614" y="1209"/>
                    <a:pt x="490" y="1209"/>
                  </a:cubicBezTo>
                  <a:cubicBezTo>
                    <a:pt x="459" y="1209"/>
                    <a:pt x="427" y="1211"/>
                    <a:pt x="395" y="1217"/>
                  </a:cubicBezTo>
                  <a:cubicBezTo>
                    <a:pt x="303" y="1223"/>
                    <a:pt x="231" y="1256"/>
                    <a:pt x="159" y="1302"/>
                  </a:cubicBezTo>
                  <a:cubicBezTo>
                    <a:pt x="165" y="1355"/>
                    <a:pt x="178" y="1414"/>
                    <a:pt x="192" y="1473"/>
                  </a:cubicBezTo>
                  <a:lnTo>
                    <a:pt x="290" y="1420"/>
                  </a:lnTo>
                  <a:cubicBezTo>
                    <a:pt x="355" y="1392"/>
                    <a:pt x="420" y="1381"/>
                    <a:pt x="486" y="1381"/>
                  </a:cubicBezTo>
                  <a:cubicBezTo>
                    <a:pt x="588" y="1381"/>
                    <a:pt x="692" y="1408"/>
                    <a:pt x="796" y="1440"/>
                  </a:cubicBezTo>
                  <a:cubicBezTo>
                    <a:pt x="921" y="1480"/>
                    <a:pt x="1066" y="1521"/>
                    <a:pt x="1203" y="1521"/>
                  </a:cubicBezTo>
                  <a:cubicBezTo>
                    <a:pt x="1340" y="1521"/>
                    <a:pt x="1470" y="1480"/>
                    <a:pt x="1566" y="1355"/>
                  </a:cubicBezTo>
                  <a:cubicBezTo>
                    <a:pt x="1651" y="1236"/>
                    <a:pt x="1677" y="1072"/>
                    <a:pt x="1743" y="947"/>
                  </a:cubicBezTo>
                  <a:cubicBezTo>
                    <a:pt x="1704" y="881"/>
                    <a:pt x="1651" y="816"/>
                    <a:pt x="1612" y="756"/>
                  </a:cubicBezTo>
                  <a:close/>
                  <a:moveTo>
                    <a:pt x="2154" y="1851"/>
                  </a:moveTo>
                  <a:cubicBezTo>
                    <a:pt x="2089" y="1851"/>
                    <a:pt x="2023" y="1858"/>
                    <a:pt x="1960" y="1881"/>
                  </a:cubicBezTo>
                  <a:cubicBezTo>
                    <a:pt x="1802" y="1933"/>
                    <a:pt x="1671" y="2032"/>
                    <a:pt x="1579" y="2163"/>
                  </a:cubicBezTo>
                  <a:cubicBezTo>
                    <a:pt x="1487" y="2288"/>
                    <a:pt x="1434" y="2433"/>
                    <a:pt x="1322" y="2531"/>
                  </a:cubicBezTo>
                  <a:cubicBezTo>
                    <a:pt x="1251" y="2598"/>
                    <a:pt x="1172" y="2621"/>
                    <a:pt x="1090" y="2621"/>
                  </a:cubicBezTo>
                  <a:cubicBezTo>
                    <a:pt x="936" y="2621"/>
                    <a:pt x="769" y="2539"/>
                    <a:pt x="619" y="2505"/>
                  </a:cubicBezTo>
                  <a:cubicBezTo>
                    <a:pt x="553" y="2492"/>
                    <a:pt x="487" y="2492"/>
                    <a:pt x="422" y="2492"/>
                  </a:cubicBezTo>
                  <a:cubicBezTo>
                    <a:pt x="435" y="2558"/>
                    <a:pt x="455" y="2623"/>
                    <a:pt x="474" y="2683"/>
                  </a:cubicBezTo>
                  <a:cubicBezTo>
                    <a:pt x="560" y="2683"/>
                    <a:pt x="652" y="2689"/>
                    <a:pt x="737" y="2722"/>
                  </a:cubicBezTo>
                  <a:cubicBezTo>
                    <a:pt x="885" y="2768"/>
                    <a:pt x="1025" y="2807"/>
                    <a:pt x="1156" y="2807"/>
                  </a:cubicBezTo>
                  <a:cubicBezTo>
                    <a:pt x="1321" y="2807"/>
                    <a:pt x="1470" y="2745"/>
                    <a:pt x="1599" y="2558"/>
                  </a:cubicBezTo>
                  <a:cubicBezTo>
                    <a:pt x="1697" y="2420"/>
                    <a:pt x="1763" y="2262"/>
                    <a:pt x="1901" y="2163"/>
                  </a:cubicBezTo>
                  <a:cubicBezTo>
                    <a:pt x="2013" y="2083"/>
                    <a:pt x="2124" y="2057"/>
                    <a:pt x="2240" y="2057"/>
                  </a:cubicBezTo>
                  <a:cubicBezTo>
                    <a:pt x="2295" y="2057"/>
                    <a:pt x="2350" y="2063"/>
                    <a:pt x="2407" y="2071"/>
                  </a:cubicBezTo>
                  <a:cubicBezTo>
                    <a:pt x="2374" y="2005"/>
                    <a:pt x="2341" y="1933"/>
                    <a:pt x="2302" y="1861"/>
                  </a:cubicBezTo>
                  <a:cubicBezTo>
                    <a:pt x="2253" y="1855"/>
                    <a:pt x="2204" y="1851"/>
                    <a:pt x="2154" y="1851"/>
                  </a:cubicBezTo>
                  <a:close/>
                  <a:moveTo>
                    <a:pt x="2749" y="2926"/>
                  </a:moveTo>
                  <a:cubicBezTo>
                    <a:pt x="2729" y="2932"/>
                    <a:pt x="2716" y="2932"/>
                    <a:pt x="2696" y="2946"/>
                  </a:cubicBezTo>
                  <a:cubicBezTo>
                    <a:pt x="2565" y="2992"/>
                    <a:pt x="2440" y="3084"/>
                    <a:pt x="2361" y="3195"/>
                  </a:cubicBezTo>
                  <a:cubicBezTo>
                    <a:pt x="2263" y="3320"/>
                    <a:pt x="2210" y="3478"/>
                    <a:pt x="2124" y="3603"/>
                  </a:cubicBezTo>
                  <a:cubicBezTo>
                    <a:pt x="2044" y="3707"/>
                    <a:pt x="1960" y="3757"/>
                    <a:pt x="1858" y="3757"/>
                  </a:cubicBezTo>
                  <a:cubicBezTo>
                    <a:pt x="1818" y="3757"/>
                    <a:pt x="1776" y="3749"/>
                    <a:pt x="1730" y="3734"/>
                  </a:cubicBezTo>
                  <a:cubicBezTo>
                    <a:pt x="1633" y="3701"/>
                    <a:pt x="1541" y="3675"/>
                    <a:pt x="1447" y="3675"/>
                  </a:cubicBezTo>
                  <a:cubicBezTo>
                    <a:pt x="1396" y="3675"/>
                    <a:pt x="1343" y="3683"/>
                    <a:pt x="1290" y="3702"/>
                  </a:cubicBezTo>
                  <a:cubicBezTo>
                    <a:pt x="1184" y="3734"/>
                    <a:pt x="1092" y="3800"/>
                    <a:pt x="1013" y="3873"/>
                  </a:cubicBezTo>
                  <a:cubicBezTo>
                    <a:pt x="1046" y="3919"/>
                    <a:pt x="1079" y="3971"/>
                    <a:pt x="1119" y="4017"/>
                  </a:cubicBezTo>
                  <a:cubicBezTo>
                    <a:pt x="1184" y="3958"/>
                    <a:pt x="1257" y="3919"/>
                    <a:pt x="1336" y="3892"/>
                  </a:cubicBezTo>
                  <a:cubicBezTo>
                    <a:pt x="1372" y="3880"/>
                    <a:pt x="1408" y="3875"/>
                    <a:pt x="1443" y="3875"/>
                  </a:cubicBezTo>
                  <a:cubicBezTo>
                    <a:pt x="1523" y="3875"/>
                    <a:pt x="1600" y="3902"/>
                    <a:pt x="1677" y="3938"/>
                  </a:cubicBezTo>
                  <a:cubicBezTo>
                    <a:pt x="1765" y="3972"/>
                    <a:pt x="1849" y="3989"/>
                    <a:pt x="1928" y="3989"/>
                  </a:cubicBezTo>
                  <a:cubicBezTo>
                    <a:pt x="2108" y="3989"/>
                    <a:pt x="2264" y="3900"/>
                    <a:pt x="2387" y="3721"/>
                  </a:cubicBezTo>
                  <a:cubicBezTo>
                    <a:pt x="2466" y="3603"/>
                    <a:pt x="2519" y="3452"/>
                    <a:pt x="2618" y="3327"/>
                  </a:cubicBezTo>
                  <a:cubicBezTo>
                    <a:pt x="2670" y="3255"/>
                    <a:pt x="2749" y="3209"/>
                    <a:pt x="2821" y="3176"/>
                  </a:cubicBezTo>
                  <a:lnTo>
                    <a:pt x="2749" y="29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67"/>
            <p:cNvSpPr/>
            <p:nvPr/>
          </p:nvSpPr>
          <p:spPr>
            <a:xfrm>
              <a:off x="5172610" y="3466978"/>
              <a:ext cx="92065" cy="166177"/>
            </a:xfrm>
            <a:custGeom>
              <a:avLst/>
              <a:gdLst/>
              <a:ahLst/>
              <a:cxnLst/>
              <a:rect l="l" t="t" r="r" b="b"/>
              <a:pathLst>
                <a:path w="2000" h="3610" extrusionOk="0">
                  <a:moveTo>
                    <a:pt x="573" y="0"/>
                  </a:moveTo>
                  <a:lnTo>
                    <a:pt x="573" y="0"/>
                  </a:lnTo>
                  <a:cubicBezTo>
                    <a:pt x="139" y="1341"/>
                    <a:pt x="1" y="3287"/>
                    <a:pt x="1243" y="3609"/>
                  </a:cubicBezTo>
                  <a:cubicBezTo>
                    <a:pt x="1250" y="3609"/>
                    <a:pt x="1999" y="2636"/>
                    <a:pt x="895" y="546"/>
                  </a:cubicBezTo>
                  <a:cubicBezTo>
                    <a:pt x="816" y="395"/>
                    <a:pt x="704" y="204"/>
                    <a:pt x="573" y="0"/>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67"/>
            <p:cNvSpPr/>
            <p:nvPr/>
          </p:nvSpPr>
          <p:spPr>
            <a:xfrm>
              <a:off x="5254040" y="3413307"/>
              <a:ext cx="211888" cy="220035"/>
            </a:xfrm>
            <a:custGeom>
              <a:avLst/>
              <a:gdLst/>
              <a:ahLst/>
              <a:cxnLst/>
              <a:rect l="l" t="t" r="r" b="b"/>
              <a:pathLst>
                <a:path w="4603" h="4780" extrusionOk="0">
                  <a:moveTo>
                    <a:pt x="4389" y="1"/>
                  </a:moveTo>
                  <a:cubicBezTo>
                    <a:pt x="4067" y="1"/>
                    <a:pt x="2167" y="1195"/>
                    <a:pt x="1427" y="2060"/>
                  </a:cubicBezTo>
                  <a:cubicBezTo>
                    <a:pt x="415" y="3257"/>
                    <a:pt x="0" y="4775"/>
                    <a:pt x="0" y="4775"/>
                  </a:cubicBezTo>
                  <a:cubicBezTo>
                    <a:pt x="51" y="4778"/>
                    <a:pt x="102" y="4779"/>
                    <a:pt x="153" y="4779"/>
                  </a:cubicBezTo>
                  <a:cubicBezTo>
                    <a:pt x="1364" y="4779"/>
                    <a:pt x="2484" y="4039"/>
                    <a:pt x="3228" y="3106"/>
                  </a:cubicBezTo>
                  <a:cubicBezTo>
                    <a:pt x="3997" y="2139"/>
                    <a:pt x="4602" y="134"/>
                    <a:pt x="4425" y="9"/>
                  </a:cubicBezTo>
                  <a:cubicBezTo>
                    <a:pt x="4417" y="3"/>
                    <a:pt x="4405" y="1"/>
                    <a:pt x="4389"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67"/>
            <p:cNvSpPr/>
            <p:nvPr/>
          </p:nvSpPr>
          <p:spPr>
            <a:xfrm>
              <a:off x="5254040" y="3413307"/>
              <a:ext cx="211888" cy="220035"/>
            </a:xfrm>
            <a:custGeom>
              <a:avLst/>
              <a:gdLst/>
              <a:ahLst/>
              <a:cxnLst/>
              <a:rect l="l" t="t" r="r" b="b"/>
              <a:pathLst>
                <a:path w="4603" h="4780" extrusionOk="0">
                  <a:moveTo>
                    <a:pt x="4389" y="1"/>
                  </a:moveTo>
                  <a:cubicBezTo>
                    <a:pt x="4067" y="1"/>
                    <a:pt x="2167" y="1195"/>
                    <a:pt x="1427" y="2060"/>
                  </a:cubicBezTo>
                  <a:cubicBezTo>
                    <a:pt x="415" y="3257"/>
                    <a:pt x="0" y="4775"/>
                    <a:pt x="0" y="4775"/>
                  </a:cubicBezTo>
                  <a:cubicBezTo>
                    <a:pt x="51" y="4778"/>
                    <a:pt x="102" y="4779"/>
                    <a:pt x="153" y="4779"/>
                  </a:cubicBezTo>
                  <a:cubicBezTo>
                    <a:pt x="1364" y="4779"/>
                    <a:pt x="2484" y="4039"/>
                    <a:pt x="3228" y="3106"/>
                  </a:cubicBezTo>
                  <a:cubicBezTo>
                    <a:pt x="3997" y="2139"/>
                    <a:pt x="4602" y="134"/>
                    <a:pt x="4425" y="9"/>
                  </a:cubicBezTo>
                  <a:cubicBezTo>
                    <a:pt x="4417" y="3"/>
                    <a:pt x="4405" y="1"/>
                    <a:pt x="4389"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67"/>
            <p:cNvSpPr/>
            <p:nvPr/>
          </p:nvSpPr>
          <p:spPr>
            <a:xfrm>
              <a:off x="5288241" y="3432179"/>
              <a:ext cx="162863" cy="183117"/>
            </a:xfrm>
            <a:custGeom>
              <a:avLst/>
              <a:gdLst/>
              <a:ahLst/>
              <a:cxnLst/>
              <a:rect l="l" t="t" r="r" b="b"/>
              <a:pathLst>
                <a:path w="3538" h="3978" extrusionOk="0">
                  <a:moveTo>
                    <a:pt x="2794" y="0"/>
                  </a:moveTo>
                  <a:cubicBezTo>
                    <a:pt x="2755" y="26"/>
                    <a:pt x="2722" y="53"/>
                    <a:pt x="2683" y="66"/>
                  </a:cubicBezTo>
                  <a:cubicBezTo>
                    <a:pt x="2709" y="86"/>
                    <a:pt x="2722" y="99"/>
                    <a:pt x="2742" y="125"/>
                  </a:cubicBezTo>
                  <a:cubicBezTo>
                    <a:pt x="2821" y="250"/>
                    <a:pt x="2821" y="401"/>
                    <a:pt x="2926" y="519"/>
                  </a:cubicBezTo>
                  <a:cubicBezTo>
                    <a:pt x="2972" y="566"/>
                    <a:pt x="3024" y="598"/>
                    <a:pt x="3090" y="612"/>
                  </a:cubicBezTo>
                  <a:cubicBezTo>
                    <a:pt x="3096" y="612"/>
                    <a:pt x="3102" y="612"/>
                    <a:pt x="3107" y="612"/>
                  </a:cubicBezTo>
                  <a:cubicBezTo>
                    <a:pt x="3200" y="612"/>
                    <a:pt x="3286" y="566"/>
                    <a:pt x="3373" y="566"/>
                  </a:cubicBezTo>
                  <a:cubicBezTo>
                    <a:pt x="3419" y="566"/>
                    <a:pt x="3465" y="585"/>
                    <a:pt x="3504" y="612"/>
                  </a:cubicBezTo>
                  <a:cubicBezTo>
                    <a:pt x="3511" y="579"/>
                    <a:pt x="3517" y="546"/>
                    <a:pt x="3537" y="519"/>
                  </a:cubicBezTo>
                  <a:cubicBezTo>
                    <a:pt x="3517" y="513"/>
                    <a:pt x="3504" y="493"/>
                    <a:pt x="3485" y="487"/>
                  </a:cubicBezTo>
                  <a:cubicBezTo>
                    <a:pt x="3441" y="468"/>
                    <a:pt x="3401" y="461"/>
                    <a:pt x="3360" y="461"/>
                  </a:cubicBezTo>
                  <a:cubicBezTo>
                    <a:pt x="3315" y="461"/>
                    <a:pt x="3270" y="470"/>
                    <a:pt x="3222" y="480"/>
                  </a:cubicBezTo>
                  <a:cubicBezTo>
                    <a:pt x="3193" y="484"/>
                    <a:pt x="3166" y="487"/>
                    <a:pt x="3141" y="487"/>
                  </a:cubicBezTo>
                  <a:cubicBezTo>
                    <a:pt x="3079" y="487"/>
                    <a:pt x="3027" y="470"/>
                    <a:pt x="2985" y="414"/>
                  </a:cubicBezTo>
                  <a:cubicBezTo>
                    <a:pt x="2893" y="289"/>
                    <a:pt x="2893" y="125"/>
                    <a:pt x="2794" y="0"/>
                  </a:cubicBezTo>
                  <a:close/>
                  <a:moveTo>
                    <a:pt x="2104" y="447"/>
                  </a:moveTo>
                  <a:cubicBezTo>
                    <a:pt x="2058" y="480"/>
                    <a:pt x="2005" y="513"/>
                    <a:pt x="1966" y="546"/>
                  </a:cubicBezTo>
                  <a:cubicBezTo>
                    <a:pt x="2005" y="612"/>
                    <a:pt x="2032" y="690"/>
                    <a:pt x="2012" y="789"/>
                  </a:cubicBezTo>
                  <a:cubicBezTo>
                    <a:pt x="1999" y="921"/>
                    <a:pt x="1959" y="1059"/>
                    <a:pt x="2032" y="1183"/>
                  </a:cubicBezTo>
                  <a:cubicBezTo>
                    <a:pt x="2091" y="1279"/>
                    <a:pt x="2199" y="1309"/>
                    <a:pt x="2312" y="1309"/>
                  </a:cubicBezTo>
                  <a:cubicBezTo>
                    <a:pt x="2324" y="1309"/>
                    <a:pt x="2336" y="1309"/>
                    <a:pt x="2347" y="1308"/>
                  </a:cubicBezTo>
                  <a:cubicBezTo>
                    <a:pt x="2467" y="1303"/>
                    <a:pt x="2583" y="1252"/>
                    <a:pt x="2701" y="1252"/>
                  </a:cubicBezTo>
                  <a:cubicBezTo>
                    <a:pt x="2719" y="1252"/>
                    <a:pt x="2737" y="1253"/>
                    <a:pt x="2755" y="1256"/>
                  </a:cubicBezTo>
                  <a:cubicBezTo>
                    <a:pt x="2952" y="1289"/>
                    <a:pt x="2893" y="1479"/>
                    <a:pt x="2913" y="1631"/>
                  </a:cubicBezTo>
                  <a:cubicBezTo>
                    <a:pt x="2919" y="1703"/>
                    <a:pt x="2952" y="1782"/>
                    <a:pt x="3011" y="1841"/>
                  </a:cubicBezTo>
                  <a:cubicBezTo>
                    <a:pt x="3031" y="1795"/>
                    <a:pt x="3057" y="1742"/>
                    <a:pt x="3084" y="1703"/>
                  </a:cubicBezTo>
                  <a:cubicBezTo>
                    <a:pt x="3057" y="1650"/>
                    <a:pt x="3044" y="1598"/>
                    <a:pt x="3031" y="1545"/>
                  </a:cubicBezTo>
                  <a:cubicBezTo>
                    <a:pt x="3031" y="1420"/>
                    <a:pt x="3057" y="1289"/>
                    <a:pt x="2978" y="1190"/>
                  </a:cubicBezTo>
                  <a:cubicBezTo>
                    <a:pt x="2915" y="1115"/>
                    <a:pt x="2836" y="1092"/>
                    <a:pt x="2751" y="1092"/>
                  </a:cubicBezTo>
                  <a:cubicBezTo>
                    <a:pt x="2619" y="1092"/>
                    <a:pt x="2472" y="1148"/>
                    <a:pt x="2347" y="1148"/>
                  </a:cubicBezTo>
                  <a:cubicBezTo>
                    <a:pt x="2329" y="1148"/>
                    <a:pt x="2312" y="1147"/>
                    <a:pt x="2295" y="1144"/>
                  </a:cubicBezTo>
                  <a:cubicBezTo>
                    <a:pt x="2097" y="1118"/>
                    <a:pt x="2130" y="927"/>
                    <a:pt x="2157" y="789"/>
                  </a:cubicBezTo>
                  <a:cubicBezTo>
                    <a:pt x="2170" y="664"/>
                    <a:pt x="2163" y="552"/>
                    <a:pt x="2104" y="447"/>
                  </a:cubicBezTo>
                  <a:close/>
                  <a:moveTo>
                    <a:pt x="1223" y="1124"/>
                  </a:moveTo>
                  <a:cubicBezTo>
                    <a:pt x="1184" y="1157"/>
                    <a:pt x="1144" y="1203"/>
                    <a:pt x="1105" y="1236"/>
                  </a:cubicBezTo>
                  <a:cubicBezTo>
                    <a:pt x="1111" y="1322"/>
                    <a:pt x="1111" y="1414"/>
                    <a:pt x="1138" y="1506"/>
                  </a:cubicBezTo>
                  <a:cubicBezTo>
                    <a:pt x="1170" y="1631"/>
                    <a:pt x="1223" y="1749"/>
                    <a:pt x="1322" y="1834"/>
                  </a:cubicBezTo>
                  <a:cubicBezTo>
                    <a:pt x="1440" y="1913"/>
                    <a:pt x="1571" y="1913"/>
                    <a:pt x="1710" y="1913"/>
                  </a:cubicBezTo>
                  <a:cubicBezTo>
                    <a:pt x="2163" y="1913"/>
                    <a:pt x="1992" y="2419"/>
                    <a:pt x="2203" y="2669"/>
                  </a:cubicBezTo>
                  <a:cubicBezTo>
                    <a:pt x="2255" y="2728"/>
                    <a:pt x="2321" y="2781"/>
                    <a:pt x="2387" y="2814"/>
                  </a:cubicBezTo>
                  <a:cubicBezTo>
                    <a:pt x="2420" y="2781"/>
                    <a:pt x="2452" y="2735"/>
                    <a:pt x="2479" y="2702"/>
                  </a:cubicBezTo>
                  <a:cubicBezTo>
                    <a:pt x="2446" y="2696"/>
                    <a:pt x="2420" y="2682"/>
                    <a:pt x="2387" y="2663"/>
                  </a:cubicBezTo>
                  <a:cubicBezTo>
                    <a:pt x="2222" y="2564"/>
                    <a:pt x="2196" y="2400"/>
                    <a:pt x="2170" y="2222"/>
                  </a:cubicBezTo>
                  <a:cubicBezTo>
                    <a:pt x="2157" y="2097"/>
                    <a:pt x="2130" y="1972"/>
                    <a:pt x="2045" y="1874"/>
                  </a:cubicBezTo>
                  <a:cubicBezTo>
                    <a:pt x="1959" y="1775"/>
                    <a:pt x="1834" y="1769"/>
                    <a:pt x="1710" y="1769"/>
                  </a:cubicBezTo>
                  <a:cubicBezTo>
                    <a:pt x="1539" y="1769"/>
                    <a:pt x="1407" y="1716"/>
                    <a:pt x="1315" y="1565"/>
                  </a:cubicBezTo>
                  <a:cubicBezTo>
                    <a:pt x="1243" y="1420"/>
                    <a:pt x="1249" y="1276"/>
                    <a:pt x="1223" y="1124"/>
                  </a:cubicBezTo>
                  <a:close/>
                  <a:moveTo>
                    <a:pt x="651" y="1677"/>
                  </a:moveTo>
                  <a:cubicBezTo>
                    <a:pt x="612" y="1716"/>
                    <a:pt x="579" y="1769"/>
                    <a:pt x="546" y="1815"/>
                  </a:cubicBezTo>
                  <a:cubicBezTo>
                    <a:pt x="579" y="1861"/>
                    <a:pt x="618" y="1900"/>
                    <a:pt x="645" y="1946"/>
                  </a:cubicBezTo>
                  <a:cubicBezTo>
                    <a:pt x="783" y="2222"/>
                    <a:pt x="737" y="2590"/>
                    <a:pt x="1013" y="2788"/>
                  </a:cubicBezTo>
                  <a:cubicBezTo>
                    <a:pt x="1151" y="2886"/>
                    <a:pt x="1341" y="2866"/>
                    <a:pt x="1473" y="2991"/>
                  </a:cubicBezTo>
                  <a:cubicBezTo>
                    <a:pt x="1611" y="3123"/>
                    <a:pt x="1637" y="3314"/>
                    <a:pt x="1664" y="3484"/>
                  </a:cubicBezTo>
                  <a:lnTo>
                    <a:pt x="1664" y="3504"/>
                  </a:lnTo>
                  <a:cubicBezTo>
                    <a:pt x="1710" y="3471"/>
                    <a:pt x="1756" y="3425"/>
                    <a:pt x="1795" y="3392"/>
                  </a:cubicBezTo>
                  <a:cubicBezTo>
                    <a:pt x="1775" y="3287"/>
                    <a:pt x="1769" y="3182"/>
                    <a:pt x="1729" y="3077"/>
                  </a:cubicBezTo>
                  <a:cubicBezTo>
                    <a:pt x="1677" y="2945"/>
                    <a:pt x="1578" y="2827"/>
                    <a:pt x="1460" y="2761"/>
                  </a:cubicBezTo>
                  <a:cubicBezTo>
                    <a:pt x="1309" y="2682"/>
                    <a:pt x="1138" y="2696"/>
                    <a:pt x="1019" y="2558"/>
                  </a:cubicBezTo>
                  <a:cubicBezTo>
                    <a:pt x="914" y="2419"/>
                    <a:pt x="901" y="2242"/>
                    <a:pt x="855" y="2078"/>
                  </a:cubicBezTo>
                  <a:cubicBezTo>
                    <a:pt x="822" y="1933"/>
                    <a:pt x="756" y="1795"/>
                    <a:pt x="651" y="1677"/>
                  </a:cubicBezTo>
                  <a:close/>
                  <a:moveTo>
                    <a:pt x="92" y="2472"/>
                  </a:moveTo>
                  <a:cubicBezTo>
                    <a:pt x="59" y="2531"/>
                    <a:pt x="27" y="2590"/>
                    <a:pt x="0" y="2636"/>
                  </a:cubicBezTo>
                  <a:cubicBezTo>
                    <a:pt x="53" y="2682"/>
                    <a:pt x="99" y="2735"/>
                    <a:pt x="145" y="2794"/>
                  </a:cubicBezTo>
                  <a:cubicBezTo>
                    <a:pt x="309" y="3057"/>
                    <a:pt x="250" y="3386"/>
                    <a:pt x="382" y="3655"/>
                  </a:cubicBezTo>
                  <a:cubicBezTo>
                    <a:pt x="428" y="3767"/>
                    <a:pt x="513" y="3866"/>
                    <a:pt x="618" y="3918"/>
                  </a:cubicBezTo>
                  <a:cubicBezTo>
                    <a:pt x="684" y="3951"/>
                    <a:pt x="743" y="3964"/>
                    <a:pt x="815" y="3971"/>
                  </a:cubicBezTo>
                  <a:cubicBezTo>
                    <a:pt x="848" y="3971"/>
                    <a:pt x="888" y="3971"/>
                    <a:pt x="921" y="3978"/>
                  </a:cubicBezTo>
                  <a:cubicBezTo>
                    <a:pt x="986" y="3945"/>
                    <a:pt x="1052" y="3912"/>
                    <a:pt x="1111" y="3879"/>
                  </a:cubicBezTo>
                  <a:lnTo>
                    <a:pt x="1105" y="3872"/>
                  </a:lnTo>
                  <a:cubicBezTo>
                    <a:pt x="993" y="3774"/>
                    <a:pt x="855" y="3820"/>
                    <a:pt x="743" y="3774"/>
                  </a:cubicBezTo>
                  <a:cubicBezTo>
                    <a:pt x="592" y="3708"/>
                    <a:pt x="513" y="3557"/>
                    <a:pt x="467" y="3412"/>
                  </a:cubicBezTo>
                  <a:cubicBezTo>
                    <a:pt x="388" y="3123"/>
                    <a:pt x="421" y="2814"/>
                    <a:pt x="197" y="2571"/>
                  </a:cubicBezTo>
                  <a:cubicBezTo>
                    <a:pt x="165" y="2538"/>
                    <a:pt x="132" y="2505"/>
                    <a:pt x="92" y="2472"/>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67"/>
            <p:cNvSpPr/>
            <p:nvPr/>
          </p:nvSpPr>
          <p:spPr>
            <a:xfrm>
              <a:off x="5254040" y="3451834"/>
              <a:ext cx="131699" cy="181322"/>
            </a:xfrm>
            <a:custGeom>
              <a:avLst/>
              <a:gdLst/>
              <a:ahLst/>
              <a:cxnLst/>
              <a:rect l="l" t="t" r="r" b="b"/>
              <a:pathLst>
                <a:path w="2861" h="3939" extrusionOk="0">
                  <a:moveTo>
                    <a:pt x="2860" y="0"/>
                  </a:moveTo>
                  <a:lnTo>
                    <a:pt x="2860" y="0"/>
                  </a:lnTo>
                  <a:cubicBezTo>
                    <a:pt x="2314" y="388"/>
                    <a:pt x="1756" y="829"/>
                    <a:pt x="1427" y="1217"/>
                  </a:cubicBezTo>
                  <a:cubicBezTo>
                    <a:pt x="415" y="2420"/>
                    <a:pt x="0" y="3938"/>
                    <a:pt x="0" y="3938"/>
                  </a:cubicBezTo>
                  <a:cubicBezTo>
                    <a:pt x="2176" y="3886"/>
                    <a:pt x="2735" y="1052"/>
                    <a:pt x="2860"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67"/>
            <p:cNvSpPr/>
            <p:nvPr/>
          </p:nvSpPr>
          <p:spPr>
            <a:xfrm>
              <a:off x="5219240" y="3375101"/>
              <a:ext cx="164060" cy="258058"/>
            </a:xfrm>
            <a:custGeom>
              <a:avLst/>
              <a:gdLst/>
              <a:ahLst/>
              <a:cxnLst/>
              <a:rect l="l" t="t" r="r" b="b"/>
              <a:pathLst>
                <a:path w="3564" h="5606" extrusionOk="0">
                  <a:moveTo>
                    <a:pt x="3197" y="0"/>
                  </a:moveTo>
                  <a:cubicBezTo>
                    <a:pt x="2769" y="0"/>
                    <a:pt x="1522" y="1745"/>
                    <a:pt x="1105" y="2542"/>
                  </a:cubicBezTo>
                  <a:cubicBezTo>
                    <a:pt x="0" y="4632"/>
                    <a:pt x="756" y="5605"/>
                    <a:pt x="756" y="5605"/>
                  </a:cubicBezTo>
                  <a:cubicBezTo>
                    <a:pt x="1756" y="5454"/>
                    <a:pt x="2610" y="4823"/>
                    <a:pt x="3057" y="2943"/>
                  </a:cubicBezTo>
                  <a:cubicBezTo>
                    <a:pt x="3498" y="1063"/>
                    <a:pt x="3564" y="208"/>
                    <a:pt x="3261" y="17"/>
                  </a:cubicBezTo>
                  <a:cubicBezTo>
                    <a:pt x="3243" y="6"/>
                    <a:pt x="3221" y="0"/>
                    <a:pt x="3197"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67"/>
            <p:cNvSpPr/>
            <p:nvPr/>
          </p:nvSpPr>
          <p:spPr>
            <a:xfrm>
              <a:off x="5246767" y="3407369"/>
              <a:ext cx="129858" cy="184038"/>
            </a:xfrm>
            <a:custGeom>
              <a:avLst/>
              <a:gdLst/>
              <a:ahLst/>
              <a:cxnLst/>
              <a:rect l="l" t="t" r="r" b="b"/>
              <a:pathLst>
                <a:path w="2821" h="3998" extrusionOk="0">
                  <a:moveTo>
                    <a:pt x="1789" y="0"/>
                  </a:moveTo>
                  <a:cubicBezTo>
                    <a:pt x="1756" y="33"/>
                    <a:pt x="1723" y="72"/>
                    <a:pt x="1703" y="112"/>
                  </a:cubicBezTo>
                  <a:cubicBezTo>
                    <a:pt x="1730" y="145"/>
                    <a:pt x="1756" y="178"/>
                    <a:pt x="1776" y="210"/>
                  </a:cubicBezTo>
                  <a:cubicBezTo>
                    <a:pt x="1848" y="329"/>
                    <a:pt x="1927" y="473"/>
                    <a:pt x="2085" y="506"/>
                  </a:cubicBezTo>
                  <a:cubicBezTo>
                    <a:pt x="2103" y="510"/>
                    <a:pt x="2120" y="512"/>
                    <a:pt x="2138" y="512"/>
                  </a:cubicBezTo>
                  <a:cubicBezTo>
                    <a:pt x="2201" y="512"/>
                    <a:pt x="2258" y="488"/>
                    <a:pt x="2315" y="467"/>
                  </a:cubicBezTo>
                  <a:cubicBezTo>
                    <a:pt x="2365" y="422"/>
                    <a:pt x="2424" y="406"/>
                    <a:pt x="2493" y="406"/>
                  </a:cubicBezTo>
                  <a:cubicBezTo>
                    <a:pt x="2506" y="406"/>
                    <a:pt x="2518" y="407"/>
                    <a:pt x="2532" y="408"/>
                  </a:cubicBezTo>
                  <a:cubicBezTo>
                    <a:pt x="2630" y="408"/>
                    <a:pt x="2722" y="441"/>
                    <a:pt x="2801" y="493"/>
                  </a:cubicBezTo>
                  <a:cubicBezTo>
                    <a:pt x="2808" y="441"/>
                    <a:pt x="2808" y="401"/>
                    <a:pt x="2821" y="362"/>
                  </a:cubicBezTo>
                  <a:cubicBezTo>
                    <a:pt x="2762" y="316"/>
                    <a:pt x="2696" y="296"/>
                    <a:pt x="2624" y="283"/>
                  </a:cubicBezTo>
                  <a:cubicBezTo>
                    <a:pt x="2595" y="280"/>
                    <a:pt x="2567" y="279"/>
                    <a:pt x="2540" y="279"/>
                  </a:cubicBezTo>
                  <a:cubicBezTo>
                    <a:pt x="2493" y="279"/>
                    <a:pt x="2448" y="283"/>
                    <a:pt x="2407" y="296"/>
                  </a:cubicBezTo>
                  <a:cubicBezTo>
                    <a:pt x="2328" y="309"/>
                    <a:pt x="2242" y="368"/>
                    <a:pt x="2163" y="368"/>
                  </a:cubicBezTo>
                  <a:cubicBezTo>
                    <a:pt x="1986" y="368"/>
                    <a:pt x="1907" y="132"/>
                    <a:pt x="1808" y="13"/>
                  </a:cubicBezTo>
                  <a:lnTo>
                    <a:pt x="1789" y="0"/>
                  </a:lnTo>
                  <a:close/>
                  <a:moveTo>
                    <a:pt x="1204" y="730"/>
                  </a:moveTo>
                  <a:cubicBezTo>
                    <a:pt x="1158" y="796"/>
                    <a:pt x="1118" y="861"/>
                    <a:pt x="1072" y="920"/>
                  </a:cubicBezTo>
                  <a:cubicBezTo>
                    <a:pt x="1138" y="1039"/>
                    <a:pt x="1164" y="1203"/>
                    <a:pt x="1256" y="1328"/>
                  </a:cubicBezTo>
                  <a:cubicBezTo>
                    <a:pt x="1352" y="1453"/>
                    <a:pt x="1478" y="1494"/>
                    <a:pt x="1613" y="1494"/>
                  </a:cubicBezTo>
                  <a:cubicBezTo>
                    <a:pt x="1748" y="1494"/>
                    <a:pt x="1891" y="1453"/>
                    <a:pt x="2019" y="1414"/>
                  </a:cubicBezTo>
                  <a:cubicBezTo>
                    <a:pt x="2121" y="1385"/>
                    <a:pt x="2223" y="1359"/>
                    <a:pt x="2329" y="1359"/>
                  </a:cubicBezTo>
                  <a:cubicBezTo>
                    <a:pt x="2394" y="1359"/>
                    <a:pt x="2462" y="1369"/>
                    <a:pt x="2532" y="1394"/>
                  </a:cubicBezTo>
                  <a:lnTo>
                    <a:pt x="2630" y="1446"/>
                  </a:lnTo>
                  <a:cubicBezTo>
                    <a:pt x="2637" y="1387"/>
                    <a:pt x="2657" y="1328"/>
                    <a:pt x="2663" y="1269"/>
                  </a:cubicBezTo>
                  <a:cubicBezTo>
                    <a:pt x="2591" y="1229"/>
                    <a:pt x="2512" y="1197"/>
                    <a:pt x="2426" y="1190"/>
                  </a:cubicBezTo>
                  <a:cubicBezTo>
                    <a:pt x="2397" y="1185"/>
                    <a:pt x="2367" y="1183"/>
                    <a:pt x="2338" y="1183"/>
                  </a:cubicBezTo>
                  <a:cubicBezTo>
                    <a:pt x="2210" y="1183"/>
                    <a:pt x="2083" y="1224"/>
                    <a:pt x="1960" y="1256"/>
                  </a:cubicBezTo>
                  <a:cubicBezTo>
                    <a:pt x="1870" y="1280"/>
                    <a:pt x="1770" y="1310"/>
                    <a:pt x="1672" y="1310"/>
                  </a:cubicBezTo>
                  <a:cubicBezTo>
                    <a:pt x="1613" y="1310"/>
                    <a:pt x="1554" y="1299"/>
                    <a:pt x="1499" y="1269"/>
                  </a:cubicBezTo>
                  <a:cubicBezTo>
                    <a:pt x="1315" y="1170"/>
                    <a:pt x="1315" y="907"/>
                    <a:pt x="1204" y="730"/>
                  </a:cubicBezTo>
                  <a:close/>
                  <a:moveTo>
                    <a:pt x="649" y="1833"/>
                  </a:moveTo>
                  <a:cubicBezTo>
                    <a:pt x="604" y="1833"/>
                    <a:pt x="559" y="1836"/>
                    <a:pt x="513" y="1841"/>
                  </a:cubicBezTo>
                  <a:cubicBezTo>
                    <a:pt x="474" y="1913"/>
                    <a:pt x="441" y="1979"/>
                    <a:pt x="408" y="2051"/>
                  </a:cubicBezTo>
                  <a:cubicBezTo>
                    <a:pt x="466" y="2047"/>
                    <a:pt x="523" y="2043"/>
                    <a:pt x="578" y="2043"/>
                  </a:cubicBezTo>
                  <a:cubicBezTo>
                    <a:pt x="696" y="2043"/>
                    <a:pt x="809" y="2062"/>
                    <a:pt x="921" y="2143"/>
                  </a:cubicBezTo>
                  <a:cubicBezTo>
                    <a:pt x="1059" y="2242"/>
                    <a:pt x="1131" y="2406"/>
                    <a:pt x="1223" y="2538"/>
                  </a:cubicBezTo>
                  <a:cubicBezTo>
                    <a:pt x="1345" y="2725"/>
                    <a:pt x="1490" y="2787"/>
                    <a:pt x="1655" y="2787"/>
                  </a:cubicBezTo>
                  <a:cubicBezTo>
                    <a:pt x="1785" y="2787"/>
                    <a:pt x="1927" y="2748"/>
                    <a:pt x="2078" y="2702"/>
                  </a:cubicBezTo>
                  <a:cubicBezTo>
                    <a:pt x="2170" y="2676"/>
                    <a:pt x="2262" y="2663"/>
                    <a:pt x="2341" y="2663"/>
                  </a:cubicBezTo>
                  <a:cubicBezTo>
                    <a:pt x="2361" y="2597"/>
                    <a:pt x="2374" y="2538"/>
                    <a:pt x="2400" y="2472"/>
                  </a:cubicBezTo>
                  <a:cubicBezTo>
                    <a:pt x="2334" y="2472"/>
                    <a:pt x="2269" y="2472"/>
                    <a:pt x="2203" y="2485"/>
                  </a:cubicBezTo>
                  <a:cubicBezTo>
                    <a:pt x="2052" y="2515"/>
                    <a:pt x="1884" y="2597"/>
                    <a:pt x="1726" y="2597"/>
                  </a:cubicBezTo>
                  <a:cubicBezTo>
                    <a:pt x="1644" y="2597"/>
                    <a:pt x="1565" y="2575"/>
                    <a:pt x="1493" y="2511"/>
                  </a:cubicBezTo>
                  <a:cubicBezTo>
                    <a:pt x="1381" y="2413"/>
                    <a:pt x="1322" y="2268"/>
                    <a:pt x="1237" y="2143"/>
                  </a:cubicBezTo>
                  <a:cubicBezTo>
                    <a:pt x="1138" y="2012"/>
                    <a:pt x="1020" y="1913"/>
                    <a:pt x="862" y="1861"/>
                  </a:cubicBezTo>
                  <a:cubicBezTo>
                    <a:pt x="789" y="1840"/>
                    <a:pt x="719" y="1833"/>
                    <a:pt x="649" y="1833"/>
                  </a:cubicBezTo>
                  <a:close/>
                  <a:moveTo>
                    <a:pt x="73" y="2906"/>
                  </a:moveTo>
                  <a:cubicBezTo>
                    <a:pt x="40" y="2991"/>
                    <a:pt x="14" y="3070"/>
                    <a:pt x="1" y="3156"/>
                  </a:cubicBezTo>
                  <a:cubicBezTo>
                    <a:pt x="79" y="3189"/>
                    <a:pt x="145" y="3241"/>
                    <a:pt x="204" y="3307"/>
                  </a:cubicBezTo>
                  <a:cubicBezTo>
                    <a:pt x="303" y="3425"/>
                    <a:pt x="356" y="3570"/>
                    <a:pt x="434" y="3701"/>
                  </a:cubicBezTo>
                  <a:cubicBezTo>
                    <a:pt x="554" y="3880"/>
                    <a:pt x="711" y="3969"/>
                    <a:pt x="893" y="3969"/>
                  </a:cubicBezTo>
                  <a:cubicBezTo>
                    <a:pt x="972" y="3969"/>
                    <a:pt x="1057" y="3952"/>
                    <a:pt x="1144" y="3918"/>
                  </a:cubicBezTo>
                  <a:cubicBezTo>
                    <a:pt x="1219" y="3883"/>
                    <a:pt x="1291" y="3857"/>
                    <a:pt x="1367" y="3857"/>
                  </a:cubicBezTo>
                  <a:cubicBezTo>
                    <a:pt x="1405" y="3857"/>
                    <a:pt x="1445" y="3863"/>
                    <a:pt x="1486" y="3879"/>
                  </a:cubicBezTo>
                  <a:cubicBezTo>
                    <a:pt x="1572" y="3899"/>
                    <a:pt x="1644" y="3951"/>
                    <a:pt x="1703" y="3997"/>
                  </a:cubicBezTo>
                  <a:cubicBezTo>
                    <a:pt x="1736" y="3951"/>
                    <a:pt x="1776" y="3912"/>
                    <a:pt x="1808" y="3853"/>
                  </a:cubicBezTo>
                  <a:cubicBezTo>
                    <a:pt x="1723" y="3780"/>
                    <a:pt x="1638" y="3714"/>
                    <a:pt x="1526" y="3682"/>
                  </a:cubicBezTo>
                  <a:cubicBezTo>
                    <a:pt x="1472" y="3663"/>
                    <a:pt x="1420" y="3655"/>
                    <a:pt x="1370" y="3655"/>
                  </a:cubicBezTo>
                  <a:cubicBezTo>
                    <a:pt x="1278" y="3655"/>
                    <a:pt x="1189" y="3681"/>
                    <a:pt x="1092" y="3714"/>
                  </a:cubicBezTo>
                  <a:cubicBezTo>
                    <a:pt x="1044" y="3729"/>
                    <a:pt x="1000" y="3737"/>
                    <a:pt x="960" y="3737"/>
                  </a:cubicBezTo>
                  <a:cubicBezTo>
                    <a:pt x="856" y="3737"/>
                    <a:pt x="773" y="3687"/>
                    <a:pt x="697" y="3583"/>
                  </a:cubicBezTo>
                  <a:cubicBezTo>
                    <a:pt x="605" y="3452"/>
                    <a:pt x="559" y="3300"/>
                    <a:pt x="461" y="3175"/>
                  </a:cubicBezTo>
                  <a:cubicBezTo>
                    <a:pt x="369" y="3064"/>
                    <a:pt x="257" y="2972"/>
                    <a:pt x="125" y="2926"/>
                  </a:cubicBezTo>
                  <a:cubicBezTo>
                    <a:pt x="106" y="2912"/>
                    <a:pt x="93" y="2912"/>
                    <a:pt x="73" y="2906"/>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67"/>
            <p:cNvSpPr/>
            <p:nvPr/>
          </p:nvSpPr>
          <p:spPr>
            <a:xfrm>
              <a:off x="5218340" y="3469016"/>
              <a:ext cx="92341" cy="166177"/>
            </a:xfrm>
            <a:custGeom>
              <a:avLst/>
              <a:gdLst/>
              <a:ahLst/>
              <a:cxnLst/>
              <a:rect l="l" t="t" r="r" b="b"/>
              <a:pathLst>
                <a:path w="2006" h="3610" extrusionOk="0">
                  <a:moveTo>
                    <a:pt x="1427" y="0"/>
                  </a:moveTo>
                  <a:lnTo>
                    <a:pt x="1427" y="0"/>
                  </a:lnTo>
                  <a:cubicBezTo>
                    <a:pt x="1295" y="204"/>
                    <a:pt x="1190" y="395"/>
                    <a:pt x="1105" y="546"/>
                  </a:cubicBezTo>
                  <a:cubicBezTo>
                    <a:pt x="0" y="2636"/>
                    <a:pt x="756" y="3609"/>
                    <a:pt x="763" y="3609"/>
                  </a:cubicBezTo>
                  <a:cubicBezTo>
                    <a:pt x="2005" y="3287"/>
                    <a:pt x="1861" y="1341"/>
                    <a:pt x="1427" y="0"/>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67"/>
            <p:cNvSpPr/>
            <p:nvPr/>
          </p:nvSpPr>
          <p:spPr>
            <a:xfrm>
              <a:off x="5190471" y="3423986"/>
              <a:ext cx="103251" cy="218562"/>
            </a:xfrm>
            <a:custGeom>
              <a:avLst/>
              <a:gdLst/>
              <a:ahLst/>
              <a:cxnLst/>
              <a:rect l="l" t="t" r="r" b="b"/>
              <a:pathLst>
                <a:path w="2243" h="4748" extrusionOk="0">
                  <a:moveTo>
                    <a:pt x="1118" y="1"/>
                  </a:moveTo>
                  <a:cubicBezTo>
                    <a:pt x="744" y="1"/>
                    <a:pt x="165" y="1756"/>
                    <a:pt x="73" y="2676"/>
                  </a:cubicBezTo>
                  <a:cubicBezTo>
                    <a:pt x="1" y="3603"/>
                    <a:pt x="277" y="4747"/>
                    <a:pt x="1118" y="4747"/>
                  </a:cubicBezTo>
                  <a:cubicBezTo>
                    <a:pt x="1960" y="4747"/>
                    <a:pt x="2243" y="3597"/>
                    <a:pt x="2157" y="2676"/>
                  </a:cubicBezTo>
                  <a:cubicBezTo>
                    <a:pt x="2078" y="1756"/>
                    <a:pt x="1493" y="1"/>
                    <a:pt x="1118"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67"/>
            <p:cNvSpPr/>
            <p:nvPr/>
          </p:nvSpPr>
          <p:spPr>
            <a:xfrm>
              <a:off x="5190471" y="3423986"/>
              <a:ext cx="103251" cy="218562"/>
            </a:xfrm>
            <a:custGeom>
              <a:avLst/>
              <a:gdLst/>
              <a:ahLst/>
              <a:cxnLst/>
              <a:rect l="l" t="t" r="r" b="b"/>
              <a:pathLst>
                <a:path w="2243" h="4748" extrusionOk="0">
                  <a:moveTo>
                    <a:pt x="1118" y="1"/>
                  </a:moveTo>
                  <a:cubicBezTo>
                    <a:pt x="744" y="1"/>
                    <a:pt x="165" y="1756"/>
                    <a:pt x="73" y="2676"/>
                  </a:cubicBezTo>
                  <a:cubicBezTo>
                    <a:pt x="1" y="3603"/>
                    <a:pt x="277" y="4747"/>
                    <a:pt x="1118" y="4747"/>
                  </a:cubicBezTo>
                  <a:cubicBezTo>
                    <a:pt x="1960" y="4747"/>
                    <a:pt x="2243" y="3597"/>
                    <a:pt x="2157" y="2676"/>
                  </a:cubicBezTo>
                  <a:cubicBezTo>
                    <a:pt x="2078" y="1756"/>
                    <a:pt x="1493" y="1"/>
                    <a:pt x="11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67"/>
            <p:cNvSpPr/>
            <p:nvPr/>
          </p:nvSpPr>
          <p:spPr>
            <a:xfrm>
              <a:off x="5193831" y="3455747"/>
              <a:ext cx="96852" cy="170136"/>
            </a:xfrm>
            <a:custGeom>
              <a:avLst/>
              <a:gdLst/>
              <a:ahLst/>
              <a:cxnLst/>
              <a:rect l="l" t="t" r="r" b="b"/>
              <a:pathLst>
                <a:path w="2104" h="3696" extrusionOk="0">
                  <a:moveTo>
                    <a:pt x="1552" y="1"/>
                  </a:moveTo>
                  <a:cubicBezTo>
                    <a:pt x="1420" y="34"/>
                    <a:pt x="1308" y="106"/>
                    <a:pt x="1197" y="218"/>
                  </a:cubicBezTo>
                  <a:cubicBezTo>
                    <a:pt x="1151" y="270"/>
                    <a:pt x="1091" y="330"/>
                    <a:pt x="1026" y="349"/>
                  </a:cubicBezTo>
                  <a:cubicBezTo>
                    <a:pt x="1003" y="357"/>
                    <a:pt x="982" y="360"/>
                    <a:pt x="963" y="360"/>
                  </a:cubicBezTo>
                  <a:cubicBezTo>
                    <a:pt x="897" y="360"/>
                    <a:pt x="846" y="321"/>
                    <a:pt x="796" y="270"/>
                  </a:cubicBezTo>
                  <a:cubicBezTo>
                    <a:pt x="717" y="185"/>
                    <a:pt x="631" y="132"/>
                    <a:pt x="519" y="106"/>
                  </a:cubicBezTo>
                  <a:lnTo>
                    <a:pt x="506" y="106"/>
                  </a:lnTo>
                  <a:cubicBezTo>
                    <a:pt x="493" y="146"/>
                    <a:pt x="473" y="192"/>
                    <a:pt x="460" y="238"/>
                  </a:cubicBezTo>
                  <a:cubicBezTo>
                    <a:pt x="565" y="251"/>
                    <a:pt x="664" y="310"/>
                    <a:pt x="756" y="402"/>
                  </a:cubicBezTo>
                  <a:cubicBezTo>
                    <a:pt x="811" y="462"/>
                    <a:pt x="889" y="513"/>
                    <a:pt x="986" y="513"/>
                  </a:cubicBezTo>
                  <a:cubicBezTo>
                    <a:pt x="1005" y="513"/>
                    <a:pt x="1025" y="511"/>
                    <a:pt x="1045" y="507"/>
                  </a:cubicBezTo>
                  <a:cubicBezTo>
                    <a:pt x="1177" y="481"/>
                    <a:pt x="1262" y="369"/>
                    <a:pt x="1354" y="284"/>
                  </a:cubicBezTo>
                  <a:cubicBezTo>
                    <a:pt x="1427" y="211"/>
                    <a:pt x="1519" y="172"/>
                    <a:pt x="1617" y="152"/>
                  </a:cubicBezTo>
                  <a:cubicBezTo>
                    <a:pt x="1591" y="100"/>
                    <a:pt x="1578" y="47"/>
                    <a:pt x="1552" y="1"/>
                  </a:cubicBezTo>
                  <a:close/>
                  <a:moveTo>
                    <a:pt x="1327" y="949"/>
                  </a:moveTo>
                  <a:cubicBezTo>
                    <a:pt x="1189" y="949"/>
                    <a:pt x="1062" y="1032"/>
                    <a:pt x="947" y="1171"/>
                  </a:cubicBezTo>
                  <a:cubicBezTo>
                    <a:pt x="855" y="1273"/>
                    <a:pt x="720" y="1434"/>
                    <a:pt x="578" y="1434"/>
                  </a:cubicBezTo>
                  <a:cubicBezTo>
                    <a:pt x="537" y="1434"/>
                    <a:pt x="495" y="1421"/>
                    <a:pt x="454" y="1388"/>
                  </a:cubicBezTo>
                  <a:cubicBezTo>
                    <a:pt x="335" y="1303"/>
                    <a:pt x="289" y="1165"/>
                    <a:pt x="171" y="1079"/>
                  </a:cubicBezTo>
                  <a:lnTo>
                    <a:pt x="164" y="1079"/>
                  </a:lnTo>
                  <a:cubicBezTo>
                    <a:pt x="151" y="1132"/>
                    <a:pt x="138" y="1171"/>
                    <a:pt x="132" y="1224"/>
                  </a:cubicBezTo>
                  <a:cubicBezTo>
                    <a:pt x="256" y="1296"/>
                    <a:pt x="302" y="1434"/>
                    <a:pt x="408" y="1520"/>
                  </a:cubicBezTo>
                  <a:cubicBezTo>
                    <a:pt x="477" y="1574"/>
                    <a:pt x="542" y="1597"/>
                    <a:pt x="605" y="1597"/>
                  </a:cubicBezTo>
                  <a:cubicBezTo>
                    <a:pt x="800" y="1597"/>
                    <a:pt x="964" y="1381"/>
                    <a:pt x="1098" y="1237"/>
                  </a:cubicBezTo>
                  <a:cubicBezTo>
                    <a:pt x="1182" y="1149"/>
                    <a:pt x="1270" y="1102"/>
                    <a:pt x="1359" y="1102"/>
                  </a:cubicBezTo>
                  <a:cubicBezTo>
                    <a:pt x="1431" y="1102"/>
                    <a:pt x="1505" y="1133"/>
                    <a:pt x="1578" y="1197"/>
                  </a:cubicBezTo>
                  <a:cubicBezTo>
                    <a:pt x="1677" y="1283"/>
                    <a:pt x="1769" y="1388"/>
                    <a:pt x="1893" y="1428"/>
                  </a:cubicBezTo>
                  <a:lnTo>
                    <a:pt x="1992" y="1454"/>
                  </a:lnTo>
                  <a:cubicBezTo>
                    <a:pt x="1985" y="1401"/>
                    <a:pt x="1972" y="1342"/>
                    <a:pt x="1959" y="1296"/>
                  </a:cubicBezTo>
                  <a:cubicBezTo>
                    <a:pt x="1828" y="1263"/>
                    <a:pt x="1729" y="1165"/>
                    <a:pt x="1617" y="1066"/>
                  </a:cubicBezTo>
                  <a:cubicBezTo>
                    <a:pt x="1516" y="985"/>
                    <a:pt x="1419" y="949"/>
                    <a:pt x="1327" y="949"/>
                  </a:cubicBezTo>
                  <a:close/>
                  <a:moveTo>
                    <a:pt x="1768" y="2108"/>
                  </a:moveTo>
                  <a:cubicBezTo>
                    <a:pt x="1673" y="2108"/>
                    <a:pt x="1584" y="2136"/>
                    <a:pt x="1506" y="2190"/>
                  </a:cubicBezTo>
                  <a:cubicBezTo>
                    <a:pt x="1381" y="2276"/>
                    <a:pt x="1315" y="2407"/>
                    <a:pt x="1197" y="2499"/>
                  </a:cubicBezTo>
                  <a:cubicBezTo>
                    <a:pt x="1144" y="2536"/>
                    <a:pt x="1071" y="2581"/>
                    <a:pt x="1003" y="2581"/>
                  </a:cubicBezTo>
                  <a:cubicBezTo>
                    <a:pt x="986" y="2581"/>
                    <a:pt x="969" y="2578"/>
                    <a:pt x="953" y="2571"/>
                  </a:cubicBezTo>
                  <a:cubicBezTo>
                    <a:pt x="855" y="2539"/>
                    <a:pt x="796" y="2414"/>
                    <a:pt x="730" y="2341"/>
                  </a:cubicBezTo>
                  <a:cubicBezTo>
                    <a:pt x="638" y="2249"/>
                    <a:pt x="526" y="2184"/>
                    <a:pt x="401" y="2151"/>
                  </a:cubicBezTo>
                  <a:cubicBezTo>
                    <a:pt x="355" y="2140"/>
                    <a:pt x="309" y="2135"/>
                    <a:pt x="264" y="2135"/>
                  </a:cubicBezTo>
                  <a:cubicBezTo>
                    <a:pt x="172" y="2135"/>
                    <a:pt x="83" y="2155"/>
                    <a:pt x="0" y="2190"/>
                  </a:cubicBezTo>
                  <a:lnTo>
                    <a:pt x="0" y="2335"/>
                  </a:lnTo>
                  <a:cubicBezTo>
                    <a:pt x="78" y="2299"/>
                    <a:pt x="162" y="2281"/>
                    <a:pt x="245" y="2281"/>
                  </a:cubicBezTo>
                  <a:cubicBezTo>
                    <a:pt x="422" y="2281"/>
                    <a:pt x="600" y="2362"/>
                    <a:pt x="730" y="2532"/>
                  </a:cubicBezTo>
                  <a:cubicBezTo>
                    <a:pt x="822" y="2654"/>
                    <a:pt x="929" y="2723"/>
                    <a:pt x="1046" y="2723"/>
                  </a:cubicBezTo>
                  <a:cubicBezTo>
                    <a:pt x="1129" y="2723"/>
                    <a:pt x="1218" y="2688"/>
                    <a:pt x="1308" y="2611"/>
                  </a:cubicBezTo>
                  <a:cubicBezTo>
                    <a:pt x="1414" y="2519"/>
                    <a:pt x="1479" y="2401"/>
                    <a:pt x="1591" y="2322"/>
                  </a:cubicBezTo>
                  <a:cubicBezTo>
                    <a:pt x="1653" y="2280"/>
                    <a:pt x="1721" y="2264"/>
                    <a:pt x="1790" y="2264"/>
                  </a:cubicBezTo>
                  <a:cubicBezTo>
                    <a:pt x="1895" y="2264"/>
                    <a:pt x="2004" y="2302"/>
                    <a:pt x="2104" y="2341"/>
                  </a:cubicBezTo>
                  <a:lnTo>
                    <a:pt x="2104" y="2190"/>
                  </a:lnTo>
                  <a:cubicBezTo>
                    <a:pt x="2032" y="2157"/>
                    <a:pt x="1946" y="2138"/>
                    <a:pt x="1867" y="2118"/>
                  </a:cubicBezTo>
                  <a:cubicBezTo>
                    <a:pt x="1834" y="2111"/>
                    <a:pt x="1801" y="2108"/>
                    <a:pt x="1768" y="2108"/>
                  </a:cubicBezTo>
                  <a:close/>
                  <a:moveTo>
                    <a:pt x="288" y="3105"/>
                  </a:moveTo>
                  <a:cubicBezTo>
                    <a:pt x="221" y="3105"/>
                    <a:pt x="156" y="3118"/>
                    <a:pt x="99" y="3137"/>
                  </a:cubicBezTo>
                  <a:lnTo>
                    <a:pt x="145" y="3281"/>
                  </a:lnTo>
                  <a:cubicBezTo>
                    <a:pt x="201" y="3266"/>
                    <a:pt x="256" y="3257"/>
                    <a:pt x="310" y="3257"/>
                  </a:cubicBezTo>
                  <a:cubicBezTo>
                    <a:pt x="396" y="3257"/>
                    <a:pt x="481" y="3280"/>
                    <a:pt x="565" y="3341"/>
                  </a:cubicBezTo>
                  <a:cubicBezTo>
                    <a:pt x="664" y="3420"/>
                    <a:pt x="717" y="3538"/>
                    <a:pt x="822" y="3610"/>
                  </a:cubicBezTo>
                  <a:cubicBezTo>
                    <a:pt x="920" y="3676"/>
                    <a:pt x="1032" y="3696"/>
                    <a:pt x="1151" y="3696"/>
                  </a:cubicBezTo>
                  <a:cubicBezTo>
                    <a:pt x="1275" y="3696"/>
                    <a:pt x="1394" y="3663"/>
                    <a:pt x="1506" y="3604"/>
                  </a:cubicBezTo>
                  <a:cubicBezTo>
                    <a:pt x="1624" y="3538"/>
                    <a:pt x="1709" y="3433"/>
                    <a:pt x="1834" y="3367"/>
                  </a:cubicBezTo>
                  <a:cubicBezTo>
                    <a:pt x="1867" y="3347"/>
                    <a:pt x="1900" y="3334"/>
                    <a:pt x="1933" y="3327"/>
                  </a:cubicBezTo>
                  <a:cubicBezTo>
                    <a:pt x="1953" y="3268"/>
                    <a:pt x="1972" y="3203"/>
                    <a:pt x="1999" y="3137"/>
                  </a:cubicBezTo>
                  <a:lnTo>
                    <a:pt x="1999" y="3137"/>
                  </a:lnTo>
                  <a:cubicBezTo>
                    <a:pt x="1953" y="3143"/>
                    <a:pt x="1920" y="3143"/>
                    <a:pt x="1880" y="3163"/>
                  </a:cubicBezTo>
                  <a:cubicBezTo>
                    <a:pt x="1736" y="3209"/>
                    <a:pt x="1644" y="3301"/>
                    <a:pt x="1525" y="3393"/>
                  </a:cubicBezTo>
                  <a:cubicBezTo>
                    <a:pt x="1415" y="3482"/>
                    <a:pt x="1276" y="3537"/>
                    <a:pt x="1134" y="3537"/>
                  </a:cubicBezTo>
                  <a:cubicBezTo>
                    <a:pt x="1107" y="3537"/>
                    <a:pt x="1079" y="3535"/>
                    <a:pt x="1052" y="3531"/>
                  </a:cubicBezTo>
                  <a:cubicBezTo>
                    <a:pt x="960" y="3525"/>
                    <a:pt x="881" y="3492"/>
                    <a:pt x="815" y="3426"/>
                  </a:cubicBezTo>
                  <a:cubicBezTo>
                    <a:pt x="763" y="3373"/>
                    <a:pt x="730" y="3321"/>
                    <a:pt x="684" y="3268"/>
                  </a:cubicBezTo>
                  <a:cubicBezTo>
                    <a:pt x="598" y="3189"/>
                    <a:pt x="487" y="3130"/>
                    <a:pt x="362" y="3111"/>
                  </a:cubicBezTo>
                  <a:cubicBezTo>
                    <a:pt x="337" y="3107"/>
                    <a:pt x="312" y="3105"/>
                    <a:pt x="288" y="31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67"/>
            <p:cNvSpPr/>
            <p:nvPr/>
          </p:nvSpPr>
          <p:spPr>
            <a:xfrm>
              <a:off x="5219240" y="4007147"/>
              <a:ext cx="754473" cy="285908"/>
            </a:xfrm>
            <a:custGeom>
              <a:avLst/>
              <a:gdLst/>
              <a:ahLst/>
              <a:cxnLst/>
              <a:rect l="l" t="t" r="r" b="b"/>
              <a:pathLst>
                <a:path w="16390" h="6211" extrusionOk="0">
                  <a:moveTo>
                    <a:pt x="7" y="0"/>
                  </a:moveTo>
                  <a:cubicBezTo>
                    <a:pt x="7" y="0"/>
                    <a:pt x="0" y="493"/>
                    <a:pt x="0" y="598"/>
                  </a:cubicBezTo>
                  <a:cubicBezTo>
                    <a:pt x="0" y="677"/>
                    <a:pt x="66" y="750"/>
                    <a:pt x="165" y="809"/>
                  </a:cubicBezTo>
                  <a:lnTo>
                    <a:pt x="9355" y="6114"/>
                  </a:lnTo>
                  <a:cubicBezTo>
                    <a:pt x="9466" y="6179"/>
                    <a:pt x="9608" y="6210"/>
                    <a:pt x="9751" y="6210"/>
                  </a:cubicBezTo>
                  <a:cubicBezTo>
                    <a:pt x="9897" y="6210"/>
                    <a:pt x="10044" y="6177"/>
                    <a:pt x="10158" y="6114"/>
                  </a:cubicBezTo>
                  <a:lnTo>
                    <a:pt x="16226" y="2604"/>
                  </a:lnTo>
                  <a:cubicBezTo>
                    <a:pt x="16350" y="2538"/>
                    <a:pt x="16390" y="2452"/>
                    <a:pt x="16390" y="2354"/>
                  </a:cubicBezTo>
                  <a:lnTo>
                    <a:pt x="16390" y="1749"/>
                  </a:lnTo>
                  <a:lnTo>
                    <a:pt x="16226" y="1979"/>
                  </a:lnTo>
                  <a:lnTo>
                    <a:pt x="11624" y="4635"/>
                  </a:lnTo>
                  <a:lnTo>
                    <a:pt x="10158" y="5490"/>
                  </a:lnTo>
                  <a:cubicBezTo>
                    <a:pt x="10046" y="5555"/>
                    <a:pt x="9901" y="5588"/>
                    <a:pt x="9757" y="5588"/>
                  </a:cubicBezTo>
                  <a:cubicBezTo>
                    <a:pt x="9612" y="5588"/>
                    <a:pt x="9467" y="5555"/>
                    <a:pt x="9355" y="5490"/>
                  </a:cubicBezTo>
                  <a:lnTo>
                    <a:pt x="165" y="184"/>
                  </a:lnTo>
                  <a:lnTo>
                    <a:pt x="7"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67"/>
            <p:cNvSpPr/>
            <p:nvPr/>
          </p:nvSpPr>
          <p:spPr>
            <a:xfrm>
              <a:off x="5673153" y="4087608"/>
              <a:ext cx="300270" cy="205259"/>
            </a:xfrm>
            <a:custGeom>
              <a:avLst/>
              <a:gdLst/>
              <a:ahLst/>
              <a:cxnLst/>
              <a:rect l="l" t="t" r="r" b="b"/>
              <a:pathLst>
                <a:path w="6523" h="4459" extrusionOk="0">
                  <a:moveTo>
                    <a:pt x="6522" y="1"/>
                  </a:moveTo>
                  <a:lnTo>
                    <a:pt x="6358" y="231"/>
                  </a:lnTo>
                  <a:lnTo>
                    <a:pt x="1756" y="2887"/>
                  </a:lnTo>
                  <a:lnTo>
                    <a:pt x="283" y="3742"/>
                  </a:lnTo>
                  <a:cubicBezTo>
                    <a:pt x="204" y="3794"/>
                    <a:pt x="106" y="3827"/>
                    <a:pt x="1" y="3834"/>
                  </a:cubicBezTo>
                  <a:lnTo>
                    <a:pt x="1" y="4458"/>
                  </a:lnTo>
                  <a:cubicBezTo>
                    <a:pt x="106" y="4438"/>
                    <a:pt x="211" y="4419"/>
                    <a:pt x="283" y="4366"/>
                  </a:cubicBezTo>
                  <a:lnTo>
                    <a:pt x="6358" y="856"/>
                  </a:lnTo>
                  <a:cubicBezTo>
                    <a:pt x="6483" y="783"/>
                    <a:pt x="6522" y="691"/>
                    <a:pt x="6522" y="606"/>
                  </a:cubicBezTo>
                  <a:lnTo>
                    <a:pt x="6522" y="1"/>
                  </a:ln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67"/>
            <p:cNvSpPr/>
            <p:nvPr/>
          </p:nvSpPr>
          <p:spPr>
            <a:xfrm>
              <a:off x="5216202" y="3828687"/>
              <a:ext cx="760273" cy="436434"/>
            </a:xfrm>
            <a:custGeom>
              <a:avLst/>
              <a:gdLst/>
              <a:ahLst/>
              <a:cxnLst/>
              <a:rect l="l" t="t" r="r" b="b"/>
              <a:pathLst>
                <a:path w="16516" h="9481" extrusionOk="0">
                  <a:moveTo>
                    <a:pt x="6687" y="1"/>
                  </a:moveTo>
                  <a:cubicBezTo>
                    <a:pt x="6545" y="1"/>
                    <a:pt x="6402" y="32"/>
                    <a:pt x="6292" y="97"/>
                  </a:cubicBezTo>
                  <a:lnTo>
                    <a:pt x="218" y="3608"/>
                  </a:lnTo>
                  <a:cubicBezTo>
                    <a:pt x="1" y="3733"/>
                    <a:pt x="1" y="3936"/>
                    <a:pt x="211" y="4068"/>
                  </a:cubicBezTo>
                  <a:cubicBezTo>
                    <a:pt x="211" y="4068"/>
                    <a:pt x="218" y="4068"/>
                    <a:pt x="218" y="4074"/>
                  </a:cubicBezTo>
                  <a:lnTo>
                    <a:pt x="9415" y="9386"/>
                  </a:lnTo>
                  <a:cubicBezTo>
                    <a:pt x="9527" y="9449"/>
                    <a:pt x="9671" y="9480"/>
                    <a:pt x="9815" y="9480"/>
                  </a:cubicBezTo>
                  <a:cubicBezTo>
                    <a:pt x="9959" y="9480"/>
                    <a:pt x="10102" y="9449"/>
                    <a:pt x="10210" y="9386"/>
                  </a:cubicBezTo>
                  <a:lnTo>
                    <a:pt x="11683" y="8525"/>
                  </a:lnTo>
                  <a:lnTo>
                    <a:pt x="16292" y="5869"/>
                  </a:lnTo>
                  <a:cubicBezTo>
                    <a:pt x="16292" y="5869"/>
                    <a:pt x="16305" y="5869"/>
                    <a:pt x="16305" y="5856"/>
                  </a:cubicBezTo>
                  <a:cubicBezTo>
                    <a:pt x="16515" y="5738"/>
                    <a:pt x="16509" y="5527"/>
                    <a:pt x="16292" y="5409"/>
                  </a:cubicBezTo>
                  <a:lnTo>
                    <a:pt x="7088" y="97"/>
                  </a:lnTo>
                  <a:cubicBezTo>
                    <a:pt x="6978" y="34"/>
                    <a:pt x="6832" y="1"/>
                    <a:pt x="6687"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67"/>
            <p:cNvSpPr/>
            <p:nvPr/>
          </p:nvSpPr>
          <p:spPr>
            <a:xfrm>
              <a:off x="5216202" y="3828687"/>
              <a:ext cx="760273" cy="436434"/>
            </a:xfrm>
            <a:custGeom>
              <a:avLst/>
              <a:gdLst/>
              <a:ahLst/>
              <a:cxnLst/>
              <a:rect l="l" t="t" r="r" b="b"/>
              <a:pathLst>
                <a:path w="16516" h="9481" extrusionOk="0">
                  <a:moveTo>
                    <a:pt x="6687" y="1"/>
                  </a:moveTo>
                  <a:cubicBezTo>
                    <a:pt x="6545" y="1"/>
                    <a:pt x="6402" y="32"/>
                    <a:pt x="6292" y="97"/>
                  </a:cubicBezTo>
                  <a:lnTo>
                    <a:pt x="218" y="3608"/>
                  </a:lnTo>
                  <a:cubicBezTo>
                    <a:pt x="1" y="3733"/>
                    <a:pt x="1" y="3936"/>
                    <a:pt x="211" y="4068"/>
                  </a:cubicBezTo>
                  <a:cubicBezTo>
                    <a:pt x="211" y="4068"/>
                    <a:pt x="218" y="4068"/>
                    <a:pt x="218" y="4074"/>
                  </a:cubicBezTo>
                  <a:lnTo>
                    <a:pt x="9415" y="9386"/>
                  </a:lnTo>
                  <a:cubicBezTo>
                    <a:pt x="9527" y="9449"/>
                    <a:pt x="9671" y="9480"/>
                    <a:pt x="9815" y="9480"/>
                  </a:cubicBezTo>
                  <a:cubicBezTo>
                    <a:pt x="9959" y="9480"/>
                    <a:pt x="10102" y="9449"/>
                    <a:pt x="10210" y="9386"/>
                  </a:cubicBezTo>
                  <a:lnTo>
                    <a:pt x="11683" y="8525"/>
                  </a:lnTo>
                  <a:lnTo>
                    <a:pt x="16292" y="5869"/>
                  </a:lnTo>
                  <a:cubicBezTo>
                    <a:pt x="16292" y="5869"/>
                    <a:pt x="16305" y="5869"/>
                    <a:pt x="16305" y="5856"/>
                  </a:cubicBezTo>
                  <a:cubicBezTo>
                    <a:pt x="16515" y="5738"/>
                    <a:pt x="16509" y="5527"/>
                    <a:pt x="16292" y="5409"/>
                  </a:cubicBezTo>
                  <a:lnTo>
                    <a:pt x="7088" y="97"/>
                  </a:lnTo>
                  <a:cubicBezTo>
                    <a:pt x="6978" y="34"/>
                    <a:pt x="6832" y="1"/>
                    <a:pt x="66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67"/>
            <p:cNvSpPr/>
            <p:nvPr/>
          </p:nvSpPr>
          <p:spPr>
            <a:xfrm>
              <a:off x="5226191" y="4015617"/>
              <a:ext cx="739650" cy="250371"/>
            </a:xfrm>
            <a:custGeom>
              <a:avLst/>
              <a:gdLst/>
              <a:ahLst/>
              <a:cxnLst/>
              <a:rect l="l" t="t" r="r" b="b"/>
              <a:pathLst>
                <a:path w="16068" h="5439" extrusionOk="0">
                  <a:moveTo>
                    <a:pt x="1" y="0"/>
                  </a:moveTo>
                  <a:lnTo>
                    <a:pt x="1" y="0"/>
                  </a:lnTo>
                  <a:cubicBezTo>
                    <a:pt x="2650" y="1558"/>
                    <a:pt x="6312" y="3688"/>
                    <a:pt x="8968" y="5227"/>
                  </a:cubicBezTo>
                  <a:cubicBezTo>
                    <a:pt x="9152" y="5358"/>
                    <a:pt x="9382" y="5438"/>
                    <a:pt x="9607" y="5438"/>
                  </a:cubicBezTo>
                  <a:cubicBezTo>
                    <a:pt x="9776" y="5438"/>
                    <a:pt x="9942" y="5394"/>
                    <a:pt x="10085" y="5292"/>
                  </a:cubicBezTo>
                  <a:cubicBezTo>
                    <a:pt x="11078" y="4714"/>
                    <a:pt x="13083" y="3550"/>
                    <a:pt x="14076" y="2972"/>
                  </a:cubicBezTo>
                  <a:lnTo>
                    <a:pt x="16068" y="1808"/>
                  </a:lnTo>
                  <a:lnTo>
                    <a:pt x="16068" y="1808"/>
                  </a:lnTo>
                  <a:lnTo>
                    <a:pt x="14063" y="2939"/>
                  </a:lnTo>
                  <a:cubicBezTo>
                    <a:pt x="13070" y="3504"/>
                    <a:pt x="11058" y="4655"/>
                    <a:pt x="10059" y="5233"/>
                  </a:cubicBezTo>
                  <a:cubicBezTo>
                    <a:pt x="9921" y="5324"/>
                    <a:pt x="9770" y="5364"/>
                    <a:pt x="9618" y="5364"/>
                  </a:cubicBezTo>
                  <a:cubicBezTo>
                    <a:pt x="9407" y="5364"/>
                    <a:pt x="9196" y="5287"/>
                    <a:pt x="9020" y="5161"/>
                  </a:cubicBezTo>
                  <a:cubicBezTo>
                    <a:pt x="6358" y="3623"/>
                    <a:pt x="2663" y="151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67"/>
            <p:cNvSpPr/>
            <p:nvPr/>
          </p:nvSpPr>
          <p:spPr>
            <a:xfrm>
              <a:off x="5437704" y="3828410"/>
              <a:ext cx="538764" cy="309799"/>
            </a:xfrm>
            <a:custGeom>
              <a:avLst/>
              <a:gdLst/>
              <a:ahLst/>
              <a:cxnLst/>
              <a:rect l="l" t="t" r="r" b="b"/>
              <a:pathLst>
                <a:path w="11704" h="6730" extrusionOk="0">
                  <a:moveTo>
                    <a:pt x="1888" y="0"/>
                  </a:moveTo>
                  <a:cubicBezTo>
                    <a:pt x="1742" y="0"/>
                    <a:pt x="1593" y="33"/>
                    <a:pt x="1480" y="96"/>
                  </a:cubicBezTo>
                  <a:lnTo>
                    <a:pt x="1" y="951"/>
                  </a:lnTo>
                  <a:lnTo>
                    <a:pt x="10000" y="6730"/>
                  </a:lnTo>
                  <a:lnTo>
                    <a:pt x="11480" y="5875"/>
                  </a:lnTo>
                  <a:cubicBezTo>
                    <a:pt x="11703" y="5750"/>
                    <a:pt x="11703" y="5546"/>
                    <a:pt x="11493" y="5415"/>
                  </a:cubicBezTo>
                  <a:cubicBezTo>
                    <a:pt x="11493" y="5415"/>
                    <a:pt x="11480" y="5415"/>
                    <a:pt x="11480" y="5402"/>
                  </a:cubicBezTo>
                  <a:lnTo>
                    <a:pt x="2276" y="96"/>
                  </a:lnTo>
                  <a:cubicBezTo>
                    <a:pt x="2172" y="32"/>
                    <a:pt x="2031" y="0"/>
                    <a:pt x="1888"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67"/>
            <p:cNvSpPr/>
            <p:nvPr/>
          </p:nvSpPr>
          <p:spPr>
            <a:xfrm>
              <a:off x="5236778" y="3888802"/>
              <a:ext cx="245768" cy="141964"/>
            </a:xfrm>
            <a:custGeom>
              <a:avLst/>
              <a:gdLst/>
              <a:ahLst/>
              <a:cxnLst/>
              <a:rect l="l" t="t" r="r" b="b"/>
              <a:pathLst>
                <a:path w="5339" h="3084" extrusionOk="0">
                  <a:moveTo>
                    <a:pt x="5010" y="1"/>
                  </a:moveTo>
                  <a:lnTo>
                    <a:pt x="1" y="2893"/>
                  </a:lnTo>
                  <a:lnTo>
                    <a:pt x="329" y="3084"/>
                  </a:lnTo>
                  <a:lnTo>
                    <a:pt x="5339" y="191"/>
                  </a:lnTo>
                  <a:lnTo>
                    <a:pt x="501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67"/>
            <p:cNvSpPr/>
            <p:nvPr/>
          </p:nvSpPr>
          <p:spPr>
            <a:xfrm>
              <a:off x="5513701" y="3870344"/>
              <a:ext cx="60257" cy="35169"/>
            </a:xfrm>
            <a:custGeom>
              <a:avLst/>
              <a:gdLst/>
              <a:ahLst/>
              <a:cxnLst/>
              <a:rect l="l" t="t" r="r" b="b"/>
              <a:pathLst>
                <a:path w="1309" h="764" extrusionOk="0">
                  <a:moveTo>
                    <a:pt x="789" y="165"/>
                  </a:moveTo>
                  <a:lnTo>
                    <a:pt x="1012" y="296"/>
                  </a:lnTo>
                  <a:cubicBezTo>
                    <a:pt x="1052" y="316"/>
                    <a:pt x="1078" y="342"/>
                    <a:pt x="1085" y="362"/>
                  </a:cubicBezTo>
                  <a:cubicBezTo>
                    <a:pt x="1098" y="382"/>
                    <a:pt x="1078" y="402"/>
                    <a:pt x="1052" y="415"/>
                  </a:cubicBezTo>
                  <a:cubicBezTo>
                    <a:pt x="1037" y="430"/>
                    <a:pt x="1015" y="437"/>
                    <a:pt x="985" y="437"/>
                  </a:cubicBezTo>
                  <a:cubicBezTo>
                    <a:pt x="976" y="437"/>
                    <a:pt x="965" y="436"/>
                    <a:pt x="953" y="435"/>
                  </a:cubicBezTo>
                  <a:cubicBezTo>
                    <a:pt x="920" y="435"/>
                    <a:pt x="881" y="415"/>
                    <a:pt x="842" y="395"/>
                  </a:cubicBezTo>
                  <a:lnTo>
                    <a:pt x="618" y="264"/>
                  </a:lnTo>
                  <a:lnTo>
                    <a:pt x="789" y="165"/>
                  </a:lnTo>
                  <a:close/>
                  <a:moveTo>
                    <a:pt x="480" y="342"/>
                  </a:moveTo>
                  <a:lnTo>
                    <a:pt x="717" y="474"/>
                  </a:lnTo>
                  <a:cubicBezTo>
                    <a:pt x="756" y="500"/>
                    <a:pt x="782" y="527"/>
                    <a:pt x="789" y="546"/>
                  </a:cubicBezTo>
                  <a:cubicBezTo>
                    <a:pt x="802" y="573"/>
                    <a:pt x="782" y="592"/>
                    <a:pt x="756" y="605"/>
                  </a:cubicBezTo>
                  <a:cubicBezTo>
                    <a:pt x="736" y="612"/>
                    <a:pt x="704" y="625"/>
                    <a:pt x="657" y="625"/>
                  </a:cubicBezTo>
                  <a:cubicBezTo>
                    <a:pt x="618" y="625"/>
                    <a:pt x="579" y="605"/>
                    <a:pt x="526" y="579"/>
                  </a:cubicBezTo>
                  <a:lnTo>
                    <a:pt x="289" y="448"/>
                  </a:lnTo>
                  <a:lnTo>
                    <a:pt x="480" y="342"/>
                  </a:lnTo>
                  <a:close/>
                  <a:moveTo>
                    <a:pt x="750" y="1"/>
                  </a:moveTo>
                  <a:cubicBezTo>
                    <a:pt x="736" y="1"/>
                    <a:pt x="723" y="1"/>
                    <a:pt x="717" y="7"/>
                  </a:cubicBezTo>
                  <a:lnTo>
                    <a:pt x="13" y="415"/>
                  </a:lnTo>
                  <a:cubicBezTo>
                    <a:pt x="0" y="415"/>
                    <a:pt x="0" y="428"/>
                    <a:pt x="0" y="435"/>
                  </a:cubicBezTo>
                  <a:cubicBezTo>
                    <a:pt x="0" y="441"/>
                    <a:pt x="13" y="441"/>
                    <a:pt x="20" y="448"/>
                  </a:cubicBezTo>
                  <a:lnTo>
                    <a:pt x="427" y="684"/>
                  </a:lnTo>
                  <a:cubicBezTo>
                    <a:pt x="480" y="711"/>
                    <a:pt x="519" y="737"/>
                    <a:pt x="572" y="743"/>
                  </a:cubicBezTo>
                  <a:cubicBezTo>
                    <a:pt x="618" y="750"/>
                    <a:pt x="671" y="763"/>
                    <a:pt x="710" y="763"/>
                  </a:cubicBezTo>
                  <a:cubicBezTo>
                    <a:pt x="750" y="763"/>
                    <a:pt x="789" y="750"/>
                    <a:pt x="835" y="743"/>
                  </a:cubicBezTo>
                  <a:cubicBezTo>
                    <a:pt x="874" y="730"/>
                    <a:pt x="907" y="717"/>
                    <a:pt x="934" y="704"/>
                  </a:cubicBezTo>
                  <a:cubicBezTo>
                    <a:pt x="973" y="678"/>
                    <a:pt x="999" y="651"/>
                    <a:pt x="1006" y="619"/>
                  </a:cubicBezTo>
                  <a:cubicBezTo>
                    <a:pt x="1012" y="586"/>
                    <a:pt x="1006" y="566"/>
                    <a:pt x="999" y="540"/>
                  </a:cubicBezTo>
                  <a:lnTo>
                    <a:pt x="1091" y="540"/>
                  </a:lnTo>
                  <a:cubicBezTo>
                    <a:pt x="1111" y="540"/>
                    <a:pt x="1137" y="540"/>
                    <a:pt x="1164" y="533"/>
                  </a:cubicBezTo>
                  <a:cubicBezTo>
                    <a:pt x="1183" y="533"/>
                    <a:pt x="1203" y="520"/>
                    <a:pt x="1229" y="507"/>
                  </a:cubicBezTo>
                  <a:cubicBezTo>
                    <a:pt x="1249" y="494"/>
                    <a:pt x="1269" y="474"/>
                    <a:pt x="1282" y="454"/>
                  </a:cubicBezTo>
                  <a:cubicBezTo>
                    <a:pt x="1302" y="441"/>
                    <a:pt x="1308" y="415"/>
                    <a:pt x="1308" y="388"/>
                  </a:cubicBezTo>
                  <a:cubicBezTo>
                    <a:pt x="1308" y="369"/>
                    <a:pt x="1302" y="342"/>
                    <a:pt x="1275" y="310"/>
                  </a:cubicBezTo>
                  <a:cubicBezTo>
                    <a:pt x="1249" y="277"/>
                    <a:pt x="1216" y="250"/>
                    <a:pt x="1164" y="218"/>
                  </a:cubicBezTo>
                  <a:lnTo>
                    <a:pt x="782" y="7"/>
                  </a:lnTo>
                  <a:cubicBezTo>
                    <a:pt x="776" y="1"/>
                    <a:pt x="769" y="1"/>
                    <a:pt x="75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67"/>
            <p:cNvSpPr/>
            <p:nvPr/>
          </p:nvSpPr>
          <p:spPr>
            <a:xfrm>
              <a:off x="5549698" y="3900632"/>
              <a:ext cx="58461" cy="32729"/>
            </a:xfrm>
            <a:custGeom>
              <a:avLst/>
              <a:gdLst/>
              <a:ahLst/>
              <a:cxnLst/>
              <a:rect l="l" t="t" r="r" b="b"/>
              <a:pathLst>
                <a:path w="1270" h="711" extrusionOk="0">
                  <a:moveTo>
                    <a:pt x="1006" y="118"/>
                  </a:moveTo>
                  <a:lnTo>
                    <a:pt x="829" y="381"/>
                  </a:lnTo>
                  <a:lnTo>
                    <a:pt x="553" y="217"/>
                  </a:lnTo>
                  <a:lnTo>
                    <a:pt x="1006" y="118"/>
                  </a:lnTo>
                  <a:close/>
                  <a:moveTo>
                    <a:pt x="1072" y="0"/>
                  </a:moveTo>
                  <a:cubicBezTo>
                    <a:pt x="1052" y="0"/>
                    <a:pt x="1039" y="0"/>
                    <a:pt x="1019" y="7"/>
                  </a:cubicBezTo>
                  <a:lnTo>
                    <a:pt x="20" y="224"/>
                  </a:lnTo>
                  <a:lnTo>
                    <a:pt x="7" y="224"/>
                  </a:lnTo>
                  <a:cubicBezTo>
                    <a:pt x="0" y="224"/>
                    <a:pt x="0" y="237"/>
                    <a:pt x="0" y="243"/>
                  </a:cubicBezTo>
                  <a:cubicBezTo>
                    <a:pt x="0" y="250"/>
                    <a:pt x="7" y="250"/>
                    <a:pt x="20" y="263"/>
                  </a:cubicBezTo>
                  <a:lnTo>
                    <a:pt x="106" y="309"/>
                  </a:lnTo>
                  <a:cubicBezTo>
                    <a:pt x="125" y="316"/>
                    <a:pt x="132" y="329"/>
                    <a:pt x="152" y="329"/>
                  </a:cubicBezTo>
                  <a:lnTo>
                    <a:pt x="184" y="329"/>
                  </a:lnTo>
                  <a:lnTo>
                    <a:pt x="355" y="283"/>
                  </a:lnTo>
                  <a:lnTo>
                    <a:pt x="756" y="513"/>
                  </a:lnTo>
                  <a:lnTo>
                    <a:pt x="691" y="611"/>
                  </a:lnTo>
                  <a:cubicBezTo>
                    <a:pt x="684" y="611"/>
                    <a:pt x="684" y="625"/>
                    <a:pt x="684" y="631"/>
                  </a:cubicBezTo>
                  <a:cubicBezTo>
                    <a:pt x="684" y="638"/>
                    <a:pt x="691" y="644"/>
                    <a:pt x="710" y="657"/>
                  </a:cubicBezTo>
                  <a:lnTo>
                    <a:pt x="796" y="703"/>
                  </a:lnTo>
                  <a:cubicBezTo>
                    <a:pt x="809" y="710"/>
                    <a:pt x="816" y="710"/>
                    <a:pt x="829" y="710"/>
                  </a:cubicBezTo>
                  <a:cubicBezTo>
                    <a:pt x="848" y="710"/>
                    <a:pt x="855" y="710"/>
                    <a:pt x="862" y="703"/>
                  </a:cubicBezTo>
                  <a:lnTo>
                    <a:pt x="875" y="697"/>
                  </a:lnTo>
                  <a:lnTo>
                    <a:pt x="1256" y="112"/>
                  </a:lnTo>
                  <a:cubicBezTo>
                    <a:pt x="1269" y="105"/>
                    <a:pt x="1269" y="99"/>
                    <a:pt x="1269" y="85"/>
                  </a:cubicBezTo>
                  <a:cubicBezTo>
                    <a:pt x="1256" y="79"/>
                    <a:pt x="1256" y="72"/>
                    <a:pt x="1243" y="66"/>
                  </a:cubicBezTo>
                  <a:lnTo>
                    <a:pt x="1111" y="7"/>
                  </a:lnTo>
                  <a:cubicBezTo>
                    <a:pt x="1092" y="7"/>
                    <a:pt x="1085" y="0"/>
                    <a:pt x="107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67"/>
            <p:cNvSpPr/>
            <p:nvPr/>
          </p:nvSpPr>
          <p:spPr>
            <a:xfrm>
              <a:off x="5593887" y="3917249"/>
              <a:ext cx="66287" cy="37286"/>
            </a:xfrm>
            <a:custGeom>
              <a:avLst/>
              <a:gdLst/>
              <a:ahLst/>
              <a:cxnLst/>
              <a:rect l="l" t="t" r="r" b="b"/>
              <a:pathLst>
                <a:path w="1440" h="810" extrusionOk="0">
                  <a:moveTo>
                    <a:pt x="750" y="1"/>
                  </a:moveTo>
                  <a:cubicBezTo>
                    <a:pt x="737" y="1"/>
                    <a:pt x="723" y="1"/>
                    <a:pt x="717" y="7"/>
                  </a:cubicBezTo>
                  <a:lnTo>
                    <a:pt x="13" y="415"/>
                  </a:lnTo>
                  <a:cubicBezTo>
                    <a:pt x="0" y="415"/>
                    <a:pt x="0" y="428"/>
                    <a:pt x="0" y="435"/>
                  </a:cubicBezTo>
                  <a:cubicBezTo>
                    <a:pt x="0" y="441"/>
                    <a:pt x="13" y="441"/>
                    <a:pt x="20" y="448"/>
                  </a:cubicBezTo>
                  <a:lnTo>
                    <a:pt x="125" y="507"/>
                  </a:lnTo>
                  <a:cubicBezTo>
                    <a:pt x="132" y="513"/>
                    <a:pt x="145" y="513"/>
                    <a:pt x="158" y="513"/>
                  </a:cubicBezTo>
                  <a:cubicBezTo>
                    <a:pt x="178" y="513"/>
                    <a:pt x="184" y="513"/>
                    <a:pt x="191" y="507"/>
                  </a:cubicBezTo>
                  <a:lnTo>
                    <a:pt x="645" y="244"/>
                  </a:lnTo>
                  <a:lnTo>
                    <a:pt x="546" y="711"/>
                  </a:lnTo>
                  <a:lnTo>
                    <a:pt x="546" y="730"/>
                  </a:lnTo>
                  <a:cubicBezTo>
                    <a:pt x="546" y="737"/>
                    <a:pt x="552" y="743"/>
                    <a:pt x="572" y="757"/>
                  </a:cubicBezTo>
                  <a:lnTo>
                    <a:pt x="658" y="803"/>
                  </a:lnTo>
                  <a:cubicBezTo>
                    <a:pt x="671" y="809"/>
                    <a:pt x="677" y="809"/>
                    <a:pt x="691" y="809"/>
                  </a:cubicBezTo>
                  <a:cubicBezTo>
                    <a:pt x="710" y="809"/>
                    <a:pt x="717" y="809"/>
                    <a:pt x="723" y="803"/>
                  </a:cubicBezTo>
                  <a:lnTo>
                    <a:pt x="1433" y="395"/>
                  </a:lnTo>
                  <a:cubicBezTo>
                    <a:pt x="1440" y="395"/>
                    <a:pt x="1440" y="382"/>
                    <a:pt x="1440" y="375"/>
                  </a:cubicBezTo>
                  <a:cubicBezTo>
                    <a:pt x="1440" y="369"/>
                    <a:pt x="1433" y="369"/>
                    <a:pt x="1427" y="356"/>
                  </a:cubicBezTo>
                  <a:lnTo>
                    <a:pt x="1315" y="303"/>
                  </a:lnTo>
                  <a:cubicBezTo>
                    <a:pt x="1309" y="296"/>
                    <a:pt x="1302" y="296"/>
                    <a:pt x="1282" y="296"/>
                  </a:cubicBezTo>
                  <a:cubicBezTo>
                    <a:pt x="1269" y="296"/>
                    <a:pt x="1262" y="296"/>
                    <a:pt x="1249" y="303"/>
                  </a:cubicBezTo>
                  <a:lnTo>
                    <a:pt x="802" y="566"/>
                  </a:lnTo>
                  <a:lnTo>
                    <a:pt x="901" y="93"/>
                  </a:lnTo>
                  <a:lnTo>
                    <a:pt x="901" y="79"/>
                  </a:lnTo>
                  <a:cubicBezTo>
                    <a:pt x="901" y="73"/>
                    <a:pt x="888" y="60"/>
                    <a:pt x="875" y="53"/>
                  </a:cubicBezTo>
                  <a:lnTo>
                    <a:pt x="783" y="7"/>
                  </a:lnTo>
                  <a:cubicBezTo>
                    <a:pt x="776" y="1"/>
                    <a:pt x="769" y="1"/>
                    <a:pt x="75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67"/>
            <p:cNvSpPr/>
            <p:nvPr/>
          </p:nvSpPr>
          <p:spPr>
            <a:xfrm>
              <a:off x="5634717" y="3941139"/>
              <a:ext cx="64538" cy="37286"/>
            </a:xfrm>
            <a:custGeom>
              <a:avLst/>
              <a:gdLst/>
              <a:ahLst/>
              <a:cxnLst/>
              <a:rect l="l" t="t" r="r" b="b"/>
              <a:pathLst>
                <a:path w="1402" h="810" extrusionOk="0">
                  <a:moveTo>
                    <a:pt x="750" y="1"/>
                  </a:moveTo>
                  <a:cubicBezTo>
                    <a:pt x="737" y="1"/>
                    <a:pt x="724" y="1"/>
                    <a:pt x="717" y="14"/>
                  </a:cubicBezTo>
                  <a:lnTo>
                    <a:pt x="14" y="422"/>
                  </a:lnTo>
                  <a:cubicBezTo>
                    <a:pt x="1" y="422"/>
                    <a:pt x="1" y="435"/>
                    <a:pt x="1" y="441"/>
                  </a:cubicBezTo>
                  <a:cubicBezTo>
                    <a:pt x="1" y="448"/>
                    <a:pt x="14" y="448"/>
                    <a:pt x="20" y="455"/>
                  </a:cubicBezTo>
                  <a:lnTo>
                    <a:pt x="126" y="514"/>
                  </a:lnTo>
                  <a:cubicBezTo>
                    <a:pt x="132" y="520"/>
                    <a:pt x="145" y="520"/>
                    <a:pt x="159" y="520"/>
                  </a:cubicBezTo>
                  <a:cubicBezTo>
                    <a:pt x="178" y="520"/>
                    <a:pt x="185" y="520"/>
                    <a:pt x="191" y="514"/>
                  </a:cubicBezTo>
                  <a:lnTo>
                    <a:pt x="481" y="349"/>
                  </a:lnTo>
                  <a:lnTo>
                    <a:pt x="487" y="685"/>
                  </a:lnTo>
                  <a:lnTo>
                    <a:pt x="487" y="704"/>
                  </a:lnTo>
                  <a:cubicBezTo>
                    <a:pt x="494" y="718"/>
                    <a:pt x="507" y="731"/>
                    <a:pt x="520" y="737"/>
                  </a:cubicBezTo>
                  <a:lnTo>
                    <a:pt x="645" y="803"/>
                  </a:lnTo>
                  <a:cubicBezTo>
                    <a:pt x="652" y="810"/>
                    <a:pt x="658" y="810"/>
                    <a:pt x="678" y="810"/>
                  </a:cubicBezTo>
                  <a:cubicBezTo>
                    <a:pt x="691" y="810"/>
                    <a:pt x="698" y="810"/>
                    <a:pt x="711" y="803"/>
                  </a:cubicBezTo>
                  <a:lnTo>
                    <a:pt x="717" y="796"/>
                  </a:lnTo>
                  <a:lnTo>
                    <a:pt x="717" y="783"/>
                  </a:lnTo>
                  <a:lnTo>
                    <a:pt x="698" y="376"/>
                  </a:lnTo>
                  <a:lnTo>
                    <a:pt x="1368" y="382"/>
                  </a:lnTo>
                  <a:cubicBezTo>
                    <a:pt x="1375" y="382"/>
                    <a:pt x="1381" y="376"/>
                    <a:pt x="1395" y="376"/>
                  </a:cubicBezTo>
                  <a:cubicBezTo>
                    <a:pt x="1401" y="376"/>
                    <a:pt x="1401" y="363"/>
                    <a:pt x="1401" y="356"/>
                  </a:cubicBezTo>
                  <a:cubicBezTo>
                    <a:pt x="1401" y="349"/>
                    <a:pt x="1395" y="349"/>
                    <a:pt x="1381" y="343"/>
                  </a:cubicBezTo>
                  <a:lnTo>
                    <a:pt x="1270" y="277"/>
                  </a:lnTo>
                  <a:cubicBezTo>
                    <a:pt x="1250" y="264"/>
                    <a:pt x="1243" y="257"/>
                    <a:pt x="1230" y="257"/>
                  </a:cubicBezTo>
                  <a:lnTo>
                    <a:pt x="1184" y="257"/>
                  </a:lnTo>
                  <a:lnTo>
                    <a:pt x="645" y="251"/>
                  </a:lnTo>
                  <a:lnTo>
                    <a:pt x="901" y="106"/>
                  </a:lnTo>
                  <a:cubicBezTo>
                    <a:pt x="908" y="106"/>
                    <a:pt x="908" y="93"/>
                    <a:pt x="908" y="86"/>
                  </a:cubicBezTo>
                  <a:cubicBezTo>
                    <a:pt x="908" y="80"/>
                    <a:pt x="901" y="80"/>
                    <a:pt x="888" y="67"/>
                  </a:cubicBezTo>
                  <a:lnTo>
                    <a:pt x="783" y="14"/>
                  </a:lnTo>
                  <a:cubicBezTo>
                    <a:pt x="777" y="1"/>
                    <a:pt x="770" y="1"/>
                    <a:pt x="75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67"/>
            <p:cNvSpPr/>
            <p:nvPr/>
          </p:nvSpPr>
          <p:spPr>
            <a:xfrm>
              <a:off x="5385689" y="3978102"/>
              <a:ext cx="20024" cy="15467"/>
            </a:xfrm>
            <a:custGeom>
              <a:avLst/>
              <a:gdLst/>
              <a:ahLst/>
              <a:cxnLst/>
              <a:rect l="l" t="t" r="r" b="b"/>
              <a:pathLst>
                <a:path w="435" h="336" extrusionOk="0">
                  <a:moveTo>
                    <a:pt x="362" y="0"/>
                  </a:moveTo>
                  <a:cubicBezTo>
                    <a:pt x="349" y="0"/>
                    <a:pt x="342" y="7"/>
                    <a:pt x="335" y="7"/>
                  </a:cubicBezTo>
                  <a:cubicBezTo>
                    <a:pt x="329" y="13"/>
                    <a:pt x="329" y="13"/>
                    <a:pt x="329" y="26"/>
                  </a:cubicBezTo>
                  <a:lnTo>
                    <a:pt x="342" y="39"/>
                  </a:lnTo>
                  <a:cubicBezTo>
                    <a:pt x="355" y="46"/>
                    <a:pt x="368" y="66"/>
                    <a:pt x="368" y="72"/>
                  </a:cubicBezTo>
                  <a:cubicBezTo>
                    <a:pt x="368" y="79"/>
                    <a:pt x="368" y="92"/>
                    <a:pt x="349" y="99"/>
                  </a:cubicBezTo>
                  <a:lnTo>
                    <a:pt x="112" y="237"/>
                  </a:lnTo>
                  <a:lnTo>
                    <a:pt x="53" y="204"/>
                  </a:lnTo>
                  <a:cubicBezTo>
                    <a:pt x="46" y="197"/>
                    <a:pt x="40" y="197"/>
                    <a:pt x="33" y="197"/>
                  </a:cubicBezTo>
                  <a:cubicBezTo>
                    <a:pt x="20" y="197"/>
                    <a:pt x="13" y="204"/>
                    <a:pt x="7" y="204"/>
                  </a:cubicBezTo>
                  <a:cubicBezTo>
                    <a:pt x="0" y="210"/>
                    <a:pt x="0" y="210"/>
                    <a:pt x="0" y="224"/>
                  </a:cubicBezTo>
                  <a:cubicBezTo>
                    <a:pt x="0" y="230"/>
                    <a:pt x="0" y="230"/>
                    <a:pt x="7" y="237"/>
                  </a:cubicBezTo>
                  <a:lnTo>
                    <a:pt x="171" y="329"/>
                  </a:lnTo>
                  <a:cubicBezTo>
                    <a:pt x="178" y="335"/>
                    <a:pt x="184" y="335"/>
                    <a:pt x="197" y="335"/>
                  </a:cubicBezTo>
                  <a:cubicBezTo>
                    <a:pt x="204" y="335"/>
                    <a:pt x="211" y="329"/>
                    <a:pt x="217" y="329"/>
                  </a:cubicBezTo>
                  <a:cubicBezTo>
                    <a:pt x="230" y="322"/>
                    <a:pt x="230" y="322"/>
                    <a:pt x="230" y="309"/>
                  </a:cubicBezTo>
                  <a:cubicBezTo>
                    <a:pt x="230" y="302"/>
                    <a:pt x="230" y="302"/>
                    <a:pt x="217" y="296"/>
                  </a:cubicBezTo>
                  <a:lnTo>
                    <a:pt x="165" y="263"/>
                  </a:lnTo>
                  <a:lnTo>
                    <a:pt x="401" y="125"/>
                  </a:lnTo>
                  <a:cubicBezTo>
                    <a:pt x="427" y="105"/>
                    <a:pt x="434" y="92"/>
                    <a:pt x="434" y="66"/>
                  </a:cubicBezTo>
                  <a:cubicBezTo>
                    <a:pt x="434" y="46"/>
                    <a:pt x="414" y="26"/>
                    <a:pt x="381" y="7"/>
                  </a:cubicBezTo>
                  <a:cubicBezTo>
                    <a:pt x="375" y="0"/>
                    <a:pt x="368"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67"/>
            <p:cNvSpPr/>
            <p:nvPr/>
          </p:nvSpPr>
          <p:spPr>
            <a:xfrm>
              <a:off x="5400511" y="3987952"/>
              <a:ext cx="29369" cy="16802"/>
            </a:xfrm>
            <a:custGeom>
              <a:avLst/>
              <a:gdLst/>
              <a:ahLst/>
              <a:cxnLst/>
              <a:rect l="l" t="t" r="r" b="b"/>
              <a:pathLst>
                <a:path w="638" h="365" extrusionOk="0">
                  <a:moveTo>
                    <a:pt x="343" y="1"/>
                  </a:moveTo>
                  <a:cubicBezTo>
                    <a:pt x="313" y="1"/>
                    <a:pt x="291" y="8"/>
                    <a:pt x="276" y="23"/>
                  </a:cubicBezTo>
                  <a:cubicBezTo>
                    <a:pt x="263" y="29"/>
                    <a:pt x="263" y="29"/>
                    <a:pt x="263" y="36"/>
                  </a:cubicBezTo>
                  <a:lnTo>
                    <a:pt x="283" y="56"/>
                  </a:lnTo>
                  <a:cubicBezTo>
                    <a:pt x="290" y="62"/>
                    <a:pt x="296" y="62"/>
                    <a:pt x="309" y="62"/>
                  </a:cubicBezTo>
                  <a:cubicBezTo>
                    <a:pt x="316" y="62"/>
                    <a:pt x="322" y="56"/>
                    <a:pt x="329" y="56"/>
                  </a:cubicBezTo>
                  <a:cubicBezTo>
                    <a:pt x="349" y="49"/>
                    <a:pt x="362" y="49"/>
                    <a:pt x="382" y="49"/>
                  </a:cubicBezTo>
                  <a:cubicBezTo>
                    <a:pt x="401" y="49"/>
                    <a:pt x="414" y="56"/>
                    <a:pt x="428" y="62"/>
                  </a:cubicBezTo>
                  <a:lnTo>
                    <a:pt x="539" y="128"/>
                  </a:lnTo>
                  <a:cubicBezTo>
                    <a:pt x="553" y="134"/>
                    <a:pt x="566" y="154"/>
                    <a:pt x="566" y="161"/>
                  </a:cubicBezTo>
                  <a:cubicBezTo>
                    <a:pt x="566" y="167"/>
                    <a:pt x="566" y="180"/>
                    <a:pt x="546" y="187"/>
                  </a:cubicBezTo>
                  <a:lnTo>
                    <a:pt x="500" y="213"/>
                  </a:lnTo>
                  <a:cubicBezTo>
                    <a:pt x="480" y="220"/>
                    <a:pt x="460" y="220"/>
                    <a:pt x="447" y="220"/>
                  </a:cubicBezTo>
                  <a:cubicBezTo>
                    <a:pt x="428" y="220"/>
                    <a:pt x="414" y="213"/>
                    <a:pt x="395" y="200"/>
                  </a:cubicBezTo>
                  <a:lnTo>
                    <a:pt x="290" y="134"/>
                  </a:lnTo>
                  <a:cubicBezTo>
                    <a:pt x="257" y="121"/>
                    <a:pt x="224" y="115"/>
                    <a:pt x="184" y="115"/>
                  </a:cubicBezTo>
                  <a:cubicBezTo>
                    <a:pt x="173" y="111"/>
                    <a:pt x="162" y="109"/>
                    <a:pt x="151" y="109"/>
                  </a:cubicBezTo>
                  <a:cubicBezTo>
                    <a:pt x="126" y="109"/>
                    <a:pt x="104" y="119"/>
                    <a:pt x="86" y="128"/>
                  </a:cubicBezTo>
                  <a:lnTo>
                    <a:pt x="13" y="167"/>
                  </a:lnTo>
                  <a:cubicBezTo>
                    <a:pt x="0" y="180"/>
                    <a:pt x="0" y="180"/>
                    <a:pt x="0" y="187"/>
                  </a:cubicBezTo>
                  <a:cubicBezTo>
                    <a:pt x="0" y="194"/>
                    <a:pt x="0" y="194"/>
                    <a:pt x="13" y="200"/>
                  </a:cubicBezTo>
                  <a:lnTo>
                    <a:pt x="283" y="358"/>
                  </a:lnTo>
                  <a:cubicBezTo>
                    <a:pt x="290" y="365"/>
                    <a:pt x="296" y="365"/>
                    <a:pt x="309" y="365"/>
                  </a:cubicBezTo>
                  <a:cubicBezTo>
                    <a:pt x="316" y="365"/>
                    <a:pt x="322" y="358"/>
                    <a:pt x="336" y="358"/>
                  </a:cubicBezTo>
                  <a:cubicBezTo>
                    <a:pt x="342" y="351"/>
                    <a:pt x="342" y="351"/>
                    <a:pt x="342" y="345"/>
                  </a:cubicBezTo>
                  <a:cubicBezTo>
                    <a:pt x="342" y="332"/>
                    <a:pt x="342" y="332"/>
                    <a:pt x="336" y="325"/>
                  </a:cubicBezTo>
                  <a:lnTo>
                    <a:pt x="99" y="194"/>
                  </a:lnTo>
                  <a:cubicBezTo>
                    <a:pt x="92" y="194"/>
                    <a:pt x="92" y="187"/>
                    <a:pt x="92" y="187"/>
                  </a:cubicBezTo>
                  <a:lnTo>
                    <a:pt x="99" y="180"/>
                  </a:lnTo>
                  <a:lnTo>
                    <a:pt x="132" y="161"/>
                  </a:lnTo>
                  <a:cubicBezTo>
                    <a:pt x="151" y="154"/>
                    <a:pt x="171" y="154"/>
                    <a:pt x="184" y="154"/>
                  </a:cubicBezTo>
                  <a:cubicBezTo>
                    <a:pt x="204" y="154"/>
                    <a:pt x="217" y="161"/>
                    <a:pt x="237" y="174"/>
                  </a:cubicBezTo>
                  <a:lnTo>
                    <a:pt x="342" y="240"/>
                  </a:lnTo>
                  <a:cubicBezTo>
                    <a:pt x="364" y="252"/>
                    <a:pt x="385" y="263"/>
                    <a:pt x="410" y="263"/>
                  </a:cubicBezTo>
                  <a:cubicBezTo>
                    <a:pt x="423" y="263"/>
                    <a:pt x="438" y="260"/>
                    <a:pt x="454" y="253"/>
                  </a:cubicBezTo>
                  <a:cubicBezTo>
                    <a:pt x="465" y="254"/>
                    <a:pt x="476" y="255"/>
                    <a:pt x="485" y="255"/>
                  </a:cubicBezTo>
                  <a:cubicBezTo>
                    <a:pt x="513" y="255"/>
                    <a:pt x="533" y="248"/>
                    <a:pt x="553" y="233"/>
                  </a:cubicBezTo>
                  <a:lnTo>
                    <a:pt x="605" y="213"/>
                  </a:lnTo>
                  <a:cubicBezTo>
                    <a:pt x="625" y="194"/>
                    <a:pt x="638" y="180"/>
                    <a:pt x="638" y="154"/>
                  </a:cubicBezTo>
                  <a:cubicBezTo>
                    <a:pt x="638" y="134"/>
                    <a:pt x="618" y="115"/>
                    <a:pt x="585" y="95"/>
                  </a:cubicBezTo>
                  <a:lnTo>
                    <a:pt x="480" y="29"/>
                  </a:lnTo>
                  <a:cubicBezTo>
                    <a:pt x="447" y="16"/>
                    <a:pt x="414" y="3"/>
                    <a:pt x="375" y="3"/>
                  </a:cubicBezTo>
                  <a:cubicBezTo>
                    <a:pt x="364" y="1"/>
                    <a:pt x="353"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67"/>
            <p:cNvSpPr/>
            <p:nvPr/>
          </p:nvSpPr>
          <p:spPr>
            <a:xfrm>
              <a:off x="5422283" y="3999736"/>
              <a:ext cx="26100" cy="16019"/>
            </a:xfrm>
            <a:custGeom>
              <a:avLst/>
              <a:gdLst/>
              <a:ahLst/>
              <a:cxnLst/>
              <a:rect l="l" t="t" r="r" b="b"/>
              <a:pathLst>
                <a:path w="567" h="348" extrusionOk="0">
                  <a:moveTo>
                    <a:pt x="275" y="1"/>
                  </a:moveTo>
                  <a:cubicBezTo>
                    <a:pt x="248" y="1"/>
                    <a:pt x="224" y="8"/>
                    <a:pt x="204" y="23"/>
                  </a:cubicBezTo>
                  <a:cubicBezTo>
                    <a:pt x="198" y="30"/>
                    <a:pt x="198" y="30"/>
                    <a:pt x="198" y="36"/>
                  </a:cubicBezTo>
                  <a:lnTo>
                    <a:pt x="211" y="56"/>
                  </a:lnTo>
                  <a:cubicBezTo>
                    <a:pt x="224" y="63"/>
                    <a:pt x="231" y="63"/>
                    <a:pt x="237" y="63"/>
                  </a:cubicBezTo>
                  <a:cubicBezTo>
                    <a:pt x="244" y="63"/>
                    <a:pt x="257" y="56"/>
                    <a:pt x="264" y="56"/>
                  </a:cubicBezTo>
                  <a:cubicBezTo>
                    <a:pt x="277" y="49"/>
                    <a:pt x="296" y="49"/>
                    <a:pt x="310" y="49"/>
                  </a:cubicBezTo>
                  <a:cubicBezTo>
                    <a:pt x="329" y="49"/>
                    <a:pt x="342" y="56"/>
                    <a:pt x="362" y="63"/>
                  </a:cubicBezTo>
                  <a:lnTo>
                    <a:pt x="467" y="128"/>
                  </a:lnTo>
                  <a:cubicBezTo>
                    <a:pt x="487" y="135"/>
                    <a:pt x="494" y="155"/>
                    <a:pt x="494" y="161"/>
                  </a:cubicBezTo>
                  <a:cubicBezTo>
                    <a:pt x="494" y="168"/>
                    <a:pt x="494" y="181"/>
                    <a:pt x="474" y="187"/>
                  </a:cubicBezTo>
                  <a:lnTo>
                    <a:pt x="454" y="201"/>
                  </a:lnTo>
                  <a:cubicBezTo>
                    <a:pt x="435" y="214"/>
                    <a:pt x="421" y="214"/>
                    <a:pt x="402" y="214"/>
                  </a:cubicBezTo>
                  <a:cubicBezTo>
                    <a:pt x="389" y="214"/>
                    <a:pt x="369" y="201"/>
                    <a:pt x="356" y="194"/>
                  </a:cubicBezTo>
                  <a:lnTo>
                    <a:pt x="329" y="181"/>
                  </a:lnTo>
                  <a:cubicBezTo>
                    <a:pt x="323" y="168"/>
                    <a:pt x="310" y="168"/>
                    <a:pt x="303" y="168"/>
                  </a:cubicBezTo>
                  <a:cubicBezTo>
                    <a:pt x="296" y="168"/>
                    <a:pt x="290" y="181"/>
                    <a:pt x="277" y="181"/>
                  </a:cubicBezTo>
                  <a:cubicBezTo>
                    <a:pt x="270" y="187"/>
                    <a:pt x="270" y="187"/>
                    <a:pt x="270" y="194"/>
                  </a:cubicBezTo>
                  <a:lnTo>
                    <a:pt x="290" y="214"/>
                  </a:lnTo>
                  <a:lnTo>
                    <a:pt x="310" y="227"/>
                  </a:lnTo>
                  <a:cubicBezTo>
                    <a:pt x="329" y="233"/>
                    <a:pt x="336" y="253"/>
                    <a:pt x="336" y="260"/>
                  </a:cubicBezTo>
                  <a:cubicBezTo>
                    <a:pt x="336" y="266"/>
                    <a:pt x="336" y="279"/>
                    <a:pt x="323" y="286"/>
                  </a:cubicBezTo>
                  <a:lnTo>
                    <a:pt x="296" y="299"/>
                  </a:lnTo>
                  <a:cubicBezTo>
                    <a:pt x="277" y="312"/>
                    <a:pt x="264" y="312"/>
                    <a:pt x="244" y="312"/>
                  </a:cubicBezTo>
                  <a:cubicBezTo>
                    <a:pt x="231" y="312"/>
                    <a:pt x="211" y="299"/>
                    <a:pt x="198" y="293"/>
                  </a:cubicBezTo>
                  <a:lnTo>
                    <a:pt x="93" y="227"/>
                  </a:lnTo>
                  <a:cubicBezTo>
                    <a:pt x="73" y="220"/>
                    <a:pt x="66" y="201"/>
                    <a:pt x="66" y="194"/>
                  </a:cubicBezTo>
                  <a:cubicBezTo>
                    <a:pt x="66" y="187"/>
                    <a:pt x="66" y="181"/>
                    <a:pt x="80" y="168"/>
                  </a:cubicBezTo>
                  <a:cubicBezTo>
                    <a:pt x="93" y="161"/>
                    <a:pt x="93" y="161"/>
                    <a:pt x="93" y="155"/>
                  </a:cubicBezTo>
                  <a:cubicBezTo>
                    <a:pt x="93" y="148"/>
                    <a:pt x="93" y="148"/>
                    <a:pt x="80" y="135"/>
                  </a:cubicBezTo>
                  <a:cubicBezTo>
                    <a:pt x="73" y="128"/>
                    <a:pt x="66" y="128"/>
                    <a:pt x="53" y="128"/>
                  </a:cubicBezTo>
                  <a:cubicBezTo>
                    <a:pt x="47" y="128"/>
                    <a:pt x="40" y="135"/>
                    <a:pt x="34" y="135"/>
                  </a:cubicBezTo>
                  <a:cubicBezTo>
                    <a:pt x="7" y="155"/>
                    <a:pt x="1" y="168"/>
                    <a:pt x="1" y="194"/>
                  </a:cubicBezTo>
                  <a:cubicBezTo>
                    <a:pt x="1" y="214"/>
                    <a:pt x="14" y="233"/>
                    <a:pt x="47" y="253"/>
                  </a:cubicBezTo>
                  <a:lnTo>
                    <a:pt x="158" y="319"/>
                  </a:lnTo>
                  <a:cubicBezTo>
                    <a:pt x="191" y="332"/>
                    <a:pt x="224" y="345"/>
                    <a:pt x="264" y="345"/>
                  </a:cubicBezTo>
                  <a:cubicBezTo>
                    <a:pt x="273" y="347"/>
                    <a:pt x="283" y="348"/>
                    <a:pt x="292" y="348"/>
                  </a:cubicBezTo>
                  <a:cubicBezTo>
                    <a:pt x="319" y="348"/>
                    <a:pt x="342" y="340"/>
                    <a:pt x="362" y="326"/>
                  </a:cubicBezTo>
                  <a:lnTo>
                    <a:pt x="389" y="312"/>
                  </a:lnTo>
                  <a:cubicBezTo>
                    <a:pt x="402" y="299"/>
                    <a:pt x="408" y="293"/>
                    <a:pt x="395" y="279"/>
                  </a:cubicBezTo>
                  <a:cubicBezTo>
                    <a:pt x="402" y="266"/>
                    <a:pt x="402" y="253"/>
                    <a:pt x="402" y="247"/>
                  </a:cubicBezTo>
                  <a:lnTo>
                    <a:pt x="461" y="247"/>
                  </a:lnTo>
                  <a:cubicBezTo>
                    <a:pt x="474" y="247"/>
                    <a:pt x="494" y="233"/>
                    <a:pt x="507" y="227"/>
                  </a:cubicBezTo>
                  <a:lnTo>
                    <a:pt x="533" y="214"/>
                  </a:lnTo>
                  <a:cubicBezTo>
                    <a:pt x="559" y="194"/>
                    <a:pt x="566" y="181"/>
                    <a:pt x="566" y="155"/>
                  </a:cubicBezTo>
                  <a:cubicBezTo>
                    <a:pt x="566" y="135"/>
                    <a:pt x="553" y="115"/>
                    <a:pt x="520" y="95"/>
                  </a:cubicBezTo>
                  <a:lnTo>
                    <a:pt x="408" y="30"/>
                  </a:lnTo>
                  <a:cubicBezTo>
                    <a:pt x="375" y="17"/>
                    <a:pt x="342" y="3"/>
                    <a:pt x="303" y="3"/>
                  </a:cubicBezTo>
                  <a:cubicBezTo>
                    <a:pt x="293" y="2"/>
                    <a:pt x="284" y="1"/>
                    <a:pt x="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67"/>
            <p:cNvSpPr/>
            <p:nvPr/>
          </p:nvSpPr>
          <p:spPr>
            <a:xfrm>
              <a:off x="5449534" y="4010139"/>
              <a:ext cx="22418" cy="18229"/>
            </a:xfrm>
            <a:custGeom>
              <a:avLst/>
              <a:gdLst/>
              <a:ahLst/>
              <a:cxnLst/>
              <a:rect l="l" t="t" r="r" b="b"/>
              <a:pathLst>
                <a:path w="487" h="396" extrusionOk="0">
                  <a:moveTo>
                    <a:pt x="171" y="1"/>
                  </a:moveTo>
                  <a:cubicBezTo>
                    <a:pt x="165" y="1"/>
                    <a:pt x="152" y="7"/>
                    <a:pt x="145" y="7"/>
                  </a:cubicBezTo>
                  <a:lnTo>
                    <a:pt x="33" y="73"/>
                  </a:lnTo>
                  <a:cubicBezTo>
                    <a:pt x="7" y="93"/>
                    <a:pt x="0" y="106"/>
                    <a:pt x="0" y="132"/>
                  </a:cubicBezTo>
                  <a:cubicBezTo>
                    <a:pt x="0" y="152"/>
                    <a:pt x="13" y="172"/>
                    <a:pt x="46" y="192"/>
                  </a:cubicBezTo>
                  <a:lnTo>
                    <a:pt x="158" y="257"/>
                  </a:lnTo>
                  <a:cubicBezTo>
                    <a:pt x="171" y="264"/>
                    <a:pt x="198" y="270"/>
                    <a:pt x="224" y="284"/>
                  </a:cubicBezTo>
                  <a:lnTo>
                    <a:pt x="92" y="356"/>
                  </a:lnTo>
                  <a:cubicBezTo>
                    <a:pt x="79" y="362"/>
                    <a:pt x="79" y="362"/>
                    <a:pt x="79" y="369"/>
                  </a:cubicBezTo>
                  <a:cubicBezTo>
                    <a:pt x="79" y="382"/>
                    <a:pt x="79" y="382"/>
                    <a:pt x="92" y="389"/>
                  </a:cubicBezTo>
                  <a:cubicBezTo>
                    <a:pt x="99" y="395"/>
                    <a:pt x="106" y="395"/>
                    <a:pt x="112" y="395"/>
                  </a:cubicBezTo>
                  <a:lnTo>
                    <a:pt x="145" y="395"/>
                  </a:lnTo>
                  <a:lnTo>
                    <a:pt x="474" y="205"/>
                  </a:lnTo>
                  <a:cubicBezTo>
                    <a:pt x="487" y="198"/>
                    <a:pt x="487" y="198"/>
                    <a:pt x="487" y="192"/>
                  </a:cubicBezTo>
                  <a:lnTo>
                    <a:pt x="467" y="172"/>
                  </a:lnTo>
                  <a:cubicBezTo>
                    <a:pt x="461" y="165"/>
                    <a:pt x="454" y="165"/>
                    <a:pt x="441" y="165"/>
                  </a:cubicBezTo>
                  <a:cubicBezTo>
                    <a:pt x="434" y="165"/>
                    <a:pt x="428" y="172"/>
                    <a:pt x="421" y="172"/>
                  </a:cubicBezTo>
                  <a:lnTo>
                    <a:pt x="303" y="238"/>
                  </a:lnTo>
                  <a:cubicBezTo>
                    <a:pt x="283" y="251"/>
                    <a:pt x="270" y="251"/>
                    <a:pt x="257" y="251"/>
                  </a:cubicBezTo>
                  <a:cubicBezTo>
                    <a:pt x="237" y="251"/>
                    <a:pt x="217" y="238"/>
                    <a:pt x="204" y="231"/>
                  </a:cubicBezTo>
                  <a:lnTo>
                    <a:pt x="99" y="165"/>
                  </a:lnTo>
                  <a:cubicBezTo>
                    <a:pt x="79" y="159"/>
                    <a:pt x="73" y="139"/>
                    <a:pt x="73" y="132"/>
                  </a:cubicBezTo>
                  <a:cubicBezTo>
                    <a:pt x="73" y="126"/>
                    <a:pt x="73" y="119"/>
                    <a:pt x="86" y="106"/>
                  </a:cubicBezTo>
                  <a:lnTo>
                    <a:pt x="204" y="40"/>
                  </a:lnTo>
                  <a:cubicBezTo>
                    <a:pt x="211" y="34"/>
                    <a:pt x="211" y="34"/>
                    <a:pt x="211" y="27"/>
                  </a:cubicBezTo>
                  <a:lnTo>
                    <a:pt x="198" y="7"/>
                  </a:lnTo>
                  <a:cubicBezTo>
                    <a:pt x="184" y="1"/>
                    <a:pt x="178" y="1"/>
                    <a:pt x="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67"/>
            <p:cNvSpPr/>
            <p:nvPr/>
          </p:nvSpPr>
          <p:spPr>
            <a:xfrm>
              <a:off x="5482492" y="4034351"/>
              <a:ext cx="28218" cy="16203"/>
            </a:xfrm>
            <a:custGeom>
              <a:avLst/>
              <a:gdLst/>
              <a:ahLst/>
              <a:cxnLst/>
              <a:rect l="l" t="t" r="r" b="b"/>
              <a:pathLst>
                <a:path w="613" h="352" extrusionOk="0">
                  <a:moveTo>
                    <a:pt x="303" y="1"/>
                  </a:moveTo>
                  <a:cubicBezTo>
                    <a:pt x="297" y="1"/>
                    <a:pt x="284" y="7"/>
                    <a:pt x="277" y="7"/>
                  </a:cubicBezTo>
                  <a:lnTo>
                    <a:pt x="165" y="73"/>
                  </a:lnTo>
                  <a:cubicBezTo>
                    <a:pt x="152" y="73"/>
                    <a:pt x="146" y="93"/>
                    <a:pt x="146" y="99"/>
                  </a:cubicBezTo>
                  <a:cubicBezTo>
                    <a:pt x="146" y="119"/>
                    <a:pt x="152" y="126"/>
                    <a:pt x="172" y="132"/>
                  </a:cubicBezTo>
                  <a:lnTo>
                    <a:pt x="336" y="224"/>
                  </a:lnTo>
                  <a:cubicBezTo>
                    <a:pt x="349" y="231"/>
                    <a:pt x="362" y="251"/>
                    <a:pt x="362" y="257"/>
                  </a:cubicBezTo>
                  <a:cubicBezTo>
                    <a:pt x="362" y="264"/>
                    <a:pt x="362" y="270"/>
                    <a:pt x="343" y="284"/>
                  </a:cubicBezTo>
                  <a:lnTo>
                    <a:pt x="297" y="303"/>
                  </a:lnTo>
                  <a:cubicBezTo>
                    <a:pt x="277" y="316"/>
                    <a:pt x="264" y="316"/>
                    <a:pt x="244" y="316"/>
                  </a:cubicBezTo>
                  <a:cubicBezTo>
                    <a:pt x="231" y="316"/>
                    <a:pt x="211" y="303"/>
                    <a:pt x="198" y="297"/>
                  </a:cubicBezTo>
                  <a:lnTo>
                    <a:pt x="86" y="231"/>
                  </a:lnTo>
                  <a:cubicBezTo>
                    <a:pt x="73" y="224"/>
                    <a:pt x="67" y="205"/>
                    <a:pt x="67" y="198"/>
                  </a:cubicBezTo>
                  <a:cubicBezTo>
                    <a:pt x="67" y="191"/>
                    <a:pt x="67" y="185"/>
                    <a:pt x="80" y="172"/>
                  </a:cubicBezTo>
                  <a:cubicBezTo>
                    <a:pt x="86" y="165"/>
                    <a:pt x="86" y="165"/>
                    <a:pt x="86" y="159"/>
                  </a:cubicBezTo>
                  <a:cubicBezTo>
                    <a:pt x="86" y="152"/>
                    <a:pt x="86" y="152"/>
                    <a:pt x="80" y="139"/>
                  </a:cubicBezTo>
                  <a:cubicBezTo>
                    <a:pt x="73" y="132"/>
                    <a:pt x="67" y="132"/>
                    <a:pt x="54" y="132"/>
                  </a:cubicBezTo>
                  <a:cubicBezTo>
                    <a:pt x="47" y="132"/>
                    <a:pt x="40" y="139"/>
                    <a:pt x="34" y="139"/>
                  </a:cubicBezTo>
                  <a:cubicBezTo>
                    <a:pt x="7" y="159"/>
                    <a:pt x="1" y="172"/>
                    <a:pt x="1" y="198"/>
                  </a:cubicBezTo>
                  <a:cubicBezTo>
                    <a:pt x="1" y="218"/>
                    <a:pt x="14" y="238"/>
                    <a:pt x="47" y="257"/>
                  </a:cubicBezTo>
                  <a:lnTo>
                    <a:pt x="152" y="323"/>
                  </a:lnTo>
                  <a:cubicBezTo>
                    <a:pt x="185" y="336"/>
                    <a:pt x="218" y="349"/>
                    <a:pt x="264" y="349"/>
                  </a:cubicBezTo>
                  <a:cubicBezTo>
                    <a:pt x="274" y="351"/>
                    <a:pt x="283" y="352"/>
                    <a:pt x="292" y="352"/>
                  </a:cubicBezTo>
                  <a:cubicBezTo>
                    <a:pt x="319" y="352"/>
                    <a:pt x="343" y="344"/>
                    <a:pt x="362" y="330"/>
                  </a:cubicBezTo>
                  <a:lnTo>
                    <a:pt x="409" y="303"/>
                  </a:lnTo>
                  <a:cubicBezTo>
                    <a:pt x="435" y="290"/>
                    <a:pt x="441" y="270"/>
                    <a:pt x="441" y="251"/>
                  </a:cubicBezTo>
                  <a:cubicBezTo>
                    <a:pt x="441" y="231"/>
                    <a:pt x="428" y="205"/>
                    <a:pt x="395" y="191"/>
                  </a:cubicBezTo>
                  <a:lnTo>
                    <a:pt x="244" y="99"/>
                  </a:lnTo>
                  <a:lnTo>
                    <a:pt x="244" y="86"/>
                  </a:lnTo>
                  <a:lnTo>
                    <a:pt x="297" y="67"/>
                  </a:lnTo>
                  <a:lnTo>
                    <a:pt x="330" y="67"/>
                  </a:lnTo>
                  <a:lnTo>
                    <a:pt x="560" y="198"/>
                  </a:lnTo>
                  <a:cubicBezTo>
                    <a:pt x="566" y="205"/>
                    <a:pt x="573" y="205"/>
                    <a:pt x="579" y="205"/>
                  </a:cubicBezTo>
                  <a:cubicBezTo>
                    <a:pt x="593" y="205"/>
                    <a:pt x="599" y="198"/>
                    <a:pt x="606" y="198"/>
                  </a:cubicBezTo>
                  <a:cubicBezTo>
                    <a:pt x="612" y="191"/>
                    <a:pt x="612" y="191"/>
                    <a:pt x="612" y="185"/>
                  </a:cubicBezTo>
                  <a:lnTo>
                    <a:pt x="599" y="165"/>
                  </a:lnTo>
                  <a:lnTo>
                    <a:pt x="330" y="7"/>
                  </a:lnTo>
                  <a:cubicBezTo>
                    <a:pt x="316" y="1"/>
                    <a:pt x="310" y="1"/>
                    <a:pt x="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67"/>
            <p:cNvSpPr/>
            <p:nvPr/>
          </p:nvSpPr>
          <p:spPr>
            <a:xfrm>
              <a:off x="5502470" y="4046365"/>
              <a:ext cx="26975" cy="15421"/>
            </a:xfrm>
            <a:custGeom>
              <a:avLst/>
              <a:gdLst/>
              <a:ahLst/>
              <a:cxnLst/>
              <a:rect l="l" t="t" r="r" b="b"/>
              <a:pathLst>
                <a:path w="586" h="335" extrusionOk="0">
                  <a:moveTo>
                    <a:pt x="191" y="128"/>
                  </a:moveTo>
                  <a:cubicBezTo>
                    <a:pt x="205" y="128"/>
                    <a:pt x="224" y="134"/>
                    <a:pt x="237" y="141"/>
                  </a:cubicBezTo>
                  <a:lnTo>
                    <a:pt x="343" y="207"/>
                  </a:lnTo>
                  <a:cubicBezTo>
                    <a:pt x="362" y="220"/>
                    <a:pt x="369" y="233"/>
                    <a:pt x="369" y="239"/>
                  </a:cubicBezTo>
                  <a:cubicBezTo>
                    <a:pt x="369" y="253"/>
                    <a:pt x="369" y="259"/>
                    <a:pt x="356" y="266"/>
                  </a:cubicBezTo>
                  <a:lnTo>
                    <a:pt x="303" y="292"/>
                  </a:lnTo>
                  <a:cubicBezTo>
                    <a:pt x="290" y="299"/>
                    <a:pt x="270" y="299"/>
                    <a:pt x="257" y="299"/>
                  </a:cubicBezTo>
                  <a:cubicBezTo>
                    <a:pt x="237" y="299"/>
                    <a:pt x="224" y="292"/>
                    <a:pt x="205" y="285"/>
                  </a:cubicBezTo>
                  <a:lnTo>
                    <a:pt x="99" y="220"/>
                  </a:lnTo>
                  <a:cubicBezTo>
                    <a:pt x="80" y="207"/>
                    <a:pt x="73" y="193"/>
                    <a:pt x="73" y="187"/>
                  </a:cubicBezTo>
                  <a:cubicBezTo>
                    <a:pt x="73" y="174"/>
                    <a:pt x="73" y="167"/>
                    <a:pt x="93" y="161"/>
                  </a:cubicBezTo>
                  <a:lnTo>
                    <a:pt x="139" y="134"/>
                  </a:lnTo>
                  <a:cubicBezTo>
                    <a:pt x="159" y="128"/>
                    <a:pt x="172" y="128"/>
                    <a:pt x="191" y="128"/>
                  </a:cubicBezTo>
                  <a:close/>
                  <a:moveTo>
                    <a:pt x="291" y="0"/>
                  </a:moveTo>
                  <a:cubicBezTo>
                    <a:pt x="261" y="0"/>
                    <a:pt x="239" y="8"/>
                    <a:pt x="224" y="23"/>
                  </a:cubicBezTo>
                  <a:lnTo>
                    <a:pt x="34" y="128"/>
                  </a:lnTo>
                  <a:cubicBezTo>
                    <a:pt x="7" y="141"/>
                    <a:pt x="1" y="161"/>
                    <a:pt x="1" y="187"/>
                  </a:cubicBezTo>
                  <a:cubicBezTo>
                    <a:pt x="1" y="200"/>
                    <a:pt x="14" y="226"/>
                    <a:pt x="47" y="239"/>
                  </a:cubicBezTo>
                  <a:lnTo>
                    <a:pt x="159" y="305"/>
                  </a:lnTo>
                  <a:cubicBezTo>
                    <a:pt x="191" y="325"/>
                    <a:pt x="224" y="332"/>
                    <a:pt x="264" y="332"/>
                  </a:cubicBezTo>
                  <a:cubicBezTo>
                    <a:pt x="274" y="333"/>
                    <a:pt x="284" y="334"/>
                    <a:pt x="294" y="334"/>
                  </a:cubicBezTo>
                  <a:cubicBezTo>
                    <a:pt x="320" y="334"/>
                    <a:pt x="343" y="328"/>
                    <a:pt x="362" y="318"/>
                  </a:cubicBezTo>
                  <a:lnTo>
                    <a:pt x="408" y="292"/>
                  </a:lnTo>
                  <a:cubicBezTo>
                    <a:pt x="435" y="272"/>
                    <a:pt x="441" y="259"/>
                    <a:pt x="441" y="233"/>
                  </a:cubicBezTo>
                  <a:cubicBezTo>
                    <a:pt x="441" y="220"/>
                    <a:pt x="428" y="193"/>
                    <a:pt x="395" y="174"/>
                  </a:cubicBezTo>
                  <a:lnTo>
                    <a:pt x="290" y="108"/>
                  </a:lnTo>
                  <a:cubicBezTo>
                    <a:pt x="264" y="101"/>
                    <a:pt x="244" y="95"/>
                    <a:pt x="231" y="75"/>
                  </a:cubicBezTo>
                  <a:lnTo>
                    <a:pt x="284" y="42"/>
                  </a:lnTo>
                  <a:cubicBezTo>
                    <a:pt x="303" y="36"/>
                    <a:pt x="323" y="36"/>
                    <a:pt x="336" y="36"/>
                  </a:cubicBezTo>
                  <a:cubicBezTo>
                    <a:pt x="356" y="36"/>
                    <a:pt x="369" y="42"/>
                    <a:pt x="389" y="55"/>
                  </a:cubicBezTo>
                  <a:lnTo>
                    <a:pt x="494" y="121"/>
                  </a:lnTo>
                  <a:cubicBezTo>
                    <a:pt x="507" y="128"/>
                    <a:pt x="520" y="141"/>
                    <a:pt x="520" y="154"/>
                  </a:cubicBezTo>
                  <a:cubicBezTo>
                    <a:pt x="520" y="161"/>
                    <a:pt x="520" y="167"/>
                    <a:pt x="500" y="174"/>
                  </a:cubicBezTo>
                  <a:cubicBezTo>
                    <a:pt x="494" y="187"/>
                    <a:pt x="494" y="187"/>
                    <a:pt x="494" y="193"/>
                  </a:cubicBezTo>
                  <a:cubicBezTo>
                    <a:pt x="494" y="200"/>
                    <a:pt x="494" y="200"/>
                    <a:pt x="500" y="207"/>
                  </a:cubicBezTo>
                  <a:cubicBezTo>
                    <a:pt x="507" y="220"/>
                    <a:pt x="520" y="220"/>
                    <a:pt x="527" y="220"/>
                  </a:cubicBezTo>
                  <a:cubicBezTo>
                    <a:pt x="533" y="220"/>
                    <a:pt x="540" y="207"/>
                    <a:pt x="553" y="207"/>
                  </a:cubicBezTo>
                  <a:cubicBezTo>
                    <a:pt x="573" y="193"/>
                    <a:pt x="586" y="174"/>
                    <a:pt x="586" y="154"/>
                  </a:cubicBezTo>
                  <a:cubicBezTo>
                    <a:pt x="586" y="134"/>
                    <a:pt x="566" y="108"/>
                    <a:pt x="533" y="95"/>
                  </a:cubicBezTo>
                  <a:lnTo>
                    <a:pt x="428" y="29"/>
                  </a:lnTo>
                  <a:cubicBezTo>
                    <a:pt x="395" y="9"/>
                    <a:pt x="362" y="3"/>
                    <a:pt x="323" y="3"/>
                  </a:cubicBezTo>
                  <a:cubicBezTo>
                    <a:pt x="311" y="1"/>
                    <a:pt x="301" y="0"/>
                    <a:pt x="2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67"/>
            <p:cNvSpPr/>
            <p:nvPr/>
          </p:nvSpPr>
          <p:spPr>
            <a:xfrm>
              <a:off x="5525807" y="4056446"/>
              <a:ext cx="22418" cy="14270"/>
            </a:xfrm>
            <a:custGeom>
              <a:avLst/>
              <a:gdLst/>
              <a:ahLst/>
              <a:cxnLst/>
              <a:rect l="l" t="t" r="r" b="b"/>
              <a:pathLst>
                <a:path w="487" h="310" extrusionOk="0">
                  <a:moveTo>
                    <a:pt x="224" y="1"/>
                  </a:moveTo>
                  <a:cubicBezTo>
                    <a:pt x="217" y="1"/>
                    <a:pt x="210" y="7"/>
                    <a:pt x="197" y="7"/>
                  </a:cubicBezTo>
                  <a:cubicBezTo>
                    <a:pt x="191" y="14"/>
                    <a:pt x="191" y="14"/>
                    <a:pt x="191" y="20"/>
                  </a:cubicBezTo>
                  <a:lnTo>
                    <a:pt x="204" y="40"/>
                  </a:lnTo>
                  <a:lnTo>
                    <a:pt x="316" y="106"/>
                  </a:lnTo>
                  <a:lnTo>
                    <a:pt x="335" y="119"/>
                  </a:lnTo>
                  <a:lnTo>
                    <a:pt x="394" y="152"/>
                  </a:lnTo>
                  <a:cubicBezTo>
                    <a:pt x="414" y="165"/>
                    <a:pt x="421" y="178"/>
                    <a:pt x="421" y="185"/>
                  </a:cubicBezTo>
                  <a:cubicBezTo>
                    <a:pt x="421" y="198"/>
                    <a:pt x="421" y="205"/>
                    <a:pt x="408" y="211"/>
                  </a:cubicBezTo>
                  <a:lnTo>
                    <a:pt x="394" y="211"/>
                  </a:lnTo>
                  <a:cubicBezTo>
                    <a:pt x="388" y="211"/>
                    <a:pt x="381" y="218"/>
                    <a:pt x="368" y="218"/>
                  </a:cubicBezTo>
                  <a:cubicBezTo>
                    <a:pt x="362" y="231"/>
                    <a:pt x="355" y="231"/>
                    <a:pt x="348" y="231"/>
                  </a:cubicBezTo>
                  <a:cubicBezTo>
                    <a:pt x="256" y="237"/>
                    <a:pt x="158" y="251"/>
                    <a:pt x="53" y="270"/>
                  </a:cubicBezTo>
                  <a:cubicBezTo>
                    <a:pt x="26" y="270"/>
                    <a:pt x="20" y="277"/>
                    <a:pt x="7" y="277"/>
                  </a:cubicBezTo>
                  <a:cubicBezTo>
                    <a:pt x="0" y="283"/>
                    <a:pt x="0" y="283"/>
                    <a:pt x="0" y="297"/>
                  </a:cubicBezTo>
                  <a:lnTo>
                    <a:pt x="20" y="310"/>
                  </a:lnTo>
                  <a:lnTo>
                    <a:pt x="85" y="310"/>
                  </a:lnTo>
                  <a:lnTo>
                    <a:pt x="408" y="270"/>
                  </a:lnTo>
                  <a:cubicBezTo>
                    <a:pt x="414" y="264"/>
                    <a:pt x="421" y="264"/>
                    <a:pt x="414" y="251"/>
                  </a:cubicBezTo>
                  <a:cubicBezTo>
                    <a:pt x="427" y="244"/>
                    <a:pt x="447" y="244"/>
                    <a:pt x="454" y="237"/>
                  </a:cubicBezTo>
                  <a:cubicBezTo>
                    <a:pt x="480" y="218"/>
                    <a:pt x="487" y="205"/>
                    <a:pt x="487" y="178"/>
                  </a:cubicBezTo>
                  <a:cubicBezTo>
                    <a:pt x="487" y="165"/>
                    <a:pt x="473" y="139"/>
                    <a:pt x="441" y="119"/>
                  </a:cubicBezTo>
                  <a:lnTo>
                    <a:pt x="381" y="86"/>
                  </a:lnTo>
                  <a:lnTo>
                    <a:pt x="355" y="73"/>
                  </a:lnTo>
                  <a:lnTo>
                    <a:pt x="250" y="7"/>
                  </a:lnTo>
                  <a:cubicBezTo>
                    <a:pt x="243" y="1"/>
                    <a:pt x="230" y="1"/>
                    <a:pt x="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67"/>
            <p:cNvSpPr/>
            <p:nvPr/>
          </p:nvSpPr>
          <p:spPr>
            <a:xfrm>
              <a:off x="5542425" y="4069657"/>
              <a:ext cx="27297" cy="15697"/>
            </a:xfrm>
            <a:custGeom>
              <a:avLst/>
              <a:gdLst/>
              <a:ahLst/>
              <a:cxnLst/>
              <a:rect l="l" t="t" r="r" b="b"/>
              <a:pathLst>
                <a:path w="593" h="341" extrusionOk="0">
                  <a:moveTo>
                    <a:pt x="329" y="29"/>
                  </a:moveTo>
                  <a:cubicBezTo>
                    <a:pt x="349" y="29"/>
                    <a:pt x="362" y="42"/>
                    <a:pt x="382" y="49"/>
                  </a:cubicBezTo>
                  <a:lnTo>
                    <a:pt x="487" y="115"/>
                  </a:lnTo>
                  <a:cubicBezTo>
                    <a:pt x="507" y="121"/>
                    <a:pt x="513" y="141"/>
                    <a:pt x="513" y="148"/>
                  </a:cubicBezTo>
                  <a:cubicBezTo>
                    <a:pt x="513" y="154"/>
                    <a:pt x="513" y="161"/>
                    <a:pt x="494" y="174"/>
                  </a:cubicBezTo>
                  <a:lnTo>
                    <a:pt x="474" y="187"/>
                  </a:lnTo>
                  <a:cubicBezTo>
                    <a:pt x="454" y="194"/>
                    <a:pt x="441" y="194"/>
                    <a:pt x="421" y="194"/>
                  </a:cubicBezTo>
                  <a:cubicBezTo>
                    <a:pt x="402" y="194"/>
                    <a:pt x="388" y="187"/>
                    <a:pt x="375" y="181"/>
                  </a:cubicBezTo>
                  <a:lnTo>
                    <a:pt x="264" y="115"/>
                  </a:lnTo>
                  <a:cubicBezTo>
                    <a:pt x="250" y="108"/>
                    <a:pt x="237" y="88"/>
                    <a:pt x="237" y="82"/>
                  </a:cubicBezTo>
                  <a:cubicBezTo>
                    <a:pt x="237" y="75"/>
                    <a:pt x="237" y="62"/>
                    <a:pt x="257" y="56"/>
                  </a:cubicBezTo>
                  <a:lnTo>
                    <a:pt x="283" y="42"/>
                  </a:lnTo>
                  <a:cubicBezTo>
                    <a:pt x="296" y="29"/>
                    <a:pt x="316" y="29"/>
                    <a:pt x="329" y="29"/>
                  </a:cubicBezTo>
                  <a:close/>
                  <a:moveTo>
                    <a:pt x="165" y="128"/>
                  </a:moveTo>
                  <a:cubicBezTo>
                    <a:pt x="185" y="128"/>
                    <a:pt x="198" y="141"/>
                    <a:pt x="218" y="148"/>
                  </a:cubicBezTo>
                  <a:lnTo>
                    <a:pt x="323" y="213"/>
                  </a:lnTo>
                  <a:cubicBezTo>
                    <a:pt x="342" y="220"/>
                    <a:pt x="349" y="240"/>
                    <a:pt x="349" y="246"/>
                  </a:cubicBezTo>
                  <a:cubicBezTo>
                    <a:pt x="349" y="253"/>
                    <a:pt x="349" y="259"/>
                    <a:pt x="329" y="273"/>
                  </a:cubicBezTo>
                  <a:lnTo>
                    <a:pt x="310" y="286"/>
                  </a:lnTo>
                  <a:cubicBezTo>
                    <a:pt x="290" y="292"/>
                    <a:pt x="277" y="292"/>
                    <a:pt x="257" y="292"/>
                  </a:cubicBezTo>
                  <a:cubicBezTo>
                    <a:pt x="237" y="292"/>
                    <a:pt x="224" y="286"/>
                    <a:pt x="211" y="279"/>
                  </a:cubicBezTo>
                  <a:lnTo>
                    <a:pt x="99" y="213"/>
                  </a:lnTo>
                  <a:cubicBezTo>
                    <a:pt x="86" y="207"/>
                    <a:pt x="73" y="187"/>
                    <a:pt x="73" y="181"/>
                  </a:cubicBezTo>
                  <a:cubicBezTo>
                    <a:pt x="73" y="174"/>
                    <a:pt x="73" y="161"/>
                    <a:pt x="93" y="154"/>
                  </a:cubicBezTo>
                  <a:lnTo>
                    <a:pt x="119" y="141"/>
                  </a:lnTo>
                  <a:cubicBezTo>
                    <a:pt x="132" y="128"/>
                    <a:pt x="152" y="128"/>
                    <a:pt x="165" y="128"/>
                  </a:cubicBezTo>
                  <a:close/>
                  <a:moveTo>
                    <a:pt x="301" y="1"/>
                  </a:moveTo>
                  <a:cubicBezTo>
                    <a:pt x="274" y="1"/>
                    <a:pt x="250" y="8"/>
                    <a:pt x="231" y="23"/>
                  </a:cubicBezTo>
                  <a:lnTo>
                    <a:pt x="211" y="42"/>
                  </a:lnTo>
                  <a:cubicBezTo>
                    <a:pt x="191" y="49"/>
                    <a:pt x="185" y="56"/>
                    <a:pt x="178" y="62"/>
                  </a:cubicBezTo>
                  <a:cubicBezTo>
                    <a:pt x="165" y="75"/>
                    <a:pt x="165" y="88"/>
                    <a:pt x="165" y="95"/>
                  </a:cubicBezTo>
                  <a:cubicBezTo>
                    <a:pt x="161" y="93"/>
                    <a:pt x="155" y="92"/>
                    <a:pt x="148" y="92"/>
                  </a:cubicBezTo>
                  <a:cubicBezTo>
                    <a:pt x="136" y="92"/>
                    <a:pt x="121" y="95"/>
                    <a:pt x="112" y="95"/>
                  </a:cubicBezTo>
                  <a:cubicBezTo>
                    <a:pt x="93" y="95"/>
                    <a:pt x="73" y="108"/>
                    <a:pt x="60" y="115"/>
                  </a:cubicBezTo>
                  <a:lnTo>
                    <a:pt x="33" y="128"/>
                  </a:lnTo>
                  <a:cubicBezTo>
                    <a:pt x="14" y="148"/>
                    <a:pt x="1" y="161"/>
                    <a:pt x="1" y="187"/>
                  </a:cubicBezTo>
                  <a:cubicBezTo>
                    <a:pt x="1" y="207"/>
                    <a:pt x="20" y="227"/>
                    <a:pt x="53" y="246"/>
                  </a:cubicBezTo>
                  <a:lnTo>
                    <a:pt x="158" y="312"/>
                  </a:lnTo>
                  <a:cubicBezTo>
                    <a:pt x="191" y="325"/>
                    <a:pt x="224" y="338"/>
                    <a:pt x="264" y="338"/>
                  </a:cubicBezTo>
                  <a:cubicBezTo>
                    <a:pt x="275" y="340"/>
                    <a:pt x="286" y="341"/>
                    <a:pt x="296" y="341"/>
                  </a:cubicBezTo>
                  <a:cubicBezTo>
                    <a:pt x="325" y="341"/>
                    <a:pt x="347" y="333"/>
                    <a:pt x="362" y="319"/>
                  </a:cubicBezTo>
                  <a:lnTo>
                    <a:pt x="388" y="305"/>
                  </a:lnTo>
                  <a:cubicBezTo>
                    <a:pt x="395" y="292"/>
                    <a:pt x="415" y="279"/>
                    <a:pt x="421" y="279"/>
                  </a:cubicBezTo>
                  <a:cubicBezTo>
                    <a:pt x="428" y="273"/>
                    <a:pt x="428" y="253"/>
                    <a:pt x="428" y="246"/>
                  </a:cubicBezTo>
                  <a:cubicBezTo>
                    <a:pt x="435" y="248"/>
                    <a:pt x="442" y="249"/>
                    <a:pt x="449" y="249"/>
                  </a:cubicBezTo>
                  <a:cubicBezTo>
                    <a:pt x="464" y="249"/>
                    <a:pt x="478" y="246"/>
                    <a:pt x="487" y="246"/>
                  </a:cubicBezTo>
                  <a:cubicBezTo>
                    <a:pt x="507" y="246"/>
                    <a:pt x="520" y="233"/>
                    <a:pt x="540" y="227"/>
                  </a:cubicBezTo>
                  <a:lnTo>
                    <a:pt x="559" y="213"/>
                  </a:lnTo>
                  <a:cubicBezTo>
                    <a:pt x="586" y="194"/>
                    <a:pt x="592" y="181"/>
                    <a:pt x="592" y="154"/>
                  </a:cubicBezTo>
                  <a:cubicBezTo>
                    <a:pt x="592" y="134"/>
                    <a:pt x="579" y="115"/>
                    <a:pt x="546" y="95"/>
                  </a:cubicBezTo>
                  <a:lnTo>
                    <a:pt x="441" y="29"/>
                  </a:lnTo>
                  <a:cubicBezTo>
                    <a:pt x="402" y="16"/>
                    <a:pt x="375" y="3"/>
                    <a:pt x="329" y="3"/>
                  </a:cubicBezTo>
                  <a:cubicBezTo>
                    <a:pt x="319" y="1"/>
                    <a:pt x="310" y="1"/>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67"/>
            <p:cNvSpPr/>
            <p:nvPr/>
          </p:nvSpPr>
          <p:spPr>
            <a:xfrm>
              <a:off x="5582656" y="4092948"/>
              <a:ext cx="26377" cy="15421"/>
            </a:xfrm>
            <a:custGeom>
              <a:avLst/>
              <a:gdLst/>
              <a:ahLst/>
              <a:cxnLst/>
              <a:rect l="l" t="t" r="r" b="b"/>
              <a:pathLst>
                <a:path w="573" h="335" extrusionOk="0">
                  <a:moveTo>
                    <a:pt x="330" y="30"/>
                  </a:moveTo>
                  <a:cubicBezTo>
                    <a:pt x="343" y="30"/>
                    <a:pt x="363" y="36"/>
                    <a:pt x="376" y="43"/>
                  </a:cubicBezTo>
                  <a:lnTo>
                    <a:pt x="487" y="108"/>
                  </a:lnTo>
                  <a:cubicBezTo>
                    <a:pt x="501" y="115"/>
                    <a:pt x="507" y="135"/>
                    <a:pt x="507" y="141"/>
                  </a:cubicBezTo>
                  <a:cubicBezTo>
                    <a:pt x="507" y="148"/>
                    <a:pt x="507" y="161"/>
                    <a:pt x="494" y="168"/>
                  </a:cubicBezTo>
                  <a:lnTo>
                    <a:pt x="441" y="194"/>
                  </a:lnTo>
                  <a:cubicBezTo>
                    <a:pt x="428" y="200"/>
                    <a:pt x="409" y="200"/>
                    <a:pt x="395" y="200"/>
                  </a:cubicBezTo>
                  <a:cubicBezTo>
                    <a:pt x="376" y="200"/>
                    <a:pt x="363" y="187"/>
                    <a:pt x="343" y="181"/>
                  </a:cubicBezTo>
                  <a:lnTo>
                    <a:pt x="238" y="115"/>
                  </a:lnTo>
                  <a:cubicBezTo>
                    <a:pt x="218" y="108"/>
                    <a:pt x="211" y="89"/>
                    <a:pt x="211" y="82"/>
                  </a:cubicBezTo>
                  <a:cubicBezTo>
                    <a:pt x="211" y="76"/>
                    <a:pt x="211" y="69"/>
                    <a:pt x="231" y="56"/>
                  </a:cubicBezTo>
                  <a:lnTo>
                    <a:pt x="277" y="36"/>
                  </a:lnTo>
                  <a:cubicBezTo>
                    <a:pt x="297" y="30"/>
                    <a:pt x="310" y="30"/>
                    <a:pt x="330" y="30"/>
                  </a:cubicBezTo>
                  <a:close/>
                  <a:moveTo>
                    <a:pt x="280" y="1"/>
                  </a:moveTo>
                  <a:cubicBezTo>
                    <a:pt x="253" y="1"/>
                    <a:pt x="231" y="7"/>
                    <a:pt x="211" y="16"/>
                  </a:cubicBezTo>
                  <a:lnTo>
                    <a:pt x="165" y="43"/>
                  </a:lnTo>
                  <a:cubicBezTo>
                    <a:pt x="139" y="62"/>
                    <a:pt x="132" y="76"/>
                    <a:pt x="132" y="102"/>
                  </a:cubicBezTo>
                  <a:cubicBezTo>
                    <a:pt x="132" y="115"/>
                    <a:pt x="146" y="141"/>
                    <a:pt x="178" y="161"/>
                  </a:cubicBezTo>
                  <a:lnTo>
                    <a:pt x="290" y="227"/>
                  </a:lnTo>
                  <a:cubicBezTo>
                    <a:pt x="303" y="233"/>
                    <a:pt x="330" y="240"/>
                    <a:pt x="356" y="246"/>
                  </a:cubicBezTo>
                  <a:lnTo>
                    <a:pt x="297" y="279"/>
                  </a:lnTo>
                  <a:cubicBezTo>
                    <a:pt x="277" y="292"/>
                    <a:pt x="264" y="292"/>
                    <a:pt x="244" y="292"/>
                  </a:cubicBezTo>
                  <a:cubicBezTo>
                    <a:pt x="231" y="292"/>
                    <a:pt x="211" y="279"/>
                    <a:pt x="198" y="273"/>
                  </a:cubicBezTo>
                  <a:lnTo>
                    <a:pt x="93" y="207"/>
                  </a:lnTo>
                  <a:cubicBezTo>
                    <a:pt x="73" y="200"/>
                    <a:pt x="67" y="181"/>
                    <a:pt x="67" y="174"/>
                  </a:cubicBezTo>
                  <a:cubicBezTo>
                    <a:pt x="67" y="168"/>
                    <a:pt x="67" y="161"/>
                    <a:pt x="80" y="148"/>
                  </a:cubicBezTo>
                  <a:cubicBezTo>
                    <a:pt x="93" y="141"/>
                    <a:pt x="93" y="141"/>
                    <a:pt x="93" y="135"/>
                  </a:cubicBezTo>
                  <a:cubicBezTo>
                    <a:pt x="93" y="128"/>
                    <a:pt x="93" y="128"/>
                    <a:pt x="80" y="115"/>
                  </a:cubicBezTo>
                  <a:cubicBezTo>
                    <a:pt x="73" y="108"/>
                    <a:pt x="67" y="108"/>
                    <a:pt x="60" y="108"/>
                  </a:cubicBezTo>
                  <a:cubicBezTo>
                    <a:pt x="47" y="108"/>
                    <a:pt x="40" y="115"/>
                    <a:pt x="34" y="115"/>
                  </a:cubicBezTo>
                  <a:cubicBezTo>
                    <a:pt x="8" y="135"/>
                    <a:pt x="1" y="148"/>
                    <a:pt x="1" y="174"/>
                  </a:cubicBezTo>
                  <a:cubicBezTo>
                    <a:pt x="1" y="194"/>
                    <a:pt x="14" y="214"/>
                    <a:pt x="47" y="233"/>
                  </a:cubicBezTo>
                  <a:lnTo>
                    <a:pt x="159" y="299"/>
                  </a:lnTo>
                  <a:cubicBezTo>
                    <a:pt x="192" y="312"/>
                    <a:pt x="225" y="332"/>
                    <a:pt x="257" y="332"/>
                  </a:cubicBezTo>
                  <a:cubicBezTo>
                    <a:pt x="267" y="334"/>
                    <a:pt x="277" y="334"/>
                    <a:pt x="286" y="334"/>
                  </a:cubicBezTo>
                  <a:cubicBezTo>
                    <a:pt x="313" y="334"/>
                    <a:pt x="336" y="327"/>
                    <a:pt x="356" y="312"/>
                  </a:cubicBezTo>
                  <a:lnTo>
                    <a:pt x="540" y="207"/>
                  </a:lnTo>
                  <a:cubicBezTo>
                    <a:pt x="566" y="194"/>
                    <a:pt x="573" y="174"/>
                    <a:pt x="573" y="148"/>
                  </a:cubicBezTo>
                  <a:cubicBezTo>
                    <a:pt x="573" y="135"/>
                    <a:pt x="560" y="108"/>
                    <a:pt x="527" y="95"/>
                  </a:cubicBezTo>
                  <a:lnTo>
                    <a:pt x="422" y="30"/>
                  </a:lnTo>
                  <a:cubicBezTo>
                    <a:pt x="389" y="10"/>
                    <a:pt x="356" y="3"/>
                    <a:pt x="310" y="3"/>
                  </a:cubicBezTo>
                  <a:cubicBezTo>
                    <a:pt x="299" y="1"/>
                    <a:pt x="289" y="1"/>
                    <a:pt x="2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67"/>
            <p:cNvSpPr/>
            <p:nvPr/>
          </p:nvSpPr>
          <p:spPr>
            <a:xfrm>
              <a:off x="5600838" y="4102476"/>
              <a:ext cx="20024" cy="15467"/>
            </a:xfrm>
            <a:custGeom>
              <a:avLst/>
              <a:gdLst/>
              <a:ahLst/>
              <a:cxnLst/>
              <a:rect l="l" t="t" r="r" b="b"/>
              <a:pathLst>
                <a:path w="435" h="336" extrusionOk="0">
                  <a:moveTo>
                    <a:pt x="362" y="0"/>
                  </a:moveTo>
                  <a:cubicBezTo>
                    <a:pt x="355" y="0"/>
                    <a:pt x="342" y="7"/>
                    <a:pt x="336" y="7"/>
                  </a:cubicBezTo>
                  <a:cubicBezTo>
                    <a:pt x="329" y="20"/>
                    <a:pt x="329" y="20"/>
                    <a:pt x="329" y="26"/>
                  </a:cubicBezTo>
                  <a:lnTo>
                    <a:pt x="342" y="39"/>
                  </a:lnTo>
                  <a:cubicBezTo>
                    <a:pt x="362" y="53"/>
                    <a:pt x="369" y="66"/>
                    <a:pt x="369" y="72"/>
                  </a:cubicBezTo>
                  <a:cubicBezTo>
                    <a:pt x="369" y="85"/>
                    <a:pt x="369" y="92"/>
                    <a:pt x="355" y="99"/>
                  </a:cubicBezTo>
                  <a:lnTo>
                    <a:pt x="112" y="237"/>
                  </a:lnTo>
                  <a:lnTo>
                    <a:pt x="60" y="204"/>
                  </a:lnTo>
                  <a:cubicBezTo>
                    <a:pt x="46" y="197"/>
                    <a:pt x="40" y="197"/>
                    <a:pt x="33" y="197"/>
                  </a:cubicBezTo>
                  <a:cubicBezTo>
                    <a:pt x="27" y="197"/>
                    <a:pt x="14" y="204"/>
                    <a:pt x="7" y="204"/>
                  </a:cubicBezTo>
                  <a:cubicBezTo>
                    <a:pt x="0" y="217"/>
                    <a:pt x="0" y="217"/>
                    <a:pt x="0" y="224"/>
                  </a:cubicBezTo>
                  <a:cubicBezTo>
                    <a:pt x="0" y="230"/>
                    <a:pt x="0" y="230"/>
                    <a:pt x="7" y="237"/>
                  </a:cubicBezTo>
                  <a:lnTo>
                    <a:pt x="171" y="329"/>
                  </a:lnTo>
                  <a:cubicBezTo>
                    <a:pt x="171" y="329"/>
                    <a:pt x="191" y="335"/>
                    <a:pt x="198" y="335"/>
                  </a:cubicBezTo>
                  <a:cubicBezTo>
                    <a:pt x="204" y="335"/>
                    <a:pt x="211" y="329"/>
                    <a:pt x="224" y="329"/>
                  </a:cubicBezTo>
                  <a:cubicBezTo>
                    <a:pt x="231" y="322"/>
                    <a:pt x="231" y="322"/>
                    <a:pt x="231" y="316"/>
                  </a:cubicBezTo>
                  <a:cubicBezTo>
                    <a:pt x="231" y="302"/>
                    <a:pt x="231" y="302"/>
                    <a:pt x="224" y="296"/>
                  </a:cubicBezTo>
                  <a:lnTo>
                    <a:pt x="165" y="263"/>
                  </a:lnTo>
                  <a:lnTo>
                    <a:pt x="401" y="125"/>
                  </a:lnTo>
                  <a:cubicBezTo>
                    <a:pt x="428" y="105"/>
                    <a:pt x="434" y="92"/>
                    <a:pt x="434" y="66"/>
                  </a:cubicBezTo>
                  <a:cubicBezTo>
                    <a:pt x="434" y="53"/>
                    <a:pt x="421" y="26"/>
                    <a:pt x="388" y="7"/>
                  </a:cubicBezTo>
                  <a:cubicBezTo>
                    <a:pt x="375" y="0"/>
                    <a:pt x="369"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67"/>
            <p:cNvSpPr/>
            <p:nvPr/>
          </p:nvSpPr>
          <p:spPr>
            <a:xfrm>
              <a:off x="5617778" y="4112925"/>
              <a:ext cx="26975" cy="15421"/>
            </a:xfrm>
            <a:custGeom>
              <a:avLst/>
              <a:gdLst/>
              <a:ahLst/>
              <a:cxnLst/>
              <a:rect l="l" t="t" r="r" b="b"/>
              <a:pathLst>
                <a:path w="586" h="335" extrusionOk="0">
                  <a:moveTo>
                    <a:pt x="349" y="43"/>
                  </a:moveTo>
                  <a:cubicBezTo>
                    <a:pt x="362" y="43"/>
                    <a:pt x="369" y="43"/>
                    <a:pt x="382" y="56"/>
                  </a:cubicBezTo>
                  <a:lnTo>
                    <a:pt x="487" y="121"/>
                  </a:lnTo>
                  <a:cubicBezTo>
                    <a:pt x="500" y="128"/>
                    <a:pt x="513" y="135"/>
                    <a:pt x="513" y="154"/>
                  </a:cubicBezTo>
                  <a:cubicBezTo>
                    <a:pt x="513" y="161"/>
                    <a:pt x="513" y="167"/>
                    <a:pt x="494" y="174"/>
                  </a:cubicBezTo>
                  <a:lnTo>
                    <a:pt x="316" y="286"/>
                  </a:lnTo>
                  <a:lnTo>
                    <a:pt x="349" y="43"/>
                  </a:lnTo>
                  <a:close/>
                  <a:moveTo>
                    <a:pt x="264" y="49"/>
                  </a:moveTo>
                  <a:lnTo>
                    <a:pt x="231" y="292"/>
                  </a:lnTo>
                  <a:cubicBezTo>
                    <a:pt x="218" y="292"/>
                    <a:pt x="204" y="292"/>
                    <a:pt x="198" y="286"/>
                  </a:cubicBezTo>
                  <a:lnTo>
                    <a:pt x="93" y="220"/>
                  </a:lnTo>
                  <a:cubicBezTo>
                    <a:pt x="73" y="207"/>
                    <a:pt x="66" y="200"/>
                    <a:pt x="66" y="181"/>
                  </a:cubicBezTo>
                  <a:cubicBezTo>
                    <a:pt x="66" y="174"/>
                    <a:pt x="66" y="167"/>
                    <a:pt x="86" y="161"/>
                  </a:cubicBezTo>
                  <a:lnTo>
                    <a:pt x="264" y="49"/>
                  </a:lnTo>
                  <a:close/>
                  <a:moveTo>
                    <a:pt x="291" y="1"/>
                  </a:moveTo>
                  <a:cubicBezTo>
                    <a:pt x="261" y="1"/>
                    <a:pt x="239" y="8"/>
                    <a:pt x="224" y="23"/>
                  </a:cubicBezTo>
                  <a:lnTo>
                    <a:pt x="33" y="128"/>
                  </a:lnTo>
                  <a:cubicBezTo>
                    <a:pt x="7" y="141"/>
                    <a:pt x="1" y="161"/>
                    <a:pt x="1" y="187"/>
                  </a:cubicBezTo>
                  <a:cubicBezTo>
                    <a:pt x="1" y="200"/>
                    <a:pt x="20" y="227"/>
                    <a:pt x="53" y="240"/>
                  </a:cubicBezTo>
                  <a:lnTo>
                    <a:pt x="158" y="306"/>
                  </a:lnTo>
                  <a:cubicBezTo>
                    <a:pt x="185" y="325"/>
                    <a:pt x="218" y="332"/>
                    <a:pt x="264" y="332"/>
                  </a:cubicBezTo>
                  <a:cubicBezTo>
                    <a:pt x="274" y="334"/>
                    <a:pt x="284" y="334"/>
                    <a:pt x="294" y="334"/>
                  </a:cubicBezTo>
                  <a:cubicBezTo>
                    <a:pt x="320" y="334"/>
                    <a:pt x="343" y="328"/>
                    <a:pt x="362" y="319"/>
                  </a:cubicBezTo>
                  <a:lnTo>
                    <a:pt x="553" y="207"/>
                  </a:lnTo>
                  <a:cubicBezTo>
                    <a:pt x="573" y="194"/>
                    <a:pt x="586" y="174"/>
                    <a:pt x="586" y="154"/>
                  </a:cubicBezTo>
                  <a:cubicBezTo>
                    <a:pt x="586" y="135"/>
                    <a:pt x="566" y="108"/>
                    <a:pt x="533" y="95"/>
                  </a:cubicBezTo>
                  <a:lnTo>
                    <a:pt x="428" y="29"/>
                  </a:lnTo>
                  <a:cubicBezTo>
                    <a:pt x="395" y="10"/>
                    <a:pt x="362" y="3"/>
                    <a:pt x="323" y="3"/>
                  </a:cubicBezTo>
                  <a:cubicBezTo>
                    <a:pt x="311" y="1"/>
                    <a:pt x="301" y="1"/>
                    <a:pt x="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67"/>
            <p:cNvSpPr/>
            <p:nvPr/>
          </p:nvSpPr>
          <p:spPr>
            <a:xfrm>
              <a:off x="5635638" y="4122408"/>
              <a:ext cx="20024" cy="15789"/>
            </a:xfrm>
            <a:custGeom>
              <a:avLst/>
              <a:gdLst/>
              <a:ahLst/>
              <a:cxnLst/>
              <a:rect l="l" t="t" r="r" b="b"/>
              <a:pathLst>
                <a:path w="435" h="343" extrusionOk="0">
                  <a:moveTo>
                    <a:pt x="362" y="1"/>
                  </a:moveTo>
                  <a:cubicBezTo>
                    <a:pt x="355" y="1"/>
                    <a:pt x="342" y="8"/>
                    <a:pt x="336" y="8"/>
                  </a:cubicBezTo>
                  <a:cubicBezTo>
                    <a:pt x="329" y="21"/>
                    <a:pt x="329" y="21"/>
                    <a:pt x="329" y="27"/>
                  </a:cubicBezTo>
                  <a:lnTo>
                    <a:pt x="342" y="47"/>
                  </a:lnTo>
                  <a:cubicBezTo>
                    <a:pt x="362" y="54"/>
                    <a:pt x="369" y="67"/>
                    <a:pt x="369" y="80"/>
                  </a:cubicBezTo>
                  <a:cubicBezTo>
                    <a:pt x="369" y="86"/>
                    <a:pt x="369" y="93"/>
                    <a:pt x="355" y="100"/>
                  </a:cubicBezTo>
                  <a:lnTo>
                    <a:pt x="112" y="244"/>
                  </a:lnTo>
                  <a:lnTo>
                    <a:pt x="60" y="211"/>
                  </a:lnTo>
                  <a:cubicBezTo>
                    <a:pt x="47" y="198"/>
                    <a:pt x="40" y="198"/>
                    <a:pt x="33" y="198"/>
                  </a:cubicBezTo>
                  <a:cubicBezTo>
                    <a:pt x="27" y="198"/>
                    <a:pt x="14" y="211"/>
                    <a:pt x="7" y="211"/>
                  </a:cubicBezTo>
                  <a:cubicBezTo>
                    <a:pt x="0" y="218"/>
                    <a:pt x="0" y="218"/>
                    <a:pt x="0" y="224"/>
                  </a:cubicBezTo>
                  <a:cubicBezTo>
                    <a:pt x="0" y="231"/>
                    <a:pt x="0" y="231"/>
                    <a:pt x="7" y="244"/>
                  </a:cubicBezTo>
                  <a:lnTo>
                    <a:pt x="171" y="330"/>
                  </a:lnTo>
                  <a:cubicBezTo>
                    <a:pt x="178" y="343"/>
                    <a:pt x="191" y="343"/>
                    <a:pt x="198" y="343"/>
                  </a:cubicBezTo>
                  <a:cubicBezTo>
                    <a:pt x="204" y="343"/>
                    <a:pt x="211" y="330"/>
                    <a:pt x="224" y="330"/>
                  </a:cubicBezTo>
                  <a:cubicBezTo>
                    <a:pt x="231" y="323"/>
                    <a:pt x="231" y="323"/>
                    <a:pt x="231" y="316"/>
                  </a:cubicBezTo>
                  <a:cubicBezTo>
                    <a:pt x="231" y="310"/>
                    <a:pt x="231" y="310"/>
                    <a:pt x="224" y="297"/>
                  </a:cubicBezTo>
                  <a:lnTo>
                    <a:pt x="165" y="264"/>
                  </a:lnTo>
                  <a:lnTo>
                    <a:pt x="402" y="126"/>
                  </a:lnTo>
                  <a:cubicBezTo>
                    <a:pt x="428" y="113"/>
                    <a:pt x="434" y="93"/>
                    <a:pt x="434" y="67"/>
                  </a:cubicBezTo>
                  <a:cubicBezTo>
                    <a:pt x="434" y="54"/>
                    <a:pt x="421" y="27"/>
                    <a:pt x="388" y="8"/>
                  </a:cubicBezTo>
                  <a:cubicBezTo>
                    <a:pt x="375" y="1"/>
                    <a:pt x="369" y="1"/>
                    <a:pt x="3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67"/>
            <p:cNvSpPr/>
            <p:nvPr/>
          </p:nvSpPr>
          <p:spPr>
            <a:xfrm>
              <a:off x="5670759" y="4142983"/>
              <a:ext cx="19978" cy="15513"/>
            </a:xfrm>
            <a:custGeom>
              <a:avLst/>
              <a:gdLst/>
              <a:ahLst/>
              <a:cxnLst/>
              <a:rect l="l" t="t" r="r" b="b"/>
              <a:pathLst>
                <a:path w="434" h="337" extrusionOk="0">
                  <a:moveTo>
                    <a:pt x="362" y="1"/>
                  </a:moveTo>
                  <a:cubicBezTo>
                    <a:pt x="355" y="1"/>
                    <a:pt x="349" y="8"/>
                    <a:pt x="335" y="8"/>
                  </a:cubicBezTo>
                  <a:cubicBezTo>
                    <a:pt x="329" y="14"/>
                    <a:pt x="329" y="14"/>
                    <a:pt x="329" y="27"/>
                  </a:cubicBezTo>
                  <a:lnTo>
                    <a:pt x="349" y="40"/>
                  </a:lnTo>
                  <a:cubicBezTo>
                    <a:pt x="362" y="47"/>
                    <a:pt x="368" y="67"/>
                    <a:pt x="368" y="73"/>
                  </a:cubicBezTo>
                  <a:cubicBezTo>
                    <a:pt x="368" y="80"/>
                    <a:pt x="368" y="93"/>
                    <a:pt x="355" y="100"/>
                  </a:cubicBezTo>
                  <a:lnTo>
                    <a:pt x="118" y="238"/>
                  </a:lnTo>
                  <a:lnTo>
                    <a:pt x="59" y="205"/>
                  </a:lnTo>
                  <a:cubicBezTo>
                    <a:pt x="53" y="198"/>
                    <a:pt x="40" y="198"/>
                    <a:pt x="33" y="198"/>
                  </a:cubicBezTo>
                  <a:cubicBezTo>
                    <a:pt x="26" y="198"/>
                    <a:pt x="20" y="205"/>
                    <a:pt x="7" y="205"/>
                  </a:cubicBezTo>
                  <a:cubicBezTo>
                    <a:pt x="0" y="211"/>
                    <a:pt x="0" y="211"/>
                    <a:pt x="0" y="225"/>
                  </a:cubicBezTo>
                  <a:cubicBezTo>
                    <a:pt x="0" y="231"/>
                    <a:pt x="0" y="231"/>
                    <a:pt x="7" y="238"/>
                  </a:cubicBezTo>
                  <a:lnTo>
                    <a:pt x="171" y="330"/>
                  </a:lnTo>
                  <a:cubicBezTo>
                    <a:pt x="184" y="330"/>
                    <a:pt x="191" y="336"/>
                    <a:pt x="197" y="336"/>
                  </a:cubicBezTo>
                  <a:cubicBezTo>
                    <a:pt x="204" y="336"/>
                    <a:pt x="217" y="330"/>
                    <a:pt x="224" y="330"/>
                  </a:cubicBezTo>
                  <a:cubicBezTo>
                    <a:pt x="230" y="323"/>
                    <a:pt x="230" y="323"/>
                    <a:pt x="230" y="310"/>
                  </a:cubicBezTo>
                  <a:cubicBezTo>
                    <a:pt x="230" y="303"/>
                    <a:pt x="230" y="303"/>
                    <a:pt x="224" y="297"/>
                  </a:cubicBezTo>
                  <a:lnTo>
                    <a:pt x="164" y="264"/>
                  </a:lnTo>
                  <a:lnTo>
                    <a:pt x="401" y="126"/>
                  </a:lnTo>
                  <a:cubicBezTo>
                    <a:pt x="427" y="106"/>
                    <a:pt x="434" y="93"/>
                    <a:pt x="434" y="67"/>
                  </a:cubicBezTo>
                  <a:cubicBezTo>
                    <a:pt x="434" y="47"/>
                    <a:pt x="421" y="27"/>
                    <a:pt x="388" y="8"/>
                  </a:cubicBezTo>
                  <a:cubicBezTo>
                    <a:pt x="381" y="1"/>
                    <a:pt x="368" y="1"/>
                    <a:pt x="3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67"/>
            <p:cNvSpPr/>
            <p:nvPr/>
          </p:nvSpPr>
          <p:spPr>
            <a:xfrm>
              <a:off x="5685581" y="4152880"/>
              <a:ext cx="29093" cy="16802"/>
            </a:xfrm>
            <a:custGeom>
              <a:avLst/>
              <a:gdLst/>
              <a:ahLst/>
              <a:cxnLst/>
              <a:rect l="l" t="t" r="r" b="b"/>
              <a:pathLst>
                <a:path w="632" h="365" extrusionOk="0">
                  <a:moveTo>
                    <a:pt x="340" y="0"/>
                  </a:moveTo>
                  <a:cubicBezTo>
                    <a:pt x="313" y="0"/>
                    <a:pt x="290" y="8"/>
                    <a:pt x="270" y="23"/>
                  </a:cubicBezTo>
                  <a:cubicBezTo>
                    <a:pt x="263" y="29"/>
                    <a:pt x="263" y="29"/>
                    <a:pt x="263" y="36"/>
                  </a:cubicBezTo>
                  <a:lnTo>
                    <a:pt x="276" y="56"/>
                  </a:lnTo>
                  <a:cubicBezTo>
                    <a:pt x="290" y="62"/>
                    <a:pt x="296" y="62"/>
                    <a:pt x="303" y="62"/>
                  </a:cubicBezTo>
                  <a:cubicBezTo>
                    <a:pt x="309" y="62"/>
                    <a:pt x="316" y="56"/>
                    <a:pt x="329" y="56"/>
                  </a:cubicBezTo>
                  <a:cubicBezTo>
                    <a:pt x="342" y="49"/>
                    <a:pt x="362" y="49"/>
                    <a:pt x="375" y="49"/>
                  </a:cubicBezTo>
                  <a:cubicBezTo>
                    <a:pt x="395" y="49"/>
                    <a:pt x="408" y="56"/>
                    <a:pt x="428" y="62"/>
                  </a:cubicBezTo>
                  <a:lnTo>
                    <a:pt x="533" y="128"/>
                  </a:lnTo>
                  <a:cubicBezTo>
                    <a:pt x="552" y="134"/>
                    <a:pt x="559" y="154"/>
                    <a:pt x="559" y="161"/>
                  </a:cubicBezTo>
                  <a:cubicBezTo>
                    <a:pt x="559" y="167"/>
                    <a:pt x="559" y="180"/>
                    <a:pt x="539" y="187"/>
                  </a:cubicBezTo>
                  <a:lnTo>
                    <a:pt x="493" y="213"/>
                  </a:lnTo>
                  <a:cubicBezTo>
                    <a:pt x="474" y="220"/>
                    <a:pt x="460" y="220"/>
                    <a:pt x="441" y="220"/>
                  </a:cubicBezTo>
                  <a:cubicBezTo>
                    <a:pt x="428" y="220"/>
                    <a:pt x="408" y="213"/>
                    <a:pt x="395" y="200"/>
                  </a:cubicBezTo>
                  <a:lnTo>
                    <a:pt x="290" y="134"/>
                  </a:lnTo>
                  <a:cubicBezTo>
                    <a:pt x="250" y="121"/>
                    <a:pt x="224" y="115"/>
                    <a:pt x="178" y="115"/>
                  </a:cubicBezTo>
                  <a:cubicBezTo>
                    <a:pt x="166" y="111"/>
                    <a:pt x="155" y="109"/>
                    <a:pt x="145" y="109"/>
                  </a:cubicBezTo>
                  <a:cubicBezTo>
                    <a:pt x="120" y="109"/>
                    <a:pt x="98" y="119"/>
                    <a:pt x="79" y="128"/>
                  </a:cubicBezTo>
                  <a:lnTo>
                    <a:pt x="7" y="167"/>
                  </a:lnTo>
                  <a:cubicBezTo>
                    <a:pt x="0" y="180"/>
                    <a:pt x="0" y="180"/>
                    <a:pt x="0" y="187"/>
                  </a:cubicBezTo>
                  <a:lnTo>
                    <a:pt x="13" y="200"/>
                  </a:lnTo>
                  <a:lnTo>
                    <a:pt x="290" y="358"/>
                  </a:lnTo>
                  <a:cubicBezTo>
                    <a:pt x="296" y="365"/>
                    <a:pt x="303" y="365"/>
                    <a:pt x="309" y="365"/>
                  </a:cubicBezTo>
                  <a:cubicBezTo>
                    <a:pt x="322" y="365"/>
                    <a:pt x="329" y="358"/>
                    <a:pt x="336" y="358"/>
                  </a:cubicBezTo>
                  <a:cubicBezTo>
                    <a:pt x="342" y="351"/>
                    <a:pt x="342" y="351"/>
                    <a:pt x="342" y="345"/>
                  </a:cubicBezTo>
                  <a:cubicBezTo>
                    <a:pt x="342" y="332"/>
                    <a:pt x="342" y="332"/>
                    <a:pt x="336" y="325"/>
                  </a:cubicBezTo>
                  <a:lnTo>
                    <a:pt x="105" y="194"/>
                  </a:lnTo>
                  <a:cubicBezTo>
                    <a:pt x="99" y="194"/>
                    <a:pt x="99" y="187"/>
                    <a:pt x="99" y="187"/>
                  </a:cubicBezTo>
                  <a:lnTo>
                    <a:pt x="105" y="180"/>
                  </a:lnTo>
                  <a:lnTo>
                    <a:pt x="138" y="161"/>
                  </a:lnTo>
                  <a:cubicBezTo>
                    <a:pt x="158" y="154"/>
                    <a:pt x="171" y="154"/>
                    <a:pt x="191" y="154"/>
                  </a:cubicBezTo>
                  <a:cubicBezTo>
                    <a:pt x="204" y="154"/>
                    <a:pt x="224" y="161"/>
                    <a:pt x="237" y="174"/>
                  </a:cubicBezTo>
                  <a:lnTo>
                    <a:pt x="342" y="240"/>
                  </a:lnTo>
                  <a:cubicBezTo>
                    <a:pt x="366" y="249"/>
                    <a:pt x="390" y="255"/>
                    <a:pt x="419" y="255"/>
                  </a:cubicBezTo>
                  <a:cubicBezTo>
                    <a:pt x="430" y="255"/>
                    <a:pt x="442" y="255"/>
                    <a:pt x="454" y="253"/>
                  </a:cubicBezTo>
                  <a:cubicBezTo>
                    <a:pt x="464" y="254"/>
                    <a:pt x="473" y="255"/>
                    <a:pt x="482" y="255"/>
                  </a:cubicBezTo>
                  <a:cubicBezTo>
                    <a:pt x="509" y="255"/>
                    <a:pt x="533" y="248"/>
                    <a:pt x="552" y="233"/>
                  </a:cubicBezTo>
                  <a:lnTo>
                    <a:pt x="598" y="213"/>
                  </a:lnTo>
                  <a:cubicBezTo>
                    <a:pt x="625" y="194"/>
                    <a:pt x="631" y="180"/>
                    <a:pt x="631" y="154"/>
                  </a:cubicBezTo>
                  <a:cubicBezTo>
                    <a:pt x="631" y="134"/>
                    <a:pt x="618" y="115"/>
                    <a:pt x="585" y="95"/>
                  </a:cubicBezTo>
                  <a:lnTo>
                    <a:pt x="474" y="29"/>
                  </a:lnTo>
                  <a:cubicBezTo>
                    <a:pt x="441" y="16"/>
                    <a:pt x="408" y="3"/>
                    <a:pt x="368" y="3"/>
                  </a:cubicBezTo>
                  <a:cubicBezTo>
                    <a:pt x="359" y="1"/>
                    <a:pt x="349"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67"/>
            <p:cNvSpPr/>
            <p:nvPr/>
          </p:nvSpPr>
          <p:spPr>
            <a:xfrm>
              <a:off x="5705559" y="4162961"/>
              <a:ext cx="20024" cy="15513"/>
            </a:xfrm>
            <a:custGeom>
              <a:avLst/>
              <a:gdLst/>
              <a:ahLst/>
              <a:cxnLst/>
              <a:rect l="l" t="t" r="r" b="b"/>
              <a:pathLst>
                <a:path w="435" h="337" extrusionOk="0">
                  <a:moveTo>
                    <a:pt x="362" y="1"/>
                  </a:moveTo>
                  <a:cubicBezTo>
                    <a:pt x="355" y="1"/>
                    <a:pt x="349" y="7"/>
                    <a:pt x="335" y="7"/>
                  </a:cubicBezTo>
                  <a:cubicBezTo>
                    <a:pt x="329" y="21"/>
                    <a:pt x="329" y="21"/>
                    <a:pt x="329" y="27"/>
                  </a:cubicBezTo>
                  <a:lnTo>
                    <a:pt x="349" y="40"/>
                  </a:lnTo>
                  <a:cubicBezTo>
                    <a:pt x="362" y="53"/>
                    <a:pt x="368" y="67"/>
                    <a:pt x="368" y="73"/>
                  </a:cubicBezTo>
                  <a:cubicBezTo>
                    <a:pt x="368" y="86"/>
                    <a:pt x="368" y="93"/>
                    <a:pt x="355" y="99"/>
                  </a:cubicBezTo>
                  <a:lnTo>
                    <a:pt x="118" y="238"/>
                  </a:lnTo>
                  <a:lnTo>
                    <a:pt x="59" y="205"/>
                  </a:lnTo>
                  <a:cubicBezTo>
                    <a:pt x="53" y="198"/>
                    <a:pt x="40" y="198"/>
                    <a:pt x="33" y="198"/>
                  </a:cubicBezTo>
                  <a:cubicBezTo>
                    <a:pt x="26" y="198"/>
                    <a:pt x="20" y="205"/>
                    <a:pt x="7" y="205"/>
                  </a:cubicBezTo>
                  <a:cubicBezTo>
                    <a:pt x="0" y="218"/>
                    <a:pt x="0" y="218"/>
                    <a:pt x="0" y="224"/>
                  </a:cubicBezTo>
                  <a:cubicBezTo>
                    <a:pt x="0" y="231"/>
                    <a:pt x="0" y="231"/>
                    <a:pt x="7" y="238"/>
                  </a:cubicBezTo>
                  <a:lnTo>
                    <a:pt x="171" y="330"/>
                  </a:lnTo>
                  <a:cubicBezTo>
                    <a:pt x="184" y="336"/>
                    <a:pt x="191" y="336"/>
                    <a:pt x="197" y="336"/>
                  </a:cubicBezTo>
                  <a:cubicBezTo>
                    <a:pt x="204" y="336"/>
                    <a:pt x="211" y="330"/>
                    <a:pt x="224" y="330"/>
                  </a:cubicBezTo>
                  <a:cubicBezTo>
                    <a:pt x="230" y="323"/>
                    <a:pt x="230" y="323"/>
                    <a:pt x="230" y="316"/>
                  </a:cubicBezTo>
                  <a:cubicBezTo>
                    <a:pt x="230" y="303"/>
                    <a:pt x="230" y="303"/>
                    <a:pt x="224" y="297"/>
                  </a:cubicBezTo>
                  <a:lnTo>
                    <a:pt x="164" y="264"/>
                  </a:lnTo>
                  <a:lnTo>
                    <a:pt x="401" y="126"/>
                  </a:lnTo>
                  <a:cubicBezTo>
                    <a:pt x="427" y="106"/>
                    <a:pt x="434" y="93"/>
                    <a:pt x="434" y="67"/>
                  </a:cubicBezTo>
                  <a:cubicBezTo>
                    <a:pt x="434" y="53"/>
                    <a:pt x="421" y="27"/>
                    <a:pt x="388" y="7"/>
                  </a:cubicBezTo>
                  <a:cubicBezTo>
                    <a:pt x="381" y="1"/>
                    <a:pt x="368" y="1"/>
                    <a:pt x="3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67"/>
            <p:cNvSpPr/>
            <p:nvPr/>
          </p:nvSpPr>
          <p:spPr>
            <a:xfrm>
              <a:off x="5722498" y="4173455"/>
              <a:ext cx="26975" cy="15835"/>
            </a:xfrm>
            <a:custGeom>
              <a:avLst/>
              <a:gdLst/>
              <a:ahLst/>
              <a:cxnLst/>
              <a:rect l="l" t="t" r="r" b="b"/>
              <a:pathLst>
                <a:path w="586" h="344" extrusionOk="0">
                  <a:moveTo>
                    <a:pt x="294" y="1"/>
                  </a:moveTo>
                  <a:cubicBezTo>
                    <a:pt x="267" y="1"/>
                    <a:pt x="244" y="8"/>
                    <a:pt x="224" y="23"/>
                  </a:cubicBezTo>
                  <a:cubicBezTo>
                    <a:pt x="217" y="29"/>
                    <a:pt x="217" y="29"/>
                    <a:pt x="217" y="36"/>
                  </a:cubicBezTo>
                  <a:cubicBezTo>
                    <a:pt x="217" y="42"/>
                    <a:pt x="217" y="42"/>
                    <a:pt x="224" y="56"/>
                  </a:cubicBezTo>
                  <a:cubicBezTo>
                    <a:pt x="230" y="62"/>
                    <a:pt x="237" y="62"/>
                    <a:pt x="250" y="62"/>
                  </a:cubicBezTo>
                  <a:cubicBezTo>
                    <a:pt x="257" y="62"/>
                    <a:pt x="263" y="56"/>
                    <a:pt x="270" y="56"/>
                  </a:cubicBezTo>
                  <a:cubicBezTo>
                    <a:pt x="290" y="42"/>
                    <a:pt x="303" y="42"/>
                    <a:pt x="322" y="42"/>
                  </a:cubicBezTo>
                  <a:cubicBezTo>
                    <a:pt x="336" y="42"/>
                    <a:pt x="355" y="56"/>
                    <a:pt x="368" y="62"/>
                  </a:cubicBezTo>
                  <a:lnTo>
                    <a:pt x="480" y="128"/>
                  </a:lnTo>
                  <a:cubicBezTo>
                    <a:pt x="493" y="134"/>
                    <a:pt x="500" y="154"/>
                    <a:pt x="500" y="161"/>
                  </a:cubicBezTo>
                  <a:cubicBezTo>
                    <a:pt x="500" y="167"/>
                    <a:pt x="500" y="174"/>
                    <a:pt x="487" y="187"/>
                  </a:cubicBezTo>
                  <a:lnTo>
                    <a:pt x="460" y="200"/>
                  </a:lnTo>
                  <a:cubicBezTo>
                    <a:pt x="447" y="207"/>
                    <a:pt x="428" y="207"/>
                    <a:pt x="414" y="207"/>
                  </a:cubicBezTo>
                  <a:cubicBezTo>
                    <a:pt x="395" y="207"/>
                    <a:pt x="382" y="200"/>
                    <a:pt x="362" y="194"/>
                  </a:cubicBezTo>
                  <a:lnTo>
                    <a:pt x="336" y="174"/>
                  </a:lnTo>
                  <a:cubicBezTo>
                    <a:pt x="329" y="167"/>
                    <a:pt x="322" y="167"/>
                    <a:pt x="316" y="167"/>
                  </a:cubicBezTo>
                  <a:cubicBezTo>
                    <a:pt x="309" y="167"/>
                    <a:pt x="296" y="174"/>
                    <a:pt x="290" y="174"/>
                  </a:cubicBezTo>
                  <a:cubicBezTo>
                    <a:pt x="283" y="187"/>
                    <a:pt x="283" y="187"/>
                    <a:pt x="283" y="194"/>
                  </a:cubicBezTo>
                  <a:lnTo>
                    <a:pt x="296" y="207"/>
                  </a:lnTo>
                  <a:lnTo>
                    <a:pt x="322" y="226"/>
                  </a:lnTo>
                  <a:cubicBezTo>
                    <a:pt x="336" y="233"/>
                    <a:pt x="349" y="253"/>
                    <a:pt x="349" y="259"/>
                  </a:cubicBezTo>
                  <a:cubicBezTo>
                    <a:pt x="349" y="266"/>
                    <a:pt x="349" y="273"/>
                    <a:pt x="329" y="286"/>
                  </a:cubicBezTo>
                  <a:lnTo>
                    <a:pt x="303" y="299"/>
                  </a:lnTo>
                  <a:cubicBezTo>
                    <a:pt x="290" y="305"/>
                    <a:pt x="270" y="305"/>
                    <a:pt x="257" y="305"/>
                  </a:cubicBezTo>
                  <a:cubicBezTo>
                    <a:pt x="237" y="305"/>
                    <a:pt x="224" y="299"/>
                    <a:pt x="204" y="292"/>
                  </a:cubicBezTo>
                  <a:lnTo>
                    <a:pt x="99" y="226"/>
                  </a:lnTo>
                  <a:cubicBezTo>
                    <a:pt x="86" y="220"/>
                    <a:pt x="73" y="200"/>
                    <a:pt x="73" y="194"/>
                  </a:cubicBezTo>
                  <a:cubicBezTo>
                    <a:pt x="73" y="187"/>
                    <a:pt x="73" y="174"/>
                    <a:pt x="92" y="167"/>
                  </a:cubicBezTo>
                  <a:cubicBezTo>
                    <a:pt x="99" y="161"/>
                    <a:pt x="99" y="161"/>
                    <a:pt x="99" y="154"/>
                  </a:cubicBezTo>
                  <a:lnTo>
                    <a:pt x="86" y="134"/>
                  </a:lnTo>
                  <a:cubicBezTo>
                    <a:pt x="79" y="128"/>
                    <a:pt x="66" y="128"/>
                    <a:pt x="59" y="128"/>
                  </a:cubicBezTo>
                  <a:cubicBezTo>
                    <a:pt x="53" y="128"/>
                    <a:pt x="46" y="134"/>
                    <a:pt x="33" y="134"/>
                  </a:cubicBezTo>
                  <a:cubicBezTo>
                    <a:pt x="13" y="154"/>
                    <a:pt x="0" y="167"/>
                    <a:pt x="0" y="194"/>
                  </a:cubicBezTo>
                  <a:cubicBezTo>
                    <a:pt x="0" y="207"/>
                    <a:pt x="20" y="233"/>
                    <a:pt x="53" y="253"/>
                  </a:cubicBezTo>
                  <a:lnTo>
                    <a:pt x="158" y="319"/>
                  </a:lnTo>
                  <a:cubicBezTo>
                    <a:pt x="191" y="332"/>
                    <a:pt x="224" y="338"/>
                    <a:pt x="263" y="338"/>
                  </a:cubicBezTo>
                  <a:cubicBezTo>
                    <a:pt x="277" y="342"/>
                    <a:pt x="289" y="344"/>
                    <a:pt x="300" y="344"/>
                  </a:cubicBezTo>
                  <a:cubicBezTo>
                    <a:pt x="327" y="344"/>
                    <a:pt x="348" y="334"/>
                    <a:pt x="362" y="325"/>
                  </a:cubicBezTo>
                  <a:lnTo>
                    <a:pt x="388" y="305"/>
                  </a:lnTo>
                  <a:cubicBezTo>
                    <a:pt x="408" y="299"/>
                    <a:pt x="414" y="286"/>
                    <a:pt x="414" y="273"/>
                  </a:cubicBezTo>
                  <a:cubicBezTo>
                    <a:pt x="421" y="266"/>
                    <a:pt x="421" y="253"/>
                    <a:pt x="421" y="240"/>
                  </a:cubicBezTo>
                  <a:cubicBezTo>
                    <a:pt x="428" y="244"/>
                    <a:pt x="434" y="245"/>
                    <a:pt x="441" y="245"/>
                  </a:cubicBezTo>
                  <a:cubicBezTo>
                    <a:pt x="454" y="245"/>
                    <a:pt x="467" y="240"/>
                    <a:pt x="480" y="240"/>
                  </a:cubicBezTo>
                  <a:cubicBezTo>
                    <a:pt x="493" y="240"/>
                    <a:pt x="513" y="233"/>
                    <a:pt x="526" y="226"/>
                  </a:cubicBezTo>
                  <a:lnTo>
                    <a:pt x="553" y="207"/>
                  </a:lnTo>
                  <a:cubicBezTo>
                    <a:pt x="579" y="194"/>
                    <a:pt x="585" y="174"/>
                    <a:pt x="585" y="154"/>
                  </a:cubicBezTo>
                  <a:cubicBezTo>
                    <a:pt x="585" y="134"/>
                    <a:pt x="566" y="108"/>
                    <a:pt x="533" y="95"/>
                  </a:cubicBezTo>
                  <a:lnTo>
                    <a:pt x="428" y="29"/>
                  </a:lnTo>
                  <a:cubicBezTo>
                    <a:pt x="395" y="10"/>
                    <a:pt x="362" y="3"/>
                    <a:pt x="322" y="3"/>
                  </a:cubicBezTo>
                  <a:cubicBezTo>
                    <a:pt x="313" y="1"/>
                    <a:pt x="303"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67"/>
            <p:cNvSpPr/>
            <p:nvPr/>
          </p:nvSpPr>
          <p:spPr>
            <a:xfrm>
              <a:off x="5521250" y="4108184"/>
              <a:ext cx="20300" cy="15651"/>
            </a:xfrm>
            <a:custGeom>
              <a:avLst/>
              <a:gdLst/>
              <a:ahLst/>
              <a:cxnLst/>
              <a:rect l="l" t="t" r="r" b="b"/>
              <a:pathLst>
                <a:path w="441" h="340" extrusionOk="0">
                  <a:moveTo>
                    <a:pt x="362" y="1"/>
                  </a:moveTo>
                  <a:cubicBezTo>
                    <a:pt x="355" y="1"/>
                    <a:pt x="349" y="8"/>
                    <a:pt x="342" y="8"/>
                  </a:cubicBezTo>
                  <a:cubicBezTo>
                    <a:pt x="329" y="14"/>
                    <a:pt x="329" y="14"/>
                    <a:pt x="329" y="27"/>
                  </a:cubicBezTo>
                  <a:lnTo>
                    <a:pt x="349" y="40"/>
                  </a:lnTo>
                  <a:cubicBezTo>
                    <a:pt x="362" y="47"/>
                    <a:pt x="375" y="67"/>
                    <a:pt x="375" y="73"/>
                  </a:cubicBezTo>
                  <a:cubicBezTo>
                    <a:pt x="375" y="80"/>
                    <a:pt x="375" y="93"/>
                    <a:pt x="355" y="100"/>
                  </a:cubicBezTo>
                  <a:lnTo>
                    <a:pt x="119" y="238"/>
                  </a:lnTo>
                  <a:lnTo>
                    <a:pt x="60" y="205"/>
                  </a:lnTo>
                  <a:cubicBezTo>
                    <a:pt x="53" y="198"/>
                    <a:pt x="46" y="198"/>
                    <a:pt x="33" y="198"/>
                  </a:cubicBezTo>
                  <a:cubicBezTo>
                    <a:pt x="27" y="198"/>
                    <a:pt x="20" y="205"/>
                    <a:pt x="14" y="205"/>
                  </a:cubicBezTo>
                  <a:cubicBezTo>
                    <a:pt x="0" y="211"/>
                    <a:pt x="0" y="211"/>
                    <a:pt x="0" y="224"/>
                  </a:cubicBezTo>
                  <a:lnTo>
                    <a:pt x="20" y="238"/>
                  </a:lnTo>
                  <a:lnTo>
                    <a:pt x="184" y="336"/>
                  </a:lnTo>
                  <a:cubicBezTo>
                    <a:pt x="189" y="336"/>
                    <a:pt x="193" y="339"/>
                    <a:pt x="200" y="339"/>
                  </a:cubicBezTo>
                  <a:cubicBezTo>
                    <a:pt x="203" y="339"/>
                    <a:pt x="206" y="338"/>
                    <a:pt x="211" y="336"/>
                  </a:cubicBezTo>
                  <a:cubicBezTo>
                    <a:pt x="217" y="336"/>
                    <a:pt x="224" y="330"/>
                    <a:pt x="231" y="330"/>
                  </a:cubicBezTo>
                  <a:cubicBezTo>
                    <a:pt x="244" y="323"/>
                    <a:pt x="244" y="323"/>
                    <a:pt x="244" y="310"/>
                  </a:cubicBezTo>
                  <a:lnTo>
                    <a:pt x="224" y="297"/>
                  </a:lnTo>
                  <a:lnTo>
                    <a:pt x="165" y="264"/>
                  </a:lnTo>
                  <a:lnTo>
                    <a:pt x="408" y="126"/>
                  </a:lnTo>
                  <a:cubicBezTo>
                    <a:pt x="428" y="106"/>
                    <a:pt x="441" y="93"/>
                    <a:pt x="441" y="67"/>
                  </a:cubicBezTo>
                  <a:cubicBezTo>
                    <a:pt x="441" y="47"/>
                    <a:pt x="421" y="27"/>
                    <a:pt x="388" y="8"/>
                  </a:cubicBezTo>
                  <a:cubicBezTo>
                    <a:pt x="382" y="1"/>
                    <a:pt x="375" y="1"/>
                    <a:pt x="3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67"/>
            <p:cNvSpPr/>
            <p:nvPr/>
          </p:nvSpPr>
          <p:spPr>
            <a:xfrm>
              <a:off x="5536993" y="4119001"/>
              <a:ext cx="29093" cy="16802"/>
            </a:xfrm>
            <a:custGeom>
              <a:avLst/>
              <a:gdLst/>
              <a:ahLst/>
              <a:cxnLst/>
              <a:rect l="l" t="t" r="r" b="b"/>
              <a:pathLst>
                <a:path w="632" h="365" extrusionOk="0">
                  <a:moveTo>
                    <a:pt x="338" y="0"/>
                  </a:moveTo>
                  <a:cubicBezTo>
                    <a:pt x="312" y="0"/>
                    <a:pt x="289" y="6"/>
                    <a:pt x="270" y="16"/>
                  </a:cubicBezTo>
                  <a:cubicBezTo>
                    <a:pt x="257" y="29"/>
                    <a:pt x="257" y="29"/>
                    <a:pt x="257" y="35"/>
                  </a:cubicBezTo>
                  <a:lnTo>
                    <a:pt x="276" y="49"/>
                  </a:lnTo>
                  <a:cubicBezTo>
                    <a:pt x="283" y="62"/>
                    <a:pt x="290" y="62"/>
                    <a:pt x="303" y="62"/>
                  </a:cubicBezTo>
                  <a:cubicBezTo>
                    <a:pt x="309" y="62"/>
                    <a:pt x="316" y="49"/>
                    <a:pt x="329" y="49"/>
                  </a:cubicBezTo>
                  <a:cubicBezTo>
                    <a:pt x="342" y="42"/>
                    <a:pt x="362" y="42"/>
                    <a:pt x="375" y="42"/>
                  </a:cubicBezTo>
                  <a:cubicBezTo>
                    <a:pt x="395" y="42"/>
                    <a:pt x="408" y="49"/>
                    <a:pt x="428" y="62"/>
                  </a:cubicBezTo>
                  <a:lnTo>
                    <a:pt x="533" y="128"/>
                  </a:lnTo>
                  <a:cubicBezTo>
                    <a:pt x="546" y="134"/>
                    <a:pt x="559" y="147"/>
                    <a:pt x="559" y="160"/>
                  </a:cubicBezTo>
                  <a:cubicBezTo>
                    <a:pt x="559" y="174"/>
                    <a:pt x="559" y="187"/>
                    <a:pt x="539" y="193"/>
                  </a:cubicBezTo>
                  <a:lnTo>
                    <a:pt x="493" y="213"/>
                  </a:lnTo>
                  <a:cubicBezTo>
                    <a:pt x="474" y="226"/>
                    <a:pt x="460" y="226"/>
                    <a:pt x="441" y="226"/>
                  </a:cubicBezTo>
                  <a:cubicBezTo>
                    <a:pt x="421" y="226"/>
                    <a:pt x="408" y="213"/>
                    <a:pt x="395" y="206"/>
                  </a:cubicBezTo>
                  <a:lnTo>
                    <a:pt x="283" y="141"/>
                  </a:lnTo>
                  <a:cubicBezTo>
                    <a:pt x="250" y="114"/>
                    <a:pt x="217" y="108"/>
                    <a:pt x="178" y="108"/>
                  </a:cubicBezTo>
                  <a:cubicBezTo>
                    <a:pt x="168" y="106"/>
                    <a:pt x="158" y="105"/>
                    <a:pt x="149" y="105"/>
                  </a:cubicBezTo>
                  <a:cubicBezTo>
                    <a:pt x="122" y="105"/>
                    <a:pt x="99" y="113"/>
                    <a:pt x="79" y="128"/>
                  </a:cubicBezTo>
                  <a:lnTo>
                    <a:pt x="7" y="167"/>
                  </a:lnTo>
                  <a:cubicBezTo>
                    <a:pt x="0" y="174"/>
                    <a:pt x="0" y="174"/>
                    <a:pt x="0" y="180"/>
                  </a:cubicBezTo>
                  <a:lnTo>
                    <a:pt x="13" y="200"/>
                  </a:lnTo>
                  <a:lnTo>
                    <a:pt x="290" y="358"/>
                  </a:lnTo>
                  <a:cubicBezTo>
                    <a:pt x="303" y="364"/>
                    <a:pt x="309" y="364"/>
                    <a:pt x="316" y="364"/>
                  </a:cubicBezTo>
                  <a:cubicBezTo>
                    <a:pt x="329" y="364"/>
                    <a:pt x="336" y="358"/>
                    <a:pt x="342" y="358"/>
                  </a:cubicBezTo>
                  <a:cubicBezTo>
                    <a:pt x="349" y="344"/>
                    <a:pt x="349" y="344"/>
                    <a:pt x="349" y="338"/>
                  </a:cubicBezTo>
                  <a:cubicBezTo>
                    <a:pt x="349" y="331"/>
                    <a:pt x="349" y="331"/>
                    <a:pt x="342" y="325"/>
                  </a:cubicBezTo>
                  <a:lnTo>
                    <a:pt x="105" y="193"/>
                  </a:lnTo>
                  <a:cubicBezTo>
                    <a:pt x="92" y="193"/>
                    <a:pt x="92" y="187"/>
                    <a:pt x="92" y="187"/>
                  </a:cubicBezTo>
                  <a:lnTo>
                    <a:pt x="105" y="174"/>
                  </a:lnTo>
                  <a:lnTo>
                    <a:pt x="138" y="154"/>
                  </a:lnTo>
                  <a:cubicBezTo>
                    <a:pt x="151" y="141"/>
                    <a:pt x="171" y="141"/>
                    <a:pt x="184" y="141"/>
                  </a:cubicBezTo>
                  <a:cubicBezTo>
                    <a:pt x="204" y="141"/>
                    <a:pt x="217" y="154"/>
                    <a:pt x="237" y="160"/>
                  </a:cubicBezTo>
                  <a:lnTo>
                    <a:pt x="342" y="226"/>
                  </a:lnTo>
                  <a:cubicBezTo>
                    <a:pt x="375" y="239"/>
                    <a:pt x="408" y="252"/>
                    <a:pt x="447" y="259"/>
                  </a:cubicBezTo>
                  <a:cubicBezTo>
                    <a:pt x="459" y="261"/>
                    <a:pt x="470" y="261"/>
                    <a:pt x="479" y="261"/>
                  </a:cubicBezTo>
                  <a:cubicBezTo>
                    <a:pt x="509" y="261"/>
                    <a:pt x="531" y="254"/>
                    <a:pt x="546" y="239"/>
                  </a:cubicBezTo>
                  <a:lnTo>
                    <a:pt x="599" y="213"/>
                  </a:lnTo>
                  <a:cubicBezTo>
                    <a:pt x="625" y="200"/>
                    <a:pt x="631" y="180"/>
                    <a:pt x="631" y="160"/>
                  </a:cubicBezTo>
                  <a:cubicBezTo>
                    <a:pt x="631" y="141"/>
                    <a:pt x="612" y="114"/>
                    <a:pt x="579" y="101"/>
                  </a:cubicBezTo>
                  <a:lnTo>
                    <a:pt x="474" y="35"/>
                  </a:lnTo>
                  <a:cubicBezTo>
                    <a:pt x="441" y="9"/>
                    <a:pt x="408" y="3"/>
                    <a:pt x="368" y="3"/>
                  </a:cubicBezTo>
                  <a:cubicBezTo>
                    <a:pt x="358" y="1"/>
                    <a:pt x="348" y="0"/>
                    <a:pt x="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67"/>
            <p:cNvSpPr/>
            <p:nvPr/>
          </p:nvSpPr>
          <p:spPr>
            <a:xfrm>
              <a:off x="5567558" y="4136723"/>
              <a:ext cx="29093" cy="16940"/>
            </a:xfrm>
            <a:custGeom>
              <a:avLst/>
              <a:gdLst/>
              <a:ahLst/>
              <a:cxnLst/>
              <a:rect l="l" t="t" r="r" b="b"/>
              <a:pathLst>
                <a:path w="632" h="368" extrusionOk="0">
                  <a:moveTo>
                    <a:pt x="335" y="0"/>
                  </a:moveTo>
                  <a:cubicBezTo>
                    <a:pt x="310" y="0"/>
                    <a:pt x="288" y="9"/>
                    <a:pt x="270" y="19"/>
                  </a:cubicBezTo>
                  <a:cubicBezTo>
                    <a:pt x="263" y="25"/>
                    <a:pt x="263" y="25"/>
                    <a:pt x="263" y="38"/>
                  </a:cubicBezTo>
                  <a:lnTo>
                    <a:pt x="276" y="52"/>
                  </a:lnTo>
                  <a:cubicBezTo>
                    <a:pt x="283" y="58"/>
                    <a:pt x="296" y="58"/>
                    <a:pt x="303" y="58"/>
                  </a:cubicBezTo>
                  <a:cubicBezTo>
                    <a:pt x="309" y="58"/>
                    <a:pt x="316" y="52"/>
                    <a:pt x="329" y="52"/>
                  </a:cubicBezTo>
                  <a:cubicBezTo>
                    <a:pt x="342" y="45"/>
                    <a:pt x="362" y="45"/>
                    <a:pt x="375" y="45"/>
                  </a:cubicBezTo>
                  <a:cubicBezTo>
                    <a:pt x="395" y="45"/>
                    <a:pt x="408" y="52"/>
                    <a:pt x="428" y="58"/>
                  </a:cubicBezTo>
                  <a:lnTo>
                    <a:pt x="533" y="124"/>
                  </a:lnTo>
                  <a:cubicBezTo>
                    <a:pt x="553" y="137"/>
                    <a:pt x="559" y="150"/>
                    <a:pt x="559" y="157"/>
                  </a:cubicBezTo>
                  <a:cubicBezTo>
                    <a:pt x="559" y="176"/>
                    <a:pt x="559" y="183"/>
                    <a:pt x="539" y="190"/>
                  </a:cubicBezTo>
                  <a:lnTo>
                    <a:pt x="493" y="216"/>
                  </a:lnTo>
                  <a:cubicBezTo>
                    <a:pt x="474" y="222"/>
                    <a:pt x="460" y="222"/>
                    <a:pt x="441" y="222"/>
                  </a:cubicBezTo>
                  <a:cubicBezTo>
                    <a:pt x="428" y="222"/>
                    <a:pt x="408" y="216"/>
                    <a:pt x="395" y="209"/>
                  </a:cubicBezTo>
                  <a:lnTo>
                    <a:pt x="283" y="144"/>
                  </a:lnTo>
                  <a:cubicBezTo>
                    <a:pt x="250" y="117"/>
                    <a:pt x="217" y="111"/>
                    <a:pt x="178" y="111"/>
                  </a:cubicBezTo>
                  <a:cubicBezTo>
                    <a:pt x="167" y="109"/>
                    <a:pt x="157" y="108"/>
                    <a:pt x="147" y="108"/>
                  </a:cubicBezTo>
                  <a:cubicBezTo>
                    <a:pt x="121" y="108"/>
                    <a:pt x="98" y="114"/>
                    <a:pt x="79" y="124"/>
                  </a:cubicBezTo>
                  <a:lnTo>
                    <a:pt x="7" y="170"/>
                  </a:lnTo>
                  <a:cubicBezTo>
                    <a:pt x="0" y="176"/>
                    <a:pt x="0" y="176"/>
                    <a:pt x="0" y="183"/>
                  </a:cubicBezTo>
                  <a:lnTo>
                    <a:pt x="13" y="203"/>
                  </a:lnTo>
                  <a:lnTo>
                    <a:pt x="296" y="354"/>
                  </a:lnTo>
                  <a:cubicBezTo>
                    <a:pt x="303" y="367"/>
                    <a:pt x="309" y="367"/>
                    <a:pt x="316" y="367"/>
                  </a:cubicBezTo>
                  <a:cubicBezTo>
                    <a:pt x="329" y="367"/>
                    <a:pt x="336" y="354"/>
                    <a:pt x="342" y="354"/>
                  </a:cubicBezTo>
                  <a:cubicBezTo>
                    <a:pt x="349" y="347"/>
                    <a:pt x="349" y="347"/>
                    <a:pt x="349" y="341"/>
                  </a:cubicBezTo>
                  <a:cubicBezTo>
                    <a:pt x="349" y="334"/>
                    <a:pt x="349" y="334"/>
                    <a:pt x="342" y="321"/>
                  </a:cubicBezTo>
                  <a:lnTo>
                    <a:pt x="105" y="183"/>
                  </a:lnTo>
                  <a:cubicBezTo>
                    <a:pt x="99" y="183"/>
                    <a:pt x="99" y="176"/>
                    <a:pt x="99" y="176"/>
                  </a:cubicBezTo>
                  <a:lnTo>
                    <a:pt x="105" y="170"/>
                  </a:lnTo>
                  <a:lnTo>
                    <a:pt x="138" y="144"/>
                  </a:lnTo>
                  <a:cubicBezTo>
                    <a:pt x="158" y="137"/>
                    <a:pt x="171" y="137"/>
                    <a:pt x="184" y="137"/>
                  </a:cubicBezTo>
                  <a:cubicBezTo>
                    <a:pt x="204" y="137"/>
                    <a:pt x="224" y="144"/>
                    <a:pt x="237" y="150"/>
                  </a:cubicBezTo>
                  <a:lnTo>
                    <a:pt x="342" y="216"/>
                  </a:lnTo>
                  <a:cubicBezTo>
                    <a:pt x="375" y="236"/>
                    <a:pt x="408" y="249"/>
                    <a:pt x="454" y="255"/>
                  </a:cubicBezTo>
                  <a:cubicBezTo>
                    <a:pt x="465" y="259"/>
                    <a:pt x="476" y="261"/>
                    <a:pt x="487" y="261"/>
                  </a:cubicBezTo>
                  <a:cubicBezTo>
                    <a:pt x="512" y="261"/>
                    <a:pt x="534" y="251"/>
                    <a:pt x="553" y="242"/>
                  </a:cubicBezTo>
                  <a:lnTo>
                    <a:pt x="599" y="216"/>
                  </a:lnTo>
                  <a:cubicBezTo>
                    <a:pt x="625" y="203"/>
                    <a:pt x="631" y="183"/>
                    <a:pt x="631" y="157"/>
                  </a:cubicBezTo>
                  <a:cubicBezTo>
                    <a:pt x="631" y="144"/>
                    <a:pt x="612" y="117"/>
                    <a:pt x="579" y="104"/>
                  </a:cubicBezTo>
                  <a:lnTo>
                    <a:pt x="474" y="38"/>
                  </a:lnTo>
                  <a:cubicBezTo>
                    <a:pt x="441" y="12"/>
                    <a:pt x="408" y="5"/>
                    <a:pt x="368" y="5"/>
                  </a:cubicBezTo>
                  <a:cubicBezTo>
                    <a:pt x="357" y="2"/>
                    <a:pt x="346" y="0"/>
                    <a:pt x="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67"/>
            <p:cNvSpPr/>
            <p:nvPr/>
          </p:nvSpPr>
          <p:spPr>
            <a:xfrm>
              <a:off x="5589929" y="4146804"/>
              <a:ext cx="26377" cy="17262"/>
            </a:xfrm>
            <a:custGeom>
              <a:avLst/>
              <a:gdLst/>
              <a:ahLst/>
              <a:cxnLst/>
              <a:rect l="l" t="t" r="r" b="b"/>
              <a:pathLst>
                <a:path w="573" h="375" extrusionOk="0">
                  <a:moveTo>
                    <a:pt x="281" y="1"/>
                  </a:moveTo>
                  <a:cubicBezTo>
                    <a:pt x="254" y="1"/>
                    <a:pt x="231" y="8"/>
                    <a:pt x="211" y="23"/>
                  </a:cubicBezTo>
                  <a:cubicBezTo>
                    <a:pt x="205" y="30"/>
                    <a:pt x="205" y="30"/>
                    <a:pt x="205" y="36"/>
                  </a:cubicBezTo>
                  <a:lnTo>
                    <a:pt x="218" y="56"/>
                  </a:lnTo>
                  <a:cubicBezTo>
                    <a:pt x="231" y="63"/>
                    <a:pt x="237" y="63"/>
                    <a:pt x="244" y="63"/>
                  </a:cubicBezTo>
                  <a:cubicBezTo>
                    <a:pt x="251" y="63"/>
                    <a:pt x="264" y="56"/>
                    <a:pt x="270" y="56"/>
                  </a:cubicBezTo>
                  <a:cubicBezTo>
                    <a:pt x="283" y="49"/>
                    <a:pt x="303" y="49"/>
                    <a:pt x="316" y="49"/>
                  </a:cubicBezTo>
                  <a:cubicBezTo>
                    <a:pt x="336" y="49"/>
                    <a:pt x="349" y="56"/>
                    <a:pt x="369" y="63"/>
                  </a:cubicBezTo>
                  <a:lnTo>
                    <a:pt x="474" y="128"/>
                  </a:lnTo>
                  <a:cubicBezTo>
                    <a:pt x="494" y="135"/>
                    <a:pt x="500" y="155"/>
                    <a:pt x="500" y="161"/>
                  </a:cubicBezTo>
                  <a:cubicBezTo>
                    <a:pt x="500" y="181"/>
                    <a:pt x="500" y="188"/>
                    <a:pt x="481" y="194"/>
                  </a:cubicBezTo>
                  <a:lnTo>
                    <a:pt x="461" y="214"/>
                  </a:lnTo>
                  <a:cubicBezTo>
                    <a:pt x="441" y="220"/>
                    <a:pt x="428" y="220"/>
                    <a:pt x="408" y="220"/>
                  </a:cubicBezTo>
                  <a:cubicBezTo>
                    <a:pt x="395" y="220"/>
                    <a:pt x="376" y="214"/>
                    <a:pt x="362" y="201"/>
                  </a:cubicBezTo>
                  <a:lnTo>
                    <a:pt x="336" y="188"/>
                  </a:lnTo>
                  <a:cubicBezTo>
                    <a:pt x="329" y="181"/>
                    <a:pt x="316" y="181"/>
                    <a:pt x="310" y="181"/>
                  </a:cubicBezTo>
                  <a:cubicBezTo>
                    <a:pt x="303" y="181"/>
                    <a:pt x="297" y="188"/>
                    <a:pt x="283" y="188"/>
                  </a:cubicBezTo>
                  <a:cubicBezTo>
                    <a:pt x="277" y="194"/>
                    <a:pt x="277" y="194"/>
                    <a:pt x="277" y="201"/>
                  </a:cubicBezTo>
                  <a:lnTo>
                    <a:pt x="297" y="220"/>
                  </a:lnTo>
                  <a:lnTo>
                    <a:pt x="316" y="240"/>
                  </a:lnTo>
                  <a:cubicBezTo>
                    <a:pt x="336" y="247"/>
                    <a:pt x="343" y="260"/>
                    <a:pt x="343" y="273"/>
                  </a:cubicBezTo>
                  <a:cubicBezTo>
                    <a:pt x="343" y="286"/>
                    <a:pt x="343" y="293"/>
                    <a:pt x="329" y="306"/>
                  </a:cubicBezTo>
                  <a:lnTo>
                    <a:pt x="303" y="319"/>
                  </a:lnTo>
                  <a:cubicBezTo>
                    <a:pt x="283" y="326"/>
                    <a:pt x="270" y="326"/>
                    <a:pt x="251" y="326"/>
                  </a:cubicBezTo>
                  <a:cubicBezTo>
                    <a:pt x="237" y="326"/>
                    <a:pt x="218" y="319"/>
                    <a:pt x="205" y="312"/>
                  </a:cubicBezTo>
                  <a:lnTo>
                    <a:pt x="93" y="247"/>
                  </a:lnTo>
                  <a:cubicBezTo>
                    <a:pt x="80" y="240"/>
                    <a:pt x="73" y="220"/>
                    <a:pt x="73" y="214"/>
                  </a:cubicBezTo>
                  <a:cubicBezTo>
                    <a:pt x="73" y="207"/>
                    <a:pt x="73" y="194"/>
                    <a:pt x="86" y="188"/>
                  </a:cubicBezTo>
                  <a:cubicBezTo>
                    <a:pt x="93" y="181"/>
                    <a:pt x="93" y="181"/>
                    <a:pt x="93" y="174"/>
                  </a:cubicBezTo>
                  <a:lnTo>
                    <a:pt x="80" y="155"/>
                  </a:lnTo>
                  <a:cubicBezTo>
                    <a:pt x="73" y="148"/>
                    <a:pt x="67" y="148"/>
                    <a:pt x="53" y="148"/>
                  </a:cubicBezTo>
                  <a:cubicBezTo>
                    <a:pt x="47" y="148"/>
                    <a:pt x="40" y="155"/>
                    <a:pt x="27" y="155"/>
                  </a:cubicBezTo>
                  <a:cubicBezTo>
                    <a:pt x="7" y="174"/>
                    <a:pt x="1" y="188"/>
                    <a:pt x="1" y="214"/>
                  </a:cubicBezTo>
                  <a:cubicBezTo>
                    <a:pt x="1" y="227"/>
                    <a:pt x="14" y="253"/>
                    <a:pt x="47" y="273"/>
                  </a:cubicBezTo>
                  <a:lnTo>
                    <a:pt x="152" y="339"/>
                  </a:lnTo>
                  <a:cubicBezTo>
                    <a:pt x="185" y="358"/>
                    <a:pt x="218" y="372"/>
                    <a:pt x="264" y="372"/>
                  </a:cubicBezTo>
                  <a:cubicBezTo>
                    <a:pt x="274" y="373"/>
                    <a:pt x="283" y="374"/>
                    <a:pt x="292" y="374"/>
                  </a:cubicBezTo>
                  <a:cubicBezTo>
                    <a:pt x="319" y="374"/>
                    <a:pt x="343" y="367"/>
                    <a:pt x="362" y="352"/>
                  </a:cubicBezTo>
                  <a:lnTo>
                    <a:pt x="382" y="339"/>
                  </a:lnTo>
                  <a:cubicBezTo>
                    <a:pt x="402" y="326"/>
                    <a:pt x="408" y="319"/>
                    <a:pt x="402" y="286"/>
                  </a:cubicBezTo>
                  <a:cubicBezTo>
                    <a:pt x="408" y="280"/>
                    <a:pt x="408" y="260"/>
                    <a:pt x="408" y="253"/>
                  </a:cubicBezTo>
                  <a:cubicBezTo>
                    <a:pt x="415" y="255"/>
                    <a:pt x="422" y="256"/>
                    <a:pt x="428" y="256"/>
                  </a:cubicBezTo>
                  <a:cubicBezTo>
                    <a:pt x="441" y="256"/>
                    <a:pt x="454" y="253"/>
                    <a:pt x="468" y="253"/>
                  </a:cubicBezTo>
                  <a:cubicBezTo>
                    <a:pt x="481" y="253"/>
                    <a:pt x="500" y="247"/>
                    <a:pt x="514" y="234"/>
                  </a:cubicBezTo>
                  <a:lnTo>
                    <a:pt x="540" y="220"/>
                  </a:lnTo>
                  <a:cubicBezTo>
                    <a:pt x="566" y="201"/>
                    <a:pt x="573" y="188"/>
                    <a:pt x="573" y="161"/>
                  </a:cubicBezTo>
                  <a:cubicBezTo>
                    <a:pt x="573" y="148"/>
                    <a:pt x="560" y="122"/>
                    <a:pt x="527" y="102"/>
                  </a:cubicBezTo>
                  <a:lnTo>
                    <a:pt x="415" y="36"/>
                  </a:lnTo>
                  <a:cubicBezTo>
                    <a:pt x="382" y="17"/>
                    <a:pt x="349" y="3"/>
                    <a:pt x="310" y="3"/>
                  </a:cubicBezTo>
                  <a:cubicBezTo>
                    <a:pt x="300" y="2"/>
                    <a:pt x="290" y="1"/>
                    <a:pt x="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67"/>
            <p:cNvSpPr/>
            <p:nvPr/>
          </p:nvSpPr>
          <p:spPr>
            <a:xfrm>
              <a:off x="5554255" y="4130923"/>
              <a:ext cx="23937" cy="10634"/>
            </a:xfrm>
            <a:custGeom>
              <a:avLst/>
              <a:gdLst/>
              <a:ahLst/>
              <a:cxnLst/>
              <a:rect l="l" t="t" r="r" b="b"/>
              <a:pathLst>
                <a:path w="520" h="231" extrusionOk="0">
                  <a:moveTo>
                    <a:pt x="493" y="0"/>
                  </a:moveTo>
                  <a:lnTo>
                    <a:pt x="20" y="197"/>
                  </a:lnTo>
                  <a:cubicBezTo>
                    <a:pt x="7" y="197"/>
                    <a:pt x="0" y="210"/>
                    <a:pt x="7" y="224"/>
                  </a:cubicBezTo>
                  <a:cubicBezTo>
                    <a:pt x="7" y="230"/>
                    <a:pt x="26" y="230"/>
                    <a:pt x="33" y="230"/>
                  </a:cubicBezTo>
                  <a:lnTo>
                    <a:pt x="513" y="33"/>
                  </a:lnTo>
                  <a:cubicBezTo>
                    <a:pt x="519" y="26"/>
                    <a:pt x="519" y="13"/>
                    <a:pt x="519" y="7"/>
                  </a:cubicBezTo>
                  <a:cubicBezTo>
                    <a:pt x="519" y="0"/>
                    <a:pt x="500" y="0"/>
                    <a:pt x="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67"/>
            <p:cNvSpPr/>
            <p:nvPr/>
          </p:nvSpPr>
          <p:spPr>
            <a:xfrm>
              <a:off x="5435586" y="3926271"/>
              <a:ext cx="121710" cy="69187"/>
            </a:xfrm>
            <a:custGeom>
              <a:avLst/>
              <a:gdLst/>
              <a:ahLst/>
              <a:cxnLst/>
              <a:rect l="l" t="t" r="r" b="b"/>
              <a:pathLst>
                <a:path w="2644" h="1503" extrusionOk="0">
                  <a:moveTo>
                    <a:pt x="1220" y="0"/>
                  </a:moveTo>
                  <a:cubicBezTo>
                    <a:pt x="1171" y="0"/>
                    <a:pt x="1122" y="12"/>
                    <a:pt x="1086" y="35"/>
                  </a:cubicBezTo>
                  <a:lnTo>
                    <a:pt x="73" y="613"/>
                  </a:lnTo>
                  <a:cubicBezTo>
                    <a:pt x="1" y="653"/>
                    <a:pt x="1" y="732"/>
                    <a:pt x="73" y="771"/>
                  </a:cubicBezTo>
                  <a:lnTo>
                    <a:pt x="1296" y="1468"/>
                  </a:lnTo>
                  <a:cubicBezTo>
                    <a:pt x="1332" y="1491"/>
                    <a:pt x="1381" y="1502"/>
                    <a:pt x="1431" y="1502"/>
                  </a:cubicBezTo>
                  <a:cubicBezTo>
                    <a:pt x="1480" y="1502"/>
                    <a:pt x="1529" y="1491"/>
                    <a:pt x="1566" y="1468"/>
                  </a:cubicBezTo>
                  <a:lnTo>
                    <a:pt x="2571" y="889"/>
                  </a:lnTo>
                  <a:cubicBezTo>
                    <a:pt x="2644" y="837"/>
                    <a:pt x="2644" y="771"/>
                    <a:pt x="2578" y="732"/>
                  </a:cubicBezTo>
                  <a:cubicBezTo>
                    <a:pt x="2249" y="541"/>
                    <a:pt x="1690" y="219"/>
                    <a:pt x="1355" y="35"/>
                  </a:cubicBezTo>
                  <a:cubicBezTo>
                    <a:pt x="1319" y="12"/>
                    <a:pt x="1270" y="0"/>
                    <a:pt x="1220"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67"/>
            <p:cNvSpPr/>
            <p:nvPr/>
          </p:nvSpPr>
          <p:spPr>
            <a:xfrm>
              <a:off x="5435586" y="3926271"/>
              <a:ext cx="121710" cy="69187"/>
            </a:xfrm>
            <a:custGeom>
              <a:avLst/>
              <a:gdLst/>
              <a:ahLst/>
              <a:cxnLst/>
              <a:rect l="l" t="t" r="r" b="b"/>
              <a:pathLst>
                <a:path w="2644" h="1503" extrusionOk="0">
                  <a:moveTo>
                    <a:pt x="1220" y="0"/>
                  </a:moveTo>
                  <a:cubicBezTo>
                    <a:pt x="1171" y="0"/>
                    <a:pt x="1122" y="12"/>
                    <a:pt x="1086" y="35"/>
                  </a:cubicBezTo>
                  <a:lnTo>
                    <a:pt x="73" y="613"/>
                  </a:lnTo>
                  <a:cubicBezTo>
                    <a:pt x="1" y="653"/>
                    <a:pt x="1" y="732"/>
                    <a:pt x="73" y="771"/>
                  </a:cubicBezTo>
                  <a:lnTo>
                    <a:pt x="1296" y="1468"/>
                  </a:lnTo>
                  <a:cubicBezTo>
                    <a:pt x="1332" y="1491"/>
                    <a:pt x="1381" y="1502"/>
                    <a:pt x="1431" y="1502"/>
                  </a:cubicBezTo>
                  <a:cubicBezTo>
                    <a:pt x="1480" y="1502"/>
                    <a:pt x="1529" y="1491"/>
                    <a:pt x="1566" y="1468"/>
                  </a:cubicBezTo>
                  <a:lnTo>
                    <a:pt x="2571" y="889"/>
                  </a:lnTo>
                  <a:cubicBezTo>
                    <a:pt x="2644" y="837"/>
                    <a:pt x="2644" y="771"/>
                    <a:pt x="2578" y="732"/>
                  </a:cubicBezTo>
                  <a:cubicBezTo>
                    <a:pt x="2249" y="541"/>
                    <a:pt x="1690" y="219"/>
                    <a:pt x="1355" y="35"/>
                  </a:cubicBezTo>
                  <a:cubicBezTo>
                    <a:pt x="1319" y="12"/>
                    <a:pt x="1270" y="0"/>
                    <a:pt x="1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67"/>
            <p:cNvSpPr/>
            <p:nvPr/>
          </p:nvSpPr>
          <p:spPr>
            <a:xfrm>
              <a:off x="5448613" y="3933314"/>
              <a:ext cx="95057" cy="54502"/>
            </a:xfrm>
            <a:custGeom>
              <a:avLst/>
              <a:gdLst/>
              <a:ahLst/>
              <a:cxnLst/>
              <a:rect l="l" t="t" r="r" b="b"/>
              <a:pathLst>
                <a:path w="2065" h="1184" extrusionOk="0">
                  <a:moveTo>
                    <a:pt x="1046" y="335"/>
                  </a:moveTo>
                  <a:lnTo>
                    <a:pt x="1460" y="579"/>
                  </a:lnTo>
                  <a:lnTo>
                    <a:pt x="1006" y="842"/>
                  </a:lnTo>
                  <a:lnTo>
                    <a:pt x="592" y="605"/>
                  </a:lnTo>
                  <a:lnTo>
                    <a:pt x="1046" y="335"/>
                  </a:lnTo>
                  <a:close/>
                  <a:moveTo>
                    <a:pt x="573" y="0"/>
                  </a:moveTo>
                  <a:lnTo>
                    <a:pt x="513" y="33"/>
                  </a:lnTo>
                  <a:lnTo>
                    <a:pt x="1000" y="316"/>
                  </a:lnTo>
                  <a:lnTo>
                    <a:pt x="546" y="579"/>
                  </a:lnTo>
                  <a:lnTo>
                    <a:pt x="60" y="296"/>
                  </a:lnTo>
                  <a:lnTo>
                    <a:pt x="1" y="329"/>
                  </a:lnTo>
                  <a:lnTo>
                    <a:pt x="1500" y="1183"/>
                  </a:lnTo>
                  <a:lnTo>
                    <a:pt x="1559" y="1151"/>
                  </a:lnTo>
                  <a:lnTo>
                    <a:pt x="1072" y="874"/>
                  </a:lnTo>
                  <a:lnTo>
                    <a:pt x="1526" y="611"/>
                  </a:lnTo>
                  <a:lnTo>
                    <a:pt x="2006" y="888"/>
                  </a:lnTo>
                  <a:lnTo>
                    <a:pt x="2065" y="855"/>
                  </a:lnTo>
                  <a:lnTo>
                    <a:pt x="573"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67"/>
            <p:cNvSpPr/>
            <p:nvPr/>
          </p:nvSpPr>
          <p:spPr>
            <a:xfrm>
              <a:off x="5629884" y="4175297"/>
              <a:ext cx="75723" cy="41982"/>
            </a:xfrm>
            <a:custGeom>
              <a:avLst/>
              <a:gdLst/>
              <a:ahLst/>
              <a:cxnLst/>
              <a:rect l="l" t="t" r="r" b="b"/>
              <a:pathLst>
                <a:path w="1645" h="912" extrusionOk="0">
                  <a:moveTo>
                    <a:pt x="260" y="1"/>
                  </a:moveTo>
                  <a:cubicBezTo>
                    <a:pt x="204" y="1"/>
                    <a:pt x="148" y="12"/>
                    <a:pt x="106" y="35"/>
                  </a:cubicBezTo>
                  <a:lnTo>
                    <a:pt x="86" y="48"/>
                  </a:lnTo>
                  <a:cubicBezTo>
                    <a:pt x="1" y="94"/>
                    <a:pt x="1" y="167"/>
                    <a:pt x="86" y="219"/>
                  </a:cubicBezTo>
                  <a:lnTo>
                    <a:pt x="1237" y="877"/>
                  </a:lnTo>
                  <a:cubicBezTo>
                    <a:pt x="1276" y="900"/>
                    <a:pt x="1330" y="911"/>
                    <a:pt x="1385" y="911"/>
                  </a:cubicBezTo>
                  <a:cubicBezTo>
                    <a:pt x="1440" y="911"/>
                    <a:pt x="1496" y="900"/>
                    <a:pt x="1539" y="877"/>
                  </a:cubicBezTo>
                  <a:lnTo>
                    <a:pt x="1565" y="870"/>
                  </a:lnTo>
                  <a:cubicBezTo>
                    <a:pt x="1644" y="824"/>
                    <a:pt x="1644" y="745"/>
                    <a:pt x="1565" y="693"/>
                  </a:cubicBezTo>
                  <a:lnTo>
                    <a:pt x="415" y="35"/>
                  </a:lnTo>
                  <a:cubicBezTo>
                    <a:pt x="372" y="12"/>
                    <a:pt x="316" y="1"/>
                    <a:pt x="26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67"/>
            <p:cNvSpPr/>
            <p:nvPr/>
          </p:nvSpPr>
          <p:spPr>
            <a:xfrm>
              <a:off x="6239382" y="3559270"/>
              <a:ext cx="1072833" cy="617388"/>
            </a:xfrm>
            <a:custGeom>
              <a:avLst/>
              <a:gdLst/>
              <a:ahLst/>
              <a:cxnLst/>
              <a:rect l="l" t="t" r="r" b="b"/>
              <a:pathLst>
                <a:path w="23306" h="13412" extrusionOk="0">
                  <a:moveTo>
                    <a:pt x="15542" y="0"/>
                  </a:moveTo>
                  <a:lnTo>
                    <a:pt x="0" y="8941"/>
                  </a:lnTo>
                  <a:lnTo>
                    <a:pt x="7764" y="13412"/>
                  </a:lnTo>
                  <a:lnTo>
                    <a:pt x="23306" y="4471"/>
                  </a:lnTo>
                  <a:lnTo>
                    <a:pt x="15542"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67"/>
            <p:cNvSpPr/>
            <p:nvPr/>
          </p:nvSpPr>
          <p:spPr>
            <a:xfrm>
              <a:off x="6239382" y="3559270"/>
              <a:ext cx="1072833" cy="617388"/>
            </a:xfrm>
            <a:custGeom>
              <a:avLst/>
              <a:gdLst/>
              <a:ahLst/>
              <a:cxnLst/>
              <a:rect l="l" t="t" r="r" b="b"/>
              <a:pathLst>
                <a:path w="23306" h="13412" extrusionOk="0">
                  <a:moveTo>
                    <a:pt x="15542" y="0"/>
                  </a:moveTo>
                  <a:lnTo>
                    <a:pt x="0" y="8941"/>
                  </a:lnTo>
                  <a:lnTo>
                    <a:pt x="7764" y="13412"/>
                  </a:lnTo>
                  <a:lnTo>
                    <a:pt x="23306" y="4471"/>
                  </a:lnTo>
                  <a:lnTo>
                    <a:pt x="155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67"/>
            <p:cNvSpPr/>
            <p:nvPr/>
          </p:nvSpPr>
          <p:spPr>
            <a:xfrm>
              <a:off x="6276898" y="3580766"/>
              <a:ext cx="997524" cy="574394"/>
            </a:xfrm>
            <a:custGeom>
              <a:avLst/>
              <a:gdLst/>
              <a:ahLst/>
              <a:cxnLst/>
              <a:rect l="l" t="t" r="r" b="b"/>
              <a:pathLst>
                <a:path w="21670" h="12478" extrusionOk="0">
                  <a:moveTo>
                    <a:pt x="14714" y="243"/>
                  </a:moveTo>
                  <a:lnTo>
                    <a:pt x="21255" y="4004"/>
                  </a:lnTo>
                  <a:lnTo>
                    <a:pt x="6949" y="12241"/>
                  </a:lnTo>
                  <a:lnTo>
                    <a:pt x="408" y="8474"/>
                  </a:lnTo>
                  <a:lnTo>
                    <a:pt x="14714" y="243"/>
                  </a:lnTo>
                  <a:close/>
                  <a:moveTo>
                    <a:pt x="14727" y="0"/>
                  </a:moveTo>
                  <a:lnTo>
                    <a:pt x="0" y="8474"/>
                  </a:lnTo>
                  <a:lnTo>
                    <a:pt x="6949" y="12478"/>
                  </a:lnTo>
                  <a:lnTo>
                    <a:pt x="21669" y="4004"/>
                  </a:lnTo>
                  <a:lnTo>
                    <a:pt x="14727"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67"/>
            <p:cNvSpPr/>
            <p:nvPr/>
          </p:nvSpPr>
          <p:spPr>
            <a:xfrm>
              <a:off x="6592533" y="3761574"/>
              <a:ext cx="365912" cy="212946"/>
            </a:xfrm>
            <a:custGeom>
              <a:avLst/>
              <a:gdLst/>
              <a:ahLst/>
              <a:cxnLst/>
              <a:rect l="l" t="t" r="r" b="b"/>
              <a:pathLst>
                <a:path w="7949" h="4626" extrusionOk="0">
                  <a:moveTo>
                    <a:pt x="4267" y="135"/>
                  </a:moveTo>
                  <a:cubicBezTo>
                    <a:pt x="5207" y="135"/>
                    <a:pt x="6114" y="332"/>
                    <a:pt x="6805" y="727"/>
                  </a:cubicBezTo>
                  <a:cubicBezTo>
                    <a:pt x="7455" y="1101"/>
                    <a:pt x="7817" y="1608"/>
                    <a:pt x="7817" y="2147"/>
                  </a:cubicBezTo>
                  <a:cubicBezTo>
                    <a:pt x="7817" y="2738"/>
                    <a:pt x="7377" y="3337"/>
                    <a:pt x="6601" y="3784"/>
                  </a:cubicBezTo>
                  <a:cubicBezTo>
                    <a:pt x="5785" y="4252"/>
                    <a:pt x="4725" y="4489"/>
                    <a:pt x="3693" y="4489"/>
                  </a:cubicBezTo>
                  <a:cubicBezTo>
                    <a:pt x="2755" y="4489"/>
                    <a:pt x="1840" y="4293"/>
                    <a:pt x="1151" y="3895"/>
                  </a:cubicBezTo>
                  <a:cubicBezTo>
                    <a:pt x="506" y="3521"/>
                    <a:pt x="145" y="3021"/>
                    <a:pt x="145" y="2475"/>
                  </a:cubicBezTo>
                  <a:cubicBezTo>
                    <a:pt x="145" y="1884"/>
                    <a:pt x="585" y="1285"/>
                    <a:pt x="1361" y="838"/>
                  </a:cubicBezTo>
                  <a:cubicBezTo>
                    <a:pt x="2170" y="372"/>
                    <a:pt x="3235" y="135"/>
                    <a:pt x="4267" y="135"/>
                  </a:cubicBezTo>
                  <a:close/>
                  <a:moveTo>
                    <a:pt x="4264" y="0"/>
                  </a:moveTo>
                  <a:cubicBezTo>
                    <a:pt x="3206" y="0"/>
                    <a:pt x="2119" y="244"/>
                    <a:pt x="1282" y="727"/>
                  </a:cubicBezTo>
                  <a:cubicBezTo>
                    <a:pt x="474" y="1193"/>
                    <a:pt x="0" y="1831"/>
                    <a:pt x="0" y="2482"/>
                  </a:cubicBezTo>
                  <a:cubicBezTo>
                    <a:pt x="0" y="3074"/>
                    <a:pt x="382" y="3619"/>
                    <a:pt x="1078" y="4020"/>
                  </a:cubicBezTo>
                  <a:cubicBezTo>
                    <a:pt x="1778" y="4415"/>
                    <a:pt x="2700" y="4625"/>
                    <a:pt x="3639" y="4625"/>
                  </a:cubicBezTo>
                  <a:cubicBezTo>
                    <a:pt x="3653" y="4625"/>
                    <a:pt x="3667" y="4625"/>
                    <a:pt x="3682" y="4625"/>
                  </a:cubicBezTo>
                  <a:cubicBezTo>
                    <a:pt x="4747" y="4625"/>
                    <a:pt x="5825" y="4388"/>
                    <a:pt x="6667" y="3902"/>
                  </a:cubicBezTo>
                  <a:cubicBezTo>
                    <a:pt x="7482" y="3435"/>
                    <a:pt x="7949" y="2798"/>
                    <a:pt x="7949" y="2147"/>
                  </a:cubicBezTo>
                  <a:cubicBezTo>
                    <a:pt x="7949" y="1555"/>
                    <a:pt x="7574" y="1009"/>
                    <a:pt x="6870" y="608"/>
                  </a:cubicBezTo>
                  <a:cubicBezTo>
                    <a:pt x="6163" y="202"/>
                    <a:pt x="5225" y="0"/>
                    <a:pt x="4264"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67"/>
            <p:cNvSpPr/>
            <p:nvPr/>
          </p:nvSpPr>
          <p:spPr>
            <a:xfrm>
              <a:off x="6615825" y="3784405"/>
              <a:ext cx="319604" cy="167098"/>
            </a:xfrm>
            <a:custGeom>
              <a:avLst/>
              <a:gdLst/>
              <a:ahLst/>
              <a:cxnLst/>
              <a:rect l="l" t="t" r="r" b="b"/>
              <a:pathLst>
                <a:path w="6943" h="3630" extrusionOk="0">
                  <a:moveTo>
                    <a:pt x="3754" y="1"/>
                  </a:moveTo>
                  <a:cubicBezTo>
                    <a:pt x="2749" y="1"/>
                    <a:pt x="1756" y="237"/>
                    <a:pt x="1026" y="658"/>
                  </a:cubicBezTo>
                  <a:cubicBezTo>
                    <a:pt x="375" y="1033"/>
                    <a:pt x="0" y="1519"/>
                    <a:pt x="0" y="1979"/>
                  </a:cubicBezTo>
                  <a:cubicBezTo>
                    <a:pt x="0" y="2394"/>
                    <a:pt x="296" y="2788"/>
                    <a:pt x="829" y="3090"/>
                  </a:cubicBezTo>
                  <a:cubicBezTo>
                    <a:pt x="1434" y="3445"/>
                    <a:pt x="2275" y="3629"/>
                    <a:pt x="3189" y="3629"/>
                  </a:cubicBezTo>
                  <a:cubicBezTo>
                    <a:pt x="4188" y="3629"/>
                    <a:pt x="5181" y="3393"/>
                    <a:pt x="5917" y="2972"/>
                  </a:cubicBezTo>
                  <a:cubicBezTo>
                    <a:pt x="6562" y="2597"/>
                    <a:pt x="6943" y="2111"/>
                    <a:pt x="6943" y="1651"/>
                  </a:cubicBezTo>
                  <a:cubicBezTo>
                    <a:pt x="6943" y="1243"/>
                    <a:pt x="6647" y="849"/>
                    <a:pt x="6115" y="540"/>
                  </a:cubicBezTo>
                  <a:cubicBezTo>
                    <a:pt x="5503" y="191"/>
                    <a:pt x="4668" y="1"/>
                    <a:pt x="3754"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67"/>
            <p:cNvSpPr/>
            <p:nvPr/>
          </p:nvSpPr>
          <p:spPr>
            <a:xfrm>
              <a:off x="6363436" y="3826753"/>
              <a:ext cx="468197" cy="280292"/>
            </a:xfrm>
            <a:custGeom>
              <a:avLst/>
              <a:gdLst/>
              <a:ahLst/>
              <a:cxnLst/>
              <a:rect l="l" t="t" r="r" b="b"/>
              <a:pathLst>
                <a:path w="10171" h="6089" extrusionOk="0">
                  <a:moveTo>
                    <a:pt x="4675" y="1"/>
                  </a:moveTo>
                  <a:lnTo>
                    <a:pt x="1" y="2703"/>
                  </a:lnTo>
                  <a:lnTo>
                    <a:pt x="507" y="2999"/>
                  </a:lnTo>
                  <a:cubicBezTo>
                    <a:pt x="592" y="3051"/>
                    <a:pt x="638" y="3104"/>
                    <a:pt x="638" y="3170"/>
                  </a:cubicBezTo>
                  <a:cubicBezTo>
                    <a:pt x="638" y="3229"/>
                    <a:pt x="599" y="3295"/>
                    <a:pt x="507" y="3347"/>
                  </a:cubicBezTo>
                  <a:lnTo>
                    <a:pt x="1" y="3643"/>
                  </a:lnTo>
                  <a:lnTo>
                    <a:pt x="4254" y="6075"/>
                  </a:lnTo>
                  <a:lnTo>
                    <a:pt x="4701" y="5819"/>
                  </a:lnTo>
                  <a:cubicBezTo>
                    <a:pt x="4803" y="5760"/>
                    <a:pt x="4938" y="5730"/>
                    <a:pt x="5073" y="5730"/>
                  </a:cubicBezTo>
                  <a:cubicBezTo>
                    <a:pt x="5209" y="5730"/>
                    <a:pt x="5345" y="5760"/>
                    <a:pt x="5451" y="5819"/>
                  </a:cubicBezTo>
                  <a:lnTo>
                    <a:pt x="5898" y="6089"/>
                  </a:lnTo>
                  <a:lnTo>
                    <a:pt x="10171" y="3617"/>
                  </a:lnTo>
                  <a:lnTo>
                    <a:pt x="9829" y="3656"/>
                  </a:lnTo>
                  <a:cubicBezTo>
                    <a:pt x="9527" y="3696"/>
                    <a:pt x="9211" y="3715"/>
                    <a:pt x="8909" y="3715"/>
                  </a:cubicBezTo>
                  <a:cubicBezTo>
                    <a:pt x="7791" y="3715"/>
                    <a:pt x="6608" y="3321"/>
                    <a:pt x="5931" y="2933"/>
                  </a:cubicBezTo>
                  <a:cubicBezTo>
                    <a:pt x="5175" y="2499"/>
                    <a:pt x="4412" y="1717"/>
                    <a:pt x="4412" y="961"/>
                  </a:cubicBezTo>
                  <a:cubicBezTo>
                    <a:pt x="4412" y="704"/>
                    <a:pt x="4471" y="441"/>
                    <a:pt x="4583" y="198"/>
                  </a:cubicBezTo>
                  <a:lnTo>
                    <a:pt x="4675"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67"/>
            <p:cNvSpPr/>
            <p:nvPr/>
          </p:nvSpPr>
          <p:spPr>
            <a:xfrm>
              <a:off x="6506869" y="3972808"/>
              <a:ext cx="88751" cy="54042"/>
            </a:xfrm>
            <a:custGeom>
              <a:avLst/>
              <a:gdLst/>
              <a:ahLst/>
              <a:cxnLst/>
              <a:rect l="l" t="t" r="r" b="b"/>
              <a:pathLst>
                <a:path w="1928" h="1174" extrusionOk="0">
                  <a:moveTo>
                    <a:pt x="1027" y="1"/>
                  </a:moveTo>
                  <a:cubicBezTo>
                    <a:pt x="776" y="1"/>
                    <a:pt x="518" y="58"/>
                    <a:pt x="316" y="174"/>
                  </a:cubicBezTo>
                  <a:cubicBezTo>
                    <a:pt x="113" y="293"/>
                    <a:pt x="1" y="450"/>
                    <a:pt x="1" y="621"/>
                  </a:cubicBezTo>
                  <a:cubicBezTo>
                    <a:pt x="1" y="779"/>
                    <a:pt x="86" y="930"/>
                    <a:pt x="270" y="1029"/>
                  </a:cubicBezTo>
                  <a:cubicBezTo>
                    <a:pt x="435" y="1114"/>
                    <a:pt x="665" y="1167"/>
                    <a:pt x="895" y="1173"/>
                  </a:cubicBezTo>
                  <a:cubicBezTo>
                    <a:pt x="1145" y="1173"/>
                    <a:pt x="1414" y="1114"/>
                    <a:pt x="1605" y="1003"/>
                  </a:cubicBezTo>
                  <a:cubicBezTo>
                    <a:pt x="1815" y="878"/>
                    <a:pt x="1927" y="713"/>
                    <a:pt x="1927" y="549"/>
                  </a:cubicBezTo>
                  <a:cubicBezTo>
                    <a:pt x="1927" y="391"/>
                    <a:pt x="1842" y="247"/>
                    <a:pt x="1657" y="148"/>
                  </a:cubicBezTo>
                  <a:cubicBezTo>
                    <a:pt x="1487" y="50"/>
                    <a:pt x="1260" y="1"/>
                    <a:pt x="10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67"/>
            <p:cNvSpPr/>
            <p:nvPr/>
          </p:nvSpPr>
          <p:spPr>
            <a:xfrm>
              <a:off x="6720224" y="3631584"/>
              <a:ext cx="467598" cy="277576"/>
            </a:xfrm>
            <a:custGeom>
              <a:avLst/>
              <a:gdLst/>
              <a:ahLst/>
              <a:cxnLst/>
              <a:rect l="l" t="t" r="r" b="b"/>
              <a:pathLst>
                <a:path w="10158" h="6030" extrusionOk="0">
                  <a:moveTo>
                    <a:pt x="4274" y="1"/>
                  </a:moveTo>
                  <a:lnTo>
                    <a:pt x="1" y="2446"/>
                  </a:lnTo>
                  <a:lnTo>
                    <a:pt x="342" y="2407"/>
                  </a:lnTo>
                  <a:cubicBezTo>
                    <a:pt x="645" y="2367"/>
                    <a:pt x="954" y="2348"/>
                    <a:pt x="1263" y="2348"/>
                  </a:cubicBezTo>
                  <a:cubicBezTo>
                    <a:pt x="2275" y="2348"/>
                    <a:pt x="3485" y="2657"/>
                    <a:pt x="4274" y="3104"/>
                  </a:cubicBezTo>
                  <a:cubicBezTo>
                    <a:pt x="5247" y="3676"/>
                    <a:pt x="5753" y="4280"/>
                    <a:pt x="5753" y="4911"/>
                  </a:cubicBezTo>
                  <a:cubicBezTo>
                    <a:pt x="5753" y="5174"/>
                    <a:pt x="5687" y="5595"/>
                    <a:pt x="5569" y="5845"/>
                  </a:cubicBezTo>
                  <a:lnTo>
                    <a:pt x="5477" y="6029"/>
                  </a:lnTo>
                  <a:lnTo>
                    <a:pt x="10145" y="3353"/>
                  </a:lnTo>
                  <a:lnTo>
                    <a:pt x="9638" y="3058"/>
                  </a:lnTo>
                  <a:cubicBezTo>
                    <a:pt x="9553" y="3005"/>
                    <a:pt x="9507" y="2952"/>
                    <a:pt x="9507" y="2887"/>
                  </a:cubicBezTo>
                  <a:cubicBezTo>
                    <a:pt x="9507" y="2827"/>
                    <a:pt x="9546" y="2762"/>
                    <a:pt x="9638" y="2709"/>
                  </a:cubicBezTo>
                  <a:lnTo>
                    <a:pt x="10158" y="2413"/>
                  </a:lnTo>
                  <a:lnTo>
                    <a:pt x="5904" y="1"/>
                  </a:lnTo>
                  <a:lnTo>
                    <a:pt x="5464" y="257"/>
                  </a:lnTo>
                  <a:cubicBezTo>
                    <a:pt x="5362" y="313"/>
                    <a:pt x="5226" y="341"/>
                    <a:pt x="5089" y="341"/>
                  </a:cubicBezTo>
                  <a:cubicBezTo>
                    <a:pt x="4953" y="341"/>
                    <a:pt x="4816" y="313"/>
                    <a:pt x="4714" y="257"/>
                  </a:cubicBezTo>
                  <a:lnTo>
                    <a:pt x="4274"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67"/>
            <p:cNvSpPr/>
            <p:nvPr/>
          </p:nvSpPr>
          <p:spPr>
            <a:xfrm>
              <a:off x="6956593" y="3714393"/>
              <a:ext cx="88981" cy="54042"/>
            </a:xfrm>
            <a:custGeom>
              <a:avLst/>
              <a:gdLst/>
              <a:ahLst/>
              <a:cxnLst/>
              <a:rect l="l" t="t" r="r" b="b"/>
              <a:pathLst>
                <a:path w="1933" h="1174" extrusionOk="0">
                  <a:moveTo>
                    <a:pt x="1030" y="0"/>
                  </a:moveTo>
                  <a:cubicBezTo>
                    <a:pt x="778" y="0"/>
                    <a:pt x="520" y="58"/>
                    <a:pt x="322" y="174"/>
                  </a:cubicBezTo>
                  <a:cubicBezTo>
                    <a:pt x="112" y="299"/>
                    <a:pt x="0" y="450"/>
                    <a:pt x="0" y="627"/>
                  </a:cubicBezTo>
                  <a:cubicBezTo>
                    <a:pt x="0" y="779"/>
                    <a:pt x="92" y="930"/>
                    <a:pt x="270" y="1028"/>
                  </a:cubicBezTo>
                  <a:cubicBezTo>
                    <a:pt x="441" y="1127"/>
                    <a:pt x="671" y="1173"/>
                    <a:pt x="894" y="1173"/>
                  </a:cubicBezTo>
                  <a:cubicBezTo>
                    <a:pt x="1151" y="1173"/>
                    <a:pt x="1414" y="1120"/>
                    <a:pt x="1611" y="1002"/>
                  </a:cubicBezTo>
                  <a:cubicBezTo>
                    <a:pt x="1815" y="877"/>
                    <a:pt x="1933" y="726"/>
                    <a:pt x="1933" y="549"/>
                  </a:cubicBezTo>
                  <a:cubicBezTo>
                    <a:pt x="1933" y="397"/>
                    <a:pt x="1841" y="246"/>
                    <a:pt x="1657" y="148"/>
                  </a:cubicBezTo>
                  <a:cubicBezTo>
                    <a:pt x="1489" y="50"/>
                    <a:pt x="1263" y="0"/>
                    <a:pt x="10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67"/>
            <p:cNvSpPr/>
            <p:nvPr/>
          </p:nvSpPr>
          <p:spPr>
            <a:xfrm>
              <a:off x="6239382" y="3970829"/>
              <a:ext cx="357442" cy="292352"/>
            </a:xfrm>
            <a:custGeom>
              <a:avLst/>
              <a:gdLst/>
              <a:ahLst/>
              <a:cxnLst/>
              <a:rect l="l" t="t" r="r" b="b"/>
              <a:pathLst>
                <a:path w="7765" h="6351" extrusionOk="0">
                  <a:moveTo>
                    <a:pt x="0" y="0"/>
                  </a:moveTo>
                  <a:lnTo>
                    <a:pt x="0" y="1880"/>
                  </a:lnTo>
                  <a:lnTo>
                    <a:pt x="7764" y="6351"/>
                  </a:lnTo>
                  <a:lnTo>
                    <a:pt x="7764" y="4471"/>
                  </a:lnTo>
                  <a:lnTo>
                    <a:pt x="0"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67"/>
            <p:cNvSpPr/>
            <p:nvPr/>
          </p:nvSpPr>
          <p:spPr>
            <a:xfrm>
              <a:off x="6239382" y="3970829"/>
              <a:ext cx="357442" cy="292352"/>
            </a:xfrm>
            <a:custGeom>
              <a:avLst/>
              <a:gdLst/>
              <a:ahLst/>
              <a:cxnLst/>
              <a:rect l="l" t="t" r="r" b="b"/>
              <a:pathLst>
                <a:path w="7765" h="6351" extrusionOk="0">
                  <a:moveTo>
                    <a:pt x="0" y="0"/>
                  </a:moveTo>
                  <a:lnTo>
                    <a:pt x="0" y="1880"/>
                  </a:lnTo>
                  <a:lnTo>
                    <a:pt x="7764" y="6351"/>
                  </a:lnTo>
                  <a:lnTo>
                    <a:pt x="7764" y="447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67"/>
            <p:cNvSpPr/>
            <p:nvPr/>
          </p:nvSpPr>
          <p:spPr>
            <a:xfrm>
              <a:off x="6484176" y="4133639"/>
              <a:ext cx="112642" cy="67530"/>
            </a:xfrm>
            <a:custGeom>
              <a:avLst/>
              <a:gdLst/>
              <a:ahLst/>
              <a:cxnLst/>
              <a:rect l="l" t="t" r="r" b="b"/>
              <a:pathLst>
                <a:path w="2447" h="1467" extrusionOk="0">
                  <a:moveTo>
                    <a:pt x="1" y="0"/>
                  </a:moveTo>
                  <a:lnTo>
                    <a:pt x="2446" y="1466"/>
                  </a:lnTo>
                  <a:lnTo>
                    <a:pt x="2446" y="1354"/>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67"/>
            <p:cNvSpPr/>
            <p:nvPr/>
          </p:nvSpPr>
          <p:spPr>
            <a:xfrm>
              <a:off x="6239382" y="4011980"/>
              <a:ext cx="37563" cy="23937"/>
            </a:xfrm>
            <a:custGeom>
              <a:avLst/>
              <a:gdLst/>
              <a:ahLst/>
              <a:cxnLst/>
              <a:rect l="l" t="t" r="r" b="b"/>
              <a:pathLst>
                <a:path w="816" h="520" extrusionOk="0">
                  <a:moveTo>
                    <a:pt x="0" y="0"/>
                  </a:moveTo>
                  <a:lnTo>
                    <a:pt x="0" y="99"/>
                  </a:lnTo>
                  <a:lnTo>
                    <a:pt x="815" y="520"/>
                  </a:lnTo>
                  <a:lnTo>
                    <a:pt x="815" y="52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67"/>
            <p:cNvSpPr/>
            <p:nvPr/>
          </p:nvSpPr>
          <p:spPr>
            <a:xfrm>
              <a:off x="6239382" y="4032832"/>
              <a:ext cx="187951" cy="111445"/>
            </a:xfrm>
            <a:custGeom>
              <a:avLst/>
              <a:gdLst/>
              <a:ahLst/>
              <a:cxnLst/>
              <a:rect l="l" t="t" r="r" b="b"/>
              <a:pathLst>
                <a:path w="4083" h="2421" extrusionOk="0">
                  <a:moveTo>
                    <a:pt x="0" y="1"/>
                  </a:moveTo>
                  <a:lnTo>
                    <a:pt x="0" y="132"/>
                  </a:lnTo>
                  <a:lnTo>
                    <a:pt x="4083" y="2420"/>
                  </a:lnTo>
                  <a:lnTo>
                    <a:pt x="4083" y="2420"/>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67"/>
            <p:cNvSpPr/>
            <p:nvPr/>
          </p:nvSpPr>
          <p:spPr>
            <a:xfrm>
              <a:off x="6408823" y="4111544"/>
              <a:ext cx="187997" cy="111997"/>
            </a:xfrm>
            <a:custGeom>
              <a:avLst/>
              <a:gdLst/>
              <a:ahLst/>
              <a:cxnLst/>
              <a:rect l="l" t="t" r="r" b="b"/>
              <a:pathLst>
                <a:path w="4084" h="2433" extrusionOk="0">
                  <a:moveTo>
                    <a:pt x="1" y="0"/>
                  </a:moveTo>
                  <a:lnTo>
                    <a:pt x="4083" y="2433"/>
                  </a:lnTo>
                  <a:lnTo>
                    <a:pt x="4083" y="228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67"/>
            <p:cNvSpPr/>
            <p:nvPr/>
          </p:nvSpPr>
          <p:spPr>
            <a:xfrm>
              <a:off x="6596768" y="3765026"/>
              <a:ext cx="715437" cy="498164"/>
            </a:xfrm>
            <a:custGeom>
              <a:avLst/>
              <a:gdLst/>
              <a:ahLst/>
              <a:cxnLst/>
              <a:rect l="l" t="t" r="r" b="b"/>
              <a:pathLst>
                <a:path w="15542" h="10822" extrusionOk="0">
                  <a:moveTo>
                    <a:pt x="15542" y="1"/>
                  </a:moveTo>
                  <a:lnTo>
                    <a:pt x="0" y="8942"/>
                  </a:lnTo>
                  <a:lnTo>
                    <a:pt x="0" y="10822"/>
                  </a:lnTo>
                  <a:lnTo>
                    <a:pt x="15542" y="1881"/>
                  </a:lnTo>
                  <a:lnTo>
                    <a:pt x="15542"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67"/>
            <p:cNvSpPr/>
            <p:nvPr/>
          </p:nvSpPr>
          <p:spPr>
            <a:xfrm>
              <a:off x="6596768" y="3765026"/>
              <a:ext cx="715437" cy="498164"/>
            </a:xfrm>
            <a:custGeom>
              <a:avLst/>
              <a:gdLst/>
              <a:ahLst/>
              <a:cxnLst/>
              <a:rect l="l" t="t" r="r" b="b"/>
              <a:pathLst>
                <a:path w="15542" h="10822" extrusionOk="0">
                  <a:moveTo>
                    <a:pt x="15542" y="1"/>
                  </a:moveTo>
                  <a:lnTo>
                    <a:pt x="0" y="8942"/>
                  </a:lnTo>
                  <a:lnTo>
                    <a:pt x="0" y="10822"/>
                  </a:lnTo>
                  <a:lnTo>
                    <a:pt x="15542" y="1881"/>
                  </a:lnTo>
                  <a:lnTo>
                    <a:pt x="15542" y="1"/>
                  </a:ln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67"/>
            <p:cNvSpPr/>
            <p:nvPr/>
          </p:nvSpPr>
          <p:spPr>
            <a:xfrm>
              <a:off x="6596768" y="4176586"/>
              <a:ext cx="37885" cy="24581"/>
            </a:xfrm>
            <a:custGeom>
              <a:avLst/>
              <a:gdLst/>
              <a:ahLst/>
              <a:cxnLst/>
              <a:rect l="l" t="t" r="r" b="b"/>
              <a:pathLst>
                <a:path w="823" h="534" extrusionOk="0">
                  <a:moveTo>
                    <a:pt x="822" y="1"/>
                  </a:moveTo>
                  <a:lnTo>
                    <a:pt x="0" y="421"/>
                  </a:lnTo>
                  <a:lnTo>
                    <a:pt x="0" y="533"/>
                  </a:lnTo>
                  <a:lnTo>
                    <a:pt x="8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67"/>
            <p:cNvSpPr/>
            <p:nvPr/>
          </p:nvSpPr>
          <p:spPr>
            <a:xfrm>
              <a:off x="6596768" y="4111222"/>
              <a:ext cx="189194" cy="112319"/>
            </a:xfrm>
            <a:custGeom>
              <a:avLst/>
              <a:gdLst/>
              <a:ahLst/>
              <a:cxnLst/>
              <a:rect l="l" t="t" r="r" b="b"/>
              <a:pathLst>
                <a:path w="4110" h="2440" extrusionOk="0">
                  <a:moveTo>
                    <a:pt x="4109" y="1"/>
                  </a:moveTo>
                  <a:lnTo>
                    <a:pt x="0" y="2295"/>
                  </a:lnTo>
                  <a:lnTo>
                    <a:pt x="0" y="2440"/>
                  </a:lnTo>
                  <a:lnTo>
                    <a:pt x="410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67"/>
            <p:cNvSpPr/>
            <p:nvPr/>
          </p:nvSpPr>
          <p:spPr>
            <a:xfrm>
              <a:off x="7180535" y="3805901"/>
              <a:ext cx="131653" cy="78439"/>
            </a:xfrm>
            <a:custGeom>
              <a:avLst/>
              <a:gdLst/>
              <a:ahLst/>
              <a:cxnLst/>
              <a:rect l="l" t="t" r="r" b="b"/>
              <a:pathLst>
                <a:path w="2860" h="1704" extrusionOk="0">
                  <a:moveTo>
                    <a:pt x="2860" y="0"/>
                  </a:moveTo>
                  <a:lnTo>
                    <a:pt x="0" y="1703"/>
                  </a:lnTo>
                  <a:lnTo>
                    <a:pt x="0" y="1703"/>
                  </a:lnTo>
                  <a:lnTo>
                    <a:pt x="2860" y="105"/>
                  </a:lnTo>
                  <a:lnTo>
                    <a:pt x="28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67"/>
            <p:cNvSpPr/>
            <p:nvPr/>
          </p:nvSpPr>
          <p:spPr>
            <a:xfrm>
              <a:off x="7236785" y="3827398"/>
              <a:ext cx="75401" cy="46032"/>
            </a:xfrm>
            <a:custGeom>
              <a:avLst/>
              <a:gdLst/>
              <a:ahLst/>
              <a:cxnLst/>
              <a:rect l="l" t="t" r="r" b="b"/>
              <a:pathLst>
                <a:path w="1638" h="1000" extrusionOk="0">
                  <a:moveTo>
                    <a:pt x="1638" y="0"/>
                  </a:moveTo>
                  <a:lnTo>
                    <a:pt x="1" y="999"/>
                  </a:lnTo>
                  <a:lnTo>
                    <a:pt x="1638" y="112"/>
                  </a:lnTo>
                  <a:lnTo>
                    <a:pt x="16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67"/>
            <p:cNvSpPr/>
            <p:nvPr/>
          </p:nvSpPr>
          <p:spPr>
            <a:xfrm>
              <a:off x="6534718" y="3721481"/>
              <a:ext cx="482743" cy="278128"/>
            </a:xfrm>
            <a:custGeom>
              <a:avLst/>
              <a:gdLst/>
              <a:ahLst/>
              <a:cxnLst/>
              <a:rect l="l" t="t" r="r" b="b"/>
              <a:pathLst>
                <a:path w="10487" h="6042" extrusionOk="0">
                  <a:moveTo>
                    <a:pt x="2453" y="0"/>
                  </a:moveTo>
                  <a:lnTo>
                    <a:pt x="1" y="1414"/>
                  </a:lnTo>
                  <a:lnTo>
                    <a:pt x="8041" y="6042"/>
                  </a:lnTo>
                  <a:lnTo>
                    <a:pt x="10487" y="4628"/>
                  </a:lnTo>
                  <a:lnTo>
                    <a:pt x="2453"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67"/>
            <p:cNvSpPr/>
            <p:nvPr/>
          </p:nvSpPr>
          <p:spPr>
            <a:xfrm>
              <a:off x="6904808" y="3934511"/>
              <a:ext cx="112642" cy="159226"/>
            </a:xfrm>
            <a:custGeom>
              <a:avLst/>
              <a:gdLst/>
              <a:ahLst/>
              <a:cxnLst/>
              <a:rect l="l" t="t" r="r" b="b"/>
              <a:pathLst>
                <a:path w="2447" h="3459" extrusionOk="0">
                  <a:moveTo>
                    <a:pt x="2447" y="0"/>
                  </a:moveTo>
                  <a:lnTo>
                    <a:pt x="1" y="1414"/>
                  </a:lnTo>
                  <a:lnTo>
                    <a:pt x="1" y="3458"/>
                  </a:lnTo>
                  <a:lnTo>
                    <a:pt x="2447" y="2058"/>
                  </a:lnTo>
                  <a:lnTo>
                    <a:pt x="2447"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67"/>
            <p:cNvSpPr/>
            <p:nvPr/>
          </p:nvSpPr>
          <p:spPr>
            <a:xfrm>
              <a:off x="6897858" y="4086136"/>
              <a:ext cx="6997" cy="7595"/>
            </a:xfrm>
            <a:custGeom>
              <a:avLst/>
              <a:gdLst/>
              <a:ahLst/>
              <a:cxnLst/>
              <a:rect l="l" t="t" r="r" b="b"/>
              <a:pathLst>
                <a:path w="152" h="165" extrusionOk="0">
                  <a:moveTo>
                    <a:pt x="152" y="0"/>
                  </a:moveTo>
                  <a:lnTo>
                    <a:pt x="1" y="85"/>
                  </a:lnTo>
                  <a:lnTo>
                    <a:pt x="152" y="164"/>
                  </a:lnTo>
                  <a:lnTo>
                    <a:pt x="15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67"/>
            <p:cNvSpPr/>
            <p:nvPr/>
          </p:nvSpPr>
          <p:spPr>
            <a:xfrm>
              <a:off x="6534718" y="3786523"/>
              <a:ext cx="12475" cy="14592"/>
            </a:xfrm>
            <a:custGeom>
              <a:avLst/>
              <a:gdLst/>
              <a:ahLst/>
              <a:cxnLst/>
              <a:rect l="l" t="t" r="r" b="b"/>
              <a:pathLst>
                <a:path w="271" h="317" extrusionOk="0">
                  <a:moveTo>
                    <a:pt x="1" y="1"/>
                  </a:moveTo>
                  <a:lnTo>
                    <a:pt x="1" y="316"/>
                  </a:lnTo>
                  <a:lnTo>
                    <a:pt x="270" y="158"/>
                  </a:lnTo>
                  <a:lnTo>
                    <a:pt x="1"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67"/>
            <p:cNvSpPr/>
            <p:nvPr/>
          </p:nvSpPr>
          <p:spPr>
            <a:xfrm>
              <a:off x="6897858" y="3999552"/>
              <a:ext cx="6997" cy="90546"/>
            </a:xfrm>
            <a:custGeom>
              <a:avLst/>
              <a:gdLst/>
              <a:ahLst/>
              <a:cxnLst/>
              <a:rect l="l" t="t" r="r" b="b"/>
              <a:pathLst>
                <a:path w="152" h="1967" extrusionOk="0">
                  <a:moveTo>
                    <a:pt x="152" y="1"/>
                  </a:moveTo>
                  <a:lnTo>
                    <a:pt x="1" y="86"/>
                  </a:lnTo>
                  <a:lnTo>
                    <a:pt x="1" y="1966"/>
                  </a:lnTo>
                  <a:lnTo>
                    <a:pt x="152" y="1881"/>
                  </a:lnTo>
                  <a:lnTo>
                    <a:pt x="1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67"/>
            <p:cNvSpPr/>
            <p:nvPr/>
          </p:nvSpPr>
          <p:spPr>
            <a:xfrm>
              <a:off x="6540472" y="3793795"/>
              <a:ext cx="364393" cy="209770"/>
            </a:xfrm>
            <a:custGeom>
              <a:avLst/>
              <a:gdLst/>
              <a:ahLst/>
              <a:cxnLst/>
              <a:rect l="l" t="t" r="r" b="b"/>
              <a:pathLst>
                <a:path w="7916" h="4557" extrusionOk="0">
                  <a:moveTo>
                    <a:pt x="145" y="0"/>
                  </a:moveTo>
                  <a:lnTo>
                    <a:pt x="1" y="86"/>
                  </a:lnTo>
                  <a:lnTo>
                    <a:pt x="7765" y="4556"/>
                  </a:lnTo>
                  <a:lnTo>
                    <a:pt x="7916" y="4471"/>
                  </a:lnTo>
                  <a:lnTo>
                    <a:pt x="145"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67"/>
            <p:cNvSpPr/>
            <p:nvPr/>
          </p:nvSpPr>
          <p:spPr>
            <a:xfrm>
              <a:off x="6546824" y="3774140"/>
              <a:ext cx="379538" cy="218194"/>
            </a:xfrm>
            <a:custGeom>
              <a:avLst/>
              <a:gdLst/>
              <a:ahLst/>
              <a:cxnLst/>
              <a:rect l="l" t="t" r="r" b="b"/>
              <a:pathLst>
                <a:path w="8245" h="4740" extrusionOk="0">
                  <a:moveTo>
                    <a:pt x="204" y="0"/>
                  </a:moveTo>
                  <a:lnTo>
                    <a:pt x="1" y="118"/>
                  </a:lnTo>
                  <a:lnTo>
                    <a:pt x="8041" y="4740"/>
                  </a:lnTo>
                  <a:lnTo>
                    <a:pt x="8245" y="4628"/>
                  </a:lnTo>
                  <a:lnTo>
                    <a:pt x="204"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67"/>
            <p:cNvSpPr/>
            <p:nvPr/>
          </p:nvSpPr>
          <p:spPr>
            <a:xfrm>
              <a:off x="6625814" y="3728708"/>
              <a:ext cx="379538" cy="218240"/>
            </a:xfrm>
            <a:custGeom>
              <a:avLst/>
              <a:gdLst/>
              <a:ahLst/>
              <a:cxnLst/>
              <a:rect l="l" t="t" r="r" b="b"/>
              <a:pathLst>
                <a:path w="8245" h="4741" extrusionOk="0">
                  <a:moveTo>
                    <a:pt x="211" y="1"/>
                  </a:moveTo>
                  <a:lnTo>
                    <a:pt x="0" y="119"/>
                  </a:lnTo>
                  <a:lnTo>
                    <a:pt x="8041" y="4741"/>
                  </a:lnTo>
                  <a:lnTo>
                    <a:pt x="8245" y="4629"/>
                  </a:lnTo>
                  <a:lnTo>
                    <a:pt x="211"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67"/>
            <p:cNvSpPr/>
            <p:nvPr/>
          </p:nvSpPr>
          <p:spPr>
            <a:xfrm>
              <a:off x="6916915" y="3987170"/>
              <a:ext cx="9437" cy="99891"/>
            </a:xfrm>
            <a:custGeom>
              <a:avLst/>
              <a:gdLst/>
              <a:ahLst/>
              <a:cxnLst/>
              <a:rect l="l" t="t" r="r" b="b"/>
              <a:pathLst>
                <a:path w="205" h="2170" extrusionOk="0">
                  <a:moveTo>
                    <a:pt x="205" y="0"/>
                  </a:moveTo>
                  <a:lnTo>
                    <a:pt x="1" y="112"/>
                  </a:lnTo>
                  <a:lnTo>
                    <a:pt x="1" y="2170"/>
                  </a:lnTo>
                  <a:lnTo>
                    <a:pt x="205" y="2045"/>
                  </a:lnTo>
                  <a:lnTo>
                    <a:pt x="205"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67"/>
            <p:cNvSpPr/>
            <p:nvPr/>
          </p:nvSpPr>
          <p:spPr>
            <a:xfrm>
              <a:off x="6995904" y="3941784"/>
              <a:ext cx="9437" cy="99614"/>
            </a:xfrm>
            <a:custGeom>
              <a:avLst/>
              <a:gdLst/>
              <a:ahLst/>
              <a:cxnLst/>
              <a:rect l="l" t="t" r="r" b="b"/>
              <a:pathLst>
                <a:path w="205" h="2164" extrusionOk="0">
                  <a:moveTo>
                    <a:pt x="205" y="0"/>
                  </a:moveTo>
                  <a:lnTo>
                    <a:pt x="1" y="112"/>
                  </a:lnTo>
                  <a:lnTo>
                    <a:pt x="1" y="2163"/>
                  </a:lnTo>
                  <a:lnTo>
                    <a:pt x="205" y="2045"/>
                  </a:lnTo>
                  <a:lnTo>
                    <a:pt x="205"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67"/>
            <p:cNvSpPr/>
            <p:nvPr/>
          </p:nvSpPr>
          <p:spPr>
            <a:xfrm>
              <a:off x="7097587" y="3133119"/>
              <a:ext cx="884929" cy="632809"/>
            </a:xfrm>
            <a:custGeom>
              <a:avLst/>
              <a:gdLst/>
              <a:ahLst/>
              <a:cxnLst/>
              <a:rect l="l" t="t" r="r" b="b"/>
              <a:pathLst>
                <a:path w="19224" h="13747" extrusionOk="0">
                  <a:moveTo>
                    <a:pt x="10976" y="1"/>
                  </a:moveTo>
                  <a:cubicBezTo>
                    <a:pt x="10776" y="1"/>
                    <a:pt x="10584" y="106"/>
                    <a:pt x="10474" y="291"/>
                  </a:cubicBezTo>
                  <a:lnTo>
                    <a:pt x="9474" y="2020"/>
                  </a:lnTo>
                  <a:cubicBezTo>
                    <a:pt x="9310" y="2296"/>
                    <a:pt x="8961" y="2651"/>
                    <a:pt x="8679" y="2816"/>
                  </a:cubicBezTo>
                  <a:lnTo>
                    <a:pt x="218" y="7707"/>
                  </a:lnTo>
                  <a:cubicBezTo>
                    <a:pt x="73" y="7779"/>
                    <a:pt x="1" y="7884"/>
                    <a:pt x="1" y="7996"/>
                  </a:cubicBezTo>
                  <a:lnTo>
                    <a:pt x="1" y="8903"/>
                  </a:lnTo>
                  <a:cubicBezTo>
                    <a:pt x="1" y="9002"/>
                    <a:pt x="73" y="9114"/>
                    <a:pt x="218" y="9193"/>
                  </a:cubicBezTo>
                  <a:lnTo>
                    <a:pt x="7890" y="13624"/>
                  </a:lnTo>
                  <a:cubicBezTo>
                    <a:pt x="8031" y="13706"/>
                    <a:pt x="8214" y="13747"/>
                    <a:pt x="8396" y="13747"/>
                  </a:cubicBezTo>
                  <a:cubicBezTo>
                    <a:pt x="8578" y="13747"/>
                    <a:pt x="8761" y="13706"/>
                    <a:pt x="8902" y="13624"/>
                  </a:cubicBezTo>
                  <a:lnTo>
                    <a:pt x="17363" y="8732"/>
                  </a:lnTo>
                  <a:cubicBezTo>
                    <a:pt x="17646" y="8568"/>
                    <a:pt x="18001" y="8213"/>
                    <a:pt x="18165" y="7937"/>
                  </a:cubicBezTo>
                  <a:lnTo>
                    <a:pt x="19158" y="6208"/>
                  </a:lnTo>
                  <a:cubicBezTo>
                    <a:pt x="19191" y="6155"/>
                    <a:pt x="19217" y="6090"/>
                    <a:pt x="19224" y="6024"/>
                  </a:cubicBezTo>
                  <a:lnTo>
                    <a:pt x="19224" y="4913"/>
                  </a:lnTo>
                  <a:cubicBezTo>
                    <a:pt x="19198" y="4748"/>
                    <a:pt x="19099" y="4591"/>
                    <a:pt x="18941" y="4512"/>
                  </a:cubicBezTo>
                  <a:lnTo>
                    <a:pt x="11269" y="81"/>
                  </a:lnTo>
                  <a:cubicBezTo>
                    <a:pt x="11176" y="26"/>
                    <a:pt x="11075" y="1"/>
                    <a:pt x="10976"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67"/>
            <p:cNvSpPr/>
            <p:nvPr/>
          </p:nvSpPr>
          <p:spPr>
            <a:xfrm>
              <a:off x="7097311" y="3269968"/>
              <a:ext cx="386489" cy="495448"/>
            </a:xfrm>
            <a:custGeom>
              <a:avLst/>
              <a:gdLst/>
              <a:ahLst/>
              <a:cxnLst/>
              <a:rect l="l" t="t" r="r" b="b"/>
              <a:pathLst>
                <a:path w="8396" h="10763" extrusionOk="0">
                  <a:moveTo>
                    <a:pt x="8395" y="0"/>
                  </a:moveTo>
                  <a:lnTo>
                    <a:pt x="211" y="4727"/>
                  </a:lnTo>
                  <a:cubicBezTo>
                    <a:pt x="72" y="4806"/>
                    <a:pt x="0" y="4911"/>
                    <a:pt x="0" y="5010"/>
                  </a:cubicBezTo>
                  <a:lnTo>
                    <a:pt x="0" y="5924"/>
                  </a:lnTo>
                  <a:cubicBezTo>
                    <a:pt x="0" y="6029"/>
                    <a:pt x="72" y="6141"/>
                    <a:pt x="211" y="6213"/>
                  </a:cubicBezTo>
                  <a:lnTo>
                    <a:pt x="7889" y="10644"/>
                  </a:lnTo>
                  <a:cubicBezTo>
                    <a:pt x="8027" y="10723"/>
                    <a:pt x="8218" y="10762"/>
                    <a:pt x="8395" y="10762"/>
                  </a:cubicBezTo>
                  <a:lnTo>
                    <a:pt x="8395"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67"/>
            <p:cNvSpPr/>
            <p:nvPr/>
          </p:nvSpPr>
          <p:spPr>
            <a:xfrm>
              <a:off x="7097587" y="3132750"/>
              <a:ext cx="885251" cy="590827"/>
            </a:xfrm>
            <a:custGeom>
              <a:avLst/>
              <a:gdLst/>
              <a:ahLst/>
              <a:cxnLst/>
              <a:rect l="l" t="t" r="r" b="b"/>
              <a:pathLst>
                <a:path w="19231" h="12835" extrusionOk="0">
                  <a:moveTo>
                    <a:pt x="10972" y="1"/>
                  </a:moveTo>
                  <a:cubicBezTo>
                    <a:pt x="10774" y="1"/>
                    <a:pt x="10583" y="104"/>
                    <a:pt x="10474" y="292"/>
                  </a:cubicBezTo>
                  <a:lnTo>
                    <a:pt x="9474" y="2015"/>
                  </a:lnTo>
                  <a:cubicBezTo>
                    <a:pt x="9310" y="2298"/>
                    <a:pt x="8961" y="2653"/>
                    <a:pt x="8679" y="2817"/>
                  </a:cubicBezTo>
                  <a:lnTo>
                    <a:pt x="218" y="7702"/>
                  </a:lnTo>
                  <a:cubicBezTo>
                    <a:pt x="73" y="7781"/>
                    <a:pt x="1" y="7886"/>
                    <a:pt x="1" y="7991"/>
                  </a:cubicBezTo>
                  <a:cubicBezTo>
                    <a:pt x="1" y="8090"/>
                    <a:pt x="73" y="8195"/>
                    <a:pt x="218" y="8280"/>
                  </a:cubicBezTo>
                  <a:lnTo>
                    <a:pt x="500" y="8445"/>
                  </a:lnTo>
                  <a:lnTo>
                    <a:pt x="7890" y="12711"/>
                  </a:lnTo>
                  <a:cubicBezTo>
                    <a:pt x="8031" y="12793"/>
                    <a:pt x="8214" y="12834"/>
                    <a:pt x="8396" y="12834"/>
                  </a:cubicBezTo>
                  <a:cubicBezTo>
                    <a:pt x="8578" y="12834"/>
                    <a:pt x="8761" y="12793"/>
                    <a:pt x="8902" y="12711"/>
                  </a:cubicBezTo>
                  <a:lnTo>
                    <a:pt x="17363" y="7820"/>
                  </a:lnTo>
                  <a:cubicBezTo>
                    <a:pt x="17646" y="7656"/>
                    <a:pt x="18001" y="7301"/>
                    <a:pt x="18165" y="7024"/>
                  </a:cubicBezTo>
                  <a:lnTo>
                    <a:pt x="19053" y="5493"/>
                  </a:lnTo>
                  <a:lnTo>
                    <a:pt x="19158" y="5309"/>
                  </a:lnTo>
                  <a:cubicBezTo>
                    <a:pt x="19191" y="5249"/>
                    <a:pt x="19217" y="5184"/>
                    <a:pt x="19224" y="5118"/>
                  </a:cubicBezTo>
                  <a:cubicBezTo>
                    <a:pt x="19230" y="5052"/>
                    <a:pt x="19230" y="4986"/>
                    <a:pt x="19224" y="4921"/>
                  </a:cubicBezTo>
                  <a:cubicBezTo>
                    <a:pt x="19198" y="4756"/>
                    <a:pt x="19099" y="4599"/>
                    <a:pt x="18941" y="4507"/>
                  </a:cubicBezTo>
                  <a:lnTo>
                    <a:pt x="11269" y="82"/>
                  </a:lnTo>
                  <a:cubicBezTo>
                    <a:pt x="11174" y="27"/>
                    <a:pt x="11072" y="1"/>
                    <a:pt x="1097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67"/>
            <p:cNvSpPr/>
            <p:nvPr/>
          </p:nvSpPr>
          <p:spPr>
            <a:xfrm>
              <a:off x="7569084" y="3181681"/>
              <a:ext cx="363795" cy="250325"/>
            </a:xfrm>
            <a:custGeom>
              <a:avLst/>
              <a:gdLst/>
              <a:ahLst/>
              <a:cxnLst/>
              <a:rect l="l" t="t" r="r" b="b"/>
              <a:pathLst>
                <a:path w="7903" h="5438" extrusionOk="0">
                  <a:moveTo>
                    <a:pt x="1033" y="1"/>
                  </a:moveTo>
                  <a:cubicBezTo>
                    <a:pt x="898" y="1"/>
                    <a:pt x="766" y="70"/>
                    <a:pt x="691" y="189"/>
                  </a:cubicBezTo>
                  <a:lnTo>
                    <a:pt x="112" y="1143"/>
                  </a:lnTo>
                  <a:cubicBezTo>
                    <a:pt x="0" y="1333"/>
                    <a:pt x="66" y="1563"/>
                    <a:pt x="250" y="1669"/>
                  </a:cubicBezTo>
                  <a:lnTo>
                    <a:pt x="6686" y="5383"/>
                  </a:lnTo>
                  <a:cubicBezTo>
                    <a:pt x="6748" y="5420"/>
                    <a:pt x="6815" y="5438"/>
                    <a:pt x="6881" y="5438"/>
                  </a:cubicBezTo>
                  <a:cubicBezTo>
                    <a:pt x="7014" y="5438"/>
                    <a:pt x="7144" y="5368"/>
                    <a:pt x="7219" y="5245"/>
                  </a:cubicBezTo>
                  <a:lnTo>
                    <a:pt x="7797" y="4292"/>
                  </a:lnTo>
                  <a:cubicBezTo>
                    <a:pt x="7903" y="4114"/>
                    <a:pt x="7843" y="3871"/>
                    <a:pt x="7659" y="3766"/>
                  </a:cubicBezTo>
                  <a:lnTo>
                    <a:pt x="1223" y="51"/>
                  </a:lnTo>
                  <a:cubicBezTo>
                    <a:pt x="1163" y="17"/>
                    <a:pt x="1098" y="1"/>
                    <a:pt x="1033"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67"/>
            <p:cNvSpPr/>
            <p:nvPr/>
          </p:nvSpPr>
          <p:spPr>
            <a:xfrm>
              <a:off x="7569084" y="3181681"/>
              <a:ext cx="363795" cy="250325"/>
            </a:xfrm>
            <a:custGeom>
              <a:avLst/>
              <a:gdLst/>
              <a:ahLst/>
              <a:cxnLst/>
              <a:rect l="l" t="t" r="r" b="b"/>
              <a:pathLst>
                <a:path w="7903" h="5438" extrusionOk="0">
                  <a:moveTo>
                    <a:pt x="1033" y="1"/>
                  </a:moveTo>
                  <a:cubicBezTo>
                    <a:pt x="898" y="1"/>
                    <a:pt x="766" y="70"/>
                    <a:pt x="691" y="189"/>
                  </a:cubicBezTo>
                  <a:lnTo>
                    <a:pt x="112" y="1143"/>
                  </a:lnTo>
                  <a:cubicBezTo>
                    <a:pt x="0" y="1333"/>
                    <a:pt x="66" y="1563"/>
                    <a:pt x="250" y="1669"/>
                  </a:cubicBezTo>
                  <a:lnTo>
                    <a:pt x="6686" y="5383"/>
                  </a:lnTo>
                  <a:cubicBezTo>
                    <a:pt x="6748" y="5420"/>
                    <a:pt x="6815" y="5438"/>
                    <a:pt x="6881" y="5438"/>
                  </a:cubicBezTo>
                  <a:cubicBezTo>
                    <a:pt x="7014" y="5438"/>
                    <a:pt x="7144" y="5368"/>
                    <a:pt x="7219" y="5245"/>
                  </a:cubicBezTo>
                  <a:lnTo>
                    <a:pt x="7797" y="4292"/>
                  </a:lnTo>
                  <a:cubicBezTo>
                    <a:pt x="7903" y="4114"/>
                    <a:pt x="7843" y="3871"/>
                    <a:pt x="7659" y="3766"/>
                  </a:cubicBezTo>
                  <a:lnTo>
                    <a:pt x="1223" y="51"/>
                  </a:lnTo>
                  <a:cubicBezTo>
                    <a:pt x="1163" y="17"/>
                    <a:pt x="1098" y="1"/>
                    <a:pt x="1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67"/>
            <p:cNvSpPr/>
            <p:nvPr/>
          </p:nvSpPr>
          <p:spPr>
            <a:xfrm>
              <a:off x="7747915" y="3442674"/>
              <a:ext cx="77519" cy="55193"/>
            </a:xfrm>
            <a:custGeom>
              <a:avLst/>
              <a:gdLst/>
              <a:ahLst/>
              <a:cxnLst/>
              <a:rect l="l" t="t" r="r" b="b"/>
              <a:pathLst>
                <a:path w="1684" h="1199" extrusionOk="0">
                  <a:moveTo>
                    <a:pt x="655" y="1"/>
                  </a:moveTo>
                  <a:cubicBezTo>
                    <a:pt x="597" y="1"/>
                    <a:pt x="540" y="12"/>
                    <a:pt x="494" y="35"/>
                  </a:cubicBezTo>
                  <a:lnTo>
                    <a:pt x="67" y="285"/>
                  </a:lnTo>
                  <a:cubicBezTo>
                    <a:pt x="27" y="305"/>
                    <a:pt x="1" y="338"/>
                    <a:pt x="1" y="370"/>
                  </a:cubicBezTo>
                  <a:lnTo>
                    <a:pt x="1" y="600"/>
                  </a:lnTo>
                  <a:cubicBezTo>
                    <a:pt x="1" y="633"/>
                    <a:pt x="14" y="666"/>
                    <a:pt x="67" y="693"/>
                  </a:cubicBezTo>
                  <a:lnTo>
                    <a:pt x="869" y="1159"/>
                  </a:lnTo>
                  <a:cubicBezTo>
                    <a:pt x="915" y="1186"/>
                    <a:pt x="972" y="1199"/>
                    <a:pt x="1030" y="1199"/>
                  </a:cubicBezTo>
                  <a:cubicBezTo>
                    <a:pt x="1087" y="1199"/>
                    <a:pt x="1145" y="1186"/>
                    <a:pt x="1191" y="1159"/>
                  </a:cubicBezTo>
                  <a:lnTo>
                    <a:pt x="1618" y="916"/>
                  </a:lnTo>
                  <a:cubicBezTo>
                    <a:pt x="1657" y="890"/>
                    <a:pt x="1684" y="857"/>
                    <a:pt x="1684" y="824"/>
                  </a:cubicBezTo>
                  <a:lnTo>
                    <a:pt x="1684" y="594"/>
                  </a:lnTo>
                  <a:cubicBezTo>
                    <a:pt x="1684" y="561"/>
                    <a:pt x="1671" y="528"/>
                    <a:pt x="1618" y="502"/>
                  </a:cubicBezTo>
                  <a:lnTo>
                    <a:pt x="816" y="35"/>
                  </a:lnTo>
                  <a:cubicBezTo>
                    <a:pt x="770" y="12"/>
                    <a:pt x="712" y="1"/>
                    <a:pt x="655"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67"/>
            <p:cNvSpPr/>
            <p:nvPr/>
          </p:nvSpPr>
          <p:spPr>
            <a:xfrm>
              <a:off x="7747915" y="3442674"/>
              <a:ext cx="77519" cy="55193"/>
            </a:xfrm>
            <a:custGeom>
              <a:avLst/>
              <a:gdLst/>
              <a:ahLst/>
              <a:cxnLst/>
              <a:rect l="l" t="t" r="r" b="b"/>
              <a:pathLst>
                <a:path w="1684" h="1199" extrusionOk="0">
                  <a:moveTo>
                    <a:pt x="655" y="1"/>
                  </a:moveTo>
                  <a:cubicBezTo>
                    <a:pt x="597" y="1"/>
                    <a:pt x="540" y="12"/>
                    <a:pt x="494" y="35"/>
                  </a:cubicBezTo>
                  <a:lnTo>
                    <a:pt x="67" y="285"/>
                  </a:lnTo>
                  <a:cubicBezTo>
                    <a:pt x="27" y="305"/>
                    <a:pt x="1" y="338"/>
                    <a:pt x="1" y="370"/>
                  </a:cubicBezTo>
                  <a:lnTo>
                    <a:pt x="1" y="600"/>
                  </a:lnTo>
                  <a:cubicBezTo>
                    <a:pt x="1" y="633"/>
                    <a:pt x="14" y="666"/>
                    <a:pt x="67" y="693"/>
                  </a:cubicBezTo>
                  <a:lnTo>
                    <a:pt x="869" y="1159"/>
                  </a:lnTo>
                  <a:cubicBezTo>
                    <a:pt x="915" y="1186"/>
                    <a:pt x="972" y="1199"/>
                    <a:pt x="1030" y="1199"/>
                  </a:cubicBezTo>
                  <a:cubicBezTo>
                    <a:pt x="1087" y="1199"/>
                    <a:pt x="1145" y="1186"/>
                    <a:pt x="1191" y="1159"/>
                  </a:cubicBezTo>
                  <a:lnTo>
                    <a:pt x="1618" y="916"/>
                  </a:lnTo>
                  <a:cubicBezTo>
                    <a:pt x="1657" y="890"/>
                    <a:pt x="1684" y="857"/>
                    <a:pt x="1684" y="824"/>
                  </a:cubicBezTo>
                  <a:lnTo>
                    <a:pt x="1684" y="594"/>
                  </a:lnTo>
                  <a:cubicBezTo>
                    <a:pt x="1684" y="561"/>
                    <a:pt x="1671" y="528"/>
                    <a:pt x="1618" y="502"/>
                  </a:cubicBezTo>
                  <a:lnTo>
                    <a:pt x="816" y="35"/>
                  </a:lnTo>
                  <a:cubicBezTo>
                    <a:pt x="770" y="12"/>
                    <a:pt x="712" y="1"/>
                    <a:pt x="655" y="1"/>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67"/>
            <p:cNvSpPr/>
            <p:nvPr/>
          </p:nvSpPr>
          <p:spPr>
            <a:xfrm>
              <a:off x="7746718" y="3442674"/>
              <a:ext cx="79958" cy="44605"/>
            </a:xfrm>
            <a:custGeom>
              <a:avLst/>
              <a:gdLst/>
              <a:ahLst/>
              <a:cxnLst/>
              <a:rect l="l" t="t" r="r" b="b"/>
              <a:pathLst>
                <a:path w="1737" h="969" extrusionOk="0">
                  <a:moveTo>
                    <a:pt x="681" y="1"/>
                  </a:moveTo>
                  <a:cubicBezTo>
                    <a:pt x="623" y="1"/>
                    <a:pt x="566" y="12"/>
                    <a:pt x="520" y="35"/>
                  </a:cubicBezTo>
                  <a:lnTo>
                    <a:pt x="93" y="285"/>
                  </a:lnTo>
                  <a:cubicBezTo>
                    <a:pt x="0" y="331"/>
                    <a:pt x="0" y="416"/>
                    <a:pt x="93" y="462"/>
                  </a:cubicBezTo>
                  <a:lnTo>
                    <a:pt x="895" y="929"/>
                  </a:lnTo>
                  <a:cubicBezTo>
                    <a:pt x="941" y="955"/>
                    <a:pt x="998" y="969"/>
                    <a:pt x="1056" y="969"/>
                  </a:cubicBezTo>
                  <a:cubicBezTo>
                    <a:pt x="1113" y="969"/>
                    <a:pt x="1171" y="955"/>
                    <a:pt x="1217" y="929"/>
                  </a:cubicBezTo>
                  <a:lnTo>
                    <a:pt x="1644" y="686"/>
                  </a:lnTo>
                  <a:cubicBezTo>
                    <a:pt x="1736" y="633"/>
                    <a:pt x="1736" y="554"/>
                    <a:pt x="1644" y="502"/>
                  </a:cubicBezTo>
                  <a:lnTo>
                    <a:pt x="842" y="35"/>
                  </a:lnTo>
                  <a:cubicBezTo>
                    <a:pt x="796" y="12"/>
                    <a:pt x="738" y="1"/>
                    <a:pt x="681"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67"/>
            <p:cNvSpPr/>
            <p:nvPr/>
          </p:nvSpPr>
          <p:spPr>
            <a:xfrm>
              <a:off x="7747915" y="3461225"/>
              <a:ext cx="47275" cy="37240"/>
            </a:xfrm>
            <a:custGeom>
              <a:avLst/>
              <a:gdLst/>
              <a:ahLst/>
              <a:cxnLst/>
              <a:rect l="l" t="t" r="r" b="b"/>
              <a:pathLst>
                <a:path w="1027" h="809" extrusionOk="0">
                  <a:moveTo>
                    <a:pt x="1" y="0"/>
                  </a:moveTo>
                  <a:lnTo>
                    <a:pt x="1" y="211"/>
                  </a:lnTo>
                  <a:cubicBezTo>
                    <a:pt x="1" y="244"/>
                    <a:pt x="14" y="276"/>
                    <a:pt x="67" y="296"/>
                  </a:cubicBezTo>
                  <a:lnTo>
                    <a:pt x="869" y="769"/>
                  </a:lnTo>
                  <a:cubicBezTo>
                    <a:pt x="908" y="789"/>
                    <a:pt x="967" y="809"/>
                    <a:pt x="1026" y="809"/>
                  </a:cubicBezTo>
                  <a:lnTo>
                    <a:pt x="1026" y="585"/>
                  </a:lnTo>
                  <a:cubicBezTo>
                    <a:pt x="967" y="585"/>
                    <a:pt x="908" y="579"/>
                    <a:pt x="869" y="546"/>
                  </a:cubicBezTo>
                  <a:lnTo>
                    <a:pt x="67" y="73"/>
                  </a:lnTo>
                  <a:cubicBezTo>
                    <a:pt x="34" y="46"/>
                    <a:pt x="7" y="27"/>
                    <a:pt x="1" y="0"/>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67"/>
            <p:cNvSpPr/>
            <p:nvPr/>
          </p:nvSpPr>
          <p:spPr>
            <a:xfrm>
              <a:off x="7661376" y="3392731"/>
              <a:ext cx="77519" cy="55193"/>
            </a:xfrm>
            <a:custGeom>
              <a:avLst/>
              <a:gdLst/>
              <a:ahLst/>
              <a:cxnLst/>
              <a:rect l="l" t="t" r="r" b="b"/>
              <a:pathLst>
                <a:path w="1684" h="1199" extrusionOk="0">
                  <a:moveTo>
                    <a:pt x="651" y="1"/>
                  </a:moveTo>
                  <a:cubicBezTo>
                    <a:pt x="594" y="1"/>
                    <a:pt x="536" y="12"/>
                    <a:pt x="494" y="35"/>
                  </a:cubicBezTo>
                  <a:lnTo>
                    <a:pt x="66" y="285"/>
                  </a:lnTo>
                  <a:cubicBezTo>
                    <a:pt x="20" y="305"/>
                    <a:pt x="1" y="338"/>
                    <a:pt x="1" y="371"/>
                  </a:cubicBezTo>
                  <a:lnTo>
                    <a:pt x="1" y="601"/>
                  </a:lnTo>
                  <a:cubicBezTo>
                    <a:pt x="7" y="634"/>
                    <a:pt x="20" y="666"/>
                    <a:pt x="66" y="693"/>
                  </a:cubicBezTo>
                  <a:lnTo>
                    <a:pt x="868" y="1160"/>
                  </a:lnTo>
                  <a:cubicBezTo>
                    <a:pt x="914" y="1186"/>
                    <a:pt x="972" y="1199"/>
                    <a:pt x="1029" y="1199"/>
                  </a:cubicBezTo>
                  <a:cubicBezTo>
                    <a:pt x="1087" y="1199"/>
                    <a:pt x="1144" y="1186"/>
                    <a:pt x="1190" y="1160"/>
                  </a:cubicBezTo>
                  <a:lnTo>
                    <a:pt x="1618" y="916"/>
                  </a:lnTo>
                  <a:cubicBezTo>
                    <a:pt x="1657" y="890"/>
                    <a:pt x="1684" y="857"/>
                    <a:pt x="1684" y="824"/>
                  </a:cubicBezTo>
                  <a:lnTo>
                    <a:pt x="1684" y="594"/>
                  </a:lnTo>
                  <a:cubicBezTo>
                    <a:pt x="1684" y="561"/>
                    <a:pt x="1664" y="528"/>
                    <a:pt x="1618" y="502"/>
                  </a:cubicBezTo>
                  <a:lnTo>
                    <a:pt x="809" y="35"/>
                  </a:lnTo>
                  <a:cubicBezTo>
                    <a:pt x="766" y="12"/>
                    <a:pt x="709" y="1"/>
                    <a:pt x="651"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67"/>
            <p:cNvSpPr/>
            <p:nvPr/>
          </p:nvSpPr>
          <p:spPr>
            <a:xfrm>
              <a:off x="7661376" y="3392731"/>
              <a:ext cx="77519" cy="55193"/>
            </a:xfrm>
            <a:custGeom>
              <a:avLst/>
              <a:gdLst/>
              <a:ahLst/>
              <a:cxnLst/>
              <a:rect l="l" t="t" r="r" b="b"/>
              <a:pathLst>
                <a:path w="1684" h="1199" extrusionOk="0">
                  <a:moveTo>
                    <a:pt x="651" y="1"/>
                  </a:moveTo>
                  <a:cubicBezTo>
                    <a:pt x="594" y="1"/>
                    <a:pt x="536" y="12"/>
                    <a:pt x="494" y="35"/>
                  </a:cubicBezTo>
                  <a:lnTo>
                    <a:pt x="66" y="285"/>
                  </a:lnTo>
                  <a:cubicBezTo>
                    <a:pt x="20" y="305"/>
                    <a:pt x="1" y="338"/>
                    <a:pt x="1" y="371"/>
                  </a:cubicBezTo>
                  <a:lnTo>
                    <a:pt x="1" y="601"/>
                  </a:lnTo>
                  <a:cubicBezTo>
                    <a:pt x="7" y="634"/>
                    <a:pt x="20" y="666"/>
                    <a:pt x="66" y="693"/>
                  </a:cubicBezTo>
                  <a:lnTo>
                    <a:pt x="868" y="1160"/>
                  </a:lnTo>
                  <a:cubicBezTo>
                    <a:pt x="914" y="1186"/>
                    <a:pt x="972" y="1199"/>
                    <a:pt x="1029" y="1199"/>
                  </a:cubicBezTo>
                  <a:cubicBezTo>
                    <a:pt x="1087" y="1199"/>
                    <a:pt x="1144" y="1186"/>
                    <a:pt x="1190" y="1160"/>
                  </a:cubicBezTo>
                  <a:lnTo>
                    <a:pt x="1618" y="916"/>
                  </a:lnTo>
                  <a:cubicBezTo>
                    <a:pt x="1657" y="890"/>
                    <a:pt x="1684" y="857"/>
                    <a:pt x="1684" y="824"/>
                  </a:cubicBezTo>
                  <a:lnTo>
                    <a:pt x="1684" y="594"/>
                  </a:lnTo>
                  <a:cubicBezTo>
                    <a:pt x="1684" y="561"/>
                    <a:pt x="1664" y="528"/>
                    <a:pt x="1618" y="502"/>
                  </a:cubicBezTo>
                  <a:lnTo>
                    <a:pt x="809" y="35"/>
                  </a:lnTo>
                  <a:cubicBezTo>
                    <a:pt x="766" y="12"/>
                    <a:pt x="709" y="1"/>
                    <a:pt x="651" y="1"/>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67"/>
            <p:cNvSpPr/>
            <p:nvPr/>
          </p:nvSpPr>
          <p:spPr>
            <a:xfrm>
              <a:off x="7660456" y="3392731"/>
              <a:ext cx="79958" cy="44605"/>
            </a:xfrm>
            <a:custGeom>
              <a:avLst/>
              <a:gdLst/>
              <a:ahLst/>
              <a:cxnLst/>
              <a:rect l="l" t="t" r="r" b="b"/>
              <a:pathLst>
                <a:path w="1737" h="969" extrusionOk="0">
                  <a:moveTo>
                    <a:pt x="681" y="1"/>
                  </a:moveTo>
                  <a:cubicBezTo>
                    <a:pt x="624" y="1"/>
                    <a:pt x="566" y="12"/>
                    <a:pt x="520" y="35"/>
                  </a:cubicBezTo>
                  <a:lnTo>
                    <a:pt x="93" y="285"/>
                  </a:lnTo>
                  <a:cubicBezTo>
                    <a:pt x="1" y="331"/>
                    <a:pt x="1" y="417"/>
                    <a:pt x="93" y="463"/>
                  </a:cubicBezTo>
                  <a:lnTo>
                    <a:pt x="895" y="929"/>
                  </a:lnTo>
                  <a:cubicBezTo>
                    <a:pt x="941" y="956"/>
                    <a:pt x="998" y="969"/>
                    <a:pt x="1056" y="969"/>
                  </a:cubicBezTo>
                  <a:cubicBezTo>
                    <a:pt x="1114" y="969"/>
                    <a:pt x="1171" y="956"/>
                    <a:pt x="1217" y="929"/>
                  </a:cubicBezTo>
                  <a:lnTo>
                    <a:pt x="1644" y="686"/>
                  </a:lnTo>
                  <a:cubicBezTo>
                    <a:pt x="1736" y="634"/>
                    <a:pt x="1736" y="555"/>
                    <a:pt x="1644" y="502"/>
                  </a:cubicBezTo>
                  <a:lnTo>
                    <a:pt x="842" y="35"/>
                  </a:lnTo>
                  <a:cubicBezTo>
                    <a:pt x="796" y="12"/>
                    <a:pt x="739" y="1"/>
                    <a:pt x="681"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67"/>
            <p:cNvSpPr/>
            <p:nvPr/>
          </p:nvSpPr>
          <p:spPr>
            <a:xfrm>
              <a:off x="7661698" y="3411281"/>
              <a:ext cx="47229" cy="37286"/>
            </a:xfrm>
            <a:custGeom>
              <a:avLst/>
              <a:gdLst/>
              <a:ahLst/>
              <a:cxnLst/>
              <a:rect l="l" t="t" r="r" b="b"/>
              <a:pathLst>
                <a:path w="1026" h="810" extrusionOk="0">
                  <a:moveTo>
                    <a:pt x="0" y="1"/>
                  </a:moveTo>
                  <a:lnTo>
                    <a:pt x="0" y="211"/>
                  </a:lnTo>
                  <a:cubicBezTo>
                    <a:pt x="0" y="244"/>
                    <a:pt x="13" y="277"/>
                    <a:pt x="66" y="296"/>
                  </a:cubicBezTo>
                  <a:lnTo>
                    <a:pt x="868" y="770"/>
                  </a:lnTo>
                  <a:cubicBezTo>
                    <a:pt x="907" y="789"/>
                    <a:pt x="967" y="809"/>
                    <a:pt x="1026" y="809"/>
                  </a:cubicBezTo>
                  <a:lnTo>
                    <a:pt x="1026" y="586"/>
                  </a:lnTo>
                  <a:cubicBezTo>
                    <a:pt x="967" y="586"/>
                    <a:pt x="907" y="579"/>
                    <a:pt x="868" y="546"/>
                  </a:cubicBezTo>
                  <a:lnTo>
                    <a:pt x="66" y="73"/>
                  </a:lnTo>
                  <a:cubicBezTo>
                    <a:pt x="20" y="53"/>
                    <a:pt x="7" y="27"/>
                    <a:pt x="0" y="1"/>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67"/>
            <p:cNvSpPr/>
            <p:nvPr/>
          </p:nvSpPr>
          <p:spPr>
            <a:xfrm>
              <a:off x="7575114" y="3343110"/>
              <a:ext cx="77519" cy="55285"/>
            </a:xfrm>
            <a:custGeom>
              <a:avLst/>
              <a:gdLst/>
              <a:ahLst/>
              <a:cxnLst/>
              <a:rect l="l" t="t" r="r" b="b"/>
              <a:pathLst>
                <a:path w="1684" h="1201" extrusionOk="0">
                  <a:moveTo>
                    <a:pt x="652" y="1"/>
                  </a:moveTo>
                  <a:cubicBezTo>
                    <a:pt x="594" y="1"/>
                    <a:pt x="537" y="12"/>
                    <a:pt x="494" y="35"/>
                  </a:cubicBezTo>
                  <a:lnTo>
                    <a:pt x="67" y="285"/>
                  </a:lnTo>
                  <a:cubicBezTo>
                    <a:pt x="21" y="311"/>
                    <a:pt x="1" y="344"/>
                    <a:pt x="1" y="377"/>
                  </a:cubicBezTo>
                  <a:lnTo>
                    <a:pt x="1" y="607"/>
                  </a:lnTo>
                  <a:cubicBezTo>
                    <a:pt x="7" y="640"/>
                    <a:pt x="21" y="673"/>
                    <a:pt x="67" y="693"/>
                  </a:cubicBezTo>
                  <a:lnTo>
                    <a:pt x="869" y="1166"/>
                  </a:lnTo>
                  <a:cubicBezTo>
                    <a:pt x="915" y="1189"/>
                    <a:pt x="972" y="1200"/>
                    <a:pt x="1030" y="1200"/>
                  </a:cubicBezTo>
                  <a:cubicBezTo>
                    <a:pt x="1087" y="1200"/>
                    <a:pt x="1145" y="1189"/>
                    <a:pt x="1191" y="1166"/>
                  </a:cubicBezTo>
                  <a:lnTo>
                    <a:pt x="1618" y="916"/>
                  </a:lnTo>
                  <a:cubicBezTo>
                    <a:pt x="1658" y="890"/>
                    <a:pt x="1684" y="857"/>
                    <a:pt x="1684" y="824"/>
                  </a:cubicBezTo>
                  <a:lnTo>
                    <a:pt x="1684" y="594"/>
                  </a:lnTo>
                  <a:cubicBezTo>
                    <a:pt x="1684" y="561"/>
                    <a:pt x="1664" y="528"/>
                    <a:pt x="1618" y="509"/>
                  </a:cubicBezTo>
                  <a:lnTo>
                    <a:pt x="810" y="35"/>
                  </a:lnTo>
                  <a:cubicBezTo>
                    <a:pt x="767" y="12"/>
                    <a:pt x="709" y="1"/>
                    <a:pt x="652"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67"/>
            <p:cNvSpPr/>
            <p:nvPr/>
          </p:nvSpPr>
          <p:spPr>
            <a:xfrm>
              <a:off x="7575114" y="3343110"/>
              <a:ext cx="77519" cy="55285"/>
            </a:xfrm>
            <a:custGeom>
              <a:avLst/>
              <a:gdLst/>
              <a:ahLst/>
              <a:cxnLst/>
              <a:rect l="l" t="t" r="r" b="b"/>
              <a:pathLst>
                <a:path w="1684" h="1201" extrusionOk="0">
                  <a:moveTo>
                    <a:pt x="652" y="1"/>
                  </a:moveTo>
                  <a:cubicBezTo>
                    <a:pt x="594" y="1"/>
                    <a:pt x="537" y="12"/>
                    <a:pt x="494" y="35"/>
                  </a:cubicBezTo>
                  <a:lnTo>
                    <a:pt x="67" y="285"/>
                  </a:lnTo>
                  <a:cubicBezTo>
                    <a:pt x="21" y="311"/>
                    <a:pt x="1" y="344"/>
                    <a:pt x="1" y="377"/>
                  </a:cubicBezTo>
                  <a:lnTo>
                    <a:pt x="1" y="607"/>
                  </a:lnTo>
                  <a:cubicBezTo>
                    <a:pt x="7" y="640"/>
                    <a:pt x="21" y="673"/>
                    <a:pt x="67" y="693"/>
                  </a:cubicBezTo>
                  <a:lnTo>
                    <a:pt x="869" y="1166"/>
                  </a:lnTo>
                  <a:cubicBezTo>
                    <a:pt x="915" y="1189"/>
                    <a:pt x="972" y="1200"/>
                    <a:pt x="1030" y="1200"/>
                  </a:cubicBezTo>
                  <a:cubicBezTo>
                    <a:pt x="1087" y="1200"/>
                    <a:pt x="1145" y="1189"/>
                    <a:pt x="1191" y="1166"/>
                  </a:cubicBezTo>
                  <a:lnTo>
                    <a:pt x="1618" y="916"/>
                  </a:lnTo>
                  <a:cubicBezTo>
                    <a:pt x="1658" y="890"/>
                    <a:pt x="1684" y="857"/>
                    <a:pt x="1684" y="824"/>
                  </a:cubicBezTo>
                  <a:lnTo>
                    <a:pt x="1684" y="594"/>
                  </a:lnTo>
                  <a:cubicBezTo>
                    <a:pt x="1684" y="561"/>
                    <a:pt x="1664" y="528"/>
                    <a:pt x="1618" y="509"/>
                  </a:cubicBezTo>
                  <a:lnTo>
                    <a:pt x="810" y="35"/>
                  </a:lnTo>
                  <a:cubicBezTo>
                    <a:pt x="767" y="12"/>
                    <a:pt x="709" y="1"/>
                    <a:pt x="652" y="1"/>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67"/>
            <p:cNvSpPr/>
            <p:nvPr/>
          </p:nvSpPr>
          <p:spPr>
            <a:xfrm>
              <a:off x="7573917" y="3342880"/>
              <a:ext cx="79636" cy="44928"/>
            </a:xfrm>
            <a:custGeom>
              <a:avLst/>
              <a:gdLst/>
              <a:ahLst/>
              <a:cxnLst/>
              <a:rect l="l" t="t" r="r" b="b"/>
              <a:pathLst>
                <a:path w="1730" h="976" extrusionOk="0">
                  <a:moveTo>
                    <a:pt x="680" y="1"/>
                  </a:moveTo>
                  <a:cubicBezTo>
                    <a:pt x="622" y="1"/>
                    <a:pt x="563" y="14"/>
                    <a:pt x="520" y="40"/>
                  </a:cubicBezTo>
                  <a:lnTo>
                    <a:pt x="93" y="290"/>
                  </a:lnTo>
                  <a:cubicBezTo>
                    <a:pt x="1" y="336"/>
                    <a:pt x="1" y="421"/>
                    <a:pt x="93" y="468"/>
                  </a:cubicBezTo>
                  <a:lnTo>
                    <a:pt x="895" y="941"/>
                  </a:lnTo>
                  <a:cubicBezTo>
                    <a:pt x="941" y="964"/>
                    <a:pt x="998" y="975"/>
                    <a:pt x="1056" y="975"/>
                  </a:cubicBezTo>
                  <a:cubicBezTo>
                    <a:pt x="1113" y="975"/>
                    <a:pt x="1171" y="964"/>
                    <a:pt x="1217" y="941"/>
                  </a:cubicBezTo>
                  <a:lnTo>
                    <a:pt x="1644" y="691"/>
                  </a:lnTo>
                  <a:cubicBezTo>
                    <a:pt x="1730" y="645"/>
                    <a:pt x="1730" y="560"/>
                    <a:pt x="1644" y="514"/>
                  </a:cubicBezTo>
                  <a:lnTo>
                    <a:pt x="836" y="40"/>
                  </a:lnTo>
                  <a:cubicBezTo>
                    <a:pt x="796" y="14"/>
                    <a:pt x="739" y="1"/>
                    <a:pt x="680"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67"/>
            <p:cNvSpPr/>
            <p:nvPr/>
          </p:nvSpPr>
          <p:spPr>
            <a:xfrm>
              <a:off x="7575436" y="3361338"/>
              <a:ext cx="47275" cy="37286"/>
            </a:xfrm>
            <a:custGeom>
              <a:avLst/>
              <a:gdLst/>
              <a:ahLst/>
              <a:cxnLst/>
              <a:rect l="l" t="t" r="r" b="b"/>
              <a:pathLst>
                <a:path w="1027" h="810" extrusionOk="0">
                  <a:moveTo>
                    <a:pt x="0" y="1"/>
                  </a:moveTo>
                  <a:lnTo>
                    <a:pt x="0" y="211"/>
                  </a:lnTo>
                  <a:cubicBezTo>
                    <a:pt x="0" y="244"/>
                    <a:pt x="14" y="277"/>
                    <a:pt x="66" y="297"/>
                  </a:cubicBezTo>
                  <a:lnTo>
                    <a:pt x="868" y="770"/>
                  </a:lnTo>
                  <a:cubicBezTo>
                    <a:pt x="908" y="790"/>
                    <a:pt x="967" y="809"/>
                    <a:pt x="1026" y="809"/>
                  </a:cubicBezTo>
                  <a:lnTo>
                    <a:pt x="1026" y="586"/>
                  </a:lnTo>
                  <a:cubicBezTo>
                    <a:pt x="967" y="586"/>
                    <a:pt x="908" y="579"/>
                    <a:pt x="868" y="546"/>
                  </a:cubicBezTo>
                  <a:lnTo>
                    <a:pt x="66" y="80"/>
                  </a:lnTo>
                  <a:cubicBezTo>
                    <a:pt x="27" y="53"/>
                    <a:pt x="7" y="27"/>
                    <a:pt x="0" y="1"/>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67"/>
            <p:cNvSpPr/>
            <p:nvPr/>
          </p:nvSpPr>
          <p:spPr>
            <a:xfrm>
              <a:off x="7488898" y="3293167"/>
              <a:ext cx="77519" cy="55285"/>
            </a:xfrm>
            <a:custGeom>
              <a:avLst/>
              <a:gdLst/>
              <a:ahLst/>
              <a:cxnLst/>
              <a:rect l="l" t="t" r="r" b="b"/>
              <a:pathLst>
                <a:path w="1684" h="1201" extrusionOk="0">
                  <a:moveTo>
                    <a:pt x="651" y="1"/>
                  </a:moveTo>
                  <a:cubicBezTo>
                    <a:pt x="594" y="1"/>
                    <a:pt x="536" y="12"/>
                    <a:pt x="493" y="35"/>
                  </a:cubicBezTo>
                  <a:lnTo>
                    <a:pt x="66" y="285"/>
                  </a:lnTo>
                  <a:cubicBezTo>
                    <a:pt x="20" y="312"/>
                    <a:pt x="0" y="344"/>
                    <a:pt x="0" y="377"/>
                  </a:cubicBezTo>
                  <a:lnTo>
                    <a:pt x="0" y="607"/>
                  </a:lnTo>
                  <a:cubicBezTo>
                    <a:pt x="0" y="640"/>
                    <a:pt x="20" y="673"/>
                    <a:pt x="66" y="693"/>
                  </a:cubicBezTo>
                  <a:lnTo>
                    <a:pt x="868" y="1166"/>
                  </a:lnTo>
                  <a:cubicBezTo>
                    <a:pt x="914" y="1189"/>
                    <a:pt x="972" y="1201"/>
                    <a:pt x="1029" y="1201"/>
                  </a:cubicBezTo>
                  <a:cubicBezTo>
                    <a:pt x="1087" y="1201"/>
                    <a:pt x="1144" y="1189"/>
                    <a:pt x="1190" y="1166"/>
                  </a:cubicBezTo>
                  <a:lnTo>
                    <a:pt x="1617" y="916"/>
                  </a:lnTo>
                  <a:cubicBezTo>
                    <a:pt x="1657" y="890"/>
                    <a:pt x="1683" y="857"/>
                    <a:pt x="1683" y="824"/>
                  </a:cubicBezTo>
                  <a:lnTo>
                    <a:pt x="1683" y="594"/>
                  </a:lnTo>
                  <a:cubicBezTo>
                    <a:pt x="1683" y="561"/>
                    <a:pt x="1664" y="529"/>
                    <a:pt x="1617" y="509"/>
                  </a:cubicBezTo>
                  <a:lnTo>
                    <a:pt x="809" y="35"/>
                  </a:lnTo>
                  <a:cubicBezTo>
                    <a:pt x="766" y="12"/>
                    <a:pt x="709" y="1"/>
                    <a:pt x="651"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67"/>
            <p:cNvSpPr/>
            <p:nvPr/>
          </p:nvSpPr>
          <p:spPr>
            <a:xfrm>
              <a:off x="7488898" y="3293167"/>
              <a:ext cx="77519" cy="55285"/>
            </a:xfrm>
            <a:custGeom>
              <a:avLst/>
              <a:gdLst/>
              <a:ahLst/>
              <a:cxnLst/>
              <a:rect l="l" t="t" r="r" b="b"/>
              <a:pathLst>
                <a:path w="1684" h="1201" extrusionOk="0">
                  <a:moveTo>
                    <a:pt x="651" y="1"/>
                  </a:moveTo>
                  <a:cubicBezTo>
                    <a:pt x="594" y="1"/>
                    <a:pt x="536" y="12"/>
                    <a:pt x="493" y="35"/>
                  </a:cubicBezTo>
                  <a:lnTo>
                    <a:pt x="66" y="285"/>
                  </a:lnTo>
                  <a:cubicBezTo>
                    <a:pt x="20" y="312"/>
                    <a:pt x="0" y="344"/>
                    <a:pt x="0" y="377"/>
                  </a:cubicBezTo>
                  <a:lnTo>
                    <a:pt x="0" y="607"/>
                  </a:lnTo>
                  <a:cubicBezTo>
                    <a:pt x="0" y="640"/>
                    <a:pt x="20" y="673"/>
                    <a:pt x="66" y="693"/>
                  </a:cubicBezTo>
                  <a:lnTo>
                    <a:pt x="868" y="1166"/>
                  </a:lnTo>
                  <a:cubicBezTo>
                    <a:pt x="914" y="1189"/>
                    <a:pt x="972" y="1201"/>
                    <a:pt x="1029" y="1201"/>
                  </a:cubicBezTo>
                  <a:cubicBezTo>
                    <a:pt x="1087" y="1201"/>
                    <a:pt x="1144" y="1189"/>
                    <a:pt x="1190" y="1166"/>
                  </a:cubicBezTo>
                  <a:lnTo>
                    <a:pt x="1617" y="916"/>
                  </a:lnTo>
                  <a:cubicBezTo>
                    <a:pt x="1657" y="890"/>
                    <a:pt x="1683" y="857"/>
                    <a:pt x="1683" y="824"/>
                  </a:cubicBezTo>
                  <a:lnTo>
                    <a:pt x="1683" y="594"/>
                  </a:lnTo>
                  <a:cubicBezTo>
                    <a:pt x="1683" y="561"/>
                    <a:pt x="1664" y="529"/>
                    <a:pt x="1617" y="509"/>
                  </a:cubicBezTo>
                  <a:lnTo>
                    <a:pt x="809" y="35"/>
                  </a:lnTo>
                  <a:cubicBezTo>
                    <a:pt x="766" y="12"/>
                    <a:pt x="709" y="1"/>
                    <a:pt x="651" y="1"/>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67"/>
            <p:cNvSpPr/>
            <p:nvPr/>
          </p:nvSpPr>
          <p:spPr>
            <a:xfrm>
              <a:off x="7487655" y="3293167"/>
              <a:ext cx="79958" cy="44698"/>
            </a:xfrm>
            <a:custGeom>
              <a:avLst/>
              <a:gdLst/>
              <a:ahLst/>
              <a:cxnLst/>
              <a:rect l="l" t="t" r="r" b="b"/>
              <a:pathLst>
                <a:path w="1737" h="971" extrusionOk="0">
                  <a:moveTo>
                    <a:pt x="678" y="1"/>
                  </a:moveTo>
                  <a:cubicBezTo>
                    <a:pt x="621" y="1"/>
                    <a:pt x="563" y="12"/>
                    <a:pt x="520" y="35"/>
                  </a:cubicBezTo>
                  <a:lnTo>
                    <a:pt x="93" y="285"/>
                  </a:lnTo>
                  <a:cubicBezTo>
                    <a:pt x="1" y="331"/>
                    <a:pt x="1" y="417"/>
                    <a:pt x="93" y="463"/>
                  </a:cubicBezTo>
                  <a:lnTo>
                    <a:pt x="895" y="936"/>
                  </a:lnTo>
                  <a:cubicBezTo>
                    <a:pt x="941" y="959"/>
                    <a:pt x="999" y="971"/>
                    <a:pt x="1056" y="971"/>
                  </a:cubicBezTo>
                  <a:cubicBezTo>
                    <a:pt x="1114" y="971"/>
                    <a:pt x="1171" y="959"/>
                    <a:pt x="1217" y="936"/>
                  </a:cubicBezTo>
                  <a:lnTo>
                    <a:pt x="1644" y="686"/>
                  </a:lnTo>
                  <a:cubicBezTo>
                    <a:pt x="1737" y="640"/>
                    <a:pt x="1737" y="555"/>
                    <a:pt x="1644" y="509"/>
                  </a:cubicBezTo>
                  <a:lnTo>
                    <a:pt x="836" y="35"/>
                  </a:lnTo>
                  <a:cubicBezTo>
                    <a:pt x="793" y="12"/>
                    <a:pt x="736" y="1"/>
                    <a:pt x="678"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67"/>
            <p:cNvSpPr/>
            <p:nvPr/>
          </p:nvSpPr>
          <p:spPr>
            <a:xfrm>
              <a:off x="7488898" y="3311441"/>
              <a:ext cx="47229" cy="37240"/>
            </a:xfrm>
            <a:custGeom>
              <a:avLst/>
              <a:gdLst/>
              <a:ahLst/>
              <a:cxnLst/>
              <a:rect l="l" t="t" r="r" b="b"/>
              <a:pathLst>
                <a:path w="1026" h="809" extrusionOk="0">
                  <a:moveTo>
                    <a:pt x="0" y="0"/>
                  </a:moveTo>
                  <a:lnTo>
                    <a:pt x="0" y="210"/>
                  </a:lnTo>
                  <a:cubicBezTo>
                    <a:pt x="0" y="243"/>
                    <a:pt x="13" y="276"/>
                    <a:pt x="66" y="296"/>
                  </a:cubicBezTo>
                  <a:lnTo>
                    <a:pt x="868" y="769"/>
                  </a:lnTo>
                  <a:cubicBezTo>
                    <a:pt x="907" y="789"/>
                    <a:pt x="967" y="809"/>
                    <a:pt x="1026" y="809"/>
                  </a:cubicBezTo>
                  <a:lnTo>
                    <a:pt x="1026" y="585"/>
                  </a:lnTo>
                  <a:cubicBezTo>
                    <a:pt x="967" y="585"/>
                    <a:pt x="907" y="579"/>
                    <a:pt x="868" y="546"/>
                  </a:cubicBezTo>
                  <a:lnTo>
                    <a:pt x="66" y="79"/>
                  </a:lnTo>
                  <a:cubicBezTo>
                    <a:pt x="33" y="53"/>
                    <a:pt x="7" y="26"/>
                    <a:pt x="0" y="0"/>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67"/>
            <p:cNvSpPr/>
            <p:nvPr/>
          </p:nvSpPr>
          <p:spPr>
            <a:xfrm>
              <a:off x="7661376" y="3482307"/>
              <a:ext cx="94781" cy="65504"/>
            </a:xfrm>
            <a:custGeom>
              <a:avLst/>
              <a:gdLst/>
              <a:ahLst/>
              <a:cxnLst/>
              <a:rect l="l" t="t" r="r" b="b"/>
              <a:pathLst>
                <a:path w="2059" h="1423" extrusionOk="0">
                  <a:moveTo>
                    <a:pt x="1029" y="1"/>
                  </a:moveTo>
                  <a:cubicBezTo>
                    <a:pt x="972" y="1"/>
                    <a:pt x="914" y="12"/>
                    <a:pt x="868" y="35"/>
                  </a:cubicBezTo>
                  <a:lnTo>
                    <a:pt x="66" y="509"/>
                  </a:lnTo>
                  <a:cubicBezTo>
                    <a:pt x="20" y="528"/>
                    <a:pt x="1" y="561"/>
                    <a:pt x="1" y="594"/>
                  </a:cubicBezTo>
                  <a:lnTo>
                    <a:pt x="1" y="824"/>
                  </a:lnTo>
                  <a:cubicBezTo>
                    <a:pt x="1" y="857"/>
                    <a:pt x="20" y="890"/>
                    <a:pt x="66" y="916"/>
                  </a:cubicBezTo>
                  <a:lnTo>
                    <a:pt x="868" y="1383"/>
                  </a:lnTo>
                  <a:cubicBezTo>
                    <a:pt x="914" y="1409"/>
                    <a:pt x="972" y="1422"/>
                    <a:pt x="1029" y="1422"/>
                  </a:cubicBezTo>
                  <a:cubicBezTo>
                    <a:pt x="1087" y="1422"/>
                    <a:pt x="1144" y="1409"/>
                    <a:pt x="1190" y="1383"/>
                  </a:cubicBezTo>
                  <a:lnTo>
                    <a:pt x="1993" y="916"/>
                  </a:lnTo>
                  <a:cubicBezTo>
                    <a:pt x="2039" y="890"/>
                    <a:pt x="2058" y="857"/>
                    <a:pt x="2058" y="824"/>
                  </a:cubicBezTo>
                  <a:lnTo>
                    <a:pt x="2058" y="594"/>
                  </a:lnTo>
                  <a:cubicBezTo>
                    <a:pt x="2058" y="561"/>
                    <a:pt x="2045" y="528"/>
                    <a:pt x="1993" y="509"/>
                  </a:cubicBezTo>
                  <a:lnTo>
                    <a:pt x="1190" y="35"/>
                  </a:lnTo>
                  <a:cubicBezTo>
                    <a:pt x="1144" y="12"/>
                    <a:pt x="1087" y="1"/>
                    <a:pt x="102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67"/>
            <p:cNvSpPr/>
            <p:nvPr/>
          </p:nvSpPr>
          <p:spPr>
            <a:xfrm>
              <a:off x="7661975" y="3483595"/>
              <a:ext cx="93262" cy="53029"/>
            </a:xfrm>
            <a:custGeom>
              <a:avLst/>
              <a:gdLst/>
              <a:ahLst/>
              <a:cxnLst/>
              <a:rect l="l" t="t" r="r" b="b"/>
              <a:pathLst>
                <a:path w="2026" h="1152" extrusionOk="0">
                  <a:moveTo>
                    <a:pt x="1013" y="1"/>
                  </a:moveTo>
                  <a:cubicBezTo>
                    <a:pt x="954" y="1"/>
                    <a:pt x="908" y="7"/>
                    <a:pt x="862" y="34"/>
                  </a:cubicBezTo>
                  <a:lnTo>
                    <a:pt x="60" y="500"/>
                  </a:lnTo>
                  <a:cubicBezTo>
                    <a:pt x="20" y="520"/>
                    <a:pt x="1" y="553"/>
                    <a:pt x="1" y="573"/>
                  </a:cubicBezTo>
                  <a:cubicBezTo>
                    <a:pt x="1" y="599"/>
                    <a:pt x="27" y="625"/>
                    <a:pt x="60" y="652"/>
                  </a:cubicBezTo>
                  <a:lnTo>
                    <a:pt x="862" y="1118"/>
                  </a:lnTo>
                  <a:cubicBezTo>
                    <a:pt x="908" y="1138"/>
                    <a:pt x="954" y="1151"/>
                    <a:pt x="1013" y="1151"/>
                  </a:cubicBezTo>
                  <a:cubicBezTo>
                    <a:pt x="1072" y="1151"/>
                    <a:pt x="1125" y="1138"/>
                    <a:pt x="1158" y="1118"/>
                  </a:cubicBezTo>
                  <a:lnTo>
                    <a:pt x="1966" y="652"/>
                  </a:lnTo>
                  <a:cubicBezTo>
                    <a:pt x="2006" y="632"/>
                    <a:pt x="2026" y="599"/>
                    <a:pt x="2026" y="573"/>
                  </a:cubicBezTo>
                  <a:cubicBezTo>
                    <a:pt x="2026" y="553"/>
                    <a:pt x="1999" y="527"/>
                    <a:pt x="1966" y="500"/>
                  </a:cubicBezTo>
                  <a:lnTo>
                    <a:pt x="1158" y="34"/>
                  </a:lnTo>
                  <a:cubicBezTo>
                    <a:pt x="1118" y="14"/>
                    <a:pt x="1072" y="1"/>
                    <a:pt x="1013"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67"/>
            <p:cNvSpPr/>
            <p:nvPr/>
          </p:nvSpPr>
          <p:spPr>
            <a:xfrm>
              <a:off x="7660456" y="3482399"/>
              <a:ext cx="96898" cy="55423"/>
            </a:xfrm>
            <a:custGeom>
              <a:avLst/>
              <a:gdLst/>
              <a:ahLst/>
              <a:cxnLst/>
              <a:rect l="l" t="t" r="r" b="b"/>
              <a:pathLst>
                <a:path w="2105" h="1204" extrusionOk="0">
                  <a:moveTo>
                    <a:pt x="1053" y="46"/>
                  </a:moveTo>
                  <a:cubicBezTo>
                    <a:pt x="1099" y="46"/>
                    <a:pt x="1158" y="53"/>
                    <a:pt x="1191" y="79"/>
                  </a:cubicBezTo>
                  <a:lnTo>
                    <a:pt x="1999" y="546"/>
                  </a:lnTo>
                  <a:cubicBezTo>
                    <a:pt x="2032" y="559"/>
                    <a:pt x="2045" y="586"/>
                    <a:pt x="2045" y="605"/>
                  </a:cubicBezTo>
                  <a:cubicBezTo>
                    <a:pt x="2045" y="618"/>
                    <a:pt x="2032" y="645"/>
                    <a:pt x="1999" y="658"/>
                  </a:cubicBezTo>
                  <a:lnTo>
                    <a:pt x="1191" y="1131"/>
                  </a:lnTo>
                  <a:cubicBezTo>
                    <a:pt x="1158" y="1151"/>
                    <a:pt x="1105" y="1164"/>
                    <a:pt x="1053" y="1164"/>
                  </a:cubicBezTo>
                  <a:cubicBezTo>
                    <a:pt x="1007" y="1164"/>
                    <a:pt x="948" y="1151"/>
                    <a:pt x="915" y="1131"/>
                  </a:cubicBezTo>
                  <a:lnTo>
                    <a:pt x="106" y="658"/>
                  </a:lnTo>
                  <a:cubicBezTo>
                    <a:pt x="73" y="645"/>
                    <a:pt x="60" y="618"/>
                    <a:pt x="60" y="605"/>
                  </a:cubicBezTo>
                  <a:cubicBezTo>
                    <a:pt x="60" y="586"/>
                    <a:pt x="73" y="559"/>
                    <a:pt x="106" y="546"/>
                  </a:cubicBezTo>
                  <a:lnTo>
                    <a:pt x="915" y="79"/>
                  </a:lnTo>
                  <a:cubicBezTo>
                    <a:pt x="948" y="53"/>
                    <a:pt x="1007" y="46"/>
                    <a:pt x="1053" y="46"/>
                  </a:cubicBezTo>
                  <a:close/>
                  <a:moveTo>
                    <a:pt x="1053" y="0"/>
                  </a:moveTo>
                  <a:cubicBezTo>
                    <a:pt x="994" y="0"/>
                    <a:pt x="934" y="20"/>
                    <a:pt x="895" y="46"/>
                  </a:cubicBezTo>
                  <a:lnTo>
                    <a:pt x="93" y="513"/>
                  </a:lnTo>
                  <a:cubicBezTo>
                    <a:pt x="1" y="559"/>
                    <a:pt x="1" y="645"/>
                    <a:pt x="93" y="691"/>
                  </a:cubicBezTo>
                  <a:lnTo>
                    <a:pt x="895" y="1164"/>
                  </a:lnTo>
                  <a:cubicBezTo>
                    <a:pt x="934" y="1184"/>
                    <a:pt x="994" y="1204"/>
                    <a:pt x="1053" y="1204"/>
                  </a:cubicBezTo>
                  <a:cubicBezTo>
                    <a:pt x="1112" y="1204"/>
                    <a:pt x="1171" y="1184"/>
                    <a:pt x="1210" y="1164"/>
                  </a:cubicBezTo>
                  <a:lnTo>
                    <a:pt x="2013" y="691"/>
                  </a:lnTo>
                  <a:cubicBezTo>
                    <a:pt x="2105" y="645"/>
                    <a:pt x="2105" y="559"/>
                    <a:pt x="2013" y="513"/>
                  </a:cubicBezTo>
                  <a:lnTo>
                    <a:pt x="1210" y="46"/>
                  </a:lnTo>
                  <a:cubicBezTo>
                    <a:pt x="1171" y="14"/>
                    <a:pt x="1112" y="0"/>
                    <a:pt x="105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67"/>
            <p:cNvSpPr/>
            <p:nvPr/>
          </p:nvSpPr>
          <p:spPr>
            <a:xfrm>
              <a:off x="7661376" y="3511168"/>
              <a:ext cx="47275" cy="37240"/>
            </a:xfrm>
            <a:custGeom>
              <a:avLst/>
              <a:gdLst/>
              <a:ahLst/>
              <a:cxnLst/>
              <a:rect l="l" t="t" r="r" b="b"/>
              <a:pathLst>
                <a:path w="1027" h="809" extrusionOk="0">
                  <a:moveTo>
                    <a:pt x="1" y="0"/>
                  </a:moveTo>
                  <a:lnTo>
                    <a:pt x="1" y="210"/>
                  </a:lnTo>
                  <a:cubicBezTo>
                    <a:pt x="1" y="243"/>
                    <a:pt x="14" y="276"/>
                    <a:pt x="66" y="296"/>
                  </a:cubicBezTo>
                  <a:lnTo>
                    <a:pt x="868" y="769"/>
                  </a:lnTo>
                  <a:cubicBezTo>
                    <a:pt x="908" y="789"/>
                    <a:pt x="967" y="809"/>
                    <a:pt x="1026" y="809"/>
                  </a:cubicBezTo>
                  <a:lnTo>
                    <a:pt x="1026" y="585"/>
                  </a:lnTo>
                  <a:cubicBezTo>
                    <a:pt x="967" y="585"/>
                    <a:pt x="908" y="579"/>
                    <a:pt x="868" y="546"/>
                  </a:cubicBezTo>
                  <a:lnTo>
                    <a:pt x="66" y="79"/>
                  </a:lnTo>
                  <a:cubicBezTo>
                    <a:pt x="27" y="46"/>
                    <a:pt x="7" y="26"/>
                    <a:pt x="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67"/>
            <p:cNvSpPr/>
            <p:nvPr/>
          </p:nvSpPr>
          <p:spPr>
            <a:xfrm>
              <a:off x="7660778" y="3507209"/>
              <a:ext cx="2164" cy="3959"/>
            </a:xfrm>
            <a:custGeom>
              <a:avLst/>
              <a:gdLst/>
              <a:ahLst/>
              <a:cxnLst/>
              <a:rect l="l" t="t" r="r" b="b"/>
              <a:pathLst>
                <a:path w="47" h="86" extrusionOk="0">
                  <a:moveTo>
                    <a:pt x="46" y="1"/>
                  </a:moveTo>
                  <a:cubicBezTo>
                    <a:pt x="14" y="14"/>
                    <a:pt x="0" y="53"/>
                    <a:pt x="14" y="86"/>
                  </a:cubicBezTo>
                  <a:lnTo>
                    <a:pt x="14" y="66"/>
                  </a:lnTo>
                  <a:cubicBezTo>
                    <a:pt x="14" y="40"/>
                    <a:pt x="20" y="14"/>
                    <a:pt x="4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67"/>
            <p:cNvSpPr/>
            <p:nvPr/>
          </p:nvSpPr>
          <p:spPr>
            <a:xfrm>
              <a:off x="7575114" y="3432409"/>
              <a:ext cx="94781" cy="65458"/>
            </a:xfrm>
            <a:custGeom>
              <a:avLst/>
              <a:gdLst/>
              <a:ahLst/>
              <a:cxnLst/>
              <a:rect l="l" t="t" r="r" b="b"/>
              <a:pathLst>
                <a:path w="2059" h="1422" extrusionOk="0">
                  <a:moveTo>
                    <a:pt x="1030" y="0"/>
                  </a:moveTo>
                  <a:cubicBezTo>
                    <a:pt x="972" y="0"/>
                    <a:pt x="915" y="12"/>
                    <a:pt x="869" y="35"/>
                  </a:cubicBezTo>
                  <a:lnTo>
                    <a:pt x="67" y="508"/>
                  </a:lnTo>
                  <a:cubicBezTo>
                    <a:pt x="21" y="528"/>
                    <a:pt x="1" y="561"/>
                    <a:pt x="1" y="593"/>
                  </a:cubicBezTo>
                  <a:lnTo>
                    <a:pt x="1" y="823"/>
                  </a:lnTo>
                  <a:cubicBezTo>
                    <a:pt x="1" y="856"/>
                    <a:pt x="21" y="889"/>
                    <a:pt x="67" y="916"/>
                  </a:cubicBezTo>
                  <a:lnTo>
                    <a:pt x="869" y="1382"/>
                  </a:lnTo>
                  <a:cubicBezTo>
                    <a:pt x="915" y="1409"/>
                    <a:pt x="972" y="1422"/>
                    <a:pt x="1030" y="1422"/>
                  </a:cubicBezTo>
                  <a:cubicBezTo>
                    <a:pt x="1087" y="1422"/>
                    <a:pt x="1145" y="1409"/>
                    <a:pt x="1191" y="1382"/>
                  </a:cubicBezTo>
                  <a:lnTo>
                    <a:pt x="1993" y="916"/>
                  </a:lnTo>
                  <a:cubicBezTo>
                    <a:pt x="2039" y="889"/>
                    <a:pt x="2059" y="856"/>
                    <a:pt x="2059" y="823"/>
                  </a:cubicBezTo>
                  <a:lnTo>
                    <a:pt x="2059" y="593"/>
                  </a:lnTo>
                  <a:cubicBezTo>
                    <a:pt x="2059" y="561"/>
                    <a:pt x="2045" y="528"/>
                    <a:pt x="1993" y="508"/>
                  </a:cubicBezTo>
                  <a:lnTo>
                    <a:pt x="1191" y="35"/>
                  </a:lnTo>
                  <a:cubicBezTo>
                    <a:pt x="1145" y="12"/>
                    <a:pt x="1087" y="0"/>
                    <a:pt x="103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67"/>
            <p:cNvSpPr/>
            <p:nvPr/>
          </p:nvSpPr>
          <p:spPr>
            <a:xfrm>
              <a:off x="7576035" y="3433376"/>
              <a:ext cx="93262" cy="52983"/>
            </a:xfrm>
            <a:custGeom>
              <a:avLst/>
              <a:gdLst/>
              <a:ahLst/>
              <a:cxnLst/>
              <a:rect l="l" t="t" r="r" b="b"/>
              <a:pathLst>
                <a:path w="2026" h="1151" extrusionOk="0">
                  <a:moveTo>
                    <a:pt x="1013" y="0"/>
                  </a:moveTo>
                  <a:cubicBezTo>
                    <a:pt x="954" y="0"/>
                    <a:pt x="908" y="7"/>
                    <a:pt x="868" y="33"/>
                  </a:cubicBezTo>
                  <a:lnTo>
                    <a:pt x="60" y="500"/>
                  </a:lnTo>
                  <a:cubicBezTo>
                    <a:pt x="20" y="513"/>
                    <a:pt x="1" y="553"/>
                    <a:pt x="1" y="572"/>
                  </a:cubicBezTo>
                  <a:cubicBezTo>
                    <a:pt x="1" y="599"/>
                    <a:pt x="27" y="625"/>
                    <a:pt x="60" y="651"/>
                  </a:cubicBezTo>
                  <a:lnTo>
                    <a:pt x="868" y="1118"/>
                  </a:lnTo>
                  <a:cubicBezTo>
                    <a:pt x="908" y="1131"/>
                    <a:pt x="954" y="1151"/>
                    <a:pt x="1013" y="1151"/>
                  </a:cubicBezTo>
                  <a:cubicBezTo>
                    <a:pt x="1066" y="1151"/>
                    <a:pt x="1118" y="1144"/>
                    <a:pt x="1164" y="1118"/>
                  </a:cubicBezTo>
                  <a:lnTo>
                    <a:pt x="1966" y="651"/>
                  </a:lnTo>
                  <a:cubicBezTo>
                    <a:pt x="2006" y="632"/>
                    <a:pt x="2025" y="599"/>
                    <a:pt x="2025" y="572"/>
                  </a:cubicBezTo>
                  <a:cubicBezTo>
                    <a:pt x="2025" y="546"/>
                    <a:pt x="1999" y="526"/>
                    <a:pt x="1966" y="500"/>
                  </a:cubicBezTo>
                  <a:lnTo>
                    <a:pt x="1164" y="33"/>
                  </a:lnTo>
                  <a:cubicBezTo>
                    <a:pt x="1118" y="14"/>
                    <a:pt x="1072" y="0"/>
                    <a:pt x="101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67"/>
            <p:cNvSpPr/>
            <p:nvPr/>
          </p:nvSpPr>
          <p:spPr>
            <a:xfrm>
              <a:off x="7574239" y="3432179"/>
              <a:ext cx="96852" cy="55423"/>
            </a:xfrm>
            <a:custGeom>
              <a:avLst/>
              <a:gdLst/>
              <a:ahLst/>
              <a:cxnLst/>
              <a:rect l="l" t="t" r="r" b="b"/>
              <a:pathLst>
                <a:path w="2104" h="1204" extrusionOk="0">
                  <a:moveTo>
                    <a:pt x="1052" y="40"/>
                  </a:moveTo>
                  <a:cubicBezTo>
                    <a:pt x="1105" y="40"/>
                    <a:pt x="1157" y="46"/>
                    <a:pt x="1190" y="72"/>
                  </a:cubicBezTo>
                  <a:lnTo>
                    <a:pt x="1999" y="546"/>
                  </a:lnTo>
                  <a:cubicBezTo>
                    <a:pt x="2032" y="559"/>
                    <a:pt x="2045" y="585"/>
                    <a:pt x="2045" y="598"/>
                  </a:cubicBezTo>
                  <a:cubicBezTo>
                    <a:pt x="2045" y="618"/>
                    <a:pt x="2032" y="644"/>
                    <a:pt x="1999" y="658"/>
                  </a:cubicBezTo>
                  <a:lnTo>
                    <a:pt x="1190" y="1124"/>
                  </a:lnTo>
                  <a:cubicBezTo>
                    <a:pt x="1157" y="1151"/>
                    <a:pt x="1105" y="1157"/>
                    <a:pt x="1052" y="1157"/>
                  </a:cubicBezTo>
                  <a:cubicBezTo>
                    <a:pt x="1006" y="1157"/>
                    <a:pt x="947" y="1151"/>
                    <a:pt x="914" y="1124"/>
                  </a:cubicBezTo>
                  <a:lnTo>
                    <a:pt x="105" y="658"/>
                  </a:lnTo>
                  <a:cubicBezTo>
                    <a:pt x="72" y="644"/>
                    <a:pt x="59" y="618"/>
                    <a:pt x="59" y="598"/>
                  </a:cubicBezTo>
                  <a:cubicBezTo>
                    <a:pt x="59" y="585"/>
                    <a:pt x="72" y="559"/>
                    <a:pt x="105" y="546"/>
                  </a:cubicBezTo>
                  <a:lnTo>
                    <a:pt x="914" y="72"/>
                  </a:lnTo>
                  <a:cubicBezTo>
                    <a:pt x="947" y="59"/>
                    <a:pt x="1006" y="40"/>
                    <a:pt x="1052" y="40"/>
                  </a:cubicBezTo>
                  <a:close/>
                  <a:moveTo>
                    <a:pt x="1052" y="0"/>
                  </a:moveTo>
                  <a:cubicBezTo>
                    <a:pt x="993" y="0"/>
                    <a:pt x="940" y="20"/>
                    <a:pt x="894" y="40"/>
                  </a:cubicBezTo>
                  <a:lnTo>
                    <a:pt x="92" y="513"/>
                  </a:lnTo>
                  <a:cubicBezTo>
                    <a:pt x="0" y="559"/>
                    <a:pt x="0" y="644"/>
                    <a:pt x="92" y="690"/>
                  </a:cubicBezTo>
                  <a:lnTo>
                    <a:pt x="894" y="1157"/>
                  </a:lnTo>
                  <a:cubicBezTo>
                    <a:pt x="940" y="1183"/>
                    <a:pt x="993" y="1203"/>
                    <a:pt x="1052" y="1203"/>
                  </a:cubicBezTo>
                  <a:cubicBezTo>
                    <a:pt x="1111" y="1203"/>
                    <a:pt x="1170" y="1183"/>
                    <a:pt x="1210" y="1157"/>
                  </a:cubicBezTo>
                  <a:lnTo>
                    <a:pt x="2012" y="690"/>
                  </a:lnTo>
                  <a:cubicBezTo>
                    <a:pt x="2104" y="644"/>
                    <a:pt x="2104" y="559"/>
                    <a:pt x="2012" y="513"/>
                  </a:cubicBezTo>
                  <a:lnTo>
                    <a:pt x="1210" y="40"/>
                  </a:lnTo>
                  <a:cubicBezTo>
                    <a:pt x="1170" y="20"/>
                    <a:pt x="1111" y="0"/>
                    <a:pt x="105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67"/>
            <p:cNvSpPr/>
            <p:nvPr/>
          </p:nvSpPr>
          <p:spPr>
            <a:xfrm>
              <a:off x="7575114" y="3460902"/>
              <a:ext cx="47275" cy="37286"/>
            </a:xfrm>
            <a:custGeom>
              <a:avLst/>
              <a:gdLst/>
              <a:ahLst/>
              <a:cxnLst/>
              <a:rect l="l" t="t" r="r" b="b"/>
              <a:pathLst>
                <a:path w="1027" h="810" extrusionOk="0">
                  <a:moveTo>
                    <a:pt x="1" y="1"/>
                  </a:moveTo>
                  <a:lnTo>
                    <a:pt x="1" y="204"/>
                  </a:lnTo>
                  <a:cubicBezTo>
                    <a:pt x="1" y="237"/>
                    <a:pt x="14" y="270"/>
                    <a:pt x="67" y="297"/>
                  </a:cubicBezTo>
                  <a:lnTo>
                    <a:pt x="869" y="763"/>
                  </a:lnTo>
                  <a:cubicBezTo>
                    <a:pt x="908" y="790"/>
                    <a:pt x="967" y="809"/>
                    <a:pt x="1026" y="809"/>
                  </a:cubicBezTo>
                  <a:lnTo>
                    <a:pt x="1026" y="586"/>
                  </a:lnTo>
                  <a:cubicBezTo>
                    <a:pt x="967" y="586"/>
                    <a:pt x="908" y="579"/>
                    <a:pt x="869" y="546"/>
                  </a:cubicBezTo>
                  <a:lnTo>
                    <a:pt x="67" y="73"/>
                  </a:lnTo>
                  <a:cubicBezTo>
                    <a:pt x="34" y="53"/>
                    <a:pt x="7" y="27"/>
                    <a:pt x="1"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67"/>
            <p:cNvSpPr/>
            <p:nvPr/>
          </p:nvSpPr>
          <p:spPr>
            <a:xfrm>
              <a:off x="7574608" y="3456667"/>
              <a:ext cx="2071" cy="4281"/>
            </a:xfrm>
            <a:custGeom>
              <a:avLst/>
              <a:gdLst/>
              <a:ahLst/>
              <a:cxnLst/>
              <a:rect l="l" t="t" r="r" b="b"/>
              <a:pathLst>
                <a:path w="45" h="93" extrusionOk="0">
                  <a:moveTo>
                    <a:pt x="45" y="1"/>
                  </a:moveTo>
                  <a:cubicBezTo>
                    <a:pt x="40" y="4"/>
                    <a:pt x="37" y="7"/>
                    <a:pt x="33" y="11"/>
                  </a:cubicBezTo>
                  <a:lnTo>
                    <a:pt x="33" y="11"/>
                  </a:lnTo>
                  <a:cubicBezTo>
                    <a:pt x="37" y="7"/>
                    <a:pt x="41" y="4"/>
                    <a:pt x="45" y="1"/>
                  </a:cubicBezTo>
                  <a:close/>
                  <a:moveTo>
                    <a:pt x="33" y="11"/>
                  </a:moveTo>
                  <a:cubicBezTo>
                    <a:pt x="9" y="35"/>
                    <a:pt x="0" y="64"/>
                    <a:pt x="12" y="93"/>
                  </a:cubicBezTo>
                  <a:lnTo>
                    <a:pt x="12" y="66"/>
                  </a:lnTo>
                  <a:cubicBezTo>
                    <a:pt x="12" y="50"/>
                    <a:pt x="16" y="29"/>
                    <a:pt x="33" y="1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67"/>
            <p:cNvSpPr/>
            <p:nvPr/>
          </p:nvSpPr>
          <p:spPr>
            <a:xfrm>
              <a:off x="7488898" y="3382144"/>
              <a:ext cx="94735" cy="65504"/>
            </a:xfrm>
            <a:custGeom>
              <a:avLst/>
              <a:gdLst/>
              <a:ahLst/>
              <a:cxnLst/>
              <a:rect l="l" t="t" r="r" b="b"/>
              <a:pathLst>
                <a:path w="2058" h="1423" extrusionOk="0">
                  <a:moveTo>
                    <a:pt x="1029" y="1"/>
                  </a:moveTo>
                  <a:cubicBezTo>
                    <a:pt x="972" y="1"/>
                    <a:pt x="914" y="12"/>
                    <a:pt x="868" y="35"/>
                  </a:cubicBezTo>
                  <a:lnTo>
                    <a:pt x="66" y="502"/>
                  </a:lnTo>
                  <a:cubicBezTo>
                    <a:pt x="20" y="528"/>
                    <a:pt x="0" y="561"/>
                    <a:pt x="0" y="594"/>
                  </a:cubicBezTo>
                  <a:lnTo>
                    <a:pt x="0" y="824"/>
                  </a:lnTo>
                  <a:cubicBezTo>
                    <a:pt x="7" y="857"/>
                    <a:pt x="20" y="890"/>
                    <a:pt x="66" y="916"/>
                  </a:cubicBezTo>
                  <a:lnTo>
                    <a:pt x="868" y="1383"/>
                  </a:lnTo>
                  <a:cubicBezTo>
                    <a:pt x="914" y="1409"/>
                    <a:pt x="972" y="1422"/>
                    <a:pt x="1029" y="1422"/>
                  </a:cubicBezTo>
                  <a:cubicBezTo>
                    <a:pt x="1087" y="1422"/>
                    <a:pt x="1144" y="1409"/>
                    <a:pt x="1190" y="1383"/>
                  </a:cubicBezTo>
                  <a:lnTo>
                    <a:pt x="1992" y="916"/>
                  </a:lnTo>
                  <a:cubicBezTo>
                    <a:pt x="2032" y="890"/>
                    <a:pt x="2058" y="857"/>
                    <a:pt x="2058" y="824"/>
                  </a:cubicBezTo>
                  <a:lnTo>
                    <a:pt x="2058" y="594"/>
                  </a:lnTo>
                  <a:cubicBezTo>
                    <a:pt x="2058" y="561"/>
                    <a:pt x="2045" y="528"/>
                    <a:pt x="1992" y="502"/>
                  </a:cubicBezTo>
                  <a:lnTo>
                    <a:pt x="1190" y="35"/>
                  </a:lnTo>
                  <a:cubicBezTo>
                    <a:pt x="1144" y="12"/>
                    <a:pt x="1087" y="1"/>
                    <a:pt x="102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67"/>
            <p:cNvSpPr/>
            <p:nvPr/>
          </p:nvSpPr>
          <p:spPr>
            <a:xfrm>
              <a:off x="7489772" y="3383433"/>
              <a:ext cx="93262" cy="53029"/>
            </a:xfrm>
            <a:custGeom>
              <a:avLst/>
              <a:gdLst/>
              <a:ahLst/>
              <a:cxnLst/>
              <a:rect l="l" t="t" r="r" b="b"/>
              <a:pathLst>
                <a:path w="2026" h="1152" extrusionOk="0">
                  <a:moveTo>
                    <a:pt x="1013" y="1"/>
                  </a:moveTo>
                  <a:cubicBezTo>
                    <a:pt x="954" y="1"/>
                    <a:pt x="908" y="7"/>
                    <a:pt x="869" y="34"/>
                  </a:cubicBezTo>
                  <a:lnTo>
                    <a:pt x="60" y="500"/>
                  </a:lnTo>
                  <a:cubicBezTo>
                    <a:pt x="21" y="513"/>
                    <a:pt x="1" y="553"/>
                    <a:pt x="1" y="573"/>
                  </a:cubicBezTo>
                  <a:cubicBezTo>
                    <a:pt x="1" y="599"/>
                    <a:pt x="27" y="625"/>
                    <a:pt x="60" y="652"/>
                  </a:cubicBezTo>
                  <a:lnTo>
                    <a:pt x="869" y="1118"/>
                  </a:lnTo>
                  <a:cubicBezTo>
                    <a:pt x="908" y="1131"/>
                    <a:pt x="954" y="1151"/>
                    <a:pt x="1013" y="1151"/>
                  </a:cubicBezTo>
                  <a:cubicBezTo>
                    <a:pt x="1066" y="1151"/>
                    <a:pt x="1119" y="1131"/>
                    <a:pt x="1165" y="1118"/>
                  </a:cubicBezTo>
                  <a:lnTo>
                    <a:pt x="1967" y="652"/>
                  </a:lnTo>
                  <a:cubicBezTo>
                    <a:pt x="2006" y="632"/>
                    <a:pt x="2026" y="599"/>
                    <a:pt x="2026" y="573"/>
                  </a:cubicBezTo>
                  <a:cubicBezTo>
                    <a:pt x="2026" y="546"/>
                    <a:pt x="2000" y="527"/>
                    <a:pt x="1967" y="500"/>
                  </a:cubicBezTo>
                  <a:lnTo>
                    <a:pt x="1165" y="34"/>
                  </a:lnTo>
                  <a:cubicBezTo>
                    <a:pt x="1119" y="14"/>
                    <a:pt x="1073" y="1"/>
                    <a:pt x="1013"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67"/>
            <p:cNvSpPr/>
            <p:nvPr/>
          </p:nvSpPr>
          <p:spPr>
            <a:xfrm>
              <a:off x="7487977" y="3382236"/>
              <a:ext cx="96898" cy="55423"/>
            </a:xfrm>
            <a:custGeom>
              <a:avLst/>
              <a:gdLst/>
              <a:ahLst/>
              <a:cxnLst/>
              <a:rect l="l" t="t" r="r" b="b"/>
              <a:pathLst>
                <a:path w="2105" h="1204" extrusionOk="0">
                  <a:moveTo>
                    <a:pt x="1052" y="40"/>
                  </a:moveTo>
                  <a:cubicBezTo>
                    <a:pt x="1105" y="40"/>
                    <a:pt x="1158" y="53"/>
                    <a:pt x="1190" y="73"/>
                  </a:cubicBezTo>
                  <a:lnTo>
                    <a:pt x="1999" y="546"/>
                  </a:lnTo>
                  <a:cubicBezTo>
                    <a:pt x="2032" y="559"/>
                    <a:pt x="2045" y="585"/>
                    <a:pt x="2045" y="599"/>
                  </a:cubicBezTo>
                  <a:cubicBezTo>
                    <a:pt x="2045" y="618"/>
                    <a:pt x="2032" y="645"/>
                    <a:pt x="1999" y="658"/>
                  </a:cubicBezTo>
                  <a:lnTo>
                    <a:pt x="1190" y="1125"/>
                  </a:lnTo>
                  <a:cubicBezTo>
                    <a:pt x="1158" y="1151"/>
                    <a:pt x="1105" y="1157"/>
                    <a:pt x="1052" y="1157"/>
                  </a:cubicBezTo>
                  <a:cubicBezTo>
                    <a:pt x="1006" y="1157"/>
                    <a:pt x="947" y="1151"/>
                    <a:pt x="914" y="1125"/>
                  </a:cubicBezTo>
                  <a:lnTo>
                    <a:pt x="106" y="658"/>
                  </a:lnTo>
                  <a:cubicBezTo>
                    <a:pt x="73" y="645"/>
                    <a:pt x="60" y="618"/>
                    <a:pt x="60" y="599"/>
                  </a:cubicBezTo>
                  <a:cubicBezTo>
                    <a:pt x="60" y="585"/>
                    <a:pt x="73" y="559"/>
                    <a:pt x="106" y="546"/>
                  </a:cubicBezTo>
                  <a:lnTo>
                    <a:pt x="914" y="73"/>
                  </a:lnTo>
                  <a:cubicBezTo>
                    <a:pt x="947" y="53"/>
                    <a:pt x="1006" y="40"/>
                    <a:pt x="1052" y="40"/>
                  </a:cubicBezTo>
                  <a:close/>
                  <a:moveTo>
                    <a:pt x="1052" y="0"/>
                  </a:moveTo>
                  <a:cubicBezTo>
                    <a:pt x="993" y="0"/>
                    <a:pt x="941" y="20"/>
                    <a:pt x="895" y="40"/>
                  </a:cubicBezTo>
                  <a:lnTo>
                    <a:pt x="93" y="513"/>
                  </a:lnTo>
                  <a:cubicBezTo>
                    <a:pt x="1" y="559"/>
                    <a:pt x="1" y="645"/>
                    <a:pt x="93" y="691"/>
                  </a:cubicBezTo>
                  <a:lnTo>
                    <a:pt x="895" y="1157"/>
                  </a:lnTo>
                  <a:cubicBezTo>
                    <a:pt x="941" y="1184"/>
                    <a:pt x="993" y="1203"/>
                    <a:pt x="1052" y="1203"/>
                  </a:cubicBezTo>
                  <a:cubicBezTo>
                    <a:pt x="1112" y="1203"/>
                    <a:pt x="1171" y="1184"/>
                    <a:pt x="1210" y="1157"/>
                  </a:cubicBezTo>
                  <a:lnTo>
                    <a:pt x="2012" y="691"/>
                  </a:lnTo>
                  <a:cubicBezTo>
                    <a:pt x="2104" y="645"/>
                    <a:pt x="2104" y="559"/>
                    <a:pt x="2012" y="513"/>
                  </a:cubicBezTo>
                  <a:lnTo>
                    <a:pt x="1210" y="40"/>
                  </a:lnTo>
                  <a:cubicBezTo>
                    <a:pt x="1171" y="20"/>
                    <a:pt x="1112" y="0"/>
                    <a:pt x="105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67"/>
            <p:cNvSpPr/>
            <p:nvPr/>
          </p:nvSpPr>
          <p:spPr>
            <a:xfrm>
              <a:off x="7489174" y="3410959"/>
              <a:ext cx="47275" cy="37286"/>
            </a:xfrm>
            <a:custGeom>
              <a:avLst/>
              <a:gdLst/>
              <a:ahLst/>
              <a:cxnLst/>
              <a:rect l="l" t="t" r="r" b="b"/>
              <a:pathLst>
                <a:path w="1027" h="810" extrusionOk="0">
                  <a:moveTo>
                    <a:pt x="1" y="1"/>
                  </a:moveTo>
                  <a:lnTo>
                    <a:pt x="1" y="205"/>
                  </a:lnTo>
                  <a:cubicBezTo>
                    <a:pt x="1" y="238"/>
                    <a:pt x="14" y="270"/>
                    <a:pt x="67" y="297"/>
                  </a:cubicBezTo>
                  <a:lnTo>
                    <a:pt x="869" y="764"/>
                  </a:lnTo>
                  <a:cubicBezTo>
                    <a:pt x="915" y="790"/>
                    <a:pt x="967" y="810"/>
                    <a:pt x="1026" y="810"/>
                  </a:cubicBezTo>
                  <a:lnTo>
                    <a:pt x="1026" y="586"/>
                  </a:lnTo>
                  <a:cubicBezTo>
                    <a:pt x="967" y="586"/>
                    <a:pt x="915" y="579"/>
                    <a:pt x="869" y="547"/>
                  </a:cubicBezTo>
                  <a:lnTo>
                    <a:pt x="67" y="73"/>
                  </a:lnTo>
                  <a:cubicBezTo>
                    <a:pt x="27" y="54"/>
                    <a:pt x="7" y="27"/>
                    <a:pt x="1"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67"/>
            <p:cNvSpPr/>
            <p:nvPr/>
          </p:nvSpPr>
          <p:spPr>
            <a:xfrm>
              <a:off x="7488345" y="3406724"/>
              <a:ext cx="2394" cy="4281"/>
            </a:xfrm>
            <a:custGeom>
              <a:avLst/>
              <a:gdLst/>
              <a:ahLst/>
              <a:cxnLst/>
              <a:rect l="l" t="t" r="r" b="b"/>
              <a:pathLst>
                <a:path w="52" h="93" extrusionOk="0">
                  <a:moveTo>
                    <a:pt x="52" y="1"/>
                  </a:moveTo>
                  <a:cubicBezTo>
                    <a:pt x="49" y="3"/>
                    <a:pt x="46" y="6"/>
                    <a:pt x="43" y="8"/>
                  </a:cubicBezTo>
                  <a:lnTo>
                    <a:pt x="43" y="8"/>
                  </a:lnTo>
                  <a:cubicBezTo>
                    <a:pt x="46" y="6"/>
                    <a:pt x="49" y="3"/>
                    <a:pt x="52" y="1"/>
                  </a:cubicBezTo>
                  <a:close/>
                  <a:moveTo>
                    <a:pt x="43" y="8"/>
                  </a:moveTo>
                  <a:lnTo>
                    <a:pt x="43" y="8"/>
                  </a:lnTo>
                  <a:cubicBezTo>
                    <a:pt x="16" y="33"/>
                    <a:pt x="1" y="63"/>
                    <a:pt x="19" y="93"/>
                  </a:cubicBezTo>
                  <a:lnTo>
                    <a:pt x="19" y="67"/>
                  </a:lnTo>
                  <a:cubicBezTo>
                    <a:pt x="19" y="49"/>
                    <a:pt x="24" y="27"/>
                    <a:pt x="43" y="8"/>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67"/>
            <p:cNvSpPr/>
            <p:nvPr/>
          </p:nvSpPr>
          <p:spPr>
            <a:xfrm>
              <a:off x="7583584" y="3526864"/>
              <a:ext cx="95103" cy="65504"/>
            </a:xfrm>
            <a:custGeom>
              <a:avLst/>
              <a:gdLst/>
              <a:ahLst/>
              <a:cxnLst/>
              <a:rect l="l" t="t" r="r" b="b"/>
              <a:pathLst>
                <a:path w="2066" h="1423" extrusionOk="0">
                  <a:moveTo>
                    <a:pt x="1036" y="1"/>
                  </a:moveTo>
                  <a:cubicBezTo>
                    <a:pt x="979" y="1"/>
                    <a:pt x="921" y="14"/>
                    <a:pt x="875" y="40"/>
                  </a:cubicBezTo>
                  <a:lnTo>
                    <a:pt x="67" y="507"/>
                  </a:lnTo>
                  <a:cubicBezTo>
                    <a:pt x="27" y="533"/>
                    <a:pt x="1" y="566"/>
                    <a:pt x="1" y="599"/>
                  </a:cubicBezTo>
                  <a:lnTo>
                    <a:pt x="1" y="829"/>
                  </a:lnTo>
                  <a:cubicBezTo>
                    <a:pt x="1" y="869"/>
                    <a:pt x="27" y="895"/>
                    <a:pt x="67" y="921"/>
                  </a:cubicBezTo>
                  <a:lnTo>
                    <a:pt x="875" y="1388"/>
                  </a:lnTo>
                  <a:cubicBezTo>
                    <a:pt x="921" y="1411"/>
                    <a:pt x="979" y="1423"/>
                    <a:pt x="1036" y="1423"/>
                  </a:cubicBezTo>
                  <a:cubicBezTo>
                    <a:pt x="1094" y="1423"/>
                    <a:pt x="1151" y="1411"/>
                    <a:pt x="1197" y="1388"/>
                  </a:cubicBezTo>
                  <a:lnTo>
                    <a:pt x="2000" y="921"/>
                  </a:lnTo>
                  <a:cubicBezTo>
                    <a:pt x="2039" y="895"/>
                    <a:pt x="2065" y="862"/>
                    <a:pt x="2065" y="829"/>
                  </a:cubicBezTo>
                  <a:lnTo>
                    <a:pt x="2065" y="599"/>
                  </a:lnTo>
                  <a:cubicBezTo>
                    <a:pt x="2065" y="566"/>
                    <a:pt x="2046" y="533"/>
                    <a:pt x="2000" y="507"/>
                  </a:cubicBezTo>
                  <a:lnTo>
                    <a:pt x="1197" y="40"/>
                  </a:lnTo>
                  <a:cubicBezTo>
                    <a:pt x="1151" y="14"/>
                    <a:pt x="1094" y="1"/>
                    <a:pt x="103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67"/>
            <p:cNvSpPr/>
            <p:nvPr/>
          </p:nvSpPr>
          <p:spPr>
            <a:xfrm>
              <a:off x="7584826" y="3528107"/>
              <a:ext cx="92940" cy="53306"/>
            </a:xfrm>
            <a:custGeom>
              <a:avLst/>
              <a:gdLst/>
              <a:ahLst/>
              <a:cxnLst/>
              <a:rect l="l" t="t" r="r" b="b"/>
              <a:pathLst>
                <a:path w="2019" h="1158" extrusionOk="0">
                  <a:moveTo>
                    <a:pt x="1013" y="0"/>
                  </a:moveTo>
                  <a:cubicBezTo>
                    <a:pt x="954" y="0"/>
                    <a:pt x="908" y="13"/>
                    <a:pt x="861" y="33"/>
                  </a:cubicBezTo>
                  <a:lnTo>
                    <a:pt x="59" y="506"/>
                  </a:lnTo>
                  <a:cubicBezTo>
                    <a:pt x="20" y="520"/>
                    <a:pt x="0" y="552"/>
                    <a:pt x="0" y="579"/>
                  </a:cubicBezTo>
                  <a:cubicBezTo>
                    <a:pt x="0" y="605"/>
                    <a:pt x="27" y="631"/>
                    <a:pt x="59" y="651"/>
                  </a:cubicBezTo>
                  <a:lnTo>
                    <a:pt x="861" y="1124"/>
                  </a:lnTo>
                  <a:cubicBezTo>
                    <a:pt x="908" y="1138"/>
                    <a:pt x="954" y="1157"/>
                    <a:pt x="1013" y="1157"/>
                  </a:cubicBezTo>
                  <a:cubicBezTo>
                    <a:pt x="1059" y="1157"/>
                    <a:pt x="1118" y="1138"/>
                    <a:pt x="1157" y="1124"/>
                  </a:cubicBezTo>
                  <a:lnTo>
                    <a:pt x="1966" y="651"/>
                  </a:lnTo>
                  <a:cubicBezTo>
                    <a:pt x="2005" y="638"/>
                    <a:pt x="2019" y="605"/>
                    <a:pt x="2019" y="579"/>
                  </a:cubicBezTo>
                  <a:cubicBezTo>
                    <a:pt x="2019" y="552"/>
                    <a:pt x="1999" y="526"/>
                    <a:pt x="1966" y="506"/>
                  </a:cubicBezTo>
                  <a:lnTo>
                    <a:pt x="1157" y="33"/>
                  </a:lnTo>
                  <a:cubicBezTo>
                    <a:pt x="1118" y="20"/>
                    <a:pt x="1072" y="0"/>
                    <a:pt x="101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67"/>
            <p:cNvSpPr/>
            <p:nvPr/>
          </p:nvSpPr>
          <p:spPr>
            <a:xfrm>
              <a:off x="7582985" y="3527186"/>
              <a:ext cx="96898" cy="55101"/>
            </a:xfrm>
            <a:custGeom>
              <a:avLst/>
              <a:gdLst/>
              <a:ahLst/>
              <a:cxnLst/>
              <a:rect l="l" t="t" r="r" b="b"/>
              <a:pathLst>
                <a:path w="2105" h="1197" extrusionOk="0">
                  <a:moveTo>
                    <a:pt x="1053" y="40"/>
                  </a:moveTo>
                  <a:cubicBezTo>
                    <a:pt x="1099" y="40"/>
                    <a:pt x="1158" y="46"/>
                    <a:pt x="1191" y="73"/>
                  </a:cubicBezTo>
                  <a:lnTo>
                    <a:pt x="1999" y="540"/>
                  </a:lnTo>
                  <a:cubicBezTo>
                    <a:pt x="2032" y="559"/>
                    <a:pt x="2045" y="586"/>
                    <a:pt x="2045" y="599"/>
                  </a:cubicBezTo>
                  <a:cubicBezTo>
                    <a:pt x="2045" y="618"/>
                    <a:pt x="2026" y="638"/>
                    <a:pt x="1999" y="658"/>
                  </a:cubicBezTo>
                  <a:lnTo>
                    <a:pt x="1191" y="1125"/>
                  </a:lnTo>
                  <a:cubicBezTo>
                    <a:pt x="1158" y="1151"/>
                    <a:pt x="1099" y="1158"/>
                    <a:pt x="1053" y="1158"/>
                  </a:cubicBezTo>
                  <a:cubicBezTo>
                    <a:pt x="1000" y="1158"/>
                    <a:pt x="948" y="1151"/>
                    <a:pt x="908" y="1125"/>
                  </a:cubicBezTo>
                  <a:lnTo>
                    <a:pt x="106" y="658"/>
                  </a:lnTo>
                  <a:cubicBezTo>
                    <a:pt x="73" y="638"/>
                    <a:pt x="60" y="618"/>
                    <a:pt x="60" y="599"/>
                  </a:cubicBezTo>
                  <a:cubicBezTo>
                    <a:pt x="60" y="586"/>
                    <a:pt x="73" y="559"/>
                    <a:pt x="106" y="540"/>
                  </a:cubicBezTo>
                  <a:lnTo>
                    <a:pt x="908" y="73"/>
                  </a:lnTo>
                  <a:cubicBezTo>
                    <a:pt x="948" y="60"/>
                    <a:pt x="1000" y="40"/>
                    <a:pt x="1053" y="40"/>
                  </a:cubicBezTo>
                  <a:close/>
                  <a:moveTo>
                    <a:pt x="1053" y="0"/>
                  </a:moveTo>
                  <a:cubicBezTo>
                    <a:pt x="994" y="0"/>
                    <a:pt x="934" y="14"/>
                    <a:pt x="895" y="40"/>
                  </a:cubicBezTo>
                  <a:lnTo>
                    <a:pt x="93" y="507"/>
                  </a:lnTo>
                  <a:cubicBezTo>
                    <a:pt x="1" y="559"/>
                    <a:pt x="1" y="638"/>
                    <a:pt x="93" y="691"/>
                  </a:cubicBezTo>
                  <a:lnTo>
                    <a:pt x="895" y="1158"/>
                  </a:lnTo>
                  <a:cubicBezTo>
                    <a:pt x="934" y="1184"/>
                    <a:pt x="994" y="1197"/>
                    <a:pt x="1053" y="1197"/>
                  </a:cubicBezTo>
                  <a:cubicBezTo>
                    <a:pt x="1105" y="1197"/>
                    <a:pt x="1164" y="1184"/>
                    <a:pt x="1210" y="1158"/>
                  </a:cubicBezTo>
                  <a:lnTo>
                    <a:pt x="2013" y="691"/>
                  </a:lnTo>
                  <a:cubicBezTo>
                    <a:pt x="2105" y="638"/>
                    <a:pt x="2105" y="559"/>
                    <a:pt x="2013" y="507"/>
                  </a:cubicBezTo>
                  <a:lnTo>
                    <a:pt x="1210" y="40"/>
                  </a:lnTo>
                  <a:cubicBezTo>
                    <a:pt x="1164" y="14"/>
                    <a:pt x="1112" y="0"/>
                    <a:pt x="105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67"/>
            <p:cNvSpPr/>
            <p:nvPr/>
          </p:nvSpPr>
          <p:spPr>
            <a:xfrm>
              <a:off x="7583584" y="3555909"/>
              <a:ext cx="47598" cy="37010"/>
            </a:xfrm>
            <a:custGeom>
              <a:avLst/>
              <a:gdLst/>
              <a:ahLst/>
              <a:cxnLst/>
              <a:rect l="l" t="t" r="r" b="b"/>
              <a:pathLst>
                <a:path w="1034" h="804" extrusionOk="0">
                  <a:moveTo>
                    <a:pt x="1" y="1"/>
                  </a:moveTo>
                  <a:lnTo>
                    <a:pt x="1" y="205"/>
                  </a:lnTo>
                  <a:cubicBezTo>
                    <a:pt x="1" y="238"/>
                    <a:pt x="21" y="271"/>
                    <a:pt x="67" y="297"/>
                  </a:cubicBezTo>
                  <a:lnTo>
                    <a:pt x="875" y="764"/>
                  </a:lnTo>
                  <a:cubicBezTo>
                    <a:pt x="915" y="790"/>
                    <a:pt x="974" y="803"/>
                    <a:pt x="1033" y="803"/>
                  </a:cubicBezTo>
                  <a:lnTo>
                    <a:pt x="1033" y="586"/>
                  </a:lnTo>
                  <a:cubicBezTo>
                    <a:pt x="974" y="586"/>
                    <a:pt x="915" y="573"/>
                    <a:pt x="875" y="540"/>
                  </a:cubicBezTo>
                  <a:lnTo>
                    <a:pt x="67" y="73"/>
                  </a:lnTo>
                  <a:cubicBezTo>
                    <a:pt x="34" y="47"/>
                    <a:pt x="14" y="27"/>
                    <a:pt x="1"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67"/>
            <p:cNvSpPr/>
            <p:nvPr/>
          </p:nvSpPr>
          <p:spPr>
            <a:xfrm>
              <a:off x="7583307" y="3551675"/>
              <a:ext cx="1841" cy="4281"/>
            </a:xfrm>
            <a:custGeom>
              <a:avLst/>
              <a:gdLst/>
              <a:ahLst/>
              <a:cxnLst/>
              <a:rect l="l" t="t" r="r" b="b"/>
              <a:pathLst>
                <a:path w="40" h="93" extrusionOk="0">
                  <a:moveTo>
                    <a:pt x="40" y="1"/>
                  </a:moveTo>
                  <a:cubicBezTo>
                    <a:pt x="7" y="27"/>
                    <a:pt x="0" y="60"/>
                    <a:pt x="7" y="93"/>
                  </a:cubicBezTo>
                  <a:lnTo>
                    <a:pt x="7" y="67"/>
                  </a:lnTo>
                  <a:cubicBezTo>
                    <a:pt x="7" y="40"/>
                    <a:pt x="20" y="21"/>
                    <a:pt x="4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67"/>
            <p:cNvSpPr/>
            <p:nvPr/>
          </p:nvSpPr>
          <p:spPr>
            <a:xfrm>
              <a:off x="7497367" y="3476967"/>
              <a:ext cx="95057" cy="65458"/>
            </a:xfrm>
            <a:custGeom>
              <a:avLst/>
              <a:gdLst/>
              <a:ahLst/>
              <a:cxnLst/>
              <a:rect l="l" t="t" r="r" b="b"/>
              <a:pathLst>
                <a:path w="2065" h="1422" extrusionOk="0">
                  <a:moveTo>
                    <a:pt x="1036" y="0"/>
                  </a:moveTo>
                  <a:cubicBezTo>
                    <a:pt x="978" y="0"/>
                    <a:pt x="921" y="13"/>
                    <a:pt x="875" y="40"/>
                  </a:cubicBezTo>
                  <a:lnTo>
                    <a:pt x="66" y="506"/>
                  </a:lnTo>
                  <a:cubicBezTo>
                    <a:pt x="27" y="533"/>
                    <a:pt x="0" y="565"/>
                    <a:pt x="0" y="598"/>
                  </a:cubicBezTo>
                  <a:lnTo>
                    <a:pt x="0" y="828"/>
                  </a:lnTo>
                  <a:cubicBezTo>
                    <a:pt x="13" y="861"/>
                    <a:pt x="27" y="894"/>
                    <a:pt x="66" y="921"/>
                  </a:cubicBezTo>
                  <a:lnTo>
                    <a:pt x="875" y="1387"/>
                  </a:lnTo>
                  <a:cubicBezTo>
                    <a:pt x="921" y="1410"/>
                    <a:pt x="978" y="1422"/>
                    <a:pt x="1036" y="1422"/>
                  </a:cubicBezTo>
                  <a:cubicBezTo>
                    <a:pt x="1093" y="1422"/>
                    <a:pt x="1151" y="1410"/>
                    <a:pt x="1197" y="1387"/>
                  </a:cubicBezTo>
                  <a:lnTo>
                    <a:pt x="1999" y="921"/>
                  </a:lnTo>
                  <a:cubicBezTo>
                    <a:pt x="2038" y="894"/>
                    <a:pt x="2065" y="861"/>
                    <a:pt x="2065" y="828"/>
                  </a:cubicBezTo>
                  <a:lnTo>
                    <a:pt x="2065" y="598"/>
                  </a:lnTo>
                  <a:cubicBezTo>
                    <a:pt x="2065" y="565"/>
                    <a:pt x="2045" y="533"/>
                    <a:pt x="1999" y="506"/>
                  </a:cubicBezTo>
                  <a:lnTo>
                    <a:pt x="1197" y="40"/>
                  </a:lnTo>
                  <a:cubicBezTo>
                    <a:pt x="1151" y="13"/>
                    <a:pt x="1093" y="0"/>
                    <a:pt x="103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67"/>
            <p:cNvSpPr/>
            <p:nvPr/>
          </p:nvSpPr>
          <p:spPr>
            <a:xfrm>
              <a:off x="7498564" y="3477842"/>
              <a:ext cx="93262" cy="53029"/>
            </a:xfrm>
            <a:custGeom>
              <a:avLst/>
              <a:gdLst/>
              <a:ahLst/>
              <a:cxnLst/>
              <a:rect l="l" t="t" r="r" b="b"/>
              <a:pathLst>
                <a:path w="2026" h="1152" extrusionOk="0">
                  <a:moveTo>
                    <a:pt x="1013" y="1"/>
                  </a:moveTo>
                  <a:cubicBezTo>
                    <a:pt x="954" y="1"/>
                    <a:pt x="908" y="7"/>
                    <a:pt x="862" y="34"/>
                  </a:cubicBezTo>
                  <a:lnTo>
                    <a:pt x="60" y="500"/>
                  </a:lnTo>
                  <a:cubicBezTo>
                    <a:pt x="20" y="520"/>
                    <a:pt x="1" y="553"/>
                    <a:pt x="1" y="579"/>
                  </a:cubicBezTo>
                  <a:cubicBezTo>
                    <a:pt x="1" y="606"/>
                    <a:pt x="27" y="625"/>
                    <a:pt x="60" y="652"/>
                  </a:cubicBezTo>
                  <a:lnTo>
                    <a:pt x="862" y="1118"/>
                  </a:lnTo>
                  <a:cubicBezTo>
                    <a:pt x="908" y="1138"/>
                    <a:pt x="954" y="1151"/>
                    <a:pt x="1013" y="1151"/>
                  </a:cubicBezTo>
                  <a:cubicBezTo>
                    <a:pt x="1059" y="1151"/>
                    <a:pt x="1118" y="1145"/>
                    <a:pt x="1158" y="1118"/>
                  </a:cubicBezTo>
                  <a:lnTo>
                    <a:pt x="1966" y="652"/>
                  </a:lnTo>
                  <a:cubicBezTo>
                    <a:pt x="2006" y="639"/>
                    <a:pt x="2025" y="606"/>
                    <a:pt x="2025" y="579"/>
                  </a:cubicBezTo>
                  <a:cubicBezTo>
                    <a:pt x="2025" y="553"/>
                    <a:pt x="1999" y="527"/>
                    <a:pt x="1966" y="500"/>
                  </a:cubicBezTo>
                  <a:lnTo>
                    <a:pt x="1158" y="34"/>
                  </a:lnTo>
                  <a:cubicBezTo>
                    <a:pt x="1118" y="21"/>
                    <a:pt x="1072" y="1"/>
                    <a:pt x="1013"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67"/>
            <p:cNvSpPr/>
            <p:nvPr/>
          </p:nvSpPr>
          <p:spPr>
            <a:xfrm>
              <a:off x="7496769" y="3477243"/>
              <a:ext cx="96852" cy="55147"/>
            </a:xfrm>
            <a:custGeom>
              <a:avLst/>
              <a:gdLst/>
              <a:ahLst/>
              <a:cxnLst/>
              <a:rect l="l" t="t" r="r" b="b"/>
              <a:pathLst>
                <a:path w="2104" h="1198" extrusionOk="0">
                  <a:moveTo>
                    <a:pt x="1052" y="40"/>
                  </a:moveTo>
                  <a:cubicBezTo>
                    <a:pt x="1098" y="40"/>
                    <a:pt x="1157" y="47"/>
                    <a:pt x="1190" y="73"/>
                  </a:cubicBezTo>
                  <a:lnTo>
                    <a:pt x="1999" y="540"/>
                  </a:lnTo>
                  <a:cubicBezTo>
                    <a:pt x="2032" y="559"/>
                    <a:pt x="2045" y="586"/>
                    <a:pt x="2045" y="599"/>
                  </a:cubicBezTo>
                  <a:cubicBezTo>
                    <a:pt x="2045" y="619"/>
                    <a:pt x="2032" y="638"/>
                    <a:pt x="1999" y="658"/>
                  </a:cubicBezTo>
                  <a:lnTo>
                    <a:pt x="1190" y="1125"/>
                  </a:lnTo>
                  <a:cubicBezTo>
                    <a:pt x="1157" y="1151"/>
                    <a:pt x="1098" y="1158"/>
                    <a:pt x="1052" y="1158"/>
                  </a:cubicBezTo>
                  <a:cubicBezTo>
                    <a:pt x="999" y="1158"/>
                    <a:pt x="947" y="1151"/>
                    <a:pt x="914" y="1125"/>
                  </a:cubicBezTo>
                  <a:lnTo>
                    <a:pt x="105" y="658"/>
                  </a:lnTo>
                  <a:cubicBezTo>
                    <a:pt x="72" y="638"/>
                    <a:pt x="59" y="619"/>
                    <a:pt x="59" y="599"/>
                  </a:cubicBezTo>
                  <a:cubicBezTo>
                    <a:pt x="59" y="586"/>
                    <a:pt x="72" y="559"/>
                    <a:pt x="105" y="540"/>
                  </a:cubicBezTo>
                  <a:lnTo>
                    <a:pt x="914" y="73"/>
                  </a:lnTo>
                  <a:cubicBezTo>
                    <a:pt x="947" y="47"/>
                    <a:pt x="999" y="40"/>
                    <a:pt x="1052" y="40"/>
                  </a:cubicBezTo>
                  <a:close/>
                  <a:moveTo>
                    <a:pt x="1052" y="1"/>
                  </a:moveTo>
                  <a:cubicBezTo>
                    <a:pt x="993" y="1"/>
                    <a:pt x="934" y="14"/>
                    <a:pt x="894" y="40"/>
                  </a:cubicBezTo>
                  <a:lnTo>
                    <a:pt x="92" y="507"/>
                  </a:lnTo>
                  <a:cubicBezTo>
                    <a:pt x="0" y="559"/>
                    <a:pt x="0" y="638"/>
                    <a:pt x="92" y="691"/>
                  </a:cubicBezTo>
                  <a:lnTo>
                    <a:pt x="894" y="1158"/>
                  </a:lnTo>
                  <a:cubicBezTo>
                    <a:pt x="934" y="1184"/>
                    <a:pt x="993" y="1197"/>
                    <a:pt x="1052" y="1197"/>
                  </a:cubicBezTo>
                  <a:cubicBezTo>
                    <a:pt x="1111" y="1197"/>
                    <a:pt x="1164" y="1184"/>
                    <a:pt x="1210" y="1158"/>
                  </a:cubicBezTo>
                  <a:lnTo>
                    <a:pt x="2012" y="691"/>
                  </a:lnTo>
                  <a:cubicBezTo>
                    <a:pt x="2104" y="638"/>
                    <a:pt x="2104" y="559"/>
                    <a:pt x="2012" y="507"/>
                  </a:cubicBezTo>
                  <a:lnTo>
                    <a:pt x="1210" y="40"/>
                  </a:lnTo>
                  <a:cubicBezTo>
                    <a:pt x="1164" y="7"/>
                    <a:pt x="1111" y="1"/>
                    <a:pt x="105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67"/>
            <p:cNvSpPr/>
            <p:nvPr/>
          </p:nvSpPr>
          <p:spPr>
            <a:xfrm>
              <a:off x="7497966" y="3505690"/>
              <a:ext cx="47275" cy="36964"/>
            </a:xfrm>
            <a:custGeom>
              <a:avLst/>
              <a:gdLst/>
              <a:ahLst/>
              <a:cxnLst/>
              <a:rect l="l" t="t" r="r" b="b"/>
              <a:pathLst>
                <a:path w="1027" h="803" extrusionOk="0">
                  <a:moveTo>
                    <a:pt x="0" y="1"/>
                  </a:moveTo>
                  <a:lnTo>
                    <a:pt x="0" y="204"/>
                  </a:lnTo>
                  <a:cubicBezTo>
                    <a:pt x="0" y="237"/>
                    <a:pt x="14" y="270"/>
                    <a:pt x="66" y="297"/>
                  </a:cubicBezTo>
                  <a:lnTo>
                    <a:pt x="868" y="763"/>
                  </a:lnTo>
                  <a:cubicBezTo>
                    <a:pt x="908" y="790"/>
                    <a:pt x="967" y="803"/>
                    <a:pt x="1026" y="803"/>
                  </a:cubicBezTo>
                  <a:lnTo>
                    <a:pt x="1026" y="579"/>
                  </a:lnTo>
                  <a:cubicBezTo>
                    <a:pt x="967" y="579"/>
                    <a:pt x="908" y="573"/>
                    <a:pt x="868" y="540"/>
                  </a:cubicBezTo>
                  <a:lnTo>
                    <a:pt x="66" y="73"/>
                  </a:lnTo>
                  <a:cubicBezTo>
                    <a:pt x="20" y="47"/>
                    <a:pt x="7" y="20"/>
                    <a:pt x="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67"/>
            <p:cNvSpPr/>
            <p:nvPr/>
          </p:nvSpPr>
          <p:spPr>
            <a:xfrm>
              <a:off x="7497321" y="3501455"/>
              <a:ext cx="2210" cy="4281"/>
            </a:xfrm>
            <a:custGeom>
              <a:avLst/>
              <a:gdLst/>
              <a:ahLst/>
              <a:cxnLst/>
              <a:rect l="l" t="t" r="r" b="b"/>
              <a:pathLst>
                <a:path w="48" h="93" extrusionOk="0">
                  <a:moveTo>
                    <a:pt x="47" y="1"/>
                  </a:moveTo>
                  <a:cubicBezTo>
                    <a:pt x="34" y="7"/>
                    <a:pt x="26" y="17"/>
                    <a:pt x="21" y="28"/>
                  </a:cubicBezTo>
                  <a:lnTo>
                    <a:pt x="21" y="28"/>
                  </a:lnTo>
                  <a:cubicBezTo>
                    <a:pt x="28" y="18"/>
                    <a:pt x="37" y="9"/>
                    <a:pt x="47" y="1"/>
                  </a:cubicBezTo>
                  <a:close/>
                  <a:moveTo>
                    <a:pt x="21" y="28"/>
                  </a:moveTo>
                  <a:cubicBezTo>
                    <a:pt x="6" y="50"/>
                    <a:pt x="1" y="75"/>
                    <a:pt x="14" y="93"/>
                  </a:cubicBezTo>
                  <a:lnTo>
                    <a:pt x="14" y="66"/>
                  </a:lnTo>
                  <a:cubicBezTo>
                    <a:pt x="14" y="53"/>
                    <a:pt x="16" y="40"/>
                    <a:pt x="21" y="28"/>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67"/>
            <p:cNvSpPr/>
            <p:nvPr/>
          </p:nvSpPr>
          <p:spPr>
            <a:xfrm>
              <a:off x="7411105" y="3427024"/>
              <a:ext cx="95057" cy="65504"/>
            </a:xfrm>
            <a:custGeom>
              <a:avLst/>
              <a:gdLst/>
              <a:ahLst/>
              <a:cxnLst/>
              <a:rect l="l" t="t" r="r" b="b"/>
              <a:pathLst>
                <a:path w="2065" h="1423" extrusionOk="0">
                  <a:moveTo>
                    <a:pt x="1035" y="0"/>
                  </a:moveTo>
                  <a:cubicBezTo>
                    <a:pt x="979" y="0"/>
                    <a:pt x="921" y="14"/>
                    <a:pt x="875" y="40"/>
                  </a:cubicBezTo>
                  <a:lnTo>
                    <a:pt x="66" y="507"/>
                  </a:lnTo>
                  <a:cubicBezTo>
                    <a:pt x="27" y="533"/>
                    <a:pt x="1" y="566"/>
                    <a:pt x="1" y="599"/>
                  </a:cubicBezTo>
                  <a:lnTo>
                    <a:pt x="1" y="829"/>
                  </a:lnTo>
                  <a:cubicBezTo>
                    <a:pt x="14" y="862"/>
                    <a:pt x="27" y="894"/>
                    <a:pt x="66" y="921"/>
                  </a:cubicBezTo>
                  <a:lnTo>
                    <a:pt x="875" y="1388"/>
                  </a:lnTo>
                  <a:cubicBezTo>
                    <a:pt x="921" y="1411"/>
                    <a:pt x="979" y="1422"/>
                    <a:pt x="1035" y="1422"/>
                  </a:cubicBezTo>
                  <a:cubicBezTo>
                    <a:pt x="1092" y="1422"/>
                    <a:pt x="1148" y="1411"/>
                    <a:pt x="1191" y="1388"/>
                  </a:cubicBezTo>
                  <a:lnTo>
                    <a:pt x="1999" y="921"/>
                  </a:lnTo>
                  <a:cubicBezTo>
                    <a:pt x="2039" y="894"/>
                    <a:pt x="2065" y="862"/>
                    <a:pt x="2065" y="829"/>
                  </a:cubicBezTo>
                  <a:lnTo>
                    <a:pt x="2065" y="599"/>
                  </a:lnTo>
                  <a:cubicBezTo>
                    <a:pt x="2065" y="566"/>
                    <a:pt x="2045" y="533"/>
                    <a:pt x="1999" y="507"/>
                  </a:cubicBezTo>
                  <a:lnTo>
                    <a:pt x="1191" y="40"/>
                  </a:lnTo>
                  <a:cubicBezTo>
                    <a:pt x="1148" y="14"/>
                    <a:pt x="1092" y="0"/>
                    <a:pt x="1035"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67"/>
            <p:cNvSpPr/>
            <p:nvPr/>
          </p:nvSpPr>
          <p:spPr>
            <a:xfrm>
              <a:off x="7412302" y="3427944"/>
              <a:ext cx="93262" cy="52983"/>
            </a:xfrm>
            <a:custGeom>
              <a:avLst/>
              <a:gdLst/>
              <a:ahLst/>
              <a:cxnLst/>
              <a:rect l="l" t="t" r="r" b="b"/>
              <a:pathLst>
                <a:path w="2026" h="1151" extrusionOk="0">
                  <a:moveTo>
                    <a:pt x="1013" y="0"/>
                  </a:moveTo>
                  <a:cubicBezTo>
                    <a:pt x="954" y="0"/>
                    <a:pt x="908" y="7"/>
                    <a:pt x="862" y="33"/>
                  </a:cubicBezTo>
                  <a:lnTo>
                    <a:pt x="60" y="500"/>
                  </a:lnTo>
                  <a:cubicBezTo>
                    <a:pt x="21" y="519"/>
                    <a:pt x="1" y="552"/>
                    <a:pt x="1" y="579"/>
                  </a:cubicBezTo>
                  <a:cubicBezTo>
                    <a:pt x="1" y="605"/>
                    <a:pt x="27" y="625"/>
                    <a:pt x="60" y="651"/>
                  </a:cubicBezTo>
                  <a:lnTo>
                    <a:pt x="862" y="1118"/>
                  </a:lnTo>
                  <a:cubicBezTo>
                    <a:pt x="908" y="1137"/>
                    <a:pt x="954" y="1151"/>
                    <a:pt x="1013" y="1151"/>
                  </a:cubicBezTo>
                  <a:cubicBezTo>
                    <a:pt x="1073" y="1151"/>
                    <a:pt x="1119" y="1144"/>
                    <a:pt x="1158" y="1118"/>
                  </a:cubicBezTo>
                  <a:lnTo>
                    <a:pt x="1967" y="651"/>
                  </a:lnTo>
                  <a:cubicBezTo>
                    <a:pt x="2006" y="631"/>
                    <a:pt x="2026" y="598"/>
                    <a:pt x="2026" y="579"/>
                  </a:cubicBezTo>
                  <a:cubicBezTo>
                    <a:pt x="2026" y="552"/>
                    <a:pt x="2000" y="526"/>
                    <a:pt x="1967" y="500"/>
                  </a:cubicBezTo>
                  <a:lnTo>
                    <a:pt x="1158" y="33"/>
                  </a:lnTo>
                  <a:cubicBezTo>
                    <a:pt x="1119" y="20"/>
                    <a:pt x="1073" y="0"/>
                    <a:pt x="101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67"/>
            <p:cNvSpPr/>
            <p:nvPr/>
          </p:nvSpPr>
          <p:spPr>
            <a:xfrm>
              <a:off x="7410507" y="3427024"/>
              <a:ext cx="96898" cy="55101"/>
            </a:xfrm>
            <a:custGeom>
              <a:avLst/>
              <a:gdLst/>
              <a:ahLst/>
              <a:cxnLst/>
              <a:rect l="l" t="t" r="r" b="b"/>
              <a:pathLst>
                <a:path w="2105" h="1197" extrusionOk="0">
                  <a:moveTo>
                    <a:pt x="1052" y="40"/>
                  </a:moveTo>
                  <a:cubicBezTo>
                    <a:pt x="1098" y="40"/>
                    <a:pt x="1158" y="46"/>
                    <a:pt x="1190" y="73"/>
                  </a:cubicBezTo>
                  <a:lnTo>
                    <a:pt x="1999" y="539"/>
                  </a:lnTo>
                  <a:cubicBezTo>
                    <a:pt x="2032" y="559"/>
                    <a:pt x="2045" y="579"/>
                    <a:pt x="2045" y="599"/>
                  </a:cubicBezTo>
                  <a:cubicBezTo>
                    <a:pt x="2045" y="612"/>
                    <a:pt x="2032" y="638"/>
                    <a:pt x="1999" y="658"/>
                  </a:cubicBezTo>
                  <a:lnTo>
                    <a:pt x="1190" y="1125"/>
                  </a:lnTo>
                  <a:cubicBezTo>
                    <a:pt x="1158" y="1151"/>
                    <a:pt x="1098" y="1157"/>
                    <a:pt x="1052" y="1157"/>
                  </a:cubicBezTo>
                  <a:cubicBezTo>
                    <a:pt x="1000" y="1157"/>
                    <a:pt x="947" y="1151"/>
                    <a:pt x="914" y="1125"/>
                  </a:cubicBezTo>
                  <a:lnTo>
                    <a:pt x="106" y="658"/>
                  </a:lnTo>
                  <a:cubicBezTo>
                    <a:pt x="73" y="638"/>
                    <a:pt x="60" y="612"/>
                    <a:pt x="60" y="599"/>
                  </a:cubicBezTo>
                  <a:cubicBezTo>
                    <a:pt x="60" y="579"/>
                    <a:pt x="73" y="559"/>
                    <a:pt x="106" y="539"/>
                  </a:cubicBezTo>
                  <a:lnTo>
                    <a:pt x="914" y="73"/>
                  </a:lnTo>
                  <a:cubicBezTo>
                    <a:pt x="954" y="53"/>
                    <a:pt x="1000" y="40"/>
                    <a:pt x="1052" y="40"/>
                  </a:cubicBezTo>
                  <a:close/>
                  <a:moveTo>
                    <a:pt x="1052" y="0"/>
                  </a:moveTo>
                  <a:cubicBezTo>
                    <a:pt x="993" y="0"/>
                    <a:pt x="934" y="14"/>
                    <a:pt x="895" y="40"/>
                  </a:cubicBezTo>
                  <a:lnTo>
                    <a:pt x="93" y="507"/>
                  </a:lnTo>
                  <a:cubicBezTo>
                    <a:pt x="0" y="559"/>
                    <a:pt x="0" y="638"/>
                    <a:pt x="93" y="691"/>
                  </a:cubicBezTo>
                  <a:lnTo>
                    <a:pt x="895" y="1157"/>
                  </a:lnTo>
                  <a:cubicBezTo>
                    <a:pt x="934" y="1184"/>
                    <a:pt x="993" y="1197"/>
                    <a:pt x="1052" y="1197"/>
                  </a:cubicBezTo>
                  <a:cubicBezTo>
                    <a:pt x="1112" y="1197"/>
                    <a:pt x="1164" y="1184"/>
                    <a:pt x="1210" y="1157"/>
                  </a:cubicBezTo>
                  <a:lnTo>
                    <a:pt x="2012" y="691"/>
                  </a:lnTo>
                  <a:cubicBezTo>
                    <a:pt x="2104" y="638"/>
                    <a:pt x="2104" y="559"/>
                    <a:pt x="2012" y="507"/>
                  </a:cubicBezTo>
                  <a:lnTo>
                    <a:pt x="1210" y="40"/>
                  </a:lnTo>
                  <a:cubicBezTo>
                    <a:pt x="1164" y="14"/>
                    <a:pt x="1112" y="0"/>
                    <a:pt x="105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67"/>
            <p:cNvSpPr/>
            <p:nvPr/>
          </p:nvSpPr>
          <p:spPr>
            <a:xfrm>
              <a:off x="7411703" y="3455747"/>
              <a:ext cx="47275" cy="36964"/>
            </a:xfrm>
            <a:custGeom>
              <a:avLst/>
              <a:gdLst/>
              <a:ahLst/>
              <a:cxnLst/>
              <a:rect l="l" t="t" r="r" b="b"/>
              <a:pathLst>
                <a:path w="1027" h="803" extrusionOk="0">
                  <a:moveTo>
                    <a:pt x="1" y="1"/>
                  </a:moveTo>
                  <a:lnTo>
                    <a:pt x="1" y="205"/>
                  </a:lnTo>
                  <a:cubicBezTo>
                    <a:pt x="1" y="238"/>
                    <a:pt x="14" y="270"/>
                    <a:pt x="67" y="297"/>
                  </a:cubicBezTo>
                  <a:lnTo>
                    <a:pt x="869" y="764"/>
                  </a:lnTo>
                  <a:cubicBezTo>
                    <a:pt x="908" y="790"/>
                    <a:pt x="967" y="803"/>
                    <a:pt x="1026" y="803"/>
                  </a:cubicBezTo>
                  <a:lnTo>
                    <a:pt x="1026" y="579"/>
                  </a:lnTo>
                  <a:cubicBezTo>
                    <a:pt x="967" y="579"/>
                    <a:pt x="908" y="573"/>
                    <a:pt x="869" y="540"/>
                  </a:cubicBezTo>
                  <a:lnTo>
                    <a:pt x="67" y="73"/>
                  </a:lnTo>
                  <a:cubicBezTo>
                    <a:pt x="21" y="47"/>
                    <a:pt x="7" y="21"/>
                    <a:pt x="1"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67"/>
            <p:cNvSpPr/>
            <p:nvPr/>
          </p:nvSpPr>
          <p:spPr>
            <a:xfrm>
              <a:off x="7411059" y="3451512"/>
              <a:ext cx="2210" cy="4281"/>
            </a:xfrm>
            <a:custGeom>
              <a:avLst/>
              <a:gdLst/>
              <a:ahLst/>
              <a:cxnLst/>
              <a:rect l="l" t="t" r="r" b="b"/>
              <a:pathLst>
                <a:path w="48" h="93" extrusionOk="0">
                  <a:moveTo>
                    <a:pt x="48" y="1"/>
                  </a:moveTo>
                  <a:lnTo>
                    <a:pt x="48" y="1"/>
                  </a:lnTo>
                  <a:cubicBezTo>
                    <a:pt x="36" y="7"/>
                    <a:pt x="28" y="15"/>
                    <a:pt x="23" y="25"/>
                  </a:cubicBezTo>
                  <a:lnTo>
                    <a:pt x="23" y="25"/>
                  </a:lnTo>
                  <a:cubicBezTo>
                    <a:pt x="30" y="17"/>
                    <a:pt x="38" y="9"/>
                    <a:pt x="48" y="1"/>
                  </a:cubicBezTo>
                  <a:close/>
                  <a:moveTo>
                    <a:pt x="23" y="25"/>
                  </a:moveTo>
                  <a:cubicBezTo>
                    <a:pt x="7" y="46"/>
                    <a:pt x="1" y="70"/>
                    <a:pt x="15" y="93"/>
                  </a:cubicBezTo>
                  <a:lnTo>
                    <a:pt x="15" y="67"/>
                  </a:lnTo>
                  <a:cubicBezTo>
                    <a:pt x="15" y="52"/>
                    <a:pt x="17" y="38"/>
                    <a:pt x="23" y="25"/>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67"/>
            <p:cNvSpPr/>
            <p:nvPr/>
          </p:nvSpPr>
          <p:spPr>
            <a:xfrm>
              <a:off x="7506113" y="3571974"/>
              <a:ext cx="95103" cy="65504"/>
            </a:xfrm>
            <a:custGeom>
              <a:avLst/>
              <a:gdLst/>
              <a:ahLst/>
              <a:cxnLst/>
              <a:rect l="l" t="t" r="r" b="b"/>
              <a:pathLst>
                <a:path w="2066" h="1423" extrusionOk="0">
                  <a:moveTo>
                    <a:pt x="1031" y="0"/>
                  </a:moveTo>
                  <a:cubicBezTo>
                    <a:pt x="974" y="0"/>
                    <a:pt x="918" y="14"/>
                    <a:pt x="875" y="40"/>
                  </a:cubicBezTo>
                  <a:lnTo>
                    <a:pt x="67" y="507"/>
                  </a:lnTo>
                  <a:cubicBezTo>
                    <a:pt x="27" y="533"/>
                    <a:pt x="1" y="566"/>
                    <a:pt x="1" y="599"/>
                  </a:cubicBezTo>
                  <a:lnTo>
                    <a:pt x="1" y="829"/>
                  </a:lnTo>
                  <a:cubicBezTo>
                    <a:pt x="8" y="862"/>
                    <a:pt x="27" y="895"/>
                    <a:pt x="67" y="914"/>
                  </a:cubicBezTo>
                  <a:lnTo>
                    <a:pt x="875" y="1388"/>
                  </a:lnTo>
                  <a:cubicBezTo>
                    <a:pt x="918" y="1411"/>
                    <a:pt x="974" y="1422"/>
                    <a:pt x="1031" y="1422"/>
                  </a:cubicBezTo>
                  <a:cubicBezTo>
                    <a:pt x="1087" y="1422"/>
                    <a:pt x="1145" y="1411"/>
                    <a:pt x="1191" y="1388"/>
                  </a:cubicBezTo>
                  <a:lnTo>
                    <a:pt x="2000" y="914"/>
                  </a:lnTo>
                  <a:cubicBezTo>
                    <a:pt x="2039" y="895"/>
                    <a:pt x="2065" y="862"/>
                    <a:pt x="2065" y="829"/>
                  </a:cubicBezTo>
                  <a:lnTo>
                    <a:pt x="2065" y="599"/>
                  </a:lnTo>
                  <a:cubicBezTo>
                    <a:pt x="2065" y="566"/>
                    <a:pt x="2046" y="533"/>
                    <a:pt x="2000" y="507"/>
                  </a:cubicBezTo>
                  <a:lnTo>
                    <a:pt x="1191" y="40"/>
                  </a:lnTo>
                  <a:cubicBezTo>
                    <a:pt x="1145" y="14"/>
                    <a:pt x="1087" y="0"/>
                    <a:pt x="103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67"/>
            <p:cNvSpPr/>
            <p:nvPr/>
          </p:nvSpPr>
          <p:spPr>
            <a:xfrm>
              <a:off x="7507356" y="3572895"/>
              <a:ext cx="92940" cy="52983"/>
            </a:xfrm>
            <a:custGeom>
              <a:avLst/>
              <a:gdLst/>
              <a:ahLst/>
              <a:cxnLst/>
              <a:rect l="l" t="t" r="r" b="b"/>
              <a:pathLst>
                <a:path w="2019" h="1151" extrusionOk="0">
                  <a:moveTo>
                    <a:pt x="1013" y="0"/>
                  </a:moveTo>
                  <a:cubicBezTo>
                    <a:pt x="954" y="0"/>
                    <a:pt x="901" y="7"/>
                    <a:pt x="861" y="33"/>
                  </a:cubicBezTo>
                  <a:lnTo>
                    <a:pt x="59" y="500"/>
                  </a:lnTo>
                  <a:cubicBezTo>
                    <a:pt x="13" y="520"/>
                    <a:pt x="0" y="552"/>
                    <a:pt x="0" y="572"/>
                  </a:cubicBezTo>
                  <a:cubicBezTo>
                    <a:pt x="0" y="598"/>
                    <a:pt x="27" y="625"/>
                    <a:pt x="59" y="651"/>
                  </a:cubicBezTo>
                  <a:lnTo>
                    <a:pt x="861" y="1118"/>
                  </a:lnTo>
                  <a:cubicBezTo>
                    <a:pt x="901" y="1137"/>
                    <a:pt x="954" y="1151"/>
                    <a:pt x="1013" y="1151"/>
                  </a:cubicBezTo>
                  <a:cubicBezTo>
                    <a:pt x="1059" y="1151"/>
                    <a:pt x="1118" y="1144"/>
                    <a:pt x="1157" y="1118"/>
                  </a:cubicBezTo>
                  <a:lnTo>
                    <a:pt x="1959" y="651"/>
                  </a:lnTo>
                  <a:cubicBezTo>
                    <a:pt x="2005" y="631"/>
                    <a:pt x="2019" y="598"/>
                    <a:pt x="2019" y="572"/>
                  </a:cubicBezTo>
                  <a:cubicBezTo>
                    <a:pt x="2019" y="552"/>
                    <a:pt x="1992" y="526"/>
                    <a:pt x="1959" y="500"/>
                  </a:cubicBezTo>
                  <a:lnTo>
                    <a:pt x="1157" y="33"/>
                  </a:lnTo>
                  <a:cubicBezTo>
                    <a:pt x="1118" y="13"/>
                    <a:pt x="1065" y="0"/>
                    <a:pt x="101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67"/>
            <p:cNvSpPr/>
            <p:nvPr/>
          </p:nvSpPr>
          <p:spPr>
            <a:xfrm>
              <a:off x="7505515" y="3571652"/>
              <a:ext cx="96576" cy="55423"/>
            </a:xfrm>
            <a:custGeom>
              <a:avLst/>
              <a:gdLst/>
              <a:ahLst/>
              <a:cxnLst/>
              <a:rect l="l" t="t" r="r" b="b"/>
              <a:pathLst>
                <a:path w="2098" h="1204" extrusionOk="0">
                  <a:moveTo>
                    <a:pt x="1053" y="47"/>
                  </a:moveTo>
                  <a:cubicBezTo>
                    <a:pt x="1099" y="47"/>
                    <a:pt x="1158" y="53"/>
                    <a:pt x="1191" y="80"/>
                  </a:cubicBezTo>
                  <a:lnTo>
                    <a:pt x="1993" y="547"/>
                  </a:lnTo>
                  <a:cubicBezTo>
                    <a:pt x="2026" y="560"/>
                    <a:pt x="2045" y="586"/>
                    <a:pt x="2045" y="606"/>
                  </a:cubicBezTo>
                  <a:cubicBezTo>
                    <a:pt x="2045" y="619"/>
                    <a:pt x="2026" y="645"/>
                    <a:pt x="1993" y="658"/>
                  </a:cubicBezTo>
                  <a:lnTo>
                    <a:pt x="1191" y="1132"/>
                  </a:lnTo>
                  <a:cubicBezTo>
                    <a:pt x="1158" y="1151"/>
                    <a:pt x="1099" y="1164"/>
                    <a:pt x="1053" y="1164"/>
                  </a:cubicBezTo>
                  <a:cubicBezTo>
                    <a:pt x="1000" y="1164"/>
                    <a:pt x="941" y="1151"/>
                    <a:pt x="908" y="1132"/>
                  </a:cubicBezTo>
                  <a:lnTo>
                    <a:pt x="106" y="658"/>
                  </a:lnTo>
                  <a:cubicBezTo>
                    <a:pt x="73" y="645"/>
                    <a:pt x="53" y="619"/>
                    <a:pt x="53" y="606"/>
                  </a:cubicBezTo>
                  <a:cubicBezTo>
                    <a:pt x="53" y="586"/>
                    <a:pt x="73" y="560"/>
                    <a:pt x="106" y="547"/>
                  </a:cubicBezTo>
                  <a:lnTo>
                    <a:pt x="908" y="80"/>
                  </a:lnTo>
                  <a:cubicBezTo>
                    <a:pt x="941" y="60"/>
                    <a:pt x="1000" y="47"/>
                    <a:pt x="1053" y="47"/>
                  </a:cubicBezTo>
                  <a:close/>
                  <a:moveTo>
                    <a:pt x="1053" y="1"/>
                  </a:moveTo>
                  <a:cubicBezTo>
                    <a:pt x="994" y="1"/>
                    <a:pt x="934" y="21"/>
                    <a:pt x="895" y="47"/>
                  </a:cubicBezTo>
                  <a:lnTo>
                    <a:pt x="86" y="514"/>
                  </a:lnTo>
                  <a:cubicBezTo>
                    <a:pt x="1" y="560"/>
                    <a:pt x="1" y="645"/>
                    <a:pt x="86" y="691"/>
                  </a:cubicBezTo>
                  <a:lnTo>
                    <a:pt x="895" y="1164"/>
                  </a:lnTo>
                  <a:cubicBezTo>
                    <a:pt x="934" y="1184"/>
                    <a:pt x="994" y="1204"/>
                    <a:pt x="1053" y="1204"/>
                  </a:cubicBezTo>
                  <a:cubicBezTo>
                    <a:pt x="1105" y="1204"/>
                    <a:pt x="1164" y="1184"/>
                    <a:pt x="1204" y="1164"/>
                  </a:cubicBezTo>
                  <a:lnTo>
                    <a:pt x="2013" y="691"/>
                  </a:lnTo>
                  <a:cubicBezTo>
                    <a:pt x="2098" y="645"/>
                    <a:pt x="2098" y="560"/>
                    <a:pt x="2013" y="514"/>
                  </a:cubicBezTo>
                  <a:lnTo>
                    <a:pt x="1204" y="47"/>
                  </a:lnTo>
                  <a:cubicBezTo>
                    <a:pt x="1164" y="21"/>
                    <a:pt x="1105" y="1"/>
                    <a:pt x="1053"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67"/>
            <p:cNvSpPr/>
            <p:nvPr/>
          </p:nvSpPr>
          <p:spPr>
            <a:xfrm>
              <a:off x="7506435" y="3600421"/>
              <a:ext cx="47275" cy="37286"/>
            </a:xfrm>
            <a:custGeom>
              <a:avLst/>
              <a:gdLst/>
              <a:ahLst/>
              <a:cxnLst/>
              <a:rect l="l" t="t" r="r" b="b"/>
              <a:pathLst>
                <a:path w="1027" h="810" extrusionOk="0">
                  <a:moveTo>
                    <a:pt x="1" y="0"/>
                  </a:moveTo>
                  <a:lnTo>
                    <a:pt x="1" y="211"/>
                  </a:lnTo>
                  <a:cubicBezTo>
                    <a:pt x="1" y="244"/>
                    <a:pt x="20" y="277"/>
                    <a:pt x="66" y="296"/>
                  </a:cubicBezTo>
                  <a:lnTo>
                    <a:pt x="875" y="770"/>
                  </a:lnTo>
                  <a:cubicBezTo>
                    <a:pt x="914" y="789"/>
                    <a:pt x="974" y="809"/>
                    <a:pt x="1026" y="809"/>
                  </a:cubicBezTo>
                  <a:lnTo>
                    <a:pt x="1026" y="586"/>
                  </a:lnTo>
                  <a:cubicBezTo>
                    <a:pt x="974" y="586"/>
                    <a:pt x="914" y="579"/>
                    <a:pt x="875" y="546"/>
                  </a:cubicBezTo>
                  <a:lnTo>
                    <a:pt x="66" y="73"/>
                  </a:lnTo>
                  <a:cubicBezTo>
                    <a:pt x="27" y="53"/>
                    <a:pt x="14" y="27"/>
                    <a:pt x="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67"/>
            <p:cNvSpPr/>
            <p:nvPr/>
          </p:nvSpPr>
          <p:spPr>
            <a:xfrm>
              <a:off x="7505837" y="3596462"/>
              <a:ext cx="2164" cy="4005"/>
            </a:xfrm>
            <a:custGeom>
              <a:avLst/>
              <a:gdLst/>
              <a:ahLst/>
              <a:cxnLst/>
              <a:rect l="l" t="t" r="r" b="b"/>
              <a:pathLst>
                <a:path w="47" h="87" extrusionOk="0">
                  <a:moveTo>
                    <a:pt x="46" y="1"/>
                  </a:moveTo>
                  <a:cubicBezTo>
                    <a:pt x="14" y="21"/>
                    <a:pt x="0" y="54"/>
                    <a:pt x="14" y="86"/>
                  </a:cubicBezTo>
                  <a:lnTo>
                    <a:pt x="14" y="67"/>
                  </a:lnTo>
                  <a:cubicBezTo>
                    <a:pt x="14" y="40"/>
                    <a:pt x="27" y="14"/>
                    <a:pt x="4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67"/>
            <p:cNvSpPr/>
            <p:nvPr/>
          </p:nvSpPr>
          <p:spPr>
            <a:xfrm>
              <a:off x="7419897" y="3521663"/>
              <a:ext cx="95057" cy="65504"/>
            </a:xfrm>
            <a:custGeom>
              <a:avLst/>
              <a:gdLst/>
              <a:ahLst/>
              <a:cxnLst/>
              <a:rect l="l" t="t" r="r" b="b"/>
              <a:pathLst>
                <a:path w="2065" h="1423" extrusionOk="0">
                  <a:moveTo>
                    <a:pt x="1032" y="0"/>
                  </a:moveTo>
                  <a:cubicBezTo>
                    <a:pt x="975" y="0"/>
                    <a:pt x="917" y="12"/>
                    <a:pt x="875" y="35"/>
                  </a:cubicBezTo>
                  <a:lnTo>
                    <a:pt x="66" y="508"/>
                  </a:lnTo>
                  <a:cubicBezTo>
                    <a:pt x="27" y="528"/>
                    <a:pt x="0" y="561"/>
                    <a:pt x="0" y="594"/>
                  </a:cubicBezTo>
                  <a:lnTo>
                    <a:pt x="0" y="824"/>
                  </a:lnTo>
                  <a:cubicBezTo>
                    <a:pt x="7" y="857"/>
                    <a:pt x="27" y="890"/>
                    <a:pt x="66" y="916"/>
                  </a:cubicBezTo>
                  <a:lnTo>
                    <a:pt x="875" y="1383"/>
                  </a:lnTo>
                  <a:cubicBezTo>
                    <a:pt x="917" y="1409"/>
                    <a:pt x="975" y="1422"/>
                    <a:pt x="1032" y="1422"/>
                  </a:cubicBezTo>
                  <a:cubicBezTo>
                    <a:pt x="1090" y="1422"/>
                    <a:pt x="1148" y="1409"/>
                    <a:pt x="1190" y="1383"/>
                  </a:cubicBezTo>
                  <a:lnTo>
                    <a:pt x="1999" y="916"/>
                  </a:lnTo>
                  <a:cubicBezTo>
                    <a:pt x="2038" y="890"/>
                    <a:pt x="2065" y="857"/>
                    <a:pt x="2065" y="824"/>
                  </a:cubicBezTo>
                  <a:lnTo>
                    <a:pt x="2065" y="594"/>
                  </a:lnTo>
                  <a:cubicBezTo>
                    <a:pt x="2065" y="561"/>
                    <a:pt x="2045" y="528"/>
                    <a:pt x="1999" y="508"/>
                  </a:cubicBezTo>
                  <a:lnTo>
                    <a:pt x="1190" y="35"/>
                  </a:lnTo>
                  <a:cubicBezTo>
                    <a:pt x="1148" y="12"/>
                    <a:pt x="1090" y="0"/>
                    <a:pt x="103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67"/>
            <p:cNvSpPr/>
            <p:nvPr/>
          </p:nvSpPr>
          <p:spPr>
            <a:xfrm>
              <a:off x="7421094" y="3522952"/>
              <a:ext cx="92940" cy="52983"/>
            </a:xfrm>
            <a:custGeom>
              <a:avLst/>
              <a:gdLst/>
              <a:ahLst/>
              <a:cxnLst/>
              <a:rect l="l" t="t" r="r" b="b"/>
              <a:pathLst>
                <a:path w="2019" h="1151" extrusionOk="0">
                  <a:moveTo>
                    <a:pt x="1013" y="0"/>
                  </a:moveTo>
                  <a:cubicBezTo>
                    <a:pt x="954" y="0"/>
                    <a:pt x="901" y="7"/>
                    <a:pt x="862" y="33"/>
                  </a:cubicBezTo>
                  <a:lnTo>
                    <a:pt x="60" y="500"/>
                  </a:lnTo>
                  <a:cubicBezTo>
                    <a:pt x="14" y="520"/>
                    <a:pt x="1" y="553"/>
                    <a:pt x="1" y="572"/>
                  </a:cubicBezTo>
                  <a:cubicBezTo>
                    <a:pt x="1" y="599"/>
                    <a:pt x="27" y="625"/>
                    <a:pt x="60" y="651"/>
                  </a:cubicBezTo>
                  <a:lnTo>
                    <a:pt x="862" y="1118"/>
                  </a:lnTo>
                  <a:cubicBezTo>
                    <a:pt x="901" y="1138"/>
                    <a:pt x="954" y="1151"/>
                    <a:pt x="1013" y="1151"/>
                  </a:cubicBezTo>
                  <a:cubicBezTo>
                    <a:pt x="1066" y="1151"/>
                    <a:pt x="1118" y="1138"/>
                    <a:pt x="1158" y="1118"/>
                  </a:cubicBezTo>
                  <a:lnTo>
                    <a:pt x="1960" y="651"/>
                  </a:lnTo>
                  <a:cubicBezTo>
                    <a:pt x="2006" y="632"/>
                    <a:pt x="2019" y="599"/>
                    <a:pt x="2019" y="572"/>
                  </a:cubicBezTo>
                  <a:cubicBezTo>
                    <a:pt x="2019" y="553"/>
                    <a:pt x="1993" y="526"/>
                    <a:pt x="1960" y="500"/>
                  </a:cubicBezTo>
                  <a:lnTo>
                    <a:pt x="1158" y="33"/>
                  </a:lnTo>
                  <a:cubicBezTo>
                    <a:pt x="1118" y="14"/>
                    <a:pt x="1066" y="0"/>
                    <a:pt x="101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67"/>
            <p:cNvSpPr/>
            <p:nvPr/>
          </p:nvSpPr>
          <p:spPr>
            <a:xfrm>
              <a:off x="7419298" y="3521755"/>
              <a:ext cx="96852" cy="55423"/>
            </a:xfrm>
            <a:custGeom>
              <a:avLst/>
              <a:gdLst/>
              <a:ahLst/>
              <a:cxnLst/>
              <a:rect l="l" t="t" r="r" b="b"/>
              <a:pathLst>
                <a:path w="2104" h="1204" extrusionOk="0">
                  <a:moveTo>
                    <a:pt x="1052" y="46"/>
                  </a:moveTo>
                  <a:cubicBezTo>
                    <a:pt x="1098" y="46"/>
                    <a:pt x="1157" y="53"/>
                    <a:pt x="1190" y="79"/>
                  </a:cubicBezTo>
                  <a:lnTo>
                    <a:pt x="1992" y="546"/>
                  </a:lnTo>
                  <a:cubicBezTo>
                    <a:pt x="2025" y="559"/>
                    <a:pt x="2045" y="585"/>
                    <a:pt x="2045" y="605"/>
                  </a:cubicBezTo>
                  <a:cubicBezTo>
                    <a:pt x="2045" y="618"/>
                    <a:pt x="2025" y="644"/>
                    <a:pt x="1992" y="658"/>
                  </a:cubicBezTo>
                  <a:lnTo>
                    <a:pt x="1190" y="1131"/>
                  </a:lnTo>
                  <a:cubicBezTo>
                    <a:pt x="1157" y="1151"/>
                    <a:pt x="1098" y="1164"/>
                    <a:pt x="1052" y="1164"/>
                  </a:cubicBezTo>
                  <a:cubicBezTo>
                    <a:pt x="999" y="1164"/>
                    <a:pt x="940" y="1151"/>
                    <a:pt x="907" y="1131"/>
                  </a:cubicBezTo>
                  <a:lnTo>
                    <a:pt x="105" y="658"/>
                  </a:lnTo>
                  <a:cubicBezTo>
                    <a:pt x="72" y="644"/>
                    <a:pt x="53" y="618"/>
                    <a:pt x="53" y="605"/>
                  </a:cubicBezTo>
                  <a:cubicBezTo>
                    <a:pt x="53" y="585"/>
                    <a:pt x="72" y="559"/>
                    <a:pt x="105" y="546"/>
                  </a:cubicBezTo>
                  <a:lnTo>
                    <a:pt x="907" y="79"/>
                  </a:lnTo>
                  <a:cubicBezTo>
                    <a:pt x="953" y="53"/>
                    <a:pt x="999" y="46"/>
                    <a:pt x="1052" y="46"/>
                  </a:cubicBezTo>
                  <a:close/>
                  <a:moveTo>
                    <a:pt x="1052" y="0"/>
                  </a:moveTo>
                  <a:cubicBezTo>
                    <a:pt x="993" y="0"/>
                    <a:pt x="934" y="20"/>
                    <a:pt x="894" y="46"/>
                  </a:cubicBezTo>
                  <a:lnTo>
                    <a:pt x="86" y="513"/>
                  </a:lnTo>
                  <a:cubicBezTo>
                    <a:pt x="0" y="559"/>
                    <a:pt x="0" y="644"/>
                    <a:pt x="86" y="690"/>
                  </a:cubicBezTo>
                  <a:lnTo>
                    <a:pt x="894" y="1164"/>
                  </a:lnTo>
                  <a:cubicBezTo>
                    <a:pt x="934" y="1183"/>
                    <a:pt x="993" y="1203"/>
                    <a:pt x="1052" y="1203"/>
                  </a:cubicBezTo>
                  <a:cubicBezTo>
                    <a:pt x="1105" y="1203"/>
                    <a:pt x="1164" y="1183"/>
                    <a:pt x="1203" y="1164"/>
                  </a:cubicBezTo>
                  <a:lnTo>
                    <a:pt x="2012" y="690"/>
                  </a:lnTo>
                  <a:cubicBezTo>
                    <a:pt x="2104" y="644"/>
                    <a:pt x="2104" y="559"/>
                    <a:pt x="2012" y="513"/>
                  </a:cubicBezTo>
                  <a:lnTo>
                    <a:pt x="1203" y="46"/>
                  </a:lnTo>
                  <a:cubicBezTo>
                    <a:pt x="1164" y="20"/>
                    <a:pt x="1105" y="0"/>
                    <a:pt x="105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67"/>
            <p:cNvSpPr/>
            <p:nvPr/>
          </p:nvSpPr>
          <p:spPr>
            <a:xfrm>
              <a:off x="7420173" y="3550478"/>
              <a:ext cx="47275" cy="37286"/>
            </a:xfrm>
            <a:custGeom>
              <a:avLst/>
              <a:gdLst/>
              <a:ahLst/>
              <a:cxnLst/>
              <a:rect l="l" t="t" r="r" b="b"/>
              <a:pathLst>
                <a:path w="1027" h="810" extrusionOk="0">
                  <a:moveTo>
                    <a:pt x="1" y="1"/>
                  </a:moveTo>
                  <a:lnTo>
                    <a:pt x="1" y="211"/>
                  </a:lnTo>
                  <a:cubicBezTo>
                    <a:pt x="1" y="244"/>
                    <a:pt x="21" y="277"/>
                    <a:pt x="67" y="296"/>
                  </a:cubicBezTo>
                  <a:lnTo>
                    <a:pt x="875" y="770"/>
                  </a:lnTo>
                  <a:cubicBezTo>
                    <a:pt x="915" y="790"/>
                    <a:pt x="974" y="809"/>
                    <a:pt x="1026" y="809"/>
                  </a:cubicBezTo>
                  <a:lnTo>
                    <a:pt x="1026" y="586"/>
                  </a:lnTo>
                  <a:cubicBezTo>
                    <a:pt x="974" y="586"/>
                    <a:pt x="915" y="579"/>
                    <a:pt x="875" y="546"/>
                  </a:cubicBezTo>
                  <a:lnTo>
                    <a:pt x="67" y="80"/>
                  </a:lnTo>
                  <a:cubicBezTo>
                    <a:pt x="27" y="53"/>
                    <a:pt x="14" y="27"/>
                    <a:pt x="1"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67"/>
            <p:cNvSpPr/>
            <p:nvPr/>
          </p:nvSpPr>
          <p:spPr>
            <a:xfrm>
              <a:off x="7419575" y="3546565"/>
              <a:ext cx="2164" cy="3959"/>
            </a:xfrm>
            <a:custGeom>
              <a:avLst/>
              <a:gdLst/>
              <a:ahLst/>
              <a:cxnLst/>
              <a:rect l="l" t="t" r="r" b="b"/>
              <a:pathLst>
                <a:path w="47" h="86" extrusionOk="0">
                  <a:moveTo>
                    <a:pt x="47" y="0"/>
                  </a:moveTo>
                  <a:cubicBezTo>
                    <a:pt x="14" y="20"/>
                    <a:pt x="1" y="53"/>
                    <a:pt x="14" y="86"/>
                  </a:cubicBezTo>
                  <a:lnTo>
                    <a:pt x="14" y="66"/>
                  </a:lnTo>
                  <a:cubicBezTo>
                    <a:pt x="14" y="40"/>
                    <a:pt x="27" y="13"/>
                    <a:pt x="4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67"/>
            <p:cNvSpPr/>
            <p:nvPr/>
          </p:nvSpPr>
          <p:spPr>
            <a:xfrm>
              <a:off x="7333635" y="3471719"/>
              <a:ext cx="95057" cy="65504"/>
            </a:xfrm>
            <a:custGeom>
              <a:avLst/>
              <a:gdLst/>
              <a:ahLst/>
              <a:cxnLst/>
              <a:rect l="l" t="t" r="r" b="b"/>
              <a:pathLst>
                <a:path w="2065" h="1423" extrusionOk="0">
                  <a:moveTo>
                    <a:pt x="1030" y="1"/>
                  </a:moveTo>
                  <a:cubicBezTo>
                    <a:pt x="974" y="1"/>
                    <a:pt x="918" y="12"/>
                    <a:pt x="875" y="35"/>
                  </a:cubicBezTo>
                  <a:lnTo>
                    <a:pt x="66" y="509"/>
                  </a:lnTo>
                  <a:cubicBezTo>
                    <a:pt x="27" y="528"/>
                    <a:pt x="1" y="561"/>
                    <a:pt x="1" y="594"/>
                  </a:cubicBezTo>
                  <a:lnTo>
                    <a:pt x="1" y="824"/>
                  </a:lnTo>
                  <a:cubicBezTo>
                    <a:pt x="7" y="857"/>
                    <a:pt x="27" y="890"/>
                    <a:pt x="66" y="916"/>
                  </a:cubicBezTo>
                  <a:lnTo>
                    <a:pt x="875" y="1383"/>
                  </a:lnTo>
                  <a:cubicBezTo>
                    <a:pt x="918" y="1409"/>
                    <a:pt x="974" y="1422"/>
                    <a:pt x="1030" y="1422"/>
                  </a:cubicBezTo>
                  <a:cubicBezTo>
                    <a:pt x="1087" y="1422"/>
                    <a:pt x="1145" y="1409"/>
                    <a:pt x="1191" y="1383"/>
                  </a:cubicBezTo>
                  <a:lnTo>
                    <a:pt x="1999" y="916"/>
                  </a:lnTo>
                  <a:cubicBezTo>
                    <a:pt x="2039" y="890"/>
                    <a:pt x="2065" y="857"/>
                    <a:pt x="2065" y="824"/>
                  </a:cubicBezTo>
                  <a:lnTo>
                    <a:pt x="2065" y="594"/>
                  </a:lnTo>
                  <a:cubicBezTo>
                    <a:pt x="2065" y="561"/>
                    <a:pt x="2045" y="528"/>
                    <a:pt x="1999" y="509"/>
                  </a:cubicBezTo>
                  <a:lnTo>
                    <a:pt x="1191" y="35"/>
                  </a:lnTo>
                  <a:cubicBezTo>
                    <a:pt x="1145" y="12"/>
                    <a:pt x="1087" y="1"/>
                    <a:pt x="103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67"/>
            <p:cNvSpPr/>
            <p:nvPr/>
          </p:nvSpPr>
          <p:spPr>
            <a:xfrm>
              <a:off x="7334831" y="3472732"/>
              <a:ext cx="92986" cy="52983"/>
            </a:xfrm>
            <a:custGeom>
              <a:avLst/>
              <a:gdLst/>
              <a:ahLst/>
              <a:cxnLst/>
              <a:rect l="l" t="t" r="r" b="b"/>
              <a:pathLst>
                <a:path w="2020" h="1151" extrusionOk="0">
                  <a:moveTo>
                    <a:pt x="1013" y="0"/>
                  </a:moveTo>
                  <a:cubicBezTo>
                    <a:pt x="954" y="0"/>
                    <a:pt x="902" y="7"/>
                    <a:pt x="862" y="33"/>
                  </a:cubicBezTo>
                  <a:lnTo>
                    <a:pt x="60" y="500"/>
                  </a:lnTo>
                  <a:cubicBezTo>
                    <a:pt x="14" y="513"/>
                    <a:pt x="1" y="546"/>
                    <a:pt x="1" y="572"/>
                  </a:cubicBezTo>
                  <a:cubicBezTo>
                    <a:pt x="1" y="598"/>
                    <a:pt x="27" y="625"/>
                    <a:pt x="60" y="644"/>
                  </a:cubicBezTo>
                  <a:lnTo>
                    <a:pt x="862" y="1118"/>
                  </a:lnTo>
                  <a:cubicBezTo>
                    <a:pt x="902" y="1131"/>
                    <a:pt x="954" y="1151"/>
                    <a:pt x="1013" y="1151"/>
                  </a:cubicBezTo>
                  <a:cubicBezTo>
                    <a:pt x="1066" y="1151"/>
                    <a:pt x="1119" y="1144"/>
                    <a:pt x="1158" y="1118"/>
                  </a:cubicBezTo>
                  <a:lnTo>
                    <a:pt x="1967" y="644"/>
                  </a:lnTo>
                  <a:cubicBezTo>
                    <a:pt x="2006" y="631"/>
                    <a:pt x="2019" y="598"/>
                    <a:pt x="2019" y="572"/>
                  </a:cubicBezTo>
                  <a:cubicBezTo>
                    <a:pt x="2019" y="546"/>
                    <a:pt x="2000" y="526"/>
                    <a:pt x="1967" y="500"/>
                  </a:cubicBezTo>
                  <a:lnTo>
                    <a:pt x="1158" y="33"/>
                  </a:lnTo>
                  <a:cubicBezTo>
                    <a:pt x="1119" y="13"/>
                    <a:pt x="1066" y="0"/>
                    <a:pt x="101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67"/>
            <p:cNvSpPr/>
            <p:nvPr/>
          </p:nvSpPr>
          <p:spPr>
            <a:xfrm>
              <a:off x="7333036" y="3471812"/>
              <a:ext cx="96898" cy="55423"/>
            </a:xfrm>
            <a:custGeom>
              <a:avLst/>
              <a:gdLst/>
              <a:ahLst/>
              <a:cxnLst/>
              <a:rect l="l" t="t" r="r" b="b"/>
              <a:pathLst>
                <a:path w="2105" h="1204" extrusionOk="0">
                  <a:moveTo>
                    <a:pt x="1052" y="46"/>
                  </a:moveTo>
                  <a:cubicBezTo>
                    <a:pt x="1098" y="46"/>
                    <a:pt x="1158" y="53"/>
                    <a:pt x="1190" y="79"/>
                  </a:cubicBezTo>
                  <a:lnTo>
                    <a:pt x="1992" y="546"/>
                  </a:lnTo>
                  <a:cubicBezTo>
                    <a:pt x="2025" y="559"/>
                    <a:pt x="2045" y="585"/>
                    <a:pt x="2045" y="605"/>
                  </a:cubicBezTo>
                  <a:cubicBezTo>
                    <a:pt x="2045" y="618"/>
                    <a:pt x="2025" y="645"/>
                    <a:pt x="1992" y="658"/>
                  </a:cubicBezTo>
                  <a:lnTo>
                    <a:pt x="1190" y="1131"/>
                  </a:lnTo>
                  <a:cubicBezTo>
                    <a:pt x="1158" y="1151"/>
                    <a:pt x="1098" y="1164"/>
                    <a:pt x="1052" y="1164"/>
                  </a:cubicBezTo>
                  <a:cubicBezTo>
                    <a:pt x="1000" y="1164"/>
                    <a:pt x="941" y="1151"/>
                    <a:pt x="908" y="1131"/>
                  </a:cubicBezTo>
                  <a:lnTo>
                    <a:pt x="106" y="658"/>
                  </a:lnTo>
                  <a:cubicBezTo>
                    <a:pt x="73" y="645"/>
                    <a:pt x="53" y="618"/>
                    <a:pt x="53" y="605"/>
                  </a:cubicBezTo>
                  <a:cubicBezTo>
                    <a:pt x="53" y="585"/>
                    <a:pt x="73" y="559"/>
                    <a:pt x="106" y="546"/>
                  </a:cubicBezTo>
                  <a:lnTo>
                    <a:pt x="908" y="79"/>
                  </a:lnTo>
                  <a:cubicBezTo>
                    <a:pt x="954" y="53"/>
                    <a:pt x="1000" y="46"/>
                    <a:pt x="1052" y="46"/>
                  </a:cubicBezTo>
                  <a:close/>
                  <a:moveTo>
                    <a:pt x="1052" y="0"/>
                  </a:moveTo>
                  <a:cubicBezTo>
                    <a:pt x="993" y="0"/>
                    <a:pt x="934" y="20"/>
                    <a:pt x="895" y="46"/>
                  </a:cubicBezTo>
                  <a:lnTo>
                    <a:pt x="86" y="513"/>
                  </a:lnTo>
                  <a:cubicBezTo>
                    <a:pt x="0" y="559"/>
                    <a:pt x="0" y="645"/>
                    <a:pt x="86" y="691"/>
                  </a:cubicBezTo>
                  <a:lnTo>
                    <a:pt x="895" y="1164"/>
                  </a:lnTo>
                  <a:cubicBezTo>
                    <a:pt x="934" y="1184"/>
                    <a:pt x="993" y="1203"/>
                    <a:pt x="1052" y="1203"/>
                  </a:cubicBezTo>
                  <a:cubicBezTo>
                    <a:pt x="1105" y="1203"/>
                    <a:pt x="1164" y="1184"/>
                    <a:pt x="1204" y="1164"/>
                  </a:cubicBezTo>
                  <a:lnTo>
                    <a:pt x="2012" y="691"/>
                  </a:lnTo>
                  <a:cubicBezTo>
                    <a:pt x="2104" y="645"/>
                    <a:pt x="2104" y="559"/>
                    <a:pt x="2012" y="513"/>
                  </a:cubicBezTo>
                  <a:lnTo>
                    <a:pt x="1204" y="46"/>
                  </a:lnTo>
                  <a:cubicBezTo>
                    <a:pt x="1164" y="14"/>
                    <a:pt x="1105" y="0"/>
                    <a:pt x="105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67"/>
            <p:cNvSpPr/>
            <p:nvPr/>
          </p:nvSpPr>
          <p:spPr>
            <a:xfrm>
              <a:off x="7333957" y="3500258"/>
              <a:ext cx="47552" cy="37240"/>
            </a:xfrm>
            <a:custGeom>
              <a:avLst/>
              <a:gdLst/>
              <a:ahLst/>
              <a:cxnLst/>
              <a:rect l="l" t="t" r="r" b="b"/>
              <a:pathLst>
                <a:path w="1033" h="809" extrusionOk="0">
                  <a:moveTo>
                    <a:pt x="0" y="0"/>
                  </a:moveTo>
                  <a:lnTo>
                    <a:pt x="0" y="204"/>
                  </a:lnTo>
                  <a:cubicBezTo>
                    <a:pt x="0" y="237"/>
                    <a:pt x="20" y="270"/>
                    <a:pt x="66" y="296"/>
                  </a:cubicBezTo>
                  <a:lnTo>
                    <a:pt x="875" y="763"/>
                  </a:lnTo>
                  <a:cubicBezTo>
                    <a:pt x="914" y="789"/>
                    <a:pt x="973" y="809"/>
                    <a:pt x="1032" y="809"/>
                  </a:cubicBezTo>
                  <a:lnTo>
                    <a:pt x="1032" y="585"/>
                  </a:lnTo>
                  <a:cubicBezTo>
                    <a:pt x="973" y="585"/>
                    <a:pt x="914" y="579"/>
                    <a:pt x="875" y="539"/>
                  </a:cubicBezTo>
                  <a:lnTo>
                    <a:pt x="66" y="73"/>
                  </a:lnTo>
                  <a:cubicBezTo>
                    <a:pt x="27" y="53"/>
                    <a:pt x="13" y="27"/>
                    <a:pt x="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67"/>
            <p:cNvSpPr/>
            <p:nvPr/>
          </p:nvSpPr>
          <p:spPr>
            <a:xfrm>
              <a:off x="7333358" y="3496024"/>
              <a:ext cx="2164" cy="4281"/>
            </a:xfrm>
            <a:custGeom>
              <a:avLst/>
              <a:gdLst/>
              <a:ahLst/>
              <a:cxnLst/>
              <a:rect l="l" t="t" r="r" b="b"/>
              <a:pathLst>
                <a:path w="47" h="93" extrusionOk="0">
                  <a:moveTo>
                    <a:pt x="46" y="0"/>
                  </a:moveTo>
                  <a:cubicBezTo>
                    <a:pt x="13" y="27"/>
                    <a:pt x="0" y="59"/>
                    <a:pt x="13" y="92"/>
                  </a:cubicBezTo>
                  <a:lnTo>
                    <a:pt x="13" y="66"/>
                  </a:lnTo>
                  <a:cubicBezTo>
                    <a:pt x="13" y="46"/>
                    <a:pt x="26" y="20"/>
                    <a:pt x="4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67"/>
            <p:cNvSpPr/>
            <p:nvPr/>
          </p:nvSpPr>
          <p:spPr>
            <a:xfrm>
              <a:off x="7428643" y="3616670"/>
              <a:ext cx="94781" cy="65504"/>
            </a:xfrm>
            <a:custGeom>
              <a:avLst/>
              <a:gdLst/>
              <a:ahLst/>
              <a:cxnLst/>
              <a:rect l="l" t="t" r="r" b="b"/>
              <a:pathLst>
                <a:path w="2059" h="1423" extrusionOk="0">
                  <a:moveTo>
                    <a:pt x="1030" y="1"/>
                  </a:moveTo>
                  <a:cubicBezTo>
                    <a:pt x="972" y="1"/>
                    <a:pt x="915" y="12"/>
                    <a:pt x="869" y="35"/>
                  </a:cubicBezTo>
                  <a:lnTo>
                    <a:pt x="67" y="502"/>
                  </a:lnTo>
                  <a:cubicBezTo>
                    <a:pt x="27" y="528"/>
                    <a:pt x="1" y="561"/>
                    <a:pt x="1" y="594"/>
                  </a:cubicBezTo>
                  <a:lnTo>
                    <a:pt x="1" y="824"/>
                  </a:lnTo>
                  <a:cubicBezTo>
                    <a:pt x="8" y="857"/>
                    <a:pt x="27" y="890"/>
                    <a:pt x="67" y="916"/>
                  </a:cubicBezTo>
                  <a:lnTo>
                    <a:pt x="869" y="1383"/>
                  </a:lnTo>
                  <a:cubicBezTo>
                    <a:pt x="915" y="1409"/>
                    <a:pt x="972" y="1422"/>
                    <a:pt x="1030" y="1422"/>
                  </a:cubicBezTo>
                  <a:cubicBezTo>
                    <a:pt x="1087" y="1422"/>
                    <a:pt x="1145" y="1409"/>
                    <a:pt x="1191" y="1383"/>
                  </a:cubicBezTo>
                  <a:lnTo>
                    <a:pt x="1993" y="916"/>
                  </a:lnTo>
                  <a:cubicBezTo>
                    <a:pt x="2039" y="890"/>
                    <a:pt x="2059" y="857"/>
                    <a:pt x="2059" y="824"/>
                  </a:cubicBezTo>
                  <a:lnTo>
                    <a:pt x="2059" y="594"/>
                  </a:lnTo>
                  <a:cubicBezTo>
                    <a:pt x="2059" y="561"/>
                    <a:pt x="2046" y="528"/>
                    <a:pt x="1993" y="502"/>
                  </a:cubicBezTo>
                  <a:lnTo>
                    <a:pt x="1191" y="35"/>
                  </a:lnTo>
                  <a:cubicBezTo>
                    <a:pt x="1145" y="12"/>
                    <a:pt x="1087" y="1"/>
                    <a:pt x="103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67"/>
            <p:cNvSpPr/>
            <p:nvPr/>
          </p:nvSpPr>
          <p:spPr>
            <a:xfrm>
              <a:off x="7429886" y="3617360"/>
              <a:ext cx="92940" cy="53306"/>
            </a:xfrm>
            <a:custGeom>
              <a:avLst/>
              <a:gdLst/>
              <a:ahLst/>
              <a:cxnLst/>
              <a:rect l="l" t="t" r="r" b="b"/>
              <a:pathLst>
                <a:path w="2019" h="1158" extrusionOk="0">
                  <a:moveTo>
                    <a:pt x="1006" y="1"/>
                  </a:moveTo>
                  <a:cubicBezTo>
                    <a:pt x="954" y="1"/>
                    <a:pt x="901" y="14"/>
                    <a:pt x="861" y="33"/>
                  </a:cubicBezTo>
                  <a:lnTo>
                    <a:pt x="53" y="507"/>
                  </a:lnTo>
                  <a:cubicBezTo>
                    <a:pt x="13" y="520"/>
                    <a:pt x="0" y="553"/>
                    <a:pt x="0" y="579"/>
                  </a:cubicBezTo>
                  <a:cubicBezTo>
                    <a:pt x="0" y="605"/>
                    <a:pt x="20" y="625"/>
                    <a:pt x="53" y="651"/>
                  </a:cubicBezTo>
                  <a:lnTo>
                    <a:pt x="861" y="1118"/>
                  </a:lnTo>
                  <a:cubicBezTo>
                    <a:pt x="901" y="1138"/>
                    <a:pt x="947" y="1158"/>
                    <a:pt x="1006" y="1158"/>
                  </a:cubicBezTo>
                  <a:cubicBezTo>
                    <a:pt x="1065" y="1158"/>
                    <a:pt x="1118" y="1144"/>
                    <a:pt x="1157" y="1118"/>
                  </a:cubicBezTo>
                  <a:lnTo>
                    <a:pt x="1959" y="651"/>
                  </a:lnTo>
                  <a:cubicBezTo>
                    <a:pt x="1999" y="638"/>
                    <a:pt x="2019" y="605"/>
                    <a:pt x="2019" y="579"/>
                  </a:cubicBezTo>
                  <a:cubicBezTo>
                    <a:pt x="2019" y="553"/>
                    <a:pt x="1992" y="526"/>
                    <a:pt x="1959" y="507"/>
                  </a:cubicBezTo>
                  <a:lnTo>
                    <a:pt x="1157" y="33"/>
                  </a:lnTo>
                  <a:cubicBezTo>
                    <a:pt x="1111" y="20"/>
                    <a:pt x="1065" y="1"/>
                    <a:pt x="100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67"/>
            <p:cNvSpPr/>
            <p:nvPr/>
          </p:nvSpPr>
          <p:spPr>
            <a:xfrm>
              <a:off x="7427768" y="3616762"/>
              <a:ext cx="96852" cy="55423"/>
            </a:xfrm>
            <a:custGeom>
              <a:avLst/>
              <a:gdLst/>
              <a:ahLst/>
              <a:cxnLst/>
              <a:rect l="l" t="t" r="r" b="b"/>
              <a:pathLst>
                <a:path w="2104" h="1204" extrusionOk="0">
                  <a:moveTo>
                    <a:pt x="1052" y="40"/>
                  </a:moveTo>
                  <a:cubicBezTo>
                    <a:pt x="1105" y="40"/>
                    <a:pt x="1157" y="53"/>
                    <a:pt x="1197" y="73"/>
                  </a:cubicBezTo>
                  <a:lnTo>
                    <a:pt x="1999" y="546"/>
                  </a:lnTo>
                  <a:cubicBezTo>
                    <a:pt x="2032" y="559"/>
                    <a:pt x="2051" y="586"/>
                    <a:pt x="2051" y="599"/>
                  </a:cubicBezTo>
                  <a:cubicBezTo>
                    <a:pt x="2051" y="618"/>
                    <a:pt x="2032" y="645"/>
                    <a:pt x="1999" y="658"/>
                  </a:cubicBezTo>
                  <a:lnTo>
                    <a:pt x="1197" y="1125"/>
                  </a:lnTo>
                  <a:cubicBezTo>
                    <a:pt x="1164" y="1151"/>
                    <a:pt x="1105" y="1157"/>
                    <a:pt x="1052" y="1157"/>
                  </a:cubicBezTo>
                  <a:cubicBezTo>
                    <a:pt x="1006" y="1157"/>
                    <a:pt x="947" y="1151"/>
                    <a:pt x="914" y="1125"/>
                  </a:cubicBezTo>
                  <a:lnTo>
                    <a:pt x="112" y="658"/>
                  </a:lnTo>
                  <a:cubicBezTo>
                    <a:pt x="79" y="645"/>
                    <a:pt x="59" y="618"/>
                    <a:pt x="59" y="599"/>
                  </a:cubicBezTo>
                  <a:cubicBezTo>
                    <a:pt x="59" y="586"/>
                    <a:pt x="79" y="559"/>
                    <a:pt x="112" y="546"/>
                  </a:cubicBezTo>
                  <a:lnTo>
                    <a:pt x="914" y="73"/>
                  </a:lnTo>
                  <a:cubicBezTo>
                    <a:pt x="953" y="53"/>
                    <a:pt x="1006" y="40"/>
                    <a:pt x="1052" y="40"/>
                  </a:cubicBezTo>
                  <a:close/>
                  <a:moveTo>
                    <a:pt x="1052" y="0"/>
                  </a:moveTo>
                  <a:cubicBezTo>
                    <a:pt x="993" y="0"/>
                    <a:pt x="940" y="20"/>
                    <a:pt x="901" y="40"/>
                  </a:cubicBezTo>
                  <a:lnTo>
                    <a:pt x="92" y="513"/>
                  </a:lnTo>
                  <a:cubicBezTo>
                    <a:pt x="0" y="559"/>
                    <a:pt x="0" y="645"/>
                    <a:pt x="92" y="691"/>
                  </a:cubicBezTo>
                  <a:lnTo>
                    <a:pt x="901" y="1157"/>
                  </a:lnTo>
                  <a:cubicBezTo>
                    <a:pt x="940" y="1184"/>
                    <a:pt x="1000" y="1203"/>
                    <a:pt x="1052" y="1203"/>
                  </a:cubicBezTo>
                  <a:cubicBezTo>
                    <a:pt x="1111" y="1203"/>
                    <a:pt x="1170" y="1184"/>
                    <a:pt x="1210" y="1157"/>
                  </a:cubicBezTo>
                  <a:lnTo>
                    <a:pt x="2012" y="691"/>
                  </a:lnTo>
                  <a:cubicBezTo>
                    <a:pt x="2104" y="645"/>
                    <a:pt x="2104" y="559"/>
                    <a:pt x="2012" y="513"/>
                  </a:cubicBezTo>
                  <a:lnTo>
                    <a:pt x="1210" y="40"/>
                  </a:lnTo>
                  <a:cubicBezTo>
                    <a:pt x="1170" y="7"/>
                    <a:pt x="1111" y="0"/>
                    <a:pt x="105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67"/>
            <p:cNvSpPr/>
            <p:nvPr/>
          </p:nvSpPr>
          <p:spPr>
            <a:xfrm>
              <a:off x="7428965" y="3645209"/>
              <a:ext cx="47275" cy="36964"/>
            </a:xfrm>
            <a:custGeom>
              <a:avLst/>
              <a:gdLst/>
              <a:ahLst/>
              <a:cxnLst/>
              <a:rect l="l" t="t" r="r" b="b"/>
              <a:pathLst>
                <a:path w="1027" h="803" extrusionOk="0">
                  <a:moveTo>
                    <a:pt x="1" y="0"/>
                  </a:moveTo>
                  <a:lnTo>
                    <a:pt x="1" y="204"/>
                  </a:lnTo>
                  <a:cubicBezTo>
                    <a:pt x="1" y="237"/>
                    <a:pt x="20" y="270"/>
                    <a:pt x="66" y="296"/>
                  </a:cubicBezTo>
                  <a:lnTo>
                    <a:pt x="868" y="763"/>
                  </a:lnTo>
                  <a:cubicBezTo>
                    <a:pt x="914" y="789"/>
                    <a:pt x="967" y="802"/>
                    <a:pt x="1026" y="802"/>
                  </a:cubicBezTo>
                  <a:lnTo>
                    <a:pt x="1026" y="585"/>
                  </a:lnTo>
                  <a:cubicBezTo>
                    <a:pt x="967" y="585"/>
                    <a:pt x="914" y="572"/>
                    <a:pt x="868" y="539"/>
                  </a:cubicBezTo>
                  <a:lnTo>
                    <a:pt x="66" y="73"/>
                  </a:lnTo>
                  <a:cubicBezTo>
                    <a:pt x="27" y="46"/>
                    <a:pt x="7" y="27"/>
                    <a:pt x="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67"/>
            <p:cNvSpPr/>
            <p:nvPr/>
          </p:nvSpPr>
          <p:spPr>
            <a:xfrm>
              <a:off x="7428551" y="3640974"/>
              <a:ext cx="1979" cy="4281"/>
            </a:xfrm>
            <a:custGeom>
              <a:avLst/>
              <a:gdLst/>
              <a:ahLst/>
              <a:cxnLst/>
              <a:rect l="l" t="t" r="r" b="b"/>
              <a:pathLst>
                <a:path w="43" h="93" extrusionOk="0">
                  <a:moveTo>
                    <a:pt x="42" y="0"/>
                  </a:moveTo>
                  <a:cubicBezTo>
                    <a:pt x="30" y="10"/>
                    <a:pt x="22" y="19"/>
                    <a:pt x="17" y="29"/>
                  </a:cubicBezTo>
                  <a:lnTo>
                    <a:pt x="17" y="29"/>
                  </a:lnTo>
                  <a:cubicBezTo>
                    <a:pt x="23" y="19"/>
                    <a:pt x="32" y="9"/>
                    <a:pt x="42" y="0"/>
                  </a:cubicBezTo>
                  <a:close/>
                  <a:moveTo>
                    <a:pt x="17" y="29"/>
                  </a:moveTo>
                  <a:lnTo>
                    <a:pt x="17" y="29"/>
                  </a:lnTo>
                  <a:cubicBezTo>
                    <a:pt x="4" y="51"/>
                    <a:pt x="1" y="75"/>
                    <a:pt x="10" y="92"/>
                  </a:cubicBezTo>
                  <a:lnTo>
                    <a:pt x="10" y="66"/>
                  </a:lnTo>
                  <a:cubicBezTo>
                    <a:pt x="10" y="52"/>
                    <a:pt x="11" y="40"/>
                    <a:pt x="17" y="29"/>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67"/>
            <p:cNvSpPr/>
            <p:nvPr/>
          </p:nvSpPr>
          <p:spPr>
            <a:xfrm>
              <a:off x="7342426" y="3566773"/>
              <a:ext cx="94781" cy="65458"/>
            </a:xfrm>
            <a:custGeom>
              <a:avLst/>
              <a:gdLst/>
              <a:ahLst/>
              <a:cxnLst/>
              <a:rect l="l" t="t" r="r" b="b"/>
              <a:pathLst>
                <a:path w="2059" h="1422" extrusionOk="0">
                  <a:moveTo>
                    <a:pt x="1029" y="0"/>
                  </a:moveTo>
                  <a:cubicBezTo>
                    <a:pt x="972" y="0"/>
                    <a:pt x="914" y="12"/>
                    <a:pt x="868" y="35"/>
                  </a:cubicBezTo>
                  <a:lnTo>
                    <a:pt x="66" y="501"/>
                  </a:lnTo>
                  <a:cubicBezTo>
                    <a:pt x="27" y="528"/>
                    <a:pt x="0" y="560"/>
                    <a:pt x="0" y="593"/>
                  </a:cubicBezTo>
                  <a:lnTo>
                    <a:pt x="0" y="823"/>
                  </a:lnTo>
                  <a:cubicBezTo>
                    <a:pt x="7" y="856"/>
                    <a:pt x="27" y="889"/>
                    <a:pt x="66" y="915"/>
                  </a:cubicBezTo>
                  <a:lnTo>
                    <a:pt x="868" y="1382"/>
                  </a:lnTo>
                  <a:cubicBezTo>
                    <a:pt x="914" y="1409"/>
                    <a:pt x="972" y="1422"/>
                    <a:pt x="1029" y="1422"/>
                  </a:cubicBezTo>
                  <a:cubicBezTo>
                    <a:pt x="1087" y="1422"/>
                    <a:pt x="1144" y="1409"/>
                    <a:pt x="1190" y="1382"/>
                  </a:cubicBezTo>
                  <a:lnTo>
                    <a:pt x="1999" y="915"/>
                  </a:lnTo>
                  <a:cubicBezTo>
                    <a:pt x="2038" y="889"/>
                    <a:pt x="2058" y="856"/>
                    <a:pt x="2058" y="823"/>
                  </a:cubicBezTo>
                  <a:lnTo>
                    <a:pt x="2058" y="593"/>
                  </a:lnTo>
                  <a:cubicBezTo>
                    <a:pt x="2058" y="560"/>
                    <a:pt x="2045" y="528"/>
                    <a:pt x="1999" y="501"/>
                  </a:cubicBezTo>
                  <a:lnTo>
                    <a:pt x="1190" y="35"/>
                  </a:lnTo>
                  <a:cubicBezTo>
                    <a:pt x="1144" y="12"/>
                    <a:pt x="1087" y="0"/>
                    <a:pt x="1029"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67"/>
            <p:cNvSpPr/>
            <p:nvPr/>
          </p:nvSpPr>
          <p:spPr>
            <a:xfrm>
              <a:off x="7343623" y="3567417"/>
              <a:ext cx="92940" cy="53306"/>
            </a:xfrm>
            <a:custGeom>
              <a:avLst/>
              <a:gdLst/>
              <a:ahLst/>
              <a:cxnLst/>
              <a:rect l="l" t="t" r="r" b="b"/>
              <a:pathLst>
                <a:path w="2019" h="1158" extrusionOk="0">
                  <a:moveTo>
                    <a:pt x="1006" y="1"/>
                  </a:moveTo>
                  <a:cubicBezTo>
                    <a:pt x="954" y="1"/>
                    <a:pt x="901" y="14"/>
                    <a:pt x="862" y="34"/>
                  </a:cubicBezTo>
                  <a:lnTo>
                    <a:pt x="53" y="507"/>
                  </a:lnTo>
                  <a:cubicBezTo>
                    <a:pt x="14" y="520"/>
                    <a:pt x="1" y="553"/>
                    <a:pt x="1" y="579"/>
                  </a:cubicBezTo>
                  <a:cubicBezTo>
                    <a:pt x="1" y="606"/>
                    <a:pt x="20" y="632"/>
                    <a:pt x="53" y="652"/>
                  </a:cubicBezTo>
                  <a:lnTo>
                    <a:pt x="862" y="1125"/>
                  </a:lnTo>
                  <a:cubicBezTo>
                    <a:pt x="901" y="1138"/>
                    <a:pt x="954" y="1158"/>
                    <a:pt x="1006" y="1158"/>
                  </a:cubicBezTo>
                  <a:cubicBezTo>
                    <a:pt x="1066" y="1158"/>
                    <a:pt x="1118" y="1145"/>
                    <a:pt x="1158" y="1125"/>
                  </a:cubicBezTo>
                  <a:lnTo>
                    <a:pt x="1960" y="652"/>
                  </a:lnTo>
                  <a:cubicBezTo>
                    <a:pt x="1999" y="639"/>
                    <a:pt x="2019" y="606"/>
                    <a:pt x="2019" y="579"/>
                  </a:cubicBezTo>
                  <a:cubicBezTo>
                    <a:pt x="2019" y="553"/>
                    <a:pt x="1993" y="527"/>
                    <a:pt x="1960" y="507"/>
                  </a:cubicBezTo>
                  <a:lnTo>
                    <a:pt x="1158" y="34"/>
                  </a:lnTo>
                  <a:cubicBezTo>
                    <a:pt x="1118" y="21"/>
                    <a:pt x="1066" y="1"/>
                    <a:pt x="100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67"/>
            <p:cNvSpPr/>
            <p:nvPr/>
          </p:nvSpPr>
          <p:spPr>
            <a:xfrm>
              <a:off x="7341506" y="3566542"/>
              <a:ext cx="96898" cy="55101"/>
            </a:xfrm>
            <a:custGeom>
              <a:avLst/>
              <a:gdLst/>
              <a:ahLst/>
              <a:cxnLst/>
              <a:rect l="l" t="t" r="r" b="b"/>
              <a:pathLst>
                <a:path w="2105" h="1197" extrusionOk="0">
                  <a:moveTo>
                    <a:pt x="1052" y="40"/>
                  </a:moveTo>
                  <a:cubicBezTo>
                    <a:pt x="1105" y="40"/>
                    <a:pt x="1164" y="46"/>
                    <a:pt x="1197" y="72"/>
                  </a:cubicBezTo>
                  <a:lnTo>
                    <a:pt x="1999" y="539"/>
                  </a:lnTo>
                  <a:cubicBezTo>
                    <a:pt x="2032" y="559"/>
                    <a:pt x="2052" y="585"/>
                    <a:pt x="2052" y="598"/>
                  </a:cubicBezTo>
                  <a:cubicBezTo>
                    <a:pt x="2052" y="618"/>
                    <a:pt x="2032" y="638"/>
                    <a:pt x="1999" y="658"/>
                  </a:cubicBezTo>
                  <a:lnTo>
                    <a:pt x="1197" y="1124"/>
                  </a:lnTo>
                  <a:cubicBezTo>
                    <a:pt x="1164" y="1151"/>
                    <a:pt x="1105" y="1157"/>
                    <a:pt x="1052" y="1157"/>
                  </a:cubicBezTo>
                  <a:cubicBezTo>
                    <a:pt x="1006" y="1157"/>
                    <a:pt x="947" y="1151"/>
                    <a:pt x="914" y="1124"/>
                  </a:cubicBezTo>
                  <a:lnTo>
                    <a:pt x="112" y="658"/>
                  </a:lnTo>
                  <a:cubicBezTo>
                    <a:pt x="79" y="638"/>
                    <a:pt x="60" y="618"/>
                    <a:pt x="60" y="598"/>
                  </a:cubicBezTo>
                  <a:cubicBezTo>
                    <a:pt x="60" y="585"/>
                    <a:pt x="79" y="559"/>
                    <a:pt x="112" y="539"/>
                  </a:cubicBezTo>
                  <a:lnTo>
                    <a:pt x="914" y="72"/>
                  </a:lnTo>
                  <a:cubicBezTo>
                    <a:pt x="954" y="59"/>
                    <a:pt x="1006" y="40"/>
                    <a:pt x="1052" y="40"/>
                  </a:cubicBezTo>
                  <a:close/>
                  <a:moveTo>
                    <a:pt x="1052" y="0"/>
                  </a:moveTo>
                  <a:cubicBezTo>
                    <a:pt x="1000" y="0"/>
                    <a:pt x="941" y="13"/>
                    <a:pt x="901" y="40"/>
                  </a:cubicBezTo>
                  <a:lnTo>
                    <a:pt x="93" y="506"/>
                  </a:lnTo>
                  <a:cubicBezTo>
                    <a:pt x="1" y="559"/>
                    <a:pt x="1" y="638"/>
                    <a:pt x="93" y="690"/>
                  </a:cubicBezTo>
                  <a:lnTo>
                    <a:pt x="901" y="1157"/>
                  </a:lnTo>
                  <a:cubicBezTo>
                    <a:pt x="941" y="1183"/>
                    <a:pt x="1000" y="1197"/>
                    <a:pt x="1052" y="1197"/>
                  </a:cubicBezTo>
                  <a:cubicBezTo>
                    <a:pt x="1112" y="1197"/>
                    <a:pt x="1171" y="1183"/>
                    <a:pt x="1210" y="1157"/>
                  </a:cubicBezTo>
                  <a:lnTo>
                    <a:pt x="2019" y="690"/>
                  </a:lnTo>
                  <a:cubicBezTo>
                    <a:pt x="2104" y="638"/>
                    <a:pt x="2104" y="559"/>
                    <a:pt x="2019" y="506"/>
                  </a:cubicBezTo>
                  <a:lnTo>
                    <a:pt x="1210" y="40"/>
                  </a:lnTo>
                  <a:cubicBezTo>
                    <a:pt x="1171" y="13"/>
                    <a:pt x="1112" y="0"/>
                    <a:pt x="105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67"/>
            <p:cNvSpPr/>
            <p:nvPr/>
          </p:nvSpPr>
          <p:spPr>
            <a:xfrm>
              <a:off x="7342703" y="3595266"/>
              <a:ext cx="47275" cy="36964"/>
            </a:xfrm>
            <a:custGeom>
              <a:avLst/>
              <a:gdLst/>
              <a:ahLst/>
              <a:cxnLst/>
              <a:rect l="l" t="t" r="r" b="b"/>
              <a:pathLst>
                <a:path w="1027" h="803" extrusionOk="0">
                  <a:moveTo>
                    <a:pt x="1" y="1"/>
                  </a:moveTo>
                  <a:lnTo>
                    <a:pt x="1" y="204"/>
                  </a:lnTo>
                  <a:cubicBezTo>
                    <a:pt x="1" y="237"/>
                    <a:pt x="21" y="270"/>
                    <a:pt x="67" y="296"/>
                  </a:cubicBezTo>
                  <a:lnTo>
                    <a:pt x="869" y="763"/>
                  </a:lnTo>
                  <a:cubicBezTo>
                    <a:pt x="915" y="790"/>
                    <a:pt x="974" y="803"/>
                    <a:pt x="1026" y="803"/>
                  </a:cubicBezTo>
                  <a:lnTo>
                    <a:pt x="1026" y="586"/>
                  </a:lnTo>
                  <a:cubicBezTo>
                    <a:pt x="967" y="586"/>
                    <a:pt x="915" y="573"/>
                    <a:pt x="869" y="540"/>
                  </a:cubicBezTo>
                  <a:lnTo>
                    <a:pt x="67" y="73"/>
                  </a:lnTo>
                  <a:cubicBezTo>
                    <a:pt x="27" y="47"/>
                    <a:pt x="7" y="27"/>
                    <a:pt x="1"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67"/>
            <p:cNvSpPr/>
            <p:nvPr/>
          </p:nvSpPr>
          <p:spPr>
            <a:xfrm>
              <a:off x="7342242" y="3591031"/>
              <a:ext cx="2025" cy="4281"/>
            </a:xfrm>
            <a:custGeom>
              <a:avLst/>
              <a:gdLst/>
              <a:ahLst/>
              <a:cxnLst/>
              <a:rect l="l" t="t" r="r" b="b"/>
              <a:pathLst>
                <a:path w="44" h="93" extrusionOk="0">
                  <a:moveTo>
                    <a:pt x="44" y="1"/>
                  </a:moveTo>
                  <a:cubicBezTo>
                    <a:pt x="35" y="7"/>
                    <a:pt x="28" y="14"/>
                    <a:pt x="23" y="21"/>
                  </a:cubicBezTo>
                  <a:lnTo>
                    <a:pt x="23" y="21"/>
                  </a:lnTo>
                  <a:cubicBezTo>
                    <a:pt x="29" y="14"/>
                    <a:pt x="36" y="7"/>
                    <a:pt x="44" y="1"/>
                  </a:cubicBezTo>
                  <a:close/>
                  <a:moveTo>
                    <a:pt x="23" y="21"/>
                  </a:moveTo>
                  <a:lnTo>
                    <a:pt x="23" y="21"/>
                  </a:lnTo>
                  <a:cubicBezTo>
                    <a:pt x="6" y="43"/>
                    <a:pt x="1" y="68"/>
                    <a:pt x="11" y="93"/>
                  </a:cubicBezTo>
                  <a:lnTo>
                    <a:pt x="11" y="66"/>
                  </a:lnTo>
                  <a:cubicBezTo>
                    <a:pt x="11" y="49"/>
                    <a:pt x="14" y="35"/>
                    <a:pt x="23" y="2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67"/>
            <p:cNvSpPr/>
            <p:nvPr/>
          </p:nvSpPr>
          <p:spPr>
            <a:xfrm>
              <a:off x="7256164" y="3516277"/>
              <a:ext cx="94781" cy="65504"/>
            </a:xfrm>
            <a:custGeom>
              <a:avLst/>
              <a:gdLst/>
              <a:ahLst/>
              <a:cxnLst/>
              <a:rect l="l" t="t" r="r" b="b"/>
              <a:pathLst>
                <a:path w="2059" h="1423" extrusionOk="0">
                  <a:moveTo>
                    <a:pt x="1029" y="1"/>
                  </a:moveTo>
                  <a:cubicBezTo>
                    <a:pt x="972" y="1"/>
                    <a:pt x="914" y="14"/>
                    <a:pt x="868" y="40"/>
                  </a:cubicBezTo>
                  <a:lnTo>
                    <a:pt x="66" y="507"/>
                  </a:lnTo>
                  <a:cubicBezTo>
                    <a:pt x="27" y="533"/>
                    <a:pt x="1" y="566"/>
                    <a:pt x="1" y="599"/>
                  </a:cubicBezTo>
                  <a:lnTo>
                    <a:pt x="1" y="829"/>
                  </a:lnTo>
                  <a:cubicBezTo>
                    <a:pt x="7" y="862"/>
                    <a:pt x="27" y="895"/>
                    <a:pt x="66" y="921"/>
                  </a:cubicBezTo>
                  <a:lnTo>
                    <a:pt x="868" y="1388"/>
                  </a:lnTo>
                  <a:cubicBezTo>
                    <a:pt x="914" y="1411"/>
                    <a:pt x="972" y="1422"/>
                    <a:pt x="1029" y="1422"/>
                  </a:cubicBezTo>
                  <a:cubicBezTo>
                    <a:pt x="1087" y="1422"/>
                    <a:pt x="1145" y="1411"/>
                    <a:pt x="1191" y="1388"/>
                  </a:cubicBezTo>
                  <a:lnTo>
                    <a:pt x="1993" y="921"/>
                  </a:lnTo>
                  <a:cubicBezTo>
                    <a:pt x="2039" y="895"/>
                    <a:pt x="2058" y="862"/>
                    <a:pt x="2058" y="829"/>
                  </a:cubicBezTo>
                  <a:lnTo>
                    <a:pt x="2058" y="599"/>
                  </a:lnTo>
                  <a:cubicBezTo>
                    <a:pt x="2058" y="566"/>
                    <a:pt x="2045" y="533"/>
                    <a:pt x="1993" y="507"/>
                  </a:cubicBezTo>
                  <a:lnTo>
                    <a:pt x="1191" y="40"/>
                  </a:lnTo>
                  <a:cubicBezTo>
                    <a:pt x="1145" y="14"/>
                    <a:pt x="1087" y="1"/>
                    <a:pt x="1029"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67"/>
            <p:cNvSpPr/>
            <p:nvPr/>
          </p:nvSpPr>
          <p:spPr>
            <a:xfrm>
              <a:off x="7255243" y="3516369"/>
              <a:ext cx="97497" cy="55331"/>
            </a:xfrm>
            <a:custGeom>
              <a:avLst/>
              <a:gdLst/>
              <a:ahLst/>
              <a:cxnLst/>
              <a:rect l="l" t="t" r="r" b="b"/>
              <a:pathLst>
                <a:path w="2118" h="1202" extrusionOk="0">
                  <a:moveTo>
                    <a:pt x="1059" y="0"/>
                  </a:moveTo>
                  <a:cubicBezTo>
                    <a:pt x="1002" y="0"/>
                    <a:pt x="944" y="15"/>
                    <a:pt x="902" y="45"/>
                  </a:cubicBezTo>
                  <a:lnTo>
                    <a:pt x="93" y="512"/>
                  </a:lnTo>
                  <a:cubicBezTo>
                    <a:pt x="1" y="564"/>
                    <a:pt x="1" y="643"/>
                    <a:pt x="93" y="696"/>
                  </a:cubicBezTo>
                  <a:lnTo>
                    <a:pt x="902" y="1162"/>
                  </a:lnTo>
                  <a:cubicBezTo>
                    <a:pt x="944" y="1189"/>
                    <a:pt x="1002" y="1202"/>
                    <a:pt x="1059" y="1202"/>
                  </a:cubicBezTo>
                  <a:cubicBezTo>
                    <a:pt x="1117" y="1202"/>
                    <a:pt x="1174" y="1189"/>
                    <a:pt x="1217" y="1162"/>
                  </a:cubicBezTo>
                  <a:lnTo>
                    <a:pt x="2026" y="696"/>
                  </a:lnTo>
                  <a:cubicBezTo>
                    <a:pt x="2118" y="643"/>
                    <a:pt x="2118" y="564"/>
                    <a:pt x="2026" y="512"/>
                  </a:cubicBezTo>
                  <a:lnTo>
                    <a:pt x="1217" y="45"/>
                  </a:lnTo>
                  <a:cubicBezTo>
                    <a:pt x="1174" y="15"/>
                    <a:pt x="1117" y="0"/>
                    <a:pt x="105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67"/>
            <p:cNvSpPr/>
            <p:nvPr/>
          </p:nvSpPr>
          <p:spPr>
            <a:xfrm>
              <a:off x="7259478" y="3515402"/>
              <a:ext cx="89027" cy="24213"/>
            </a:xfrm>
            <a:custGeom>
              <a:avLst/>
              <a:gdLst/>
              <a:ahLst/>
              <a:cxnLst/>
              <a:rect l="l" t="t" r="r" b="b"/>
              <a:pathLst>
                <a:path w="1934" h="526" extrusionOk="0">
                  <a:moveTo>
                    <a:pt x="986" y="1"/>
                  </a:moveTo>
                  <a:cubicBezTo>
                    <a:pt x="887" y="1"/>
                    <a:pt x="789" y="43"/>
                    <a:pt x="711" y="99"/>
                  </a:cubicBezTo>
                  <a:lnTo>
                    <a:pt x="468" y="237"/>
                  </a:lnTo>
                  <a:cubicBezTo>
                    <a:pt x="317" y="335"/>
                    <a:pt x="159" y="427"/>
                    <a:pt x="1" y="526"/>
                  </a:cubicBezTo>
                  <a:cubicBezTo>
                    <a:pt x="165" y="447"/>
                    <a:pt x="330" y="355"/>
                    <a:pt x="487" y="263"/>
                  </a:cubicBezTo>
                  <a:lnTo>
                    <a:pt x="724" y="132"/>
                  </a:lnTo>
                  <a:cubicBezTo>
                    <a:pt x="798" y="81"/>
                    <a:pt x="885" y="46"/>
                    <a:pt x="976" y="46"/>
                  </a:cubicBezTo>
                  <a:cubicBezTo>
                    <a:pt x="1014" y="46"/>
                    <a:pt x="1053" y="52"/>
                    <a:pt x="1092" y="66"/>
                  </a:cubicBezTo>
                  <a:cubicBezTo>
                    <a:pt x="1368" y="204"/>
                    <a:pt x="1651" y="388"/>
                    <a:pt x="1934" y="526"/>
                  </a:cubicBezTo>
                  <a:cubicBezTo>
                    <a:pt x="1664" y="362"/>
                    <a:pt x="1375" y="191"/>
                    <a:pt x="1112" y="26"/>
                  </a:cubicBezTo>
                  <a:cubicBezTo>
                    <a:pt x="1071" y="9"/>
                    <a:pt x="1028" y="1"/>
                    <a:pt x="9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67"/>
            <p:cNvSpPr/>
            <p:nvPr/>
          </p:nvSpPr>
          <p:spPr>
            <a:xfrm>
              <a:off x="7256486" y="3545322"/>
              <a:ext cx="47229" cy="36964"/>
            </a:xfrm>
            <a:custGeom>
              <a:avLst/>
              <a:gdLst/>
              <a:ahLst/>
              <a:cxnLst/>
              <a:rect l="l" t="t" r="r" b="b"/>
              <a:pathLst>
                <a:path w="1026" h="803" extrusionOk="0">
                  <a:moveTo>
                    <a:pt x="0" y="1"/>
                  </a:moveTo>
                  <a:lnTo>
                    <a:pt x="0" y="205"/>
                  </a:lnTo>
                  <a:cubicBezTo>
                    <a:pt x="0" y="238"/>
                    <a:pt x="20" y="270"/>
                    <a:pt x="66" y="297"/>
                  </a:cubicBezTo>
                  <a:lnTo>
                    <a:pt x="875" y="764"/>
                  </a:lnTo>
                  <a:cubicBezTo>
                    <a:pt x="914" y="790"/>
                    <a:pt x="973" y="803"/>
                    <a:pt x="1026" y="803"/>
                  </a:cubicBezTo>
                  <a:lnTo>
                    <a:pt x="1026" y="586"/>
                  </a:lnTo>
                  <a:cubicBezTo>
                    <a:pt x="967" y="586"/>
                    <a:pt x="914" y="573"/>
                    <a:pt x="875" y="540"/>
                  </a:cubicBezTo>
                  <a:lnTo>
                    <a:pt x="66" y="73"/>
                  </a:lnTo>
                  <a:cubicBezTo>
                    <a:pt x="26" y="40"/>
                    <a:pt x="7" y="27"/>
                    <a:pt x="0"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67"/>
            <p:cNvSpPr/>
            <p:nvPr/>
          </p:nvSpPr>
          <p:spPr>
            <a:xfrm>
              <a:off x="7402635" y="3332201"/>
              <a:ext cx="94781" cy="65504"/>
            </a:xfrm>
            <a:custGeom>
              <a:avLst/>
              <a:gdLst/>
              <a:ahLst/>
              <a:cxnLst/>
              <a:rect l="l" t="t" r="r" b="b"/>
              <a:pathLst>
                <a:path w="2059" h="1423" extrusionOk="0">
                  <a:moveTo>
                    <a:pt x="1029" y="1"/>
                  </a:moveTo>
                  <a:cubicBezTo>
                    <a:pt x="972" y="1"/>
                    <a:pt x="914" y="13"/>
                    <a:pt x="868" y="36"/>
                  </a:cubicBezTo>
                  <a:lnTo>
                    <a:pt x="66" y="502"/>
                  </a:lnTo>
                  <a:cubicBezTo>
                    <a:pt x="20" y="529"/>
                    <a:pt x="1" y="561"/>
                    <a:pt x="1" y="594"/>
                  </a:cubicBezTo>
                  <a:lnTo>
                    <a:pt x="1" y="824"/>
                  </a:lnTo>
                  <a:cubicBezTo>
                    <a:pt x="7" y="857"/>
                    <a:pt x="20" y="890"/>
                    <a:pt x="66" y="916"/>
                  </a:cubicBezTo>
                  <a:lnTo>
                    <a:pt x="868" y="1383"/>
                  </a:lnTo>
                  <a:cubicBezTo>
                    <a:pt x="914" y="1410"/>
                    <a:pt x="972" y="1423"/>
                    <a:pt x="1029" y="1423"/>
                  </a:cubicBezTo>
                  <a:cubicBezTo>
                    <a:pt x="1087" y="1423"/>
                    <a:pt x="1144" y="1410"/>
                    <a:pt x="1191" y="1383"/>
                  </a:cubicBezTo>
                  <a:lnTo>
                    <a:pt x="1993" y="916"/>
                  </a:lnTo>
                  <a:cubicBezTo>
                    <a:pt x="2032" y="890"/>
                    <a:pt x="2058" y="857"/>
                    <a:pt x="2058" y="824"/>
                  </a:cubicBezTo>
                  <a:lnTo>
                    <a:pt x="2058" y="594"/>
                  </a:lnTo>
                  <a:cubicBezTo>
                    <a:pt x="2058" y="561"/>
                    <a:pt x="2045" y="529"/>
                    <a:pt x="1993" y="502"/>
                  </a:cubicBezTo>
                  <a:lnTo>
                    <a:pt x="1191" y="36"/>
                  </a:lnTo>
                  <a:cubicBezTo>
                    <a:pt x="1144" y="13"/>
                    <a:pt x="1087" y="1"/>
                    <a:pt x="1029"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67"/>
            <p:cNvSpPr/>
            <p:nvPr/>
          </p:nvSpPr>
          <p:spPr>
            <a:xfrm>
              <a:off x="7402635" y="3332201"/>
              <a:ext cx="94781" cy="65504"/>
            </a:xfrm>
            <a:custGeom>
              <a:avLst/>
              <a:gdLst/>
              <a:ahLst/>
              <a:cxnLst/>
              <a:rect l="l" t="t" r="r" b="b"/>
              <a:pathLst>
                <a:path w="2059" h="1423" extrusionOk="0">
                  <a:moveTo>
                    <a:pt x="1029" y="1"/>
                  </a:moveTo>
                  <a:cubicBezTo>
                    <a:pt x="972" y="1"/>
                    <a:pt x="914" y="13"/>
                    <a:pt x="868" y="36"/>
                  </a:cubicBezTo>
                  <a:lnTo>
                    <a:pt x="66" y="502"/>
                  </a:lnTo>
                  <a:cubicBezTo>
                    <a:pt x="20" y="529"/>
                    <a:pt x="1" y="561"/>
                    <a:pt x="1" y="594"/>
                  </a:cubicBezTo>
                  <a:lnTo>
                    <a:pt x="1" y="824"/>
                  </a:lnTo>
                  <a:cubicBezTo>
                    <a:pt x="7" y="857"/>
                    <a:pt x="20" y="890"/>
                    <a:pt x="66" y="916"/>
                  </a:cubicBezTo>
                  <a:lnTo>
                    <a:pt x="868" y="1383"/>
                  </a:lnTo>
                  <a:cubicBezTo>
                    <a:pt x="914" y="1410"/>
                    <a:pt x="972" y="1423"/>
                    <a:pt x="1029" y="1423"/>
                  </a:cubicBezTo>
                  <a:cubicBezTo>
                    <a:pt x="1087" y="1423"/>
                    <a:pt x="1144" y="1410"/>
                    <a:pt x="1191" y="1383"/>
                  </a:cubicBezTo>
                  <a:lnTo>
                    <a:pt x="1993" y="916"/>
                  </a:lnTo>
                  <a:cubicBezTo>
                    <a:pt x="2032" y="890"/>
                    <a:pt x="2058" y="857"/>
                    <a:pt x="2058" y="824"/>
                  </a:cubicBezTo>
                  <a:lnTo>
                    <a:pt x="2058" y="594"/>
                  </a:lnTo>
                  <a:cubicBezTo>
                    <a:pt x="2058" y="561"/>
                    <a:pt x="2045" y="529"/>
                    <a:pt x="1993" y="502"/>
                  </a:cubicBezTo>
                  <a:lnTo>
                    <a:pt x="1191" y="36"/>
                  </a:lnTo>
                  <a:cubicBezTo>
                    <a:pt x="1144" y="13"/>
                    <a:pt x="1087" y="1"/>
                    <a:pt x="10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67"/>
            <p:cNvSpPr/>
            <p:nvPr/>
          </p:nvSpPr>
          <p:spPr>
            <a:xfrm>
              <a:off x="7401715" y="3332201"/>
              <a:ext cx="97221" cy="54917"/>
            </a:xfrm>
            <a:custGeom>
              <a:avLst/>
              <a:gdLst/>
              <a:ahLst/>
              <a:cxnLst/>
              <a:rect l="l" t="t" r="r" b="b"/>
              <a:pathLst>
                <a:path w="2112" h="1193" extrusionOk="0">
                  <a:moveTo>
                    <a:pt x="1054" y="1"/>
                  </a:moveTo>
                  <a:cubicBezTo>
                    <a:pt x="995" y="1"/>
                    <a:pt x="938" y="13"/>
                    <a:pt x="895" y="36"/>
                  </a:cubicBezTo>
                  <a:lnTo>
                    <a:pt x="93" y="502"/>
                  </a:lnTo>
                  <a:cubicBezTo>
                    <a:pt x="1" y="555"/>
                    <a:pt x="1" y="634"/>
                    <a:pt x="93" y="686"/>
                  </a:cubicBezTo>
                  <a:lnTo>
                    <a:pt x="895" y="1153"/>
                  </a:lnTo>
                  <a:cubicBezTo>
                    <a:pt x="941" y="1179"/>
                    <a:pt x="998" y="1193"/>
                    <a:pt x="1056" y="1193"/>
                  </a:cubicBezTo>
                  <a:cubicBezTo>
                    <a:pt x="1114" y="1193"/>
                    <a:pt x="1171" y="1179"/>
                    <a:pt x="1217" y="1153"/>
                  </a:cubicBezTo>
                  <a:lnTo>
                    <a:pt x="2026" y="686"/>
                  </a:lnTo>
                  <a:cubicBezTo>
                    <a:pt x="2111" y="634"/>
                    <a:pt x="2111" y="555"/>
                    <a:pt x="2026" y="502"/>
                  </a:cubicBezTo>
                  <a:lnTo>
                    <a:pt x="1217" y="36"/>
                  </a:lnTo>
                  <a:cubicBezTo>
                    <a:pt x="1171" y="13"/>
                    <a:pt x="1112" y="1"/>
                    <a:pt x="1054"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67"/>
            <p:cNvSpPr/>
            <p:nvPr/>
          </p:nvSpPr>
          <p:spPr>
            <a:xfrm>
              <a:off x="7401715" y="3332201"/>
              <a:ext cx="97221" cy="54917"/>
            </a:xfrm>
            <a:custGeom>
              <a:avLst/>
              <a:gdLst/>
              <a:ahLst/>
              <a:cxnLst/>
              <a:rect l="l" t="t" r="r" b="b"/>
              <a:pathLst>
                <a:path w="2112" h="1193" extrusionOk="0">
                  <a:moveTo>
                    <a:pt x="1054" y="1"/>
                  </a:moveTo>
                  <a:cubicBezTo>
                    <a:pt x="995" y="1"/>
                    <a:pt x="938" y="13"/>
                    <a:pt x="895" y="36"/>
                  </a:cubicBezTo>
                  <a:lnTo>
                    <a:pt x="93" y="502"/>
                  </a:lnTo>
                  <a:cubicBezTo>
                    <a:pt x="1" y="555"/>
                    <a:pt x="1" y="634"/>
                    <a:pt x="93" y="686"/>
                  </a:cubicBezTo>
                  <a:lnTo>
                    <a:pt x="895" y="1153"/>
                  </a:lnTo>
                  <a:cubicBezTo>
                    <a:pt x="941" y="1179"/>
                    <a:pt x="998" y="1193"/>
                    <a:pt x="1056" y="1193"/>
                  </a:cubicBezTo>
                  <a:cubicBezTo>
                    <a:pt x="1114" y="1193"/>
                    <a:pt x="1171" y="1179"/>
                    <a:pt x="1217" y="1153"/>
                  </a:cubicBezTo>
                  <a:lnTo>
                    <a:pt x="2026" y="686"/>
                  </a:lnTo>
                  <a:cubicBezTo>
                    <a:pt x="2111" y="634"/>
                    <a:pt x="2111" y="555"/>
                    <a:pt x="2026" y="502"/>
                  </a:cubicBezTo>
                  <a:lnTo>
                    <a:pt x="1217" y="36"/>
                  </a:lnTo>
                  <a:cubicBezTo>
                    <a:pt x="1171" y="13"/>
                    <a:pt x="1112" y="1"/>
                    <a:pt x="1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67"/>
            <p:cNvSpPr/>
            <p:nvPr/>
          </p:nvSpPr>
          <p:spPr>
            <a:xfrm>
              <a:off x="7402957" y="3360740"/>
              <a:ext cx="47229" cy="36964"/>
            </a:xfrm>
            <a:custGeom>
              <a:avLst/>
              <a:gdLst/>
              <a:ahLst/>
              <a:cxnLst/>
              <a:rect l="l" t="t" r="r" b="b"/>
              <a:pathLst>
                <a:path w="1026" h="803" extrusionOk="0">
                  <a:moveTo>
                    <a:pt x="0" y="1"/>
                  </a:moveTo>
                  <a:lnTo>
                    <a:pt x="0" y="204"/>
                  </a:lnTo>
                  <a:cubicBezTo>
                    <a:pt x="0" y="237"/>
                    <a:pt x="13" y="270"/>
                    <a:pt x="66" y="296"/>
                  </a:cubicBezTo>
                  <a:lnTo>
                    <a:pt x="868" y="763"/>
                  </a:lnTo>
                  <a:cubicBezTo>
                    <a:pt x="907" y="790"/>
                    <a:pt x="967" y="803"/>
                    <a:pt x="1026" y="803"/>
                  </a:cubicBezTo>
                  <a:lnTo>
                    <a:pt x="1026" y="586"/>
                  </a:lnTo>
                  <a:cubicBezTo>
                    <a:pt x="967" y="586"/>
                    <a:pt x="907" y="573"/>
                    <a:pt x="868" y="540"/>
                  </a:cubicBezTo>
                  <a:lnTo>
                    <a:pt x="66" y="73"/>
                  </a:lnTo>
                  <a:cubicBezTo>
                    <a:pt x="26" y="47"/>
                    <a:pt x="7" y="27"/>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67"/>
            <p:cNvSpPr/>
            <p:nvPr/>
          </p:nvSpPr>
          <p:spPr>
            <a:xfrm>
              <a:off x="7324843" y="3376804"/>
              <a:ext cx="95103" cy="65458"/>
            </a:xfrm>
            <a:custGeom>
              <a:avLst/>
              <a:gdLst/>
              <a:ahLst/>
              <a:cxnLst/>
              <a:rect l="l" t="t" r="r" b="b"/>
              <a:pathLst>
                <a:path w="2066" h="1422" extrusionOk="0">
                  <a:moveTo>
                    <a:pt x="1036" y="0"/>
                  </a:moveTo>
                  <a:cubicBezTo>
                    <a:pt x="979" y="0"/>
                    <a:pt x="921" y="13"/>
                    <a:pt x="875" y="39"/>
                  </a:cubicBezTo>
                  <a:lnTo>
                    <a:pt x="67" y="506"/>
                  </a:lnTo>
                  <a:cubicBezTo>
                    <a:pt x="27" y="533"/>
                    <a:pt x="1" y="565"/>
                    <a:pt x="1" y="598"/>
                  </a:cubicBezTo>
                  <a:lnTo>
                    <a:pt x="1" y="828"/>
                  </a:lnTo>
                  <a:cubicBezTo>
                    <a:pt x="14" y="861"/>
                    <a:pt x="27" y="894"/>
                    <a:pt x="67" y="914"/>
                  </a:cubicBezTo>
                  <a:lnTo>
                    <a:pt x="875" y="1387"/>
                  </a:lnTo>
                  <a:cubicBezTo>
                    <a:pt x="921" y="1410"/>
                    <a:pt x="979" y="1422"/>
                    <a:pt x="1036" y="1422"/>
                  </a:cubicBezTo>
                  <a:cubicBezTo>
                    <a:pt x="1094" y="1422"/>
                    <a:pt x="1151" y="1410"/>
                    <a:pt x="1197" y="1387"/>
                  </a:cubicBezTo>
                  <a:lnTo>
                    <a:pt x="2000" y="914"/>
                  </a:lnTo>
                  <a:cubicBezTo>
                    <a:pt x="2039" y="894"/>
                    <a:pt x="2065" y="861"/>
                    <a:pt x="2065" y="828"/>
                  </a:cubicBezTo>
                  <a:lnTo>
                    <a:pt x="2065" y="598"/>
                  </a:lnTo>
                  <a:cubicBezTo>
                    <a:pt x="2065" y="565"/>
                    <a:pt x="2046" y="533"/>
                    <a:pt x="2000" y="506"/>
                  </a:cubicBezTo>
                  <a:lnTo>
                    <a:pt x="1197" y="39"/>
                  </a:lnTo>
                  <a:cubicBezTo>
                    <a:pt x="1151" y="13"/>
                    <a:pt x="1094" y="0"/>
                    <a:pt x="1036"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67"/>
            <p:cNvSpPr/>
            <p:nvPr/>
          </p:nvSpPr>
          <p:spPr>
            <a:xfrm>
              <a:off x="7324843" y="3376804"/>
              <a:ext cx="95103" cy="65458"/>
            </a:xfrm>
            <a:custGeom>
              <a:avLst/>
              <a:gdLst/>
              <a:ahLst/>
              <a:cxnLst/>
              <a:rect l="l" t="t" r="r" b="b"/>
              <a:pathLst>
                <a:path w="2066" h="1422" extrusionOk="0">
                  <a:moveTo>
                    <a:pt x="1036" y="0"/>
                  </a:moveTo>
                  <a:cubicBezTo>
                    <a:pt x="979" y="0"/>
                    <a:pt x="921" y="13"/>
                    <a:pt x="875" y="39"/>
                  </a:cubicBezTo>
                  <a:lnTo>
                    <a:pt x="67" y="506"/>
                  </a:lnTo>
                  <a:cubicBezTo>
                    <a:pt x="27" y="533"/>
                    <a:pt x="1" y="565"/>
                    <a:pt x="1" y="598"/>
                  </a:cubicBezTo>
                  <a:lnTo>
                    <a:pt x="1" y="828"/>
                  </a:lnTo>
                  <a:cubicBezTo>
                    <a:pt x="14" y="861"/>
                    <a:pt x="27" y="894"/>
                    <a:pt x="67" y="914"/>
                  </a:cubicBezTo>
                  <a:lnTo>
                    <a:pt x="875" y="1387"/>
                  </a:lnTo>
                  <a:cubicBezTo>
                    <a:pt x="921" y="1410"/>
                    <a:pt x="979" y="1422"/>
                    <a:pt x="1036" y="1422"/>
                  </a:cubicBezTo>
                  <a:cubicBezTo>
                    <a:pt x="1094" y="1422"/>
                    <a:pt x="1151" y="1410"/>
                    <a:pt x="1197" y="1387"/>
                  </a:cubicBezTo>
                  <a:lnTo>
                    <a:pt x="2000" y="914"/>
                  </a:lnTo>
                  <a:cubicBezTo>
                    <a:pt x="2039" y="894"/>
                    <a:pt x="2065" y="861"/>
                    <a:pt x="2065" y="828"/>
                  </a:cubicBezTo>
                  <a:lnTo>
                    <a:pt x="2065" y="598"/>
                  </a:lnTo>
                  <a:cubicBezTo>
                    <a:pt x="2065" y="565"/>
                    <a:pt x="2046" y="533"/>
                    <a:pt x="2000" y="506"/>
                  </a:cubicBezTo>
                  <a:lnTo>
                    <a:pt x="1197" y="39"/>
                  </a:lnTo>
                  <a:cubicBezTo>
                    <a:pt x="1151" y="13"/>
                    <a:pt x="1094" y="0"/>
                    <a:pt x="10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67"/>
            <p:cNvSpPr/>
            <p:nvPr/>
          </p:nvSpPr>
          <p:spPr>
            <a:xfrm>
              <a:off x="7324244" y="3376850"/>
              <a:ext cx="97221" cy="55147"/>
            </a:xfrm>
            <a:custGeom>
              <a:avLst/>
              <a:gdLst/>
              <a:ahLst/>
              <a:cxnLst/>
              <a:rect l="l" t="t" r="r" b="b"/>
              <a:pathLst>
                <a:path w="2112" h="1198" extrusionOk="0">
                  <a:moveTo>
                    <a:pt x="1054" y="1"/>
                  </a:moveTo>
                  <a:cubicBezTo>
                    <a:pt x="995" y="1"/>
                    <a:pt x="938" y="15"/>
                    <a:pt x="895" y="45"/>
                  </a:cubicBezTo>
                  <a:lnTo>
                    <a:pt x="93" y="512"/>
                  </a:lnTo>
                  <a:cubicBezTo>
                    <a:pt x="1" y="564"/>
                    <a:pt x="1" y="643"/>
                    <a:pt x="93" y="696"/>
                  </a:cubicBezTo>
                  <a:lnTo>
                    <a:pt x="895" y="1163"/>
                  </a:lnTo>
                  <a:cubicBezTo>
                    <a:pt x="941" y="1186"/>
                    <a:pt x="998" y="1197"/>
                    <a:pt x="1056" y="1197"/>
                  </a:cubicBezTo>
                  <a:cubicBezTo>
                    <a:pt x="1114" y="1197"/>
                    <a:pt x="1171" y="1186"/>
                    <a:pt x="1217" y="1163"/>
                  </a:cubicBezTo>
                  <a:lnTo>
                    <a:pt x="2019" y="696"/>
                  </a:lnTo>
                  <a:cubicBezTo>
                    <a:pt x="2111" y="643"/>
                    <a:pt x="2111" y="564"/>
                    <a:pt x="2019" y="512"/>
                  </a:cubicBezTo>
                  <a:lnTo>
                    <a:pt x="1217" y="45"/>
                  </a:lnTo>
                  <a:cubicBezTo>
                    <a:pt x="1171" y="15"/>
                    <a:pt x="1112" y="1"/>
                    <a:pt x="1054"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67"/>
            <p:cNvSpPr/>
            <p:nvPr/>
          </p:nvSpPr>
          <p:spPr>
            <a:xfrm>
              <a:off x="7324244" y="3376850"/>
              <a:ext cx="97221" cy="55147"/>
            </a:xfrm>
            <a:custGeom>
              <a:avLst/>
              <a:gdLst/>
              <a:ahLst/>
              <a:cxnLst/>
              <a:rect l="l" t="t" r="r" b="b"/>
              <a:pathLst>
                <a:path w="2112" h="1198" extrusionOk="0">
                  <a:moveTo>
                    <a:pt x="1054" y="1"/>
                  </a:moveTo>
                  <a:cubicBezTo>
                    <a:pt x="995" y="1"/>
                    <a:pt x="938" y="15"/>
                    <a:pt x="895" y="45"/>
                  </a:cubicBezTo>
                  <a:lnTo>
                    <a:pt x="93" y="512"/>
                  </a:lnTo>
                  <a:cubicBezTo>
                    <a:pt x="1" y="564"/>
                    <a:pt x="1" y="643"/>
                    <a:pt x="93" y="696"/>
                  </a:cubicBezTo>
                  <a:lnTo>
                    <a:pt x="895" y="1163"/>
                  </a:lnTo>
                  <a:cubicBezTo>
                    <a:pt x="941" y="1186"/>
                    <a:pt x="998" y="1197"/>
                    <a:pt x="1056" y="1197"/>
                  </a:cubicBezTo>
                  <a:cubicBezTo>
                    <a:pt x="1114" y="1197"/>
                    <a:pt x="1171" y="1186"/>
                    <a:pt x="1217" y="1163"/>
                  </a:cubicBezTo>
                  <a:lnTo>
                    <a:pt x="2019" y="696"/>
                  </a:lnTo>
                  <a:cubicBezTo>
                    <a:pt x="2111" y="643"/>
                    <a:pt x="2111" y="564"/>
                    <a:pt x="2019" y="512"/>
                  </a:cubicBezTo>
                  <a:lnTo>
                    <a:pt x="1217" y="45"/>
                  </a:lnTo>
                  <a:cubicBezTo>
                    <a:pt x="1171" y="15"/>
                    <a:pt x="1112" y="1"/>
                    <a:pt x="1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67"/>
            <p:cNvSpPr/>
            <p:nvPr/>
          </p:nvSpPr>
          <p:spPr>
            <a:xfrm>
              <a:off x="7325487" y="3405850"/>
              <a:ext cx="47229" cy="36964"/>
            </a:xfrm>
            <a:custGeom>
              <a:avLst/>
              <a:gdLst/>
              <a:ahLst/>
              <a:cxnLst/>
              <a:rect l="l" t="t" r="r" b="b"/>
              <a:pathLst>
                <a:path w="1026" h="803" extrusionOk="0">
                  <a:moveTo>
                    <a:pt x="0" y="0"/>
                  </a:moveTo>
                  <a:lnTo>
                    <a:pt x="0" y="204"/>
                  </a:lnTo>
                  <a:cubicBezTo>
                    <a:pt x="0" y="237"/>
                    <a:pt x="13" y="270"/>
                    <a:pt x="66" y="289"/>
                  </a:cubicBezTo>
                  <a:lnTo>
                    <a:pt x="868" y="763"/>
                  </a:lnTo>
                  <a:cubicBezTo>
                    <a:pt x="907" y="783"/>
                    <a:pt x="967" y="802"/>
                    <a:pt x="1026" y="802"/>
                  </a:cubicBezTo>
                  <a:lnTo>
                    <a:pt x="1026" y="579"/>
                  </a:lnTo>
                  <a:cubicBezTo>
                    <a:pt x="967" y="579"/>
                    <a:pt x="907" y="572"/>
                    <a:pt x="868" y="539"/>
                  </a:cubicBezTo>
                  <a:lnTo>
                    <a:pt x="66" y="72"/>
                  </a:lnTo>
                  <a:cubicBezTo>
                    <a:pt x="20" y="46"/>
                    <a:pt x="7" y="2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67"/>
            <p:cNvSpPr/>
            <p:nvPr/>
          </p:nvSpPr>
          <p:spPr>
            <a:xfrm>
              <a:off x="7247372" y="3421776"/>
              <a:ext cx="95103" cy="65504"/>
            </a:xfrm>
            <a:custGeom>
              <a:avLst/>
              <a:gdLst/>
              <a:ahLst/>
              <a:cxnLst/>
              <a:rect l="l" t="t" r="r" b="b"/>
              <a:pathLst>
                <a:path w="2066" h="1423" extrusionOk="0">
                  <a:moveTo>
                    <a:pt x="1033" y="1"/>
                  </a:moveTo>
                  <a:cubicBezTo>
                    <a:pt x="976" y="1"/>
                    <a:pt x="918" y="12"/>
                    <a:pt x="875" y="35"/>
                  </a:cubicBezTo>
                  <a:lnTo>
                    <a:pt x="67" y="509"/>
                  </a:lnTo>
                  <a:cubicBezTo>
                    <a:pt x="27" y="529"/>
                    <a:pt x="1" y="561"/>
                    <a:pt x="1" y="594"/>
                  </a:cubicBezTo>
                  <a:lnTo>
                    <a:pt x="1" y="824"/>
                  </a:lnTo>
                  <a:cubicBezTo>
                    <a:pt x="8" y="857"/>
                    <a:pt x="27" y="890"/>
                    <a:pt x="67" y="916"/>
                  </a:cubicBezTo>
                  <a:lnTo>
                    <a:pt x="875" y="1383"/>
                  </a:lnTo>
                  <a:cubicBezTo>
                    <a:pt x="918" y="1409"/>
                    <a:pt x="976" y="1423"/>
                    <a:pt x="1033" y="1423"/>
                  </a:cubicBezTo>
                  <a:cubicBezTo>
                    <a:pt x="1091" y="1423"/>
                    <a:pt x="1148" y="1409"/>
                    <a:pt x="1191" y="1383"/>
                  </a:cubicBezTo>
                  <a:lnTo>
                    <a:pt x="2000" y="916"/>
                  </a:lnTo>
                  <a:cubicBezTo>
                    <a:pt x="2039" y="890"/>
                    <a:pt x="2065" y="857"/>
                    <a:pt x="2065" y="824"/>
                  </a:cubicBezTo>
                  <a:lnTo>
                    <a:pt x="2065" y="594"/>
                  </a:lnTo>
                  <a:cubicBezTo>
                    <a:pt x="2065" y="561"/>
                    <a:pt x="2046" y="529"/>
                    <a:pt x="2000" y="509"/>
                  </a:cubicBezTo>
                  <a:lnTo>
                    <a:pt x="1191" y="35"/>
                  </a:lnTo>
                  <a:cubicBezTo>
                    <a:pt x="1148" y="12"/>
                    <a:pt x="1091" y="1"/>
                    <a:pt x="1033"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67"/>
            <p:cNvSpPr/>
            <p:nvPr/>
          </p:nvSpPr>
          <p:spPr>
            <a:xfrm>
              <a:off x="7247372" y="3421776"/>
              <a:ext cx="95103" cy="65504"/>
            </a:xfrm>
            <a:custGeom>
              <a:avLst/>
              <a:gdLst/>
              <a:ahLst/>
              <a:cxnLst/>
              <a:rect l="l" t="t" r="r" b="b"/>
              <a:pathLst>
                <a:path w="2066" h="1423" extrusionOk="0">
                  <a:moveTo>
                    <a:pt x="1033" y="1"/>
                  </a:moveTo>
                  <a:cubicBezTo>
                    <a:pt x="976" y="1"/>
                    <a:pt x="918" y="12"/>
                    <a:pt x="875" y="35"/>
                  </a:cubicBezTo>
                  <a:lnTo>
                    <a:pt x="67" y="509"/>
                  </a:lnTo>
                  <a:cubicBezTo>
                    <a:pt x="27" y="529"/>
                    <a:pt x="1" y="561"/>
                    <a:pt x="1" y="594"/>
                  </a:cubicBezTo>
                  <a:lnTo>
                    <a:pt x="1" y="824"/>
                  </a:lnTo>
                  <a:cubicBezTo>
                    <a:pt x="8" y="857"/>
                    <a:pt x="27" y="890"/>
                    <a:pt x="67" y="916"/>
                  </a:cubicBezTo>
                  <a:lnTo>
                    <a:pt x="875" y="1383"/>
                  </a:lnTo>
                  <a:cubicBezTo>
                    <a:pt x="918" y="1409"/>
                    <a:pt x="976" y="1423"/>
                    <a:pt x="1033" y="1423"/>
                  </a:cubicBezTo>
                  <a:cubicBezTo>
                    <a:pt x="1091" y="1423"/>
                    <a:pt x="1148" y="1409"/>
                    <a:pt x="1191" y="1383"/>
                  </a:cubicBezTo>
                  <a:lnTo>
                    <a:pt x="2000" y="916"/>
                  </a:lnTo>
                  <a:cubicBezTo>
                    <a:pt x="2039" y="890"/>
                    <a:pt x="2065" y="857"/>
                    <a:pt x="2065" y="824"/>
                  </a:cubicBezTo>
                  <a:lnTo>
                    <a:pt x="2065" y="594"/>
                  </a:lnTo>
                  <a:cubicBezTo>
                    <a:pt x="2065" y="561"/>
                    <a:pt x="2046" y="529"/>
                    <a:pt x="2000" y="509"/>
                  </a:cubicBezTo>
                  <a:lnTo>
                    <a:pt x="1191" y="35"/>
                  </a:lnTo>
                  <a:cubicBezTo>
                    <a:pt x="1148" y="12"/>
                    <a:pt x="1091" y="1"/>
                    <a:pt x="1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67"/>
            <p:cNvSpPr/>
            <p:nvPr/>
          </p:nvSpPr>
          <p:spPr>
            <a:xfrm>
              <a:off x="7246774" y="3421776"/>
              <a:ext cx="97221" cy="54917"/>
            </a:xfrm>
            <a:custGeom>
              <a:avLst/>
              <a:gdLst/>
              <a:ahLst/>
              <a:cxnLst/>
              <a:rect l="l" t="t" r="r" b="b"/>
              <a:pathLst>
                <a:path w="2112" h="1193" extrusionOk="0">
                  <a:moveTo>
                    <a:pt x="1056" y="1"/>
                  </a:moveTo>
                  <a:cubicBezTo>
                    <a:pt x="998" y="1"/>
                    <a:pt x="941" y="12"/>
                    <a:pt x="895" y="35"/>
                  </a:cubicBezTo>
                  <a:lnTo>
                    <a:pt x="86" y="509"/>
                  </a:lnTo>
                  <a:cubicBezTo>
                    <a:pt x="1" y="555"/>
                    <a:pt x="1" y="640"/>
                    <a:pt x="86" y="686"/>
                  </a:cubicBezTo>
                  <a:lnTo>
                    <a:pt x="895" y="1153"/>
                  </a:lnTo>
                  <a:cubicBezTo>
                    <a:pt x="941" y="1179"/>
                    <a:pt x="998" y="1193"/>
                    <a:pt x="1056" y="1193"/>
                  </a:cubicBezTo>
                  <a:cubicBezTo>
                    <a:pt x="1114" y="1193"/>
                    <a:pt x="1171" y="1179"/>
                    <a:pt x="1217" y="1153"/>
                  </a:cubicBezTo>
                  <a:lnTo>
                    <a:pt x="2019" y="686"/>
                  </a:lnTo>
                  <a:cubicBezTo>
                    <a:pt x="2111" y="640"/>
                    <a:pt x="2111" y="555"/>
                    <a:pt x="2019" y="509"/>
                  </a:cubicBezTo>
                  <a:lnTo>
                    <a:pt x="1217" y="35"/>
                  </a:lnTo>
                  <a:cubicBezTo>
                    <a:pt x="1171" y="12"/>
                    <a:pt x="1114" y="1"/>
                    <a:pt x="1056"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67"/>
            <p:cNvSpPr/>
            <p:nvPr/>
          </p:nvSpPr>
          <p:spPr>
            <a:xfrm>
              <a:off x="7246774" y="3421776"/>
              <a:ext cx="97221" cy="54917"/>
            </a:xfrm>
            <a:custGeom>
              <a:avLst/>
              <a:gdLst/>
              <a:ahLst/>
              <a:cxnLst/>
              <a:rect l="l" t="t" r="r" b="b"/>
              <a:pathLst>
                <a:path w="2112" h="1193" extrusionOk="0">
                  <a:moveTo>
                    <a:pt x="1056" y="1"/>
                  </a:moveTo>
                  <a:cubicBezTo>
                    <a:pt x="998" y="1"/>
                    <a:pt x="941" y="12"/>
                    <a:pt x="895" y="35"/>
                  </a:cubicBezTo>
                  <a:lnTo>
                    <a:pt x="86" y="509"/>
                  </a:lnTo>
                  <a:cubicBezTo>
                    <a:pt x="1" y="555"/>
                    <a:pt x="1" y="640"/>
                    <a:pt x="86" y="686"/>
                  </a:cubicBezTo>
                  <a:lnTo>
                    <a:pt x="895" y="1153"/>
                  </a:lnTo>
                  <a:cubicBezTo>
                    <a:pt x="941" y="1179"/>
                    <a:pt x="998" y="1193"/>
                    <a:pt x="1056" y="1193"/>
                  </a:cubicBezTo>
                  <a:cubicBezTo>
                    <a:pt x="1114" y="1193"/>
                    <a:pt x="1171" y="1179"/>
                    <a:pt x="1217" y="1153"/>
                  </a:cubicBezTo>
                  <a:lnTo>
                    <a:pt x="2019" y="686"/>
                  </a:lnTo>
                  <a:cubicBezTo>
                    <a:pt x="2111" y="640"/>
                    <a:pt x="2111" y="555"/>
                    <a:pt x="2019" y="509"/>
                  </a:cubicBezTo>
                  <a:lnTo>
                    <a:pt x="1217" y="35"/>
                  </a:lnTo>
                  <a:cubicBezTo>
                    <a:pt x="1171" y="12"/>
                    <a:pt x="1114" y="1"/>
                    <a:pt x="10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67"/>
            <p:cNvSpPr/>
            <p:nvPr/>
          </p:nvSpPr>
          <p:spPr>
            <a:xfrm>
              <a:off x="7247694" y="3450315"/>
              <a:ext cx="47275" cy="37286"/>
            </a:xfrm>
            <a:custGeom>
              <a:avLst/>
              <a:gdLst/>
              <a:ahLst/>
              <a:cxnLst/>
              <a:rect l="l" t="t" r="r" b="b"/>
              <a:pathLst>
                <a:path w="1027" h="810" extrusionOk="0">
                  <a:moveTo>
                    <a:pt x="1" y="1"/>
                  </a:moveTo>
                  <a:lnTo>
                    <a:pt x="1" y="204"/>
                  </a:lnTo>
                  <a:cubicBezTo>
                    <a:pt x="1" y="237"/>
                    <a:pt x="20" y="270"/>
                    <a:pt x="66" y="296"/>
                  </a:cubicBezTo>
                  <a:lnTo>
                    <a:pt x="875" y="763"/>
                  </a:lnTo>
                  <a:cubicBezTo>
                    <a:pt x="914" y="789"/>
                    <a:pt x="974" y="809"/>
                    <a:pt x="1026" y="809"/>
                  </a:cubicBezTo>
                  <a:lnTo>
                    <a:pt x="1026" y="586"/>
                  </a:lnTo>
                  <a:cubicBezTo>
                    <a:pt x="974" y="586"/>
                    <a:pt x="914" y="579"/>
                    <a:pt x="875" y="546"/>
                  </a:cubicBezTo>
                  <a:lnTo>
                    <a:pt x="66" y="73"/>
                  </a:lnTo>
                  <a:cubicBezTo>
                    <a:pt x="27" y="53"/>
                    <a:pt x="14" y="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67"/>
            <p:cNvSpPr/>
            <p:nvPr/>
          </p:nvSpPr>
          <p:spPr>
            <a:xfrm>
              <a:off x="7169902" y="3466380"/>
              <a:ext cx="94781" cy="65458"/>
            </a:xfrm>
            <a:custGeom>
              <a:avLst/>
              <a:gdLst/>
              <a:ahLst/>
              <a:cxnLst/>
              <a:rect l="l" t="t" r="r" b="b"/>
              <a:pathLst>
                <a:path w="2059" h="1422" extrusionOk="0">
                  <a:moveTo>
                    <a:pt x="1030" y="0"/>
                  </a:moveTo>
                  <a:cubicBezTo>
                    <a:pt x="972" y="0"/>
                    <a:pt x="915" y="13"/>
                    <a:pt x="869" y="39"/>
                  </a:cubicBezTo>
                  <a:lnTo>
                    <a:pt x="67" y="506"/>
                  </a:lnTo>
                  <a:cubicBezTo>
                    <a:pt x="27" y="533"/>
                    <a:pt x="1" y="565"/>
                    <a:pt x="1" y="598"/>
                  </a:cubicBezTo>
                  <a:lnTo>
                    <a:pt x="1" y="828"/>
                  </a:lnTo>
                  <a:cubicBezTo>
                    <a:pt x="8" y="861"/>
                    <a:pt x="27" y="894"/>
                    <a:pt x="67" y="920"/>
                  </a:cubicBezTo>
                  <a:lnTo>
                    <a:pt x="869" y="1387"/>
                  </a:lnTo>
                  <a:cubicBezTo>
                    <a:pt x="915" y="1410"/>
                    <a:pt x="972" y="1422"/>
                    <a:pt x="1030" y="1422"/>
                  </a:cubicBezTo>
                  <a:cubicBezTo>
                    <a:pt x="1087" y="1422"/>
                    <a:pt x="1145" y="1410"/>
                    <a:pt x="1191" y="1387"/>
                  </a:cubicBezTo>
                  <a:lnTo>
                    <a:pt x="1993" y="920"/>
                  </a:lnTo>
                  <a:cubicBezTo>
                    <a:pt x="2039" y="894"/>
                    <a:pt x="2059" y="861"/>
                    <a:pt x="2059" y="828"/>
                  </a:cubicBezTo>
                  <a:lnTo>
                    <a:pt x="2059" y="598"/>
                  </a:lnTo>
                  <a:cubicBezTo>
                    <a:pt x="2059" y="565"/>
                    <a:pt x="2046" y="533"/>
                    <a:pt x="1993" y="506"/>
                  </a:cubicBezTo>
                  <a:lnTo>
                    <a:pt x="1191" y="39"/>
                  </a:lnTo>
                  <a:cubicBezTo>
                    <a:pt x="1145" y="13"/>
                    <a:pt x="1087" y="0"/>
                    <a:pt x="1030"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67"/>
            <p:cNvSpPr/>
            <p:nvPr/>
          </p:nvSpPr>
          <p:spPr>
            <a:xfrm>
              <a:off x="7169902" y="3466380"/>
              <a:ext cx="94781" cy="65458"/>
            </a:xfrm>
            <a:custGeom>
              <a:avLst/>
              <a:gdLst/>
              <a:ahLst/>
              <a:cxnLst/>
              <a:rect l="l" t="t" r="r" b="b"/>
              <a:pathLst>
                <a:path w="2059" h="1422" extrusionOk="0">
                  <a:moveTo>
                    <a:pt x="1030" y="0"/>
                  </a:moveTo>
                  <a:cubicBezTo>
                    <a:pt x="972" y="0"/>
                    <a:pt x="915" y="13"/>
                    <a:pt x="869" y="39"/>
                  </a:cubicBezTo>
                  <a:lnTo>
                    <a:pt x="67" y="506"/>
                  </a:lnTo>
                  <a:cubicBezTo>
                    <a:pt x="27" y="533"/>
                    <a:pt x="1" y="565"/>
                    <a:pt x="1" y="598"/>
                  </a:cubicBezTo>
                  <a:lnTo>
                    <a:pt x="1" y="828"/>
                  </a:lnTo>
                  <a:cubicBezTo>
                    <a:pt x="8" y="861"/>
                    <a:pt x="27" y="894"/>
                    <a:pt x="67" y="920"/>
                  </a:cubicBezTo>
                  <a:lnTo>
                    <a:pt x="869" y="1387"/>
                  </a:lnTo>
                  <a:cubicBezTo>
                    <a:pt x="915" y="1410"/>
                    <a:pt x="972" y="1422"/>
                    <a:pt x="1030" y="1422"/>
                  </a:cubicBezTo>
                  <a:cubicBezTo>
                    <a:pt x="1087" y="1422"/>
                    <a:pt x="1145" y="1410"/>
                    <a:pt x="1191" y="1387"/>
                  </a:cubicBezTo>
                  <a:lnTo>
                    <a:pt x="1993" y="920"/>
                  </a:lnTo>
                  <a:cubicBezTo>
                    <a:pt x="2039" y="894"/>
                    <a:pt x="2059" y="861"/>
                    <a:pt x="2059" y="828"/>
                  </a:cubicBezTo>
                  <a:lnTo>
                    <a:pt x="2059" y="598"/>
                  </a:lnTo>
                  <a:cubicBezTo>
                    <a:pt x="2059" y="565"/>
                    <a:pt x="2046" y="533"/>
                    <a:pt x="1993" y="506"/>
                  </a:cubicBezTo>
                  <a:lnTo>
                    <a:pt x="1191" y="39"/>
                  </a:lnTo>
                  <a:cubicBezTo>
                    <a:pt x="1145" y="13"/>
                    <a:pt x="1087" y="0"/>
                    <a:pt x="10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67"/>
            <p:cNvSpPr/>
            <p:nvPr/>
          </p:nvSpPr>
          <p:spPr>
            <a:xfrm>
              <a:off x="7169027" y="3466380"/>
              <a:ext cx="97497" cy="54871"/>
            </a:xfrm>
            <a:custGeom>
              <a:avLst/>
              <a:gdLst/>
              <a:ahLst/>
              <a:cxnLst/>
              <a:rect l="l" t="t" r="r" b="b"/>
              <a:pathLst>
                <a:path w="2118" h="1192" extrusionOk="0">
                  <a:moveTo>
                    <a:pt x="1059" y="0"/>
                  </a:moveTo>
                  <a:cubicBezTo>
                    <a:pt x="1001" y="0"/>
                    <a:pt x="944" y="13"/>
                    <a:pt x="901" y="39"/>
                  </a:cubicBezTo>
                  <a:lnTo>
                    <a:pt x="92" y="506"/>
                  </a:lnTo>
                  <a:cubicBezTo>
                    <a:pt x="0" y="559"/>
                    <a:pt x="0" y="638"/>
                    <a:pt x="92" y="690"/>
                  </a:cubicBezTo>
                  <a:lnTo>
                    <a:pt x="901" y="1157"/>
                  </a:lnTo>
                  <a:cubicBezTo>
                    <a:pt x="944" y="1180"/>
                    <a:pt x="1001" y="1192"/>
                    <a:pt x="1059" y="1192"/>
                  </a:cubicBezTo>
                  <a:cubicBezTo>
                    <a:pt x="1116" y="1192"/>
                    <a:pt x="1174" y="1180"/>
                    <a:pt x="1216" y="1157"/>
                  </a:cubicBezTo>
                  <a:lnTo>
                    <a:pt x="2025" y="690"/>
                  </a:lnTo>
                  <a:cubicBezTo>
                    <a:pt x="2117" y="638"/>
                    <a:pt x="2117" y="559"/>
                    <a:pt x="2025" y="506"/>
                  </a:cubicBezTo>
                  <a:lnTo>
                    <a:pt x="1216" y="39"/>
                  </a:lnTo>
                  <a:cubicBezTo>
                    <a:pt x="1174" y="13"/>
                    <a:pt x="1116" y="0"/>
                    <a:pt x="1059"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67"/>
            <p:cNvSpPr/>
            <p:nvPr/>
          </p:nvSpPr>
          <p:spPr>
            <a:xfrm>
              <a:off x="7169027" y="3466380"/>
              <a:ext cx="97497" cy="54871"/>
            </a:xfrm>
            <a:custGeom>
              <a:avLst/>
              <a:gdLst/>
              <a:ahLst/>
              <a:cxnLst/>
              <a:rect l="l" t="t" r="r" b="b"/>
              <a:pathLst>
                <a:path w="2118" h="1192" extrusionOk="0">
                  <a:moveTo>
                    <a:pt x="1059" y="0"/>
                  </a:moveTo>
                  <a:cubicBezTo>
                    <a:pt x="1001" y="0"/>
                    <a:pt x="944" y="13"/>
                    <a:pt x="901" y="39"/>
                  </a:cubicBezTo>
                  <a:lnTo>
                    <a:pt x="92" y="506"/>
                  </a:lnTo>
                  <a:cubicBezTo>
                    <a:pt x="0" y="559"/>
                    <a:pt x="0" y="638"/>
                    <a:pt x="92" y="690"/>
                  </a:cubicBezTo>
                  <a:lnTo>
                    <a:pt x="901" y="1157"/>
                  </a:lnTo>
                  <a:cubicBezTo>
                    <a:pt x="944" y="1180"/>
                    <a:pt x="1001" y="1192"/>
                    <a:pt x="1059" y="1192"/>
                  </a:cubicBezTo>
                  <a:cubicBezTo>
                    <a:pt x="1116" y="1192"/>
                    <a:pt x="1174" y="1180"/>
                    <a:pt x="1216" y="1157"/>
                  </a:cubicBezTo>
                  <a:lnTo>
                    <a:pt x="2025" y="690"/>
                  </a:lnTo>
                  <a:cubicBezTo>
                    <a:pt x="2117" y="638"/>
                    <a:pt x="2117" y="559"/>
                    <a:pt x="2025" y="506"/>
                  </a:cubicBezTo>
                  <a:lnTo>
                    <a:pt x="1216" y="39"/>
                  </a:lnTo>
                  <a:cubicBezTo>
                    <a:pt x="1174" y="13"/>
                    <a:pt x="1116" y="0"/>
                    <a:pt x="10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67"/>
            <p:cNvSpPr/>
            <p:nvPr/>
          </p:nvSpPr>
          <p:spPr>
            <a:xfrm>
              <a:off x="7170224" y="3495103"/>
              <a:ext cx="47275" cy="36964"/>
            </a:xfrm>
            <a:custGeom>
              <a:avLst/>
              <a:gdLst/>
              <a:ahLst/>
              <a:cxnLst/>
              <a:rect l="l" t="t" r="r" b="b"/>
              <a:pathLst>
                <a:path w="1027" h="803" extrusionOk="0">
                  <a:moveTo>
                    <a:pt x="1" y="1"/>
                  </a:moveTo>
                  <a:lnTo>
                    <a:pt x="1" y="204"/>
                  </a:lnTo>
                  <a:cubicBezTo>
                    <a:pt x="1" y="237"/>
                    <a:pt x="20" y="270"/>
                    <a:pt x="66" y="296"/>
                  </a:cubicBezTo>
                  <a:lnTo>
                    <a:pt x="868" y="763"/>
                  </a:lnTo>
                  <a:cubicBezTo>
                    <a:pt x="914" y="789"/>
                    <a:pt x="974" y="803"/>
                    <a:pt x="1026" y="803"/>
                  </a:cubicBezTo>
                  <a:lnTo>
                    <a:pt x="1026" y="579"/>
                  </a:lnTo>
                  <a:cubicBezTo>
                    <a:pt x="967" y="579"/>
                    <a:pt x="914" y="573"/>
                    <a:pt x="868" y="540"/>
                  </a:cubicBezTo>
                  <a:lnTo>
                    <a:pt x="66" y="73"/>
                  </a:lnTo>
                  <a:cubicBezTo>
                    <a:pt x="27" y="47"/>
                    <a:pt x="7" y="2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67"/>
            <p:cNvSpPr/>
            <p:nvPr/>
          </p:nvSpPr>
          <p:spPr>
            <a:xfrm>
              <a:off x="5693131" y="3543665"/>
              <a:ext cx="618631" cy="325404"/>
            </a:xfrm>
            <a:custGeom>
              <a:avLst/>
              <a:gdLst/>
              <a:ahLst/>
              <a:cxnLst/>
              <a:rect l="l" t="t" r="r" b="b"/>
              <a:pathLst>
                <a:path w="13439" h="7069" extrusionOk="0">
                  <a:moveTo>
                    <a:pt x="6719" y="1"/>
                  </a:moveTo>
                  <a:cubicBezTo>
                    <a:pt x="5153" y="1"/>
                    <a:pt x="3587" y="346"/>
                    <a:pt x="2394" y="1036"/>
                  </a:cubicBezTo>
                  <a:cubicBezTo>
                    <a:pt x="1" y="2417"/>
                    <a:pt x="1" y="4652"/>
                    <a:pt x="2394" y="6033"/>
                  </a:cubicBezTo>
                  <a:cubicBezTo>
                    <a:pt x="3587" y="6723"/>
                    <a:pt x="5152" y="7068"/>
                    <a:pt x="6717" y="7068"/>
                  </a:cubicBezTo>
                  <a:cubicBezTo>
                    <a:pt x="8283" y="7068"/>
                    <a:pt x="9849" y="6723"/>
                    <a:pt x="11045" y="6033"/>
                  </a:cubicBezTo>
                  <a:cubicBezTo>
                    <a:pt x="13438" y="4652"/>
                    <a:pt x="13438" y="2417"/>
                    <a:pt x="11045" y="1036"/>
                  </a:cubicBezTo>
                  <a:cubicBezTo>
                    <a:pt x="9852" y="346"/>
                    <a:pt x="8286" y="1"/>
                    <a:pt x="6719"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67"/>
            <p:cNvSpPr/>
            <p:nvPr/>
          </p:nvSpPr>
          <p:spPr>
            <a:xfrm>
              <a:off x="5779071" y="3558487"/>
              <a:ext cx="455814" cy="263352"/>
            </a:xfrm>
            <a:custGeom>
              <a:avLst/>
              <a:gdLst/>
              <a:ahLst/>
              <a:cxnLst/>
              <a:rect l="l" t="t" r="r" b="b"/>
              <a:pathLst>
                <a:path w="9902" h="5721" extrusionOk="0">
                  <a:moveTo>
                    <a:pt x="4952" y="1"/>
                  </a:moveTo>
                  <a:cubicBezTo>
                    <a:pt x="3684" y="1"/>
                    <a:pt x="2417" y="280"/>
                    <a:pt x="1454" y="839"/>
                  </a:cubicBezTo>
                  <a:cubicBezTo>
                    <a:pt x="901" y="1161"/>
                    <a:pt x="507" y="1529"/>
                    <a:pt x="270" y="1930"/>
                  </a:cubicBezTo>
                  <a:lnTo>
                    <a:pt x="1" y="1930"/>
                  </a:lnTo>
                  <a:lnTo>
                    <a:pt x="1" y="2943"/>
                  </a:lnTo>
                  <a:cubicBezTo>
                    <a:pt x="34" y="3653"/>
                    <a:pt x="513" y="4343"/>
                    <a:pt x="1447" y="4882"/>
                  </a:cubicBezTo>
                  <a:cubicBezTo>
                    <a:pt x="2410" y="5441"/>
                    <a:pt x="3677" y="5720"/>
                    <a:pt x="4945" y="5720"/>
                  </a:cubicBezTo>
                  <a:cubicBezTo>
                    <a:pt x="6213" y="5720"/>
                    <a:pt x="7482" y="5441"/>
                    <a:pt x="8449" y="4882"/>
                  </a:cubicBezTo>
                  <a:cubicBezTo>
                    <a:pt x="9376" y="4350"/>
                    <a:pt x="9862" y="3653"/>
                    <a:pt x="9902" y="2943"/>
                  </a:cubicBezTo>
                  <a:lnTo>
                    <a:pt x="9902" y="1930"/>
                  </a:lnTo>
                  <a:lnTo>
                    <a:pt x="9639" y="1930"/>
                  </a:lnTo>
                  <a:cubicBezTo>
                    <a:pt x="9402" y="1529"/>
                    <a:pt x="9001" y="1161"/>
                    <a:pt x="8455" y="839"/>
                  </a:cubicBezTo>
                  <a:cubicBezTo>
                    <a:pt x="7489" y="280"/>
                    <a:pt x="6220" y="1"/>
                    <a:pt x="4952"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67"/>
            <p:cNvSpPr/>
            <p:nvPr/>
          </p:nvSpPr>
          <p:spPr>
            <a:xfrm>
              <a:off x="5779071" y="3558487"/>
              <a:ext cx="455814" cy="263352"/>
            </a:xfrm>
            <a:custGeom>
              <a:avLst/>
              <a:gdLst/>
              <a:ahLst/>
              <a:cxnLst/>
              <a:rect l="l" t="t" r="r" b="b"/>
              <a:pathLst>
                <a:path w="9902" h="5721" extrusionOk="0">
                  <a:moveTo>
                    <a:pt x="4952" y="1"/>
                  </a:moveTo>
                  <a:cubicBezTo>
                    <a:pt x="3684" y="1"/>
                    <a:pt x="2417" y="280"/>
                    <a:pt x="1454" y="839"/>
                  </a:cubicBezTo>
                  <a:cubicBezTo>
                    <a:pt x="901" y="1161"/>
                    <a:pt x="507" y="1529"/>
                    <a:pt x="270" y="1930"/>
                  </a:cubicBezTo>
                  <a:lnTo>
                    <a:pt x="1" y="1930"/>
                  </a:lnTo>
                  <a:lnTo>
                    <a:pt x="1" y="2943"/>
                  </a:lnTo>
                  <a:cubicBezTo>
                    <a:pt x="34" y="3653"/>
                    <a:pt x="513" y="4343"/>
                    <a:pt x="1447" y="4882"/>
                  </a:cubicBezTo>
                  <a:cubicBezTo>
                    <a:pt x="2410" y="5441"/>
                    <a:pt x="3677" y="5720"/>
                    <a:pt x="4945" y="5720"/>
                  </a:cubicBezTo>
                  <a:cubicBezTo>
                    <a:pt x="6213" y="5720"/>
                    <a:pt x="7482" y="5441"/>
                    <a:pt x="8449" y="4882"/>
                  </a:cubicBezTo>
                  <a:cubicBezTo>
                    <a:pt x="9376" y="4350"/>
                    <a:pt x="9862" y="3653"/>
                    <a:pt x="9902" y="2943"/>
                  </a:cubicBezTo>
                  <a:lnTo>
                    <a:pt x="9902" y="1930"/>
                  </a:lnTo>
                  <a:lnTo>
                    <a:pt x="9639" y="1930"/>
                  </a:lnTo>
                  <a:cubicBezTo>
                    <a:pt x="9402" y="1529"/>
                    <a:pt x="9001" y="1161"/>
                    <a:pt x="8455" y="839"/>
                  </a:cubicBezTo>
                  <a:cubicBezTo>
                    <a:pt x="7489" y="280"/>
                    <a:pt x="6220" y="1"/>
                    <a:pt x="4952" y="1"/>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67"/>
            <p:cNvSpPr/>
            <p:nvPr/>
          </p:nvSpPr>
          <p:spPr>
            <a:xfrm>
              <a:off x="5779071" y="3558671"/>
              <a:ext cx="227953" cy="263306"/>
            </a:xfrm>
            <a:custGeom>
              <a:avLst/>
              <a:gdLst/>
              <a:ahLst/>
              <a:cxnLst/>
              <a:rect l="l" t="t" r="r" b="b"/>
              <a:pathLst>
                <a:path w="4952" h="5720" extrusionOk="0">
                  <a:moveTo>
                    <a:pt x="4945" y="0"/>
                  </a:moveTo>
                  <a:lnTo>
                    <a:pt x="4945" y="0"/>
                  </a:lnTo>
                  <a:lnTo>
                    <a:pt x="4944" y="0"/>
                  </a:lnTo>
                  <a:cubicBezTo>
                    <a:pt x="4947" y="0"/>
                    <a:pt x="4949" y="0"/>
                    <a:pt x="4951" y="0"/>
                  </a:cubicBezTo>
                  <a:close/>
                  <a:moveTo>
                    <a:pt x="4944" y="0"/>
                  </a:moveTo>
                  <a:lnTo>
                    <a:pt x="4944" y="0"/>
                  </a:lnTo>
                  <a:cubicBezTo>
                    <a:pt x="3684" y="1"/>
                    <a:pt x="2412" y="277"/>
                    <a:pt x="1454" y="835"/>
                  </a:cubicBezTo>
                  <a:cubicBezTo>
                    <a:pt x="901" y="1157"/>
                    <a:pt x="507" y="1525"/>
                    <a:pt x="270" y="1926"/>
                  </a:cubicBezTo>
                  <a:lnTo>
                    <a:pt x="1" y="1926"/>
                  </a:lnTo>
                  <a:lnTo>
                    <a:pt x="1" y="2939"/>
                  </a:lnTo>
                  <a:cubicBezTo>
                    <a:pt x="34" y="3649"/>
                    <a:pt x="513" y="4339"/>
                    <a:pt x="1447" y="4878"/>
                  </a:cubicBezTo>
                  <a:cubicBezTo>
                    <a:pt x="2413" y="5437"/>
                    <a:pt x="3682" y="5720"/>
                    <a:pt x="4945" y="5720"/>
                  </a:cubicBezTo>
                  <a:lnTo>
                    <a:pt x="4945"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67"/>
            <p:cNvSpPr/>
            <p:nvPr/>
          </p:nvSpPr>
          <p:spPr>
            <a:xfrm>
              <a:off x="5779071" y="3579845"/>
              <a:ext cx="103573" cy="220035"/>
            </a:xfrm>
            <a:custGeom>
              <a:avLst/>
              <a:gdLst/>
              <a:ahLst/>
              <a:cxnLst/>
              <a:rect l="l" t="t" r="r" b="b"/>
              <a:pathLst>
                <a:path w="2250" h="4780" extrusionOk="0">
                  <a:moveTo>
                    <a:pt x="2243" y="0"/>
                  </a:moveTo>
                  <a:lnTo>
                    <a:pt x="2243" y="3"/>
                  </a:lnTo>
                  <a:lnTo>
                    <a:pt x="2243" y="3"/>
                  </a:lnTo>
                  <a:cubicBezTo>
                    <a:pt x="2245" y="2"/>
                    <a:pt x="2247" y="1"/>
                    <a:pt x="2249" y="0"/>
                  </a:cubicBezTo>
                  <a:close/>
                  <a:moveTo>
                    <a:pt x="2243" y="3"/>
                  </a:moveTo>
                  <a:lnTo>
                    <a:pt x="2243" y="3"/>
                  </a:lnTo>
                  <a:cubicBezTo>
                    <a:pt x="1969" y="108"/>
                    <a:pt x="1695" y="232"/>
                    <a:pt x="1454" y="369"/>
                  </a:cubicBezTo>
                  <a:cubicBezTo>
                    <a:pt x="901" y="691"/>
                    <a:pt x="507" y="1059"/>
                    <a:pt x="270" y="1460"/>
                  </a:cubicBezTo>
                  <a:lnTo>
                    <a:pt x="1" y="1460"/>
                  </a:lnTo>
                  <a:lnTo>
                    <a:pt x="1" y="2472"/>
                  </a:lnTo>
                  <a:cubicBezTo>
                    <a:pt x="34" y="3176"/>
                    <a:pt x="513" y="3866"/>
                    <a:pt x="1447" y="4412"/>
                  </a:cubicBezTo>
                  <a:cubicBezTo>
                    <a:pt x="1690" y="4550"/>
                    <a:pt x="1960" y="4675"/>
                    <a:pt x="2243" y="4780"/>
                  </a:cubicBezTo>
                  <a:lnTo>
                    <a:pt x="2243" y="3"/>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67"/>
            <p:cNvSpPr/>
            <p:nvPr/>
          </p:nvSpPr>
          <p:spPr>
            <a:xfrm>
              <a:off x="6131347" y="3579845"/>
              <a:ext cx="103849" cy="220035"/>
            </a:xfrm>
            <a:custGeom>
              <a:avLst/>
              <a:gdLst/>
              <a:ahLst/>
              <a:cxnLst/>
              <a:rect l="l" t="t" r="r" b="b"/>
              <a:pathLst>
                <a:path w="2256" h="4780" extrusionOk="0">
                  <a:moveTo>
                    <a:pt x="0" y="0"/>
                  </a:moveTo>
                  <a:lnTo>
                    <a:pt x="0" y="4780"/>
                  </a:lnTo>
                  <a:cubicBezTo>
                    <a:pt x="283" y="4675"/>
                    <a:pt x="552" y="4550"/>
                    <a:pt x="802" y="4412"/>
                  </a:cubicBezTo>
                  <a:cubicBezTo>
                    <a:pt x="1736" y="3866"/>
                    <a:pt x="2222" y="3176"/>
                    <a:pt x="2255" y="2472"/>
                  </a:cubicBezTo>
                  <a:lnTo>
                    <a:pt x="2255" y="1460"/>
                  </a:lnTo>
                  <a:lnTo>
                    <a:pt x="1986" y="1460"/>
                  </a:lnTo>
                  <a:cubicBezTo>
                    <a:pt x="1749" y="1059"/>
                    <a:pt x="1354" y="691"/>
                    <a:pt x="802" y="369"/>
                  </a:cubicBezTo>
                  <a:cubicBezTo>
                    <a:pt x="552" y="230"/>
                    <a:pt x="283" y="106"/>
                    <a:pt x="0" y="0"/>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67"/>
            <p:cNvSpPr/>
            <p:nvPr/>
          </p:nvSpPr>
          <p:spPr>
            <a:xfrm>
              <a:off x="5756976" y="3515817"/>
              <a:ext cx="497888" cy="263352"/>
            </a:xfrm>
            <a:custGeom>
              <a:avLst/>
              <a:gdLst/>
              <a:ahLst/>
              <a:cxnLst/>
              <a:rect l="l" t="t" r="r" b="b"/>
              <a:pathLst>
                <a:path w="10816" h="5721" extrusionOk="0">
                  <a:moveTo>
                    <a:pt x="5432" y="1"/>
                  </a:moveTo>
                  <a:cubicBezTo>
                    <a:pt x="4164" y="1"/>
                    <a:pt x="2897" y="280"/>
                    <a:pt x="1934" y="839"/>
                  </a:cubicBezTo>
                  <a:cubicBezTo>
                    <a:pt x="1" y="1957"/>
                    <a:pt x="1" y="3765"/>
                    <a:pt x="1934" y="4882"/>
                  </a:cubicBezTo>
                  <a:cubicBezTo>
                    <a:pt x="2899" y="5442"/>
                    <a:pt x="4166" y="5720"/>
                    <a:pt x="5434" y="5720"/>
                  </a:cubicBezTo>
                  <a:cubicBezTo>
                    <a:pt x="6385" y="5720"/>
                    <a:pt x="7336" y="5563"/>
                    <a:pt x="8159" y="5250"/>
                  </a:cubicBezTo>
                  <a:cubicBezTo>
                    <a:pt x="8186" y="5244"/>
                    <a:pt x="8212" y="5237"/>
                    <a:pt x="8232" y="5218"/>
                  </a:cubicBezTo>
                  <a:cubicBezTo>
                    <a:pt x="8482" y="5119"/>
                    <a:pt x="8718" y="5007"/>
                    <a:pt x="8935" y="4882"/>
                  </a:cubicBezTo>
                  <a:cubicBezTo>
                    <a:pt x="10546" y="3955"/>
                    <a:pt x="10815" y="2542"/>
                    <a:pt x="9737" y="1444"/>
                  </a:cubicBezTo>
                  <a:cubicBezTo>
                    <a:pt x="9527" y="1234"/>
                    <a:pt x="9251" y="1030"/>
                    <a:pt x="8935" y="839"/>
                  </a:cubicBezTo>
                  <a:cubicBezTo>
                    <a:pt x="7969" y="280"/>
                    <a:pt x="6700" y="1"/>
                    <a:pt x="5432"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7"/>
            <p:cNvSpPr/>
            <p:nvPr/>
          </p:nvSpPr>
          <p:spPr>
            <a:xfrm>
              <a:off x="5756976" y="3515817"/>
              <a:ext cx="497888" cy="263352"/>
            </a:xfrm>
            <a:custGeom>
              <a:avLst/>
              <a:gdLst/>
              <a:ahLst/>
              <a:cxnLst/>
              <a:rect l="l" t="t" r="r" b="b"/>
              <a:pathLst>
                <a:path w="10816" h="5721" extrusionOk="0">
                  <a:moveTo>
                    <a:pt x="5432" y="1"/>
                  </a:moveTo>
                  <a:cubicBezTo>
                    <a:pt x="4164" y="1"/>
                    <a:pt x="2897" y="280"/>
                    <a:pt x="1934" y="839"/>
                  </a:cubicBezTo>
                  <a:cubicBezTo>
                    <a:pt x="1" y="1957"/>
                    <a:pt x="1" y="3765"/>
                    <a:pt x="1934" y="4882"/>
                  </a:cubicBezTo>
                  <a:cubicBezTo>
                    <a:pt x="2899" y="5442"/>
                    <a:pt x="4166" y="5720"/>
                    <a:pt x="5434" y="5720"/>
                  </a:cubicBezTo>
                  <a:cubicBezTo>
                    <a:pt x="6385" y="5720"/>
                    <a:pt x="7336" y="5563"/>
                    <a:pt x="8159" y="5250"/>
                  </a:cubicBezTo>
                  <a:cubicBezTo>
                    <a:pt x="8186" y="5244"/>
                    <a:pt x="8212" y="5237"/>
                    <a:pt x="8232" y="5218"/>
                  </a:cubicBezTo>
                  <a:cubicBezTo>
                    <a:pt x="8482" y="5119"/>
                    <a:pt x="8718" y="5007"/>
                    <a:pt x="8935" y="4882"/>
                  </a:cubicBezTo>
                  <a:cubicBezTo>
                    <a:pt x="10546" y="3955"/>
                    <a:pt x="10815" y="2542"/>
                    <a:pt x="9737" y="1444"/>
                  </a:cubicBezTo>
                  <a:cubicBezTo>
                    <a:pt x="9527" y="1234"/>
                    <a:pt x="9251" y="1030"/>
                    <a:pt x="8935" y="839"/>
                  </a:cubicBezTo>
                  <a:cubicBezTo>
                    <a:pt x="7969" y="280"/>
                    <a:pt x="6700" y="1"/>
                    <a:pt x="5432"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7"/>
            <p:cNvSpPr/>
            <p:nvPr/>
          </p:nvSpPr>
          <p:spPr>
            <a:xfrm>
              <a:off x="6135858" y="3582239"/>
              <a:ext cx="118994" cy="173773"/>
            </a:xfrm>
            <a:custGeom>
              <a:avLst/>
              <a:gdLst/>
              <a:ahLst/>
              <a:cxnLst/>
              <a:rect l="l" t="t" r="r" b="b"/>
              <a:pathLst>
                <a:path w="2585" h="3775" extrusionOk="0">
                  <a:moveTo>
                    <a:pt x="1506" y="1"/>
                  </a:moveTo>
                  <a:lnTo>
                    <a:pt x="1506" y="1"/>
                  </a:lnTo>
                  <a:cubicBezTo>
                    <a:pt x="1507" y="1"/>
                    <a:pt x="1507" y="2"/>
                    <a:pt x="1508" y="2"/>
                  </a:cubicBezTo>
                  <a:lnTo>
                    <a:pt x="1508" y="2"/>
                  </a:lnTo>
                  <a:cubicBezTo>
                    <a:pt x="1507" y="2"/>
                    <a:pt x="1507" y="1"/>
                    <a:pt x="1506" y="1"/>
                  </a:cubicBezTo>
                  <a:close/>
                  <a:moveTo>
                    <a:pt x="1508" y="2"/>
                  </a:moveTo>
                  <a:cubicBezTo>
                    <a:pt x="1550" y="46"/>
                    <a:pt x="2201" y="757"/>
                    <a:pt x="2026" y="1769"/>
                  </a:cubicBezTo>
                  <a:cubicBezTo>
                    <a:pt x="1855" y="2756"/>
                    <a:pt x="481" y="3577"/>
                    <a:pt x="1" y="3775"/>
                  </a:cubicBezTo>
                  <a:cubicBezTo>
                    <a:pt x="251" y="3676"/>
                    <a:pt x="487" y="3564"/>
                    <a:pt x="704" y="3439"/>
                  </a:cubicBezTo>
                  <a:cubicBezTo>
                    <a:pt x="2314" y="2513"/>
                    <a:pt x="2584" y="1100"/>
                    <a:pt x="1508" y="2"/>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7"/>
            <p:cNvSpPr/>
            <p:nvPr/>
          </p:nvSpPr>
          <p:spPr>
            <a:xfrm>
              <a:off x="5759415" y="3538970"/>
              <a:ext cx="118672" cy="173450"/>
            </a:xfrm>
            <a:custGeom>
              <a:avLst/>
              <a:gdLst/>
              <a:ahLst/>
              <a:cxnLst/>
              <a:rect l="l" t="t" r="r" b="b"/>
              <a:pathLst>
                <a:path w="2578" h="3768" extrusionOk="0">
                  <a:moveTo>
                    <a:pt x="2577" y="1"/>
                  </a:moveTo>
                  <a:cubicBezTo>
                    <a:pt x="2334" y="99"/>
                    <a:pt x="2091" y="211"/>
                    <a:pt x="1881" y="336"/>
                  </a:cubicBezTo>
                  <a:cubicBezTo>
                    <a:pt x="264" y="1263"/>
                    <a:pt x="1" y="2676"/>
                    <a:pt x="1071" y="3767"/>
                  </a:cubicBezTo>
                  <a:lnTo>
                    <a:pt x="1071" y="3767"/>
                  </a:lnTo>
                  <a:cubicBezTo>
                    <a:pt x="1036" y="3731"/>
                    <a:pt x="377" y="3019"/>
                    <a:pt x="559" y="2006"/>
                  </a:cubicBezTo>
                  <a:cubicBezTo>
                    <a:pt x="730" y="1020"/>
                    <a:pt x="2104" y="198"/>
                    <a:pt x="2577" y="1"/>
                  </a:cubicBezTo>
                  <a:close/>
                  <a:moveTo>
                    <a:pt x="1071" y="3767"/>
                  </a:moveTo>
                  <a:cubicBezTo>
                    <a:pt x="1071" y="3767"/>
                    <a:pt x="1072" y="3768"/>
                    <a:pt x="1072" y="3768"/>
                  </a:cubicBezTo>
                  <a:cubicBezTo>
                    <a:pt x="1072" y="3768"/>
                    <a:pt x="1071" y="3767"/>
                    <a:pt x="1071" y="3767"/>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67"/>
            <p:cNvSpPr/>
            <p:nvPr/>
          </p:nvSpPr>
          <p:spPr>
            <a:xfrm>
              <a:off x="5795136" y="3524747"/>
              <a:ext cx="423729" cy="244571"/>
            </a:xfrm>
            <a:custGeom>
              <a:avLst/>
              <a:gdLst/>
              <a:ahLst/>
              <a:cxnLst/>
              <a:rect l="l" t="t" r="r" b="b"/>
              <a:pathLst>
                <a:path w="9205" h="5313" extrusionOk="0">
                  <a:moveTo>
                    <a:pt x="4602" y="1"/>
                  </a:moveTo>
                  <a:cubicBezTo>
                    <a:pt x="2064" y="1"/>
                    <a:pt x="0" y="1191"/>
                    <a:pt x="0" y="2657"/>
                  </a:cubicBezTo>
                  <a:cubicBezTo>
                    <a:pt x="0" y="4123"/>
                    <a:pt x="2064" y="5313"/>
                    <a:pt x="4602" y="5313"/>
                  </a:cubicBezTo>
                  <a:cubicBezTo>
                    <a:pt x="7146" y="5313"/>
                    <a:pt x="9204" y="4123"/>
                    <a:pt x="9204" y="2657"/>
                  </a:cubicBezTo>
                  <a:cubicBezTo>
                    <a:pt x="9204" y="1191"/>
                    <a:pt x="7146" y="1"/>
                    <a:pt x="4602"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67"/>
            <p:cNvSpPr/>
            <p:nvPr/>
          </p:nvSpPr>
          <p:spPr>
            <a:xfrm>
              <a:off x="5795136" y="3524747"/>
              <a:ext cx="423729" cy="244571"/>
            </a:xfrm>
            <a:custGeom>
              <a:avLst/>
              <a:gdLst/>
              <a:ahLst/>
              <a:cxnLst/>
              <a:rect l="l" t="t" r="r" b="b"/>
              <a:pathLst>
                <a:path w="9205" h="5313" extrusionOk="0">
                  <a:moveTo>
                    <a:pt x="4602" y="1"/>
                  </a:moveTo>
                  <a:cubicBezTo>
                    <a:pt x="2064" y="1"/>
                    <a:pt x="0" y="1191"/>
                    <a:pt x="0" y="2657"/>
                  </a:cubicBezTo>
                  <a:cubicBezTo>
                    <a:pt x="0" y="4123"/>
                    <a:pt x="2064" y="5313"/>
                    <a:pt x="4602" y="5313"/>
                  </a:cubicBezTo>
                  <a:cubicBezTo>
                    <a:pt x="7146" y="5313"/>
                    <a:pt x="9204" y="4123"/>
                    <a:pt x="9204" y="2657"/>
                  </a:cubicBezTo>
                  <a:cubicBezTo>
                    <a:pt x="9204" y="1191"/>
                    <a:pt x="7146" y="1"/>
                    <a:pt x="46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67"/>
            <p:cNvSpPr/>
            <p:nvPr/>
          </p:nvSpPr>
          <p:spPr>
            <a:xfrm>
              <a:off x="6005452" y="3555035"/>
              <a:ext cx="220956" cy="132297"/>
            </a:xfrm>
            <a:custGeom>
              <a:avLst/>
              <a:gdLst/>
              <a:ahLst/>
              <a:cxnLst/>
              <a:rect l="l" t="t" r="r" b="b"/>
              <a:pathLst>
                <a:path w="4800" h="2874" extrusionOk="0">
                  <a:moveTo>
                    <a:pt x="3084" y="0"/>
                  </a:moveTo>
                  <a:lnTo>
                    <a:pt x="3084" y="0"/>
                  </a:lnTo>
                  <a:cubicBezTo>
                    <a:pt x="3274" y="316"/>
                    <a:pt x="3208" y="651"/>
                    <a:pt x="2124" y="717"/>
                  </a:cubicBezTo>
                  <a:cubicBezTo>
                    <a:pt x="0" y="842"/>
                    <a:pt x="2689" y="2873"/>
                    <a:pt x="2689" y="2873"/>
                  </a:cubicBezTo>
                  <a:cubicBezTo>
                    <a:pt x="2689" y="2873"/>
                    <a:pt x="3345" y="2556"/>
                    <a:pt x="3874" y="2556"/>
                  </a:cubicBezTo>
                  <a:cubicBezTo>
                    <a:pt x="4107" y="2556"/>
                    <a:pt x="4315" y="2618"/>
                    <a:pt x="4431" y="2794"/>
                  </a:cubicBezTo>
                  <a:cubicBezTo>
                    <a:pt x="4799" y="2117"/>
                    <a:pt x="4681" y="1361"/>
                    <a:pt x="4070" y="717"/>
                  </a:cubicBezTo>
                  <a:cubicBezTo>
                    <a:pt x="3958" y="605"/>
                    <a:pt x="3826" y="487"/>
                    <a:pt x="3682" y="375"/>
                  </a:cubicBezTo>
                  <a:cubicBezTo>
                    <a:pt x="3570" y="290"/>
                    <a:pt x="3445" y="211"/>
                    <a:pt x="3314" y="125"/>
                  </a:cubicBezTo>
                  <a:cubicBezTo>
                    <a:pt x="3241" y="86"/>
                    <a:pt x="3169" y="46"/>
                    <a:pt x="3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67"/>
            <p:cNvSpPr/>
            <p:nvPr/>
          </p:nvSpPr>
          <p:spPr>
            <a:xfrm>
              <a:off x="6156756" y="3596600"/>
              <a:ext cx="64492" cy="61499"/>
            </a:xfrm>
            <a:custGeom>
              <a:avLst/>
              <a:gdLst/>
              <a:ahLst/>
              <a:cxnLst/>
              <a:rect l="l" t="t" r="r" b="b"/>
              <a:pathLst>
                <a:path w="1401" h="1336" extrusionOk="0">
                  <a:moveTo>
                    <a:pt x="541" y="1"/>
                  </a:moveTo>
                  <a:cubicBezTo>
                    <a:pt x="521" y="1"/>
                    <a:pt x="500" y="2"/>
                    <a:pt x="480" y="5"/>
                  </a:cubicBezTo>
                  <a:cubicBezTo>
                    <a:pt x="158" y="37"/>
                    <a:pt x="0" y="366"/>
                    <a:pt x="125" y="734"/>
                  </a:cubicBezTo>
                  <a:cubicBezTo>
                    <a:pt x="243" y="1076"/>
                    <a:pt x="561" y="1335"/>
                    <a:pt x="867" y="1335"/>
                  </a:cubicBezTo>
                  <a:cubicBezTo>
                    <a:pt x="885" y="1335"/>
                    <a:pt x="903" y="1334"/>
                    <a:pt x="921" y="1333"/>
                  </a:cubicBezTo>
                  <a:cubicBezTo>
                    <a:pt x="1243" y="1300"/>
                    <a:pt x="1401" y="971"/>
                    <a:pt x="1276" y="603"/>
                  </a:cubicBezTo>
                  <a:cubicBezTo>
                    <a:pt x="1159" y="259"/>
                    <a:pt x="835" y="1"/>
                    <a:pt x="5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67"/>
            <p:cNvSpPr/>
            <p:nvPr/>
          </p:nvSpPr>
          <p:spPr>
            <a:xfrm>
              <a:off x="5783306" y="3560466"/>
              <a:ext cx="282409" cy="209172"/>
            </a:xfrm>
            <a:custGeom>
              <a:avLst/>
              <a:gdLst/>
              <a:ahLst/>
              <a:cxnLst/>
              <a:rect l="l" t="t" r="r" b="b"/>
              <a:pathLst>
                <a:path w="6135" h="4544" extrusionOk="0">
                  <a:moveTo>
                    <a:pt x="1625" y="1"/>
                  </a:moveTo>
                  <a:cubicBezTo>
                    <a:pt x="1493" y="73"/>
                    <a:pt x="1368" y="158"/>
                    <a:pt x="1250" y="237"/>
                  </a:cubicBezTo>
                  <a:cubicBezTo>
                    <a:pt x="1171" y="296"/>
                    <a:pt x="1099" y="356"/>
                    <a:pt x="1033" y="421"/>
                  </a:cubicBezTo>
                  <a:cubicBezTo>
                    <a:pt x="1" y="1309"/>
                    <a:pt x="1" y="2473"/>
                    <a:pt x="1033" y="3360"/>
                  </a:cubicBezTo>
                  <a:cubicBezTo>
                    <a:pt x="1099" y="3419"/>
                    <a:pt x="1178" y="3485"/>
                    <a:pt x="1250" y="3544"/>
                  </a:cubicBezTo>
                  <a:cubicBezTo>
                    <a:pt x="1362" y="3616"/>
                    <a:pt x="1473" y="3689"/>
                    <a:pt x="1598" y="3761"/>
                  </a:cubicBezTo>
                  <a:cubicBezTo>
                    <a:pt x="1710" y="3827"/>
                    <a:pt x="1835" y="3893"/>
                    <a:pt x="1960" y="3952"/>
                  </a:cubicBezTo>
                  <a:cubicBezTo>
                    <a:pt x="2058" y="4004"/>
                    <a:pt x="2164" y="4044"/>
                    <a:pt x="2269" y="4083"/>
                  </a:cubicBezTo>
                  <a:cubicBezTo>
                    <a:pt x="2381" y="4123"/>
                    <a:pt x="2486" y="4169"/>
                    <a:pt x="2591" y="4202"/>
                  </a:cubicBezTo>
                  <a:cubicBezTo>
                    <a:pt x="2920" y="4307"/>
                    <a:pt x="3268" y="4386"/>
                    <a:pt x="3617" y="4445"/>
                  </a:cubicBezTo>
                  <a:cubicBezTo>
                    <a:pt x="3695" y="4451"/>
                    <a:pt x="3774" y="4471"/>
                    <a:pt x="3847" y="4478"/>
                  </a:cubicBezTo>
                  <a:cubicBezTo>
                    <a:pt x="4189" y="4517"/>
                    <a:pt x="4530" y="4543"/>
                    <a:pt x="4879" y="4543"/>
                  </a:cubicBezTo>
                  <a:cubicBezTo>
                    <a:pt x="5306" y="4543"/>
                    <a:pt x="5720" y="4511"/>
                    <a:pt x="6134" y="4438"/>
                  </a:cubicBezTo>
                  <a:cubicBezTo>
                    <a:pt x="6134" y="4438"/>
                    <a:pt x="5582" y="4320"/>
                    <a:pt x="5681" y="3807"/>
                  </a:cubicBezTo>
                  <a:cubicBezTo>
                    <a:pt x="5576" y="3018"/>
                    <a:pt x="2131" y="836"/>
                    <a:pt x="2131" y="836"/>
                  </a:cubicBezTo>
                  <a:cubicBezTo>
                    <a:pt x="2131" y="836"/>
                    <a:pt x="1368" y="533"/>
                    <a:pt x="1625"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67"/>
            <p:cNvSpPr/>
            <p:nvPr/>
          </p:nvSpPr>
          <p:spPr>
            <a:xfrm>
              <a:off x="5781188" y="3560466"/>
              <a:ext cx="282087" cy="209172"/>
            </a:xfrm>
            <a:custGeom>
              <a:avLst/>
              <a:gdLst/>
              <a:ahLst/>
              <a:cxnLst/>
              <a:rect l="l" t="t" r="r" b="b"/>
              <a:pathLst>
                <a:path w="6128" h="4544" extrusionOk="0">
                  <a:moveTo>
                    <a:pt x="1618" y="1"/>
                  </a:moveTo>
                  <a:cubicBezTo>
                    <a:pt x="1486" y="73"/>
                    <a:pt x="1362" y="158"/>
                    <a:pt x="1250" y="237"/>
                  </a:cubicBezTo>
                  <a:cubicBezTo>
                    <a:pt x="1164" y="296"/>
                    <a:pt x="1092" y="356"/>
                    <a:pt x="1026" y="421"/>
                  </a:cubicBezTo>
                  <a:cubicBezTo>
                    <a:pt x="1" y="1309"/>
                    <a:pt x="1" y="2473"/>
                    <a:pt x="1026" y="3360"/>
                  </a:cubicBezTo>
                  <a:cubicBezTo>
                    <a:pt x="1092" y="3419"/>
                    <a:pt x="1177" y="3485"/>
                    <a:pt x="1250" y="3544"/>
                  </a:cubicBezTo>
                  <a:cubicBezTo>
                    <a:pt x="1355" y="3616"/>
                    <a:pt x="1473" y="3689"/>
                    <a:pt x="1592" y="3761"/>
                  </a:cubicBezTo>
                  <a:cubicBezTo>
                    <a:pt x="1710" y="3827"/>
                    <a:pt x="1835" y="3893"/>
                    <a:pt x="1953" y="3952"/>
                  </a:cubicBezTo>
                  <a:cubicBezTo>
                    <a:pt x="2052" y="4004"/>
                    <a:pt x="2164" y="4044"/>
                    <a:pt x="2269" y="4083"/>
                  </a:cubicBezTo>
                  <a:cubicBezTo>
                    <a:pt x="2374" y="4123"/>
                    <a:pt x="2479" y="4169"/>
                    <a:pt x="2591" y="4202"/>
                  </a:cubicBezTo>
                  <a:cubicBezTo>
                    <a:pt x="2920" y="4307"/>
                    <a:pt x="3262" y="4386"/>
                    <a:pt x="3617" y="4445"/>
                  </a:cubicBezTo>
                  <a:cubicBezTo>
                    <a:pt x="3689" y="4451"/>
                    <a:pt x="3774" y="4471"/>
                    <a:pt x="3847" y="4478"/>
                  </a:cubicBezTo>
                  <a:cubicBezTo>
                    <a:pt x="4182" y="4517"/>
                    <a:pt x="4530" y="4543"/>
                    <a:pt x="4872" y="4543"/>
                  </a:cubicBezTo>
                  <a:cubicBezTo>
                    <a:pt x="5300" y="4543"/>
                    <a:pt x="5720" y="4511"/>
                    <a:pt x="6128" y="4438"/>
                  </a:cubicBezTo>
                  <a:cubicBezTo>
                    <a:pt x="6128" y="4438"/>
                    <a:pt x="5582" y="4320"/>
                    <a:pt x="5681" y="3807"/>
                  </a:cubicBezTo>
                  <a:cubicBezTo>
                    <a:pt x="5576" y="3018"/>
                    <a:pt x="2131" y="836"/>
                    <a:pt x="2131" y="836"/>
                  </a:cubicBezTo>
                  <a:cubicBezTo>
                    <a:pt x="2131" y="836"/>
                    <a:pt x="1362" y="533"/>
                    <a:pt x="16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67"/>
            <p:cNvSpPr/>
            <p:nvPr/>
          </p:nvSpPr>
          <p:spPr>
            <a:xfrm>
              <a:off x="5833848" y="3556094"/>
              <a:ext cx="346579" cy="182289"/>
            </a:xfrm>
            <a:custGeom>
              <a:avLst/>
              <a:gdLst/>
              <a:ahLst/>
              <a:cxnLst/>
              <a:rect l="l" t="t" r="r" b="b"/>
              <a:pathLst>
                <a:path w="7529" h="3960" extrusionOk="0">
                  <a:moveTo>
                    <a:pt x="3768" y="0"/>
                  </a:moveTo>
                  <a:cubicBezTo>
                    <a:pt x="2889" y="0"/>
                    <a:pt x="2011" y="194"/>
                    <a:pt x="1342" y="582"/>
                  </a:cubicBezTo>
                  <a:cubicBezTo>
                    <a:pt x="53" y="1318"/>
                    <a:pt x="1" y="2502"/>
                    <a:pt x="1184" y="3284"/>
                  </a:cubicBezTo>
                  <a:cubicBezTo>
                    <a:pt x="1230" y="3317"/>
                    <a:pt x="1283" y="3350"/>
                    <a:pt x="1342" y="3383"/>
                  </a:cubicBezTo>
                  <a:cubicBezTo>
                    <a:pt x="2009" y="3767"/>
                    <a:pt x="2885" y="3960"/>
                    <a:pt x="3762" y="3960"/>
                  </a:cubicBezTo>
                  <a:cubicBezTo>
                    <a:pt x="4639" y="3960"/>
                    <a:pt x="5516" y="3767"/>
                    <a:pt x="6187" y="3383"/>
                  </a:cubicBezTo>
                  <a:cubicBezTo>
                    <a:pt x="7528" y="2607"/>
                    <a:pt x="7528" y="1351"/>
                    <a:pt x="6187" y="582"/>
                  </a:cubicBezTo>
                  <a:cubicBezTo>
                    <a:pt x="6128" y="549"/>
                    <a:pt x="6075" y="516"/>
                    <a:pt x="6023" y="490"/>
                  </a:cubicBezTo>
                  <a:cubicBezTo>
                    <a:pt x="5378" y="163"/>
                    <a:pt x="4573" y="0"/>
                    <a:pt x="3768"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67"/>
            <p:cNvSpPr/>
            <p:nvPr/>
          </p:nvSpPr>
          <p:spPr>
            <a:xfrm>
              <a:off x="5833848" y="3556094"/>
              <a:ext cx="346579" cy="182289"/>
            </a:xfrm>
            <a:custGeom>
              <a:avLst/>
              <a:gdLst/>
              <a:ahLst/>
              <a:cxnLst/>
              <a:rect l="l" t="t" r="r" b="b"/>
              <a:pathLst>
                <a:path w="7529" h="3960" extrusionOk="0">
                  <a:moveTo>
                    <a:pt x="3768" y="0"/>
                  </a:moveTo>
                  <a:cubicBezTo>
                    <a:pt x="2889" y="0"/>
                    <a:pt x="2011" y="194"/>
                    <a:pt x="1342" y="582"/>
                  </a:cubicBezTo>
                  <a:cubicBezTo>
                    <a:pt x="53" y="1318"/>
                    <a:pt x="1" y="2502"/>
                    <a:pt x="1184" y="3284"/>
                  </a:cubicBezTo>
                  <a:cubicBezTo>
                    <a:pt x="1230" y="3317"/>
                    <a:pt x="1283" y="3350"/>
                    <a:pt x="1342" y="3383"/>
                  </a:cubicBezTo>
                  <a:cubicBezTo>
                    <a:pt x="2009" y="3767"/>
                    <a:pt x="2885" y="3960"/>
                    <a:pt x="3762" y="3960"/>
                  </a:cubicBezTo>
                  <a:cubicBezTo>
                    <a:pt x="4639" y="3960"/>
                    <a:pt x="5516" y="3767"/>
                    <a:pt x="6187" y="3383"/>
                  </a:cubicBezTo>
                  <a:cubicBezTo>
                    <a:pt x="7528" y="2607"/>
                    <a:pt x="7528" y="1351"/>
                    <a:pt x="6187" y="582"/>
                  </a:cubicBezTo>
                  <a:cubicBezTo>
                    <a:pt x="6128" y="549"/>
                    <a:pt x="6075" y="516"/>
                    <a:pt x="6023" y="490"/>
                  </a:cubicBezTo>
                  <a:cubicBezTo>
                    <a:pt x="5378" y="163"/>
                    <a:pt x="4573" y="0"/>
                    <a:pt x="37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67"/>
            <p:cNvSpPr/>
            <p:nvPr/>
          </p:nvSpPr>
          <p:spPr>
            <a:xfrm>
              <a:off x="5856265" y="3560190"/>
              <a:ext cx="301743" cy="174049"/>
            </a:xfrm>
            <a:custGeom>
              <a:avLst/>
              <a:gdLst/>
              <a:ahLst/>
              <a:cxnLst/>
              <a:rect l="l" t="t" r="r" b="b"/>
              <a:pathLst>
                <a:path w="6555" h="3781" extrusionOk="0">
                  <a:moveTo>
                    <a:pt x="3274" y="0"/>
                  </a:moveTo>
                  <a:cubicBezTo>
                    <a:pt x="1466" y="0"/>
                    <a:pt x="0" y="842"/>
                    <a:pt x="0" y="1887"/>
                  </a:cubicBezTo>
                  <a:cubicBezTo>
                    <a:pt x="0" y="2932"/>
                    <a:pt x="1466" y="3780"/>
                    <a:pt x="3274" y="3780"/>
                  </a:cubicBezTo>
                  <a:cubicBezTo>
                    <a:pt x="5089" y="3780"/>
                    <a:pt x="6555" y="2932"/>
                    <a:pt x="6555" y="1887"/>
                  </a:cubicBezTo>
                  <a:cubicBezTo>
                    <a:pt x="6555" y="842"/>
                    <a:pt x="5089" y="0"/>
                    <a:pt x="3274"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67"/>
            <p:cNvSpPr/>
            <p:nvPr/>
          </p:nvSpPr>
          <p:spPr>
            <a:xfrm>
              <a:off x="5856265" y="3560190"/>
              <a:ext cx="301743" cy="174049"/>
            </a:xfrm>
            <a:custGeom>
              <a:avLst/>
              <a:gdLst/>
              <a:ahLst/>
              <a:cxnLst/>
              <a:rect l="l" t="t" r="r" b="b"/>
              <a:pathLst>
                <a:path w="6555" h="3781" extrusionOk="0">
                  <a:moveTo>
                    <a:pt x="3274" y="0"/>
                  </a:moveTo>
                  <a:cubicBezTo>
                    <a:pt x="1466" y="0"/>
                    <a:pt x="0" y="842"/>
                    <a:pt x="0" y="1887"/>
                  </a:cubicBezTo>
                  <a:cubicBezTo>
                    <a:pt x="0" y="2932"/>
                    <a:pt x="1466" y="3780"/>
                    <a:pt x="3274" y="3780"/>
                  </a:cubicBezTo>
                  <a:cubicBezTo>
                    <a:pt x="5089" y="3780"/>
                    <a:pt x="6555" y="2932"/>
                    <a:pt x="6555" y="1887"/>
                  </a:cubicBezTo>
                  <a:cubicBezTo>
                    <a:pt x="6555" y="842"/>
                    <a:pt x="5089" y="0"/>
                    <a:pt x="32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67"/>
            <p:cNvSpPr/>
            <p:nvPr/>
          </p:nvSpPr>
          <p:spPr>
            <a:xfrm>
              <a:off x="5857738" y="3584448"/>
              <a:ext cx="298751" cy="150066"/>
            </a:xfrm>
            <a:custGeom>
              <a:avLst/>
              <a:gdLst/>
              <a:ahLst/>
              <a:cxnLst/>
              <a:rect l="l" t="t" r="r" b="b"/>
              <a:pathLst>
                <a:path w="6490" h="3260" extrusionOk="0">
                  <a:moveTo>
                    <a:pt x="3245" y="1"/>
                  </a:moveTo>
                  <a:cubicBezTo>
                    <a:pt x="2407" y="1"/>
                    <a:pt x="1569" y="186"/>
                    <a:pt x="928" y="558"/>
                  </a:cubicBezTo>
                  <a:cubicBezTo>
                    <a:pt x="402" y="860"/>
                    <a:pt x="100" y="1235"/>
                    <a:pt x="1" y="1629"/>
                  </a:cubicBezTo>
                  <a:cubicBezTo>
                    <a:pt x="100" y="2024"/>
                    <a:pt x="402" y="2405"/>
                    <a:pt x="928" y="2708"/>
                  </a:cubicBezTo>
                  <a:cubicBezTo>
                    <a:pt x="1569" y="3076"/>
                    <a:pt x="2407" y="3260"/>
                    <a:pt x="3245" y="3260"/>
                  </a:cubicBezTo>
                  <a:cubicBezTo>
                    <a:pt x="4084" y="3260"/>
                    <a:pt x="4922" y="3076"/>
                    <a:pt x="5563" y="2708"/>
                  </a:cubicBezTo>
                  <a:cubicBezTo>
                    <a:pt x="6089" y="2405"/>
                    <a:pt x="6391" y="2024"/>
                    <a:pt x="6490" y="1629"/>
                  </a:cubicBezTo>
                  <a:cubicBezTo>
                    <a:pt x="6391" y="1235"/>
                    <a:pt x="6089" y="860"/>
                    <a:pt x="5563" y="558"/>
                  </a:cubicBezTo>
                  <a:cubicBezTo>
                    <a:pt x="4922" y="186"/>
                    <a:pt x="4084" y="1"/>
                    <a:pt x="3245"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67"/>
            <p:cNvSpPr/>
            <p:nvPr/>
          </p:nvSpPr>
          <p:spPr>
            <a:xfrm>
              <a:off x="5857738" y="3584448"/>
              <a:ext cx="298751" cy="150066"/>
            </a:xfrm>
            <a:custGeom>
              <a:avLst/>
              <a:gdLst/>
              <a:ahLst/>
              <a:cxnLst/>
              <a:rect l="l" t="t" r="r" b="b"/>
              <a:pathLst>
                <a:path w="6490" h="3260" extrusionOk="0">
                  <a:moveTo>
                    <a:pt x="3245" y="1"/>
                  </a:moveTo>
                  <a:cubicBezTo>
                    <a:pt x="2407" y="1"/>
                    <a:pt x="1569" y="186"/>
                    <a:pt x="928" y="558"/>
                  </a:cubicBezTo>
                  <a:cubicBezTo>
                    <a:pt x="402" y="860"/>
                    <a:pt x="100" y="1235"/>
                    <a:pt x="1" y="1629"/>
                  </a:cubicBezTo>
                  <a:cubicBezTo>
                    <a:pt x="100" y="2024"/>
                    <a:pt x="402" y="2405"/>
                    <a:pt x="928" y="2708"/>
                  </a:cubicBezTo>
                  <a:cubicBezTo>
                    <a:pt x="1569" y="3076"/>
                    <a:pt x="2407" y="3260"/>
                    <a:pt x="3245" y="3260"/>
                  </a:cubicBezTo>
                  <a:cubicBezTo>
                    <a:pt x="4084" y="3260"/>
                    <a:pt x="4922" y="3076"/>
                    <a:pt x="5563" y="2708"/>
                  </a:cubicBezTo>
                  <a:cubicBezTo>
                    <a:pt x="6089" y="2405"/>
                    <a:pt x="6391" y="2024"/>
                    <a:pt x="6490" y="1629"/>
                  </a:cubicBezTo>
                  <a:cubicBezTo>
                    <a:pt x="6391" y="1235"/>
                    <a:pt x="6089" y="860"/>
                    <a:pt x="5563" y="558"/>
                  </a:cubicBezTo>
                  <a:cubicBezTo>
                    <a:pt x="4922" y="186"/>
                    <a:pt x="4084" y="1"/>
                    <a:pt x="32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67"/>
            <p:cNvSpPr/>
            <p:nvPr/>
          </p:nvSpPr>
          <p:spPr>
            <a:xfrm>
              <a:off x="5909201" y="3591031"/>
              <a:ext cx="197664" cy="128983"/>
            </a:xfrm>
            <a:custGeom>
              <a:avLst/>
              <a:gdLst/>
              <a:ahLst/>
              <a:cxnLst/>
              <a:rect l="l" t="t" r="r" b="b"/>
              <a:pathLst>
                <a:path w="4294" h="2802" extrusionOk="0">
                  <a:moveTo>
                    <a:pt x="2919" y="1644"/>
                  </a:moveTo>
                  <a:cubicBezTo>
                    <a:pt x="3019" y="1644"/>
                    <a:pt x="3113" y="1663"/>
                    <a:pt x="3202" y="1710"/>
                  </a:cubicBezTo>
                  <a:cubicBezTo>
                    <a:pt x="3176" y="1730"/>
                    <a:pt x="3156" y="1743"/>
                    <a:pt x="3137" y="1762"/>
                  </a:cubicBezTo>
                  <a:cubicBezTo>
                    <a:pt x="3097" y="1782"/>
                    <a:pt x="3064" y="1802"/>
                    <a:pt x="3025" y="1815"/>
                  </a:cubicBezTo>
                  <a:cubicBezTo>
                    <a:pt x="2883" y="1878"/>
                    <a:pt x="2738" y="1903"/>
                    <a:pt x="2601" y="1903"/>
                  </a:cubicBezTo>
                  <a:cubicBezTo>
                    <a:pt x="2452" y="1903"/>
                    <a:pt x="2313" y="1873"/>
                    <a:pt x="2203" y="1828"/>
                  </a:cubicBezTo>
                  <a:cubicBezTo>
                    <a:pt x="2471" y="1730"/>
                    <a:pt x="2708" y="1644"/>
                    <a:pt x="2919" y="1644"/>
                  </a:cubicBezTo>
                  <a:close/>
                  <a:moveTo>
                    <a:pt x="500" y="1"/>
                  </a:moveTo>
                  <a:lnTo>
                    <a:pt x="1" y="290"/>
                  </a:lnTo>
                  <a:lnTo>
                    <a:pt x="1" y="678"/>
                  </a:lnTo>
                  <a:lnTo>
                    <a:pt x="172" y="776"/>
                  </a:lnTo>
                  <a:cubicBezTo>
                    <a:pt x="119" y="849"/>
                    <a:pt x="99" y="928"/>
                    <a:pt x="99" y="1006"/>
                  </a:cubicBezTo>
                  <a:lnTo>
                    <a:pt x="99" y="1388"/>
                  </a:lnTo>
                  <a:cubicBezTo>
                    <a:pt x="99" y="1552"/>
                    <a:pt x="211" y="1703"/>
                    <a:pt x="448" y="1841"/>
                  </a:cubicBezTo>
                  <a:cubicBezTo>
                    <a:pt x="678" y="1973"/>
                    <a:pt x="921" y="2032"/>
                    <a:pt x="1138" y="2039"/>
                  </a:cubicBezTo>
                  <a:lnTo>
                    <a:pt x="1283" y="2039"/>
                  </a:lnTo>
                  <a:cubicBezTo>
                    <a:pt x="1546" y="2025"/>
                    <a:pt x="1795" y="1960"/>
                    <a:pt x="2025" y="1874"/>
                  </a:cubicBezTo>
                  <a:lnTo>
                    <a:pt x="2177" y="1828"/>
                  </a:lnTo>
                  <a:lnTo>
                    <a:pt x="1756" y="2256"/>
                  </a:lnTo>
                  <a:lnTo>
                    <a:pt x="1756" y="2637"/>
                  </a:lnTo>
                  <a:cubicBezTo>
                    <a:pt x="1994" y="2734"/>
                    <a:pt x="2231" y="2773"/>
                    <a:pt x="2456" y="2773"/>
                  </a:cubicBezTo>
                  <a:cubicBezTo>
                    <a:pt x="2796" y="2773"/>
                    <a:pt x="3112" y="2683"/>
                    <a:pt x="3373" y="2565"/>
                  </a:cubicBezTo>
                  <a:lnTo>
                    <a:pt x="3794" y="2801"/>
                  </a:lnTo>
                  <a:lnTo>
                    <a:pt x="4294" y="2519"/>
                  </a:lnTo>
                  <a:lnTo>
                    <a:pt x="4294" y="2131"/>
                  </a:lnTo>
                  <a:lnTo>
                    <a:pt x="4123" y="2032"/>
                  </a:lnTo>
                  <a:cubicBezTo>
                    <a:pt x="4162" y="1960"/>
                    <a:pt x="4188" y="1874"/>
                    <a:pt x="4188" y="1795"/>
                  </a:cubicBezTo>
                  <a:lnTo>
                    <a:pt x="4188" y="1401"/>
                  </a:lnTo>
                  <a:cubicBezTo>
                    <a:pt x="4188" y="1237"/>
                    <a:pt x="4077" y="1085"/>
                    <a:pt x="3833" y="947"/>
                  </a:cubicBezTo>
                  <a:cubicBezTo>
                    <a:pt x="3833" y="947"/>
                    <a:pt x="3827" y="947"/>
                    <a:pt x="3827" y="941"/>
                  </a:cubicBezTo>
                  <a:cubicBezTo>
                    <a:pt x="3580" y="797"/>
                    <a:pt x="3328" y="744"/>
                    <a:pt x="3084" y="744"/>
                  </a:cubicBezTo>
                  <a:cubicBezTo>
                    <a:pt x="2894" y="744"/>
                    <a:pt x="2708" y="776"/>
                    <a:pt x="2532" y="822"/>
                  </a:cubicBezTo>
                  <a:cubicBezTo>
                    <a:pt x="2354" y="862"/>
                    <a:pt x="2190" y="921"/>
                    <a:pt x="2045" y="974"/>
                  </a:cubicBezTo>
                  <a:cubicBezTo>
                    <a:pt x="1841" y="1046"/>
                    <a:pt x="1664" y="1105"/>
                    <a:pt x="1526" y="1138"/>
                  </a:cubicBezTo>
                  <a:cubicBezTo>
                    <a:pt x="1434" y="1151"/>
                    <a:pt x="1355" y="1158"/>
                    <a:pt x="1283" y="1158"/>
                  </a:cubicBezTo>
                  <a:cubicBezTo>
                    <a:pt x="1204" y="1151"/>
                    <a:pt x="1138" y="1138"/>
                    <a:pt x="1072" y="1105"/>
                  </a:cubicBezTo>
                  <a:cubicBezTo>
                    <a:pt x="1085" y="1105"/>
                    <a:pt x="1085" y="1092"/>
                    <a:pt x="1092" y="1092"/>
                  </a:cubicBezTo>
                  <a:cubicBezTo>
                    <a:pt x="1105" y="1085"/>
                    <a:pt x="1125" y="1072"/>
                    <a:pt x="1138" y="1059"/>
                  </a:cubicBezTo>
                  <a:cubicBezTo>
                    <a:pt x="1191" y="1039"/>
                    <a:pt x="1230" y="1013"/>
                    <a:pt x="1283" y="993"/>
                  </a:cubicBezTo>
                  <a:cubicBezTo>
                    <a:pt x="1412" y="939"/>
                    <a:pt x="1541" y="913"/>
                    <a:pt x="1667" y="913"/>
                  </a:cubicBezTo>
                  <a:cubicBezTo>
                    <a:pt x="1785" y="913"/>
                    <a:pt x="1901" y="936"/>
                    <a:pt x="2012" y="980"/>
                  </a:cubicBezTo>
                  <a:lnTo>
                    <a:pt x="2433" y="553"/>
                  </a:lnTo>
                  <a:lnTo>
                    <a:pt x="2433" y="165"/>
                  </a:lnTo>
                  <a:cubicBezTo>
                    <a:pt x="2224" y="95"/>
                    <a:pt x="2008" y="60"/>
                    <a:pt x="1792" y="60"/>
                  </a:cubicBezTo>
                  <a:cubicBezTo>
                    <a:pt x="1622" y="60"/>
                    <a:pt x="1451" y="82"/>
                    <a:pt x="1283" y="126"/>
                  </a:cubicBezTo>
                  <a:cubicBezTo>
                    <a:pt x="1158" y="158"/>
                    <a:pt x="1033" y="198"/>
                    <a:pt x="921" y="250"/>
                  </a:cubicBezTo>
                  <a:lnTo>
                    <a:pt x="500"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67"/>
            <p:cNvSpPr/>
            <p:nvPr/>
          </p:nvSpPr>
          <p:spPr>
            <a:xfrm>
              <a:off x="5909201" y="3590755"/>
              <a:ext cx="200103" cy="111076"/>
            </a:xfrm>
            <a:custGeom>
              <a:avLst/>
              <a:gdLst/>
              <a:ahLst/>
              <a:cxnLst/>
              <a:rect l="l" t="t" r="r" b="b"/>
              <a:pathLst>
                <a:path w="4347" h="2413" extrusionOk="0">
                  <a:moveTo>
                    <a:pt x="507" y="0"/>
                  </a:moveTo>
                  <a:lnTo>
                    <a:pt x="7" y="283"/>
                  </a:lnTo>
                  <a:lnTo>
                    <a:pt x="428" y="526"/>
                  </a:lnTo>
                  <a:cubicBezTo>
                    <a:pt x="7" y="842"/>
                    <a:pt x="1" y="1170"/>
                    <a:pt x="467" y="1453"/>
                  </a:cubicBezTo>
                  <a:cubicBezTo>
                    <a:pt x="697" y="1584"/>
                    <a:pt x="934" y="1644"/>
                    <a:pt x="1158" y="1650"/>
                  </a:cubicBezTo>
                  <a:lnTo>
                    <a:pt x="1296" y="1650"/>
                  </a:lnTo>
                  <a:cubicBezTo>
                    <a:pt x="1559" y="1630"/>
                    <a:pt x="1815" y="1565"/>
                    <a:pt x="2045" y="1486"/>
                  </a:cubicBezTo>
                  <a:cubicBezTo>
                    <a:pt x="2387" y="1370"/>
                    <a:pt x="2677" y="1242"/>
                    <a:pt x="2931" y="1242"/>
                  </a:cubicBezTo>
                  <a:cubicBezTo>
                    <a:pt x="3038" y="1242"/>
                    <a:pt x="3139" y="1265"/>
                    <a:pt x="3235" y="1321"/>
                  </a:cubicBezTo>
                  <a:cubicBezTo>
                    <a:pt x="3452" y="1446"/>
                    <a:pt x="3393" y="1598"/>
                    <a:pt x="3156" y="1742"/>
                  </a:cubicBezTo>
                  <a:cubicBezTo>
                    <a:pt x="3110" y="1762"/>
                    <a:pt x="3077" y="1782"/>
                    <a:pt x="3038" y="1795"/>
                  </a:cubicBezTo>
                  <a:cubicBezTo>
                    <a:pt x="2894" y="1858"/>
                    <a:pt x="2746" y="1883"/>
                    <a:pt x="2608" y="1883"/>
                  </a:cubicBezTo>
                  <a:cubicBezTo>
                    <a:pt x="2457" y="1883"/>
                    <a:pt x="2316" y="1853"/>
                    <a:pt x="2203" y="1808"/>
                  </a:cubicBezTo>
                  <a:lnTo>
                    <a:pt x="1756" y="2248"/>
                  </a:lnTo>
                  <a:cubicBezTo>
                    <a:pt x="1995" y="2343"/>
                    <a:pt x="2232" y="2382"/>
                    <a:pt x="2459" y="2382"/>
                  </a:cubicBezTo>
                  <a:cubicBezTo>
                    <a:pt x="2798" y="2382"/>
                    <a:pt x="3113" y="2294"/>
                    <a:pt x="3373" y="2176"/>
                  </a:cubicBezTo>
                  <a:lnTo>
                    <a:pt x="3794" y="2413"/>
                  </a:lnTo>
                  <a:lnTo>
                    <a:pt x="4294" y="2123"/>
                  </a:lnTo>
                  <a:lnTo>
                    <a:pt x="3879" y="1887"/>
                  </a:lnTo>
                  <a:cubicBezTo>
                    <a:pt x="4294" y="1565"/>
                    <a:pt x="4346" y="1216"/>
                    <a:pt x="3853" y="927"/>
                  </a:cubicBezTo>
                  <a:cubicBezTo>
                    <a:pt x="3853" y="927"/>
                    <a:pt x="3847" y="927"/>
                    <a:pt x="3847" y="920"/>
                  </a:cubicBezTo>
                  <a:cubicBezTo>
                    <a:pt x="3599" y="795"/>
                    <a:pt x="3352" y="748"/>
                    <a:pt x="3113" y="748"/>
                  </a:cubicBezTo>
                  <a:cubicBezTo>
                    <a:pt x="2914" y="748"/>
                    <a:pt x="2721" y="781"/>
                    <a:pt x="2538" y="828"/>
                  </a:cubicBezTo>
                  <a:cubicBezTo>
                    <a:pt x="2361" y="868"/>
                    <a:pt x="2196" y="927"/>
                    <a:pt x="2052" y="980"/>
                  </a:cubicBezTo>
                  <a:cubicBezTo>
                    <a:pt x="1848" y="1052"/>
                    <a:pt x="1677" y="1104"/>
                    <a:pt x="1532" y="1144"/>
                  </a:cubicBezTo>
                  <a:cubicBezTo>
                    <a:pt x="1447" y="1157"/>
                    <a:pt x="1361" y="1164"/>
                    <a:pt x="1289" y="1164"/>
                  </a:cubicBezTo>
                  <a:cubicBezTo>
                    <a:pt x="1204" y="1157"/>
                    <a:pt x="1125" y="1144"/>
                    <a:pt x="1052" y="1091"/>
                  </a:cubicBezTo>
                  <a:cubicBezTo>
                    <a:pt x="888" y="999"/>
                    <a:pt x="868" y="861"/>
                    <a:pt x="1099" y="703"/>
                  </a:cubicBezTo>
                  <a:cubicBezTo>
                    <a:pt x="1118" y="697"/>
                    <a:pt x="1131" y="677"/>
                    <a:pt x="1151" y="671"/>
                  </a:cubicBezTo>
                  <a:cubicBezTo>
                    <a:pt x="1197" y="644"/>
                    <a:pt x="1237" y="625"/>
                    <a:pt x="1289" y="605"/>
                  </a:cubicBezTo>
                  <a:cubicBezTo>
                    <a:pt x="1422" y="551"/>
                    <a:pt x="1551" y="524"/>
                    <a:pt x="1676" y="524"/>
                  </a:cubicBezTo>
                  <a:cubicBezTo>
                    <a:pt x="1793" y="524"/>
                    <a:pt x="1908" y="547"/>
                    <a:pt x="2019" y="592"/>
                  </a:cubicBezTo>
                  <a:lnTo>
                    <a:pt x="2440" y="164"/>
                  </a:lnTo>
                  <a:cubicBezTo>
                    <a:pt x="2229" y="93"/>
                    <a:pt x="2009" y="56"/>
                    <a:pt x="1787" y="56"/>
                  </a:cubicBezTo>
                  <a:cubicBezTo>
                    <a:pt x="1621" y="56"/>
                    <a:pt x="1455" y="76"/>
                    <a:pt x="1289" y="118"/>
                  </a:cubicBezTo>
                  <a:cubicBezTo>
                    <a:pt x="1164" y="151"/>
                    <a:pt x="1039" y="197"/>
                    <a:pt x="928" y="243"/>
                  </a:cubicBezTo>
                  <a:lnTo>
                    <a:pt x="507"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7"/>
            <p:cNvSpPr/>
            <p:nvPr/>
          </p:nvSpPr>
          <p:spPr>
            <a:xfrm>
              <a:off x="5909201" y="3590755"/>
              <a:ext cx="200103" cy="111076"/>
            </a:xfrm>
            <a:custGeom>
              <a:avLst/>
              <a:gdLst/>
              <a:ahLst/>
              <a:cxnLst/>
              <a:rect l="l" t="t" r="r" b="b"/>
              <a:pathLst>
                <a:path w="4347" h="2413" extrusionOk="0">
                  <a:moveTo>
                    <a:pt x="507" y="0"/>
                  </a:moveTo>
                  <a:lnTo>
                    <a:pt x="7" y="283"/>
                  </a:lnTo>
                  <a:lnTo>
                    <a:pt x="428" y="526"/>
                  </a:lnTo>
                  <a:cubicBezTo>
                    <a:pt x="7" y="842"/>
                    <a:pt x="1" y="1170"/>
                    <a:pt x="467" y="1453"/>
                  </a:cubicBezTo>
                  <a:cubicBezTo>
                    <a:pt x="697" y="1584"/>
                    <a:pt x="934" y="1644"/>
                    <a:pt x="1158" y="1650"/>
                  </a:cubicBezTo>
                  <a:lnTo>
                    <a:pt x="1296" y="1650"/>
                  </a:lnTo>
                  <a:cubicBezTo>
                    <a:pt x="1559" y="1630"/>
                    <a:pt x="1815" y="1565"/>
                    <a:pt x="2045" y="1486"/>
                  </a:cubicBezTo>
                  <a:cubicBezTo>
                    <a:pt x="2387" y="1370"/>
                    <a:pt x="2677" y="1242"/>
                    <a:pt x="2931" y="1242"/>
                  </a:cubicBezTo>
                  <a:cubicBezTo>
                    <a:pt x="3038" y="1242"/>
                    <a:pt x="3139" y="1265"/>
                    <a:pt x="3235" y="1321"/>
                  </a:cubicBezTo>
                  <a:cubicBezTo>
                    <a:pt x="3452" y="1446"/>
                    <a:pt x="3393" y="1598"/>
                    <a:pt x="3156" y="1742"/>
                  </a:cubicBezTo>
                  <a:cubicBezTo>
                    <a:pt x="3110" y="1762"/>
                    <a:pt x="3077" y="1782"/>
                    <a:pt x="3038" y="1795"/>
                  </a:cubicBezTo>
                  <a:cubicBezTo>
                    <a:pt x="2894" y="1858"/>
                    <a:pt x="2746" y="1883"/>
                    <a:pt x="2608" y="1883"/>
                  </a:cubicBezTo>
                  <a:cubicBezTo>
                    <a:pt x="2457" y="1883"/>
                    <a:pt x="2316" y="1853"/>
                    <a:pt x="2203" y="1808"/>
                  </a:cubicBezTo>
                  <a:lnTo>
                    <a:pt x="1756" y="2248"/>
                  </a:lnTo>
                  <a:cubicBezTo>
                    <a:pt x="1995" y="2343"/>
                    <a:pt x="2232" y="2382"/>
                    <a:pt x="2459" y="2382"/>
                  </a:cubicBezTo>
                  <a:cubicBezTo>
                    <a:pt x="2798" y="2382"/>
                    <a:pt x="3113" y="2294"/>
                    <a:pt x="3373" y="2176"/>
                  </a:cubicBezTo>
                  <a:lnTo>
                    <a:pt x="3794" y="2413"/>
                  </a:lnTo>
                  <a:lnTo>
                    <a:pt x="4294" y="2123"/>
                  </a:lnTo>
                  <a:lnTo>
                    <a:pt x="3879" y="1887"/>
                  </a:lnTo>
                  <a:cubicBezTo>
                    <a:pt x="4294" y="1565"/>
                    <a:pt x="4346" y="1216"/>
                    <a:pt x="3853" y="927"/>
                  </a:cubicBezTo>
                  <a:cubicBezTo>
                    <a:pt x="3853" y="927"/>
                    <a:pt x="3847" y="927"/>
                    <a:pt x="3847" y="920"/>
                  </a:cubicBezTo>
                  <a:cubicBezTo>
                    <a:pt x="3599" y="795"/>
                    <a:pt x="3352" y="748"/>
                    <a:pt x="3113" y="748"/>
                  </a:cubicBezTo>
                  <a:cubicBezTo>
                    <a:pt x="2914" y="748"/>
                    <a:pt x="2721" y="781"/>
                    <a:pt x="2538" y="828"/>
                  </a:cubicBezTo>
                  <a:cubicBezTo>
                    <a:pt x="2361" y="868"/>
                    <a:pt x="2196" y="927"/>
                    <a:pt x="2052" y="980"/>
                  </a:cubicBezTo>
                  <a:cubicBezTo>
                    <a:pt x="1848" y="1052"/>
                    <a:pt x="1677" y="1104"/>
                    <a:pt x="1532" y="1144"/>
                  </a:cubicBezTo>
                  <a:cubicBezTo>
                    <a:pt x="1447" y="1157"/>
                    <a:pt x="1361" y="1164"/>
                    <a:pt x="1289" y="1164"/>
                  </a:cubicBezTo>
                  <a:cubicBezTo>
                    <a:pt x="1204" y="1157"/>
                    <a:pt x="1125" y="1144"/>
                    <a:pt x="1052" y="1091"/>
                  </a:cubicBezTo>
                  <a:cubicBezTo>
                    <a:pt x="888" y="999"/>
                    <a:pt x="868" y="861"/>
                    <a:pt x="1099" y="703"/>
                  </a:cubicBezTo>
                  <a:cubicBezTo>
                    <a:pt x="1118" y="697"/>
                    <a:pt x="1131" y="677"/>
                    <a:pt x="1151" y="671"/>
                  </a:cubicBezTo>
                  <a:cubicBezTo>
                    <a:pt x="1197" y="644"/>
                    <a:pt x="1237" y="625"/>
                    <a:pt x="1289" y="605"/>
                  </a:cubicBezTo>
                  <a:cubicBezTo>
                    <a:pt x="1422" y="551"/>
                    <a:pt x="1551" y="524"/>
                    <a:pt x="1676" y="524"/>
                  </a:cubicBezTo>
                  <a:cubicBezTo>
                    <a:pt x="1793" y="524"/>
                    <a:pt x="1908" y="547"/>
                    <a:pt x="2019" y="592"/>
                  </a:cubicBezTo>
                  <a:lnTo>
                    <a:pt x="2440" y="164"/>
                  </a:lnTo>
                  <a:cubicBezTo>
                    <a:pt x="2229" y="93"/>
                    <a:pt x="2009" y="56"/>
                    <a:pt x="1787" y="56"/>
                  </a:cubicBezTo>
                  <a:cubicBezTo>
                    <a:pt x="1621" y="56"/>
                    <a:pt x="1455" y="76"/>
                    <a:pt x="1289" y="118"/>
                  </a:cubicBezTo>
                  <a:cubicBezTo>
                    <a:pt x="1164" y="151"/>
                    <a:pt x="1039" y="197"/>
                    <a:pt x="928" y="243"/>
                  </a:cubicBezTo>
                  <a:lnTo>
                    <a:pt x="5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67"/>
            <p:cNvSpPr/>
            <p:nvPr/>
          </p:nvSpPr>
          <p:spPr>
            <a:xfrm>
              <a:off x="5908602" y="3591031"/>
              <a:ext cx="42396" cy="13349"/>
            </a:xfrm>
            <a:custGeom>
              <a:avLst/>
              <a:gdLst/>
              <a:ahLst/>
              <a:cxnLst/>
              <a:rect l="l" t="t" r="r" b="b"/>
              <a:pathLst>
                <a:path w="921" h="290" extrusionOk="0">
                  <a:moveTo>
                    <a:pt x="507" y="1"/>
                  </a:moveTo>
                  <a:lnTo>
                    <a:pt x="0" y="290"/>
                  </a:lnTo>
                  <a:lnTo>
                    <a:pt x="0" y="290"/>
                  </a:lnTo>
                  <a:lnTo>
                    <a:pt x="507" y="60"/>
                  </a:lnTo>
                  <a:lnTo>
                    <a:pt x="921" y="250"/>
                  </a:lnTo>
                  <a:lnTo>
                    <a:pt x="507"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67"/>
            <p:cNvSpPr/>
            <p:nvPr/>
          </p:nvSpPr>
          <p:spPr>
            <a:xfrm>
              <a:off x="5964898" y="3593470"/>
              <a:ext cx="55699" cy="24259"/>
            </a:xfrm>
            <a:custGeom>
              <a:avLst/>
              <a:gdLst/>
              <a:ahLst/>
              <a:cxnLst/>
              <a:rect l="l" t="t" r="r" b="b"/>
              <a:pathLst>
                <a:path w="1210" h="527" extrusionOk="0">
                  <a:moveTo>
                    <a:pt x="564" y="0"/>
                  </a:moveTo>
                  <a:cubicBezTo>
                    <a:pt x="369" y="0"/>
                    <a:pt x="182" y="28"/>
                    <a:pt x="0" y="79"/>
                  </a:cubicBezTo>
                  <a:cubicBezTo>
                    <a:pt x="130" y="51"/>
                    <a:pt x="294" y="34"/>
                    <a:pt x="470" y="34"/>
                  </a:cubicBezTo>
                  <a:cubicBezTo>
                    <a:pt x="669" y="34"/>
                    <a:pt x="883" y="56"/>
                    <a:pt x="1078" y="112"/>
                  </a:cubicBezTo>
                  <a:lnTo>
                    <a:pt x="796" y="526"/>
                  </a:lnTo>
                  <a:lnTo>
                    <a:pt x="796" y="526"/>
                  </a:lnTo>
                  <a:lnTo>
                    <a:pt x="1210" y="99"/>
                  </a:lnTo>
                  <a:cubicBezTo>
                    <a:pt x="984" y="31"/>
                    <a:pt x="769" y="0"/>
                    <a:pt x="56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67"/>
            <p:cNvSpPr/>
            <p:nvPr/>
          </p:nvSpPr>
          <p:spPr>
            <a:xfrm>
              <a:off x="6026028" y="3625323"/>
              <a:ext cx="82352" cy="53536"/>
            </a:xfrm>
            <a:custGeom>
              <a:avLst/>
              <a:gdLst/>
              <a:ahLst/>
              <a:cxnLst/>
              <a:rect l="l" t="t" r="r" b="b"/>
              <a:pathLst>
                <a:path w="1789" h="1163" extrusionOk="0">
                  <a:moveTo>
                    <a:pt x="561" y="0"/>
                  </a:moveTo>
                  <a:cubicBezTo>
                    <a:pt x="367" y="0"/>
                    <a:pt x="179" y="34"/>
                    <a:pt x="0" y="84"/>
                  </a:cubicBezTo>
                  <a:cubicBezTo>
                    <a:pt x="110" y="61"/>
                    <a:pt x="244" y="46"/>
                    <a:pt x="389" y="46"/>
                  </a:cubicBezTo>
                  <a:cubicBezTo>
                    <a:pt x="660" y="46"/>
                    <a:pt x="968" y="98"/>
                    <a:pt x="1230" y="248"/>
                  </a:cubicBezTo>
                  <a:cubicBezTo>
                    <a:pt x="1637" y="478"/>
                    <a:pt x="1703" y="761"/>
                    <a:pt x="1328" y="1162"/>
                  </a:cubicBezTo>
                  <a:cubicBezTo>
                    <a:pt x="1742" y="840"/>
                    <a:pt x="1788" y="492"/>
                    <a:pt x="1309" y="202"/>
                  </a:cubicBezTo>
                  <a:cubicBezTo>
                    <a:pt x="1309" y="196"/>
                    <a:pt x="1295" y="196"/>
                    <a:pt x="1295" y="196"/>
                  </a:cubicBezTo>
                  <a:cubicBezTo>
                    <a:pt x="1051" y="53"/>
                    <a:pt x="802" y="0"/>
                    <a:pt x="56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67"/>
            <p:cNvSpPr/>
            <p:nvPr/>
          </p:nvSpPr>
          <p:spPr>
            <a:xfrm>
              <a:off x="6083199" y="3678811"/>
              <a:ext cx="23062" cy="24259"/>
            </a:xfrm>
            <a:custGeom>
              <a:avLst/>
              <a:gdLst/>
              <a:ahLst/>
              <a:cxnLst/>
              <a:rect l="l" t="t" r="r" b="b"/>
              <a:pathLst>
                <a:path w="501" h="527" extrusionOk="0">
                  <a:moveTo>
                    <a:pt x="80" y="0"/>
                  </a:moveTo>
                  <a:lnTo>
                    <a:pt x="402" y="237"/>
                  </a:lnTo>
                  <a:lnTo>
                    <a:pt x="1" y="526"/>
                  </a:lnTo>
                  <a:lnTo>
                    <a:pt x="500" y="237"/>
                  </a:lnTo>
                  <a:lnTo>
                    <a:pt x="80"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67"/>
            <p:cNvSpPr/>
            <p:nvPr/>
          </p:nvSpPr>
          <p:spPr>
            <a:xfrm>
              <a:off x="5989387" y="3674576"/>
              <a:ext cx="58461" cy="20623"/>
            </a:xfrm>
            <a:custGeom>
              <a:avLst/>
              <a:gdLst/>
              <a:ahLst/>
              <a:cxnLst/>
              <a:rect l="l" t="t" r="r" b="b"/>
              <a:pathLst>
                <a:path w="1270" h="448" extrusionOk="0">
                  <a:moveTo>
                    <a:pt x="441" y="0"/>
                  </a:moveTo>
                  <a:lnTo>
                    <a:pt x="1" y="447"/>
                  </a:lnTo>
                  <a:lnTo>
                    <a:pt x="474" y="66"/>
                  </a:lnTo>
                  <a:cubicBezTo>
                    <a:pt x="474" y="66"/>
                    <a:pt x="593" y="114"/>
                    <a:pt x="779" y="114"/>
                  </a:cubicBezTo>
                  <a:cubicBezTo>
                    <a:pt x="914" y="114"/>
                    <a:pt x="1084" y="89"/>
                    <a:pt x="1270" y="0"/>
                  </a:cubicBezTo>
                  <a:lnTo>
                    <a:pt x="1270" y="0"/>
                  </a:lnTo>
                  <a:cubicBezTo>
                    <a:pt x="1129" y="61"/>
                    <a:pt x="987" y="87"/>
                    <a:pt x="854" y="87"/>
                  </a:cubicBezTo>
                  <a:cubicBezTo>
                    <a:pt x="700" y="87"/>
                    <a:pt x="557" y="53"/>
                    <a:pt x="44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67"/>
            <p:cNvSpPr/>
            <p:nvPr/>
          </p:nvSpPr>
          <p:spPr>
            <a:xfrm>
              <a:off x="5944921" y="3623114"/>
              <a:ext cx="34524" cy="22464"/>
            </a:xfrm>
            <a:custGeom>
              <a:avLst/>
              <a:gdLst/>
              <a:ahLst/>
              <a:cxnLst/>
              <a:rect l="l" t="t" r="r" b="b"/>
              <a:pathLst>
                <a:path w="750" h="488" extrusionOk="0">
                  <a:moveTo>
                    <a:pt x="316" y="0"/>
                  </a:moveTo>
                  <a:cubicBezTo>
                    <a:pt x="99" y="125"/>
                    <a:pt x="0" y="257"/>
                    <a:pt x="152" y="382"/>
                  </a:cubicBezTo>
                  <a:cubicBezTo>
                    <a:pt x="232" y="455"/>
                    <a:pt x="358" y="487"/>
                    <a:pt x="487" y="487"/>
                  </a:cubicBezTo>
                  <a:cubicBezTo>
                    <a:pt x="578" y="487"/>
                    <a:pt x="671" y="471"/>
                    <a:pt x="750" y="441"/>
                  </a:cubicBezTo>
                  <a:lnTo>
                    <a:pt x="750" y="441"/>
                  </a:lnTo>
                  <a:cubicBezTo>
                    <a:pt x="658" y="454"/>
                    <a:pt x="579" y="461"/>
                    <a:pt x="507" y="461"/>
                  </a:cubicBezTo>
                  <a:cubicBezTo>
                    <a:pt x="421" y="454"/>
                    <a:pt x="342" y="428"/>
                    <a:pt x="263" y="388"/>
                  </a:cubicBezTo>
                  <a:cubicBezTo>
                    <a:pt x="99" y="290"/>
                    <a:pt x="79" y="158"/>
                    <a:pt x="31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67"/>
            <p:cNvSpPr/>
            <p:nvPr/>
          </p:nvSpPr>
          <p:spPr>
            <a:xfrm>
              <a:off x="5908004" y="3615565"/>
              <a:ext cx="53582" cy="52063"/>
            </a:xfrm>
            <a:custGeom>
              <a:avLst/>
              <a:gdLst/>
              <a:ahLst/>
              <a:cxnLst/>
              <a:rect l="l" t="t" r="r" b="b"/>
              <a:pathLst>
                <a:path w="1164" h="1131" extrusionOk="0">
                  <a:moveTo>
                    <a:pt x="428" y="0"/>
                  </a:moveTo>
                  <a:lnTo>
                    <a:pt x="428" y="0"/>
                  </a:lnTo>
                  <a:cubicBezTo>
                    <a:pt x="7" y="322"/>
                    <a:pt x="0" y="651"/>
                    <a:pt x="474" y="934"/>
                  </a:cubicBezTo>
                  <a:cubicBezTo>
                    <a:pt x="704" y="1065"/>
                    <a:pt x="934" y="1118"/>
                    <a:pt x="1164" y="1131"/>
                  </a:cubicBezTo>
                  <a:cubicBezTo>
                    <a:pt x="802" y="1085"/>
                    <a:pt x="362" y="901"/>
                    <a:pt x="224" y="592"/>
                  </a:cubicBezTo>
                  <a:cubicBezTo>
                    <a:pt x="86" y="316"/>
                    <a:pt x="395" y="33"/>
                    <a:pt x="428"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67"/>
            <p:cNvSpPr/>
            <p:nvPr/>
          </p:nvSpPr>
          <p:spPr>
            <a:xfrm>
              <a:off x="5812351" y="3495241"/>
              <a:ext cx="455814" cy="263352"/>
            </a:xfrm>
            <a:custGeom>
              <a:avLst/>
              <a:gdLst/>
              <a:ahLst/>
              <a:cxnLst/>
              <a:rect l="l" t="t" r="r" b="b"/>
              <a:pathLst>
                <a:path w="9902" h="5721" extrusionOk="0">
                  <a:moveTo>
                    <a:pt x="4955" y="1"/>
                  </a:moveTo>
                  <a:cubicBezTo>
                    <a:pt x="3687" y="1"/>
                    <a:pt x="2420" y="280"/>
                    <a:pt x="1454" y="839"/>
                  </a:cubicBezTo>
                  <a:cubicBezTo>
                    <a:pt x="902" y="1161"/>
                    <a:pt x="507" y="1529"/>
                    <a:pt x="270" y="1937"/>
                  </a:cubicBezTo>
                  <a:lnTo>
                    <a:pt x="1" y="1937"/>
                  </a:lnTo>
                  <a:lnTo>
                    <a:pt x="1" y="2943"/>
                  </a:lnTo>
                  <a:cubicBezTo>
                    <a:pt x="34" y="3653"/>
                    <a:pt x="514" y="4343"/>
                    <a:pt x="1447" y="4882"/>
                  </a:cubicBezTo>
                  <a:cubicBezTo>
                    <a:pt x="2410" y="5441"/>
                    <a:pt x="3678" y="5720"/>
                    <a:pt x="4946" y="5720"/>
                  </a:cubicBezTo>
                  <a:cubicBezTo>
                    <a:pt x="6214" y="5720"/>
                    <a:pt x="7482" y="5441"/>
                    <a:pt x="8449" y="4882"/>
                  </a:cubicBezTo>
                  <a:cubicBezTo>
                    <a:pt x="9376" y="4350"/>
                    <a:pt x="9862" y="3653"/>
                    <a:pt x="9902" y="2943"/>
                  </a:cubicBezTo>
                  <a:lnTo>
                    <a:pt x="9902" y="1937"/>
                  </a:lnTo>
                  <a:lnTo>
                    <a:pt x="9639" y="1937"/>
                  </a:lnTo>
                  <a:cubicBezTo>
                    <a:pt x="9402" y="1529"/>
                    <a:pt x="9008" y="1161"/>
                    <a:pt x="8455" y="839"/>
                  </a:cubicBezTo>
                  <a:cubicBezTo>
                    <a:pt x="7489" y="280"/>
                    <a:pt x="6222" y="1"/>
                    <a:pt x="4955"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67"/>
            <p:cNvSpPr/>
            <p:nvPr/>
          </p:nvSpPr>
          <p:spPr>
            <a:xfrm>
              <a:off x="5812351" y="3495241"/>
              <a:ext cx="455814" cy="263352"/>
            </a:xfrm>
            <a:custGeom>
              <a:avLst/>
              <a:gdLst/>
              <a:ahLst/>
              <a:cxnLst/>
              <a:rect l="l" t="t" r="r" b="b"/>
              <a:pathLst>
                <a:path w="9902" h="5721" extrusionOk="0">
                  <a:moveTo>
                    <a:pt x="4955" y="1"/>
                  </a:moveTo>
                  <a:cubicBezTo>
                    <a:pt x="3687" y="1"/>
                    <a:pt x="2420" y="280"/>
                    <a:pt x="1454" y="839"/>
                  </a:cubicBezTo>
                  <a:cubicBezTo>
                    <a:pt x="902" y="1161"/>
                    <a:pt x="507" y="1529"/>
                    <a:pt x="270" y="1937"/>
                  </a:cubicBezTo>
                  <a:lnTo>
                    <a:pt x="1" y="1937"/>
                  </a:lnTo>
                  <a:lnTo>
                    <a:pt x="1" y="2943"/>
                  </a:lnTo>
                  <a:cubicBezTo>
                    <a:pt x="34" y="3653"/>
                    <a:pt x="514" y="4343"/>
                    <a:pt x="1447" y="4882"/>
                  </a:cubicBezTo>
                  <a:cubicBezTo>
                    <a:pt x="2410" y="5441"/>
                    <a:pt x="3678" y="5720"/>
                    <a:pt x="4946" y="5720"/>
                  </a:cubicBezTo>
                  <a:cubicBezTo>
                    <a:pt x="6214" y="5720"/>
                    <a:pt x="7482" y="5441"/>
                    <a:pt x="8449" y="4882"/>
                  </a:cubicBezTo>
                  <a:cubicBezTo>
                    <a:pt x="9376" y="4350"/>
                    <a:pt x="9862" y="3653"/>
                    <a:pt x="9902" y="2943"/>
                  </a:cubicBezTo>
                  <a:lnTo>
                    <a:pt x="9902" y="1937"/>
                  </a:lnTo>
                  <a:lnTo>
                    <a:pt x="9639" y="1937"/>
                  </a:lnTo>
                  <a:cubicBezTo>
                    <a:pt x="9402" y="1529"/>
                    <a:pt x="9008" y="1161"/>
                    <a:pt x="8455" y="839"/>
                  </a:cubicBezTo>
                  <a:cubicBezTo>
                    <a:pt x="7489" y="280"/>
                    <a:pt x="6222" y="1"/>
                    <a:pt x="4955" y="1"/>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67"/>
            <p:cNvSpPr/>
            <p:nvPr/>
          </p:nvSpPr>
          <p:spPr>
            <a:xfrm>
              <a:off x="5812351" y="3495425"/>
              <a:ext cx="227953" cy="263306"/>
            </a:xfrm>
            <a:custGeom>
              <a:avLst/>
              <a:gdLst/>
              <a:ahLst/>
              <a:cxnLst/>
              <a:rect l="l" t="t" r="r" b="b"/>
              <a:pathLst>
                <a:path w="4952" h="5720" extrusionOk="0">
                  <a:moveTo>
                    <a:pt x="4945" y="0"/>
                  </a:moveTo>
                  <a:lnTo>
                    <a:pt x="4945" y="0"/>
                  </a:lnTo>
                  <a:lnTo>
                    <a:pt x="4945" y="0"/>
                  </a:lnTo>
                  <a:cubicBezTo>
                    <a:pt x="4947" y="0"/>
                    <a:pt x="4949" y="0"/>
                    <a:pt x="4951" y="0"/>
                  </a:cubicBezTo>
                  <a:close/>
                  <a:moveTo>
                    <a:pt x="4945" y="0"/>
                  </a:moveTo>
                  <a:cubicBezTo>
                    <a:pt x="3685" y="1"/>
                    <a:pt x="2412" y="277"/>
                    <a:pt x="1454" y="835"/>
                  </a:cubicBezTo>
                  <a:cubicBezTo>
                    <a:pt x="902" y="1157"/>
                    <a:pt x="507" y="1525"/>
                    <a:pt x="270" y="1933"/>
                  </a:cubicBezTo>
                  <a:lnTo>
                    <a:pt x="1" y="1933"/>
                  </a:lnTo>
                  <a:lnTo>
                    <a:pt x="1" y="2939"/>
                  </a:lnTo>
                  <a:cubicBezTo>
                    <a:pt x="34" y="3649"/>
                    <a:pt x="514" y="4339"/>
                    <a:pt x="1447" y="4878"/>
                  </a:cubicBezTo>
                  <a:cubicBezTo>
                    <a:pt x="2414" y="5437"/>
                    <a:pt x="3682" y="5720"/>
                    <a:pt x="4945" y="5720"/>
                  </a:cubicBezTo>
                  <a:lnTo>
                    <a:pt x="4945" y="0"/>
                  </a:ln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7"/>
            <p:cNvSpPr/>
            <p:nvPr/>
          </p:nvSpPr>
          <p:spPr>
            <a:xfrm>
              <a:off x="5811753" y="3516875"/>
              <a:ext cx="103849" cy="220081"/>
            </a:xfrm>
            <a:custGeom>
              <a:avLst/>
              <a:gdLst/>
              <a:ahLst/>
              <a:cxnLst/>
              <a:rect l="l" t="t" r="r" b="b"/>
              <a:pathLst>
                <a:path w="2256" h="4781" extrusionOk="0">
                  <a:moveTo>
                    <a:pt x="2249" y="1"/>
                  </a:moveTo>
                  <a:lnTo>
                    <a:pt x="2249" y="3"/>
                  </a:lnTo>
                  <a:lnTo>
                    <a:pt x="2249" y="3"/>
                  </a:lnTo>
                  <a:cubicBezTo>
                    <a:pt x="2251" y="3"/>
                    <a:pt x="2253" y="2"/>
                    <a:pt x="2256" y="1"/>
                  </a:cubicBezTo>
                  <a:close/>
                  <a:moveTo>
                    <a:pt x="2249" y="3"/>
                  </a:moveTo>
                  <a:cubicBezTo>
                    <a:pt x="1969" y="108"/>
                    <a:pt x="1702" y="232"/>
                    <a:pt x="1460" y="369"/>
                  </a:cubicBezTo>
                  <a:cubicBezTo>
                    <a:pt x="908" y="691"/>
                    <a:pt x="513" y="1059"/>
                    <a:pt x="277" y="1467"/>
                  </a:cubicBezTo>
                  <a:lnTo>
                    <a:pt x="1" y="1467"/>
                  </a:lnTo>
                  <a:lnTo>
                    <a:pt x="1" y="2473"/>
                  </a:lnTo>
                  <a:cubicBezTo>
                    <a:pt x="34" y="3183"/>
                    <a:pt x="520" y="3873"/>
                    <a:pt x="1447" y="4412"/>
                  </a:cubicBezTo>
                  <a:cubicBezTo>
                    <a:pt x="1697" y="4557"/>
                    <a:pt x="1966" y="4675"/>
                    <a:pt x="2249" y="4780"/>
                  </a:cubicBezTo>
                  <a:lnTo>
                    <a:pt x="2249" y="3"/>
                  </a:ln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67"/>
            <p:cNvSpPr/>
            <p:nvPr/>
          </p:nvSpPr>
          <p:spPr>
            <a:xfrm>
              <a:off x="6164628" y="3516875"/>
              <a:ext cx="103849" cy="220081"/>
            </a:xfrm>
            <a:custGeom>
              <a:avLst/>
              <a:gdLst/>
              <a:ahLst/>
              <a:cxnLst/>
              <a:rect l="l" t="t" r="r" b="b"/>
              <a:pathLst>
                <a:path w="2256" h="4781" extrusionOk="0">
                  <a:moveTo>
                    <a:pt x="0" y="1"/>
                  </a:moveTo>
                  <a:lnTo>
                    <a:pt x="0" y="4780"/>
                  </a:lnTo>
                  <a:cubicBezTo>
                    <a:pt x="283" y="4675"/>
                    <a:pt x="553" y="4557"/>
                    <a:pt x="802" y="4412"/>
                  </a:cubicBezTo>
                  <a:cubicBezTo>
                    <a:pt x="1736" y="3873"/>
                    <a:pt x="2222" y="3183"/>
                    <a:pt x="2255" y="2473"/>
                  </a:cubicBezTo>
                  <a:lnTo>
                    <a:pt x="2255" y="1467"/>
                  </a:lnTo>
                  <a:lnTo>
                    <a:pt x="1986" y="1467"/>
                  </a:lnTo>
                  <a:cubicBezTo>
                    <a:pt x="1749" y="1059"/>
                    <a:pt x="1355" y="691"/>
                    <a:pt x="802" y="369"/>
                  </a:cubicBezTo>
                  <a:cubicBezTo>
                    <a:pt x="553" y="231"/>
                    <a:pt x="283" y="106"/>
                    <a:pt x="7"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67"/>
            <p:cNvSpPr/>
            <p:nvPr/>
          </p:nvSpPr>
          <p:spPr>
            <a:xfrm>
              <a:off x="5789980" y="3452571"/>
              <a:ext cx="497841" cy="263490"/>
            </a:xfrm>
            <a:custGeom>
              <a:avLst/>
              <a:gdLst/>
              <a:ahLst/>
              <a:cxnLst/>
              <a:rect l="l" t="t" r="r" b="b"/>
              <a:pathLst>
                <a:path w="10815" h="5724" extrusionOk="0">
                  <a:moveTo>
                    <a:pt x="5436" y="1"/>
                  </a:moveTo>
                  <a:cubicBezTo>
                    <a:pt x="4170" y="1"/>
                    <a:pt x="2903" y="280"/>
                    <a:pt x="1933" y="839"/>
                  </a:cubicBezTo>
                  <a:cubicBezTo>
                    <a:pt x="0" y="1957"/>
                    <a:pt x="0" y="3765"/>
                    <a:pt x="1933" y="4882"/>
                  </a:cubicBezTo>
                  <a:cubicBezTo>
                    <a:pt x="2899" y="5442"/>
                    <a:pt x="4169" y="5723"/>
                    <a:pt x="5437" y="5723"/>
                  </a:cubicBezTo>
                  <a:cubicBezTo>
                    <a:pt x="6387" y="5723"/>
                    <a:pt x="7337" y="5566"/>
                    <a:pt x="8159" y="5250"/>
                  </a:cubicBezTo>
                  <a:cubicBezTo>
                    <a:pt x="8185" y="5244"/>
                    <a:pt x="8212" y="5237"/>
                    <a:pt x="8231" y="5218"/>
                  </a:cubicBezTo>
                  <a:cubicBezTo>
                    <a:pt x="8481" y="5119"/>
                    <a:pt x="8718" y="5007"/>
                    <a:pt x="8928" y="4882"/>
                  </a:cubicBezTo>
                  <a:cubicBezTo>
                    <a:pt x="10545" y="3955"/>
                    <a:pt x="10815" y="2542"/>
                    <a:pt x="9737" y="1451"/>
                  </a:cubicBezTo>
                  <a:cubicBezTo>
                    <a:pt x="9520" y="1234"/>
                    <a:pt x="9250" y="1030"/>
                    <a:pt x="8928" y="839"/>
                  </a:cubicBezTo>
                  <a:cubicBezTo>
                    <a:pt x="7965" y="280"/>
                    <a:pt x="6701" y="1"/>
                    <a:pt x="5436"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67"/>
            <p:cNvSpPr/>
            <p:nvPr/>
          </p:nvSpPr>
          <p:spPr>
            <a:xfrm>
              <a:off x="5789980" y="3452571"/>
              <a:ext cx="497841" cy="263490"/>
            </a:xfrm>
            <a:custGeom>
              <a:avLst/>
              <a:gdLst/>
              <a:ahLst/>
              <a:cxnLst/>
              <a:rect l="l" t="t" r="r" b="b"/>
              <a:pathLst>
                <a:path w="10815" h="5724" extrusionOk="0">
                  <a:moveTo>
                    <a:pt x="5436" y="1"/>
                  </a:moveTo>
                  <a:cubicBezTo>
                    <a:pt x="4170" y="1"/>
                    <a:pt x="2903" y="280"/>
                    <a:pt x="1933" y="839"/>
                  </a:cubicBezTo>
                  <a:cubicBezTo>
                    <a:pt x="0" y="1957"/>
                    <a:pt x="0" y="3765"/>
                    <a:pt x="1933" y="4882"/>
                  </a:cubicBezTo>
                  <a:cubicBezTo>
                    <a:pt x="2899" y="5442"/>
                    <a:pt x="4169" y="5723"/>
                    <a:pt x="5437" y="5723"/>
                  </a:cubicBezTo>
                  <a:cubicBezTo>
                    <a:pt x="6387" y="5723"/>
                    <a:pt x="7337" y="5566"/>
                    <a:pt x="8159" y="5250"/>
                  </a:cubicBezTo>
                  <a:cubicBezTo>
                    <a:pt x="8185" y="5244"/>
                    <a:pt x="8212" y="5237"/>
                    <a:pt x="8231" y="5218"/>
                  </a:cubicBezTo>
                  <a:cubicBezTo>
                    <a:pt x="8481" y="5119"/>
                    <a:pt x="8718" y="5007"/>
                    <a:pt x="8928" y="4882"/>
                  </a:cubicBezTo>
                  <a:cubicBezTo>
                    <a:pt x="10545" y="3955"/>
                    <a:pt x="10815" y="2542"/>
                    <a:pt x="9737" y="1451"/>
                  </a:cubicBezTo>
                  <a:cubicBezTo>
                    <a:pt x="9520" y="1234"/>
                    <a:pt x="9250" y="1030"/>
                    <a:pt x="8928" y="839"/>
                  </a:cubicBezTo>
                  <a:cubicBezTo>
                    <a:pt x="7965" y="280"/>
                    <a:pt x="6701" y="1"/>
                    <a:pt x="5436"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67"/>
            <p:cNvSpPr/>
            <p:nvPr/>
          </p:nvSpPr>
          <p:spPr>
            <a:xfrm>
              <a:off x="6169139" y="3519315"/>
              <a:ext cx="118764" cy="173450"/>
            </a:xfrm>
            <a:custGeom>
              <a:avLst/>
              <a:gdLst/>
              <a:ahLst/>
              <a:cxnLst/>
              <a:rect l="l" t="t" r="r" b="b"/>
              <a:pathLst>
                <a:path w="2580" h="3768" extrusionOk="0">
                  <a:moveTo>
                    <a:pt x="1506" y="1"/>
                  </a:moveTo>
                  <a:lnTo>
                    <a:pt x="1506" y="1"/>
                  </a:lnTo>
                  <a:cubicBezTo>
                    <a:pt x="1516" y="10"/>
                    <a:pt x="1525" y="19"/>
                    <a:pt x="1534" y="29"/>
                  </a:cubicBezTo>
                  <a:lnTo>
                    <a:pt x="1534" y="29"/>
                  </a:lnTo>
                  <a:cubicBezTo>
                    <a:pt x="1519" y="12"/>
                    <a:pt x="1509" y="3"/>
                    <a:pt x="1506" y="1"/>
                  </a:cubicBezTo>
                  <a:close/>
                  <a:moveTo>
                    <a:pt x="1534" y="29"/>
                  </a:moveTo>
                  <a:cubicBezTo>
                    <a:pt x="1665" y="173"/>
                    <a:pt x="2191" y="844"/>
                    <a:pt x="2026" y="1762"/>
                  </a:cubicBezTo>
                  <a:cubicBezTo>
                    <a:pt x="1855" y="2749"/>
                    <a:pt x="481" y="3570"/>
                    <a:pt x="1" y="3768"/>
                  </a:cubicBezTo>
                  <a:cubicBezTo>
                    <a:pt x="251" y="3669"/>
                    <a:pt x="487" y="3557"/>
                    <a:pt x="704" y="3432"/>
                  </a:cubicBezTo>
                  <a:cubicBezTo>
                    <a:pt x="2301" y="2513"/>
                    <a:pt x="2580" y="1116"/>
                    <a:pt x="1534" y="29"/>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67"/>
            <p:cNvSpPr/>
            <p:nvPr/>
          </p:nvSpPr>
          <p:spPr>
            <a:xfrm>
              <a:off x="5792696" y="3475724"/>
              <a:ext cx="118672" cy="173773"/>
            </a:xfrm>
            <a:custGeom>
              <a:avLst/>
              <a:gdLst/>
              <a:ahLst/>
              <a:cxnLst/>
              <a:rect l="l" t="t" r="r" b="b"/>
              <a:pathLst>
                <a:path w="2578" h="3775" extrusionOk="0">
                  <a:moveTo>
                    <a:pt x="2578" y="1"/>
                  </a:moveTo>
                  <a:lnTo>
                    <a:pt x="2578" y="1"/>
                  </a:lnTo>
                  <a:cubicBezTo>
                    <a:pt x="2334" y="99"/>
                    <a:pt x="2091" y="211"/>
                    <a:pt x="1881" y="336"/>
                  </a:cubicBezTo>
                  <a:cubicBezTo>
                    <a:pt x="263" y="1276"/>
                    <a:pt x="1" y="2690"/>
                    <a:pt x="1072" y="3774"/>
                  </a:cubicBezTo>
                  <a:cubicBezTo>
                    <a:pt x="1052" y="3748"/>
                    <a:pt x="375" y="3032"/>
                    <a:pt x="559" y="2006"/>
                  </a:cubicBezTo>
                  <a:cubicBezTo>
                    <a:pt x="730" y="1020"/>
                    <a:pt x="2098" y="198"/>
                    <a:pt x="2578"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67"/>
            <p:cNvSpPr/>
            <p:nvPr/>
          </p:nvSpPr>
          <p:spPr>
            <a:xfrm>
              <a:off x="5828416" y="3462099"/>
              <a:ext cx="423729" cy="244294"/>
            </a:xfrm>
            <a:custGeom>
              <a:avLst/>
              <a:gdLst/>
              <a:ahLst/>
              <a:cxnLst/>
              <a:rect l="l" t="t" r="r" b="b"/>
              <a:pathLst>
                <a:path w="9205" h="5307" extrusionOk="0">
                  <a:moveTo>
                    <a:pt x="4602" y="1"/>
                  </a:moveTo>
                  <a:cubicBezTo>
                    <a:pt x="2065" y="1"/>
                    <a:pt x="0" y="1191"/>
                    <a:pt x="0" y="2657"/>
                  </a:cubicBezTo>
                  <a:cubicBezTo>
                    <a:pt x="0" y="4116"/>
                    <a:pt x="2065" y="5306"/>
                    <a:pt x="4602" y="5306"/>
                  </a:cubicBezTo>
                  <a:cubicBezTo>
                    <a:pt x="7146" y="5306"/>
                    <a:pt x="9204" y="4116"/>
                    <a:pt x="9204" y="2657"/>
                  </a:cubicBezTo>
                  <a:cubicBezTo>
                    <a:pt x="9204" y="1191"/>
                    <a:pt x="7146" y="1"/>
                    <a:pt x="4602"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67"/>
            <p:cNvSpPr/>
            <p:nvPr/>
          </p:nvSpPr>
          <p:spPr>
            <a:xfrm>
              <a:off x="5828416" y="3462099"/>
              <a:ext cx="423729" cy="244294"/>
            </a:xfrm>
            <a:custGeom>
              <a:avLst/>
              <a:gdLst/>
              <a:ahLst/>
              <a:cxnLst/>
              <a:rect l="l" t="t" r="r" b="b"/>
              <a:pathLst>
                <a:path w="9205" h="5307" extrusionOk="0">
                  <a:moveTo>
                    <a:pt x="4602" y="1"/>
                  </a:moveTo>
                  <a:cubicBezTo>
                    <a:pt x="2065" y="1"/>
                    <a:pt x="0" y="1191"/>
                    <a:pt x="0" y="2657"/>
                  </a:cubicBezTo>
                  <a:cubicBezTo>
                    <a:pt x="0" y="4116"/>
                    <a:pt x="2065" y="5306"/>
                    <a:pt x="4602" y="5306"/>
                  </a:cubicBezTo>
                  <a:cubicBezTo>
                    <a:pt x="7146" y="5306"/>
                    <a:pt x="9204" y="4116"/>
                    <a:pt x="9204" y="2657"/>
                  </a:cubicBezTo>
                  <a:cubicBezTo>
                    <a:pt x="9204" y="1191"/>
                    <a:pt x="7146" y="1"/>
                    <a:pt x="46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67"/>
            <p:cNvSpPr/>
            <p:nvPr/>
          </p:nvSpPr>
          <p:spPr>
            <a:xfrm>
              <a:off x="6038732" y="3492065"/>
              <a:ext cx="220956" cy="132021"/>
            </a:xfrm>
            <a:custGeom>
              <a:avLst/>
              <a:gdLst/>
              <a:ahLst/>
              <a:cxnLst/>
              <a:rect l="l" t="t" r="r" b="b"/>
              <a:pathLst>
                <a:path w="4800" h="2868" extrusionOk="0">
                  <a:moveTo>
                    <a:pt x="3084" y="1"/>
                  </a:moveTo>
                  <a:lnTo>
                    <a:pt x="3084" y="1"/>
                  </a:lnTo>
                  <a:cubicBezTo>
                    <a:pt x="3274" y="310"/>
                    <a:pt x="3209" y="645"/>
                    <a:pt x="2124" y="711"/>
                  </a:cubicBezTo>
                  <a:cubicBezTo>
                    <a:pt x="0" y="836"/>
                    <a:pt x="2689" y="2867"/>
                    <a:pt x="2689" y="2867"/>
                  </a:cubicBezTo>
                  <a:cubicBezTo>
                    <a:pt x="2689" y="2867"/>
                    <a:pt x="3338" y="2555"/>
                    <a:pt x="3867" y="2555"/>
                  </a:cubicBezTo>
                  <a:cubicBezTo>
                    <a:pt x="4101" y="2555"/>
                    <a:pt x="4312" y="2617"/>
                    <a:pt x="4431" y="2795"/>
                  </a:cubicBezTo>
                  <a:cubicBezTo>
                    <a:pt x="4800" y="2111"/>
                    <a:pt x="4681" y="1355"/>
                    <a:pt x="4070" y="711"/>
                  </a:cubicBezTo>
                  <a:cubicBezTo>
                    <a:pt x="3958" y="599"/>
                    <a:pt x="3827" y="481"/>
                    <a:pt x="3682" y="369"/>
                  </a:cubicBezTo>
                  <a:cubicBezTo>
                    <a:pt x="3570" y="284"/>
                    <a:pt x="3445" y="205"/>
                    <a:pt x="3314" y="119"/>
                  </a:cubicBezTo>
                  <a:cubicBezTo>
                    <a:pt x="3241" y="80"/>
                    <a:pt x="3169" y="40"/>
                    <a:pt x="30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67"/>
            <p:cNvSpPr/>
            <p:nvPr/>
          </p:nvSpPr>
          <p:spPr>
            <a:xfrm>
              <a:off x="6190037" y="3533354"/>
              <a:ext cx="64492" cy="61776"/>
            </a:xfrm>
            <a:custGeom>
              <a:avLst/>
              <a:gdLst/>
              <a:ahLst/>
              <a:cxnLst/>
              <a:rect l="l" t="t" r="r" b="b"/>
              <a:pathLst>
                <a:path w="1401" h="1342" extrusionOk="0">
                  <a:moveTo>
                    <a:pt x="542" y="1"/>
                  </a:moveTo>
                  <a:cubicBezTo>
                    <a:pt x="521" y="1"/>
                    <a:pt x="501" y="2"/>
                    <a:pt x="480" y="4"/>
                  </a:cubicBezTo>
                  <a:cubicBezTo>
                    <a:pt x="158" y="37"/>
                    <a:pt x="1" y="366"/>
                    <a:pt x="125" y="734"/>
                  </a:cubicBezTo>
                  <a:cubicBezTo>
                    <a:pt x="243" y="1088"/>
                    <a:pt x="566" y="1342"/>
                    <a:pt x="867" y="1342"/>
                  </a:cubicBezTo>
                  <a:cubicBezTo>
                    <a:pt x="885" y="1342"/>
                    <a:pt x="903" y="1341"/>
                    <a:pt x="921" y="1339"/>
                  </a:cubicBezTo>
                  <a:cubicBezTo>
                    <a:pt x="1243" y="1300"/>
                    <a:pt x="1401" y="971"/>
                    <a:pt x="1276" y="603"/>
                  </a:cubicBezTo>
                  <a:cubicBezTo>
                    <a:pt x="1159" y="259"/>
                    <a:pt x="836" y="1"/>
                    <a:pt x="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67"/>
            <p:cNvSpPr/>
            <p:nvPr/>
          </p:nvSpPr>
          <p:spPr>
            <a:xfrm>
              <a:off x="5816586" y="3497543"/>
              <a:ext cx="282409" cy="209448"/>
            </a:xfrm>
            <a:custGeom>
              <a:avLst/>
              <a:gdLst/>
              <a:ahLst/>
              <a:cxnLst/>
              <a:rect l="l" t="t" r="r" b="b"/>
              <a:pathLst>
                <a:path w="6135" h="4550" extrusionOk="0">
                  <a:moveTo>
                    <a:pt x="1625" y="0"/>
                  </a:moveTo>
                  <a:lnTo>
                    <a:pt x="1625" y="0"/>
                  </a:lnTo>
                  <a:cubicBezTo>
                    <a:pt x="1493" y="79"/>
                    <a:pt x="1368" y="158"/>
                    <a:pt x="1250" y="243"/>
                  </a:cubicBezTo>
                  <a:cubicBezTo>
                    <a:pt x="1171" y="296"/>
                    <a:pt x="1099" y="355"/>
                    <a:pt x="1033" y="421"/>
                  </a:cubicBezTo>
                  <a:cubicBezTo>
                    <a:pt x="1" y="1308"/>
                    <a:pt x="1" y="2479"/>
                    <a:pt x="1033" y="3366"/>
                  </a:cubicBezTo>
                  <a:cubicBezTo>
                    <a:pt x="1099" y="3419"/>
                    <a:pt x="1178" y="3485"/>
                    <a:pt x="1250" y="3544"/>
                  </a:cubicBezTo>
                  <a:cubicBezTo>
                    <a:pt x="1362" y="3616"/>
                    <a:pt x="1474" y="3695"/>
                    <a:pt x="1598" y="3767"/>
                  </a:cubicBezTo>
                  <a:cubicBezTo>
                    <a:pt x="1717" y="3833"/>
                    <a:pt x="1835" y="3899"/>
                    <a:pt x="1960" y="3958"/>
                  </a:cubicBezTo>
                  <a:cubicBezTo>
                    <a:pt x="2059" y="4004"/>
                    <a:pt x="2164" y="4043"/>
                    <a:pt x="2269" y="4089"/>
                  </a:cubicBezTo>
                  <a:cubicBezTo>
                    <a:pt x="2381" y="4129"/>
                    <a:pt x="2486" y="4168"/>
                    <a:pt x="2591" y="4201"/>
                  </a:cubicBezTo>
                  <a:cubicBezTo>
                    <a:pt x="2920" y="4306"/>
                    <a:pt x="3268" y="4392"/>
                    <a:pt x="3617" y="4451"/>
                  </a:cubicBezTo>
                  <a:cubicBezTo>
                    <a:pt x="3696" y="4457"/>
                    <a:pt x="3775" y="4471"/>
                    <a:pt x="3847" y="4484"/>
                  </a:cubicBezTo>
                  <a:cubicBezTo>
                    <a:pt x="4189" y="4523"/>
                    <a:pt x="4531" y="4550"/>
                    <a:pt x="4879" y="4550"/>
                  </a:cubicBezTo>
                  <a:cubicBezTo>
                    <a:pt x="5306" y="4550"/>
                    <a:pt x="5720" y="4517"/>
                    <a:pt x="6135" y="4438"/>
                  </a:cubicBezTo>
                  <a:cubicBezTo>
                    <a:pt x="6135" y="4438"/>
                    <a:pt x="5582" y="4326"/>
                    <a:pt x="5681" y="3807"/>
                  </a:cubicBezTo>
                  <a:cubicBezTo>
                    <a:pt x="5576" y="3018"/>
                    <a:pt x="2131" y="842"/>
                    <a:pt x="2131" y="842"/>
                  </a:cubicBezTo>
                  <a:cubicBezTo>
                    <a:pt x="2131" y="842"/>
                    <a:pt x="1368" y="539"/>
                    <a:pt x="1625"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67"/>
            <p:cNvSpPr/>
            <p:nvPr/>
          </p:nvSpPr>
          <p:spPr>
            <a:xfrm>
              <a:off x="5814469" y="3497543"/>
              <a:ext cx="282409" cy="209448"/>
            </a:xfrm>
            <a:custGeom>
              <a:avLst/>
              <a:gdLst/>
              <a:ahLst/>
              <a:cxnLst/>
              <a:rect l="l" t="t" r="r" b="b"/>
              <a:pathLst>
                <a:path w="6135" h="4550" extrusionOk="0">
                  <a:moveTo>
                    <a:pt x="1618" y="0"/>
                  </a:moveTo>
                  <a:lnTo>
                    <a:pt x="1618" y="0"/>
                  </a:lnTo>
                  <a:cubicBezTo>
                    <a:pt x="1487" y="79"/>
                    <a:pt x="1362" y="158"/>
                    <a:pt x="1250" y="243"/>
                  </a:cubicBezTo>
                  <a:cubicBezTo>
                    <a:pt x="1165" y="296"/>
                    <a:pt x="1092" y="355"/>
                    <a:pt x="1026" y="421"/>
                  </a:cubicBezTo>
                  <a:cubicBezTo>
                    <a:pt x="1" y="1308"/>
                    <a:pt x="1" y="2479"/>
                    <a:pt x="1026" y="3366"/>
                  </a:cubicBezTo>
                  <a:cubicBezTo>
                    <a:pt x="1092" y="3419"/>
                    <a:pt x="1178" y="3485"/>
                    <a:pt x="1250" y="3544"/>
                  </a:cubicBezTo>
                  <a:cubicBezTo>
                    <a:pt x="1355" y="3616"/>
                    <a:pt x="1474" y="3695"/>
                    <a:pt x="1598" y="3767"/>
                  </a:cubicBezTo>
                  <a:cubicBezTo>
                    <a:pt x="1710" y="3833"/>
                    <a:pt x="1835" y="3899"/>
                    <a:pt x="1953" y="3958"/>
                  </a:cubicBezTo>
                  <a:cubicBezTo>
                    <a:pt x="2059" y="4004"/>
                    <a:pt x="2164" y="4043"/>
                    <a:pt x="2269" y="4089"/>
                  </a:cubicBezTo>
                  <a:cubicBezTo>
                    <a:pt x="2374" y="4129"/>
                    <a:pt x="2479" y="4168"/>
                    <a:pt x="2591" y="4201"/>
                  </a:cubicBezTo>
                  <a:cubicBezTo>
                    <a:pt x="2920" y="4306"/>
                    <a:pt x="3262" y="4392"/>
                    <a:pt x="3617" y="4451"/>
                  </a:cubicBezTo>
                  <a:cubicBezTo>
                    <a:pt x="3689" y="4457"/>
                    <a:pt x="3774" y="4471"/>
                    <a:pt x="3847" y="4484"/>
                  </a:cubicBezTo>
                  <a:cubicBezTo>
                    <a:pt x="4182" y="4523"/>
                    <a:pt x="4531" y="4550"/>
                    <a:pt x="4872" y="4550"/>
                  </a:cubicBezTo>
                  <a:cubicBezTo>
                    <a:pt x="5300" y="4550"/>
                    <a:pt x="5720" y="4517"/>
                    <a:pt x="6128" y="4438"/>
                  </a:cubicBezTo>
                  <a:cubicBezTo>
                    <a:pt x="6135" y="4438"/>
                    <a:pt x="5582" y="4326"/>
                    <a:pt x="5681" y="3807"/>
                  </a:cubicBezTo>
                  <a:cubicBezTo>
                    <a:pt x="5576" y="3018"/>
                    <a:pt x="2131" y="842"/>
                    <a:pt x="2131" y="842"/>
                  </a:cubicBezTo>
                  <a:cubicBezTo>
                    <a:pt x="2131" y="842"/>
                    <a:pt x="1368" y="539"/>
                    <a:pt x="1618" y="0"/>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67"/>
            <p:cNvSpPr/>
            <p:nvPr/>
          </p:nvSpPr>
          <p:spPr>
            <a:xfrm>
              <a:off x="5866852" y="3492848"/>
              <a:ext cx="346533" cy="182519"/>
            </a:xfrm>
            <a:custGeom>
              <a:avLst/>
              <a:gdLst/>
              <a:ahLst/>
              <a:cxnLst/>
              <a:rect l="l" t="t" r="r" b="b"/>
              <a:pathLst>
                <a:path w="7528" h="3965" extrusionOk="0">
                  <a:moveTo>
                    <a:pt x="3767" y="0"/>
                  </a:moveTo>
                  <a:cubicBezTo>
                    <a:pt x="2887" y="0"/>
                    <a:pt x="2007" y="194"/>
                    <a:pt x="1335" y="582"/>
                  </a:cubicBezTo>
                  <a:cubicBezTo>
                    <a:pt x="53" y="1318"/>
                    <a:pt x="0" y="2502"/>
                    <a:pt x="1184" y="3284"/>
                  </a:cubicBezTo>
                  <a:cubicBezTo>
                    <a:pt x="1230" y="3317"/>
                    <a:pt x="1282" y="3350"/>
                    <a:pt x="1335" y="3383"/>
                  </a:cubicBezTo>
                  <a:cubicBezTo>
                    <a:pt x="2005" y="3771"/>
                    <a:pt x="2883" y="3965"/>
                    <a:pt x="3761" y="3965"/>
                  </a:cubicBezTo>
                  <a:cubicBezTo>
                    <a:pt x="4638" y="3965"/>
                    <a:pt x="5516" y="3771"/>
                    <a:pt x="6187" y="3383"/>
                  </a:cubicBezTo>
                  <a:cubicBezTo>
                    <a:pt x="7528" y="2614"/>
                    <a:pt x="7528" y="1351"/>
                    <a:pt x="6187" y="582"/>
                  </a:cubicBezTo>
                  <a:cubicBezTo>
                    <a:pt x="6127" y="549"/>
                    <a:pt x="6068" y="516"/>
                    <a:pt x="6022" y="490"/>
                  </a:cubicBezTo>
                  <a:cubicBezTo>
                    <a:pt x="5378" y="163"/>
                    <a:pt x="4573" y="0"/>
                    <a:pt x="3767"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67"/>
            <p:cNvSpPr/>
            <p:nvPr/>
          </p:nvSpPr>
          <p:spPr>
            <a:xfrm>
              <a:off x="5866852" y="3492848"/>
              <a:ext cx="346533" cy="182519"/>
            </a:xfrm>
            <a:custGeom>
              <a:avLst/>
              <a:gdLst/>
              <a:ahLst/>
              <a:cxnLst/>
              <a:rect l="l" t="t" r="r" b="b"/>
              <a:pathLst>
                <a:path w="7528" h="3965" extrusionOk="0">
                  <a:moveTo>
                    <a:pt x="3767" y="0"/>
                  </a:moveTo>
                  <a:cubicBezTo>
                    <a:pt x="2887" y="0"/>
                    <a:pt x="2007" y="194"/>
                    <a:pt x="1335" y="582"/>
                  </a:cubicBezTo>
                  <a:cubicBezTo>
                    <a:pt x="53" y="1318"/>
                    <a:pt x="0" y="2502"/>
                    <a:pt x="1184" y="3284"/>
                  </a:cubicBezTo>
                  <a:cubicBezTo>
                    <a:pt x="1230" y="3317"/>
                    <a:pt x="1282" y="3350"/>
                    <a:pt x="1335" y="3383"/>
                  </a:cubicBezTo>
                  <a:cubicBezTo>
                    <a:pt x="2005" y="3771"/>
                    <a:pt x="2883" y="3965"/>
                    <a:pt x="3761" y="3965"/>
                  </a:cubicBezTo>
                  <a:cubicBezTo>
                    <a:pt x="4638" y="3965"/>
                    <a:pt x="5516" y="3771"/>
                    <a:pt x="6187" y="3383"/>
                  </a:cubicBezTo>
                  <a:cubicBezTo>
                    <a:pt x="7528" y="2614"/>
                    <a:pt x="7528" y="1351"/>
                    <a:pt x="6187" y="582"/>
                  </a:cubicBezTo>
                  <a:cubicBezTo>
                    <a:pt x="6127" y="549"/>
                    <a:pt x="6068" y="516"/>
                    <a:pt x="6022" y="490"/>
                  </a:cubicBezTo>
                  <a:cubicBezTo>
                    <a:pt x="5378" y="163"/>
                    <a:pt x="4573" y="0"/>
                    <a:pt x="3767"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67"/>
            <p:cNvSpPr/>
            <p:nvPr/>
          </p:nvSpPr>
          <p:spPr>
            <a:xfrm>
              <a:off x="5889545" y="3497220"/>
              <a:ext cx="301743" cy="174049"/>
            </a:xfrm>
            <a:custGeom>
              <a:avLst/>
              <a:gdLst/>
              <a:ahLst/>
              <a:cxnLst/>
              <a:rect l="l" t="t" r="r" b="b"/>
              <a:pathLst>
                <a:path w="6555" h="3781" extrusionOk="0">
                  <a:moveTo>
                    <a:pt x="3274" y="1"/>
                  </a:moveTo>
                  <a:cubicBezTo>
                    <a:pt x="1466" y="1"/>
                    <a:pt x="0" y="849"/>
                    <a:pt x="0" y="1894"/>
                  </a:cubicBezTo>
                  <a:cubicBezTo>
                    <a:pt x="0" y="2933"/>
                    <a:pt x="1466" y="3781"/>
                    <a:pt x="3274" y="3781"/>
                  </a:cubicBezTo>
                  <a:cubicBezTo>
                    <a:pt x="5089" y="3781"/>
                    <a:pt x="6555" y="2933"/>
                    <a:pt x="6555" y="1894"/>
                  </a:cubicBezTo>
                  <a:cubicBezTo>
                    <a:pt x="6555" y="849"/>
                    <a:pt x="5089" y="1"/>
                    <a:pt x="3274"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67"/>
            <p:cNvSpPr/>
            <p:nvPr/>
          </p:nvSpPr>
          <p:spPr>
            <a:xfrm>
              <a:off x="5889545" y="3497220"/>
              <a:ext cx="301743" cy="174049"/>
            </a:xfrm>
            <a:custGeom>
              <a:avLst/>
              <a:gdLst/>
              <a:ahLst/>
              <a:cxnLst/>
              <a:rect l="l" t="t" r="r" b="b"/>
              <a:pathLst>
                <a:path w="6555" h="3781" extrusionOk="0">
                  <a:moveTo>
                    <a:pt x="3274" y="1"/>
                  </a:moveTo>
                  <a:cubicBezTo>
                    <a:pt x="1466" y="1"/>
                    <a:pt x="0" y="849"/>
                    <a:pt x="0" y="1894"/>
                  </a:cubicBezTo>
                  <a:cubicBezTo>
                    <a:pt x="0" y="2933"/>
                    <a:pt x="1466" y="3781"/>
                    <a:pt x="3274" y="3781"/>
                  </a:cubicBezTo>
                  <a:cubicBezTo>
                    <a:pt x="5089" y="3781"/>
                    <a:pt x="6555" y="2933"/>
                    <a:pt x="6555" y="1894"/>
                  </a:cubicBezTo>
                  <a:cubicBezTo>
                    <a:pt x="6555" y="849"/>
                    <a:pt x="5089" y="1"/>
                    <a:pt x="32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67"/>
            <p:cNvSpPr/>
            <p:nvPr/>
          </p:nvSpPr>
          <p:spPr>
            <a:xfrm>
              <a:off x="5891065" y="3521202"/>
              <a:ext cx="298705" cy="150296"/>
            </a:xfrm>
            <a:custGeom>
              <a:avLst/>
              <a:gdLst/>
              <a:ahLst/>
              <a:cxnLst/>
              <a:rect l="l" t="t" r="r" b="b"/>
              <a:pathLst>
                <a:path w="6489" h="3265" extrusionOk="0">
                  <a:moveTo>
                    <a:pt x="3245" y="1"/>
                  </a:moveTo>
                  <a:cubicBezTo>
                    <a:pt x="2406" y="1"/>
                    <a:pt x="1568" y="186"/>
                    <a:pt x="927" y="558"/>
                  </a:cubicBezTo>
                  <a:cubicBezTo>
                    <a:pt x="401" y="860"/>
                    <a:pt x="86" y="1241"/>
                    <a:pt x="0" y="1636"/>
                  </a:cubicBezTo>
                  <a:cubicBezTo>
                    <a:pt x="99" y="2030"/>
                    <a:pt x="401" y="2405"/>
                    <a:pt x="927" y="2708"/>
                  </a:cubicBezTo>
                  <a:cubicBezTo>
                    <a:pt x="1568" y="3079"/>
                    <a:pt x="2406" y="3265"/>
                    <a:pt x="3245" y="3265"/>
                  </a:cubicBezTo>
                  <a:cubicBezTo>
                    <a:pt x="4083" y="3265"/>
                    <a:pt x="4921" y="3079"/>
                    <a:pt x="5562" y="2708"/>
                  </a:cubicBezTo>
                  <a:cubicBezTo>
                    <a:pt x="6088" y="2405"/>
                    <a:pt x="6390" y="2030"/>
                    <a:pt x="6489" y="1636"/>
                  </a:cubicBezTo>
                  <a:cubicBezTo>
                    <a:pt x="6390" y="1241"/>
                    <a:pt x="6088" y="860"/>
                    <a:pt x="5562" y="558"/>
                  </a:cubicBezTo>
                  <a:cubicBezTo>
                    <a:pt x="4921" y="186"/>
                    <a:pt x="4083" y="1"/>
                    <a:pt x="3245"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67"/>
            <p:cNvSpPr/>
            <p:nvPr/>
          </p:nvSpPr>
          <p:spPr>
            <a:xfrm>
              <a:off x="5891065" y="3521202"/>
              <a:ext cx="298705" cy="150296"/>
            </a:xfrm>
            <a:custGeom>
              <a:avLst/>
              <a:gdLst/>
              <a:ahLst/>
              <a:cxnLst/>
              <a:rect l="l" t="t" r="r" b="b"/>
              <a:pathLst>
                <a:path w="6489" h="3265" extrusionOk="0">
                  <a:moveTo>
                    <a:pt x="3245" y="1"/>
                  </a:moveTo>
                  <a:cubicBezTo>
                    <a:pt x="2406" y="1"/>
                    <a:pt x="1568" y="186"/>
                    <a:pt x="927" y="558"/>
                  </a:cubicBezTo>
                  <a:cubicBezTo>
                    <a:pt x="401" y="860"/>
                    <a:pt x="86" y="1241"/>
                    <a:pt x="0" y="1636"/>
                  </a:cubicBezTo>
                  <a:cubicBezTo>
                    <a:pt x="99" y="2030"/>
                    <a:pt x="401" y="2405"/>
                    <a:pt x="927" y="2708"/>
                  </a:cubicBezTo>
                  <a:cubicBezTo>
                    <a:pt x="1568" y="3079"/>
                    <a:pt x="2406" y="3265"/>
                    <a:pt x="3245" y="3265"/>
                  </a:cubicBezTo>
                  <a:cubicBezTo>
                    <a:pt x="4083" y="3265"/>
                    <a:pt x="4921" y="3079"/>
                    <a:pt x="5562" y="2708"/>
                  </a:cubicBezTo>
                  <a:cubicBezTo>
                    <a:pt x="6088" y="2405"/>
                    <a:pt x="6390" y="2030"/>
                    <a:pt x="6489" y="1636"/>
                  </a:cubicBezTo>
                  <a:cubicBezTo>
                    <a:pt x="6390" y="1241"/>
                    <a:pt x="6088" y="860"/>
                    <a:pt x="5562" y="558"/>
                  </a:cubicBezTo>
                  <a:cubicBezTo>
                    <a:pt x="4921" y="186"/>
                    <a:pt x="4083" y="1"/>
                    <a:pt x="3245" y="1"/>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67"/>
            <p:cNvSpPr/>
            <p:nvPr/>
          </p:nvSpPr>
          <p:spPr>
            <a:xfrm>
              <a:off x="5942481" y="3527785"/>
              <a:ext cx="197664" cy="129259"/>
            </a:xfrm>
            <a:custGeom>
              <a:avLst/>
              <a:gdLst/>
              <a:ahLst/>
              <a:cxnLst/>
              <a:rect l="l" t="t" r="r" b="b"/>
              <a:pathLst>
                <a:path w="4294" h="2808" extrusionOk="0">
                  <a:moveTo>
                    <a:pt x="2914" y="1645"/>
                  </a:moveTo>
                  <a:cubicBezTo>
                    <a:pt x="3013" y="1645"/>
                    <a:pt x="3107" y="1664"/>
                    <a:pt x="3196" y="1710"/>
                  </a:cubicBezTo>
                  <a:cubicBezTo>
                    <a:pt x="3176" y="1736"/>
                    <a:pt x="3156" y="1743"/>
                    <a:pt x="3130" y="1762"/>
                  </a:cubicBezTo>
                  <a:cubicBezTo>
                    <a:pt x="3091" y="1789"/>
                    <a:pt x="3058" y="1802"/>
                    <a:pt x="3012" y="1822"/>
                  </a:cubicBezTo>
                  <a:cubicBezTo>
                    <a:pt x="2872" y="1884"/>
                    <a:pt x="2730" y="1909"/>
                    <a:pt x="2596" y="1909"/>
                  </a:cubicBezTo>
                  <a:cubicBezTo>
                    <a:pt x="2445" y="1909"/>
                    <a:pt x="2305" y="1877"/>
                    <a:pt x="2190" y="1828"/>
                  </a:cubicBezTo>
                  <a:cubicBezTo>
                    <a:pt x="2460" y="1734"/>
                    <a:pt x="2699" y="1645"/>
                    <a:pt x="2914" y="1645"/>
                  </a:cubicBezTo>
                  <a:close/>
                  <a:moveTo>
                    <a:pt x="500" y="1"/>
                  </a:moveTo>
                  <a:lnTo>
                    <a:pt x="1" y="290"/>
                  </a:lnTo>
                  <a:lnTo>
                    <a:pt x="1" y="678"/>
                  </a:lnTo>
                  <a:lnTo>
                    <a:pt x="172" y="776"/>
                  </a:lnTo>
                  <a:cubicBezTo>
                    <a:pt x="119" y="849"/>
                    <a:pt x="99" y="934"/>
                    <a:pt x="99" y="1006"/>
                  </a:cubicBezTo>
                  <a:lnTo>
                    <a:pt x="99" y="1394"/>
                  </a:lnTo>
                  <a:cubicBezTo>
                    <a:pt x="99" y="1559"/>
                    <a:pt x="211" y="1703"/>
                    <a:pt x="448" y="1841"/>
                  </a:cubicBezTo>
                  <a:cubicBezTo>
                    <a:pt x="678" y="1973"/>
                    <a:pt x="921" y="2032"/>
                    <a:pt x="1138" y="2039"/>
                  </a:cubicBezTo>
                  <a:lnTo>
                    <a:pt x="1283" y="2039"/>
                  </a:lnTo>
                  <a:cubicBezTo>
                    <a:pt x="1546" y="2025"/>
                    <a:pt x="1796" y="1960"/>
                    <a:pt x="2026" y="1874"/>
                  </a:cubicBezTo>
                  <a:lnTo>
                    <a:pt x="2177" y="1828"/>
                  </a:lnTo>
                  <a:lnTo>
                    <a:pt x="1756" y="2256"/>
                  </a:lnTo>
                  <a:lnTo>
                    <a:pt x="1756" y="2643"/>
                  </a:lnTo>
                  <a:cubicBezTo>
                    <a:pt x="1992" y="2737"/>
                    <a:pt x="2225" y="2775"/>
                    <a:pt x="2448" y="2775"/>
                  </a:cubicBezTo>
                  <a:cubicBezTo>
                    <a:pt x="2792" y="2775"/>
                    <a:pt x="3110" y="2684"/>
                    <a:pt x="3373" y="2565"/>
                  </a:cubicBezTo>
                  <a:lnTo>
                    <a:pt x="3794" y="2808"/>
                  </a:lnTo>
                  <a:lnTo>
                    <a:pt x="4294" y="2519"/>
                  </a:lnTo>
                  <a:lnTo>
                    <a:pt x="4294" y="2131"/>
                  </a:lnTo>
                  <a:lnTo>
                    <a:pt x="4123" y="2032"/>
                  </a:lnTo>
                  <a:cubicBezTo>
                    <a:pt x="4162" y="1966"/>
                    <a:pt x="4189" y="1874"/>
                    <a:pt x="4189" y="1795"/>
                  </a:cubicBezTo>
                  <a:lnTo>
                    <a:pt x="4189" y="1401"/>
                  </a:lnTo>
                  <a:cubicBezTo>
                    <a:pt x="4189" y="1237"/>
                    <a:pt x="4077" y="1085"/>
                    <a:pt x="3834" y="947"/>
                  </a:cubicBezTo>
                  <a:cubicBezTo>
                    <a:pt x="3834" y="947"/>
                    <a:pt x="3827" y="947"/>
                    <a:pt x="3827" y="941"/>
                  </a:cubicBezTo>
                  <a:cubicBezTo>
                    <a:pt x="3580" y="797"/>
                    <a:pt x="3328" y="744"/>
                    <a:pt x="3084" y="744"/>
                  </a:cubicBezTo>
                  <a:cubicBezTo>
                    <a:pt x="2894" y="744"/>
                    <a:pt x="2708" y="776"/>
                    <a:pt x="2532" y="822"/>
                  </a:cubicBezTo>
                  <a:cubicBezTo>
                    <a:pt x="2354" y="868"/>
                    <a:pt x="2190" y="921"/>
                    <a:pt x="2045" y="974"/>
                  </a:cubicBezTo>
                  <a:cubicBezTo>
                    <a:pt x="1842" y="1046"/>
                    <a:pt x="1664" y="1105"/>
                    <a:pt x="1526" y="1138"/>
                  </a:cubicBezTo>
                  <a:cubicBezTo>
                    <a:pt x="1434" y="1151"/>
                    <a:pt x="1355" y="1164"/>
                    <a:pt x="1283" y="1164"/>
                  </a:cubicBezTo>
                  <a:cubicBezTo>
                    <a:pt x="1204" y="1151"/>
                    <a:pt x="1138" y="1138"/>
                    <a:pt x="1072" y="1105"/>
                  </a:cubicBezTo>
                  <a:cubicBezTo>
                    <a:pt x="1086" y="1105"/>
                    <a:pt x="1086" y="1098"/>
                    <a:pt x="1092" y="1098"/>
                  </a:cubicBezTo>
                  <a:cubicBezTo>
                    <a:pt x="1105" y="1085"/>
                    <a:pt x="1125" y="1072"/>
                    <a:pt x="1138" y="1066"/>
                  </a:cubicBezTo>
                  <a:cubicBezTo>
                    <a:pt x="1191" y="1039"/>
                    <a:pt x="1230" y="1013"/>
                    <a:pt x="1283" y="1000"/>
                  </a:cubicBezTo>
                  <a:cubicBezTo>
                    <a:pt x="1414" y="941"/>
                    <a:pt x="1545" y="913"/>
                    <a:pt x="1673" y="913"/>
                  </a:cubicBezTo>
                  <a:cubicBezTo>
                    <a:pt x="1789" y="913"/>
                    <a:pt x="1903" y="936"/>
                    <a:pt x="2012" y="980"/>
                  </a:cubicBezTo>
                  <a:lnTo>
                    <a:pt x="2433" y="553"/>
                  </a:lnTo>
                  <a:lnTo>
                    <a:pt x="2433" y="165"/>
                  </a:lnTo>
                  <a:cubicBezTo>
                    <a:pt x="2220" y="98"/>
                    <a:pt x="2001" y="62"/>
                    <a:pt x="1782" y="62"/>
                  </a:cubicBezTo>
                  <a:cubicBezTo>
                    <a:pt x="1615" y="62"/>
                    <a:pt x="1448" y="83"/>
                    <a:pt x="1283" y="125"/>
                  </a:cubicBezTo>
                  <a:cubicBezTo>
                    <a:pt x="1158" y="158"/>
                    <a:pt x="1033" y="198"/>
                    <a:pt x="921" y="250"/>
                  </a:cubicBezTo>
                  <a:lnTo>
                    <a:pt x="500"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67"/>
            <p:cNvSpPr/>
            <p:nvPr/>
          </p:nvSpPr>
          <p:spPr>
            <a:xfrm>
              <a:off x="5941883" y="3527509"/>
              <a:ext cx="200379" cy="111076"/>
            </a:xfrm>
            <a:custGeom>
              <a:avLst/>
              <a:gdLst/>
              <a:ahLst/>
              <a:cxnLst/>
              <a:rect l="l" t="t" r="r" b="b"/>
              <a:pathLst>
                <a:path w="4353" h="2413" extrusionOk="0">
                  <a:moveTo>
                    <a:pt x="513" y="0"/>
                  </a:moveTo>
                  <a:lnTo>
                    <a:pt x="14" y="289"/>
                  </a:lnTo>
                  <a:lnTo>
                    <a:pt x="428" y="526"/>
                  </a:lnTo>
                  <a:cubicBezTo>
                    <a:pt x="14" y="848"/>
                    <a:pt x="1" y="1177"/>
                    <a:pt x="474" y="1453"/>
                  </a:cubicBezTo>
                  <a:cubicBezTo>
                    <a:pt x="704" y="1584"/>
                    <a:pt x="941" y="1644"/>
                    <a:pt x="1164" y="1650"/>
                  </a:cubicBezTo>
                  <a:lnTo>
                    <a:pt x="1302" y="1650"/>
                  </a:lnTo>
                  <a:cubicBezTo>
                    <a:pt x="1565" y="1637"/>
                    <a:pt x="1822" y="1571"/>
                    <a:pt x="2052" y="1486"/>
                  </a:cubicBezTo>
                  <a:cubicBezTo>
                    <a:pt x="2390" y="1370"/>
                    <a:pt x="2682" y="1245"/>
                    <a:pt x="2937" y="1245"/>
                  </a:cubicBezTo>
                  <a:cubicBezTo>
                    <a:pt x="3045" y="1245"/>
                    <a:pt x="3146" y="1267"/>
                    <a:pt x="3242" y="1321"/>
                  </a:cubicBezTo>
                  <a:cubicBezTo>
                    <a:pt x="3452" y="1446"/>
                    <a:pt x="3400" y="1604"/>
                    <a:pt x="3156" y="1742"/>
                  </a:cubicBezTo>
                  <a:cubicBezTo>
                    <a:pt x="3117" y="1768"/>
                    <a:pt x="3084" y="1782"/>
                    <a:pt x="3045" y="1801"/>
                  </a:cubicBezTo>
                  <a:cubicBezTo>
                    <a:pt x="2902" y="1863"/>
                    <a:pt x="2757" y="1889"/>
                    <a:pt x="2619" y="1889"/>
                  </a:cubicBezTo>
                  <a:cubicBezTo>
                    <a:pt x="2465" y="1889"/>
                    <a:pt x="2321" y="1857"/>
                    <a:pt x="2203" y="1808"/>
                  </a:cubicBezTo>
                  <a:lnTo>
                    <a:pt x="1763" y="2248"/>
                  </a:lnTo>
                  <a:cubicBezTo>
                    <a:pt x="2001" y="2345"/>
                    <a:pt x="2237" y="2385"/>
                    <a:pt x="2463" y="2385"/>
                  </a:cubicBezTo>
                  <a:cubicBezTo>
                    <a:pt x="2803" y="2385"/>
                    <a:pt x="3119" y="2295"/>
                    <a:pt x="3380" y="2176"/>
                  </a:cubicBezTo>
                  <a:lnTo>
                    <a:pt x="3801" y="2413"/>
                  </a:lnTo>
                  <a:lnTo>
                    <a:pt x="4300" y="2130"/>
                  </a:lnTo>
                  <a:lnTo>
                    <a:pt x="3879" y="1887"/>
                  </a:lnTo>
                  <a:cubicBezTo>
                    <a:pt x="4300" y="1571"/>
                    <a:pt x="4353" y="1216"/>
                    <a:pt x="3860" y="927"/>
                  </a:cubicBezTo>
                  <a:cubicBezTo>
                    <a:pt x="3860" y="927"/>
                    <a:pt x="3847" y="927"/>
                    <a:pt x="3847" y="920"/>
                  </a:cubicBezTo>
                  <a:cubicBezTo>
                    <a:pt x="3608" y="796"/>
                    <a:pt x="3366" y="750"/>
                    <a:pt x="3129" y="750"/>
                  </a:cubicBezTo>
                  <a:cubicBezTo>
                    <a:pt x="2929" y="750"/>
                    <a:pt x="2732" y="783"/>
                    <a:pt x="2545" y="828"/>
                  </a:cubicBezTo>
                  <a:cubicBezTo>
                    <a:pt x="2367" y="874"/>
                    <a:pt x="2203" y="927"/>
                    <a:pt x="2058" y="980"/>
                  </a:cubicBezTo>
                  <a:cubicBezTo>
                    <a:pt x="1855" y="1052"/>
                    <a:pt x="1677" y="1111"/>
                    <a:pt x="1539" y="1144"/>
                  </a:cubicBezTo>
                  <a:cubicBezTo>
                    <a:pt x="1447" y="1157"/>
                    <a:pt x="1368" y="1170"/>
                    <a:pt x="1296" y="1170"/>
                  </a:cubicBezTo>
                  <a:cubicBezTo>
                    <a:pt x="1210" y="1157"/>
                    <a:pt x="1131" y="1144"/>
                    <a:pt x="1053" y="1091"/>
                  </a:cubicBezTo>
                  <a:cubicBezTo>
                    <a:pt x="888" y="1006"/>
                    <a:pt x="875" y="861"/>
                    <a:pt x="1105" y="710"/>
                  </a:cubicBezTo>
                  <a:cubicBezTo>
                    <a:pt x="1118" y="697"/>
                    <a:pt x="1138" y="684"/>
                    <a:pt x="1151" y="671"/>
                  </a:cubicBezTo>
                  <a:cubicBezTo>
                    <a:pt x="1204" y="651"/>
                    <a:pt x="1243" y="625"/>
                    <a:pt x="1296" y="605"/>
                  </a:cubicBezTo>
                  <a:cubicBezTo>
                    <a:pt x="1425" y="550"/>
                    <a:pt x="1554" y="524"/>
                    <a:pt x="1680" y="524"/>
                  </a:cubicBezTo>
                  <a:cubicBezTo>
                    <a:pt x="1798" y="524"/>
                    <a:pt x="1914" y="547"/>
                    <a:pt x="2025" y="592"/>
                  </a:cubicBezTo>
                  <a:lnTo>
                    <a:pt x="2446" y="164"/>
                  </a:lnTo>
                  <a:cubicBezTo>
                    <a:pt x="2237" y="95"/>
                    <a:pt x="2021" y="60"/>
                    <a:pt x="1805" y="60"/>
                  </a:cubicBezTo>
                  <a:cubicBezTo>
                    <a:pt x="1635" y="60"/>
                    <a:pt x="1464" y="81"/>
                    <a:pt x="1296" y="125"/>
                  </a:cubicBezTo>
                  <a:cubicBezTo>
                    <a:pt x="1171" y="158"/>
                    <a:pt x="1046" y="197"/>
                    <a:pt x="934" y="243"/>
                  </a:cubicBezTo>
                  <a:lnTo>
                    <a:pt x="513"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67"/>
            <p:cNvSpPr/>
            <p:nvPr/>
          </p:nvSpPr>
          <p:spPr>
            <a:xfrm>
              <a:off x="5941883" y="3527509"/>
              <a:ext cx="200379" cy="111076"/>
            </a:xfrm>
            <a:custGeom>
              <a:avLst/>
              <a:gdLst/>
              <a:ahLst/>
              <a:cxnLst/>
              <a:rect l="l" t="t" r="r" b="b"/>
              <a:pathLst>
                <a:path w="4353" h="2413" extrusionOk="0">
                  <a:moveTo>
                    <a:pt x="513" y="0"/>
                  </a:moveTo>
                  <a:lnTo>
                    <a:pt x="14" y="289"/>
                  </a:lnTo>
                  <a:lnTo>
                    <a:pt x="428" y="526"/>
                  </a:lnTo>
                  <a:cubicBezTo>
                    <a:pt x="14" y="848"/>
                    <a:pt x="1" y="1177"/>
                    <a:pt x="474" y="1453"/>
                  </a:cubicBezTo>
                  <a:cubicBezTo>
                    <a:pt x="704" y="1584"/>
                    <a:pt x="941" y="1644"/>
                    <a:pt x="1164" y="1650"/>
                  </a:cubicBezTo>
                  <a:lnTo>
                    <a:pt x="1302" y="1650"/>
                  </a:lnTo>
                  <a:cubicBezTo>
                    <a:pt x="1565" y="1637"/>
                    <a:pt x="1822" y="1571"/>
                    <a:pt x="2052" y="1486"/>
                  </a:cubicBezTo>
                  <a:cubicBezTo>
                    <a:pt x="2390" y="1370"/>
                    <a:pt x="2682" y="1245"/>
                    <a:pt x="2937" y="1245"/>
                  </a:cubicBezTo>
                  <a:cubicBezTo>
                    <a:pt x="3045" y="1245"/>
                    <a:pt x="3146" y="1267"/>
                    <a:pt x="3242" y="1321"/>
                  </a:cubicBezTo>
                  <a:cubicBezTo>
                    <a:pt x="3452" y="1446"/>
                    <a:pt x="3400" y="1604"/>
                    <a:pt x="3156" y="1742"/>
                  </a:cubicBezTo>
                  <a:cubicBezTo>
                    <a:pt x="3117" y="1768"/>
                    <a:pt x="3084" y="1782"/>
                    <a:pt x="3045" y="1801"/>
                  </a:cubicBezTo>
                  <a:cubicBezTo>
                    <a:pt x="2902" y="1863"/>
                    <a:pt x="2757" y="1889"/>
                    <a:pt x="2619" y="1889"/>
                  </a:cubicBezTo>
                  <a:cubicBezTo>
                    <a:pt x="2465" y="1889"/>
                    <a:pt x="2321" y="1857"/>
                    <a:pt x="2203" y="1808"/>
                  </a:cubicBezTo>
                  <a:lnTo>
                    <a:pt x="1763" y="2248"/>
                  </a:lnTo>
                  <a:cubicBezTo>
                    <a:pt x="2001" y="2345"/>
                    <a:pt x="2237" y="2385"/>
                    <a:pt x="2463" y="2385"/>
                  </a:cubicBezTo>
                  <a:cubicBezTo>
                    <a:pt x="2803" y="2385"/>
                    <a:pt x="3119" y="2295"/>
                    <a:pt x="3380" y="2176"/>
                  </a:cubicBezTo>
                  <a:lnTo>
                    <a:pt x="3801" y="2413"/>
                  </a:lnTo>
                  <a:lnTo>
                    <a:pt x="4300" y="2130"/>
                  </a:lnTo>
                  <a:lnTo>
                    <a:pt x="3879" y="1887"/>
                  </a:lnTo>
                  <a:cubicBezTo>
                    <a:pt x="4300" y="1571"/>
                    <a:pt x="4353" y="1216"/>
                    <a:pt x="3860" y="927"/>
                  </a:cubicBezTo>
                  <a:cubicBezTo>
                    <a:pt x="3860" y="927"/>
                    <a:pt x="3847" y="927"/>
                    <a:pt x="3847" y="920"/>
                  </a:cubicBezTo>
                  <a:cubicBezTo>
                    <a:pt x="3608" y="796"/>
                    <a:pt x="3366" y="750"/>
                    <a:pt x="3129" y="750"/>
                  </a:cubicBezTo>
                  <a:cubicBezTo>
                    <a:pt x="2929" y="750"/>
                    <a:pt x="2732" y="783"/>
                    <a:pt x="2545" y="828"/>
                  </a:cubicBezTo>
                  <a:cubicBezTo>
                    <a:pt x="2367" y="874"/>
                    <a:pt x="2203" y="927"/>
                    <a:pt x="2058" y="980"/>
                  </a:cubicBezTo>
                  <a:cubicBezTo>
                    <a:pt x="1855" y="1052"/>
                    <a:pt x="1677" y="1111"/>
                    <a:pt x="1539" y="1144"/>
                  </a:cubicBezTo>
                  <a:cubicBezTo>
                    <a:pt x="1447" y="1157"/>
                    <a:pt x="1368" y="1170"/>
                    <a:pt x="1296" y="1170"/>
                  </a:cubicBezTo>
                  <a:cubicBezTo>
                    <a:pt x="1210" y="1157"/>
                    <a:pt x="1131" y="1144"/>
                    <a:pt x="1053" y="1091"/>
                  </a:cubicBezTo>
                  <a:cubicBezTo>
                    <a:pt x="888" y="1006"/>
                    <a:pt x="875" y="861"/>
                    <a:pt x="1105" y="710"/>
                  </a:cubicBezTo>
                  <a:cubicBezTo>
                    <a:pt x="1118" y="697"/>
                    <a:pt x="1138" y="684"/>
                    <a:pt x="1151" y="671"/>
                  </a:cubicBezTo>
                  <a:cubicBezTo>
                    <a:pt x="1204" y="651"/>
                    <a:pt x="1243" y="625"/>
                    <a:pt x="1296" y="605"/>
                  </a:cubicBezTo>
                  <a:cubicBezTo>
                    <a:pt x="1425" y="550"/>
                    <a:pt x="1554" y="524"/>
                    <a:pt x="1680" y="524"/>
                  </a:cubicBezTo>
                  <a:cubicBezTo>
                    <a:pt x="1798" y="524"/>
                    <a:pt x="1914" y="547"/>
                    <a:pt x="2025" y="592"/>
                  </a:cubicBezTo>
                  <a:lnTo>
                    <a:pt x="2446" y="164"/>
                  </a:lnTo>
                  <a:cubicBezTo>
                    <a:pt x="2237" y="95"/>
                    <a:pt x="2021" y="60"/>
                    <a:pt x="1805" y="60"/>
                  </a:cubicBezTo>
                  <a:cubicBezTo>
                    <a:pt x="1635" y="60"/>
                    <a:pt x="1464" y="81"/>
                    <a:pt x="1296" y="125"/>
                  </a:cubicBezTo>
                  <a:cubicBezTo>
                    <a:pt x="1171" y="158"/>
                    <a:pt x="1046" y="197"/>
                    <a:pt x="934" y="243"/>
                  </a:cubicBezTo>
                  <a:lnTo>
                    <a:pt x="5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67"/>
            <p:cNvSpPr/>
            <p:nvPr/>
          </p:nvSpPr>
          <p:spPr>
            <a:xfrm>
              <a:off x="5941883" y="3528383"/>
              <a:ext cx="42442" cy="13073"/>
            </a:xfrm>
            <a:custGeom>
              <a:avLst/>
              <a:gdLst/>
              <a:ahLst/>
              <a:cxnLst/>
              <a:rect l="l" t="t" r="r" b="b"/>
              <a:pathLst>
                <a:path w="922" h="284" extrusionOk="0">
                  <a:moveTo>
                    <a:pt x="500" y="1"/>
                  </a:moveTo>
                  <a:lnTo>
                    <a:pt x="1" y="283"/>
                  </a:lnTo>
                  <a:lnTo>
                    <a:pt x="500" y="53"/>
                  </a:lnTo>
                  <a:lnTo>
                    <a:pt x="921" y="237"/>
                  </a:lnTo>
                  <a:lnTo>
                    <a:pt x="50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67"/>
            <p:cNvSpPr/>
            <p:nvPr/>
          </p:nvSpPr>
          <p:spPr>
            <a:xfrm>
              <a:off x="5998501" y="3530454"/>
              <a:ext cx="55423" cy="24305"/>
            </a:xfrm>
            <a:custGeom>
              <a:avLst/>
              <a:gdLst/>
              <a:ahLst/>
              <a:cxnLst/>
              <a:rect l="l" t="t" r="r" b="b"/>
              <a:pathLst>
                <a:path w="1204" h="528" extrusionOk="0">
                  <a:moveTo>
                    <a:pt x="572" y="0"/>
                  </a:moveTo>
                  <a:cubicBezTo>
                    <a:pt x="371" y="0"/>
                    <a:pt x="181" y="31"/>
                    <a:pt x="0" y="87"/>
                  </a:cubicBezTo>
                  <a:cubicBezTo>
                    <a:pt x="130" y="59"/>
                    <a:pt x="297" y="39"/>
                    <a:pt x="477" y="39"/>
                  </a:cubicBezTo>
                  <a:cubicBezTo>
                    <a:pt x="671" y="39"/>
                    <a:pt x="880" y="62"/>
                    <a:pt x="1072" y="120"/>
                  </a:cubicBezTo>
                  <a:lnTo>
                    <a:pt x="789" y="528"/>
                  </a:lnTo>
                  <a:lnTo>
                    <a:pt x="789" y="528"/>
                  </a:lnTo>
                  <a:lnTo>
                    <a:pt x="1203" y="100"/>
                  </a:lnTo>
                  <a:cubicBezTo>
                    <a:pt x="983" y="31"/>
                    <a:pt x="772" y="0"/>
                    <a:pt x="57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67"/>
            <p:cNvSpPr/>
            <p:nvPr/>
          </p:nvSpPr>
          <p:spPr>
            <a:xfrm>
              <a:off x="6059308" y="3562216"/>
              <a:ext cx="82352" cy="53398"/>
            </a:xfrm>
            <a:custGeom>
              <a:avLst/>
              <a:gdLst/>
              <a:ahLst/>
              <a:cxnLst/>
              <a:rect l="l" t="t" r="r" b="b"/>
              <a:pathLst>
                <a:path w="1789" h="1160" extrusionOk="0">
                  <a:moveTo>
                    <a:pt x="573" y="1"/>
                  </a:moveTo>
                  <a:cubicBezTo>
                    <a:pt x="375" y="1"/>
                    <a:pt x="183" y="37"/>
                    <a:pt x="0" y="88"/>
                  </a:cubicBezTo>
                  <a:cubicBezTo>
                    <a:pt x="110" y="65"/>
                    <a:pt x="244" y="50"/>
                    <a:pt x="389" y="50"/>
                  </a:cubicBezTo>
                  <a:cubicBezTo>
                    <a:pt x="660" y="50"/>
                    <a:pt x="968" y="102"/>
                    <a:pt x="1230" y="252"/>
                  </a:cubicBezTo>
                  <a:cubicBezTo>
                    <a:pt x="1637" y="482"/>
                    <a:pt x="1703" y="758"/>
                    <a:pt x="1328" y="1159"/>
                  </a:cubicBezTo>
                  <a:cubicBezTo>
                    <a:pt x="1743" y="837"/>
                    <a:pt x="1789" y="489"/>
                    <a:pt x="1309" y="199"/>
                  </a:cubicBezTo>
                  <a:cubicBezTo>
                    <a:pt x="1309" y="193"/>
                    <a:pt x="1296" y="193"/>
                    <a:pt x="1296" y="193"/>
                  </a:cubicBezTo>
                  <a:cubicBezTo>
                    <a:pt x="1055" y="53"/>
                    <a:pt x="811" y="1"/>
                    <a:pt x="573"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67"/>
            <p:cNvSpPr/>
            <p:nvPr/>
          </p:nvSpPr>
          <p:spPr>
            <a:xfrm>
              <a:off x="6116203" y="3615565"/>
              <a:ext cx="23338" cy="24259"/>
            </a:xfrm>
            <a:custGeom>
              <a:avLst/>
              <a:gdLst/>
              <a:ahLst/>
              <a:cxnLst/>
              <a:rect l="l" t="t" r="r" b="b"/>
              <a:pathLst>
                <a:path w="507" h="527" extrusionOk="0">
                  <a:moveTo>
                    <a:pt x="86" y="0"/>
                  </a:moveTo>
                  <a:lnTo>
                    <a:pt x="408" y="250"/>
                  </a:lnTo>
                  <a:lnTo>
                    <a:pt x="0" y="526"/>
                  </a:lnTo>
                  <a:lnTo>
                    <a:pt x="507" y="243"/>
                  </a:lnTo>
                  <a:lnTo>
                    <a:pt x="86"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67"/>
            <p:cNvSpPr/>
            <p:nvPr/>
          </p:nvSpPr>
          <p:spPr>
            <a:xfrm>
              <a:off x="6022668" y="3611330"/>
              <a:ext cx="58461" cy="20623"/>
            </a:xfrm>
            <a:custGeom>
              <a:avLst/>
              <a:gdLst/>
              <a:ahLst/>
              <a:cxnLst/>
              <a:rect l="l" t="t" r="r" b="b"/>
              <a:pathLst>
                <a:path w="1270" h="448" extrusionOk="0">
                  <a:moveTo>
                    <a:pt x="441" y="0"/>
                  </a:moveTo>
                  <a:lnTo>
                    <a:pt x="1" y="447"/>
                  </a:lnTo>
                  <a:lnTo>
                    <a:pt x="474" y="72"/>
                  </a:lnTo>
                  <a:cubicBezTo>
                    <a:pt x="474" y="72"/>
                    <a:pt x="592" y="118"/>
                    <a:pt x="776" y="118"/>
                  </a:cubicBezTo>
                  <a:cubicBezTo>
                    <a:pt x="911" y="118"/>
                    <a:pt x="1083" y="93"/>
                    <a:pt x="1270" y="7"/>
                  </a:cubicBezTo>
                  <a:lnTo>
                    <a:pt x="1270" y="7"/>
                  </a:lnTo>
                  <a:cubicBezTo>
                    <a:pt x="1131" y="67"/>
                    <a:pt x="991" y="93"/>
                    <a:pt x="859" y="93"/>
                  </a:cubicBezTo>
                  <a:cubicBezTo>
                    <a:pt x="703" y="93"/>
                    <a:pt x="559" y="57"/>
                    <a:pt x="44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67"/>
            <p:cNvSpPr/>
            <p:nvPr/>
          </p:nvSpPr>
          <p:spPr>
            <a:xfrm>
              <a:off x="5977879" y="3560190"/>
              <a:ext cx="34570" cy="22142"/>
            </a:xfrm>
            <a:custGeom>
              <a:avLst/>
              <a:gdLst/>
              <a:ahLst/>
              <a:cxnLst/>
              <a:rect l="l" t="t" r="r" b="b"/>
              <a:pathLst>
                <a:path w="751" h="481" extrusionOk="0">
                  <a:moveTo>
                    <a:pt x="317" y="0"/>
                  </a:moveTo>
                  <a:lnTo>
                    <a:pt x="317" y="0"/>
                  </a:lnTo>
                  <a:cubicBezTo>
                    <a:pt x="100" y="118"/>
                    <a:pt x="1" y="250"/>
                    <a:pt x="152" y="375"/>
                  </a:cubicBezTo>
                  <a:cubicBezTo>
                    <a:pt x="233" y="448"/>
                    <a:pt x="359" y="480"/>
                    <a:pt x="487" y="480"/>
                  </a:cubicBezTo>
                  <a:cubicBezTo>
                    <a:pt x="578" y="480"/>
                    <a:pt x="671" y="464"/>
                    <a:pt x="750" y="434"/>
                  </a:cubicBezTo>
                  <a:lnTo>
                    <a:pt x="750" y="434"/>
                  </a:lnTo>
                  <a:cubicBezTo>
                    <a:pt x="658" y="447"/>
                    <a:pt x="580" y="460"/>
                    <a:pt x="501" y="460"/>
                  </a:cubicBezTo>
                  <a:cubicBezTo>
                    <a:pt x="422" y="447"/>
                    <a:pt x="336" y="427"/>
                    <a:pt x="264" y="381"/>
                  </a:cubicBezTo>
                  <a:cubicBezTo>
                    <a:pt x="100" y="283"/>
                    <a:pt x="73" y="151"/>
                    <a:pt x="31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67"/>
            <p:cNvSpPr/>
            <p:nvPr/>
          </p:nvSpPr>
          <p:spPr>
            <a:xfrm>
              <a:off x="5940962" y="3552595"/>
              <a:ext cx="53950" cy="51787"/>
            </a:xfrm>
            <a:custGeom>
              <a:avLst/>
              <a:gdLst/>
              <a:ahLst/>
              <a:cxnLst/>
              <a:rect l="l" t="t" r="r" b="b"/>
              <a:pathLst>
                <a:path w="1172" h="1125" extrusionOk="0">
                  <a:moveTo>
                    <a:pt x="435" y="1"/>
                  </a:moveTo>
                  <a:lnTo>
                    <a:pt x="435" y="1"/>
                  </a:lnTo>
                  <a:cubicBezTo>
                    <a:pt x="7" y="316"/>
                    <a:pt x="1" y="658"/>
                    <a:pt x="481" y="928"/>
                  </a:cubicBezTo>
                  <a:cubicBezTo>
                    <a:pt x="711" y="1059"/>
                    <a:pt x="941" y="1118"/>
                    <a:pt x="1171" y="1125"/>
                  </a:cubicBezTo>
                  <a:cubicBezTo>
                    <a:pt x="810" y="1085"/>
                    <a:pt x="369" y="895"/>
                    <a:pt x="231" y="592"/>
                  </a:cubicBezTo>
                  <a:cubicBezTo>
                    <a:pt x="100" y="310"/>
                    <a:pt x="402" y="34"/>
                    <a:pt x="43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67"/>
            <p:cNvSpPr/>
            <p:nvPr/>
          </p:nvSpPr>
          <p:spPr>
            <a:xfrm>
              <a:off x="5769404" y="3413537"/>
              <a:ext cx="456090" cy="263352"/>
            </a:xfrm>
            <a:custGeom>
              <a:avLst/>
              <a:gdLst/>
              <a:ahLst/>
              <a:cxnLst/>
              <a:rect l="l" t="t" r="r" b="b"/>
              <a:pathLst>
                <a:path w="9908" h="5721" extrusionOk="0">
                  <a:moveTo>
                    <a:pt x="4957" y="1"/>
                  </a:moveTo>
                  <a:cubicBezTo>
                    <a:pt x="3688" y="1"/>
                    <a:pt x="2420" y="280"/>
                    <a:pt x="1453" y="839"/>
                  </a:cubicBezTo>
                  <a:cubicBezTo>
                    <a:pt x="908" y="1161"/>
                    <a:pt x="513" y="1529"/>
                    <a:pt x="276" y="1937"/>
                  </a:cubicBezTo>
                  <a:lnTo>
                    <a:pt x="0" y="1937"/>
                  </a:lnTo>
                  <a:lnTo>
                    <a:pt x="0" y="2943"/>
                  </a:lnTo>
                  <a:cubicBezTo>
                    <a:pt x="33" y="3653"/>
                    <a:pt x="520" y="4343"/>
                    <a:pt x="1447" y="4882"/>
                  </a:cubicBezTo>
                  <a:cubicBezTo>
                    <a:pt x="2413" y="5441"/>
                    <a:pt x="3682" y="5720"/>
                    <a:pt x="4950" y="5720"/>
                  </a:cubicBezTo>
                  <a:cubicBezTo>
                    <a:pt x="6218" y="5720"/>
                    <a:pt x="7485" y="5441"/>
                    <a:pt x="8448" y="4882"/>
                  </a:cubicBezTo>
                  <a:cubicBezTo>
                    <a:pt x="9382" y="4350"/>
                    <a:pt x="9862" y="3653"/>
                    <a:pt x="9908" y="2943"/>
                  </a:cubicBezTo>
                  <a:lnTo>
                    <a:pt x="9908" y="1937"/>
                  </a:lnTo>
                  <a:lnTo>
                    <a:pt x="9645" y="1937"/>
                  </a:lnTo>
                  <a:cubicBezTo>
                    <a:pt x="9401" y="1529"/>
                    <a:pt x="9007" y="1161"/>
                    <a:pt x="8461" y="839"/>
                  </a:cubicBezTo>
                  <a:cubicBezTo>
                    <a:pt x="7495" y="280"/>
                    <a:pt x="6226" y="1"/>
                    <a:pt x="4957"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67"/>
            <p:cNvSpPr/>
            <p:nvPr/>
          </p:nvSpPr>
          <p:spPr>
            <a:xfrm>
              <a:off x="5769404" y="3413537"/>
              <a:ext cx="456090" cy="263352"/>
            </a:xfrm>
            <a:custGeom>
              <a:avLst/>
              <a:gdLst/>
              <a:ahLst/>
              <a:cxnLst/>
              <a:rect l="l" t="t" r="r" b="b"/>
              <a:pathLst>
                <a:path w="9908" h="5721" extrusionOk="0">
                  <a:moveTo>
                    <a:pt x="4957" y="1"/>
                  </a:moveTo>
                  <a:cubicBezTo>
                    <a:pt x="3688" y="1"/>
                    <a:pt x="2420" y="280"/>
                    <a:pt x="1453" y="839"/>
                  </a:cubicBezTo>
                  <a:cubicBezTo>
                    <a:pt x="908" y="1161"/>
                    <a:pt x="513" y="1529"/>
                    <a:pt x="276" y="1937"/>
                  </a:cubicBezTo>
                  <a:lnTo>
                    <a:pt x="0" y="1937"/>
                  </a:lnTo>
                  <a:lnTo>
                    <a:pt x="0" y="2943"/>
                  </a:lnTo>
                  <a:cubicBezTo>
                    <a:pt x="33" y="3653"/>
                    <a:pt x="520" y="4343"/>
                    <a:pt x="1447" y="4882"/>
                  </a:cubicBezTo>
                  <a:cubicBezTo>
                    <a:pt x="2413" y="5441"/>
                    <a:pt x="3682" y="5720"/>
                    <a:pt x="4950" y="5720"/>
                  </a:cubicBezTo>
                  <a:cubicBezTo>
                    <a:pt x="6218" y="5720"/>
                    <a:pt x="7485" y="5441"/>
                    <a:pt x="8448" y="4882"/>
                  </a:cubicBezTo>
                  <a:cubicBezTo>
                    <a:pt x="9382" y="4350"/>
                    <a:pt x="9862" y="3653"/>
                    <a:pt x="9908" y="2943"/>
                  </a:cubicBezTo>
                  <a:lnTo>
                    <a:pt x="9908" y="1937"/>
                  </a:lnTo>
                  <a:lnTo>
                    <a:pt x="9645" y="1937"/>
                  </a:lnTo>
                  <a:cubicBezTo>
                    <a:pt x="9401" y="1529"/>
                    <a:pt x="9007" y="1161"/>
                    <a:pt x="8461" y="839"/>
                  </a:cubicBezTo>
                  <a:cubicBezTo>
                    <a:pt x="7495" y="280"/>
                    <a:pt x="6226" y="1"/>
                    <a:pt x="4957"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67"/>
            <p:cNvSpPr/>
            <p:nvPr/>
          </p:nvSpPr>
          <p:spPr>
            <a:xfrm>
              <a:off x="5769404" y="3413721"/>
              <a:ext cx="228229" cy="263306"/>
            </a:xfrm>
            <a:custGeom>
              <a:avLst/>
              <a:gdLst/>
              <a:ahLst/>
              <a:cxnLst/>
              <a:rect l="l" t="t" r="r" b="b"/>
              <a:pathLst>
                <a:path w="4958" h="5720" extrusionOk="0">
                  <a:moveTo>
                    <a:pt x="4951" y="0"/>
                  </a:moveTo>
                  <a:lnTo>
                    <a:pt x="4951" y="0"/>
                  </a:lnTo>
                  <a:lnTo>
                    <a:pt x="4951" y="0"/>
                  </a:lnTo>
                  <a:cubicBezTo>
                    <a:pt x="4953" y="0"/>
                    <a:pt x="4955" y="0"/>
                    <a:pt x="4957" y="0"/>
                  </a:cubicBezTo>
                  <a:close/>
                  <a:moveTo>
                    <a:pt x="4951" y="0"/>
                  </a:moveTo>
                  <a:lnTo>
                    <a:pt x="4951" y="0"/>
                  </a:lnTo>
                  <a:cubicBezTo>
                    <a:pt x="3691" y="1"/>
                    <a:pt x="2418" y="277"/>
                    <a:pt x="1453" y="835"/>
                  </a:cubicBezTo>
                  <a:cubicBezTo>
                    <a:pt x="908" y="1157"/>
                    <a:pt x="513" y="1525"/>
                    <a:pt x="276" y="1933"/>
                  </a:cubicBezTo>
                  <a:lnTo>
                    <a:pt x="0" y="1933"/>
                  </a:lnTo>
                  <a:lnTo>
                    <a:pt x="0" y="2939"/>
                  </a:lnTo>
                  <a:cubicBezTo>
                    <a:pt x="33" y="3649"/>
                    <a:pt x="520" y="4339"/>
                    <a:pt x="1447" y="4878"/>
                  </a:cubicBezTo>
                  <a:cubicBezTo>
                    <a:pt x="2420" y="5437"/>
                    <a:pt x="3682" y="5720"/>
                    <a:pt x="4951" y="5720"/>
                  </a:cubicBezTo>
                  <a:lnTo>
                    <a:pt x="4951"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67"/>
            <p:cNvSpPr/>
            <p:nvPr/>
          </p:nvSpPr>
          <p:spPr>
            <a:xfrm>
              <a:off x="5769404" y="3434895"/>
              <a:ext cx="103849" cy="220035"/>
            </a:xfrm>
            <a:custGeom>
              <a:avLst/>
              <a:gdLst/>
              <a:ahLst/>
              <a:cxnLst/>
              <a:rect l="l" t="t" r="r" b="b"/>
              <a:pathLst>
                <a:path w="2256" h="4780" extrusionOk="0">
                  <a:moveTo>
                    <a:pt x="2249" y="0"/>
                  </a:moveTo>
                  <a:lnTo>
                    <a:pt x="2249" y="3"/>
                  </a:lnTo>
                  <a:lnTo>
                    <a:pt x="2249" y="3"/>
                  </a:lnTo>
                  <a:cubicBezTo>
                    <a:pt x="2251" y="2"/>
                    <a:pt x="2253" y="1"/>
                    <a:pt x="2255" y="0"/>
                  </a:cubicBezTo>
                  <a:close/>
                  <a:moveTo>
                    <a:pt x="2249" y="3"/>
                  </a:moveTo>
                  <a:lnTo>
                    <a:pt x="2249" y="3"/>
                  </a:lnTo>
                  <a:cubicBezTo>
                    <a:pt x="1968" y="107"/>
                    <a:pt x="1701" y="231"/>
                    <a:pt x="1453" y="368"/>
                  </a:cubicBezTo>
                  <a:cubicBezTo>
                    <a:pt x="908" y="691"/>
                    <a:pt x="513" y="1059"/>
                    <a:pt x="276" y="1460"/>
                  </a:cubicBezTo>
                  <a:lnTo>
                    <a:pt x="0" y="1460"/>
                  </a:lnTo>
                  <a:lnTo>
                    <a:pt x="0" y="2472"/>
                  </a:lnTo>
                  <a:cubicBezTo>
                    <a:pt x="33" y="3176"/>
                    <a:pt x="520" y="3873"/>
                    <a:pt x="1447" y="4412"/>
                  </a:cubicBezTo>
                  <a:cubicBezTo>
                    <a:pt x="1696" y="4550"/>
                    <a:pt x="1966" y="4675"/>
                    <a:pt x="2249" y="4780"/>
                  </a:cubicBezTo>
                  <a:lnTo>
                    <a:pt x="2249" y="3"/>
                  </a:ln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67"/>
            <p:cNvSpPr/>
            <p:nvPr/>
          </p:nvSpPr>
          <p:spPr>
            <a:xfrm>
              <a:off x="6121957" y="3434895"/>
              <a:ext cx="103849" cy="220035"/>
            </a:xfrm>
            <a:custGeom>
              <a:avLst/>
              <a:gdLst/>
              <a:ahLst/>
              <a:cxnLst/>
              <a:rect l="l" t="t" r="r" b="b"/>
              <a:pathLst>
                <a:path w="2256" h="4780" extrusionOk="0">
                  <a:moveTo>
                    <a:pt x="0" y="0"/>
                  </a:moveTo>
                  <a:lnTo>
                    <a:pt x="0" y="4780"/>
                  </a:lnTo>
                  <a:cubicBezTo>
                    <a:pt x="283" y="4675"/>
                    <a:pt x="553" y="4550"/>
                    <a:pt x="796" y="4412"/>
                  </a:cubicBezTo>
                  <a:cubicBezTo>
                    <a:pt x="1736" y="3873"/>
                    <a:pt x="2222" y="3176"/>
                    <a:pt x="2255" y="2472"/>
                  </a:cubicBezTo>
                  <a:lnTo>
                    <a:pt x="2255" y="1460"/>
                  </a:lnTo>
                  <a:lnTo>
                    <a:pt x="1986" y="1460"/>
                  </a:lnTo>
                  <a:cubicBezTo>
                    <a:pt x="1742" y="1059"/>
                    <a:pt x="1348" y="691"/>
                    <a:pt x="802" y="368"/>
                  </a:cubicBezTo>
                  <a:cubicBezTo>
                    <a:pt x="553" y="230"/>
                    <a:pt x="283" y="105"/>
                    <a:pt x="0"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67"/>
            <p:cNvSpPr/>
            <p:nvPr/>
          </p:nvSpPr>
          <p:spPr>
            <a:xfrm>
              <a:off x="5747585" y="3370867"/>
              <a:ext cx="497888" cy="263490"/>
            </a:xfrm>
            <a:custGeom>
              <a:avLst/>
              <a:gdLst/>
              <a:ahLst/>
              <a:cxnLst/>
              <a:rect l="l" t="t" r="r" b="b"/>
              <a:pathLst>
                <a:path w="10816" h="5724" extrusionOk="0">
                  <a:moveTo>
                    <a:pt x="5430" y="1"/>
                  </a:moveTo>
                  <a:cubicBezTo>
                    <a:pt x="4162" y="1"/>
                    <a:pt x="2894" y="280"/>
                    <a:pt x="1927" y="839"/>
                  </a:cubicBezTo>
                  <a:cubicBezTo>
                    <a:pt x="1" y="1957"/>
                    <a:pt x="1" y="3765"/>
                    <a:pt x="1927" y="4882"/>
                  </a:cubicBezTo>
                  <a:cubicBezTo>
                    <a:pt x="2897" y="5442"/>
                    <a:pt x="4166" y="5723"/>
                    <a:pt x="5435" y="5723"/>
                  </a:cubicBezTo>
                  <a:cubicBezTo>
                    <a:pt x="6385" y="5723"/>
                    <a:pt x="7335" y="5566"/>
                    <a:pt x="8160" y="5250"/>
                  </a:cubicBezTo>
                  <a:cubicBezTo>
                    <a:pt x="8186" y="5244"/>
                    <a:pt x="8206" y="5237"/>
                    <a:pt x="8232" y="5217"/>
                  </a:cubicBezTo>
                  <a:cubicBezTo>
                    <a:pt x="8482" y="5119"/>
                    <a:pt x="8718" y="5007"/>
                    <a:pt x="8929" y="4882"/>
                  </a:cubicBezTo>
                  <a:cubicBezTo>
                    <a:pt x="10539" y="3955"/>
                    <a:pt x="10816" y="2542"/>
                    <a:pt x="9737" y="1450"/>
                  </a:cubicBezTo>
                  <a:cubicBezTo>
                    <a:pt x="9520" y="1234"/>
                    <a:pt x="9251" y="1030"/>
                    <a:pt x="8929" y="839"/>
                  </a:cubicBezTo>
                  <a:cubicBezTo>
                    <a:pt x="7966" y="280"/>
                    <a:pt x="6698" y="1"/>
                    <a:pt x="5430"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67"/>
            <p:cNvSpPr/>
            <p:nvPr/>
          </p:nvSpPr>
          <p:spPr>
            <a:xfrm>
              <a:off x="5747585" y="3370867"/>
              <a:ext cx="497888" cy="263490"/>
            </a:xfrm>
            <a:custGeom>
              <a:avLst/>
              <a:gdLst/>
              <a:ahLst/>
              <a:cxnLst/>
              <a:rect l="l" t="t" r="r" b="b"/>
              <a:pathLst>
                <a:path w="10816" h="5724" extrusionOk="0">
                  <a:moveTo>
                    <a:pt x="5430" y="1"/>
                  </a:moveTo>
                  <a:cubicBezTo>
                    <a:pt x="4162" y="1"/>
                    <a:pt x="2894" y="280"/>
                    <a:pt x="1927" y="839"/>
                  </a:cubicBezTo>
                  <a:cubicBezTo>
                    <a:pt x="1" y="1957"/>
                    <a:pt x="1" y="3765"/>
                    <a:pt x="1927" y="4882"/>
                  </a:cubicBezTo>
                  <a:cubicBezTo>
                    <a:pt x="2897" y="5442"/>
                    <a:pt x="4166" y="5723"/>
                    <a:pt x="5435" y="5723"/>
                  </a:cubicBezTo>
                  <a:cubicBezTo>
                    <a:pt x="6385" y="5723"/>
                    <a:pt x="7335" y="5566"/>
                    <a:pt x="8160" y="5250"/>
                  </a:cubicBezTo>
                  <a:cubicBezTo>
                    <a:pt x="8186" y="5244"/>
                    <a:pt x="8206" y="5237"/>
                    <a:pt x="8232" y="5217"/>
                  </a:cubicBezTo>
                  <a:cubicBezTo>
                    <a:pt x="8482" y="5119"/>
                    <a:pt x="8718" y="5007"/>
                    <a:pt x="8929" y="4882"/>
                  </a:cubicBezTo>
                  <a:cubicBezTo>
                    <a:pt x="10539" y="3955"/>
                    <a:pt x="10816" y="2542"/>
                    <a:pt x="9737" y="1450"/>
                  </a:cubicBezTo>
                  <a:cubicBezTo>
                    <a:pt x="9520" y="1234"/>
                    <a:pt x="9251" y="1030"/>
                    <a:pt x="8929" y="839"/>
                  </a:cubicBezTo>
                  <a:cubicBezTo>
                    <a:pt x="7966" y="280"/>
                    <a:pt x="6698" y="1"/>
                    <a:pt x="5430" y="1"/>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67"/>
            <p:cNvSpPr/>
            <p:nvPr/>
          </p:nvSpPr>
          <p:spPr>
            <a:xfrm>
              <a:off x="6126468" y="3437611"/>
              <a:ext cx="118810" cy="173450"/>
            </a:xfrm>
            <a:custGeom>
              <a:avLst/>
              <a:gdLst/>
              <a:ahLst/>
              <a:cxnLst/>
              <a:rect l="l" t="t" r="r" b="b"/>
              <a:pathLst>
                <a:path w="2581" h="3768" extrusionOk="0">
                  <a:moveTo>
                    <a:pt x="1506" y="0"/>
                  </a:moveTo>
                  <a:lnTo>
                    <a:pt x="1506" y="0"/>
                  </a:lnTo>
                  <a:cubicBezTo>
                    <a:pt x="1515" y="9"/>
                    <a:pt x="1523" y="17"/>
                    <a:pt x="1531" y="26"/>
                  </a:cubicBezTo>
                  <a:lnTo>
                    <a:pt x="1531" y="26"/>
                  </a:lnTo>
                  <a:cubicBezTo>
                    <a:pt x="1518" y="11"/>
                    <a:pt x="1509" y="2"/>
                    <a:pt x="1506" y="0"/>
                  </a:cubicBezTo>
                  <a:close/>
                  <a:moveTo>
                    <a:pt x="1531" y="26"/>
                  </a:moveTo>
                  <a:cubicBezTo>
                    <a:pt x="1655" y="163"/>
                    <a:pt x="2186" y="837"/>
                    <a:pt x="2026" y="1762"/>
                  </a:cubicBezTo>
                  <a:cubicBezTo>
                    <a:pt x="1848" y="2748"/>
                    <a:pt x="481" y="3570"/>
                    <a:pt x="1" y="3767"/>
                  </a:cubicBezTo>
                  <a:cubicBezTo>
                    <a:pt x="251" y="3669"/>
                    <a:pt x="487" y="3557"/>
                    <a:pt x="698" y="3432"/>
                  </a:cubicBezTo>
                  <a:cubicBezTo>
                    <a:pt x="2309" y="2512"/>
                    <a:pt x="2580" y="1114"/>
                    <a:pt x="1531" y="26"/>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67"/>
            <p:cNvSpPr/>
            <p:nvPr/>
          </p:nvSpPr>
          <p:spPr>
            <a:xfrm>
              <a:off x="5749749" y="3394020"/>
              <a:ext cx="118948" cy="173773"/>
            </a:xfrm>
            <a:custGeom>
              <a:avLst/>
              <a:gdLst/>
              <a:ahLst/>
              <a:cxnLst/>
              <a:rect l="l" t="t" r="r" b="b"/>
              <a:pathLst>
                <a:path w="2584" h="3775" extrusionOk="0">
                  <a:moveTo>
                    <a:pt x="2584" y="1"/>
                  </a:moveTo>
                  <a:lnTo>
                    <a:pt x="2584" y="1"/>
                  </a:lnTo>
                  <a:cubicBezTo>
                    <a:pt x="2334" y="99"/>
                    <a:pt x="2097" y="211"/>
                    <a:pt x="1887" y="336"/>
                  </a:cubicBezTo>
                  <a:cubicBezTo>
                    <a:pt x="277" y="1263"/>
                    <a:pt x="0" y="2675"/>
                    <a:pt x="1077" y="3773"/>
                  </a:cubicBezTo>
                  <a:lnTo>
                    <a:pt x="1077" y="3773"/>
                  </a:lnTo>
                  <a:cubicBezTo>
                    <a:pt x="1035" y="3730"/>
                    <a:pt x="384" y="3018"/>
                    <a:pt x="559" y="2006"/>
                  </a:cubicBezTo>
                  <a:cubicBezTo>
                    <a:pt x="736" y="1020"/>
                    <a:pt x="2104" y="198"/>
                    <a:pt x="2584" y="1"/>
                  </a:cubicBezTo>
                  <a:close/>
                  <a:moveTo>
                    <a:pt x="1077" y="3773"/>
                  </a:moveTo>
                  <a:cubicBezTo>
                    <a:pt x="1077" y="3774"/>
                    <a:pt x="1078" y="3774"/>
                    <a:pt x="1078" y="3774"/>
                  </a:cubicBezTo>
                  <a:cubicBezTo>
                    <a:pt x="1078" y="3774"/>
                    <a:pt x="1077" y="3773"/>
                    <a:pt x="1077" y="3773"/>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67"/>
            <p:cNvSpPr/>
            <p:nvPr/>
          </p:nvSpPr>
          <p:spPr>
            <a:xfrm>
              <a:off x="5785745" y="3380395"/>
              <a:ext cx="423729" cy="244294"/>
            </a:xfrm>
            <a:custGeom>
              <a:avLst/>
              <a:gdLst/>
              <a:ahLst/>
              <a:cxnLst/>
              <a:rect l="l" t="t" r="r" b="b"/>
              <a:pathLst>
                <a:path w="9205" h="5307" extrusionOk="0">
                  <a:moveTo>
                    <a:pt x="4602" y="1"/>
                  </a:moveTo>
                  <a:cubicBezTo>
                    <a:pt x="2058" y="1"/>
                    <a:pt x="0" y="1191"/>
                    <a:pt x="0" y="2650"/>
                  </a:cubicBezTo>
                  <a:cubicBezTo>
                    <a:pt x="0" y="4116"/>
                    <a:pt x="2058" y="5306"/>
                    <a:pt x="4602" y="5306"/>
                  </a:cubicBezTo>
                  <a:cubicBezTo>
                    <a:pt x="7147" y="5306"/>
                    <a:pt x="9204" y="4116"/>
                    <a:pt x="9204" y="2650"/>
                  </a:cubicBezTo>
                  <a:cubicBezTo>
                    <a:pt x="9204" y="1191"/>
                    <a:pt x="7147" y="1"/>
                    <a:pt x="4602"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67"/>
            <p:cNvSpPr/>
            <p:nvPr/>
          </p:nvSpPr>
          <p:spPr>
            <a:xfrm>
              <a:off x="5785745" y="3380395"/>
              <a:ext cx="423729" cy="244294"/>
            </a:xfrm>
            <a:custGeom>
              <a:avLst/>
              <a:gdLst/>
              <a:ahLst/>
              <a:cxnLst/>
              <a:rect l="l" t="t" r="r" b="b"/>
              <a:pathLst>
                <a:path w="9205" h="5307" extrusionOk="0">
                  <a:moveTo>
                    <a:pt x="4602" y="1"/>
                  </a:moveTo>
                  <a:cubicBezTo>
                    <a:pt x="2058" y="1"/>
                    <a:pt x="0" y="1191"/>
                    <a:pt x="0" y="2650"/>
                  </a:cubicBezTo>
                  <a:cubicBezTo>
                    <a:pt x="0" y="4116"/>
                    <a:pt x="2058" y="5306"/>
                    <a:pt x="4602" y="5306"/>
                  </a:cubicBezTo>
                  <a:cubicBezTo>
                    <a:pt x="7147" y="5306"/>
                    <a:pt x="9204" y="4116"/>
                    <a:pt x="9204" y="2650"/>
                  </a:cubicBezTo>
                  <a:cubicBezTo>
                    <a:pt x="9204" y="1191"/>
                    <a:pt x="7147" y="1"/>
                    <a:pt x="46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67"/>
            <p:cNvSpPr/>
            <p:nvPr/>
          </p:nvSpPr>
          <p:spPr>
            <a:xfrm>
              <a:off x="5996062" y="3410361"/>
              <a:ext cx="220956" cy="132021"/>
            </a:xfrm>
            <a:custGeom>
              <a:avLst/>
              <a:gdLst/>
              <a:ahLst/>
              <a:cxnLst/>
              <a:rect l="l" t="t" r="r" b="b"/>
              <a:pathLst>
                <a:path w="4800" h="2868" extrusionOk="0">
                  <a:moveTo>
                    <a:pt x="3084" y="1"/>
                  </a:moveTo>
                  <a:cubicBezTo>
                    <a:pt x="3268" y="310"/>
                    <a:pt x="3209" y="645"/>
                    <a:pt x="2117" y="711"/>
                  </a:cubicBezTo>
                  <a:cubicBezTo>
                    <a:pt x="0" y="836"/>
                    <a:pt x="2689" y="2867"/>
                    <a:pt x="2689" y="2867"/>
                  </a:cubicBezTo>
                  <a:cubicBezTo>
                    <a:pt x="2689" y="2867"/>
                    <a:pt x="3341" y="2552"/>
                    <a:pt x="3869" y="2552"/>
                  </a:cubicBezTo>
                  <a:cubicBezTo>
                    <a:pt x="4104" y="2552"/>
                    <a:pt x="4314" y="2615"/>
                    <a:pt x="4431" y="2795"/>
                  </a:cubicBezTo>
                  <a:cubicBezTo>
                    <a:pt x="4800" y="2111"/>
                    <a:pt x="4675" y="1355"/>
                    <a:pt x="4070" y="711"/>
                  </a:cubicBezTo>
                  <a:cubicBezTo>
                    <a:pt x="3952" y="599"/>
                    <a:pt x="3820" y="481"/>
                    <a:pt x="3682" y="369"/>
                  </a:cubicBezTo>
                  <a:cubicBezTo>
                    <a:pt x="3570" y="283"/>
                    <a:pt x="3445" y="205"/>
                    <a:pt x="3314" y="119"/>
                  </a:cubicBezTo>
                  <a:cubicBezTo>
                    <a:pt x="3242" y="80"/>
                    <a:pt x="3163" y="40"/>
                    <a:pt x="30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67"/>
            <p:cNvSpPr/>
            <p:nvPr/>
          </p:nvSpPr>
          <p:spPr>
            <a:xfrm>
              <a:off x="6147688" y="3451650"/>
              <a:ext cx="64492" cy="61776"/>
            </a:xfrm>
            <a:custGeom>
              <a:avLst/>
              <a:gdLst/>
              <a:ahLst/>
              <a:cxnLst/>
              <a:rect l="l" t="t" r="r" b="b"/>
              <a:pathLst>
                <a:path w="1401" h="1342" extrusionOk="0">
                  <a:moveTo>
                    <a:pt x="541" y="1"/>
                  </a:moveTo>
                  <a:cubicBezTo>
                    <a:pt x="521" y="1"/>
                    <a:pt x="500" y="2"/>
                    <a:pt x="480" y="4"/>
                  </a:cubicBezTo>
                  <a:cubicBezTo>
                    <a:pt x="158" y="37"/>
                    <a:pt x="0" y="366"/>
                    <a:pt x="125" y="734"/>
                  </a:cubicBezTo>
                  <a:cubicBezTo>
                    <a:pt x="237" y="1076"/>
                    <a:pt x="566" y="1342"/>
                    <a:pt x="869" y="1342"/>
                  </a:cubicBezTo>
                  <a:cubicBezTo>
                    <a:pt x="886" y="1342"/>
                    <a:pt x="903" y="1341"/>
                    <a:pt x="921" y="1339"/>
                  </a:cubicBezTo>
                  <a:cubicBezTo>
                    <a:pt x="1243" y="1306"/>
                    <a:pt x="1400" y="977"/>
                    <a:pt x="1276" y="603"/>
                  </a:cubicBezTo>
                  <a:cubicBezTo>
                    <a:pt x="1159" y="259"/>
                    <a:pt x="835" y="1"/>
                    <a:pt x="5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67"/>
            <p:cNvSpPr/>
            <p:nvPr/>
          </p:nvSpPr>
          <p:spPr>
            <a:xfrm>
              <a:off x="5773915" y="3415838"/>
              <a:ext cx="282732" cy="209448"/>
            </a:xfrm>
            <a:custGeom>
              <a:avLst/>
              <a:gdLst/>
              <a:ahLst/>
              <a:cxnLst/>
              <a:rect l="l" t="t" r="r" b="b"/>
              <a:pathLst>
                <a:path w="6142" h="4550" extrusionOk="0">
                  <a:moveTo>
                    <a:pt x="1618" y="0"/>
                  </a:moveTo>
                  <a:lnTo>
                    <a:pt x="1618" y="0"/>
                  </a:lnTo>
                  <a:cubicBezTo>
                    <a:pt x="1487" y="79"/>
                    <a:pt x="1368" y="158"/>
                    <a:pt x="1250" y="243"/>
                  </a:cubicBezTo>
                  <a:cubicBezTo>
                    <a:pt x="1171" y="296"/>
                    <a:pt x="1092" y="355"/>
                    <a:pt x="1027" y="421"/>
                  </a:cubicBezTo>
                  <a:cubicBezTo>
                    <a:pt x="1" y="1308"/>
                    <a:pt x="1" y="2479"/>
                    <a:pt x="1027" y="3366"/>
                  </a:cubicBezTo>
                  <a:cubicBezTo>
                    <a:pt x="1092" y="3419"/>
                    <a:pt x="1178" y="3484"/>
                    <a:pt x="1250" y="3544"/>
                  </a:cubicBezTo>
                  <a:cubicBezTo>
                    <a:pt x="1355" y="3616"/>
                    <a:pt x="1474" y="3695"/>
                    <a:pt x="1598" y="3767"/>
                  </a:cubicBezTo>
                  <a:cubicBezTo>
                    <a:pt x="1710" y="3833"/>
                    <a:pt x="1835" y="3899"/>
                    <a:pt x="1960" y="3958"/>
                  </a:cubicBezTo>
                  <a:cubicBezTo>
                    <a:pt x="2059" y="4004"/>
                    <a:pt x="2164" y="4043"/>
                    <a:pt x="2269" y="4089"/>
                  </a:cubicBezTo>
                  <a:cubicBezTo>
                    <a:pt x="2374" y="4129"/>
                    <a:pt x="2486" y="4168"/>
                    <a:pt x="2591" y="4201"/>
                  </a:cubicBezTo>
                  <a:cubicBezTo>
                    <a:pt x="2920" y="4306"/>
                    <a:pt x="3262" y="4392"/>
                    <a:pt x="3617" y="4451"/>
                  </a:cubicBezTo>
                  <a:cubicBezTo>
                    <a:pt x="3689" y="4457"/>
                    <a:pt x="3775" y="4471"/>
                    <a:pt x="3847" y="4484"/>
                  </a:cubicBezTo>
                  <a:cubicBezTo>
                    <a:pt x="4182" y="4523"/>
                    <a:pt x="4531" y="4549"/>
                    <a:pt x="4872" y="4549"/>
                  </a:cubicBezTo>
                  <a:cubicBezTo>
                    <a:pt x="5300" y="4549"/>
                    <a:pt x="5721" y="4517"/>
                    <a:pt x="6135" y="4438"/>
                  </a:cubicBezTo>
                  <a:cubicBezTo>
                    <a:pt x="6141" y="4431"/>
                    <a:pt x="5582" y="4326"/>
                    <a:pt x="5681" y="3807"/>
                  </a:cubicBezTo>
                  <a:cubicBezTo>
                    <a:pt x="5576" y="3018"/>
                    <a:pt x="2131" y="842"/>
                    <a:pt x="2131" y="842"/>
                  </a:cubicBezTo>
                  <a:cubicBezTo>
                    <a:pt x="2131" y="842"/>
                    <a:pt x="1368" y="539"/>
                    <a:pt x="1618"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67"/>
            <p:cNvSpPr/>
            <p:nvPr/>
          </p:nvSpPr>
          <p:spPr>
            <a:xfrm>
              <a:off x="5771798" y="3415838"/>
              <a:ext cx="282732" cy="209448"/>
            </a:xfrm>
            <a:custGeom>
              <a:avLst/>
              <a:gdLst/>
              <a:ahLst/>
              <a:cxnLst/>
              <a:rect l="l" t="t" r="r" b="b"/>
              <a:pathLst>
                <a:path w="6142" h="4550" extrusionOk="0">
                  <a:moveTo>
                    <a:pt x="1618" y="0"/>
                  </a:moveTo>
                  <a:cubicBezTo>
                    <a:pt x="1487" y="79"/>
                    <a:pt x="1362" y="158"/>
                    <a:pt x="1250" y="243"/>
                  </a:cubicBezTo>
                  <a:cubicBezTo>
                    <a:pt x="1165" y="296"/>
                    <a:pt x="1092" y="355"/>
                    <a:pt x="1026" y="421"/>
                  </a:cubicBezTo>
                  <a:cubicBezTo>
                    <a:pt x="1" y="1308"/>
                    <a:pt x="1" y="2479"/>
                    <a:pt x="1026" y="3366"/>
                  </a:cubicBezTo>
                  <a:cubicBezTo>
                    <a:pt x="1092" y="3419"/>
                    <a:pt x="1171" y="3484"/>
                    <a:pt x="1250" y="3544"/>
                  </a:cubicBezTo>
                  <a:cubicBezTo>
                    <a:pt x="1355" y="3616"/>
                    <a:pt x="1467" y="3695"/>
                    <a:pt x="1592" y="3767"/>
                  </a:cubicBezTo>
                  <a:cubicBezTo>
                    <a:pt x="1710" y="3833"/>
                    <a:pt x="1829" y="3899"/>
                    <a:pt x="1953" y="3958"/>
                  </a:cubicBezTo>
                  <a:cubicBezTo>
                    <a:pt x="2052" y="4004"/>
                    <a:pt x="2157" y="4043"/>
                    <a:pt x="2269" y="4089"/>
                  </a:cubicBezTo>
                  <a:cubicBezTo>
                    <a:pt x="2374" y="4129"/>
                    <a:pt x="2479" y="4168"/>
                    <a:pt x="2585" y="4201"/>
                  </a:cubicBezTo>
                  <a:cubicBezTo>
                    <a:pt x="2913" y="4306"/>
                    <a:pt x="3262" y="4392"/>
                    <a:pt x="3617" y="4451"/>
                  </a:cubicBezTo>
                  <a:cubicBezTo>
                    <a:pt x="3689" y="4457"/>
                    <a:pt x="3768" y="4471"/>
                    <a:pt x="3847" y="4484"/>
                  </a:cubicBezTo>
                  <a:cubicBezTo>
                    <a:pt x="4182" y="4523"/>
                    <a:pt x="4524" y="4549"/>
                    <a:pt x="4872" y="4549"/>
                  </a:cubicBezTo>
                  <a:cubicBezTo>
                    <a:pt x="5300" y="4549"/>
                    <a:pt x="5720" y="4517"/>
                    <a:pt x="6128" y="4438"/>
                  </a:cubicBezTo>
                  <a:cubicBezTo>
                    <a:pt x="6141" y="4431"/>
                    <a:pt x="5582" y="4326"/>
                    <a:pt x="5674" y="3807"/>
                  </a:cubicBezTo>
                  <a:cubicBezTo>
                    <a:pt x="5569" y="3018"/>
                    <a:pt x="2124" y="842"/>
                    <a:pt x="2124" y="842"/>
                  </a:cubicBezTo>
                  <a:cubicBezTo>
                    <a:pt x="2124" y="842"/>
                    <a:pt x="1362" y="539"/>
                    <a:pt x="16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67"/>
            <p:cNvSpPr/>
            <p:nvPr/>
          </p:nvSpPr>
          <p:spPr>
            <a:xfrm>
              <a:off x="5824457" y="3411143"/>
              <a:ext cx="346256" cy="182519"/>
            </a:xfrm>
            <a:custGeom>
              <a:avLst/>
              <a:gdLst/>
              <a:ahLst/>
              <a:cxnLst/>
              <a:rect l="l" t="t" r="r" b="b"/>
              <a:pathLst>
                <a:path w="7522" h="3965" extrusionOk="0">
                  <a:moveTo>
                    <a:pt x="3765" y="0"/>
                  </a:moveTo>
                  <a:cubicBezTo>
                    <a:pt x="2885" y="0"/>
                    <a:pt x="2004" y="194"/>
                    <a:pt x="1335" y="582"/>
                  </a:cubicBezTo>
                  <a:cubicBezTo>
                    <a:pt x="53" y="1318"/>
                    <a:pt x="1" y="2502"/>
                    <a:pt x="1184" y="3284"/>
                  </a:cubicBezTo>
                  <a:cubicBezTo>
                    <a:pt x="1230" y="3317"/>
                    <a:pt x="1283" y="3350"/>
                    <a:pt x="1335" y="3383"/>
                  </a:cubicBezTo>
                  <a:cubicBezTo>
                    <a:pt x="2006" y="3771"/>
                    <a:pt x="2884" y="3964"/>
                    <a:pt x="3761" y="3964"/>
                  </a:cubicBezTo>
                  <a:cubicBezTo>
                    <a:pt x="4639" y="3964"/>
                    <a:pt x="5517" y="3771"/>
                    <a:pt x="6187" y="3383"/>
                  </a:cubicBezTo>
                  <a:cubicBezTo>
                    <a:pt x="7522" y="2613"/>
                    <a:pt x="7522" y="1351"/>
                    <a:pt x="6187" y="582"/>
                  </a:cubicBezTo>
                  <a:cubicBezTo>
                    <a:pt x="6128" y="549"/>
                    <a:pt x="6069" y="516"/>
                    <a:pt x="6023" y="490"/>
                  </a:cubicBezTo>
                  <a:cubicBezTo>
                    <a:pt x="5378" y="163"/>
                    <a:pt x="4572" y="0"/>
                    <a:pt x="3765"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67"/>
            <p:cNvSpPr/>
            <p:nvPr/>
          </p:nvSpPr>
          <p:spPr>
            <a:xfrm>
              <a:off x="5824457" y="3411143"/>
              <a:ext cx="346256" cy="182519"/>
            </a:xfrm>
            <a:custGeom>
              <a:avLst/>
              <a:gdLst/>
              <a:ahLst/>
              <a:cxnLst/>
              <a:rect l="l" t="t" r="r" b="b"/>
              <a:pathLst>
                <a:path w="7522" h="3965" extrusionOk="0">
                  <a:moveTo>
                    <a:pt x="3765" y="0"/>
                  </a:moveTo>
                  <a:cubicBezTo>
                    <a:pt x="2885" y="0"/>
                    <a:pt x="2004" y="194"/>
                    <a:pt x="1335" y="582"/>
                  </a:cubicBezTo>
                  <a:cubicBezTo>
                    <a:pt x="53" y="1318"/>
                    <a:pt x="1" y="2502"/>
                    <a:pt x="1184" y="3284"/>
                  </a:cubicBezTo>
                  <a:cubicBezTo>
                    <a:pt x="1230" y="3317"/>
                    <a:pt x="1283" y="3350"/>
                    <a:pt x="1335" y="3383"/>
                  </a:cubicBezTo>
                  <a:cubicBezTo>
                    <a:pt x="2006" y="3771"/>
                    <a:pt x="2884" y="3964"/>
                    <a:pt x="3761" y="3964"/>
                  </a:cubicBezTo>
                  <a:cubicBezTo>
                    <a:pt x="4639" y="3964"/>
                    <a:pt x="5517" y="3771"/>
                    <a:pt x="6187" y="3383"/>
                  </a:cubicBezTo>
                  <a:cubicBezTo>
                    <a:pt x="7522" y="2613"/>
                    <a:pt x="7522" y="1351"/>
                    <a:pt x="6187" y="582"/>
                  </a:cubicBezTo>
                  <a:cubicBezTo>
                    <a:pt x="6128" y="549"/>
                    <a:pt x="6069" y="516"/>
                    <a:pt x="6023" y="490"/>
                  </a:cubicBezTo>
                  <a:cubicBezTo>
                    <a:pt x="5378" y="163"/>
                    <a:pt x="4572" y="0"/>
                    <a:pt x="37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67"/>
            <p:cNvSpPr/>
            <p:nvPr/>
          </p:nvSpPr>
          <p:spPr>
            <a:xfrm>
              <a:off x="5832053" y="3415286"/>
              <a:ext cx="331388" cy="174509"/>
            </a:xfrm>
            <a:custGeom>
              <a:avLst/>
              <a:gdLst/>
              <a:ahLst/>
              <a:cxnLst/>
              <a:rect l="l" t="t" r="r" b="b"/>
              <a:pathLst>
                <a:path w="7199" h="3791" extrusionOk="0">
                  <a:moveTo>
                    <a:pt x="3600" y="1"/>
                  </a:moveTo>
                  <a:cubicBezTo>
                    <a:pt x="2760" y="1"/>
                    <a:pt x="1920" y="186"/>
                    <a:pt x="1282" y="558"/>
                  </a:cubicBezTo>
                  <a:cubicBezTo>
                    <a:pt x="0" y="1294"/>
                    <a:pt x="0" y="2497"/>
                    <a:pt x="1282" y="3233"/>
                  </a:cubicBezTo>
                  <a:cubicBezTo>
                    <a:pt x="1923" y="3605"/>
                    <a:pt x="2761" y="3791"/>
                    <a:pt x="3600" y="3791"/>
                  </a:cubicBezTo>
                  <a:cubicBezTo>
                    <a:pt x="4438" y="3791"/>
                    <a:pt x="5276" y="3605"/>
                    <a:pt x="5917" y="3233"/>
                  </a:cubicBezTo>
                  <a:cubicBezTo>
                    <a:pt x="7199" y="2497"/>
                    <a:pt x="7199" y="1294"/>
                    <a:pt x="5917" y="558"/>
                  </a:cubicBezTo>
                  <a:cubicBezTo>
                    <a:pt x="5279" y="186"/>
                    <a:pt x="4439" y="1"/>
                    <a:pt x="3600"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67"/>
            <p:cNvSpPr/>
            <p:nvPr/>
          </p:nvSpPr>
          <p:spPr>
            <a:xfrm>
              <a:off x="5832053" y="3415286"/>
              <a:ext cx="331388" cy="174509"/>
            </a:xfrm>
            <a:custGeom>
              <a:avLst/>
              <a:gdLst/>
              <a:ahLst/>
              <a:cxnLst/>
              <a:rect l="l" t="t" r="r" b="b"/>
              <a:pathLst>
                <a:path w="7199" h="3791" extrusionOk="0">
                  <a:moveTo>
                    <a:pt x="3600" y="1"/>
                  </a:moveTo>
                  <a:cubicBezTo>
                    <a:pt x="2760" y="1"/>
                    <a:pt x="1920" y="186"/>
                    <a:pt x="1282" y="558"/>
                  </a:cubicBezTo>
                  <a:cubicBezTo>
                    <a:pt x="0" y="1294"/>
                    <a:pt x="0" y="2497"/>
                    <a:pt x="1282" y="3233"/>
                  </a:cubicBezTo>
                  <a:cubicBezTo>
                    <a:pt x="1923" y="3605"/>
                    <a:pt x="2761" y="3791"/>
                    <a:pt x="3600" y="3791"/>
                  </a:cubicBezTo>
                  <a:cubicBezTo>
                    <a:pt x="4438" y="3791"/>
                    <a:pt x="5276" y="3605"/>
                    <a:pt x="5917" y="3233"/>
                  </a:cubicBezTo>
                  <a:cubicBezTo>
                    <a:pt x="7199" y="2497"/>
                    <a:pt x="7199" y="1294"/>
                    <a:pt x="5917" y="558"/>
                  </a:cubicBezTo>
                  <a:cubicBezTo>
                    <a:pt x="5279" y="186"/>
                    <a:pt x="4439" y="1"/>
                    <a:pt x="36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67"/>
            <p:cNvSpPr/>
            <p:nvPr/>
          </p:nvSpPr>
          <p:spPr>
            <a:xfrm>
              <a:off x="5848071" y="3439498"/>
              <a:ext cx="299027" cy="150296"/>
            </a:xfrm>
            <a:custGeom>
              <a:avLst/>
              <a:gdLst/>
              <a:ahLst/>
              <a:cxnLst/>
              <a:rect l="l" t="t" r="r" b="b"/>
              <a:pathLst>
                <a:path w="6496" h="3265" extrusionOk="0">
                  <a:moveTo>
                    <a:pt x="3252" y="1"/>
                  </a:moveTo>
                  <a:cubicBezTo>
                    <a:pt x="2413" y="1"/>
                    <a:pt x="1575" y="186"/>
                    <a:pt x="934" y="558"/>
                  </a:cubicBezTo>
                  <a:cubicBezTo>
                    <a:pt x="415" y="860"/>
                    <a:pt x="99" y="1241"/>
                    <a:pt x="1" y="1636"/>
                  </a:cubicBezTo>
                  <a:cubicBezTo>
                    <a:pt x="99" y="2024"/>
                    <a:pt x="408" y="2405"/>
                    <a:pt x="934" y="2707"/>
                  </a:cubicBezTo>
                  <a:cubicBezTo>
                    <a:pt x="1575" y="3079"/>
                    <a:pt x="2413" y="3265"/>
                    <a:pt x="3252" y="3265"/>
                  </a:cubicBezTo>
                  <a:cubicBezTo>
                    <a:pt x="4090" y="3265"/>
                    <a:pt x="4928" y="3079"/>
                    <a:pt x="5569" y="2707"/>
                  </a:cubicBezTo>
                  <a:cubicBezTo>
                    <a:pt x="6095" y="2405"/>
                    <a:pt x="6397" y="2024"/>
                    <a:pt x="6496" y="1636"/>
                  </a:cubicBezTo>
                  <a:cubicBezTo>
                    <a:pt x="6397" y="1241"/>
                    <a:pt x="6095" y="860"/>
                    <a:pt x="5569" y="558"/>
                  </a:cubicBezTo>
                  <a:cubicBezTo>
                    <a:pt x="4928" y="186"/>
                    <a:pt x="4090" y="1"/>
                    <a:pt x="3252"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67"/>
            <p:cNvSpPr/>
            <p:nvPr/>
          </p:nvSpPr>
          <p:spPr>
            <a:xfrm>
              <a:off x="5848071" y="3439498"/>
              <a:ext cx="299027" cy="150296"/>
            </a:xfrm>
            <a:custGeom>
              <a:avLst/>
              <a:gdLst/>
              <a:ahLst/>
              <a:cxnLst/>
              <a:rect l="l" t="t" r="r" b="b"/>
              <a:pathLst>
                <a:path w="6496" h="3265" extrusionOk="0">
                  <a:moveTo>
                    <a:pt x="3252" y="1"/>
                  </a:moveTo>
                  <a:cubicBezTo>
                    <a:pt x="2413" y="1"/>
                    <a:pt x="1575" y="186"/>
                    <a:pt x="934" y="558"/>
                  </a:cubicBezTo>
                  <a:cubicBezTo>
                    <a:pt x="415" y="860"/>
                    <a:pt x="99" y="1241"/>
                    <a:pt x="1" y="1636"/>
                  </a:cubicBezTo>
                  <a:cubicBezTo>
                    <a:pt x="99" y="2024"/>
                    <a:pt x="408" y="2405"/>
                    <a:pt x="934" y="2707"/>
                  </a:cubicBezTo>
                  <a:cubicBezTo>
                    <a:pt x="1575" y="3079"/>
                    <a:pt x="2413" y="3265"/>
                    <a:pt x="3252" y="3265"/>
                  </a:cubicBezTo>
                  <a:cubicBezTo>
                    <a:pt x="4090" y="3265"/>
                    <a:pt x="4928" y="3079"/>
                    <a:pt x="5569" y="2707"/>
                  </a:cubicBezTo>
                  <a:cubicBezTo>
                    <a:pt x="6095" y="2405"/>
                    <a:pt x="6397" y="2024"/>
                    <a:pt x="6496" y="1636"/>
                  </a:cubicBezTo>
                  <a:cubicBezTo>
                    <a:pt x="6397" y="1241"/>
                    <a:pt x="6095" y="860"/>
                    <a:pt x="5569" y="558"/>
                  </a:cubicBezTo>
                  <a:cubicBezTo>
                    <a:pt x="4928" y="186"/>
                    <a:pt x="4090" y="1"/>
                    <a:pt x="3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67"/>
            <p:cNvSpPr/>
            <p:nvPr/>
          </p:nvSpPr>
          <p:spPr>
            <a:xfrm>
              <a:off x="5900133" y="3446080"/>
              <a:ext cx="197664" cy="129259"/>
            </a:xfrm>
            <a:custGeom>
              <a:avLst/>
              <a:gdLst/>
              <a:ahLst/>
              <a:cxnLst/>
              <a:rect l="l" t="t" r="r" b="b"/>
              <a:pathLst>
                <a:path w="4294" h="2808" extrusionOk="0">
                  <a:moveTo>
                    <a:pt x="2913" y="1645"/>
                  </a:moveTo>
                  <a:cubicBezTo>
                    <a:pt x="3012" y="1645"/>
                    <a:pt x="3106" y="1664"/>
                    <a:pt x="3195" y="1710"/>
                  </a:cubicBezTo>
                  <a:cubicBezTo>
                    <a:pt x="3169" y="1736"/>
                    <a:pt x="3156" y="1743"/>
                    <a:pt x="3130" y="1762"/>
                  </a:cubicBezTo>
                  <a:cubicBezTo>
                    <a:pt x="3090" y="1789"/>
                    <a:pt x="3057" y="1802"/>
                    <a:pt x="3011" y="1822"/>
                  </a:cubicBezTo>
                  <a:cubicBezTo>
                    <a:pt x="2872" y="1884"/>
                    <a:pt x="2730" y="1909"/>
                    <a:pt x="2596" y="1909"/>
                  </a:cubicBezTo>
                  <a:cubicBezTo>
                    <a:pt x="2445" y="1909"/>
                    <a:pt x="2304" y="1877"/>
                    <a:pt x="2190" y="1828"/>
                  </a:cubicBezTo>
                  <a:cubicBezTo>
                    <a:pt x="2460" y="1734"/>
                    <a:pt x="2699" y="1645"/>
                    <a:pt x="2913" y="1645"/>
                  </a:cubicBezTo>
                  <a:close/>
                  <a:moveTo>
                    <a:pt x="500" y="1"/>
                  </a:moveTo>
                  <a:lnTo>
                    <a:pt x="0" y="290"/>
                  </a:lnTo>
                  <a:lnTo>
                    <a:pt x="0" y="678"/>
                  </a:lnTo>
                  <a:lnTo>
                    <a:pt x="171" y="776"/>
                  </a:lnTo>
                  <a:cubicBezTo>
                    <a:pt x="119" y="849"/>
                    <a:pt x="99" y="934"/>
                    <a:pt x="99" y="1006"/>
                  </a:cubicBezTo>
                  <a:lnTo>
                    <a:pt x="99" y="1388"/>
                  </a:lnTo>
                  <a:cubicBezTo>
                    <a:pt x="99" y="1552"/>
                    <a:pt x="211" y="1703"/>
                    <a:pt x="447" y="1841"/>
                  </a:cubicBezTo>
                  <a:cubicBezTo>
                    <a:pt x="678" y="1973"/>
                    <a:pt x="921" y="2032"/>
                    <a:pt x="1138" y="2039"/>
                  </a:cubicBezTo>
                  <a:lnTo>
                    <a:pt x="1282" y="2039"/>
                  </a:lnTo>
                  <a:cubicBezTo>
                    <a:pt x="1545" y="2025"/>
                    <a:pt x="1795" y="1960"/>
                    <a:pt x="2025" y="1874"/>
                  </a:cubicBezTo>
                  <a:lnTo>
                    <a:pt x="2176" y="1828"/>
                  </a:lnTo>
                  <a:lnTo>
                    <a:pt x="1756" y="2256"/>
                  </a:lnTo>
                  <a:lnTo>
                    <a:pt x="1756" y="2643"/>
                  </a:lnTo>
                  <a:cubicBezTo>
                    <a:pt x="1991" y="2737"/>
                    <a:pt x="2225" y="2775"/>
                    <a:pt x="2448" y="2775"/>
                  </a:cubicBezTo>
                  <a:cubicBezTo>
                    <a:pt x="2791" y="2775"/>
                    <a:pt x="3110" y="2684"/>
                    <a:pt x="3373" y="2564"/>
                  </a:cubicBezTo>
                  <a:lnTo>
                    <a:pt x="3794" y="2808"/>
                  </a:lnTo>
                  <a:lnTo>
                    <a:pt x="4293" y="2518"/>
                  </a:lnTo>
                  <a:lnTo>
                    <a:pt x="4293" y="2131"/>
                  </a:lnTo>
                  <a:lnTo>
                    <a:pt x="4122" y="2032"/>
                  </a:lnTo>
                  <a:cubicBezTo>
                    <a:pt x="4155" y="1960"/>
                    <a:pt x="4188" y="1874"/>
                    <a:pt x="4188" y="1795"/>
                  </a:cubicBezTo>
                  <a:lnTo>
                    <a:pt x="4188" y="1401"/>
                  </a:lnTo>
                  <a:cubicBezTo>
                    <a:pt x="4188" y="1236"/>
                    <a:pt x="4076" y="1085"/>
                    <a:pt x="3833" y="947"/>
                  </a:cubicBezTo>
                  <a:cubicBezTo>
                    <a:pt x="3833" y="947"/>
                    <a:pt x="3827" y="947"/>
                    <a:pt x="3827" y="941"/>
                  </a:cubicBezTo>
                  <a:cubicBezTo>
                    <a:pt x="3579" y="797"/>
                    <a:pt x="3328" y="744"/>
                    <a:pt x="3084" y="744"/>
                  </a:cubicBezTo>
                  <a:cubicBezTo>
                    <a:pt x="2893" y="744"/>
                    <a:pt x="2707" y="776"/>
                    <a:pt x="2531" y="822"/>
                  </a:cubicBezTo>
                  <a:cubicBezTo>
                    <a:pt x="2354" y="868"/>
                    <a:pt x="2190" y="921"/>
                    <a:pt x="2045" y="974"/>
                  </a:cubicBezTo>
                  <a:cubicBezTo>
                    <a:pt x="1841" y="1046"/>
                    <a:pt x="1664" y="1105"/>
                    <a:pt x="1526" y="1138"/>
                  </a:cubicBezTo>
                  <a:cubicBezTo>
                    <a:pt x="1434" y="1151"/>
                    <a:pt x="1355" y="1164"/>
                    <a:pt x="1282" y="1164"/>
                  </a:cubicBezTo>
                  <a:cubicBezTo>
                    <a:pt x="1203" y="1151"/>
                    <a:pt x="1138" y="1138"/>
                    <a:pt x="1072" y="1105"/>
                  </a:cubicBezTo>
                  <a:cubicBezTo>
                    <a:pt x="1085" y="1105"/>
                    <a:pt x="1085" y="1098"/>
                    <a:pt x="1092" y="1098"/>
                  </a:cubicBezTo>
                  <a:cubicBezTo>
                    <a:pt x="1105" y="1085"/>
                    <a:pt x="1125" y="1072"/>
                    <a:pt x="1138" y="1059"/>
                  </a:cubicBezTo>
                  <a:cubicBezTo>
                    <a:pt x="1190" y="1039"/>
                    <a:pt x="1230" y="1013"/>
                    <a:pt x="1282" y="1000"/>
                  </a:cubicBezTo>
                  <a:cubicBezTo>
                    <a:pt x="1413" y="941"/>
                    <a:pt x="1544" y="913"/>
                    <a:pt x="1672" y="913"/>
                  </a:cubicBezTo>
                  <a:cubicBezTo>
                    <a:pt x="1789" y="913"/>
                    <a:pt x="1903" y="936"/>
                    <a:pt x="2012" y="980"/>
                  </a:cubicBezTo>
                  <a:lnTo>
                    <a:pt x="2433" y="553"/>
                  </a:lnTo>
                  <a:lnTo>
                    <a:pt x="2433" y="165"/>
                  </a:lnTo>
                  <a:cubicBezTo>
                    <a:pt x="2223" y="95"/>
                    <a:pt x="2008" y="60"/>
                    <a:pt x="1792" y="60"/>
                  </a:cubicBezTo>
                  <a:cubicBezTo>
                    <a:pt x="1621" y="60"/>
                    <a:pt x="1451" y="82"/>
                    <a:pt x="1282" y="125"/>
                  </a:cubicBezTo>
                  <a:cubicBezTo>
                    <a:pt x="1157" y="158"/>
                    <a:pt x="1033" y="198"/>
                    <a:pt x="921" y="250"/>
                  </a:cubicBezTo>
                  <a:lnTo>
                    <a:pt x="500"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67"/>
            <p:cNvSpPr/>
            <p:nvPr/>
          </p:nvSpPr>
          <p:spPr>
            <a:xfrm>
              <a:off x="5899534" y="3445758"/>
              <a:ext cx="200379" cy="111122"/>
            </a:xfrm>
            <a:custGeom>
              <a:avLst/>
              <a:gdLst/>
              <a:ahLst/>
              <a:cxnLst/>
              <a:rect l="l" t="t" r="r" b="b"/>
              <a:pathLst>
                <a:path w="4353" h="2414" extrusionOk="0">
                  <a:moveTo>
                    <a:pt x="513" y="1"/>
                  </a:moveTo>
                  <a:lnTo>
                    <a:pt x="13" y="290"/>
                  </a:lnTo>
                  <a:lnTo>
                    <a:pt x="428" y="527"/>
                  </a:lnTo>
                  <a:cubicBezTo>
                    <a:pt x="13" y="849"/>
                    <a:pt x="0" y="1178"/>
                    <a:pt x="474" y="1454"/>
                  </a:cubicBezTo>
                  <a:cubicBezTo>
                    <a:pt x="704" y="1585"/>
                    <a:pt x="940" y="1645"/>
                    <a:pt x="1164" y="1651"/>
                  </a:cubicBezTo>
                  <a:lnTo>
                    <a:pt x="1302" y="1651"/>
                  </a:lnTo>
                  <a:cubicBezTo>
                    <a:pt x="1565" y="1638"/>
                    <a:pt x="1821" y="1572"/>
                    <a:pt x="2051" y="1487"/>
                  </a:cubicBezTo>
                  <a:cubicBezTo>
                    <a:pt x="2389" y="1371"/>
                    <a:pt x="2681" y="1243"/>
                    <a:pt x="2936" y="1243"/>
                  </a:cubicBezTo>
                  <a:cubicBezTo>
                    <a:pt x="3044" y="1243"/>
                    <a:pt x="3146" y="1266"/>
                    <a:pt x="3241" y="1322"/>
                  </a:cubicBezTo>
                  <a:cubicBezTo>
                    <a:pt x="3452" y="1447"/>
                    <a:pt x="3399" y="1605"/>
                    <a:pt x="3156" y="1743"/>
                  </a:cubicBezTo>
                  <a:cubicBezTo>
                    <a:pt x="3116" y="1769"/>
                    <a:pt x="3084" y="1783"/>
                    <a:pt x="3044" y="1802"/>
                  </a:cubicBezTo>
                  <a:cubicBezTo>
                    <a:pt x="2902" y="1864"/>
                    <a:pt x="2756" y="1890"/>
                    <a:pt x="2619" y="1890"/>
                  </a:cubicBezTo>
                  <a:cubicBezTo>
                    <a:pt x="2465" y="1890"/>
                    <a:pt x="2321" y="1858"/>
                    <a:pt x="2203" y="1809"/>
                  </a:cubicBezTo>
                  <a:lnTo>
                    <a:pt x="1762" y="2249"/>
                  </a:lnTo>
                  <a:cubicBezTo>
                    <a:pt x="2000" y="2346"/>
                    <a:pt x="2237" y="2386"/>
                    <a:pt x="2462" y="2386"/>
                  </a:cubicBezTo>
                  <a:cubicBezTo>
                    <a:pt x="2803" y="2386"/>
                    <a:pt x="3118" y="2296"/>
                    <a:pt x="3379" y="2177"/>
                  </a:cubicBezTo>
                  <a:lnTo>
                    <a:pt x="3800" y="2414"/>
                  </a:lnTo>
                  <a:lnTo>
                    <a:pt x="4300" y="2131"/>
                  </a:lnTo>
                  <a:lnTo>
                    <a:pt x="3879" y="1888"/>
                  </a:lnTo>
                  <a:cubicBezTo>
                    <a:pt x="4300" y="1572"/>
                    <a:pt x="4352" y="1217"/>
                    <a:pt x="3859" y="928"/>
                  </a:cubicBezTo>
                  <a:cubicBezTo>
                    <a:pt x="3859" y="928"/>
                    <a:pt x="3846" y="928"/>
                    <a:pt x="3846" y="921"/>
                  </a:cubicBezTo>
                  <a:cubicBezTo>
                    <a:pt x="3606" y="796"/>
                    <a:pt x="3360" y="749"/>
                    <a:pt x="3121" y="749"/>
                  </a:cubicBezTo>
                  <a:cubicBezTo>
                    <a:pt x="2921" y="749"/>
                    <a:pt x="2727" y="781"/>
                    <a:pt x="2544" y="829"/>
                  </a:cubicBezTo>
                  <a:cubicBezTo>
                    <a:pt x="2367" y="875"/>
                    <a:pt x="2203" y="928"/>
                    <a:pt x="2058" y="981"/>
                  </a:cubicBezTo>
                  <a:cubicBezTo>
                    <a:pt x="1854" y="1053"/>
                    <a:pt x="1677" y="1112"/>
                    <a:pt x="1539" y="1145"/>
                  </a:cubicBezTo>
                  <a:cubicBezTo>
                    <a:pt x="1447" y="1158"/>
                    <a:pt x="1368" y="1171"/>
                    <a:pt x="1295" y="1171"/>
                  </a:cubicBezTo>
                  <a:cubicBezTo>
                    <a:pt x="1210" y="1158"/>
                    <a:pt x="1131" y="1145"/>
                    <a:pt x="1052" y="1092"/>
                  </a:cubicBezTo>
                  <a:cubicBezTo>
                    <a:pt x="888" y="1007"/>
                    <a:pt x="875" y="862"/>
                    <a:pt x="1105" y="704"/>
                  </a:cubicBezTo>
                  <a:cubicBezTo>
                    <a:pt x="1118" y="698"/>
                    <a:pt x="1138" y="685"/>
                    <a:pt x="1151" y="672"/>
                  </a:cubicBezTo>
                  <a:cubicBezTo>
                    <a:pt x="1203" y="652"/>
                    <a:pt x="1243" y="626"/>
                    <a:pt x="1295" y="606"/>
                  </a:cubicBezTo>
                  <a:cubicBezTo>
                    <a:pt x="1424" y="551"/>
                    <a:pt x="1554" y="525"/>
                    <a:pt x="1680" y="525"/>
                  </a:cubicBezTo>
                  <a:cubicBezTo>
                    <a:pt x="1798" y="525"/>
                    <a:pt x="1914" y="548"/>
                    <a:pt x="2025" y="593"/>
                  </a:cubicBezTo>
                  <a:lnTo>
                    <a:pt x="2446" y="165"/>
                  </a:lnTo>
                  <a:cubicBezTo>
                    <a:pt x="2236" y="96"/>
                    <a:pt x="2021" y="61"/>
                    <a:pt x="1805" y="61"/>
                  </a:cubicBezTo>
                  <a:cubicBezTo>
                    <a:pt x="1634" y="61"/>
                    <a:pt x="1464" y="82"/>
                    <a:pt x="1295" y="126"/>
                  </a:cubicBezTo>
                  <a:cubicBezTo>
                    <a:pt x="1170" y="159"/>
                    <a:pt x="1046" y="198"/>
                    <a:pt x="934" y="244"/>
                  </a:cubicBezTo>
                  <a:lnTo>
                    <a:pt x="513"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67"/>
            <p:cNvSpPr/>
            <p:nvPr/>
          </p:nvSpPr>
          <p:spPr>
            <a:xfrm>
              <a:off x="5899534" y="3445758"/>
              <a:ext cx="200379" cy="111122"/>
            </a:xfrm>
            <a:custGeom>
              <a:avLst/>
              <a:gdLst/>
              <a:ahLst/>
              <a:cxnLst/>
              <a:rect l="l" t="t" r="r" b="b"/>
              <a:pathLst>
                <a:path w="4353" h="2414" extrusionOk="0">
                  <a:moveTo>
                    <a:pt x="513" y="1"/>
                  </a:moveTo>
                  <a:lnTo>
                    <a:pt x="13" y="290"/>
                  </a:lnTo>
                  <a:lnTo>
                    <a:pt x="428" y="527"/>
                  </a:lnTo>
                  <a:cubicBezTo>
                    <a:pt x="13" y="849"/>
                    <a:pt x="0" y="1178"/>
                    <a:pt x="474" y="1454"/>
                  </a:cubicBezTo>
                  <a:cubicBezTo>
                    <a:pt x="704" y="1585"/>
                    <a:pt x="940" y="1645"/>
                    <a:pt x="1164" y="1651"/>
                  </a:cubicBezTo>
                  <a:lnTo>
                    <a:pt x="1302" y="1651"/>
                  </a:lnTo>
                  <a:cubicBezTo>
                    <a:pt x="1565" y="1638"/>
                    <a:pt x="1821" y="1572"/>
                    <a:pt x="2051" y="1487"/>
                  </a:cubicBezTo>
                  <a:cubicBezTo>
                    <a:pt x="2389" y="1371"/>
                    <a:pt x="2681" y="1243"/>
                    <a:pt x="2936" y="1243"/>
                  </a:cubicBezTo>
                  <a:cubicBezTo>
                    <a:pt x="3044" y="1243"/>
                    <a:pt x="3146" y="1266"/>
                    <a:pt x="3241" y="1322"/>
                  </a:cubicBezTo>
                  <a:cubicBezTo>
                    <a:pt x="3452" y="1447"/>
                    <a:pt x="3399" y="1605"/>
                    <a:pt x="3156" y="1743"/>
                  </a:cubicBezTo>
                  <a:cubicBezTo>
                    <a:pt x="3116" y="1769"/>
                    <a:pt x="3084" y="1783"/>
                    <a:pt x="3044" y="1802"/>
                  </a:cubicBezTo>
                  <a:cubicBezTo>
                    <a:pt x="2902" y="1864"/>
                    <a:pt x="2756" y="1890"/>
                    <a:pt x="2619" y="1890"/>
                  </a:cubicBezTo>
                  <a:cubicBezTo>
                    <a:pt x="2465" y="1890"/>
                    <a:pt x="2321" y="1858"/>
                    <a:pt x="2203" y="1809"/>
                  </a:cubicBezTo>
                  <a:lnTo>
                    <a:pt x="1762" y="2249"/>
                  </a:lnTo>
                  <a:cubicBezTo>
                    <a:pt x="2000" y="2346"/>
                    <a:pt x="2237" y="2386"/>
                    <a:pt x="2462" y="2386"/>
                  </a:cubicBezTo>
                  <a:cubicBezTo>
                    <a:pt x="2803" y="2386"/>
                    <a:pt x="3118" y="2296"/>
                    <a:pt x="3379" y="2177"/>
                  </a:cubicBezTo>
                  <a:lnTo>
                    <a:pt x="3800" y="2414"/>
                  </a:lnTo>
                  <a:lnTo>
                    <a:pt x="4300" y="2131"/>
                  </a:lnTo>
                  <a:lnTo>
                    <a:pt x="3879" y="1888"/>
                  </a:lnTo>
                  <a:cubicBezTo>
                    <a:pt x="4300" y="1572"/>
                    <a:pt x="4352" y="1217"/>
                    <a:pt x="3859" y="928"/>
                  </a:cubicBezTo>
                  <a:cubicBezTo>
                    <a:pt x="3859" y="928"/>
                    <a:pt x="3846" y="928"/>
                    <a:pt x="3846" y="921"/>
                  </a:cubicBezTo>
                  <a:cubicBezTo>
                    <a:pt x="3606" y="796"/>
                    <a:pt x="3360" y="749"/>
                    <a:pt x="3121" y="749"/>
                  </a:cubicBezTo>
                  <a:cubicBezTo>
                    <a:pt x="2921" y="749"/>
                    <a:pt x="2727" y="781"/>
                    <a:pt x="2544" y="829"/>
                  </a:cubicBezTo>
                  <a:cubicBezTo>
                    <a:pt x="2367" y="875"/>
                    <a:pt x="2203" y="928"/>
                    <a:pt x="2058" y="981"/>
                  </a:cubicBezTo>
                  <a:cubicBezTo>
                    <a:pt x="1854" y="1053"/>
                    <a:pt x="1677" y="1112"/>
                    <a:pt x="1539" y="1145"/>
                  </a:cubicBezTo>
                  <a:cubicBezTo>
                    <a:pt x="1447" y="1158"/>
                    <a:pt x="1368" y="1171"/>
                    <a:pt x="1295" y="1171"/>
                  </a:cubicBezTo>
                  <a:cubicBezTo>
                    <a:pt x="1210" y="1158"/>
                    <a:pt x="1131" y="1145"/>
                    <a:pt x="1052" y="1092"/>
                  </a:cubicBezTo>
                  <a:cubicBezTo>
                    <a:pt x="888" y="1007"/>
                    <a:pt x="875" y="862"/>
                    <a:pt x="1105" y="704"/>
                  </a:cubicBezTo>
                  <a:cubicBezTo>
                    <a:pt x="1118" y="698"/>
                    <a:pt x="1138" y="685"/>
                    <a:pt x="1151" y="672"/>
                  </a:cubicBezTo>
                  <a:cubicBezTo>
                    <a:pt x="1203" y="652"/>
                    <a:pt x="1243" y="626"/>
                    <a:pt x="1295" y="606"/>
                  </a:cubicBezTo>
                  <a:cubicBezTo>
                    <a:pt x="1424" y="551"/>
                    <a:pt x="1554" y="525"/>
                    <a:pt x="1680" y="525"/>
                  </a:cubicBezTo>
                  <a:cubicBezTo>
                    <a:pt x="1798" y="525"/>
                    <a:pt x="1914" y="548"/>
                    <a:pt x="2025" y="593"/>
                  </a:cubicBezTo>
                  <a:lnTo>
                    <a:pt x="2446" y="165"/>
                  </a:lnTo>
                  <a:cubicBezTo>
                    <a:pt x="2236" y="96"/>
                    <a:pt x="2021" y="61"/>
                    <a:pt x="1805" y="61"/>
                  </a:cubicBezTo>
                  <a:cubicBezTo>
                    <a:pt x="1634" y="61"/>
                    <a:pt x="1464" y="82"/>
                    <a:pt x="1295" y="126"/>
                  </a:cubicBezTo>
                  <a:cubicBezTo>
                    <a:pt x="1170" y="159"/>
                    <a:pt x="1046" y="198"/>
                    <a:pt x="934" y="244"/>
                  </a:cubicBezTo>
                  <a:lnTo>
                    <a:pt x="5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67"/>
            <p:cNvSpPr/>
            <p:nvPr/>
          </p:nvSpPr>
          <p:spPr>
            <a:xfrm>
              <a:off x="5899212" y="3446080"/>
              <a:ext cx="42442" cy="13672"/>
            </a:xfrm>
            <a:custGeom>
              <a:avLst/>
              <a:gdLst/>
              <a:ahLst/>
              <a:cxnLst/>
              <a:rect l="l" t="t" r="r" b="b"/>
              <a:pathLst>
                <a:path w="922" h="297" extrusionOk="0">
                  <a:moveTo>
                    <a:pt x="500" y="1"/>
                  </a:moveTo>
                  <a:lnTo>
                    <a:pt x="1" y="296"/>
                  </a:lnTo>
                  <a:lnTo>
                    <a:pt x="513" y="66"/>
                  </a:lnTo>
                  <a:lnTo>
                    <a:pt x="921" y="250"/>
                  </a:lnTo>
                  <a:lnTo>
                    <a:pt x="50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67"/>
            <p:cNvSpPr/>
            <p:nvPr/>
          </p:nvSpPr>
          <p:spPr>
            <a:xfrm>
              <a:off x="5956107" y="3448520"/>
              <a:ext cx="55423" cy="24259"/>
            </a:xfrm>
            <a:custGeom>
              <a:avLst/>
              <a:gdLst/>
              <a:ahLst/>
              <a:cxnLst/>
              <a:rect l="l" t="t" r="r" b="b"/>
              <a:pathLst>
                <a:path w="1204" h="527" extrusionOk="0">
                  <a:moveTo>
                    <a:pt x="551" y="0"/>
                  </a:moveTo>
                  <a:cubicBezTo>
                    <a:pt x="357" y="0"/>
                    <a:pt x="173" y="28"/>
                    <a:pt x="1" y="79"/>
                  </a:cubicBezTo>
                  <a:cubicBezTo>
                    <a:pt x="130" y="54"/>
                    <a:pt x="296" y="36"/>
                    <a:pt x="476" y="36"/>
                  </a:cubicBezTo>
                  <a:cubicBezTo>
                    <a:pt x="671" y="36"/>
                    <a:pt x="880" y="57"/>
                    <a:pt x="1072" y="112"/>
                  </a:cubicBezTo>
                  <a:lnTo>
                    <a:pt x="790" y="526"/>
                  </a:lnTo>
                  <a:lnTo>
                    <a:pt x="1204" y="99"/>
                  </a:lnTo>
                  <a:cubicBezTo>
                    <a:pt x="974" y="31"/>
                    <a:pt x="756" y="0"/>
                    <a:pt x="55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67"/>
            <p:cNvSpPr/>
            <p:nvPr/>
          </p:nvSpPr>
          <p:spPr>
            <a:xfrm>
              <a:off x="6016637" y="3480419"/>
              <a:ext cx="82352" cy="53490"/>
            </a:xfrm>
            <a:custGeom>
              <a:avLst/>
              <a:gdLst/>
              <a:ahLst/>
              <a:cxnLst/>
              <a:rect l="l" t="t" r="r" b="b"/>
              <a:pathLst>
                <a:path w="1789" h="1162" extrusionOk="0">
                  <a:moveTo>
                    <a:pt x="571" y="0"/>
                  </a:moveTo>
                  <a:cubicBezTo>
                    <a:pt x="374" y="0"/>
                    <a:pt x="181" y="36"/>
                    <a:pt x="0" y="89"/>
                  </a:cubicBezTo>
                  <a:cubicBezTo>
                    <a:pt x="110" y="67"/>
                    <a:pt x="244" y="52"/>
                    <a:pt x="389" y="52"/>
                  </a:cubicBezTo>
                  <a:cubicBezTo>
                    <a:pt x="660" y="52"/>
                    <a:pt x="969" y="104"/>
                    <a:pt x="1230" y="254"/>
                  </a:cubicBezTo>
                  <a:cubicBezTo>
                    <a:pt x="1631" y="484"/>
                    <a:pt x="1697" y="760"/>
                    <a:pt x="1328" y="1161"/>
                  </a:cubicBezTo>
                  <a:cubicBezTo>
                    <a:pt x="1743" y="846"/>
                    <a:pt x="1789" y="490"/>
                    <a:pt x="1302" y="201"/>
                  </a:cubicBezTo>
                  <a:cubicBezTo>
                    <a:pt x="1302" y="195"/>
                    <a:pt x="1296" y="195"/>
                    <a:pt x="1296" y="195"/>
                  </a:cubicBezTo>
                  <a:cubicBezTo>
                    <a:pt x="1057" y="54"/>
                    <a:pt x="811" y="0"/>
                    <a:pt x="57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67"/>
            <p:cNvSpPr/>
            <p:nvPr/>
          </p:nvSpPr>
          <p:spPr>
            <a:xfrm>
              <a:off x="6073532" y="3533861"/>
              <a:ext cx="23338" cy="24213"/>
            </a:xfrm>
            <a:custGeom>
              <a:avLst/>
              <a:gdLst/>
              <a:ahLst/>
              <a:cxnLst/>
              <a:rect l="l" t="t" r="r" b="b"/>
              <a:pathLst>
                <a:path w="507" h="526" extrusionOk="0">
                  <a:moveTo>
                    <a:pt x="92" y="0"/>
                  </a:moveTo>
                  <a:lnTo>
                    <a:pt x="415" y="243"/>
                  </a:lnTo>
                  <a:lnTo>
                    <a:pt x="0" y="526"/>
                  </a:lnTo>
                  <a:lnTo>
                    <a:pt x="0" y="526"/>
                  </a:lnTo>
                  <a:lnTo>
                    <a:pt x="507" y="243"/>
                  </a:lnTo>
                  <a:lnTo>
                    <a:pt x="9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67"/>
            <p:cNvSpPr/>
            <p:nvPr/>
          </p:nvSpPr>
          <p:spPr>
            <a:xfrm>
              <a:off x="5979997" y="3529902"/>
              <a:ext cx="58784" cy="20346"/>
            </a:xfrm>
            <a:custGeom>
              <a:avLst/>
              <a:gdLst/>
              <a:ahLst/>
              <a:cxnLst/>
              <a:rect l="l" t="t" r="r" b="b"/>
              <a:pathLst>
                <a:path w="1277" h="442" extrusionOk="0">
                  <a:moveTo>
                    <a:pt x="448" y="1"/>
                  </a:moveTo>
                  <a:lnTo>
                    <a:pt x="1" y="441"/>
                  </a:lnTo>
                  <a:lnTo>
                    <a:pt x="1" y="441"/>
                  </a:lnTo>
                  <a:lnTo>
                    <a:pt x="481" y="66"/>
                  </a:lnTo>
                  <a:cubicBezTo>
                    <a:pt x="481" y="66"/>
                    <a:pt x="598" y="112"/>
                    <a:pt x="782" y="112"/>
                  </a:cubicBezTo>
                  <a:cubicBezTo>
                    <a:pt x="918" y="112"/>
                    <a:pt x="1089" y="87"/>
                    <a:pt x="1276" y="1"/>
                  </a:cubicBezTo>
                  <a:lnTo>
                    <a:pt x="1276" y="1"/>
                  </a:lnTo>
                  <a:cubicBezTo>
                    <a:pt x="1136" y="62"/>
                    <a:pt x="991" y="87"/>
                    <a:pt x="856" y="87"/>
                  </a:cubicBezTo>
                  <a:cubicBezTo>
                    <a:pt x="700" y="87"/>
                    <a:pt x="557" y="53"/>
                    <a:pt x="448"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67"/>
            <p:cNvSpPr/>
            <p:nvPr/>
          </p:nvSpPr>
          <p:spPr>
            <a:xfrm>
              <a:off x="5935531" y="3478440"/>
              <a:ext cx="34570" cy="22188"/>
            </a:xfrm>
            <a:custGeom>
              <a:avLst/>
              <a:gdLst/>
              <a:ahLst/>
              <a:cxnLst/>
              <a:rect l="l" t="t" r="r" b="b"/>
              <a:pathLst>
                <a:path w="751" h="482" extrusionOk="0">
                  <a:moveTo>
                    <a:pt x="316" y="1"/>
                  </a:moveTo>
                  <a:lnTo>
                    <a:pt x="316" y="1"/>
                  </a:lnTo>
                  <a:cubicBezTo>
                    <a:pt x="99" y="119"/>
                    <a:pt x="1" y="251"/>
                    <a:pt x="152" y="376"/>
                  </a:cubicBezTo>
                  <a:cubicBezTo>
                    <a:pt x="233" y="449"/>
                    <a:pt x="358" y="481"/>
                    <a:pt x="487" y="481"/>
                  </a:cubicBezTo>
                  <a:cubicBezTo>
                    <a:pt x="578" y="481"/>
                    <a:pt x="671" y="465"/>
                    <a:pt x="750" y="435"/>
                  </a:cubicBezTo>
                  <a:lnTo>
                    <a:pt x="750" y="435"/>
                  </a:lnTo>
                  <a:cubicBezTo>
                    <a:pt x="658" y="448"/>
                    <a:pt x="579" y="461"/>
                    <a:pt x="500" y="461"/>
                  </a:cubicBezTo>
                  <a:cubicBezTo>
                    <a:pt x="421" y="448"/>
                    <a:pt x="336" y="428"/>
                    <a:pt x="264" y="382"/>
                  </a:cubicBezTo>
                  <a:cubicBezTo>
                    <a:pt x="99" y="284"/>
                    <a:pt x="73" y="152"/>
                    <a:pt x="31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67"/>
            <p:cNvSpPr/>
            <p:nvPr/>
          </p:nvSpPr>
          <p:spPr>
            <a:xfrm>
              <a:off x="5898614" y="3470891"/>
              <a:ext cx="53628" cy="51787"/>
            </a:xfrm>
            <a:custGeom>
              <a:avLst/>
              <a:gdLst/>
              <a:ahLst/>
              <a:cxnLst/>
              <a:rect l="l" t="t" r="r" b="b"/>
              <a:pathLst>
                <a:path w="1165" h="1125" extrusionOk="0">
                  <a:moveTo>
                    <a:pt x="428" y="1"/>
                  </a:moveTo>
                  <a:cubicBezTo>
                    <a:pt x="7" y="316"/>
                    <a:pt x="1" y="658"/>
                    <a:pt x="474" y="928"/>
                  </a:cubicBezTo>
                  <a:cubicBezTo>
                    <a:pt x="704" y="1059"/>
                    <a:pt x="934" y="1118"/>
                    <a:pt x="1164" y="1125"/>
                  </a:cubicBezTo>
                  <a:cubicBezTo>
                    <a:pt x="803" y="1085"/>
                    <a:pt x="362" y="895"/>
                    <a:pt x="217" y="592"/>
                  </a:cubicBezTo>
                  <a:cubicBezTo>
                    <a:pt x="86" y="310"/>
                    <a:pt x="395" y="34"/>
                    <a:pt x="428"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67"/>
            <p:cNvSpPr/>
            <p:nvPr/>
          </p:nvSpPr>
          <p:spPr>
            <a:xfrm>
              <a:off x="5815988" y="3360003"/>
              <a:ext cx="455814" cy="263306"/>
            </a:xfrm>
            <a:custGeom>
              <a:avLst/>
              <a:gdLst/>
              <a:ahLst/>
              <a:cxnLst/>
              <a:rect l="l" t="t" r="r" b="b"/>
              <a:pathLst>
                <a:path w="9902" h="5720" extrusionOk="0">
                  <a:moveTo>
                    <a:pt x="4957" y="0"/>
                  </a:moveTo>
                  <a:cubicBezTo>
                    <a:pt x="3689" y="0"/>
                    <a:pt x="2420" y="280"/>
                    <a:pt x="1454" y="838"/>
                  </a:cubicBezTo>
                  <a:cubicBezTo>
                    <a:pt x="908" y="1161"/>
                    <a:pt x="514" y="1529"/>
                    <a:pt x="270" y="1930"/>
                  </a:cubicBezTo>
                  <a:lnTo>
                    <a:pt x="1" y="1930"/>
                  </a:lnTo>
                  <a:lnTo>
                    <a:pt x="1" y="2942"/>
                  </a:lnTo>
                  <a:cubicBezTo>
                    <a:pt x="34" y="3646"/>
                    <a:pt x="520" y="4336"/>
                    <a:pt x="1447" y="4882"/>
                  </a:cubicBezTo>
                  <a:cubicBezTo>
                    <a:pt x="2413" y="5440"/>
                    <a:pt x="3681" y="5720"/>
                    <a:pt x="4948" y="5720"/>
                  </a:cubicBezTo>
                  <a:cubicBezTo>
                    <a:pt x="6215" y="5720"/>
                    <a:pt x="7482" y="5440"/>
                    <a:pt x="8449" y="4882"/>
                  </a:cubicBezTo>
                  <a:cubicBezTo>
                    <a:pt x="9376" y="4349"/>
                    <a:pt x="9862" y="3646"/>
                    <a:pt x="9902" y="2942"/>
                  </a:cubicBezTo>
                  <a:lnTo>
                    <a:pt x="9902" y="1930"/>
                  </a:lnTo>
                  <a:lnTo>
                    <a:pt x="9639" y="1930"/>
                  </a:lnTo>
                  <a:cubicBezTo>
                    <a:pt x="9402" y="1529"/>
                    <a:pt x="9007" y="1161"/>
                    <a:pt x="8455" y="838"/>
                  </a:cubicBezTo>
                  <a:cubicBezTo>
                    <a:pt x="7492" y="280"/>
                    <a:pt x="6225" y="0"/>
                    <a:pt x="4957"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67"/>
            <p:cNvSpPr/>
            <p:nvPr/>
          </p:nvSpPr>
          <p:spPr>
            <a:xfrm>
              <a:off x="5815988" y="3360003"/>
              <a:ext cx="455814" cy="263306"/>
            </a:xfrm>
            <a:custGeom>
              <a:avLst/>
              <a:gdLst/>
              <a:ahLst/>
              <a:cxnLst/>
              <a:rect l="l" t="t" r="r" b="b"/>
              <a:pathLst>
                <a:path w="9902" h="5720" extrusionOk="0">
                  <a:moveTo>
                    <a:pt x="4957" y="0"/>
                  </a:moveTo>
                  <a:cubicBezTo>
                    <a:pt x="3689" y="0"/>
                    <a:pt x="2420" y="280"/>
                    <a:pt x="1454" y="838"/>
                  </a:cubicBezTo>
                  <a:cubicBezTo>
                    <a:pt x="908" y="1161"/>
                    <a:pt x="514" y="1529"/>
                    <a:pt x="270" y="1930"/>
                  </a:cubicBezTo>
                  <a:lnTo>
                    <a:pt x="1" y="1930"/>
                  </a:lnTo>
                  <a:lnTo>
                    <a:pt x="1" y="2942"/>
                  </a:lnTo>
                  <a:cubicBezTo>
                    <a:pt x="34" y="3646"/>
                    <a:pt x="520" y="4336"/>
                    <a:pt x="1447" y="4882"/>
                  </a:cubicBezTo>
                  <a:cubicBezTo>
                    <a:pt x="2413" y="5440"/>
                    <a:pt x="3681" y="5720"/>
                    <a:pt x="4948" y="5720"/>
                  </a:cubicBezTo>
                  <a:cubicBezTo>
                    <a:pt x="6215" y="5720"/>
                    <a:pt x="7482" y="5440"/>
                    <a:pt x="8449" y="4882"/>
                  </a:cubicBezTo>
                  <a:cubicBezTo>
                    <a:pt x="9376" y="4349"/>
                    <a:pt x="9862" y="3646"/>
                    <a:pt x="9902" y="2942"/>
                  </a:cubicBezTo>
                  <a:lnTo>
                    <a:pt x="9902" y="1930"/>
                  </a:lnTo>
                  <a:lnTo>
                    <a:pt x="9639" y="1930"/>
                  </a:lnTo>
                  <a:cubicBezTo>
                    <a:pt x="9402" y="1529"/>
                    <a:pt x="9007" y="1161"/>
                    <a:pt x="8455" y="838"/>
                  </a:cubicBezTo>
                  <a:cubicBezTo>
                    <a:pt x="7492" y="280"/>
                    <a:pt x="6225" y="0"/>
                    <a:pt x="4957" y="0"/>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67"/>
            <p:cNvSpPr/>
            <p:nvPr/>
          </p:nvSpPr>
          <p:spPr>
            <a:xfrm>
              <a:off x="5815988" y="3359819"/>
              <a:ext cx="228229" cy="263352"/>
            </a:xfrm>
            <a:custGeom>
              <a:avLst/>
              <a:gdLst/>
              <a:ahLst/>
              <a:cxnLst/>
              <a:rect l="l" t="t" r="r" b="b"/>
              <a:pathLst>
                <a:path w="4958" h="5721" extrusionOk="0">
                  <a:moveTo>
                    <a:pt x="4951" y="1"/>
                  </a:moveTo>
                  <a:lnTo>
                    <a:pt x="4951" y="1"/>
                  </a:lnTo>
                  <a:lnTo>
                    <a:pt x="4951" y="1"/>
                  </a:lnTo>
                  <a:cubicBezTo>
                    <a:pt x="4953" y="1"/>
                    <a:pt x="4956" y="1"/>
                    <a:pt x="4958" y="1"/>
                  </a:cubicBezTo>
                  <a:close/>
                  <a:moveTo>
                    <a:pt x="4951" y="1"/>
                  </a:moveTo>
                  <a:lnTo>
                    <a:pt x="4951" y="1"/>
                  </a:lnTo>
                  <a:cubicBezTo>
                    <a:pt x="3684" y="2"/>
                    <a:pt x="2418" y="285"/>
                    <a:pt x="1454" y="842"/>
                  </a:cubicBezTo>
                  <a:cubicBezTo>
                    <a:pt x="908" y="1165"/>
                    <a:pt x="514" y="1533"/>
                    <a:pt x="270" y="1934"/>
                  </a:cubicBezTo>
                  <a:lnTo>
                    <a:pt x="1" y="1934"/>
                  </a:lnTo>
                  <a:lnTo>
                    <a:pt x="1" y="2946"/>
                  </a:lnTo>
                  <a:cubicBezTo>
                    <a:pt x="34" y="3650"/>
                    <a:pt x="520" y="4340"/>
                    <a:pt x="1447" y="4886"/>
                  </a:cubicBezTo>
                  <a:cubicBezTo>
                    <a:pt x="2420" y="5444"/>
                    <a:pt x="3682" y="5720"/>
                    <a:pt x="4951" y="5720"/>
                  </a:cubicBezTo>
                  <a:lnTo>
                    <a:pt x="4951"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67"/>
            <p:cNvSpPr/>
            <p:nvPr/>
          </p:nvSpPr>
          <p:spPr>
            <a:xfrm>
              <a:off x="5815988" y="3381039"/>
              <a:ext cx="103573" cy="220358"/>
            </a:xfrm>
            <a:custGeom>
              <a:avLst/>
              <a:gdLst/>
              <a:ahLst/>
              <a:cxnLst/>
              <a:rect l="l" t="t" r="r" b="b"/>
              <a:pathLst>
                <a:path w="2250" h="4787" extrusionOk="0">
                  <a:moveTo>
                    <a:pt x="2243" y="0"/>
                  </a:moveTo>
                  <a:lnTo>
                    <a:pt x="2243" y="3"/>
                  </a:lnTo>
                  <a:lnTo>
                    <a:pt x="2243" y="3"/>
                  </a:lnTo>
                  <a:cubicBezTo>
                    <a:pt x="2245" y="2"/>
                    <a:pt x="2247" y="1"/>
                    <a:pt x="2249" y="0"/>
                  </a:cubicBezTo>
                  <a:close/>
                  <a:moveTo>
                    <a:pt x="2243" y="3"/>
                  </a:moveTo>
                  <a:cubicBezTo>
                    <a:pt x="1969" y="114"/>
                    <a:pt x="1701" y="231"/>
                    <a:pt x="1454" y="375"/>
                  </a:cubicBezTo>
                  <a:cubicBezTo>
                    <a:pt x="901" y="690"/>
                    <a:pt x="507" y="1065"/>
                    <a:pt x="270" y="1466"/>
                  </a:cubicBezTo>
                  <a:lnTo>
                    <a:pt x="1" y="1466"/>
                  </a:lnTo>
                  <a:lnTo>
                    <a:pt x="1" y="2472"/>
                  </a:lnTo>
                  <a:cubicBezTo>
                    <a:pt x="34" y="3182"/>
                    <a:pt x="520" y="3872"/>
                    <a:pt x="1447" y="4411"/>
                  </a:cubicBezTo>
                  <a:cubicBezTo>
                    <a:pt x="1697" y="4556"/>
                    <a:pt x="1966" y="4674"/>
                    <a:pt x="2243" y="4786"/>
                  </a:cubicBezTo>
                  <a:lnTo>
                    <a:pt x="2243" y="3"/>
                  </a:ln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67"/>
            <p:cNvSpPr/>
            <p:nvPr/>
          </p:nvSpPr>
          <p:spPr>
            <a:xfrm>
              <a:off x="6168862" y="3381039"/>
              <a:ext cx="103849" cy="220358"/>
            </a:xfrm>
            <a:custGeom>
              <a:avLst/>
              <a:gdLst/>
              <a:ahLst/>
              <a:cxnLst/>
              <a:rect l="l" t="t" r="r" b="b"/>
              <a:pathLst>
                <a:path w="2256" h="4787" extrusionOk="0">
                  <a:moveTo>
                    <a:pt x="0" y="0"/>
                  </a:moveTo>
                  <a:lnTo>
                    <a:pt x="0" y="4786"/>
                  </a:lnTo>
                  <a:cubicBezTo>
                    <a:pt x="283" y="4674"/>
                    <a:pt x="553" y="4556"/>
                    <a:pt x="802" y="4411"/>
                  </a:cubicBezTo>
                  <a:cubicBezTo>
                    <a:pt x="1736" y="3872"/>
                    <a:pt x="2222" y="3182"/>
                    <a:pt x="2255" y="2472"/>
                  </a:cubicBezTo>
                  <a:lnTo>
                    <a:pt x="2255" y="1466"/>
                  </a:lnTo>
                  <a:lnTo>
                    <a:pt x="1986" y="1466"/>
                  </a:lnTo>
                  <a:cubicBezTo>
                    <a:pt x="1742" y="1065"/>
                    <a:pt x="1348" y="690"/>
                    <a:pt x="802" y="375"/>
                  </a:cubicBezTo>
                  <a:cubicBezTo>
                    <a:pt x="553" y="230"/>
                    <a:pt x="283" y="112"/>
                    <a:pt x="0"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67"/>
            <p:cNvSpPr/>
            <p:nvPr/>
          </p:nvSpPr>
          <p:spPr>
            <a:xfrm>
              <a:off x="5794215" y="3317333"/>
              <a:ext cx="497888" cy="263214"/>
            </a:xfrm>
            <a:custGeom>
              <a:avLst/>
              <a:gdLst/>
              <a:ahLst/>
              <a:cxnLst/>
              <a:rect l="l" t="t" r="r" b="b"/>
              <a:pathLst>
                <a:path w="10816" h="5718" extrusionOk="0">
                  <a:moveTo>
                    <a:pt x="5430" y="0"/>
                  </a:moveTo>
                  <a:cubicBezTo>
                    <a:pt x="4164" y="0"/>
                    <a:pt x="2896" y="280"/>
                    <a:pt x="1927" y="838"/>
                  </a:cubicBezTo>
                  <a:cubicBezTo>
                    <a:pt x="0" y="1956"/>
                    <a:pt x="0" y="3764"/>
                    <a:pt x="1927" y="4882"/>
                  </a:cubicBezTo>
                  <a:cubicBezTo>
                    <a:pt x="2897" y="5438"/>
                    <a:pt x="4168" y="5718"/>
                    <a:pt x="5438" y="5718"/>
                  </a:cubicBezTo>
                  <a:cubicBezTo>
                    <a:pt x="6387" y="5718"/>
                    <a:pt x="7335" y="5562"/>
                    <a:pt x="8159" y="5250"/>
                  </a:cubicBezTo>
                  <a:cubicBezTo>
                    <a:pt x="8179" y="5243"/>
                    <a:pt x="8205" y="5230"/>
                    <a:pt x="8231" y="5217"/>
                  </a:cubicBezTo>
                  <a:cubicBezTo>
                    <a:pt x="8475" y="5118"/>
                    <a:pt x="8718" y="5000"/>
                    <a:pt x="8928" y="4882"/>
                  </a:cubicBezTo>
                  <a:cubicBezTo>
                    <a:pt x="10539" y="3948"/>
                    <a:pt x="10815" y="2535"/>
                    <a:pt x="9737" y="1443"/>
                  </a:cubicBezTo>
                  <a:cubicBezTo>
                    <a:pt x="9520" y="1233"/>
                    <a:pt x="9250" y="1023"/>
                    <a:pt x="8928" y="838"/>
                  </a:cubicBezTo>
                  <a:cubicBezTo>
                    <a:pt x="7962" y="280"/>
                    <a:pt x="6696" y="0"/>
                    <a:pt x="5430"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67"/>
            <p:cNvSpPr/>
            <p:nvPr/>
          </p:nvSpPr>
          <p:spPr>
            <a:xfrm>
              <a:off x="5794215" y="3317333"/>
              <a:ext cx="497888" cy="263214"/>
            </a:xfrm>
            <a:custGeom>
              <a:avLst/>
              <a:gdLst/>
              <a:ahLst/>
              <a:cxnLst/>
              <a:rect l="l" t="t" r="r" b="b"/>
              <a:pathLst>
                <a:path w="10816" h="5718" extrusionOk="0">
                  <a:moveTo>
                    <a:pt x="5430" y="0"/>
                  </a:moveTo>
                  <a:cubicBezTo>
                    <a:pt x="4164" y="0"/>
                    <a:pt x="2896" y="280"/>
                    <a:pt x="1927" y="838"/>
                  </a:cubicBezTo>
                  <a:cubicBezTo>
                    <a:pt x="0" y="1956"/>
                    <a:pt x="0" y="3764"/>
                    <a:pt x="1927" y="4882"/>
                  </a:cubicBezTo>
                  <a:cubicBezTo>
                    <a:pt x="2897" y="5438"/>
                    <a:pt x="4168" y="5718"/>
                    <a:pt x="5438" y="5718"/>
                  </a:cubicBezTo>
                  <a:cubicBezTo>
                    <a:pt x="6387" y="5718"/>
                    <a:pt x="7335" y="5562"/>
                    <a:pt x="8159" y="5250"/>
                  </a:cubicBezTo>
                  <a:cubicBezTo>
                    <a:pt x="8179" y="5243"/>
                    <a:pt x="8205" y="5230"/>
                    <a:pt x="8231" y="5217"/>
                  </a:cubicBezTo>
                  <a:cubicBezTo>
                    <a:pt x="8475" y="5118"/>
                    <a:pt x="8718" y="5000"/>
                    <a:pt x="8928" y="4882"/>
                  </a:cubicBezTo>
                  <a:cubicBezTo>
                    <a:pt x="10539" y="3948"/>
                    <a:pt x="10815" y="2535"/>
                    <a:pt x="9737" y="1443"/>
                  </a:cubicBezTo>
                  <a:cubicBezTo>
                    <a:pt x="9520" y="1233"/>
                    <a:pt x="9250" y="1023"/>
                    <a:pt x="8928" y="838"/>
                  </a:cubicBezTo>
                  <a:cubicBezTo>
                    <a:pt x="7962" y="280"/>
                    <a:pt x="6696" y="0"/>
                    <a:pt x="5430" y="0"/>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67"/>
            <p:cNvSpPr/>
            <p:nvPr/>
          </p:nvSpPr>
          <p:spPr>
            <a:xfrm>
              <a:off x="6173097" y="3383755"/>
              <a:ext cx="118948" cy="173727"/>
            </a:xfrm>
            <a:custGeom>
              <a:avLst/>
              <a:gdLst/>
              <a:ahLst/>
              <a:cxnLst/>
              <a:rect l="l" t="t" r="r" b="b"/>
              <a:pathLst>
                <a:path w="2584" h="3774" extrusionOk="0">
                  <a:moveTo>
                    <a:pt x="1506" y="0"/>
                  </a:moveTo>
                  <a:cubicBezTo>
                    <a:pt x="1506" y="1"/>
                    <a:pt x="1506" y="1"/>
                    <a:pt x="1507" y="1"/>
                  </a:cubicBezTo>
                  <a:lnTo>
                    <a:pt x="1507" y="1"/>
                  </a:lnTo>
                  <a:cubicBezTo>
                    <a:pt x="1506" y="1"/>
                    <a:pt x="1506" y="0"/>
                    <a:pt x="1506" y="0"/>
                  </a:cubicBezTo>
                  <a:close/>
                  <a:moveTo>
                    <a:pt x="1507" y="1"/>
                  </a:moveTo>
                  <a:cubicBezTo>
                    <a:pt x="1544" y="39"/>
                    <a:pt x="2201" y="752"/>
                    <a:pt x="2025" y="1769"/>
                  </a:cubicBezTo>
                  <a:cubicBezTo>
                    <a:pt x="1848" y="2755"/>
                    <a:pt x="480" y="3577"/>
                    <a:pt x="0" y="3774"/>
                  </a:cubicBezTo>
                  <a:cubicBezTo>
                    <a:pt x="244" y="3675"/>
                    <a:pt x="487" y="3557"/>
                    <a:pt x="697" y="3439"/>
                  </a:cubicBezTo>
                  <a:cubicBezTo>
                    <a:pt x="2321" y="2505"/>
                    <a:pt x="2584" y="1092"/>
                    <a:pt x="150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67"/>
            <p:cNvSpPr/>
            <p:nvPr/>
          </p:nvSpPr>
          <p:spPr>
            <a:xfrm>
              <a:off x="5796332" y="3340164"/>
              <a:ext cx="118994" cy="173773"/>
            </a:xfrm>
            <a:custGeom>
              <a:avLst/>
              <a:gdLst/>
              <a:ahLst/>
              <a:cxnLst/>
              <a:rect l="l" t="t" r="r" b="b"/>
              <a:pathLst>
                <a:path w="2585" h="3775" extrusionOk="0">
                  <a:moveTo>
                    <a:pt x="2584" y="1"/>
                  </a:moveTo>
                  <a:cubicBezTo>
                    <a:pt x="2334" y="99"/>
                    <a:pt x="2098" y="218"/>
                    <a:pt x="1881" y="342"/>
                  </a:cubicBezTo>
                  <a:cubicBezTo>
                    <a:pt x="271" y="1269"/>
                    <a:pt x="1" y="2682"/>
                    <a:pt x="1077" y="3773"/>
                  </a:cubicBezTo>
                  <a:lnTo>
                    <a:pt x="1077" y="3773"/>
                  </a:lnTo>
                  <a:cubicBezTo>
                    <a:pt x="1037" y="3731"/>
                    <a:pt x="377" y="3026"/>
                    <a:pt x="559" y="2006"/>
                  </a:cubicBezTo>
                  <a:cubicBezTo>
                    <a:pt x="730" y="1020"/>
                    <a:pt x="2104" y="198"/>
                    <a:pt x="2584" y="1"/>
                  </a:cubicBezTo>
                  <a:close/>
                  <a:moveTo>
                    <a:pt x="1077" y="3773"/>
                  </a:moveTo>
                  <a:lnTo>
                    <a:pt x="1077" y="3773"/>
                  </a:lnTo>
                  <a:cubicBezTo>
                    <a:pt x="1078" y="3773"/>
                    <a:pt x="1078" y="3774"/>
                    <a:pt x="1079" y="3774"/>
                  </a:cubicBezTo>
                  <a:cubicBezTo>
                    <a:pt x="1078" y="3774"/>
                    <a:pt x="1078" y="3773"/>
                    <a:pt x="1077" y="3773"/>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67"/>
            <p:cNvSpPr/>
            <p:nvPr/>
          </p:nvSpPr>
          <p:spPr>
            <a:xfrm>
              <a:off x="5832651" y="3326263"/>
              <a:ext cx="423729" cy="244571"/>
            </a:xfrm>
            <a:custGeom>
              <a:avLst/>
              <a:gdLst/>
              <a:ahLst/>
              <a:cxnLst/>
              <a:rect l="l" t="t" r="r" b="b"/>
              <a:pathLst>
                <a:path w="9205" h="5313" extrusionOk="0">
                  <a:moveTo>
                    <a:pt x="4602" y="0"/>
                  </a:moveTo>
                  <a:cubicBezTo>
                    <a:pt x="2058" y="0"/>
                    <a:pt x="0" y="1190"/>
                    <a:pt x="0" y="2656"/>
                  </a:cubicBezTo>
                  <a:cubicBezTo>
                    <a:pt x="0" y="4122"/>
                    <a:pt x="2058" y="5312"/>
                    <a:pt x="4602" y="5312"/>
                  </a:cubicBezTo>
                  <a:cubicBezTo>
                    <a:pt x="7147" y="5312"/>
                    <a:pt x="9204" y="4122"/>
                    <a:pt x="9204" y="2656"/>
                  </a:cubicBezTo>
                  <a:cubicBezTo>
                    <a:pt x="9204" y="1190"/>
                    <a:pt x="7147" y="0"/>
                    <a:pt x="4602"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67"/>
            <p:cNvSpPr/>
            <p:nvPr/>
          </p:nvSpPr>
          <p:spPr>
            <a:xfrm>
              <a:off x="5832651" y="3326263"/>
              <a:ext cx="423729" cy="244571"/>
            </a:xfrm>
            <a:custGeom>
              <a:avLst/>
              <a:gdLst/>
              <a:ahLst/>
              <a:cxnLst/>
              <a:rect l="l" t="t" r="r" b="b"/>
              <a:pathLst>
                <a:path w="9205" h="5313" extrusionOk="0">
                  <a:moveTo>
                    <a:pt x="4602" y="0"/>
                  </a:moveTo>
                  <a:cubicBezTo>
                    <a:pt x="2058" y="0"/>
                    <a:pt x="0" y="1190"/>
                    <a:pt x="0" y="2656"/>
                  </a:cubicBezTo>
                  <a:cubicBezTo>
                    <a:pt x="0" y="4122"/>
                    <a:pt x="2058" y="5312"/>
                    <a:pt x="4602" y="5312"/>
                  </a:cubicBezTo>
                  <a:cubicBezTo>
                    <a:pt x="7147" y="5312"/>
                    <a:pt x="9204" y="4122"/>
                    <a:pt x="9204" y="2656"/>
                  </a:cubicBezTo>
                  <a:cubicBezTo>
                    <a:pt x="9204" y="1190"/>
                    <a:pt x="7147" y="0"/>
                    <a:pt x="46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67"/>
            <p:cNvSpPr/>
            <p:nvPr/>
          </p:nvSpPr>
          <p:spPr>
            <a:xfrm>
              <a:off x="6042645" y="3356505"/>
              <a:ext cx="221002" cy="131975"/>
            </a:xfrm>
            <a:custGeom>
              <a:avLst/>
              <a:gdLst/>
              <a:ahLst/>
              <a:cxnLst/>
              <a:rect l="l" t="t" r="r" b="b"/>
              <a:pathLst>
                <a:path w="4801" h="2867" extrusionOk="0">
                  <a:moveTo>
                    <a:pt x="3084" y="1"/>
                  </a:moveTo>
                  <a:lnTo>
                    <a:pt x="3084" y="1"/>
                  </a:lnTo>
                  <a:cubicBezTo>
                    <a:pt x="3268" y="316"/>
                    <a:pt x="3203" y="651"/>
                    <a:pt x="2118" y="717"/>
                  </a:cubicBezTo>
                  <a:cubicBezTo>
                    <a:pt x="1" y="842"/>
                    <a:pt x="2690" y="2867"/>
                    <a:pt x="2690" y="2867"/>
                  </a:cubicBezTo>
                  <a:cubicBezTo>
                    <a:pt x="2690" y="2867"/>
                    <a:pt x="3341" y="2552"/>
                    <a:pt x="3869" y="2552"/>
                  </a:cubicBezTo>
                  <a:cubicBezTo>
                    <a:pt x="4104" y="2552"/>
                    <a:pt x="4314" y="2614"/>
                    <a:pt x="4432" y="2795"/>
                  </a:cubicBezTo>
                  <a:cubicBezTo>
                    <a:pt x="4800" y="2111"/>
                    <a:pt x="4675" y="1355"/>
                    <a:pt x="4070" y="717"/>
                  </a:cubicBezTo>
                  <a:cubicBezTo>
                    <a:pt x="3952" y="599"/>
                    <a:pt x="3820" y="487"/>
                    <a:pt x="3682" y="369"/>
                  </a:cubicBezTo>
                  <a:cubicBezTo>
                    <a:pt x="3564" y="290"/>
                    <a:pt x="3446" y="204"/>
                    <a:pt x="3314" y="125"/>
                  </a:cubicBezTo>
                  <a:cubicBezTo>
                    <a:pt x="3235" y="86"/>
                    <a:pt x="3163" y="40"/>
                    <a:pt x="30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67"/>
            <p:cNvSpPr/>
            <p:nvPr/>
          </p:nvSpPr>
          <p:spPr>
            <a:xfrm>
              <a:off x="6194272" y="3398025"/>
              <a:ext cx="64492" cy="61545"/>
            </a:xfrm>
            <a:custGeom>
              <a:avLst/>
              <a:gdLst/>
              <a:ahLst/>
              <a:cxnLst/>
              <a:rect l="l" t="t" r="r" b="b"/>
              <a:pathLst>
                <a:path w="1401" h="1337" extrusionOk="0">
                  <a:moveTo>
                    <a:pt x="544" y="1"/>
                  </a:moveTo>
                  <a:cubicBezTo>
                    <a:pt x="520" y="1"/>
                    <a:pt x="497" y="2"/>
                    <a:pt x="474" y="6"/>
                  </a:cubicBezTo>
                  <a:cubicBezTo>
                    <a:pt x="158" y="39"/>
                    <a:pt x="1" y="367"/>
                    <a:pt x="125" y="736"/>
                  </a:cubicBezTo>
                  <a:cubicBezTo>
                    <a:pt x="231" y="1077"/>
                    <a:pt x="560" y="1337"/>
                    <a:pt x="867" y="1337"/>
                  </a:cubicBezTo>
                  <a:cubicBezTo>
                    <a:pt x="885" y="1337"/>
                    <a:pt x="903" y="1336"/>
                    <a:pt x="921" y="1334"/>
                  </a:cubicBezTo>
                  <a:cubicBezTo>
                    <a:pt x="1243" y="1301"/>
                    <a:pt x="1401" y="972"/>
                    <a:pt x="1276" y="604"/>
                  </a:cubicBezTo>
                  <a:cubicBezTo>
                    <a:pt x="1160" y="263"/>
                    <a:pt x="841" y="1"/>
                    <a:pt x="5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67"/>
            <p:cNvSpPr/>
            <p:nvPr/>
          </p:nvSpPr>
          <p:spPr>
            <a:xfrm>
              <a:off x="5820545" y="3361937"/>
              <a:ext cx="282686" cy="209172"/>
            </a:xfrm>
            <a:custGeom>
              <a:avLst/>
              <a:gdLst/>
              <a:ahLst/>
              <a:cxnLst/>
              <a:rect l="l" t="t" r="r" b="b"/>
              <a:pathLst>
                <a:path w="6141" h="4544" extrusionOk="0">
                  <a:moveTo>
                    <a:pt x="1618" y="1"/>
                  </a:moveTo>
                  <a:lnTo>
                    <a:pt x="1618" y="1"/>
                  </a:lnTo>
                  <a:cubicBezTo>
                    <a:pt x="1486" y="73"/>
                    <a:pt x="1361" y="152"/>
                    <a:pt x="1249" y="238"/>
                  </a:cubicBezTo>
                  <a:cubicBezTo>
                    <a:pt x="1164" y="297"/>
                    <a:pt x="1092" y="349"/>
                    <a:pt x="1026" y="415"/>
                  </a:cubicBezTo>
                  <a:cubicBezTo>
                    <a:pt x="0" y="1303"/>
                    <a:pt x="0" y="2473"/>
                    <a:pt x="1026" y="3360"/>
                  </a:cubicBezTo>
                  <a:cubicBezTo>
                    <a:pt x="1092" y="3420"/>
                    <a:pt x="1177" y="3485"/>
                    <a:pt x="1249" y="3538"/>
                  </a:cubicBezTo>
                  <a:cubicBezTo>
                    <a:pt x="1355" y="3617"/>
                    <a:pt x="1473" y="3689"/>
                    <a:pt x="1598" y="3761"/>
                  </a:cubicBezTo>
                  <a:cubicBezTo>
                    <a:pt x="1710" y="3827"/>
                    <a:pt x="1835" y="3893"/>
                    <a:pt x="1959" y="3952"/>
                  </a:cubicBezTo>
                  <a:cubicBezTo>
                    <a:pt x="2058" y="3998"/>
                    <a:pt x="2163" y="4044"/>
                    <a:pt x="2268" y="4084"/>
                  </a:cubicBezTo>
                  <a:cubicBezTo>
                    <a:pt x="2374" y="4123"/>
                    <a:pt x="2479" y="4162"/>
                    <a:pt x="2591" y="4195"/>
                  </a:cubicBezTo>
                  <a:cubicBezTo>
                    <a:pt x="2919" y="4307"/>
                    <a:pt x="3261" y="4386"/>
                    <a:pt x="3616" y="4445"/>
                  </a:cubicBezTo>
                  <a:cubicBezTo>
                    <a:pt x="3689" y="4452"/>
                    <a:pt x="3774" y="4471"/>
                    <a:pt x="3846" y="4478"/>
                  </a:cubicBezTo>
                  <a:cubicBezTo>
                    <a:pt x="4182" y="4517"/>
                    <a:pt x="4530" y="4544"/>
                    <a:pt x="4872" y="4544"/>
                  </a:cubicBezTo>
                  <a:cubicBezTo>
                    <a:pt x="5299" y="4544"/>
                    <a:pt x="5720" y="4511"/>
                    <a:pt x="6128" y="4439"/>
                  </a:cubicBezTo>
                  <a:cubicBezTo>
                    <a:pt x="6141" y="4439"/>
                    <a:pt x="5582" y="4327"/>
                    <a:pt x="5681" y="3801"/>
                  </a:cubicBezTo>
                  <a:cubicBezTo>
                    <a:pt x="5575" y="3012"/>
                    <a:pt x="2130" y="836"/>
                    <a:pt x="2130" y="836"/>
                  </a:cubicBezTo>
                  <a:cubicBezTo>
                    <a:pt x="2130" y="836"/>
                    <a:pt x="1368" y="533"/>
                    <a:pt x="1618"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67"/>
            <p:cNvSpPr/>
            <p:nvPr/>
          </p:nvSpPr>
          <p:spPr>
            <a:xfrm>
              <a:off x="5818105" y="3361937"/>
              <a:ext cx="282732" cy="209172"/>
            </a:xfrm>
            <a:custGeom>
              <a:avLst/>
              <a:gdLst/>
              <a:ahLst/>
              <a:cxnLst/>
              <a:rect l="l" t="t" r="r" b="b"/>
              <a:pathLst>
                <a:path w="6142" h="4544" extrusionOk="0">
                  <a:moveTo>
                    <a:pt x="1625" y="1"/>
                  </a:moveTo>
                  <a:cubicBezTo>
                    <a:pt x="1493" y="73"/>
                    <a:pt x="1368" y="152"/>
                    <a:pt x="1250" y="238"/>
                  </a:cubicBezTo>
                  <a:cubicBezTo>
                    <a:pt x="1171" y="297"/>
                    <a:pt x="1099" y="349"/>
                    <a:pt x="1033" y="415"/>
                  </a:cubicBezTo>
                  <a:cubicBezTo>
                    <a:pt x="1" y="1303"/>
                    <a:pt x="1" y="2473"/>
                    <a:pt x="1033" y="3360"/>
                  </a:cubicBezTo>
                  <a:cubicBezTo>
                    <a:pt x="1099" y="3420"/>
                    <a:pt x="1178" y="3485"/>
                    <a:pt x="1250" y="3538"/>
                  </a:cubicBezTo>
                  <a:cubicBezTo>
                    <a:pt x="1362" y="3617"/>
                    <a:pt x="1473" y="3689"/>
                    <a:pt x="1598" y="3761"/>
                  </a:cubicBezTo>
                  <a:cubicBezTo>
                    <a:pt x="1710" y="3827"/>
                    <a:pt x="1835" y="3893"/>
                    <a:pt x="1960" y="3952"/>
                  </a:cubicBezTo>
                  <a:cubicBezTo>
                    <a:pt x="2059" y="3998"/>
                    <a:pt x="2164" y="4044"/>
                    <a:pt x="2269" y="4084"/>
                  </a:cubicBezTo>
                  <a:cubicBezTo>
                    <a:pt x="2381" y="4123"/>
                    <a:pt x="2486" y="4162"/>
                    <a:pt x="2591" y="4195"/>
                  </a:cubicBezTo>
                  <a:cubicBezTo>
                    <a:pt x="2920" y="4307"/>
                    <a:pt x="3268" y="4386"/>
                    <a:pt x="3617" y="4445"/>
                  </a:cubicBezTo>
                  <a:cubicBezTo>
                    <a:pt x="3695" y="4452"/>
                    <a:pt x="3774" y="4471"/>
                    <a:pt x="3847" y="4478"/>
                  </a:cubicBezTo>
                  <a:cubicBezTo>
                    <a:pt x="4189" y="4517"/>
                    <a:pt x="4530" y="4544"/>
                    <a:pt x="4879" y="4544"/>
                  </a:cubicBezTo>
                  <a:cubicBezTo>
                    <a:pt x="5306" y="4544"/>
                    <a:pt x="5720" y="4511"/>
                    <a:pt x="6135" y="4439"/>
                  </a:cubicBezTo>
                  <a:cubicBezTo>
                    <a:pt x="6141" y="4439"/>
                    <a:pt x="5582" y="4327"/>
                    <a:pt x="5681" y="3801"/>
                  </a:cubicBezTo>
                  <a:cubicBezTo>
                    <a:pt x="5576" y="3012"/>
                    <a:pt x="2131" y="836"/>
                    <a:pt x="2131" y="836"/>
                  </a:cubicBezTo>
                  <a:cubicBezTo>
                    <a:pt x="2131" y="836"/>
                    <a:pt x="1368" y="533"/>
                    <a:pt x="1625" y="1"/>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67"/>
            <p:cNvSpPr/>
            <p:nvPr/>
          </p:nvSpPr>
          <p:spPr>
            <a:xfrm>
              <a:off x="5870765" y="3357518"/>
              <a:ext cx="346579" cy="182335"/>
            </a:xfrm>
            <a:custGeom>
              <a:avLst/>
              <a:gdLst/>
              <a:ahLst/>
              <a:cxnLst/>
              <a:rect l="l" t="t" r="r" b="b"/>
              <a:pathLst>
                <a:path w="7529" h="3961" extrusionOk="0">
                  <a:moveTo>
                    <a:pt x="3766" y="1"/>
                  </a:moveTo>
                  <a:cubicBezTo>
                    <a:pt x="2889" y="1"/>
                    <a:pt x="2013" y="193"/>
                    <a:pt x="1342" y="577"/>
                  </a:cubicBezTo>
                  <a:cubicBezTo>
                    <a:pt x="60" y="1320"/>
                    <a:pt x="1" y="2503"/>
                    <a:pt x="1184" y="3285"/>
                  </a:cubicBezTo>
                  <a:cubicBezTo>
                    <a:pt x="1237" y="3318"/>
                    <a:pt x="1283" y="3351"/>
                    <a:pt x="1342" y="3384"/>
                  </a:cubicBezTo>
                  <a:cubicBezTo>
                    <a:pt x="2012" y="3769"/>
                    <a:pt x="2890" y="3961"/>
                    <a:pt x="3768" y="3961"/>
                  </a:cubicBezTo>
                  <a:cubicBezTo>
                    <a:pt x="4645" y="3961"/>
                    <a:pt x="5523" y="3769"/>
                    <a:pt x="6194" y="3384"/>
                  </a:cubicBezTo>
                  <a:cubicBezTo>
                    <a:pt x="7528" y="2608"/>
                    <a:pt x="7528" y="1353"/>
                    <a:pt x="6194" y="577"/>
                  </a:cubicBezTo>
                  <a:cubicBezTo>
                    <a:pt x="6134" y="544"/>
                    <a:pt x="6075" y="511"/>
                    <a:pt x="6029" y="491"/>
                  </a:cubicBezTo>
                  <a:cubicBezTo>
                    <a:pt x="5380" y="164"/>
                    <a:pt x="4573" y="1"/>
                    <a:pt x="3766"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67"/>
            <p:cNvSpPr/>
            <p:nvPr/>
          </p:nvSpPr>
          <p:spPr>
            <a:xfrm>
              <a:off x="5870765" y="3357518"/>
              <a:ext cx="346579" cy="182335"/>
            </a:xfrm>
            <a:custGeom>
              <a:avLst/>
              <a:gdLst/>
              <a:ahLst/>
              <a:cxnLst/>
              <a:rect l="l" t="t" r="r" b="b"/>
              <a:pathLst>
                <a:path w="7529" h="3961" extrusionOk="0">
                  <a:moveTo>
                    <a:pt x="3766" y="1"/>
                  </a:moveTo>
                  <a:cubicBezTo>
                    <a:pt x="2889" y="1"/>
                    <a:pt x="2013" y="193"/>
                    <a:pt x="1342" y="577"/>
                  </a:cubicBezTo>
                  <a:cubicBezTo>
                    <a:pt x="60" y="1320"/>
                    <a:pt x="1" y="2503"/>
                    <a:pt x="1184" y="3285"/>
                  </a:cubicBezTo>
                  <a:cubicBezTo>
                    <a:pt x="1237" y="3318"/>
                    <a:pt x="1283" y="3351"/>
                    <a:pt x="1342" y="3384"/>
                  </a:cubicBezTo>
                  <a:cubicBezTo>
                    <a:pt x="2012" y="3769"/>
                    <a:pt x="2890" y="3961"/>
                    <a:pt x="3768" y="3961"/>
                  </a:cubicBezTo>
                  <a:cubicBezTo>
                    <a:pt x="4645" y="3961"/>
                    <a:pt x="5523" y="3769"/>
                    <a:pt x="6194" y="3384"/>
                  </a:cubicBezTo>
                  <a:cubicBezTo>
                    <a:pt x="7528" y="2608"/>
                    <a:pt x="7528" y="1353"/>
                    <a:pt x="6194" y="577"/>
                  </a:cubicBezTo>
                  <a:cubicBezTo>
                    <a:pt x="6134" y="544"/>
                    <a:pt x="6075" y="511"/>
                    <a:pt x="6029" y="491"/>
                  </a:cubicBezTo>
                  <a:cubicBezTo>
                    <a:pt x="5380" y="164"/>
                    <a:pt x="4573" y="1"/>
                    <a:pt x="37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67"/>
            <p:cNvSpPr/>
            <p:nvPr/>
          </p:nvSpPr>
          <p:spPr>
            <a:xfrm>
              <a:off x="5893458" y="3361338"/>
              <a:ext cx="302065" cy="174049"/>
            </a:xfrm>
            <a:custGeom>
              <a:avLst/>
              <a:gdLst/>
              <a:ahLst/>
              <a:cxnLst/>
              <a:rect l="l" t="t" r="r" b="b"/>
              <a:pathLst>
                <a:path w="6562" h="3781" extrusionOk="0">
                  <a:moveTo>
                    <a:pt x="3281" y="1"/>
                  </a:moveTo>
                  <a:cubicBezTo>
                    <a:pt x="1473" y="1"/>
                    <a:pt x="1" y="849"/>
                    <a:pt x="1" y="1894"/>
                  </a:cubicBezTo>
                  <a:cubicBezTo>
                    <a:pt x="1" y="2939"/>
                    <a:pt x="1473" y="3781"/>
                    <a:pt x="3281" y="3781"/>
                  </a:cubicBezTo>
                  <a:cubicBezTo>
                    <a:pt x="5089" y="3781"/>
                    <a:pt x="6562" y="2939"/>
                    <a:pt x="6562" y="1894"/>
                  </a:cubicBezTo>
                  <a:cubicBezTo>
                    <a:pt x="6562" y="849"/>
                    <a:pt x="5089" y="1"/>
                    <a:pt x="3281"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67"/>
            <p:cNvSpPr/>
            <p:nvPr/>
          </p:nvSpPr>
          <p:spPr>
            <a:xfrm>
              <a:off x="5893458" y="3361338"/>
              <a:ext cx="302065" cy="174049"/>
            </a:xfrm>
            <a:custGeom>
              <a:avLst/>
              <a:gdLst/>
              <a:ahLst/>
              <a:cxnLst/>
              <a:rect l="l" t="t" r="r" b="b"/>
              <a:pathLst>
                <a:path w="6562" h="3781" extrusionOk="0">
                  <a:moveTo>
                    <a:pt x="3281" y="1"/>
                  </a:moveTo>
                  <a:cubicBezTo>
                    <a:pt x="1473" y="1"/>
                    <a:pt x="1" y="849"/>
                    <a:pt x="1" y="1894"/>
                  </a:cubicBezTo>
                  <a:cubicBezTo>
                    <a:pt x="1" y="2939"/>
                    <a:pt x="1473" y="3781"/>
                    <a:pt x="3281" y="3781"/>
                  </a:cubicBezTo>
                  <a:cubicBezTo>
                    <a:pt x="5089" y="3781"/>
                    <a:pt x="6562" y="2939"/>
                    <a:pt x="6562" y="1894"/>
                  </a:cubicBezTo>
                  <a:cubicBezTo>
                    <a:pt x="6562" y="849"/>
                    <a:pt x="5089" y="1"/>
                    <a:pt x="3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67"/>
            <p:cNvSpPr/>
            <p:nvPr/>
          </p:nvSpPr>
          <p:spPr>
            <a:xfrm>
              <a:off x="5894701" y="3385872"/>
              <a:ext cx="298705" cy="150158"/>
            </a:xfrm>
            <a:custGeom>
              <a:avLst/>
              <a:gdLst/>
              <a:ahLst/>
              <a:cxnLst/>
              <a:rect l="l" t="t" r="r" b="b"/>
              <a:pathLst>
                <a:path w="6489" h="3262" extrusionOk="0">
                  <a:moveTo>
                    <a:pt x="3244" y="0"/>
                  </a:moveTo>
                  <a:cubicBezTo>
                    <a:pt x="2406" y="0"/>
                    <a:pt x="1568" y="184"/>
                    <a:pt x="927" y="553"/>
                  </a:cubicBezTo>
                  <a:cubicBezTo>
                    <a:pt x="414" y="861"/>
                    <a:pt x="99" y="1236"/>
                    <a:pt x="0" y="1631"/>
                  </a:cubicBezTo>
                  <a:cubicBezTo>
                    <a:pt x="99" y="2025"/>
                    <a:pt x="401" y="2400"/>
                    <a:pt x="927" y="2709"/>
                  </a:cubicBezTo>
                  <a:cubicBezTo>
                    <a:pt x="1568" y="3077"/>
                    <a:pt x="2406" y="3261"/>
                    <a:pt x="3244" y="3261"/>
                  </a:cubicBezTo>
                  <a:cubicBezTo>
                    <a:pt x="4083" y="3261"/>
                    <a:pt x="4921" y="3077"/>
                    <a:pt x="5562" y="2709"/>
                  </a:cubicBezTo>
                  <a:cubicBezTo>
                    <a:pt x="6088" y="2406"/>
                    <a:pt x="6390" y="2025"/>
                    <a:pt x="6489" y="1631"/>
                  </a:cubicBezTo>
                  <a:cubicBezTo>
                    <a:pt x="6397" y="1236"/>
                    <a:pt x="6088" y="861"/>
                    <a:pt x="5562" y="553"/>
                  </a:cubicBezTo>
                  <a:cubicBezTo>
                    <a:pt x="4921" y="184"/>
                    <a:pt x="4083" y="0"/>
                    <a:pt x="3244"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67"/>
            <p:cNvSpPr/>
            <p:nvPr/>
          </p:nvSpPr>
          <p:spPr>
            <a:xfrm>
              <a:off x="5894701" y="3385872"/>
              <a:ext cx="298705" cy="150158"/>
            </a:xfrm>
            <a:custGeom>
              <a:avLst/>
              <a:gdLst/>
              <a:ahLst/>
              <a:cxnLst/>
              <a:rect l="l" t="t" r="r" b="b"/>
              <a:pathLst>
                <a:path w="6489" h="3262" extrusionOk="0">
                  <a:moveTo>
                    <a:pt x="3244" y="0"/>
                  </a:moveTo>
                  <a:cubicBezTo>
                    <a:pt x="2406" y="0"/>
                    <a:pt x="1568" y="184"/>
                    <a:pt x="927" y="553"/>
                  </a:cubicBezTo>
                  <a:cubicBezTo>
                    <a:pt x="414" y="861"/>
                    <a:pt x="99" y="1236"/>
                    <a:pt x="0" y="1631"/>
                  </a:cubicBezTo>
                  <a:cubicBezTo>
                    <a:pt x="99" y="2025"/>
                    <a:pt x="401" y="2400"/>
                    <a:pt x="927" y="2709"/>
                  </a:cubicBezTo>
                  <a:cubicBezTo>
                    <a:pt x="1568" y="3077"/>
                    <a:pt x="2406" y="3261"/>
                    <a:pt x="3244" y="3261"/>
                  </a:cubicBezTo>
                  <a:cubicBezTo>
                    <a:pt x="4083" y="3261"/>
                    <a:pt x="4921" y="3077"/>
                    <a:pt x="5562" y="2709"/>
                  </a:cubicBezTo>
                  <a:cubicBezTo>
                    <a:pt x="6088" y="2406"/>
                    <a:pt x="6390" y="2025"/>
                    <a:pt x="6489" y="1631"/>
                  </a:cubicBezTo>
                  <a:cubicBezTo>
                    <a:pt x="6397" y="1236"/>
                    <a:pt x="6088" y="861"/>
                    <a:pt x="5562" y="553"/>
                  </a:cubicBezTo>
                  <a:cubicBezTo>
                    <a:pt x="4921" y="184"/>
                    <a:pt x="4083" y="0"/>
                    <a:pt x="3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67"/>
            <p:cNvSpPr/>
            <p:nvPr/>
          </p:nvSpPr>
          <p:spPr>
            <a:xfrm>
              <a:off x="5946440" y="3392501"/>
              <a:ext cx="197940" cy="128983"/>
            </a:xfrm>
            <a:custGeom>
              <a:avLst/>
              <a:gdLst/>
              <a:ahLst/>
              <a:cxnLst/>
              <a:rect l="l" t="t" r="r" b="b"/>
              <a:pathLst>
                <a:path w="4300" h="2802" extrusionOk="0">
                  <a:moveTo>
                    <a:pt x="1673" y="913"/>
                  </a:moveTo>
                  <a:cubicBezTo>
                    <a:pt x="1791" y="913"/>
                    <a:pt x="1907" y="936"/>
                    <a:pt x="2017" y="980"/>
                  </a:cubicBezTo>
                  <a:lnTo>
                    <a:pt x="2017" y="980"/>
                  </a:lnTo>
                  <a:cubicBezTo>
                    <a:pt x="1822" y="1052"/>
                    <a:pt x="1663" y="1101"/>
                    <a:pt x="1532" y="1132"/>
                  </a:cubicBezTo>
                  <a:cubicBezTo>
                    <a:pt x="1440" y="1151"/>
                    <a:pt x="1361" y="1158"/>
                    <a:pt x="1282" y="1158"/>
                  </a:cubicBezTo>
                  <a:cubicBezTo>
                    <a:pt x="1210" y="1151"/>
                    <a:pt x="1144" y="1132"/>
                    <a:pt x="1078" y="1099"/>
                  </a:cubicBezTo>
                  <a:cubicBezTo>
                    <a:pt x="1085" y="1099"/>
                    <a:pt x="1085" y="1092"/>
                    <a:pt x="1098" y="1092"/>
                  </a:cubicBezTo>
                  <a:cubicBezTo>
                    <a:pt x="1111" y="1086"/>
                    <a:pt x="1131" y="1066"/>
                    <a:pt x="1144" y="1059"/>
                  </a:cubicBezTo>
                  <a:cubicBezTo>
                    <a:pt x="1197" y="1033"/>
                    <a:pt x="1236" y="1013"/>
                    <a:pt x="1282" y="994"/>
                  </a:cubicBezTo>
                  <a:cubicBezTo>
                    <a:pt x="1415" y="939"/>
                    <a:pt x="1545" y="913"/>
                    <a:pt x="1673" y="913"/>
                  </a:cubicBezTo>
                  <a:close/>
                  <a:moveTo>
                    <a:pt x="2905" y="1643"/>
                  </a:moveTo>
                  <a:cubicBezTo>
                    <a:pt x="3009" y="1643"/>
                    <a:pt x="3108" y="1664"/>
                    <a:pt x="3202" y="1717"/>
                  </a:cubicBezTo>
                  <a:cubicBezTo>
                    <a:pt x="3176" y="1723"/>
                    <a:pt x="3156" y="1743"/>
                    <a:pt x="3136" y="1756"/>
                  </a:cubicBezTo>
                  <a:cubicBezTo>
                    <a:pt x="3090" y="1783"/>
                    <a:pt x="3057" y="1802"/>
                    <a:pt x="3018" y="1815"/>
                  </a:cubicBezTo>
                  <a:cubicBezTo>
                    <a:pt x="2878" y="1877"/>
                    <a:pt x="2736" y="1903"/>
                    <a:pt x="2602" y="1903"/>
                  </a:cubicBezTo>
                  <a:cubicBezTo>
                    <a:pt x="2451" y="1903"/>
                    <a:pt x="2311" y="1871"/>
                    <a:pt x="2196" y="1822"/>
                  </a:cubicBezTo>
                  <a:cubicBezTo>
                    <a:pt x="2460" y="1730"/>
                    <a:pt x="2694" y="1643"/>
                    <a:pt x="2905" y="1643"/>
                  </a:cubicBezTo>
                  <a:close/>
                  <a:moveTo>
                    <a:pt x="506" y="1"/>
                  </a:moveTo>
                  <a:lnTo>
                    <a:pt x="0" y="290"/>
                  </a:lnTo>
                  <a:lnTo>
                    <a:pt x="0" y="671"/>
                  </a:lnTo>
                  <a:lnTo>
                    <a:pt x="178" y="770"/>
                  </a:lnTo>
                  <a:cubicBezTo>
                    <a:pt x="125" y="849"/>
                    <a:pt x="99" y="928"/>
                    <a:pt x="99" y="1000"/>
                  </a:cubicBezTo>
                  <a:lnTo>
                    <a:pt x="99" y="1388"/>
                  </a:lnTo>
                  <a:cubicBezTo>
                    <a:pt x="99" y="1552"/>
                    <a:pt x="217" y="1704"/>
                    <a:pt x="454" y="1842"/>
                  </a:cubicBezTo>
                  <a:cubicBezTo>
                    <a:pt x="684" y="1973"/>
                    <a:pt x="921" y="2032"/>
                    <a:pt x="1144" y="2039"/>
                  </a:cubicBezTo>
                  <a:lnTo>
                    <a:pt x="1282" y="2039"/>
                  </a:lnTo>
                  <a:cubicBezTo>
                    <a:pt x="1545" y="2019"/>
                    <a:pt x="1802" y="1953"/>
                    <a:pt x="2032" y="1875"/>
                  </a:cubicBezTo>
                  <a:lnTo>
                    <a:pt x="2183" y="1822"/>
                  </a:lnTo>
                  <a:lnTo>
                    <a:pt x="1762" y="2249"/>
                  </a:lnTo>
                  <a:lnTo>
                    <a:pt x="1762" y="2637"/>
                  </a:lnTo>
                  <a:cubicBezTo>
                    <a:pt x="2001" y="2732"/>
                    <a:pt x="2239" y="2771"/>
                    <a:pt x="2465" y="2771"/>
                  </a:cubicBezTo>
                  <a:cubicBezTo>
                    <a:pt x="2804" y="2771"/>
                    <a:pt x="3119" y="2683"/>
                    <a:pt x="3379" y="2565"/>
                  </a:cubicBezTo>
                  <a:lnTo>
                    <a:pt x="3800" y="2802"/>
                  </a:lnTo>
                  <a:lnTo>
                    <a:pt x="4300" y="2512"/>
                  </a:lnTo>
                  <a:lnTo>
                    <a:pt x="4300" y="2131"/>
                  </a:lnTo>
                  <a:lnTo>
                    <a:pt x="4129" y="2032"/>
                  </a:lnTo>
                  <a:cubicBezTo>
                    <a:pt x="4162" y="1953"/>
                    <a:pt x="4195" y="1875"/>
                    <a:pt x="4195" y="1789"/>
                  </a:cubicBezTo>
                  <a:lnTo>
                    <a:pt x="4195" y="1395"/>
                  </a:lnTo>
                  <a:cubicBezTo>
                    <a:pt x="4195" y="1230"/>
                    <a:pt x="4076" y="1086"/>
                    <a:pt x="3840" y="948"/>
                  </a:cubicBezTo>
                  <a:cubicBezTo>
                    <a:pt x="3840" y="948"/>
                    <a:pt x="3833" y="948"/>
                    <a:pt x="3833" y="934"/>
                  </a:cubicBezTo>
                  <a:cubicBezTo>
                    <a:pt x="3584" y="795"/>
                    <a:pt x="3335" y="744"/>
                    <a:pt x="3092" y="744"/>
                  </a:cubicBezTo>
                  <a:cubicBezTo>
                    <a:pt x="2900" y="744"/>
                    <a:pt x="2712" y="776"/>
                    <a:pt x="2531" y="823"/>
                  </a:cubicBezTo>
                  <a:cubicBezTo>
                    <a:pt x="2360" y="862"/>
                    <a:pt x="2196" y="921"/>
                    <a:pt x="2051" y="967"/>
                  </a:cubicBezTo>
                  <a:cubicBezTo>
                    <a:pt x="2041" y="971"/>
                    <a:pt x="2030" y="975"/>
                    <a:pt x="2020" y="979"/>
                  </a:cubicBezTo>
                  <a:lnTo>
                    <a:pt x="2020" y="979"/>
                  </a:lnTo>
                  <a:lnTo>
                    <a:pt x="2433" y="553"/>
                  </a:lnTo>
                  <a:lnTo>
                    <a:pt x="2433" y="165"/>
                  </a:lnTo>
                  <a:cubicBezTo>
                    <a:pt x="2227" y="95"/>
                    <a:pt x="2013" y="61"/>
                    <a:pt x="1797" y="61"/>
                  </a:cubicBezTo>
                  <a:cubicBezTo>
                    <a:pt x="1626" y="61"/>
                    <a:pt x="1453" y="82"/>
                    <a:pt x="1282" y="126"/>
                  </a:cubicBezTo>
                  <a:cubicBezTo>
                    <a:pt x="1164" y="159"/>
                    <a:pt x="1039" y="198"/>
                    <a:pt x="921" y="244"/>
                  </a:cubicBezTo>
                  <a:lnTo>
                    <a:pt x="506"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67"/>
            <p:cNvSpPr/>
            <p:nvPr/>
          </p:nvSpPr>
          <p:spPr>
            <a:xfrm>
              <a:off x="5946118" y="3391902"/>
              <a:ext cx="200103" cy="111445"/>
            </a:xfrm>
            <a:custGeom>
              <a:avLst/>
              <a:gdLst/>
              <a:ahLst/>
              <a:cxnLst/>
              <a:rect l="l" t="t" r="r" b="b"/>
              <a:pathLst>
                <a:path w="4347" h="2421" extrusionOk="0">
                  <a:moveTo>
                    <a:pt x="513" y="1"/>
                  </a:moveTo>
                  <a:lnTo>
                    <a:pt x="7" y="290"/>
                  </a:lnTo>
                  <a:lnTo>
                    <a:pt x="428" y="527"/>
                  </a:lnTo>
                  <a:cubicBezTo>
                    <a:pt x="7" y="849"/>
                    <a:pt x="1" y="1178"/>
                    <a:pt x="467" y="1460"/>
                  </a:cubicBezTo>
                  <a:cubicBezTo>
                    <a:pt x="698" y="1592"/>
                    <a:pt x="941" y="1644"/>
                    <a:pt x="1158" y="1657"/>
                  </a:cubicBezTo>
                  <a:lnTo>
                    <a:pt x="1302" y="1657"/>
                  </a:lnTo>
                  <a:cubicBezTo>
                    <a:pt x="1565" y="1638"/>
                    <a:pt x="1815" y="1572"/>
                    <a:pt x="2045" y="1493"/>
                  </a:cubicBezTo>
                  <a:cubicBezTo>
                    <a:pt x="2387" y="1378"/>
                    <a:pt x="2680" y="1249"/>
                    <a:pt x="2936" y="1249"/>
                  </a:cubicBezTo>
                  <a:cubicBezTo>
                    <a:pt x="3044" y="1249"/>
                    <a:pt x="3146" y="1272"/>
                    <a:pt x="3242" y="1329"/>
                  </a:cubicBezTo>
                  <a:cubicBezTo>
                    <a:pt x="3452" y="1447"/>
                    <a:pt x="3393" y="1605"/>
                    <a:pt x="3156" y="1743"/>
                  </a:cubicBezTo>
                  <a:cubicBezTo>
                    <a:pt x="3117" y="1769"/>
                    <a:pt x="3084" y="1789"/>
                    <a:pt x="3045" y="1802"/>
                  </a:cubicBezTo>
                  <a:cubicBezTo>
                    <a:pt x="2899" y="1864"/>
                    <a:pt x="2753" y="1889"/>
                    <a:pt x="2617" y="1889"/>
                  </a:cubicBezTo>
                  <a:cubicBezTo>
                    <a:pt x="2463" y="1889"/>
                    <a:pt x="2321" y="1857"/>
                    <a:pt x="2203" y="1809"/>
                  </a:cubicBezTo>
                  <a:lnTo>
                    <a:pt x="1763" y="2256"/>
                  </a:lnTo>
                  <a:cubicBezTo>
                    <a:pt x="2002" y="2350"/>
                    <a:pt x="2239" y="2389"/>
                    <a:pt x="2465" y="2389"/>
                  </a:cubicBezTo>
                  <a:cubicBezTo>
                    <a:pt x="2805" y="2389"/>
                    <a:pt x="3119" y="2302"/>
                    <a:pt x="3380" y="2183"/>
                  </a:cubicBezTo>
                  <a:lnTo>
                    <a:pt x="3801" y="2420"/>
                  </a:lnTo>
                  <a:lnTo>
                    <a:pt x="4300" y="2131"/>
                  </a:lnTo>
                  <a:lnTo>
                    <a:pt x="3879" y="1894"/>
                  </a:lnTo>
                  <a:cubicBezTo>
                    <a:pt x="4300" y="1572"/>
                    <a:pt x="4346" y="1217"/>
                    <a:pt x="3853" y="934"/>
                  </a:cubicBezTo>
                  <a:cubicBezTo>
                    <a:pt x="3853" y="934"/>
                    <a:pt x="3847" y="934"/>
                    <a:pt x="3847" y="921"/>
                  </a:cubicBezTo>
                  <a:cubicBezTo>
                    <a:pt x="3608" y="800"/>
                    <a:pt x="3364" y="754"/>
                    <a:pt x="3126" y="754"/>
                  </a:cubicBezTo>
                  <a:cubicBezTo>
                    <a:pt x="2924" y="754"/>
                    <a:pt x="2725" y="787"/>
                    <a:pt x="2538" y="836"/>
                  </a:cubicBezTo>
                  <a:cubicBezTo>
                    <a:pt x="2367" y="875"/>
                    <a:pt x="2203" y="934"/>
                    <a:pt x="2058" y="980"/>
                  </a:cubicBezTo>
                  <a:cubicBezTo>
                    <a:pt x="1848" y="1059"/>
                    <a:pt x="1677" y="1112"/>
                    <a:pt x="1539" y="1145"/>
                  </a:cubicBezTo>
                  <a:cubicBezTo>
                    <a:pt x="1447" y="1164"/>
                    <a:pt x="1368" y="1171"/>
                    <a:pt x="1289" y="1171"/>
                  </a:cubicBezTo>
                  <a:cubicBezTo>
                    <a:pt x="1210" y="1164"/>
                    <a:pt x="1125" y="1145"/>
                    <a:pt x="1053" y="1099"/>
                  </a:cubicBezTo>
                  <a:cubicBezTo>
                    <a:pt x="888" y="1007"/>
                    <a:pt x="875" y="869"/>
                    <a:pt x="1105" y="711"/>
                  </a:cubicBezTo>
                  <a:cubicBezTo>
                    <a:pt x="1118" y="704"/>
                    <a:pt x="1138" y="684"/>
                    <a:pt x="1151" y="678"/>
                  </a:cubicBezTo>
                  <a:cubicBezTo>
                    <a:pt x="1204" y="652"/>
                    <a:pt x="1243" y="625"/>
                    <a:pt x="1289" y="612"/>
                  </a:cubicBezTo>
                  <a:cubicBezTo>
                    <a:pt x="1424" y="557"/>
                    <a:pt x="1557" y="531"/>
                    <a:pt x="1686" y="531"/>
                  </a:cubicBezTo>
                  <a:cubicBezTo>
                    <a:pt x="1803" y="531"/>
                    <a:pt x="1916" y="552"/>
                    <a:pt x="2026" y="592"/>
                  </a:cubicBezTo>
                  <a:lnTo>
                    <a:pt x="2440" y="165"/>
                  </a:lnTo>
                  <a:cubicBezTo>
                    <a:pt x="2231" y="98"/>
                    <a:pt x="2013" y="63"/>
                    <a:pt x="1793" y="63"/>
                  </a:cubicBezTo>
                  <a:cubicBezTo>
                    <a:pt x="1626" y="63"/>
                    <a:pt x="1457" y="83"/>
                    <a:pt x="1289" y="126"/>
                  </a:cubicBezTo>
                  <a:cubicBezTo>
                    <a:pt x="1171" y="159"/>
                    <a:pt x="1046" y="198"/>
                    <a:pt x="928" y="251"/>
                  </a:cubicBezTo>
                  <a:lnTo>
                    <a:pt x="513"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67"/>
            <p:cNvSpPr/>
            <p:nvPr/>
          </p:nvSpPr>
          <p:spPr>
            <a:xfrm>
              <a:off x="5946118" y="3391902"/>
              <a:ext cx="200103" cy="111445"/>
            </a:xfrm>
            <a:custGeom>
              <a:avLst/>
              <a:gdLst/>
              <a:ahLst/>
              <a:cxnLst/>
              <a:rect l="l" t="t" r="r" b="b"/>
              <a:pathLst>
                <a:path w="4347" h="2421" extrusionOk="0">
                  <a:moveTo>
                    <a:pt x="513" y="1"/>
                  </a:moveTo>
                  <a:lnTo>
                    <a:pt x="7" y="290"/>
                  </a:lnTo>
                  <a:lnTo>
                    <a:pt x="428" y="527"/>
                  </a:lnTo>
                  <a:cubicBezTo>
                    <a:pt x="7" y="849"/>
                    <a:pt x="1" y="1178"/>
                    <a:pt x="467" y="1460"/>
                  </a:cubicBezTo>
                  <a:cubicBezTo>
                    <a:pt x="698" y="1592"/>
                    <a:pt x="941" y="1644"/>
                    <a:pt x="1158" y="1657"/>
                  </a:cubicBezTo>
                  <a:lnTo>
                    <a:pt x="1302" y="1657"/>
                  </a:lnTo>
                  <a:cubicBezTo>
                    <a:pt x="1565" y="1638"/>
                    <a:pt x="1815" y="1572"/>
                    <a:pt x="2045" y="1493"/>
                  </a:cubicBezTo>
                  <a:cubicBezTo>
                    <a:pt x="2387" y="1378"/>
                    <a:pt x="2680" y="1249"/>
                    <a:pt x="2936" y="1249"/>
                  </a:cubicBezTo>
                  <a:cubicBezTo>
                    <a:pt x="3044" y="1249"/>
                    <a:pt x="3146" y="1272"/>
                    <a:pt x="3242" y="1329"/>
                  </a:cubicBezTo>
                  <a:cubicBezTo>
                    <a:pt x="3452" y="1447"/>
                    <a:pt x="3393" y="1605"/>
                    <a:pt x="3156" y="1743"/>
                  </a:cubicBezTo>
                  <a:cubicBezTo>
                    <a:pt x="3117" y="1769"/>
                    <a:pt x="3084" y="1789"/>
                    <a:pt x="3045" y="1802"/>
                  </a:cubicBezTo>
                  <a:cubicBezTo>
                    <a:pt x="2899" y="1864"/>
                    <a:pt x="2753" y="1889"/>
                    <a:pt x="2617" y="1889"/>
                  </a:cubicBezTo>
                  <a:cubicBezTo>
                    <a:pt x="2463" y="1889"/>
                    <a:pt x="2321" y="1857"/>
                    <a:pt x="2203" y="1809"/>
                  </a:cubicBezTo>
                  <a:lnTo>
                    <a:pt x="1763" y="2256"/>
                  </a:lnTo>
                  <a:cubicBezTo>
                    <a:pt x="2002" y="2350"/>
                    <a:pt x="2239" y="2389"/>
                    <a:pt x="2465" y="2389"/>
                  </a:cubicBezTo>
                  <a:cubicBezTo>
                    <a:pt x="2805" y="2389"/>
                    <a:pt x="3119" y="2302"/>
                    <a:pt x="3380" y="2183"/>
                  </a:cubicBezTo>
                  <a:lnTo>
                    <a:pt x="3801" y="2420"/>
                  </a:lnTo>
                  <a:lnTo>
                    <a:pt x="4300" y="2131"/>
                  </a:lnTo>
                  <a:lnTo>
                    <a:pt x="3879" y="1894"/>
                  </a:lnTo>
                  <a:cubicBezTo>
                    <a:pt x="4300" y="1572"/>
                    <a:pt x="4346" y="1217"/>
                    <a:pt x="3853" y="934"/>
                  </a:cubicBezTo>
                  <a:cubicBezTo>
                    <a:pt x="3853" y="934"/>
                    <a:pt x="3847" y="934"/>
                    <a:pt x="3847" y="921"/>
                  </a:cubicBezTo>
                  <a:cubicBezTo>
                    <a:pt x="3608" y="800"/>
                    <a:pt x="3364" y="754"/>
                    <a:pt x="3126" y="754"/>
                  </a:cubicBezTo>
                  <a:cubicBezTo>
                    <a:pt x="2924" y="754"/>
                    <a:pt x="2725" y="787"/>
                    <a:pt x="2538" y="836"/>
                  </a:cubicBezTo>
                  <a:cubicBezTo>
                    <a:pt x="2367" y="875"/>
                    <a:pt x="2203" y="934"/>
                    <a:pt x="2058" y="980"/>
                  </a:cubicBezTo>
                  <a:cubicBezTo>
                    <a:pt x="1848" y="1059"/>
                    <a:pt x="1677" y="1112"/>
                    <a:pt x="1539" y="1145"/>
                  </a:cubicBezTo>
                  <a:cubicBezTo>
                    <a:pt x="1447" y="1164"/>
                    <a:pt x="1368" y="1171"/>
                    <a:pt x="1289" y="1171"/>
                  </a:cubicBezTo>
                  <a:cubicBezTo>
                    <a:pt x="1210" y="1164"/>
                    <a:pt x="1125" y="1145"/>
                    <a:pt x="1053" y="1099"/>
                  </a:cubicBezTo>
                  <a:cubicBezTo>
                    <a:pt x="888" y="1007"/>
                    <a:pt x="875" y="869"/>
                    <a:pt x="1105" y="711"/>
                  </a:cubicBezTo>
                  <a:cubicBezTo>
                    <a:pt x="1118" y="704"/>
                    <a:pt x="1138" y="684"/>
                    <a:pt x="1151" y="678"/>
                  </a:cubicBezTo>
                  <a:cubicBezTo>
                    <a:pt x="1204" y="652"/>
                    <a:pt x="1243" y="625"/>
                    <a:pt x="1289" y="612"/>
                  </a:cubicBezTo>
                  <a:cubicBezTo>
                    <a:pt x="1424" y="557"/>
                    <a:pt x="1557" y="531"/>
                    <a:pt x="1686" y="531"/>
                  </a:cubicBezTo>
                  <a:cubicBezTo>
                    <a:pt x="1803" y="531"/>
                    <a:pt x="1916" y="552"/>
                    <a:pt x="2026" y="592"/>
                  </a:cubicBezTo>
                  <a:lnTo>
                    <a:pt x="2440" y="165"/>
                  </a:lnTo>
                  <a:cubicBezTo>
                    <a:pt x="2231" y="98"/>
                    <a:pt x="2013" y="63"/>
                    <a:pt x="1793" y="63"/>
                  </a:cubicBezTo>
                  <a:cubicBezTo>
                    <a:pt x="1626" y="63"/>
                    <a:pt x="1457" y="83"/>
                    <a:pt x="1289" y="126"/>
                  </a:cubicBezTo>
                  <a:cubicBezTo>
                    <a:pt x="1171" y="159"/>
                    <a:pt x="1046" y="198"/>
                    <a:pt x="928" y="251"/>
                  </a:cubicBezTo>
                  <a:lnTo>
                    <a:pt x="5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67"/>
            <p:cNvSpPr/>
            <p:nvPr/>
          </p:nvSpPr>
          <p:spPr>
            <a:xfrm>
              <a:off x="5945842" y="3392501"/>
              <a:ext cx="42396" cy="13395"/>
            </a:xfrm>
            <a:custGeom>
              <a:avLst/>
              <a:gdLst/>
              <a:ahLst/>
              <a:cxnLst/>
              <a:rect l="l" t="t" r="r" b="b"/>
              <a:pathLst>
                <a:path w="921" h="291" extrusionOk="0">
                  <a:moveTo>
                    <a:pt x="500" y="1"/>
                  </a:moveTo>
                  <a:lnTo>
                    <a:pt x="0" y="290"/>
                  </a:lnTo>
                  <a:lnTo>
                    <a:pt x="506" y="67"/>
                  </a:lnTo>
                  <a:lnTo>
                    <a:pt x="920" y="244"/>
                  </a:lnTo>
                  <a:lnTo>
                    <a:pt x="50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67"/>
            <p:cNvSpPr/>
            <p:nvPr/>
          </p:nvSpPr>
          <p:spPr>
            <a:xfrm>
              <a:off x="6002414" y="3394802"/>
              <a:ext cx="55745" cy="24075"/>
            </a:xfrm>
            <a:custGeom>
              <a:avLst/>
              <a:gdLst/>
              <a:ahLst/>
              <a:cxnLst/>
              <a:rect l="l" t="t" r="r" b="b"/>
              <a:pathLst>
                <a:path w="1211" h="523" extrusionOk="0">
                  <a:moveTo>
                    <a:pt x="571" y="0"/>
                  </a:moveTo>
                  <a:cubicBezTo>
                    <a:pt x="370" y="0"/>
                    <a:pt x="181" y="30"/>
                    <a:pt x="0" y="82"/>
                  </a:cubicBezTo>
                  <a:cubicBezTo>
                    <a:pt x="130" y="55"/>
                    <a:pt x="295" y="37"/>
                    <a:pt x="471" y="37"/>
                  </a:cubicBezTo>
                  <a:cubicBezTo>
                    <a:pt x="670" y="37"/>
                    <a:pt x="883" y="59"/>
                    <a:pt x="1079" y="115"/>
                  </a:cubicBezTo>
                  <a:lnTo>
                    <a:pt x="789" y="523"/>
                  </a:lnTo>
                  <a:lnTo>
                    <a:pt x="1210" y="96"/>
                  </a:lnTo>
                  <a:cubicBezTo>
                    <a:pt x="983" y="30"/>
                    <a:pt x="771" y="0"/>
                    <a:pt x="57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67"/>
            <p:cNvSpPr/>
            <p:nvPr/>
          </p:nvSpPr>
          <p:spPr>
            <a:xfrm>
              <a:off x="6062945" y="3426748"/>
              <a:ext cx="82674" cy="53582"/>
            </a:xfrm>
            <a:custGeom>
              <a:avLst/>
              <a:gdLst/>
              <a:ahLst/>
              <a:cxnLst/>
              <a:rect l="l" t="t" r="r" b="b"/>
              <a:pathLst>
                <a:path w="1796" h="1164" extrusionOk="0">
                  <a:moveTo>
                    <a:pt x="573" y="1"/>
                  </a:moveTo>
                  <a:cubicBezTo>
                    <a:pt x="377" y="1"/>
                    <a:pt x="183" y="35"/>
                    <a:pt x="0" y="85"/>
                  </a:cubicBezTo>
                  <a:cubicBezTo>
                    <a:pt x="113" y="62"/>
                    <a:pt x="247" y="47"/>
                    <a:pt x="392" y="47"/>
                  </a:cubicBezTo>
                  <a:cubicBezTo>
                    <a:pt x="663" y="47"/>
                    <a:pt x="971" y="100"/>
                    <a:pt x="1236" y="250"/>
                  </a:cubicBezTo>
                  <a:cubicBezTo>
                    <a:pt x="1637" y="480"/>
                    <a:pt x="1703" y="762"/>
                    <a:pt x="1335" y="1163"/>
                  </a:cubicBezTo>
                  <a:cubicBezTo>
                    <a:pt x="1743" y="841"/>
                    <a:pt x="1795" y="486"/>
                    <a:pt x="1309" y="204"/>
                  </a:cubicBezTo>
                  <a:cubicBezTo>
                    <a:pt x="1309" y="190"/>
                    <a:pt x="1302" y="190"/>
                    <a:pt x="1302" y="190"/>
                  </a:cubicBezTo>
                  <a:cubicBezTo>
                    <a:pt x="1063" y="53"/>
                    <a:pt x="815" y="1"/>
                    <a:pt x="573"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67"/>
            <p:cNvSpPr/>
            <p:nvPr/>
          </p:nvSpPr>
          <p:spPr>
            <a:xfrm>
              <a:off x="6120115" y="3480281"/>
              <a:ext cx="23062" cy="24259"/>
            </a:xfrm>
            <a:custGeom>
              <a:avLst/>
              <a:gdLst/>
              <a:ahLst/>
              <a:cxnLst/>
              <a:rect l="l" t="t" r="r" b="b"/>
              <a:pathLst>
                <a:path w="501" h="527" extrusionOk="0">
                  <a:moveTo>
                    <a:pt x="93" y="0"/>
                  </a:moveTo>
                  <a:lnTo>
                    <a:pt x="408" y="237"/>
                  </a:lnTo>
                  <a:lnTo>
                    <a:pt x="1" y="526"/>
                  </a:lnTo>
                  <a:lnTo>
                    <a:pt x="1" y="526"/>
                  </a:lnTo>
                  <a:lnTo>
                    <a:pt x="501" y="237"/>
                  </a:lnTo>
                  <a:lnTo>
                    <a:pt x="93"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67"/>
            <p:cNvSpPr/>
            <p:nvPr/>
          </p:nvSpPr>
          <p:spPr>
            <a:xfrm>
              <a:off x="6026626" y="3476046"/>
              <a:ext cx="58737" cy="20623"/>
            </a:xfrm>
            <a:custGeom>
              <a:avLst/>
              <a:gdLst/>
              <a:ahLst/>
              <a:cxnLst/>
              <a:rect l="l" t="t" r="r" b="b"/>
              <a:pathLst>
                <a:path w="1276" h="448" extrusionOk="0">
                  <a:moveTo>
                    <a:pt x="447" y="0"/>
                  </a:moveTo>
                  <a:lnTo>
                    <a:pt x="0" y="447"/>
                  </a:lnTo>
                  <a:lnTo>
                    <a:pt x="480" y="66"/>
                  </a:lnTo>
                  <a:cubicBezTo>
                    <a:pt x="480" y="66"/>
                    <a:pt x="598" y="112"/>
                    <a:pt x="782" y="112"/>
                  </a:cubicBezTo>
                  <a:cubicBezTo>
                    <a:pt x="917" y="112"/>
                    <a:pt x="1089" y="87"/>
                    <a:pt x="1276" y="0"/>
                  </a:cubicBezTo>
                  <a:lnTo>
                    <a:pt x="1276" y="0"/>
                  </a:lnTo>
                  <a:cubicBezTo>
                    <a:pt x="1135" y="62"/>
                    <a:pt x="990" y="87"/>
                    <a:pt x="855" y="87"/>
                  </a:cubicBezTo>
                  <a:cubicBezTo>
                    <a:pt x="700" y="87"/>
                    <a:pt x="557" y="53"/>
                    <a:pt x="44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67"/>
            <p:cNvSpPr/>
            <p:nvPr/>
          </p:nvSpPr>
          <p:spPr>
            <a:xfrm>
              <a:off x="5982160" y="3424584"/>
              <a:ext cx="34524" cy="22326"/>
            </a:xfrm>
            <a:custGeom>
              <a:avLst/>
              <a:gdLst/>
              <a:ahLst/>
              <a:cxnLst/>
              <a:rect l="l" t="t" r="r" b="b"/>
              <a:pathLst>
                <a:path w="750" h="485" extrusionOk="0">
                  <a:moveTo>
                    <a:pt x="309" y="1"/>
                  </a:moveTo>
                  <a:lnTo>
                    <a:pt x="309" y="1"/>
                  </a:lnTo>
                  <a:cubicBezTo>
                    <a:pt x="99" y="126"/>
                    <a:pt x="0" y="257"/>
                    <a:pt x="145" y="382"/>
                  </a:cubicBezTo>
                  <a:cubicBezTo>
                    <a:pt x="225" y="451"/>
                    <a:pt x="353" y="484"/>
                    <a:pt x="483" y="484"/>
                  </a:cubicBezTo>
                  <a:cubicBezTo>
                    <a:pt x="576" y="484"/>
                    <a:pt x="670" y="468"/>
                    <a:pt x="749" y="435"/>
                  </a:cubicBezTo>
                  <a:lnTo>
                    <a:pt x="749" y="435"/>
                  </a:lnTo>
                  <a:cubicBezTo>
                    <a:pt x="657" y="454"/>
                    <a:pt x="572" y="461"/>
                    <a:pt x="500" y="461"/>
                  </a:cubicBezTo>
                  <a:cubicBezTo>
                    <a:pt x="421" y="454"/>
                    <a:pt x="335" y="428"/>
                    <a:pt x="263" y="389"/>
                  </a:cubicBezTo>
                  <a:cubicBezTo>
                    <a:pt x="99" y="290"/>
                    <a:pt x="72" y="159"/>
                    <a:pt x="30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67"/>
            <p:cNvSpPr/>
            <p:nvPr/>
          </p:nvSpPr>
          <p:spPr>
            <a:xfrm>
              <a:off x="5944921" y="3417035"/>
              <a:ext cx="53904" cy="51787"/>
            </a:xfrm>
            <a:custGeom>
              <a:avLst/>
              <a:gdLst/>
              <a:ahLst/>
              <a:cxnLst/>
              <a:rect l="l" t="t" r="r" b="b"/>
              <a:pathLst>
                <a:path w="1171" h="1125" extrusionOk="0">
                  <a:moveTo>
                    <a:pt x="428" y="0"/>
                  </a:moveTo>
                  <a:lnTo>
                    <a:pt x="428" y="0"/>
                  </a:lnTo>
                  <a:cubicBezTo>
                    <a:pt x="14" y="323"/>
                    <a:pt x="0" y="651"/>
                    <a:pt x="480" y="927"/>
                  </a:cubicBezTo>
                  <a:cubicBezTo>
                    <a:pt x="710" y="1059"/>
                    <a:pt x="940" y="1118"/>
                    <a:pt x="1171" y="1125"/>
                  </a:cubicBezTo>
                  <a:cubicBezTo>
                    <a:pt x="809" y="1085"/>
                    <a:pt x="362" y="895"/>
                    <a:pt x="224" y="592"/>
                  </a:cubicBezTo>
                  <a:cubicBezTo>
                    <a:pt x="92" y="316"/>
                    <a:pt x="395" y="33"/>
                    <a:pt x="428"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67"/>
            <p:cNvSpPr/>
            <p:nvPr/>
          </p:nvSpPr>
          <p:spPr>
            <a:xfrm>
              <a:off x="5779393" y="3286170"/>
              <a:ext cx="455814" cy="263306"/>
            </a:xfrm>
            <a:custGeom>
              <a:avLst/>
              <a:gdLst/>
              <a:ahLst/>
              <a:cxnLst/>
              <a:rect l="l" t="t" r="r" b="b"/>
              <a:pathLst>
                <a:path w="9902" h="5720" extrusionOk="0">
                  <a:moveTo>
                    <a:pt x="4954" y="0"/>
                  </a:moveTo>
                  <a:cubicBezTo>
                    <a:pt x="3687" y="0"/>
                    <a:pt x="2420" y="279"/>
                    <a:pt x="1453" y="838"/>
                  </a:cubicBezTo>
                  <a:cubicBezTo>
                    <a:pt x="901" y="1160"/>
                    <a:pt x="506" y="1529"/>
                    <a:pt x="270" y="1930"/>
                  </a:cubicBezTo>
                  <a:lnTo>
                    <a:pt x="0" y="1930"/>
                  </a:lnTo>
                  <a:lnTo>
                    <a:pt x="0" y="2942"/>
                  </a:lnTo>
                  <a:cubicBezTo>
                    <a:pt x="33" y="3652"/>
                    <a:pt x="520" y="4342"/>
                    <a:pt x="1447" y="4881"/>
                  </a:cubicBezTo>
                  <a:cubicBezTo>
                    <a:pt x="2413" y="5440"/>
                    <a:pt x="3680" y="5720"/>
                    <a:pt x="4947" y="5720"/>
                  </a:cubicBezTo>
                  <a:cubicBezTo>
                    <a:pt x="6215" y="5720"/>
                    <a:pt x="7482" y="5440"/>
                    <a:pt x="8448" y="4881"/>
                  </a:cubicBezTo>
                  <a:cubicBezTo>
                    <a:pt x="9375" y="4349"/>
                    <a:pt x="9862" y="3652"/>
                    <a:pt x="9901" y="2942"/>
                  </a:cubicBezTo>
                  <a:lnTo>
                    <a:pt x="9901" y="1930"/>
                  </a:lnTo>
                  <a:lnTo>
                    <a:pt x="9638" y="1930"/>
                  </a:lnTo>
                  <a:cubicBezTo>
                    <a:pt x="9401" y="1529"/>
                    <a:pt x="9007" y="1160"/>
                    <a:pt x="8455" y="838"/>
                  </a:cubicBezTo>
                  <a:cubicBezTo>
                    <a:pt x="7488" y="279"/>
                    <a:pt x="6221" y="0"/>
                    <a:pt x="4954"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67"/>
            <p:cNvSpPr/>
            <p:nvPr/>
          </p:nvSpPr>
          <p:spPr>
            <a:xfrm>
              <a:off x="5779393" y="3286170"/>
              <a:ext cx="455814" cy="263306"/>
            </a:xfrm>
            <a:custGeom>
              <a:avLst/>
              <a:gdLst/>
              <a:ahLst/>
              <a:cxnLst/>
              <a:rect l="l" t="t" r="r" b="b"/>
              <a:pathLst>
                <a:path w="9902" h="5720" extrusionOk="0">
                  <a:moveTo>
                    <a:pt x="4954" y="0"/>
                  </a:moveTo>
                  <a:cubicBezTo>
                    <a:pt x="3687" y="0"/>
                    <a:pt x="2420" y="279"/>
                    <a:pt x="1453" y="838"/>
                  </a:cubicBezTo>
                  <a:cubicBezTo>
                    <a:pt x="901" y="1160"/>
                    <a:pt x="506" y="1529"/>
                    <a:pt x="270" y="1930"/>
                  </a:cubicBezTo>
                  <a:lnTo>
                    <a:pt x="0" y="1930"/>
                  </a:lnTo>
                  <a:lnTo>
                    <a:pt x="0" y="2942"/>
                  </a:lnTo>
                  <a:cubicBezTo>
                    <a:pt x="33" y="3652"/>
                    <a:pt x="520" y="4342"/>
                    <a:pt x="1447" y="4881"/>
                  </a:cubicBezTo>
                  <a:cubicBezTo>
                    <a:pt x="2413" y="5440"/>
                    <a:pt x="3680" y="5720"/>
                    <a:pt x="4947" y="5720"/>
                  </a:cubicBezTo>
                  <a:cubicBezTo>
                    <a:pt x="6215" y="5720"/>
                    <a:pt x="7482" y="5440"/>
                    <a:pt x="8448" y="4881"/>
                  </a:cubicBezTo>
                  <a:cubicBezTo>
                    <a:pt x="9375" y="4349"/>
                    <a:pt x="9862" y="3652"/>
                    <a:pt x="9901" y="2942"/>
                  </a:cubicBezTo>
                  <a:lnTo>
                    <a:pt x="9901" y="1930"/>
                  </a:lnTo>
                  <a:lnTo>
                    <a:pt x="9638" y="1930"/>
                  </a:lnTo>
                  <a:cubicBezTo>
                    <a:pt x="9401" y="1529"/>
                    <a:pt x="9007" y="1160"/>
                    <a:pt x="8455" y="838"/>
                  </a:cubicBezTo>
                  <a:cubicBezTo>
                    <a:pt x="7488" y="279"/>
                    <a:pt x="6221" y="0"/>
                    <a:pt x="4954" y="0"/>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67"/>
            <p:cNvSpPr/>
            <p:nvPr/>
          </p:nvSpPr>
          <p:spPr>
            <a:xfrm>
              <a:off x="5779393" y="3286308"/>
              <a:ext cx="228229" cy="263306"/>
            </a:xfrm>
            <a:custGeom>
              <a:avLst/>
              <a:gdLst/>
              <a:ahLst/>
              <a:cxnLst/>
              <a:rect l="l" t="t" r="r" b="b"/>
              <a:pathLst>
                <a:path w="4958" h="5720" extrusionOk="0">
                  <a:moveTo>
                    <a:pt x="4944" y="0"/>
                  </a:moveTo>
                  <a:lnTo>
                    <a:pt x="4944" y="0"/>
                  </a:lnTo>
                  <a:lnTo>
                    <a:pt x="4944" y="0"/>
                  </a:lnTo>
                  <a:cubicBezTo>
                    <a:pt x="4948" y="0"/>
                    <a:pt x="4953" y="0"/>
                    <a:pt x="4957" y="0"/>
                  </a:cubicBezTo>
                  <a:close/>
                  <a:moveTo>
                    <a:pt x="4944" y="0"/>
                  </a:moveTo>
                  <a:cubicBezTo>
                    <a:pt x="3680" y="2"/>
                    <a:pt x="2410" y="278"/>
                    <a:pt x="1453" y="835"/>
                  </a:cubicBezTo>
                  <a:cubicBezTo>
                    <a:pt x="901" y="1157"/>
                    <a:pt x="506" y="1526"/>
                    <a:pt x="270" y="1927"/>
                  </a:cubicBezTo>
                  <a:lnTo>
                    <a:pt x="0" y="1927"/>
                  </a:lnTo>
                  <a:lnTo>
                    <a:pt x="0" y="2939"/>
                  </a:lnTo>
                  <a:cubicBezTo>
                    <a:pt x="33" y="3649"/>
                    <a:pt x="520" y="4339"/>
                    <a:pt x="1447" y="4878"/>
                  </a:cubicBezTo>
                  <a:cubicBezTo>
                    <a:pt x="2413" y="5437"/>
                    <a:pt x="3682" y="5720"/>
                    <a:pt x="4944" y="5720"/>
                  </a:cubicBezTo>
                  <a:lnTo>
                    <a:pt x="4944" y="0"/>
                  </a:ln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67"/>
            <p:cNvSpPr/>
            <p:nvPr/>
          </p:nvSpPr>
          <p:spPr>
            <a:xfrm>
              <a:off x="5792418" y="3308355"/>
              <a:ext cx="103527" cy="220035"/>
            </a:xfrm>
            <a:custGeom>
              <a:avLst/>
              <a:gdLst/>
              <a:ahLst/>
              <a:cxnLst/>
              <a:rect l="l" t="t" r="r" b="b"/>
              <a:pathLst>
                <a:path w="2249" h="4780" extrusionOk="0">
                  <a:moveTo>
                    <a:pt x="2242" y="0"/>
                  </a:moveTo>
                  <a:lnTo>
                    <a:pt x="2242" y="3"/>
                  </a:lnTo>
                  <a:lnTo>
                    <a:pt x="2242" y="3"/>
                  </a:lnTo>
                  <a:cubicBezTo>
                    <a:pt x="2244" y="2"/>
                    <a:pt x="2246" y="1"/>
                    <a:pt x="2249" y="0"/>
                  </a:cubicBezTo>
                  <a:close/>
                  <a:moveTo>
                    <a:pt x="2242" y="3"/>
                  </a:moveTo>
                  <a:lnTo>
                    <a:pt x="2242" y="3"/>
                  </a:lnTo>
                  <a:cubicBezTo>
                    <a:pt x="1968" y="107"/>
                    <a:pt x="1701" y="231"/>
                    <a:pt x="1453" y="368"/>
                  </a:cubicBezTo>
                  <a:cubicBezTo>
                    <a:pt x="901" y="690"/>
                    <a:pt x="506" y="1059"/>
                    <a:pt x="270" y="1460"/>
                  </a:cubicBezTo>
                  <a:lnTo>
                    <a:pt x="0" y="1460"/>
                  </a:lnTo>
                  <a:lnTo>
                    <a:pt x="0" y="2472"/>
                  </a:lnTo>
                  <a:cubicBezTo>
                    <a:pt x="33" y="3182"/>
                    <a:pt x="520" y="3872"/>
                    <a:pt x="1447" y="4411"/>
                  </a:cubicBezTo>
                  <a:cubicBezTo>
                    <a:pt x="1690" y="4549"/>
                    <a:pt x="1966" y="4674"/>
                    <a:pt x="2242" y="4780"/>
                  </a:cubicBezTo>
                  <a:lnTo>
                    <a:pt x="2242" y="3"/>
                  </a:ln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67"/>
            <p:cNvSpPr/>
            <p:nvPr/>
          </p:nvSpPr>
          <p:spPr>
            <a:xfrm>
              <a:off x="6131945" y="3307805"/>
              <a:ext cx="103527" cy="220035"/>
            </a:xfrm>
            <a:custGeom>
              <a:avLst/>
              <a:gdLst/>
              <a:ahLst/>
              <a:cxnLst/>
              <a:rect l="l" t="t" r="r" b="b"/>
              <a:pathLst>
                <a:path w="2249" h="4780" extrusionOk="0">
                  <a:moveTo>
                    <a:pt x="0" y="0"/>
                  </a:moveTo>
                  <a:lnTo>
                    <a:pt x="0" y="4780"/>
                  </a:lnTo>
                  <a:cubicBezTo>
                    <a:pt x="276" y="4674"/>
                    <a:pt x="546" y="4549"/>
                    <a:pt x="796" y="4411"/>
                  </a:cubicBezTo>
                  <a:cubicBezTo>
                    <a:pt x="1736" y="3872"/>
                    <a:pt x="2216" y="3182"/>
                    <a:pt x="2249" y="2472"/>
                  </a:cubicBezTo>
                  <a:lnTo>
                    <a:pt x="2249" y="1460"/>
                  </a:lnTo>
                  <a:lnTo>
                    <a:pt x="1979" y="1460"/>
                  </a:lnTo>
                  <a:cubicBezTo>
                    <a:pt x="1742" y="1059"/>
                    <a:pt x="1348" y="690"/>
                    <a:pt x="796" y="368"/>
                  </a:cubicBezTo>
                  <a:cubicBezTo>
                    <a:pt x="552" y="230"/>
                    <a:pt x="276" y="105"/>
                    <a:pt x="0"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67"/>
            <p:cNvSpPr/>
            <p:nvPr/>
          </p:nvSpPr>
          <p:spPr>
            <a:xfrm>
              <a:off x="5757298" y="3243500"/>
              <a:ext cx="497841" cy="263306"/>
            </a:xfrm>
            <a:custGeom>
              <a:avLst/>
              <a:gdLst/>
              <a:ahLst/>
              <a:cxnLst/>
              <a:rect l="l" t="t" r="r" b="b"/>
              <a:pathLst>
                <a:path w="10815" h="5720" extrusionOk="0">
                  <a:moveTo>
                    <a:pt x="5434" y="0"/>
                  </a:moveTo>
                  <a:cubicBezTo>
                    <a:pt x="4167" y="0"/>
                    <a:pt x="2900" y="280"/>
                    <a:pt x="1933" y="838"/>
                  </a:cubicBezTo>
                  <a:cubicBezTo>
                    <a:pt x="0" y="1956"/>
                    <a:pt x="0" y="3764"/>
                    <a:pt x="1933" y="4881"/>
                  </a:cubicBezTo>
                  <a:cubicBezTo>
                    <a:pt x="2902" y="5441"/>
                    <a:pt x="4169" y="5720"/>
                    <a:pt x="5435" y="5720"/>
                  </a:cubicBezTo>
                  <a:cubicBezTo>
                    <a:pt x="6386" y="5720"/>
                    <a:pt x="7336" y="5563"/>
                    <a:pt x="8159" y="5250"/>
                  </a:cubicBezTo>
                  <a:cubicBezTo>
                    <a:pt x="8185" y="5243"/>
                    <a:pt x="8212" y="5236"/>
                    <a:pt x="8238" y="5217"/>
                  </a:cubicBezTo>
                  <a:cubicBezTo>
                    <a:pt x="8481" y="5118"/>
                    <a:pt x="8718" y="5006"/>
                    <a:pt x="8935" y="4881"/>
                  </a:cubicBezTo>
                  <a:cubicBezTo>
                    <a:pt x="10545" y="3954"/>
                    <a:pt x="10815" y="2541"/>
                    <a:pt x="9737" y="1443"/>
                  </a:cubicBezTo>
                  <a:cubicBezTo>
                    <a:pt x="9526" y="1233"/>
                    <a:pt x="9257" y="1029"/>
                    <a:pt x="8935" y="838"/>
                  </a:cubicBezTo>
                  <a:cubicBezTo>
                    <a:pt x="7968" y="280"/>
                    <a:pt x="6701" y="0"/>
                    <a:pt x="5434"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67"/>
            <p:cNvSpPr/>
            <p:nvPr/>
          </p:nvSpPr>
          <p:spPr>
            <a:xfrm>
              <a:off x="5757298" y="3243500"/>
              <a:ext cx="497841" cy="263306"/>
            </a:xfrm>
            <a:custGeom>
              <a:avLst/>
              <a:gdLst/>
              <a:ahLst/>
              <a:cxnLst/>
              <a:rect l="l" t="t" r="r" b="b"/>
              <a:pathLst>
                <a:path w="10815" h="5720" extrusionOk="0">
                  <a:moveTo>
                    <a:pt x="5434" y="0"/>
                  </a:moveTo>
                  <a:cubicBezTo>
                    <a:pt x="4167" y="0"/>
                    <a:pt x="2900" y="280"/>
                    <a:pt x="1933" y="838"/>
                  </a:cubicBezTo>
                  <a:cubicBezTo>
                    <a:pt x="0" y="1956"/>
                    <a:pt x="0" y="3764"/>
                    <a:pt x="1933" y="4881"/>
                  </a:cubicBezTo>
                  <a:cubicBezTo>
                    <a:pt x="2902" y="5441"/>
                    <a:pt x="4169" y="5720"/>
                    <a:pt x="5435" y="5720"/>
                  </a:cubicBezTo>
                  <a:cubicBezTo>
                    <a:pt x="6386" y="5720"/>
                    <a:pt x="7336" y="5563"/>
                    <a:pt x="8159" y="5250"/>
                  </a:cubicBezTo>
                  <a:cubicBezTo>
                    <a:pt x="8185" y="5243"/>
                    <a:pt x="8212" y="5236"/>
                    <a:pt x="8238" y="5217"/>
                  </a:cubicBezTo>
                  <a:cubicBezTo>
                    <a:pt x="8481" y="5118"/>
                    <a:pt x="8718" y="5006"/>
                    <a:pt x="8935" y="4881"/>
                  </a:cubicBezTo>
                  <a:cubicBezTo>
                    <a:pt x="10545" y="3954"/>
                    <a:pt x="10815" y="2541"/>
                    <a:pt x="9737" y="1443"/>
                  </a:cubicBezTo>
                  <a:cubicBezTo>
                    <a:pt x="9526" y="1233"/>
                    <a:pt x="9257" y="1029"/>
                    <a:pt x="8935" y="838"/>
                  </a:cubicBezTo>
                  <a:cubicBezTo>
                    <a:pt x="7968" y="280"/>
                    <a:pt x="6701" y="0"/>
                    <a:pt x="5434" y="0"/>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67"/>
            <p:cNvSpPr/>
            <p:nvPr/>
          </p:nvSpPr>
          <p:spPr>
            <a:xfrm>
              <a:off x="6136457" y="3309922"/>
              <a:ext cx="118672" cy="173727"/>
            </a:xfrm>
            <a:custGeom>
              <a:avLst/>
              <a:gdLst/>
              <a:ahLst/>
              <a:cxnLst/>
              <a:rect l="l" t="t" r="r" b="b"/>
              <a:pathLst>
                <a:path w="2578" h="3774" extrusionOk="0">
                  <a:moveTo>
                    <a:pt x="1506" y="0"/>
                  </a:moveTo>
                  <a:lnTo>
                    <a:pt x="1506" y="0"/>
                  </a:lnTo>
                  <a:cubicBezTo>
                    <a:pt x="1526" y="26"/>
                    <a:pt x="2203" y="743"/>
                    <a:pt x="2019" y="1769"/>
                  </a:cubicBezTo>
                  <a:cubicBezTo>
                    <a:pt x="1848" y="2755"/>
                    <a:pt x="474" y="3577"/>
                    <a:pt x="1" y="3774"/>
                  </a:cubicBezTo>
                  <a:cubicBezTo>
                    <a:pt x="244" y="3675"/>
                    <a:pt x="481" y="3563"/>
                    <a:pt x="698" y="3438"/>
                  </a:cubicBezTo>
                  <a:cubicBezTo>
                    <a:pt x="2308" y="2511"/>
                    <a:pt x="2578" y="1098"/>
                    <a:pt x="150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67"/>
            <p:cNvSpPr/>
            <p:nvPr/>
          </p:nvSpPr>
          <p:spPr>
            <a:xfrm>
              <a:off x="5759922" y="3266653"/>
              <a:ext cx="118488" cy="173450"/>
            </a:xfrm>
            <a:custGeom>
              <a:avLst/>
              <a:gdLst/>
              <a:ahLst/>
              <a:cxnLst/>
              <a:rect l="l" t="t" r="r" b="b"/>
              <a:pathLst>
                <a:path w="2574" h="3768" extrusionOk="0">
                  <a:moveTo>
                    <a:pt x="2573" y="0"/>
                  </a:moveTo>
                  <a:cubicBezTo>
                    <a:pt x="2330" y="99"/>
                    <a:pt x="2093" y="210"/>
                    <a:pt x="1876" y="335"/>
                  </a:cubicBezTo>
                  <a:cubicBezTo>
                    <a:pt x="273" y="1254"/>
                    <a:pt x="1" y="2651"/>
                    <a:pt x="1046" y="3739"/>
                  </a:cubicBezTo>
                  <a:lnTo>
                    <a:pt x="1046" y="3739"/>
                  </a:lnTo>
                  <a:cubicBezTo>
                    <a:pt x="916" y="3595"/>
                    <a:pt x="390" y="2924"/>
                    <a:pt x="555" y="2005"/>
                  </a:cubicBezTo>
                  <a:cubicBezTo>
                    <a:pt x="726" y="1019"/>
                    <a:pt x="2100" y="197"/>
                    <a:pt x="2573" y="0"/>
                  </a:cubicBezTo>
                  <a:close/>
                  <a:moveTo>
                    <a:pt x="1046" y="3739"/>
                  </a:moveTo>
                  <a:cubicBezTo>
                    <a:pt x="1062" y="3755"/>
                    <a:pt x="1071" y="3765"/>
                    <a:pt x="1074" y="3767"/>
                  </a:cubicBezTo>
                  <a:cubicBezTo>
                    <a:pt x="1065" y="3758"/>
                    <a:pt x="1056" y="3748"/>
                    <a:pt x="1046" y="3739"/>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67"/>
            <p:cNvSpPr/>
            <p:nvPr/>
          </p:nvSpPr>
          <p:spPr>
            <a:xfrm>
              <a:off x="5774836" y="3252798"/>
              <a:ext cx="465204" cy="244571"/>
            </a:xfrm>
            <a:custGeom>
              <a:avLst/>
              <a:gdLst/>
              <a:ahLst/>
              <a:cxnLst/>
              <a:rect l="l" t="t" r="r" b="b"/>
              <a:pathLst>
                <a:path w="10106" h="5313" extrusionOk="0">
                  <a:moveTo>
                    <a:pt x="5051" y="0"/>
                  </a:moveTo>
                  <a:cubicBezTo>
                    <a:pt x="3873" y="0"/>
                    <a:pt x="2696" y="258"/>
                    <a:pt x="1802" y="774"/>
                  </a:cubicBezTo>
                  <a:cubicBezTo>
                    <a:pt x="7" y="1807"/>
                    <a:pt x="1" y="3496"/>
                    <a:pt x="1802" y="4528"/>
                  </a:cubicBezTo>
                  <a:cubicBezTo>
                    <a:pt x="2699" y="5051"/>
                    <a:pt x="3876" y="5312"/>
                    <a:pt x="5054" y="5312"/>
                  </a:cubicBezTo>
                  <a:cubicBezTo>
                    <a:pt x="6231" y="5312"/>
                    <a:pt x="7410" y="5051"/>
                    <a:pt x="8310" y="4528"/>
                  </a:cubicBezTo>
                  <a:cubicBezTo>
                    <a:pt x="10105" y="3496"/>
                    <a:pt x="10105" y="1813"/>
                    <a:pt x="8310" y="774"/>
                  </a:cubicBezTo>
                  <a:cubicBezTo>
                    <a:pt x="7410" y="258"/>
                    <a:pt x="6230" y="0"/>
                    <a:pt x="5051"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67"/>
            <p:cNvSpPr/>
            <p:nvPr/>
          </p:nvSpPr>
          <p:spPr>
            <a:xfrm>
              <a:off x="5774836" y="3252798"/>
              <a:ext cx="465204" cy="244571"/>
            </a:xfrm>
            <a:custGeom>
              <a:avLst/>
              <a:gdLst/>
              <a:ahLst/>
              <a:cxnLst/>
              <a:rect l="l" t="t" r="r" b="b"/>
              <a:pathLst>
                <a:path w="10106" h="5313" extrusionOk="0">
                  <a:moveTo>
                    <a:pt x="5051" y="0"/>
                  </a:moveTo>
                  <a:cubicBezTo>
                    <a:pt x="3873" y="0"/>
                    <a:pt x="2696" y="258"/>
                    <a:pt x="1802" y="774"/>
                  </a:cubicBezTo>
                  <a:cubicBezTo>
                    <a:pt x="7" y="1807"/>
                    <a:pt x="1" y="3496"/>
                    <a:pt x="1802" y="4528"/>
                  </a:cubicBezTo>
                  <a:cubicBezTo>
                    <a:pt x="2699" y="5051"/>
                    <a:pt x="3876" y="5312"/>
                    <a:pt x="5054" y="5312"/>
                  </a:cubicBezTo>
                  <a:cubicBezTo>
                    <a:pt x="6231" y="5312"/>
                    <a:pt x="7410" y="5051"/>
                    <a:pt x="8310" y="4528"/>
                  </a:cubicBezTo>
                  <a:cubicBezTo>
                    <a:pt x="10105" y="3496"/>
                    <a:pt x="10105" y="1813"/>
                    <a:pt x="8310" y="774"/>
                  </a:cubicBezTo>
                  <a:cubicBezTo>
                    <a:pt x="7410" y="258"/>
                    <a:pt x="6230" y="0"/>
                    <a:pt x="50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67"/>
            <p:cNvSpPr/>
            <p:nvPr/>
          </p:nvSpPr>
          <p:spPr>
            <a:xfrm>
              <a:off x="6006050" y="3282672"/>
              <a:ext cx="220956" cy="132297"/>
            </a:xfrm>
            <a:custGeom>
              <a:avLst/>
              <a:gdLst/>
              <a:ahLst/>
              <a:cxnLst/>
              <a:rect l="l" t="t" r="r" b="b"/>
              <a:pathLst>
                <a:path w="4800" h="2874" extrusionOk="0">
                  <a:moveTo>
                    <a:pt x="3077" y="0"/>
                  </a:moveTo>
                  <a:cubicBezTo>
                    <a:pt x="3268" y="316"/>
                    <a:pt x="3202" y="651"/>
                    <a:pt x="2117" y="717"/>
                  </a:cubicBezTo>
                  <a:cubicBezTo>
                    <a:pt x="0" y="842"/>
                    <a:pt x="2683" y="2873"/>
                    <a:pt x="2683" y="2873"/>
                  </a:cubicBezTo>
                  <a:cubicBezTo>
                    <a:pt x="2683" y="2873"/>
                    <a:pt x="3343" y="2559"/>
                    <a:pt x="3871" y="2559"/>
                  </a:cubicBezTo>
                  <a:cubicBezTo>
                    <a:pt x="4104" y="2559"/>
                    <a:pt x="4310" y="2620"/>
                    <a:pt x="4425" y="2795"/>
                  </a:cubicBezTo>
                  <a:cubicBezTo>
                    <a:pt x="4800" y="2117"/>
                    <a:pt x="4675" y="1361"/>
                    <a:pt x="4063" y="717"/>
                  </a:cubicBezTo>
                  <a:cubicBezTo>
                    <a:pt x="3951" y="605"/>
                    <a:pt x="3820" y="487"/>
                    <a:pt x="3682" y="375"/>
                  </a:cubicBezTo>
                  <a:cubicBezTo>
                    <a:pt x="3564" y="290"/>
                    <a:pt x="3439" y="211"/>
                    <a:pt x="3307" y="125"/>
                  </a:cubicBezTo>
                  <a:cubicBezTo>
                    <a:pt x="3235" y="86"/>
                    <a:pt x="3163" y="46"/>
                    <a:pt x="3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67"/>
            <p:cNvSpPr/>
            <p:nvPr/>
          </p:nvSpPr>
          <p:spPr>
            <a:xfrm>
              <a:off x="6157032" y="3324238"/>
              <a:ext cx="64538" cy="61499"/>
            </a:xfrm>
            <a:custGeom>
              <a:avLst/>
              <a:gdLst/>
              <a:ahLst/>
              <a:cxnLst/>
              <a:rect l="l" t="t" r="r" b="b"/>
              <a:pathLst>
                <a:path w="1402" h="1336" extrusionOk="0">
                  <a:moveTo>
                    <a:pt x="542" y="1"/>
                  </a:moveTo>
                  <a:cubicBezTo>
                    <a:pt x="521" y="1"/>
                    <a:pt x="501" y="2"/>
                    <a:pt x="481" y="5"/>
                  </a:cubicBezTo>
                  <a:cubicBezTo>
                    <a:pt x="159" y="38"/>
                    <a:pt x="1" y="366"/>
                    <a:pt x="126" y="734"/>
                  </a:cubicBezTo>
                  <a:cubicBezTo>
                    <a:pt x="244" y="1082"/>
                    <a:pt x="572" y="1335"/>
                    <a:pt x="868" y="1335"/>
                  </a:cubicBezTo>
                  <a:cubicBezTo>
                    <a:pt x="886" y="1335"/>
                    <a:pt x="904" y="1335"/>
                    <a:pt x="921" y="1333"/>
                  </a:cubicBezTo>
                  <a:cubicBezTo>
                    <a:pt x="1243" y="1300"/>
                    <a:pt x="1401" y="971"/>
                    <a:pt x="1276" y="603"/>
                  </a:cubicBezTo>
                  <a:cubicBezTo>
                    <a:pt x="1160" y="259"/>
                    <a:pt x="836" y="1"/>
                    <a:pt x="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67"/>
            <p:cNvSpPr/>
            <p:nvPr/>
          </p:nvSpPr>
          <p:spPr>
            <a:xfrm>
              <a:off x="5783904" y="3288426"/>
              <a:ext cx="282133" cy="209172"/>
            </a:xfrm>
            <a:custGeom>
              <a:avLst/>
              <a:gdLst/>
              <a:ahLst/>
              <a:cxnLst/>
              <a:rect l="l" t="t" r="r" b="b"/>
              <a:pathLst>
                <a:path w="6129" h="4544" extrusionOk="0">
                  <a:moveTo>
                    <a:pt x="1618" y="0"/>
                  </a:moveTo>
                  <a:lnTo>
                    <a:pt x="1618" y="0"/>
                  </a:lnTo>
                  <a:cubicBezTo>
                    <a:pt x="1487" y="73"/>
                    <a:pt x="1362" y="158"/>
                    <a:pt x="1250" y="237"/>
                  </a:cubicBezTo>
                  <a:cubicBezTo>
                    <a:pt x="1165" y="296"/>
                    <a:pt x="1092" y="355"/>
                    <a:pt x="1026" y="421"/>
                  </a:cubicBezTo>
                  <a:cubicBezTo>
                    <a:pt x="1" y="1309"/>
                    <a:pt x="1" y="2472"/>
                    <a:pt x="1026" y="3360"/>
                  </a:cubicBezTo>
                  <a:cubicBezTo>
                    <a:pt x="1092" y="3419"/>
                    <a:pt x="1171" y="3485"/>
                    <a:pt x="1250" y="3544"/>
                  </a:cubicBezTo>
                  <a:cubicBezTo>
                    <a:pt x="1355" y="3616"/>
                    <a:pt x="1467" y="3689"/>
                    <a:pt x="1592" y="3767"/>
                  </a:cubicBezTo>
                  <a:cubicBezTo>
                    <a:pt x="1710" y="3833"/>
                    <a:pt x="1829" y="3899"/>
                    <a:pt x="1953" y="3951"/>
                  </a:cubicBezTo>
                  <a:cubicBezTo>
                    <a:pt x="2052" y="4004"/>
                    <a:pt x="2157" y="4044"/>
                    <a:pt x="2269" y="4083"/>
                  </a:cubicBezTo>
                  <a:cubicBezTo>
                    <a:pt x="2374" y="4129"/>
                    <a:pt x="2479" y="4168"/>
                    <a:pt x="2585" y="4201"/>
                  </a:cubicBezTo>
                  <a:cubicBezTo>
                    <a:pt x="2913" y="4306"/>
                    <a:pt x="3262" y="4392"/>
                    <a:pt x="3617" y="4445"/>
                  </a:cubicBezTo>
                  <a:cubicBezTo>
                    <a:pt x="3689" y="4458"/>
                    <a:pt x="3768" y="4471"/>
                    <a:pt x="3847" y="4477"/>
                  </a:cubicBezTo>
                  <a:cubicBezTo>
                    <a:pt x="4182" y="4523"/>
                    <a:pt x="4524" y="4543"/>
                    <a:pt x="4872" y="4543"/>
                  </a:cubicBezTo>
                  <a:cubicBezTo>
                    <a:pt x="5300" y="4543"/>
                    <a:pt x="5720" y="4510"/>
                    <a:pt x="6128" y="4438"/>
                  </a:cubicBezTo>
                  <a:cubicBezTo>
                    <a:pt x="6128" y="4438"/>
                    <a:pt x="5576" y="4326"/>
                    <a:pt x="5681" y="3807"/>
                  </a:cubicBezTo>
                  <a:cubicBezTo>
                    <a:pt x="5569" y="3018"/>
                    <a:pt x="2124" y="842"/>
                    <a:pt x="2124" y="842"/>
                  </a:cubicBezTo>
                  <a:cubicBezTo>
                    <a:pt x="2124" y="842"/>
                    <a:pt x="1362" y="533"/>
                    <a:pt x="1618"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67"/>
            <p:cNvSpPr/>
            <p:nvPr/>
          </p:nvSpPr>
          <p:spPr>
            <a:xfrm>
              <a:off x="5781510" y="3288426"/>
              <a:ext cx="282409" cy="209172"/>
            </a:xfrm>
            <a:custGeom>
              <a:avLst/>
              <a:gdLst/>
              <a:ahLst/>
              <a:cxnLst/>
              <a:rect l="l" t="t" r="r" b="b"/>
              <a:pathLst>
                <a:path w="6135" h="4544" extrusionOk="0">
                  <a:moveTo>
                    <a:pt x="1618" y="0"/>
                  </a:moveTo>
                  <a:cubicBezTo>
                    <a:pt x="1486" y="73"/>
                    <a:pt x="1368" y="158"/>
                    <a:pt x="1249" y="237"/>
                  </a:cubicBezTo>
                  <a:cubicBezTo>
                    <a:pt x="1170" y="296"/>
                    <a:pt x="1092" y="355"/>
                    <a:pt x="1026" y="421"/>
                  </a:cubicBezTo>
                  <a:cubicBezTo>
                    <a:pt x="0" y="1309"/>
                    <a:pt x="0" y="2472"/>
                    <a:pt x="1026" y="3360"/>
                  </a:cubicBezTo>
                  <a:cubicBezTo>
                    <a:pt x="1092" y="3419"/>
                    <a:pt x="1177" y="3485"/>
                    <a:pt x="1249" y="3544"/>
                  </a:cubicBezTo>
                  <a:cubicBezTo>
                    <a:pt x="1355" y="3616"/>
                    <a:pt x="1473" y="3689"/>
                    <a:pt x="1598" y="3767"/>
                  </a:cubicBezTo>
                  <a:cubicBezTo>
                    <a:pt x="1710" y="3833"/>
                    <a:pt x="1834" y="3899"/>
                    <a:pt x="1959" y="3951"/>
                  </a:cubicBezTo>
                  <a:cubicBezTo>
                    <a:pt x="2058" y="4004"/>
                    <a:pt x="2163" y="4044"/>
                    <a:pt x="2268" y="4083"/>
                  </a:cubicBezTo>
                  <a:cubicBezTo>
                    <a:pt x="2374" y="4129"/>
                    <a:pt x="2485" y="4168"/>
                    <a:pt x="2591" y="4201"/>
                  </a:cubicBezTo>
                  <a:cubicBezTo>
                    <a:pt x="2919" y="4306"/>
                    <a:pt x="3261" y="4392"/>
                    <a:pt x="3616" y="4445"/>
                  </a:cubicBezTo>
                  <a:cubicBezTo>
                    <a:pt x="3688" y="4458"/>
                    <a:pt x="3774" y="4471"/>
                    <a:pt x="3846" y="4477"/>
                  </a:cubicBezTo>
                  <a:cubicBezTo>
                    <a:pt x="4182" y="4523"/>
                    <a:pt x="4530" y="4543"/>
                    <a:pt x="4872" y="4543"/>
                  </a:cubicBezTo>
                  <a:cubicBezTo>
                    <a:pt x="5299" y="4543"/>
                    <a:pt x="5720" y="4510"/>
                    <a:pt x="6134" y="4438"/>
                  </a:cubicBezTo>
                  <a:cubicBezTo>
                    <a:pt x="6134" y="4438"/>
                    <a:pt x="5582" y="4326"/>
                    <a:pt x="5680" y="3807"/>
                  </a:cubicBezTo>
                  <a:cubicBezTo>
                    <a:pt x="5575" y="3018"/>
                    <a:pt x="2130" y="842"/>
                    <a:pt x="2130" y="842"/>
                  </a:cubicBezTo>
                  <a:cubicBezTo>
                    <a:pt x="2130" y="842"/>
                    <a:pt x="1368" y="533"/>
                    <a:pt x="1618" y="0"/>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67"/>
            <p:cNvSpPr/>
            <p:nvPr/>
          </p:nvSpPr>
          <p:spPr>
            <a:xfrm>
              <a:off x="5834170" y="3283731"/>
              <a:ext cx="346533" cy="182289"/>
            </a:xfrm>
            <a:custGeom>
              <a:avLst/>
              <a:gdLst/>
              <a:ahLst/>
              <a:cxnLst/>
              <a:rect l="l" t="t" r="r" b="b"/>
              <a:pathLst>
                <a:path w="7528" h="3960" extrusionOk="0">
                  <a:moveTo>
                    <a:pt x="3768" y="0"/>
                  </a:moveTo>
                  <a:cubicBezTo>
                    <a:pt x="2889" y="0"/>
                    <a:pt x="2010" y="195"/>
                    <a:pt x="1341" y="582"/>
                  </a:cubicBezTo>
                  <a:cubicBezTo>
                    <a:pt x="59" y="1319"/>
                    <a:pt x="0" y="2502"/>
                    <a:pt x="1184" y="3284"/>
                  </a:cubicBezTo>
                  <a:cubicBezTo>
                    <a:pt x="1236" y="3317"/>
                    <a:pt x="1282" y="3350"/>
                    <a:pt x="1341" y="3383"/>
                  </a:cubicBezTo>
                  <a:cubicBezTo>
                    <a:pt x="2009" y="3768"/>
                    <a:pt x="2886" y="3960"/>
                    <a:pt x="3764" y="3960"/>
                  </a:cubicBezTo>
                  <a:cubicBezTo>
                    <a:pt x="4642" y="3960"/>
                    <a:pt x="5519" y="3768"/>
                    <a:pt x="6187" y="3383"/>
                  </a:cubicBezTo>
                  <a:cubicBezTo>
                    <a:pt x="7528" y="2607"/>
                    <a:pt x="7528" y="1351"/>
                    <a:pt x="6187" y="582"/>
                  </a:cubicBezTo>
                  <a:cubicBezTo>
                    <a:pt x="6127" y="549"/>
                    <a:pt x="6075" y="517"/>
                    <a:pt x="6022" y="490"/>
                  </a:cubicBezTo>
                  <a:cubicBezTo>
                    <a:pt x="5378" y="163"/>
                    <a:pt x="4573" y="0"/>
                    <a:pt x="3768"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67"/>
            <p:cNvSpPr/>
            <p:nvPr/>
          </p:nvSpPr>
          <p:spPr>
            <a:xfrm>
              <a:off x="5834170" y="3283731"/>
              <a:ext cx="346533" cy="182289"/>
            </a:xfrm>
            <a:custGeom>
              <a:avLst/>
              <a:gdLst/>
              <a:ahLst/>
              <a:cxnLst/>
              <a:rect l="l" t="t" r="r" b="b"/>
              <a:pathLst>
                <a:path w="7528" h="3960" extrusionOk="0">
                  <a:moveTo>
                    <a:pt x="3768" y="0"/>
                  </a:moveTo>
                  <a:cubicBezTo>
                    <a:pt x="2889" y="0"/>
                    <a:pt x="2010" y="195"/>
                    <a:pt x="1341" y="582"/>
                  </a:cubicBezTo>
                  <a:cubicBezTo>
                    <a:pt x="59" y="1319"/>
                    <a:pt x="0" y="2502"/>
                    <a:pt x="1184" y="3284"/>
                  </a:cubicBezTo>
                  <a:cubicBezTo>
                    <a:pt x="1236" y="3317"/>
                    <a:pt x="1282" y="3350"/>
                    <a:pt x="1341" y="3383"/>
                  </a:cubicBezTo>
                  <a:cubicBezTo>
                    <a:pt x="2009" y="3768"/>
                    <a:pt x="2886" y="3960"/>
                    <a:pt x="3764" y="3960"/>
                  </a:cubicBezTo>
                  <a:cubicBezTo>
                    <a:pt x="4642" y="3960"/>
                    <a:pt x="5519" y="3768"/>
                    <a:pt x="6187" y="3383"/>
                  </a:cubicBezTo>
                  <a:cubicBezTo>
                    <a:pt x="7528" y="2607"/>
                    <a:pt x="7528" y="1351"/>
                    <a:pt x="6187" y="582"/>
                  </a:cubicBezTo>
                  <a:cubicBezTo>
                    <a:pt x="6127" y="549"/>
                    <a:pt x="6075" y="517"/>
                    <a:pt x="6022" y="490"/>
                  </a:cubicBezTo>
                  <a:cubicBezTo>
                    <a:pt x="5378" y="163"/>
                    <a:pt x="4573" y="0"/>
                    <a:pt x="3768"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67"/>
            <p:cNvSpPr/>
            <p:nvPr/>
          </p:nvSpPr>
          <p:spPr>
            <a:xfrm>
              <a:off x="5856541" y="3288104"/>
              <a:ext cx="301789" cy="174049"/>
            </a:xfrm>
            <a:custGeom>
              <a:avLst/>
              <a:gdLst/>
              <a:ahLst/>
              <a:cxnLst/>
              <a:rect l="l" t="t" r="r" b="b"/>
              <a:pathLst>
                <a:path w="6556" h="3781" extrusionOk="0">
                  <a:moveTo>
                    <a:pt x="3281" y="1"/>
                  </a:moveTo>
                  <a:cubicBezTo>
                    <a:pt x="1467" y="1"/>
                    <a:pt x="1" y="842"/>
                    <a:pt x="1" y="1888"/>
                  </a:cubicBezTo>
                  <a:cubicBezTo>
                    <a:pt x="1" y="2933"/>
                    <a:pt x="1467" y="3781"/>
                    <a:pt x="3281" y="3781"/>
                  </a:cubicBezTo>
                  <a:cubicBezTo>
                    <a:pt x="5089" y="3781"/>
                    <a:pt x="6555" y="2933"/>
                    <a:pt x="6555" y="1888"/>
                  </a:cubicBezTo>
                  <a:cubicBezTo>
                    <a:pt x="6555" y="842"/>
                    <a:pt x="5089" y="1"/>
                    <a:pt x="3281"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67"/>
            <p:cNvSpPr/>
            <p:nvPr/>
          </p:nvSpPr>
          <p:spPr>
            <a:xfrm>
              <a:off x="5856541" y="3288104"/>
              <a:ext cx="301789" cy="174049"/>
            </a:xfrm>
            <a:custGeom>
              <a:avLst/>
              <a:gdLst/>
              <a:ahLst/>
              <a:cxnLst/>
              <a:rect l="l" t="t" r="r" b="b"/>
              <a:pathLst>
                <a:path w="6556" h="3781" extrusionOk="0">
                  <a:moveTo>
                    <a:pt x="3281" y="1"/>
                  </a:moveTo>
                  <a:cubicBezTo>
                    <a:pt x="1467" y="1"/>
                    <a:pt x="1" y="842"/>
                    <a:pt x="1" y="1888"/>
                  </a:cubicBezTo>
                  <a:cubicBezTo>
                    <a:pt x="1" y="2933"/>
                    <a:pt x="1467" y="3781"/>
                    <a:pt x="3281" y="3781"/>
                  </a:cubicBezTo>
                  <a:cubicBezTo>
                    <a:pt x="5089" y="3781"/>
                    <a:pt x="6555" y="2933"/>
                    <a:pt x="6555" y="1888"/>
                  </a:cubicBezTo>
                  <a:cubicBezTo>
                    <a:pt x="6555" y="842"/>
                    <a:pt x="5089" y="1"/>
                    <a:pt x="3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67"/>
            <p:cNvSpPr/>
            <p:nvPr/>
          </p:nvSpPr>
          <p:spPr>
            <a:xfrm>
              <a:off x="5858060" y="3312085"/>
              <a:ext cx="298751" cy="150066"/>
            </a:xfrm>
            <a:custGeom>
              <a:avLst/>
              <a:gdLst/>
              <a:ahLst/>
              <a:cxnLst/>
              <a:rect l="l" t="t" r="r" b="b"/>
              <a:pathLst>
                <a:path w="6490" h="3260" extrusionOk="0">
                  <a:moveTo>
                    <a:pt x="3245" y="1"/>
                  </a:moveTo>
                  <a:cubicBezTo>
                    <a:pt x="2407" y="1"/>
                    <a:pt x="1569" y="187"/>
                    <a:pt x="928" y="558"/>
                  </a:cubicBezTo>
                  <a:cubicBezTo>
                    <a:pt x="402" y="860"/>
                    <a:pt x="99" y="1235"/>
                    <a:pt x="1" y="1630"/>
                  </a:cubicBezTo>
                  <a:cubicBezTo>
                    <a:pt x="99" y="2024"/>
                    <a:pt x="402" y="2405"/>
                    <a:pt x="928" y="2708"/>
                  </a:cubicBezTo>
                  <a:cubicBezTo>
                    <a:pt x="1569" y="3076"/>
                    <a:pt x="2407" y="3260"/>
                    <a:pt x="3245" y="3260"/>
                  </a:cubicBezTo>
                  <a:cubicBezTo>
                    <a:pt x="4083" y="3260"/>
                    <a:pt x="4921" y="3076"/>
                    <a:pt x="5562" y="2708"/>
                  </a:cubicBezTo>
                  <a:cubicBezTo>
                    <a:pt x="6088" y="2405"/>
                    <a:pt x="6391" y="2024"/>
                    <a:pt x="6489" y="1630"/>
                  </a:cubicBezTo>
                  <a:cubicBezTo>
                    <a:pt x="6391" y="1235"/>
                    <a:pt x="6088" y="860"/>
                    <a:pt x="5562" y="558"/>
                  </a:cubicBezTo>
                  <a:cubicBezTo>
                    <a:pt x="4921" y="187"/>
                    <a:pt x="4083" y="1"/>
                    <a:pt x="3245"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67"/>
            <p:cNvSpPr/>
            <p:nvPr/>
          </p:nvSpPr>
          <p:spPr>
            <a:xfrm>
              <a:off x="5858060" y="3312085"/>
              <a:ext cx="298751" cy="150066"/>
            </a:xfrm>
            <a:custGeom>
              <a:avLst/>
              <a:gdLst/>
              <a:ahLst/>
              <a:cxnLst/>
              <a:rect l="l" t="t" r="r" b="b"/>
              <a:pathLst>
                <a:path w="6490" h="3260" extrusionOk="0">
                  <a:moveTo>
                    <a:pt x="3245" y="1"/>
                  </a:moveTo>
                  <a:cubicBezTo>
                    <a:pt x="2407" y="1"/>
                    <a:pt x="1569" y="187"/>
                    <a:pt x="928" y="558"/>
                  </a:cubicBezTo>
                  <a:cubicBezTo>
                    <a:pt x="402" y="860"/>
                    <a:pt x="99" y="1235"/>
                    <a:pt x="1" y="1630"/>
                  </a:cubicBezTo>
                  <a:cubicBezTo>
                    <a:pt x="99" y="2024"/>
                    <a:pt x="402" y="2405"/>
                    <a:pt x="928" y="2708"/>
                  </a:cubicBezTo>
                  <a:cubicBezTo>
                    <a:pt x="1569" y="3076"/>
                    <a:pt x="2407" y="3260"/>
                    <a:pt x="3245" y="3260"/>
                  </a:cubicBezTo>
                  <a:cubicBezTo>
                    <a:pt x="4083" y="3260"/>
                    <a:pt x="4921" y="3076"/>
                    <a:pt x="5562" y="2708"/>
                  </a:cubicBezTo>
                  <a:cubicBezTo>
                    <a:pt x="6088" y="2405"/>
                    <a:pt x="6391" y="2024"/>
                    <a:pt x="6489" y="1630"/>
                  </a:cubicBezTo>
                  <a:cubicBezTo>
                    <a:pt x="6391" y="1235"/>
                    <a:pt x="6088" y="860"/>
                    <a:pt x="5562" y="558"/>
                  </a:cubicBezTo>
                  <a:cubicBezTo>
                    <a:pt x="4921" y="187"/>
                    <a:pt x="4083" y="1"/>
                    <a:pt x="32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67"/>
            <p:cNvSpPr/>
            <p:nvPr/>
          </p:nvSpPr>
          <p:spPr>
            <a:xfrm>
              <a:off x="5909523" y="3318668"/>
              <a:ext cx="197940" cy="128983"/>
            </a:xfrm>
            <a:custGeom>
              <a:avLst/>
              <a:gdLst/>
              <a:ahLst/>
              <a:cxnLst/>
              <a:rect l="l" t="t" r="r" b="b"/>
              <a:pathLst>
                <a:path w="4300" h="2802" extrusionOk="0">
                  <a:moveTo>
                    <a:pt x="2911" y="1646"/>
                  </a:moveTo>
                  <a:cubicBezTo>
                    <a:pt x="3014" y="1646"/>
                    <a:pt x="3111" y="1667"/>
                    <a:pt x="3202" y="1717"/>
                  </a:cubicBezTo>
                  <a:cubicBezTo>
                    <a:pt x="3176" y="1736"/>
                    <a:pt x="3156" y="1743"/>
                    <a:pt x="3136" y="1763"/>
                  </a:cubicBezTo>
                  <a:cubicBezTo>
                    <a:pt x="3097" y="1782"/>
                    <a:pt x="3064" y="1802"/>
                    <a:pt x="3024" y="1815"/>
                  </a:cubicBezTo>
                  <a:cubicBezTo>
                    <a:pt x="2883" y="1878"/>
                    <a:pt x="2737" y="1903"/>
                    <a:pt x="2601" y="1903"/>
                  </a:cubicBezTo>
                  <a:cubicBezTo>
                    <a:pt x="2451" y="1903"/>
                    <a:pt x="2312" y="1873"/>
                    <a:pt x="2203" y="1828"/>
                  </a:cubicBezTo>
                  <a:cubicBezTo>
                    <a:pt x="2467" y="1731"/>
                    <a:pt x="2702" y="1646"/>
                    <a:pt x="2911" y="1646"/>
                  </a:cubicBezTo>
                  <a:close/>
                  <a:moveTo>
                    <a:pt x="500" y="1"/>
                  </a:moveTo>
                  <a:lnTo>
                    <a:pt x="0" y="290"/>
                  </a:lnTo>
                  <a:lnTo>
                    <a:pt x="0" y="678"/>
                  </a:lnTo>
                  <a:lnTo>
                    <a:pt x="171" y="777"/>
                  </a:lnTo>
                  <a:cubicBezTo>
                    <a:pt x="125" y="849"/>
                    <a:pt x="99" y="928"/>
                    <a:pt x="99" y="1007"/>
                  </a:cubicBezTo>
                  <a:lnTo>
                    <a:pt x="99" y="1388"/>
                  </a:lnTo>
                  <a:cubicBezTo>
                    <a:pt x="99" y="1552"/>
                    <a:pt x="211" y="1704"/>
                    <a:pt x="454" y="1842"/>
                  </a:cubicBezTo>
                  <a:cubicBezTo>
                    <a:pt x="684" y="1973"/>
                    <a:pt x="921" y="2032"/>
                    <a:pt x="1144" y="2039"/>
                  </a:cubicBezTo>
                  <a:lnTo>
                    <a:pt x="1282" y="2039"/>
                  </a:lnTo>
                  <a:cubicBezTo>
                    <a:pt x="1545" y="2026"/>
                    <a:pt x="1802" y="1960"/>
                    <a:pt x="2032" y="1874"/>
                  </a:cubicBezTo>
                  <a:lnTo>
                    <a:pt x="2176" y="1828"/>
                  </a:lnTo>
                  <a:lnTo>
                    <a:pt x="1756" y="2256"/>
                  </a:lnTo>
                  <a:lnTo>
                    <a:pt x="1756" y="2637"/>
                  </a:lnTo>
                  <a:cubicBezTo>
                    <a:pt x="1996" y="2734"/>
                    <a:pt x="2233" y="2773"/>
                    <a:pt x="2459" y="2773"/>
                  </a:cubicBezTo>
                  <a:cubicBezTo>
                    <a:pt x="2799" y="2773"/>
                    <a:pt x="3114" y="2683"/>
                    <a:pt x="3379" y="2565"/>
                  </a:cubicBezTo>
                  <a:lnTo>
                    <a:pt x="3794" y="2801"/>
                  </a:lnTo>
                  <a:lnTo>
                    <a:pt x="4300" y="2519"/>
                  </a:lnTo>
                  <a:lnTo>
                    <a:pt x="4300" y="2131"/>
                  </a:lnTo>
                  <a:lnTo>
                    <a:pt x="4122" y="2032"/>
                  </a:lnTo>
                  <a:cubicBezTo>
                    <a:pt x="4162" y="1966"/>
                    <a:pt x="4188" y="1874"/>
                    <a:pt x="4188" y="1796"/>
                  </a:cubicBezTo>
                  <a:lnTo>
                    <a:pt x="4188" y="1401"/>
                  </a:lnTo>
                  <a:cubicBezTo>
                    <a:pt x="4188" y="1237"/>
                    <a:pt x="4076" y="1086"/>
                    <a:pt x="3840" y="947"/>
                  </a:cubicBezTo>
                  <a:cubicBezTo>
                    <a:pt x="3840" y="947"/>
                    <a:pt x="3826" y="947"/>
                    <a:pt x="3826" y="941"/>
                  </a:cubicBezTo>
                  <a:cubicBezTo>
                    <a:pt x="3579" y="797"/>
                    <a:pt x="3328" y="744"/>
                    <a:pt x="3084" y="744"/>
                  </a:cubicBezTo>
                  <a:cubicBezTo>
                    <a:pt x="2893" y="744"/>
                    <a:pt x="2707" y="776"/>
                    <a:pt x="2531" y="823"/>
                  </a:cubicBezTo>
                  <a:cubicBezTo>
                    <a:pt x="2360" y="862"/>
                    <a:pt x="2196" y="921"/>
                    <a:pt x="2045" y="974"/>
                  </a:cubicBezTo>
                  <a:cubicBezTo>
                    <a:pt x="1841" y="1046"/>
                    <a:pt x="1670" y="1105"/>
                    <a:pt x="1525" y="1138"/>
                  </a:cubicBezTo>
                  <a:cubicBezTo>
                    <a:pt x="1440" y="1151"/>
                    <a:pt x="1354" y="1158"/>
                    <a:pt x="1282" y="1158"/>
                  </a:cubicBezTo>
                  <a:cubicBezTo>
                    <a:pt x="1210" y="1151"/>
                    <a:pt x="1144" y="1138"/>
                    <a:pt x="1078" y="1105"/>
                  </a:cubicBezTo>
                  <a:cubicBezTo>
                    <a:pt x="1085" y="1105"/>
                    <a:pt x="1085" y="1092"/>
                    <a:pt x="1092" y="1092"/>
                  </a:cubicBezTo>
                  <a:cubicBezTo>
                    <a:pt x="1111" y="1086"/>
                    <a:pt x="1124" y="1072"/>
                    <a:pt x="1144" y="1059"/>
                  </a:cubicBezTo>
                  <a:cubicBezTo>
                    <a:pt x="1190" y="1040"/>
                    <a:pt x="1230" y="1013"/>
                    <a:pt x="1282" y="994"/>
                  </a:cubicBezTo>
                  <a:cubicBezTo>
                    <a:pt x="1415" y="939"/>
                    <a:pt x="1544" y="913"/>
                    <a:pt x="1669" y="913"/>
                  </a:cubicBezTo>
                  <a:cubicBezTo>
                    <a:pt x="1786" y="913"/>
                    <a:pt x="1901" y="936"/>
                    <a:pt x="2012" y="980"/>
                  </a:cubicBezTo>
                  <a:lnTo>
                    <a:pt x="2433" y="553"/>
                  </a:lnTo>
                  <a:lnTo>
                    <a:pt x="2433" y="165"/>
                  </a:lnTo>
                  <a:cubicBezTo>
                    <a:pt x="2227" y="95"/>
                    <a:pt x="2013" y="60"/>
                    <a:pt x="1797" y="60"/>
                  </a:cubicBezTo>
                  <a:cubicBezTo>
                    <a:pt x="1626" y="60"/>
                    <a:pt x="1453" y="82"/>
                    <a:pt x="1282" y="126"/>
                  </a:cubicBezTo>
                  <a:cubicBezTo>
                    <a:pt x="1157" y="159"/>
                    <a:pt x="1032" y="198"/>
                    <a:pt x="921" y="251"/>
                  </a:cubicBezTo>
                  <a:lnTo>
                    <a:pt x="500"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67"/>
            <p:cNvSpPr/>
            <p:nvPr/>
          </p:nvSpPr>
          <p:spPr>
            <a:xfrm>
              <a:off x="5909523" y="3318392"/>
              <a:ext cx="200057" cy="111076"/>
            </a:xfrm>
            <a:custGeom>
              <a:avLst/>
              <a:gdLst/>
              <a:ahLst/>
              <a:cxnLst/>
              <a:rect l="l" t="t" r="r" b="b"/>
              <a:pathLst>
                <a:path w="4346" h="2413" extrusionOk="0">
                  <a:moveTo>
                    <a:pt x="506" y="0"/>
                  </a:moveTo>
                  <a:lnTo>
                    <a:pt x="7" y="283"/>
                  </a:lnTo>
                  <a:lnTo>
                    <a:pt x="428" y="526"/>
                  </a:lnTo>
                  <a:cubicBezTo>
                    <a:pt x="7" y="842"/>
                    <a:pt x="0" y="1170"/>
                    <a:pt x="467" y="1453"/>
                  </a:cubicBezTo>
                  <a:cubicBezTo>
                    <a:pt x="697" y="1585"/>
                    <a:pt x="934" y="1644"/>
                    <a:pt x="1157" y="1650"/>
                  </a:cubicBezTo>
                  <a:lnTo>
                    <a:pt x="1295" y="1650"/>
                  </a:lnTo>
                  <a:cubicBezTo>
                    <a:pt x="1558" y="1631"/>
                    <a:pt x="1815" y="1565"/>
                    <a:pt x="2045" y="1486"/>
                  </a:cubicBezTo>
                  <a:cubicBezTo>
                    <a:pt x="2387" y="1370"/>
                    <a:pt x="2680" y="1242"/>
                    <a:pt x="2933" y="1242"/>
                  </a:cubicBezTo>
                  <a:cubicBezTo>
                    <a:pt x="3041" y="1242"/>
                    <a:pt x="3141" y="1265"/>
                    <a:pt x="3235" y="1322"/>
                  </a:cubicBezTo>
                  <a:cubicBezTo>
                    <a:pt x="3452" y="1447"/>
                    <a:pt x="3392" y="1598"/>
                    <a:pt x="3156" y="1742"/>
                  </a:cubicBezTo>
                  <a:cubicBezTo>
                    <a:pt x="3116" y="1762"/>
                    <a:pt x="3084" y="1782"/>
                    <a:pt x="3037" y="1795"/>
                  </a:cubicBezTo>
                  <a:cubicBezTo>
                    <a:pt x="2893" y="1858"/>
                    <a:pt x="2747" y="1883"/>
                    <a:pt x="2610" y="1883"/>
                  </a:cubicBezTo>
                  <a:cubicBezTo>
                    <a:pt x="2459" y="1883"/>
                    <a:pt x="2319" y="1853"/>
                    <a:pt x="2203" y="1808"/>
                  </a:cubicBezTo>
                  <a:lnTo>
                    <a:pt x="1756" y="2249"/>
                  </a:lnTo>
                  <a:cubicBezTo>
                    <a:pt x="1997" y="2343"/>
                    <a:pt x="2235" y="2382"/>
                    <a:pt x="2462" y="2382"/>
                  </a:cubicBezTo>
                  <a:cubicBezTo>
                    <a:pt x="2801" y="2382"/>
                    <a:pt x="3115" y="2295"/>
                    <a:pt x="3379" y="2176"/>
                  </a:cubicBezTo>
                  <a:lnTo>
                    <a:pt x="3794" y="2413"/>
                  </a:lnTo>
                  <a:lnTo>
                    <a:pt x="4300" y="2124"/>
                  </a:lnTo>
                  <a:lnTo>
                    <a:pt x="3879" y="1887"/>
                  </a:lnTo>
                  <a:cubicBezTo>
                    <a:pt x="4300" y="1565"/>
                    <a:pt x="4346" y="1216"/>
                    <a:pt x="3853" y="927"/>
                  </a:cubicBezTo>
                  <a:cubicBezTo>
                    <a:pt x="3853" y="927"/>
                    <a:pt x="3846" y="927"/>
                    <a:pt x="3846" y="921"/>
                  </a:cubicBezTo>
                  <a:cubicBezTo>
                    <a:pt x="3599" y="795"/>
                    <a:pt x="3351" y="748"/>
                    <a:pt x="3113" y="748"/>
                  </a:cubicBezTo>
                  <a:cubicBezTo>
                    <a:pt x="2913" y="748"/>
                    <a:pt x="2720" y="781"/>
                    <a:pt x="2538" y="829"/>
                  </a:cubicBezTo>
                  <a:cubicBezTo>
                    <a:pt x="2367" y="868"/>
                    <a:pt x="2203" y="927"/>
                    <a:pt x="2051" y="980"/>
                  </a:cubicBezTo>
                  <a:cubicBezTo>
                    <a:pt x="1848" y="1052"/>
                    <a:pt x="1677" y="1105"/>
                    <a:pt x="1539" y="1144"/>
                  </a:cubicBezTo>
                  <a:cubicBezTo>
                    <a:pt x="1447" y="1157"/>
                    <a:pt x="1361" y="1164"/>
                    <a:pt x="1289" y="1164"/>
                  </a:cubicBezTo>
                  <a:cubicBezTo>
                    <a:pt x="1210" y="1157"/>
                    <a:pt x="1124" y="1144"/>
                    <a:pt x="1052" y="1092"/>
                  </a:cubicBezTo>
                  <a:cubicBezTo>
                    <a:pt x="888" y="1000"/>
                    <a:pt x="868" y="861"/>
                    <a:pt x="1098" y="704"/>
                  </a:cubicBezTo>
                  <a:cubicBezTo>
                    <a:pt x="1118" y="697"/>
                    <a:pt x="1131" y="677"/>
                    <a:pt x="1151" y="671"/>
                  </a:cubicBezTo>
                  <a:cubicBezTo>
                    <a:pt x="1197" y="644"/>
                    <a:pt x="1243" y="625"/>
                    <a:pt x="1289" y="605"/>
                  </a:cubicBezTo>
                  <a:cubicBezTo>
                    <a:pt x="1421" y="551"/>
                    <a:pt x="1550" y="524"/>
                    <a:pt x="1676" y="524"/>
                  </a:cubicBezTo>
                  <a:cubicBezTo>
                    <a:pt x="1793" y="524"/>
                    <a:pt x="1907" y="547"/>
                    <a:pt x="2018" y="592"/>
                  </a:cubicBezTo>
                  <a:lnTo>
                    <a:pt x="2439" y="165"/>
                  </a:lnTo>
                  <a:cubicBezTo>
                    <a:pt x="2228" y="93"/>
                    <a:pt x="2009" y="56"/>
                    <a:pt x="1786" y="56"/>
                  </a:cubicBezTo>
                  <a:cubicBezTo>
                    <a:pt x="1621" y="56"/>
                    <a:pt x="1454" y="76"/>
                    <a:pt x="1289" y="119"/>
                  </a:cubicBezTo>
                  <a:cubicBezTo>
                    <a:pt x="1164" y="151"/>
                    <a:pt x="1045" y="197"/>
                    <a:pt x="927" y="243"/>
                  </a:cubicBezTo>
                  <a:lnTo>
                    <a:pt x="506"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67"/>
            <p:cNvSpPr/>
            <p:nvPr/>
          </p:nvSpPr>
          <p:spPr>
            <a:xfrm>
              <a:off x="5909523" y="3318392"/>
              <a:ext cx="200057" cy="111076"/>
            </a:xfrm>
            <a:custGeom>
              <a:avLst/>
              <a:gdLst/>
              <a:ahLst/>
              <a:cxnLst/>
              <a:rect l="l" t="t" r="r" b="b"/>
              <a:pathLst>
                <a:path w="4346" h="2413" extrusionOk="0">
                  <a:moveTo>
                    <a:pt x="506" y="0"/>
                  </a:moveTo>
                  <a:lnTo>
                    <a:pt x="7" y="283"/>
                  </a:lnTo>
                  <a:lnTo>
                    <a:pt x="428" y="526"/>
                  </a:lnTo>
                  <a:cubicBezTo>
                    <a:pt x="7" y="842"/>
                    <a:pt x="0" y="1170"/>
                    <a:pt x="467" y="1453"/>
                  </a:cubicBezTo>
                  <a:cubicBezTo>
                    <a:pt x="697" y="1585"/>
                    <a:pt x="934" y="1644"/>
                    <a:pt x="1157" y="1650"/>
                  </a:cubicBezTo>
                  <a:lnTo>
                    <a:pt x="1295" y="1650"/>
                  </a:lnTo>
                  <a:cubicBezTo>
                    <a:pt x="1558" y="1631"/>
                    <a:pt x="1815" y="1565"/>
                    <a:pt x="2045" y="1486"/>
                  </a:cubicBezTo>
                  <a:cubicBezTo>
                    <a:pt x="2387" y="1370"/>
                    <a:pt x="2680" y="1242"/>
                    <a:pt x="2933" y="1242"/>
                  </a:cubicBezTo>
                  <a:cubicBezTo>
                    <a:pt x="3041" y="1242"/>
                    <a:pt x="3141" y="1265"/>
                    <a:pt x="3235" y="1322"/>
                  </a:cubicBezTo>
                  <a:cubicBezTo>
                    <a:pt x="3452" y="1447"/>
                    <a:pt x="3392" y="1598"/>
                    <a:pt x="3156" y="1742"/>
                  </a:cubicBezTo>
                  <a:cubicBezTo>
                    <a:pt x="3116" y="1762"/>
                    <a:pt x="3084" y="1782"/>
                    <a:pt x="3037" y="1795"/>
                  </a:cubicBezTo>
                  <a:cubicBezTo>
                    <a:pt x="2893" y="1858"/>
                    <a:pt x="2747" y="1883"/>
                    <a:pt x="2610" y="1883"/>
                  </a:cubicBezTo>
                  <a:cubicBezTo>
                    <a:pt x="2459" y="1883"/>
                    <a:pt x="2319" y="1853"/>
                    <a:pt x="2203" y="1808"/>
                  </a:cubicBezTo>
                  <a:lnTo>
                    <a:pt x="1756" y="2249"/>
                  </a:lnTo>
                  <a:cubicBezTo>
                    <a:pt x="1997" y="2343"/>
                    <a:pt x="2235" y="2382"/>
                    <a:pt x="2462" y="2382"/>
                  </a:cubicBezTo>
                  <a:cubicBezTo>
                    <a:pt x="2801" y="2382"/>
                    <a:pt x="3115" y="2295"/>
                    <a:pt x="3379" y="2176"/>
                  </a:cubicBezTo>
                  <a:lnTo>
                    <a:pt x="3794" y="2413"/>
                  </a:lnTo>
                  <a:lnTo>
                    <a:pt x="4300" y="2124"/>
                  </a:lnTo>
                  <a:lnTo>
                    <a:pt x="3879" y="1887"/>
                  </a:lnTo>
                  <a:cubicBezTo>
                    <a:pt x="4300" y="1565"/>
                    <a:pt x="4346" y="1216"/>
                    <a:pt x="3853" y="927"/>
                  </a:cubicBezTo>
                  <a:cubicBezTo>
                    <a:pt x="3853" y="927"/>
                    <a:pt x="3846" y="927"/>
                    <a:pt x="3846" y="921"/>
                  </a:cubicBezTo>
                  <a:cubicBezTo>
                    <a:pt x="3599" y="795"/>
                    <a:pt x="3351" y="748"/>
                    <a:pt x="3113" y="748"/>
                  </a:cubicBezTo>
                  <a:cubicBezTo>
                    <a:pt x="2913" y="748"/>
                    <a:pt x="2720" y="781"/>
                    <a:pt x="2538" y="829"/>
                  </a:cubicBezTo>
                  <a:cubicBezTo>
                    <a:pt x="2367" y="868"/>
                    <a:pt x="2203" y="927"/>
                    <a:pt x="2051" y="980"/>
                  </a:cubicBezTo>
                  <a:cubicBezTo>
                    <a:pt x="1848" y="1052"/>
                    <a:pt x="1677" y="1105"/>
                    <a:pt x="1539" y="1144"/>
                  </a:cubicBezTo>
                  <a:cubicBezTo>
                    <a:pt x="1447" y="1157"/>
                    <a:pt x="1361" y="1164"/>
                    <a:pt x="1289" y="1164"/>
                  </a:cubicBezTo>
                  <a:cubicBezTo>
                    <a:pt x="1210" y="1157"/>
                    <a:pt x="1124" y="1144"/>
                    <a:pt x="1052" y="1092"/>
                  </a:cubicBezTo>
                  <a:cubicBezTo>
                    <a:pt x="888" y="1000"/>
                    <a:pt x="868" y="861"/>
                    <a:pt x="1098" y="704"/>
                  </a:cubicBezTo>
                  <a:cubicBezTo>
                    <a:pt x="1118" y="697"/>
                    <a:pt x="1131" y="677"/>
                    <a:pt x="1151" y="671"/>
                  </a:cubicBezTo>
                  <a:cubicBezTo>
                    <a:pt x="1197" y="644"/>
                    <a:pt x="1243" y="625"/>
                    <a:pt x="1289" y="605"/>
                  </a:cubicBezTo>
                  <a:cubicBezTo>
                    <a:pt x="1421" y="551"/>
                    <a:pt x="1550" y="524"/>
                    <a:pt x="1676" y="524"/>
                  </a:cubicBezTo>
                  <a:cubicBezTo>
                    <a:pt x="1793" y="524"/>
                    <a:pt x="1907" y="547"/>
                    <a:pt x="2018" y="592"/>
                  </a:cubicBezTo>
                  <a:lnTo>
                    <a:pt x="2439" y="165"/>
                  </a:lnTo>
                  <a:cubicBezTo>
                    <a:pt x="2228" y="93"/>
                    <a:pt x="2009" y="56"/>
                    <a:pt x="1786" y="56"/>
                  </a:cubicBezTo>
                  <a:cubicBezTo>
                    <a:pt x="1621" y="56"/>
                    <a:pt x="1454" y="76"/>
                    <a:pt x="1289" y="119"/>
                  </a:cubicBezTo>
                  <a:cubicBezTo>
                    <a:pt x="1164" y="151"/>
                    <a:pt x="1045" y="197"/>
                    <a:pt x="927" y="243"/>
                  </a:cubicBezTo>
                  <a:lnTo>
                    <a:pt x="5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67"/>
            <p:cNvSpPr/>
            <p:nvPr/>
          </p:nvSpPr>
          <p:spPr>
            <a:xfrm>
              <a:off x="5909201" y="3318668"/>
              <a:ext cx="42442" cy="13672"/>
            </a:xfrm>
            <a:custGeom>
              <a:avLst/>
              <a:gdLst/>
              <a:ahLst/>
              <a:cxnLst/>
              <a:rect l="l" t="t" r="r" b="b"/>
              <a:pathLst>
                <a:path w="922" h="297" extrusionOk="0">
                  <a:moveTo>
                    <a:pt x="500" y="1"/>
                  </a:moveTo>
                  <a:lnTo>
                    <a:pt x="1" y="297"/>
                  </a:lnTo>
                  <a:lnTo>
                    <a:pt x="1" y="297"/>
                  </a:lnTo>
                  <a:lnTo>
                    <a:pt x="500" y="67"/>
                  </a:lnTo>
                  <a:lnTo>
                    <a:pt x="921" y="251"/>
                  </a:lnTo>
                  <a:lnTo>
                    <a:pt x="50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67"/>
            <p:cNvSpPr/>
            <p:nvPr/>
          </p:nvSpPr>
          <p:spPr>
            <a:xfrm>
              <a:off x="5965497" y="3321154"/>
              <a:ext cx="55745" cy="24489"/>
            </a:xfrm>
            <a:custGeom>
              <a:avLst/>
              <a:gdLst/>
              <a:ahLst/>
              <a:cxnLst/>
              <a:rect l="l" t="t" r="r" b="b"/>
              <a:pathLst>
                <a:path w="1211" h="532" extrusionOk="0">
                  <a:moveTo>
                    <a:pt x="560" y="1"/>
                  </a:moveTo>
                  <a:cubicBezTo>
                    <a:pt x="365" y="1"/>
                    <a:pt x="180" y="30"/>
                    <a:pt x="0" y="85"/>
                  </a:cubicBezTo>
                  <a:cubicBezTo>
                    <a:pt x="130" y="60"/>
                    <a:pt x="296" y="42"/>
                    <a:pt x="476" y="42"/>
                  </a:cubicBezTo>
                  <a:cubicBezTo>
                    <a:pt x="672" y="42"/>
                    <a:pt x="883" y="63"/>
                    <a:pt x="1079" y="118"/>
                  </a:cubicBezTo>
                  <a:lnTo>
                    <a:pt x="789" y="532"/>
                  </a:lnTo>
                  <a:lnTo>
                    <a:pt x="1210" y="105"/>
                  </a:lnTo>
                  <a:cubicBezTo>
                    <a:pt x="981" y="34"/>
                    <a:pt x="765" y="1"/>
                    <a:pt x="56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67"/>
            <p:cNvSpPr/>
            <p:nvPr/>
          </p:nvSpPr>
          <p:spPr>
            <a:xfrm>
              <a:off x="6026304" y="3352961"/>
              <a:ext cx="82398" cy="53536"/>
            </a:xfrm>
            <a:custGeom>
              <a:avLst/>
              <a:gdLst/>
              <a:ahLst/>
              <a:cxnLst/>
              <a:rect l="l" t="t" r="r" b="b"/>
              <a:pathLst>
                <a:path w="1790" h="1163" extrusionOk="0">
                  <a:moveTo>
                    <a:pt x="561" y="0"/>
                  </a:moveTo>
                  <a:cubicBezTo>
                    <a:pt x="368" y="0"/>
                    <a:pt x="179" y="34"/>
                    <a:pt x="1" y="84"/>
                  </a:cubicBezTo>
                  <a:cubicBezTo>
                    <a:pt x="113" y="61"/>
                    <a:pt x="248" y="46"/>
                    <a:pt x="392" y="46"/>
                  </a:cubicBezTo>
                  <a:cubicBezTo>
                    <a:pt x="663" y="46"/>
                    <a:pt x="969" y="99"/>
                    <a:pt x="1230" y="249"/>
                  </a:cubicBezTo>
                  <a:cubicBezTo>
                    <a:pt x="1638" y="479"/>
                    <a:pt x="1704" y="761"/>
                    <a:pt x="1329" y="1162"/>
                  </a:cubicBezTo>
                  <a:cubicBezTo>
                    <a:pt x="1743" y="840"/>
                    <a:pt x="1789" y="492"/>
                    <a:pt x="1309" y="202"/>
                  </a:cubicBezTo>
                  <a:cubicBezTo>
                    <a:pt x="1309" y="196"/>
                    <a:pt x="1296" y="196"/>
                    <a:pt x="1296" y="196"/>
                  </a:cubicBezTo>
                  <a:cubicBezTo>
                    <a:pt x="1051" y="54"/>
                    <a:pt x="803" y="0"/>
                    <a:pt x="56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67"/>
            <p:cNvSpPr/>
            <p:nvPr/>
          </p:nvSpPr>
          <p:spPr>
            <a:xfrm>
              <a:off x="6083521" y="3406448"/>
              <a:ext cx="23062" cy="24259"/>
            </a:xfrm>
            <a:custGeom>
              <a:avLst/>
              <a:gdLst/>
              <a:ahLst/>
              <a:cxnLst/>
              <a:rect l="l" t="t" r="r" b="b"/>
              <a:pathLst>
                <a:path w="501" h="527" extrusionOk="0">
                  <a:moveTo>
                    <a:pt x="79" y="0"/>
                  </a:moveTo>
                  <a:lnTo>
                    <a:pt x="401" y="250"/>
                  </a:lnTo>
                  <a:lnTo>
                    <a:pt x="0" y="526"/>
                  </a:lnTo>
                  <a:lnTo>
                    <a:pt x="0" y="526"/>
                  </a:lnTo>
                  <a:lnTo>
                    <a:pt x="500" y="237"/>
                  </a:lnTo>
                  <a:lnTo>
                    <a:pt x="79"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67"/>
            <p:cNvSpPr/>
            <p:nvPr/>
          </p:nvSpPr>
          <p:spPr>
            <a:xfrm>
              <a:off x="5989709" y="3402213"/>
              <a:ext cx="58461" cy="20623"/>
            </a:xfrm>
            <a:custGeom>
              <a:avLst/>
              <a:gdLst/>
              <a:ahLst/>
              <a:cxnLst/>
              <a:rect l="l" t="t" r="r" b="b"/>
              <a:pathLst>
                <a:path w="1270" h="448" extrusionOk="0">
                  <a:moveTo>
                    <a:pt x="441" y="0"/>
                  </a:moveTo>
                  <a:lnTo>
                    <a:pt x="0" y="447"/>
                  </a:lnTo>
                  <a:lnTo>
                    <a:pt x="0" y="447"/>
                  </a:lnTo>
                  <a:lnTo>
                    <a:pt x="474" y="66"/>
                  </a:lnTo>
                  <a:cubicBezTo>
                    <a:pt x="474" y="66"/>
                    <a:pt x="593" y="115"/>
                    <a:pt x="778" y="115"/>
                  </a:cubicBezTo>
                  <a:cubicBezTo>
                    <a:pt x="913" y="115"/>
                    <a:pt x="1084" y="89"/>
                    <a:pt x="1269" y="0"/>
                  </a:cubicBezTo>
                  <a:lnTo>
                    <a:pt x="1269" y="0"/>
                  </a:lnTo>
                  <a:cubicBezTo>
                    <a:pt x="1129" y="61"/>
                    <a:pt x="987" y="87"/>
                    <a:pt x="853" y="87"/>
                  </a:cubicBezTo>
                  <a:cubicBezTo>
                    <a:pt x="699" y="87"/>
                    <a:pt x="557" y="53"/>
                    <a:pt x="44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67"/>
            <p:cNvSpPr/>
            <p:nvPr/>
          </p:nvSpPr>
          <p:spPr>
            <a:xfrm>
              <a:off x="5945519" y="3350751"/>
              <a:ext cx="34248" cy="22464"/>
            </a:xfrm>
            <a:custGeom>
              <a:avLst/>
              <a:gdLst/>
              <a:ahLst/>
              <a:cxnLst/>
              <a:rect l="l" t="t" r="r" b="b"/>
              <a:pathLst>
                <a:path w="744" h="488" extrusionOk="0">
                  <a:moveTo>
                    <a:pt x="310" y="1"/>
                  </a:moveTo>
                  <a:lnTo>
                    <a:pt x="310" y="1"/>
                  </a:lnTo>
                  <a:cubicBezTo>
                    <a:pt x="99" y="126"/>
                    <a:pt x="1" y="257"/>
                    <a:pt x="145" y="382"/>
                  </a:cubicBezTo>
                  <a:cubicBezTo>
                    <a:pt x="226" y="455"/>
                    <a:pt x="354" y="488"/>
                    <a:pt x="483" y="488"/>
                  </a:cubicBezTo>
                  <a:cubicBezTo>
                    <a:pt x="575" y="488"/>
                    <a:pt x="667" y="471"/>
                    <a:pt x="743" y="441"/>
                  </a:cubicBezTo>
                  <a:lnTo>
                    <a:pt x="743" y="441"/>
                  </a:lnTo>
                  <a:cubicBezTo>
                    <a:pt x="658" y="454"/>
                    <a:pt x="572" y="461"/>
                    <a:pt x="500" y="461"/>
                  </a:cubicBezTo>
                  <a:cubicBezTo>
                    <a:pt x="415" y="454"/>
                    <a:pt x="336" y="428"/>
                    <a:pt x="263" y="389"/>
                  </a:cubicBezTo>
                  <a:cubicBezTo>
                    <a:pt x="99" y="290"/>
                    <a:pt x="73" y="158"/>
                    <a:pt x="31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67"/>
            <p:cNvSpPr/>
            <p:nvPr/>
          </p:nvSpPr>
          <p:spPr>
            <a:xfrm>
              <a:off x="5908280" y="3343202"/>
              <a:ext cx="53950" cy="52109"/>
            </a:xfrm>
            <a:custGeom>
              <a:avLst/>
              <a:gdLst/>
              <a:ahLst/>
              <a:cxnLst/>
              <a:rect l="l" t="t" r="r" b="b"/>
              <a:pathLst>
                <a:path w="1172" h="1132" extrusionOk="0">
                  <a:moveTo>
                    <a:pt x="428" y="0"/>
                  </a:moveTo>
                  <a:lnTo>
                    <a:pt x="428" y="0"/>
                  </a:lnTo>
                  <a:cubicBezTo>
                    <a:pt x="7" y="322"/>
                    <a:pt x="1" y="658"/>
                    <a:pt x="481" y="934"/>
                  </a:cubicBezTo>
                  <a:cubicBezTo>
                    <a:pt x="711" y="1065"/>
                    <a:pt x="941" y="1118"/>
                    <a:pt x="1171" y="1131"/>
                  </a:cubicBezTo>
                  <a:cubicBezTo>
                    <a:pt x="810" y="1085"/>
                    <a:pt x="362" y="901"/>
                    <a:pt x="224" y="592"/>
                  </a:cubicBezTo>
                  <a:cubicBezTo>
                    <a:pt x="93" y="316"/>
                    <a:pt x="395" y="33"/>
                    <a:pt x="428"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67"/>
            <p:cNvSpPr/>
            <p:nvPr/>
          </p:nvSpPr>
          <p:spPr>
            <a:xfrm>
              <a:off x="5773041" y="3198068"/>
              <a:ext cx="455814" cy="263352"/>
            </a:xfrm>
            <a:custGeom>
              <a:avLst/>
              <a:gdLst/>
              <a:ahLst/>
              <a:cxnLst/>
              <a:rect l="l" t="t" r="r" b="b"/>
              <a:pathLst>
                <a:path w="9902" h="5721" extrusionOk="0">
                  <a:moveTo>
                    <a:pt x="4951" y="1"/>
                  </a:moveTo>
                  <a:cubicBezTo>
                    <a:pt x="3683" y="1"/>
                    <a:pt x="2416" y="280"/>
                    <a:pt x="1453" y="839"/>
                  </a:cubicBezTo>
                  <a:cubicBezTo>
                    <a:pt x="901" y="1161"/>
                    <a:pt x="506" y="1529"/>
                    <a:pt x="270" y="1931"/>
                  </a:cubicBezTo>
                  <a:lnTo>
                    <a:pt x="0" y="1931"/>
                  </a:lnTo>
                  <a:lnTo>
                    <a:pt x="0" y="2943"/>
                  </a:lnTo>
                  <a:cubicBezTo>
                    <a:pt x="33" y="3646"/>
                    <a:pt x="513" y="4337"/>
                    <a:pt x="1447" y="4882"/>
                  </a:cubicBezTo>
                  <a:cubicBezTo>
                    <a:pt x="2410" y="5441"/>
                    <a:pt x="3677" y="5721"/>
                    <a:pt x="4945" y="5721"/>
                  </a:cubicBezTo>
                  <a:cubicBezTo>
                    <a:pt x="6213" y="5721"/>
                    <a:pt x="7482" y="5441"/>
                    <a:pt x="8448" y="4882"/>
                  </a:cubicBezTo>
                  <a:cubicBezTo>
                    <a:pt x="9375" y="4350"/>
                    <a:pt x="9862" y="3646"/>
                    <a:pt x="9901" y="2943"/>
                  </a:cubicBezTo>
                  <a:lnTo>
                    <a:pt x="9901" y="1931"/>
                  </a:lnTo>
                  <a:lnTo>
                    <a:pt x="9638" y="1931"/>
                  </a:lnTo>
                  <a:cubicBezTo>
                    <a:pt x="9401" y="1529"/>
                    <a:pt x="9000" y="1161"/>
                    <a:pt x="8455" y="839"/>
                  </a:cubicBezTo>
                  <a:cubicBezTo>
                    <a:pt x="7488" y="280"/>
                    <a:pt x="6219" y="1"/>
                    <a:pt x="4951"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67"/>
            <p:cNvSpPr/>
            <p:nvPr/>
          </p:nvSpPr>
          <p:spPr>
            <a:xfrm>
              <a:off x="5773041" y="3198068"/>
              <a:ext cx="455814" cy="263352"/>
            </a:xfrm>
            <a:custGeom>
              <a:avLst/>
              <a:gdLst/>
              <a:ahLst/>
              <a:cxnLst/>
              <a:rect l="l" t="t" r="r" b="b"/>
              <a:pathLst>
                <a:path w="9902" h="5721" extrusionOk="0">
                  <a:moveTo>
                    <a:pt x="4951" y="1"/>
                  </a:moveTo>
                  <a:cubicBezTo>
                    <a:pt x="3683" y="1"/>
                    <a:pt x="2416" y="280"/>
                    <a:pt x="1453" y="839"/>
                  </a:cubicBezTo>
                  <a:cubicBezTo>
                    <a:pt x="901" y="1161"/>
                    <a:pt x="506" y="1529"/>
                    <a:pt x="270" y="1931"/>
                  </a:cubicBezTo>
                  <a:lnTo>
                    <a:pt x="0" y="1931"/>
                  </a:lnTo>
                  <a:lnTo>
                    <a:pt x="0" y="2943"/>
                  </a:lnTo>
                  <a:cubicBezTo>
                    <a:pt x="33" y="3646"/>
                    <a:pt x="513" y="4337"/>
                    <a:pt x="1447" y="4882"/>
                  </a:cubicBezTo>
                  <a:cubicBezTo>
                    <a:pt x="2410" y="5441"/>
                    <a:pt x="3677" y="5721"/>
                    <a:pt x="4945" y="5721"/>
                  </a:cubicBezTo>
                  <a:cubicBezTo>
                    <a:pt x="6213" y="5721"/>
                    <a:pt x="7482" y="5441"/>
                    <a:pt x="8448" y="4882"/>
                  </a:cubicBezTo>
                  <a:cubicBezTo>
                    <a:pt x="9375" y="4350"/>
                    <a:pt x="9862" y="3646"/>
                    <a:pt x="9901" y="2943"/>
                  </a:cubicBezTo>
                  <a:lnTo>
                    <a:pt x="9901" y="1931"/>
                  </a:lnTo>
                  <a:lnTo>
                    <a:pt x="9638" y="1931"/>
                  </a:lnTo>
                  <a:cubicBezTo>
                    <a:pt x="9401" y="1529"/>
                    <a:pt x="9000" y="1161"/>
                    <a:pt x="8455" y="839"/>
                  </a:cubicBezTo>
                  <a:cubicBezTo>
                    <a:pt x="7488" y="280"/>
                    <a:pt x="6219" y="1"/>
                    <a:pt x="4951"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67"/>
            <p:cNvSpPr/>
            <p:nvPr/>
          </p:nvSpPr>
          <p:spPr>
            <a:xfrm>
              <a:off x="5773041" y="3197930"/>
              <a:ext cx="227907" cy="263352"/>
            </a:xfrm>
            <a:custGeom>
              <a:avLst/>
              <a:gdLst/>
              <a:ahLst/>
              <a:cxnLst/>
              <a:rect l="l" t="t" r="r" b="b"/>
              <a:pathLst>
                <a:path w="4951" h="5721" extrusionOk="0">
                  <a:moveTo>
                    <a:pt x="4944" y="1"/>
                  </a:moveTo>
                  <a:lnTo>
                    <a:pt x="4944" y="1"/>
                  </a:lnTo>
                  <a:lnTo>
                    <a:pt x="4944" y="1"/>
                  </a:lnTo>
                  <a:cubicBezTo>
                    <a:pt x="4946" y="1"/>
                    <a:pt x="4948" y="1"/>
                    <a:pt x="4951" y="1"/>
                  </a:cubicBezTo>
                  <a:close/>
                  <a:moveTo>
                    <a:pt x="4944" y="1"/>
                  </a:moveTo>
                  <a:cubicBezTo>
                    <a:pt x="3684" y="2"/>
                    <a:pt x="2411" y="284"/>
                    <a:pt x="1453" y="842"/>
                  </a:cubicBezTo>
                  <a:cubicBezTo>
                    <a:pt x="901" y="1164"/>
                    <a:pt x="506" y="1532"/>
                    <a:pt x="270" y="1934"/>
                  </a:cubicBezTo>
                  <a:lnTo>
                    <a:pt x="0" y="1934"/>
                  </a:lnTo>
                  <a:lnTo>
                    <a:pt x="0" y="2946"/>
                  </a:lnTo>
                  <a:cubicBezTo>
                    <a:pt x="33" y="3649"/>
                    <a:pt x="513" y="4340"/>
                    <a:pt x="1447" y="4885"/>
                  </a:cubicBezTo>
                  <a:cubicBezTo>
                    <a:pt x="2413" y="5444"/>
                    <a:pt x="3682" y="5720"/>
                    <a:pt x="4944" y="5720"/>
                  </a:cubicBezTo>
                  <a:lnTo>
                    <a:pt x="4944"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67"/>
            <p:cNvSpPr/>
            <p:nvPr/>
          </p:nvSpPr>
          <p:spPr>
            <a:xfrm>
              <a:off x="5773041" y="3219104"/>
              <a:ext cx="103527" cy="220358"/>
            </a:xfrm>
            <a:custGeom>
              <a:avLst/>
              <a:gdLst/>
              <a:ahLst/>
              <a:cxnLst/>
              <a:rect l="l" t="t" r="r" b="b"/>
              <a:pathLst>
                <a:path w="2249" h="4787" extrusionOk="0">
                  <a:moveTo>
                    <a:pt x="2242" y="1"/>
                  </a:moveTo>
                  <a:lnTo>
                    <a:pt x="2242" y="4"/>
                  </a:lnTo>
                  <a:lnTo>
                    <a:pt x="2242" y="4"/>
                  </a:lnTo>
                  <a:cubicBezTo>
                    <a:pt x="2244" y="3"/>
                    <a:pt x="2246" y="2"/>
                    <a:pt x="2249" y="1"/>
                  </a:cubicBezTo>
                  <a:close/>
                  <a:moveTo>
                    <a:pt x="2242" y="4"/>
                  </a:moveTo>
                  <a:lnTo>
                    <a:pt x="2242" y="4"/>
                  </a:lnTo>
                  <a:cubicBezTo>
                    <a:pt x="1968" y="115"/>
                    <a:pt x="1694" y="232"/>
                    <a:pt x="1453" y="376"/>
                  </a:cubicBezTo>
                  <a:cubicBezTo>
                    <a:pt x="901" y="691"/>
                    <a:pt x="506" y="1066"/>
                    <a:pt x="270" y="1467"/>
                  </a:cubicBezTo>
                  <a:lnTo>
                    <a:pt x="0" y="1467"/>
                  </a:lnTo>
                  <a:lnTo>
                    <a:pt x="0" y="2479"/>
                  </a:lnTo>
                  <a:cubicBezTo>
                    <a:pt x="33" y="3183"/>
                    <a:pt x="513" y="3873"/>
                    <a:pt x="1447" y="4412"/>
                  </a:cubicBezTo>
                  <a:cubicBezTo>
                    <a:pt x="1690" y="4557"/>
                    <a:pt x="1959" y="4675"/>
                    <a:pt x="2242" y="4787"/>
                  </a:cubicBezTo>
                  <a:lnTo>
                    <a:pt x="2242" y="4"/>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67"/>
            <p:cNvSpPr/>
            <p:nvPr/>
          </p:nvSpPr>
          <p:spPr>
            <a:xfrm>
              <a:off x="6125271" y="3219104"/>
              <a:ext cx="103849" cy="220358"/>
            </a:xfrm>
            <a:custGeom>
              <a:avLst/>
              <a:gdLst/>
              <a:ahLst/>
              <a:cxnLst/>
              <a:rect l="l" t="t" r="r" b="b"/>
              <a:pathLst>
                <a:path w="2256" h="4787" extrusionOk="0">
                  <a:moveTo>
                    <a:pt x="1" y="1"/>
                  </a:moveTo>
                  <a:lnTo>
                    <a:pt x="1" y="4787"/>
                  </a:lnTo>
                  <a:cubicBezTo>
                    <a:pt x="283" y="4675"/>
                    <a:pt x="553" y="4557"/>
                    <a:pt x="803" y="4412"/>
                  </a:cubicBezTo>
                  <a:cubicBezTo>
                    <a:pt x="1736" y="3873"/>
                    <a:pt x="2223" y="3183"/>
                    <a:pt x="2256" y="2479"/>
                  </a:cubicBezTo>
                  <a:lnTo>
                    <a:pt x="2256" y="1467"/>
                  </a:lnTo>
                  <a:lnTo>
                    <a:pt x="1986" y="1467"/>
                  </a:lnTo>
                  <a:cubicBezTo>
                    <a:pt x="1749" y="1066"/>
                    <a:pt x="1355" y="691"/>
                    <a:pt x="803" y="376"/>
                  </a:cubicBezTo>
                  <a:cubicBezTo>
                    <a:pt x="553" y="231"/>
                    <a:pt x="283" y="113"/>
                    <a:pt x="7"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67"/>
            <p:cNvSpPr/>
            <p:nvPr/>
          </p:nvSpPr>
          <p:spPr>
            <a:xfrm>
              <a:off x="5750946" y="3155443"/>
              <a:ext cx="497841" cy="263214"/>
            </a:xfrm>
            <a:custGeom>
              <a:avLst/>
              <a:gdLst/>
              <a:ahLst/>
              <a:cxnLst/>
              <a:rect l="l" t="t" r="r" b="b"/>
              <a:pathLst>
                <a:path w="10815" h="5718" extrusionOk="0">
                  <a:moveTo>
                    <a:pt x="5434" y="0"/>
                  </a:moveTo>
                  <a:cubicBezTo>
                    <a:pt x="4167" y="0"/>
                    <a:pt x="2900" y="279"/>
                    <a:pt x="1933" y="838"/>
                  </a:cubicBezTo>
                  <a:cubicBezTo>
                    <a:pt x="0" y="1949"/>
                    <a:pt x="0" y="3757"/>
                    <a:pt x="1933" y="4881"/>
                  </a:cubicBezTo>
                  <a:cubicBezTo>
                    <a:pt x="2900" y="5438"/>
                    <a:pt x="4171" y="5717"/>
                    <a:pt x="5441" y="5717"/>
                  </a:cubicBezTo>
                  <a:cubicBezTo>
                    <a:pt x="6390" y="5717"/>
                    <a:pt x="7338" y="5562"/>
                    <a:pt x="8159" y="5250"/>
                  </a:cubicBezTo>
                  <a:cubicBezTo>
                    <a:pt x="8185" y="5243"/>
                    <a:pt x="8212" y="5230"/>
                    <a:pt x="8238" y="5217"/>
                  </a:cubicBezTo>
                  <a:cubicBezTo>
                    <a:pt x="8481" y="5118"/>
                    <a:pt x="8718" y="5000"/>
                    <a:pt x="8935" y="4881"/>
                  </a:cubicBezTo>
                  <a:cubicBezTo>
                    <a:pt x="10545" y="3948"/>
                    <a:pt x="10815" y="2534"/>
                    <a:pt x="9737" y="1443"/>
                  </a:cubicBezTo>
                  <a:cubicBezTo>
                    <a:pt x="9526" y="1233"/>
                    <a:pt x="9250" y="1022"/>
                    <a:pt x="8935" y="838"/>
                  </a:cubicBezTo>
                  <a:cubicBezTo>
                    <a:pt x="7968" y="279"/>
                    <a:pt x="6701" y="0"/>
                    <a:pt x="5434"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67"/>
            <p:cNvSpPr/>
            <p:nvPr/>
          </p:nvSpPr>
          <p:spPr>
            <a:xfrm>
              <a:off x="5750946" y="3155443"/>
              <a:ext cx="497841" cy="263214"/>
            </a:xfrm>
            <a:custGeom>
              <a:avLst/>
              <a:gdLst/>
              <a:ahLst/>
              <a:cxnLst/>
              <a:rect l="l" t="t" r="r" b="b"/>
              <a:pathLst>
                <a:path w="10815" h="5718" extrusionOk="0">
                  <a:moveTo>
                    <a:pt x="5434" y="0"/>
                  </a:moveTo>
                  <a:cubicBezTo>
                    <a:pt x="4167" y="0"/>
                    <a:pt x="2900" y="279"/>
                    <a:pt x="1933" y="838"/>
                  </a:cubicBezTo>
                  <a:cubicBezTo>
                    <a:pt x="0" y="1949"/>
                    <a:pt x="0" y="3757"/>
                    <a:pt x="1933" y="4881"/>
                  </a:cubicBezTo>
                  <a:cubicBezTo>
                    <a:pt x="2900" y="5438"/>
                    <a:pt x="4171" y="5717"/>
                    <a:pt x="5441" y="5717"/>
                  </a:cubicBezTo>
                  <a:cubicBezTo>
                    <a:pt x="6390" y="5717"/>
                    <a:pt x="7338" y="5562"/>
                    <a:pt x="8159" y="5250"/>
                  </a:cubicBezTo>
                  <a:cubicBezTo>
                    <a:pt x="8185" y="5243"/>
                    <a:pt x="8212" y="5230"/>
                    <a:pt x="8238" y="5217"/>
                  </a:cubicBezTo>
                  <a:cubicBezTo>
                    <a:pt x="8481" y="5118"/>
                    <a:pt x="8718" y="5000"/>
                    <a:pt x="8935" y="4881"/>
                  </a:cubicBezTo>
                  <a:cubicBezTo>
                    <a:pt x="10545" y="3948"/>
                    <a:pt x="10815" y="2534"/>
                    <a:pt x="9737" y="1443"/>
                  </a:cubicBezTo>
                  <a:cubicBezTo>
                    <a:pt x="9526" y="1233"/>
                    <a:pt x="9250" y="1022"/>
                    <a:pt x="8935" y="838"/>
                  </a:cubicBezTo>
                  <a:cubicBezTo>
                    <a:pt x="7968" y="279"/>
                    <a:pt x="6701" y="0"/>
                    <a:pt x="5434" y="0"/>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67"/>
            <p:cNvSpPr/>
            <p:nvPr/>
          </p:nvSpPr>
          <p:spPr>
            <a:xfrm>
              <a:off x="6130104" y="3221866"/>
              <a:ext cx="118672" cy="173727"/>
            </a:xfrm>
            <a:custGeom>
              <a:avLst/>
              <a:gdLst/>
              <a:ahLst/>
              <a:cxnLst/>
              <a:rect l="l" t="t" r="r" b="b"/>
              <a:pathLst>
                <a:path w="2578" h="3774" extrusionOk="0">
                  <a:moveTo>
                    <a:pt x="1500" y="0"/>
                  </a:moveTo>
                  <a:cubicBezTo>
                    <a:pt x="1500" y="0"/>
                    <a:pt x="1500" y="1"/>
                    <a:pt x="1501" y="1"/>
                  </a:cubicBezTo>
                  <a:lnTo>
                    <a:pt x="1501" y="1"/>
                  </a:lnTo>
                  <a:cubicBezTo>
                    <a:pt x="1500" y="1"/>
                    <a:pt x="1500" y="0"/>
                    <a:pt x="1500" y="0"/>
                  </a:cubicBezTo>
                  <a:close/>
                  <a:moveTo>
                    <a:pt x="1501" y="1"/>
                  </a:moveTo>
                  <a:lnTo>
                    <a:pt x="1501" y="1"/>
                  </a:lnTo>
                  <a:cubicBezTo>
                    <a:pt x="1540" y="41"/>
                    <a:pt x="2201" y="753"/>
                    <a:pt x="2019" y="1769"/>
                  </a:cubicBezTo>
                  <a:cubicBezTo>
                    <a:pt x="1848" y="2755"/>
                    <a:pt x="474" y="3576"/>
                    <a:pt x="1" y="3774"/>
                  </a:cubicBezTo>
                  <a:cubicBezTo>
                    <a:pt x="244" y="3675"/>
                    <a:pt x="481" y="3557"/>
                    <a:pt x="698" y="3438"/>
                  </a:cubicBezTo>
                  <a:cubicBezTo>
                    <a:pt x="2314" y="2505"/>
                    <a:pt x="2578" y="1092"/>
                    <a:pt x="1501"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67"/>
            <p:cNvSpPr/>
            <p:nvPr/>
          </p:nvSpPr>
          <p:spPr>
            <a:xfrm>
              <a:off x="5753063" y="3178275"/>
              <a:ext cx="118948" cy="173727"/>
            </a:xfrm>
            <a:custGeom>
              <a:avLst/>
              <a:gdLst/>
              <a:ahLst/>
              <a:cxnLst/>
              <a:rect l="l" t="t" r="r" b="b"/>
              <a:pathLst>
                <a:path w="2584" h="3774" extrusionOk="0">
                  <a:moveTo>
                    <a:pt x="2584" y="0"/>
                  </a:moveTo>
                  <a:lnTo>
                    <a:pt x="2584" y="0"/>
                  </a:lnTo>
                  <a:cubicBezTo>
                    <a:pt x="2341" y="99"/>
                    <a:pt x="2097" y="217"/>
                    <a:pt x="1887" y="342"/>
                  </a:cubicBezTo>
                  <a:cubicBezTo>
                    <a:pt x="276" y="1269"/>
                    <a:pt x="0" y="2683"/>
                    <a:pt x="1078" y="3774"/>
                  </a:cubicBezTo>
                  <a:cubicBezTo>
                    <a:pt x="1059" y="3748"/>
                    <a:pt x="382" y="3038"/>
                    <a:pt x="566" y="2005"/>
                  </a:cubicBezTo>
                  <a:cubicBezTo>
                    <a:pt x="737" y="1019"/>
                    <a:pt x="2111" y="198"/>
                    <a:pt x="258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67"/>
            <p:cNvSpPr/>
            <p:nvPr/>
          </p:nvSpPr>
          <p:spPr>
            <a:xfrm>
              <a:off x="5789059" y="3164650"/>
              <a:ext cx="423729" cy="244571"/>
            </a:xfrm>
            <a:custGeom>
              <a:avLst/>
              <a:gdLst/>
              <a:ahLst/>
              <a:cxnLst/>
              <a:rect l="l" t="t" r="r" b="b"/>
              <a:pathLst>
                <a:path w="9205" h="5313" extrusionOk="0">
                  <a:moveTo>
                    <a:pt x="4603" y="1"/>
                  </a:moveTo>
                  <a:cubicBezTo>
                    <a:pt x="2065" y="1"/>
                    <a:pt x="1" y="1190"/>
                    <a:pt x="1" y="2657"/>
                  </a:cubicBezTo>
                  <a:cubicBezTo>
                    <a:pt x="1" y="4123"/>
                    <a:pt x="2065" y="5312"/>
                    <a:pt x="4603" y="5312"/>
                  </a:cubicBezTo>
                  <a:cubicBezTo>
                    <a:pt x="7147" y="5312"/>
                    <a:pt x="9205" y="4123"/>
                    <a:pt x="9205" y="2657"/>
                  </a:cubicBezTo>
                  <a:cubicBezTo>
                    <a:pt x="9205" y="1190"/>
                    <a:pt x="7147" y="1"/>
                    <a:pt x="4603"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67"/>
            <p:cNvSpPr/>
            <p:nvPr/>
          </p:nvSpPr>
          <p:spPr>
            <a:xfrm>
              <a:off x="5789059" y="3164650"/>
              <a:ext cx="423729" cy="244571"/>
            </a:xfrm>
            <a:custGeom>
              <a:avLst/>
              <a:gdLst/>
              <a:ahLst/>
              <a:cxnLst/>
              <a:rect l="l" t="t" r="r" b="b"/>
              <a:pathLst>
                <a:path w="9205" h="5313" extrusionOk="0">
                  <a:moveTo>
                    <a:pt x="4603" y="1"/>
                  </a:moveTo>
                  <a:cubicBezTo>
                    <a:pt x="2065" y="1"/>
                    <a:pt x="1" y="1190"/>
                    <a:pt x="1" y="2657"/>
                  </a:cubicBezTo>
                  <a:cubicBezTo>
                    <a:pt x="1" y="4123"/>
                    <a:pt x="2065" y="5312"/>
                    <a:pt x="4603" y="5312"/>
                  </a:cubicBezTo>
                  <a:cubicBezTo>
                    <a:pt x="7147" y="5312"/>
                    <a:pt x="9205" y="4123"/>
                    <a:pt x="9205" y="2657"/>
                  </a:cubicBezTo>
                  <a:cubicBezTo>
                    <a:pt x="9205" y="1190"/>
                    <a:pt x="7147" y="1"/>
                    <a:pt x="46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67"/>
            <p:cNvSpPr/>
            <p:nvPr/>
          </p:nvSpPr>
          <p:spPr>
            <a:xfrm>
              <a:off x="5999376" y="3194615"/>
              <a:ext cx="220956" cy="131975"/>
            </a:xfrm>
            <a:custGeom>
              <a:avLst/>
              <a:gdLst/>
              <a:ahLst/>
              <a:cxnLst/>
              <a:rect l="l" t="t" r="r" b="b"/>
              <a:pathLst>
                <a:path w="4800" h="2867" extrusionOk="0">
                  <a:moveTo>
                    <a:pt x="3084" y="0"/>
                  </a:moveTo>
                  <a:lnTo>
                    <a:pt x="3084" y="0"/>
                  </a:lnTo>
                  <a:cubicBezTo>
                    <a:pt x="3275" y="316"/>
                    <a:pt x="3209" y="651"/>
                    <a:pt x="2124" y="717"/>
                  </a:cubicBezTo>
                  <a:cubicBezTo>
                    <a:pt x="1" y="842"/>
                    <a:pt x="2690" y="2867"/>
                    <a:pt x="2690" y="2867"/>
                  </a:cubicBezTo>
                  <a:cubicBezTo>
                    <a:pt x="2690" y="2867"/>
                    <a:pt x="3346" y="2558"/>
                    <a:pt x="3873" y="2558"/>
                  </a:cubicBezTo>
                  <a:cubicBezTo>
                    <a:pt x="4108" y="2558"/>
                    <a:pt x="4317" y="2619"/>
                    <a:pt x="4432" y="2794"/>
                  </a:cubicBezTo>
                  <a:cubicBezTo>
                    <a:pt x="4800" y="2111"/>
                    <a:pt x="4675" y="1355"/>
                    <a:pt x="4070" y="717"/>
                  </a:cubicBezTo>
                  <a:cubicBezTo>
                    <a:pt x="3958" y="599"/>
                    <a:pt x="3827" y="487"/>
                    <a:pt x="3682" y="369"/>
                  </a:cubicBezTo>
                  <a:cubicBezTo>
                    <a:pt x="3571" y="290"/>
                    <a:pt x="3446" y="204"/>
                    <a:pt x="3314" y="125"/>
                  </a:cubicBezTo>
                  <a:cubicBezTo>
                    <a:pt x="3242" y="86"/>
                    <a:pt x="3170" y="40"/>
                    <a:pt x="3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67"/>
            <p:cNvSpPr/>
            <p:nvPr/>
          </p:nvSpPr>
          <p:spPr>
            <a:xfrm>
              <a:off x="6151325" y="3236135"/>
              <a:ext cx="64169" cy="61545"/>
            </a:xfrm>
            <a:custGeom>
              <a:avLst/>
              <a:gdLst/>
              <a:ahLst/>
              <a:cxnLst/>
              <a:rect l="l" t="t" r="r" b="b"/>
              <a:pathLst>
                <a:path w="1394" h="1337" extrusionOk="0">
                  <a:moveTo>
                    <a:pt x="543" y="1"/>
                  </a:moveTo>
                  <a:cubicBezTo>
                    <a:pt x="520" y="1"/>
                    <a:pt x="497" y="2"/>
                    <a:pt x="473" y="6"/>
                  </a:cubicBezTo>
                  <a:cubicBezTo>
                    <a:pt x="151" y="38"/>
                    <a:pt x="0" y="367"/>
                    <a:pt x="118" y="735"/>
                  </a:cubicBezTo>
                  <a:cubicBezTo>
                    <a:pt x="230" y="1077"/>
                    <a:pt x="559" y="1336"/>
                    <a:pt x="867" y="1336"/>
                  </a:cubicBezTo>
                  <a:cubicBezTo>
                    <a:pt x="885" y="1336"/>
                    <a:pt x="903" y="1335"/>
                    <a:pt x="920" y="1334"/>
                  </a:cubicBezTo>
                  <a:cubicBezTo>
                    <a:pt x="1236" y="1301"/>
                    <a:pt x="1394" y="972"/>
                    <a:pt x="1269" y="604"/>
                  </a:cubicBezTo>
                  <a:cubicBezTo>
                    <a:pt x="1159" y="263"/>
                    <a:pt x="841" y="1"/>
                    <a:pt x="5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67"/>
            <p:cNvSpPr/>
            <p:nvPr/>
          </p:nvSpPr>
          <p:spPr>
            <a:xfrm>
              <a:off x="5777276" y="3200369"/>
              <a:ext cx="282686" cy="209172"/>
            </a:xfrm>
            <a:custGeom>
              <a:avLst/>
              <a:gdLst/>
              <a:ahLst/>
              <a:cxnLst/>
              <a:rect l="l" t="t" r="r" b="b"/>
              <a:pathLst>
                <a:path w="6141" h="4544" extrusionOk="0">
                  <a:moveTo>
                    <a:pt x="1624" y="0"/>
                  </a:moveTo>
                  <a:lnTo>
                    <a:pt x="1624" y="0"/>
                  </a:lnTo>
                  <a:cubicBezTo>
                    <a:pt x="1493" y="73"/>
                    <a:pt x="1368" y="158"/>
                    <a:pt x="1249" y="237"/>
                  </a:cubicBezTo>
                  <a:cubicBezTo>
                    <a:pt x="1170" y="296"/>
                    <a:pt x="1098" y="355"/>
                    <a:pt x="1032" y="421"/>
                  </a:cubicBezTo>
                  <a:cubicBezTo>
                    <a:pt x="0" y="1309"/>
                    <a:pt x="0" y="2472"/>
                    <a:pt x="1032" y="3360"/>
                  </a:cubicBezTo>
                  <a:cubicBezTo>
                    <a:pt x="1098" y="3419"/>
                    <a:pt x="1177" y="3485"/>
                    <a:pt x="1249" y="3544"/>
                  </a:cubicBezTo>
                  <a:cubicBezTo>
                    <a:pt x="1361" y="3616"/>
                    <a:pt x="1473" y="3688"/>
                    <a:pt x="1598" y="3761"/>
                  </a:cubicBezTo>
                  <a:cubicBezTo>
                    <a:pt x="1710" y="3826"/>
                    <a:pt x="1834" y="3892"/>
                    <a:pt x="1959" y="3951"/>
                  </a:cubicBezTo>
                  <a:cubicBezTo>
                    <a:pt x="2058" y="4004"/>
                    <a:pt x="2163" y="4043"/>
                    <a:pt x="2268" y="4083"/>
                  </a:cubicBezTo>
                  <a:cubicBezTo>
                    <a:pt x="2380" y="4122"/>
                    <a:pt x="2485" y="4168"/>
                    <a:pt x="2590" y="4201"/>
                  </a:cubicBezTo>
                  <a:cubicBezTo>
                    <a:pt x="2919" y="4306"/>
                    <a:pt x="3268" y="4385"/>
                    <a:pt x="3616" y="4444"/>
                  </a:cubicBezTo>
                  <a:cubicBezTo>
                    <a:pt x="3695" y="4451"/>
                    <a:pt x="3774" y="4471"/>
                    <a:pt x="3846" y="4477"/>
                  </a:cubicBezTo>
                  <a:cubicBezTo>
                    <a:pt x="4188" y="4517"/>
                    <a:pt x="4530" y="4543"/>
                    <a:pt x="4878" y="4543"/>
                  </a:cubicBezTo>
                  <a:cubicBezTo>
                    <a:pt x="5306" y="4543"/>
                    <a:pt x="5720" y="4510"/>
                    <a:pt x="6134" y="4438"/>
                  </a:cubicBezTo>
                  <a:cubicBezTo>
                    <a:pt x="6141" y="4431"/>
                    <a:pt x="5582" y="4320"/>
                    <a:pt x="5680" y="3807"/>
                  </a:cubicBezTo>
                  <a:cubicBezTo>
                    <a:pt x="5575" y="3018"/>
                    <a:pt x="2130" y="835"/>
                    <a:pt x="2130" y="835"/>
                  </a:cubicBezTo>
                  <a:cubicBezTo>
                    <a:pt x="2130" y="835"/>
                    <a:pt x="1368" y="533"/>
                    <a:pt x="1624"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67"/>
            <p:cNvSpPr/>
            <p:nvPr/>
          </p:nvSpPr>
          <p:spPr>
            <a:xfrm>
              <a:off x="5775158" y="3200369"/>
              <a:ext cx="282686" cy="209172"/>
            </a:xfrm>
            <a:custGeom>
              <a:avLst/>
              <a:gdLst/>
              <a:ahLst/>
              <a:cxnLst/>
              <a:rect l="l" t="t" r="r" b="b"/>
              <a:pathLst>
                <a:path w="6141" h="4544" extrusionOk="0">
                  <a:moveTo>
                    <a:pt x="1617" y="0"/>
                  </a:moveTo>
                  <a:lnTo>
                    <a:pt x="1617" y="0"/>
                  </a:lnTo>
                  <a:cubicBezTo>
                    <a:pt x="1486" y="73"/>
                    <a:pt x="1361" y="158"/>
                    <a:pt x="1249" y="237"/>
                  </a:cubicBezTo>
                  <a:cubicBezTo>
                    <a:pt x="1164" y="296"/>
                    <a:pt x="1092" y="355"/>
                    <a:pt x="1026" y="421"/>
                  </a:cubicBezTo>
                  <a:cubicBezTo>
                    <a:pt x="0" y="1309"/>
                    <a:pt x="0" y="2472"/>
                    <a:pt x="1026" y="3360"/>
                  </a:cubicBezTo>
                  <a:cubicBezTo>
                    <a:pt x="1092" y="3419"/>
                    <a:pt x="1177" y="3485"/>
                    <a:pt x="1249" y="3544"/>
                  </a:cubicBezTo>
                  <a:cubicBezTo>
                    <a:pt x="1355" y="3616"/>
                    <a:pt x="1473" y="3688"/>
                    <a:pt x="1598" y="3761"/>
                  </a:cubicBezTo>
                  <a:cubicBezTo>
                    <a:pt x="1710" y="3826"/>
                    <a:pt x="1834" y="3892"/>
                    <a:pt x="1959" y="3951"/>
                  </a:cubicBezTo>
                  <a:cubicBezTo>
                    <a:pt x="2058" y="4004"/>
                    <a:pt x="2163" y="4043"/>
                    <a:pt x="2268" y="4083"/>
                  </a:cubicBezTo>
                  <a:cubicBezTo>
                    <a:pt x="2374" y="4122"/>
                    <a:pt x="2479" y="4168"/>
                    <a:pt x="2590" y="4201"/>
                  </a:cubicBezTo>
                  <a:cubicBezTo>
                    <a:pt x="2919" y="4306"/>
                    <a:pt x="3261" y="4385"/>
                    <a:pt x="3616" y="4444"/>
                  </a:cubicBezTo>
                  <a:cubicBezTo>
                    <a:pt x="3688" y="4451"/>
                    <a:pt x="3774" y="4471"/>
                    <a:pt x="3846" y="4477"/>
                  </a:cubicBezTo>
                  <a:cubicBezTo>
                    <a:pt x="4181" y="4517"/>
                    <a:pt x="4530" y="4543"/>
                    <a:pt x="4872" y="4543"/>
                  </a:cubicBezTo>
                  <a:cubicBezTo>
                    <a:pt x="5299" y="4543"/>
                    <a:pt x="5720" y="4510"/>
                    <a:pt x="6127" y="4438"/>
                  </a:cubicBezTo>
                  <a:cubicBezTo>
                    <a:pt x="6141" y="4431"/>
                    <a:pt x="5582" y="4320"/>
                    <a:pt x="5680" y="3807"/>
                  </a:cubicBezTo>
                  <a:cubicBezTo>
                    <a:pt x="5575" y="3018"/>
                    <a:pt x="2130" y="835"/>
                    <a:pt x="2130" y="835"/>
                  </a:cubicBezTo>
                  <a:cubicBezTo>
                    <a:pt x="2130" y="835"/>
                    <a:pt x="1368" y="533"/>
                    <a:pt x="16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67"/>
            <p:cNvSpPr/>
            <p:nvPr/>
          </p:nvSpPr>
          <p:spPr>
            <a:xfrm>
              <a:off x="5827818" y="3195628"/>
              <a:ext cx="346533" cy="182335"/>
            </a:xfrm>
            <a:custGeom>
              <a:avLst/>
              <a:gdLst/>
              <a:ahLst/>
              <a:cxnLst/>
              <a:rect l="l" t="t" r="r" b="b"/>
              <a:pathLst>
                <a:path w="7528" h="3961" extrusionOk="0">
                  <a:moveTo>
                    <a:pt x="3762" y="0"/>
                  </a:moveTo>
                  <a:cubicBezTo>
                    <a:pt x="2884" y="0"/>
                    <a:pt x="2006" y="193"/>
                    <a:pt x="1335" y="577"/>
                  </a:cubicBezTo>
                  <a:cubicBezTo>
                    <a:pt x="53" y="1320"/>
                    <a:pt x="0" y="2503"/>
                    <a:pt x="1184" y="3285"/>
                  </a:cubicBezTo>
                  <a:cubicBezTo>
                    <a:pt x="1230" y="3318"/>
                    <a:pt x="1282" y="3351"/>
                    <a:pt x="1335" y="3384"/>
                  </a:cubicBezTo>
                  <a:cubicBezTo>
                    <a:pt x="2005" y="3768"/>
                    <a:pt x="2883" y="3961"/>
                    <a:pt x="3761" y="3961"/>
                  </a:cubicBezTo>
                  <a:cubicBezTo>
                    <a:pt x="4638" y="3961"/>
                    <a:pt x="5516" y="3768"/>
                    <a:pt x="6187" y="3384"/>
                  </a:cubicBezTo>
                  <a:cubicBezTo>
                    <a:pt x="7528" y="2608"/>
                    <a:pt x="7528" y="1352"/>
                    <a:pt x="6187" y="577"/>
                  </a:cubicBezTo>
                  <a:cubicBezTo>
                    <a:pt x="6127" y="544"/>
                    <a:pt x="6075" y="511"/>
                    <a:pt x="6022" y="491"/>
                  </a:cubicBezTo>
                  <a:cubicBezTo>
                    <a:pt x="5376" y="164"/>
                    <a:pt x="4569" y="0"/>
                    <a:pt x="3762"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67"/>
            <p:cNvSpPr/>
            <p:nvPr/>
          </p:nvSpPr>
          <p:spPr>
            <a:xfrm>
              <a:off x="5827818" y="3195628"/>
              <a:ext cx="346533" cy="182335"/>
            </a:xfrm>
            <a:custGeom>
              <a:avLst/>
              <a:gdLst/>
              <a:ahLst/>
              <a:cxnLst/>
              <a:rect l="l" t="t" r="r" b="b"/>
              <a:pathLst>
                <a:path w="7528" h="3961" extrusionOk="0">
                  <a:moveTo>
                    <a:pt x="3762" y="0"/>
                  </a:moveTo>
                  <a:cubicBezTo>
                    <a:pt x="2884" y="0"/>
                    <a:pt x="2006" y="193"/>
                    <a:pt x="1335" y="577"/>
                  </a:cubicBezTo>
                  <a:cubicBezTo>
                    <a:pt x="53" y="1320"/>
                    <a:pt x="0" y="2503"/>
                    <a:pt x="1184" y="3285"/>
                  </a:cubicBezTo>
                  <a:cubicBezTo>
                    <a:pt x="1230" y="3318"/>
                    <a:pt x="1282" y="3351"/>
                    <a:pt x="1335" y="3384"/>
                  </a:cubicBezTo>
                  <a:cubicBezTo>
                    <a:pt x="2005" y="3768"/>
                    <a:pt x="2883" y="3961"/>
                    <a:pt x="3761" y="3961"/>
                  </a:cubicBezTo>
                  <a:cubicBezTo>
                    <a:pt x="4638" y="3961"/>
                    <a:pt x="5516" y="3768"/>
                    <a:pt x="6187" y="3384"/>
                  </a:cubicBezTo>
                  <a:cubicBezTo>
                    <a:pt x="7528" y="2608"/>
                    <a:pt x="7528" y="1352"/>
                    <a:pt x="6187" y="577"/>
                  </a:cubicBezTo>
                  <a:cubicBezTo>
                    <a:pt x="6127" y="544"/>
                    <a:pt x="6075" y="511"/>
                    <a:pt x="6022" y="491"/>
                  </a:cubicBezTo>
                  <a:cubicBezTo>
                    <a:pt x="5376" y="164"/>
                    <a:pt x="4569" y="0"/>
                    <a:pt x="37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67"/>
            <p:cNvSpPr/>
            <p:nvPr/>
          </p:nvSpPr>
          <p:spPr>
            <a:xfrm>
              <a:off x="5849913" y="3199771"/>
              <a:ext cx="302065" cy="174049"/>
            </a:xfrm>
            <a:custGeom>
              <a:avLst/>
              <a:gdLst/>
              <a:ahLst/>
              <a:cxnLst/>
              <a:rect l="l" t="t" r="r" b="b"/>
              <a:pathLst>
                <a:path w="6562" h="3781" extrusionOk="0">
                  <a:moveTo>
                    <a:pt x="3281" y="0"/>
                  </a:moveTo>
                  <a:cubicBezTo>
                    <a:pt x="1473" y="0"/>
                    <a:pt x="0" y="848"/>
                    <a:pt x="0" y="1894"/>
                  </a:cubicBezTo>
                  <a:cubicBezTo>
                    <a:pt x="0" y="2939"/>
                    <a:pt x="1473" y="3780"/>
                    <a:pt x="3281" y="3780"/>
                  </a:cubicBezTo>
                  <a:cubicBezTo>
                    <a:pt x="5095" y="3780"/>
                    <a:pt x="6561" y="2939"/>
                    <a:pt x="6561" y="1894"/>
                  </a:cubicBezTo>
                  <a:cubicBezTo>
                    <a:pt x="6561" y="848"/>
                    <a:pt x="5095" y="0"/>
                    <a:pt x="3281"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67"/>
            <p:cNvSpPr/>
            <p:nvPr/>
          </p:nvSpPr>
          <p:spPr>
            <a:xfrm>
              <a:off x="5849913" y="3199771"/>
              <a:ext cx="302065" cy="174049"/>
            </a:xfrm>
            <a:custGeom>
              <a:avLst/>
              <a:gdLst/>
              <a:ahLst/>
              <a:cxnLst/>
              <a:rect l="l" t="t" r="r" b="b"/>
              <a:pathLst>
                <a:path w="6562" h="3781" extrusionOk="0">
                  <a:moveTo>
                    <a:pt x="3281" y="0"/>
                  </a:moveTo>
                  <a:cubicBezTo>
                    <a:pt x="1473" y="0"/>
                    <a:pt x="0" y="848"/>
                    <a:pt x="0" y="1894"/>
                  </a:cubicBezTo>
                  <a:cubicBezTo>
                    <a:pt x="0" y="2939"/>
                    <a:pt x="1473" y="3780"/>
                    <a:pt x="3281" y="3780"/>
                  </a:cubicBezTo>
                  <a:cubicBezTo>
                    <a:pt x="5095" y="3780"/>
                    <a:pt x="6561" y="2939"/>
                    <a:pt x="6561" y="1894"/>
                  </a:cubicBezTo>
                  <a:cubicBezTo>
                    <a:pt x="6561" y="848"/>
                    <a:pt x="5095" y="0"/>
                    <a:pt x="32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67"/>
            <p:cNvSpPr/>
            <p:nvPr/>
          </p:nvSpPr>
          <p:spPr>
            <a:xfrm>
              <a:off x="5851708" y="3223983"/>
              <a:ext cx="298751" cy="150112"/>
            </a:xfrm>
            <a:custGeom>
              <a:avLst/>
              <a:gdLst/>
              <a:ahLst/>
              <a:cxnLst/>
              <a:rect l="l" t="t" r="r" b="b"/>
              <a:pathLst>
                <a:path w="6490" h="3261" extrusionOk="0">
                  <a:moveTo>
                    <a:pt x="3245" y="0"/>
                  </a:moveTo>
                  <a:cubicBezTo>
                    <a:pt x="2407" y="0"/>
                    <a:pt x="1568" y="184"/>
                    <a:pt x="927" y="552"/>
                  </a:cubicBezTo>
                  <a:cubicBezTo>
                    <a:pt x="408" y="861"/>
                    <a:pt x="99" y="1236"/>
                    <a:pt x="1" y="1630"/>
                  </a:cubicBezTo>
                  <a:cubicBezTo>
                    <a:pt x="99" y="2025"/>
                    <a:pt x="402" y="2400"/>
                    <a:pt x="927" y="2709"/>
                  </a:cubicBezTo>
                  <a:cubicBezTo>
                    <a:pt x="1568" y="3077"/>
                    <a:pt x="2407" y="3261"/>
                    <a:pt x="3245" y="3261"/>
                  </a:cubicBezTo>
                  <a:cubicBezTo>
                    <a:pt x="4083" y="3261"/>
                    <a:pt x="4921" y="3077"/>
                    <a:pt x="5562" y="2709"/>
                  </a:cubicBezTo>
                  <a:cubicBezTo>
                    <a:pt x="6088" y="2406"/>
                    <a:pt x="6391" y="2025"/>
                    <a:pt x="6489" y="1630"/>
                  </a:cubicBezTo>
                  <a:cubicBezTo>
                    <a:pt x="6391" y="1236"/>
                    <a:pt x="6088" y="861"/>
                    <a:pt x="5562" y="552"/>
                  </a:cubicBezTo>
                  <a:cubicBezTo>
                    <a:pt x="4921" y="184"/>
                    <a:pt x="4083" y="0"/>
                    <a:pt x="3245"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67"/>
            <p:cNvSpPr/>
            <p:nvPr/>
          </p:nvSpPr>
          <p:spPr>
            <a:xfrm>
              <a:off x="5851708" y="3223983"/>
              <a:ext cx="298751" cy="150112"/>
            </a:xfrm>
            <a:custGeom>
              <a:avLst/>
              <a:gdLst/>
              <a:ahLst/>
              <a:cxnLst/>
              <a:rect l="l" t="t" r="r" b="b"/>
              <a:pathLst>
                <a:path w="6490" h="3261" extrusionOk="0">
                  <a:moveTo>
                    <a:pt x="3245" y="0"/>
                  </a:moveTo>
                  <a:cubicBezTo>
                    <a:pt x="2407" y="0"/>
                    <a:pt x="1568" y="184"/>
                    <a:pt x="927" y="552"/>
                  </a:cubicBezTo>
                  <a:cubicBezTo>
                    <a:pt x="408" y="861"/>
                    <a:pt x="99" y="1236"/>
                    <a:pt x="1" y="1630"/>
                  </a:cubicBezTo>
                  <a:cubicBezTo>
                    <a:pt x="99" y="2025"/>
                    <a:pt x="402" y="2400"/>
                    <a:pt x="927" y="2709"/>
                  </a:cubicBezTo>
                  <a:cubicBezTo>
                    <a:pt x="1568" y="3077"/>
                    <a:pt x="2407" y="3261"/>
                    <a:pt x="3245" y="3261"/>
                  </a:cubicBezTo>
                  <a:cubicBezTo>
                    <a:pt x="4083" y="3261"/>
                    <a:pt x="4921" y="3077"/>
                    <a:pt x="5562" y="2709"/>
                  </a:cubicBezTo>
                  <a:cubicBezTo>
                    <a:pt x="6088" y="2406"/>
                    <a:pt x="6391" y="2025"/>
                    <a:pt x="6489" y="1630"/>
                  </a:cubicBezTo>
                  <a:cubicBezTo>
                    <a:pt x="6391" y="1236"/>
                    <a:pt x="6088" y="861"/>
                    <a:pt x="5562" y="552"/>
                  </a:cubicBezTo>
                  <a:cubicBezTo>
                    <a:pt x="4921" y="184"/>
                    <a:pt x="4083" y="0"/>
                    <a:pt x="3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67"/>
            <p:cNvSpPr/>
            <p:nvPr/>
          </p:nvSpPr>
          <p:spPr>
            <a:xfrm>
              <a:off x="5903447" y="3230611"/>
              <a:ext cx="197986" cy="128983"/>
            </a:xfrm>
            <a:custGeom>
              <a:avLst/>
              <a:gdLst/>
              <a:ahLst/>
              <a:cxnLst/>
              <a:rect l="l" t="t" r="r" b="b"/>
              <a:pathLst>
                <a:path w="4301" h="2802" extrusionOk="0">
                  <a:moveTo>
                    <a:pt x="2903" y="1643"/>
                  </a:moveTo>
                  <a:cubicBezTo>
                    <a:pt x="3007" y="1643"/>
                    <a:pt x="3104" y="1664"/>
                    <a:pt x="3196" y="1717"/>
                  </a:cubicBezTo>
                  <a:cubicBezTo>
                    <a:pt x="3169" y="1736"/>
                    <a:pt x="3156" y="1743"/>
                    <a:pt x="3130" y="1756"/>
                  </a:cubicBezTo>
                  <a:cubicBezTo>
                    <a:pt x="3091" y="1782"/>
                    <a:pt x="3058" y="1802"/>
                    <a:pt x="3018" y="1815"/>
                  </a:cubicBezTo>
                  <a:cubicBezTo>
                    <a:pt x="2879" y="1877"/>
                    <a:pt x="2735" y="1903"/>
                    <a:pt x="2600" y="1903"/>
                  </a:cubicBezTo>
                  <a:cubicBezTo>
                    <a:pt x="2449" y="1903"/>
                    <a:pt x="2308" y="1870"/>
                    <a:pt x="2197" y="1822"/>
                  </a:cubicBezTo>
                  <a:cubicBezTo>
                    <a:pt x="2460" y="1729"/>
                    <a:pt x="2695" y="1643"/>
                    <a:pt x="2903" y="1643"/>
                  </a:cubicBezTo>
                  <a:close/>
                  <a:moveTo>
                    <a:pt x="500" y="1"/>
                  </a:moveTo>
                  <a:lnTo>
                    <a:pt x="1" y="283"/>
                  </a:lnTo>
                  <a:lnTo>
                    <a:pt x="1" y="671"/>
                  </a:lnTo>
                  <a:lnTo>
                    <a:pt x="172" y="770"/>
                  </a:lnTo>
                  <a:cubicBezTo>
                    <a:pt x="126" y="849"/>
                    <a:pt x="99" y="928"/>
                    <a:pt x="99" y="1000"/>
                  </a:cubicBezTo>
                  <a:lnTo>
                    <a:pt x="99" y="1388"/>
                  </a:lnTo>
                  <a:cubicBezTo>
                    <a:pt x="99" y="1552"/>
                    <a:pt x="211" y="1697"/>
                    <a:pt x="454" y="1841"/>
                  </a:cubicBezTo>
                  <a:cubicBezTo>
                    <a:pt x="684" y="1973"/>
                    <a:pt x="921" y="2026"/>
                    <a:pt x="1145" y="2039"/>
                  </a:cubicBezTo>
                  <a:lnTo>
                    <a:pt x="1283" y="2039"/>
                  </a:lnTo>
                  <a:cubicBezTo>
                    <a:pt x="1546" y="2019"/>
                    <a:pt x="1802" y="1953"/>
                    <a:pt x="2032" y="1874"/>
                  </a:cubicBezTo>
                  <a:lnTo>
                    <a:pt x="2177" y="1822"/>
                  </a:lnTo>
                  <a:lnTo>
                    <a:pt x="1756" y="2249"/>
                  </a:lnTo>
                  <a:lnTo>
                    <a:pt x="1756" y="2637"/>
                  </a:lnTo>
                  <a:cubicBezTo>
                    <a:pt x="1998" y="2732"/>
                    <a:pt x="2236" y="2771"/>
                    <a:pt x="2462" y="2771"/>
                  </a:cubicBezTo>
                  <a:cubicBezTo>
                    <a:pt x="2802" y="2771"/>
                    <a:pt x="3116" y="2683"/>
                    <a:pt x="3380" y="2565"/>
                  </a:cubicBezTo>
                  <a:lnTo>
                    <a:pt x="3794" y="2801"/>
                  </a:lnTo>
                  <a:lnTo>
                    <a:pt x="4300" y="2512"/>
                  </a:lnTo>
                  <a:lnTo>
                    <a:pt x="4300" y="2131"/>
                  </a:lnTo>
                  <a:lnTo>
                    <a:pt x="4123" y="2032"/>
                  </a:lnTo>
                  <a:cubicBezTo>
                    <a:pt x="4156" y="1953"/>
                    <a:pt x="4188" y="1874"/>
                    <a:pt x="4188" y="1789"/>
                  </a:cubicBezTo>
                  <a:lnTo>
                    <a:pt x="4188" y="1394"/>
                  </a:lnTo>
                  <a:cubicBezTo>
                    <a:pt x="4188" y="1230"/>
                    <a:pt x="4077" y="1085"/>
                    <a:pt x="3840" y="947"/>
                  </a:cubicBezTo>
                  <a:cubicBezTo>
                    <a:pt x="3840" y="947"/>
                    <a:pt x="3827" y="947"/>
                    <a:pt x="3827" y="934"/>
                  </a:cubicBezTo>
                  <a:cubicBezTo>
                    <a:pt x="3581" y="795"/>
                    <a:pt x="3332" y="744"/>
                    <a:pt x="3089" y="744"/>
                  </a:cubicBezTo>
                  <a:cubicBezTo>
                    <a:pt x="2897" y="744"/>
                    <a:pt x="2709" y="776"/>
                    <a:pt x="2532" y="822"/>
                  </a:cubicBezTo>
                  <a:cubicBezTo>
                    <a:pt x="2361" y="862"/>
                    <a:pt x="2197" y="921"/>
                    <a:pt x="2045" y="967"/>
                  </a:cubicBezTo>
                  <a:cubicBezTo>
                    <a:pt x="1841" y="1046"/>
                    <a:pt x="1671" y="1099"/>
                    <a:pt x="1526" y="1131"/>
                  </a:cubicBezTo>
                  <a:cubicBezTo>
                    <a:pt x="1440" y="1151"/>
                    <a:pt x="1355" y="1158"/>
                    <a:pt x="1283" y="1158"/>
                  </a:cubicBezTo>
                  <a:cubicBezTo>
                    <a:pt x="1210" y="1151"/>
                    <a:pt x="1145" y="1131"/>
                    <a:pt x="1079" y="1099"/>
                  </a:cubicBezTo>
                  <a:cubicBezTo>
                    <a:pt x="1085" y="1099"/>
                    <a:pt x="1085" y="1092"/>
                    <a:pt x="1092" y="1092"/>
                  </a:cubicBezTo>
                  <a:cubicBezTo>
                    <a:pt x="1112" y="1085"/>
                    <a:pt x="1125" y="1066"/>
                    <a:pt x="1145" y="1059"/>
                  </a:cubicBezTo>
                  <a:cubicBezTo>
                    <a:pt x="1191" y="1033"/>
                    <a:pt x="1230" y="1013"/>
                    <a:pt x="1283" y="993"/>
                  </a:cubicBezTo>
                  <a:cubicBezTo>
                    <a:pt x="1418" y="938"/>
                    <a:pt x="1549" y="912"/>
                    <a:pt x="1676" y="912"/>
                  </a:cubicBezTo>
                  <a:cubicBezTo>
                    <a:pt x="1791" y="912"/>
                    <a:pt x="1903" y="933"/>
                    <a:pt x="2012" y="974"/>
                  </a:cubicBezTo>
                  <a:lnTo>
                    <a:pt x="2433" y="546"/>
                  </a:lnTo>
                  <a:lnTo>
                    <a:pt x="2433" y="165"/>
                  </a:lnTo>
                  <a:cubicBezTo>
                    <a:pt x="2222" y="93"/>
                    <a:pt x="2002" y="56"/>
                    <a:pt x="1780" y="56"/>
                  </a:cubicBezTo>
                  <a:cubicBezTo>
                    <a:pt x="1615" y="56"/>
                    <a:pt x="1448" y="77"/>
                    <a:pt x="1283" y="119"/>
                  </a:cubicBezTo>
                  <a:cubicBezTo>
                    <a:pt x="1158" y="152"/>
                    <a:pt x="1033" y="198"/>
                    <a:pt x="921" y="244"/>
                  </a:cubicBezTo>
                  <a:lnTo>
                    <a:pt x="500"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67"/>
            <p:cNvSpPr/>
            <p:nvPr/>
          </p:nvSpPr>
          <p:spPr>
            <a:xfrm>
              <a:off x="5903171" y="3230013"/>
              <a:ext cx="200057" cy="111399"/>
            </a:xfrm>
            <a:custGeom>
              <a:avLst/>
              <a:gdLst/>
              <a:ahLst/>
              <a:cxnLst/>
              <a:rect l="l" t="t" r="r" b="b"/>
              <a:pathLst>
                <a:path w="4346" h="2420" extrusionOk="0">
                  <a:moveTo>
                    <a:pt x="506" y="1"/>
                  </a:moveTo>
                  <a:lnTo>
                    <a:pt x="7" y="290"/>
                  </a:lnTo>
                  <a:lnTo>
                    <a:pt x="427" y="526"/>
                  </a:lnTo>
                  <a:cubicBezTo>
                    <a:pt x="7" y="849"/>
                    <a:pt x="0" y="1177"/>
                    <a:pt x="467" y="1460"/>
                  </a:cubicBezTo>
                  <a:cubicBezTo>
                    <a:pt x="697" y="1592"/>
                    <a:pt x="934" y="1644"/>
                    <a:pt x="1157" y="1657"/>
                  </a:cubicBezTo>
                  <a:lnTo>
                    <a:pt x="1295" y="1657"/>
                  </a:lnTo>
                  <a:cubicBezTo>
                    <a:pt x="1558" y="1638"/>
                    <a:pt x="1815" y="1572"/>
                    <a:pt x="2045" y="1493"/>
                  </a:cubicBezTo>
                  <a:cubicBezTo>
                    <a:pt x="2387" y="1377"/>
                    <a:pt x="2677" y="1249"/>
                    <a:pt x="2931" y="1249"/>
                  </a:cubicBezTo>
                  <a:cubicBezTo>
                    <a:pt x="3038" y="1249"/>
                    <a:pt x="3139" y="1272"/>
                    <a:pt x="3235" y="1329"/>
                  </a:cubicBezTo>
                  <a:cubicBezTo>
                    <a:pt x="3452" y="1447"/>
                    <a:pt x="3392" y="1605"/>
                    <a:pt x="3156" y="1743"/>
                  </a:cubicBezTo>
                  <a:cubicBezTo>
                    <a:pt x="3110" y="1769"/>
                    <a:pt x="3077" y="1789"/>
                    <a:pt x="3037" y="1802"/>
                  </a:cubicBezTo>
                  <a:cubicBezTo>
                    <a:pt x="2895" y="1864"/>
                    <a:pt x="2750" y="1889"/>
                    <a:pt x="2613" y="1889"/>
                  </a:cubicBezTo>
                  <a:cubicBezTo>
                    <a:pt x="2460" y="1889"/>
                    <a:pt x="2317" y="1857"/>
                    <a:pt x="2203" y="1808"/>
                  </a:cubicBezTo>
                  <a:lnTo>
                    <a:pt x="1755" y="2256"/>
                  </a:lnTo>
                  <a:cubicBezTo>
                    <a:pt x="1995" y="2350"/>
                    <a:pt x="2232" y="2389"/>
                    <a:pt x="2458" y="2389"/>
                  </a:cubicBezTo>
                  <a:cubicBezTo>
                    <a:pt x="2798" y="2389"/>
                    <a:pt x="3112" y="2302"/>
                    <a:pt x="3373" y="2183"/>
                  </a:cubicBezTo>
                  <a:lnTo>
                    <a:pt x="3793" y="2420"/>
                  </a:lnTo>
                  <a:lnTo>
                    <a:pt x="4293" y="2131"/>
                  </a:lnTo>
                  <a:lnTo>
                    <a:pt x="3879" y="1894"/>
                  </a:lnTo>
                  <a:cubicBezTo>
                    <a:pt x="4293" y="1572"/>
                    <a:pt x="4346" y="1217"/>
                    <a:pt x="3853" y="934"/>
                  </a:cubicBezTo>
                  <a:cubicBezTo>
                    <a:pt x="3853" y="934"/>
                    <a:pt x="3846" y="934"/>
                    <a:pt x="3846" y="921"/>
                  </a:cubicBezTo>
                  <a:cubicBezTo>
                    <a:pt x="3604" y="800"/>
                    <a:pt x="3359" y="754"/>
                    <a:pt x="3120" y="754"/>
                  </a:cubicBezTo>
                  <a:cubicBezTo>
                    <a:pt x="2918" y="754"/>
                    <a:pt x="2722" y="787"/>
                    <a:pt x="2538" y="835"/>
                  </a:cubicBezTo>
                  <a:cubicBezTo>
                    <a:pt x="2360" y="875"/>
                    <a:pt x="2196" y="934"/>
                    <a:pt x="2051" y="980"/>
                  </a:cubicBezTo>
                  <a:cubicBezTo>
                    <a:pt x="1847" y="1059"/>
                    <a:pt x="1670" y="1112"/>
                    <a:pt x="1532" y="1144"/>
                  </a:cubicBezTo>
                  <a:cubicBezTo>
                    <a:pt x="1446" y="1164"/>
                    <a:pt x="1361" y="1171"/>
                    <a:pt x="1289" y="1171"/>
                  </a:cubicBezTo>
                  <a:cubicBezTo>
                    <a:pt x="1203" y="1164"/>
                    <a:pt x="1124" y="1144"/>
                    <a:pt x="1052" y="1098"/>
                  </a:cubicBezTo>
                  <a:cubicBezTo>
                    <a:pt x="888" y="1006"/>
                    <a:pt x="868" y="868"/>
                    <a:pt x="1098" y="711"/>
                  </a:cubicBezTo>
                  <a:cubicBezTo>
                    <a:pt x="1118" y="704"/>
                    <a:pt x="1131" y="684"/>
                    <a:pt x="1151" y="678"/>
                  </a:cubicBezTo>
                  <a:cubicBezTo>
                    <a:pt x="1197" y="651"/>
                    <a:pt x="1236" y="625"/>
                    <a:pt x="1289" y="612"/>
                  </a:cubicBezTo>
                  <a:cubicBezTo>
                    <a:pt x="1424" y="557"/>
                    <a:pt x="1555" y="530"/>
                    <a:pt x="1682" y="530"/>
                  </a:cubicBezTo>
                  <a:cubicBezTo>
                    <a:pt x="1797" y="530"/>
                    <a:pt x="1909" y="552"/>
                    <a:pt x="2018" y="592"/>
                  </a:cubicBezTo>
                  <a:lnTo>
                    <a:pt x="2439" y="165"/>
                  </a:lnTo>
                  <a:cubicBezTo>
                    <a:pt x="2230" y="98"/>
                    <a:pt x="2013" y="62"/>
                    <a:pt x="1793" y="62"/>
                  </a:cubicBezTo>
                  <a:cubicBezTo>
                    <a:pt x="1625" y="62"/>
                    <a:pt x="1456" y="83"/>
                    <a:pt x="1289" y="125"/>
                  </a:cubicBezTo>
                  <a:cubicBezTo>
                    <a:pt x="1164" y="158"/>
                    <a:pt x="1039" y="198"/>
                    <a:pt x="927" y="250"/>
                  </a:cubicBezTo>
                  <a:lnTo>
                    <a:pt x="506"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67"/>
            <p:cNvSpPr/>
            <p:nvPr/>
          </p:nvSpPr>
          <p:spPr>
            <a:xfrm>
              <a:off x="5903171" y="3230013"/>
              <a:ext cx="200057" cy="111399"/>
            </a:xfrm>
            <a:custGeom>
              <a:avLst/>
              <a:gdLst/>
              <a:ahLst/>
              <a:cxnLst/>
              <a:rect l="l" t="t" r="r" b="b"/>
              <a:pathLst>
                <a:path w="4346" h="2420" extrusionOk="0">
                  <a:moveTo>
                    <a:pt x="506" y="1"/>
                  </a:moveTo>
                  <a:lnTo>
                    <a:pt x="7" y="290"/>
                  </a:lnTo>
                  <a:lnTo>
                    <a:pt x="427" y="526"/>
                  </a:lnTo>
                  <a:cubicBezTo>
                    <a:pt x="7" y="849"/>
                    <a:pt x="0" y="1177"/>
                    <a:pt x="467" y="1460"/>
                  </a:cubicBezTo>
                  <a:cubicBezTo>
                    <a:pt x="697" y="1592"/>
                    <a:pt x="934" y="1644"/>
                    <a:pt x="1157" y="1657"/>
                  </a:cubicBezTo>
                  <a:lnTo>
                    <a:pt x="1295" y="1657"/>
                  </a:lnTo>
                  <a:cubicBezTo>
                    <a:pt x="1558" y="1638"/>
                    <a:pt x="1815" y="1572"/>
                    <a:pt x="2045" y="1493"/>
                  </a:cubicBezTo>
                  <a:cubicBezTo>
                    <a:pt x="2387" y="1377"/>
                    <a:pt x="2677" y="1249"/>
                    <a:pt x="2931" y="1249"/>
                  </a:cubicBezTo>
                  <a:cubicBezTo>
                    <a:pt x="3038" y="1249"/>
                    <a:pt x="3139" y="1272"/>
                    <a:pt x="3235" y="1329"/>
                  </a:cubicBezTo>
                  <a:cubicBezTo>
                    <a:pt x="3452" y="1447"/>
                    <a:pt x="3392" y="1605"/>
                    <a:pt x="3156" y="1743"/>
                  </a:cubicBezTo>
                  <a:cubicBezTo>
                    <a:pt x="3110" y="1769"/>
                    <a:pt x="3077" y="1789"/>
                    <a:pt x="3037" y="1802"/>
                  </a:cubicBezTo>
                  <a:cubicBezTo>
                    <a:pt x="2895" y="1864"/>
                    <a:pt x="2750" y="1889"/>
                    <a:pt x="2613" y="1889"/>
                  </a:cubicBezTo>
                  <a:cubicBezTo>
                    <a:pt x="2460" y="1889"/>
                    <a:pt x="2317" y="1857"/>
                    <a:pt x="2203" y="1808"/>
                  </a:cubicBezTo>
                  <a:lnTo>
                    <a:pt x="1755" y="2256"/>
                  </a:lnTo>
                  <a:cubicBezTo>
                    <a:pt x="1995" y="2350"/>
                    <a:pt x="2232" y="2389"/>
                    <a:pt x="2458" y="2389"/>
                  </a:cubicBezTo>
                  <a:cubicBezTo>
                    <a:pt x="2798" y="2389"/>
                    <a:pt x="3112" y="2302"/>
                    <a:pt x="3373" y="2183"/>
                  </a:cubicBezTo>
                  <a:lnTo>
                    <a:pt x="3793" y="2420"/>
                  </a:lnTo>
                  <a:lnTo>
                    <a:pt x="4293" y="2131"/>
                  </a:lnTo>
                  <a:lnTo>
                    <a:pt x="3879" y="1894"/>
                  </a:lnTo>
                  <a:cubicBezTo>
                    <a:pt x="4293" y="1572"/>
                    <a:pt x="4346" y="1217"/>
                    <a:pt x="3853" y="934"/>
                  </a:cubicBezTo>
                  <a:cubicBezTo>
                    <a:pt x="3853" y="934"/>
                    <a:pt x="3846" y="934"/>
                    <a:pt x="3846" y="921"/>
                  </a:cubicBezTo>
                  <a:cubicBezTo>
                    <a:pt x="3604" y="800"/>
                    <a:pt x="3359" y="754"/>
                    <a:pt x="3120" y="754"/>
                  </a:cubicBezTo>
                  <a:cubicBezTo>
                    <a:pt x="2918" y="754"/>
                    <a:pt x="2722" y="787"/>
                    <a:pt x="2538" y="835"/>
                  </a:cubicBezTo>
                  <a:cubicBezTo>
                    <a:pt x="2360" y="875"/>
                    <a:pt x="2196" y="934"/>
                    <a:pt x="2051" y="980"/>
                  </a:cubicBezTo>
                  <a:cubicBezTo>
                    <a:pt x="1847" y="1059"/>
                    <a:pt x="1670" y="1112"/>
                    <a:pt x="1532" y="1144"/>
                  </a:cubicBezTo>
                  <a:cubicBezTo>
                    <a:pt x="1446" y="1164"/>
                    <a:pt x="1361" y="1171"/>
                    <a:pt x="1289" y="1171"/>
                  </a:cubicBezTo>
                  <a:cubicBezTo>
                    <a:pt x="1203" y="1164"/>
                    <a:pt x="1124" y="1144"/>
                    <a:pt x="1052" y="1098"/>
                  </a:cubicBezTo>
                  <a:cubicBezTo>
                    <a:pt x="888" y="1006"/>
                    <a:pt x="868" y="868"/>
                    <a:pt x="1098" y="711"/>
                  </a:cubicBezTo>
                  <a:cubicBezTo>
                    <a:pt x="1118" y="704"/>
                    <a:pt x="1131" y="684"/>
                    <a:pt x="1151" y="678"/>
                  </a:cubicBezTo>
                  <a:cubicBezTo>
                    <a:pt x="1197" y="651"/>
                    <a:pt x="1236" y="625"/>
                    <a:pt x="1289" y="612"/>
                  </a:cubicBezTo>
                  <a:cubicBezTo>
                    <a:pt x="1424" y="557"/>
                    <a:pt x="1555" y="530"/>
                    <a:pt x="1682" y="530"/>
                  </a:cubicBezTo>
                  <a:cubicBezTo>
                    <a:pt x="1797" y="530"/>
                    <a:pt x="1909" y="552"/>
                    <a:pt x="2018" y="592"/>
                  </a:cubicBezTo>
                  <a:lnTo>
                    <a:pt x="2439" y="165"/>
                  </a:lnTo>
                  <a:cubicBezTo>
                    <a:pt x="2230" y="98"/>
                    <a:pt x="2013" y="62"/>
                    <a:pt x="1793" y="62"/>
                  </a:cubicBezTo>
                  <a:cubicBezTo>
                    <a:pt x="1625" y="62"/>
                    <a:pt x="1456" y="83"/>
                    <a:pt x="1289" y="125"/>
                  </a:cubicBezTo>
                  <a:cubicBezTo>
                    <a:pt x="1164" y="158"/>
                    <a:pt x="1039" y="198"/>
                    <a:pt x="927" y="250"/>
                  </a:cubicBezTo>
                  <a:lnTo>
                    <a:pt x="5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67"/>
            <p:cNvSpPr/>
            <p:nvPr/>
          </p:nvSpPr>
          <p:spPr>
            <a:xfrm>
              <a:off x="5902526" y="3230611"/>
              <a:ext cx="42442" cy="13672"/>
            </a:xfrm>
            <a:custGeom>
              <a:avLst/>
              <a:gdLst/>
              <a:ahLst/>
              <a:cxnLst/>
              <a:rect l="l" t="t" r="r" b="b"/>
              <a:pathLst>
                <a:path w="922" h="297" extrusionOk="0">
                  <a:moveTo>
                    <a:pt x="507" y="1"/>
                  </a:moveTo>
                  <a:lnTo>
                    <a:pt x="1" y="297"/>
                  </a:lnTo>
                  <a:lnTo>
                    <a:pt x="1" y="297"/>
                  </a:lnTo>
                  <a:lnTo>
                    <a:pt x="514" y="66"/>
                  </a:lnTo>
                  <a:lnTo>
                    <a:pt x="921" y="244"/>
                  </a:lnTo>
                  <a:lnTo>
                    <a:pt x="921" y="244"/>
                  </a:lnTo>
                  <a:lnTo>
                    <a:pt x="507"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67"/>
            <p:cNvSpPr/>
            <p:nvPr/>
          </p:nvSpPr>
          <p:spPr>
            <a:xfrm>
              <a:off x="5959421" y="3232913"/>
              <a:ext cx="55745" cy="24075"/>
            </a:xfrm>
            <a:custGeom>
              <a:avLst/>
              <a:gdLst/>
              <a:ahLst/>
              <a:cxnLst/>
              <a:rect l="l" t="t" r="r" b="b"/>
              <a:pathLst>
                <a:path w="1211" h="523" extrusionOk="0">
                  <a:moveTo>
                    <a:pt x="571" y="0"/>
                  </a:moveTo>
                  <a:cubicBezTo>
                    <a:pt x="371" y="0"/>
                    <a:pt x="182" y="30"/>
                    <a:pt x="1" y="82"/>
                  </a:cubicBezTo>
                  <a:cubicBezTo>
                    <a:pt x="128" y="54"/>
                    <a:pt x="290" y="37"/>
                    <a:pt x="466" y="37"/>
                  </a:cubicBezTo>
                  <a:cubicBezTo>
                    <a:pt x="665" y="37"/>
                    <a:pt x="880" y="59"/>
                    <a:pt x="1079" y="115"/>
                  </a:cubicBezTo>
                  <a:lnTo>
                    <a:pt x="790" y="523"/>
                  </a:lnTo>
                  <a:lnTo>
                    <a:pt x="790" y="523"/>
                  </a:lnTo>
                  <a:lnTo>
                    <a:pt x="1211" y="95"/>
                  </a:lnTo>
                  <a:cubicBezTo>
                    <a:pt x="984" y="30"/>
                    <a:pt x="772" y="0"/>
                    <a:pt x="57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67"/>
            <p:cNvSpPr/>
            <p:nvPr/>
          </p:nvSpPr>
          <p:spPr>
            <a:xfrm>
              <a:off x="6019952" y="3264858"/>
              <a:ext cx="82352" cy="53582"/>
            </a:xfrm>
            <a:custGeom>
              <a:avLst/>
              <a:gdLst/>
              <a:ahLst/>
              <a:cxnLst/>
              <a:rect l="l" t="t" r="r" b="b"/>
              <a:pathLst>
                <a:path w="1789" h="1164" extrusionOk="0">
                  <a:moveTo>
                    <a:pt x="568" y="1"/>
                  </a:moveTo>
                  <a:cubicBezTo>
                    <a:pt x="372" y="1"/>
                    <a:pt x="181" y="35"/>
                    <a:pt x="1" y="85"/>
                  </a:cubicBezTo>
                  <a:cubicBezTo>
                    <a:pt x="111" y="62"/>
                    <a:pt x="245" y="47"/>
                    <a:pt x="389" y="47"/>
                  </a:cubicBezTo>
                  <a:cubicBezTo>
                    <a:pt x="660" y="47"/>
                    <a:pt x="969" y="99"/>
                    <a:pt x="1230" y="249"/>
                  </a:cubicBezTo>
                  <a:cubicBezTo>
                    <a:pt x="1638" y="480"/>
                    <a:pt x="1704" y="762"/>
                    <a:pt x="1329" y="1163"/>
                  </a:cubicBezTo>
                  <a:cubicBezTo>
                    <a:pt x="1743" y="841"/>
                    <a:pt x="1789" y="486"/>
                    <a:pt x="1309" y="203"/>
                  </a:cubicBezTo>
                  <a:cubicBezTo>
                    <a:pt x="1309" y="190"/>
                    <a:pt x="1296" y="190"/>
                    <a:pt x="1296" y="190"/>
                  </a:cubicBezTo>
                  <a:cubicBezTo>
                    <a:pt x="1057" y="52"/>
                    <a:pt x="809" y="1"/>
                    <a:pt x="568"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67"/>
            <p:cNvSpPr/>
            <p:nvPr/>
          </p:nvSpPr>
          <p:spPr>
            <a:xfrm>
              <a:off x="6077168" y="3318392"/>
              <a:ext cx="23016" cy="24259"/>
            </a:xfrm>
            <a:custGeom>
              <a:avLst/>
              <a:gdLst/>
              <a:ahLst/>
              <a:cxnLst/>
              <a:rect l="l" t="t" r="r" b="b"/>
              <a:pathLst>
                <a:path w="500" h="527" extrusionOk="0">
                  <a:moveTo>
                    <a:pt x="86" y="0"/>
                  </a:moveTo>
                  <a:lnTo>
                    <a:pt x="408" y="237"/>
                  </a:lnTo>
                  <a:lnTo>
                    <a:pt x="0" y="526"/>
                  </a:lnTo>
                  <a:lnTo>
                    <a:pt x="0" y="526"/>
                  </a:lnTo>
                  <a:lnTo>
                    <a:pt x="500" y="237"/>
                  </a:lnTo>
                  <a:lnTo>
                    <a:pt x="86"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67"/>
            <p:cNvSpPr/>
            <p:nvPr/>
          </p:nvSpPr>
          <p:spPr>
            <a:xfrm>
              <a:off x="5983633" y="3314157"/>
              <a:ext cx="58784" cy="20623"/>
            </a:xfrm>
            <a:custGeom>
              <a:avLst/>
              <a:gdLst/>
              <a:ahLst/>
              <a:cxnLst/>
              <a:rect l="l" t="t" r="r" b="b"/>
              <a:pathLst>
                <a:path w="1277" h="448" extrusionOk="0">
                  <a:moveTo>
                    <a:pt x="441" y="0"/>
                  </a:moveTo>
                  <a:lnTo>
                    <a:pt x="1" y="447"/>
                  </a:lnTo>
                  <a:lnTo>
                    <a:pt x="474" y="66"/>
                  </a:lnTo>
                  <a:cubicBezTo>
                    <a:pt x="474" y="66"/>
                    <a:pt x="592" y="112"/>
                    <a:pt x="777" y="112"/>
                  </a:cubicBezTo>
                  <a:cubicBezTo>
                    <a:pt x="913" y="112"/>
                    <a:pt x="1086" y="87"/>
                    <a:pt x="1276" y="0"/>
                  </a:cubicBezTo>
                  <a:lnTo>
                    <a:pt x="1276" y="0"/>
                  </a:lnTo>
                  <a:cubicBezTo>
                    <a:pt x="1133" y="61"/>
                    <a:pt x="988" y="87"/>
                    <a:pt x="852" y="87"/>
                  </a:cubicBezTo>
                  <a:cubicBezTo>
                    <a:pt x="697" y="87"/>
                    <a:pt x="554" y="53"/>
                    <a:pt x="44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67"/>
            <p:cNvSpPr/>
            <p:nvPr/>
          </p:nvSpPr>
          <p:spPr>
            <a:xfrm>
              <a:off x="5938845" y="3262695"/>
              <a:ext cx="34570" cy="22326"/>
            </a:xfrm>
            <a:custGeom>
              <a:avLst/>
              <a:gdLst/>
              <a:ahLst/>
              <a:cxnLst/>
              <a:rect l="l" t="t" r="r" b="b"/>
              <a:pathLst>
                <a:path w="751" h="485" extrusionOk="0">
                  <a:moveTo>
                    <a:pt x="316" y="1"/>
                  </a:moveTo>
                  <a:lnTo>
                    <a:pt x="316" y="1"/>
                  </a:lnTo>
                  <a:cubicBezTo>
                    <a:pt x="100" y="125"/>
                    <a:pt x="1" y="257"/>
                    <a:pt x="152" y="382"/>
                  </a:cubicBezTo>
                  <a:cubicBezTo>
                    <a:pt x="233" y="451"/>
                    <a:pt x="358" y="484"/>
                    <a:pt x="486" y="484"/>
                  </a:cubicBezTo>
                  <a:cubicBezTo>
                    <a:pt x="578" y="484"/>
                    <a:pt x="671" y="467"/>
                    <a:pt x="750" y="434"/>
                  </a:cubicBezTo>
                  <a:lnTo>
                    <a:pt x="750" y="434"/>
                  </a:lnTo>
                  <a:cubicBezTo>
                    <a:pt x="658" y="454"/>
                    <a:pt x="579" y="461"/>
                    <a:pt x="507" y="461"/>
                  </a:cubicBezTo>
                  <a:cubicBezTo>
                    <a:pt x="422" y="454"/>
                    <a:pt x="343" y="428"/>
                    <a:pt x="264" y="388"/>
                  </a:cubicBezTo>
                  <a:cubicBezTo>
                    <a:pt x="100" y="290"/>
                    <a:pt x="80" y="158"/>
                    <a:pt x="31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67"/>
            <p:cNvSpPr/>
            <p:nvPr/>
          </p:nvSpPr>
          <p:spPr>
            <a:xfrm>
              <a:off x="5901928" y="3255146"/>
              <a:ext cx="53628" cy="51787"/>
            </a:xfrm>
            <a:custGeom>
              <a:avLst/>
              <a:gdLst/>
              <a:ahLst/>
              <a:cxnLst/>
              <a:rect l="l" t="t" r="r" b="b"/>
              <a:pathLst>
                <a:path w="1165" h="1125" extrusionOk="0">
                  <a:moveTo>
                    <a:pt x="428" y="0"/>
                  </a:moveTo>
                  <a:cubicBezTo>
                    <a:pt x="7" y="322"/>
                    <a:pt x="1" y="658"/>
                    <a:pt x="474" y="927"/>
                  </a:cubicBezTo>
                  <a:cubicBezTo>
                    <a:pt x="704" y="1059"/>
                    <a:pt x="934" y="1118"/>
                    <a:pt x="1164" y="1124"/>
                  </a:cubicBezTo>
                  <a:cubicBezTo>
                    <a:pt x="803" y="1085"/>
                    <a:pt x="362" y="894"/>
                    <a:pt x="218" y="592"/>
                  </a:cubicBezTo>
                  <a:cubicBezTo>
                    <a:pt x="86" y="316"/>
                    <a:pt x="395" y="33"/>
                    <a:pt x="428"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67"/>
            <p:cNvSpPr/>
            <p:nvPr/>
          </p:nvSpPr>
          <p:spPr>
            <a:xfrm>
              <a:off x="5810832" y="3122117"/>
              <a:ext cx="455814" cy="263030"/>
            </a:xfrm>
            <a:custGeom>
              <a:avLst/>
              <a:gdLst/>
              <a:ahLst/>
              <a:cxnLst/>
              <a:rect l="l" t="t" r="r" b="b"/>
              <a:pathLst>
                <a:path w="9902" h="5714" extrusionOk="0">
                  <a:moveTo>
                    <a:pt x="4952" y="1"/>
                  </a:moveTo>
                  <a:cubicBezTo>
                    <a:pt x="3684" y="1"/>
                    <a:pt x="2417" y="280"/>
                    <a:pt x="1454" y="839"/>
                  </a:cubicBezTo>
                  <a:cubicBezTo>
                    <a:pt x="902" y="1155"/>
                    <a:pt x="507" y="1529"/>
                    <a:pt x="271" y="1930"/>
                  </a:cubicBezTo>
                  <a:lnTo>
                    <a:pt x="1" y="1930"/>
                  </a:lnTo>
                  <a:lnTo>
                    <a:pt x="1" y="2943"/>
                  </a:lnTo>
                  <a:cubicBezTo>
                    <a:pt x="34" y="3646"/>
                    <a:pt x="514" y="4337"/>
                    <a:pt x="1447" y="4876"/>
                  </a:cubicBezTo>
                  <a:cubicBezTo>
                    <a:pt x="2410" y="5434"/>
                    <a:pt x="3678" y="5714"/>
                    <a:pt x="4946" y="5714"/>
                  </a:cubicBezTo>
                  <a:cubicBezTo>
                    <a:pt x="6214" y="5714"/>
                    <a:pt x="7482" y="5434"/>
                    <a:pt x="8449" y="4876"/>
                  </a:cubicBezTo>
                  <a:cubicBezTo>
                    <a:pt x="9376" y="4343"/>
                    <a:pt x="9862" y="3646"/>
                    <a:pt x="9902" y="2943"/>
                  </a:cubicBezTo>
                  <a:lnTo>
                    <a:pt x="9902" y="1930"/>
                  </a:lnTo>
                  <a:lnTo>
                    <a:pt x="9639" y="1930"/>
                  </a:lnTo>
                  <a:cubicBezTo>
                    <a:pt x="9402" y="1523"/>
                    <a:pt x="9001" y="1155"/>
                    <a:pt x="8455" y="839"/>
                  </a:cubicBezTo>
                  <a:cubicBezTo>
                    <a:pt x="7489" y="280"/>
                    <a:pt x="6220" y="1"/>
                    <a:pt x="4952"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67"/>
            <p:cNvSpPr/>
            <p:nvPr/>
          </p:nvSpPr>
          <p:spPr>
            <a:xfrm>
              <a:off x="5810832" y="3122117"/>
              <a:ext cx="455814" cy="263030"/>
            </a:xfrm>
            <a:custGeom>
              <a:avLst/>
              <a:gdLst/>
              <a:ahLst/>
              <a:cxnLst/>
              <a:rect l="l" t="t" r="r" b="b"/>
              <a:pathLst>
                <a:path w="9902" h="5714" extrusionOk="0">
                  <a:moveTo>
                    <a:pt x="4952" y="1"/>
                  </a:moveTo>
                  <a:cubicBezTo>
                    <a:pt x="3684" y="1"/>
                    <a:pt x="2417" y="280"/>
                    <a:pt x="1454" y="839"/>
                  </a:cubicBezTo>
                  <a:cubicBezTo>
                    <a:pt x="902" y="1155"/>
                    <a:pt x="507" y="1529"/>
                    <a:pt x="271" y="1930"/>
                  </a:cubicBezTo>
                  <a:lnTo>
                    <a:pt x="1" y="1930"/>
                  </a:lnTo>
                  <a:lnTo>
                    <a:pt x="1" y="2943"/>
                  </a:lnTo>
                  <a:cubicBezTo>
                    <a:pt x="34" y="3646"/>
                    <a:pt x="514" y="4337"/>
                    <a:pt x="1447" y="4876"/>
                  </a:cubicBezTo>
                  <a:cubicBezTo>
                    <a:pt x="2410" y="5434"/>
                    <a:pt x="3678" y="5714"/>
                    <a:pt x="4946" y="5714"/>
                  </a:cubicBezTo>
                  <a:cubicBezTo>
                    <a:pt x="6214" y="5714"/>
                    <a:pt x="7482" y="5434"/>
                    <a:pt x="8449" y="4876"/>
                  </a:cubicBezTo>
                  <a:cubicBezTo>
                    <a:pt x="9376" y="4343"/>
                    <a:pt x="9862" y="3646"/>
                    <a:pt x="9902" y="2943"/>
                  </a:cubicBezTo>
                  <a:lnTo>
                    <a:pt x="9902" y="1930"/>
                  </a:lnTo>
                  <a:lnTo>
                    <a:pt x="9639" y="1930"/>
                  </a:lnTo>
                  <a:cubicBezTo>
                    <a:pt x="9402" y="1523"/>
                    <a:pt x="9001" y="1155"/>
                    <a:pt x="8455" y="839"/>
                  </a:cubicBezTo>
                  <a:cubicBezTo>
                    <a:pt x="7489" y="280"/>
                    <a:pt x="6220" y="1"/>
                    <a:pt x="4952"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67"/>
            <p:cNvSpPr/>
            <p:nvPr/>
          </p:nvSpPr>
          <p:spPr>
            <a:xfrm>
              <a:off x="5810832" y="3121979"/>
              <a:ext cx="227953" cy="263352"/>
            </a:xfrm>
            <a:custGeom>
              <a:avLst/>
              <a:gdLst/>
              <a:ahLst/>
              <a:cxnLst/>
              <a:rect l="l" t="t" r="r" b="b"/>
              <a:pathLst>
                <a:path w="4952" h="5721" extrusionOk="0">
                  <a:moveTo>
                    <a:pt x="4945" y="1"/>
                  </a:moveTo>
                  <a:lnTo>
                    <a:pt x="4945" y="1"/>
                  </a:lnTo>
                  <a:lnTo>
                    <a:pt x="4945" y="1"/>
                  </a:lnTo>
                  <a:cubicBezTo>
                    <a:pt x="4947" y="1"/>
                    <a:pt x="4949" y="1"/>
                    <a:pt x="4951" y="1"/>
                  </a:cubicBezTo>
                  <a:close/>
                  <a:moveTo>
                    <a:pt x="4945" y="1"/>
                  </a:moveTo>
                  <a:lnTo>
                    <a:pt x="4945" y="1"/>
                  </a:lnTo>
                  <a:cubicBezTo>
                    <a:pt x="3685" y="2"/>
                    <a:pt x="2412" y="284"/>
                    <a:pt x="1454" y="842"/>
                  </a:cubicBezTo>
                  <a:cubicBezTo>
                    <a:pt x="902" y="1158"/>
                    <a:pt x="507" y="1532"/>
                    <a:pt x="271" y="1933"/>
                  </a:cubicBezTo>
                  <a:lnTo>
                    <a:pt x="1" y="1933"/>
                  </a:lnTo>
                  <a:lnTo>
                    <a:pt x="1" y="2946"/>
                  </a:lnTo>
                  <a:cubicBezTo>
                    <a:pt x="34" y="3649"/>
                    <a:pt x="514" y="4340"/>
                    <a:pt x="1447" y="4879"/>
                  </a:cubicBezTo>
                  <a:cubicBezTo>
                    <a:pt x="2414" y="5437"/>
                    <a:pt x="3683" y="5720"/>
                    <a:pt x="4945" y="5720"/>
                  </a:cubicBezTo>
                  <a:lnTo>
                    <a:pt x="4945"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67"/>
            <p:cNvSpPr/>
            <p:nvPr/>
          </p:nvSpPr>
          <p:spPr>
            <a:xfrm>
              <a:off x="5810832" y="3143153"/>
              <a:ext cx="103573" cy="220358"/>
            </a:xfrm>
            <a:custGeom>
              <a:avLst/>
              <a:gdLst/>
              <a:ahLst/>
              <a:cxnLst/>
              <a:rect l="l" t="t" r="r" b="b"/>
              <a:pathLst>
                <a:path w="2250" h="4787" extrusionOk="0">
                  <a:moveTo>
                    <a:pt x="2243" y="1"/>
                  </a:moveTo>
                  <a:lnTo>
                    <a:pt x="2243" y="3"/>
                  </a:lnTo>
                  <a:lnTo>
                    <a:pt x="2243" y="3"/>
                  </a:lnTo>
                  <a:cubicBezTo>
                    <a:pt x="2245" y="2"/>
                    <a:pt x="2247" y="2"/>
                    <a:pt x="2249" y="1"/>
                  </a:cubicBezTo>
                  <a:close/>
                  <a:moveTo>
                    <a:pt x="2243" y="3"/>
                  </a:moveTo>
                  <a:cubicBezTo>
                    <a:pt x="1969" y="108"/>
                    <a:pt x="1695" y="232"/>
                    <a:pt x="1454" y="369"/>
                  </a:cubicBezTo>
                  <a:cubicBezTo>
                    <a:pt x="902" y="691"/>
                    <a:pt x="507" y="1059"/>
                    <a:pt x="271" y="1467"/>
                  </a:cubicBezTo>
                  <a:lnTo>
                    <a:pt x="1" y="1467"/>
                  </a:lnTo>
                  <a:lnTo>
                    <a:pt x="1" y="2473"/>
                  </a:lnTo>
                  <a:cubicBezTo>
                    <a:pt x="34" y="3183"/>
                    <a:pt x="514" y="3873"/>
                    <a:pt x="1447" y="4412"/>
                  </a:cubicBezTo>
                  <a:cubicBezTo>
                    <a:pt x="1691" y="4557"/>
                    <a:pt x="1960" y="4675"/>
                    <a:pt x="2243" y="4787"/>
                  </a:cubicBezTo>
                  <a:lnTo>
                    <a:pt x="2243" y="3"/>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67"/>
            <p:cNvSpPr/>
            <p:nvPr/>
          </p:nvSpPr>
          <p:spPr>
            <a:xfrm>
              <a:off x="6163109" y="3143153"/>
              <a:ext cx="103849" cy="220358"/>
            </a:xfrm>
            <a:custGeom>
              <a:avLst/>
              <a:gdLst/>
              <a:ahLst/>
              <a:cxnLst/>
              <a:rect l="l" t="t" r="r" b="b"/>
              <a:pathLst>
                <a:path w="2256" h="4787" extrusionOk="0">
                  <a:moveTo>
                    <a:pt x="0" y="1"/>
                  </a:moveTo>
                  <a:lnTo>
                    <a:pt x="0" y="4787"/>
                  </a:lnTo>
                  <a:cubicBezTo>
                    <a:pt x="283" y="4675"/>
                    <a:pt x="553" y="4557"/>
                    <a:pt x="802" y="4412"/>
                  </a:cubicBezTo>
                  <a:cubicBezTo>
                    <a:pt x="1736" y="3873"/>
                    <a:pt x="2223" y="3183"/>
                    <a:pt x="2255" y="2473"/>
                  </a:cubicBezTo>
                  <a:lnTo>
                    <a:pt x="2255" y="1467"/>
                  </a:lnTo>
                  <a:lnTo>
                    <a:pt x="1986" y="1467"/>
                  </a:lnTo>
                  <a:cubicBezTo>
                    <a:pt x="1749" y="1059"/>
                    <a:pt x="1355" y="691"/>
                    <a:pt x="802" y="369"/>
                  </a:cubicBezTo>
                  <a:cubicBezTo>
                    <a:pt x="553" y="231"/>
                    <a:pt x="283" y="106"/>
                    <a:pt x="7"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67"/>
            <p:cNvSpPr/>
            <p:nvPr/>
          </p:nvSpPr>
          <p:spPr>
            <a:xfrm>
              <a:off x="5788783" y="3079171"/>
              <a:ext cx="497841" cy="263490"/>
            </a:xfrm>
            <a:custGeom>
              <a:avLst/>
              <a:gdLst/>
              <a:ahLst/>
              <a:cxnLst/>
              <a:rect l="l" t="t" r="r" b="b"/>
              <a:pathLst>
                <a:path w="10815" h="5724" extrusionOk="0">
                  <a:moveTo>
                    <a:pt x="5434" y="0"/>
                  </a:moveTo>
                  <a:cubicBezTo>
                    <a:pt x="4166" y="0"/>
                    <a:pt x="2899" y="280"/>
                    <a:pt x="1933" y="839"/>
                  </a:cubicBezTo>
                  <a:cubicBezTo>
                    <a:pt x="0" y="1956"/>
                    <a:pt x="0" y="3764"/>
                    <a:pt x="1933" y="4882"/>
                  </a:cubicBezTo>
                  <a:cubicBezTo>
                    <a:pt x="2901" y="5443"/>
                    <a:pt x="4174" y="5724"/>
                    <a:pt x="5445" y="5724"/>
                  </a:cubicBezTo>
                  <a:cubicBezTo>
                    <a:pt x="6393" y="5724"/>
                    <a:pt x="7339" y="5568"/>
                    <a:pt x="8159" y="5256"/>
                  </a:cubicBezTo>
                  <a:cubicBezTo>
                    <a:pt x="8185" y="5243"/>
                    <a:pt x="8211" y="5237"/>
                    <a:pt x="8238" y="5224"/>
                  </a:cubicBezTo>
                  <a:cubicBezTo>
                    <a:pt x="8481" y="5125"/>
                    <a:pt x="8718" y="5007"/>
                    <a:pt x="8934" y="4882"/>
                  </a:cubicBezTo>
                  <a:cubicBezTo>
                    <a:pt x="10545" y="3955"/>
                    <a:pt x="10815" y="2541"/>
                    <a:pt x="9737" y="1450"/>
                  </a:cubicBezTo>
                  <a:cubicBezTo>
                    <a:pt x="9526" y="1233"/>
                    <a:pt x="9250" y="1029"/>
                    <a:pt x="8934" y="839"/>
                  </a:cubicBezTo>
                  <a:cubicBezTo>
                    <a:pt x="7968" y="280"/>
                    <a:pt x="6701" y="0"/>
                    <a:pt x="5434"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67"/>
            <p:cNvSpPr/>
            <p:nvPr/>
          </p:nvSpPr>
          <p:spPr>
            <a:xfrm>
              <a:off x="5788783" y="3079171"/>
              <a:ext cx="497841" cy="263490"/>
            </a:xfrm>
            <a:custGeom>
              <a:avLst/>
              <a:gdLst/>
              <a:ahLst/>
              <a:cxnLst/>
              <a:rect l="l" t="t" r="r" b="b"/>
              <a:pathLst>
                <a:path w="10815" h="5724" extrusionOk="0">
                  <a:moveTo>
                    <a:pt x="5434" y="0"/>
                  </a:moveTo>
                  <a:cubicBezTo>
                    <a:pt x="4166" y="0"/>
                    <a:pt x="2899" y="280"/>
                    <a:pt x="1933" y="839"/>
                  </a:cubicBezTo>
                  <a:cubicBezTo>
                    <a:pt x="0" y="1956"/>
                    <a:pt x="0" y="3764"/>
                    <a:pt x="1933" y="4882"/>
                  </a:cubicBezTo>
                  <a:cubicBezTo>
                    <a:pt x="2901" y="5443"/>
                    <a:pt x="4174" y="5724"/>
                    <a:pt x="5445" y="5724"/>
                  </a:cubicBezTo>
                  <a:cubicBezTo>
                    <a:pt x="6393" y="5724"/>
                    <a:pt x="7339" y="5568"/>
                    <a:pt x="8159" y="5256"/>
                  </a:cubicBezTo>
                  <a:cubicBezTo>
                    <a:pt x="8185" y="5243"/>
                    <a:pt x="8211" y="5237"/>
                    <a:pt x="8238" y="5224"/>
                  </a:cubicBezTo>
                  <a:cubicBezTo>
                    <a:pt x="8481" y="5125"/>
                    <a:pt x="8718" y="5007"/>
                    <a:pt x="8934" y="4882"/>
                  </a:cubicBezTo>
                  <a:cubicBezTo>
                    <a:pt x="10545" y="3955"/>
                    <a:pt x="10815" y="2541"/>
                    <a:pt x="9737" y="1450"/>
                  </a:cubicBezTo>
                  <a:cubicBezTo>
                    <a:pt x="9526" y="1233"/>
                    <a:pt x="9250" y="1029"/>
                    <a:pt x="8934" y="839"/>
                  </a:cubicBezTo>
                  <a:cubicBezTo>
                    <a:pt x="7968" y="280"/>
                    <a:pt x="6701" y="0"/>
                    <a:pt x="5434" y="0"/>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67"/>
            <p:cNvSpPr/>
            <p:nvPr/>
          </p:nvSpPr>
          <p:spPr>
            <a:xfrm>
              <a:off x="6167942" y="3145869"/>
              <a:ext cx="118672" cy="173773"/>
            </a:xfrm>
            <a:custGeom>
              <a:avLst/>
              <a:gdLst/>
              <a:ahLst/>
              <a:cxnLst/>
              <a:rect l="l" t="t" r="r" b="b"/>
              <a:pathLst>
                <a:path w="2578" h="3775" extrusionOk="0">
                  <a:moveTo>
                    <a:pt x="1500" y="1"/>
                  </a:moveTo>
                  <a:lnTo>
                    <a:pt x="1500" y="1"/>
                  </a:lnTo>
                  <a:cubicBezTo>
                    <a:pt x="1500" y="1"/>
                    <a:pt x="1500" y="1"/>
                    <a:pt x="1500" y="1"/>
                  </a:cubicBezTo>
                  <a:lnTo>
                    <a:pt x="1500" y="1"/>
                  </a:lnTo>
                  <a:cubicBezTo>
                    <a:pt x="1500" y="1"/>
                    <a:pt x="1500" y="1"/>
                    <a:pt x="1500" y="1"/>
                  </a:cubicBezTo>
                  <a:close/>
                  <a:moveTo>
                    <a:pt x="1500" y="1"/>
                  </a:moveTo>
                  <a:lnTo>
                    <a:pt x="1500" y="1"/>
                  </a:lnTo>
                  <a:cubicBezTo>
                    <a:pt x="1534" y="36"/>
                    <a:pt x="2202" y="744"/>
                    <a:pt x="2019" y="1769"/>
                  </a:cubicBezTo>
                  <a:cubicBezTo>
                    <a:pt x="1848" y="2756"/>
                    <a:pt x="474" y="3577"/>
                    <a:pt x="1" y="3775"/>
                  </a:cubicBezTo>
                  <a:cubicBezTo>
                    <a:pt x="244" y="3676"/>
                    <a:pt x="481" y="3558"/>
                    <a:pt x="697" y="3433"/>
                  </a:cubicBezTo>
                  <a:cubicBezTo>
                    <a:pt x="2308" y="2499"/>
                    <a:pt x="2578" y="1086"/>
                    <a:pt x="150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67"/>
            <p:cNvSpPr/>
            <p:nvPr/>
          </p:nvSpPr>
          <p:spPr>
            <a:xfrm>
              <a:off x="5790901" y="3102324"/>
              <a:ext cx="118948" cy="173727"/>
            </a:xfrm>
            <a:custGeom>
              <a:avLst/>
              <a:gdLst/>
              <a:ahLst/>
              <a:cxnLst/>
              <a:rect l="l" t="t" r="r" b="b"/>
              <a:pathLst>
                <a:path w="2584" h="3774" extrusionOk="0">
                  <a:moveTo>
                    <a:pt x="2584" y="0"/>
                  </a:moveTo>
                  <a:lnTo>
                    <a:pt x="2584" y="0"/>
                  </a:lnTo>
                  <a:cubicBezTo>
                    <a:pt x="2341" y="99"/>
                    <a:pt x="2097" y="211"/>
                    <a:pt x="1887" y="336"/>
                  </a:cubicBezTo>
                  <a:cubicBezTo>
                    <a:pt x="270" y="1269"/>
                    <a:pt x="0" y="2683"/>
                    <a:pt x="1078" y="3774"/>
                  </a:cubicBezTo>
                  <a:cubicBezTo>
                    <a:pt x="1059" y="3748"/>
                    <a:pt x="381" y="3031"/>
                    <a:pt x="565" y="2005"/>
                  </a:cubicBezTo>
                  <a:cubicBezTo>
                    <a:pt x="736" y="1019"/>
                    <a:pt x="2110" y="197"/>
                    <a:pt x="258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67"/>
            <p:cNvSpPr/>
            <p:nvPr/>
          </p:nvSpPr>
          <p:spPr>
            <a:xfrm>
              <a:off x="5826897" y="3088377"/>
              <a:ext cx="423729" cy="244294"/>
            </a:xfrm>
            <a:custGeom>
              <a:avLst/>
              <a:gdLst/>
              <a:ahLst/>
              <a:cxnLst/>
              <a:rect l="l" t="t" r="r" b="b"/>
              <a:pathLst>
                <a:path w="9205" h="5307" extrusionOk="0">
                  <a:moveTo>
                    <a:pt x="4602" y="1"/>
                  </a:moveTo>
                  <a:cubicBezTo>
                    <a:pt x="2065" y="1"/>
                    <a:pt x="0" y="1191"/>
                    <a:pt x="0" y="2657"/>
                  </a:cubicBezTo>
                  <a:cubicBezTo>
                    <a:pt x="0" y="4116"/>
                    <a:pt x="2065" y="5306"/>
                    <a:pt x="4602" y="5306"/>
                  </a:cubicBezTo>
                  <a:cubicBezTo>
                    <a:pt x="7147" y="5306"/>
                    <a:pt x="9204" y="4116"/>
                    <a:pt x="9204" y="2657"/>
                  </a:cubicBezTo>
                  <a:cubicBezTo>
                    <a:pt x="9204" y="1191"/>
                    <a:pt x="7147" y="1"/>
                    <a:pt x="4602"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67"/>
            <p:cNvSpPr/>
            <p:nvPr/>
          </p:nvSpPr>
          <p:spPr>
            <a:xfrm>
              <a:off x="5826897" y="3088377"/>
              <a:ext cx="423729" cy="244294"/>
            </a:xfrm>
            <a:custGeom>
              <a:avLst/>
              <a:gdLst/>
              <a:ahLst/>
              <a:cxnLst/>
              <a:rect l="l" t="t" r="r" b="b"/>
              <a:pathLst>
                <a:path w="9205" h="5307" extrusionOk="0">
                  <a:moveTo>
                    <a:pt x="4602" y="1"/>
                  </a:moveTo>
                  <a:cubicBezTo>
                    <a:pt x="2065" y="1"/>
                    <a:pt x="0" y="1191"/>
                    <a:pt x="0" y="2657"/>
                  </a:cubicBezTo>
                  <a:cubicBezTo>
                    <a:pt x="0" y="4116"/>
                    <a:pt x="2065" y="5306"/>
                    <a:pt x="4602" y="5306"/>
                  </a:cubicBezTo>
                  <a:cubicBezTo>
                    <a:pt x="7147" y="5306"/>
                    <a:pt x="9204" y="4116"/>
                    <a:pt x="9204" y="2657"/>
                  </a:cubicBezTo>
                  <a:cubicBezTo>
                    <a:pt x="9204" y="1191"/>
                    <a:pt x="7147" y="1"/>
                    <a:pt x="46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67"/>
            <p:cNvSpPr/>
            <p:nvPr/>
          </p:nvSpPr>
          <p:spPr>
            <a:xfrm>
              <a:off x="6037213" y="3118665"/>
              <a:ext cx="220956" cy="131975"/>
            </a:xfrm>
            <a:custGeom>
              <a:avLst/>
              <a:gdLst/>
              <a:ahLst/>
              <a:cxnLst/>
              <a:rect l="l" t="t" r="r" b="b"/>
              <a:pathLst>
                <a:path w="4800" h="2867" extrusionOk="0">
                  <a:moveTo>
                    <a:pt x="3084" y="0"/>
                  </a:moveTo>
                  <a:lnTo>
                    <a:pt x="3084" y="0"/>
                  </a:lnTo>
                  <a:cubicBezTo>
                    <a:pt x="3274" y="309"/>
                    <a:pt x="3209" y="651"/>
                    <a:pt x="2124" y="717"/>
                  </a:cubicBezTo>
                  <a:cubicBezTo>
                    <a:pt x="1" y="835"/>
                    <a:pt x="2689" y="2867"/>
                    <a:pt x="2689" y="2867"/>
                  </a:cubicBezTo>
                  <a:cubicBezTo>
                    <a:pt x="2689" y="2867"/>
                    <a:pt x="3344" y="2552"/>
                    <a:pt x="3872" y="2552"/>
                  </a:cubicBezTo>
                  <a:cubicBezTo>
                    <a:pt x="4107" y="2552"/>
                    <a:pt x="4316" y="2614"/>
                    <a:pt x="4432" y="2794"/>
                  </a:cubicBezTo>
                  <a:cubicBezTo>
                    <a:pt x="4800" y="2111"/>
                    <a:pt x="4675" y="1355"/>
                    <a:pt x="4070" y="717"/>
                  </a:cubicBezTo>
                  <a:cubicBezTo>
                    <a:pt x="3958" y="598"/>
                    <a:pt x="3827" y="487"/>
                    <a:pt x="3682" y="368"/>
                  </a:cubicBezTo>
                  <a:cubicBezTo>
                    <a:pt x="3570" y="290"/>
                    <a:pt x="3445" y="204"/>
                    <a:pt x="3314" y="125"/>
                  </a:cubicBezTo>
                  <a:cubicBezTo>
                    <a:pt x="3242" y="79"/>
                    <a:pt x="3169" y="40"/>
                    <a:pt x="3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67"/>
            <p:cNvSpPr/>
            <p:nvPr/>
          </p:nvSpPr>
          <p:spPr>
            <a:xfrm>
              <a:off x="6188518" y="3159954"/>
              <a:ext cx="64492" cy="61776"/>
            </a:xfrm>
            <a:custGeom>
              <a:avLst/>
              <a:gdLst/>
              <a:ahLst/>
              <a:cxnLst/>
              <a:rect l="l" t="t" r="r" b="b"/>
              <a:pathLst>
                <a:path w="1401" h="1342" extrusionOk="0">
                  <a:moveTo>
                    <a:pt x="542" y="0"/>
                  </a:moveTo>
                  <a:cubicBezTo>
                    <a:pt x="521" y="0"/>
                    <a:pt x="501" y="1"/>
                    <a:pt x="481" y="4"/>
                  </a:cubicBezTo>
                  <a:cubicBezTo>
                    <a:pt x="158" y="37"/>
                    <a:pt x="1" y="365"/>
                    <a:pt x="126" y="740"/>
                  </a:cubicBezTo>
                  <a:cubicBezTo>
                    <a:pt x="244" y="1082"/>
                    <a:pt x="567" y="1341"/>
                    <a:pt x="868" y="1341"/>
                  </a:cubicBezTo>
                  <a:cubicBezTo>
                    <a:pt x="886" y="1341"/>
                    <a:pt x="904" y="1340"/>
                    <a:pt x="921" y="1338"/>
                  </a:cubicBezTo>
                  <a:cubicBezTo>
                    <a:pt x="1243" y="1306"/>
                    <a:pt x="1401" y="977"/>
                    <a:pt x="1276" y="609"/>
                  </a:cubicBezTo>
                  <a:cubicBezTo>
                    <a:pt x="1159" y="258"/>
                    <a:pt x="836" y="0"/>
                    <a:pt x="5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67"/>
            <p:cNvSpPr/>
            <p:nvPr/>
          </p:nvSpPr>
          <p:spPr>
            <a:xfrm>
              <a:off x="5815113" y="3123820"/>
              <a:ext cx="282363" cy="209448"/>
            </a:xfrm>
            <a:custGeom>
              <a:avLst/>
              <a:gdLst/>
              <a:ahLst/>
              <a:cxnLst/>
              <a:rect l="l" t="t" r="r" b="b"/>
              <a:pathLst>
                <a:path w="6134" h="4550" extrusionOk="0">
                  <a:moveTo>
                    <a:pt x="1624" y="0"/>
                  </a:moveTo>
                  <a:cubicBezTo>
                    <a:pt x="1492" y="79"/>
                    <a:pt x="1367" y="158"/>
                    <a:pt x="1249" y="243"/>
                  </a:cubicBezTo>
                  <a:cubicBezTo>
                    <a:pt x="1170" y="296"/>
                    <a:pt x="1098" y="355"/>
                    <a:pt x="1032" y="421"/>
                  </a:cubicBezTo>
                  <a:cubicBezTo>
                    <a:pt x="0" y="1308"/>
                    <a:pt x="0" y="2478"/>
                    <a:pt x="1032" y="3366"/>
                  </a:cubicBezTo>
                  <a:cubicBezTo>
                    <a:pt x="1098" y="3419"/>
                    <a:pt x="1177" y="3484"/>
                    <a:pt x="1249" y="3544"/>
                  </a:cubicBezTo>
                  <a:cubicBezTo>
                    <a:pt x="1361" y="3616"/>
                    <a:pt x="1473" y="3695"/>
                    <a:pt x="1598" y="3767"/>
                  </a:cubicBezTo>
                  <a:cubicBezTo>
                    <a:pt x="1709" y="3833"/>
                    <a:pt x="1834" y="3899"/>
                    <a:pt x="1959" y="3958"/>
                  </a:cubicBezTo>
                  <a:cubicBezTo>
                    <a:pt x="2058" y="4004"/>
                    <a:pt x="2163" y="4043"/>
                    <a:pt x="2268" y="4089"/>
                  </a:cubicBezTo>
                  <a:cubicBezTo>
                    <a:pt x="2380" y="4129"/>
                    <a:pt x="2485" y="4168"/>
                    <a:pt x="2590" y="4201"/>
                  </a:cubicBezTo>
                  <a:cubicBezTo>
                    <a:pt x="2919" y="4306"/>
                    <a:pt x="3267" y="4392"/>
                    <a:pt x="3616" y="4451"/>
                  </a:cubicBezTo>
                  <a:cubicBezTo>
                    <a:pt x="3695" y="4457"/>
                    <a:pt x="3774" y="4470"/>
                    <a:pt x="3846" y="4484"/>
                  </a:cubicBezTo>
                  <a:cubicBezTo>
                    <a:pt x="4188" y="4523"/>
                    <a:pt x="4530" y="4549"/>
                    <a:pt x="4878" y="4549"/>
                  </a:cubicBezTo>
                  <a:cubicBezTo>
                    <a:pt x="5305" y="4549"/>
                    <a:pt x="5720" y="4516"/>
                    <a:pt x="6134" y="4438"/>
                  </a:cubicBezTo>
                  <a:cubicBezTo>
                    <a:pt x="6134" y="4438"/>
                    <a:pt x="5582" y="4326"/>
                    <a:pt x="5680" y="3806"/>
                  </a:cubicBezTo>
                  <a:cubicBezTo>
                    <a:pt x="5575" y="3018"/>
                    <a:pt x="2130" y="842"/>
                    <a:pt x="2130" y="842"/>
                  </a:cubicBezTo>
                  <a:cubicBezTo>
                    <a:pt x="2130" y="842"/>
                    <a:pt x="1367" y="539"/>
                    <a:pt x="1624"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67"/>
            <p:cNvSpPr/>
            <p:nvPr/>
          </p:nvSpPr>
          <p:spPr>
            <a:xfrm>
              <a:off x="5819287" y="3121983"/>
              <a:ext cx="282409" cy="209448"/>
            </a:xfrm>
            <a:custGeom>
              <a:avLst/>
              <a:gdLst/>
              <a:ahLst/>
              <a:cxnLst/>
              <a:rect l="l" t="t" r="r" b="b"/>
              <a:pathLst>
                <a:path w="6135" h="4550" extrusionOk="0">
                  <a:moveTo>
                    <a:pt x="1618" y="0"/>
                  </a:moveTo>
                  <a:cubicBezTo>
                    <a:pt x="1487" y="79"/>
                    <a:pt x="1362" y="158"/>
                    <a:pt x="1250" y="243"/>
                  </a:cubicBezTo>
                  <a:cubicBezTo>
                    <a:pt x="1165" y="296"/>
                    <a:pt x="1092" y="355"/>
                    <a:pt x="1027" y="421"/>
                  </a:cubicBezTo>
                  <a:cubicBezTo>
                    <a:pt x="1" y="1308"/>
                    <a:pt x="1" y="2478"/>
                    <a:pt x="1027" y="3366"/>
                  </a:cubicBezTo>
                  <a:cubicBezTo>
                    <a:pt x="1092" y="3419"/>
                    <a:pt x="1178" y="3484"/>
                    <a:pt x="1250" y="3544"/>
                  </a:cubicBezTo>
                  <a:cubicBezTo>
                    <a:pt x="1355" y="3616"/>
                    <a:pt x="1474" y="3695"/>
                    <a:pt x="1599" y="3767"/>
                  </a:cubicBezTo>
                  <a:cubicBezTo>
                    <a:pt x="1710" y="3833"/>
                    <a:pt x="1835" y="3899"/>
                    <a:pt x="1960" y="3958"/>
                  </a:cubicBezTo>
                  <a:cubicBezTo>
                    <a:pt x="2059" y="4004"/>
                    <a:pt x="2164" y="4043"/>
                    <a:pt x="2269" y="4089"/>
                  </a:cubicBezTo>
                  <a:cubicBezTo>
                    <a:pt x="2374" y="4129"/>
                    <a:pt x="2479" y="4168"/>
                    <a:pt x="2591" y="4201"/>
                  </a:cubicBezTo>
                  <a:cubicBezTo>
                    <a:pt x="2920" y="4306"/>
                    <a:pt x="3262" y="4392"/>
                    <a:pt x="3617" y="4451"/>
                  </a:cubicBezTo>
                  <a:cubicBezTo>
                    <a:pt x="3689" y="4457"/>
                    <a:pt x="3775" y="4470"/>
                    <a:pt x="3847" y="4484"/>
                  </a:cubicBezTo>
                  <a:cubicBezTo>
                    <a:pt x="4182" y="4523"/>
                    <a:pt x="4531" y="4549"/>
                    <a:pt x="4873" y="4549"/>
                  </a:cubicBezTo>
                  <a:cubicBezTo>
                    <a:pt x="5300" y="4549"/>
                    <a:pt x="5721" y="4516"/>
                    <a:pt x="6128" y="4438"/>
                  </a:cubicBezTo>
                  <a:cubicBezTo>
                    <a:pt x="6135" y="4438"/>
                    <a:pt x="5583" y="4326"/>
                    <a:pt x="5681" y="3806"/>
                  </a:cubicBezTo>
                  <a:cubicBezTo>
                    <a:pt x="5576" y="3018"/>
                    <a:pt x="2131" y="842"/>
                    <a:pt x="2131" y="842"/>
                  </a:cubicBezTo>
                  <a:cubicBezTo>
                    <a:pt x="2131" y="842"/>
                    <a:pt x="1368" y="539"/>
                    <a:pt x="16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67"/>
            <p:cNvSpPr/>
            <p:nvPr/>
          </p:nvSpPr>
          <p:spPr>
            <a:xfrm>
              <a:off x="5865609" y="3119632"/>
              <a:ext cx="346579" cy="182289"/>
            </a:xfrm>
            <a:custGeom>
              <a:avLst/>
              <a:gdLst/>
              <a:ahLst/>
              <a:cxnLst/>
              <a:rect l="l" t="t" r="r" b="b"/>
              <a:pathLst>
                <a:path w="7529" h="3960" extrusionOk="0">
                  <a:moveTo>
                    <a:pt x="3769" y="0"/>
                  </a:moveTo>
                  <a:cubicBezTo>
                    <a:pt x="2889" y="0"/>
                    <a:pt x="2008" y="193"/>
                    <a:pt x="1335" y="577"/>
                  </a:cubicBezTo>
                  <a:cubicBezTo>
                    <a:pt x="54" y="1320"/>
                    <a:pt x="1" y="2504"/>
                    <a:pt x="1184" y="3279"/>
                  </a:cubicBezTo>
                  <a:cubicBezTo>
                    <a:pt x="1230" y="3312"/>
                    <a:pt x="1283" y="3345"/>
                    <a:pt x="1335" y="3378"/>
                  </a:cubicBezTo>
                  <a:cubicBezTo>
                    <a:pt x="2006" y="3766"/>
                    <a:pt x="2884" y="3960"/>
                    <a:pt x="3761" y="3960"/>
                  </a:cubicBezTo>
                  <a:cubicBezTo>
                    <a:pt x="4639" y="3960"/>
                    <a:pt x="5517" y="3766"/>
                    <a:pt x="6187" y="3378"/>
                  </a:cubicBezTo>
                  <a:cubicBezTo>
                    <a:pt x="7528" y="2609"/>
                    <a:pt x="7528" y="1353"/>
                    <a:pt x="6187" y="577"/>
                  </a:cubicBezTo>
                  <a:cubicBezTo>
                    <a:pt x="6128" y="545"/>
                    <a:pt x="6076" y="512"/>
                    <a:pt x="6023" y="485"/>
                  </a:cubicBezTo>
                  <a:cubicBezTo>
                    <a:pt x="5379" y="162"/>
                    <a:pt x="4574" y="0"/>
                    <a:pt x="3769"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67"/>
            <p:cNvSpPr/>
            <p:nvPr/>
          </p:nvSpPr>
          <p:spPr>
            <a:xfrm>
              <a:off x="5865609" y="3119632"/>
              <a:ext cx="346579" cy="182289"/>
            </a:xfrm>
            <a:custGeom>
              <a:avLst/>
              <a:gdLst/>
              <a:ahLst/>
              <a:cxnLst/>
              <a:rect l="l" t="t" r="r" b="b"/>
              <a:pathLst>
                <a:path w="7529" h="3960" extrusionOk="0">
                  <a:moveTo>
                    <a:pt x="3769" y="0"/>
                  </a:moveTo>
                  <a:cubicBezTo>
                    <a:pt x="2889" y="0"/>
                    <a:pt x="2008" y="193"/>
                    <a:pt x="1335" y="577"/>
                  </a:cubicBezTo>
                  <a:cubicBezTo>
                    <a:pt x="54" y="1320"/>
                    <a:pt x="1" y="2504"/>
                    <a:pt x="1184" y="3279"/>
                  </a:cubicBezTo>
                  <a:cubicBezTo>
                    <a:pt x="1230" y="3312"/>
                    <a:pt x="1283" y="3345"/>
                    <a:pt x="1335" y="3378"/>
                  </a:cubicBezTo>
                  <a:cubicBezTo>
                    <a:pt x="2006" y="3766"/>
                    <a:pt x="2884" y="3960"/>
                    <a:pt x="3761" y="3960"/>
                  </a:cubicBezTo>
                  <a:cubicBezTo>
                    <a:pt x="4639" y="3960"/>
                    <a:pt x="5517" y="3766"/>
                    <a:pt x="6187" y="3378"/>
                  </a:cubicBezTo>
                  <a:cubicBezTo>
                    <a:pt x="7528" y="2609"/>
                    <a:pt x="7528" y="1353"/>
                    <a:pt x="6187" y="577"/>
                  </a:cubicBezTo>
                  <a:cubicBezTo>
                    <a:pt x="6128" y="545"/>
                    <a:pt x="6076" y="512"/>
                    <a:pt x="6023" y="485"/>
                  </a:cubicBezTo>
                  <a:cubicBezTo>
                    <a:pt x="5379" y="162"/>
                    <a:pt x="4574" y="0"/>
                    <a:pt x="37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67"/>
            <p:cNvSpPr/>
            <p:nvPr/>
          </p:nvSpPr>
          <p:spPr>
            <a:xfrm>
              <a:off x="5873204" y="3123268"/>
              <a:ext cx="331434" cy="174509"/>
            </a:xfrm>
            <a:custGeom>
              <a:avLst/>
              <a:gdLst/>
              <a:ahLst/>
              <a:cxnLst/>
              <a:rect l="l" t="t" r="r" b="b"/>
              <a:pathLst>
                <a:path w="7200" h="3791" extrusionOk="0">
                  <a:moveTo>
                    <a:pt x="3600" y="0"/>
                  </a:moveTo>
                  <a:cubicBezTo>
                    <a:pt x="2761" y="0"/>
                    <a:pt x="1923" y="186"/>
                    <a:pt x="1282" y="558"/>
                  </a:cubicBezTo>
                  <a:cubicBezTo>
                    <a:pt x="0" y="1294"/>
                    <a:pt x="0" y="2497"/>
                    <a:pt x="1282" y="3233"/>
                  </a:cubicBezTo>
                  <a:cubicBezTo>
                    <a:pt x="1923" y="3605"/>
                    <a:pt x="2761" y="3791"/>
                    <a:pt x="3600" y="3791"/>
                  </a:cubicBezTo>
                  <a:cubicBezTo>
                    <a:pt x="4438" y="3791"/>
                    <a:pt x="5276" y="3605"/>
                    <a:pt x="5917" y="3233"/>
                  </a:cubicBezTo>
                  <a:cubicBezTo>
                    <a:pt x="7199" y="2497"/>
                    <a:pt x="7199" y="1294"/>
                    <a:pt x="5917" y="558"/>
                  </a:cubicBezTo>
                  <a:cubicBezTo>
                    <a:pt x="5276" y="186"/>
                    <a:pt x="4438" y="0"/>
                    <a:pt x="3600"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67"/>
            <p:cNvSpPr/>
            <p:nvPr/>
          </p:nvSpPr>
          <p:spPr>
            <a:xfrm>
              <a:off x="5873204" y="3123268"/>
              <a:ext cx="331434" cy="174509"/>
            </a:xfrm>
            <a:custGeom>
              <a:avLst/>
              <a:gdLst/>
              <a:ahLst/>
              <a:cxnLst/>
              <a:rect l="l" t="t" r="r" b="b"/>
              <a:pathLst>
                <a:path w="7200" h="3791" extrusionOk="0">
                  <a:moveTo>
                    <a:pt x="3600" y="0"/>
                  </a:moveTo>
                  <a:cubicBezTo>
                    <a:pt x="2761" y="0"/>
                    <a:pt x="1923" y="186"/>
                    <a:pt x="1282" y="558"/>
                  </a:cubicBezTo>
                  <a:cubicBezTo>
                    <a:pt x="0" y="1294"/>
                    <a:pt x="0" y="2497"/>
                    <a:pt x="1282" y="3233"/>
                  </a:cubicBezTo>
                  <a:cubicBezTo>
                    <a:pt x="1923" y="3605"/>
                    <a:pt x="2761" y="3791"/>
                    <a:pt x="3600" y="3791"/>
                  </a:cubicBezTo>
                  <a:cubicBezTo>
                    <a:pt x="4438" y="3791"/>
                    <a:pt x="5276" y="3605"/>
                    <a:pt x="5917" y="3233"/>
                  </a:cubicBezTo>
                  <a:cubicBezTo>
                    <a:pt x="7199" y="2497"/>
                    <a:pt x="7199" y="1294"/>
                    <a:pt x="5917" y="558"/>
                  </a:cubicBezTo>
                  <a:cubicBezTo>
                    <a:pt x="5276" y="186"/>
                    <a:pt x="4438" y="0"/>
                    <a:pt x="3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67"/>
            <p:cNvSpPr/>
            <p:nvPr/>
          </p:nvSpPr>
          <p:spPr>
            <a:xfrm>
              <a:off x="5889545" y="3147987"/>
              <a:ext cx="298751" cy="150158"/>
            </a:xfrm>
            <a:custGeom>
              <a:avLst/>
              <a:gdLst/>
              <a:ahLst/>
              <a:cxnLst/>
              <a:rect l="l" t="t" r="r" b="b"/>
              <a:pathLst>
                <a:path w="6490" h="3262" extrusionOk="0">
                  <a:moveTo>
                    <a:pt x="3245" y="1"/>
                  </a:moveTo>
                  <a:cubicBezTo>
                    <a:pt x="2406" y="1"/>
                    <a:pt x="1568" y="185"/>
                    <a:pt x="927" y="553"/>
                  </a:cubicBezTo>
                  <a:cubicBezTo>
                    <a:pt x="401" y="849"/>
                    <a:pt x="99" y="1230"/>
                    <a:pt x="0" y="1631"/>
                  </a:cubicBezTo>
                  <a:cubicBezTo>
                    <a:pt x="99" y="2026"/>
                    <a:pt x="401" y="2401"/>
                    <a:pt x="927" y="2710"/>
                  </a:cubicBezTo>
                  <a:cubicBezTo>
                    <a:pt x="1568" y="3078"/>
                    <a:pt x="2406" y="3262"/>
                    <a:pt x="3245" y="3262"/>
                  </a:cubicBezTo>
                  <a:cubicBezTo>
                    <a:pt x="4083" y="3262"/>
                    <a:pt x="4921" y="3078"/>
                    <a:pt x="5562" y="2710"/>
                  </a:cubicBezTo>
                  <a:cubicBezTo>
                    <a:pt x="6088" y="2401"/>
                    <a:pt x="6390" y="2026"/>
                    <a:pt x="6489" y="1631"/>
                  </a:cubicBezTo>
                  <a:cubicBezTo>
                    <a:pt x="6390" y="1237"/>
                    <a:pt x="6088" y="856"/>
                    <a:pt x="5562" y="553"/>
                  </a:cubicBezTo>
                  <a:cubicBezTo>
                    <a:pt x="4921" y="185"/>
                    <a:pt x="4083" y="1"/>
                    <a:pt x="3245"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67"/>
            <p:cNvSpPr/>
            <p:nvPr/>
          </p:nvSpPr>
          <p:spPr>
            <a:xfrm>
              <a:off x="5882650" y="3147974"/>
              <a:ext cx="305647" cy="165375"/>
            </a:xfrm>
            <a:custGeom>
              <a:avLst/>
              <a:gdLst/>
              <a:ahLst/>
              <a:cxnLst/>
              <a:rect l="l" t="t" r="r" b="b"/>
              <a:pathLst>
                <a:path w="6490" h="3262" extrusionOk="0">
                  <a:moveTo>
                    <a:pt x="3245" y="1"/>
                  </a:moveTo>
                  <a:cubicBezTo>
                    <a:pt x="2406" y="1"/>
                    <a:pt x="1568" y="185"/>
                    <a:pt x="927" y="553"/>
                  </a:cubicBezTo>
                  <a:cubicBezTo>
                    <a:pt x="401" y="849"/>
                    <a:pt x="99" y="1230"/>
                    <a:pt x="0" y="1631"/>
                  </a:cubicBezTo>
                  <a:cubicBezTo>
                    <a:pt x="99" y="2026"/>
                    <a:pt x="401" y="2401"/>
                    <a:pt x="927" y="2710"/>
                  </a:cubicBezTo>
                  <a:cubicBezTo>
                    <a:pt x="1568" y="3078"/>
                    <a:pt x="2406" y="3262"/>
                    <a:pt x="3245" y="3262"/>
                  </a:cubicBezTo>
                  <a:cubicBezTo>
                    <a:pt x="4083" y="3262"/>
                    <a:pt x="4921" y="3078"/>
                    <a:pt x="5562" y="2710"/>
                  </a:cubicBezTo>
                  <a:cubicBezTo>
                    <a:pt x="6088" y="2401"/>
                    <a:pt x="6390" y="2026"/>
                    <a:pt x="6489" y="1631"/>
                  </a:cubicBezTo>
                  <a:cubicBezTo>
                    <a:pt x="6390" y="1237"/>
                    <a:pt x="6088" y="856"/>
                    <a:pt x="5562" y="553"/>
                  </a:cubicBezTo>
                  <a:cubicBezTo>
                    <a:pt x="4921" y="185"/>
                    <a:pt x="4083" y="1"/>
                    <a:pt x="3245" y="1"/>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67"/>
            <p:cNvSpPr/>
            <p:nvPr/>
          </p:nvSpPr>
          <p:spPr>
            <a:xfrm>
              <a:off x="5940962" y="3154339"/>
              <a:ext cx="197664" cy="129305"/>
            </a:xfrm>
            <a:custGeom>
              <a:avLst/>
              <a:gdLst/>
              <a:ahLst/>
              <a:cxnLst/>
              <a:rect l="l" t="t" r="r" b="b"/>
              <a:pathLst>
                <a:path w="4294" h="2809" extrusionOk="0">
                  <a:moveTo>
                    <a:pt x="2910" y="1643"/>
                  </a:moveTo>
                  <a:cubicBezTo>
                    <a:pt x="3014" y="1643"/>
                    <a:pt x="3111" y="1665"/>
                    <a:pt x="3203" y="1717"/>
                  </a:cubicBezTo>
                  <a:cubicBezTo>
                    <a:pt x="3176" y="1730"/>
                    <a:pt x="3150" y="1750"/>
                    <a:pt x="3137" y="1756"/>
                  </a:cubicBezTo>
                  <a:cubicBezTo>
                    <a:pt x="3097" y="1783"/>
                    <a:pt x="3065" y="1796"/>
                    <a:pt x="3025" y="1815"/>
                  </a:cubicBezTo>
                  <a:cubicBezTo>
                    <a:pt x="2886" y="1877"/>
                    <a:pt x="2742" y="1903"/>
                    <a:pt x="2607" y="1903"/>
                  </a:cubicBezTo>
                  <a:cubicBezTo>
                    <a:pt x="2455" y="1903"/>
                    <a:pt x="2315" y="1871"/>
                    <a:pt x="2203" y="1822"/>
                  </a:cubicBezTo>
                  <a:cubicBezTo>
                    <a:pt x="2467" y="1730"/>
                    <a:pt x="2701" y="1643"/>
                    <a:pt x="2910" y="1643"/>
                  </a:cubicBezTo>
                  <a:close/>
                  <a:moveTo>
                    <a:pt x="501" y="1"/>
                  </a:moveTo>
                  <a:lnTo>
                    <a:pt x="1" y="290"/>
                  </a:lnTo>
                  <a:lnTo>
                    <a:pt x="1" y="678"/>
                  </a:lnTo>
                  <a:lnTo>
                    <a:pt x="172" y="777"/>
                  </a:lnTo>
                  <a:cubicBezTo>
                    <a:pt x="119" y="849"/>
                    <a:pt x="100" y="935"/>
                    <a:pt x="100" y="1007"/>
                  </a:cubicBezTo>
                  <a:lnTo>
                    <a:pt x="100" y="1395"/>
                  </a:lnTo>
                  <a:cubicBezTo>
                    <a:pt x="100" y="1559"/>
                    <a:pt x="211" y="1704"/>
                    <a:pt x="448" y="1848"/>
                  </a:cubicBezTo>
                  <a:cubicBezTo>
                    <a:pt x="678" y="1973"/>
                    <a:pt x="921" y="2032"/>
                    <a:pt x="1138" y="2046"/>
                  </a:cubicBezTo>
                  <a:lnTo>
                    <a:pt x="1283" y="2046"/>
                  </a:lnTo>
                  <a:cubicBezTo>
                    <a:pt x="1546" y="2026"/>
                    <a:pt x="1796" y="1960"/>
                    <a:pt x="2026" y="1881"/>
                  </a:cubicBezTo>
                  <a:lnTo>
                    <a:pt x="2177" y="1829"/>
                  </a:lnTo>
                  <a:lnTo>
                    <a:pt x="1756" y="2256"/>
                  </a:lnTo>
                  <a:lnTo>
                    <a:pt x="1756" y="2644"/>
                  </a:lnTo>
                  <a:cubicBezTo>
                    <a:pt x="1996" y="2739"/>
                    <a:pt x="2233" y="2777"/>
                    <a:pt x="2459" y="2777"/>
                  </a:cubicBezTo>
                  <a:cubicBezTo>
                    <a:pt x="2798" y="2777"/>
                    <a:pt x="3113" y="2690"/>
                    <a:pt x="3373" y="2572"/>
                  </a:cubicBezTo>
                  <a:lnTo>
                    <a:pt x="3794" y="2808"/>
                  </a:lnTo>
                  <a:lnTo>
                    <a:pt x="4294" y="2519"/>
                  </a:lnTo>
                  <a:lnTo>
                    <a:pt x="4294" y="2131"/>
                  </a:lnTo>
                  <a:lnTo>
                    <a:pt x="4123" y="2032"/>
                  </a:lnTo>
                  <a:cubicBezTo>
                    <a:pt x="4162" y="1960"/>
                    <a:pt x="4189" y="1881"/>
                    <a:pt x="4189" y="1796"/>
                  </a:cubicBezTo>
                  <a:lnTo>
                    <a:pt x="4189" y="1401"/>
                  </a:lnTo>
                  <a:cubicBezTo>
                    <a:pt x="4189" y="1237"/>
                    <a:pt x="4077" y="1092"/>
                    <a:pt x="3834" y="948"/>
                  </a:cubicBezTo>
                  <a:cubicBezTo>
                    <a:pt x="3834" y="948"/>
                    <a:pt x="3827" y="948"/>
                    <a:pt x="3827" y="941"/>
                  </a:cubicBezTo>
                  <a:cubicBezTo>
                    <a:pt x="3583" y="799"/>
                    <a:pt x="3334" y="746"/>
                    <a:pt x="3092" y="746"/>
                  </a:cubicBezTo>
                  <a:cubicBezTo>
                    <a:pt x="2899" y="746"/>
                    <a:pt x="2710" y="780"/>
                    <a:pt x="2532" y="829"/>
                  </a:cubicBezTo>
                  <a:cubicBezTo>
                    <a:pt x="2354" y="869"/>
                    <a:pt x="2190" y="928"/>
                    <a:pt x="2045" y="974"/>
                  </a:cubicBezTo>
                  <a:cubicBezTo>
                    <a:pt x="1842" y="1046"/>
                    <a:pt x="1664" y="1105"/>
                    <a:pt x="1526" y="1138"/>
                  </a:cubicBezTo>
                  <a:cubicBezTo>
                    <a:pt x="1434" y="1158"/>
                    <a:pt x="1355" y="1165"/>
                    <a:pt x="1283" y="1165"/>
                  </a:cubicBezTo>
                  <a:cubicBezTo>
                    <a:pt x="1204" y="1158"/>
                    <a:pt x="1138" y="1138"/>
                    <a:pt x="1073" y="1105"/>
                  </a:cubicBezTo>
                  <a:cubicBezTo>
                    <a:pt x="1086" y="1105"/>
                    <a:pt x="1086" y="1099"/>
                    <a:pt x="1092" y="1099"/>
                  </a:cubicBezTo>
                  <a:cubicBezTo>
                    <a:pt x="1105" y="1092"/>
                    <a:pt x="1125" y="1073"/>
                    <a:pt x="1138" y="1066"/>
                  </a:cubicBezTo>
                  <a:cubicBezTo>
                    <a:pt x="1191" y="1040"/>
                    <a:pt x="1230" y="1013"/>
                    <a:pt x="1283" y="1000"/>
                  </a:cubicBezTo>
                  <a:cubicBezTo>
                    <a:pt x="1414" y="945"/>
                    <a:pt x="1546" y="919"/>
                    <a:pt x="1674" y="919"/>
                  </a:cubicBezTo>
                  <a:cubicBezTo>
                    <a:pt x="1790" y="919"/>
                    <a:pt x="1904" y="940"/>
                    <a:pt x="2013" y="981"/>
                  </a:cubicBezTo>
                  <a:lnTo>
                    <a:pt x="2433" y="553"/>
                  </a:lnTo>
                  <a:lnTo>
                    <a:pt x="2433" y="165"/>
                  </a:lnTo>
                  <a:cubicBezTo>
                    <a:pt x="2221" y="98"/>
                    <a:pt x="2002" y="63"/>
                    <a:pt x="1782" y="63"/>
                  </a:cubicBezTo>
                  <a:cubicBezTo>
                    <a:pt x="1615" y="63"/>
                    <a:pt x="1448" y="83"/>
                    <a:pt x="1283" y="126"/>
                  </a:cubicBezTo>
                  <a:cubicBezTo>
                    <a:pt x="1158" y="159"/>
                    <a:pt x="1033" y="205"/>
                    <a:pt x="921" y="251"/>
                  </a:cubicBezTo>
                  <a:lnTo>
                    <a:pt x="501"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67"/>
            <p:cNvSpPr/>
            <p:nvPr/>
          </p:nvSpPr>
          <p:spPr>
            <a:xfrm>
              <a:off x="5940364" y="3153740"/>
              <a:ext cx="200379" cy="111122"/>
            </a:xfrm>
            <a:custGeom>
              <a:avLst/>
              <a:gdLst/>
              <a:ahLst/>
              <a:cxnLst/>
              <a:rect l="l" t="t" r="r" b="b"/>
              <a:pathLst>
                <a:path w="4353" h="2414" extrusionOk="0">
                  <a:moveTo>
                    <a:pt x="514" y="1"/>
                  </a:moveTo>
                  <a:lnTo>
                    <a:pt x="14" y="290"/>
                  </a:lnTo>
                  <a:lnTo>
                    <a:pt x="428" y="527"/>
                  </a:lnTo>
                  <a:cubicBezTo>
                    <a:pt x="14" y="849"/>
                    <a:pt x="1" y="1178"/>
                    <a:pt x="474" y="1454"/>
                  </a:cubicBezTo>
                  <a:cubicBezTo>
                    <a:pt x="704" y="1585"/>
                    <a:pt x="941" y="1644"/>
                    <a:pt x="1164" y="1651"/>
                  </a:cubicBezTo>
                  <a:lnTo>
                    <a:pt x="1302" y="1651"/>
                  </a:lnTo>
                  <a:cubicBezTo>
                    <a:pt x="1565" y="1638"/>
                    <a:pt x="1822" y="1572"/>
                    <a:pt x="2052" y="1487"/>
                  </a:cubicBezTo>
                  <a:cubicBezTo>
                    <a:pt x="2389" y="1371"/>
                    <a:pt x="2681" y="1243"/>
                    <a:pt x="2937" y="1243"/>
                  </a:cubicBezTo>
                  <a:cubicBezTo>
                    <a:pt x="3045" y="1243"/>
                    <a:pt x="3146" y="1266"/>
                    <a:pt x="3242" y="1322"/>
                  </a:cubicBezTo>
                  <a:cubicBezTo>
                    <a:pt x="3452" y="1447"/>
                    <a:pt x="3400" y="1605"/>
                    <a:pt x="3156" y="1743"/>
                  </a:cubicBezTo>
                  <a:cubicBezTo>
                    <a:pt x="3117" y="1769"/>
                    <a:pt x="3084" y="1782"/>
                    <a:pt x="3045" y="1802"/>
                  </a:cubicBezTo>
                  <a:cubicBezTo>
                    <a:pt x="2902" y="1864"/>
                    <a:pt x="2757" y="1890"/>
                    <a:pt x="2620" y="1890"/>
                  </a:cubicBezTo>
                  <a:cubicBezTo>
                    <a:pt x="2465" y="1890"/>
                    <a:pt x="2321" y="1857"/>
                    <a:pt x="2203" y="1809"/>
                  </a:cubicBezTo>
                  <a:lnTo>
                    <a:pt x="1763" y="2249"/>
                  </a:lnTo>
                  <a:cubicBezTo>
                    <a:pt x="2001" y="2346"/>
                    <a:pt x="2237" y="2386"/>
                    <a:pt x="2463" y="2386"/>
                  </a:cubicBezTo>
                  <a:cubicBezTo>
                    <a:pt x="2803" y="2386"/>
                    <a:pt x="3119" y="2296"/>
                    <a:pt x="3380" y="2177"/>
                  </a:cubicBezTo>
                  <a:lnTo>
                    <a:pt x="3801" y="2414"/>
                  </a:lnTo>
                  <a:lnTo>
                    <a:pt x="4300" y="2131"/>
                  </a:lnTo>
                  <a:lnTo>
                    <a:pt x="3880" y="1888"/>
                  </a:lnTo>
                  <a:cubicBezTo>
                    <a:pt x="4300" y="1572"/>
                    <a:pt x="4353" y="1217"/>
                    <a:pt x="3860" y="928"/>
                  </a:cubicBezTo>
                  <a:cubicBezTo>
                    <a:pt x="3860" y="928"/>
                    <a:pt x="3847" y="928"/>
                    <a:pt x="3847" y="921"/>
                  </a:cubicBezTo>
                  <a:cubicBezTo>
                    <a:pt x="3606" y="799"/>
                    <a:pt x="3361" y="753"/>
                    <a:pt x="3121" y="753"/>
                  </a:cubicBezTo>
                  <a:cubicBezTo>
                    <a:pt x="2924" y="753"/>
                    <a:pt x="2730" y="785"/>
                    <a:pt x="2545" y="829"/>
                  </a:cubicBezTo>
                  <a:cubicBezTo>
                    <a:pt x="2367" y="875"/>
                    <a:pt x="2203" y="928"/>
                    <a:pt x="2058" y="980"/>
                  </a:cubicBezTo>
                  <a:cubicBezTo>
                    <a:pt x="1855" y="1053"/>
                    <a:pt x="1677" y="1112"/>
                    <a:pt x="1539" y="1145"/>
                  </a:cubicBezTo>
                  <a:cubicBezTo>
                    <a:pt x="1447" y="1158"/>
                    <a:pt x="1368" y="1164"/>
                    <a:pt x="1296" y="1164"/>
                  </a:cubicBezTo>
                  <a:cubicBezTo>
                    <a:pt x="1210" y="1158"/>
                    <a:pt x="1132" y="1145"/>
                    <a:pt x="1053" y="1092"/>
                  </a:cubicBezTo>
                  <a:cubicBezTo>
                    <a:pt x="888" y="1000"/>
                    <a:pt x="875" y="862"/>
                    <a:pt x="1105" y="704"/>
                  </a:cubicBezTo>
                  <a:cubicBezTo>
                    <a:pt x="1118" y="698"/>
                    <a:pt x="1138" y="685"/>
                    <a:pt x="1151" y="671"/>
                  </a:cubicBezTo>
                  <a:cubicBezTo>
                    <a:pt x="1204" y="652"/>
                    <a:pt x="1243" y="625"/>
                    <a:pt x="1296" y="606"/>
                  </a:cubicBezTo>
                  <a:cubicBezTo>
                    <a:pt x="1425" y="551"/>
                    <a:pt x="1554" y="525"/>
                    <a:pt x="1680" y="525"/>
                  </a:cubicBezTo>
                  <a:cubicBezTo>
                    <a:pt x="1799" y="525"/>
                    <a:pt x="1914" y="548"/>
                    <a:pt x="2026" y="593"/>
                  </a:cubicBezTo>
                  <a:lnTo>
                    <a:pt x="2446" y="165"/>
                  </a:lnTo>
                  <a:cubicBezTo>
                    <a:pt x="2237" y="95"/>
                    <a:pt x="2021" y="61"/>
                    <a:pt x="1805" y="61"/>
                  </a:cubicBezTo>
                  <a:cubicBezTo>
                    <a:pt x="1635" y="61"/>
                    <a:pt x="1464" y="82"/>
                    <a:pt x="1296" y="126"/>
                  </a:cubicBezTo>
                  <a:cubicBezTo>
                    <a:pt x="1171" y="159"/>
                    <a:pt x="1046" y="198"/>
                    <a:pt x="934" y="244"/>
                  </a:cubicBezTo>
                  <a:lnTo>
                    <a:pt x="514"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67"/>
            <p:cNvSpPr/>
            <p:nvPr/>
          </p:nvSpPr>
          <p:spPr>
            <a:xfrm>
              <a:off x="5940364" y="3153740"/>
              <a:ext cx="200379" cy="111122"/>
            </a:xfrm>
            <a:custGeom>
              <a:avLst/>
              <a:gdLst/>
              <a:ahLst/>
              <a:cxnLst/>
              <a:rect l="l" t="t" r="r" b="b"/>
              <a:pathLst>
                <a:path w="4353" h="2414" extrusionOk="0">
                  <a:moveTo>
                    <a:pt x="514" y="1"/>
                  </a:moveTo>
                  <a:lnTo>
                    <a:pt x="14" y="290"/>
                  </a:lnTo>
                  <a:lnTo>
                    <a:pt x="428" y="527"/>
                  </a:lnTo>
                  <a:cubicBezTo>
                    <a:pt x="14" y="849"/>
                    <a:pt x="1" y="1178"/>
                    <a:pt x="474" y="1454"/>
                  </a:cubicBezTo>
                  <a:cubicBezTo>
                    <a:pt x="704" y="1585"/>
                    <a:pt x="941" y="1644"/>
                    <a:pt x="1164" y="1651"/>
                  </a:cubicBezTo>
                  <a:lnTo>
                    <a:pt x="1302" y="1651"/>
                  </a:lnTo>
                  <a:cubicBezTo>
                    <a:pt x="1565" y="1638"/>
                    <a:pt x="1822" y="1572"/>
                    <a:pt x="2052" y="1487"/>
                  </a:cubicBezTo>
                  <a:cubicBezTo>
                    <a:pt x="2389" y="1371"/>
                    <a:pt x="2681" y="1243"/>
                    <a:pt x="2937" y="1243"/>
                  </a:cubicBezTo>
                  <a:cubicBezTo>
                    <a:pt x="3045" y="1243"/>
                    <a:pt x="3146" y="1266"/>
                    <a:pt x="3242" y="1322"/>
                  </a:cubicBezTo>
                  <a:cubicBezTo>
                    <a:pt x="3452" y="1447"/>
                    <a:pt x="3400" y="1605"/>
                    <a:pt x="3156" y="1743"/>
                  </a:cubicBezTo>
                  <a:cubicBezTo>
                    <a:pt x="3117" y="1769"/>
                    <a:pt x="3084" y="1782"/>
                    <a:pt x="3045" y="1802"/>
                  </a:cubicBezTo>
                  <a:cubicBezTo>
                    <a:pt x="2902" y="1864"/>
                    <a:pt x="2757" y="1890"/>
                    <a:pt x="2620" y="1890"/>
                  </a:cubicBezTo>
                  <a:cubicBezTo>
                    <a:pt x="2465" y="1890"/>
                    <a:pt x="2321" y="1857"/>
                    <a:pt x="2203" y="1809"/>
                  </a:cubicBezTo>
                  <a:lnTo>
                    <a:pt x="1763" y="2249"/>
                  </a:lnTo>
                  <a:cubicBezTo>
                    <a:pt x="2001" y="2346"/>
                    <a:pt x="2237" y="2386"/>
                    <a:pt x="2463" y="2386"/>
                  </a:cubicBezTo>
                  <a:cubicBezTo>
                    <a:pt x="2803" y="2386"/>
                    <a:pt x="3119" y="2296"/>
                    <a:pt x="3380" y="2177"/>
                  </a:cubicBezTo>
                  <a:lnTo>
                    <a:pt x="3801" y="2414"/>
                  </a:lnTo>
                  <a:lnTo>
                    <a:pt x="4300" y="2131"/>
                  </a:lnTo>
                  <a:lnTo>
                    <a:pt x="3880" y="1888"/>
                  </a:lnTo>
                  <a:cubicBezTo>
                    <a:pt x="4300" y="1572"/>
                    <a:pt x="4353" y="1217"/>
                    <a:pt x="3860" y="928"/>
                  </a:cubicBezTo>
                  <a:cubicBezTo>
                    <a:pt x="3860" y="928"/>
                    <a:pt x="3847" y="928"/>
                    <a:pt x="3847" y="921"/>
                  </a:cubicBezTo>
                  <a:cubicBezTo>
                    <a:pt x="3606" y="799"/>
                    <a:pt x="3361" y="753"/>
                    <a:pt x="3121" y="753"/>
                  </a:cubicBezTo>
                  <a:cubicBezTo>
                    <a:pt x="2924" y="753"/>
                    <a:pt x="2730" y="785"/>
                    <a:pt x="2545" y="829"/>
                  </a:cubicBezTo>
                  <a:cubicBezTo>
                    <a:pt x="2367" y="875"/>
                    <a:pt x="2203" y="928"/>
                    <a:pt x="2058" y="980"/>
                  </a:cubicBezTo>
                  <a:cubicBezTo>
                    <a:pt x="1855" y="1053"/>
                    <a:pt x="1677" y="1112"/>
                    <a:pt x="1539" y="1145"/>
                  </a:cubicBezTo>
                  <a:cubicBezTo>
                    <a:pt x="1447" y="1158"/>
                    <a:pt x="1368" y="1164"/>
                    <a:pt x="1296" y="1164"/>
                  </a:cubicBezTo>
                  <a:cubicBezTo>
                    <a:pt x="1210" y="1158"/>
                    <a:pt x="1132" y="1145"/>
                    <a:pt x="1053" y="1092"/>
                  </a:cubicBezTo>
                  <a:cubicBezTo>
                    <a:pt x="888" y="1000"/>
                    <a:pt x="875" y="862"/>
                    <a:pt x="1105" y="704"/>
                  </a:cubicBezTo>
                  <a:cubicBezTo>
                    <a:pt x="1118" y="698"/>
                    <a:pt x="1138" y="685"/>
                    <a:pt x="1151" y="671"/>
                  </a:cubicBezTo>
                  <a:cubicBezTo>
                    <a:pt x="1204" y="652"/>
                    <a:pt x="1243" y="625"/>
                    <a:pt x="1296" y="606"/>
                  </a:cubicBezTo>
                  <a:cubicBezTo>
                    <a:pt x="1425" y="551"/>
                    <a:pt x="1554" y="525"/>
                    <a:pt x="1680" y="525"/>
                  </a:cubicBezTo>
                  <a:cubicBezTo>
                    <a:pt x="1799" y="525"/>
                    <a:pt x="1914" y="548"/>
                    <a:pt x="2026" y="593"/>
                  </a:cubicBezTo>
                  <a:lnTo>
                    <a:pt x="2446" y="165"/>
                  </a:lnTo>
                  <a:cubicBezTo>
                    <a:pt x="2237" y="95"/>
                    <a:pt x="2021" y="61"/>
                    <a:pt x="1805" y="61"/>
                  </a:cubicBezTo>
                  <a:cubicBezTo>
                    <a:pt x="1635" y="61"/>
                    <a:pt x="1464" y="82"/>
                    <a:pt x="1296" y="126"/>
                  </a:cubicBezTo>
                  <a:cubicBezTo>
                    <a:pt x="1171" y="159"/>
                    <a:pt x="1046" y="198"/>
                    <a:pt x="934" y="244"/>
                  </a:cubicBezTo>
                  <a:lnTo>
                    <a:pt x="5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67"/>
            <p:cNvSpPr/>
            <p:nvPr/>
          </p:nvSpPr>
          <p:spPr>
            <a:xfrm>
              <a:off x="5940364" y="3154661"/>
              <a:ext cx="42442" cy="13073"/>
            </a:xfrm>
            <a:custGeom>
              <a:avLst/>
              <a:gdLst/>
              <a:ahLst/>
              <a:cxnLst/>
              <a:rect l="l" t="t" r="r" b="b"/>
              <a:pathLst>
                <a:path w="922" h="284" extrusionOk="0">
                  <a:moveTo>
                    <a:pt x="507" y="1"/>
                  </a:moveTo>
                  <a:lnTo>
                    <a:pt x="1" y="283"/>
                  </a:lnTo>
                  <a:lnTo>
                    <a:pt x="1" y="283"/>
                  </a:lnTo>
                  <a:lnTo>
                    <a:pt x="507" y="53"/>
                  </a:lnTo>
                  <a:lnTo>
                    <a:pt x="921" y="237"/>
                  </a:lnTo>
                  <a:lnTo>
                    <a:pt x="921" y="237"/>
                  </a:lnTo>
                  <a:lnTo>
                    <a:pt x="507"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67"/>
            <p:cNvSpPr/>
            <p:nvPr/>
          </p:nvSpPr>
          <p:spPr>
            <a:xfrm>
              <a:off x="5996982" y="3156824"/>
              <a:ext cx="55423" cy="24213"/>
            </a:xfrm>
            <a:custGeom>
              <a:avLst/>
              <a:gdLst/>
              <a:ahLst/>
              <a:cxnLst/>
              <a:rect l="l" t="t" r="r" b="b"/>
              <a:pathLst>
                <a:path w="1204" h="526" extrusionOk="0">
                  <a:moveTo>
                    <a:pt x="566" y="0"/>
                  </a:moveTo>
                  <a:cubicBezTo>
                    <a:pt x="370" y="0"/>
                    <a:pt x="182" y="30"/>
                    <a:pt x="0" y="85"/>
                  </a:cubicBezTo>
                  <a:cubicBezTo>
                    <a:pt x="130" y="57"/>
                    <a:pt x="297" y="37"/>
                    <a:pt x="477" y="37"/>
                  </a:cubicBezTo>
                  <a:cubicBezTo>
                    <a:pt x="672" y="37"/>
                    <a:pt x="881" y="60"/>
                    <a:pt x="1072" y="118"/>
                  </a:cubicBezTo>
                  <a:lnTo>
                    <a:pt x="789" y="526"/>
                  </a:lnTo>
                  <a:lnTo>
                    <a:pt x="789" y="526"/>
                  </a:lnTo>
                  <a:lnTo>
                    <a:pt x="1203" y="98"/>
                  </a:lnTo>
                  <a:cubicBezTo>
                    <a:pt x="980" y="32"/>
                    <a:pt x="769" y="0"/>
                    <a:pt x="56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67"/>
            <p:cNvSpPr/>
            <p:nvPr/>
          </p:nvSpPr>
          <p:spPr>
            <a:xfrm>
              <a:off x="6057789" y="3188678"/>
              <a:ext cx="82352" cy="53812"/>
            </a:xfrm>
            <a:custGeom>
              <a:avLst/>
              <a:gdLst/>
              <a:ahLst/>
              <a:cxnLst/>
              <a:rect l="l" t="t" r="r" b="b"/>
              <a:pathLst>
                <a:path w="1789" h="1169" extrusionOk="0">
                  <a:moveTo>
                    <a:pt x="568" y="1"/>
                  </a:moveTo>
                  <a:cubicBezTo>
                    <a:pt x="373" y="1"/>
                    <a:pt x="181" y="37"/>
                    <a:pt x="1" y="90"/>
                  </a:cubicBezTo>
                  <a:cubicBezTo>
                    <a:pt x="110" y="67"/>
                    <a:pt x="244" y="52"/>
                    <a:pt x="389" y="52"/>
                  </a:cubicBezTo>
                  <a:cubicBezTo>
                    <a:pt x="660" y="52"/>
                    <a:pt x="969" y="104"/>
                    <a:pt x="1230" y="254"/>
                  </a:cubicBezTo>
                  <a:cubicBezTo>
                    <a:pt x="1638" y="484"/>
                    <a:pt x="1703" y="760"/>
                    <a:pt x="1329" y="1168"/>
                  </a:cubicBezTo>
                  <a:cubicBezTo>
                    <a:pt x="1743" y="846"/>
                    <a:pt x="1789" y="491"/>
                    <a:pt x="1309" y="202"/>
                  </a:cubicBezTo>
                  <a:cubicBezTo>
                    <a:pt x="1309" y="195"/>
                    <a:pt x="1296" y="195"/>
                    <a:pt x="1296" y="195"/>
                  </a:cubicBezTo>
                  <a:cubicBezTo>
                    <a:pt x="1054" y="54"/>
                    <a:pt x="808" y="1"/>
                    <a:pt x="568"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67"/>
            <p:cNvSpPr/>
            <p:nvPr/>
          </p:nvSpPr>
          <p:spPr>
            <a:xfrm>
              <a:off x="6115006" y="3241797"/>
              <a:ext cx="23016" cy="24904"/>
            </a:xfrm>
            <a:custGeom>
              <a:avLst/>
              <a:gdLst/>
              <a:ahLst/>
              <a:cxnLst/>
              <a:rect l="l" t="t" r="r" b="b"/>
              <a:pathLst>
                <a:path w="500" h="541" extrusionOk="0">
                  <a:moveTo>
                    <a:pt x="79" y="1"/>
                  </a:moveTo>
                  <a:lnTo>
                    <a:pt x="401" y="251"/>
                  </a:lnTo>
                  <a:lnTo>
                    <a:pt x="0" y="540"/>
                  </a:lnTo>
                  <a:lnTo>
                    <a:pt x="0" y="540"/>
                  </a:lnTo>
                  <a:lnTo>
                    <a:pt x="500" y="244"/>
                  </a:lnTo>
                  <a:lnTo>
                    <a:pt x="79"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67"/>
            <p:cNvSpPr/>
            <p:nvPr/>
          </p:nvSpPr>
          <p:spPr>
            <a:xfrm>
              <a:off x="6021195" y="3238206"/>
              <a:ext cx="58415" cy="20300"/>
            </a:xfrm>
            <a:custGeom>
              <a:avLst/>
              <a:gdLst/>
              <a:ahLst/>
              <a:cxnLst/>
              <a:rect l="l" t="t" r="r" b="b"/>
              <a:pathLst>
                <a:path w="1269" h="441" extrusionOk="0">
                  <a:moveTo>
                    <a:pt x="441" y="0"/>
                  </a:moveTo>
                  <a:lnTo>
                    <a:pt x="0" y="441"/>
                  </a:lnTo>
                  <a:lnTo>
                    <a:pt x="473" y="66"/>
                  </a:lnTo>
                  <a:cubicBezTo>
                    <a:pt x="473" y="66"/>
                    <a:pt x="591" y="111"/>
                    <a:pt x="775" y="111"/>
                  </a:cubicBezTo>
                  <a:cubicBezTo>
                    <a:pt x="910" y="111"/>
                    <a:pt x="1082" y="87"/>
                    <a:pt x="1269" y="0"/>
                  </a:cubicBezTo>
                  <a:lnTo>
                    <a:pt x="1269" y="0"/>
                  </a:lnTo>
                  <a:cubicBezTo>
                    <a:pt x="1127" y="59"/>
                    <a:pt x="983" y="84"/>
                    <a:pt x="848" y="84"/>
                  </a:cubicBezTo>
                  <a:cubicBezTo>
                    <a:pt x="696" y="84"/>
                    <a:pt x="555" y="52"/>
                    <a:pt x="44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67"/>
            <p:cNvSpPr/>
            <p:nvPr/>
          </p:nvSpPr>
          <p:spPr>
            <a:xfrm>
              <a:off x="5976406" y="3186422"/>
              <a:ext cx="34524" cy="22188"/>
            </a:xfrm>
            <a:custGeom>
              <a:avLst/>
              <a:gdLst/>
              <a:ahLst/>
              <a:cxnLst/>
              <a:rect l="l" t="t" r="r" b="b"/>
              <a:pathLst>
                <a:path w="750" h="482" extrusionOk="0">
                  <a:moveTo>
                    <a:pt x="316" y="1"/>
                  </a:moveTo>
                  <a:cubicBezTo>
                    <a:pt x="99" y="119"/>
                    <a:pt x="0" y="251"/>
                    <a:pt x="151" y="376"/>
                  </a:cubicBezTo>
                  <a:cubicBezTo>
                    <a:pt x="232" y="449"/>
                    <a:pt x="358" y="481"/>
                    <a:pt x="486" y="481"/>
                  </a:cubicBezTo>
                  <a:cubicBezTo>
                    <a:pt x="578" y="481"/>
                    <a:pt x="670" y="465"/>
                    <a:pt x="750" y="435"/>
                  </a:cubicBezTo>
                  <a:lnTo>
                    <a:pt x="750" y="435"/>
                  </a:lnTo>
                  <a:cubicBezTo>
                    <a:pt x="679" y="455"/>
                    <a:pt x="620" y="463"/>
                    <a:pt x="558" y="463"/>
                  </a:cubicBezTo>
                  <a:cubicBezTo>
                    <a:pt x="539" y="463"/>
                    <a:pt x="520" y="463"/>
                    <a:pt x="500" y="461"/>
                  </a:cubicBezTo>
                  <a:cubicBezTo>
                    <a:pt x="421" y="448"/>
                    <a:pt x="335" y="428"/>
                    <a:pt x="263" y="382"/>
                  </a:cubicBezTo>
                  <a:cubicBezTo>
                    <a:pt x="99" y="284"/>
                    <a:pt x="72" y="152"/>
                    <a:pt x="31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67"/>
            <p:cNvSpPr/>
            <p:nvPr/>
          </p:nvSpPr>
          <p:spPr>
            <a:xfrm>
              <a:off x="5939489" y="3179195"/>
              <a:ext cx="53904" cy="51787"/>
            </a:xfrm>
            <a:custGeom>
              <a:avLst/>
              <a:gdLst/>
              <a:ahLst/>
              <a:cxnLst/>
              <a:rect l="l" t="t" r="r" b="b"/>
              <a:pathLst>
                <a:path w="1171" h="1125" extrusionOk="0">
                  <a:moveTo>
                    <a:pt x="434" y="0"/>
                  </a:moveTo>
                  <a:lnTo>
                    <a:pt x="434" y="0"/>
                  </a:lnTo>
                  <a:cubicBezTo>
                    <a:pt x="7" y="322"/>
                    <a:pt x="0" y="651"/>
                    <a:pt x="480" y="927"/>
                  </a:cubicBezTo>
                  <a:cubicBezTo>
                    <a:pt x="710" y="1059"/>
                    <a:pt x="940" y="1118"/>
                    <a:pt x="1170" y="1124"/>
                  </a:cubicBezTo>
                  <a:cubicBezTo>
                    <a:pt x="809" y="1085"/>
                    <a:pt x="368" y="894"/>
                    <a:pt x="224" y="592"/>
                  </a:cubicBezTo>
                  <a:cubicBezTo>
                    <a:pt x="92" y="309"/>
                    <a:pt x="401" y="33"/>
                    <a:pt x="43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67"/>
            <p:cNvSpPr/>
            <p:nvPr/>
          </p:nvSpPr>
          <p:spPr>
            <a:xfrm>
              <a:off x="6135582" y="3424906"/>
              <a:ext cx="143483" cy="286921"/>
            </a:xfrm>
            <a:custGeom>
              <a:avLst/>
              <a:gdLst/>
              <a:ahLst/>
              <a:cxnLst/>
              <a:rect l="l" t="t" r="r" b="b"/>
              <a:pathLst>
                <a:path w="3117" h="6233" extrusionOk="0">
                  <a:moveTo>
                    <a:pt x="914" y="0"/>
                  </a:moveTo>
                  <a:cubicBezTo>
                    <a:pt x="743" y="441"/>
                    <a:pt x="585" y="1079"/>
                    <a:pt x="414" y="1407"/>
                  </a:cubicBezTo>
                  <a:cubicBezTo>
                    <a:pt x="414" y="1407"/>
                    <a:pt x="368" y="1440"/>
                    <a:pt x="204" y="1670"/>
                  </a:cubicBezTo>
                  <a:cubicBezTo>
                    <a:pt x="118" y="1802"/>
                    <a:pt x="20" y="2019"/>
                    <a:pt x="7" y="2203"/>
                  </a:cubicBezTo>
                  <a:cubicBezTo>
                    <a:pt x="0" y="2393"/>
                    <a:pt x="138" y="4037"/>
                    <a:pt x="303" y="4780"/>
                  </a:cubicBezTo>
                  <a:cubicBezTo>
                    <a:pt x="465" y="5510"/>
                    <a:pt x="938" y="6233"/>
                    <a:pt x="1299" y="6233"/>
                  </a:cubicBezTo>
                  <a:cubicBezTo>
                    <a:pt x="1302" y="6233"/>
                    <a:pt x="1305" y="6233"/>
                    <a:pt x="1308" y="6233"/>
                  </a:cubicBezTo>
                  <a:cubicBezTo>
                    <a:pt x="1499" y="6226"/>
                    <a:pt x="1565" y="6128"/>
                    <a:pt x="1565" y="5983"/>
                  </a:cubicBezTo>
                  <a:cubicBezTo>
                    <a:pt x="1565" y="5832"/>
                    <a:pt x="1525" y="5437"/>
                    <a:pt x="1525" y="5247"/>
                  </a:cubicBezTo>
                  <a:cubicBezTo>
                    <a:pt x="1525" y="4366"/>
                    <a:pt x="1762" y="4129"/>
                    <a:pt x="1933" y="3347"/>
                  </a:cubicBezTo>
                  <a:cubicBezTo>
                    <a:pt x="2097" y="2597"/>
                    <a:pt x="3116" y="770"/>
                    <a:pt x="3116" y="770"/>
                  </a:cubicBezTo>
                  <a:lnTo>
                    <a:pt x="914" y="0"/>
                  </a:ln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67"/>
            <p:cNvSpPr/>
            <p:nvPr/>
          </p:nvSpPr>
          <p:spPr>
            <a:xfrm>
              <a:off x="6091668" y="3554436"/>
              <a:ext cx="179803" cy="238817"/>
            </a:xfrm>
            <a:custGeom>
              <a:avLst/>
              <a:gdLst/>
              <a:ahLst/>
              <a:cxnLst/>
              <a:rect l="l" t="t" r="r" b="b"/>
              <a:pathLst>
                <a:path w="3906" h="5188" extrusionOk="0">
                  <a:moveTo>
                    <a:pt x="165" y="0"/>
                  </a:moveTo>
                  <a:cubicBezTo>
                    <a:pt x="165" y="0"/>
                    <a:pt x="53" y="145"/>
                    <a:pt x="34" y="243"/>
                  </a:cubicBezTo>
                  <a:cubicBezTo>
                    <a:pt x="1" y="401"/>
                    <a:pt x="284" y="980"/>
                    <a:pt x="395" y="1190"/>
                  </a:cubicBezTo>
                  <a:cubicBezTo>
                    <a:pt x="514" y="1407"/>
                    <a:pt x="612" y="1657"/>
                    <a:pt x="514" y="2130"/>
                  </a:cubicBezTo>
                  <a:cubicBezTo>
                    <a:pt x="415" y="2630"/>
                    <a:pt x="560" y="3149"/>
                    <a:pt x="823" y="3616"/>
                  </a:cubicBezTo>
                  <a:cubicBezTo>
                    <a:pt x="1086" y="4083"/>
                    <a:pt x="1598" y="4628"/>
                    <a:pt x="2400" y="5010"/>
                  </a:cubicBezTo>
                  <a:cubicBezTo>
                    <a:pt x="2679" y="5144"/>
                    <a:pt x="2906" y="5187"/>
                    <a:pt x="3083" y="5187"/>
                  </a:cubicBezTo>
                  <a:cubicBezTo>
                    <a:pt x="3419" y="5187"/>
                    <a:pt x="3577" y="5029"/>
                    <a:pt x="3577" y="5029"/>
                  </a:cubicBezTo>
                  <a:cubicBezTo>
                    <a:pt x="3577" y="5029"/>
                    <a:pt x="3906" y="4668"/>
                    <a:pt x="3775" y="4477"/>
                  </a:cubicBezTo>
                  <a:cubicBezTo>
                    <a:pt x="3636" y="4280"/>
                    <a:pt x="165" y="0"/>
                    <a:pt x="165"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67"/>
            <p:cNvSpPr/>
            <p:nvPr/>
          </p:nvSpPr>
          <p:spPr>
            <a:xfrm>
              <a:off x="6099862" y="3489073"/>
              <a:ext cx="174647" cy="288808"/>
            </a:xfrm>
            <a:custGeom>
              <a:avLst/>
              <a:gdLst/>
              <a:ahLst/>
              <a:cxnLst/>
              <a:rect l="l" t="t" r="r" b="b"/>
              <a:pathLst>
                <a:path w="3794" h="6274" extrusionOk="0">
                  <a:moveTo>
                    <a:pt x="1160" y="1"/>
                  </a:moveTo>
                  <a:cubicBezTo>
                    <a:pt x="1134" y="1"/>
                    <a:pt x="1098" y="11"/>
                    <a:pt x="1052" y="53"/>
                  </a:cubicBezTo>
                  <a:cubicBezTo>
                    <a:pt x="1019" y="79"/>
                    <a:pt x="802" y="434"/>
                    <a:pt x="645" y="605"/>
                  </a:cubicBezTo>
                  <a:cubicBezTo>
                    <a:pt x="474" y="796"/>
                    <a:pt x="86" y="1105"/>
                    <a:pt x="0" y="1420"/>
                  </a:cubicBezTo>
                  <a:cubicBezTo>
                    <a:pt x="99" y="2071"/>
                    <a:pt x="612" y="2584"/>
                    <a:pt x="612" y="3175"/>
                  </a:cubicBezTo>
                  <a:cubicBezTo>
                    <a:pt x="612" y="3767"/>
                    <a:pt x="507" y="4451"/>
                    <a:pt x="1302" y="5305"/>
                  </a:cubicBezTo>
                  <a:cubicBezTo>
                    <a:pt x="1954" y="6001"/>
                    <a:pt x="2689" y="6274"/>
                    <a:pt x="3139" y="6274"/>
                  </a:cubicBezTo>
                  <a:cubicBezTo>
                    <a:pt x="3242" y="6274"/>
                    <a:pt x="3331" y="6259"/>
                    <a:pt x="3399" y="6232"/>
                  </a:cubicBezTo>
                  <a:cubicBezTo>
                    <a:pt x="3767" y="6094"/>
                    <a:pt x="3794" y="5739"/>
                    <a:pt x="3432" y="4996"/>
                  </a:cubicBezTo>
                  <a:cubicBezTo>
                    <a:pt x="3044" y="4208"/>
                    <a:pt x="2965" y="2603"/>
                    <a:pt x="2965" y="2603"/>
                  </a:cubicBezTo>
                  <a:cubicBezTo>
                    <a:pt x="2959" y="2380"/>
                    <a:pt x="2965" y="2150"/>
                    <a:pt x="2979" y="1926"/>
                  </a:cubicBezTo>
                  <a:cubicBezTo>
                    <a:pt x="2998" y="1716"/>
                    <a:pt x="3097" y="1492"/>
                    <a:pt x="3156" y="1289"/>
                  </a:cubicBezTo>
                  <a:cubicBezTo>
                    <a:pt x="3176" y="1190"/>
                    <a:pt x="3202" y="1085"/>
                    <a:pt x="3163" y="986"/>
                  </a:cubicBezTo>
                  <a:cubicBezTo>
                    <a:pt x="3123" y="894"/>
                    <a:pt x="3031" y="828"/>
                    <a:pt x="2939" y="776"/>
                  </a:cubicBezTo>
                  <a:cubicBezTo>
                    <a:pt x="2801" y="690"/>
                    <a:pt x="2650" y="605"/>
                    <a:pt x="2499" y="546"/>
                  </a:cubicBezTo>
                  <a:cubicBezTo>
                    <a:pt x="2406" y="519"/>
                    <a:pt x="2304" y="498"/>
                    <a:pt x="2205" y="498"/>
                  </a:cubicBezTo>
                  <a:cubicBezTo>
                    <a:pt x="2135" y="498"/>
                    <a:pt x="2068" y="508"/>
                    <a:pt x="2006" y="533"/>
                  </a:cubicBezTo>
                  <a:cubicBezTo>
                    <a:pt x="1887" y="572"/>
                    <a:pt x="1789" y="644"/>
                    <a:pt x="1677" y="671"/>
                  </a:cubicBezTo>
                  <a:cubicBezTo>
                    <a:pt x="1646" y="678"/>
                    <a:pt x="1614" y="682"/>
                    <a:pt x="1581" y="682"/>
                  </a:cubicBezTo>
                  <a:cubicBezTo>
                    <a:pt x="1450" y="682"/>
                    <a:pt x="1316" y="621"/>
                    <a:pt x="1236" y="526"/>
                  </a:cubicBezTo>
                  <a:cubicBezTo>
                    <a:pt x="1092" y="342"/>
                    <a:pt x="1138" y="204"/>
                    <a:pt x="1184" y="105"/>
                  </a:cubicBezTo>
                  <a:cubicBezTo>
                    <a:pt x="1157" y="99"/>
                    <a:pt x="1197" y="7"/>
                    <a:pt x="1197" y="7"/>
                  </a:cubicBezTo>
                  <a:cubicBezTo>
                    <a:pt x="1187" y="4"/>
                    <a:pt x="1175" y="1"/>
                    <a:pt x="1160"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67"/>
            <p:cNvSpPr/>
            <p:nvPr/>
          </p:nvSpPr>
          <p:spPr>
            <a:xfrm>
              <a:off x="6138896" y="3678949"/>
              <a:ext cx="137131" cy="100581"/>
            </a:xfrm>
            <a:custGeom>
              <a:avLst/>
              <a:gdLst/>
              <a:ahLst/>
              <a:cxnLst/>
              <a:rect l="l" t="t" r="r" b="b"/>
              <a:pathLst>
                <a:path w="2979" h="2185" extrusionOk="0">
                  <a:moveTo>
                    <a:pt x="1154" y="1"/>
                  </a:moveTo>
                  <a:cubicBezTo>
                    <a:pt x="380" y="1"/>
                    <a:pt x="0" y="523"/>
                    <a:pt x="0" y="523"/>
                  </a:cubicBezTo>
                  <a:cubicBezTo>
                    <a:pt x="0" y="523"/>
                    <a:pt x="145" y="1115"/>
                    <a:pt x="868" y="1628"/>
                  </a:cubicBezTo>
                  <a:cubicBezTo>
                    <a:pt x="1429" y="2017"/>
                    <a:pt x="1850" y="2184"/>
                    <a:pt x="2224" y="2184"/>
                  </a:cubicBezTo>
                  <a:cubicBezTo>
                    <a:pt x="2337" y="2184"/>
                    <a:pt x="2445" y="2169"/>
                    <a:pt x="2551" y="2140"/>
                  </a:cubicBezTo>
                  <a:cubicBezTo>
                    <a:pt x="2979" y="2029"/>
                    <a:pt x="2900" y="1378"/>
                    <a:pt x="2775" y="1016"/>
                  </a:cubicBezTo>
                  <a:cubicBezTo>
                    <a:pt x="2670" y="707"/>
                    <a:pt x="2413" y="168"/>
                    <a:pt x="1440" y="23"/>
                  </a:cubicBezTo>
                  <a:cubicBezTo>
                    <a:pt x="1340" y="8"/>
                    <a:pt x="1244" y="1"/>
                    <a:pt x="1154"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67"/>
            <p:cNvSpPr/>
            <p:nvPr/>
          </p:nvSpPr>
          <p:spPr>
            <a:xfrm>
              <a:off x="6165824" y="3563182"/>
              <a:ext cx="73284" cy="28218"/>
            </a:xfrm>
            <a:custGeom>
              <a:avLst/>
              <a:gdLst/>
              <a:ahLst/>
              <a:cxnLst/>
              <a:rect l="l" t="t" r="r" b="b"/>
              <a:pathLst>
                <a:path w="1592" h="613" extrusionOk="0">
                  <a:moveTo>
                    <a:pt x="418" y="1"/>
                  </a:moveTo>
                  <a:cubicBezTo>
                    <a:pt x="262" y="1"/>
                    <a:pt x="139" y="19"/>
                    <a:pt x="79" y="40"/>
                  </a:cubicBezTo>
                  <a:cubicBezTo>
                    <a:pt x="27" y="53"/>
                    <a:pt x="1" y="113"/>
                    <a:pt x="20" y="165"/>
                  </a:cubicBezTo>
                  <a:cubicBezTo>
                    <a:pt x="27" y="178"/>
                    <a:pt x="47" y="198"/>
                    <a:pt x="60" y="205"/>
                  </a:cubicBezTo>
                  <a:cubicBezTo>
                    <a:pt x="78" y="214"/>
                    <a:pt x="100" y="223"/>
                    <a:pt x="123" y="223"/>
                  </a:cubicBezTo>
                  <a:cubicBezTo>
                    <a:pt x="133" y="223"/>
                    <a:pt x="142" y="222"/>
                    <a:pt x="152" y="218"/>
                  </a:cubicBezTo>
                  <a:cubicBezTo>
                    <a:pt x="199" y="205"/>
                    <a:pt x="300" y="192"/>
                    <a:pt x="429" y="192"/>
                  </a:cubicBezTo>
                  <a:cubicBezTo>
                    <a:pt x="749" y="192"/>
                    <a:pt x="1245" y="270"/>
                    <a:pt x="1526" y="612"/>
                  </a:cubicBezTo>
                  <a:cubicBezTo>
                    <a:pt x="1592" y="573"/>
                    <a:pt x="1592" y="494"/>
                    <a:pt x="1532" y="362"/>
                  </a:cubicBezTo>
                  <a:cubicBezTo>
                    <a:pt x="1204" y="78"/>
                    <a:pt x="741" y="1"/>
                    <a:pt x="418"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67"/>
            <p:cNvSpPr/>
            <p:nvPr/>
          </p:nvSpPr>
          <p:spPr>
            <a:xfrm>
              <a:off x="6167942" y="3590847"/>
              <a:ext cx="70568" cy="26883"/>
            </a:xfrm>
            <a:custGeom>
              <a:avLst/>
              <a:gdLst/>
              <a:ahLst/>
              <a:cxnLst/>
              <a:rect l="l" t="t" r="r" b="b"/>
              <a:pathLst>
                <a:path w="1533" h="584" extrusionOk="0">
                  <a:moveTo>
                    <a:pt x="413" y="1"/>
                  </a:moveTo>
                  <a:cubicBezTo>
                    <a:pt x="258" y="1"/>
                    <a:pt x="135" y="18"/>
                    <a:pt x="73" y="37"/>
                  </a:cubicBezTo>
                  <a:cubicBezTo>
                    <a:pt x="20" y="57"/>
                    <a:pt x="1" y="110"/>
                    <a:pt x="14" y="162"/>
                  </a:cubicBezTo>
                  <a:cubicBezTo>
                    <a:pt x="20" y="176"/>
                    <a:pt x="40" y="195"/>
                    <a:pt x="53" y="208"/>
                  </a:cubicBezTo>
                  <a:cubicBezTo>
                    <a:pt x="73" y="223"/>
                    <a:pt x="96" y="231"/>
                    <a:pt x="121" y="231"/>
                  </a:cubicBezTo>
                  <a:cubicBezTo>
                    <a:pt x="129" y="231"/>
                    <a:pt x="137" y="230"/>
                    <a:pt x="145" y="228"/>
                  </a:cubicBezTo>
                  <a:cubicBezTo>
                    <a:pt x="194" y="212"/>
                    <a:pt x="301" y="197"/>
                    <a:pt x="438" y="197"/>
                  </a:cubicBezTo>
                  <a:cubicBezTo>
                    <a:pt x="747" y="197"/>
                    <a:pt x="1208" y="273"/>
                    <a:pt x="1486" y="583"/>
                  </a:cubicBezTo>
                  <a:cubicBezTo>
                    <a:pt x="1532" y="498"/>
                    <a:pt x="1506" y="366"/>
                    <a:pt x="1467" y="307"/>
                  </a:cubicBezTo>
                  <a:cubicBezTo>
                    <a:pt x="1148" y="67"/>
                    <a:pt x="719" y="1"/>
                    <a:pt x="413"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67"/>
            <p:cNvSpPr/>
            <p:nvPr/>
          </p:nvSpPr>
          <p:spPr>
            <a:xfrm>
              <a:off x="6172499" y="3647142"/>
              <a:ext cx="73560" cy="32591"/>
            </a:xfrm>
            <a:custGeom>
              <a:avLst/>
              <a:gdLst/>
              <a:ahLst/>
              <a:cxnLst/>
              <a:rect l="l" t="t" r="r" b="b"/>
              <a:pathLst>
                <a:path w="1598" h="708" extrusionOk="0">
                  <a:moveTo>
                    <a:pt x="419" y="0"/>
                  </a:moveTo>
                  <a:cubicBezTo>
                    <a:pt x="263" y="0"/>
                    <a:pt x="137" y="18"/>
                    <a:pt x="73" y="37"/>
                  </a:cubicBezTo>
                  <a:cubicBezTo>
                    <a:pt x="20" y="57"/>
                    <a:pt x="0" y="116"/>
                    <a:pt x="13" y="162"/>
                  </a:cubicBezTo>
                  <a:cubicBezTo>
                    <a:pt x="20" y="182"/>
                    <a:pt x="40" y="195"/>
                    <a:pt x="53" y="208"/>
                  </a:cubicBezTo>
                  <a:cubicBezTo>
                    <a:pt x="73" y="223"/>
                    <a:pt x="96" y="230"/>
                    <a:pt x="120" y="230"/>
                  </a:cubicBezTo>
                  <a:cubicBezTo>
                    <a:pt x="128" y="230"/>
                    <a:pt x="137" y="230"/>
                    <a:pt x="145" y="228"/>
                  </a:cubicBezTo>
                  <a:cubicBezTo>
                    <a:pt x="193" y="209"/>
                    <a:pt x="303" y="192"/>
                    <a:pt x="444" y="192"/>
                  </a:cubicBezTo>
                  <a:cubicBezTo>
                    <a:pt x="790" y="192"/>
                    <a:pt x="1320" y="293"/>
                    <a:pt x="1571" y="708"/>
                  </a:cubicBezTo>
                  <a:cubicBezTo>
                    <a:pt x="1598" y="590"/>
                    <a:pt x="1571" y="465"/>
                    <a:pt x="1512" y="346"/>
                  </a:cubicBezTo>
                  <a:cubicBezTo>
                    <a:pt x="1186" y="73"/>
                    <a:pt x="738" y="0"/>
                    <a:pt x="419"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67"/>
            <p:cNvSpPr/>
            <p:nvPr/>
          </p:nvSpPr>
          <p:spPr>
            <a:xfrm>
              <a:off x="6170381" y="3619017"/>
              <a:ext cx="70844" cy="27758"/>
            </a:xfrm>
            <a:custGeom>
              <a:avLst/>
              <a:gdLst/>
              <a:ahLst/>
              <a:cxnLst/>
              <a:rect l="l" t="t" r="r" b="b"/>
              <a:pathLst>
                <a:path w="1539" h="603" extrusionOk="0">
                  <a:moveTo>
                    <a:pt x="417" y="0"/>
                  </a:moveTo>
                  <a:cubicBezTo>
                    <a:pt x="263" y="0"/>
                    <a:pt x="141" y="17"/>
                    <a:pt x="79" y="37"/>
                  </a:cubicBezTo>
                  <a:cubicBezTo>
                    <a:pt x="26" y="50"/>
                    <a:pt x="0" y="109"/>
                    <a:pt x="20" y="155"/>
                  </a:cubicBezTo>
                  <a:cubicBezTo>
                    <a:pt x="20" y="182"/>
                    <a:pt x="33" y="201"/>
                    <a:pt x="53" y="208"/>
                  </a:cubicBezTo>
                  <a:cubicBezTo>
                    <a:pt x="71" y="217"/>
                    <a:pt x="93" y="226"/>
                    <a:pt x="116" y="226"/>
                  </a:cubicBezTo>
                  <a:cubicBezTo>
                    <a:pt x="126" y="226"/>
                    <a:pt x="135" y="225"/>
                    <a:pt x="145" y="221"/>
                  </a:cubicBezTo>
                  <a:cubicBezTo>
                    <a:pt x="193" y="208"/>
                    <a:pt x="294" y="195"/>
                    <a:pt x="423" y="195"/>
                  </a:cubicBezTo>
                  <a:cubicBezTo>
                    <a:pt x="738" y="195"/>
                    <a:pt x="1221" y="271"/>
                    <a:pt x="1506" y="602"/>
                  </a:cubicBezTo>
                  <a:cubicBezTo>
                    <a:pt x="1539" y="517"/>
                    <a:pt x="1532" y="418"/>
                    <a:pt x="1473" y="306"/>
                  </a:cubicBezTo>
                  <a:cubicBezTo>
                    <a:pt x="1150" y="66"/>
                    <a:pt x="722" y="0"/>
                    <a:pt x="41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67"/>
            <p:cNvSpPr/>
            <p:nvPr/>
          </p:nvSpPr>
          <p:spPr>
            <a:xfrm>
              <a:off x="6184881" y="3588315"/>
              <a:ext cx="230669" cy="299119"/>
            </a:xfrm>
            <a:custGeom>
              <a:avLst/>
              <a:gdLst/>
              <a:ahLst/>
              <a:cxnLst/>
              <a:rect l="l" t="t" r="r" b="b"/>
              <a:pathLst>
                <a:path w="5011" h="6498" extrusionOk="0">
                  <a:moveTo>
                    <a:pt x="2670" y="0"/>
                  </a:moveTo>
                  <a:lnTo>
                    <a:pt x="1" y="1204"/>
                  </a:lnTo>
                  <a:cubicBezTo>
                    <a:pt x="139" y="1578"/>
                    <a:pt x="448" y="2794"/>
                    <a:pt x="546" y="3189"/>
                  </a:cubicBezTo>
                  <a:cubicBezTo>
                    <a:pt x="546" y="3189"/>
                    <a:pt x="540" y="3412"/>
                    <a:pt x="546" y="3498"/>
                  </a:cubicBezTo>
                  <a:cubicBezTo>
                    <a:pt x="566" y="3669"/>
                    <a:pt x="533" y="3807"/>
                    <a:pt x="665" y="3952"/>
                  </a:cubicBezTo>
                  <a:cubicBezTo>
                    <a:pt x="796" y="4103"/>
                    <a:pt x="947" y="4241"/>
                    <a:pt x="1092" y="4379"/>
                  </a:cubicBezTo>
                  <a:cubicBezTo>
                    <a:pt x="1493" y="4754"/>
                    <a:pt x="2118" y="5740"/>
                    <a:pt x="2788" y="6187"/>
                  </a:cubicBezTo>
                  <a:cubicBezTo>
                    <a:pt x="3114" y="6409"/>
                    <a:pt x="3559" y="6497"/>
                    <a:pt x="3959" y="6497"/>
                  </a:cubicBezTo>
                  <a:cubicBezTo>
                    <a:pt x="4373" y="6497"/>
                    <a:pt x="4738" y="6403"/>
                    <a:pt x="4872" y="6266"/>
                  </a:cubicBezTo>
                  <a:cubicBezTo>
                    <a:pt x="5010" y="6128"/>
                    <a:pt x="4991" y="6003"/>
                    <a:pt x="4892" y="5898"/>
                  </a:cubicBezTo>
                  <a:cubicBezTo>
                    <a:pt x="4774" y="5773"/>
                    <a:pt x="4465" y="5510"/>
                    <a:pt x="4320" y="5358"/>
                  </a:cubicBezTo>
                  <a:cubicBezTo>
                    <a:pt x="3682" y="4694"/>
                    <a:pt x="2907" y="4234"/>
                    <a:pt x="2854" y="3215"/>
                  </a:cubicBezTo>
                  <a:cubicBezTo>
                    <a:pt x="2769" y="1821"/>
                    <a:pt x="2670" y="0"/>
                    <a:pt x="2670" y="0"/>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67"/>
            <p:cNvSpPr/>
            <p:nvPr/>
          </p:nvSpPr>
          <p:spPr>
            <a:xfrm>
              <a:off x="6201821" y="3818007"/>
              <a:ext cx="280890" cy="134461"/>
            </a:xfrm>
            <a:custGeom>
              <a:avLst/>
              <a:gdLst/>
              <a:ahLst/>
              <a:cxnLst/>
              <a:rect l="l" t="t" r="r" b="b"/>
              <a:pathLst>
                <a:path w="6102" h="2921" extrusionOk="0">
                  <a:moveTo>
                    <a:pt x="7" y="0"/>
                  </a:moveTo>
                  <a:cubicBezTo>
                    <a:pt x="7" y="0"/>
                    <a:pt x="1" y="191"/>
                    <a:pt x="54" y="290"/>
                  </a:cubicBezTo>
                  <a:cubicBezTo>
                    <a:pt x="126" y="434"/>
                    <a:pt x="718" y="750"/>
                    <a:pt x="948" y="861"/>
                  </a:cubicBezTo>
                  <a:cubicBezTo>
                    <a:pt x="1178" y="973"/>
                    <a:pt x="1421" y="1124"/>
                    <a:pt x="1638" y="1578"/>
                  </a:cubicBezTo>
                  <a:cubicBezTo>
                    <a:pt x="1868" y="2065"/>
                    <a:pt x="2315" y="2406"/>
                    <a:pt x="2834" y="2637"/>
                  </a:cubicBezTo>
                  <a:cubicBezTo>
                    <a:pt x="3198" y="2798"/>
                    <a:pt x="3688" y="2920"/>
                    <a:pt x="4266" y="2920"/>
                  </a:cubicBezTo>
                  <a:cubicBezTo>
                    <a:pt x="4512" y="2920"/>
                    <a:pt x="4775" y="2898"/>
                    <a:pt x="5050" y="2847"/>
                  </a:cubicBezTo>
                  <a:cubicBezTo>
                    <a:pt x="5977" y="2669"/>
                    <a:pt x="6049" y="2137"/>
                    <a:pt x="6049" y="2137"/>
                  </a:cubicBezTo>
                  <a:cubicBezTo>
                    <a:pt x="6049" y="2137"/>
                    <a:pt x="6102" y="1637"/>
                    <a:pt x="5872" y="1552"/>
                  </a:cubicBezTo>
                  <a:cubicBezTo>
                    <a:pt x="5642" y="1473"/>
                    <a:pt x="8" y="0"/>
                    <a:pt x="7"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67"/>
            <p:cNvSpPr/>
            <p:nvPr/>
          </p:nvSpPr>
          <p:spPr>
            <a:xfrm>
              <a:off x="6196987" y="3709974"/>
              <a:ext cx="287565" cy="224454"/>
            </a:xfrm>
            <a:custGeom>
              <a:avLst/>
              <a:gdLst/>
              <a:ahLst/>
              <a:cxnLst/>
              <a:rect l="l" t="t" r="r" b="b"/>
              <a:pathLst>
                <a:path w="6247" h="4876" extrusionOk="0">
                  <a:moveTo>
                    <a:pt x="2304" y="1"/>
                  </a:moveTo>
                  <a:cubicBezTo>
                    <a:pt x="2260" y="1"/>
                    <a:pt x="2217" y="4"/>
                    <a:pt x="2177" y="7"/>
                  </a:cubicBezTo>
                  <a:cubicBezTo>
                    <a:pt x="2006" y="20"/>
                    <a:pt x="1822" y="40"/>
                    <a:pt x="1657" y="86"/>
                  </a:cubicBezTo>
                  <a:cubicBezTo>
                    <a:pt x="1493" y="138"/>
                    <a:pt x="1329" y="237"/>
                    <a:pt x="1230" y="375"/>
                  </a:cubicBezTo>
                  <a:cubicBezTo>
                    <a:pt x="1158" y="480"/>
                    <a:pt x="1125" y="605"/>
                    <a:pt x="1039" y="697"/>
                  </a:cubicBezTo>
                  <a:cubicBezTo>
                    <a:pt x="960" y="796"/>
                    <a:pt x="832" y="854"/>
                    <a:pt x="704" y="854"/>
                  </a:cubicBezTo>
                  <a:cubicBezTo>
                    <a:pt x="662" y="854"/>
                    <a:pt x="620" y="848"/>
                    <a:pt x="579" y="835"/>
                  </a:cubicBezTo>
                  <a:cubicBezTo>
                    <a:pt x="343" y="769"/>
                    <a:pt x="297" y="631"/>
                    <a:pt x="270" y="513"/>
                  </a:cubicBezTo>
                  <a:cubicBezTo>
                    <a:pt x="270" y="514"/>
                    <a:pt x="270" y="514"/>
                    <a:pt x="270" y="514"/>
                  </a:cubicBezTo>
                  <a:cubicBezTo>
                    <a:pt x="267" y="514"/>
                    <a:pt x="244" y="428"/>
                    <a:pt x="244" y="428"/>
                  </a:cubicBezTo>
                  <a:cubicBezTo>
                    <a:pt x="224" y="434"/>
                    <a:pt x="172" y="447"/>
                    <a:pt x="145" y="559"/>
                  </a:cubicBezTo>
                  <a:cubicBezTo>
                    <a:pt x="139" y="599"/>
                    <a:pt x="178" y="1026"/>
                    <a:pt x="159" y="1269"/>
                  </a:cubicBezTo>
                  <a:cubicBezTo>
                    <a:pt x="132" y="1532"/>
                    <a:pt x="1" y="2025"/>
                    <a:pt x="112" y="2347"/>
                  </a:cubicBezTo>
                  <a:cubicBezTo>
                    <a:pt x="606" y="2834"/>
                    <a:pt x="1375" y="2946"/>
                    <a:pt x="1743" y="3452"/>
                  </a:cubicBezTo>
                  <a:cubicBezTo>
                    <a:pt x="2111" y="3951"/>
                    <a:pt x="2459" y="4582"/>
                    <a:pt x="3663" y="4806"/>
                  </a:cubicBezTo>
                  <a:cubicBezTo>
                    <a:pt x="3918" y="4854"/>
                    <a:pt x="4160" y="4875"/>
                    <a:pt x="4385" y="4875"/>
                  </a:cubicBezTo>
                  <a:cubicBezTo>
                    <a:pt x="5234" y="4875"/>
                    <a:pt x="5846" y="4577"/>
                    <a:pt x="6023" y="4306"/>
                  </a:cubicBezTo>
                  <a:cubicBezTo>
                    <a:pt x="6246" y="3965"/>
                    <a:pt x="6049" y="3649"/>
                    <a:pt x="5267" y="3241"/>
                  </a:cubicBezTo>
                  <a:cubicBezTo>
                    <a:pt x="4445" y="2814"/>
                    <a:pt x="3360" y="1519"/>
                    <a:pt x="3360" y="1519"/>
                  </a:cubicBezTo>
                  <a:cubicBezTo>
                    <a:pt x="3216" y="1335"/>
                    <a:pt x="3071" y="1138"/>
                    <a:pt x="2946" y="940"/>
                  </a:cubicBezTo>
                  <a:cubicBezTo>
                    <a:pt x="2828" y="756"/>
                    <a:pt x="2775" y="506"/>
                    <a:pt x="2683" y="303"/>
                  </a:cubicBezTo>
                  <a:cubicBezTo>
                    <a:pt x="2644" y="204"/>
                    <a:pt x="2598" y="99"/>
                    <a:pt x="2499" y="46"/>
                  </a:cubicBezTo>
                  <a:cubicBezTo>
                    <a:pt x="2442" y="10"/>
                    <a:pt x="2373" y="1"/>
                    <a:pt x="2304"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67"/>
            <p:cNvSpPr/>
            <p:nvPr/>
          </p:nvSpPr>
          <p:spPr>
            <a:xfrm>
              <a:off x="6328959" y="3847375"/>
              <a:ext cx="160101" cy="89027"/>
            </a:xfrm>
            <a:custGeom>
              <a:avLst/>
              <a:gdLst/>
              <a:ahLst/>
              <a:cxnLst/>
              <a:rect l="l" t="t" r="r" b="b"/>
              <a:pathLst>
                <a:path w="3478" h="1934" extrusionOk="0">
                  <a:moveTo>
                    <a:pt x="1841" y="0"/>
                  </a:moveTo>
                  <a:cubicBezTo>
                    <a:pt x="1586" y="0"/>
                    <a:pt x="1281" y="66"/>
                    <a:pt x="920" y="250"/>
                  </a:cubicBezTo>
                  <a:cubicBezTo>
                    <a:pt x="0" y="717"/>
                    <a:pt x="20" y="1551"/>
                    <a:pt x="20" y="1551"/>
                  </a:cubicBezTo>
                  <a:cubicBezTo>
                    <a:pt x="20" y="1551"/>
                    <a:pt x="470" y="1934"/>
                    <a:pt x="1353" y="1934"/>
                  </a:cubicBezTo>
                  <a:cubicBezTo>
                    <a:pt x="1382" y="1934"/>
                    <a:pt x="1410" y="1934"/>
                    <a:pt x="1440" y="1933"/>
                  </a:cubicBezTo>
                  <a:cubicBezTo>
                    <a:pt x="2373" y="1920"/>
                    <a:pt x="2880" y="1729"/>
                    <a:pt x="3189" y="1341"/>
                  </a:cubicBezTo>
                  <a:cubicBezTo>
                    <a:pt x="3478" y="993"/>
                    <a:pt x="2998" y="500"/>
                    <a:pt x="2669" y="270"/>
                  </a:cubicBezTo>
                  <a:cubicBezTo>
                    <a:pt x="2502" y="154"/>
                    <a:pt x="2231" y="0"/>
                    <a:pt x="184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67"/>
            <p:cNvSpPr/>
            <p:nvPr/>
          </p:nvSpPr>
          <p:spPr>
            <a:xfrm>
              <a:off x="6266587" y="3755452"/>
              <a:ext cx="76000" cy="35675"/>
            </a:xfrm>
            <a:custGeom>
              <a:avLst/>
              <a:gdLst/>
              <a:ahLst/>
              <a:cxnLst/>
              <a:rect l="l" t="t" r="r" b="b"/>
              <a:pathLst>
                <a:path w="1651" h="775" extrusionOk="0">
                  <a:moveTo>
                    <a:pt x="1352" y="0"/>
                  </a:moveTo>
                  <a:cubicBezTo>
                    <a:pt x="723" y="0"/>
                    <a:pt x="152" y="468"/>
                    <a:pt x="34" y="630"/>
                  </a:cubicBezTo>
                  <a:cubicBezTo>
                    <a:pt x="1" y="669"/>
                    <a:pt x="7" y="735"/>
                    <a:pt x="60" y="768"/>
                  </a:cubicBezTo>
                  <a:cubicBezTo>
                    <a:pt x="80" y="768"/>
                    <a:pt x="106" y="774"/>
                    <a:pt x="126" y="774"/>
                  </a:cubicBezTo>
                  <a:cubicBezTo>
                    <a:pt x="159" y="774"/>
                    <a:pt x="191" y="761"/>
                    <a:pt x="205" y="735"/>
                  </a:cubicBezTo>
                  <a:cubicBezTo>
                    <a:pt x="295" y="616"/>
                    <a:pt x="807" y="193"/>
                    <a:pt x="1355" y="193"/>
                  </a:cubicBezTo>
                  <a:cubicBezTo>
                    <a:pt x="1442" y="193"/>
                    <a:pt x="1530" y="204"/>
                    <a:pt x="1618" y="228"/>
                  </a:cubicBezTo>
                  <a:cubicBezTo>
                    <a:pt x="1651" y="150"/>
                    <a:pt x="1592" y="77"/>
                    <a:pt x="1460" y="5"/>
                  </a:cubicBezTo>
                  <a:cubicBezTo>
                    <a:pt x="1424" y="2"/>
                    <a:pt x="1388" y="0"/>
                    <a:pt x="135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67"/>
            <p:cNvSpPr/>
            <p:nvPr/>
          </p:nvSpPr>
          <p:spPr>
            <a:xfrm>
              <a:off x="6286288" y="3777132"/>
              <a:ext cx="71765" cy="36089"/>
            </a:xfrm>
            <a:custGeom>
              <a:avLst/>
              <a:gdLst/>
              <a:ahLst/>
              <a:cxnLst/>
              <a:rect l="l" t="t" r="r" b="b"/>
              <a:pathLst>
                <a:path w="1559" h="784" extrusionOk="0">
                  <a:moveTo>
                    <a:pt x="1367" y="1"/>
                  </a:moveTo>
                  <a:cubicBezTo>
                    <a:pt x="728" y="1"/>
                    <a:pt x="144" y="462"/>
                    <a:pt x="33" y="625"/>
                  </a:cubicBezTo>
                  <a:cubicBezTo>
                    <a:pt x="0" y="665"/>
                    <a:pt x="7" y="730"/>
                    <a:pt x="59" y="763"/>
                  </a:cubicBezTo>
                  <a:cubicBezTo>
                    <a:pt x="72" y="783"/>
                    <a:pt x="99" y="783"/>
                    <a:pt x="125" y="783"/>
                  </a:cubicBezTo>
                  <a:cubicBezTo>
                    <a:pt x="151" y="783"/>
                    <a:pt x="184" y="763"/>
                    <a:pt x="204" y="744"/>
                  </a:cubicBezTo>
                  <a:cubicBezTo>
                    <a:pt x="292" y="626"/>
                    <a:pt x="805" y="205"/>
                    <a:pt x="1358" y="205"/>
                  </a:cubicBezTo>
                  <a:cubicBezTo>
                    <a:pt x="1424" y="205"/>
                    <a:pt x="1491" y="211"/>
                    <a:pt x="1558" y="224"/>
                  </a:cubicBezTo>
                  <a:cubicBezTo>
                    <a:pt x="1552" y="126"/>
                    <a:pt x="1446" y="27"/>
                    <a:pt x="1381" y="1"/>
                  </a:cubicBezTo>
                  <a:cubicBezTo>
                    <a:pt x="1376" y="1"/>
                    <a:pt x="1372" y="1"/>
                    <a:pt x="136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67"/>
            <p:cNvSpPr/>
            <p:nvPr/>
          </p:nvSpPr>
          <p:spPr>
            <a:xfrm>
              <a:off x="6324724" y="3821782"/>
              <a:ext cx="79636" cy="35905"/>
            </a:xfrm>
            <a:custGeom>
              <a:avLst/>
              <a:gdLst/>
              <a:ahLst/>
              <a:cxnLst/>
              <a:rect l="l" t="t" r="r" b="b"/>
              <a:pathLst>
                <a:path w="1730" h="780" extrusionOk="0">
                  <a:moveTo>
                    <a:pt x="1352" y="1"/>
                  </a:moveTo>
                  <a:cubicBezTo>
                    <a:pt x="722" y="1"/>
                    <a:pt x="152" y="458"/>
                    <a:pt x="33" y="622"/>
                  </a:cubicBezTo>
                  <a:cubicBezTo>
                    <a:pt x="0" y="668"/>
                    <a:pt x="13" y="733"/>
                    <a:pt x="59" y="766"/>
                  </a:cubicBezTo>
                  <a:cubicBezTo>
                    <a:pt x="79" y="779"/>
                    <a:pt x="99" y="779"/>
                    <a:pt x="125" y="779"/>
                  </a:cubicBezTo>
                  <a:cubicBezTo>
                    <a:pt x="158" y="779"/>
                    <a:pt x="191" y="766"/>
                    <a:pt x="204" y="740"/>
                  </a:cubicBezTo>
                  <a:cubicBezTo>
                    <a:pt x="301" y="621"/>
                    <a:pt x="812" y="200"/>
                    <a:pt x="1366" y="200"/>
                  </a:cubicBezTo>
                  <a:cubicBezTo>
                    <a:pt x="1486" y="200"/>
                    <a:pt x="1609" y="220"/>
                    <a:pt x="1729" y="267"/>
                  </a:cubicBezTo>
                  <a:cubicBezTo>
                    <a:pt x="1670" y="148"/>
                    <a:pt x="1578" y="69"/>
                    <a:pt x="1440" y="4"/>
                  </a:cubicBezTo>
                  <a:cubicBezTo>
                    <a:pt x="1410" y="2"/>
                    <a:pt x="1381" y="1"/>
                    <a:pt x="135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67"/>
            <p:cNvSpPr/>
            <p:nvPr/>
          </p:nvSpPr>
          <p:spPr>
            <a:xfrm>
              <a:off x="6305621" y="3799825"/>
              <a:ext cx="73284" cy="35905"/>
            </a:xfrm>
            <a:custGeom>
              <a:avLst/>
              <a:gdLst/>
              <a:ahLst/>
              <a:cxnLst/>
              <a:rect l="l" t="t" r="r" b="b"/>
              <a:pathLst>
                <a:path w="1592" h="780" extrusionOk="0">
                  <a:moveTo>
                    <a:pt x="1362" y="1"/>
                  </a:moveTo>
                  <a:cubicBezTo>
                    <a:pt x="729" y="1"/>
                    <a:pt x="145" y="462"/>
                    <a:pt x="34" y="625"/>
                  </a:cubicBezTo>
                  <a:cubicBezTo>
                    <a:pt x="1" y="665"/>
                    <a:pt x="7" y="731"/>
                    <a:pt x="53" y="763"/>
                  </a:cubicBezTo>
                  <a:cubicBezTo>
                    <a:pt x="73" y="773"/>
                    <a:pt x="88" y="779"/>
                    <a:pt x="103" y="779"/>
                  </a:cubicBezTo>
                  <a:cubicBezTo>
                    <a:pt x="109" y="779"/>
                    <a:pt x="114" y="778"/>
                    <a:pt x="119" y="777"/>
                  </a:cubicBezTo>
                  <a:cubicBezTo>
                    <a:pt x="152" y="777"/>
                    <a:pt x="185" y="757"/>
                    <a:pt x="205" y="731"/>
                  </a:cubicBezTo>
                  <a:cubicBezTo>
                    <a:pt x="296" y="610"/>
                    <a:pt x="803" y="195"/>
                    <a:pt x="1349" y="195"/>
                  </a:cubicBezTo>
                  <a:cubicBezTo>
                    <a:pt x="1430" y="195"/>
                    <a:pt x="1511" y="204"/>
                    <a:pt x="1592" y="224"/>
                  </a:cubicBezTo>
                  <a:cubicBezTo>
                    <a:pt x="1566" y="132"/>
                    <a:pt x="1500" y="53"/>
                    <a:pt x="1375" y="1"/>
                  </a:cubicBezTo>
                  <a:cubicBezTo>
                    <a:pt x="1370" y="1"/>
                    <a:pt x="1366" y="1"/>
                    <a:pt x="136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67"/>
            <p:cNvSpPr/>
            <p:nvPr/>
          </p:nvSpPr>
          <p:spPr>
            <a:xfrm>
              <a:off x="5919512" y="2948260"/>
              <a:ext cx="491213" cy="521778"/>
            </a:xfrm>
            <a:custGeom>
              <a:avLst/>
              <a:gdLst/>
              <a:ahLst/>
              <a:cxnLst/>
              <a:rect l="l" t="t" r="r" b="b"/>
              <a:pathLst>
                <a:path w="10671" h="11335" extrusionOk="0">
                  <a:moveTo>
                    <a:pt x="4056" y="1"/>
                  </a:moveTo>
                  <a:lnTo>
                    <a:pt x="0" y="2164"/>
                  </a:lnTo>
                  <a:lnTo>
                    <a:pt x="7830" y="11335"/>
                  </a:lnTo>
                  <a:cubicBezTo>
                    <a:pt x="8632" y="9645"/>
                    <a:pt x="9513" y="8206"/>
                    <a:pt x="10013" y="6897"/>
                  </a:cubicBezTo>
                  <a:cubicBezTo>
                    <a:pt x="10670" y="5208"/>
                    <a:pt x="10276" y="4629"/>
                    <a:pt x="9645" y="3978"/>
                  </a:cubicBezTo>
                  <a:cubicBezTo>
                    <a:pt x="7876" y="2157"/>
                    <a:pt x="4056" y="1"/>
                    <a:pt x="4056"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67"/>
            <p:cNvSpPr/>
            <p:nvPr/>
          </p:nvSpPr>
          <p:spPr>
            <a:xfrm>
              <a:off x="5919512" y="2948260"/>
              <a:ext cx="491213" cy="521778"/>
            </a:xfrm>
            <a:custGeom>
              <a:avLst/>
              <a:gdLst/>
              <a:ahLst/>
              <a:cxnLst/>
              <a:rect l="l" t="t" r="r" b="b"/>
              <a:pathLst>
                <a:path w="10671" h="11335" extrusionOk="0">
                  <a:moveTo>
                    <a:pt x="4056" y="1"/>
                  </a:moveTo>
                  <a:lnTo>
                    <a:pt x="0" y="2164"/>
                  </a:lnTo>
                  <a:lnTo>
                    <a:pt x="7830" y="11335"/>
                  </a:lnTo>
                  <a:cubicBezTo>
                    <a:pt x="8632" y="9645"/>
                    <a:pt x="9513" y="8206"/>
                    <a:pt x="10013" y="6897"/>
                  </a:cubicBezTo>
                  <a:cubicBezTo>
                    <a:pt x="10670" y="5208"/>
                    <a:pt x="10276" y="4629"/>
                    <a:pt x="9645" y="3978"/>
                  </a:cubicBezTo>
                  <a:cubicBezTo>
                    <a:pt x="7876" y="2157"/>
                    <a:pt x="4056" y="1"/>
                    <a:pt x="40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67"/>
            <p:cNvSpPr/>
            <p:nvPr/>
          </p:nvSpPr>
          <p:spPr>
            <a:xfrm>
              <a:off x="6052956" y="3041196"/>
              <a:ext cx="259715" cy="418251"/>
            </a:xfrm>
            <a:custGeom>
              <a:avLst/>
              <a:gdLst/>
              <a:ahLst/>
              <a:cxnLst/>
              <a:rect l="l" t="t" r="r" b="b"/>
              <a:pathLst>
                <a:path w="5642" h="9086" extrusionOk="0">
                  <a:moveTo>
                    <a:pt x="1493" y="0"/>
                  </a:moveTo>
                  <a:cubicBezTo>
                    <a:pt x="1493" y="0"/>
                    <a:pt x="1105" y="1282"/>
                    <a:pt x="171" y="1690"/>
                  </a:cubicBezTo>
                  <a:lnTo>
                    <a:pt x="0" y="1716"/>
                  </a:lnTo>
                  <a:cubicBezTo>
                    <a:pt x="0" y="1716"/>
                    <a:pt x="3827" y="7994"/>
                    <a:pt x="5043" y="9086"/>
                  </a:cubicBezTo>
                  <a:lnTo>
                    <a:pt x="5529" y="8185"/>
                  </a:lnTo>
                  <a:cubicBezTo>
                    <a:pt x="5529" y="8185"/>
                    <a:pt x="5562" y="7035"/>
                    <a:pt x="5608" y="5858"/>
                  </a:cubicBezTo>
                  <a:cubicBezTo>
                    <a:pt x="5641" y="4964"/>
                    <a:pt x="4997" y="4510"/>
                    <a:pt x="4675" y="4273"/>
                  </a:cubicBezTo>
                  <a:cubicBezTo>
                    <a:pt x="2827" y="2893"/>
                    <a:pt x="1624" y="2012"/>
                    <a:pt x="1092" y="1624"/>
                  </a:cubicBezTo>
                  <a:cubicBezTo>
                    <a:pt x="1401" y="1230"/>
                    <a:pt x="1611" y="506"/>
                    <a:pt x="1493"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67"/>
            <p:cNvSpPr/>
            <p:nvPr/>
          </p:nvSpPr>
          <p:spPr>
            <a:xfrm>
              <a:off x="5766965" y="2948260"/>
              <a:ext cx="545991" cy="723355"/>
            </a:xfrm>
            <a:custGeom>
              <a:avLst/>
              <a:gdLst/>
              <a:ahLst/>
              <a:cxnLst/>
              <a:rect l="l" t="t" r="r" b="b"/>
              <a:pathLst>
                <a:path w="11861" h="15714" extrusionOk="0">
                  <a:moveTo>
                    <a:pt x="7370" y="1"/>
                  </a:moveTo>
                  <a:lnTo>
                    <a:pt x="1" y="1513"/>
                  </a:lnTo>
                  <a:cubicBezTo>
                    <a:pt x="1" y="2433"/>
                    <a:pt x="53" y="3827"/>
                    <a:pt x="757" y="4859"/>
                  </a:cubicBezTo>
                  <a:cubicBezTo>
                    <a:pt x="1263" y="5615"/>
                    <a:pt x="1822" y="6069"/>
                    <a:pt x="3787" y="7095"/>
                  </a:cubicBezTo>
                  <a:cubicBezTo>
                    <a:pt x="5615" y="8048"/>
                    <a:pt x="7259" y="8843"/>
                    <a:pt x="7679" y="9073"/>
                  </a:cubicBezTo>
                  <a:cubicBezTo>
                    <a:pt x="7995" y="9251"/>
                    <a:pt x="7942" y="9954"/>
                    <a:pt x="8041" y="10783"/>
                  </a:cubicBezTo>
                  <a:cubicBezTo>
                    <a:pt x="8140" y="11657"/>
                    <a:pt x="8238" y="12144"/>
                    <a:pt x="8725" y="14004"/>
                  </a:cubicBezTo>
                  <a:cubicBezTo>
                    <a:pt x="8961" y="14911"/>
                    <a:pt x="9198" y="15694"/>
                    <a:pt x="9198" y="15694"/>
                  </a:cubicBezTo>
                  <a:cubicBezTo>
                    <a:pt x="9198" y="15694"/>
                    <a:pt x="9385" y="15714"/>
                    <a:pt x="9677" y="15714"/>
                  </a:cubicBezTo>
                  <a:cubicBezTo>
                    <a:pt x="10220" y="15714"/>
                    <a:pt x="11125" y="15644"/>
                    <a:pt x="11861" y="15247"/>
                  </a:cubicBezTo>
                  <a:cubicBezTo>
                    <a:pt x="11861" y="15247"/>
                    <a:pt x="11663" y="10664"/>
                    <a:pt x="11598" y="9534"/>
                  </a:cubicBezTo>
                  <a:cubicBezTo>
                    <a:pt x="11545" y="8574"/>
                    <a:pt x="11611" y="7680"/>
                    <a:pt x="10868" y="6963"/>
                  </a:cubicBezTo>
                  <a:cubicBezTo>
                    <a:pt x="10237" y="6345"/>
                    <a:pt x="6371" y="3709"/>
                    <a:pt x="6371" y="3709"/>
                  </a:cubicBezTo>
                  <a:cubicBezTo>
                    <a:pt x="6371" y="3709"/>
                    <a:pt x="8034" y="1717"/>
                    <a:pt x="7370"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67"/>
            <p:cNvSpPr/>
            <p:nvPr/>
          </p:nvSpPr>
          <p:spPr>
            <a:xfrm>
              <a:off x="5766965" y="2948260"/>
              <a:ext cx="545991" cy="723355"/>
            </a:xfrm>
            <a:custGeom>
              <a:avLst/>
              <a:gdLst/>
              <a:ahLst/>
              <a:cxnLst/>
              <a:rect l="l" t="t" r="r" b="b"/>
              <a:pathLst>
                <a:path w="11861" h="15714" extrusionOk="0">
                  <a:moveTo>
                    <a:pt x="7370" y="1"/>
                  </a:moveTo>
                  <a:lnTo>
                    <a:pt x="1" y="1513"/>
                  </a:lnTo>
                  <a:cubicBezTo>
                    <a:pt x="1" y="2433"/>
                    <a:pt x="53" y="3827"/>
                    <a:pt x="757" y="4859"/>
                  </a:cubicBezTo>
                  <a:cubicBezTo>
                    <a:pt x="1263" y="5615"/>
                    <a:pt x="1822" y="6069"/>
                    <a:pt x="3787" y="7095"/>
                  </a:cubicBezTo>
                  <a:cubicBezTo>
                    <a:pt x="5615" y="8048"/>
                    <a:pt x="7259" y="8843"/>
                    <a:pt x="7679" y="9073"/>
                  </a:cubicBezTo>
                  <a:cubicBezTo>
                    <a:pt x="7995" y="9251"/>
                    <a:pt x="7942" y="9954"/>
                    <a:pt x="8041" y="10783"/>
                  </a:cubicBezTo>
                  <a:cubicBezTo>
                    <a:pt x="8140" y="11657"/>
                    <a:pt x="8238" y="12144"/>
                    <a:pt x="8725" y="14004"/>
                  </a:cubicBezTo>
                  <a:cubicBezTo>
                    <a:pt x="8961" y="14911"/>
                    <a:pt x="9198" y="15694"/>
                    <a:pt x="9198" y="15694"/>
                  </a:cubicBezTo>
                  <a:cubicBezTo>
                    <a:pt x="9198" y="15694"/>
                    <a:pt x="9385" y="15714"/>
                    <a:pt x="9677" y="15714"/>
                  </a:cubicBezTo>
                  <a:cubicBezTo>
                    <a:pt x="10220" y="15714"/>
                    <a:pt x="11125" y="15644"/>
                    <a:pt x="11861" y="15247"/>
                  </a:cubicBezTo>
                  <a:cubicBezTo>
                    <a:pt x="11861" y="15247"/>
                    <a:pt x="11663" y="10664"/>
                    <a:pt x="11598" y="9534"/>
                  </a:cubicBezTo>
                  <a:cubicBezTo>
                    <a:pt x="11545" y="8574"/>
                    <a:pt x="11611" y="7680"/>
                    <a:pt x="10868" y="6963"/>
                  </a:cubicBezTo>
                  <a:cubicBezTo>
                    <a:pt x="10237" y="6345"/>
                    <a:pt x="6371" y="3709"/>
                    <a:pt x="6371" y="3709"/>
                  </a:cubicBezTo>
                  <a:cubicBezTo>
                    <a:pt x="6371" y="3709"/>
                    <a:pt x="8034" y="1717"/>
                    <a:pt x="73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67"/>
            <p:cNvSpPr/>
            <p:nvPr/>
          </p:nvSpPr>
          <p:spPr>
            <a:xfrm>
              <a:off x="5798450" y="2996408"/>
              <a:ext cx="417054" cy="674882"/>
            </a:xfrm>
            <a:custGeom>
              <a:avLst/>
              <a:gdLst/>
              <a:ahLst/>
              <a:cxnLst/>
              <a:rect l="l" t="t" r="r" b="b"/>
              <a:pathLst>
                <a:path w="9060" h="14661" extrusionOk="0">
                  <a:moveTo>
                    <a:pt x="1184" y="0"/>
                  </a:moveTo>
                  <a:lnTo>
                    <a:pt x="1079" y="20"/>
                  </a:lnTo>
                  <a:cubicBezTo>
                    <a:pt x="1098" y="336"/>
                    <a:pt x="1151" y="743"/>
                    <a:pt x="1282" y="1249"/>
                  </a:cubicBezTo>
                  <a:cubicBezTo>
                    <a:pt x="1348" y="1499"/>
                    <a:pt x="1427" y="1716"/>
                    <a:pt x="1493" y="1913"/>
                  </a:cubicBezTo>
                  <a:cubicBezTo>
                    <a:pt x="1710" y="2564"/>
                    <a:pt x="1835" y="2926"/>
                    <a:pt x="1250" y="3320"/>
                  </a:cubicBezTo>
                  <a:cubicBezTo>
                    <a:pt x="329" y="2393"/>
                    <a:pt x="158" y="1433"/>
                    <a:pt x="112" y="165"/>
                  </a:cubicBezTo>
                  <a:lnTo>
                    <a:pt x="0" y="178"/>
                  </a:lnTo>
                  <a:cubicBezTo>
                    <a:pt x="60" y="1782"/>
                    <a:pt x="329" y="2913"/>
                    <a:pt x="2006" y="4083"/>
                  </a:cubicBezTo>
                  <a:cubicBezTo>
                    <a:pt x="3373" y="5056"/>
                    <a:pt x="5306" y="6187"/>
                    <a:pt x="6456" y="6864"/>
                  </a:cubicBezTo>
                  <a:cubicBezTo>
                    <a:pt x="6857" y="7100"/>
                    <a:pt x="7166" y="7291"/>
                    <a:pt x="7331" y="7390"/>
                  </a:cubicBezTo>
                  <a:cubicBezTo>
                    <a:pt x="7936" y="7764"/>
                    <a:pt x="7968" y="7948"/>
                    <a:pt x="7949" y="9079"/>
                  </a:cubicBezTo>
                  <a:cubicBezTo>
                    <a:pt x="7922" y="10059"/>
                    <a:pt x="8600" y="13300"/>
                    <a:pt x="8955" y="14661"/>
                  </a:cubicBezTo>
                  <a:lnTo>
                    <a:pt x="9060" y="14661"/>
                  </a:lnTo>
                  <a:cubicBezTo>
                    <a:pt x="8711" y="13333"/>
                    <a:pt x="8034" y="10065"/>
                    <a:pt x="8047" y="9092"/>
                  </a:cubicBezTo>
                  <a:cubicBezTo>
                    <a:pt x="8067" y="7975"/>
                    <a:pt x="8047" y="7718"/>
                    <a:pt x="7383" y="7298"/>
                  </a:cubicBezTo>
                  <a:cubicBezTo>
                    <a:pt x="7226" y="7192"/>
                    <a:pt x="6903" y="7008"/>
                    <a:pt x="6502" y="6772"/>
                  </a:cubicBezTo>
                  <a:cubicBezTo>
                    <a:pt x="5352" y="6101"/>
                    <a:pt x="3432" y="4964"/>
                    <a:pt x="2065" y="4004"/>
                  </a:cubicBezTo>
                  <a:cubicBezTo>
                    <a:pt x="1775" y="3800"/>
                    <a:pt x="1532" y="3603"/>
                    <a:pt x="1328" y="3393"/>
                  </a:cubicBezTo>
                  <a:cubicBezTo>
                    <a:pt x="1953" y="2959"/>
                    <a:pt x="1808" y="2525"/>
                    <a:pt x="1591" y="1874"/>
                  </a:cubicBezTo>
                  <a:cubicBezTo>
                    <a:pt x="1526" y="1683"/>
                    <a:pt x="1447" y="1466"/>
                    <a:pt x="1381" y="1216"/>
                  </a:cubicBezTo>
                  <a:cubicBezTo>
                    <a:pt x="1263" y="710"/>
                    <a:pt x="1204" y="316"/>
                    <a:pt x="1184"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67"/>
            <p:cNvSpPr/>
            <p:nvPr/>
          </p:nvSpPr>
          <p:spPr>
            <a:xfrm>
              <a:off x="6026304" y="2578174"/>
              <a:ext cx="184360" cy="332355"/>
            </a:xfrm>
            <a:custGeom>
              <a:avLst/>
              <a:gdLst/>
              <a:ahLst/>
              <a:cxnLst/>
              <a:rect l="l" t="t" r="r" b="b"/>
              <a:pathLst>
                <a:path w="4005" h="7220" extrusionOk="0">
                  <a:moveTo>
                    <a:pt x="67" y="1"/>
                  </a:moveTo>
                  <a:cubicBezTo>
                    <a:pt x="1" y="632"/>
                    <a:pt x="93" y="3209"/>
                    <a:pt x="159" y="4327"/>
                  </a:cubicBezTo>
                  <a:cubicBezTo>
                    <a:pt x="231" y="5438"/>
                    <a:pt x="198" y="5733"/>
                    <a:pt x="888" y="6148"/>
                  </a:cubicBezTo>
                  <a:cubicBezTo>
                    <a:pt x="1454" y="6483"/>
                    <a:pt x="2874" y="7219"/>
                    <a:pt x="2874" y="7219"/>
                  </a:cubicBezTo>
                  <a:lnTo>
                    <a:pt x="4005" y="5727"/>
                  </a:lnTo>
                  <a:lnTo>
                    <a:pt x="2164" y="4228"/>
                  </a:lnTo>
                  <a:cubicBezTo>
                    <a:pt x="2164" y="4228"/>
                    <a:pt x="2032" y="2262"/>
                    <a:pt x="1901" y="1460"/>
                  </a:cubicBezTo>
                  <a:cubicBezTo>
                    <a:pt x="1782" y="757"/>
                    <a:pt x="1349" y="7"/>
                    <a:pt x="67" y="1"/>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67"/>
            <p:cNvSpPr/>
            <p:nvPr/>
          </p:nvSpPr>
          <p:spPr>
            <a:xfrm>
              <a:off x="5757896" y="2577576"/>
              <a:ext cx="379860" cy="515242"/>
            </a:xfrm>
            <a:custGeom>
              <a:avLst/>
              <a:gdLst/>
              <a:ahLst/>
              <a:cxnLst/>
              <a:rect l="l" t="t" r="r" b="b"/>
              <a:pathLst>
                <a:path w="8252" h="11193" extrusionOk="0">
                  <a:moveTo>
                    <a:pt x="5898" y="1"/>
                  </a:moveTo>
                  <a:lnTo>
                    <a:pt x="5411" y="14"/>
                  </a:lnTo>
                  <a:cubicBezTo>
                    <a:pt x="3768" y="60"/>
                    <a:pt x="2446" y="198"/>
                    <a:pt x="2446" y="198"/>
                  </a:cubicBezTo>
                  <a:lnTo>
                    <a:pt x="921" y="592"/>
                  </a:lnTo>
                  <a:cubicBezTo>
                    <a:pt x="711" y="1171"/>
                    <a:pt x="375" y="4346"/>
                    <a:pt x="283" y="5122"/>
                  </a:cubicBezTo>
                  <a:cubicBezTo>
                    <a:pt x="0" y="7528"/>
                    <a:pt x="112" y="10447"/>
                    <a:pt x="79" y="10763"/>
                  </a:cubicBezTo>
                  <a:cubicBezTo>
                    <a:pt x="197" y="10833"/>
                    <a:pt x="952" y="11192"/>
                    <a:pt x="2329" y="11192"/>
                  </a:cubicBezTo>
                  <a:cubicBezTo>
                    <a:pt x="2879" y="11192"/>
                    <a:pt x="3527" y="11135"/>
                    <a:pt x="4274" y="10979"/>
                  </a:cubicBezTo>
                  <a:cubicBezTo>
                    <a:pt x="6450" y="10532"/>
                    <a:pt x="7627" y="9448"/>
                    <a:pt x="7824" y="8166"/>
                  </a:cubicBezTo>
                  <a:cubicBezTo>
                    <a:pt x="7679" y="7876"/>
                    <a:pt x="7252" y="6575"/>
                    <a:pt x="7252" y="6575"/>
                  </a:cubicBezTo>
                  <a:cubicBezTo>
                    <a:pt x="7252" y="6562"/>
                    <a:pt x="7383" y="5260"/>
                    <a:pt x="7383" y="5260"/>
                  </a:cubicBezTo>
                  <a:cubicBezTo>
                    <a:pt x="8251" y="4616"/>
                    <a:pt x="8172" y="3353"/>
                    <a:pt x="7922" y="2617"/>
                  </a:cubicBezTo>
                  <a:cubicBezTo>
                    <a:pt x="7469" y="1309"/>
                    <a:pt x="5996" y="112"/>
                    <a:pt x="5898"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67"/>
            <p:cNvSpPr/>
            <p:nvPr/>
          </p:nvSpPr>
          <p:spPr>
            <a:xfrm>
              <a:off x="5757896" y="2577576"/>
              <a:ext cx="379860" cy="515242"/>
            </a:xfrm>
            <a:custGeom>
              <a:avLst/>
              <a:gdLst/>
              <a:ahLst/>
              <a:cxnLst/>
              <a:rect l="l" t="t" r="r" b="b"/>
              <a:pathLst>
                <a:path w="8252" h="11193" extrusionOk="0">
                  <a:moveTo>
                    <a:pt x="5898" y="1"/>
                  </a:moveTo>
                  <a:lnTo>
                    <a:pt x="5411" y="14"/>
                  </a:lnTo>
                  <a:cubicBezTo>
                    <a:pt x="3768" y="60"/>
                    <a:pt x="2446" y="198"/>
                    <a:pt x="2446" y="198"/>
                  </a:cubicBezTo>
                  <a:lnTo>
                    <a:pt x="921" y="592"/>
                  </a:lnTo>
                  <a:cubicBezTo>
                    <a:pt x="711" y="1171"/>
                    <a:pt x="375" y="4346"/>
                    <a:pt x="283" y="5122"/>
                  </a:cubicBezTo>
                  <a:cubicBezTo>
                    <a:pt x="0" y="7528"/>
                    <a:pt x="112" y="10447"/>
                    <a:pt x="79" y="10763"/>
                  </a:cubicBezTo>
                  <a:cubicBezTo>
                    <a:pt x="197" y="10833"/>
                    <a:pt x="952" y="11192"/>
                    <a:pt x="2329" y="11192"/>
                  </a:cubicBezTo>
                  <a:cubicBezTo>
                    <a:pt x="2879" y="11192"/>
                    <a:pt x="3527" y="11135"/>
                    <a:pt x="4274" y="10979"/>
                  </a:cubicBezTo>
                  <a:cubicBezTo>
                    <a:pt x="6450" y="10532"/>
                    <a:pt x="7627" y="9448"/>
                    <a:pt x="7824" y="8166"/>
                  </a:cubicBezTo>
                  <a:cubicBezTo>
                    <a:pt x="7679" y="7876"/>
                    <a:pt x="7252" y="6575"/>
                    <a:pt x="7252" y="6575"/>
                  </a:cubicBezTo>
                  <a:cubicBezTo>
                    <a:pt x="7252" y="6562"/>
                    <a:pt x="7383" y="5260"/>
                    <a:pt x="7383" y="5260"/>
                  </a:cubicBezTo>
                  <a:cubicBezTo>
                    <a:pt x="8251" y="4616"/>
                    <a:pt x="8172" y="3353"/>
                    <a:pt x="7922" y="2617"/>
                  </a:cubicBezTo>
                  <a:cubicBezTo>
                    <a:pt x="7469" y="1309"/>
                    <a:pt x="5996" y="112"/>
                    <a:pt x="5898" y="1"/>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67"/>
            <p:cNvSpPr/>
            <p:nvPr/>
          </p:nvSpPr>
          <p:spPr>
            <a:xfrm>
              <a:off x="5851386" y="2827246"/>
              <a:ext cx="165901" cy="70154"/>
            </a:xfrm>
            <a:custGeom>
              <a:avLst/>
              <a:gdLst/>
              <a:ahLst/>
              <a:cxnLst/>
              <a:rect l="l" t="t" r="r" b="b"/>
              <a:pathLst>
                <a:path w="3604" h="1524" extrusionOk="0">
                  <a:moveTo>
                    <a:pt x="1" y="0"/>
                  </a:moveTo>
                  <a:cubicBezTo>
                    <a:pt x="1" y="0"/>
                    <a:pt x="179" y="1328"/>
                    <a:pt x="1691" y="1506"/>
                  </a:cubicBezTo>
                  <a:cubicBezTo>
                    <a:pt x="1788" y="1518"/>
                    <a:pt x="1882" y="1523"/>
                    <a:pt x="1971" y="1523"/>
                  </a:cubicBezTo>
                  <a:cubicBezTo>
                    <a:pt x="3155" y="1523"/>
                    <a:pt x="3604" y="546"/>
                    <a:pt x="3604" y="546"/>
                  </a:cubicBezTo>
                  <a:lnTo>
                    <a:pt x="3604" y="546"/>
                  </a:lnTo>
                  <a:cubicBezTo>
                    <a:pt x="3604" y="546"/>
                    <a:pt x="3087" y="1171"/>
                    <a:pt x="2070" y="1171"/>
                  </a:cubicBezTo>
                  <a:cubicBezTo>
                    <a:pt x="1968" y="1171"/>
                    <a:pt x="1861" y="1164"/>
                    <a:pt x="1750" y="1151"/>
                  </a:cubicBezTo>
                  <a:cubicBezTo>
                    <a:pt x="481" y="1000"/>
                    <a:pt x="1" y="0"/>
                    <a:pt x="1"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67"/>
            <p:cNvSpPr/>
            <p:nvPr/>
          </p:nvSpPr>
          <p:spPr>
            <a:xfrm>
              <a:off x="5957027" y="3020298"/>
              <a:ext cx="543874" cy="237390"/>
            </a:xfrm>
            <a:custGeom>
              <a:avLst/>
              <a:gdLst/>
              <a:ahLst/>
              <a:cxnLst/>
              <a:rect l="l" t="t" r="r" b="b"/>
              <a:pathLst>
                <a:path w="11815" h="5157" extrusionOk="0">
                  <a:moveTo>
                    <a:pt x="11795" y="1"/>
                  </a:moveTo>
                  <a:lnTo>
                    <a:pt x="4491" y="4879"/>
                  </a:lnTo>
                  <a:lnTo>
                    <a:pt x="0" y="2624"/>
                  </a:lnTo>
                  <a:lnTo>
                    <a:pt x="13" y="2768"/>
                  </a:lnTo>
                  <a:cubicBezTo>
                    <a:pt x="20" y="2913"/>
                    <a:pt x="112" y="3051"/>
                    <a:pt x="244" y="3117"/>
                  </a:cubicBezTo>
                  <a:lnTo>
                    <a:pt x="4300" y="5109"/>
                  </a:lnTo>
                  <a:cubicBezTo>
                    <a:pt x="4357" y="5137"/>
                    <a:pt x="4419" y="5156"/>
                    <a:pt x="4478" y="5156"/>
                  </a:cubicBezTo>
                  <a:cubicBezTo>
                    <a:pt x="4487" y="5156"/>
                    <a:pt x="4495" y="5156"/>
                    <a:pt x="4504" y="5155"/>
                  </a:cubicBezTo>
                  <a:cubicBezTo>
                    <a:pt x="4583" y="5142"/>
                    <a:pt x="4648" y="5129"/>
                    <a:pt x="4714" y="5089"/>
                  </a:cubicBezTo>
                  <a:lnTo>
                    <a:pt x="11624" y="467"/>
                  </a:lnTo>
                  <a:cubicBezTo>
                    <a:pt x="11749" y="382"/>
                    <a:pt x="11814" y="244"/>
                    <a:pt x="11801" y="99"/>
                  </a:cubicBezTo>
                  <a:lnTo>
                    <a:pt x="11795"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67"/>
            <p:cNvSpPr/>
            <p:nvPr/>
          </p:nvSpPr>
          <p:spPr>
            <a:xfrm>
              <a:off x="5956705" y="2918386"/>
              <a:ext cx="543598" cy="326232"/>
            </a:xfrm>
            <a:custGeom>
              <a:avLst/>
              <a:gdLst/>
              <a:ahLst/>
              <a:cxnLst/>
              <a:rect l="l" t="t" r="r" b="b"/>
              <a:pathLst>
                <a:path w="11809" h="7087" extrusionOk="0">
                  <a:moveTo>
                    <a:pt x="7281" y="0"/>
                  </a:moveTo>
                  <a:cubicBezTo>
                    <a:pt x="7233" y="0"/>
                    <a:pt x="7185" y="15"/>
                    <a:pt x="7140" y="45"/>
                  </a:cubicBezTo>
                  <a:lnTo>
                    <a:pt x="34" y="4792"/>
                  </a:lnTo>
                  <a:cubicBezTo>
                    <a:pt x="1" y="4818"/>
                    <a:pt x="1" y="4871"/>
                    <a:pt x="40" y="4884"/>
                  </a:cubicBezTo>
                  <a:lnTo>
                    <a:pt x="4504" y="7086"/>
                  </a:lnTo>
                  <a:lnTo>
                    <a:pt x="11808" y="2201"/>
                  </a:lnTo>
                  <a:lnTo>
                    <a:pt x="7390" y="25"/>
                  </a:lnTo>
                  <a:cubicBezTo>
                    <a:pt x="7354" y="8"/>
                    <a:pt x="7317" y="0"/>
                    <a:pt x="728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67"/>
            <p:cNvSpPr/>
            <p:nvPr/>
          </p:nvSpPr>
          <p:spPr>
            <a:xfrm>
              <a:off x="6051437" y="2975234"/>
              <a:ext cx="407710" cy="252718"/>
            </a:xfrm>
            <a:custGeom>
              <a:avLst/>
              <a:gdLst/>
              <a:ahLst/>
              <a:cxnLst/>
              <a:rect l="l" t="t" r="r" b="b"/>
              <a:pathLst>
                <a:path w="8857" h="5490" extrusionOk="0">
                  <a:moveTo>
                    <a:pt x="6463" y="0"/>
                  </a:moveTo>
                  <a:lnTo>
                    <a:pt x="1" y="4313"/>
                  </a:lnTo>
                  <a:lnTo>
                    <a:pt x="2380" y="5490"/>
                  </a:lnTo>
                  <a:lnTo>
                    <a:pt x="8856" y="1170"/>
                  </a:lnTo>
                  <a:lnTo>
                    <a:pt x="6463"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67"/>
            <p:cNvSpPr/>
            <p:nvPr/>
          </p:nvSpPr>
          <p:spPr>
            <a:xfrm>
              <a:off x="6098343" y="3001241"/>
              <a:ext cx="146199" cy="88428"/>
            </a:xfrm>
            <a:custGeom>
              <a:avLst/>
              <a:gdLst/>
              <a:ahLst/>
              <a:cxnLst/>
              <a:rect l="l" t="t" r="r" b="b"/>
              <a:pathLst>
                <a:path w="3176" h="1921" extrusionOk="0">
                  <a:moveTo>
                    <a:pt x="1960" y="0"/>
                  </a:moveTo>
                  <a:lnTo>
                    <a:pt x="1" y="1315"/>
                  </a:lnTo>
                  <a:lnTo>
                    <a:pt x="40" y="1335"/>
                  </a:lnTo>
                  <a:lnTo>
                    <a:pt x="1204" y="1920"/>
                  </a:lnTo>
                  <a:lnTo>
                    <a:pt x="3136" y="625"/>
                  </a:lnTo>
                  <a:lnTo>
                    <a:pt x="3176" y="605"/>
                  </a:lnTo>
                  <a:lnTo>
                    <a:pt x="1960"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67"/>
            <p:cNvSpPr/>
            <p:nvPr/>
          </p:nvSpPr>
          <p:spPr>
            <a:xfrm>
              <a:off x="6100138" y="3003681"/>
              <a:ext cx="142609" cy="85989"/>
            </a:xfrm>
            <a:custGeom>
              <a:avLst/>
              <a:gdLst/>
              <a:ahLst/>
              <a:cxnLst/>
              <a:rect l="l" t="t" r="r" b="b"/>
              <a:pathLst>
                <a:path w="3098" h="1868" extrusionOk="0">
                  <a:moveTo>
                    <a:pt x="1921" y="0"/>
                  </a:moveTo>
                  <a:lnTo>
                    <a:pt x="1" y="1282"/>
                  </a:lnTo>
                  <a:lnTo>
                    <a:pt x="1165" y="1867"/>
                  </a:lnTo>
                  <a:lnTo>
                    <a:pt x="3097" y="572"/>
                  </a:lnTo>
                  <a:lnTo>
                    <a:pt x="1921"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67"/>
            <p:cNvSpPr/>
            <p:nvPr/>
          </p:nvSpPr>
          <p:spPr>
            <a:xfrm>
              <a:off x="6164029" y="3019699"/>
              <a:ext cx="337142" cy="237298"/>
            </a:xfrm>
            <a:custGeom>
              <a:avLst/>
              <a:gdLst/>
              <a:ahLst/>
              <a:cxnLst/>
              <a:rect l="l" t="t" r="r" b="b"/>
              <a:pathLst>
                <a:path w="7324" h="5155" extrusionOk="0">
                  <a:moveTo>
                    <a:pt x="7304" y="0"/>
                  </a:moveTo>
                  <a:lnTo>
                    <a:pt x="0" y="4885"/>
                  </a:lnTo>
                  <a:lnTo>
                    <a:pt x="20" y="5155"/>
                  </a:lnTo>
                  <a:cubicBezTo>
                    <a:pt x="92" y="5148"/>
                    <a:pt x="158" y="5135"/>
                    <a:pt x="224" y="5089"/>
                  </a:cubicBezTo>
                  <a:lnTo>
                    <a:pt x="7133" y="474"/>
                  </a:lnTo>
                  <a:cubicBezTo>
                    <a:pt x="7258" y="388"/>
                    <a:pt x="7324" y="250"/>
                    <a:pt x="7317" y="106"/>
                  </a:cubicBezTo>
                  <a:lnTo>
                    <a:pt x="7304"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67"/>
            <p:cNvSpPr/>
            <p:nvPr/>
          </p:nvSpPr>
          <p:spPr>
            <a:xfrm>
              <a:off x="6164029" y="3019699"/>
              <a:ext cx="337142" cy="237298"/>
            </a:xfrm>
            <a:custGeom>
              <a:avLst/>
              <a:gdLst/>
              <a:ahLst/>
              <a:cxnLst/>
              <a:rect l="l" t="t" r="r" b="b"/>
              <a:pathLst>
                <a:path w="7324" h="5155" extrusionOk="0">
                  <a:moveTo>
                    <a:pt x="7304" y="0"/>
                  </a:moveTo>
                  <a:lnTo>
                    <a:pt x="0" y="4885"/>
                  </a:lnTo>
                  <a:lnTo>
                    <a:pt x="20" y="5155"/>
                  </a:lnTo>
                  <a:cubicBezTo>
                    <a:pt x="92" y="5148"/>
                    <a:pt x="158" y="5135"/>
                    <a:pt x="224" y="5089"/>
                  </a:cubicBezTo>
                  <a:lnTo>
                    <a:pt x="7133" y="474"/>
                  </a:lnTo>
                  <a:cubicBezTo>
                    <a:pt x="7258" y="388"/>
                    <a:pt x="7324" y="250"/>
                    <a:pt x="7317" y="106"/>
                  </a:cubicBezTo>
                  <a:lnTo>
                    <a:pt x="7304"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67"/>
            <p:cNvSpPr/>
            <p:nvPr/>
          </p:nvSpPr>
          <p:spPr>
            <a:xfrm>
              <a:off x="6159150" y="2840871"/>
              <a:ext cx="257506" cy="165947"/>
            </a:xfrm>
            <a:custGeom>
              <a:avLst/>
              <a:gdLst/>
              <a:ahLst/>
              <a:cxnLst/>
              <a:rect l="l" t="t" r="r" b="b"/>
              <a:pathLst>
                <a:path w="5594" h="3605" extrusionOk="0">
                  <a:moveTo>
                    <a:pt x="1125" y="0"/>
                  </a:moveTo>
                  <a:lnTo>
                    <a:pt x="1" y="1499"/>
                  </a:lnTo>
                  <a:cubicBezTo>
                    <a:pt x="126" y="1571"/>
                    <a:pt x="244" y="1644"/>
                    <a:pt x="363" y="1723"/>
                  </a:cubicBezTo>
                  <a:cubicBezTo>
                    <a:pt x="547" y="1841"/>
                    <a:pt x="796" y="2281"/>
                    <a:pt x="1230" y="2452"/>
                  </a:cubicBezTo>
                  <a:cubicBezTo>
                    <a:pt x="1809" y="2682"/>
                    <a:pt x="2499" y="2544"/>
                    <a:pt x="2558" y="2709"/>
                  </a:cubicBezTo>
                  <a:cubicBezTo>
                    <a:pt x="2558" y="2820"/>
                    <a:pt x="2571" y="2912"/>
                    <a:pt x="2598" y="3024"/>
                  </a:cubicBezTo>
                  <a:cubicBezTo>
                    <a:pt x="2532" y="3005"/>
                    <a:pt x="2374" y="2939"/>
                    <a:pt x="2262" y="2939"/>
                  </a:cubicBezTo>
                  <a:cubicBezTo>
                    <a:pt x="2257" y="2938"/>
                    <a:pt x="2252" y="2938"/>
                    <a:pt x="2247" y="2938"/>
                  </a:cubicBezTo>
                  <a:cubicBezTo>
                    <a:pt x="2137" y="2938"/>
                    <a:pt x="2001" y="3061"/>
                    <a:pt x="2032" y="3136"/>
                  </a:cubicBezTo>
                  <a:cubicBezTo>
                    <a:pt x="2052" y="3202"/>
                    <a:pt x="2131" y="3241"/>
                    <a:pt x="2203" y="3300"/>
                  </a:cubicBezTo>
                  <a:cubicBezTo>
                    <a:pt x="2249" y="3340"/>
                    <a:pt x="2433" y="3484"/>
                    <a:pt x="2460" y="3504"/>
                  </a:cubicBezTo>
                  <a:cubicBezTo>
                    <a:pt x="2493" y="3526"/>
                    <a:pt x="2705" y="3605"/>
                    <a:pt x="2897" y="3605"/>
                  </a:cubicBezTo>
                  <a:cubicBezTo>
                    <a:pt x="2932" y="3605"/>
                    <a:pt x="2966" y="3602"/>
                    <a:pt x="2999" y="3596"/>
                  </a:cubicBezTo>
                  <a:cubicBezTo>
                    <a:pt x="3065" y="3583"/>
                    <a:pt x="3163" y="3530"/>
                    <a:pt x="3183" y="3438"/>
                  </a:cubicBezTo>
                  <a:cubicBezTo>
                    <a:pt x="3183" y="3438"/>
                    <a:pt x="3255" y="3471"/>
                    <a:pt x="3301" y="3484"/>
                  </a:cubicBezTo>
                  <a:cubicBezTo>
                    <a:pt x="3336" y="3495"/>
                    <a:pt x="3383" y="3503"/>
                    <a:pt x="3430" y="3503"/>
                  </a:cubicBezTo>
                  <a:cubicBezTo>
                    <a:pt x="3472" y="3503"/>
                    <a:pt x="3513" y="3497"/>
                    <a:pt x="3544" y="3478"/>
                  </a:cubicBezTo>
                  <a:cubicBezTo>
                    <a:pt x="3610" y="3438"/>
                    <a:pt x="3617" y="3366"/>
                    <a:pt x="3617" y="3366"/>
                  </a:cubicBezTo>
                  <a:cubicBezTo>
                    <a:pt x="3696" y="3353"/>
                    <a:pt x="3827" y="3346"/>
                    <a:pt x="3906" y="3307"/>
                  </a:cubicBezTo>
                  <a:cubicBezTo>
                    <a:pt x="4038" y="3241"/>
                    <a:pt x="4038" y="3077"/>
                    <a:pt x="4057" y="2952"/>
                  </a:cubicBezTo>
                  <a:cubicBezTo>
                    <a:pt x="4090" y="2794"/>
                    <a:pt x="4103" y="2630"/>
                    <a:pt x="4084" y="2465"/>
                  </a:cubicBezTo>
                  <a:lnTo>
                    <a:pt x="4084" y="2465"/>
                  </a:lnTo>
                  <a:cubicBezTo>
                    <a:pt x="4471" y="2715"/>
                    <a:pt x="4767" y="3156"/>
                    <a:pt x="5234" y="3248"/>
                  </a:cubicBezTo>
                  <a:cubicBezTo>
                    <a:pt x="5267" y="3255"/>
                    <a:pt x="5303" y="3259"/>
                    <a:pt x="5337" y="3259"/>
                  </a:cubicBezTo>
                  <a:cubicBezTo>
                    <a:pt x="5477" y="3259"/>
                    <a:pt x="5594" y="3192"/>
                    <a:pt x="5451" y="3044"/>
                  </a:cubicBezTo>
                  <a:cubicBezTo>
                    <a:pt x="5227" y="2722"/>
                    <a:pt x="4945" y="2426"/>
                    <a:pt x="4748" y="2091"/>
                  </a:cubicBezTo>
                  <a:cubicBezTo>
                    <a:pt x="4563" y="1861"/>
                    <a:pt x="4314" y="1690"/>
                    <a:pt x="4090" y="1492"/>
                  </a:cubicBezTo>
                  <a:cubicBezTo>
                    <a:pt x="3420" y="986"/>
                    <a:pt x="3235" y="999"/>
                    <a:pt x="2381" y="710"/>
                  </a:cubicBezTo>
                  <a:cubicBezTo>
                    <a:pt x="1848" y="526"/>
                    <a:pt x="1493" y="296"/>
                    <a:pt x="1125" y="0"/>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67"/>
            <p:cNvSpPr/>
            <p:nvPr/>
          </p:nvSpPr>
          <p:spPr>
            <a:xfrm>
              <a:off x="5674672" y="2605102"/>
              <a:ext cx="492410" cy="529650"/>
            </a:xfrm>
            <a:custGeom>
              <a:avLst/>
              <a:gdLst/>
              <a:ahLst/>
              <a:cxnLst/>
              <a:rect l="l" t="t" r="r" b="b"/>
              <a:pathLst>
                <a:path w="10697" h="11506" extrusionOk="0">
                  <a:moveTo>
                    <a:pt x="2729" y="1"/>
                  </a:moveTo>
                  <a:cubicBezTo>
                    <a:pt x="1644" y="152"/>
                    <a:pt x="1118" y="967"/>
                    <a:pt x="954" y="1723"/>
                  </a:cubicBezTo>
                  <a:cubicBezTo>
                    <a:pt x="658" y="3091"/>
                    <a:pt x="461" y="4793"/>
                    <a:pt x="264" y="6667"/>
                  </a:cubicBezTo>
                  <a:cubicBezTo>
                    <a:pt x="152" y="7640"/>
                    <a:pt x="1" y="7982"/>
                    <a:pt x="1302" y="8666"/>
                  </a:cubicBezTo>
                  <a:cubicBezTo>
                    <a:pt x="2716" y="9408"/>
                    <a:pt x="3524" y="9612"/>
                    <a:pt x="4912" y="10132"/>
                  </a:cubicBezTo>
                  <a:cubicBezTo>
                    <a:pt x="5128" y="10211"/>
                    <a:pt x="5497" y="10638"/>
                    <a:pt x="5970" y="10690"/>
                  </a:cubicBezTo>
                  <a:cubicBezTo>
                    <a:pt x="6059" y="10700"/>
                    <a:pt x="6149" y="10704"/>
                    <a:pt x="6239" y="10704"/>
                  </a:cubicBezTo>
                  <a:cubicBezTo>
                    <a:pt x="6605" y="10704"/>
                    <a:pt x="6962" y="10641"/>
                    <a:pt x="7182" y="10641"/>
                  </a:cubicBezTo>
                  <a:cubicBezTo>
                    <a:pt x="7287" y="10641"/>
                    <a:pt x="7361" y="10655"/>
                    <a:pt x="7390" y="10697"/>
                  </a:cubicBezTo>
                  <a:cubicBezTo>
                    <a:pt x="7416" y="10809"/>
                    <a:pt x="7469" y="10894"/>
                    <a:pt x="7515" y="10993"/>
                  </a:cubicBezTo>
                  <a:cubicBezTo>
                    <a:pt x="7473" y="10989"/>
                    <a:pt x="7390" y="10977"/>
                    <a:pt x="7304" y="10977"/>
                  </a:cubicBezTo>
                  <a:cubicBezTo>
                    <a:pt x="7254" y="10977"/>
                    <a:pt x="7203" y="10981"/>
                    <a:pt x="7160" y="10993"/>
                  </a:cubicBezTo>
                  <a:cubicBezTo>
                    <a:pt x="7055" y="11013"/>
                    <a:pt x="6943" y="11177"/>
                    <a:pt x="6989" y="11243"/>
                  </a:cubicBezTo>
                  <a:cubicBezTo>
                    <a:pt x="7028" y="11302"/>
                    <a:pt x="7114" y="11322"/>
                    <a:pt x="7206" y="11361"/>
                  </a:cubicBezTo>
                  <a:cubicBezTo>
                    <a:pt x="7265" y="11387"/>
                    <a:pt x="7482" y="11486"/>
                    <a:pt x="7508" y="11493"/>
                  </a:cubicBezTo>
                  <a:cubicBezTo>
                    <a:pt x="7528" y="11498"/>
                    <a:pt x="7594" y="11506"/>
                    <a:pt x="7679" y="11506"/>
                  </a:cubicBezTo>
                  <a:cubicBezTo>
                    <a:pt x="7798" y="11506"/>
                    <a:pt x="7952" y="11491"/>
                    <a:pt x="8067" y="11433"/>
                  </a:cubicBezTo>
                  <a:cubicBezTo>
                    <a:pt x="8126" y="11407"/>
                    <a:pt x="8199" y="11328"/>
                    <a:pt x="8199" y="11236"/>
                  </a:cubicBezTo>
                  <a:cubicBezTo>
                    <a:pt x="8199" y="11236"/>
                    <a:pt x="8271" y="11243"/>
                    <a:pt x="8330" y="11243"/>
                  </a:cubicBezTo>
                  <a:cubicBezTo>
                    <a:pt x="8402" y="11243"/>
                    <a:pt x="8508" y="11230"/>
                    <a:pt x="8560" y="11170"/>
                  </a:cubicBezTo>
                  <a:cubicBezTo>
                    <a:pt x="8606" y="11111"/>
                    <a:pt x="8606" y="11039"/>
                    <a:pt x="8606" y="11039"/>
                  </a:cubicBezTo>
                  <a:cubicBezTo>
                    <a:pt x="8685" y="11006"/>
                    <a:pt x="8817" y="10967"/>
                    <a:pt x="8876" y="10907"/>
                  </a:cubicBezTo>
                  <a:cubicBezTo>
                    <a:pt x="8981" y="10802"/>
                    <a:pt x="8942" y="10644"/>
                    <a:pt x="8928" y="10513"/>
                  </a:cubicBezTo>
                  <a:cubicBezTo>
                    <a:pt x="8915" y="10349"/>
                    <a:pt x="8810" y="9961"/>
                    <a:pt x="8751" y="9810"/>
                  </a:cubicBezTo>
                  <a:lnTo>
                    <a:pt x="8751" y="9810"/>
                  </a:lnTo>
                  <a:cubicBezTo>
                    <a:pt x="8974" y="9875"/>
                    <a:pt x="9178" y="9908"/>
                    <a:pt x="9382" y="10007"/>
                  </a:cubicBezTo>
                  <a:cubicBezTo>
                    <a:pt x="9606" y="10105"/>
                    <a:pt x="9803" y="10224"/>
                    <a:pt x="10125" y="10303"/>
                  </a:cubicBezTo>
                  <a:cubicBezTo>
                    <a:pt x="10156" y="10309"/>
                    <a:pt x="10189" y="10312"/>
                    <a:pt x="10222" y="10312"/>
                  </a:cubicBezTo>
                  <a:cubicBezTo>
                    <a:pt x="10451" y="10312"/>
                    <a:pt x="10696" y="10163"/>
                    <a:pt x="10421" y="9974"/>
                  </a:cubicBezTo>
                  <a:cubicBezTo>
                    <a:pt x="10079" y="9750"/>
                    <a:pt x="9704" y="9422"/>
                    <a:pt x="9500" y="9330"/>
                  </a:cubicBezTo>
                  <a:cubicBezTo>
                    <a:pt x="9290" y="9251"/>
                    <a:pt x="8698" y="9027"/>
                    <a:pt x="8435" y="8935"/>
                  </a:cubicBezTo>
                  <a:cubicBezTo>
                    <a:pt x="7942" y="8764"/>
                    <a:pt x="7581" y="8823"/>
                    <a:pt x="6660" y="8771"/>
                  </a:cubicBezTo>
                  <a:cubicBezTo>
                    <a:pt x="5740" y="8731"/>
                    <a:pt x="5207" y="8311"/>
                    <a:pt x="4405" y="7791"/>
                  </a:cubicBezTo>
                  <a:cubicBezTo>
                    <a:pt x="3452" y="7186"/>
                    <a:pt x="2795" y="6674"/>
                    <a:pt x="2795" y="6674"/>
                  </a:cubicBezTo>
                  <a:lnTo>
                    <a:pt x="3373" y="3373"/>
                  </a:lnTo>
                  <a:cubicBezTo>
                    <a:pt x="3485" y="2841"/>
                    <a:pt x="3781" y="652"/>
                    <a:pt x="2729" y="1"/>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67"/>
            <p:cNvSpPr/>
            <p:nvPr/>
          </p:nvSpPr>
          <p:spPr>
            <a:xfrm>
              <a:off x="6067456" y="3038756"/>
              <a:ext cx="16111" cy="19426"/>
            </a:xfrm>
            <a:custGeom>
              <a:avLst/>
              <a:gdLst/>
              <a:ahLst/>
              <a:cxnLst/>
              <a:rect l="l" t="t" r="r" b="b"/>
              <a:pathLst>
                <a:path w="350" h="422" extrusionOk="0">
                  <a:moveTo>
                    <a:pt x="1" y="1"/>
                  </a:moveTo>
                  <a:lnTo>
                    <a:pt x="1" y="1"/>
                  </a:lnTo>
                  <a:cubicBezTo>
                    <a:pt x="86" y="86"/>
                    <a:pt x="198" y="323"/>
                    <a:pt x="224" y="389"/>
                  </a:cubicBezTo>
                  <a:cubicBezTo>
                    <a:pt x="264" y="395"/>
                    <a:pt x="310" y="402"/>
                    <a:pt x="349" y="421"/>
                  </a:cubicBezTo>
                  <a:cubicBezTo>
                    <a:pt x="264" y="250"/>
                    <a:pt x="146" y="40"/>
                    <a:pt x="1"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67"/>
            <p:cNvSpPr/>
            <p:nvPr/>
          </p:nvSpPr>
          <p:spPr>
            <a:xfrm>
              <a:off x="6048997" y="3047548"/>
              <a:ext cx="22740" cy="65688"/>
            </a:xfrm>
            <a:custGeom>
              <a:avLst/>
              <a:gdLst/>
              <a:ahLst/>
              <a:cxnLst/>
              <a:rect l="l" t="t" r="r" b="b"/>
              <a:pathLst>
                <a:path w="494" h="1427" extrusionOk="0">
                  <a:moveTo>
                    <a:pt x="1" y="0"/>
                  </a:moveTo>
                  <a:cubicBezTo>
                    <a:pt x="47" y="40"/>
                    <a:pt x="80" y="99"/>
                    <a:pt x="113" y="145"/>
                  </a:cubicBezTo>
                  <a:cubicBezTo>
                    <a:pt x="146" y="204"/>
                    <a:pt x="172" y="257"/>
                    <a:pt x="198" y="322"/>
                  </a:cubicBezTo>
                  <a:cubicBezTo>
                    <a:pt x="244" y="434"/>
                    <a:pt x="270" y="559"/>
                    <a:pt x="303" y="684"/>
                  </a:cubicBezTo>
                  <a:cubicBezTo>
                    <a:pt x="336" y="802"/>
                    <a:pt x="362" y="927"/>
                    <a:pt x="395" y="1052"/>
                  </a:cubicBezTo>
                  <a:cubicBezTo>
                    <a:pt x="435" y="1177"/>
                    <a:pt x="461" y="1295"/>
                    <a:pt x="474" y="1427"/>
                  </a:cubicBezTo>
                  <a:cubicBezTo>
                    <a:pt x="494" y="1295"/>
                    <a:pt x="474" y="1164"/>
                    <a:pt x="461" y="1046"/>
                  </a:cubicBezTo>
                  <a:cubicBezTo>
                    <a:pt x="441" y="914"/>
                    <a:pt x="422" y="789"/>
                    <a:pt x="389" y="664"/>
                  </a:cubicBezTo>
                  <a:cubicBezTo>
                    <a:pt x="356" y="539"/>
                    <a:pt x="323" y="408"/>
                    <a:pt x="257" y="296"/>
                  </a:cubicBezTo>
                  <a:cubicBezTo>
                    <a:pt x="192" y="178"/>
                    <a:pt x="113" y="66"/>
                    <a:pt x="1" y="0"/>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67"/>
            <p:cNvSpPr/>
            <p:nvPr/>
          </p:nvSpPr>
          <p:spPr>
            <a:xfrm>
              <a:off x="6031183" y="3056616"/>
              <a:ext cx="21221" cy="65412"/>
            </a:xfrm>
            <a:custGeom>
              <a:avLst/>
              <a:gdLst/>
              <a:ahLst/>
              <a:cxnLst/>
              <a:rect l="l" t="t" r="r" b="b"/>
              <a:pathLst>
                <a:path w="461" h="1421" extrusionOk="0">
                  <a:moveTo>
                    <a:pt x="0" y="1"/>
                  </a:moveTo>
                  <a:cubicBezTo>
                    <a:pt x="53" y="40"/>
                    <a:pt x="72" y="106"/>
                    <a:pt x="99" y="158"/>
                  </a:cubicBezTo>
                  <a:cubicBezTo>
                    <a:pt x="125" y="211"/>
                    <a:pt x="151" y="270"/>
                    <a:pt x="164" y="329"/>
                  </a:cubicBezTo>
                  <a:cubicBezTo>
                    <a:pt x="204" y="441"/>
                    <a:pt x="237" y="566"/>
                    <a:pt x="270" y="691"/>
                  </a:cubicBezTo>
                  <a:cubicBezTo>
                    <a:pt x="348" y="934"/>
                    <a:pt x="414" y="1177"/>
                    <a:pt x="454" y="1421"/>
                  </a:cubicBezTo>
                  <a:cubicBezTo>
                    <a:pt x="460" y="1296"/>
                    <a:pt x="447" y="1164"/>
                    <a:pt x="427" y="1046"/>
                  </a:cubicBezTo>
                  <a:cubicBezTo>
                    <a:pt x="414" y="921"/>
                    <a:pt x="381" y="796"/>
                    <a:pt x="348" y="671"/>
                  </a:cubicBezTo>
                  <a:cubicBezTo>
                    <a:pt x="316" y="553"/>
                    <a:pt x="276" y="428"/>
                    <a:pt x="217" y="310"/>
                  </a:cubicBezTo>
                  <a:cubicBezTo>
                    <a:pt x="158" y="198"/>
                    <a:pt x="112" y="73"/>
                    <a:pt x="0"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67"/>
            <p:cNvSpPr/>
            <p:nvPr/>
          </p:nvSpPr>
          <p:spPr>
            <a:xfrm>
              <a:off x="6004531" y="3109275"/>
              <a:ext cx="21221" cy="11232"/>
            </a:xfrm>
            <a:custGeom>
              <a:avLst/>
              <a:gdLst/>
              <a:ahLst/>
              <a:cxnLst/>
              <a:rect l="l" t="t" r="r" b="b"/>
              <a:pathLst>
                <a:path w="461" h="244" extrusionOk="0">
                  <a:moveTo>
                    <a:pt x="178" y="0"/>
                  </a:moveTo>
                  <a:cubicBezTo>
                    <a:pt x="112" y="0"/>
                    <a:pt x="40" y="0"/>
                    <a:pt x="1" y="33"/>
                  </a:cubicBezTo>
                  <a:cubicBezTo>
                    <a:pt x="53" y="33"/>
                    <a:pt x="106" y="33"/>
                    <a:pt x="152" y="40"/>
                  </a:cubicBezTo>
                  <a:cubicBezTo>
                    <a:pt x="199" y="46"/>
                    <a:pt x="235" y="67"/>
                    <a:pt x="289" y="81"/>
                  </a:cubicBezTo>
                  <a:lnTo>
                    <a:pt x="289" y="81"/>
                  </a:lnTo>
                  <a:cubicBezTo>
                    <a:pt x="294" y="93"/>
                    <a:pt x="299" y="104"/>
                    <a:pt x="303" y="119"/>
                  </a:cubicBezTo>
                  <a:cubicBezTo>
                    <a:pt x="309" y="145"/>
                    <a:pt x="329" y="158"/>
                    <a:pt x="342" y="178"/>
                  </a:cubicBezTo>
                  <a:cubicBezTo>
                    <a:pt x="375" y="211"/>
                    <a:pt x="415" y="224"/>
                    <a:pt x="461" y="244"/>
                  </a:cubicBezTo>
                  <a:cubicBezTo>
                    <a:pt x="434" y="211"/>
                    <a:pt x="408" y="178"/>
                    <a:pt x="382" y="152"/>
                  </a:cubicBezTo>
                  <a:cubicBezTo>
                    <a:pt x="375" y="138"/>
                    <a:pt x="369" y="119"/>
                    <a:pt x="369" y="106"/>
                  </a:cubicBezTo>
                  <a:cubicBezTo>
                    <a:pt x="362" y="86"/>
                    <a:pt x="362" y="73"/>
                    <a:pt x="362" y="66"/>
                  </a:cubicBezTo>
                  <a:lnTo>
                    <a:pt x="362" y="33"/>
                  </a:lnTo>
                  <a:lnTo>
                    <a:pt x="329" y="20"/>
                  </a:lnTo>
                  <a:cubicBezTo>
                    <a:pt x="283" y="7"/>
                    <a:pt x="237" y="0"/>
                    <a:pt x="178" y="0"/>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67"/>
            <p:cNvSpPr/>
            <p:nvPr/>
          </p:nvSpPr>
          <p:spPr>
            <a:xfrm>
              <a:off x="6169783" y="2780018"/>
              <a:ext cx="367708" cy="467920"/>
            </a:xfrm>
            <a:custGeom>
              <a:avLst/>
              <a:gdLst/>
              <a:ahLst/>
              <a:cxnLst/>
              <a:rect l="l" t="t" r="r" b="b"/>
              <a:pathLst>
                <a:path w="7988" h="10165" extrusionOk="0">
                  <a:moveTo>
                    <a:pt x="7823" y="1"/>
                  </a:moveTo>
                  <a:lnTo>
                    <a:pt x="671" y="4774"/>
                  </a:lnTo>
                  <a:cubicBezTo>
                    <a:pt x="585" y="4833"/>
                    <a:pt x="526" y="4931"/>
                    <a:pt x="519" y="5037"/>
                  </a:cubicBezTo>
                  <a:lnTo>
                    <a:pt x="0" y="10145"/>
                  </a:lnTo>
                  <a:cubicBezTo>
                    <a:pt x="46" y="10158"/>
                    <a:pt x="94" y="10164"/>
                    <a:pt x="143" y="10164"/>
                  </a:cubicBezTo>
                  <a:cubicBezTo>
                    <a:pt x="240" y="10164"/>
                    <a:pt x="338" y="10138"/>
                    <a:pt x="421" y="10086"/>
                  </a:cubicBezTo>
                  <a:lnTo>
                    <a:pt x="7297" y="5490"/>
                  </a:lnTo>
                  <a:cubicBezTo>
                    <a:pt x="7422" y="5405"/>
                    <a:pt x="7495" y="5273"/>
                    <a:pt x="7508" y="5135"/>
                  </a:cubicBezTo>
                  <a:lnTo>
                    <a:pt x="7988" y="421"/>
                  </a:lnTo>
                  <a:lnTo>
                    <a:pt x="7988" y="336"/>
                  </a:lnTo>
                  <a:cubicBezTo>
                    <a:pt x="7981" y="204"/>
                    <a:pt x="7922" y="80"/>
                    <a:pt x="7823"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67"/>
            <p:cNvSpPr/>
            <p:nvPr/>
          </p:nvSpPr>
          <p:spPr>
            <a:xfrm>
              <a:off x="6169783" y="2780018"/>
              <a:ext cx="367708" cy="467920"/>
            </a:xfrm>
            <a:custGeom>
              <a:avLst/>
              <a:gdLst/>
              <a:ahLst/>
              <a:cxnLst/>
              <a:rect l="l" t="t" r="r" b="b"/>
              <a:pathLst>
                <a:path w="7988" h="10165" extrusionOk="0">
                  <a:moveTo>
                    <a:pt x="7823" y="1"/>
                  </a:moveTo>
                  <a:lnTo>
                    <a:pt x="671" y="4774"/>
                  </a:lnTo>
                  <a:cubicBezTo>
                    <a:pt x="585" y="4833"/>
                    <a:pt x="526" y="4931"/>
                    <a:pt x="519" y="5037"/>
                  </a:cubicBezTo>
                  <a:lnTo>
                    <a:pt x="0" y="10145"/>
                  </a:lnTo>
                  <a:cubicBezTo>
                    <a:pt x="46" y="10158"/>
                    <a:pt x="94" y="10164"/>
                    <a:pt x="143" y="10164"/>
                  </a:cubicBezTo>
                  <a:cubicBezTo>
                    <a:pt x="240" y="10164"/>
                    <a:pt x="338" y="10138"/>
                    <a:pt x="421" y="10086"/>
                  </a:cubicBezTo>
                  <a:lnTo>
                    <a:pt x="7297" y="5490"/>
                  </a:lnTo>
                  <a:cubicBezTo>
                    <a:pt x="7422" y="5405"/>
                    <a:pt x="7495" y="5273"/>
                    <a:pt x="7508" y="5135"/>
                  </a:cubicBezTo>
                  <a:lnTo>
                    <a:pt x="7988" y="421"/>
                  </a:lnTo>
                  <a:lnTo>
                    <a:pt x="7988" y="336"/>
                  </a:lnTo>
                  <a:cubicBezTo>
                    <a:pt x="7981" y="204"/>
                    <a:pt x="7922" y="80"/>
                    <a:pt x="7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67"/>
            <p:cNvSpPr/>
            <p:nvPr/>
          </p:nvSpPr>
          <p:spPr>
            <a:xfrm>
              <a:off x="6164029" y="2776704"/>
              <a:ext cx="365314" cy="470314"/>
            </a:xfrm>
            <a:custGeom>
              <a:avLst/>
              <a:gdLst/>
              <a:ahLst/>
              <a:cxnLst/>
              <a:rect l="l" t="t" r="r" b="b"/>
              <a:pathLst>
                <a:path w="7936" h="10217" extrusionOk="0">
                  <a:moveTo>
                    <a:pt x="7830" y="0"/>
                  </a:moveTo>
                  <a:lnTo>
                    <a:pt x="664" y="4780"/>
                  </a:lnTo>
                  <a:cubicBezTo>
                    <a:pt x="572" y="4839"/>
                    <a:pt x="519" y="4938"/>
                    <a:pt x="506" y="5043"/>
                  </a:cubicBezTo>
                  <a:lnTo>
                    <a:pt x="0" y="10164"/>
                  </a:lnTo>
                  <a:lnTo>
                    <a:pt x="53" y="10190"/>
                  </a:lnTo>
                  <a:cubicBezTo>
                    <a:pt x="72" y="10197"/>
                    <a:pt x="99" y="10204"/>
                    <a:pt x="112" y="10217"/>
                  </a:cubicBezTo>
                  <a:lnTo>
                    <a:pt x="631" y="5102"/>
                  </a:lnTo>
                  <a:cubicBezTo>
                    <a:pt x="638" y="4997"/>
                    <a:pt x="697" y="4898"/>
                    <a:pt x="789" y="4839"/>
                  </a:cubicBezTo>
                  <a:lnTo>
                    <a:pt x="7935" y="66"/>
                  </a:lnTo>
                  <a:cubicBezTo>
                    <a:pt x="7902" y="40"/>
                    <a:pt x="7876" y="14"/>
                    <a:pt x="783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67"/>
            <p:cNvSpPr/>
            <p:nvPr/>
          </p:nvSpPr>
          <p:spPr>
            <a:xfrm>
              <a:off x="6341203" y="2985591"/>
              <a:ext cx="56804" cy="64814"/>
            </a:xfrm>
            <a:custGeom>
              <a:avLst/>
              <a:gdLst/>
              <a:ahLst/>
              <a:cxnLst/>
              <a:rect l="l" t="t" r="r" b="b"/>
              <a:pathLst>
                <a:path w="1234" h="1408" extrusionOk="0">
                  <a:moveTo>
                    <a:pt x="1008" y="1"/>
                  </a:moveTo>
                  <a:cubicBezTo>
                    <a:pt x="917" y="1"/>
                    <a:pt x="802" y="43"/>
                    <a:pt x="674" y="130"/>
                  </a:cubicBezTo>
                  <a:cubicBezTo>
                    <a:pt x="346" y="354"/>
                    <a:pt x="50" y="794"/>
                    <a:pt x="17" y="1110"/>
                  </a:cubicBezTo>
                  <a:cubicBezTo>
                    <a:pt x="1" y="1303"/>
                    <a:pt x="84" y="1408"/>
                    <a:pt x="226" y="1408"/>
                  </a:cubicBezTo>
                  <a:cubicBezTo>
                    <a:pt x="316" y="1408"/>
                    <a:pt x="429" y="1367"/>
                    <a:pt x="556" y="1281"/>
                  </a:cubicBezTo>
                  <a:cubicBezTo>
                    <a:pt x="885" y="1057"/>
                    <a:pt x="1180" y="610"/>
                    <a:pt x="1213" y="301"/>
                  </a:cubicBezTo>
                  <a:cubicBezTo>
                    <a:pt x="1233" y="104"/>
                    <a:pt x="1151" y="1"/>
                    <a:pt x="1008"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67"/>
            <p:cNvSpPr/>
            <p:nvPr/>
          </p:nvSpPr>
          <p:spPr>
            <a:xfrm>
              <a:off x="5784825" y="2267882"/>
              <a:ext cx="292675" cy="317716"/>
            </a:xfrm>
            <a:custGeom>
              <a:avLst/>
              <a:gdLst/>
              <a:ahLst/>
              <a:cxnLst/>
              <a:rect l="l" t="t" r="r" b="b"/>
              <a:pathLst>
                <a:path w="6358" h="6902" extrusionOk="0">
                  <a:moveTo>
                    <a:pt x="3631" y="0"/>
                  </a:moveTo>
                  <a:cubicBezTo>
                    <a:pt x="2590" y="0"/>
                    <a:pt x="1376" y="345"/>
                    <a:pt x="1131" y="1377"/>
                  </a:cubicBezTo>
                  <a:cubicBezTo>
                    <a:pt x="1118" y="1417"/>
                    <a:pt x="914" y="1522"/>
                    <a:pt x="875" y="1555"/>
                  </a:cubicBezTo>
                  <a:cubicBezTo>
                    <a:pt x="803" y="1620"/>
                    <a:pt x="737" y="1693"/>
                    <a:pt x="678" y="1772"/>
                  </a:cubicBezTo>
                  <a:cubicBezTo>
                    <a:pt x="566" y="1949"/>
                    <a:pt x="494" y="2153"/>
                    <a:pt x="454" y="2357"/>
                  </a:cubicBezTo>
                  <a:cubicBezTo>
                    <a:pt x="382" y="2712"/>
                    <a:pt x="388" y="3067"/>
                    <a:pt x="356" y="3415"/>
                  </a:cubicBezTo>
                  <a:cubicBezTo>
                    <a:pt x="323" y="3764"/>
                    <a:pt x="231" y="4092"/>
                    <a:pt x="152" y="4428"/>
                  </a:cubicBezTo>
                  <a:cubicBezTo>
                    <a:pt x="79" y="4723"/>
                    <a:pt x="1" y="5019"/>
                    <a:pt x="1" y="5322"/>
                  </a:cubicBezTo>
                  <a:cubicBezTo>
                    <a:pt x="14" y="5631"/>
                    <a:pt x="106" y="5940"/>
                    <a:pt x="323" y="6157"/>
                  </a:cubicBezTo>
                  <a:cubicBezTo>
                    <a:pt x="257" y="5861"/>
                    <a:pt x="264" y="5539"/>
                    <a:pt x="349" y="5243"/>
                  </a:cubicBezTo>
                  <a:cubicBezTo>
                    <a:pt x="362" y="5433"/>
                    <a:pt x="382" y="5617"/>
                    <a:pt x="448" y="5802"/>
                  </a:cubicBezTo>
                  <a:cubicBezTo>
                    <a:pt x="553" y="6084"/>
                    <a:pt x="790" y="6295"/>
                    <a:pt x="1046" y="6433"/>
                  </a:cubicBezTo>
                  <a:cubicBezTo>
                    <a:pt x="1309" y="6577"/>
                    <a:pt x="1598" y="6656"/>
                    <a:pt x="1894" y="6729"/>
                  </a:cubicBezTo>
                  <a:cubicBezTo>
                    <a:pt x="2321" y="6837"/>
                    <a:pt x="2771" y="6901"/>
                    <a:pt x="3217" y="6901"/>
                  </a:cubicBezTo>
                  <a:cubicBezTo>
                    <a:pt x="3258" y="6901"/>
                    <a:pt x="3299" y="6901"/>
                    <a:pt x="3340" y="6899"/>
                  </a:cubicBezTo>
                  <a:cubicBezTo>
                    <a:pt x="3643" y="6899"/>
                    <a:pt x="3939" y="6886"/>
                    <a:pt x="4241" y="6853"/>
                  </a:cubicBezTo>
                  <a:cubicBezTo>
                    <a:pt x="4629" y="6814"/>
                    <a:pt x="5023" y="6735"/>
                    <a:pt x="5352" y="6531"/>
                  </a:cubicBezTo>
                  <a:cubicBezTo>
                    <a:pt x="5681" y="6328"/>
                    <a:pt x="5937" y="5959"/>
                    <a:pt x="5904" y="5571"/>
                  </a:cubicBezTo>
                  <a:lnTo>
                    <a:pt x="5904" y="5571"/>
                  </a:lnTo>
                  <a:cubicBezTo>
                    <a:pt x="6009" y="5762"/>
                    <a:pt x="6062" y="5979"/>
                    <a:pt x="6042" y="6196"/>
                  </a:cubicBezTo>
                  <a:cubicBezTo>
                    <a:pt x="6259" y="5972"/>
                    <a:pt x="6358" y="5650"/>
                    <a:pt x="6358" y="5341"/>
                  </a:cubicBezTo>
                  <a:cubicBezTo>
                    <a:pt x="6358" y="5026"/>
                    <a:pt x="6259" y="4723"/>
                    <a:pt x="6128" y="4447"/>
                  </a:cubicBezTo>
                  <a:cubicBezTo>
                    <a:pt x="6042" y="4263"/>
                    <a:pt x="5937" y="4092"/>
                    <a:pt x="5878" y="3902"/>
                  </a:cubicBezTo>
                  <a:cubicBezTo>
                    <a:pt x="5832" y="3744"/>
                    <a:pt x="5799" y="3527"/>
                    <a:pt x="5871" y="3376"/>
                  </a:cubicBezTo>
                  <a:cubicBezTo>
                    <a:pt x="5931" y="3270"/>
                    <a:pt x="6009" y="3172"/>
                    <a:pt x="6069" y="3054"/>
                  </a:cubicBezTo>
                  <a:cubicBezTo>
                    <a:pt x="6226" y="2751"/>
                    <a:pt x="6332" y="2416"/>
                    <a:pt x="6312" y="2067"/>
                  </a:cubicBezTo>
                  <a:cubicBezTo>
                    <a:pt x="6279" y="1364"/>
                    <a:pt x="5885" y="417"/>
                    <a:pt x="4596" y="108"/>
                  </a:cubicBezTo>
                  <a:cubicBezTo>
                    <a:pt x="4325" y="41"/>
                    <a:pt x="3988" y="0"/>
                    <a:pt x="3631"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67"/>
            <p:cNvSpPr/>
            <p:nvPr/>
          </p:nvSpPr>
          <p:spPr>
            <a:xfrm>
              <a:off x="5809037" y="2333752"/>
              <a:ext cx="256355" cy="311134"/>
            </a:xfrm>
            <a:custGeom>
              <a:avLst/>
              <a:gdLst/>
              <a:ahLst/>
              <a:cxnLst/>
              <a:rect l="l" t="t" r="r" b="b"/>
              <a:pathLst>
                <a:path w="5569" h="6759" extrusionOk="0">
                  <a:moveTo>
                    <a:pt x="4376" y="0"/>
                  </a:moveTo>
                  <a:cubicBezTo>
                    <a:pt x="4175" y="0"/>
                    <a:pt x="3990" y="59"/>
                    <a:pt x="3866" y="150"/>
                  </a:cubicBezTo>
                  <a:cubicBezTo>
                    <a:pt x="3755" y="80"/>
                    <a:pt x="3528" y="4"/>
                    <a:pt x="3269" y="4"/>
                  </a:cubicBezTo>
                  <a:cubicBezTo>
                    <a:pt x="2991" y="4"/>
                    <a:pt x="2678" y="91"/>
                    <a:pt x="2433" y="367"/>
                  </a:cubicBezTo>
                  <a:cubicBezTo>
                    <a:pt x="2137" y="709"/>
                    <a:pt x="2183" y="1577"/>
                    <a:pt x="1644" y="1800"/>
                  </a:cubicBezTo>
                  <a:cubicBezTo>
                    <a:pt x="1683" y="2361"/>
                    <a:pt x="1551" y="2584"/>
                    <a:pt x="1439" y="2584"/>
                  </a:cubicBezTo>
                  <a:cubicBezTo>
                    <a:pt x="1399" y="2584"/>
                    <a:pt x="1361" y="2556"/>
                    <a:pt x="1335" y="2503"/>
                  </a:cubicBezTo>
                  <a:cubicBezTo>
                    <a:pt x="1243" y="2306"/>
                    <a:pt x="1236" y="2175"/>
                    <a:pt x="974" y="1997"/>
                  </a:cubicBezTo>
                  <a:cubicBezTo>
                    <a:pt x="898" y="1946"/>
                    <a:pt x="809" y="1924"/>
                    <a:pt x="719" y="1924"/>
                  </a:cubicBezTo>
                  <a:cubicBezTo>
                    <a:pt x="519" y="1924"/>
                    <a:pt x="308" y="2034"/>
                    <a:pt x="204" y="2188"/>
                  </a:cubicBezTo>
                  <a:cubicBezTo>
                    <a:pt x="1" y="2457"/>
                    <a:pt x="20" y="2885"/>
                    <a:pt x="388" y="3312"/>
                  </a:cubicBezTo>
                  <a:cubicBezTo>
                    <a:pt x="534" y="3487"/>
                    <a:pt x="758" y="3621"/>
                    <a:pt x="1009" y="3621"/>
                  </a:cubicBezTo>
                  <a:cubicBezTo>
                    <a:pt x="1041" y="3621"/>
                    <a:pt x="1073" y="3619"/>
                    <a:pt x="1105" y="3615"/>
                  </a:cubicBezTo>
                  <a:cubicBezTo>
                    <a:pt x="1374" y="3582"/>
                    <a:pt x="1414" y="3417"/>
                    <a:pt x="1414" y="3417"/>
                  </a:cubicBezTo>
                  <a:lnTo>
                    <a:pt x="1414" y="3417"/>
                  </a:lnTo>
                  <a:lnTo>
                    <a:pt x="1335" y="5508"/>
                  </a:lnTo>
                  <a:cubicBezTo>
                    <a:pt x="1335" y="5508"/>
                    <a:pt x="1986" y="6580"/>
                    <a:pt x="3340" y="6737"/>
                  </a:cubicBezTo>
                  <a:cubicBezTo>
                    <a:pt x="3460" y="6752"/>
                    <a:pt x="3566" y="6758"/>
                    <a:pt x="3660" y="6758"/>
                  </a:cubicBezTo>
                  <a:cubicBezTo>
                    <a:pt x="4974" y="6758"/>
                    <a:pt x="3794" y="5429"/>
                    <a:pt x="3794" y="5429"/>
                  </a:cubicBezTo>
                  <a:lnTo>
                    <a:pt x="3807" y="4916"/>
                  </a:lnTo>
                  <a:cubicBezTo>
                    <a:pt x="3877" y="4923"/>
                    <a:pt x="3945" y="4926"/>
                    <a:pt x="4011" y="4926"/>
                  </a:cubicBezTo>
                  <a:cubicBezTo>
                    <a:pt x="4415" y="4926"/>
                    <a:pt x="4753" y="4811"/>
                    <a:pt x="4951" y="4653"/>
                  </a:cubicBezTo>
                  <a:cubicBezTo>
                    <a:pt x="5286" y="4371"/>
                    <a:pt x="5569" y="3463"/>
                    <a:pt x="5503" y="2083"/>
                  </a:cubicBezTo>
                  <a:cubicBezTo>
                    <a:pt x="5437" y="728"/>
                    <a:pt x="5214" y="334"/>
                    <a:pt x="4865" y="130"/>
                  </a:cubicBezTo>
                  <a:cubicBezTo>
                    <a:pt x="4710" y="39"/>
                    <a:pt x="4538" y="0"/>
                    <a:pt x="4376" y="0"/>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67"/>
            <p:cNvSpPr/>
            <p:nvPr/>
          </p:nvSpPr>
          <p:spPr>
            <a:xfrm>
              <a:off x="5958224" y="2486205"/>
              <a:ext cx="39082" cy="22464"/>
            </a:xfrm>
            <a:custGeom>
              <a:avLst/>
              <a:gdLst/>
              <a:ahLst/>
              <a:cxnLst/>
              <a:rect l="l" t="t" r="r" b="b"/>
              <a:pathLst>
                <a:path w="849" h="488" extrusionOk="0">
                  <a:moveTo>
                    <a:pt x="60" y="0"/>
                  </a:moveTo>
                  <a:lnTo>
                    <a:pt x="60" y="0"/>
                  </a:lnTo>
                  <a:cubicBezTo>
                    <a:pt x="1" y="204"/>
                    <a:pt x="139" y="427"/>
                    <a:pt x="356" y="473"/>
                  </a:cubicBezTo>
                  <a:cubicBezTo>
                    <a:pt x="392" y="483"/>
                    <a:pt x="428" y="488"/>
                    <a:pt x="464" y="488"/>
                  </a:cubicBezTo>
                  <a:cubicBezTo>
                    <a:pt x="646" y="488"/>
                    <a:pt x="805" y="367"/>
                    <a:pt x="849" y="191"/>
                  </a:cubicBezTo>
                  <a:lnTo>
                    <a:pt x="60" y="0"/>
                  </a:ln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67"/>
            <p:cNvSpPr/>
            <p:nvPr/>
          </p:nvSpPr>
          <p:spPr>
            <a:xfrm>
              <a:off x="5960940" y="2492097"/>
              <a:ext cx="20346" cy="16940"/>
            </a:xfrm>
            <a:custGeom>
              <a:avLst/>
              <a:gdLst/>
              <a:ahLst/>
              <a:cxnLst/>
              <a:rect l="l" t="t" r="r" b="b"/>
              <a:pathLst>
                <a:path w="442" h="368" extrusionOk="0">
                  <a:moveTo>
                    <a:pt x="48" y="1"/>
                  </a:moveTo>
                  <a:cubicBezTo>
                    <a:pt x="32" y="1"/>
                    <a:pt x="17" y="2"/>
                    <a:pt x="1" y="4"/>
                  </a:cubicBezTo>
                  <a:cubicBezTo>
                    <a:pt x="14" y="168"/>
                    <a:pt x="132" y="313"/>
                    <a:pt x="303" y="352"/>
                  </a:cubicBezTo>
                  <a:cubicBezTo>
                    <a:pt x="342" y="362"/>
                    <a:pt x="377" y="368"/>
                    <a:pt x="408" y="368"/>
                  </a:cubicBezTo>
                  <a:cubicBezTo>
                    <a:pt x="420" y="368"/>
                    <a:pt x="431" y="367"/>
                    <a:pt x="441" y="365"/>
                  </a:cubicBezTo>
                  <a:cubicBezTo>
                    <a:pt x="417" y="157"/>
                    <a:pt x="250" y="1"/>
                    <a:pt x="48"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67"/>
            <p:cNvSpPr/>
            <p:nvPr/>
          </p:nvSpPr>
          <p:spPr>
            <a:xfrm>
              <a:off x="6021793" y="2371957"/>
              <a:ext cx="26054" cy="17446"/>
            </a:xfrm>
            <a:custGeom>
              <a:avLst/>
              <a:gdLst/>
              <a:ahLst/>
              <a:cxnLst/>
              <a:rect l="l" t="t" r="r" b="b"/>
              <a:pathLst>
                <a:path w="566" h="379" extrusionOk="0">
                  <a:moveTo>
                    <a:pt x="257" y="0"/>
                  </a:moveTo>
                  <a:cubicBezTo>
                    <a:pt x="144" y="0"/>
                    <a:pt x="42" y="72"/>
                    <a:pt x="0" y="181"/>
                  </a:cubicBezTo>
                  <a:lnTo>
                    <a:pt x="520" y="378"/>
                  </a:lnTo>
                  <a:cubicBezTo>
                    <a:pt x="566" y="227"/>
                    <a:pt x="493" y="76"/>
                    <a:pt x="349" y="17"/>
                  </a:cubicBezTo>
                  <a:cubicBezTo>
                    <a:pt x="318" y="6"/>
                    <a:pt x="287" y="0"/>
                    <a:pt x="257"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67"/>
            <p:cNvSpPr/>
            <p:nvPr/>
          </p:nvSpPr>
          <p:spPr>
            <a:xfrm>
              <a:off x="5929178" y="2370852"/>
              <a:ext cx="27896" cy="19150"/>
            </a:xfrm>
            <a:custGeom>
              <a:avLst/>
              <a:gdLst/>
              <a:ahLst/>
              <a:cxnLst/>
              <a:rect l="l" t="t" r="r" b="b"/>
              <a:pathLst>
                <a:path w="606" h="416" extrusionOk="0">
                  <a:moveTo>
                    <a:pt x="330" y="1"/>
                  </a:moveTo>
                  <a:cubicBezTo>
                    <a:pt x="286" y="1"/>
                    <a:pt x="241" y="10"/>
                    <a:pt x="198" y="28"/>
                  </a:cubicBezTo>
                  <a:cubicBezTo>
                    <a:pt x="47" y="107"/>
                    <a:pt x="1" y="277"/>
                    <a:pt x="73" y="416"/>
                  </a:cubicBezTo>
                  <a:lnTo>
                    <a:pt x="605" y="166"/>
                  </a:lnTo>
                  <a:cubicBezTo>
                    <a:pt x="553" y="61"/>
                    <a:pt x="445" y="1"/>
                    <a:pt x="330"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67"/>
            <p:cNvSpPr/>
            <p:nvPr/>
          </p:nvSpPr>
          <p:spPr>
            <a:xfrm>
              <a:off x="5902526" y="2395433"/>
              <a:ext cx="179205" cy="65688"/>
            </a:xfrm>
            <a:custGeom>
              <a:avLst/>
              <a:gdLst/>
              <a:ahLst/>
              <a:cxnLst/>
              <a:rect l="l" t="t" r="r" b="b"/>
              <a:pathLst>
                <a:path w="3893" h="1427" extrusionOk="0">
                  <a:moveTo>
                    <a:pt x="3242" y="144"/>
                  </a:moveTo>
                  <a:cubicBezTo>
                    <a:pt x="3255" y="144"/>
                    <a:pt x="3262" y="144"/>
                    <a:pt x="3282" y="158"/>
                  </a:cubicBezTo>
                  <a:cubicBezTo>
                    <a:pt x="3308" y="158"/>
                    <a:pt x="3341" y="164"/>
                    <a:pt x="3354" y="171"/>
                  </a:cubicBezTo>
                  <a:cubicBezTo>
                    <a:pt x="3360" y="171"/>
                    <a:pt x="3374" y="171"/>
                    <a:pt x="3374" y="177"/>
                  </a:cubicBezTo>
                  <a:lnTo>
                    <a:pt x="3393" y="177"/>
                  </a:lnTo>
                  <a:cubicBezTo>
                    <a:pt x="3406" y="177"/>
                    <a:pt x="3413" y="177"/>
                    <a:pt x="3413" y="191"/>
                  </a:cubicBezTo>
                  <a:cubicBezTo>
                    <a:pt x="3420" y="191"/>
                    <a:pt x="3433" y="197"/>
                    <a:pt x="3439" y="197"/>
                  </a:cubicBezTo>
                  <a:cubicBezTo>
                    <a:pt x="3452" y="204"/>
                    <a:pt x="3459" y="204"/>
                    <a:pt x="3472" y="210"/>
                  </a:cubicBezTo>
                  <a:lnTo>
                    <a:pt x="3479" y="210"/>
                  </a:lnTo>
                  <a:cubicBezTo>
                    <a:pt x="3518" y="230"/>
                    <a:pt x="3544" y="243"/>
                    <a:pt x="3558" y="263"/>
                  </a:cubicBezTo>
                  <a:cubicBezTo>
                    <a:pt x="3643" y="329"/>
                    <a:pt x="3610" y="618"/>
                    <a:pt x="3577" y="762"/>
                  </a:cubicBezTo>
                  <a:cubicBezTo>
                    <a:pt x="3551" y="881"/>
                    <a:pt x="3505" y="1124"/>
                    <a:pt x="3275" y="1236"/>
                  </a:cubicBezTo>
                  <a:cubicBezTo>
                    <a:pt x="3209" y="1275"/>
                    <a:pt x="3124" y="1288"/>
                    <a:pt x="3025" y="1288"/>
                  </a:cubicBezTo>
                  <a:cubicBezTo>
                    <a:pt x="3017" y="1289"/>
                    <a:pt x="3010" y="1289"/>
                    <a:pt x="3002" y="1289"/>
                  </a:cubicBezTo>
                  <a:cubicBezTo>
                    <a:pt x="2753" y="1289"/>
                    <a:pt x="2602" y="1186"/>
                    <a:pt x="2519" y="1065"/>
                  </a:cubicBezTo>
                  <a:cubicBezTo>
                    <a:pt x="2519" y="1058"/>
                    <a:pt x="2506" y="1058"/>
                    <a:pt x="2506" y="1052"/>
                  </a:cubicBezTo>
                  <a:cubicBezTo>
                    <a:pt x="2506" y="1039"/>
                    <a:pt x="2499" y="1039"/>
                    <a:pt x="2499" y="1032"/>
                  </a:cubicBezTo>
                  <a:cubicBezTo>
                    <a:pt x="2499" y="1032"/>
                    <a:pt x="2499" y="1025"/>
                    <a:pt x="2493" y="1025"/>
                  </a:cubicBezTo>
                  <a:cubicBezTo>
                    <a:pt x="2486" y="1019"/>
                    <a:pt x="2486" y="1006"/>
                    <a:pt x="2473" y="999"/>
                  </a:cubicBezTo>
                  <a:cubicBezTo>
                    <a:pt x="2466" y="993"/>
                    <a:pt x="2466" y="986"/>
                    <a:pt x="2460" y="973"/>
                  </a:cubicBezTo>
                  <a:cubicBezTo>
                    <a:pt x="2460" y="966"/>
                    <a:pt x="2453" y="966"/>
                    <a:pt x="2453" y="960"/>
                  </a:cubicBezTo>
                  <a:lnTo>
                    <a:pt x="2453" y="953"/>
                  </a:lnTo>
                  <a:cubicBezTo>
                    <a:pt x="2453" y="953"/>
                    <a:pt x="2453" y="947"/>
                    <a:pt x="2440" y="947"/>
                  </a:cubicBezTo>
                  <a:lnTo>
                    <a:pt x="2440" y="933"/>
                  </a:lnTo>
                  <a:cubicBezTo>
                    <a:pt x="2427" y="894"/>
                    <a:pt x="2420" y="861"/>
                    <a:pt x="2407" y="828"/>
                  </a:cubicBezTo>
                  <a:cubicBezTo>
                    <a:pt x="2368" y="664"/>
                    <a:pt x="2355" y="473"/>
                    <a:pt x="2407" y="375"/>
                  </a:cubicBezTo>
                  <a:cubicBezTo>
                    <a:pt x="2466" y="289"/>
                    <a:pt x="2716" y="191"/>
                    <a:pt x="2953" y="158"/>
                  </a:cubicBezTo>
                  <a:cubicBezTo>
                    <a:pt x="3012" y="144"/>
                    <a:pt x="3058" y="144"/>
                    <a:pt x="3111" y="144"/>
                  </a:cubicBezTo>
                  <a:close/>
                  <a:moveTo>
                    <a:pt x="862" y="141"/>
                  </a:moveTo>
                  <a:cubicBezTo>
                    <a:pt x="900" y="141"/>
                    <a:pt x="939" y="142"/>
                    <a:pt x="981" y="144"/>
                  </a:cubicBezTo>
                  <a:lnTo>
                    <a:pt x="1013" y="144"/>
                  </a:lnTo>
                  <a:cubicBezTo>
                    <a:pt x="1059" y="151"/>
                    <a:pt x="1119" y="164"/>
                    <a:pt x="1171" y="171"/>
                  </a:cubicBezTo>
                  <a:cubicBezTo>
                    <a:pt x="1184" y="177"/>
                    <a:pt x="1211" y="177"/>
                    <a:pt x="1224" y="191"/>
                  </a:cubicBezTo>
                  <a:cubicBezTo>
                    <a:pt x="1276" y="204"/>
                    <a:pt x="1336" y="223"/>
                    <a:pt x="1375" y="237"/>
                  </a:cubicBezTo>
                  <a:cubicBezTo>
                    <a:pt x="1388" y="243"/>
                    <a:pt x="1408" y="243"/>
                    <a:pt x="1421" y="250"/>
                  </a:cubicBezTo>
                  <a:lnTo>
                    <a:pt x="1474" y="276"/>
                  </a:lnTo>
                  <a:cubicBezTo>
                    <a:pt x="1474" y="276"/>
                    <a:pt x="1480" y="276"/>
                    <a:pt x="1480" y="283"/>
                  </a:cubicBezTo>
                  <a:cubicBezTo>
                    <a:pt x="1487" y="283"/>
                    <a:pt x="1500" y="296"/>
                    <a:pt x="1500" y="296"/>
                  </a:cubicBezTo>
                  <a:cubicBezTo>
                    <a:pt x="1546" y="315"/>
                    <a:pt x="1579" y="342"/>
                    <a:pt x="1605" y="368"/>
                  </a:cubicBezTo>
                  <a:cubicBezTo>
                    <a:pt x="1664" y="473"/>
                    <a:pt x="1645" y="664"/>
                    <a:pt x="1612" y="828"/>
                  </a:cubicBezTo>
                  <a:cubicBezTo>
                    <a:pt x="1599" y="907"/>
                    <a:pt x="1553" y="1025"/>
                    <a:pt x="1467" y="1124"/>
                  </a:cubicBezTo>
                  <a:cubicBezTo>
                    <a:pt x="1368" y="1223"/>
                    <a:pt x="1217" y="1295"/>
                    <a:pt x="981" y="1295"/>
                  </a:cubicBezTo>
                  <a:cubicBezTo>
                    <a:pt x="737" y="1295"/>
                    <a:pt x="586" y="1196"/>
                    <a:pt x="507" y="1085"/>
                  </a:cubicBezTo>
                  <a:cubicBezTo>
                    <a:pt x="494" y="1071"/>
                    <a:pt x="494" y="1065"/>
                    <a:pt x="487" y="1058"/>
                  </a:cubicBezTo>
                  <a:cubicBezTo>
                    <a:pt x="481" y="1052"/>
                    <a:pt x="481" y="1039"/>
                    <a:pt x="474" y="1032"/>
                  </a:cubicBezTo>
                  <a:cubicBezTo>
                    <a:pt x="461" y="1025"/>
                    <a:pt x="461" y="1019"/>
                    <a:pt x="461" y="1019"/>
                  </a:cubicBezTo>
                  <a:cubicBezTo>
                    <a:pt x="461" y="1012"/>
                    <a:pt x="455" y="1012"/>
                    <a:pt x="455" y="999"/>
                  </a:cubicBezTo>
                  <a:cubicBezTo>
                    <a:pt x="455" y="993"/>
                    <a:pt x="448" y="993"/>
                    <a:pt x="448" y="986"/>
                  </a:cubicBezTo>
                  <a:cubicBezTo>
                    <a:pt x="448" y="973"/>
                    <a:pt x="435" y="973"/>
                    <a:pt x="435" y="966"/>
                  </a:cubicBezTo>
                  <a:cubicBezTo>
                    <a:pt x="435" y="960"/>
                    <a:pt x="428" y="953"/>
                    <a:pt x="428" y="940"/>
                  </a:cubicBezTo>
                  <a:cubicBezTo>
                    <a:pt x="422" y="920"/>
                    <a:pt x="415" y="901"/>
                    <a:pt x="402" y="874"/>
                  </a:cubicBezTo>
                  <a:cubicBezTo>
                    <a:pt x="395" y="861"/>
                    <a:pt x="395" y="854"/>
                    <a:pt x="389" y="835"/>
                  </a:cubicBezTo>
                  <a:cubicBezTo>
                    <a:pt x="382" y="808"/>
                    <a:pt x="369" y="795"/>
                    <a:pt x="369" y="776"/>
                  </a:cubicBezTo>
                  <a:lnTo>
                    <a:pt x="369" y="769"/>
                  </a:lnTo>
                  <a:lnTo>
                    <a:pt x="369" y="762"/>
                  </a:lnTo>
                  <a:cubicBezTo>
                    <a:pt x="330" y="618"/>
                    <a:pt x="284" y="315"/>
                    <a:pt x="363" y="250"/>
                  </a:cubicBezTo>
                  <a:cubicBezTo>
                    <a:pt x="426" y="198"/>
                    <a:pt x="595" y="141"/>
                    <a:pt x="862" y="141"/>
                  </a:cubicBezTo>
                  <a:close/>
                  <a:moveTo>
                    <a:pt x="757" y="0"/>
                  </a:moveTo>
                  <a:cubicBezTo>
                    <a:pt x="577" y="0"/>
                    <a:pt x="392" y="11"/>
                    <a:pt x="231" y="26"/>
                  </a:cubicBezTo>
                  <a:cubicBezTo>
                    <a:pt x="192" y="26"/>
                    <a:pt x="159" y="33"/>
                    <a:pt x="126" y="33"/>
                  </a:cubicBezTo>
                  <a:cubicBezTo>
                    <a:pt x="67" y="39"/>
                    <a:pt x="1" y="112"/>
                    <a:pt x="14" y="204"/>
                  </a:cubicBezTo>
                  <a:cubicBezTo>
                    <a:pt x="21" y="296"/>
                    <a:pt x="93" y="368"/>
                    <a:pt x="119" y="407"/>
                  </a:cubicBezTo>
                  <a:cubicBezTo>
                    <a:pt x="132" y="427"/>
                    <a:pt x="146" y="453"/>
                    <a:pt x="159" y="493"/>
                  </a:cubicBezTo>
                  <a:cubicBezTo>
                    <a:pt x="198" y="631"/>
                    <a:pt x="231" y="901"/>
                    <a:pt x="310" y="1052"/>
                  </a:cubicBezTo>
                  <a:cubicBezTo>
                    <a:pt x="343" y="1111"/>
                    <a:pt x="382" y="1183"/>
                    <a:pt x="455" y="1249"/>
                  </a:cubicBezTo>
                  <a:cubicBezTo>
                    <a:pt x="481" y="1275"/>
                    <a:pt x="507" y="1288"/>
                    <a:pt x="527" y="1308"/>
                  </a:cubicBezTo>
                  <a:cubicBezTo>
                    <a:pt x="547" y="1315"/>
                    <a:pt x="553" y="1321"/>
                    <a:pt x="566" y="1328"/>
                  </a:cubicBezTo>
                  <a:cubicBezTo>
                    <a:pt x="612" y="1354"/>
                    <a:pt x="652" y="1374"/>
                    <a:pt x="691" y="1387"/>
                  </a:cubicBezTo>
                  <a:cubicBezTo>
                    <a:pt x="698" y="1387"/>
                    <a:pt x="711" y="1394"/>
                    <a:pt x="718" y="1394"/>
                  </a:cubicBezTo>
                  <a:cubicBezTo>
                    <a:pt x="724" y="1394"/>
                    <a:pt x="744" y="1400"/>
                    <a:pt x="750" y="1400"/>
                  </a:cubicBezTo>
                  <a:cubicBezTo>
                    <a:pt x="757" y="1400"/>
                    <a:pt x="777" y="1413"/>
                    <a:pt x="783" y="1413"/>
                  </a:cubicBezTo>
                  <a:cubicBezTo>
                    <a:pt x="816" y="1420"/>
                    <a:pt x="856" y="1426"/>
                    <a:pt x="889" y="1426"/>
                  </a:cubicBezTo>
                  <a:lnTo>
                    <a:pt x="994" y="1426"/>
                  </a:lnTo>
                  <a:cubicBezTo>
                    <a:pt x="1447" y="1426"/>
                    <a:pt x="1631" y="1223"/>
                    <a:pt x="1737" y="1012"/>
                  </a:cubicBezTo>
                  <a:cubicBezTo>
                    <a:pt x="1842" y="795"/>
                    <a:pt x="1809" y="499"/>
                    <a:pt x="2013" y="499"/>
                  </a:cubicBezTo>
                  <a:lnTo>
                    <a:pt x="2046" y="499"/>
                  </a:lnTo>
                  <a:cubicBezTo>
                    <a:pt x="2203" y="532"/>
                    <a:pt x="2190" y="808"/>
                    <a:pt x="2295" y="1012"/>
                  </a:cubicBezTo>
                  <a:cubicBezTo>
                    <a:pt x="2335" y="1085"/>
                    <a:pt x="2387" y="1157"/>
                    <a:pt x="2453" y="1223"/>
                  </a:cubicBezTo>
                  <a:lnTo>
                    <a:pt x="2486" y="1256"/>
                  </a:lnTo>
                  <a:cubicBezTo>
                    <a:pt x="2493" y="1262"/>
                    <a:pt x="2499" y="1262"/>
                    <a:pt x="2499" y="1275"/>
                  </a:cubicBezTo>
                  <a:cubicBezTo>
                    <a:pt x="2506" y="1282"/>
                    <a:pt x="2519" y="1282"/>
                    <a:pt x="2519" y="1288"/>
                  </a:cubicBezTo>
                  <a:lnTo>
                    <a:pt x="2532" y="1308"/>
                  </a:lnTo>
                  <a:cubicBezTo>
                    <a:pt x="2545" y="1315"/>
                    <a:pt x="2552" y="1315"/>
                    <a:pt x="2552" y="1321"/>
                  </a:cubicBezTo>
                  <a:cubicBezTo>
                    <a:pt x="2558" y="1321"/>
                    <a:pt x="2558" y="1328"/>
                    <a:pt x="2565" y="1328"/>
                  </a:cubicBezTo>
                  <a:lnTo>
                    <a:pt x="2578" y="1341"/>
                  </a:lnTo>
                  <a:cubicBezTo>
                    <a:pt x="2624" y="1374"/>
                    <a:pt x="2690" y="1387"/>
                    <a:pt x="2756" y="1400"/>
                  </a:cubicBezTo>
                  <a:lnTo>
                    <a:pt x="2775" y="1400"/>
                  </a:lnTo>
                  <a:cubicBezTo>
                    <a:pt x="2841" y="1420"/>
                    <a:pt x="2913" y="1426"/>
                    <a:pt x="2992" y="1426"/>
                  </a:cubicBezTo>
                  <a:cubicBezTo>
                    <a:pt x="3420" y="1426"/>
                    <a:pt x="3564" y="1190"/>
                    <a:pt x="3630" y="1039"/>
                  </a:cubicBezTo>
                  <a:cubicBezTo>
                    <a:pt x="3696" y="894"/>
                    <a:pt x="3709" y="624"/>
                    <a:pt x="3742" y="480"/>
                  </a:cubicBezTo>
                  <a:cubicBezTo>
                    <a:pt x="3748" y="447"/>
                    <a:pt x="3768" y="427"/>
                    <a:pt x="3775" y="407"/>
                  </a:cubicBezTo>
                  <a:cubicBezTo>
                    <a:pt x="3807" y="375"/>
                    <a:pt x="3867" y="296"/>
                    <a:pt x="3867" y="204"/>
                  </a:cubicBezTo>
                  <a:cubicBezTo>
                    <a:pt x="3893" y="125"/>
                    <a:pt x="3821" y="39"/>
                    <a:pt x="3768" y="33"/>
                  </a:cubicBezTo>
                  <a:cubicBezTo>
                    <a:pt x="3735" y="26"/>
                    <a:pt x="3702" y="26"/>
                    <a:pt x="3663" y="26"/>
                  </a:cubicBezTo>
                  <a:cubicBezTo>
                    <a:pt x="3507" y="11"/>
                    <a:pt x="3333" y="0"/>
                    <a:pt x="3165" y="0"/>
                  </a:cubicBezTo>
                  <a:cubicBezTo>
                    <a:pt x="2963" y="0"/>
                    <a:pt x="2771" y="16"/>
                    <a:pt x="2631" y="59"/>
                  </a:cubicBezTo>
                  <a:cubicBezTo>
                    <a:pt x="2302" y="158"/>
                    <a:pt x="2190" y="263"/>
                    <a:pt x="2006" y="263"/>
                  </a:cubicBezTo>
                  <a:cubicBezTo>
                    <a:pt x="1809" y="263"/>
                    <a:pt x="1691" y="158"/>
                    <a:pt x="1336" y="59"/>
                  </a:cubicBezTo>
                  <a:cubicBezTo>
                    <a:pt x="1181" y="16"/>
                    <a:pt x="972" y="0"/>
                    <a:pt x="757"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67"/>
            <p:cNvSpPr/>
            <p:nvPr/>
          </p:nvSpPr>
          <p:spPr>
            <a:xfrm>
              <a:off x="5985751" y="2419323"/>
              <a:ext cx="41844" cy="58461"/>
            </a:xfrm>
            <a:custGeom>
              <a:avLst/>
              <a:gdLst/>
              <a:ahLst/>
              <a:cxnLst/>
              <a:rect l="l" t="t" r="r" b="b"/>
              <a:pathLst>
                <a:path w="909" h="1270" extrusionOk="0">
                  <a:moveTo>
                    <a:pt x="198" y="0"/>
                  </a:moveTo>
                  <a:cubicBezTo>
                    <a:pt x="67" y="7"/>
                    <a:pt x="34" y="151"/>
                    <a:pt x="1" y="289"/>
                  </a:cubicBezTo>
                  <a:lnTo>
                    <a:pt x="126" y="1269"/>
                  </a:lnTo>
                  <a:lnTo>
                    <a:pt x="908" y="973"/>
                  </a:lnTo>
                  <a:lnTo>
                    <a:pt x="198" y="0"/>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67"/>
            <p:cNvSpPr/>
            <p:nvPr/>
          </p:nvSpPr>
          <p:spPr>
            <a:xfrm>
              <a:off x="5853503" y="2402660"/>
              <a:ext cx="56666" cy="29691"/>
            </a:xfrm>
            <a:custGeom>
              <a:avLst/>
              <a:gdLst/>
              <a:ahLst/>
              <a:cxnLst/>
              <a:rect l="l" t="t" r="r" b="b"/>
              <a:pathLst>
                <a:path w="1231" h="645" extrusionOk="0">
                  <a:moveTo>
                    <a:pt x="1211" y="1"/>
                  </a:moveTo>
                  <a:lnTo>
                    <a:pt x="1" y="500"/>
                  </a:lnTo>
                  <a:cubicBezTo>
                    <a:pt x="60" y="540"/>
                    <a:pt x="93" y="566"/>
                    <a:pt x="178" y="645"/>
                  </a:cubicBezTo>
                  <a:lnTo>
                    <a:pt x="1230" y="237"/>
                  </a:lnTo>
                  <a:lnTo>
                    <a:pt x="1211"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67"/>
            <p:cNvSpPr/>
            <p:nvPr/>
          </p:nvSpPr>
          <p:spPr>
            <a:xfrm>
              <a:off x="6022668" y="2416791"/>
              <a:ext cx="23385" cy="18045"/>
            </a:xfrm>
            <a:custGeom>
              <a:avLst/>
              <a:gdLst/>
              <a:ahLst/>
              <a:cxnLst/>
              <a:rect l="l" t="t" r="r" b="b"/>
              <a:pathLst>
                <a:path w="508" h="392" extrusionOk="0">
                  <a:moveTo>
                    <a:pt x="243" y="1"/>
                  </a:moveTo>
                  <a:cubicBezTo>
                    <a:pt x="222" y="1"/>
                    <a:pt x="200" y="4"/>
                    <a:pt x="178" y="9"/>
                  </a:cubicBezTo>
                  <a:cubicBezTo>
                    <a:pt x="60" y="55"/>
                    <a:pt x="1" y="174"/>
                    <a:pt x="40" y="298"/>
                  </a:cubicBezTo>
                  <a:cubicBezTo>
                    <a:pt x="63" y="369"/>
                    <a:pt x="106" y="391"/>
                    <a:pt x="161" y="391"/>
                  </a:cubicBezTo>
                  <a:cubicBezTo>
                    <a:pt x="203" y="391"/>
                    <a:pt x="252" y="378"/>
                    <a:pt x="303" y="364"/>
                  </a:cubicBezTo>
                  <a:cubicBezTo>
                    <a:pt x="415" y="325"/>
                    <a:pt x="507" y="292"/>
                    <a:pt x="468" y="167"/>
                  </a:cubicBezTo>
                  <a:cubicBezTo>
                    <a:pt x="441" y="64"/>
                    <a:pt x="346" y="1"/>
                    <a:pt x="243"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67"/>
            <p:cNvSpPr/>
            <p:nvPr/>
          </p:nvSpPr>
          <p:spPr>
            <a:xfrm>
              <a:off x="6019952" y="2416100"/>
              <a:ext cx="30612" cy="8884"/>
            </a:xfrm>
            <a:custGeom>
              <a:avLst/>
              <a:gdLst/>
              <a:ahLst/>
              <a:cxnLst/>
              <a:rect l="l" t="t" r="r" b="b"/>
              <a:pathLst>
                <a:path w="665" h="193" extrusionOk="0">
                  <a:moveTo>
                    <a:pt x="418" y="1"/>
                  </a:moveTo>
                  <a:cubicBezTo>
                    <a:pt x="382" y="1"/>
                    <a:pt x="346" y="7"/>
                    <a:pt x="310" y="11"/>
                  </a:cubicBezTo>
                  <a:cubicBezTo>
                    <a:pt x="257" y="24"/>
                    <a:pt x="191" y="44"/>
                    <a:pt x="139" y="70"/>
                  </a:cubicBezTo>
                  <a:cubicBezTo>
                    <a:pt x="93" y="90"/>
                    <a:pt x="34" y="123"/>
                    <a:pt x="1" y="175"/>
                  </a:cubicBezTo>
                  <a:cubicBezTo>
                    <a:pt x="1" y="175"/>
                    <a:pt x="1" y="192"/>
                    <a:pt x="4" y="192"/>
                  </a:cubicBezTo>
                  <a:cubicBezTo>
                    <a:pt x="5" y="192"/>
                    <a:pt x="6" y="191"/>
                    <a:pt x="7" y="189"/>
                  </a:cubicBezTo>
                  <a:cubicBezTo>
                    <a:pt x="14" y="189"/>
                    <a:pt x="60" y="169"/>
                    <a:pt x="80" y="156"/>
                  </a:cubicBezTo>
                  <a:cubicBezTo>
                    <a:pt x="178" y="116"/>
                    <a:pt x="211" y="103"/>
                    <a:pt x="303" y="83"/>
                  </a:cubicBezTo>
                  <a:cubicBezTo>
                    <a:pt x="362" y="77"/>
                    <a:pt x="441" y="70"/>
                    <a:pt x="500" y="70"/>
                  </a:cubicBezTo>
                  <a:cubicBezTo>
                    <a:pt x="566" y="70"/>
                    <a:pt x="606" y="77"/>
                    <a:pt x="658" y="83"/>
                  </a:cubicBezTo>
                  <a:cubicBezTo>
                    <a:pt x="665" y="83"/>
                    <a:pt x="658" y="70"/>
                    <a:pt x="658" y="70"/>
                  </a:cubicBezTo>
                  <a:cubicBezTo>
                    <a:pt x="632" y="50"/>
                    <a:pt x="586" y="24"/>
                    <a:pt x="487" y="11"/>
                  </a:cubicBezTo>
                  <a:cubicBezTo>
                    <a:pt x="464" y="3"/>
                    <a:pt x="441" y="1"/>
                    <a:pt x="418"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67"/>
            <p:cNvSpPr/>
            <p:nvPr/>
          </p:nvSpPr>
          <p:spPr>
            <a:xfrm>
              <a:off x="5939489" y="2415640"/>
              <a:ext cx="22740" cy="17861"/>
            </a:xfrm>
            <a:custGeom>
              <a:avLst/>
              <a:gdLst/>
              <a:ahLst/>
              <a:cxnLst/>
              <a:rect l="l" t="t" r="r" b="b"/>
              <a:pathLst>
                <a:path w="494" h="388" extrusionOk="0">
                  <a:moveTo>
                    <a:pt x="248" y="0"/>
                  </a:moveTo>
                  <a:cubicBezTo>
                    <a:pt x="148" y="0"/>
                    <a:pt x="55" y="73"/>
                    <a:pt x="33" y="179"/>
                  </a:cubicBezTo>
                  <a:cubicBezTo>
                    <a:pt x="0" y="297"/>
                    <a:pt x="86" y="330"/>
                    <a:pt x="204" y="363"/>
                  </a:cubicBezTo>
                  <a:cubicBezTo>
                    <a:pt x="250" y="376"/>
                    <a:pt x="295" y="388"/>
                    <a:pt x="336" y="388"/>
                  </a:cubicBezTo>
                  <a:cubicBezTo>
                    <a:pt x="394" y="388"/>
                    <a:pt x="441" y="364"/>
                    <a:pt x="460" y="291"/>
                  </a:cubicBezTo>
                  <a:cubicBezTo>
                    <a:pt x="493" y="166"/>
                    <a:pt x="414" y="41"/>
                    <a:pt x="302" y="8"/>
                  </a:cubicBezTo>
                  <a:cubicBezTo>
                    <a:pt x="284" y="3"/>
                    <a:pt x="266" y="0"/>
                    <a:pt x="248"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67"/>
            <p:cNvSpPr/>
            <p:nvPr/>
          </p:nvSpPr>
          <p:spPr>
            <a:xfrm>
              <a:off x="5934334" y="2415180"/>
              <a:ext cx="30612" cy="8286"/>
            </a:xfrm>
            <a:custGeom>
              <a:avLst/>
              <a:gdLst/>
              <a:ahLst/>
              <a:cxnLst/>
              <a:rect l="l" t="t" r="r" b="b"/>
              <a:pathLst>
                <a:path w="665" h="180" extrusionOk="0">
                  <a:moveTo>
                    <a:pt x="284" y="0"/>
                  </a:moveTo>
                  <a:cubicBezTo>
                    <a:pt x="251" y="0"/>
                    <a:pt x="219" y="4"/>
                    <a:pt x="184" y="11"/>
                  </a:cubicBezTo>
                  <a:cubicBezTo>
                    <a:pt x="92" y="38"/>
                    <a:pt x="40" y="64"/>
                    <a:pt x="7" y="77"/>
                  </a:cubicBezTo>
                  <a:cubicBezTo>
                    <a:pt x="7" y="77"/>
                    <a:pt x="0" y="97"/>
                    <a:pt x="7" y="97"/>
                  </a:cubicBezTo>
                  <a:cubicBezTo>
                    <a:pt x="59" y="90"/>
                    <a:pt x="99" y="77"/>
                    <a:pt x="165" y="70"/>
                  </a:cubicBezTo>
                  <a:cubicBezTo>
                    <a:pt x="182" y="69"/>
                    <a:pt x="202" y="68"/>
                    <a:pt x="222" y="68"/>
                  </a:cubicBezTo>
                  <a:cubicBezTo>
                    <a:pt x="271" y="68"/>
                    <a:pt x="325" y="72"/>
                    <a:pt x="362" y="77"/>
                  </a:cubicBezTo>
                  <a:cubicBezTo>
                    <a:pt x="454" y="97"/>
                    <a:pt x="487" y="103"/>
                    <a:pt x="585" y="143"/>
                  </a:cubicBezTo>
                  <a:cubicBezTo>
                    <a:pt x="612" y="149"/>
                    <a:pt x="651" y="176"/>
                    <a:pt x="658" y="176"/>
                  </a:cubicBezTo>
                  <a:cubicBezTo>
                    <a:pt x="659" y="178"/>
                    <a:pt x="660" y="179"/>
                    <a:pt x="661" y="179"/>
                  </a:cubicBezTo>
                  <a:cubicBezTo>
                    <a:pt x="664" y="179"/>
                    <a:pt x="664" y="163"/>
                    <a:pt x="664" y="163"/>
                  </a:cubicBezTo>
                  <a:cubicBezTo>
                    <a:pt x="645" y="103"/>
                    <a:pt x="579" y="77"/>
                    <a:pt x="526" y="57"/>
                  </a:cubicBezTo>
                  <a:cubicBezTo>
                    <a:pt x="480" y="31"/>
                    <a:pt x="414" y="11"/>
                    <a:pt x="355" y="5"/>
                  </a:cubicBezTo>
                  <a:cubicBezTo>
                    <a:pt x="331" y="2"/>
                    <a:pt x="307" y="0"/>
                    <a:pt x="284"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67"/>
            <p:cNvSpPr/>
            <p:nvPr/>
          </p:nvSpPr>
          <p:spPr>
            <a:xfrm>
              <a:off x="5897693" y="2522523"/>
              <a:ext cx="86633" cy="49669"/>
            </a:xfrm>
            <a:custGeom>
              <a:avLst/>
              <a:gdLst/>
              <a:ahLst/>
              <a:cxnLst/>
              <a:rect l="l" t="t" r="r" b="b"/>
              <a:pathLst>
                <a:path w="1882" h="1079" extrusionOk="0">
                  <a:moveTo>
                    <a:pt x="1" y="0"/>
                  </a:moveTo>
                  <a:lnTo>
                    <a:pt x="1" y="0"/>
                  </a:lnTo>
                  <a:cubicBezTo>
                    <a:pt x="126" y="493"/>
                    <a:pt x="612" y="763"/>
                    <a:pt x="1007" y="888"/>
                  </a:cubicBezTo>
                  <a:cubicBezTo>
                    <a:pt x="1480" y="1045"/>
                    <a:pt x="1868" y="1078"/>
                    <a:pt x="1868" y="1078"/>
                  </a:cubicBezTo>
                  <a:lnTo>
                    <a:pt x="1881" y="802"/>
                  </a:lnTo>
                  <a:cubicBezTo>
                    <a:pt x="1178" y="749"/>
                    <a:pt x="237" y="460"/>
                    <a:pt x="1" y="0"/>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67"/>
            <p:cNvSpPr/>
            <p:nvPr/>
          </p:nvSpPr>
          <p:spPr>
            <a:xfrm>
              <a:off x="6169783" y="1900420"/>
              <a:ext cx="574716" cy="563438"/>
            </a:xfrm>
            <a:custGeom>
              <a:avLst/>
              <a:gdLst/>
              <a:ahLst/>
              <a:cxnLst/>
              <a:rect l="l" t="t" r="r" b="b"/>
              <a:pathLst>
                <a:path w="12485" h="12240" extrusionOk="0">
                  <a:moveTo>
                    <a:pt x="6234" y="187"/>
                  </a:moveTo>
                  <a:cubicBezTo>
                    <a:pt x="8780" y="187"/>
                    <a:pt x="11075" y="1966"/>
                    <a:pt x="11630" y="4548"/>
                  </a:cubicBezTo>
                  <a:cubicBezTo>
                    <a:pt x="12261" y="7526"/>
                    <a:pt x="10354" y="10451"/>
                    <a:pt x="7390" y="11089"/>
                  </a:cubicBezTo>
                  <a:cubicBezTo>
                    <a:pt x="7017" y="11168"/>
                    <a:pt x="6641" y="11208"/>
                    <a:pt x="6264" y="11208"/>
                  </a:cubicBezTo>
                  <a:cubicBezTo>
                    <a:pt x="5857" y="11208"/>
                    <a:pt x="5449" y="11162"/>
                    <a:pt x="5042" y="11069"/>
                  </a:cubicBezTo>
                  <a:cubicBezTo>
                    <a:pt x="5035" y="11068"/>
                    <a:pt x="5027" y="11067"/>
                    <a:pt x="5019" y="11067"/>
                  </a:cubicBezTo>
                  <a:cubicBezTo>
                    <a:pt x="4995" y="11067"/>
                    <a:pt x="4972" y="11076"/>
                    <a:pt x="4957" y="11096"/>
                  </a:cubicBezTo>
                  <a:cubicBezTo>
                    <a:pt x="4282" y="11684"/>
                    <a:pt x="3286" y="12030"/>
                    <a:pt x="2455" y="12030"/>
                  </a:cubicBezTo>
                  <a:cubicBezTo>
                    <a:pt x="2210" y="12030"/>
                    <a:pt x="1979" y="12000"/>
                    <a:pt x="1775" y="11937"/>
                  </a:cubicBezTo>
                  <a:cubicBezTo>
                    <a:pt x="2439" y="11687"/>
                    <a:pt x="3057" y="11129"/>
                    <a:pt x="3346" y="10478"/>
                  </a:cubicBezTo>
                  <a:cubicBezTo>
                    <a:pt x="3359" y="10438"/>
                    <a:pt x="3346" y="10379"/>
                    <a:pt x="3300" y="10359"/>
                  </a:cubicBezTo>
                  <a:cubicBezTo>
                    <a:pt x="2031" y="9564"/>
                    <a:pt x="1157" y="8315"/>
                    <a:pt x="848" y="6849"/>
                  </a:cubicBezTo>
                  <a:cubicBezTo>
                    <a:pt x="210" y="3877"/>
                    <a:pt x="2110" y="939"/>
                    <a:pt x="5089" y="307"/>
                  </a:cubicBezTo>
                  <a:cubicBezTo>
                    <a:pt x="5473" y="226"/>
                    <a:pt x="5856" y="187"/>
                    <a:pt x="6234" y="187"/>
                  </a:cubicBezTo>
                  <a:close/>
                  <a:moveTo>
                    <a:pt x="6232" y="1"/>
                  </a:moveTo>
                  <a:cubicBezTo>
                    <a:pt x="5844" y="1"/>
                    <a:pt x="5450" y="41"/>
                    <a:pt x="5056" y="123"/>
                  </a:cubicBezTo>
                  <a:cubicBezTo>
                    <a:pt x="1972" y="781"/>
                    <a:pt x="0" y="3825"/>
                    <a:pt x="657" y="6895"/>
                  </a:cubicBezTo>
                  <a:cubicBezTo>
                    <a:pt x="966" y="8374"/>
                    <a:pt x="1847" y="9649"/>
                    <a:pt x="3123" y="10484"/>
                  </a:cubicBezTo>
                  <a:cubicBezTo>
                    <a:pt x="2807" y="11129"/>
                    <a:pt x="2130" y="11674"/>
                    <a:pt x="1453" y="11832"/>
                  </a:cubicBezTo>
                  <a:cubicBezTo>
                    <a:pt x="1414" y="11839"/>
                    <a:pt x="1381" y="11871"/>
                    <a:pt x="1381" y="11911"/>
                  </a:cubicBezTo>
                  <a:cubicBezTo>
                    <a:pt x="1374" y="11950"/>
                    <a:pt x="1394" y="11996"/>
                    <a:pt x="1427" y="12016"/>
                  </a:cubicBezTo>
                  <a:cubicBezTo>
                    <a:pt x="1720" y="12168"/>
                    <a:pt x="2083" y="12240"/>
                    <a:pt x="2475" y="12240"/>
                  </a:cubicBezTo>
                  <a:cubicBezTo>
                    <a:pt x="3338" y="12240"/>
                    <a:pt x="4341" y="11892"/>
                    <a:pt x="5056" y="11286"/>
                  </a:cubicBezTo>
                  <a:cubicBezTo>
                    <a:pt x="5457" y="11373"/>
                    <a:pt x="5859" y="11415"/>
                    <a:pt x="6259" y="11415"/>
                  </a:cubicBezTo>
                  <a:cubicBezTo>
                    <a:pt x="6651" y="11415"/>
                    <a:pt x="7042" y="11374"/>
                    <a:pt x="7429" y="11293"/>
                  </a:cubicBezTo>
                  <a:cubicBezTo>
                    <a:pt x="10512" y="10636"/>
                    <a:pt x="12485" y="7598"/>
                    <a:pt x="11827" y="4521"/>
                  </a:cubicBezTo>
                  <a:cubicBezTo>
                    <a:pt x="11254" y="1834"/>
                    <a:pt x="8868" y="1"/>
                    <a:pt x="6232"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67"/>
            <p:cNvSpPr/>
            <p:nvPr/>
          </p:nvSpPr>
          <p:spPr>
            <a:xfrm>
              <a:off x="6179450" y="1908982"/>
              <a:ext cx="554784" cy="545301"/>
            </a:xfrm>
            <a:custGeom>
              <a:avLst/>
              <a:gdLst/>
              <a:ahLst/>
              <a:cxnLst/>
              <a:rect l="l" t="t" r="r" b="b"/>
              <a:pathLst>
                <a:path w="12052" h="11846" extrusionOk="0">
                  <a:moveTo>
                    <a:pt x="6026" y="0"/>
                  </a:moveTo>
                  <a:cubicBezTo>
                    <a:pt x="5648" y="0"/>
                    <a:pt x="5263" y="40"/>
                    <a:pt x="4879" y="121"/>
                  </a:cubicBezTo>
                  <a:cubicBezTo>
                    <a:pt x="1900" y="753"/>
                    <a:pt x="0" y="3691"/>
                    <a:pt x="638" y="6663"/>
                  </a:cubicBezTo>
                  <a:cubicBezTo>
                    <a:pt x="947" y="8129"/>
                    <a:pt x="1821" y="9378"/>
                    <a:pt x="3090" y="10173"/>
                  </a:cubicBezTo>
                  <a:cubicBezTo>
                    <a:pt x="3136" y="10200"/>
                    <a:pt x="3149" y="10252"/>
                    <a:pt x="3136" y="10298"/>
                  </a:cubicBezTo>
                  <a:cubicBezTo>
                    <a:pt x="2854" y="10936"/>
                    <a:pt x="2229" y="11501"/>
                    <a:pt x="1565" y="11751"/>
                  </a:cubicBezTo>
                  <a:cubicBezTo>
                    <a:pt x="1772" y="11815"/>
                    <a:pt x="2005" y="11845"/>
                    <a:pt x="2253" y="11845"/>
                  </a:cubicBezTo>
                  <a:cubicBezTo>
                    <a:pt x="3084" y="11845"/>
                    <a:pt x="4073" y="11502"/>
                    <a:pt x="4747" y="10910"/>
                  </a:cubicBezTo>
                  <a:cubicBezTo>
                    <a:pt x="4762" y="10900"/>
                    <a:pt x="4785" y="10886"/>
                    <a:pt x="4810" y="10886"/>
                  </a:cubicBezTo>
                  <a:cubicBezTo>
                    <a:pt x="4817" y="10886"/>
                    <a:pt x="4825" y="10887"/>
                    <a:pt x="4832" y="10890"/>
                  </a:cubicBezTo>
                  <a:cubicBezTo>
                    <a:pt x="5235" y="10978"/>
                    <a:pt x="5640" y="11022"/>
                    <a:pt x="6043" y="11022"/>
                  </a:cubicBezTo>
                  <a:cubicBezTo>
                    <a:pt x="6423" y="11022"/>
                    <a:pt x="6803" y="10983"/>
                    <a:pt x="7180" y="10903"/>
                  </a:cubicBezTo>
                  <a:cubicBezTo>
                    <a:pt x="10144" y="10272"/>
                    <a:pt x="12051" y="7340"/>
                    <a:pt x="11420" y="4362"/>
                  </a:cubicBezTo>
                  <a:cubicBezTo>
                    <a:pt x="10865" y="1775"/>
                    <a:pt x="8571" y="0"/>
                    <a:pt x="60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67"/>
            <p:cNvSpPr/>
            <p:nvPr/>
          </p:nvSpPr>
          <p:spPr>
            <a:xfrm>
              <a:off x="6274458" y="1988661"/>
              <a:ext cx="233385" cy="225559"/>
            </a:xfrm>
            <a:custGeom>
              <a:avLst/>
              <a:gdLst/>
              <a:ahLst/>
              <a:cxnLst/>
              <a:rect l="l" t="t" r="r" b="b"/>
              <a:pathLst>
                <a:path w="5070" h="4900" extrusionOk="0">
                  <a:moveTo>
                    <a:pt x="2565" y="1401"/>
                  </a:moveTo>
                  <a:cubicBezTo>
                    <a:pt x="2621" y="1401"/>
                    <a:pt x="2678" y="1405"/>
                    <a:pt x="2736" y="1415"/>
                  </a:cubicBezTo>
                  <a:cubicBezTo>
                    <a:pt x="3321" y="1513"/>
                    <a:pt x="3715" y="2059"/>
                    <a:pt x="3610" y="2631"/>
                  </a:cubicBezTo>
                  <a:cubicBezTo>
                    <a:pt x="3515" y="3151"/>
                    <a:pt x="3043" y="3512"/>
                    <a:pt x="2527" y="3512"/>
                  </a:cubicBezTo>
                  <a:cubicBezTo>
                    <a:pt x="2470" y="3512"/>
                    <a:pt x="2412" y="3508"/>
                    <a:pt x="2354" y="3499"/>
                  </a:cubicBezTo>
                  <a:cubicBezTo>
                    <a:pt x="1763" y="3400"/>
                    <a:pt x="1375" y="2861"/>
                    <a:pt x="1480" y="2289"/>
                  </a:cubicBezTo>
                  <a:cubicBezTo>
                    <a:pt x="1575" y="1768"/>
                    <a:pt x="2049" y="1401"/>
                    <a:pt x="2565" y="1401"/>
                  </a:cubicBezTo>
                  <a:close/>
                  <a:moveTo>
                    <a:pt x="2703" y="0"/>
                  </a:moveTo>
                  <a:cubicBezTo>
                    <a:pt x="2642" y="0"/>
                    <a:pt x="2583" y="46"/>
                    <a:pt x="2558" y="119"/>
                  </a:cubicBezTo>
                  <a:lnTo>
                    <a:pt x="2433" y="520"/>
                  </a:lnTo>
                  <a:cubicBezTo>
                    <a:pt x="2407" y="593"/>
                    <a:pt x="2335" y="659"/>
                    <a:pt x="2262" y="665"/>
                  </a:cubicBezTo>
                  <a:cubicBezTo>
                    <a:pt x="2190" y="678"/>
                    <a:pt x="2111" y="691"/>
                    <a:pt x="2039" y="718"/>
                  </a:cubicBezTo>
                  <a:cubicBezTo>
                    <a:pt x="2013" y="727"/>
                    <a:pt x="1984" y="731"/>
                    <a:pt x="1956" y="731"/>
                  </a:cubicBezTo>
                  <a:cubicBezTo>
                    <a:pt x="1905" y="731"/>
                    <a:pt x="1856" y="717"/>
                    <a:pt x="1835" y="691"/>
                  </a:cubicBezTo>
                  <a:lnTo>
                    <a:pt x="1487" y="317"/>
                  </a:lnTo>
                  <a:cubicBezTo>
                    <a:pt x="1473" y="297"/>
                    <a:pt x="1448" y="289"/>
                    <a:pt x="1418" y="289"/>
                  </a:cubicBezTo>
                  <a:cubicBezTo>
                    <a:pt x="1376" y="289"/>
                    <a:pt x="1325" y="306"/>
                    <a:pt x="1283" y="336"/>
                  </a:cubicBezTo>
                  <a:lnTo>
                    <a:pt x="921" y="586"/>
                  </a:lnTo>
                  <a:cubicBezTo>
                    <a:pt x="849" y="632"/>
                    <a:pt x="809" y="718"/>
                    <a:pt x="829" y="764"/>
                  </a:cubicBezTo>
                  <a:lnTo>
                    <a:pt x="1079" y="1204"/>
                  </a:lnTo>
                  <a:cubicBezTo>
                    <a:pt x="1099" y="1250"/>
                    <a:pt x="1079" y="1349"/>
                    <a:pt x="1020" y="1421"/>
                  </a:cubicBezTo>
                  <a:cubicBezTo>
                    <a:pt x="987" y="1474"/>
                    <a:pt x="954" y="1513"/>
                    <a:pt x="928" y="1572"/>
                  </a:cubicBezTo>
                  <a:cubicBezTo>
                    <a:pt x="884" y="1641"/>
                    <a:pt x="804" y="1704"/>
                    <a:pt x="740" y="1704"/>
                  </a:cubicBezTo>
                  <a:cubicBezTo>
                    <a:pt x="737" y="1704"/>
                    <a:pt x="734" y="1704"/>
                    <a:pt x="730" y="1704"/>
                  </a:cubicBezTo>
                  <a:lnTo>
                    <a:pt x="244" y="1678"/>
                  </a:lnTo>
                  <a:cubicBezTo>
                    <a:pt x="185" y="1678"/>
                    <a:pt x="112" y="1730"/>
                    <a:pt x="106" y="1802"/>
                  </a:cubicBezTo>
                  <a:lnTo>
                    <a:pt x="14" y="2289"/>
                  </a:lnTo>
                  <a:cubicBezTo>
                    <a:pt x="1" y="2361"/>
                    <a:pt x="40" y="2427"/>
                    <a:pt x="99" y="2440"/>
                  </a:cubicBezTo>
                  <a:lnTo>
                    <a:pt x="586" y="2572"/>
                  </a:lnTo>
                  <a:cubicBezTo>
                    <a:pt x="638" y="2591"/>
                    <a:pt x="691" y="2657"/>
                    <a:pt x="698" y="2716"/>
                  </a:cubicBezTo>
                  <a:cubicBezTo>
                    <a:pt x="717" y="2802"/>
                    <a:pt x="730" y="2894"/>
                    <a:pt x="757" y="2979"/>
                  </a:cubicBezTo>
                  <a:cubicBezTo>
                    <a:pt x="770" y="3032"/>
                    <a:pt x="730" y="3124"/>
                    <a:pt x="658" y="3190"/>
                  </a:cubicBezTo>
                  <a:lnTo>
                    <a:pt x="375" y="3439"/>
                  </a:lnTo>
                  <a:cubicBezTo>
                    <a:pt x="303" y="3505"/>
                    <a:pt x="270" y="3584"/>
                    <a:pt x="303" y="3637"/>
                  </a:cubicBezTo>
                  <a:lnTo>
                    <a:pt x="632" y="4097"/>
                  </a:lnTo>
                  <a:cubicBezTo>
                    <a:pt x="649" y="4117"/>
                    <a:pt x="682" y="4129"/>
                    <a:pt x="720" y="4129"/>
                  </a:cubicBezTo>
                  <a:cubicBezTo>
                    <a:pt x="755" y="4129"/>
                    <a:pt x="794" y="4119"/>
                    <a:pt x="829" y="4097"/>
                  </a:cubicBezTo>
                  <a:lnTo>
                    <a:pt x="1184" y="3906"/>
                  </a:lnTo>
                  <a:cubicBezTo>
                    <a:pt x="1232" y="3882"/>
                    <a:pt x="1288" y="3868"/>
                    <a:pt x="1334" y="3868"/>
                  </a:cubicBezTo>
                  <a:cubicBezTo>
                    <a:pt x="1364" y="3868"/>
                    <a:pt x="1390" y="3874"/>
                    <a:pt x="1408" y="3886"/>
                  </a:cubicBezTo>
                  <a:cubicBezTo>
                    <a:pt x="1487" y="3946"/>
                    <a:pt x="1572" y="3998"/>
                    <a:pt x="1657" y="4044"/>
                  </a:cubicBezTo>
                  <a:cubicBezTo>
                    <a:pt x="1710" y="4071"/>
                    <a:pt x="1749" y="4143"/>
                    <a:pt x="1743" y="4215"/>
                  </a:cubicBezTo>
                  <a:lnTo>
                    <a:pt x="1710" y="4669"/>
                  </a:lnTo>
                  <a:cubicBezTo>
                    <a:pt x="1703" y="4735"/>
                    <a:pt x="1749" y="4800"/>
                    <a:pt x="1815" y="4807"/>
                  </a:cubicBezTo>
                  <a:lnTo>
                    <a:pt x="2361" y="4899"/>
                  </a:lnTo>
                  <a:cubicBezTo>
                    <a:pt x="2365" y="4899"/>
                    <a:pt x="2369" y="4900"/>
                    <a:pt x="2373" y="4900"/>
                  </a:cubicBezTo>
                  <a:cubicBezTo>
                    <a:pt x="2435" y="4900"/>
                    <a:pt x="2494" y="4855"/>
                    <a:pt x="2512" y="4787"/>
                  </a:cubicBezTo>
                  <a:lnTo>
                    <a:pt x="2637" y="4380"/>
                  </a:lnTo>
                  <a:cubicBezTo>
                    <a:pt x="2663" y="4307"/>
                    <a:pt x="2736" y="4241"/>
                    <a:pt x="2808" y="4235"/>
                  </a:cubicBezTo>
                  <a:cubicBezTo>
                    <a:pt x="2887" y="4228"/>
                    <a:pt x="2959" y="4209"/>
                    <a:pt x="3031" y="4182"/>
                  </a:cubicBezTo>
                  <a:cubicBezTo>
                    <a:pt x="3057" y="4175"/>
                    <a:pt x="3087" y="4172"/>
                    <a:pt x="3115" y="4172"/>
                  </a:cubicBezTo>
                  <a:cubicBezTo>
                    <a:pt x="3166" y="4172"/>
                    <a:pt x="3214" y="4183"/>
                    <a:pt x="3235" y="4209"/>
                  </a:cubicBezTo>
                  <a:lnTo>
                    <a:pt x="3584" y="4590"/>
                  </a:lnTo>
                  <a:cubicBezTo>
                    <a:pt x="3597" y="4606"/>
                    <a:pt x="3622" y="4615"/>
                    <a:pt x="3652" y="4615"/>
                  </a:cubicBezTo>
                  <a:cubicBezTo>
                    <a:pt x="3694" y="4615"/>
                    <a:pt x="3745" y="4598"/>
                    <a:pt x="3788" y="4564"/>
                  </a:cubicBezTo>
                  <a:lnTo>
                    <a:pt x="4149" y="4314"/>
                  </a:lnTo>
                  <a:cubicBezTo>
                    <a:pt x="4221" y="4268"/>
                    <a:pt x="4267" y="4182"/>
                    <a:pt x="4241" y="4136"/>
                  </a:cubicBezTo>
                  <a:lnTo>
                    <a:pt x="3998" y="3702"/>
                  </a:lnTo>
                  <a:cubicBezTo>
                    <a:pt x="3972" y="3650"/>
                    <a:pt x="3998" y="3551"/>
                    <a:pt x="4050" y="3479"/>
                  </a:cubicBezTo>
                  <a:cubicBezTo>
                    <a:pt x="4083" y="3426"/>
                    <a:pt x="4116" y="3387"/>
                    <a:pt x="4143" y="3328"/>
                  </a:cubicBezTo>
                  <a:cubicBezTo>
                    <a:pt x="4193" y="3259"/>
                    <a:pt x="4267" y="3196"/>
                    <a:pt x="4331" y="3196"/>
                  </a:cubicBezTo>
                  <a:cubicBezTo>
                    <a:pt x="4334" y="3196"/>
                    <a:pt x="4337" y="3196"/>
                    <a:pt x="4340" y="3196"/>
                  </a:cubicBezTo>
                  <a:lnTo>
                    <a:pt x="4826" y="3222"/>
                  </a:lnTo>
                  <a:cubicBezTo>
                    <a:pt x="4892" y="3222"/>
                    <a:pt x="4958" y="3176"/>
                    <a:pt x="4964" y="3098"/>
                  </a:cubicBezTo>
                  <a:lnTo>
                    <a:pt x="5056" y="2618"/>
                  </a:lnTo>
                  <a:cubicBezTo>
                    <a:pt x="5069" y="2552"/>
                    <a:pt x="5030" y="2473"/>
                    <a:pt x="4971" y="2460"/>
                  </a:cubicBezTo>
                  <a:lnTo>
                    <a:pt x="4491" y="2328"/>
                  </a:lnTo>
                  <a:cubicBezTo>
                    <a:pt x="4432" y="2309"/>
                    <a:pt x="4379" y="2243"/>
                    <a:pt x="4373" y="2190"/>
                  </a:cubicBezTo>
                  <a:cubicBezTo>
                    <a:pt x="4359" y="2098"/>
                    <a:pt x="4340" y="2006"/>
                    <a:pt x="4313" y="1927"/>
                  </a:cubicBezTo>
                  <a:cubicBezTo>
                    <a:pt x="4300" y="1868"/>
                    <a:pt x="4340" y="1776"/>
                    <a:pt x="4412" y="1710"/>
                  </a:cubicBezTo>
                  <a:lnTo>
                    <a:pt x="4695" y="1467"/>
                  </a:lnTo>
                  <a:cubicBezTo>
                    <a:pt x="4767" y="1401"/>
                    <a:pt x="4800" y="1316"/>
                    <a:pt x="4767" y="1270"/>
                  </a:cubicBezTo>
                  <a:lnTo>
                    <a:pt x="4438" y="810"/>
                  </a:lnTo>
                  <a:cubicBezTo>
                    <a:pt x="4421" y="786"/>
                    <a:pt x="4389" y="773"/>
                    <a:pt x="4351" y="773"/>
                  </a:cubicBezTo>
                  <a:cubicBezTo>
                    <a:pt x="4316" y="773"/>
                    <a:pt x="4276" y="784"/>
                    <a:pt x="4241" y="810"/>
                  </a:cubicBezTo>
                  <a:lnTo>
                    <a:pt x="3886" y="994"/>
                  </a:lnTo>
                  <a:cubicBezTo>
                    <a:pt x="3840" y="1021"/>
                    <a:pt x="3787" y="1034"/>
                    <a:pt x="3744" y="1034"/>
                  </a:cubicBezTo>
                  <a:cubicBezTo>
                    <a:pt x="3712" y="1034"/>
                    <a:pt x="3686" y="1027"/>
                    <a:pt x="3669" y="1014"/>
                  </a:cubicBezTo>
                  <a:cubicBezTo>
                    <a:pt x="3584" y="954"/>
                    <a:pt x="3505" y="908"/>
                    <a:pt x="3413" y="856"/>
                  </a:cubicBezTo>
                  <a:cubicBezTo>
                    <a:pt x="3360" y="829"/>
                    <a:pt x="3321" y="757"/>
                    <a:pt x="3327" y="685"/>
                  </a:cubicBezTo>
                  <a:lnTo>
                    <a:pt x="3360" y="231"/>
                  </a:lnTo>
                  <a:cubicBezTo>
                    <a:pt x="3373" y="165"/>
                    <a:pt x="3321" y="100"/>
                    <a:pt x="3255" y="93"/>
                  </a:cubicBezTo>
                  <a:lnTo>
                    <a:pt x="2716" y="1"/>
                  </a:lnTo>
                  <a:cubicBezTo>
                    <a:pt x="2712" y="1"/>
                    <a:pt x="2708" y="0"/>
                    <a:pt x="270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67"/>
            <p:cNvSpPr/>
            <p:nvPr/>
          </p:nvSpPr>
          <p:spPr>
            <a:xfrm>
              <a:off x="6476028" y="2162656"/>
              <a:ext cx="162863" cy="158398"/>
            </a:xfrm>
            <a:custGeom>
              <a:avLst/>
              <a:gdLst/>
              <a:ahLst/>
              <a:cxnLst/>
              <a:rect l="l" t="t" r="r" b="b"/>
              <a:pathLst>
                <a:path w="3538" h="3441" extrusionOk="0">
                  <a:moveTo>
                    <a:pt x="1784" y="978"/>
                  </a:moveTo>
                  <a:cubicBezTo>
                    <a:pt x="1824" y="978"/>
                    <a:pt x="1866" y="981"/>
                    <a:pt x="1907" y="987"/>
                  </a:cubicBezTo>
                  <a:cubicBezTo>
                    <a:pt x="2321" y="1053"/>
                    <a:pt x="2590" y="1434"/>
                    <a:pt x="2518" y="1835"/>
                  </a:cubicBezTo>
                  <a:cubicBezTo>
                    <a:pt x="2453" y="2196"/>
                    <a:pt x="2128" y="2450"/>
                    <a:pt x="1762" y="2450"/>
                  </a:cubicBezTo>
                  <a:cubicBezTo>
                    <a:pt x="1721" y="2450"/>
                    <a:pt x="1679" y="2447"/>
                    <a:pt x="1637" y="2440"/>
                  </a:cubicBezTo>
                  <a:cubicBezTo>
                    <a:pt x="1230" y="2375"/>
                    <a:pt x="953" y="2000"/>
                    <a:pt x="1032" y="1599"/>
                  </a:cubicBezTo>
                  <a:cubicBezTo>
                    <a:pt x="1097" y="1232"/>
                    <a:pt x="1423" y="978"/>
                    <a:pt x="1784" y="978"/>
                  </a:cubicBezTo>
                  <a:close/>
                  <a:moveTo>
                    <a:pt x="1883" y="1"/>
                  </a:moveTo>
                  <a:cubicBezTo>
                    <a:pt x="1841" y="1"/>
                    <a:pt x="1800" y="38"/>
                    <a:pt x="1782" y="87"/>
                  </a:cubicBezTo>
                  <a:lnTo>
                    <a:pt x="1703" y="363"/>
                  </a:lnTo>
                  <a:cubicBezTo>
                    <a:pt x="1683" y="415"/>
                    <a:pt x="1637" y="461"/>
                    <a:pt x="1578" y="468"/>
                  </a:cubicBezTo>
                  <a:cubicBezTo>
                    <a:pt x="1532" y="481"/>
                    <a:pt x="1473" y="488"/>
                    <a:pt x="1427" y="501"/>
                  </a:cubicBezTo>
                  <a:cubicBezTo>
                    <a:pt x="1403" y="509"/>
                    <a:pt x="1380" y="512"/>
                    <a:pt x="1358" y="512"/>
                  </a:cubicBezTo>
                  <a:cubicBezTo>
                    <a:pt x="1325" y="512"/>
                    <a:pt x="1296" y="504"/>
                    <a:pt x="1276" y="488"/>
                  </a:cubicBezTo>
                  <a:lnTo>
                    <a:pt x="1039" y="225"/>
                  </a:lnTo>
                  <a:cubicBezTo>
                    <a:pt x="1027" y="213"/>
                    <a:pt x="1007" y="206"/>
                    <a:pt x="985" y="206"/>
                  </a:cubicBezTo>
                  <a:cubicBezTo>
                    <a:pt x="958" y="206"/>
                    <a:pt x="926" y="216"/>
                    <a:pt x="901" y="238"/>
                  </a:cubicBezTo>
                  <a:lnTo>
                    <a:pt x="644" y="415"/>
                  </a:lnTo>
                  <a:cubicBezTo>
                    <a:pt x="585" y="455"/>
                    <a:pt x="559" y="514"/>
                    <a:pt x="579" y="540"/>
                  </a:cubicBezTo>
                  <a:lnTo>
                    <a:pt x="750" y="849"/>
                  </a:lnTo>
                  <a:cubicBezTo>
                    <a:pt x="769" y="882"/>
                    <a:pt x="750" y="948"/>
                    <a:pt x="710" y="1007"/>
                  </a:cubicBezTo>
                  <a:cubicBezTo>
                    <a:pt x="684" y="1040"/>
                    <a:pt x="658" y="1073"/>
                    <a:pt x="644" y="1106"/>
                  </a:cubicBezTo>
                  <a:cubicBezTo>
                    <a:pt x="615" y="1152"/>
                    <a:pt x="566" y="1193"/>
                    <a:pt x="528" y="1193"/>
                  </a:cubicBezTo>
                  <a:cubicBezTo>
                    <a:pt x="523" y="1193"/>
                    <a:pt x="518" y="1193"/>
                    <a:pt x="513" y="1191"/>
                  </a:cubicBezTo>
                  <a:lnTo>
                    <a:pt x="178" y="1178"/>
                  </a:lnTo>
                  <a:cubicBezTo>
                    <a:pt x="125" y="1178"/>
                    <a:pt x="86" y="1211"/>
                    <a:pt x="79" y="1264"/>
                  </a:cubicBezTo>
                  <a:lnTo>
                    <a:pt x="13" y="1612"/>
                  </a:lnTo>
                  <a:cubicBezTo>
                    <a:pt x="0" y="1658"/>
                    <a:pt x="26" y="1711"/>
                    <a:pt x="66" y="1730"/>
                  </a:cubicBezTo>
                  <a:lnTo>
                    <a:pt x="408" y="1816"/>
                  </a:lnTo>
                  <a:cubicBezTo>
                    <a:pt x="447" y="1822"/>
                    <a:pt x="480" y="1875"/>
                    <a:pt x="487" y="1914"/>
                  </a:cubicBezTo>
                  <a:cubicBezTo>
                    <a:pt x="493" y="1980"/>
                    <a:pt x="513" y="2039"/>
                    <a:pt x="526" y="2105"/>
                  </a:cubicBezTo>
                  <a:cubicBezTo>
                    <a:pt x="539" y="2144"/>
                    <a:pt x="513" y="2210"/>
                    <a:pt x="460" y="2250"/>
                  </a:cubicBezTo>
                  <a:lnTo>
                    <a:pt x="263" y="2427"/>
                  </a:lnTo>
                  <a:cubicBezTo>
                    <a:pt x="217" y="2467"/>
                    <a:pt x="191" y="2532"/>
                    <a:pt x="217" y="2559"/>
                  </a:cubicBezTo>
                  <a:lnTo>
                    <a:pt x="447" y="2874"/>
                  </a:lnTo>
                  <a:cubicBezTo>
                    <a:pt x="460" y="2891"/>
                    <a:pt x="480" y="2899"/>
                    <a:pt x="504" y="2899"/>
                  </a:cubicBezTo>
                  <a:cubicBezTo>
                    <a:pt x="528" y="2899"/>
                    <a:pt x="556" y="2891"/>
                    <a:pt x="585" y="2874"/>
                  </a:cubicBezTo>
                  <a:lnTo>
                    <a:pt x="835" y="2743"/>
                  </a:lnTo>
                  <a:cubicBezTo>
                    <a:pt x="863" y="2725"/>
                    <a:pt x="894" y="2717"/>
                    <a:pt x="923" y="2717"/>
                  </a:cubicBezTo>
                  <a:cubicBezTo>
                    <a:pt x="948" y="2717"/>
                    <a:pt x="971" y="2724"/>
                    <a:pt x="986" y="2736"/>
                  </a:cubicBezTo>
                  <a:cubicBezTo>
                    <a:pt x="1045" y="2782"/>
                    <a:pt x="1105" y="2815"/>
                    <a:pt x="1164" y="2841"/>
                  </a:cubicBezTo>
                  <a:cubicBezTo>
                    <a:pt x="1197" y="2861"/>
                    <a:pt x="1230" y="2920"/>
                    <a:pt x="1216" y="2960"/>
                  </a:cubicBezTo>
                  <a:lnTo>
                    <a:pt x="1197" y="3275"/>
                  </a:lnTo>
                  <a:cubicBezTo>
                    <a:pt x="1197" y="3321"/>
                    <a:pt x="1230" y="3361"/>
                    <a:pt x="1269" y="3374"/>
                  </a:cubicBezTo>
                  <a:lnTo>
                    <a:pt x="1644" y="3440"/>
                  </a:lnTo>
                  <a:cubicBezTo>
                    <a:pt x="1647" y="3440"/>
                    <a:pt x="1650" y="3440"/>
                    <a:pt x="1653" y="3440"/>
                  </a:cubicBezTo>
                  <a:cubicBezTo>
                    <a:pt x="1696" y="3440"/>
                    <a:pt x="1737" y="3397"/>
                    <a:pt x="1756" y="3354"/>
                  </a:cubicBezTo>
                  <a:lnTo>
                    <a:pt x="1834" y="3071"/>
                  </a:lnTo>
                  <a:cubicBezTo>
                    <a:pt x="1854" y="3025"/>
                    <a:pt x="1900" y="2973"/>
                    <a:pt x="1959" y="2966"/>
                  </a:cubicBezTo>
                  <a:cubicBezTo>
                    <a:pt x="2005" y="2960"/>
                    <a:pt x="2065" y="2953"/>
                    <a:pt x="2117" y="2933"/>
                  </a:cubicBezTo>
                  <a:cubicBezTo>
                    <a:pt x="2135" y="2929"/>
                    <a:pt x="2153" y="2927"/>
                    <a:pt x="2171" y="2927"/>
                  </a:cubicBezTo>
                  <a:cubicBezTo>
                    <a:pt x="2206" y="2927"/>
                    <a:pt x="2240" y="2936"/>
                    <a:pt x="2262" y="2953"/>
                  </a:cubicBezTo>
                  <a:lnTo>
                    <a:pt x="2498" y="3216"/>
                  </a:lnTo>
                  <a:cubicBezTo>
                    <a:pt x="2509" y="3224"/>
                    <a:pt x="2527" y="3229"/>
                    <a:pt x="2548" y="3229"/>
                  </a:cubicBezTo>
                  <a:cubicBezTo>
                    <a:pt x="2577" y="3229"/>
                    <a:pt x="2612" y="3219"/>
                    <a:pt x="2643" y="3196"/>
                  </a:cubicBezTo>
                  <a:lnTo>
                    <a:pt x="2893" y="3025"/>
                  </a:lnTo>
                  <a:cubicBezTo>
                    <a:pt x="2952" y="2986"/>
                    <a:pt x="2978" y="2927"/>
                    <a:pt x="2959" y="2894"/>
                  </a:cubicBezTo>
                  <a:lnTo>
                    <a:pt x="2788" y="2592"/>
                  </a:lnTo>
                  <a:cubicBezTo>
                    <a:pt x="2775" y="2559"/>
                    <a:pt x="2788" y="2493"/>
                    <a:pt x="2827" y="2434"/>
                  </a:cubicBezTo>
                  <a:cubicBezTo>
                    <a:pt x="2853" y="2401"/>
                    <a:pt x="2880" y="2368"/>
                    <a:pt x="2893" y="2335"/>
                  </a:cubicBezTo>
                  <a:cubicBezTo>
                    <a:pt x="2923" y="2280"/>
                    <a:pt x="2976" y="2242"/>
                    <a:pt x="3015" y="2242"/>
                  </a:cubicBezTo>
                  <a:cubicBezTo>
                    <a:pt x="3018" y="2242"/>
                    <a:pt x="3021" y="2243"/>
                    <a:pt x="3024" y="2243"/>
                  </a:cubicBezTo>
                  <a:lnTo>
                    <a:pt x="3366" y="2263"/>
                  </a:lnTo>
                  <a:cubicBezTo>
                    <a:pt x="3412" y="2263"/>
                    <a:pt x="3452" y="2230"/>
                    <a:pt x="3465" y="2171"/>
                  </a:cubicBezTo>
                  <a:lnTo>
                    <a:pt x="3531" y="1829"/>
                  </a:lnTo>
                  <a:cubicBezTo>
                    <a:pt x="3537" y="1776"/>
                    <a:pt x="3511" y="1730"/>
                    <a:pt x="3471" y="1711"/>
                  </a:cubicBezTo>
                  <a:lnTo>
                    <a:pt x="3136" y="1619"/>
                  </a:lnTo>
                  <a:cubicBezTo>
                    <a:pt x="3090" y="1612"/>
                    <a:pt x="3057" y="1566"/>
                    <a:pt x="3051" y="1520"/>
                  </a:cubicBezTo>
                  <a:cubicBezTo>
                    <a:pt x="3044" y="1454"/>
                    <a:pt x="3024" y="1402"/>
                    <a:pt x="3011" y="1336"/>
                  </a:cubicBezTo>
                  <a:cubicBezTo>
                    <a:pt x="3005" y="1290"/>
                    <a:pt x="3024" y="1224"/>
                    <a:pt x="3077" y="1185"/>
                  </a:cubicBezTo>
                  <a:lnTo>
                    <a:pt x="3274" y="1014"/>
                  </a:lnTo>
                  <a:cubicBezTo>
                    <a:pt x="3320" y="974"/>
                    <a:pt x="3346" y="909"/>
                    <a:pt x="3320" y="882"/>
                  </a:cubicBezTo>
                  <a:lnTo>
                    <a:pt x="3090" y="560"/>
                  </a:lnTo>
                  <a:cubicBezTo>
                    <a:pt x="3080" y="544"/>
                    <a:pt x="3061" y="535"/>
                    <a:pt x="3036" y="535"/>
                  </a:cubicBezTo>
                  <a:cubicBezTo>
                    <a:pt x="3011" y="535"/>
                    <a:pt x="2982" y="544"/>
                    <a:pt x="2952" y="560"/>
                  </a:cubicBezTo>
                  <a:lnTo>
                    <a:pt x="2709" y="692"/>
                  </a:lnTo>
                  <a:cubicBezTo>
                    <a:pt x="2678" y="709"/>
                    <a:pt x="2644" y="717"/>
                    <a:pt x="2615" y="717"/>
                  </a:cubicBezTo>
                  <a:cubicBezTo>
                    <a:pt x="2589" y="717"/>
                    <a:pt x="2567" y="711"/>
                    <a:pt x="2551" y="698"/>
                  </a:cubicBezTo>
                  <a:cubicBezTo>
                    <a:pt x="2492" y="659"/>
                    <a:pt x="2433" y="626"/>
                    <a:pt x="2380" y="593"/>
                  </a:cubicBezTo>
                  <a:cubicBezTo>
                    <a:pt x="2347" y="580"/>
                    <a:pt x="2314" y="521"/>
                    <a:pt x="2321" y="481"/>
                  </a:cubicBezTo>
                  <a:lnTo>
                    <a:pt x="2341" y="166"/>
                  </a:lnTo>
                  <a:cubicBezTo>
                    <a:pt x="2341" y="120"/>
                    <a:pt x="2308" y="74"/>
                    <a:pt x="2268" y="67"/>
                  </a:cubicBezTo>
                  <a:lnTo>
                    <a:pt x="1894" y="1"/>
                  </a:lnTo>
                  <a:cubicBezTo>
                    <a:pt x="1890" y="1"/>
                    <a:pt x="1887" y="1"/>
                    <a:pt x="188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9" name="Google Shape;5049;p67"/>
          <p:cNvSpPr txBox="1">
            <a:spLocks noGrp="1"/>
          </p:cNvSpPr>
          <p:nvPr>
            <p:ph type="title"/>
          </p:nvPr>
        </p:nvSpPr>
        <p:spPr>
          <a:xfrm>
            <a:off x="144216" y="1213610"/>
            <a:ext cx="5436778" cy="562200"/>
          </a:xfrm>
          <a:prstGeom prst="rect">
            <a:avLst/>
          </a:prstGeom>
        </p:spPr>
        <p:txBody>
          <a:bodyPr spcFirstLastPara="1" wrap="square" lIns="91425" tIns="91425" rIns="91425" bIns="91425" anchor="t" anchorCtr="0">
            <a:noAutofit/>
          </a:bodyPr>
          <a:lstStyle/>
          <a:p>
            <a:pPr lvl="0" algn="just"/>
            <a:r>
              <a:rPr lang="en-US" sz="1800" b="1" i="1" dirty="0" err="1"/>
              <a:t>Kesimpulan</a:t>
            </a:r>
            <a:r>
              <a:rPr lang="en-US" sz="1800" dirty="0"/>
              <a:t> </a:t>
            </a:r>
            <a:r>
              <a:rPr lang="en-US" sz="1800" dirty="0" err="1"/>
              <a:t>di</a:t>
            </a:r>
            <a:r>
              <a:rPr lang="en-US" sz="1800" dirty="0"/>
              <a:t> </a:t>
            </a:r>
            <a:r>
              <a:rPr lang="en-US" sz="1800" dirty="0" err="1"/>
              <a:t>atas</a:t>
            </a:r>
            <a:r>
              <a:rPr lang="en-US" sz="1800" dirty="0"/>
              <a:t> </a:t>
            </a:r>
            <a:r>
              <a:rPr lang="en-US" sz="1800" dirty="0" err="1"/>
              <a:t>menunjukkan</a:t>
            </a:r>
            <a:r>
              <a:rPr lang="en-US" sz="1800" dirty="0"/>
              <a:t> </a:t>
            </a:r>
            <a:r>
              <a:rPr lang="en-US" sz="1800" dirty="0" err="1"/>
              <a:t>bahwa</a:t>
            </a:r>
            <a:r>
              <a:rPr lang="en-US" sz="1800" dirty="0"/>
              <a:t> </a:t>
            </a:r>
            <a:r>
              <a:rPr lang="en-US" sz="1800" dirty="0" err="1"/>
              <a:t>perusahaan</a:t>
            </a:r>
            <a:r>
              <a:rPr lang="en-US" sz="1800" dirty="0"/>
              <a:t> </a:t>
            </a:r>
            <a:r>
              <a:rPr lang="en-US" sz="1800" dirty="0" err="1"/>
              <a:t>persaingan</a:t>
            </a:r>
            <a:r>
              <a:rPr lang="en-US" sz="1800" dirty="0"/>
              <a:t> </a:t>
            </a:r>
            <a:r>
              <a:rPr lang="en-US" sz="1800" dirty="0" err="1"/>
              <a:t>sempurna</a:t>
            </a:r>
            <a:r>
              <a:rPr lang="en-US" sz="1800" dirty="0"/>
              <a:t> </a:t>
            </a:r>
            <a:r>
              <a:rPr lang="en-US" sz="1800" dirty="0" err="1"/>
              <a:t>adalah</a:t>
            </a:r>
            <a:r>
              <a:rPr lang="en-US" sz="1800" dirty="0"/>
              <a:t> </a:t>
            </a:r>
            <a:r>
              <a:rPr lang="en-US" sz="1800" dirty="0" err="1"/>
              <a:t>lebih</a:t>
            </a:r>
            <a:r>
              <a:rPr lang="en-US" sz="1800" dirty="0"/>
              <a:t> </a:t>
            </a:r>
            <a:r>
              <a:rPr lang="en-US" sz="1800" dirty="0" err="1"/>
              <a:t>efisien</a:t>
            </a:r>
            <a:r>
              <a:rPr lang="en-US" sz="1800" dirty="0"/>
              <a:t> </a:t>
            </a:r>
            <a:r>
              <a:rPr lang="en-US" sz="1800" dirty="0" err="1"/>
              <a:t>dari</a:t>
            </a:r>
            <a:r>
              <a:rPr lang="en-US" sz="1800" dirty="0"/>
              <a:t> </a:t>
            </a:r>
            <a:r>
              <a:rPr lang="en-US" sz="1800" dirty="0" err="1"/>
              <a:t>perusahaan</a:t>
            </a:r>
            <a:r>
              <a:rPr lang="en-US" sz="1800" dirty="0"/>
              <a:t> </a:t>
            </a:r>
            <a:r>
              <a:rPr lang="en-US" sz="1800" dirty="0" err="1"/>
              <a:t>monopolistis</a:t>
            </a:r>
            <a:r>
              <a:rPr lang="en-US" sz="1800" dirty="0"/>
              <a:t> </a:t>
            </a:r>
            <a:r>
              <a:rPr lang="en-US" sz="1800" dirty="0" err="1"/>
              <a:t>di</a:t>
            </a:r>
            <a:r>
              <a:rPr lang="en-US" sz="1800" dirty="0"/>
              <a:t> </a:t>
            </a:r>
            <a:r>
              <a:rPr lang="en-US" sz="1800" dirty="0" err="1"/>
              <a:t>dalam</a:t>
            </a:r>
            <a:r>
              <a:rPr lang="en-US" sz="1800" dirty="0"/>
              <a:t> </a:t>
            </a:r>
            <a:r>
              <a:rPr lang="en-US" sz="1800" dirty="0" err="1"/>
              <a:t>menggunakan</a:t>
            </a:r>
            <a:r>
              <a:rPr lang="en-US" sz="1800" dirty="0"/>
              <a:t> </a:t>
            </a:r>
            <a:r>
              <a:rPr lang="en-US" sz="1800" dirty="0" err="1"/>
              <a:t>sumber-sumber</a:t>
            </a:r>
            <a:r>
              <a:rPr lang="en-US" sz="1800" dirty="0"/>
              <a:t> </a:t>
            </a:r>
            <a:r>
              <a:rPr lang="en-US" sz="1800" dirty="0" err="1"/>
              <a:t>daya</a:t>
            </a:r>
            <a:r>
              <a:rPr lang="en-US" sz="1800" dirty="0"/>
              <a:t>. </a:t>
            </a:r>
            <a:r>
              <a:rPr lang="en-US" sz="1800" dirty="0" err="1"/>
              <a:t>Baik</a:t>
            </a:r>
            <a:r>
              <a:rPr lang="en-US" sz="1800" dirty="0"/>
              <a:t> </a:t>
            </a:r>
            <a:r>
              <a:rPr lang="en-US" sz="1800" dirty="0" err="1"/>
              <a:t>ditinjau</a:t>
            </a:r>
            <a:r>
              <a:rPr lang="en-US" sz="1800" dirty="0"/>
              <a:t> </a:t>
            </a:r>
            <a:r>
              <a:rPr lang="en-US" sz="1800" dirty="0" err="1"/>
              <a:t>dari</a:t>
            </a:r>
            <a:r>
              <a:rPr lang="en-US" sz="1800" dirty="0"/>
              <a:t> </a:t>
            </a:r>
            <a:r>
              <a:rPr lang="en-US" sz="1800" dirty="0" err="1"/>
              <a:t>sudut</a:t>
            </a:r>
            <a:r>
              <a:rPr lang="en-US" sz="1800" dirty="0"/>
              <a:t> </a:t>
            </a:r>
            <a:r>
              <a:rPr lang="en-US" sz="1800" dirty="0" err="1"/>
              <a:t>efisiensi</a:t>
            </a:r>
            <a:r>
              <a:rPr lang="en-US" sz="1800" dirty="0"/>
              <a:t> </a:t>
            </a:r>
            <a:r>
              <a:rPr lang="en-US" sz="1800" dirty="0" err="1"/>
              <a:t>produktif</a:t>
            </a:r>
            <a:r>
              <a:rPr lang="en-US" sz="1800" dirty="0"/>
              <a:t> (</a:t>
            </a:r>
            <a:r>
              <a:rPr lang="en-US" sz="1800" dirty="0" err="1"/>
              <a:t>ia</a:t>
            </a:r>
            <a:r>
              <a:rPr lang="en-US" sz="1800" dirty="0"/>
              <a:t> </a:t>
            </a:r>
            <a:r>
              <a:rPr lang="en-US" sz="1800" dirty="0" err="1"/>
              <a:t>dicapai</a:t>
            </a:r>
            <a:r>
              <a:rPr lang="en-US" sz="1800" dirty="0"/>
              <a:t> </a:t>
            </a:r>
            <a:r>
              <a:rPr lang="en-US" sz="1800" dirty="0" err="1"/>
              <a:t>apabila</a:t>
            </a:r>
            <a:r>
              <a:rPr lang="en-US" sz="1800" dirty="0"/>
              <a:t> </a:t>
            </a:r>
            <a:r>
              <a:rPr lang="en-US" sz="1800" dirty="0" err="1"/>
              <a:t>biaya</a:t>
            </a:r>
            <a:r>
              <a:rPr lang="en-US" sz="1800" dirty="0"/>
              <a:t> </a:t>
            </a:r>
            <a:r>
              <a:rPr lang="en-US" sz="1800" dirty="0" err="1"/>
              <a:t>produksi</a:t>
            </a:r>
            <a:r>
              <a:rPr lang="en-US" sz="1800" dirty="0"/>
              <a:t> per unit </a:t>
            </a:r>
            <a:r>
              <a:rPr lang="en-US" sz="1800" dirty="0" err="1"/>
              <a:t>adalah</a:t>
            </a:r>
            <a:r>
              <a:rPr lang="en-US" sz="1800" dirty="0"/>
              <a:t> yang paling minimum), </a:t>
            </a:r>
            <a:r>
              <a:rPr lang="en-US" sz="1800" dirty="0" err="1"/>
              <a:t>maupun</a:t>
            </a:r>
            <a:r>
              <a:rPr lang="en-US" sz="1800" dirty="0"/>
              <a:t> </a:t>
            </a:r>
            <a:r>
              <a:rPr lang="en-US" sz="1800" dirty="0" err="1"/>
              <a:t>dari</a:t>
            </a:r>
            <a:r>
              <a:rPr lang="en-US" sz="1800" dirty="0"/>
              <a:t> </a:t>
            </a:r>
            <a:r>
              <a:rPr lang="en-US" sz="1800" dirty="0" err="1"/>
              <a:t>sudut</a:t>
            </a:r>
            <a:r>
              <a:rPr lang="en-US" sz="1800" dirty="0"/>
              <a:t> </a:t>
            </a:r>
            <a:r>
              <a:rPr lang="en-US" sz="1800" dirty="0" err="1"/>
              <a:t>efisiensi</a:t>
            </a:r>
            <a:r>
              <a:rPr lang="en-US" sz="1800" dirty="0"/>
              <a:t> </a:t>
            </a:r>
            <a:r>
              <a:rPr lang="en-US" sz="1800" dirty="0" err="1"/>
              <a:t>alokatif</a:t>
            </a:r>
            <a:r>
              <a:rPr lang="en-US" sz="1800" dirty="0"/>
              <a:t> (</a:t>
            </a:r>
            <a:r>
              <a:rPr lang="en-US" sz="1800" dirty="0" err="1"/>
              <a:t>ia</a:t>
            </a:r>
            <a:r>
              <a:rPr lang="en-US" sz="1800" dirty="0"/>
              <a:t> </a:t>
            </a:r>
            <a:r>
              <a:rPr lang="en-US" sz="1800" dirty="0" err="1"/>
              <a:t>dicapai</a:t>
            </a:r>
            <a:r>
              <a:rPr lang="en-US" sz="1800" dirty="0"/>
              <a:t> </a:t>
            </a:r>
            <a:r>
              <a:rPr lang="en-US" sz="1800" dirty="0" err="1"/>
              <a:t>apabila</a:t>
            </a:r>
            <a:r>
              <a:rPr lang="en-US" sz="1800" dirty="0"/>
              <a:t> </a:t>
            </a:r>
            <a:r>
              <a:rPr lang="en-US" sz="1800" dirty="0" err="1"/>
              <a:t>harga</a:t>
            </a:r>
            <a:r>
              <a:rPr lang="en-US" sz="1800" dirty="0"/>
              <a:t> </a:t>
            </a:r>
            <a:r>
              <a:rPr lang="en-US" sz="1800" dirty="0" err="1"/>
              <a:t>sama</a:t>
            </a:r>
            <a:r>
              <a:rPr lang="en-US" sz="1800" dirty="0"/>
              <a:t> </a:t>
            </a:r>
            <a:r>
              <a:rPr lang="en-US" sz="1800" dirty="0" err="1"/>
              <a:t>dengan</a:t>
            </a:r>
            <a:r>
              <a:rPr lang="en-US" sz="1800" dirty="0"/>
              <a:t> </a:t>
            </a:r>
            <a:r>
              <a:rPr lang="en-US" sz="1800" dirty="0" err="1"/>
              <a:t>biaya</a:t>
            </a:r>
            <a:r>
              <a:rPr lang="en-US" sz="1800" dirty="0"/>
              <a:t> </a:t>
            </a:r>
            <a:r>
              <a:rPr lang="en-US" sz="1800" dirty="0" err="1"/>
              <a:t>marjinal</a:t>
            </a:r>
            <a:r>
              <a:rPr lang="en-US" sz="1800" dirty="0"/>
              <a:t>), </a:t>
            </a:r>
            <a:r>
              <a:rPr lang="en-US" sz="1800" dirty="0" err="1"/>
              <a:t>perusahaan</a:t>
            </a:r>
            <a:r>
              <a:rPr lang="en-US" sz="1800" dirty="0"/>
              <a:t> </a:t>
            </a:r>
            <a:r>
              <a:rPr lang="en-US" sz="1800" dirty="0" err="1"/>
              <a:t>dalam</a:t>
            </a:r>
            <a:r>
              <a:rPr lang="en-US" sz="1800" dirty="0"/>
              <a:t> </a:t>
            </a:r>
            <a:r>
              <a:rPr lang="en-US" sz="1800" dirty="0" err="1"/>
              <a:t>persaingan</a:t>
            </a:r>
            <a:r>
              <a:rPr lang="en-US" sz="1800" dirty="0"/>
              <a:t> </a:t>
            </a:r>
            <a:r>
              <a:rPr lang="en-US" sz="1800" dirty="0" err="1"/>
              <a:t>sempurna</a:t>
            </a:r>
            <a:r>
              <a:rPr lang="en-US" sz="1800" dirty="0"/>
              <a:t> </a:t>
            </a:r>
            <a:r>
              <a:rPr lang="en-US" sz="1800" dirty="0" err="1"/>
              <a:t>adalah</a:t>
            </a:r>
            <a:r>
              <a:rPr lang="en-US" sz="1800" dirty="0"/>
              <a:t> </a:t>
            </a:r>
            <a:r>
              <a:rPr lang="en-US" sz="1800" dirty="0" err="1"/>
              <a:t>lebih</a:t>
            </a:r>
            <a:r>
              <a:rPr lang="en-US" sz="1800" dirty="0"/>
              <a:t> </a:t>
            </a:r>
            <a:r>
              <a:rPr lang="en-US" sz="1800" dirty="0" err="1"/>
              <a:t>efisien</a:t>
            </a:r>
            <a:r>
              <a:rPr lang="en-US" sz="1800" dirty="0"/>
              <a:t> </a:t>
            </a:r>
            <a:r>
              <a:rPr lang="en-US" sz="1800" dirty="0" err="1"/>
              <a:t>dari</a:t>
            </a:r>
            <a:r>
              <a:rPr lang="en-US" sz="1800" dirty="0"/>
              <a:t> </a:t>
            </a:r>
            <a:r>
              <a:rPr lang="en-US" sz="1800" dirty="0" err="1"/>
              <a:t>perusahaan</a:t>
            </a:r>
            <a:r>
              <a:rPr lang="en-US" sz="1800" dirty="0"/>
              <a:t> </a:t>
            </a:r>
            <a:r>
              <a:rPr lang="en-US" sz="1800" dirty="0" err="1"/>
              <a:t>dalam</a:t>
            </a:r>
            <a:r>
              <a:rPr lang="en-US" sz="1800" dirty="0"/>
              <a:t> </a:t>
            </a:r>
            <a:r>
              <a:rPr lang="en-US" sz="1800" dirty="0" err="1"/>
              <a:t>persaingan</a:t>
            </a:r>
            <a:r>
              <a:rPr lang="en-US" sz="1800" dirty="0"/>
              <a:t> </a:t>
            </a:r>
            <a:r>
              <a:rPr lang="en-US" sz="1800" dirty="0" err="1"/>
              <a:t>monopolistis</a:t>
            </a:r>
            <a:r>
              <a:rPr lang="en-US" sz="1800" dirty="0"/>
              <a:t>.</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22" name="Google Shape;1522;p39"/>
          <p:cNvSpPr txBox="1">
            <a:spLocks noGrp="1"/>
          </p:cNvSpPr>
          <p:nvPr>
            <p:ph type="ctrTitle" idx="9"/>
          </p:nvPr>
        </p:nvSpPr>
        <p:spPr>
          <a:xfrm>
            <a:off x="710850" y="659887"/>
            <a:ext cx="7722300" cy="495300"/>
          </a:xfrm>
          <a:prstGeom prst="rect">
            <a:avLst/>
          </a:prstGeom>
        </p:spPr>
        <p:txBody>
          <a:bodyPr spcFirstLastPara="1" wrap="square" lIns="91425" tIns="91425" rIns="91425" bIns="91425" anchor="ctr" anchorCtr="0">
            <a:noAutofit/>
          </a:bodyPr>
          <a:lstStyle/>
          <a:p>
            <a:pPr lvl="0"/>
            <a:r>
              <a:rPr lang="en-US" b="1" dirty="0" err="1"/>
              <a:t>Efisiensi</a:t>
            </a:r>
            <a:r>
              <a:rPr lang="en-US" b="1" dirty="0"/>
              <a:t> </a:t>
            </a:r>
            <a:r>
              <a:rPr lang="en-US" b="1" dirty="0" err="1"/>
              <a:t>dan</a:t>
            </a:r>
            <a:r>
              <a:rPr lang="en-US" b="1" dirty="0"/>
              <a:t> </a:t>
            </a:r>
            <a:r>
              <a:rPr lang="en-US" b="1" dirty="0" err="1"/>
              <a:t>Diferensial</a:t>
            </a:r>
            <a:r>
              <a:rPr lang="en-US" b="1" dirty="0"/>
              <a:t> </a:t>
            </a:r>
            <a:r>
              <a:rPr lang="en-US" b="1" dirty="0" err="1"/>
              <a:t>Produksi</a:t>
            </a:r>
            <a:endParaRPr b="1"/>
          </a:p>
        </p:txBody>
      </p:sp>
      <p:sp>
        <p:nvSpPr>
          <p:cNvPr id="1523" name="Google Shape;1523;p39"/>
          <p:cNvSpPr txBox="1">
            <a:spLocks noGrp="1"/>
          </p:cNvSpPr>
          <p:nvPr>
            <p:ph type="subTitle" idx="1"/>
          </p:nvPr>
        </p:nvSpPr>
        <p:spPr>
          <a:xfrm>
            <a:off x="1038225" y="1539420"/>
            <a:ext cx="6623823" cy="572400"/>
          </a:xfrm>
          <a:prstGeom prst="rect">
            <a:avLst/>
          </a:prstGeom>
        </p:spPr>
        <p:txBody>
          <a:bodyPr spcFirstLastPara="1" wrap="square" lIns="91425" tIns="91425" rIns="91425" bIns="91425" anchor="t" anchorCtr="0">
            <a:noAutofit/>
          </a:bodyPr>
          <a:lstStyle/>
          <a:p>
            <a:pPr marL="0" lvl="0" indent="0" algn="just"/>
            <a:r>
              <a:rPr lang="en-US" sz="2000" dirty="0"/>
              <a:t> </a:t>
            </a:r>
            <a:r>
              <a:rPr lang="en-US" sz="2000" dirty="0" err="1"/>
              <a:t>Barang</a:t>
            </a:r>
            <a:r>
              <a:rPr lang="en-US" sz="2000" dirty="0"/>
              <a:t> yang </a:t>
            </a:r>
            <a:r>
              <a:rPr lang="en-US" sz="2000" dirty="0" err="1"/>
              <a:t>diproduksikan</a:t>
            </a:r>
            <a:r>
              <a:rPr lang="en-US" sz="2000" dirty="0"/>
              <a:t> </a:t>
            </a:r>
            <a:r>
              <a:rPr lang="en-US" sz="2000" dirty="0" err="1"/>
              <a:t>secara</a:t>
            </a:r>
            <a:r>
              <a:rPr lang="en-US" sz="2000" dirty="0"/>
              <a:t> </a:t>
            </a:r>
            <a:r>
              <a:rPr lang="en-US" sz="2000" dirty="0" err="1"/>
              <a:t>efisien</a:t>
            </a:r>
            <a:r>
              <a:rPr lang="en-US" sz="2000" dirty="0"/>
              <a:t> </a:t>
            </a:r>
            <a:r>
              <a:rPr lang="en-US" sz="2000" dirty="0" err="1"/>
              <a:t>sehingga</a:t>
            </a:r>
            <a:r>
              <a:rPr lang="en-US" sz="2000" dirty="0"/>
              <a:t> </a:t>
            </a:r>
            <a:r>
              <a:rPr lang="en-US" sz="2000" dirty="0" err="1"/>
              <a:t>dapat</a:t>
            </a:r>
            <a:r>
              <a:rPr lang="en-US" sz="2000" dirty="0"/>
              <a:t> </a:t>
            </a:r>
            <a:r>
              <a:rPr lang="en-US" sz="2000" dirty="0" err="1"/>
              <a:t>dijual</a:t>
            </a:r>
            <a:r>
              <a:rPr lang="en-US" sz="2000" dirty="0"/>
              <a:t> </a:t>
            </a:r>
            <a:r>
              <a:rPr lang="en-US" sz="2000" dirty="0" err="1"/>
              <a:t>dengan</a:t>
            </a:r>
            <a:r>
              <a:rPr lang="en-US" sz="2000" dirty="0"/>
              <a:t> </a:t>
            </a:r>
            <a:r>
              <a:rPr lang="en-US" sz="2000" dirty="0" err="1"/>
              <a:t>harga</a:t>
            </a:r>
            <a:r>
              <a:rPr lang="en-US" sz="2000" dirty="0"/>
              <a:t> </a:t>
            </a:r>
            <a:r>
              <a:rPr lang="en-US" sz="2000" dirty="0" err="1"/>
              <a:t>murah</a:t>
            </a:r>
            <a:r>
              <a:rPr lang="en-US" sz="2000" dirty="0"/>
              <a:t>? </a:t>
            </a:r>
            <a:r>
              <a:rPr lang="en-US" sz="2000" dirty="0" err="1"/>
              <a:t>Ataukah</a:t>
            </a:r>
            <a:r>
              <a:rPr lang="en-US" sz="2000" dirty="0"/>
              <a:t> </a:t>
            </a:r>
            <a:r>
              <a:rPr lang="en-US" sz="2000" dirty="0" err="1"/>
              <a:t>harga</a:t>
            </a:r>
            <a:r>
              <a:rPr lang="en-US" sz="2000" dirty="0"/>
              <a:t> yang </a:t>
            </a:r>
            <a:r>
              <a:rPr lang="en-US" sz="2000" dirty="0" err="1"/>
              <a:t>lebih</a:t>
            </a:r>
            <a:r>
              <a:rPr lang="en-US" sz="2000" dirty="0"/>
              <a:t> </a:t>
            </a:r>
            <a:r>
              <a:rPr lang="en-US" sz="2000" dirty="0" err="1"/>
              <a:t>mahal</a:t>
            </a:r>
            <a:r>
              <a:rPr lang="en-US" sz="2000" dirty="0"/>
              <a:t> </a:t>
            </a:r>
            <a:r>
              <a:rPr lang="en-US" sz="2000" dirty="0" err="1"/>
              <a:t>sedikit</a:t>
            </a:r>
            <a:r>
              <a:rPr lang="en-US" sz="2000" dirty="0"/>
              <a:t> </a:t>
            </a:r>
            <a:r>
              <a:rPr lang="en-US" sz="2000" dirty="0" err="1"/>
              <a:t>tetapi</a:t>
            </a:r>
            <a:r>
              <a:rPr lang="en-US" sz="2000" dirty="0"/>
              <a:t> </a:t>
            </a:r>
            <a:r>
              <a:rPr lang="en-US" sz="2000" dirty="0" err="1"/>
              <a:t>masyarakat</a:t>
            </a:r>
            <a:r>
              <a:rPr lang="en-US" sz="2000" dirty="0"/>
              <a:t> </a:t>
            </a:r>
            <a:r>
              <a:rPr lang="en-US" sz="2000" dirty="0" err="1"/>
              <a:t>dapat</a:t>
            </a:r>
            <a:r>
              <a:rPr lang="en-US" sz="2000" dirty="0"/>
              <a:t> </a:t>
            </a:r>
            <a:r>
              <a:rPr lang="en-US" sz="2000" dirty="0" err="1"/>
              <a:t>menentukan</a:t>
            </a:r>
            <a:r>
              <a:rPr lang="en-US" sz="2000" dirty="0"/>
              <a:t> </a:t>
            </a:r>
            <a:r>
              <a:rPr lang="en-US" sz="2000" dirty="0" err="1"/>
              <a:t>barang</a:t>
            </a:r>
            <a:r>
              <a:rPr lang="en-US" sz="2000" dirty="0"/>
              <a:t> yang </a:t>
            </a:r>
            <a:r>
              <a:rPr lang="en-US" sz="2000" dirty="0" err="1"/>
              <a:t>akan</a:t>
            </a:r>
            <a:r>
              <a:rPr lang="en-US" sz="2000" dirty="0"/>
              <a:t> </a:t>
            </a:r>
            <a:r>
              <a:rPr lang="en-US" sz="2000" dirty="0" err="1"/>
              <a:t>dikomsumsinya</a:t>
            </a:r>
            <a:r>
              <a:rPr lang="en-US" sz="2000" dirty="0"/>
              <a:t> </a:t>
            </a:r>
            <a:r>
              <a:rPr lang="en-US" sz="2000" dirty="0" err="1"/>
              <a:t>dari</a:t>
            </a:r>
            <a:r>
              <a:rPr lang="en-US" sz="2000" dirty="0"/>
              <a:t> </a:t>
            </a:r>
            <a:r>
              <a:rPr lang="en-US" sz="2000" dirty="0" err="1"/>
              <a:t>pilihan</a:t>
            </a:r>
            <a:r>
              <a:rPr lang="en-US" sz="2000" dirty="0"/>
              <a:t> </a:t>
            </a:r>
            <a:r>
              <a:rPr lang="en-US" sz="2000" dirty="0" err="1"/>
              <a:t>jenis</a:t>
            </a:r>
            <a:r>
              <a:rPr lang="en-US" sz="2000" dirty="0"/>
              <a:t> </a:t>
            </a:r>
            <a:r>
              <a:rPr lang="en-US" sz="2000" dirty="0" err="1"/>
              <a:t>barang</a:t>
            </a:r>
            <a:r>
              <a:rPr lang="en-US" sz="2000" dirty="0"/>
              <a:t> yang </a:t>
            </a:r>
            <a:r>
              <a:rPr lang="en-US" sz="2000" dirty="0" err="1"/>
              <a:t>lebih</a:t>
            </a:r>
            <a:r>
              <a:rPr lang="en-US" sz="2000" dirty="0"/>
              <a:t> </a:t>
            </a:r>
            <a:r>
              <a:rPr lang="en-US" sz="2000" dirty="0" err="1"/>
              <a:t>banyak</a:t>
            </a:r>
            <a:r>
              <a:rPr lang="en-US" sz="2000" dirty="0"/>
              <a:t>? </a:t>
            </a:r>
            <a:r>
              <a:rPr lang="en-US" sz="2000" dirty="0" err="1"/>
              <a:t>Ini</a:t>
            </a:r>
            <a:r>
              <a:rPr lang="en-US" sz="2000" dirty="0"/>
              <a:t> </a:t>
            </a:r>
            <a:r>
              <a:rPr lang="en-US" sz="2000" dirty="0" err="1"/>
              <a:t>merupakan</a:t>
            </a:r>
            <a:r>
              <a:rPr lang="en-US" sz="2000" dirty="0"/>
              <a:t> </a:t>
            </a:r>
            <a:r>
              <a:rPr lang="en-US" sz="2000" dirty="0" err="1"/>
              <a:t>persoalan</a:t>
            </a:r>
            <a:r>
              <a:rPr lang="en-US" sz="2000" dirty="0"/>
              <a:t> </a:t>
            </a:r>
            <a:r>
              <a:rPr lang="en-US" sz="2000" dirty="0" err="1"/>
              <a:t>normatif</a:t>
            </a:r>
            <a:r>
              <a:rPr lang="en-US" sz="2000" dirty="0"/>
              <a:t>, yang </a:t>
            </a:r>
            <a:r>
              <a:rPr lang="en-US" sz="2000" dirty="0" err="1"/>
              <a:t>jawabannya</a:t>
            </a:r>
            <a:r>
              <a:rPr lang="en-US" sz="2000" dirty="0"/>
              <a:t> </a:t>
            </a:r>
            <a:r>
              <a:rPr lang="en-US" sz="2000" dirty="0" err="1"/>
              <a:t>sangat</a:t>
            </a:r>
            <a:r>
              <a:rPr lang="en-US" sz="2000" dirty="0"/>
              <a:t> </a:t>
            </a:r>
            <a:r>
              <a:rPr lang="en-US" sz="2000" dirty="0" err="1"/>
              <a:t>tergantung</a:t>
            </a:r>
            <a:r>
              <a:rPr lang="en-US" sz="2000" dirty="0"/>
              <a:t> </a:t>
            </a:r>
            <a:r>
              <a:rPr lang="en-US" sz="2000" dirty="0" err="1"/>
              <a:t>kepada</a:t>
            </a:r>
            <a:r>
              <a:rPr lang="en-US" sz="2000" dirty="0"/>
              <a:t> value </a:t>
            </a:r>
            <a:r>
              <a:rPr lang="en-US" sz="2000" dirty="0" err="1"/>
              <a:t>judgement</a:t>
            </a:r>
            <a:r>
              <a:rPr lang="en-US" sz="2000" dirty="0"/>
              <a:t> </a:t>
            </a:r>
            <a:r>
              <a:rPr lang="en-US" sz="2000" dirty="0" err="1"/>
              <a:t>masyarakat</a:t>
            </a:r>
            <a:r>
              <a:rPr lang="en-US" sz="2000" dirty="0"/>
              <a:t> </a:t>
            </a:r>
            <a:r>
              <a:rPr lang="en-US" sz="2000" dirty="0" err="1"/>
              <a:t>tersebut</a:t>
            </a:r>
            <a:r>
              <a:rPr lang="en-US" sz="2000" dirty="0"/>
              <a:t>. </a:t>
            </a:r>
            <a:r>
              <a:rPr lang="en-US" sz="2000" dirty="0" err="1"/>
              <a:t>Sekiranya</a:t>
            </a:r>
            <a:r>
              <a:rPr lang="en-US" sz="2000" dirty="0"/>
              <a:t> </a:t>
            </a:r>
            <a:r>
              <a:rPr lang="en-US" sz="2000" dirty="0" err="1"/>
              <a:t>mereka</a:t>
            </a:r>
            <a:r>
              <a:rPr lang="en-US" sz="2000" dirty="0"/>
              <a:t> </a:t>
            </a:r>
            <a:r>
              <a:rPr lang="en-US" sz="2000" dirty="0" err="1"/>
              <a:t>lebih</a:t>
            </a:r>
            <a:r>
              <a:rPr lang="en-US" sz="2000" dirty="0"/>
              <a:t> </a:t>
            </a:r>
            <a:r>
              <a:rPr lang="en-US" sz="2000" dirty="0" err="1"/>
              <a:t>menyukai</a:t>
            </a:r>
            <a:r>
              <a:rPr lang="en-US" sz="2000" dirty="0"/>
              <a:t> </a:t>
            </a:r>
            <a:r>
              <a:rPr lang="en-US" sz="2000" dirty="0" err="1"/>
              <a:t>harga</a:t>
            </a:r>
            <a:r>
              <a:rPr lang="en-US" sz="2000" dirty="0"/>
              <a:t> </a:t>
            </a:r>
            <a:r>
              <a:rPr lang="en-US" sz="2000" dirty="0" err="1"/>
              <a:t>murah</a:t>
            </a:r>
            <a:r>
              <a:rPr lang="en-US" sz="2000" dirty="0"/>
              <a:t>, </a:t>
            </a:r>
            <a:r>
              <a:rPr lang="en-US" sz="2000" dirty="0" err="1"/>
              <a:t>maka</a:t>
            </a:r>
            <a:r>
              <a:rPr lang="en-US" sz="2000" dirty="0"/>
              <a:t> </a:t>
            </a:r>
            <a:r>
              <a:rPr lang="en-US" sz="2000" dirty="0" err="1"/>
              <a:t>kekurangan</a:t>
            </a:r>
            <a:r>
              <a:rPr lang="en-US" sz="2000" dirty="0"/>
              <a:t> </a:t>
            </a:r>
            <a:r>
              <a:rPr lang="en-US" sz="2000" dirty="0" err="1"/>
              <a:t>pilihan</a:t>
            </a:r>
            <a:r>
              <a:rPr lang="en-US" sz="2000" dirty="0"/>
              <a:t> </a:t>
            </a:r>
            <a:r>
              <a:rPr lang="en-US" sz="2000" dirty="0" err="1"/>
              <a:t>tidak</a:t>
            </a:r>
            <a:r>
              <a:rPr lang="en-US" sz="2000" dirty="0"/>
              <a:t> </a:t>
            </a:r>
            <a:r>
              <a:rPr lang="en-US" sz="2000" dirty="0" err="1"/>
              <a:t>dipandang</a:t>
            </a:r>
            <a:r>
              <a:rPr lang="en-US" sz="2000" dirty="0"/>
              <a:t> </a:t>
            </a:r>
            <a:r>
              <a:rPr lang="en-US" sz="2000" dirty="0" err="1"/>
              <a:t>sebagai</a:t>
            </a:r>
            <a:r>
              <a:rPr lang="en-US" sz="2000" dirty="0"/>
              <a:t> </a:t>
            </a:r>
            <a:r>
              <a:rPr lang="en-US" sz="2000" dirty="0" err="1"/>
              <a:t>sesuatu</a:t>
            </a:r>
            <a:r>
              <a:rPr lang="en-US" sz="2000" dirty="0"/>
              <a:t> yang </a:t>
            </a:r>
            <a:r>
              <a:rPr lang="en-US" sz="2000" dirty="0" err="1"/>
              <a:t>merugikan</a:t>
            </a:r>
            <a:r>
              <a:rPr lang="en-US" sz="2000" dirty="0"/>
              <a:t>.</a:t>
            </a:r>
            <a:endParaRPr sz="2000"/>
          </a:p>
        </p:txBody>
      </p:sp>
      <p:sp>
        <p:nvSpPr>
          <p:cNvPr id="1533" name="Google Shape;1533;p39"/>
          <p:cNvSpPr/>
          <p:nvPr/>
        </p:nvSpPr>
        <p:spPr>
          <a:xfrm>
            <a:off x="564629" y="324635"/>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8287029" y="4394185"/>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7"/>
        <p:cNvGrpSpPr/>
        <p:nvPr/>
      </p:nvGrpSpPr>
      <p:grpSpPr>
        <a:xfrm>
          <a:off x="0" y="0"/>
          <a:ext cx="0" cy="0"/>
          <a:chOff x="0" y="0"/>
          <a:chExt cx="0" cy="0"/>
        </a:xfrm>
      </p:grpSpPr>
      <p:sp>
        <p:nvSpPr>
          <p:cNvPr id="2539" name="Google Shape;2539;p47"/>
          <p:cNvSpPr txBox="1">
            <a:spLocks noGrp="1"/>
          </p:cNvSpPr>
          <p:nvPr>
            <p:ph type="ctrTitle"/>
          </p:nvPr>
        </p:nvSpPr>
        <p:spPr>
          <a:xfrm>
            <a:off x="722390" y="1765367"/>
            <a:ext cx="7693200" cy="751500"/>
          </a:xfrm>
          <a:prstGeom prst="rect">
            <a:avLst/>
          </a:prstGeom>
        </p:spPr>
        <p:txBody>
          <a:bodyPr spcFirstLastPara="1" wrap="square" lIns="91425" tIns="91425" rIns="91425" bIns="91425" anchor="b" anchorCtr="0">
            <a:noAutofit/>
          </a:bodyPr>
          <a:lstStyle/>
          <a:p>
            <a:pPr lvl="0"/>
            <a:r>
              <a:rPr lang="en-US" sz="3200" b="1" dirty="0" err="1"/>
              <a:t>Perkembangan</a:t>
            </a:r>
            <a:r>
              <a:rPr lang="en-US" sz="3200" b="1" dirty="0"/>
              <a:t> </a:t>
            </a:r>
            <a:r>
              <a:rPr lang="en-US" sz="3200" b="1" dirty="0" err="1"/>
              <a:t>Teknologi</a:t>
            </a:r>
            <a:r>
              <a:rPr lang="en-US" sz="3200" b="1" dirty="0"/>
              <a:t> </a:t>
            </a:r>
            <a:r>
              <a:rPr lang="en-US" sz="3200" b="1" dirty="0" err="1"/>
              <a:t>dan</a:t>
            </a:r>
            <a:r>
              <a:rPr lang="en-US" sz="3200" b="1" dirty="0"/>
              <a:t> </a:t>
            </a:r>
            <a:r>
              <a:rPr lang="en-US" sz="3200" b="1" dirty="0" err="1"/>
              <a:t>Inovasi</a:t>
            </a:r>
            <a:endParaRPr sz="3200" b="1"/>
          </a:p>
        </p:txBody>
      </p:sp>
      <p:sp>
        <p:nvSpPr>
          <p:cNvPr id="2541" name="Google Shape;2541;p47"/>
          <p:cNvSpPr/>
          <p:nvPr/>
        </p:nvSpPr>
        <p:spPr>
          <a:xfrm>
            <a:off x="5615156" y="667446"/>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7"/>
          <p:cNvSpPr/>
          <p:nvPr/>
        </p:nvSpPr>
        <p:spPr>
          <a:xfrm>
            <a:off x="3095484" y="1127607"/>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543;p47"/>
          <p:cNvGrpSpPr/>
          <p:nvPr/>
        </p:nvGrpSpPr>
        <p:grpSpPr>
          <a:xfrm>
            <a:off x="3918582" y="674977"/>
            <a:ext cx="1288729" cy="1002499"/>
            <a:chOff x="4005834" y="874173"/>
            <a:chExt cx="1220735" cy="949696"/>
          </a:xfrm>
        </p:grpSpPr>
        <p:grpSp>
          <p:nvGrpSpPr>
            <p:cNvPr id="3" name="Google Shape;2544;p47"/>
            <p:cNvGrpSpPr/>
            <p:nvPr/>
          </p:nvGrpSpPr>
          <p:grpSpPr>
            <a:xfrm>
              <a:off x="4005834" y="874173"/>
              <a:ext cx="1220735" cy="949696"/>
              <a:chOff x="2016434" y="948873"/>
              <a:chExt cx="1220735" cy="949696"/>
            </a:xfrm>
          </p:grpSpPr>
          <p:grpSp>
            <p:nvGrpSpPr>
              <p:cNvPr id="4" name="Google Shape;2545;p47"/>
              <p:cNvGrpSpPr/>
              <p:nvPr/>
            </p:nvGrpSpPr>
            <p:grpSpPr>
              <a:xfrm>
                <a:off x="2334246" y="1098286"/>
                <a:ext cx="902922" cy="800283"/>
                <a:chOff x="7010311" y="3029791"/>
                <a:chExt cx="220790" cy="195668"/>
              </a:xfrm>
            </p:grpSpPr>
            <p:sp>
              <p:nvSpPr>
                <p:cNvPr id="2546" name="Google Shape;2546;p47"/>
                <p:cNvSpPr/>
                <p:nvPr/>
              </p:nvSpPr>
              <p:spPr>
                <a:xfrm>
                  <a:off x="7017595" y="3047074"/>
                  <a:ext cx="213445" cy="178385"/>
                </a:xfrm>
                <a:custGeom>
                  <a:avLst/>
                  <a:gdLst/>
                  <a:ahLst/>
                  <a:cxnLst/>
                  <a:rect l="l" t="t" r="r" b="b"/>
                  <a:pathLst>
                    <a:path w="3458" h="2890" extrusionOk="0">
                      <a:moveTo>
                        <a:pt x="3093" y="1"/>
                      </a:moveTo>
                      <a:lnTo>
                        <a:pt x="2938" y="116"/>
                      </a:lnTo>
                      <a:cubicBezTo>
                        <a:pt x="2916" y="112"/>
                        <a:pt x="2893" y="107"/>
                        <a:pt x="2870" y="105"/>
                      </a:cubicBezTo>
                      <a:cubicBezTo>
                        <a:pt x="2820" y="99"/>
                        <a:pt x="2768" y="95"/>
                        <a:pt x="2713" y="95"/>
                      </a:cubicBezTo>
                      <a:cubicBezTo>
                        <a:pt x="2670" y="95"/>
                        <a:pt x="2625" y="97"/>
                        <a:pt x="2579" y="102"/>
                      </a:cubicBezTo>
                      <a:cubicBezTo>
                        <a:pt x="2517" y="107"/>
                        <a:pt x="2454" y="117"/>
                        <a:pt x="2392" y="129"/>
                      </a:cubicBezTo>
                      <a:cubicBezTo>
                        <a:pt x="2312" y="144"/>
                        <a:pt x="2231" y="165"/>
                        <a:pt x="2147" y="192"/>
                      </a:cubicBezTo>
                      <a:cubicBezTo>
                        <a:pt x="1590" y="368"/>
                        <a:pt x="1012" y="765"/>
                        <a:pt x="622" y="1239"/>
                      </a:cubicBezTo>
                      <a:cubicBezTo>
                        <a:pt x="564" y="1309"/>
                        <a:pt x="509" y="1382"/>
                        <a:pt x="461" y="1455"/>
                      </a:cubicBezTo>
                      <a:cubicBezTo>
                        <a:pt x="419" y="1516"/>
                        <a:pt x="381" y="1578"/>
                        <a:pt x="349" y="1641"/>
                      </a:cubicBezTo>
                      <a:cubicBezTo>
                        <a:pt x="297" y="1737"/>
                        <a:pt x="256" y="1831"/>
                        <a:pt x="226" y="1921"/>
                      </a:cubicBezTo>
                      <a:cubicBezTo>
                        <a:pt x="199" y="1999"/>
                        <a:pt x="180" y="2077"/>
                        <a:pt x="170" y="2151"/>
                      </a:cubicBezTo>
                      <a:lnTo>
                        <a:pt x="1" y="2276"/>
                      </a:lnTo>
                      <a:lnTo>
                        <a:pt x="258" y="2622"/>
                      </a:lnTo>
                      <a:cubicBezTo>
                        <a:pt x="289" y="2663"/>
                        <a:pt x="323" y="2700"/>
                        <a:pt x="366" y="2733"/>
                      </a:cubicBezTo>
                      <a:cubicBezTo>
                        <a:pt x="380" y="2743"/>
                        <a:pt x="395" y="2754"/>
                        <a:pt x="411" y="2765"/>
                      </a:cubicBezTo>
                      <a:cubicBezTo>
                        <a:pt x="484" y="2811"/>
                        <a:pt x="569" y="2846"/>
                        <a:pt x="669" y="2866"/>
                      </a:cubicBezTo>
                      <a:cubicBezTo>
                        <a:pt x="702" y="2873"/>
                        <a:pt x="738" y="2878"/>
                        <a:pt x="774" y="2882"/>
                      </a:cubicBezTo>
                      <a:cubicBezTo>
                        <a:pt x="809" y="2886"/>
                        <a:pt x="848" y="2889"/>
                        <a:pt x="887" y="2889"/>
                      </a:cubicBezTo>
                      <a:cubicBezTo>
                        <a:pt x="893" y="2889"/>
                        <a:pt x="899" y="2889"/>
                        <a:pt x="906" y="2889"/>
                      </a:cubicBezTo>
                      <a:cubicBezTo>
                        <a:pt x="949" y="2889"/>
                        <a:pt x="994" y="2886"/>
                        <a:pt x="1040" y="2882"/>
                      </a:cubicBezTo>
                      <a:cubicBezTo>
                        <a:pt x="1094" y="2876"/>
                        <a:pt x="1151" y="2869"/>
                        <a:pt x="1208" y="2858"/>
                      </a:cubicBezTo>
                      <a:cubicBezTo>
                        <a:pt x="1252" y="2850"/>
                        <a:pt x="1294" y="2842"/>
                        <a:pt x="1338" y="2829"/>
                      </a:cubicBezTo>
                      <a:cubicBezTo>
                        <a:pt x="1977" y="2669"/>
                        <a:pt x="2670" y="2193"/>
                        <a:pt x="3087" y="1630"/>
                      </a:cubicBezTo>
                      <a:cubicBezTo>
                        <a:pt x="3117" y="1592"/>
                        <a:pt x="3143" y="1553"/>
                        <a:pt x="3169" y="1513"/>
                      </a:cubicBezTo>
                      <a:cubicBezTo>
                        <a:pt x="3206" y="1458"/>
                        <a:pt x="3240" y="1402"/>
                        <a:pt x="3271" y="1344"/>
                      </a:cubicBezTo>
                      <a:cubicBezTo>
                        <a:pt x="3296" y="1297"/>
                        <a:pt x="3318" y="1251"/>
                        <a:pt x="3338" y="1204"/>
                      </a:cubicBezTo>
                      <a:cubicBezTo>
                        <a:pt x="3355" y="1165"/>
                        <a:pt x="3371" y="1127"/>
                        <a:pt x="3383" y="1088"/>
                      </a:cubicBezTo>
                      <a:cubicBezTo>
                        <a:pt x="3397" y="1050"/>
                        <a:pt x="3409" y="1014"/>
                        <a:pt x="3418" y="978"/>
                      </a:cubicBezTo>
                      <a:cubicBezTo>
                        <a:pt x="3447" y="870"/>
                        <a:pt x="3457" y="769"/>
                        <a:pt x="3454" y="676"/>
                      </a:cubicBezTo>
                      <a:cubicBezTo>
                        <a:pt x="3452" y="657"/>
                        <a:pt x="3451" y="637"/>
                        <a:pt x="3449" y="617"/>
                      </a:cubicBezTo>
                      <a:cubicBezTo>
                        <a:pt x="3438" y="533"/>
                        <a:pt x="3413" y="457"/>
                        <a:pt x="3376" y="389"/>
                      </a:cubicBezTo>
                      <a:cubicBezTo>
                        <a:pt x="3364" y="368"/>
                        <a:pt x="3351" y="348"/>
                        <a:pt x="3336" y="328"/>
                      </a:cubicBezTo>
                      <a:lnTo>
                        <a:pt x="3093"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7"/>
                <p:cNvSpPr/>
                <p:nvPr/>
              </p:nvSpPr>
              <p:spPr>
                <a:xfrm>
                  <a:off x="7144440" y="3123922"/>
                  <a:ext cx="46726" cy="56972"/>
                </a:xfrm>
                <a:custGeom>
                  <a:avLst/>
                  <a:gdLst/>
                  <a:ahLst/>
                  <a:cxnLst/>
                  <a:rect l="l" t="t" r="r" b="b"/>
                  <a:pathLst>
                    <a:path w="757" h="923" extrusionOk="0">
                      <a:moveTo>
                        <a:pt x="238" y="1"/>
                      </a:moveTo>
                      <a:lnTo>
                        <a:pt x="0" y="219"/>
                      </a:lnTo>
                      <a:lnTo>
                        <a:pt x="520" y="922"/>
                      </a:lnTo>
                      <a:cubicBezTo>
                        <a:pt x="603" y="853"/>
                        <a:pt x="682" y="780"/>
                        <a:pt x="757" y="704"/>
                      </a:cubicBezTo>
                      <a:lnTo>
                        <a:pt x="238"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7"/>
                <p:cNvSpPr/>
                <p:nvPr/>
              </p:nvSpPr>
              <p:spPr>
                <a:xfrm>
                  <a:off x="7017656" y="3179660"/>
                  <a:ext cx="43640" cy="44689"/>
                </a:xfrm>
                <a:custGeom>
                  <a:avLst/>
                  <a:gdLst/>
                  <a:ahLst/>
                  <a:cxnLst/>
                  <a:rect l="l" t="t" r="r" b="b"/>
                  <a:pathLst>
                    <a:path w="707" h="724" extrusionOk="0">
                      <a:moveTo>
                        <a:pt x="172" y="0"/>
                      </a:moveTo>
                      <a:lnTo>
                        <a:pt x="172" y="4"/>
                      </a:lnTo>
                      <a:lnTo>
                        <a:pt x="1" y="129"/>
                      </a:lnTo>
                      <a:lnTo>
                        <a:pt x="257" y="473"/>
                      </a:lnTo>
                      <a:cubicBezTo>
                        <a:pt x="288" y="514"/>
                        <a:pt x="322" y="551"/>
                        <a:pt x="365" y="584"/>
                      </a:cubicBezTo>
                      <a:cubicBezTo>
                        <a:pt x="379" y="594"/>
                        <a:pt x="394" y="605"/>
                        <a:pt x="410" y="615"/>
                      </a:cubicBezTo>
                      <a:cubicBezTo>
                        <a:pt x="483" y="662"/>
                        <a:pt x="568" y="696"/>
                        <a:pt x="668" y="717"/>
                      </a:cubicBezTo>
                      <a:cubicBezTo>
                        <a:pt x="680" y="720"/>
                        <a:pt x="694" y="722"/>
                        <a:pt x="706" y="723"/>
                      </a:cubicBezTo>
                      <a:lnTo>
                        <a:pt x="172"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7"/>
                <p:cNvSpPr/>
                <p:nvPr/>
              </p:nvSpPr>
              <p:spPr>
                <a:xfrm>
                  <a:off x="7062098" y="3149661"/>
                  <a:ext cx="57836" cy="69194"/>
                </a:xfrm>
                <a:custGeom>
                  <a:avLst/>
                  <a:gdLst/>
                  <a:ahLst/>
                  <a:cxnLst/>
                  <a:rect l="l" t="t" r="r" b="b"/>
                  <a:pathLst>
                    <a:path w="937" h="1121" extrusionOk="0">
                      <a:moveTo>
                        <a:pt x="155" y="0"/>
                      </a:moveTo>
                      <a:lnTo>
                        <a:pt x="0" y="68"/>
                      </a:lnTo>
                      <a:lnTo>
                        <a:pt x="780" y="1120"/>
                      </a:lnTo>
                      <a:cubicBezTo>
                        <a:pt x="832" y="1103"/>
                        <a:pt x="885" y="1084"/>
                        <a:pt x="937" y="1062"/>
                      </a:cubicBezTo>
                      <a:lnTo>
                        <a:pt x="155"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7"/>
                <p:cNvSpPr/>
                <p:nvPr/>
              </p:nvSpPr>
              <p:spPr>
                <a:xfrm>
                  <a:off x="7087467" y="3147192"/>
                  <a:ext cx="56725" cy="65490"/>
                </a:xfrm>
                <a:custGeom>
                  <a:avLst/>
                  <a:gdLst/>
                  <a:ahLst/>
                  <a:cxnLst/>
                  <a:rect l="l" t="t" r="r" b="b"/>
                  <a:pathLst>
                    <a:path w="919" h="1061" extrusionOk="0">
                      <a:moveTo>
                        <a:pt x="243" y="0"/>
                      </a:moveTo>
                      <a:lnTo>
                        <a:pt x="0" y="209"/>
                      </a:lnTo>
                      <a:lnTo>
                        <a:pt x="629" y="1060"/>
                      </a:lnTo>
                      <a:cubicBezTo>
                        <a:pt x="725" y="1015"/>
                        <a:pt x="823" y="966"/>
                        <a:pt x="918" y="913"/>
                      </a:cubicBezTo>
                      <a:lnTo>
                        <a:pt x="243"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7"/>
                <p:cNvSpPr/>
                <p:nvPr/>
              </p:nvSpPr>
              <p:spPr>
                <a:xfrm>
                  <a:off x="7135675" y="3047074"/>
                  <a:ext cx="95427" cy="107772"/>
                </a:xfrm>
                <a:custGeom>
                  <a:avLst/>
                  <a:gdLst/>
                  <a:ahLst/>
                  <a:cxnLst/>
                  <a:rect l="l" t="t" r="r" b="b"/>
                  <a:pathLst>
                    <a:path w="1546" h="1746" extrusionOk="0">
                      <a:moveTo>
                        <a:pt x="1181" y="1"/>
                      </a:moveTo>
                      <a:lnTo>
                        <a:pt x="1025" y="116"/>
                      </a:lnTo>
                      <a:cubicBezTo>
                        <a:pt x="1003" y="112"/>
                        <a:pt x="980" y="107"/>
                        <a:pt x="957" y="105"/>
                      </a:cubicBezTo>
                      <a:cubicBezTo>
                        <a:pt x="909" y="99"/>
                        <a:pt x="859" y="96"/>
                        <a:pt x="807" y="96"/>
                      </a:cubicBezTo>
                      <a:cubicBezTo>
                        <a:pt x="762" y="96"/>
                        <a:pt x="715" y="98"/>
                        <a:pt x="666" y="103"/>
                      </a:cubicBezTo>
                      <a:cubicBezTo>
                        <a:pt x="604" y="107"/>
                        <a:pt x="541" y="117"/>
                        <a:pt x="480" y="130"/>
                      </a:cubicBezTo>
                      <a:cubicBezTo>
                        <a:pt x="399" y="145"/>
                        <a:pt x="318" y="166"/>
                        <a:pt x="234" y="193"/>
                      </a:cubicBezTo>
                      <a:cubicBezTo>
                        <a:pt x="156" y="217"/>
                        <a:pt x="79" y="247"/>
                        <a:pt x="0" y="279"/>
                      </a:cubicBezTo>
                      <a:lnTo>
                        <a:pt x="1084" y="1746"/>
                      </a:lnTo>
                      <a:cubicBezTo>
                        <a:pt x="1116" y="1708"/>
                        <a:pt x="1146" y="1670"/>
                        <a:pt x="1174" y="1631"/>
                      </a:cubicBezTo>
                      <a:cubicBezTo>
                        <a:pt x="1204" y="1593"/>
                        <a:pt x="1230" y="1555"/>
                        <a:pt x="1256" y="1515"/>
                      </a:cubicBezTo>
                      <a:cubicBezTo>
                        <a:pt x="1293" y="1460"/>
                        <a:pt x="1327" y="1403"/>
                        <a:pt x="1358" y="1345"/>
                      </a:cubicBezTo>
                      <a:cubicBezTo>
                        <a:pt x="1383" y="1298"/>
                        <a:pt x="1405" y="1253"/>
                        <a:pt x="1425" y="1207"/>
                      </a:cubicBezTo>
                      <a:cubicBezTo>
                        <a:pt x="1442" y="1166"/>
                        <a:pt x="1458" y="1128"/>
                        <a:pt x="1472" y="1091"/>
                      </a:cubicBezTo>
                      <a:cubicBezTo>
                        <a:pt x="1484" y="1053"/>
                        <a:pt x="1496" y="1016"/>
                        <a:pt x="1505" y="980"/>
                      </a:cubicBezTo>
                      <a:cubicBezTo>
                        <a:pt x="1534" y="871"/>
                        <a:pt x="1545" y="770"/>
                        <a:pt x="1541" y="678"/>
                      </a:cubicBezTo>
                      <a:cubicBezTo>
                        <a:pt x="1539" y="658"/>
                        <a:pt x="1538" y="638"/>
                        <a:pt x="1536" y="618"/>
                      </a:cubicBezTo>
                      <a:cubicBezTo>
                        <a:pt x="1525" y="534"/>
                        <a:pt x="1500" y="458"/>
                        <a:pt x="1463" y="390"/>
                      </a:cubicBezTo>
                      <a:cubicBezTo>
                        <a:pt x="1451" y="369"/>
                        <a:pt x="1438" y="349"/>
                        <a:pt x="1423" y="330"/>
                      </a:cubicBezTo>
                      <a:lnTo>
                        <a:pt x="1181"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7"/>
                <p:cNvSpPr/>
                <p:nvPr/>
              </p:nvSpPr>
              <p:spPr>
                <a:xfrm>
                  <a:off x="7196350" y="3047074"/>
                  <a:ext cx="34628" cy="55676"/>
                </a:xfrm>
                <a:custGeom>
                  <a:avLst/>
                  <a:gdLst/>
                  <a:ahLst/>
                  <a:cxnLst/>
                  <a:rect l="l" t="t" r="r" b="b"/>
                  <a:pathLst>
                    <a:path w="561" h="902" extrusionOk="0">
                      <a:moveTo>
                        <a:pt x="198" y="1"/>
                      </a:moveTo>
                      <a:lnTo>
                        <a:pt x="42" y="116"/>
                      </a:lnTo>
                      <a:lnTo>
                        <a:pt x="38" y="116"/>
                      </a:lnTo>
                      <a:lnTo>
                        <a:pt x="0" y="174"/>
                      </a:lnTo>
                      <a:lnTo>
                        <a:pt x="539" y="902"/>
                      </a:lnTo>
                      <a:cubicBezTo>
                        <a:pt x="555" y="822"/>
                        <a:pt x="560" y="747"/>
                        <a:pt x="558" y="676"/>
                      </a:cubicBezTo>
                      <a:cubicBezTo>
                        <a:pt x="557" y="657"/>
                        <a:pt x="555" y="637"/>
                        <a:pt x="553" y="617"/>
                      </a:cubicBezTo>
                      <a:cubicBezTo>
                        <a:pt x="542" y="533"/>
                        <a:pt x="517" y="457"/>
                        <a:pt x="480" y="389"/>
                      </a:cubicBezTo>
                      <a:cubicBezTo>
                        <a:pt x="468" y="368"/>
                        <a:pt x="455" y="348"/>
                        <a:pt x="441" y="328"/>
                      </a:cubicBezTo>
                      <a:lnTo>
                        <a:pt x="198"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7"/>
                <p:cNvSpPr/>
                <p:nvPr/>
              </p:nvSpPr>
              <p:spPr>
                <a:xfrm>
                  <a:off x="7010373" y="3029791"/>
                  <a:ext cx="205112" cy="174497"/>
                </a:xfrm>
                <a:custGeom>
                  <a:avLst/>
                  <a:gdLst/>
                  <a:ahLst/>
                  <a:cxnLst/>
                  <a:rect l="l" t="t" r="r" b="b"/>
                  <a:pathLst>
                    <a:path w="3323" h="2827" extrusionOk="0">
                      <a:moveTo>
                        <a:pt x="2556" y="1"/>
                      </a:moveTo>
                      <a:cubicBezTo>
                        <a:pt x="2513" y="1"/>
                        <a:pt x="2468" y="3"/>
                        <a:pt x="2421" y="8"/>
                      </a:cubicBezTo>
                      <a:cubicBezTo>
                        <a:pt x="2360" y="13"/>
                        <a:pt x="2297" y="22"/>
                        <a:pt x="2236" y="34"/>
                      </a:cubicBezTo>
                      <a:cubicBezTo>
                        <a:pt x="2154" y="50"/>
                        <a:pt x="2073" y="71"/>
                        <a:pt x="1990" y="97"/>
                      </a:cubicBezTo>
                      <a:cubicBezTo>
                        <a:pt x="1434" y="273"/>
                        <a:pt x="855" y="670"/>
                        <a:pt x="465" y="1145"/>
                      </a:cubicBezTo>
                      <a:cubicBezTo>
                        <a:pt x="407" y="1214"/>
                        <a:pt x="353" y="1287"/>
                        <a:pt x="303" y="1361"/>
                      </a:cubicBezTo>
                      <a:cubicBezTo>
                        <a:pt x="263" y="1421"/>
                        <a:pt x="224" y="1483"/>
                        <a:pt x="191" y="1547"/>
                      </a:cubicBezTo>
                      <a:cubicBezTo>
                        <a:pt x="139" y="1645"/>
                        <a:pt x="98" y="1739"/>
                        <a:pt x="69" y="1826"/>
                      </a:cubicBezTo>
                      <a:cubicBezTo>
                        <a:pt x="33" y="1934"/>
                        <a:pt x="13" y="2035"/>
                        <a:pt x="8" y="2130"/>
                      </a:cubicBezTo>
                      <a:cubicBezTo>
                        <a:pt x="1" y="2269"/>
                        <a:pt x="27" y="2392"/>
                        <a:pt x="82" y="2495"/>
                      </a:cubicBezTo>
                      <a:cubicBezTo>
                        <a:pt x="119" y="2564"/>
                        <a:pt x="169" y="2622"/>
                        <a:pt x="232" y="2670"/>
                      </a:cubicBezTo>
                      <a:cubicBezTo>
                        <a:pt x="245" y="2681"/>
                        <a:pt x="260" y="2691"/>
                        <a:pt x="276" y="2702"/>
                      </a:cubicBezTo>
                      <a:cubicBezTo>
                        <a:pt x="349" y="2748"/>
                        <a:pt x="434" y="2783"/>
                        <a:pt x="534" y="2803"/>
                      </a:cubicBezTo>
                      <a:cubicBezTo>
                        <a:pt x="567" y="2810"/>
                        <a:pt x="603" y="2816"/>
                        <a:pt x="639" y="2819"/>
                      </a:cubicBezTo>
                      <a:cubicBezTo>
                        <a:pt x="675" y="2823"/>
                        <a:pt x="713" y="2826"/>
                        <a:pt x="752" y="2826"/>
                      </a:cubicBezTo>
                      <a:cubicBezTo>
                        <a:pt x="758" y="2826"/>
                        <a:pt x="764" y="2826"/>
                        <a:pt x="771" y="2826"/>
                      </a:cubicBezTo>
                      <a:cubicBezTo>
                        <a:pt x="814" y="2826"/>
                        <a:pt x="859" y="2823"/>
                        <a:pt x="905" y="2819"/>
                      </a:cubicBezTo>
                      <a:cubicBezTo>
                        <a:pt x="960" y="2814"/>
                        <a:pt x="1017" y="2806"/>
                        <a:pt x="1073" y="2796"/>
                      </a:cubicBezTo>
                      <a:cubicBezTo>
                        <a:pt x="1118" y="2787"/>
                        <a:pt x="1160" y="2779"/>
                        <a:pt x="1203" y="2766"/>
                      </a:cubicBezTo>
                      <a:cubicBezTo>
                        <a:pt x="1842" y="2606"/>
                        <a:pt x="2536" y="2130"/>
                        <a:pt x="2953" y="1567"/>
                      </a:cubicBezTo>
                      <a:cubicBezTo>
                        <a:pt x="2981" y="1529"/>
                        <a:pt x="3008" y="1490"/>
                        <a:pt x="3033" y="1451"/>
                      </a:cubicBezTo>
                      <a:cubicBezTo>
                        <a:pt x="3070" y="1395"/>
                        <a:pt x="3104" y="1339"/>
                        <a:pt x="3134" y="1281"/>
                      </a:cubicBezTo>
                      <a:cubicBezTo>
                        <a:pt x="3160" y="1234"/>
                        <a:pt x="3182" y="1188"/>
                        <a:pt x="3202" y="1142"/>
                      </a:cubicBezTo>
                      <a:cubicBezTo>
                        <a:pt x="3219" y="1103"/>
                        <a:pt x="3235" y="1065"/>
                        <a:pt x="3248" y="1026"/>
                      </a:cubicBezTo>
                      <a:cubicBezTo>
                        <a:pt x="3261" y="988"/>
                        <a:pt x="3273" y="951"/>
                        <a:pt x="3282" y="915"/>
                      </a:cubicBezTo>
                      <a:cubicBezTo>
                        <a:pt x="3312" y="807"/>
                        <a:pt x="3322" y="706"/>
                        <a:pt x="3318" y="613"/>
                      </a:cubicBezTo>
                      <a:cubicBezTo>
                        <a:pt x="3317" y="594"/>
                        <a:pt x="3315" y="574"/>
                        <a:pt x="3313" y="554"/>
                      </a:cubicBezTo>
                      <a:cubicBezTo>
                        <a:pt x="3302" y="470"/>
                        <a:pt x="3277" y="394"/>
                        <a:pt x="3240" y="326"/>
                      </a:cubicBezTo>
                      <a:cubicBezTo>
                        <a:pt x="3183" y="225"/>
                        <a:pt x="3096" y="143"/>
                        <a:pt x="2981" y="87"/>
                      </a:cubicBezTo>
                      <a:cubicBezTo>
                        <a:pt x="2903" y="49"/>
                        <a:pt x="2814" y="24"/>
                        <a:pt x="2712" y="11"/>
                      </a:cubicBezTo>
                      <a:cubicBezTo>
                        <a:pt x="2663" y="4"/>
                        <a:pt x="2611" y="1"/>
                        <a:pt x="2556" y="1"/>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7"/>
                <p:cNvSpPr/>
                <p:nvPr/>
              </p:nvSpPr>
              <p:spPr>
                <a:xfrm>
                  <a:off x="7149501" y="3029977"/>
                  <a:ext cx="65984" cy="103760"/>
                </a:xfrm>
                <a:custGeom>
                  <a:avLst/>
                  <a:gdLst/>
                  <a:ahLst/>
                  <a:cxnLst/>
                  <a:rect l="l" t="t" r="r" b="b"/>
                  <a:pathLst>
                    <a:path w="1069" h="1681" extrusionOk="0">
                      <a:moveTo>
                        <a:pt x="306" y="1"/>
                      </a:moveTo>
                      <a:cubicBezTo>
                        <a:pt x="262" y="1"/>
                        <a:pt x="215" y="3"/>
                        <a:pt x="167" y="8"/>
                      </a:cubicBezTo>
                      <a:cubicBezTo>
                        <a:pt x="114" y="13"/>
                        <a:pt x="58" y="22"/>
                        <a:pt x="1" y="32"/>
                      </a:cubicBezTo>
                      <a:lnTo>
                        <a:pt x="609" y="1681"/>
                      </a:lnTo>
                      <a:cubicBezTo>
                        <a:pt x="641" y="1643"/>
                        <a:pt x="671" y="1605"/>
                        <a:pt x="699" y="1567"/>
                      </a:cubicBezTo>
                      <a:cubicBezTo>
                        <a:pt x="727" y="1528"/>
                        <a:pt x="754" y="1490"/>
                        <a:pt x="779" y="1451"/>
                      </a:cubicBezTo>
                      <a:cubicBezTo>
                        <a:pt x="816" y="1395"/>
                        <a:pt x="850" y="1338"/>
                        <a:pt x="880" y="1280"/>
                      </a:cubicBezTo>
                      <a:cubicBezTo>
                        <a:pt x="906" y="1235"/>
                        <a:pt x="928" y="1188"/>
                        <a:pt x="948" y="1142"/>
                      </a:cubicBezTo>
                      <a:cubicBezTo>
                        <a:pt x="965" y="1103"/>
                        <a:pt x="981" y="1064"/>
                        <a:pt x="994" y="1026"/>
                      </a:cubicBezTo>
                      <a:cubicBezTo>
                        <a:pt x="1007" y="988"/>
                        <a:pt x="1019" y="951"/>
                        <a:pt x="1028" y="915"/>
                      </a:cubicBezTo>
                      <a:cubicBezTo>
                        <a:pt x="1058" y="807"/>
                        <a:pt x="1068" y="705"/>
                        <a:pt x="1064" y="613"/>
                      </a:cubicBezTo>
                      <a:cubicBezTo>
                        <a:pt x="1063" y="593"/>
                        <a:pt x="1061" y="573"/>
                        <a:pt x="1059" y="554"/>
                      </a:cubicBezTo>
                      <a:cubicBezTo>
                        <a:pt x="1048" y="470"/>
                        <a:pt x="1023" y="393"/>
                        <a:pt x="986" y="325"/>
                      </a:cubicBezTo>
                      <a:cubicBezTo>
                        <a:pt x="929" y="224"/>
                        <a:pt x="842" y="143"/>
                        <a:pt x="727" y="87"/>
                      </a:cubicBezTo>
                      <a:cubicBezTo>
                        <a:pt x="649" y="49"/>
                        <a:pt x="560" y="24"/>
                        <a:pt x="458" y="11"/>
                      </a:cubicBezTo>
                      <a:cubicBezTo>
                        <a:pt x="410" y="4"/>
                        <a:pt x="359" y="1"/>
                        <a:pt x="306" y="1"/>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7"/>
                <p:cNvSpPr/>
                <p:nvPr/>
              </p:nvSpPr>
              <p:spPr>
                <a:xfrm>
                  <a:off x="7197955" y="3037322"/>
                  <a:ext cx="17530" cy="44195"/>
                </a:xfrm>
                <a:custGeom>
                  <a:avLst/>
                  <a:gdLst/>
                  <a:ahLst/>
                  <a:cxnLst/>
                  <a:rect l="l" t="t" r="r" b="b"/>
                  <a:pathLst>
                    <a:path w="284" h="716" extrusionOk="0">
                      <a:moveTo>
                        <a:pt x="0" y="1"/>
                      </a:moveTo>
                      <a:lnTo>
                        <a:pt x="263" y="716"/>
                      </a:lnTo>
                      <a:cubicBezTo>
                        <a:pt x="278" y="638"/>
                        <a:pt x="283" y="564"/>
                        <a:pt x="280" y="495"/>
                      </a:cubicBezTo>
                      <a:cubicBezTo>
                        <a:pt x="279" y="475"/>
                        <a:pt x="278" y="456"/>
                        <a:pt x="275" y="436"/>
                      </a:cubicBezTo>
                      <a:cubicBezTo>
                        <a:pt x="264" y="352"/>
                        <a:pt x="239" y="275"/>
                        <a:pt x="202" y="208"/>
                      </a:cubicBezTo>
                      <a:cubicBezTo>
                        <a:pt x="154" y="124"/>
                        <a:pt x="88" y="53"/>
                        <a:pt x="0" y="1"/>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7"/>
                <p:cNvSpPr/>
                <p:nvPr/>
              </p:nvSpPr>
              <p:spPr>
                <a:xfrm>
                  <a:off x="7117589" y="3035532"/>
                  <a:ext cx="58021" cy="124376"/>
                </a:xfrm>
                <a:custGeom>
                  <a:avLst/>
                  <a:gdLst/>
                  <a:ahLst/>
                  <a:cxnLst/>
                  <a:rect l="l" t="t" r="r" b="b"/>
                  <a:pathLst>
                    <a:path w="940" h="2015" extrusionOk="0">
                      <a:moveTo>
                        <a:pt x="279" y="0"/>
                      </a:moveTo>
                      <a:cubicBezTo>
                        <a:pt x="270" y="2"/>
                        <a:pt x="262" y="4"/>
                        <a:pt x="253" y="8"/>
                      </a:cubicBezTo>
                      <a:cubicBezTo>
                        <a:pt x="169" y="34"/>
                        <a:pt x="85" y="66"/>
                        <a:pt x="1" y="102"/>
                      </a:cubicBezTo>
                      <a:lnTo>
                        <a:pt x="704" y="2015"/>
                      </a:lnTo>
                      <a:cubicBezTo>
                        <a:pt x="787" y="1944"/>
                        <a:pt x="866" y="1872"/>
                        <a:pt x="940" y="1796"/>
                      </a:cubicBezTo>
                      <a:lnTo>
                        <a:pt x="279"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7"/>
                <p:cNvSpPr/>
                <p:nvPr/>
              </p:nvSpPr>
              <p:spPr>
                <a:xfrm>
                  <a:off x="7067098" y="3060407"/>
                  <a:ext cx="61602" cy="131166"/>
                </a:xfrm>
                <a:custGeom>
                  <a:avLst/>
                  <a:gdLst/>
                  <a:ahLst/>
                  <a:cxnLst/>
                  <a:rect l="l" t="t" r="r" b="b"/>
                  <a:pathLst>
                    <a:path w="998" h="2125" extrusionOk="0">
                      <a:moveTo>
                        <a:pt x="269" y="0"/>
                      </a:moveTo>
                      <a:cubicBezTo>
                        <a:pt x="178" y="62"/>
                        <a:pt x="86" y="130"/>
                        <a:pt x="0" y="200"/>
                      </a:cubicBezTo>
                      <a:lnTo>
                        <a:pt x="707" y="2124"/>
                      </a:lnTo>
                      <a:cubicBezTo>
                        <a:pt x="805" y="2081"/>
                        <a:pt x="901" y="2032"/>
                        <a:pt x="997" y="1978"/>
                      </a:cubicBezTo>
                      <a:lnTo>
                        <a:pt x="269"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7"/>
                <p:cNvSpPr/>
                <p:nvPr/>
              </p:nvSpPr>
              <p:spPr>
                <a:xfrm>
                  <a:off x="7053272" y="3077381"/>
                  <a:ext cx="51232" cy="120364"/>
                </a:xfrm>
                <a:custGeom>
                  <a:avLst/>
                  <a:gdLst/>
                  <a:ahLst/>
                  <a:cxnLst/>
                  <a:rect l="l" t="t" r="r" b="b"/>
                  <a:pathLst>
                    <a:path w="830" h="1950" extrusionOk="0">
                      <a:moveTo>
                        <a:pt x="135" y="0"/>
                      </a:moveTo>
                      <a:cubicBezTo>
                        <a:pt x="88" y="42"/>
                        <a:pt x="44" y="83"/>
                        <a:pt x="1" y="125"/>
                      </a:cubicBezTo>
                      <a:lnTo>
                        <a:pt x="672" y="1950"/>
                      </a:lnTo>
                      <a:cubicBezTo>
                        <a:pt x="724" y="1933"/>
                        <a:pt x="777" y="1913"/>
                        <a:pt x="830" y="1892"/>
                      </a:cubicBezTo>
                      <a:lnTo>
                        <a:pt x="135"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7"/>
                <p:cNvSpPr/>
                <p:nvPr/>
              </p:nvSpPr>
              <p:spPr>
                <a:xfrm>
                  <a:off x="7010311" y="3131206"/>
                  <a:ext cx="35368" cy="72157"/>
                </a:xfrm>
                <a:custGeom>
                  <a:avLst/>
                  <a:gdLst/>
                  <a:ahLst/>
                  <a:cxnLst/>
                  <a:rect l="l" t="t" r="r" b="b"/>
                  <a:pathLst>
                    <a:path w="573" h="1169" extrusionOk="0">
                      <a:moveTo>
                        <a:pt x="144" y="1"/>
                      </a:moveTo>
                      <a:cubicBezTo>
                        <a:pt x="132" y="27"/>
                        <a:pt x="120" y="51"/>
                        <a:pt x="109" y="77"/>
                      </a:cubicBezTo>
                      <a:cubicBezTo>
                        <a:pt x="106" y="85"/>
                        <a:pt x="103" y="94"/>
                        <a:pt x="99" y="102"/>
                      </a:cubicBezTo>
                      <a:cubicBezTo>
                        <a:pt x="95" y="111"/>
                        <a:pt x="92" y="119"/>
                        <a:pt x="88" y="128"/>
                      </a:cubicBezTo>
                      <a:cubicBezTo>
                        <a:pt x="82" y="146"/>
                        <a:pt x="74" y="166"/>
                        <a:pt x="69" y="185"/>
                      </a:cubicBezTo>
                      <a:cubicBezTo>
                        <a:pt x="33" y="292"/>
                        <a:pt x="13" y="393"/>
                        <a:pt x="8" y="488"/>
                      </a:cubicBezTo>
                      <a:cubicBezTo>
                        <a:pt x="1" y="628"/>
                        <a:pt x="27" y="751"/>
                        <a:pt x="82" y="853"/>
                      </a:cubicBezTo>
                      <a:cubicBezTo>
                        <a:pt x="119" y="922"/>
                        <a:pt x="168" y="980"/>
                        <a:pt x="230" y="1029"/>
                      </a:cubicBezTo>
                      <a:cubicBezTo>
                        <a:pt x="245" y="1040"/>
                        <a:pt x="260" y="1050"/>
                        <a:pt x="276" y="1061"/>
                      </a:cubicBezTo>
                      <a:cubicBezTo>
                        <a:pt x="349" y="1106"/>
                        <a:pt x="434" y="1141"/>
                        <a:pt x="534" y="1162"/>
                      </a:cubicBezTo>
                      <a:cubicBezTo>
                        <a:pt x="546" y="1164"/>
                        <a:pt x="560" y="1167"/>
                        <a:pt x="572" y="1168"/>
                      </a:cubicBezTo>
                      <a:lnTo>
                        <a:pt x="144"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7"/>
                <p:cNvSpPr/>
                <p:nvPr/>
              </p:nvSpPr>
              <p:spPr>
                <a:xfrm>
                  <a:off x="7027039" y="3052259"/>
                  <a:ext cx="172028" cy="129869"/>
                </a:xfrm>
                <a:custGeom>
                  <a:avLst/>
                  <a:gdLst/>
                  <a:ahLst/>
                  <a:cxnLst/>
                  <a:rect l="l" t="t" r="r" b="b"/>
                  <a:pathLst>
                    <a:path w="2787" h="2104" extrusionOk="0">
                      <a:moveTo>
                        <a:pt x="2062" y="0"/>
                      </a:moveTo>
                      <a:cubicBezTo>
                        <a:pt x="2030" y="0"/>
                        <a:pt x="1998" y="1"/>
                        <a:pt x="1964" y="4"/>
                      </a:cubicBezTo>
                      <a:cubicBezTo>
                        <a:pt x="1939" y="7"/>
                        <a:pt x="1914" y="10"/>
                        <a:pt x="1889" y="14"/>
                      </a:cubicBezTo>
                      <a:cubicBezTo>
                        <a:pt x="1298" y="99"/>
                        <a:pt x="601" y="591"/>
                        <a:pt x="299" y="1146"/>
                      </a:cubicBezTo>
                      <a:cubicBezTo>
                        <a:pt x="1" y="1694"/>
                        <a:pt x="195" y="2104"/>
                        <a:pt x="730" y="2104"/>
                      </a:cubicBezTo>
                      <a:cubicBezTo>
                        <a:pt x="738" y="2104"/>
                        <a:pt x="745" y="2104"/>
                        <a:pt x="753" y="2104"/>
                      </a:cubicBezTo>
                      <a:cubicBezTo>
                        <a:pt x="776" y="2104"/>
                        <a:pt x="800" y="2102"/>
                        <a:pt x="824" y="2099"/>
                      </a:cubicBezTo>
                      <a:cubicBezTo>
                        <a:pt x="1429" y="2047"/>
                        <a:pt x="2174" y="1536"/>
                        <a:pt x="2489" y="958"/>
                      </a:cubicBezTo>
                      <a:cubicBezTo>
                        <a:pt x="2787" y="411"/>
                        <a:pt x="2594" y="0"/>
                        <a:pt x="2062"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7"/>
                <p:cNvSpPr/>
                <p:nvPr/>
              </p:nvSpPr>
              <p:spPr>
                <a:xfrm>
                  <a:off x="7047924" y="3055100"/>
                  <a:ext cx="138378" cy="112531"/>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7"/>
                <p:cNvSpPr/>
                <p:nvPr/>
              </p:nvSpPr>
              <p:spPr>
                <a:xfrm>
                  <a:off x="7047924" y="3055100"/>
                  <a:ext cx="138378" cy="112974"/>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7"/>
                <p:cNvSpPr/>
                <p:nvPr/>
              </p:nvSpPr>
              <p:spPr>
                <a:xfrm>
                  <a:off x="7045248" y="3063185"/>
                  <a:ext cx="141042" cy="116105"/>
                </a:xfrm>
                <a:custGeom>
                  <a:avLst/>
                  <a:gdLst/>
                  <a:ahLst/>
                  <a:cxnLst/>
                  <a:rect l="l" t="t" r="r" b="b"/>
                  <a:pathLst>
                    <a:path w="2285" h="1881" extrusionOk="0">
                      <a:moveTo>
                        <a:pt x="1825" y="0"/>
                      </a:moveTo>
                      <a:cubicBezTo>
                        <a:pt x="1796" y="0"/>
                        <a:pt x="1767" y="1"/>
                        <a:pt x="1736" y="4"/>
                      </a:cubicBezTo>
                      <a:cubicBezTo>
                        <a:pt x="1717" y="6"/>
                        <a:pt x="1698" y="8"/>
                        <a:pt x="1679" y="11"/>
                      </a:cubicBezTo>
                      <a:cubicBezTo>
                        <a:pt x="1674" y="12"/>
                        <a:pt x="1670" y="12"/>
                        <a:pt x="1664" y="13"/>
                      </a:cubicBezTo>
                      <a:cubicBezTo>
                        <a:pt x="1122" y="91"/>
                        <a:pt x="481" y="533"/>
                        <a:pt x="178" y="1040"/>
                      </a:cubicBezTo>
                      <a:cubicBezTo>
                        <a:pt x="168" y="1057"/>
                        <a:pt x="157" y="1076"/>
                        <a:pt x="148" y="1094"/>
                      </a:cubicBezTo>
                      <a:cubicBezTo>
                        <a:pt x="88" y="1204"/>
                        <a:pt x="48" y="1308"/>
                        <a:pt x="28" y="1404"/>
                      </a:cubicBezTo>
                      <a:cubicBezTo>
                        <a:pt x="1" y="1537"/>
                        <a:pt x="11" y="1654"/>
                        <a:pt x="55" y="1749"/>
                      </a:cubicBezTo>
                      <a:cubicBezTo>
                        <a:pt x="70" y="1763"/>
                        <a:pt x="86" y="1776"/>
                        <a:pt x="103" y="1788"/>
                      </a:cubicBezTo>
                      <a:cubicBezTo>
                        <a:pt x="194" y="1848"/>
                        <a:pt x="313" y="1880"/>
                        <a:pt x="459" y="1880"/>
                      </a:cubicBezTo>
                      <a:cubicBezTo>
                        <a:pt x="461" y="1880"/>
                        <a:pt x="464" y="1880"/>
                        <a:pt x="466" y="1880"/>
                      </a:cubicBezTo>
                      <a:lnTo>
                        <a:pt x="485" y="1880"/>
                      </a:lnTo>
                      <a:cubicBezTo>
                        <a:pt x="507" y="1880"/>
                        <a:pt x="529" y="1879"/>
                        <a:pt x="554" y="1876"/>
                      </a:cubicBezTo>
                      <a:cubicBezTo>
                        <a:pt x="581" y="1874"/>
                        <a:pt x="609" y="1871"/>
                        <a:pt x="638" y="1865"/>
                      </a:cubicBezTo>
                      <a:cubicBezTo>
                        <a:pt x="697" y="1857"/>
                        <a:pt x="757" y="1843"/>
                        <a:pt x="818" y="1826"/>
                      </a:cubicBezTo>
                      <a:cubicBezTo>
                        <a:pt x="1245" y="1705"/>
                        <a:pt x="1696" y="1395"/>
                        <a:pt x="1985" y="1026"/>
                      </a:cubicBezTo>
                      <a:cubicBezTo>
                        <a:pt x="2026" y="973"/>
                        <a:pt x="2064" y="919"/>
                        <a:pt x="2099" y="863"/>
                      </a:cubicBezTo>
                      <a:cubicBezTo>
                        <a:pt x="2115" y="837"/>
                        <a:pt x="2131" y="811"/>
                        <a:pt x="2144" y="784"/>
                      </a:cubicBezTo>
                      <a:cubicBezTo>
                        <a:pt x="2160" y="756"/>
                        <a:pt x="2175" y="726"/>
                        <a:pt x="2187" y="699"/>
                      </a:cubicBezTo>
                      <a:cubicBezTo>
                        <a:pt x="2255" y="550"/>
                        <a:pt x="2285" y="414"/>
                        <a:pt x="2276" y="297"/>
                      </a:cubicBezTo>
                      <a:cubicBezTo>
                        <a:pt x="2273" y="236"/>
                        <a:pt x="2259" y="180"/>
                        <a:pt x="2236" y="130"/>
                      </a:cubicBezTo>
                      <a:cubicBezTo>
                        <a:pt x="2184" y="83"/>
                        <a:pt x="2118" y="47"/>
                        <a:pt x="2038" y="27"/>
                      </a:cubicBezTo>
                      <a:cubicBezTo>
                        <a:pt x="1975" y="9"/>
                        <a:pt x="1904" y="0"/>
                        <a:pt x="1825"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7"/>
                <p:cNvSpPr/>
                <p:nvPr/>
              </p:nvSpPr>
              <p:spPr>
                <a:xfrm>
                  <a:off x="7027347" y="3050037"/>
                  <a:ext cx="189496" cy="154683"/>
                </a:xfrm>
                <a:custGeom>
                  <a:avLst/>
                  <a:gdLst/>
                  <a:ahLst/>
                  <a:cxnLst/>
                  <a:rect l="l" t="t" r="r" b="b"/>
                  <a:pathLst>
                    <a:path w="3070" h="2506" extrusionOk="0">
                      <a:moveTo>
                        <a:pt x="1" y="2376"/>
                      </a:moveTo>
                      <a:lnTo>
                        <a:pt x="1" y="2376"/>
                      </a:lnTo>
                      <a:cubicBezTo>
                        <a:pt x="32" y="2393"/>
                        <a:pt x="64" y="2409"/>
                        <a:pt x="97" y="2422"/>
                      </a:cubicBezTo>
                      <a:lnTo>
                        <a:pt x="97" y="2422"/>
                      </a:lnTo>
                      <a:cubicBezTo>
                        <a:pt x="64" y="2409"/>
                        <a:pt x="32" y="2393"/>
                        <a:pt x="1" y="2376"/>
                      </a:cubicBezTo>
                      <a:close/>
                      <a:moveTo>
                        <a:pt x="2966" y="0"/>
                      </a:moveTo>
                      <a:lnTo>
                        <a:pt x="2966" y="0"/>
                      </a:lnTo>
                      <a:cubicBezTo>
                        <a:pt x="3064" y="180"/>
                        <a:pt x="3055" y="394"/>
                        <a:pt x="3002" y="589"/>
                      </a:cubicBezTo>
                      <a:lnTo>
                        <a:pt x="3002" y="588"/>
                      </a:lnTo>
                      <a:cubicBezTo>
                        <a:pt x="2790" y="1279"/>
                        <a:pt x="2185" y="1840"/>
                        <a:pt x="1516" y="2202"/>
                      </a:cubicBezTo>
                      <a:cubicBezTo>
                        <a:pt x="1214" y="2352"/>
                        <a:pt x="843" y="2495"/>
                        <a:pt x="493" y="2495"/>
                      </a:cubicBezTo>
                      <a:cubicBezTo>
                        <a:pt x="356" y="2495"/>
                        <a:pt x="222" y="2474"/>
                        <a:pt x="97" y="2422"/>
                      </a:cubicBezTo>
                      <a:lnTo>
                        <a:pt x="97" y="2422"/>
                      </a:lnTo>
                      <a:cubicBezTo>
                        <a:pt x="236" y="2480"/>
                        <a:pt x="382" y="2505"/>
                        <a:pt x="531" y="2505"/>
                      </a:cubicBezTo>
                      <a:cubicBezTo>
                        <a:pt x="1009" y="2505"/>
                        <a:pt x="1516" y="2248"/>
                        <a:pt x="1894" y="1999"/>
                      </a:cubicBezTo>
                      <a:cubicBezTo>
                        <a:pt x="2404" y="1644"/>
                        <a:pt x="2854" y="1163"/>
                        <a:pt x="3016" y="591"/>
                      </a:cubicBezTo>
                      <a:lnTo>
                        <a:pt x="3016" y="593"/>
                      </a:lnTo>
                      <a:cubicBezTo>
                        <a:pt x="3066" y="396"/>
                        <a:pt x="3069" y="180"/>
                        <a:pt x="2966"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7"/>
                <p:cNvSpPr/>
                <p:nvPr/>
              </p:nvSpPr>
              <p:spPr>
                <a:xfrm>
                  <a:off x="7061173" y="3130959"/>
                  <a:ext cx="34381" cy="16727"/>
                </a:xfrm>
                <a:custGeom>
                  <a:avLst/>
                  <a:gdLst/>
                  <a:ahLst/>
                  <a:cxnLst/>
                  <a:rect l="l" t="t" r="r" b="b"/>
                  <a:pathLst>
                    <a:path w="557" h="271" extrusionOk="0">
                      <a:moveTo>
                        <a:pt x="449" y="0"/>
                      </a:moveTo>
                      <a:lnTo>
                        <a:pt x="0" y="111"/>
                      </a:lnTo>
                      <a:lnTo>
                        <a:pt x="108" y="271"/>
                      </a:lnTo>
                      <a:lnTo>
                        <a:pt x="556" y="160"/>
                      </a:lnTo>
                      <a:lnTo>
                        <a:pt x="449"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7"/>
                <p:cNvSpPr/>
                <p:nvPr/>
              </p:nvSpPr>
              <p:spPr>
                <a:xfrm>
                  <a:off x="7078209" y="3114787"/>
                  <a:ext cx="39936" cy="18826"/>
                </a:xfrm>
                <a:custGeom>
                  <a:avLst/>
                  <a:gdLst/>
                  <a:ahLst/>
                  <a:cxnLst/>
                  <a:rect l="l" t="t" r="r" b="b"/>
                  <a:pathLst>
                    <a:path w="647" h="305" extrusionOk="0">
                      <a:moveTo>
                        <a:pt x="25" y="0"/>
                      </a:moveTo>
                      <a:cubicBezTo>
                        <a:pt x="17" y="0"/>
                        <a:pt x="9" y="1"/>
                        <a:pt x="1" y="1"/>
                      </a:cubicBezTo>
                      <a:lnTo>
                        <a:pt x="108" y="159"/>
                      </a:lnTo>
                      <a:cubicBezTo>
                        <a:pt x="158" y="252"/>
                        <a:pt x="321" y="274"/>
                        <a:pt x="462" y="293"/>
                      </a:cubicBezTo>
                      <a:cubicBezTo>
                        <a:pt x="495" y="296"/>
                        <a:pt x="526" y="300"/>
                        <a:pt x="553" y="305"/>
                      </a:cubicBezTo>
                      <a:cubicBezTo>
                        <a:pt x="572" y="290"/>
                        <a:pt x="585" y="274"/>
                        <a:pt x="596" y="257"/>
                      </a:cubicBezTo>
                      <a:cubicBezTo>
                        <a:pt x="646" y="169"/>
                        <a:pt x="553" y="157"/>
                        <a:pt x="354" y="133"/>
                      </a:cubicBezTo>
                      <a:cubicBezTo>
                        <a:pt x="289" y="125"/>
                        <a:pt x="216" y="115"/>
                        <a:pt x="154" y="98"/>
                      </a:cubicBezTo>
                      <a:cubicBezTo>
                        <a:pt x="173" y="53"/>
                        <a:pt x="165" y="0"/>
                        <a:pt x="25"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7"/>
                <p:cNvSpPr/>
                <p:nvPr/>
              </p:nvSpPr>
              <p:spPr>
                <a:xfrm>
                  <a:off x="7142958" y="3064543"/>
                  <a:ext cx="13086" cy="20987"/>
                </a:xfrm>
                <a:custGeom>
                  <a:avLst/>
                  <a:gdLst/>
                  <a:ahLst/>
                  <a:cxnLst/>
                  <a:rect l="l" t="t" r="r" b="b"/>
                  <a:pathLst>
                    <a:path w="212" h="340" extrusionOk="0">
                      <a:moveTo>
                        <a:pt x="101" y="1"/>
                      </a:moveTo>
                      <a:lnTo>
                        <a:pt x="0" y="180"/>
                      </a:lnTo>
                      <a:lnTo>
                        <a:pt x="110" y="339"/>
                      </a:lnTo>
                      <a:lnTo>
                        <a:pt x="211" y="160"/>
                      </a:lnTo>
                      <a:lnTo>
                        <a:pt x="101"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7"/>
                <p:cNvSpPr/>
                <p:nvPr/>
              </p:nvSpPr>
              <p:spPr>
                <a:xfrm>
                  <a:off x="7106108" y="3091763"/>
                  <a:ext cx="29505" cy="14444"/>
                </a:xfrm>
                <a:custGeom>
                  <a:avLst/>
                  <a:gdLst/>
                  <a:ahLst/>
                  <a:cxnLst/>
                  <a:rect l="l" t="t" r="r" b="b"/>
                  <a:pathLst>
                    <a:path w="478" h="234" extrusionOk="0">
                      <a:moveTo>
                        <a:pt x="323" y="0"/>
                      </a:moveTo>
                      <a:cubicBezTo>
                        <a:pt x="312" y="0"/>
                        <a:pt x="300" y="1"/>
                        <a:pt x="287" y="2"/>
                      </a:cubicBezTo>
                      <a:cubicBezTo>
                        <a:pt x="178" y="9"/>
                        <a:pt x="87" y="47"/>
                        <a:pt x="47" y="119"/>
                      </a:cubicBezTo>
                      <a:cubicBezTo>
                        <a:pt x="0" y="199"/>
                        <a:pt x="78" y="219"/>
                        <a:pt x="192" y="234"/>
                      </a:cubicBezTo>
                      <a:cubicBezTo>
                        <a:pt x="240" y="191"/>
                        <a:pt x="313" y="167"/>
                        <a:pt x="396" y="161"/>
                      </a:cubicBezTo>
                      <a:cubicBezTo>
                        <a:pt x="410" y="159"/>
                        <a:pt x="423" y="159"/>
                        <a:pt x="436" y="159"/>
                      </a:cubicBezTo>
                      <a:cubicBezTo>
                        <a:pt x="450" y="159"/>
                        <a:pt x="463" y="160"/>
                        <a:pt x="475" y="162"/>
                      </a:cubicBezTo>
                      <a:lnTo>
                        <a:pt x="456" y="134"/>
                      </a:lnTo>
                      <a:cubicBezTo>
                        <a:pt x="477" y="76"/>
                        <a:pt x="464" y="0"/>
                        <a:pt x="323"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7"/>
                <p:cNvSpPr/>
                <p:nvPr/>
              </p:nvSpPr>
              <p:spPr>
                <a:xfrm>
                  <a:off x="7158698" y="3082443"/>
                  <a:ext cx="12530" cy="20369"/>
                </a:xfrm>
                <a:custGeom>
                  <a:avLst/>
                  <a:gdLst/>
                  <a:ahLst/>
                  <a:cxnLst/>
                  <a:rect l="l" t="t" r="r" b="b"/>
                  <a:pathLst>
                    <a:path w="203" h="330" extrusionOk="0">
                      <a:moveTo>
                        <a:pt x="57" y="1"/>
                      </a:moveTo>
                      <a:lnTo>
                        <a:pt x="57" y="1"/>
                      </a:lnTo>
                      <a:lnTo>
                        <a:pt x="57" y="1"/>
                      </a:lnTo>
                      <a:cubicBezTo>
                        <a:pt x="57" y="1"/>
                        <a:pt x="57" y="1"/>
                        <a:pt x="57" y="1"/>
                      </a:cubicBezTo>
                      <a:close/>
                      <a:moveTo>
                        <a:pt x="57" y="1"/>
                      </a:moveTo>
                      <a:lnTo>
                        <a:pt x="57" y="1"/>
                      </a:lnTo>
                      <a:cubicBezTo>
                        <a:pt x="57" y="3"/>
                        <a:pt x="0" y="46"/>
                        <a:pt x="31" y="98"/>
                      </a:cubicBezTo>
                      <a:cubicBezTo>
                        <a:pt x="42" y="117"/>
                        <a:pt x="61" y="128"/>
                        <a:pt x="82" y="138"/>
                      </a:cubicBezTo>
                      <a:cubicBezTo>
                        <a:pt x="81" y="148"/>
                        <a:pt x="77" y="159"/>
                        <a:pt x="73" y="170"/>
                      </a:cubicBezTo>
                      <a:lnTo>
                        <a:pt x="182" y="330"/>
                      </a:lnTo>
                      <a:cubicBezTo>
                        <a:pt x="203" y="258"/>
                        <a:pt x="195" y="202"/>
                        <a:pt x="166" y="160"/>
                      </a:cubicBezTo>
                      <a:lnTo>
                        <a:pt x="57"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7"/>
                <p:cNvSpPr/>
                <p:nvPr/>
              </p:nvSpPr>
              <p:spPr>
                <a:xfrm>
                  <a:off x="7108022" y="3124169"/>
                  <a:ext cx="44380" cy="37776"/>
                </a:xfrm>
                <a:custGeom>
                  <a:avLst/>
                  <a:gdLst/>
                  <a:ahLst/>
                  <a:cxnLst/>
                  <a:rect l="l" t="t" r="r" b="b"/>
                  <a:pathLst>
                    <a:path w="719" h="612" extrusionOk="0">
                      <a:moveTo>
                        <a:pt x="694" y="1"/>
                      </a:moveTo>
                      <a:lnTo>
                        <a:pt x="694" y="1"/>
                      </a:lnTo>
                      <a:cubicBezTo>
                        <a:pt x="713" y="37"/>
                        <a:pt x="712" y="79"/>
                        <a:pt x="699" y="117"/>
                      </a:cubicBezTo>
                      <a:cubicBezTo>
                        <a:pt x="687" y="157"/>
                        <a:pt x="667" y="194"/>
                        <a:pt x="645" y="228"/>
                      </a:cubicBezTo>
                      <a:cubicBezTo>
                        <a:pt x="602" y="299"/>
                        <a:pt x="543" y="359"/>
                        <a:pt x="474" y="411"/>
                      </a:cubicBezTo>
                      <a:cubicBezTo>
                        <a:pt x="337" y="513"/>
                        <a:pt x="170" y="574"/>
                        <a:pt x="1" y="612"/>
                      </a:cubicBezTo>
                      <a:cubicBezTo>
                        <a:pt x="86" y="601"/>
                        <a:pt x="172" y="580"/>
                        <a:pt x="254" y="550"/>
                      </a:cubicBezTo>
                      <a:cubicBezTo>
                        <a:pt x="336" y="521"/>
                        <a:pt x="414" y="479"/>
                        <a:pt x="486" y="427"/>
                      </a:cubicBezTo>
                      <a:cubicBezTo>
                        <a:pt x="555" y="373"/>
                        <a:pt x="616" y="310"/>
                        <a:pt x="658" y="236"/>
                      </a:cubicBezTo>
                      <a:cubicBezTo>
                        <a:pt x="681" y="199"/>
                        <a:pt x="699" y="160"/>
                        <a:pt x="709" y="120"/>
                      </a:cubicBezTo>
                      <a:cubicBezTo>
                        <a:pt x="718" y="79"/>
                        <a:pt x="716" y="36"/>
                        <a:pt x="694" y="1"/>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7"/>
                <p:cNvSpPr/>
                <p:nvPr/>
              </p:nvSpPr>
              <p:spPr>
                <a:xfrm>
                  <a:off x="7126725" y="3064975"/>
                  <a:ext cx="27344" cy="34628"/>
                </a:xfrm>
                <a:custGeom>
                  <a:avLst/>
                  <a:gdLst/>
                  <a:ahLst/>
                  <a:cxnLst/>
                  <a:rect l="l" t="t" r="r" b="b"/>
                  <a:pathLst>
                    <a:path w="443" h="561" extrusionOk="0">
                      <a:moveTo>
                        <a:pt x="284" y="1"/>
                      </a:moveTo>
                      <a:lnTo>
                        <a:pt x="36" y="20"/>
                      </a:lnTo>
                      <a:lnTo>
                        <a:pt x="1" y="84"/>
                      </a:lnTo>
                      <a:lnTo>
                        <a:pt x="156" y="560"/>
                      </a:lnTo>
                      <a:lnTo>
                        <a:pt x="442" y="490"/>
                      </a:lnTo>
                      <a:lnTo>
                        <a:pt x="342" y="179"/>
                      </a:lnTo>
                      <a:cubicBezTo>
                        <a:pt x="317" y="177"/>
                        <a:pt x="291" y="174"/>
                        <a:pt x="263" y="174"/>
                      </a:cubicBezTo>
                      <a:lnTo>
                        <a:pt x="312" y="89"/>
                      </a:lnTo>
                      <a:lnTo>
                        <a:pt x="284"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7"/>
                <p:cNvSpPr/>
                <p:nvPr/>
              </p:nvSpPr>
              <p:spPr>
                <a:xfrm>
                  <a:off x="7077838" y="3088739"/>
                  <a:ext cx="26110" cy="34751"/>
                </a:xfrm>
                <a:custGeom>
                  <a:avLst/>
                  <a:gdLst/>
                  <a:ahLst/>
                  <a:cxnLst/>
                  <a:rect l="l" t="t" r="r" b="b"/>
                  <a:pathLst>
                    <a:path w="423" h="563" extrusionOk="0">
                      <a:moveTo>
                        <a:pt x="242" y="1"/>
                      </a:moveTo>
                      <a:cubicBezTo>
                        <a:pt x="154" y="62"/>
                        <a:pt x="83" y="136"/>
                        <a:pt x="35" y="221"/>
                      </a:cubicBezTo>
                      <a:cubicBezTo>
                        <a:pt x="19" y="249"/>
                        <a:pt x="9" y="274"/>
                        <a:pt x="0" y="298"/>
                      </a:cubicBezTo>
                      <a:lnTo>
                        <a:pt x="57" y="476"/>
                      </a:lnTo>
                      <a:cubicBezTo>
                        <a:pt x="70" y="485"/>
                        <a:pt x="85" y="491"/>
                        <a:pt x="100" y="499"/>
                      </a:cubicBezTo>
                      <a:cubicBezTo>
                        <a:pt x="172" y="530"/>
                        <a:pt x="269" y="543"/>
                        <a:pt x="358" y="554"/>
                      </a:cubicBezTo>
                      <a:cubicBezTo>
                        <a:pt x="381" y="557"/>
                        <a:pt x="402" y="559"/>
                        <a:pt x="422" y="562"/>
                      </a:cubicBezTo>
                      <a:lnTo>
                        <a:pt x="242"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7"/>
                <p:cNvSpPr/>
                <p:nvPr/>
              </p:nvSpPr>
              <p:spPr>
                <a:xfrm>
                  <a:off x="7085677" y="3130959"/>
                  <a:ext cx="26727" cy="31233"/>
                </a:xfrm>
                <a:custGeom>
                  <a:avLst/>
                  <a:gdLst/>
                  <a:ahLst/>
                  <a:cxnLst/>
                  <a:rect l="l" t="t" r="r" b="b"/>
                  <a:pathLst>
                    <a:path w="433" h="506" extrusionOk="0">
                      <a:moveTo>
                        <a:pt x="52" y="0"/>
                      </a:moveTo>
                      <a:lnTo>
                        <a:pt x="1" y="12"/>
                      </a:lnTo>
                      <a:lnTo>
                        <a:pt x="160" y="506"/>
                      </a:lnTo>
                      <a:lnTo>
                        <a:pt x="254" y="340"/>
                      </a:lnTo>
                      <a:cubicBezTo>
                        <a:pt x="316" y="330"/>
                        <a:pt x="375" y="316"/>
                        <a:pt x="432" y="297"/>
                      </a:cubicBezTo>
                      <a:lnTo>
                        <a:pt x="362" y="81"/>
                      </a:lnTo>
                      <a:cubicBezTo>
                        <a:pt x="326" y="94"/>
                        <a:pt x="283" y="105"/>
                        <a:pt x="230" y="108"/>
                      </a:cubicBezTo>
                      <a:cubicBezTo>
                        <a:pt x="213" y="110"/>
                        <a:pt x="198" y="110"/>
                        <a:pt x="183" y="110"/>
                      </a:cubicBezTo>
                      <a:cubicBezTo>
                        <a:pt x="72" y="110"/>
                        <a:pt x="32" y="68"/>
                        <a:pt x="52"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7"/>
                <p:cNvSpPr/>
                <p:nvPr/>
              </p:nvSpPr>
              <p:spPr>
                <a:xfrm>
                  <a:off x="7069012" y="3133243"/>
                  <a:ext cx="19937" cy="31109"/>
                </a:xfrm>
                <a:custGeom>
                  <a:avLst/>
                  <a:gdLst/>
                  <a:ahLst/>
                  <a:cxnLst/>
                  <a:rect l="l" t="t" r="r" b="b"/>
                  <a:pathLst>
                    <a:path w="323" h="504" extrusionOk="0">
                      <a:moveTo>
                        <a:pt x="164" y="0"/>
                      </a:moveTo>
                      <a:lnTo>
                        <a:pt x="1" y="42"/>
                      </a:lnTo>
                      <a:lnTo>
                        <a:pt x="92" y="319"/>
                      </a:lnTo>
                      <a:cubicBezTo>
                        <a:pt x="122" y="324"/>
                        <a:pt x="155" y="328"/>
                        <a:pt x="192" y="330"/>
                      </a:cubicBezTo>
                      <a:lnTo>
                        <a:pt x="131" y="438"/>
                      </a:lnTo>
                      <a:lnTo>
                        <a:pt x="152" y="504"/>
                      </a:lnTo>
                      <a:lnTo>
                        <a:pt x="297" y="492"/>
                      </a:lnTo>
                      <a:lnTo>
                        <a:pt x="323" y="490"/>
                      </a:lnTo>
                      <a:lnTo>
                        <a:pt x="164"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7"/>
                <p:cNvSpPr/>
                <p:nvPr/>
              </p:nvSpPr>
              <p:spPr>
                <a:xfrm>
                  <a:off x="7139749" y="3110528"/>
                  <a:ext cx="6049" cy="13333"/>
                </a:xfrm>
                <a:custGeom>
                  <a:avLst/>
                  <a:gdLst/>
                  <a:ahLst/>
                  <a:cxnLst/>
                  <a:rect l="l" t="t" r="r" b="b"/>
                  <a:pathLst>
                    <a:path w="98" h="216" extrusionOk="0">
                      <a:moveTo>
                        <a:pt x="0" y="0"/>
                      </a:moveTo>
                      <a:lnTo>
                        <a:pt x="69" y="215"/>
                      </a:lnTo>
                      <a:cubicBezTo>
                        <a:pt x="79" y="191"/>
                        <a:pt x="85" y="170"/>
                        <a:pt x="87" y="151"/>
                      </a:cubicBezTo>
                      <a:cubicBezTo>
                        <a:pt x="98" y="77"/>
                        <a:pt x="62" y="31"/>
                        <a:pt x="0"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7"/>
                <p:cNvSpPr/>
                <p:nvPr/>
              </p:nvSpPr>
              <p:spPr>
                <a:xfrm>
                  <a:off x="7076074" y="3076083"/>
                  <a:ext cx="42775" cy="25122"/>
                </a:xfrm>
                <a:custGeom>
                  <a:avLst/>
                  <a:gdLst/>
                  <a:ahLst/>
                  <a:cxnLst/>
                  <a:rect l="l" t="t" r="r" b="b"/>
                  <a:pathLst>
                    <a:path w="693" h="407" extrusionOk="0">
                      <a:moveTo>
                        <a:pt x="692" y="0"/>
                      </a:moveTo>
                      <a:cubicBezTo>
                        <a:pt x="692" y="0"/>
                        <a:pt x="678" y="1"/>
                        <a:pt x="656" y="6"/>
                      </a:cubicBezTo>
                      <a:cubicBezTo>
                        <a:pt x="645" y="7"/>
                        <a:pt x="631" y="9"/>
                        <a:pt x="615" y="13"/>
                      </a:cubicBezTo>
                      <a:cubicBezTo>
                        <a:pt x="599" y="16"/>
                        <a:pt x="581" y="19"/>
                        <a:pt x="562" y="25"/>
                      </a:cubicBezTo>
                      <a:cubicBezTo>
                        <a:pt x="544" y="30"/>
                        <a:pt x="523" y="35"/>
                        <a:pt x="502" y="42"/>
                      </a:cubicBezTo>
                      <a:cubicBezTo>
                        <a:pt x="492" y="46"/>
                        <a:pt x="481" y="49"/>
                        <a:pt x="470" y="53"/>
                      </a:cubicBezTo>
                      <a:cubicBezTo>
                        <a:pt x="457" y="56"/>
                        <a:pt x="446" y="60"/>
                        <a:pt x="435" y="65"/>
                      </a:cubicBezTo>
                      <a:cubicBezTo>
                        <a:pt x="424" y="69"/>
                        <a:pt x="413" y="72"/>
                        <a:pt x="401" y="77"/>
                      </a:cubicBezTo>
                      <a:cubicBezTo>
                        <a:pt x="388" y="81"/>
                        <a:pt x="377" y="87"/>
                        <a:pt x="365" y="92"/>
                      </a:cubicBezTo>
                      <a:cubicBezTo>
                        <a:pt x="341" y="103"/>
                        <a:pt x="318" y="113"/>
                        <a:pt x="296" y="127"/>
                      </a:cubicBezTo>
                      <a:cubicBezTo>
                        <a:pt x="271" y="138"/>
                        <a:pt x="250" y="153"/>
                        <a:pt x="228" y="166"/>
                      </a:cubicBezTo>
                      <a:cubicBezTo>
                        <a:pt x="207" y="181"/>
                        <a:pt x="186" y="194"/>
                        <a:pt x="167" y="210"/>
                      </a:cubicBezTo>
                      <a:cubicBezTo>
                        <a:pt x="148" y="224"/>
                        <a:pt x="132" y="241"/>
                        <a:pt x="114" y="256"/>
                      </a:cubicBezTo>
                      <a:cubicBezTo>
                        <a:pt x="107" y="264"/>
                        <a:pt x="100" y="271"/>
                        <a:pt x="92" y="280"/>
                      </a:cubicBezTo>
                      <a:cubicBezTo>
                        <a:pt x="88" y="282"/>
                        <a:pt x="86" y="286"/>
                        <a:pt x="81" y="290"/>
                      </a:cubicBezTo>
                      <a:cubicBezTo>
                        <a:pt x="79" y="294"/>
                        <a:pt x="75" y="298"/>
                        <a:pt x="72" y="302"/>
                      </a:cubicBezTo>
                      <a:cubicBezTo>
                        <a:pt x="59" y="317"/>
                        <a:pt x="48" y="329"/>
                        <a:pt x="39" y="343"/>
                      </a:cubicBezTo>
                      <a:cubicBezTo>
                        <a:pt x="30" y="355"/>
                        <a:pt x="22" y="366"/>
                        <a:pt x="17" y="376"/>
                      </a:cubicBezTo>
                      <a:cubicBezTo>
                        <a:pt x="6" y="396"/>
                        <a:pt x="0" y="406"/>
                        <a:pt x="0" y="406"/>
                      </a:cubicBezTo>
                      <a:cubicBezTo>
                        <a:pt x="0" y="406"/>
                        <a:pt x="6" y="396"/>
                        <a:pt x="18" y="377"/>
                      </a:cubicBezTo>
                      <a:cubicBezTo>
                        <a:pt x="23" y="368"/>
                        <a:pt x="33" y="358"/>
                        <a:pt x="42" y="345"/>
                      </a:cubicBezTo>
                      <a:cubicBezTo>
                        <a:pt x="50" y="334"/>
                        <a:pt x="61" y="321"/>
                        <a:pt x="75" y="306"/>
                      </a:cubicBezTo>
                      <a:cubicBezTo>
                        <a:pt x="77" y="303"/>
                        <a:pt x="81" y="300"/>
                        <a:pt x="85" y="296"/>
                      </a:cubicBezTo>
                      <a:cubicBezTo>
                        <a:pt x="87" y="291"/>
                        <a:pt x="91" y="289"/>
                        <a:pt x="95" y="285"/>
                      </a:cubicBezTo>
                      <a:lnTo>
                        <a:pt x="117" y="263"/>
                      </a:lnTo>
                      <a:cubicBezTo>
                        <a:pt x="133" y="248"/>
                        <a:pt x="150" y="232"/>
                        <a:pt x="170" y="218"/>
                      </a:cubicBezTo>
                      <a:cubicBezTo>
                        <a:pt x="188" y="202"/>
                        <a:pt x="209" y="189"/>
                        <a:pt x="230" y="174"/>
                      </a:cubicBezTo>
                      <a:cubicBezTo>
                        <a:pt x="253" y="161"/>
                        <a:pt x="274" y="147"/>
                        <a:pt x="298" y="134"/>
                      </a:cubicBezTo>
                      <a:cubicBezTo>
                        <a:pt x="322" y="123"/>
                        <a:pt x="344" y="111"/>
                        <a:pt x="367" y="100"/>
                      </a:cubicBezTo>
                      <a:cubicBezTo>
                        <a:pt x="380" y="95"/>
                        <a:pt x="391" y="91"/>
                        <a:pt x="403" y="86"/>
                      </a:cubicBezTo>
                      <a:cubicBezTo>
                        <a:pt x="415" y="81"/>
                        <a:pt x="425" y="76"/>
                        <a:pt x="438" y="73"/>
                      </a:cubicBezTo>
                      <a:cubicBezTo>
                        <a:pt x="450" y="68"/>
                        <a:pt x="461" y="64"/>
                        <a:pt x="472" y="59"/>
                      </a:cubicBezTo>
                      <a:cubicBezTo>
                        <a:pt x="483" y="55"/>
                        <a:pt x="494" y="53"/>
                        <a:pt x="504" y="49"/>
                      </a:cubicBezTo>
                      <a:cubicBezTo>
                        <a:pt x="525" y="41"/>
                        <a:pt x="547" y="36"/>
                        <a:pt x="566" y="31"/>
                      </a:cubicBezTo>
                      <a:cubicBezTo>
                        <a:pt x="583" y="26"/>
                        <a:pt x="601" y="21"/>
                        <a:pt x="617" y="17"/>
                      </a:cubicBezTo>
                      <a:cubicBezTo>
                        <a:pt x="631" y="13"/>
                        <a:pt x="646" y="11"/>
                        <a:pt x="656" y="8"/>
                      </a:cubicBezTo>
                      <a:cubicBezTo>
                        <a:pt x="678" y="2"/>
                        <a:pt x="692" y="0"/>
                        <a:pt x="692"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7"/>
                <p:cNvSpPr/>
                <p:nvPr/>
              </p:nvSpPr>
              <p:spPr>
                <a:xfrm>
                  <a:off x="7074567" y="3153550"/>
                  <a:ext cx="20554" cy="11110"/>
                </a:xfrm>
                <a:custGeom>
                  <a:avLst/>
                  <a:gdLst/>
                  <a:ahLst/>
                  <a:cxnLst/>
                  <a:rect l="l" t="t" r="r" b="b"/>
                  <a:pathLst>
                    <a:path w="333" h="180" extrusionOk="0">
                      <a:moveTo>
                        <a:pt x="102" y="1"/>
                      </a:moveTo>
                      <a:lnTo>
                        <a:pt x="1" y="180"/>
                      </a:lnTo>
                      <a:lnTo>
                        <a:pt x="1" y="180"/>
                      </a:lnTo>
                      <a:lnTo>
                        <a:pt x="333" y="156"/>
                      </a:lnTo>
                      <a:lnTo>
                        <a:pt x="33" y="159"/>
                      </a:lnTo>
                      <a:lnTo>
                        <a:pt x="102"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7"/>
                <p:cNvSpPr/>
                <p:nvPr/>
              </p:nvSpPr>
              <p:spPr>
                <a:xfrm>
                  <a:off x="7128947" y="3064543"/>
                  <a:ext cx="20308" cy="11110"/>
                </a:xfrm>
                <a:custGeom>
                  <a:avLst/>
                  <a:gdLst/>
                  <a:ahLst/>
                  <a:cxnLst/>
                  <a:rect l="l" t="t" r="r" b="b"/>
                  <a:pathLst>
                    <a:path w="329" h="180" extrusionOk="0">
                      <a:moveTo>
                        <a:pt x="328" y="1"/>
                      </a:moveTo>
                      <a:lnTo>
                        <a:pt x="0" y="26"/>
                      </a:lnTo>
                      <a:lnTo>
                        <a:pt x="302" y="19"/>
                      </a:lnTo>
                      <a:lnTo>
                        <a:pt x="302" y="19"/>
                      </a:lnTo>
                      <a:lnTo>
                        <a:pt x="227" y="180"/>
                      </a:lnTo>
                      <a:lnTo>
                        <a:pt x="328"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2585;p47"/>
              <p:cNvGrpSpPr/>
              <p:nvPr/>
            </p:nvGrpSpPr>
            <p:grpSpPr>
              <a:xfrm>
                <a:off x="2016434" y="948873"/>
                <a:ext cx="902922" cy="800283"/>
                <a:chOff x="7010311" y="3029791"/>
                <a:chExt cx="220790" cy="195668"/>
              </a:xfrm>
            </p:grpSpPr>
            <p:sp>
              <p:nvSpPr>
                <p:cNvPr id="2586" name="Google Shape;2586;p47"/>
                <p:cNvSpPr/>
                <p:nvPr/>
              </p:nvSpPr>
              <p:spPr>
                <a:xfrm>
                  <a:off x="7017595" y="3047074"/>
                  <a:ext cx="213445" cy="178385"/>
                </a:xfrm>
                <a:custGeom>
                  <a:avLst/>
                  <a:gdLst/>
                  <a:ahLst/>
                  <a:cxnLst/>
                  <a:rect l="l" t="t" r="r" b="b"/>
                  <a:pathLst>
                    <a:path w="3458" h="2890" extrusionOk="0">
                      <a:moveTo>
                        <a:pt x="3093" y="1"/>
                      </a:moveTo>
                      <a:lnTo>
                        <a:pt x="2938" y="116"/>
                      </a:lnTo>
                      <a:cubicBezTo>
                        <a:pt x="2916" y="112"/>
                        <a:pt x="2893" y="107"/>
                        <a:pt x="2870" y="105"/>
                      </a:cubicBezTo>
                      <a:cubicBezTo>
                        <a:pt x="2820" y="99"/>
                        <a:pt x="2768" y="95"/>
                        <a:pt x="2713" y="95"/>
                      </a:cubicBezTo>
                      <a:cubicBezTo>
                        <a:pt x="2670" y="95"/>
                        <a:pt x="2625" y="97"/>
                        <a:pt x="2579" y="102"/>
                      </a:cubicBezTo>
                      <a:cubicBezTo>
                        <a:pt x="2517" y="107"/>
                        <a:pt x="2454" y="117"/>
                        <a:pt x="2392" y="129"/>
                      </a:cubicBezTo>
                      <a:cubicBezTo>
                        <a:pt x="2312" y="144"/>
                        <a:pt x="2231" y="165"/>
                        <a:pt x="2147" y="192"/>
                      </a:cubicBezTo>
                      <a:cubicBezTo>
                        <a:pt x="1590" y="368"/>
                        <a:pt x="1012" y="765"/>
                        <a:pt x="622" y="1239"/>
                      </a:cubicBezTo>
                      <a:cubicBezTo>
                        <a:pt x="564" y="1309"/>
                        <a:pt x="509" y="1382"/>
                        <a:pt x="461" y="1455"/>
                      </a:cubicBezTo>
                      <a:cubicBezTo>
                        <a:pt x="419" y="1516"/>
                        <a:pt x="381" y="1578"/>
                        <a:pt x="349" y="1641"/>
                      </a:cubicBezTo>
                      <a:cubicBezTo>
                        <a:pt x="297" y="1737"/>
                        <a:pt x="256" y="1831"/>
                        <a:pt x="226" y="1921"/>
                      </a:cubicBezTo>
                      <a:cubicBezTo>
                        <a:pt x="199" y="1999"/>
                        <a:pt x="180" y="2077"/>
                        <a:pt x="170" y="2151"/>
                      </a:cubicBezTo>
                      <a:lnTo>
                        <a:pt x="1" y="2276"/>
                      </a:lnTo>
                      <a:lnTo>
                        <a:pt x="258" y="2622"/>
                      </a:lnTo>
                      <a:cubicBezTo>
                        <a:pt x="289" y="2663"/>
                        <a:pt x="323" y="2700"/>
                        <a:pt x="366" y="2733"/>
                      </a:cubicBezTo>
                      <a:cubicBezTo>
                        <a:pt x="380" y="2743"/>
                        <a:pt x="395" y="2754"/>
                        <a:pt x="411" y="2765"/>
                      </a:cubicBezTo>
                      <a:cubicBezTo>
                        <a:pt x="484" y="2811"/>
                        <a:pt x="569" y="2846"/>
                        <a:pt x="669" y="2866"/>
                      </a:cubicBezTo>
                      <a:cubicBezTo>
                        <a:pt x="702" y="2873"/>
                        <a:pt x="738" y="2878"/>
                        <a:pt x="774" y="2882"/>
                      </a:cubicBezTo>
                      <a:cubicBezTo>
                        <a:pt x="809" y="2886"/>
                        <a:pt x="848" y="2889"/>
                        <a:pt x="887" y="2889"/>
                      </a:cubicBezTo>
                      <a:cubicBezTo>
                        <a:pt x="893" y="2889"/>
                        <a:pt x="899" y="2889"/>
                        <a:pt x="906" y="2889"/>
                      </a:cubicBezTo>
                      <a:cubicBezTo>
                        <a:pt x="949" y="2889"/>
                        <a:pt x="994" y="2886"/>
                        <a:pt x="1040" y="2882"/>
                      </a:cubicBezTo>
                      <a:cubicBezTo>
                        <a:pt x="1094" y="2876"/>
                        <a:pt x="1151" y="2869"/>
                        <a:pt x="1208" y="2858"/>
                      </a:cubicBezTo>
                      <a:cubicBezTo>
                        <a:pt x="1252" y="2850"/>
                        <a:pt x="1294" y="2842"/>
                        <a:pt x="1338" y="2829"/>
                      </a:cubicBezTo>
                      <a:cubicBezTo>
                        <a:pt x="1977" y="2669"/>
                        <a:pt x="2670" y="2193"/>
                        <a:pt x="3087" y="1630"/>
                      </a:cubicBezTo>
                      <a:cubicBezTo>
                        <a:pt x="3117" y="1592"/>
                        <a:pt x="3143" y="1553"/>
                        <a:pt x="3169" y="1513"/>
                      </a:cubicBezTo>
                      <a:cubicBezTo>
                        <a:pt x="3206" y="1458"/>
                        <a:pt x="3240" y="1402"/>
                        <a:pt x="3271" y="1344"/>
                      </a:cubicBezTo>
                      <a:cubicBezTo>
                        <a:pt x="3296" y="1297"/>
                        <a:pt x="3318" y="1251"/>
                        <a:pt x="3338" y="1204"/>
                      </a:cubicBezTo>
                      <a:cubicBezTo>
                        <a:pt x="3355" y="1165"/>
                        <a:pt x="3371" y="1127"/>
                        <a:pt x="3383" y="1088"/>
                      </a:cubicBezTo>
                      <a:cubicBezTo>
                        <a:pt x="3397" y="1050"/>
                        <a:pt x="3409" y="1014"/>
                        <a:pt x="3418" y="978"/>
                      </a:cubicBezTo>
                      <a:cubicBezTo>
                        <a:pt x="3447" y="870"/>
                        <a:pt x="3457" y="769"/>
                        <a:pt x="3454" y="676"/>
                      </a:cubicBezTo>
                      <a:cubicBezTo>
                        <a:pt x="3452" y="657"/>
                        <a:pt x="3451" y="637"/>
                        <a:pt x="3449" y="617"/>
                      </a:cubicBezTo>
                      <a:cubicBezTo>
                        <a:pt x="3438" y="533"/>
                        <a:pt x="3413" y="457"/>
                        <a:pt x="3376" y="389"/>
                      </a:cubicBezTo>
                      <a:cubicBezTo>
                        <a:pt x="3364" y="368"/>
                        <a:pt x="3351" y="348"/>
                        <a:pt x="3336" y="328"/>
                      </a:cubicBezTo>
                      <a:lnTo>
                        <a:pt x="3093"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7"/>
                <p:cNvSpPr/>
                <p:nvPr/>
              </p:nvSpPr>
              <p:spPr>
                <a:xfrm>
                  <a:off x="7144440" y="3123922"/>
                  <a:ext cx="46726" cy="56972"/>
                </a:xfrm>
                <a:custGeom>
                  <a:avLst/>
                  <a:gdLst/>
                  <a:ahLst/>
                  <a:cxnLst/>
                  <a:rect l="l" t="t" r="r" b="b"/>
                  <a:pathLst>
                    <a:path w="757" h="923" extrusionOk="0">
                      <a:moveTo>
                        <a:pt x="238" y="1"/>
                      </a:moveTo>
                      <a:lnTo>
                        <a:pt x="0" y="219"/>
                      </a:lnTo>
                      <a:lnTo>
                        <a:pt x="520" y="922"/>
                      </a:lnTo>
                      <a:cubicBezTo>
                        <a:pt x="603" y="853"/>
                        <a:pt x="682" y="780"/>
                        <a:pt x="757" y="704"/>
                      </a:cubicBezTo>
                      <a:lnTo>
                        <a:pt x="238"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7"/>
                <p:cNvSpPr/>
                <p:nvPr/>
              </p:nvSpPr>
              <p:spPr>
                <a:xfrm>
                  <a:off x="7017656" y="3179660"/>
                  <a:ext cx="43640" cy="44689"/>
                </a:xfrm>
                <a:custGeom>
                  <a:avLst/>
                  <a:gdLst/>
                  <a:ahLst/>
                  <a:cxnLst/>
                  <a:rect l="l" t="t" r="r" b="b"/>
                  <a:pathLst>
                    <a:path w="707" h="724" extrusionOk="0">
                      <a:moveTo>
                        <a:pt x="172" y="0"/>
                      </a:moveTo>
                      <a:lnTo>
                        <a:pt x="172" y="4"/>
                      </a:lnTo>
                      <a:lnTo>
                        <a:pt x="1" y="129"/>
                      </a:lnTo>
                      <a:lnTo>
                        <a:pt x="257" y="473"/>
                      </a:lnTo>
                      <a:cubicBezTo>
                        <a:pt x="288" y="514"/>
                        <a:pt x="322" y="551"/>
                        <a:pt x="365" y="584"/>
                      </a:cubicBezTo>
                      <a:cubicBezTo>
                        <a:pt x="379" y="594"/>
                        <a:pt x="394" y="605"/>
                        <a:pt x="410" y="615"/>
                      </a:cubicBezTo>
                      <a:cubicBezTo>
                        <a:pt x="483" y="662"/>
                        <a:pt x="568" y="696"/>
                        <a:pt x="668" y="717"/>
                      </a:cubicBezTo>
                      <a:cubicBezTo>
                        <a:pt x="680" y="720"/>
                        <a:pt x="694" y="722"/>
                        <a:pt x="706" y="723"/>
                      </a:cubicBezTo>
                      <a:lnTo>
                        <a:pt x="172"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7"/>
                <p:cNvSpPr/>
                <p:nvPr/>
              </p:nvSpPr>
              <p:spPr>
                <a:xfrm>
                  <a:off x="7062098" y="3149661"/>
                  <a:ext cx="57836" cy="69194"/>
                </a:xfrm>
                <a:custGeom>
                  <a:avLst/>
                  <a:gdLst/>
                  <a:ahLst/>
                  <a:cxnLst/>
                  <a:rect l="l" t="t" r="r" b="b"/>
                  <a:pathLst>
                    <a:path w="937" h="1121" extrusionOk="0">
                      <a:moveTo>
                        <a:pt x="155" y="0"/>
                      </a:moveTo>
                      <a:lnTo>
                        <a:pt x="0" y="68"/>
                      </a:lnTo>
                      <a:lnTo>
                        <a:pt x="780" y="1120"/>
                      </a:lnTo>
                      <a:cubicBezTo>
                        <a:pt x="832" y="1103"/>
                        <a:pt x="885" y="1084"/>
                        <a:pt x="937" y="1062"/>
                      </a:cubicBezTo>
                      <a:lnTo>
                        <a:pt x="155"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7"/>
                <p:cNvSpPr/>
                <p:nvPr/>
              </p:nvSpPr>
              <p:spPr>
                <a:xfrm>
                  <a:off x="7087467" y="3147192"/>
                  <a:ext cx="56725" cy="65490"/>
                </a:xfrm>
                <a:custGeom>
                  <a:avLst/>
                  <a:gdLst/>
                  <a:ahLst/>
                  <a:cxnLst/>
                  <a:rect l="l" t="t" r="r" b="b"/>
                  <a:pathLst>
                    <a:path w="919" h="1061" extrusionOk="0">
                      <a:moveTo>
                        <a:pt x="243" y="0"/>
                      </a:moveTo>
                      <a:lnTo>
                        <a:pt x="0" y="209"/>
                      </a:lnTo>
                      <a:lnTo>
                        <a:pt x="629" y="1060"/>
                      </a:lnTo>
                      <a:cubicBezTo>
                        <a:pt x="725" y="1015"/>
                        <a:pt x="823" y="966"/>
                        <a:pt x="918" y="913"/>
                      </a:cubicBezTo>
                      <a:lnTo>
                        <a:pt x="243"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7"/>
                <p:cNvSpPr/>
                <p:nvPr/>
              </p:nvSpPr>
              <p:spPr>
                <a:xfrm>
                  <a:off x="7135675" y="3047074"/>
                  <a:ext cx="95427" cy="107772"/>
                </a:xfrm>
                <a:custGeom>
                  <a:avLst/>
                  <a:gdLst/>
                  <a:ahLst/>
                  <a:cxnLst/>
                  <a:rect l="l" t="t" r="r" b="b"/>
                  <a:pathLst>
                    <a:path w="1546" h="1746" extrusionOk="0">
                      <a:moveTo>
                        <a:pt x="1181" y="1"/>
                      </a:moveTo>
                      <a:lnTo>
                        <a:pt x="1025" y="116"/>
                      </a:lnTo>
                      <a:cubicBezTo>
                        <a:pt x="1003" y="112"/>
                        <a:pt x="980" y="107"/>
                        <a:pt x="957" y="105"/>
                      </a:cubicBezTo>
                      <a:cubicBezTo>
                        <a:pt x="909" y="99"/>
                        <a:pt x="859" y="96"/>
                        <a:pt x="807" y="96"/>
                      </a:cubicBezTo>
                      <a:cubicBezTo>
                        <a:pt x="762" y="96"/>
                        <a:pt x="715" y="98"/>
                        <a:pt x="666" y="103"/>
                      </a:cubicBezTo>
                      <a:cubicBezTo>
                        <a:pt x="604" y="107"/>
                        <a:pt x="541" y="117"/>
                        <a:pt x="480" y="130"/>
                      </a:cubicBezTo>
                      <a:cubicBezTo>
                        <a:pt x="399" y="145"/>
                        <a:pt x="318" y="166"/>
                        <a:pt x="234" y="193"/>
                      </a:cubicBezTo>
                      <a:cubicBezTo>
                        <a:pt x="156" y="217"/>
                        <a:pt x="79" y="247"/>
                        <a:pt x="0" y="279"/>
                      </a:cubicBezTo>
                      <a:lnTo>
                        <a:pt x="1084" y="1746"/>
                      </a:lnTo>
                      <a:cubicBezTo>
                        <a:pt x="1116" y="1708"/>
                        <a:pt x="1146" y="1670"/>
                        <a:pt x="1174" y="1631"/>
                      </a:cubicBezTo>
                      <a:cubicBezTo>
                        <a:pt x="1204" y="1593"/>
                        <a:pt x="1230" y="1555"/>
                        <a:pt x="1256" y="1515"/>
                      </a:cubicBezTo>
                      <a:cubicBezTo>
                        <a:pt x="1293" y="1460"/>
                        <a:pt x="1327" y="1403"/>
                        <a:pt x="1358" y="1345"/>
                      </a:cubicBezTo>
                      <a:cubicBezTo>
                        <a:pt x="1383" y="1298"/>
                        <a:pt x="1405" y="1253"/>
                        <a:pt x="1425" y="1207"/>
                      </a:cubicBezTo>
                      <a:cubicBezTo>
                        <a:pt x="1442" y="1166"/>
                        <a:pt x="1458" y="1128"/>
                        <a:pt x="1472" y="1091"/>
                      </a:cubicBezTo>
                      <a:cubicBezTo>
                        <a:pt x="1484" y="1053"/>
                        <a:pt x="1496" y="1016"/>
                        <a:pt x="1505" y="980"/>
                      </a:cubicBezTo>
                      <a:cubicBezTo>
                        <a:pt x="1534" y="871"/>
                        <a:pt x="1545" y="770"/>
                        <a:pt x="1541" y="678"/>
                      </a:cubicBezTo>
                      <a:cubicBezTo>
                        <a:pt x="1539" y="658"/>
                        <a:pt x="1538" y="638"/>
                        <a:pt x="1536" y="618"/>
                      </a:cubicBezTo>
                      <a:cubicBezTo>
                        <a:pt x="1525" y="534"/>
                        <a:pt x="1500" y="458"/>
                        <a:pt x="1463" y="390"/>
                      </a:cubicBezTo>
                      <a:cubicBezTo>
                        <a:pt x="1451" y="369"/>
                        <a:pt x="1438" y="349"/>
                        <a:pt x="1423" y="330"/>
                      </a:cubicBezTo>
                      <a:lnTo>
                        <a:pt x="1181"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7"/>
                <p:cNvSpPr/>
                <p:nvPr/>
              </p:nvSpPr>
              <p:spPr>
                <a:xfrm>
                  <a:off x="7196350" y="3047074"/>
                  <a:ext cx="34628" cy="55676"/>
                </a:xfrm>
                <a:custGeom>
                  <a:avLst/>
                  <a:gdLst/>
                  <a:ahLst/>
                  <a:cxnLst/>
                  <a:rect l="l" t="t" r="r" b="b"/>
                  <a:pathLst>
                    <a:path w="561" h="902" extrusionOk="0">
                      <a:moveTo>
                        <a:pt x="198" y="1"/>
                      </a:moveTo>
                      <a:lnTo>
                        <a:pt x="42" y="116"/>
                      </a:lnTo>
                      <a:lnTo>
                        <a:pt x="38" y="116"/>
                      </a:lnTo>
                      <a:lnTo>
                        <a:pt x="0" y="174"/>
                      </a:lnTo>
                      <a:lnTo>
                        <a:pt x="539" y="902"/>
                      </a:lnTo>
                      <a:cubicBezTo>
                        <a:pt x="555" y="822"/>
                        <a:pt x="560" y="747"/>
                        <a:pt x="558" y="676"/>
                      </a:cubicBezTo>
                      <a:cubicBezTo>
                        <a:pt x="557" y="657"/>
                        <a:pt x="555" y="637"/>
                        <a:pt x="553" y="617"/>
                      </a:cubicBezTo>
                      <a:cubicBezTo>
                        <a:pt x="542" y="533"/>
                        <a:pt x="517" y="457"/>
                        <a:pt x="480" y="389"/>
                      </a:cubicBezTo>
                      <a:cubicBezTo>
                        <a:pt x="468" y="368"/>
                        <a:pt x="455" y="348"/>
                        <a:pt x="441" y="328"/>
                      </a:cubicBezTo>
                      <a:lnTo>
                        <a:pt x="198"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7"/>
                <p:cNvSpPr/>
                <p:nvPr/>
              </p:nvSpPr>
              <p:spPr>
                <a:xfrm>
                  <a:off x="7010373" y="3029791"/>
                  <a:ext cx="205112" cy="174497"/>
                </a:xfrm>
                <a:custGeom>
                  <a:avLst/>
                  <a:gdLst/>
                  <a:ahLst/>
                  <a:cxnLst/>
                  <a:rect l="l" t="t" r="r" b="b"/>
                  <a:pathLst>
                    <a:path w="3323" h="2827" extrusionOk="0">
                      <a:moveTo>
                        <a:pt x="2556" y="1"/>
                      </a:moveTo>
                      <a:cubicBezTo>
                        <a:pt x="2513" y="1"/>
                        <a:pt x="2468" y="3"/>
                        <a:pt x="2421" y="8"/>
                      </a:cubicBezTo>
                      <a:cubicBezTo>
                        <a:pt x="2360" y="13"/>
                        <a:pt x="2297" y="22"/>
                        <a:pt x="2236" y="34"/>
                      </a:cubicBezTo>
                      <a:cubicBezTo>
                        <a:pt x="2154" y="50"/>
                        <a:pt x="2073" y="71"/>
                        <a:pt x="1990" y="97"/>
                      </a:cubicBezTo>
                      <a:cubicBezTo>
                        <a:pt x="1434" y="273"/>
                        <a:pt x="855" y="670"/>
                        <a:pt x="465" y="1145"/>
                      </a:cubicBezTo>
                      <a:cubicBezTo>
                        <a:pt x="407" y="1214"/>
                        <a:pt x="353" y="1287"/>
                        <a:pt x="303" y="1361"/>
                      </a:cubicBezTo>
                      <a:cubicBezTo>
                        <a:pt x="263" y="1421"/>
                        <a:pt x="224" y="1483"/>
                        <a:pt x="191" y="1547"/>
                      </a:cubicBezTo>
                      <a:cubicBezTo>
                        <a:pt x="139" y="1645"/>
                        <a:pt x="98" y="1739"/>
                        <a:pt x="69" y="1826"/>
                      </a:cubicBezTo>
                      <a:cubicBezTo>
                        <a:pt x="33" y="1934"/>
                        <a:pt x="13" y="2035"/>
                        <a:pt x="8" y="2130"/>
                      </a:cubicBezTo>
                      <a:cubicBezTo>
                        <a:pt x="1" y="2269"/>
                        <a:pt x="27" y="2392"/>
                        <a:pt x="82" y="2495"/>
                      </a:cubicBezTo>
                      <a:cubicBezTo>
                        <a:pt x="119" y="2564"/>
                        <a:pt x="169" y="2622"/>
                        <a:pt x="232" y="2670"/>
                      </a:cubicBezTo>
                      <a:cubicBezTo>
                        <a:pt x="245" y="2681"/>
                        <a:pt x="260" y="2691"/>
                        <a:pt x="276" y="2702"/>
                      </a:cubicBezTo>
                      <a:cubicBezTo>
                        <a:pt x="349" y="2748"/>
                        <a:pt x="434" y="2783"/>
                        <a:pt x="534" y="2803"/>
                      </a:cubicBezTo>
                      <a:cubicBezTo>
                        <a:pt x="567" y="2810"/>
                        <a:pt x="603" y="2816"/>
                        <a:pt x="639" y="2819"/>
                      </a:cubicBezTo>
                      <a:cubicBezTo>
                        <a:pt x="675" y="2823"/>
                        <a:pt x="713" y="2826"/>
                        <a:pt x="752" y="2826"/>
                      </a:cubicBezTo>
                      <a:cubicBezTo>
                        <a:pt x="758" y="2826"/>
                        <a:pt x="764" y="2826"/>
                        <a:pt x="771" y="2826"/>
                      </a:cubicBezTo>
                      <a:cubicBezTo>
                        <a:pt x="814" y="2826"/>
                        <a:pt x="859" y="2823"/>
                        <a:pt x="905" y="2819"/>
                      </a:cubicBezTo>
                      <a:cubicBezTo>
                        <a:pt x="960" y="2814"/>
                        <a:pt x="1017" y="2806"/>
                        <a:pt x="1073" y="2796"/>
                      </a:cubicBezTo>
                      <a:cubicBezTo>
                        <a:pt x="1118" y="2787"/>
                        <a:pt x="1160" y="2779"/>
                        <a:pt x="1203" y="2766"/>
                      </a:cubicBezTo>
                      <a:cubicBezTo>
                        <a:pt x="1842" y="2606"/>
                        <a:pt x="2536" y="2130"/>
                        <a:pt x="2953" y="1567"/>
                      </a:cubicBezTo>
                      <a:cubicBezTo>
                        <a:pt x="2981" y="1529"/>
                        <a:pt x="3008" y="1490"/>
                        <a:pt x="3033" y="1451"/>
                      </a:cubicBezTo>
                      <a:cubicBezTo>
                        <a:pt x="3070" y="1395"/>
                        <a:pt x="3104" y="1339"/>
                        <a:pt x="3134" y="1281"/>
                      </a:cubicBezTo>
                      <a:cubicBezTo>
                        <a:pt x="3160" y="1234"/>
                        <a:pt x="3182" y="1188"/>
                        <a:pt x="3202" y="1142"/>
                      </a:cubicBezTo>
                      <a:cubicBezTo>
                        <a:pt x="3219" y="1103"/>
                        <a:pt x="3235" y="1065"/>
                        <a:pt x="3248" y="1026"/>
                      </a:cubicBezTo>
                      <a:cubicBezTo>
                        <a:pt x="3261" y="988"/>
                        <a:pt x="3273" y="951"/>
                        <a:pt x="3282" y="915"/>
                      </a:cubicBezTo>
                      <a:cubicBezTo>
                        <a:pt x="3312" y="807"/>
                        <a:pt x="3322" y="706"/>
                        <a:pt x="3318" y="613"/>
                      </a:cubicBezTo>
                      <a:cubicBezTo>
                        <a:pt x="3317" y="594"/>
                        <a:pt x="3315" y="574"/>
                        <a:pt x="3313" y="554"/>
                      </a:cubicBezTo>
                      <a:cubicBezTo>
                        <a:pt x="3302" y="470"/>
                        <a:pt x="3277" y="394"/>
                        <a:pt x="3240" y="326"/>
                      </a:cubicBezTo>
                      <a:cubicBezTo>
                        <a:pt x="3183" y="225"/>
                        <a:pt x="3096" y="143"/>
                        <a:pt x="2981" y="87"/>
                      </a:cubicBezTo>
                      <a:cubicBezTo>
                        <a:pt x="2903" y="49"/>
                        <a:pt x="2814" y="24"/>
                        <a:pt x="2712" y="11"/>
                      </a:cubicBezTo>
                      <a:cubicBezTo>
                        <a:pt x="2663" y="4"/>
                        <a:pt x="2611" y="1"/>
                        <a:pt x="2556" y="1"/>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7"/>
                <p:cNvSpPr/>
                <p:nvPr/>
              </p:nvSpPr>
              <p:spPr>
                <a:xfrm>
                  <a:off x="7149501" y="3029977"/>
                  <a:ext cx="65984" cy="103760"/>
                </a:xfrm>
                <a:custGeom>
                  <a:avLst/>
                  <a:gdLst/>
                  <a:ahLst/>
                  <a:cxnLst/>
                  <a:rect l="l" t="t" r="r" b="b"/>
                  <a:pathLst>
                    <a:path w="1069" h="1681" extrusionOk="0">
                      <a:moveTo>
                        <a:pt x="306" y="1"/>
                      </a:moveTo>
                      <a:cubicBezTo>
                        <a:pt x="262" y="1"/>
                        <a:pt x="215" y="3"/>
                        <a:pt x="167" y="8"/>
                      </a:cubicBezTo>
                      <a:cubicBezTo>
                        <a:pt x="114" y="13"/>
                        <a:pt x="58" y="22"/>
                        <a:pt x="1" y="32"/>
                      </a:cubicBezTo>
                      <a:lnTo>
                        <a:pt x="609" y="1681"/>
                      </a:lnTo>
                      <a:cubicBezTo>
                        <a:pt x="641" y="1643"/>
                        <a:pt x="671" y="1605"/>
                        <a:pt x="699" y="1567"/>
                      </a:cubicBezTo>
                      <a:cubicBezTo>
                        <a:pt x="727" y="1528"/>
                        <a:pt x="754" y="1490"/>
                        <a:pt x="779" y="1451"/>
                      </a:cubicBezTo>
                      <a:cubicBezTo>
                        <a:pt x="816" y="1395"/>
                        <a:pt x="850" y="1338"/>
                        <a:pt x="880" y="1280"/>
                      </a:cubicBezTo>
                      <a:cubicBezTo>
                        <a:pt x="906" y="1235"/>
                        <a:pt x="928" y="1188"/>
                        <a:pt x="948" y="1142"/>
                      </a:cubicBezTo>
                      <a:cubicBezTo>
                        <a:pt x="965" y="1103"/>
                        <a:pt x="981" y="1064"/>
                        <a:pt x="994" y="1026"/>
                      </a:cubicBezTo>
                      <a:cubicBezTo>
                        <a:pt x="1007" y="988"/>
                        <a:pt x="1019" y="951"/>
                        <a:pt x="1028" y="915"/>
                      </a:cubicBezTo>
                      <a:cubicBezTo>
                        <a:pt x="1058" y="807"/>
                        <a:pt x="1068" y="705"/>
                        <a:pt x="1064" y="613"/>
                      </a:cubicBezTo>
                      <a:cubicBezTo>
                        <a:pt x="1063" y="593"/>
                        <a:pt x="1061" y="573"/>
                        <a:pt x="1059" y="554"/>
                      </a:cubicBezTo>
                      <a:cubicBezTo>
                        <a:pt x="1048" y="470"/>
                        <a:pt x="1023" y="393"/>
                        <a:pt x="986" y="325"/>
                      </a:cubicBezTo>
                      <a:cubicBezTo>
                        <a:pt x="929" y="224"/>
                        <a:pt x="842" y="143"/>
                        <a:pt x="727" y="87"/>
                      </a:cubicBezTo>
                      <a:cubicBezTo>
                        <a:pt x="649" y="49"/>
                        <a:pt x="560" y="24"/>
                        <a:pt x="458" y="11"/>
                      </a:cubicBezTo>
                      <a:cubicBezTo>
                        <a:pt x="410" y="4"/>
                        <a:pt x="359" y="1"/>
                        <a:pt x="306" y="1"/>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7"/>
                <p:cNvSpPr/>
                <p:nvPr/>
              </p:nvSpPr>
              <p:spPr>
                <a:xfrm>
                  <a:off x="7197955" y="3037322"/>
                  <a:ext cx="17530" cy="44195"/>
                </a:xfrm>
                <a:custGeom>
                  <a:avLst/>
                  <a:gdLst/>
                  <a:ahLst/>
                  <a:cxnLst/>
                  <a:rect l="l" t="t" r="r" b="b"/>
                  <a:pathLst>
                    <a:path w="284" h="716" extrusionOk="0">
                      <a:moveTo>
                        <a:pt x="0" y="1"/>
                      </a:moveTo>
                      <a:lnTo>
                        <a:pt x="263" y="716"/>
                      </a:lnTo>
                      <a:cubicBezTo>
                        <a:pt x="278" y="638"/>
                        <a:pt x="283" y="564"/>
                        <a:pt x="280" y="495"/>
                      </a:cubicBezTo>
                      <a:cubicBezTo>
                        <a:pt x="279" y="475"/>
                        <a:pt x="278" y="456"/>
                        <a:pt x="275" y="436"/>
                      </a:cubicBezTo>
                      <a:cubicBezTo>
                        <a:pt x="264" y="352"/>
                        <a:pt x="239" y="275"/>
                        <a:pt x="202" y="208"/>
                      </a:cubicBezTo>
                      <a:cubicBezTo>
                        <a:pt x="154" y="124"/>
                        <a:pt x="88" y="53"/>
                        <a:pt x="0" y="1"/>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7"/>
                <p:cNvSpPr/>
                <p:nvPr/>
              </p:nvSpPr>
              <p:spPr>
                <a:xfrm>
                  <a:off x="7117589" y="3035532"/>
                  <a:ext cx="58021" cy="124376"/>
                </a:xfrm>
                <a:custGeom>
                  <a:avLst/>
                  <a:gdLst/>
                  <a:ahLst/>
                  <a:cxnLst/>
                  <a:rect l="l" t="t" r="r" b="b"/>
                  <a:pathLst>
                    <a:path w="940" h="2015" extrusionOk="0">
                      <a:moveTo>
                        <a:pt x="279" y="0"/>
                      </a:moveTo>
                      <a:cubicBezTo>
                        <a:pt x="270" y="2"/>
                        <a:pt x="262" y="4"/>
                        <a:pt x="253" y="8"/>
                      </a:cubicBezTo>
                      <a:cubicBezTo>
                        <a:pt x="169" y="34"/>
                        <a:pt x="85" y="66"/>
                        <a:pt x="1" y="102"/>
                      </a:cubicBezTo>
                      <a:lnTo>
                        <a:pt x="704" y="2015"/>
                      </a:lnTo>
                      <a:cubicBezTo>
                        <a:pt x="787" y="1944"/>
                        <a:pt x="866" y="1872"/>
                        <a:pt x="940" y="1796"/>
                      </a:cubicBezTo>
                      <a:lnTo>
                        <a:pt x="279"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7"/>
                <p:cNvSpPr/>
                <p:nvPr/>
              </p:nvSpPr>
              <p:spPr>
                <a:xfrm>
                  <a:off x="7067098" y="3060407"/>
                  <a:ext cx="61602" cy="131166"/>
                </a:xfrm>
                <a:custGeom>
                  <a:avLst/>
                  <a:gdLst/>
                  <a:ahLst/>
                  <a:cxnLst/>
                  <a:rect l="l" t="t" r="r" b="b"/>
                  <a:pathLst>
                    <a:path w="998" h="2125" extrusionOk="0">
                      <a:moveTo>
                        <a:pt x="269" y="0"/>
                      </a:moveTo>
                      <a:cubicBezTo>
                        <a:pt x="178" y="62"/>
                        <a:pt x="86" y="130"/>
                        <a:pt x="0" y="200"/>
                      </a:cubicBezTo>
                      <a:lnTo>
                        <a:pt x="707" y="2124"/>
                      </a:lnTo>
                      <a:cubicBezTo>
                        <a:pt x="805" y="2081"/>
                        <a:pt x="901" y="2032"/>
                        <a:pt x="997" y="1978"/>
                      </a:cubicBezTo>
                      <a:lnTo>
                        <a:pt x="269"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7"/>
                <p:cNvSpPr/>
                <p:nvPr/>
              </p:nvSpPr>
              <p:spPr>
                <a:xfrm>
                  <a:off x="7053272" y="3077381"/>
                  <a:ext cx="51232" cy="120364"/>
                </a:xfrm>
                <a:custGeom>
                  <a:avLst/>
                  <a:gdLst/>
                  <a:ahLst/>
                  <a:cxnLst/>
                  <a:rect l="l" t="t" r="r" b="b"/>
                  <a:pathLst>
                    <a:path w="830" h="1950" extrusionOk="0">
                      <a:moveTo>
                        <a:pt x="135" y="0"/>
                      </a:moveTo>
                      <a:cubicBezTo>
                        <a:pt x="88" y="42"/>
                        <a:pt x="44" y="83"/>
                        <a:pt x="1" y="125"/>
                      </a:cubicBezTo>
                      <a:lnTo>
                        <a:pt x="672" y="1950"/>
                      </a:lnTo>
                      <a:cubicBezTo>
                        <a:pt x="724" y="1933"/>
                        <a:pt x="777" y="1913"/>
                        <a:pt x="830" y="1892"/>
                      </a:cubicBezTo>
                      <a:lnTo>
                        <a:pt x="135"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7"/>
                <p:cNvSpPr/>
                <p:nvPr/>
              </p:nvSpPr>
              <p:spPr>
                <a:xfrm>
                  <a:off x="7010311" y="3131206"/>
                  <a:ext cx="35368" cy="72157"/>
                </a:xfrm>
                <a:custGeom>
                  <a:avLst/>
                  <a:gdLst/>
                  <a:ahLst/>
                  <a:cxnLst/>
                  <a:rect l="l" t="t" r="r" b="b"/>
                  <a:pathLst>
                    <a:path w="573" h="1169" extrusionOk="0">
                      <a:moveTo>
                        <a:pt x="144" y="1"/>
                      </a:moveTo>
                      <a:cubicBezTo>
                        <a:pt x="132" y="27"/>
                        <a:pt x="120" y="51"/>
                        <a:pt x="109" y="77"/>
                      </a:cubicBezTo>
                      <a:cubicBezTo>
                        <a:pt x="106" y="85"/>
                        <a:pt x="103" y="94"/>
                        <a:pt x="99" y="102"/>
                      </a:cubicBezTo>
                      <a:cubicBezTo>
                        <a:pt x="95" y="111"/>
                        <a:pt x="92" y="119"/>
                        <a:pt x="88" y="128"/>
                      </a:cubicBezTo>
                      <a:cubicBezTo>
                        <a:pt x="82" y="146"/>
                        <a:pt x="74" y="166"/>
                        <a:pt x="69" y="185"/>
                      </a:cubicBezTo>
                      <a:cubicBezTo>
                        <a:pt x="33" y="292"/>
                        <a:pt x="13" y="393"/>
                        <a:pt x="8" y="488"/>
                      </a:cubicBezTo>
                      <a:cubicBezTo>
                        <a:pt x="1" y="628"/>
                        <a:pt x="27" y="751"/>
                        <a:pt x="82" y="853"/>
                      </a:cubicBezTo>
                      <a:cubicBezTo>
                        <a:pt x="119" y="922"/>
                        <a:pt x="168" y="980"/>
                        <a:pt x="230" y="1029"/>
                      </a:cubicBezTo>
                      <a:cubicBezTo>
                        <a:pt x="245" y="1040"/>
                        <a:pt x="260" y="1050"/>
                        <a:pt x="276" y="1061"/>
                      </a:cubicBezTo>
                      <a:cubicBezTo>
                        <a:pt x="349" y="1106"/>
                        <a:pt x="434" y="1141"/>
                        <a:pt x="534" y="1162"/>
                      </a:cubicBezTo>
                      <a:cubicBezTo>
                        <a:pt x="546" y="1164"/>
                        <a:pt x="560" y="1167"/>
                        <a:pt x="572" y="1168"/>
                      </a:cubicBezTo>
                      <a:lnTo>
                        <a:pt x="144"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7"/>
                <p:cNvSpPr/>
                <p:nvPr/>
              </p:nvSpPr>
              <p:spPr>
                <a:xfrm>
                  <a:off x="7027039" y="3052259"/>
                  <a:ext cx="172028" cy="129869"/>
                </a:xfrm>
                <a:custGeom>
                  <a:avLst/>
                  <a:gdLst/>
                  <a:ahLst/>
                  <a:cxnLst/>
                  <a:rect l="l" t="t" r="r" b="b"/>
                  <a:pathLst>
                    <a:path w="2787" h="2104" extrusionOk="0">
                      <a:moveTo>
                        <a:pt x="2062" y="0"/>
                      </a:moveTo>
                      <a:cubicBezTo>
                        <a:pt x="2030" y="0"/>
                        <a:pt x="1998" y="1"/>
                        <a:pt x="1964" y="4"/>
                      </a:cubicBezTo>
                      <a:cubicBezTo>
                        <a:pt x="1939" y="7"/>
                        <a:pt x="1914" y="10"/>
                        <a:pt x="1889" y="14"/>
                      </a:cubicBezTo>
                      <a:cubicBezTo>
                        <a:pt x="1298" y="99"/>
                        <a:pt x="601" y="591"/>
                        <a:pt x="299" y="1146"/>
                      </a:cubicBezTo>
                      <a:cubicBezTo>
                        <a:pt x="1" y="1694"/>
                        <a:pt x="195" y="2104"/>
                        <a:pt x="730" y="2104"/>
                      </a:cubicBezTo>
                      <a:cubicBezTo>
                        <a:pt x="738" y="2104"/>
                        <a:pt x="745" y="2104"/>
                        <a:pt x="753" y="2104"/>
                      </a:cubicBezTo>
                      <a:cubicBezTo>
                        <a:pt x="776" y="2104"/>
                        <a:pt x="800" y="2102"/>
                        <a:pt x="824" y="2099"/>
                      </a:cubicBezTo>
                      <a:cubicBezTo>
                        <a:pt x="1429" y="2047"/>
                        <a:pt x="2174" y="1536"/>
                        <a:pt x="2489" y="958"/>
                      </a:cubicBezTo>
                      <a:cubicBezTo>
                        <a:pt x="2787" y="411"/>
                        <a:pt x="2594" y="0"/>
                        <a:pt x="2062"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7"/>
                <p:cNvSpPr/>
                <p:nvPr/>
              </p:nvSpPr>
              <p:spPr>
                <a:xfrm>
                  <a:off x="7047924" y="3055100"/>
                  <a:ext cx="138378" cy="112531"/>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7"/>
                <p:cNvSpPr/>
                <p:nvPr/>
              </p:nvSpPr>
              <p:spPr>
                <a:xfrm>
                  <a:off x="7047924" y="3055100"/>
                  <a:ext cx="138378" cy="112974"/>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7"/>
                <p:cNvSpPr/>
                <p:nvPr/>
              </p:nvSpPr>
              <p:spPr>
                <a:xfrm>
                  <a:off x="7045248" y="3063185"/>
                  <a:ext cx="141042" cy="116105"/>
                </a:xfrm>
                <a:custGeom>
                  <a:avLst/>
                  <a:gdLst/>
                  <a:ahLst/>
                  <a:cxnLst/>
                  <a:rect l="l" t="t" r="r" b="b"/>
                  <a:pathLst>
                    <a:path w="2285" h="1881" extrusionOk="0">
                      <a:moveTo>
                        <a:pt x="1825" y="0"/>
                      </a:moveTo>
                      <a:cubicBezTo>
                        <a:pt x="1796" y="0"/>
                        <a:pt x="1767" y="1"/>
                        <a:pt x="1736" y="4"/>
                      </a:cubicBezTo>
                      <a:cubicBezTo>
                        <a:pt x="1717" y="6"/>
                        <a:pt x="1698" y="8"/>
                        <a:pt x="1679" y="11"/>
                      </a:cubicBezTo>
                      <a:cubicBezTo>
                        <a:pt x="1674" y="12"/>
                        <a:pt x="1670" y="12"/>
                        <a:pt x="1664" y="13"/>
                      </a:cubicBezTo>
                      <a:cubicBezTo>
                        <a:pt x="1122" y="91"/>
                        <a:pt x="481" y="533"/>
                        <a:pt x="178" y="1040"/>
                      </a:cubicBezTo>
                      <a:cubicBezTo>
                        <a:pt x="168" y="1057"/>
                        <a:pt x="157" y="1076"/>
                        <a:pt x="148" y="1094"/>
                      </a:cubicBezTo>
                      <a:cubicBezTo>
                        <a:pt x="88" y="1204"/>
                        <a:pt x="48" y="1308"/>
                        <a:pt x="28" y="1404"/>
                      </a:cubicBezTo>
                      <a:cubicBezTo>
                        <a:pt x="1" y="1537"/>
                        <a:pt x="11" y="1654"/>
                        <a:pt x="55" y="1749"/>
                      </a:cubicBezTo>
                      <a:cubicBezTo>
                        <a:pt x="70" y="1763"/>
                        <a:pt x="86" y="1776"/>
                        <a:pt x="103" y="1788"/>
                      </a:cubicBezTo>
                      <a:cubicBezTo>
                        <a:pt x="194" y="1848"/>
                        <a:pt x="313" y="1880"/>
                        <a:pt x="459" y="1880"/>
                      </a:cubicBezTo>
                      <a:cubicBezTo>
                        <a:pt x="461" y="1880"/>
                        <a:pt x="464" y="1880"/>
                        <a:pt x="466" y="1880"/>
                      </a:cubicBezTo>
                      <a:lnTo>
                        <a:pt x="485" y="1880"/>
                      </a:lnTo>
                      <a:cubicBezTo>
                        <a:pt x="507" y="1880"/>
                        <a:pt x="529" y="1879"/>
                        <a:pt x="554" y="1876"/>
                      </a:cubicBezTo>
                      <a:cubicBezTo>
                        <a:pt x="581" y="1874"/>
                        <a:pt x="609" y="1871"/>
                        <a:pt x="638" y="1865"/>
                      </a:cubicBezTo>
                      <a:cubicBezTo>
                        <a:pt x="697" y="1857"/>
                        <a:pt x="757" y="1843"/>
                        <a:pt x="818" y="1826"/>
                      </a:cubicBezTo>
                      <a:cubicBezTo>
                        <a:pt x="1245" y="1705"/>
                        <a:pt x="1696" y="1395"/>
                        <a:pt x="1985" y="1026"/>
                      </a:cubicBezTo>
                      <a:cubicBezTo>
                        <a:pt x="2026" y="973"/>
                        <a:pt x="2064" y="919"/>
                        <a:pt x="2099" y="863"/>
                      </a:cubicBezTo>
                      <a:cubicBezTo>
                        <a:pt x="2115" y="837"/>
                        <a:pt x="2131" y="811"/>
                        <a:pt x="2144" y="784"/>
                      </a:cubicBezTo>
                      <a:cubicBezTo>
                        <a:pt x="2160" y="756"/>
                        <a:pt x="2175" y="726"/>
                        <a:pt x="2187" y="699"/>
                      </a:cubicBezTo>
                      <a:cubicBezTo>
                        <a:pt x="2255" y="550"/>
                        <a:pt x="2285" y="414"/>
                        <a:pt x="2276" y="297"/>
                      </a:cubicBezTo>
                      <a:cubicBezTo>
                        <a:pt x="2273" y="236"/>
                        <a:pt x="2259" y="180"/>
                        <a:pt x="2236" y="130"/>
                      </a:cubicBezTo>
                      <a:cubicBezTo>
                        <a:pt x="2184" y="83"/>
                        <a:pt x="2118" y="47"/>
                        <a:pt x="2038" y="27"/>
                      </a:cubicBezTo>
                      <a:cubicBezTo>
                        <a:pt x="1975" y="9"/>
                        <a:pt x="1904" y="0"/>
                        <a:pt x="1825"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7"/>
                <p:cNvSpPr/>
                <p:nvPr/>
              </p:nvSpPr>
              <p:spPr>
                <a:xfrm>
                  <a:off x="7027347" y="3050037"/>
                  <a:ext cx="189496" cy="154683"/>
                </a:xfrm>
                <a:custGeom>
                  <a:avLst/>
                  <a:gdLst/>
                  <a:ahLst/>
                  <a:cxnLst/>
                  <a:rect l="l" t="t" r="r" b="b"/>
                  <a:pathLst>
                    <a:path w="3070" h="2506" extrusionOk="0">
                      <a:moveTo>
                        <a:pt x="1" y="2376"/>
                      </a:moveTo>
                      <a:lnTo>
                        <a:pt x="1" y="2376"/>
                      </a:lnTo>
                      <a:cubicBezTo>
                        <a:pt x="32" y="2393"/>
                        <a:pt x="64" y="2409"/>
                        <a:pt x="97" y="2422"/>
                      </a:cubicBezTo>
                      <a:lnTo>
                        <a:pt x="97" y="2422"/>
                      </a:lnTo>
                      <a:cubicBezTo>
                        <a:pt x="64" y="2409"/>
                        <a:pt x="32" y="2393"/>
                        <a:pt x="1" y="2376"/>
                      </a:cubicBezTo>
                      <a:close/>
                      <a:moveTo>
                        <a:pt x="2966" y="0"/>
                      </a:moveTo>
                      <a:lnTo>
                        <a:pt x="2966" y="0"/>
                      </a:lnTo>
                      <a:cubicBezTo>
                        <a:pt x="3064" y="180"/>
                        <a:pt x="3055" y="394"/>
                        <a:pt x="3002" y="589"/>
                      </a:cubicBezTo>
                      <a:lnTo>
                        <a:pt x="3002" y="588"/>
                      </a:lnTo>
                      <a:cubicBezTo>
                        <a:pt x="2790" y="1279"/>
                        <a:pt x="2185" y="1840"/>
                        <a:pt x="1516" y="2202"/>
                      </a:cubicBezTo>
                      <a:cubicBezTo>
                        <a:pt x="1214" y="2352"/>
                        <a:pt x="843" y="2495"/>
                        <a:pt x="493" y="2495"/>
                      </a:cubicBezTo>
                      <a:cubicBezTo>
                        <a:pt x="356" y="2495"/>
                        <a:pt x="222" y="2474"/>
                        <a:pt x="97" y="2422"/>
                      </a:cubicBezTo>
                      <a:lnTo>
                        <a:pt x="97" y="2422"/>
                      </a:lnTo>
                      <a:cubicBezTo>
                        <a:pt x="236" y="2480"/>
                        <a:pt x="382" y="2505"/>
                        <a:pt x="531" y="2505"/>
                      </a:cubicBezTo>
                      <a:cubicBezTo>
                        <a:pt x="1009" y="2505"/>
                        <a:pt x="1516" y="2248"/>
                        <a:pt x="1894" y="1999"/>
                      </a:cubicBezTo>
                      <a:cubicBezTo>
                        <a:pt x="2404" y="1644"/>
                        <a:pt x="2854" y="1163"/>
                        <a:pt x="3016" y="591"/>
                      </a:cubicBezTo>
                      <a:lnTo>
                        <a:pt x="3016" y="593"/>
                      </a:lnTo>
                      <a:cubicBezTo>
                        <a:pt x="3066" y="396"/>
                        <a:pt x="3069" y="180"/>
                        <a:pt x="2966"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7"/>
                <p:cNvSpPr/>
                <p:nvPr/>
              </p:nvSpPr>
              <p:spPr>
                <a:xfrm>
                  <a:off x="7061173" y="3130959"/>
                  <a:ext cx="34381" cy="16727"/>
                </a:xfrm>
                <a:custGeom>
                  <a:avLst/>
                  <a:gdLst/>
                  <a:ahLst/>
                  <a:cxnLst/>
                  <a:rect l="l" t="t" r="r" b="b"/>
                  <a:pathLst>
                    <a:path w="557" h="271" extrusionOk="0">
                      <a:moveTo>
                        <a:pt x="449" y="0"/>
                      </a:moveTo>
                      <a:lnTo>
                        <a:pt x="0" y="111"/>
                      </a:lnTo>
                      <a:lnTo>
                        <a:pt x="108" y="271"/>
                      </a:lnTo>
                      <a:lnTo>
                        <a:pt x="556" y="160"/>
                      </a:lnTo>
                      <a:lnTo>
                        <a:pt x="449"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7"/>
                <p:cNvSpPr/>
                <p:nvPr/>
              </p:nvSpPr>
              <p:spPr>
                <a:xfrm>
                  <a:off x="7078209" y="3114787"/>
                  <a:ext cx="39936" cy="18826"/>
                </a:xfrm>
                <a:custGeom>
                  <a:avLst/>
                  <a:gdLst/>
                  <a:ahLst/>
                  <a:cxnLst/>
                  <a:rect l="l" t="t" r="r" b="b"/>
                  <a:pathLst>
                    <a:path w="647" h="305" extrusionOk="0">
                      <a:moveTo>
                        <a:pt x="25" y="0"/>
                      </a:moveTo>
                      <a:cubicBezTo>
                        <a:pt x="17" y="0"/>
                        <a:pt x="9" y="1"/>
                        <a:pt x="1" y="1"/>
                      </a:cubicBezTo>
                      <a:lnTo>
                        <a:pt x="108" y="159"/>
                      </a:lnTo>
                      <a:cubicBezTo>
                        <a:pt x="158" y="252"/>
                        <a:pt x="321" y="274"/>
                        <a:pt x="462" y="293"/>
                      </a:cubicBezTo>
                      <a:cubicBezTo>
                        <a:pt x="495" y="296"/>
                        <a:pt x="526" y="300"/>
                        <a:pt x="553" y="305"/>
                      </a:cubicBezTo>
                      <a:cubicBezTo>
                        <a:pt x="572" y="290"/>
                        <a:pt x="585" y="274"/>
                        <a:pt x="596" y="257"/>
                      </a:cubicBezTo>
                      <a:cubicBezTo>
                        <a:pt x="646" y="169"/>
                        <a:pt x="553" y="157"/>
                        <a:pt x="354" y="133"/>
                      </a:cubicBezTo>
                      <a:cubicBezTo>
                        <a:pt x="289" y="125"/>
                        <a:pt x="216" y="115"/>
                        <a:pt x="154" y="98"/>
                      </a:cubicBezTo>
                      <a:cubicBezTo>
                        <a:pt x="173" y="53"/>
                        <a:pt x="165" y="0"/>
                        <a:pt x="25"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7"/>
                <p:cNvSpPr/>
                <p:nvPr/>
              </p:nvSpPr>
              <p:spPr>
                <a:xfrm>
                  <a:off x="7142958" y="3064543"/>
                  <a:ext cx="13086" cy="20987"/>
                </a:xfrm>
                <a:custGeom>
                  <a:avLst/>
                  <a:gdLst/>
                  <a:ahLst/>
                  <a:cxnLst/>
                  <a:rect l="l" t="t" r="r" b="b"/>
                  <a:pathLst>
                    <a:path w="212" h="340" extrusionOk="0">
                      <a:moveTo>
                        <a:pt x="101" y="1"/>
                      </a:moveTo>
                      <a:lnTo>
                        <a:pt x="0" y="180"/>
                      </a:lnTo>
                      <a:lnTo>
                        <a:pt x="110" y="339"/>
                      </a:lnTo>
                      <a:lnTo>
                        <a:pt x="211" y="160"/>
                      </a:lnTo>
                      <a:lnTo>
                        <a:pt x="101"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7"/>
                <p:cNvSpPr/>
                <p:nvPr/>
              </p:nvSpPr>
              <p:spPr>
                <a:xfrm>
                  <a:off x="7106108" y="3091763"/>
                  <a:ext cx="29505" cy="14444"/>
                </a:xfrm>
                <a:custGeom>
                  <a:avLst/>
                  <a:gdLst/>
                  <a:ahLst/>
                  <a:cxnLst/>
                  <a:rect l="l" t="t" r="r" b="b"/>
                  <a:pathLst>
                    <a:path w="478" h="234" extrusionOk="0">
                      <a:moveTo>
                        <a:pt x="323" y="0"/>
                      </a:moveTo>
                      <a:cubicBezTo>
                        <a:pt x="312" y="0"/>
                        <a:pt x="300" y="1"/>
                        <a:pt x="287" y="2"/>
                      </a:cubicBezTo>
                      <a:cubicBezTo>
                        <a:pt x="178" y="9"/>
                        <a:pt x="87" y="47"/>
                        <a:pt x="47" y="119"/>
                      </a:cubicBezTo>
                      <a:cubicBezTo>
                        <a:pt x="0" y="199"/>
                        <a:pt x="78" y="219"/>
                        <a:pt x="192" y="234"/>
                      </a:cubicBezTo>
                      <a:cubicBezTo>
                        <a:pt x="240" y="191"/>
                        <a:pt x="313" y="167"/>
                        <a:pt x="396" y="161"/>
                      </a:cubicBezTo>
                      <a:cubicBezTo>
                        <a:pt x="410" y="159"/>
                        <a:pt x="423" y="159"/>
                        <a:pt x="436" y="159"/>
                      </a:cubicBezTo>
                      <a:cubicBezTo>
                        <a:pt x="450" y="159"/>
                        <a:pt x="463" y="160"/>
                        <a:pt x="475" y="162"/>
                      </a:cubicBezTo>
                      <a:lnTo>
                        <a:pt x="456" y="134"/>
                      </a:lnTo>
                      <a:cubicBezTo>
                        <a:pt x="477" y="76"/>
                        <a:pt x="464" y="0"/>
                        <a:pt x="323"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7"/>
                <p:cNvSpPr/>
                <p:nvPr/>
              </p:nvSpPr>
              <p:spPr>
                <a:xfrm>
                  <a:off x="7158698" y="3082443"/>
                  <a:ext cx="12530" cy="20369"/>
                </a:xfrm>
                <a:custGeom>
                  <a:avLst/>
                  <a:gdLst/>
                  <a:ahLst/>
                  <a:cxnLst/>
                  <a:rect l="l" t="t" r="r" b="b"/>
                  <a:pathLst>
                    <a:path w="203" h="330" extrusionOk="0">
                      <a:moveTo>
                        <a:pt x="57" y="1"/>
                      </a:moveTo>
                      <a:lnTo>
                        <a:pt x="57" y="1"/>
                      </a:lnTo>
                      <a:lnTo>
                        <a:pt x="57" y="1"/>
                      </a:lnTo>
                      <a:cubicBezTo>
                        <a:pt x="57" y="1"/>
                        <a:pt x="57" y="1"/>
                        <a:pt x="57" y="1"/>
                      </a:cubicBezTo>
                      <a:close/>
                      <a:moveTo>
                        <a:pt x="57" y="1"/>
                      </a:moveTo>
                      <a:lnTo>
                        <a:pt x="57" y="1"/>
                      </a:lnTo>
                      <a:cubicBezTo>
                        <a:pt x="57" y="3"/>
                        <a:pt x="0" y="46"/>
                        <a:pt x="31" y="98"/>
                      </a:cubicBezTo>
                      <a:cubicBezTo>
                        <a:pt x="42" y="117"/>
                        <a:pt x="61" y="128"/>
                        <a:pt x="82" y="138"/>
                      </a:cubicBezTo>
                      <a:cubicBezTo>
                        <a:pt x="81" y="148"/>
                        <a:pt x="77" y="159"/>
                        <a:pt x="73" y="170"/>
                      </a:cubicBezTo>
                      <a:lnTo>
                        <a:pt x="182" y="330"/>
                      </a:lnTo>
                      <a:cubicBezTo>
                        <a:pt x="203" y="258"/>
                        <a:pt x="195" y="202"/>
                        <a:pt x="166" y="160"/>
                      </a:cubicBezTo>
                      <a:lnTo>
                        <a:pt x="57"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7"/>
                <p:cNvSpPr/>
                <p:nvPr/>
              </p:nvSpPr>
              <p:spPr>
                <a:xfrm>
                  <a:off x="7108022" y="3124169"/>
                  <a:ext cx="44380" cy="37776"/>
                </a:xfrm>
                <a:custGeom>
                  <a:avLst/>
                  <a:gdLst/>
                  <a:ahLst/>
                  <a:cxnLst/>
                  <a:rect l="l" t="t" r="r" b="b"/>
                  <a:pathLst>
                    <a:path w="719" h="612" extrusionOk="0">
                      <a:moveTo>
                        <a:pt x="694" y="1"/>
                      </a:moveTo>
                      <a:lnTo>
                        <a:pt x="694" y="1"/>
                      </a:lnTo>
                      <a:cubicBezTo>
                        <a:pt x="713" y="37"/>
                        <a:pt x="712" y="79"/>
                        <a:pt x="699" y="117"/>
                      </a:cubicBezTo>
                      <a:cubicBezTo>
                        <a:pt x="687" y="157"/>
                        <a:pt x="667" y="194"/>
                        <a:pt x="645" y="228"/>
                      </a:cubicBezTo>
                      <a:cubicBezTo>
                        <a:pt x="602" y="299"/>
                        <a:pt x="543" y="359"/>
                        <a:pt x="474" y="411"/>
                      </a:cubicBezTo>
                      <a:cubicBezTo>
                        <a:pt x="337" y="513"/>
                        <a:pt x="170" y="574"/>
                        <a:pt x="1" y="612"/>
                      </a:cubicBezTo>
                      <a:cubicBezTo>
                        <a:pt x="86" y="601"/>
                        <a:pt x="172" y="580"/>
                        <a:pt x="254" y="550"/>
                      </a:cubicBezTo>
                      <a:cubicBezTo>
                        <a:pt x="336" y="521"/>
                        <a:pt x="414" y="479"/>
                        <a:pt x="486" y="427"/>
                      </a:cubicBezTo>
                      <a:cubicBezTo>
                        <a:pt x="555" y="373"/>
                        <a:pt x="616" y="310"/>
                        <a:pt x="658" y="236"/>
                      </a:cubicBezTo>
                      <a:cubicBezTo>
                        <a:pt x="681" y="199"/>
                        <a:pt x="699" y="160"/>
                        <a:pt x="709" y="120"/>
                      </a:cubicBezTo>
                      <a:cubicBezTo>
                        <a:pt x="718" y="79"/>
                        <a:pt x="716" y="36"/>
                        <a:pt x="694" y="1"/>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7"/>
                <p:cNvSpPr/>
                <p:nvPr/>
              </p:nvSpPr>
              <p:spPr>
                <a:xfrm>
                  <a:off x="7126725" y="3064975"/>
                  <a:ext cx="27344" cy="34628"/>
                </a:xfrm>
                <a:custGeom>
                  <a:avLst/>
                  <a:gdLst/>
                  <a:ahLst/>
                  <a:cxnLst/>
                  <a:rect l="l" t="t" r="r" b="b"/>
                  <a:pathLst>
                    <a:path w="443" h="561" extrusionOk="0">
                      <a:moveTo>
                        <a:pt x="284" y="1"/>
                      </a:moveTo>
                      <a:lnTo>
                        <a:pt x="36" y="20"/>
                      </a:lnTo>
                      <a:lnTo>
                        <a:pt x="1" y="84"/>
                      </a:lnTo>
                      <a:lnTo>
                        <a:pt x="156" y="560"/>
                      </a:lnTo>
                      <a:lnTo>
                        <a:pt x="442" y="490"/>
                      </a:lnTo>
                      <a:lnTo>
                        <a:pt x="342" y="179"/>
                      </a:lnTo>
                      <a:cubicBezTo>
                        <a:pt x="317" y="177"/>
                        <a:pt x="291" y="174"/>
                        <a:pt x="263" y="174"/>
                      </a:cubicBezTo>
                      <a:lnTo>
                        <a:pt x="312" y="89"/>
                      </a:lnTo>
                      <a:lnTo>
                        <a:pt x="284"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7"/>
                <p:cNvSpPr/>
                <p:nvPr/>
              </p:nvSpPr>
              <p:spPr>
                <a:xfrm>
                  <a:off x="7077838" y="3088739"/>
                  <a:ext cx="26110" cy="34751"/>
                </a:xfrm>
                <a:custGeom>
                  <a:avLst/>
                  <a:gdLst/>
                  <a:ahLst/>
                  <a:cxnLst/>
                  <a:rect l="l" t="t" r="r" b="b"/>
                  <a:pathLst>
                    <a:path w="423" h="563" extrusionOk="0">
                      <a:moveTo>
                        <a:pt x="242" y="1"/>
                      </a:moveTo>
                      <a:cubicBezTo>
                        <a:pt x="154" y="62"/>
                        <a:pt x="83" y="136"/>
                        <a:pt x="35" y="221"/>
                      </a:cubicBezTo>
                      <a:cubicBezTo>
                        <a:pt x="19" y="249"/>
                        <a:pt x="9" y="274"/>
                        <a:pt x="0" y="298"/>
                      </a:cubicBezTo>
                      <a:lnTo>
                        <a:pt x="57" y="476"/>
                      </a:lnTo>
                      <a:cubicBezTo>
                        <a:pt x="70" y="485"/>
                        <a:pt x="85" y="491"/>
                        <a:pt x="100" y="499"/>
                      </a:cubicBezTo>
                      <a:cubicBezTo>
                        <a:pt x="172" y="530"/>
                        <a:pt x="269" y="543"/>
                        <a:pt x="358" y="554"/>
                      </a:cubicBezTo>
                      <a:cubicBezTo>
                        <a:pt x="381" y="557"/>
                        <a:pt x="402" y="559"/>
                        <a:pt x="422" y="562"/>
                      </a:cubicBezTo>
                      <a:lnTo>
                        <a:pt x="242"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7"/>
                <p:cNvSpPr/>
                <p:nvPr/>
              </p:nvSpPr>
              <p:spPr>
                <a:xfrm>
                  <a:off x="7085677" y="3130959"/>
                  <a:ext cx="26727" cy="31233"/>
                </a:xfrm>
                <a:custGeom>
                  <a:avLst/>
                  <a:gdLst/>
                  <a:ahLst/>
                  <a:cxnLst/>
                  <a:rect l="l" t="t" r="r" b="b"/>
                  <a:pathLst>
                    <a:path w="433" h="506" extrusionOk="0">
                      <a:moveTo>
                        <a:pt x="52" y="0"/>
                      </a:moveTo>
                      <a:lnTo>
                        <a:pt x="1" y="12"/>
                      </a:lnTo>
                      <a:lnTo>
                        <a:pt x="160" y="506"/>
                      </a:lnTo>
                      <a:lnTo>
                        <a:pt x="254" y="340"/>
                      </a:lnTo>
                      <a:cubicBezTo>
                        <a:pt x="316" y="330"/>
                        <a:pt x="375" y="316"/>
                        <a:pt x="432" y="297"/>
                      </a:cubicBezTo>
                      <a:lnTo>
                        <a:pt x="362" y="81"/>
                      </a:lnTo>
                      <a:cubicBezTo>
                        <a:pt x="326" y="94"/>
                        <a:pt x="283" y="105"/>
                        <a:pt x="230" y="108"/>
                      </a:cubicBezTo>
                      <a:cubicBezTo>
                        <a:pt x="213" y="110"/>
                        <a:pt x="198" y="110"/>
                        <a:pt x="183" y="110"/>
                      </a:cubicBezTo>
                      <a:cubicBezTo>
                        <a:pt x="72" y="110"/>
                        <a:pt x="32" y="68"/>
                        <a:pt x="52"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7"/>
                <p:cNvSpPr/>
                <p:nvPr/>
              </p:nvSpPr>
              <p:spPr>
                <a:xfrm>
                  <a:off x="7069012" y="3133243"/>
                  <a:ext cx="19937" cy="31109"/>
                </a:xfrm>
                <a:custGeom>
                  <a:avLst/>
                  <a:gdLst/>
                  <a:ahLst/>
                  <a:cxnLst/>
                  <a:rect l="l" t="t" r="r" b="b"/>
                  <a:pathLst>
                    <a:path w="323" h="504" extrusionOk="0">
                      <a:moveTo>
                        <a:pt x="164" y="0"/>
                      </a:moveTo>
                      <a:lnTo>
                        <a:pt x="1" y="42"/>
                      </a:lnTo>
                      <a:lnTo>
                        <a:pt x="92" y="319"/>
                      </a:lnTo>
                      <a:cubicBezTo>
                        <a:pt x="122" y="324"/>
                        <a:pt x="155" y="328"/>
                        <a:pt x="192" y="330"/>
                      </a:cubicBezTo>
                      <a:lnTo>
                        <a:pt x="131" y="438"/>
                      </a:lnTo>
                      <a:lnTo>
                        <a:pt x="152" y="504"/>
                      </a:lnTo>
                      <a:lnTo>
                        <a:pt x="297" y="492"/>
                      </a:lnTo>
                      <a:lnTo>
                        <a:pt x="323" y="490"/>
                      </a:lnTo>
                      <a:lnTo>
                        <a:pt x="164"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7"/>
                <p:cNvSpPr/>
                <p:nvPr/>
              </p:nvSpPr>
              <p:spPr>
                <a:xfrm>
                  <a:off x="7139749" y="3110528"/>
                  <a:ext cx="6049" cy="13333"/>
                </a:xfrm>
                <a:custGeom>
                  <a:avLst/>
                  <a:gdLst/>
                  <a:ahLst/>
                  <a:cxnLst/>
                  <a:rect l="l" t="t" r="r" b="b"/>
                  <a:pathLst>
                    <a:path w="98" h="216" extrusionOk="0">
                      <a:moveTo>
                        <a:pt x="0" y="0"/>
                      </a:moveTo>
                      <a:lnTo>
                        <a:pt x="69" y="215"/>
                      </a:lnTo>
                      <a:cubicBezTo>
                        <a:pt x="79" y="191"/>
                        <a:pt x="85" y="170"/>
                        <a:pt x="87" y="151"/>
                      </a:cubicBezTo>
                      <a:cubicBezTo>
                        <a:pt x="98" y="77"/>
                        <a:pt x="62" y="31"/>
                        <a:pt x="0"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7"/>
                <p:cNvSpPr/>
                <p:nvPr/>
              </p:nvSpPr>
              <p:spPr>
                <a:xfrm>
                  <a:off x="7076074" y="3076083"/>
                  <a:ext cx="42775" cy="25122"/>
                </a:xfrm>
                <a:custGeom>
                  <a:avLst/>
                  <a:gdLst/>
                  <a:ahLst/>
                  <a:cxnLst/>
                  <a:rect l="l" t="t" r="r" b="b"/>
                  <a:pathLst>
                    <a:path w="693" h="407" extrusionOk="0">
                      <a:moveTo>
                        <a:pt x="692" y="0"/>
                      </a:moveTo>
                      <a:cubicBezTo>
                        <a:pt x="692" y="0"/>
                        <a:pt x="678" y="1"/>
                        <a:pt x="656" y="6"/>
                      </a:cubicBezTo>
                      <a:cubicBezTo>
                        <a:pt x="645" y="7"/>
                        <a:pt x="631" y="9"/>
                        <a:pt x="615" y="13"/>
                      </a:cubicBezTo>
                      <a:cubicBezTo>
                        <a:pt x="599" y="16"/>
                        <a:pt x="581" y="19"/>
                        <a:pt x="562" y="25"/>
                      </a:cubicBezTo>
                      <a:cubicBezTo>
                        <a:pt x="544" y="30"/>
                        <a:pt x="523" y="35"/>
                        <a:pt x="502" y="42"/>
                      </a:cubicBezTo>
                      <a:cubicBezTo>
                        <a:pt x="492" y="46"/>
                        <a:pt x="481" y="49"/>
                        <a:pt x="470" y="53"/>
                      </a:cubicBezTo>
                      <a:cubicBezTo>
                        <a:pt x="457" y="56"/>
                        <a:pt x="446" y="60"/>
                        <a:pt x="435" y="65"/>
                      </a:cubicBezTo>
                      <a:cubicBezTo>
                        <a:pt x="424" y="69"/>
                        <a:pt x="413" y="72"/>
                        <a:pt x="401" y="77"/>
                      </a:cubicBezTo>
                      <a:cubicBezTo>
                        <a:pt x="388" y="81"/>
                        <a:pt x="377" y="87"/>
                        <a:pt x="365" y="92"/>
                      </a:cubicBezTo>
                      <a:cubicBezTo>
                        <a:pt x="341" y="103"/>
                        <a:pt x="318" y="113"/>
                        <a:pt x="296" y="127"/>
                      </a:cubicBezTo>
                      <a:cubicBezTo>
                        <a:pt x="271" y="138"/>
                        <a:pt x="250" y="153"/>
                        <a:pt x="228" y="166"/>
                      </a:cubicBezTo>
                      <a:cubicBezTo>
                        <a:pt x="207" y="181"/>
                        <a:pt x="186" y="194"/>
                        <a:pt x="167" y="210"/>
                      </a:cubicBezTo>
                      <a:cubicBezTo>
                        <a:pt x="148" y="224"/>
                        <a:pt x="132" y="241"/>
                        <a:pt x="114" y="256"/>
                      </a:cubicBezTo>
                      <a:cubicBezTo>
                        <a:pt x="107" y="264"/>
                        <a:pt x="100" y="271"/>
                        <a:pt x="92" y="280"/>
                      </a:cubicBezTo>
                      <a:cubicBezTo>
                        <a:pt x="88" y="282"/>
                        <a:pt x="86" y="286"/>
                        <a:pt x="81" y="290"/>
                      </a:cubicBezTo>
                      <a:cubicBezTo>
                        <a:pt x="79" y="294"/>
                        <a:pt x="75" y="298"/>
                        <a:pt x="72" y="302"/>
                      </a:cubicBezTo>
                      <a:cubicBezTo>
                        <a:pt x="59" y="317"/>
                        <a:pt x="48" y="329"/>
                        <a:pt x="39" y="343"/>
                      </a:cubicBezTo>
                      <a:cubicBezTo>
                        <a:pt x="30" y="355"/>
                        <a:pt x="22" y="366"/>
                        <a:pt x="17" y="376"/>
                      </a:cubicBezTo>
                      <a:cubicBezTo>
                        <a:pt x="6" y="396"/>
                        <a:pt x="0" y="406"/>
                        <a:pt x="0" y="406"/>
                      </a:cubicBezTo>
                      <a:cubicBezTo>
                        <a:pt x="0" y="406"/>
                        <a:pt x="6" y="396"/>
                        <a:pt x="18" y="377"/>
                      </a:cubicBezTo>
                      <a:cubicBezTo>
                        <a:pt x="23" y="368"/>
                        <a:pt x="33" y="358"/>
                        <a:pt x="42" y="345"/>
                      </a:cubicBezTo>
                      <a:cubicBezTo>
                        <a:pt x="50" y="334"/>
                        <a:pt x="61" y="321"/>
                        <a:pt x="75" y="306"/>
                      </a:cubicBezTo>
                      <a:cubicBezTo>
                        <a:pt x="77" y="303"/>
                        <a:pt x="81" y="300"/>
                        <a:pt x="85" y="296"/>
                      </a:cubicBezTo>
                      <a:cubicBezTo>
                        <a:pt x="87" y="291"/>
                        <a:pt x="91" y="289"/>
                        <a:pt x="95" y="285"/>
                      </a:cubicBezTo>
                      <a:lnTo>
                        <a:pt x="117" y="263"/>
                      </a:lnTo>
                      <a:cubicBezTo>
                        <a:pt x="133" y="248"/>
                        <a:pt x="150" y="232"/>
                        <a:pt x="170" y="218"/>
                      </a:cubicBezTo>
                      <a:cubicBezTo>
                        <a:pt x="188" y="202"/>
                        <a:pt x="209" y="189"/>
                        <a:pt x="230" y="174"/>
                      </a:cubicBezTo>
                      <a:cubicBezTo>
                        <a:pt x="253" y="161"/>
                        <a:pt x="274" y="147"/>
                        <a:pt x="298" y="134"/>
                      </a:cubicBezTo>
                      <a:cubicBezTo>
                        <a:pt x="322" y="123"/>
                        <a:pt x="344" y="111"/>
                        <a:pt x="367" y="100"/>
                      </a:cubicBezTo>
                      <a:cubicBezTo>
                        <a:pt x="380" y="95"/>
                        <a:pt x="391" y="91"/>
                        <a:pt x="403" y="86"/>
                      </a:cubicBezTo>
                      <a:cubicBezTo>
                        <a:pt x="415" y="81"/>
                        <a:pt x="425" y="76"/>
                        <a:pt x="438" y="73"/>
                      </a:cubicBezTo>
                      <a:cubicBezTo>
                        <a:pt x="450" y="68"/>
                        <a:pt x="461" y="64"/>
                        <a:pt x="472" y="59"/>
                      </a:cubicBezTo>
                      <a:cubicBezTo>
                        <a:pt x="483" y="55"/>
                        <a:pt x="494" y="53"/>
                        <a:pt x="504" y="49"/>
                      </a:cubicBezTo>
                      <a:cubicBezTo>
                        <a:pt x="525" y="41"/>
                        <a:pt x="547" y="36"/>
                        <a:pt x="566" y="31"/>
                      </a:cubicBezTo>
                      <a:cubicBezTo>
                        <a:pt x="583" y="26"/>
                        <a:pt x="601" y="21"/>
                        <a:pt x="617" y="17"/>
                      </a:cubicBezTo>
                      <a:cubicBezTo>
                        <a:pt x="631" y="13"/>
                        <a:pt x="646" y="11"/>
                        <a:pt x="656" y="8"/>
                      </a:cubicBezTo>
                      <a:cubicBezTo>
                        <a:pt x="678" y="2"/>
                        <a:pt x="692" y="0"/>
                        <a:pt x="692"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7"/>
                <p:cNvSpPr/>
                <p:nvPr/>
              </p:nvSpPr>
              <p:spPr>
                <a:xfrm>
                  <a:off x="7074567" y="3153550"/>
                  <a:ext cx="20554" cy="11110"/>
                </a:xfrm>
                <a:custGeom>
                  <a:avLst/>
                  <a:gdLst/>
                  <a:ahLst/>
                  <a:cxnLst/>
                  <a:rect l="l" t="t" r="r" b="b"/>
                  <a:pathLst>
                    <a:path w="333" h="180" extrusionOk="0">
                      <a:moveTo>
                        <a:pt x="102" y="1"/>
                      </a:moveTo>
                      <a:lnTo>
                        <a:pt x="1" y="180"/>
                      </a:lnTo>
                      <a:lnTo>
                        <a:pt x="1" y="180"/>
                      </a:lnTo>
                      <a:lnTo>
                        <a:pt x="333" y="156"/>
                      </a:lnTo>
                      <a:lnTo>
                        <a:pt x="33" y="159"/>
                      </a:lnTo>
                      <a:lnTo>
                        <a:pt x="102"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7"/>
                <p:cNvSpPr/>
                <p:nvPr/>
              </p:nvSpPr>
              <p:spPr>
                <a:xfrm>
                  <a:off x="7128947" y="3064543"/>
                  <a:ext cx="20308" cy="11110"/>
                </a:xfrm>
                <a:custGeom>
                  <a:avLst/>
                  <a:gdLst/>
                  <a:ahLst/>
                  <a:cxnLst/>
                  <a:rect l="l" t="t" r="r" b="b"/>
                  <a:pathLst>
                    <a:path w="329" h="180" extrusionOk="0">
                      <a:moveTo>
                        <a:pt x="328" y="1"/>
                      </a:moveTo>
                      <a:lnTo>
                        <a:pt x="0" y="26"/>
                      </a:lnTo>
                      <a:lnTo>
                        <a:pt x="302" y="19"/>
                      </a:lnTo>
                      <a:lnTo>
                        <a:pt x="302" y="19"/>
                      </a:lnTo>
                      <a:lnTo>
                        <a:pt x="227" y="180"/>
                      </a:lnTo>
                      <a:lnTo>
                        <a:pt x="328"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2625;p47"/>
            <p:cNvGrpSpPr/>
            <p:nvPr/>
          </p:nvGrpSpPr>
          <p:grpSpPr>
            <a:xfrm>
              <a:off x="4323646" y="1023586"/>
              <a:ext cx="902922" cy="800283"/>
              <a:chOff x="7010311" y="3029791"/>
              <a:chExt cx="220790" cy="195668"/>
            </a:xfrm>
          </p:grpSpPr>
          <p:sp>
            <p:nvSpPr>
              <p:cNvPr id="2626" name="Google Shape;2626;p47"/>
              <p:cNvSpPr/>
              <p:nvPr/>
            </p:nvSpPr>
            <p:spPr>
              <a:xfrm>
                <a:off x="7017595" y="3047074"/>
                <a:ext cx="213445" cy="178385"/>
              </a:xfrm>
              <a:custGeom>
                <a:avLst/>
                <a:gdLst/>
                <a:ahLst/>
                <a:cxnLst/>
                <a:rect l="l" t="t" r="r" b="b"/>
                <a:pathLst>
                  <a:path w="3458" h="2890" extrusionOk="0">
                    <a:moveTo>
                      <a:pt x="3093" y="1"/>
                    </a:moveTo>
                    <a:lnTo>
                      <a:pt x="2938" y="116"/>
                    </a:lnTo>
                    <a:cubicBezTo>
                      <a:pt x="2916" y="112"/>
                      <a:pt x="2893" y="107"/>
                      <a:pt x="2870" y="105"/>
                    </a:cubicBezTo>
                    <a:cubicBezTo>
                      <a:pt x="2820" y="99"/>
                      <a:pt x="2768" y="95"/>
                      <a:pt x="2713" y="95"/>
                    </a:cubicBezTo>
                    <a:cubicBezTo>
                      <a:pt x="2670" y="95"/>
                      <a:pt x="2625" y="97"/>
                      <a:pt x="2579" y="102"/>
                    </a:cubicBezTo>
                    <a:cubicBezTo>
                      <a:pt x="2517" y="107"/>
                      <a:pt x="2454" y="117"/>
                      <a:pt x="2392" y="129"/>
                    </a:cubicBezTo>
                    <a:cubicBezTo>
                      <a:pt x="2312" y="144"/>
                      <a:pt x="2231" y="165"/>
                      <a:pt x="2147" y="192"/>
                    </a:cubicBezTo>
                    <a:cubicBezTo>
                      <a:pt x="1590" y="368"/>
                      <a:pt x="1012" y="765"/>
                      <a:pt x="622" y="1239"/>
                    </a:cubicBezTo>
                    <a:cubicBezTo>
                      <a:pt x="564" y="1309"/>
                      <a:pt x="509" y="1382"/>
                      <a:pt x="461" y="1455"/>
                    </a:cubicBezTo>
                    <a:cubicBezTo>
                      <a:pt x="419" y="1516"/>
                      <a:pt x="381" y="1578"/>
                      <a:pt x="349" y="1641"/>
                    </a:cubicBezTo>
                    <a:cubicBezTo>
                      <a:pt x="297" y="1737"/>
                      <a:pt x="256" y="1831"/>
                      <a:pt x="226" y="1921"/>
                    </a:cubicBezTo>
                    <a:cubicBezTo>
                      <a:pt x="199" y="1999"/>
                      <a:pt x="180" y="2077"/>
                      <a:pt x="170" y="2151"/>
                    </a:cubicBezTo>
                    <a:lnTo>
                      <a:pt x="1" y="2276"/>
                    </a:lnTo>
                    <a:lnTo>
                      <a:pt x="258" y="2622"/>
                    </a:lnTo>
                    <a:cubicBezTo>
                      <a:pt x="289" y="2663"/>
                      <a:pt x="323" y="2700"/>
                      <a:pt x="366" y="2733"/>
                    </a:cubicBezTo>
                    <a:cubicBezTo>
                      <a:pt x="380" y="2743"/>
                      <a:pt x="395" y="2754"/>
                      <a:pt x="411" y="2765"/>
                    </a:cubicBezTo>
                    <a:cubicBezTo>
                      <a:pt x="484" y="2811"/>
                      <a:pt x="569" y="2846"/>
                      <a:pt x="669" y="2866"/>
                    </a:cubicBezTo>
                    <a:cubicBezTo>
                      <a:pt x="702" y="2873"/>
                      <a:pt x="738" y="2878"/>
                      <a:pt x="774" y="2882"/>
                    </a:cubicBezTo>
                    <a:cubicBezTo>
                      <a:pt x="809" y="2886"/>
                      <a:pt x="848" y="2889"/>
                      <a:pt x="887" y="2889"/>
                    </a:cubicBezTo>
                    <a:cubicBezTo>
                      <a:pt x="893" y="2889"/>
                      <a:pt x="899" y="2889"/>
                      <a:pt x="906" y="2889"/>
                    </a:cubicBezTo>
                    <a:cubicBezTo>
                      <a:pt x="949" y="2889"/>
                      <a:pt x="994" y="2886"/>
                      <a:pt x="1040" y="2882"/>
                    </a:cubicBezTo>
                    <a:cubicBezTo>
                      <a:pt x="1094" y="2876"/>
                      <a:pt x="1151" y="2869"/>
                      <a:pt x="1208" y="2858"/>
                    </a:cubicBezTo>
                    <a:cubicBezTo>
                      <a:pt x="1252" y="2850"/>
                      <a:pt x="1294" y="2842"/>
                      <a:pt x="1338" y="2829"/>
                    </a:cubicBezTo>
                    <a:cubicBezTo>
                      <a:pt x="1977" y="2669"/>
                      <a:pt x="2670" y="2193"/>
                      <a:pt x="3087" y="1630"/>
                    </a:cubicBezTo>
                    <a:cubicBezTo>
                      <a:pt x="3117" y="1592"/>
                      <a:pt x="3143" y="1553"/>
                      <a:pt x="3169" y="1513"/>
                    </a:cubicBezTo>
                    <a:cubicBezTo>
                      <a:pt x="3206" y="1458"/>
                      <a:pt x="3240" y="1402"/>
                      <a:pt x="3271" y="1344"/>
                    </a:cubicBezTo>
                    <a:cubicBezTo>
                      <a:pt x="3296" y="1297"/>
                      <a:pt x="3318" y="1251"/>
                      <a:pt x="3338" y="1204"/>
                    </a:cubicBezTo>
                    <a:cubicBezTo>
                      <a:pt x="3355" y="1165"/>
                      <a:pt x="3371" y="1127"/>
                      <a:pt x="3383" y="1088"/>
                    </a:cubicBezTo>
                    <a:cubicBezTo>
                      <a:pt x="3397" y="1050"/>
                      <a:pt x="3409" y="1014"/>
                      <a:pt x="3418" y="978"/>
                    </a:cubicBezTo>
                    <a:cubicBezTo>
                      <a:pt x="3447" y="870"/>
                      <a:pt x="3457" y="769"/>
                      <a:pt x="3454" y="676"/>
                    </a:cubicBezTo>
                    <a:cubicBezTo>
                      <a:pt x="3452" y="657"/>
                      <a:pt x="3451" y="637"/>
                      <a:pt x="3449" y="617"/>
                    </a:cubicBezTo>
                    <a:cubicBezTo>
                      <a:pt x="3438" y="533"/>
                      <a:pt x="3413" y="457"/>
                      <a:pt x="3376" y="389"/>
                    </a:cubicBezTo>
                    <a:cubicBezTo>
                      <a:pt x="3364" y="368"/>
                      <a:pt x="3351" y="348"/>
                      <a:pt x="3336" y="328"/>
                    </a:cubicBezTo>
                    <a:lnTo>
                      <a:pt x="30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7"/>
              <p:cNvSpPr/>
              <p:nvPr/>
            </p:nvSpPr>
            <p:spPr>
              <a:xfrm>
                <a:off x="7144440" y="3123922"/>
                <a:ext cx="46726" cy="56972"/>
              </a:xfrm>
              <a:custGeom>
                <a:avLst/>
                <a:gdLst/>
                <a:ahLst/>
                <a:cxnLst/>
                <a:rect l="l" t="t" r="r" b="b"/>
                <a:pathLst>
                  <a:path w="757" h="923" extrusionOk="0">
                    <a:moveTo>
                      <a:pt x="238" y="1"/>
                    </a:moveTo>
                    <a:lnTo>
                      <a:pt x="0" y="219"/>
                    </a:lnTo>
                    <a:lnTo>
                      <a:pt x="520" y="922"/>
                    </a:lnTo>
                    <a:cubicBezTo>
                      <a:pt x="603" y="853"/>
                      <a:pt x="682" y="780"/>
                      <a:pt x="757" y="704"/>
                    </a:cubicBezTo>
                    <a:lnTo>
                      <a:pt x="238"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7"/>
              <p:cNvSpPr/>
              <p:nvPr/>
            </p:nvSpPr>
            <p:spPr>
              <a:xfrm>
                <a:off x="7017656" y="3179660"/>
                <a:ext cx="43640" cy="44689"/>
              </a:xfrm>
              <a:custGeom>
                <a:avLst/>
                <a:gdLst/>
                <a:ahLst/>
                <a:cxnLst/>
                <a:rect l="l" t="t" r="r" b="b"/>
                <a:pathLst>
                  <a:path w="707" h="724" extrusionOk="0">
                    <a:moveTo>
                      <a:pt x="172" y="0"/>
                    </a:moveTo>
                    <a:lnTo>
                      <a:pt x="172" y="4"/>
                    </a:lnTo>
                    <a:lnTo>
                      <a:pt x="1" y="129"/>
                    </a:lnTo>
                    <a:lnTo>
                      <a:pt x="257" y="473"/>
                    </a:lnTo>
                    <a:cubicBezTo>
                      <a:pt x="288" y="514"/>
                      <a:pt x="322" y="551"/>
                      <a:pt x="365" y="584"/>
                    </a:cubicBezTo>
                    <a:cubicBezTo>
                      <a:pt x="379" y="594"/>
                      <a:pt x="394" y="605"/>
                      <a:pt x="410" y="615"/>
                    </a:cubicBezTo>
                    <a:cubicBezTo>
                      <a:pt x="483" y="662"/>
                      <a:pt x="568" y="696"/>
                      <a:pt x="668" y="717"/>
                    </a:cubicBezTo>
                    <a:cubicBezTo>
                      <a:pt x="680" y="720"/>
                      <a:pt x="694" y="722"/>
                      <a:pt x="706" y="723"/>
                    </a:cubicBezTo>
                    <a:lnTo>
                      <a:pt x="172"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7"/>
              <p:cNvSpPr/>
              <p:nvPr/>
            </p:nvSpPr>
            <p:spPr>
              <a:xfrm>
                <a:off x="7062098" y="3149661"/>
                <a:ext cx="57836" cy="69194"/>
              </a:xfrm>
              <a:custGeom>
                <a:avLst/>
                <a:gdLst/>
                <a:ahLst/>
                <a:cxnLst/>
                <a:rect l="l" t="t" r="r" b="b"/>
                <a:pathLst>
                  <a:path w="937" h="1121" extrusionOk="0">
                    <a:moveTo>
                      <a:pt x="155" y="0"/>
                    </a:moveTo>
                    <a:lnTo>
                      <a:pt x="0" y="68"/>
                    </a:lnTo>
                    <a:lnTo>
                      <a:pt x="780" y="1120"/>
                    </a:lnTo>
                    <a:cubicBezTo>
                      <a:pt x="832" y="1103"/>
                      <a:pt x="885" y="1084"/>
                      <a:pt x="937" y="1062"/>
                    </a:cubicBezTo>
                    <a:lnTo>
                      <a:pt x="155"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7"/>
              <p:cNvSpPr/>
              <p:nvPr/>
            </p:nvSpPr>
            <p:spPr>
              <a:xfrm>
                <a:off x="7087467" y="3147192"/>
                <a:ext cx="56725" cy="65490"/>
              </a:xfrm>
              <a:custGeom>
                <a:avLst/>
                <a:gdLst/>
                <a:ahLst/>
                <a:cxnLst/>
                <a:rect l="l" t="t" r="r" b="b"/>
                <a:pathLst>
                  <a:path w="919" h="1061" extrusionOk="0">
                    <a:moveTo>
                      <a:pt x="243" y="0"/>
                    </a:moveTo>
                    <a:lnTo>
                      <a:pt x="0" y="209"/>
                    </a:lnTo>
                    <a:lnTo>
                      <a:pt x="629" y="1060"/>
                    </a:lnTo>
                    <a:cubicBezTo>
                      <a:pt x="725" y="1015"/>
                      <a:pt x="823" y="966"/>
                      <a:pt x="918" y="913"/>
                    </a:cubicBezTo>
                    <a:lnTo>
                      <a:pt x="243"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7"/>
              <p:cNvSpPr/>
              <p:nvPr/>
            </p:nvSpPr>
            <p:spPr>
              <a:xfrm>
                <a:off x="7135675" y="3047074"/>
                <a:ext cx="95427" cy="107772"/>
              </a:xfrm>
              <a:custGeom>
                <a:avLst/>
                <a:gdLst/>
                <a:ahLst/>
                <a:cxnLst/>
                <a:rect l="l" t="t" r="r" b="b"/>
                <a:pathLst>
                  <a:path w="1546" h="1746" extrusionOk="0">
                    <a:moveTo>
                      <a:pt x="1181" y="1"/>
                    </a:moveTo>
                    <a:lnTo>
                      <a:pt x="1025" y="116"/>
                    </a:lnTo>
                    <a:cubicBezTo>
                      <a:pt x="1003" y="112"/>
                      <a:pt x="980" y="107"/>
                      <a:pt x="957" y="105"/>
                    </a:cubicBezTo>
                    <a:cubicBezTo>
                      <a:pt x="909" y="99"/>
                      <a:pt x="859" y="96"/>
                      <a:pt x="807" y="96"/>
                    </a:cubicBezTo>
                    <a:cubicBezTo>
                      <a:pt x="762" y="96"/>
                      <a:pt x="715" y="98"/>
                      <a:pt x="666" y="103"/>
                    </a:cubicBezTo>
                    <a:cubicBezTo>
                      <a:pt x="604" y="107"/>
                      <a:pt x="541" y="117"/>
                      <a:pt x="480" y="130"/>
                    </a:cubicBezTo>
                    <a:cubicBezTo>
                      <a:pt x="399" y="145"/>
                      <a:pt x="318" y="166"/>
                      <a:pt x="234" y="193"/>
                    </a:cubicBezTo>
                    <a:cubicBezTo>
                      <a:pt x="156" y="217"/>
                      <a:pt x="79" y="247"/>
                      <a:pt x="0" y="279"/>
                    </a:cubicBezTo>
                    <a:lnTo>
                      <a:pt x="1084" y="1746"/>
                    </a:lnTo>
                    <a:cubicBezTo>
                      <a:pt x="1116" y="1708"/>
                      <a:pt x="1146" y="1670"/>
                      <a:pt x="1174" y="1631"/>
                    </a:cubicBezTo>
                    <a:cubicBezTo>
                      <a:pt x="1204" y="1593"/>
                      <a:pt x="1230" y="1555"/>
                      <a:pt x="1256" y="1515"/>
                    </a:cubicBezTo>
                    <a:cubicBezTo>
                      <a:pt x="1293" y="1460"/>
                      <a:pt x="1327" y="1403"/>
                      <a:pt x="1358" y="1345"/>
                    </a:cubicBezTo>
                    <a:cubicBezTo>
                      <a:pt x="1383" y="1298"/>
                      <a:pt x="1405" y="1253"/>
                      <a:pt x="1425" y="1207"/>
                    </a:cubicBezTo>
                    <a:cubicBezTo>
                      <a:pt x="1442" y="1166"/>
                      <a:pt x="1458" y="1128"/>
                      <a:pt x="1472" y="1091"/>
                    </a:cubicBezTo>
                    <a:cubicBezTo>
                      <a:pt x="1484" y="1053"/>
                      <a:pt x="1496" y="1016"/>
                      <a:pt x="1505" y="980"/>
                    </a:cubicBezTo>
                    <a:cubicBezTo>
                      <a:pt x="1534" y="871"/>
                      <a:pt x="1545" y="770"/>
                      <a:pt x="1541" y="678"/>
                    </a:cubicBezTo>
                    <a:cubicBezTo>
                      <a:pt x="1539" y="658"/>
                      <a:pt x="1538" y="638"/>
                      <a:pt x="1536" y="618"/>
                    </a:cubicBezTo>
                    <a:cubicBezTo>
                      <a:pt x="1525" y="534"/>
                      <a:pt x="1500" y="458"/>
                      <a:pt x="1463" y="390"/>
                    </a:cubicBezTo>
                    <a:cubicBezTo>
                      <a:pt x="1451" y="369"/>
                      <a:pt x="1438" y="349"/>
                      <a:pt x="1423" y="330"/>
                    </a:cubicBezTo>
                    <a:lnTo>
                      <a:pt x="11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7"/>
              <p:cNvSpPr/>
              <p:nvPr/>
            </p:nvSpPr>
            <p:spPr>
              <a:xfrm>
                <a:off x="7196350" y="3047074"/>
                <a:ext cx="34628" cy="55676"/>
              </a:xfrm>
              <a:custGeom>
                <a:avLst/>
                <a:gdLst/>
                <a:ahLst/>
                <a:cxnLst/>
                <a:rect l="l" t="t" r="r" b="b"/>
                <a:pathLst>
                  <a:path w="561" h="902" extrusionOk="0">
                    <a:moveTo>
                      <a:pt x="198" y="1"/>
                    </a:moveTo>
                    <a:lnTo>
                      <a:pt x="42" y="116"/>
                    </a:lnTo>
                    <a:lnTo>
                      <a:pt x="38" y="116"/>
                    </a:lnTo>
                    <a:lnTo>
                      <a:pt x="0" y="174"/>
                    </a:lnTo>
                    <a:lnTo>
                      <a:pt x="539" y="902"/>
                    </a:lnTo>
                    <a:cubicBezTo>
                      <a:pt x="555" y="822"/>
                      <a:pt x="560" y="747"/>
                      <a:pt x="558" y="676"/>
                    </a:cubicBezTo>
                    <a:cubicBezTo>
                      <a:pt x="557" y="657"/>
                      <a:pt x="555" y="637"/>
                      <a:pt x="553" y="617"/>
                    </a:cubicBezTo>
                    <a:cubicBezTo>
                      <a:pt x="542" y="533"/>
                      <a:pt x="517" y="457"/>
                      <a:pt x="480" y="389"/>
                    </a:cubicBezTo>
                    <a:cubicBezTo>
                      <a:pt x="468" y="368"/>
                      <a:pt x="455" y="348"/>
                      <a:pt x="441" y="328"/>
                    </a:cubicBezTo>
                    <a:lnTo>
                      <a:pt x="198"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7"/>
              <p:cNvSpPr/>
              <p:nvPr/>
            </p:nvSpPr>
            <p:spPr>
              <a:xfrm>
                <a:off x="7010373" y="3029791"/>
                <a:ext cx="205112" cy="174497"/>
              </a:xfrm>
              <a:custGeom>
                <a:avLst/>
                <a:gdLst/>
                <a:ahLst/>
                <a:cxnLst/>
                <a:rect l="l" t="t" r="r" b="b"/>
                <a:pathLst>
                  <a:path w="3323" h="2827" extrusionOk="0">
                    <a:moveTo>
                      <a:pt x="2556" y="1"/>
                    </a:moveTo>
                    <a:cubicBezTo>
                      <a:pt x="2513" y="1"/>
                      <a:pt x="2468" y="3"/>
                      <a:pt x="2421" y="8"/>
                    </a:cubicBezTo>
                    <a:cubicBezTo>
                      <a:pt x="2360" y="13"/>
                      <a:pt x="2297" y="22"/>
                      <a:pt x="2236" y="34"/>
                    </a:cubicBezTo>
                    <a:cubicBezTo>
                      <a:pt x="2154" y="50"/>
                      <a:pt x="2073" y="71"/>
                      <a:pt x="1990" y="97"/>
                    </a:cubicBezTo>
                    <a:cubicBezTo>
                      <a:pt x="1434" y="273"/>
                      <a:pt x="855" y="670"/>
                      <a:pt x="465" y="1145"/>
                    </a:cubicBezTo>
                    <a:cubicBezTo>
                      <a:pt x="407" y="1214"/>
                      <a:pt x="353" y="1287"/>
                      <a:pt x="303" y="1361"/>
                    </a:cubicBezTo>
                    <a:cubicBezTo>
                      <a:pt x="263" y="1421"/>
                      <a:pt x="224" y="1483"/>
                      <a:pt x="191" y="1547"/>
                    </a:cubicBezTo>
                    <a:cubicBezTo>
                      <a:pt x="139" y="1645"/>
                      <a:pt x="98" y="1739"/>
                      <a:pt x="69" y="1826"/>
                    </a:cubicBezTo>
                    <a:cubicBezTo>
                      <a:pt x="33" y="1934"/>
                      <a:pt x="13" y="2035"/>
                      <a:pt x="8" y="2130"/>
                    </a:cubicBezTo>
                    <a:cubicBezTo>
                      <a:pt x="1" y="2269"/>
                      <a:pt x="27" y="2392"/>
                      <a:pt x="82" y="2495"/>
                    </a:cubicBezTo>
                    <a:cubicBezTo>
                      <a:pt x="119" y="2564"/>
                      <a:pt x="169" y="2622"/>
                      <a:pt x="232" y="2670"/>
                    </a:cubicBezTo>
                    <a:cubicBezTo>
                      <a:pt x="245" y="2681"/>
                      <a:pt x="260" y="2691"/>
                      <a:pt x="276" y="2702"/>
                    </a:cubicBezTo>
                    <a:cubicBezTo>
                      <a:pt x="349" y="2748"/>
                      <a:pt x="434" y="2783"/>
                      <a:pt x="534" y="2803"/>
                    </a:cubicBezTo>
                    <a:cubicBezTo>
                      <a:pt x="567" y="2810"/>
                      <a:pt x="603" y="2816"/>
                      <a:pt x="639" y="2819"/>
                    </a:cubicBezTo>
                    <a:cubicBezTo>
                      <a:pt x="675" y="2823"/>
                      <a:pt x="713" y="2826"/>
                      <a:pt x="752" y="2826"/>
                    </a:cubicBezTo>
                    <a:cubicBezTo>
                      <a:pt x="758" y="2826"/>
                      <a:pt x="764" y="2826"/>
                      <a:pt x="771" y="2826"/>
                    </a:cubicBezTo>
                    <a:cubicBezTo>
                      <a:pt x="814" y="2826"/>
                      <a:pt x="859" y="2823"/>
                      <a:pt x="905" y="2819"/>
                    </a:cubicBezTo>
                    <a:cubicBezTo>
                      <a:pt x="960" y="2814"/>
                      <a:pt x="1017" y="2806"/>
                      <a:pt x="1073" y="2796"/>
                    </a:cubicBezTo>
                    <a:cubicBezTo>
                      <a:pt x="1118" y="2787"/>
                      <a:pt x="1160" y="2779"/>
                      <a:pt x="1203" y="2766"/>
                    </a:cubicBezTo>
                    <a:cubicBezTo>
                      <a:pt x="1842" y="2606"/>
                      <a:pt x="2536" y="2130"/>
                      <a:pt x="2953" y="1567"/>
                    </a:cubicBezTo>
                    <a:cubicBezTo>
                      <a:pt x="2981" y="1529"/>
                      <a:pt x="3008" y="1490"/>
                      <a:pt x="3033" y="1451"/>
                    </a:cubicBezTo>
                    <a:cubicBezTo>
                      <a:pt x="3070" y="1395"/>
                      <a:pt x="3104" y="1339"/>
                      <a:pt x="3134" y="1281"/>
                    </a:cubicBezTo>
                    <a:cubicBezTo>
                      <a:pt x="3160" y="1234"/>
                      <a:pt x="3182" y="1188"/>
                      <a:pt x="3202" y="1142"/>
                    </a:cubicBezTo>
                    <a:cubicBezTo>
                      <a:pt x="3219" y="1103"/>
                      <a:pt x="3235" y="1065"/>
                      <a:pt x="3248" y="1026"/>
                    </a:cubicBezTo>
                    <a:cubicBezTo>
                      <a:pt x="3261" y="988"/>
                      <a:pt x="3273" y="951"/>
                      <a:pt x="3282" y="915"/>
                    </a:cubicBezTo>
                    <a:cubicBezTo>
                      <a:pt x="3312" y="807"/>
                      <a:pt x="3322" y="706"/>
                      <a:pt x="3318" y="613"/>
                    </a:cubicBezTo>
                    <a:cubicBezTo>
                      <a:pt x="3317" y="594"/>
                      <a:pt x="3315" y="574"/>
                      <a:pt x="3313" y="554"/>
                    </a:cubicBezTo>
                    <a:cubicBezTo>
                      <a:pt x="3302" y="470"/>
                      <a:pt x="3277" y="394"/>
                      <a:pt x="3240" y="326"/>
                    </a:cubicBezTo>
                    <a:cubicBezTo>
                      <a:pt x="3183" y="225"/>
                      <a:pt x="3096" y="143"/>
                      <a:pt x="2981" y="87"/>
                    </a:cubicBezTo>
                    <a:cubicBezTo>
                      <a:pt x="2903" y="49"/>
                      <a:pt x="2814" y="24"/>
                      <a:pt x="2712" y="11"/>
                    </a:cubicBezTo>
                    <a:cubicBezTo>
                      <a:pt x="2663" y="4"/>
                      <a:pt x="2611" y="1"/>
                      <a:pt x="2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7"/>
              <p:cNvSpPr/>
              <p:nvPr/>
            </p:nvSpPr>
            <p:spPr>
              <a:xfrm>
                <a:off x="7149501" y="3029977"/>
                <a:ext cx="65984" cy="103760"/>
              </a:xfrm>
              <a:custGeom>
                <a:avLst/>
                <a:gdLst/>
                <a:ahLst/>
                <a:cxnLst/>
                <a:rect l="l" t="t" r="r" b="b"/>
                <a:pathLst>
                  <a:path w="1069" h="1681" extrusionOk="0">
                    <a:moveTo>
                      <a:pt x="306" y="1"/>
                    </a:moveTo>
                    <a:cubicBezTo>
                      <a:pt x="262" y="1"/>
                      <a:pt x="215" y="3"/>
                      <a:pt x="167" y="8"/>
                    </a:cubicBezTo>
                    <a:cubicBezTo>
                      <a:pt x="114" y="13"/>
                      <a:pt x="58" y="22"/>
                      <a:pt x="1" y="32"/>
                    </a:cubicBezTo>
                    <a:lnTo>
                      <a:pt x="609" y="1681"/>
                    </a:lnTo>
                    <a:cubicBezTo>
                      <a:pt x="641" y="1643"/>
                      <a:pt x="671" y="1605"/>
                      <a:pt x="699" y="1567"/>
                    </a:cubicBezTo>
                    <a:cubicBezTo>
                      <a:pt x="727" y="1528"/>
                      <a:pt x="754" y="1490"/>
                      <a:pt x="779" y="1451"/>
                    </a:cubicBezTo>
                    <a:cubicBezTo>
                      <a:pt x="816" y="1395"/>
                      <a:pt x="850" y="1338"/>
                      <a:pt x="880" y="1280"/>
                    </a:cubicBezTo>
                    <a:cubicBezTo>
                      <a:pt x="906" y="1235"/>
                      <a:pt x="928" y="1188"/>
                      <a:pt x="948" y="1142"/>
                    </a:cubicBezTo>
                    <a:cubicBezTo>
                      <a:pt x="965" y="1103"/>
                      <a:pt x="981" y="1064"/>
                      <a:pt x="994" y="1026"/>
                    </a:cubicBezTo>
                    <a:cubicBezTo>
                      <a:pt x="1007" y="988"/>
                      <a:pt x="1019" y="951"/>
                      <a:pt x="1028" y="915"/>
                    </a:cubicBezTo>
                    <a:cubicBezTo>
                      <a:pt x="1058" y="807"/>
                      <a:pt x="1068" y="705"/>
                      <a:pt x="1064" y="613"/>
                    </a:cubicBezTo>
                    <a:cubicBezTo>
                      <a:pt x="1063" y="593"/>
                      <a:pt x="1061" y="573"/>
                      <a:pt x="1059" y="554"/>
                    </a:cubicBezTo>
                    <a:cubicBezTo>
                      <a:pt x="1048" y="470"/>
                      <a:pt x="1023" y="393"/>
                      <a:pt x="986" y="325"/>
                    </a:cubicBezTo>
                    <a:cubicBezTo>
                      <a:pt x="929" y="224"/>
                      <a:pt x="842" y="143"/>
                      <a:pt x="727" y="87"/>
                    </a:cubicBezTo>
                    <a:cubicBezTo>
                      <a:pt x="649" y="49"/>
                      <a:pt x="560" y="24"/>
                      <a:pt x="458" y="11"/>
                    </a:cubicBezTo>
                    <a:cubicBezTo>
                      <a:pt x="410" y="4"/>
                      <a:pt x="359" y="1"/>
                      <a:pt x="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7"/>
              <p:cNvSpPr/>
              <p:nvPr/>
            </p:nvSpPr>
            <p:spPr>
              <a:xfrm>
                <a:off x="7197955" y="3037322"/>
                <a:ext cx="17530" cy="44195"/>
              </a:xfrm>
              <a:custGeom>
                <a:avLst/>
                <a:gdLst/>
                <a:ahLst/>
                <a:cxnLst/>
                <a:rect l="l" t="t" r="r" b="b"/>
                <a:pathLst>
                  <a:path w="284" h="716" extrusionOk="0">
                    <a:moveTo>
                      <a:pt x="0" y="1"/>
                    </a:moveTo>
                    <a:lnTo>
                      <a:pt x="263" y="716"/>
                    </a:lnTo>
                    <a:cubicBezTo>
                      <a:pt x="278" y="638"/>
                      <a:pt x="283" y="564"/>
                      <a:pt x="280" y="495"/>
                    </a:cubicBezTo>
                    <a:cubicBezTo>
                      <a:pt x="279" y="475"/>
                      <a:pt x="278" y="456"/>
                      <a:pt x="275" y="436"/>
                    </a:cubicBezTo>
                    <a:cubicBezTo>
                      <a:pt x="264" y="352"/>
                      <a:pt x="239" y="275"/>
                      <a:pt x="202" y="208"/>
                    </a:cubicBezTo>
                    <a:cubicBezTo>
                      <a:pt x="154" y="124"/>
                      <a:pt x="88" y="53"/>
                      <a:pt x="0"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7"/>
              <p:cNvSpPr/>
              <p:nvPr/>
            </p:nvSpPr>
            <p:spPr>
              <a:xfrm>
                <a:off x="7117589" y="3035532"/>
                <a:ext cx="58021" cy="124376"/>
              </a:xfrm>
              <a:custGeom>
                <a:avLst/>
                <a:gdLst/>
                <a:ahLst/>
                <a:cxnLst/>
                <a:rect l="l" t="t" r="r" b="b"/>
                <a:pathLst>
                  <a:path w="940" h="2015" extrusionOk="0">
                    <a:moveTo>
                      <a:pt x="279" y="0"/>
                    </a:moveTo>
                    <a:cubicBezTo>
                      <a:pt x="270" y="2"/>
                      <a:pt x="262" y="4"/>
                      <a:pt x="253" y="8"/>
                    </a:cubicBezTo>
                    <a:cubicBezTo>
                      <a:pt x="169" y="34"/>
                      <a:pt x="85" y="66"/>
                      <a:pt x="1" y="102"/>
                    </a:cubicBezTo>
                    <a:lnTo>
                      <a:pt x="704" y="2015"/>
                    </a:lnTo>
                    <a:cubicBezTo>
                      <a:pt x="787" y="1944"/>
                      <a:pt x="866" y="1872"/>
                      <a:pt x="940" y="1796"/>
                    </a:cubicBezTo>
                    <a:lnTo>
                      <a:pt x="27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7"/>
              <p:cNvSpPr/>
              <p:nvPr/>
            </p:nvSpPr>
            <p:spPr>
              <a:xfrm>
                <a:off x="7067098" y="3060407"/>
                <a:ext cx="61602" cy="131166"/>
              </a:xfrm>
              <a:custGeom>
                <a:avLst/>
                <a:gdLst/>
                <a:ahLst/>
                <a:cxnLst/>
                <a:rect l="l" t="t" r="r" b="b"/>
                <a:pathLst>
                  <a:path w="998" h="2125" extrusionOk="0">
                    <a:moveTo>
                      <a:pt x="269" y="0"/>
                    </a:moveTo>
                    <a:cubicBezTo>
                      <a:pt x="178" y="62"/>
                      <a:pt x="86" y="130"/>
                      <a:pt x="0" y="200"/>
                    </a:cubicBezTo>
                    <a:lnTo>
                      <a:pt x="707" y="2124"/>
                    </a:lnTo>
                    <a:cubicBezTo>
                      <a:pt x="805" y="2081"/>
                      <a:pt x="901" y="2032"/>
                      <a:pt x="997" y="1978"/>
                    </a:cubicBezTo>
                    <a:lnTo>
                      <a:pt x="26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7"/>
              <p:cNvSpPr/>
              <p:nvPr/>
            </p:nvSpPr>
            <p:spPr>
              <a:xfrm>
                <a:off x="7053272" y="3077381"/>
                <a:ext cx="51232" cy="120364"/>
              </a:xfrm>
              <a:custGeom>
                <a:avLst/>
                <a:gdLst/>
                <a:ahLst/>
                <a:cxnLst/>
                <a:rect l="l" t="t" r="r" b="b"/>
                <a:pathLst>
                  <a:path w="830" h="1950" extrusionOk="0">
                    <a:moveTo>
                      <a:pt x="135" y="0"/>
                    </a:moveTo>
                    <a:cubicBezTo>
                      <a:pt x="88" y="42"/>
                      <a:pt x="44" y="83"/>
                      <a:pt x="1" y="125"/>
                    </a:cubicBezTo>
                    <a:lnTo>
                      <a:pt x="672" y="1950"/>
                    </a:lnTo>
                    <a:cubicBezTo>
                      <a:pt x="724" y="1933"/>
                      <a:pt x="777" y="1913"/>
                      <a:pt x="830" y="1892"/>
                    </a:cubicBezTo>
                    <a:lnTo>
                      <a:pt x="135"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7"/>
              <p:cNvSpPr/>
              <p:nvPr/>
            </p:nvSpPr>
            <p:spPr>
              <a:xfrm>
                <a:off x="7010311" y="3131206"/>
                <a:ext cx="35368" cy="72157"/>
              </a:xfrm>
              <a:custGeom>
                <a:avLst/>
                <a:gdLst/>
                <a:ahLst/>
                <a:cxnLst/>
                <a:rect l="l" t="t" r="r" b="b"/>
                <a:pathLst>
                  <a:path w="573" h="1169" extrusionOk="0">
                    <a:moveTo>
                      <a:pt x="144" y="1"/>
                    </a:moveTo>
                    <a:cubicBezTo>
                      <a:pt x="132" y="27"/>
                      <a:pt x="120" y="51"/>
                      <a:pt x="109" y="77"/>
                    </a:cubicBezTo>
                    <a:cubicBezTo>
                      <a:pt x="106" y="85"/>
                      <a:pt x="103" y="94"/>
                      <a:pt x="99" y="102"/>
                    </a:cubicBezTo>
                    <a:cubicBezTo>
                      <a:pt x="95" y="111"/>
                      <a:pt x="92" y="119"/>
                      <a:pt x="88" y="128"/>
                    </a:cubicBezTo>
                    <a:cubicBezTo>
                      <a:pt x="82" y="146"/>
                      <a:pt x="74" y="166"/>
                      <a:pt x="69" y="185"/>
                    </a:cubicBezTo>
                    <a:cubicBezTo>
                      <a:pt x="33" y="292"/>
                      <a:pt x="13" y="393"/>
                      <a:pt x="8" y="488"/>
                    </a:cubicBezTo>
                    <a:cubicBezTo>
                      <a:pt x="1" y="628"/>
                      <a:pt x="27" y="751"/>
                      <a:pt x="82" y="853"/>
                    </a:cubicBezTo>
                    <a:cubicBezTo>
                      <a:pt x="119" y="922"/>
                      <a:pt x="168" y="980"/>
                      <a:pt x="230" y="1029"/>
                    </a:cubicBezTo>
                    <a:cubicBezTo>
                      <a:pt x="245" y="1040"/>
                      <a:pt x="260" y="1050"/>
                      <a:pt x="276" y="1061"/>
                    </a:cubicBezTo>
                    <a:cubicBezTo>
                      <a:pt x="349" y="1106"/>
                      <a:pt x="434" y="1141"/>
                      <a:pt x="534" y="1162"/>
                    </a:cubicBezTo>
                    <a:cubicBezTo>
                      <a:pt x="546" y="1164"/>
                      <a:pt x="560" y="1167"/>
                      <a:pt x="572" y="1168"/>
                    </a:cubicBezTo>
                    <a:lnTo>
                      <a:pt x="144"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7"/>
              <p:cNvSpPr/>
              <p:nvPr/>
            </p:nvSpPr>
            <p:spPr>
              <a:xfrm>
                <a:off x="7027039" y="3052259"/>
                <a:ext cx="172028" cy="129869"/>
              </a:xfrm>
              <a:custGeom>
                <a:avLst/>
                <a:gdLst/>
                <a:ahLst/>
                <a:cxnLst/>
                <a:rect l="l" t="t" r="r" b="b"/>
                <a:pathLst>
                  <a:path w="2787" h="2104" extrusionOk="0">
                    <a:moveTo>
                      <a:pt x="2062" y="0"/>
                    </a:moveTo>
                    <a:cubicBezTo>
                      <a:pt x="2030" y="0"/>
                      <a:pt x="1998" y="1"/>
                      <a:pt x="1964" y="4"/>
                    </a:cubicBezTo>
                    <a:cubicBezTo>
                      <a:pt x="1939" y="7"/>
                      <a:pt x="1914" y="10"/>
                      <a:pt x="1889" y="14"/>
                    </a:cubicBezTo>
                    <a:cubicBezTo>
                      <a:pt x="1298" y="99"/>
                      <a:pt x="601" y="591"/>
                      <a:pt x="299" y="1146"/>
                    </a:cubicBezTo>
                    <a:cubicBezTo>
                      <a:pt x="1" y="1694"/>
                      <a:pt x="195" y="2104"/>
                      <a:pt x="730" y="2104"/>
                    </a:cubicBezTo>
                    <a:cubicBezTo>
                      <a:pt x="738" y="2104"/>
                      <a:pt x="745" y="2104"/>
                      <a:pt x="753" y="2104"/>
                    </a:cubicBezTo>
                    <a:cubicBezTo>
                      <a:pt x="776" y="2104"/>
                      <a:pt x="800" y="2102"/>
                      <a:pt x="824" y="2099"/>
                    </a:cubicBezTo>
                    <a:cubicBezTo>
                      <a:pt x="1429" y="2047"/>
                      <a:pt x="2174" y="1536"/>
                      <a:pt x="2489" y="958"/>
                    </a:cubicBezTo>
                    <a:cubicBezTo>
                      <a:pt x="2787" y="411"/>
                      <a:pt x="2594" y="0"/>
                      <a:pt x="2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7"/>
              <p:cNvSpPr/>
              <p:nvPr/>
            </p:nvSpPr>
            <p:spPr>
              <a:xfrm>
                <a:off x="7047924" y="3055100"/>
                <a:ext cx="138378" cy="112531"/>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7"/>
              <p:cNvSpPr/>
              <p:nvPr/>
            </p:nvSpPr>
            <p:spPr>
              <a:xfrm>
                <a:off x="7047924" y="3055100"/>
                <a:ext cx="138378" cy="112974"/>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7"/>
              <p:cNvSpPr/>
              <p:nvPr/>
            </p:nvSpPr>
            <p:spPr>
              <a:xfrm>
                <a:off x="7045248" y="3063185"/>
                <a:ext cx="141042" cy="116105"/>
              </a:xfrm>
              <a:custGeom>
                <a:avLst/>
                <a:gdLst/>
                <a:ahLst/>
                <a:cxnLst/>
                <a:rect l="l" t="t" r="r" b="b"/>
                <a:pathLst>
                  <a:path w="2285" h="1881" extrusionOk="0">
                    <a:moveTo>
                      <a:pt x="1825" y="0"/>
                    </a:moveTo>
                    <a:cubicBezTo>
                      <a:pt x="1796" y="0"/>
                      <a:pt x="1767" y="1"/>
                      <a:pt x="1736" y="4"/>
                    </a:cubicBezTo>
                    <a:cubicBezTo>
                      <a:pt x="1717" y="6"/>
                      <a:pt x="1698" y="8"/>
                      <a:pt x="1679" y="11"/>
                    </a:cubicBezTo>
                    <a:cubicBezTo>
                      <a:pt x="1674" y="12"/>
                      <a:pt x="1670" y="12"/>
                      <a:pt x="1664" y="13"/>
                    </a:cubicBezTo>
                    <a:cubicBezTo>
                      <a:pt x="1122" y="91"/>
                      <a:pt x="481" y="533"/>
                      <a:pt x="178" y="1040"/>
                    </a:cubicBezTo>
                    <a:cubicBezTo>
                      <a:pt x="168" y="1057"/>
                      <a:pt x="157" y="1076"/>
                      <a:pt x="148" y="1094"/>
                    </a:cubicBezTo>
                    <a:cubicBezTo>
                      <a:pt x="88" y="1204"/>
                      <a:pt x="48" y="1308"/>
                      <a:pt x="28" y="1404"/>
                    </a:cubicBezTo>
                    <a:cubicBezTo>
                      <a:pt x="1" y="1537"/>
                      <a:pt x="11" y="1654"/>
                      <a:pt x="55" y="1749"/>
                    </a:cubicBezTo>
                    <a:cubicBezTo>
                      <a:pt x="70" y="1763"/>
                      <a:pt x="86" y="1776"/>
                      <a:pt x="103" y="1788"/>
                    </a:cubicBezTo>
                    <a:cubicBezTo>
                      <a:pt x="194" y="1848"/>
                      <a:pt x="313" y="1880"/>
                      <a:pt x="459" y="1880"/>
                    </a:cubicBezTo>
                    <a:cubicBezTo>
                      <a:pt x="461" y="1880"/>
                      <a:pt x="464" y="1880"/>
                      <a:pt x="466" y="1880"/>
                    </a:cubicBezTo>
                    <a:lnTo>
                      <a:pt x="485" y="1880"/>
                    </a:lnTo>
                    <a:cubicBezTo>
                      <a:pt x="507" y="1880"/>
                      <a:pt x="529" y="1879"/>
                      <a:pt x="554" y="1876"/>
                    </a:cubicBezTo>
                    <a:cubicBezTo>
                      <a:pt x="581" y="1874"/>
                      <a:pt x="609" y="1871"/>
                      <a:pt x="638" y="1865"/>
                    </a:cubicBezTo>
                    <a:cubicBezTo>
                      <a:pt x="697" y="1857"/>
                      <a:pt x="757" y="1843"/>
                      <a:pt x="818" y="1826"/>
                    </a:cubicBezTo>
                    <a:cubicBezTo>
                      <a:pt x="1245" y="1705"/>
                      <a:pt x="1696" y="1395"/>
                      <a:pt x="1985" y="1026"/>
                    </a:cubicBezTo>
                    <a:cubicBezTo>
                      <a:pt x="2026" y="973"/>
                      <a:pt x="2064" y="919"/>
                      <a:pt x="2099" y="863"/>
                    </a:cubicBezTo>
                    <a:cubicBezTo>
                      <a:pt x="2115" y="837"/>
                      <a:pt x="2131" y="811"/>
                      <a:pt x="2144" y="784"/>
                    </a:cubicBezTo>
                    <a:cubicBezTo>
                      <a:pt x="2160" y="756"/>
                      <a:pt x="2175" y="726"/>
                      <a:pt x="2187" y="699"/>
                    </a:cubicBezTo>
                    <a:cubicBezTo>
                      <a:pt x="2255" y="550"/>
                      <a:pt x="2285" y="414"/>
                      <a:pt x="2276" y="297"/>
                    </a:cubicBezTo>
                    <a:cubicBezTo>
                      <a:pt x="2273" y="236"/>
                      <a:pt x="2259" y="180"/>
                      <a:pt x="2236" y="130"/>
                    </a:cubicBezTo>
                    <a:cubicBezTo>
                      <a:pt x="2184" y="83"/>
                      <a:pt x="2118" y="47"/>
                      <a:pt x="2038" y="27"/>
                    </a:cubicBezTo>
                    <a:cubicBezTo>
                      <a:pt x="1975" y="9"/>
                      <a:pt x="1904" y="0"/>
                      <a:pt x="1825"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7"/>
              <p:cNvSpPr/>
              <p:nvPr/>
            </p:nvSpPr>
            <p:spPr>
              <a:xfrm>
                <a:off x="7027347" y="3050037"/>
                <a:ext cx="189496" cy="154683"/>
              </a:xfrm>
              <a:custGeom>
                <a:avLst/>
                <a:gdLst/>
                <a:ahLst/>
                <a:cxnLst/>
                <a:rect l="l" t="t" r="r" b="b"/>
                <a:pathLst>
                  <a:path w="3070" h="2506" extrusionOk="0">
                    <a:moveTo>
                      <a:pt x="1" y="2376"/>
                    </a:moveTo>
                    <a:lnTo>
                      <a:pt x="1" y="2376"/>
                    </a:lnTo>
                    <a:cubicBezTo>
                      <a:pt x="32" y="2393"/>
                      <a:pt x="64" y="2409"/>
                      <a:pt x="97" y="2422"/>
                    </a:cubicBezTo>
                    <a:lnTo>
                      <a:pt x="97" y="2422"/>
                    </a:lnTo>
                    <a:cubicBezTo>
                      <a:pt x="64" y="2409"/>
                      <a:pt x="32" y="2393"/>
                      <a:pt x="1" y="2376"/>
                    </a:cubicBezTo>
                    <a:close/>
                    <a:moveTo>
                      <a:pt x="2966" y="0"/>
                    </a:moveTo>
                    <a:lnTo>
                      <a:pt x="2966" y="0"/>
                    </a:lnTo>
                    <a:cubicBezTo>
                      <a:pt x="3064" y="180"/>
                      <a:pt x="3055" y="394"/>
                      <a:pt x="3002" y="589"/>
                    </a:cubicBezTo>
                    <a:lnTo>
                      <a:pt x="3002" y="588"/>
                    </a:lnTo>
                    <a:cubicBezTo>
                      <a:pt x="2790" y="1279"/>
                      <a:pt x="2185" y="1840"/>
                      <a:pt x="1516" y="2202"/>
                    </a:cubicBezTo>
                    <a:cubicBezTo>
                      <a:pt x="1214" y="2352"/>
                      <a:pt x="843" y="2495"/>
                      <a:pt x="493" y="2495"/>
                    </a:cubicBezTo>
                    <a:cubicBezTo>
                      <a:pt x="356" y="2495"/>
                      <a:pt x="222" y="2474"/>
                      <a:pt x="97" y="2422"/>
                    </a:cubicBezTo>
                    <a:lnTo>
                      <a:pt x="97" y="2422"/>
                    </a:lnTo>
                    <a:cubicBezTo>
                      <a:pt x="236" y="2480"/>
                      <a:pt x="382" y="2505"/>
                      <a:pt x="531" y="2505"/>
                    </a:cubicBezTo>
                    <a:cubicBezTo>
                      <a:pt x="1009" y="2505"/>
                      <a:pt x="1516" y="2248"/>
                      <a:pt x="1894" y="1999"/>
                    </a:cubicBezTo>
                    <a:cubicBezTo>
                      <a:pt x="2404" y="1644"/>
                      <a:pt x="2854" y="1163"/>
                      <a:pt x="3016" y="591"/>
                    </a:cubicBezTo>
                    <a:lnTo>
                      <a:pt x="3016" y="593"/>
                    </a:lnTo>
                    <a:cubicBezTo>
                      <a:pt x="3066" y="396"/>
                      <a:pt x="3069" y="180"/>
                      <a:pt x="2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7"/>
              <p:cNvSpPr/>
              <p:nvPr/>
            </p:nvSpPr>
            <p:spPr>
              <a:xfrm>
                <a:off x="7061173" y="3130959"/>
                <a:ext cx="34381" cy="16727"/>
              </a:xfrm>
              <a:custGeom>
                <a:avLst/>
                <a:gdLst/>
                <a:ahLst/>
                <a:cxnLst/>
                <a:rect l="l" t="t" r="r" b="b"/>
                <a:pathLst>
                  <a:path w="557" h="271" extrusionOk="0">
                    <a:moveTo>
                      <a:pt x="449" y="0"/>
                    </a:moveTo>
                    <a:lnTo>
                      <a:pt x="0" y="111"/>
                    </a:lnTo>
                    <a:lnTo>
                      <a:pt x="108" y="271"/>
                    </a:lnTo>
                    <a:lnTo>
                      <a:pt x="556" y="160"/>
                    </a:lnTo>
                    <a:lnTo>
                      <a:pt x="44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7"/>
              <p:cNvSpPr/>
              <p:nvPr/>
            </p:nvSpPr>
            <p:spPr>
              <a:xfrm>
                <a:off x="7078209" y="3114787"/>
                <a:ext cx="39936" cy="18826"/>
              </a:xfrm>
              <a:custGeom>
                <a:avLst/>
                <a:gdLst/>
                <a:ahLst/>
                <a:cxnLst/>
                <a:rect l="l" t="t" r="r" b="b"/>
                <a:pathLst>
                  <a:path w="647" h="305" extrusionOk="0">
                    <a:moveTo>
                      <a:pt x="25" y="0"/>
                    </a:moveTo>
                    <a:cubicBezTo>
                      <a:pt x="17" y="0"/>
                      <a:pt x="9" y="1"/>
                      <a:pt x="1" y="1"/>
                    </a:cubicBezTo>
                    <a:lnTo>
                      <a:pt x="108" y="159"/>
                    </a:lnTo>
                    <a:cubicBezTo>
                      <a:pt x="158" y="252"/>
                      <a:pt x="321" y="274"/>
                      <a:pt x="462" y="293"/>
                    </a:cubicBezTo>
                    <a:cubicBezTo>
                      <a:pt x="495" y="296"/>
                      <a:pt x="526" y="300"/>
                      <a:pt x="553" y="305"/>
                    </a:cubicBezTo>
                    <a:cubicBezTo>
                      <a:pt x="572" y="290"/>
                      <a:pt x="585" y="274"/>
                      <a:pt x="596" y="257"/>
                    </a:cubicBezTo>
                    <a:cubicBezTo>
                      <a:pt x="646" y="169"/>
                      <a:pt x="553" y="157"/>
                      <a:pt x="354" y="133"/>
                    </a:cubicBezTo>
                    <a:cubicBezTo>
                      <a:pt x="289" y="125"/>
                      <a:pt x="216" y="115"/>
                      <a:pt x="154" y="98"/>
                    </a:cubicBezTo>
                    <a:cubicBezTo>
                      <a:pt x="173" y="53"/>
                      <a:pt x="165" y="0"/>
                      <a:pt x="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7"/>
              <p:cNvSpPr/>
              <p:nvPr/>
            </p:nvSpPr>
            <p:spPr>
              <a:xfrm>
                <a:off x="7142958" y="3064543"/>
                <a:ext cx="13086" cy="20987"/>
              </a:xfrm>
              <a:custGeom>
                <a:avLst/>
                <a:gdLst/>
                <a:ahLst/>
                <a:cxnLst/>
                <a:rect l="l" t="t" r="r" b="b"/>
                <a:pathLst>
                  <a:path w="212" h="340" extrusionOk="0">
                    <a:moveTo>
                      <a:pt x="101" y="1"/>
                    </a:moveTo>
                    <a:lnTo>
                      <a:pt x="0" y="180"/>
                    </a:lnTo>
                    <a:lnTo>
                      <a:pt x="110" y="339"/>
                    </a:lnTo>
                    <a:lnTo>
                      <a:pt x="211" y="160"/>
                    </a:lnTo>
                    <a:lnTo>
                      <a:pt x="1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7"/>
              <p:cNvSpPr/>
              <p:nvPr/>
            </p:nvSpPr>
            <p:spPr>
              <a:xfrm>
                <a:off x="7106108" y="3091763"/>
                <a:ext cx="29505" cy="14444"/>
              </a:xfrm>
              <a:custGeom>
                <a:avLst/>
                <a:gdLst/>
                <a:ahLst/>
                <a:cxnLst/>
                <a:rect l="l" t="t" r="r" b="b"/>
                <a:pathLst>
                  <a:path w="478" h="234" extrusionOk="0">
                    <a:moveTo>
                      <a:pt x="323" y="0"/>
                    </a:moveTo>
                    <a:cubicBezTo>
                      <a:pt x="312" y="0"/>
                      <a:pt x="300" y="1"/>
                      <a:pt x="287" y="2"/>
                    </a:cubicBezTo>
                    <a:cubicBezTo>
                      <a:pt x="178" y="9"/>
                      <a:pt x="87" y="47"/>
                      <a:pt x="47" y="119"/>
                    </a:cubicBezTo>
                    <a:cubicBezTo>
                      <a:pt x="0" y="199"/>
                      <a:pt x="78" y="219"/>
                      <a:pt x="192" y="234"/>
                    </a:cubicBezTo>
                    <a:cubicBezTo>
                      <a:pt x="240" y="191"/>
                      <a:pt x="313" y="167"/>
                      <a:pt x="396" y="161"/>
                    </a:cubicBezTo>
                    <a:cubicBezTo>
                      <a:pt x="410" y="159"/>
                      <a:pt x="423" y="159"/>
                      <a:pt x="436" y="159"/>
                    </a:cubicBezTo>
                    <a:cubicBezTo>
                      <a:pt x="450" y="159"/>
                      <a:pt x="463" y="160"/>
                      <a:pt x="475" y="162"/>
                    </a:cubicBezTo>
                    <a:lnTo>
                      <a:pt x="456" y="134"/>
                    </a:lnTo>
                    <a:cubicBezTo>
                      <a:pt x="477" y="76"/>
                      <a:pt x="464" y="0"/>
                      <a:pt x="3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7"/>
              <p:cNvSpPr/>
              <p:nvPr/>
            </p:nvSpPr>
            <p:spPr>
              <a:xfrm>
                <a:off x="7158698" y="3082443"/>
                <a:ext cx="12530" cy="20369"/>
              </a:xfrm>
              <a:custGeom>
                <a:avLst/>
                <a:gdLst/>
                <a:ahLst/>
                <a:cxnLst/>
                <a:rect l="l" t="t" r="r" b="b"/>
                <a:pathLst>
                  <a:path w="203" h="330" extrusionOk="0">
                    <a:moveTo>
                      <a:pt x="57" y="1"/>
                    </a:moveTo>
                    <a:lnTo>
                      <a:pt x="57" y="1"/>
                    </a:lnTo>
                    <a:lnTo>
                      <a:pt x="57" y="1"/>
                    </a:lnTo>
                    <a:cubicBezTo>
                      <a:pt x="57" y="1"/>
                      <a:pt x="57" y="1"/>
                      <a:pt x="57" y="1"/>
                    </a:cubicBezTo>
                    <a:close/>
                    <a:moveTo>
                      <a:pt x="57" y="1"/>
                    </a:moveTo>
                    <a:lnTo>
                      <a:pt x="57" y="1"/>
                    </a:lnTo>
                    <a:cubicBezTo>
                      <a:pt x="57" y="3"/>
                      <a:pt x="0" y="46"/>
                      <a:pt x="31" y="98"/>
                    </a:cubicBezTo>
                    <a:cubicBezTo>
                      <a:pt x="42" y="117"/>
                      <a:pt x="61" y="128"/>
                      <a:pt x="82" y="138"/>
                    </a:cubicBezTo>
                    <a:cubicBezTo>
                      <a:pt x="81" y="148"/>
                      <a:pt x="77" y="159"/>
                      <a:pt x="73" y="170"/>
                    </a:cubicBezTo>
                    <a:lnTo>
                      <a:pt x="182" y="330"/>
                    </a:lnTo>
                    <a:cubicBezTo>
                      <a:pt x="203" y="258"/>
                      <a:pt x="195" y="202"/>
                      <a:pt x="166" y="160"/>
                    </a:cubicBezTo>
                    <a:lnTo>
                      <a:pt x="5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7"/>
              <p:cNvSpPr/>
              <p:nvPr/>
            </p:nvSpPr>
            <p:spPr>
              <a:xfrm>
                <a:off x="7108022" y="3124169"/>
                <a:ext cx="44380" cy="37776"/>
              </a:xfrm>
              <a:custGeom>
                <a:avLst/>
                <a:gdLst/>
                <a:ahLst/>
                <a:cxnLst/>
                <a:rect l="l" t="t" r="r" b="b"/>
                <a:pathLst>
                  <a:path w="719" h="612" extrusionOk="0">
                    <a:moveTo>
                      <a:pt x="694" y="1"/>
                    </a:moveTo>
                    <a:lnTo>
                      <a:pt x="694" y="1"/>
                    </a:lnTo>
                    <a:cubicBezTo>
                      <a:pt x="713" y="37"/>
                      <a:pt x="712" y="79"/>
                      <a:pt x="699" y="117"/>
                    </a:cubicBezTo>
                    <a:cubicBezTo>
                      <a:pt x="687" y="157"/>
                      <a:pt x="667" y="194"/>
                      <a:pt x="645" y="228"/>
                    </a:cubicBezTo>
                    <a:cubicBezTo>
                      <a:pt x="602" y="299"/>
                      <a:pt x="543" y="359"/>
                      <a:pt x="474" y="411"/>
                    </a:cubicBezTo>
                    <a:cubicBezTo>
                      <a:pt x="337" y="513"/>
                      <a:pt x="170" y="574"/>
                      <a:pt x="1" y="612"/>
                    </a:cubicBezTo>
                    <a:cubicBezTo>
                      <a:pt x="86" y="601"/>
                      <a:pt x="172" y="580"/>
                      <a:pt x="254" y="550"/>
                    </a:cubicBezTo>
                    <a:cubicBezTo>
                      <a:pt x="336" y="521"/>
                      <a:pt x="414" y="479"/>
                      <a:pt x="486" y="427"/>
                    </a:cubicBezTo>
                    <a:cubicBezTo>
                      <a:pt x="555" y="373"/>
                      <a:pt x="616" y="310"/>
                      <a:pt x="658" y="236"/>
                    </a:cubicBezTo>
                    <a:cubicBezTo>
                      <a:pt x="681" y="199"/>
                      <a:pt x="699" y="160"/>
                      <a:pt x="709" y="120"/>
                    </a:cubicBezTo>
                    <a:cubicBezTo>
                      <a:pt x="718" y="79"/>
                      <a:pt x="716" y="36"/>
                      <a:pt x="6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7"/>
              <p:cNvSpPr/>
              <p:nvPr/>
            </p:nvSpPr>
            <p:spPr>
              <a:xfrm>
                <a:off x="7126725" y="3064975"/>
                <a:ext cx="27344" cy="34628"/>
              </a:xfrm>
              <a:custGeom>
                <a:avLst/>
                <a:gdLst/>
                <a:ahLst/>
                <a:cxnLst/>
                <a:rect l="l" t="t" r="r" b="b"/>
                <a:pathLst>
                  <a:path w="443" h="561" extrusionOk="0">
                    <a:moveTo>
                      <a:pt x="284" y="1"/>
                    </a:moveTo>
                    <a:lnTo>
                      <a:pt x="36" y="20"/>
                    </a:lnTo>
                    <a:lnTo>
                      <a:pt x="1" y="84"/>
                    </a:lnTo>
                    <a:lnTo>
                      <a:pt x="156" y="560"/>
                    </a:lnTo>
                    <a:lnTo>
                      <a:pt x="442" y="490"/>
                    </a:lnTo>
                    <a:lnTo>
                      <a:pt x="342" y="179"/>
                    </a:lnTo>
                    <a:cubicBezTo>
                      <a:pt x="317" y="177"/>
                      <a:pt x="291" y="174"/>
                      <a:pt x="263" y="174"/>
                    </a:cubicBezTo>
                    <a:lnTo>
                      <a:pt x="312" y="89"/>
                    </a:lnTo>
                    <a:lnTo>
                      <a:pt x="2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7"/>
              <p:cNvSpPr/>
              <p:nvPr/>
            </p:nvSpPr>
            <p:spPr>
              <a:xfrm>
                <a:off x="7077838" y="3088739"/>
                <a:ext cx="26110" cy="34751"/>
              </a:xfrm>
              <a:custGeom>
                <a:avLst/>
                <a:gdLst/>
                <a:ahLst/>
                <a:cxnLst/>
                <a:rect l="l" t="t" r="r" b="b"/>
                <a:pathLst>
                  <a:path w="423" h="563" extrusionOk="0">
                    <a:moveTo>
                      <a:pt x="242" y="1"/>
                    </a:moveTo>
                    <a:cubicBezTo>
                      <a:pt x="154" y="62"/>
                      <a:pt x="83" y="136"/>
                      <a:pt x="35" y="221"/>
                    </a:cubicBezTo>
                    <a:cubicBezTo>
                      <a:pt x="19" y="249"/>
                      <a:pt x="9" y="274"/>
                      <a:pt x="0" y="298"/>
                    </a:cubicBezTo>
                    <a:lnTo>
                      <a:pt x="57" y="476"/>
                    </a:lnTo>
                    <a:cubicBezTo>
                      <a:pt x="70" y="485"/>
                      <a:pt x="85" y="491"/>
                      <a:pt x="100" y="499"/>
                    </a:cubicBezTo>
                    <a:cubicBezTo>
                      <a:pt x="172" y="530"/>
                      <a:pt x="269" y="543"/>
                      <a:pt x="358" y="554"/>
                    </a:cubicBezTo>
                    <a:cubicBezTo>
                      <a:pt x="381" y="557"/>
                      <a:pt x="402" y="559"/>
                      <a:pt x="422" y="562"/>
                    </a:cubicBezTo>
                    <a:lnTo>
                      <a:pt x="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7"/>
              <p:cNvSpPr/>
              <p:nvPr/>
            </p:nvSpPr>
            <p:spPr>
              <a:xfrm>
                <a:off x="7085677" y="3130959"/>
                <a:ext cx="26727" cy="31233"/>
              </a:xfrm>
              <a:custGeom>
                <a:avLst/>
                <a:gdLst/>
                <a:ahLst/>
                <a:cxnLst/>
                <a:rect l="l" t="t" r="r" b="b"/>
                <a:pathLst>
                  <a:path w="433" h="506" extrusionOk="0">
                    <a:moveTo>
                      <a:pt x="52" y="0"/>
                    </a:moveTo>
                    <a:lnTo>
                      <a:pt x="1" y="12"/>
                    </a:lnTo>
                    <a:lnTo>
                      <a:pt x="160" y="506"/>
                    </a:lnTo>
                    <a:lnTo>
                      <a:pt x="254" y="340"/>
                    </a:lnTo>
                    <a:cubicBezTo>
                      <a:pt x="316" y="330"/>
                      <a:pt x="375" y="316"/>
                      <a:pt x="432" y="297"/>
                    </a:cubicBezTo>
                    <a:lnTo>
                      <a:pt x="362" y="81"/>
                    </a:lnTo>
                    <a:cubicBezTo>
                      <a:pt x="326" y="94"/>
                      <a:pt x="283" y="105"/>
                      <a:pt x="230" y="108"/>
                    </a:cubicBezTo>
                    <a:cubicBezTo>
                      <a:pt x="213" y="110"/>
                      <a:pt x="198" y="110"/>
                      <a:pt x="183" y="110"/>
                    </a:cubicBezTo>
                    <a:cubicBezTo>
                      <a:pt x="72" y="110"/>
                      <a:pt x="32" y="68"/>
                      <a:pt x="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7"/>
              <p:cNvSpPr/>
              <p:nvPr/>
            </p:nvSpPr>
            <p:spPr>
              <a:xfrm>
                <a:off x="7069012" y="3133243"/>
                <a:ext cx="19937" cy="31109"/>
              </a:xfrm>
              <a:custGeom>
                <a:avLst/>
                <a:gdLst/>
                <a:ahLst/>
                <a:cxnLst/>
                <a:rect l="l" t="t" r="r" b="b"/>
                <a:pathLst>
                  <a:path w="323" h="504" extrusionOk="0">
                    <a:moveTo>
                      <a:pt x="164" y="0"/>
                    </a:moveTo>
                    <a:lnTo>
                      <a:pt x="1" y="42"/>
                    </a:lnTo>
                    <a:lnTo>
                      <a:pt x="92" y="319"/>
                    </a:lnTo>
                    <a:cubicBezTo>
                      <a:pt x="122" y="324"/>
                      <a:pt x="155" y="328"/>
                      <a:pt x="192" y="330"/>
                    </a:cubicBezTo>
                    <a:lnTo>
                      <a:pt x="131" y="438"/>
                    </a:lnTo>
                    <a:lnTo>
                      <a:pt x="152" y="504"/>
                    </a:lnTo>
                    <a:lnTo>
                      <a:pt x="297" y="492"/>
                    </a:lnTo>
                    <a:lnTo>
                      <a:pt x="323" y="490"/>
                    </a:lnTo>
                    <a:lnTo>
                      <a:pt x="1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7"/>
              <p:cNvSpPr/>
              <p:nvPr/>
            </p:nvSpPr>
            <p:spPr>
              <a:xfrm>
                <a:off x="7139749" y="3110528"/>
                <a:ext cx="6049" cy="13333"/>
              </a:xfrm>
              <a:custGeom>
                <a:avLst/>
                <a:gdLst/>
                <a:ahLst/>
                <a:cxnLst/>
                <a:rect l="l" t="t" r="r" b="b"/>
                <a:pathLst>
                  <a:path w="98" h="216" extrusionOk="0">
                    <a:moveTo>
                      <a:pt x="0" y="0"/>
                    </a:moveTo>
                    <a:lnTo>
                      <a:pt x="69" y="215"/>
                    </a:lnTo>
                    <a:cubicBezTo>
                      <a:pt x="79" y="191"/>
                      <a:pt x="85" y="170"/>
                      <a:pt x="87" y="151"/>
                    </a:cubicBezTo>
                    <a:cubicBezTo>
                      <a:pt x="98" y="77"/>
                      <a:pt x="62" y="3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7"/>
              <p:cNvSpPr/>
              <p:nvPr/>
            </p:nvSpPr>
            <p:spPr>
              <a:xfrm>
                <a:off x="7076074" y="3076083"/>
                <a:ext cx="42775" cy="25122"/>
              </a:xfrm>
              <a:custGeom>
                <a:avLst/>
                <a:gdLst/>
                <a:ahLst/>
                <a:cxnLst/>
                <a:rect l="l" t="t" r="r" b="b"/>
                <a:pathLst>
                  <a:path w="693" h="407" extrusionOk="0">
                    <a:moveTo>
                      <a:pt x="692" y="0"/>
                    </a:moveTo>
                    <a:cubicBezTo>
                      <a:pt x="692" y="0"/>
                      <a:pt x="678" y="1"/>
                      <a:pt x="656" y="6"/>
                    </a:cubicBezTo>
                    <a:cubicBezTo>
                      <a:pt x="645" y="7"/>
                      <a:pt x="631" y="9"/>
                      <a:pt x="615" y="13"/>
                    </a:cubicBezTo>
                    <a:cubicBezTo>
                      <a:pt x="599" y="16"/>
                      <a:pt x="581" y="19"/>
                      <a:pt x="562" y="25"/>
                    </a:cubicBezTo>
                    <a:cubicBezTo>
                      <a:pt x="544" y="30"/>
                      <a:pt x="523" y="35"/>
                      <a:pt x="502" y="42"/>
                    </a:cubicBezTo>
                    <a:cubicBezTo>
                      <a:pt x="492" y="46"/>
                      <a:pt x="481" y="49"/>
                      <a:pt x="470" y="53"/>
                    </a:cubicBezTo>
                    <a:cubicBezTo>
                      <a:pt x="457" y="56"/>
                      <a:pt x="446" y="60"/>
                      <a:pt x="435" y="65"/>
                    </a:cubicBezTo>
                    <a:cubicBezTo>
                      <a:pt x="424" y="69"/>
                      <a:pt x="413" y="72"/>
                      <a:pt x="401" y="77"/>
                    </a:cubicBezTo>
                    <a:cubicBezTo>
                      <a:pt x="388" y="81"/>
                      <a:pt x="377" y="87"/>
                      <a:pt x="365" y="92"/>
                    </a:cubicBezTo>
                    <a:cubicBezTo>
                      <a:pt x="341" y="103"/>
                      <a:pt x="318" y="113"/>
                      <a:pt x="296" y="127"/>
                    </a:cubicBezTo>
                    <a:cubicBezTo>
                      <a:pt x="271" y="138"/>
                      <a:pt x="250" y="153"/>
                      <a:pt x="228" y="166"/>
                    </a:cubicBezTo>
                    <a:cubicBezTo>
                      <a:pt x="207" y="181"/>
                      <a:pt x="186" y="194"/>
                      <a:pt x="167" y="210"/>
                    </a:cubicBezTo>
                    <a:cubicBezTo>
                      <a:pt x="148" y="224"/>
                      <a:pt x="132" y="241"/>
                      <a:pt x="114" y="256"/>
                    </a:cubicBezTo>
                    <a:cubicBezTo>
                      <a:pt x="107" y="264"/>
                      <a:pt x="100" y="271"/>
                      <a:pt x="92" y="280"/>
                    </a:cubicBezTo>
                    <a:cubicBezTo>
                      <a:pt x="88" y="282"/>
                      <a:pt x="86" y="286"/>
                      <a:pt x="81" y="290"/>
                    </a:cubicBezTo>
                    <a:cubicBezTo>
                      <a:pt x="79" y="294"/>
                      <a:pt x="75" y="298"/>
                      <a:pt x="72" y="302"/>
                    </a:cubicBezTo>
                    <a:cubicBezTo>
                      <a:pt x="59" y="317"/>
                      <a:pt x="48" y="329"/>
                      <a:pt x="39" y="343"/>
                    </a:cubicBezTo>
                    <a:cubicBezTo>
                      <a:pt x="30" y="355"/>
                      <a:pt x="22" y="366"/>
                      <a:pt x="17" y="376"/>
                    </a:cubicBezTo>
                    <a:cubicBezTo>
                      <a:pt x="6" y="396"/>
                      <a:pt x="0" y="406"/>
                      <a:pt x="0" y="406"/>
                    </a:cubicBezTo>
                    <a:cubicBezTo>
                      <a:pt x="0" y="406"/>
                      <a:pt x="6" y="396"/>
                      <a:pt x="18" y="377"/>
                    </a:cubicBezTo>
                    <a:cubicBezTo>
                      <a:pt x="23" y="368"/>
                      <a:pt x="33" y="358"/>
                      <a:pt x="42" y="345"/>
                    </a:cubicBezTo>
                    <a:cubicBezTo>
                      <a:pt x="50" y="334"/>
                      <a:pt x="61" y="321"/>
                      <a:pt x="75" y="306"/>
                    </a:cubicBezTo>
                    <a:cubicBezTo>
                      <a:pt x="77" y="303"/>
                      <a:pt x="81" y="300"/>
                      <a:pt x="85" y="296"/>
                    </a:cubicBezTo>
                    <a:cubicBezTo>
                      <a:pt x="87" y="291"/>
                      <a:pt x="91" y="289"/>
                      <a:pt x="95" y="285"/>
                    </a:cubicBezTo>
                    <a:lnTo>
                      <a:pt x="117" y="263"/>
                    </a:lnTo>
                    <a:cubicBezTo>
                      <a:pt x="133" y="248"/>
                      <a:pt x="150" y="232"/>
                      <a:pt x="170" y="218"/>
                    </a:cubicBezTo>
                    <a:cubicBezTo>
                      <a:pt x="188" y="202"/>
                      <a:pt x="209" y="189"/>
                      <a:pt x="230" y="174"/>
                    </a:cubicBezTo>
                    <a:cubicBezTo>
                      <a:pt x="253" y="161"/>
                      <a:pt x="274" y="147"/>
                      <a:pt x="298" y="134"/>
                    </a:cubicBezTo>
                    <a:cubicBezTo>
                      <a:pt x="322" y="123"/>
                      <a:pt x="344" y="111"/>
                      <a:pt x="367" y="100"/>
                    </a:cubicBezTo>
                    <a:cubicBezTo>
                      <a:pt x="380" y="95"/>
                      <a:pt x="391" y="91"/>
                      <a:pt x="403" y="86"/>
                    </a:cubicBezTo>
                    <a:cubicBezTo>
                      <a:pt x="415" y="81"/>
                      <a:pt x="425" y="76"/>
                      <a:pt x="438" y="73"/>
                    </a:cubicBezTo>
                    <a:cubicBezTo>
                      <a:pt x="450" y="68"/>
                      <a:pt x="461" y="64"/>
                      <a:pt x="472" y="59"/>
                    </a:cubicBezTo>
                    <a:cubicBezTo>
                      <a:pt x="483" y="55"/>
                      <a:pt x="494" y="53"/>
                      <a:pt x="504" y="49"/>
                    </a:cubicBezTo>
                    <a:cubicBezTo>
                      <a:pt x="525" y="41"/>
                      <a:pt x="547" y="36"/>
                      <a:pt x="566" y="31"/>
                    </a:cubicBezTo>
                    <a:cubicBezTo>
                      <a:pt x="583" y="26"/>
                      <a:pt x="601" y="21"/>
                      <a:pt x="617" y="17"/>
                    </a:cubicBezTo>
                    <a:cubicBezTo>
                      <a:pt x="631" y="13"/>
                      <a:pt x="646" y="11"/>
                      <a:pt x="656" y="8"/>
                    </a:cubicBezTo>
                    <a:cubicBezTo>
                      <a:pt x="678" y="2"/>
                      <a:pt x="692" y="0"/>
                      <a:pt x="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7"/>
              <p:cNvSpPr/>
              <p:nvPr/>
            </p:nvSpPr>
            <p:spPr>
              <a:xfrm>
                <a:off x="7074567" y="3153550"/>
                <a:ext cx="20554" cy="11110"/>
              </a:xfrm>
              <a:custGeom>
                <a:avLst/>
                <a:gdLst/>
                <a:ahLst/>
                <a:cxnLst/>
                <a:rect l="l" t="t" r="r" b="b"/>
                <a:pathLst>
                  <a:path w="333" h="180" extrusionOk="0">
                    <a:moveTo>
                      <a:pt x="102" y="1"/>
                    </a:moveTo>
                    <a:lnTo>
                      <a:pt x="1" y="180"/>
                    </a:lnTo>
                    <a:lnTo>
                      <a:pt x="1" y="180"/>
                    </a:lnTo>
                    <a:lnTo>
                      <a:pt x="333" y="156"/>
                    </a:lnTo>
                    <a:lnTo>
                      <a:pt x="33" y="159"/>
                    </a:lnTo>
                    <a:lnTo>
                      <a:pt x="10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7"/>
              <p:cNvSpPr/>
              <p:nvPr/>
            </p:nvSpPr>
            <p:spPr>
              <a:xfrm>
                <a:off x="7128947" y="3064543"/>
                <a:ext cx="20308" cy="11110"/>
              </a:xfrm>
              <a:custGeom>
                <a:avLst/>
                <a:gdLst/>
                <a:ahLst/>
                <a:cxnLst/>
                <a:rect l="l" t="t" r="r" b="b"/>
                <a:pathLst>
                  <a:path w="329" h="180" extrusionOk="0">
                    <a:moveTo>
                      <a:pt x="328" y="1"/>
                    </a:moveTo>
                    <a:lnTo>
                      <a:pt x="0" y="26"/>
                    </a:lnTo>
                    <a:lnTo>
                      <a:pt x="302" y="19"/>
                    </a:lnTo>
                    <a:lnTo>
                      <a:pt x="302" y="19"/>
                    </a:lnTo>
                    <a:lnTo>
                      <a:pt x="227" y="180"/>
                    </a:lnTo>
                    <a:lnTo>
                      <a:pt x="32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2665;p47"/>
            <p:cNvGrpSpPr/>
            <p:nvPr/>
          </p:nvGrpSpPr>
          <p:grpSpPr>
            <a:xfrm>
              <a:off x="4005834" y="874173"/>
              <a:ext cx="902922" cy="800283"/>
              <a:chOff x="7010311" y="3029791"/>
              <a:chExt cx="220790" cy="195668"/>
            </a:xfrm>
          </p:grpSpPr>
          <p:sp>
            <p:nvSpPr>
              <p:cNvPr id="2666" name="Google Shape;2666;p47"/>
              <p:cNvSpPr/>
              <p:nvPr/>
            </p:nvSpPr>
            <p:spPr>
              <a:xfrm>
                <a:off x="7017595" y="3047074"/>
                <a:ext cx="213445" cy="178385"/>
              </a:xfrm>
              <a:custGeom>
                <a:avLst/>
                <a:gdLst/>
                <a:ahLst/>
                <a:cxnLst/>
                <a:rect l="l" t="t" r="r" b="b"/>
                <a:pathLst>
                  <a:path w="3458" h="2890" extrusionOk="0">
                    <a:moveTo>
                      <a:pt x="3093" y="1"/>
                    </a:moveTo>
                    <a:lnTo>
                      <a:pt x="2938" y="116"/>
                    </a:lnTo>
                    <a:cubicBezTo>
                      <a:pt x="2916" y="112"/>
                      <a:pt x="2893" y="107"/>
                      <a:pt x="2870" y="105"/>
                    </a:cubicBezTo>
                    <a:cubicBezTo>
                      <a:pt x="2820" y="99"/>
                      <a:pt x="2768" y="95"/>
                      <a:pt x="2713" y="95"/>
                    </a:cubicBezTo>
                    <a:cubicBezTo>
                      <a:pt x="2670" y="95"/>
                      <a:pt x="2625" y="97"/>
                      <a:pt x="2579" y="102"/>
                    </a:cubicBezTo>
                    <a:cubicBezTo>
                      <a:pt x="2517" y="107"/>
                      <a:pt x="2454" y="117"/>
                      <a:pt x="2392" y="129"/>
                    </a:cubicBezTo>
                    <a:cubicBezTo>
                      <a:pt x="2312" y="144"/>
                      <a:pt x="2231" y="165"/>
                      <a:pt x="2147" y="192"/>
                    </a:cubicBezTo>
                    <a:cubicBezTo>
                      <a:pt x="1590" y="368"/>
                      <a:pt x="1012" y="765"/>
                      <a:pt x="622" y="1239"/>
                    </a:cubicBezTo>
                    <a:cubicBezTo>
                      <a:pt x="564" y="1309"/>
                      <a:pt x="509" y="1382"/>
                      <a:pt x="461" y="1455"/>
                    </a:cubicBezTo>
                    <a:cubicBezTo>
                      <a:pt x="419" y="1516"/>
                      <a:pt x="381" y="1578"/>
                      <a:pt x="349" y="1641"/>
                    </a:cubicBezTo>
                    <a:cubicBezTo>
                      <a:pt x="297" y="1737"/>
                      <a:pt x="256" y="1831"/>
                      <a:pt x="226" y="1921"/>
                    </a:cubicBezTo>
                    <a:cubicBezTo>
                      <a:pt x="199" y="1999"/>
                      <a:pt x="180" y="2077"/>
                      <a:pt x="170" y="2151"/>
                    </a:cubicBezTo>
                    <a:lnTo>
                      <a:pt x="1" y="2276"/>
                    </a:lnTo>
                    <a:lnTo>
                      <a:pt x="258" y="2622"/>
                    </a:lnTo>
                    <a:cubicBezTo>
                      <a:pt x="289" y="2663"/>
                      <a:pt x="323" y="2700"/>
                      <a:pt x="366" y="2733"/>
                    </a:cubicBezTo>
                    <a:cubicBezTo>
                      <a:pt x="380" y="2743"/>
                      <a:pt x="395" y="2754"/>
                      <a:pt x="411" y="2765"/>
                    </a:cubicBezTo>
                    <a:cubicBezTo>
                      <a:pt x="484" y="2811"/>
                      <a:pt x="569" y="2846"/>
                      <a:pt x="669" y="2866"/>
                    </a:cubicBezTo>
                    <a:cubicBezTo>
                      <a:pt x="702" y="2873"/>
                      <a:pt x="738" y="2878"/>
                      <a:pt x="774" y="2882"/>
                    </a:cubicBezTo>
                    <a:cubicBezTo>
                      <a:pt x="809" y="2886"/>
                      <a:pt x="848" y="2889"/>
                      <a:pt x="887" y="2889"/>
                    </a:cubicBezTo>
                    <a:cubicBezTo>
                      <a:pt x="893" y="2889"/>
                      <a:pt x="899" y="2889"/>
                      <a:pt x="906" y="2889"/>
                    </a:cubicBezTo>
                    <a:cubicBezTo>
                      <a:pt x="949" y="2889"/>
                      <a:pt x="994" y="2886"/>
                      <a:pt x="1040" y="2882"/>
                    </a:cubicBezTo>
                    <a:cubicBezTo>
                      <a:pt x="1094" y="2876"/>
                      <a:pt x="1151" y="2869"/>
                      <a:pt x="1208" y="2858"/>
                    </a:cubicBezTo>
                    <a:cubicBezTo>
                      <a:pt x="1252" y="2850"/>
                      <a:pt x="1294" y="2842"/>
                      <a:pt x="1338" y="2829"/>
                    </a:cubicBezTo>
                    <a:cubicBezTo>
                      <a:pt x="1977" y="2669"/>
                      <a:pt x="2670" y="2193"/>
                      <a:pt x="3087" y="1630"/>
                    </a:cubicBezTo>
                    <a:cubicBezTo>
                      <a:pt x="3117" y="1592"/>
                      <a:pt x="3143" y="1553"/>
                      <a:pt x="3169" y="1513"/>
                    </a:cubicBezTo>
                    <a:cubicBezTo>
                      <a:pt x="3206" y="1458"/>
                      <a:pt x="3240" y="1402"/>
                      <a:pt x="3271" y="1344"/>
                    </a:cubicBezTo>
                    <a:cubicBezTo>
                      <a:pt x="3296" y="1297"/>
                      <a:pt x="3318" y="1251"/>
                      <a:pt x="3338" y="1204"/>
                    </a:cubicBezTo>
                    <a:cubicBezTo>
                      <a:pt x="3355" y="1165"/>
                      <a:pt x="3371" y="1127"/>
                      <a:pt x="3383" y="1088"/>
                    </a:cubicBezTo>
                    <a:cubicBezTo>
                      <a:pt x="3397" y="1050"/>
                      <a:pt x="3409" y="1014"/>
                      <a:pt x="3418" y="978"/>
                    </a:cubicBezTo>
                    <a:cubicBezTo>
                      <a:pt x="3447" y="870"/>
                      <a:pt x="3457" y="769"/>
                      <a:pt x="3454" y="676"/>
                    </a:cubicBezTo>
                    <a:cubicBezTo>
                      <a:pt x="3452" y="657"/>
                      <a:pt x="3451" y="637"/>
                      <a:pt x="3449" y="617"/>
                    </a:cubicBezTo>
                    <a:cubicBezTo>
                      <a:pt x="3438" y="533"/>
                      <a:pt x="3413" y="457"/>
                      <a:pt x="3376" y="389"/>
                    </a:cubicBezTo>
                    <a:cubicBezTo>
                      <a:pt x="3364" y="368"/>
                      <a:pt x="3351" y="348"/>
                      <a:pt x="3336" y="328"/>
                    </a:cubicBezTo>
                    <a:lnTo>
                      <a:pt x="30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7"/>
              <p:cNvSpPr/>
              <p:nvPr/>
            </p:nvSpPr>
            <p:spPr>
              <a:xfrm>
                <a:off x="7144440" y="3123922"/>
                <a:ext cx="46726" cy="56972"/>
              </a:xfrm>
              <a:custGeom>
                <a:avLst/>
                <a:gdLst/>
                <a:ahLst/>
                <a:cxnLst/>
                <a:rect l="l" t="t" r="r" b="b"/>
                <a:pathLst>
                  <a:path w="757" h="923" extrusionOk="0">
                    <a:moveTo>
                      <a:pt x="238" y="1"/>
                    </a:moveTo>
                    <a:lnTo>
                      <a:pt x="0" y="219"/>
                    </a:lnTo>
                    <a:lnTo>
                      <a:pt x="520" y="922"/>
                    </a:lnTo>
                    <a:cubicBezTo>
                      <a:pt x="603" y="853"/>
                      <a:pt x="682" y="780"/>
                      <a:pt x="757" y="704"/>
                    </a:cubicBezTo>
                    <a:lnTo>
                      <a:pt x="238"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7"/>
              <p:cNvSpPr/>
              <p:nvPr/>
            </p:nvSpPr>
            <p:spPr>
              <a:xfrm>
                <a:off x="7017656" y="3179660"/>
                <a:ext cx="43640" cy="44689"/>
              </a:xfrm>
              <a:custGeom>
                <a:avLst/>
                <a:gdLst/>
                <a:ahLst/>
                <a:cxnLst/>
                <a:rect l="l" t="t" r="r" b="b"/>
                <a:pathLst>
                  <a:path w="707" h="724" extrusionOk="0">
                    <a:moveTo>
                      <a:pt x="172" y="0"/>
                    </a:moveTo>
                    <a:lnTo>
                      <a:pt x="172" y="4"/>
                    </a:lnTo>
                    <a:lnTo>
                      <a:pt x="1" y="129"/>
                    </a:lnTo>
                    <a:lnTo>
                      <a:pt x="257" y="473"/>
                    </a:lnTo>
                    <a:cubicBezTo>
                      <a:pt x="288" y="514"/>
                      <a:pt x="322" y="551"/>
                      <a:pt x="365" y="584"/>
                    </a:cubicBezTo>
                    <a:cubicBezTo>
                      <a:pt x="379" y="594"/>
                      <a:pt x="394" y="605"/>
                      <a:pt x="410" y="615"/>
                    </a:cubicBezTo>
                    <a:cubicBezTo>
                      <a:pt x="483" y="662"/>
                      <a:pt x="568" y="696"/>
                      <a:pt x="668" y="717"/>
                    </a:cubicBezTo>
                    <a:cubicBezTo>
                      <a:pt x="680" y="720"/>
                      <a:pt x="694" y="722"/>
                      <a:pt x="706" y="723"/>
                    </a:cubicBezTo>
                    <a:lnTo>
                      <a:pt x="172"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7"/>
              <p:cNvSpPr/>
              <p:nvPr/>
            </p:nvSpPr>
            <p:spPr>
              <a:xfrm>
                <a:off x="7062098" y="3149661"/>
                <a:ext cx="57836" cy="69194"/>
              </a:xfrm>
              <a:custGeom>
                <a:avLst/>
                <a:gdLst/>
                <a:ahLst/>
                <a:cxnLst/>
                <a:rect l="l" t="t" r="r" b="b"/>
                <a:pathLst>
                  <a:path w="937" h="1121" extrusionOk="0">
                    <a:moveTo>
                      <a:pt x="155" y="0"/>
                    </a:moveTo>
                    <a:lnTo>
                      <a:pt x="0" y="68"/>
                    </a:lnTo>
                    <a:lnTo>
                      <a:pt x="780" y="1120"/>
                    </a:lnTo>
                    <a:cubicBezTo>
                      <a:pt x="832" y="1103"/>
                      <a:pt x="885" y="1084"/>
                      <a:pt x="937" y="1062"/>
                    </a:cubicBezTo>
                    <a:lnTo>
                      <a:pt x="155"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7"/>
              <p:cNvSpPr/>
              <p:nvPr/>
            </p:nvSpPr>
            <p:spPr>
              <a:xfrm>
                <a:off x="7087467" y="3147192"/>
                <a:ext cx="56725" cy="65490"/>
              </a:xfrm>
              <a:custGeom>
                <a:avLst/>
                <a:gdLst/>
                <a:ahLst/>
                <a:cxnLst/>
                <a:rect l="l" t="t" r="r" b="b"/>
                <a:pathLst>
                  <a:path w="919" h="1061" extrusionOk="0">
                    <a:moveTo>
                      <a:pt x="243" y="0"/>
                    </a:moveTo>
                    <a:lnTo>
                      <a:pt x="0" y="209"/>
                    </a:lnTo>
                    <a:lnTo>
                      <a:pt x="629" y="1060"/>
                    </a:lnTo>
                    <a:cubicBezTo>
                      <a:pt x="725" y="1015"/>
                      <a:pt x="823" y="966"/>
                      <a:pt x="918" y="913"/>
                    </a:cubicBezTo>
                    <a:lnTo>
                      <a:pt x="243"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7"/>
              <p:cNvSpPr/>
              <p:nvPr/>
            </p:nvSpPr>
            <p:spPr>
              <a:xfrm>
                <a:off x="7135675" y="3047074"/>
                <a:ext cx="95427" cy="107772"/>
              </a:xfrm>
              <a:custGeom>
                <a:avLst/>
                <a:gdLst/>
                <a:ahLst/>
                <a:cxnLst/>
                <a:rect l="l" t="t" r="r" b="b"/>
                <a:pathLst>
                  <a:path w="1546" h="1746" extrusionOk="0">
                    <a:moveTo>
                      <a:pt x="1181" y="1"/>
                    </a:moveTo>
                    <a:lnTo>
                      <a:pt x="1025" y="116"/>
                    </a:lnTo>
                    <a:cubicBezTo>
                      <a:pt x="1003" y="112"/>
                      <a:pt x="980" y="107"/>
                      <a:pt x="957" y="105"/>
                    </a:cubicBezTo>
                    <a:cubicBezTo>
                      <a:pt x="909" y="99"/>
                      <a:pt x="859" y="96"/>
                      <a:pt x="807" y="96"/>
                    </a:cubicBezTo>
                    <a:cubicBezTo>
                      <a:pt x="762" y="96"/>
                      <a:pt x="715" y="98"/>
                      <a:pt x="666" y="103"/>
                    </a:cubicBezTo>
                    <a:cubicBezTo>
                      <a:pt x="604" y="107"/>
                      <a:pt x="541" y="117"/>
                      <a:pt x="480" y="130"/>
                    </a:cubicBezTo>
                    <a:cubicBezTo>
                      <a:pt x="399" y="145"/>
                      <a:pt x="318" y="166"/>
                      <a:pt x="234" y="193"/>
                    </a:cubicBezTo>
                    <a:cubicBezTo>
                      <a:pt x="156" y="217"/>
                      <a:pt x="79" y="247"/>
                      <a:pt x="0" y="279"/>
                    </a:cubicBezTo>
                    <a:lnTo>
                      <a:pt x="1084" y="1746"/>
                    </a:lnTo>
                    <a:cubicBezTo>
                      <a:pt x="1116" y="1708"/>
                      <a:pt x="1146" y="1670"/>
                      <a:pt x="1174" y="1631"/>
                    </a:cubicBezTo>
                    <a:cubicBezTo>
                      <a:pt x="1204" y="1593"/>
                      <a:pt x="1230" y="1555"/>
                      <a:pt x="1256" y="1515"/>
                    </a:cubicBezTo>
                    <a:cubicBezTo>
                      <a:pt x="1293" y="1460"/>
                      <a:pt x="1327" y="1403"/>
                      <a:pt x="1358" y="1345"/>
                    </a:cubicBezTo>
                    <a:cubicBezTo>
                      <a:pt x="1383" y="1298"/>
                      <a:pt x="1405" y="1253"/>
                      <a:pt x="1425" y="1207"/>
                    </a:cubicBezTo>
                    <a:cubicBezTo>
                      <a:pt x="1442" y="1166"/>
                      <a:pt x="1458" y="1128"/>
                      <a:pt x="1472" y="1091"/>
                    </a:cubicBezTo>
                    <a:cubicBezTo>
                      <a:pt x="1484" y="1053"/>
                      <a:pt x="1496" y="1016"/>
                      <a:pt x="1505" y="980"/>
                    </a:cubicBezTo>
                    <a:cubicBezTo>
                      <a:pt x="1534" y="871"/>
                      <a:pt x="1545" y="770"/>
                      <a:pt x="1541" y="678"/>
                    </a:cubicBezTo>
                    <a:cubicBezTo>
                      <a:pt x="1539" y="658"/>
                      <a:pt x="1538" y="638"/>
                      <a:pt x="1536" y="618"/>
                    </a:cubicBezTo>
                    <a:cubicBezTo>
                      <a:pt x="1525" y="534"/>
                      <a:pt x="1500" y="458"/>
                      <a:pt x="1463" y="390"/>
                    </a:cubicBezTo>
                    <a:cubicBezTo>
                      <a:pt x="1451" y="369"/>
                      <a:pt x="1438" y="349"/>
                      <a:pt x="1423" y="330"/>
                    </a:cubicBezTo>
                    <a:lnTo>
                      <a:pt x="11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7"/>
              <p:cNvSpPr/>
              <p:nvPr/>
            </p:nvSpPr>
            <p:spPr>
              <a:xfrm>
                <a:off x="7196350" y="3047074"/>
                <a:ext cx="34628" cy="55676"/>
              </a:xfrm>
              <a:custGeom>
                <a:avLst/>
                <a:gdLst/>
                <a:ahLst/>
                <a:cxnLst/>
                <a:rect l="l" t="t" r="r" b="b"/>
                <a:pathLst>
                  <a:path w="561" h="902" extrusionOk="0">
                    <a:moveTo>
                      <a:pt x="198" y="1"/>
                    </a:moveTo>
                    <a:lnTo>
                      <a:pt x="42" y="116"/>
                    </a:lnTo>
                    <a:lnTo>
                      <a:pt x="38" y="116"/>
                    </a:lnTo>
                    <a:lnTo>
                      <a:pt x="0" y="174"/>
                    </a:lnTo>
                    <a:lnTo>
                      <a:pt x="539" y="902"/>
                    </a:lnTo>
                    <a:cubicBezTo>
                      <a:pt x="555" y="822"/>
                      <a:pt x="560" y="747"/>
                      <a:pt x="558" y="676"/>
                    </a:cubicBezTo>
                    <a:cubicBezTo>
                      <a:pt x="557" y="657"/>
                      <a:pt x="555" y="637"/>
                      <a:pt x="553" y="617"/>
                    </a:cubicBezTo>
                    <a:cubicBezTo>
                      <a:pt x="542" y="533"/>
                      <a:pt x="517" y="457"/>
                      <a:pt x="480" y="389"/>
                    </a:cubicBezTo>
                    <a:cubicBezTo>
                      <a:pt x="468" y="368"/>
                      <a:pt x="455" y="348"/>
                      <a:pt x="441" y="328"/>
                    </a:cubicBezTo>
                    <a:lnTo>
                      <a:pt x="198"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7"/>
              <p:cNvSpPr/>
              <p:nvPr/>
            </p:nvSpPr>
            <p:spPr>
              <a:xfrm>
                <a:off x="7010373" y="3029791"/>
                <a:ext cx="205112" cy="174497"/>
              </a:xfrm>
              <a:custGeom>
                <a:avLst/>
                <a:gdLst/>
                <a:ahLst/>
                <a:cxnLst/>
                <a:rect l="l" t="t" r="r" b="b"/>
                <a:pathLst>
                  <a:path w="3323" h="2827" extrusionOk="0">
                    <a:moveTo>
                      <a:pt x="2556" y="1"/>
                    </a:moveTo>
                    <a:cubicBezTo>
                      <a:pt x="2513" y="1"/>
                      <a:pt x="2468" y="3"/>
                      <a:pt x="2421" y="8"/>
                    </a:cubicBezTo>
                    <a:cubicBezTo>
                      <a:pt x="2360" y="13"/>
                      <a:pt x="2297" y="22"/>
                      <a:pt x="2236" y="34"/>
                    </a:cubicBezTo>
                    <a:cubicBezTo>
                      <a:pt x="2154" y="50"/>
                      <a:pt x="2073" y="71"/>
                      <a:pt x="1990" y="97"/>
                    </a:cubicBezTo>
                    <a:cubicBezTo>
                      <a:pt x="1434" y="273"/>
                      <a:pt x="855" y="670"/>
                      <a:pt x="465" y="1145"/>
                    </a:cubicBezTo>
                    <a:cubicBezTo>
                      <a:pt x="407" y="1214"/>
                      <a:pt x="353" y="1287"/>
                      <a:pt x="303" y="1361"/>
                    </a:cubicBezTo>
                    <a:cubicBezTo>
                      <a:pt x="263" y="1421"/>
                      <a:pt x="224" y="1483"/>
                      <a:pt x="191" y="1547"/>
                    </a:cubicBezTo>
                    <a:cubicBezTo>
                      <a:pt x="139" y="1645"/>
                      <a:pt x="98" y="1739"/>
                      <a:pt x="69" y="1826"/>
                    </a:cubicBezTo>
                    <a:cubicBezTo>
                      <a:pt x="33" y="1934"/>
                      <a:pt x="13" y="2035"/>
                      <a:pt x="8" y="2130"/>
                    </a:cubicBezTo>
                    <a:cubicBezTo>
                      <a:pt x="1" y="2269"/>
                      <a:pt x="27" y="2392"/>
                      <a:pt x="82" y="2495"/>
                    </a:cubicBezTo>
                    <a:cubicBezTo>
                      <a:pt x="119" y="2564"/>
                      <a:pt x="169" y="2622"/>
                      <a:pt x="232" y="2670"/>
                    </a:cubicBezTo>
                    <a:cubicBezTo>
                      <a:pt x="245" y="2681"/>
                      <a:pt x="260" y="2691"/>
                      <a:pt x="276" y="2702"/>
                    </a:cubicBezTo>
                    <a:cubicBezTo>
                      <a:pt x="349" y="2748"/>
                      <a:pt x="434" y="2783"/>
                      <a:pt x="534" y="2803"/>
                    </a:cubicBezTo>
                    <a:cubicBezTo>
                      <a:pt x="567" y="2810"/>
                      <a:pt x="603" y="2816"/>
                      <a:pt x="639" y="2819"/>
                    </a:cubicBezTo>
                    <a:cubicBezTo>
                      <a:pt x="675" y="2823"/>
                      <a:pt x="713" y="2826"/>
                      <a:pt x="752" y="2826"/>
                    </a:cubicBezTo>
                    <a:cubicBezTo>
                      <a:pt x="758" y="2826"/>
                      <a:pt x="764" y="2826"/>
                      <a:pt x="771" y="2826"/>
                    </a:cubicBezTo>
                    <a:cubicBezTo>
                      <a:pt x="814" y="2826"/>
                      <a:pt x="859" y="2823"/>
                      <a:pt x="905" y="2819"/>
                    </a:cubicBezTo>
                    <a:cubicBezTo>
                      <a:pt x="960" y="2814"/>
                      <a:pt x="1017" y="2806"/>
                      <a:pt x="1073" y="2796"/>
                    </a:cubicBezTo>
                    <a:cubicBezTo>
                      <a:pt x="1118" y="2787"/>
                      <a:pt x="1160" y="2779"/>
                      <a:pt x="1203" y="2766"/>
                    </a:cubicBezTo>
                    <a:cubicBezTo>
                      <a:pt x="1842" y="2606"/>
                      <a:pt x="2536" y="2130"/>
                      <a:pt x="2953" y="1567"/>
                    </a:cubicBezTo>
                    <a:cubicBezTo>
                      <a:pt x="2981" y="1529"/>
                      <a:pt x="3008" y="1490"/>
                      <a:pt x="3033" y="1451"/>
                    </a:cubicBezTo>
                    <a:cubicBezTo>
                      <a:pt x="3070" y="1395"/>
                      <a:pt x="3104" y="1339"/>
                      <a:pt x="3134" y="1281"/>
                    </a:cubicBezTo>
                    <a:cubicBezTo>
                      <a:pt x="3160" y="1234"/>
                      <a:pt x="3182" y="1188"/>
                      <a:pt x="3202" y="1142"/>
                    </a:cubicBezTo>
                    <a:cubicBezTo>
                      <a:pt x="3219" y="1103"/>
                      <a:pt x="3235" y="1065"/>
                      <a:pt x="3248" y="1026"/>
                    </a:cubicBezTo>
                    <a:cubicBezTo>
                      <a:pt x="3261" y="988"/>
                      <a:pt x="3273" y="951"/>
                      <a:pt x="3282" y="915"/>
                    </a:cubicBezTo>
                    <a:cubicBezTo>
                      <a:pt x="3312" y="807"/>
                      <a:pt x="3322" y="706"/>
                      <a:pt x="3318" y="613"/>
                    </a:cubicBezTo>
                    <a:cubicBezTo>
                      <a:pt x="3317" y="594"/>
                      <a:pt x="3315" y="574"/>
                      <a:pt x="3313" y="554"/>
                    </a:cubicBezTo>
                    <a:cubicBezTo>
                      <a:pt x="3302" y="470"/>
                      <a:pt x="3277" y="394"/>
                      <a:pt x="3240" y="326"/>
                    </a:cubicBezTo>
                    <a:cubicBezTo>
                      <a:pt x="3183" y="225"/>
                      <a:pt x="3096" y="143"/>
                      <a:pt x="2981" y="87"/>
                    </a:cubicBezTo>
                    <a:cubicBezTo>
                      <a:pt x="2903" y="49"/>
                      <a:pt x="2814" y="24"/>
                      <a:pt x="2712" y="11"/>
                    </a:cubicBezTo>
                    <a:cubicBezTo>
                      <a:pt x="2663" y="4"/>
                      <a:pt x="2611" y="1"/>
                      <a:pt x="2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7"/>
              <p:cNvSpPr/>
              <p:nvPr/>
            </p:nvSpPr>
            <p:spPr>
              <a:xfrm>
                <a:off x="7149501" y="3029977"/>
                <a:ext cx="65984" cy="103760"/>
              </a:xfrm>
              <a:custGeom>
                <a:avLst/>
                <a:gdLst/>
                <a:ahLst/>
                <a:cxnLst/>
                <a:rect l="l" t="t" r="r" b="b"/>
                <a:pathLst>
                  <a:path w="1069" h="1681" extrusionOk="0">
                    <a:moveTo>
                      <a:pt x="306" y="1"/>
                    </a:moveTo>
                    <a:cubicBezTo>
                      <a:pt x="262" y="1"/>
                      <a:pt x="215" y="3"/>
                      <a:pt x="167" y="8"/>
                    </a:cubicBezTo>
                    <a:cubicBezTo>
                      <a:pt x="114" y="13"/>
                      <a:pt x="58" y="22"/>
                      <a:pt x="1" y="32"/>
                    </a:cubicBezTo>
                    <a:lnTo>
                      <a:pt x="609" y="1681"/>
                    </a:lnTo>
                    <a:cubicBezTo>
                      <a:pt x="641" y="1643"/>
                      <a:pt x="671" y="1605"/>
                      <a:pt x="699" y="1567"/>
                    </a:cubicBezTo>
                    <a:cubicBezTo>
                      <a:pt x="727" y="1528"/>
                      <a:pt x="754" y="1490"/>
                      <a:pt x="779" y="1451"/>
                    </a:cubicBezTo>
                    <a:cubicBezTo>
                      <a:pt x="816" y="1395"/>
                      <a:pt x="850" y="1338"/>
                      <a:pt x="880" y="1280"/>
                    </a:cubicBezTo>
                    <a:cubicBezTo>
                      <a:pt x="906" y="1235"/>
                      <a:pt x="928" y="1188"/>
                      <a:pt x="948" y="1142"/>
                    </a:cubicBezTo>
                    <a:cubicBezTo>
                      <a:pt x="965" y="1103"/>
                      <a:pt x="981" y="1064"/>
                      <a:pt x="994" y="1026"/>
                    </a:cubicBezTo>
                    <a:cubicBezTo>
                      <a:pt x="1007" y="988"/>
                      <a:pt x="1019" y="951"/>
                      <a:pt x="1028" y="915"/>
                    </a:cubicBezTo>
                    <a:cubicBezTo>
                      <a:pt x="1058" y="807"/>
                      <a:pt x="1068" y="705"/>
                      <a:pt x="1064" y="613"/>
                    </a:cubicBezTo>
                    <a:cubicBezTo>
                      <a:pt x="1063" y="593"/>
                      <a:pt x="1061" y="573"/>
                      <a:pt x="1059" y="554"/>
                    </a:cubicBezTo>
                    <a:cubicBezTo>
                      <a:pt x="1048" y="470"/>
                      <a:pt x="1023" y="393"/>
                      <a:pt x="986" y="325"/>
                    </a:cubicBezTo>
                    <a:cubicBezTo>
                      <a:pt x="929" y="224"/>
                      <a:pt x="842" y="143"/>
                      <a:pt x="727" y="87"/>
                    </a:cubicBezTo>
                    <a:cubicBezTo>
                      <a:pt x="649" y="49"/>
                      <a:pt x="560" y="24"/>
                      <a:pt x="458" y="11"/>
                    </a:cubicBezTo>
                    <a:cubicBezTo>
                      <a:pt x="410" y="4"/>
                      <a:pt x="359" y="1"/>
                      <a:pt x="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7"/>
              <p:cNvSpPr/>
              <p:nvPr/>
            </p:nvSpPr>
            <p:spPr>
              <a:xfrm>
                <a:off x="7197955" y="3037322"/>
                <a:ext cx="17530" cy="44195"/>
              </a:xfrm>
              <a:custGeom>
                <a:avLst/>
                <a:gdLst/>
                <a:ahLst/>
                <a:cxnLst/>
                <a:rect l="l" t="t" r="r" b="b"/>
                <a:pathLst>
                  <a:path w="284" h="716" extrusionOk="0">
                    <a:moveTo>
                      <a:pt x="0" y="1"/>
                    </a:moveTo>
                    <a:lnTo>
                      <a:pt x="263" y="716"/>
                    </a:lnTo>
                    <a:cubicBezTo>
                      <a:pt x="278" y="638"/>
                      <a:pt x="283" y="564"/>
                      <a:pt x="280" y="495"/>
                    </a:cubicBezTo>
                    <a:cubicBezTo>
                      <a:pt x="279" y="475"/>
                      <a:pt x="278" y="456"/>
                      <a:pt x="275" y="436"/>
                    </a:cubicBezTo>
                    <a:cubicBezTo>
                      <a:pt x="264" y="352"/>
                      <a:pt x="239" y="275"/>
                      <a:pt x="202" y="208"/>
                    </a:cubicBezTo>
                    <a:cubicBezTo>
                      <a:pt x="154" y="124"/>
                      <a:pt x="88" y="53"/>
                      <a:pt x="0"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7"/>
              <p:cNvSpPr/>
              <p:nvPr/>
            </p:nvSpPr>
            <p:spPr>
              <a:xfrm>
                <a:off x="7117589" y="3035532"/>
                <a:ext cx="58021" cy="124376"/>
              </a:xfrm>
              <a:custGeom>
                <a:avLst/>
                <a:gdLst/>
                <a:ahLst/>
                <a:cxnLst/>
                <a:rect l="l" t="t" r="r" b="b"/>
                <a:pathLst>
                  <a:path w="940" h="2015" extrusionOk="0">
                    <a:moveTo>
                      <a:pt x="279" y="0"/>
                    </a:moveTo>
                    <a:cubicBezTo>
                      <a:pt x="270" y="2"/>
                      <a:pt x="262" y="4"/>
                      <a:pt x="253" y="8"/>
                    </a:cubicBezTo>
                    <a:cubicBezTo>
                      <a:pt x="169" y="34"/>
                      <a:pt x="85" y="66"/>
                      <a:pt x="1" y="102"/>
                    </a:cubicBezTo>
                    <a:lnTo>
                      <a:pt x="704" y="2015"/>
                    </a:lnTo>
                    <a:cubicBezTo>
                      <a:pt x="787" y="1944"/>
                      <a:pt x="866" y="1872"/>
                      <a:pt x="940" y="1796"/>
                    </a:cubicBezTo>
                    <a:lnTo>
                      <a:pt x="27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7"/>
              <p:cNvSpPr/>
              <p:nvPr/>
            </p:nvSpPr>
            <p:spPr>
              <a:xfrm>
                <a:off x="7067098" y="3060407"/>
                <a:ext cx="61602" cy="131166"/>
              </a:xfrm>
              <a:custGeom>
                <a:avLst/>
                <a:gdLst/>
                <a:ahLst/>
                <a:cxnLst/>
                <a:rect l="l" t="t" r="r" b="b"/>
                <a:pathLst>
                  <a:path w="998" h="2125" extrusionOk="0">
                    <a:moveTo>
                      <a:pt x="269" y="0"/>
                    </a:moveTo>
                    <a:cubicBezTo>
                      <a:pt x="178" y="62"/>
                      <a:pt x="86" y="130"/>
                      <a:pt x="0" y="200"/>
                    </a:cubicBezTo>
                    <a:lnTo>
                      <a:pt x="707" y="2124"/>
                    </a:lnTo>
                    <a:cubicBezTo>
                      <a:pt x="805" y="2081"/>
                      <a:pt x="901" y="2032"/>
                      <a:pt x="997" y="1978"/>
                    </a:cubicBezTo>
                    <a:lnTo>
                      <a:pt x="26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7"/>
              <p:cNvSpPr/>
              <p:nvPr/>
            </p:nvSpPr>
            <p:spPr>
              <a:xfrm>
                <a:off x="7053272" y="3077381"/>
                <a:ext cx="51232" cy="120364"/>
              </a:xfrm>
              <a:custGeom>
                <a:avLst/>
                <a:gdLst/>
                <a:ahLst/>
                <a:cxnLst/>
                <a:rect l="l" t="t" r="r" b="b"/>
                <a:pathLst>
                  <a:path w="830" h="1950" extrusionOk="0">
                    <a:moveTo>
                      <a:pt x="135" y="0"/>
                    </a:moveTo>
                    <a:cubicBezTo>
                      <a:pt x="88" y="42"/>
                      <a:pt x="44" y="83"/>
                      <a:pt x="1" y="125"/>
                    </a:cubicBezTo>
                    <a:lnTo>
                      <a:pt x="672" y="1950"/>
                    </a:lnTo>
                    <a:cubicBezTo>
                      <a:pt x="724" y="1933"/>
                      <a:pt x="777" y="1913"/>
                      <a:pt x="830" y="1892"/>
                    </a:cubicBezTo>
                    <a:lnTo>
                      <a:pt x="135"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7"/>
              <p:cNvSpPr/>
              <p:nvPr/>
            </p:nvSpPr>
            <p:spPr>
              <a:xfrm>
                <a:off x="7010311" y="3131206"/>
                <a:ext cx="35368" cy="72157"/>
              </a:xfrm>
              <a:custGeom>
                <a:avLst/>
                <a:gdLst/>
                <a:ahLst/>
                <a:cxnLst/>
                <a:rect l="l" t="t" r="r" b="b"/>
                <a:pathLst>
                  <a:path w="573" h="1169" extrusionOk="0">
                    <a:moveTo>
                      <a:pt x="144" y="1"/>
                    </a:moveTo>
                    <a:cubicBezTo>
                      <a:pt x="132" y="27"/>
                      <a:pt x="120" y="51"/>
                      <a:pt x="109" y="77"/>
                    </a:cubicBezTo>
                    <a:cubicBezTo>
                      <a:pt x="106" y="85"/>
                      <a:pt x="103" y="94"/>
                      <a:pt x="99" y="102"/>
                    </a:cubicBezTo>
                    <a:cubicBezTo>
                      <a:pt x="95" y="111"/>
                      <a:pt x="92" y="119"/>
                      <a:pt x="88" y="128"/>
                    </a:cubicBezTo>
                    <a:cubicBezTo>
                      <a:pt x="82" y="146"/>
                      <a:pt x="74" y="166"/>
                      <a:pt x="69" y="185"/>
                    </a:cubicBezTo>
                    <a:cubicBezTo>
                      <a:pt x="33" y="292"/>
                      <a:pt x="13" y="393"/>
                      <a:pt x="8" y="488"/>
                    </a:cubicBezTo>
                    <a:cubicBezTo>
                      <a:pt x="1" y="628"/>
                      <a:pt x="27" y="751"/>
                      <a:pt x="82" y="853"/>
                    </a:cubicBezTo>
                    <a:cubicBezTo>
                      <a:pt x="119" y="922"/>
                      <a:pt x="168" y="980"/>
                      <a:pt x="230" y="1029"/>
                    </a:cubicBezTo>
                    <a:cubicBezTo>
                      <a:pt x="245" y="1040"/>
                      <a:pt x="260" y="1050"/>
                      <a:pt x="276" y="1061"/>
                    </a:cubicBezTo>
                    <a:cubicBezTo>
                      <a:pt x="349" y="1106"/>
                      <a:pt x="434" y="1141"/>
                      <a:pt x="534" y="1162"/>
                    </a:cubicBezTo>
                    <a:cubicBezTo>
                      <a:pt x="546" y="1164"/>
                      <a:pt x="560" y="1167"/>
                      <a:pt x="572" y="1168"/>
                    </a:cubicBezTo>
                    <a:lnTo>
                      <a:pt x="144"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7"/>
              <p:cNvSpPr/>
              <p:nvPr/>
            </p:nvSpPr>
            <p:spPr>
              <a:xfrm>
                <a:off x="7027039" y="3052259"/>
                <a:ext cx="172028" cy="129869"/>
              </a:xfrm>
              <a:custGeom>
                <a:avLst/>
                <a:gdLst/>
                <a:ahLst/>
                <a:cxnLst/>
                <a:rect l="l" t="t" r="r" b="b"/>
                <a:pathLst>
                  <a:path w="2787" h="2104" extrusionOk="0">
                    <a:moveTo>
                      <a:pt x="2062" y="0"/>
                    </a:moveTo>
                    <a:cubicBezTo>
                      <a:pt x="2030" y="0"/>
                      <a:pt x="1998" y="1"/>
                      <a:pt x="1964" y="4"/>
                    </a:cubicBezTo>
                    <a:cubicBezTo>
                      <a:pt x="1939" y="7"/>
                      <a:pt x="1914" y="10"/>
                      <a:pt x="1889" y="14"/>
                    </a:cubicBezTo>
                    <a:cubicBezTo>
                      <a:pt x="1298" y="99"/>
                      <a:pt x="601" y="591"/>
                      <a:pt x="299" y="1146"/>
                    </a:cubicBezTo>
                    <a:cubicBezTo>
                      <a:pt x="1" y="1694"/>
                      <a:pt x="195" y="2104"/>
                      <a:pt x="730" y="2104"/>
                    </a:cubicBezTo>
                    <a:cubicBezTo>
                      <a:pt x="738" y="2104"/>
                      <a:pt x="745" y="2104"/>
                      <a:pt x="753" y="2104"/>
                    </a:cubicBezTo>
                    <a:cubicBezTo>
                      <a:pt x="776" y="2104"/>
                      <a:pt x="800" y="2102"/>
                      <a:pt x="824" y="2099"/>
                    </a:cubicBezTo>
                    <a:cubicBezTo>
                      <a:pt x="1429" y="2047"/>
                      <a:pt x="2174" y="1536"/>
                      <a:pt x="2489" y="958"/>
                    </a:cubicBezTo>
                    <a:cubicBezTo>
                      <a:pt x="2787" y="411"/>
                      <a:pt x="2594" y="0"/>
                      <a:pt x="2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7"/>
              <p:cNvSpPr/>
              <p:nvPr/>
            </p:nvSpPr>
            <p:spPr>
              <a:xfrm>
                <a:off x="7047924" y="3055100"/>
                <a:ext cx="138378" cy="112531"/>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7"/>
              <p:cNvSpPr/>
              <p:nvPr/>
            </p:nvSpPr>
            <p:spPr>
              <a:xfrm>
                <a:off x="7047924" y="3055100"/>
                <a:ext cx="138378" cy="112974"/>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7"/>
              <p:cNvSpPr/>
              <p:nvPr/>
            </p:nvSpPr>
            <p:spPr>
              <a:xfrm>
                <a:off x="7045248" y="3063185"/>
                <a:ext cx="141042" cy="116105"/>
              </a:xfrm>
              <a:custGeom>
                <a:avLst/>
                <a:gdLst/>
                <a:ahLst/>
                <a:cxnLst/>
                <a:rect l="l" t="t" r="r" b="b"/>
                <a:pathLst>
                  <a:path w="2285" h="1881" extrusionOk="0">
                    <a:moveTo>
                      <a:pt x="1825" y="0"/>
                    </a:moveTo>
                    <a:cubicBezTo>
                      <a:pt x="1796" y="0"/>
                      <a:pt x="1767" y="1"/>
                      <a:pt x="1736" y="4"/>
                    </a:cubicBezTo>
                    <a:cubicBezTo>
                      <a:pt x="1717" y="6"/>
                      <a:pt x="1698" y="8"/>
                      <a:pt x="1679" y="11"/>
                    </a:cubicBezTo>
                    <a:cubicBezTo>
                      <a:pt x="1674" y="12"/>
                      <a:pt x="1670" y="12"/>
                      <a:pt x="1664" y="13"/>
                    </a:cubicBezTo>
                    <a:cubicBezTo>
                      <a:pt x="1122" y="91"/>
                      <a:pt x="481" y="533"/>
                      <a:pt x="178" y="1040"/>
                    </a:cubicBezTo>
                    <a:cubicBezTo>
                      <a:pt x="168" y="1057"/>
                      <a:pt x="157" y="1076"/>
                      <a:pt x="148" y="1094"/>
                    </a:cubicBezTo>
                    <a:cubicBezTo>
                      <a:pt x="88" y="1204"/>
                      <a:pt x="48" y="1308"/>
                      <a:pt x="28" y="1404"/>
                    </a:cubicBezTo>
                    <a:cubicBezTo>
                      <a:pt x="1" y="1537"/>
                      <a:pt x="11" y="1654"/>
                      <a:pt x="55" y="1749"/>
                    </a:cubicBezTo>
                    <a:cubicBezTo>
                      <a:pt x="70" y="1763"/>
                      <a:pt x="86" y="1776"/>
                      <a:pt x="103" y="1788"/>
                    </a:cubicBezTo>
                    <a:cubicBezTo>
                      <a:pt x="194" y="1848"/>
                      <a:pt x="313" y="1880"/>
                      <a:pt x="459" y="1880"/>
                    </a:cubicBezTo>
                    <a:cubicBezTo>
                      <a:pt x="461" y="1880"/>
                      <a:pt x="464" y="1880"/>
                      <a:pt x="466" y="1880"/>
                    </a:cubicBezTo>
                    <a:lnTo>
                      <a:pt x="485" y="1880"/>
                    </a:lnTo>
                    <a:cubicBezTo>
                      <a:pt x="507" y="1880"/>
                      <a:pt x="529" y="1879"/>
                      <a:pt x="554" y="1876"/>
                    </a:cubicBezTo>
                    <a:cubicBezTo>
                      <a:pt x="581" y="1874"/>
                      <a:pt x="609" y="1871"/>
                      <a:pt x="638" y="1865"/>
                    </a:cubicBezTo>
                    <a:cubicBezTo>
                      <a:pt x="697" y="1857"/>
                      <a:pt x="757" y="1843"/>
                      <a:pt x="818" y="1826"/>
                    </a:cubicBezTo>
                    <a:cubicBezTo>
                      <a:pt x="1245" y="1705"/>
                      <a:pt x="1696" y="1395"/>
                      <a:pt x="1985" y="1026"/>
                    </a:cubicBezTo>
                    <a:cubicBezTo>
                      <a:pt x="2026" y="973"/>
                      <a:pt x="2064" y="919"/>
                      <a:pt x="2099" y="863"/>
                    </a:cubicBezTo>
                    <a:cubicBezTo>
                      <a:pt x="2115" y="837"/>
                      <a:pt x="2131" y="811"/>
                      <a:pt x="2144" y="784"/>
                    </a:cubicBezTo>
                    <a:cubicBezTo>
                      <a:pt x="2160" y="756"/>
                      <a:pt x="2175" y="726"/>
                      <a:pt x="2187" y="699"/>
                    </a:cubicBezTo>
                    <a:cubicBezTo>
                      <a:pt x="2255" y="550"/>
                      <a:pt x="2285" y="414"/>
                      <a:pt x="2276" y="297"/>
                    </a:cubicBezTo>
                    <a:cubicBezTo>
                      <a:pt x="2273" y="236"/>
                      <a:pt x="2259" y="180"/>
                      <a:pt x="2236" y="130"/>
                    </a:cubicBezTo>
                    <a:cubicBezTo>
                      <a:pt x="2184" y="83"/>
                      <a:pt x="2118" y="47"/>
                      <a:pt x="2038" y="27"/>
                    </a:cubicBezTo>
                    <a:cubicBezTo>
                      <a:pt x="1975" y="9"/>
                      <a:pt x="1904" y="0"/>
                      <a:pt x="1825"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7"/>
              <p:cNvSpPr/>
              <p:nvPr/>
            </p:nvSpPr>
            <p:spPr>
              <a:xfrm>
                <a:off x="7027347" y="3050037"/>
                <a:ext cx="189496" cy="154683"/>
              </a:xfrm>
              <a:custGeom>
                <a:avLst/>
                <a:gdLst/>
                <a:ahLst/>
                <a:cxnLst/>
                <a:rect l="l" t="t" r="r" b="b"/>
                <a:pathLst>
                  <a:path w="3070" h="2506" extrusionOk="0">
                    <a:moveTo>
                      <a:pt x="1" y="2376"/>
                    </a:moveTo>
                    <a:lnTo>
                      <a:pt x="1" y="2376"/>
                    </a:lnTo>
                    <a:cubicBezTo>
                      <a:pt x="32" y="2393"/>
                      <a:pt x="64" y="2409"/>
                      <a:pt x="97" y="2422"/>
                    </a:cubicBezTo>
                    <a:lnTo>
                      <a:pt x="97" y="2422"/>
                    </a:lnTo>
                    <a:cubicBezTo>
                      <a:pt x="64" y="2409"/>
                      <a:pt x="32" y="2393"/>
                      <a:pt x="1" y="2376"/>
                    </a:cubicBezTo>
                    <a:close/>
                    <a:moveTo>
                      <a:pt x="2966" y="0"/>
                    </a:moveTo>
                    <a:lnTo>
                      <a:pt x="2966" y="0"/>
                    </a:lnTo>
                    <a:cubicBezTo>
                      <a:pt x="3064" y="180"/>
                      <a:pt x="3055" y="394"/>
                      <a:pt x="3002" y="589"/>
                    </a:cubicBezTo>
                    <a:lnTo>
                      <a:pt x="3002" y="588"/>
                    </a:lnTo>
                    <a:cubicBezTo>
                      <a:pt x="2790" y="1279"/>
                      <a:pt x="2185" y="1840"/>
                      <a:pt x="1516" y="2202"/>
                    </a:cubicBezTo>
                    <a:cubicBezTo>
                      <a:pt x="1214" y="2352"/>
                      <a:pt x="843" y="2495"/>
                      <a:pt x="493" y="2495"/>
                    </a:cubicBezTo>
                    <a:cubicBezTo>
                      <a:pt x="356" y="2495"/>
                      <a:pt x="222" y="2474"/>
                      <a:pt x="97" y="2422"/>
                    </a:cubicBezTo>
                    <a:lnTo>
                      <a:pt x="97" y="2422"/>
                    </a:lnTo>
                    <a:cubicBezTo>
                      <a:pt x="236" y="2480"/>
                      <a:pt x="382" y="2505"/>
                      <a:pt x="531" y="2505"/>
                    </a:cubicBezTo>
                    <a:cubicBezTo>
                      <a:pt x="1009" y="2505"/>
                      <a:pt x="1516" y="2248"/>
                      <a:pt x="1894" y="1999"/>
                    </a:cubicBezTo>
                    <a:cubicBezTo>
                      <a:pt x="2404" y="1644"/>
                      <a:pt x="2854" y="1163"/>
                      <a:pt x="3016" y="591"/>
                    </a:cubicBezTo>
                    <a:lnTo>
                      <a:pt x="3016" y="593"/>
                    </a:lnTo>
                    <a:cubicBezTo>
                      <a:pt x="3066" y="396"/>
                      <a:pt x="3069" y="180"/>
                      <a:pt x="2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7"/>
              <p:cNvSpPr/>
              <p:nvPr/>
            </p:nvSpPr>
            <p:spPr>
              <a:xfrm>
                <a:off x="7061173" y="3130959"/>
                <a:ext cx="34381" cy="16727"/>
              </a:xfrm>
              <a:custGeom>
                <a:avLst/>
                <a:gdLst/>
                <a:ahLst/>
                <a:cxnLst/>
                <a:rect l="l" t="t" r="r" b="b"/>
                <a:pathLst>
                  <a:path w="557" h="271" extrusionOk="0">
                    <a:moveTo>
                      <a:pt x="449" y="0"/>
                    </a:moveTo>
                    <a:lnTo>
                      <a:pt x="0" y="111"/>
                    </a:lnTo>
                    <a:lnTo>
                      <a:pt x="108" y="271"/>
                    </a:lnTo>
                    <a:lnTo>
                      <a:pt x="556" y="160"/>
                    </a:lnTo>
                    <a:lnTo>
                      <a:pt x="44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7"/>
              <p:cNvSpPr/>
              <p:nvPr/>
            </p:nvSpPr>
            <p:spPr>
              <a:xfrm>
                <a:off x="7078209" y="3114787"/>
                <a:ext cx="39936" cy="18826"/>
              </a:xfrm>
              <a:custGeom>
                <a:avLst/>
                <a:gdLst/>
                <a:ahLst/>
                <a:cxnLst/>
                <a:rect l="l" t="t" r="r" b="b"/>
                <a:pathLst>
                  <a:path w="647" h="305" extrusionOk="0">
                    <a:moveTo>
                      <a:pt x="25" y="0"/>
                    </a:moveTo>
                    <a:cubicBezTo>
                      <a:pt x="17" y="0"/>
                      <a:pt x="9" y="1"/>
                      <a:pt x="1" y="1"/>
                    </a:cubicBezTo>
                    <a:lnTo>
                      <a:pt x="108" y="159"/>
                    </a:lnTo>
                    <a:cubicBezTo>
                      <a:pt x="158" y="252"/>
                      <a:pt x="321" y="274"/>
                      <a:pt x="462" y="293"/>
                    </a:cubicBezTo>
                    <a:cubicBezTo>
                      <a:pt x="495" y="296"/>
                      <a:pt x="526" y="300"/>
                      <a:pt x="553" y="305"/>
                    </a:cubicBezTo>
                    <a:cubicBezTo>
                      <a:pt x="572" y="290"/>
                      <a:pt x="585" y="274"/>
                      <a:pt x="596" y="257"/>
                    </a:cubicBezTo>
                    <a:cubicBezTo>
                      <a:pt x="646" y="169"/>
                      <a:pt x="553" y="157"/>
                      <a:pt x="354" y="133"/>
                    </a:cubicBezTo>
                    <a:cubicBezTo>
                      <a:pt x="289" y="125"/>
                      <a:pt x="216" y="115"/>
                      <a:pt x="154" y="98"/>
                    </a:cubicBezTo>
                    <a:cubicBezTo>
                      <a:pt x="173" y="53"/>
                      <a:pt x="165" y="0"/>
                      <a:pt x="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7"/>
              <p:cNvSpPr/>
              <p:nvPr/>
            </p:nvSpPr>
            <p:spPr>
              <a:xfrm>
                <a:off x="7142958" y="3064543"/>
                <a:ext cx="13086" cy="20987"/>
              </a:xfrm>
              <a:custGeom>
                <a:avLst/>
                <a:gdLst/>
                <a:ahLst/>
                <a:cxnLst/>
                <a:rect l="l" t="t" r="r" b="b"/>
                <a:pathLst>
                  <a:path w="212" h="340" extrusionOk="0">
                    <a:moveTo>
                      <a:pt x="101" y="1"/>
                    </a:moveTo>
                    <a:lnTo>
                      <a:pt x="0" y="180"/>
                    </a:lnTo>
                    <a:lnTo>
                      <a:pt x="110" y="339"/>
                    </a:lnTo>
                    <a:lnTo>
                      <a:pt x="211" y="160"/>
                    </a:lnTo>
                    <a:lnTo>
                      <a:pt x="1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7"/>
              <p:cNvSpPr/>
              <p:nvPr/>
            </p:nvSpPr>
            <p:spPr>
              <a:xfrm>
                <a:off x="7106108" y="3091763"/>
                <a:ext cx="29505" cy="14444"/>
              </a:xfrm>
              <a:custGeom>
                <a:avLst/>
                <a:gdLst/>
                <a:ahLst/>
                <a:cxnLst/>
                <a:rect l="l" t="t" r="r" b="b"/>
                <a:pathLst>
                  <a:path w="478" h="234" extrusionOk="0">
                    <a:moveTo>
                      <a:pt x="323" y="0"/>
                    </a:moveTo>
                    <a:cubicBezTo>
                      <a:pt x="312" y="0"/>
                      <a:pt x="300" y="1"/>
                      <a:pt x="287" y="2"/>
                    </a:cubicBezTo>
                    <a:cubicBezTo>
                      <a:pt x="178" y="9"/>
                      <a:pt x="87" y="47"/>
                      <a:pt x="47" y="119"/>
                    </a:cubicBezTo>
                    <a:cubicBezTo>
                      <a:pt x="0" y="199"/>
                      <a:pt x="78" y="219"/>
                      <a:pt x="192" y="234"/>
                    </a:cubicBezTo>
                    <a:cubicBezTo>
                      <a:pt x="240" y="191"/>
                      <a:pt x="313" y="167"/>
                      <a:pt x="396" y="161"/>
                    </a:cubicBezTo>
                    <a:cubicBezTo>
                      <a:pt x="410" y="159"/>
                      <a:pt x="423" y="159"/>
                      <a:pt x="436" y="159"/>
                    </a:cubicBezTo>
                    <a:cubicBezTo>
                      <a:pt x="450" y="159"/>
                      <a:pt x="463" y="160"/>
                      <a:pt x="475" y="162"/>
                    </a:cubicBezTo>
                    <a:lnTo>
                      <a:pt x="456" y="134"/>
                    </a:lnTo>
                    <a:cubicBezTo>
                      <a:pt x="477" y="76"/>
                      <a:pt x="464" y="0"/>
                      <a:pt x="3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7"/>
              <p:cNvSpPr/>
              <p:nvPr/>
            </p:nvSpPr>
            <p:spPr>
              <a:xfrm>
                <a:off x="7158698" y="3082443"/>
                <a:ext cx="12530" cy="20369"/>
              </a:xfrm>
              <a:custGeom>
                <a:avLst/>
                <a:gdLst/>
                <a:ahLst/>
                <a:cxnLst/>
                <a:rect l="l" t="t" r="r" b="b"/>
                <a:pathLst>
                  <a:path w="203" h="330" extrusionOk="0">
                    <a:moveTo>
                      <a:pt x="57" y="1"/>
                    </a:moveTo>
                    <a:lnTo>
                      <a:pt x="57" y="1"/>
                    </a:lnTo>
                    <a:lnTo>
                      <a:pt x="57" y="1"/>
                    </a:lnTo>
                    <a:cubicBezTo>
                      <a:pt x="57" y="1"/>
                      <a:pt x="57" y="1"/>
                      <a:pt x="57" y="1"/>
                    </a:cubicBezTo>
                    <a:close/>
                    <a:moveTo>
                      <a:pt x="57" y="1"/>
                    </a:moveTo>
                    <a:lnTo>
                      <a:pt x="57" y="1"/>
                    </a:lnTo>
                    <a:cubicBezTo>
                      <a:pt x="57" y="3"/>
                      <a:pt x="0" y="46"/>
                      <a:pt x="31" y="98"/>
                    </a:cubicBezTo>
                    <a:cubicBezTo>
                      <a:pt x="42" y="117"/>
                      <a:pt x="61" y="128"/>
                      <a:pt x="82" y="138"/>
                    </a:cubicBezTo>
                    <a:cubicBezTo>
                      <a:pt x="81" y="148"/>
                      <a:pt x="77" y="159"/>
                      <a:pt x="73" y="170"/>
                    </a:cubicBezTo>
                    <a:lnTo>
                      <a:pt x="182" y="330"/>
                    </a:lnTo>
                    <a:cubicBezTo>
                      <a:pt x="203" y="258"/>
                      <a:pt x="195" y="202"/>
                      <a:pt x="166" y="160"/>
                    </a:cubicBezTo>
                    <a:lnTo>
                      <a:pt x="5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7"/>
              <p:cNvSpPr/>
              <p:nvPr/>
            </p:nvSpPr>
            <p:spPr>
              <a:xfrm>
                <a:off x="7108022" y="3124169"/>
                <a:ext cx="44380" cy="37776"/>
              </a:xfrm>
              <a:custGeom>
                <a:avLst/>
                <a:gdLst/>
                <a:ahLst/>
                <a:cxnLst/>
                <a:rect l="l" t="t" r="r" b="b"/>
                <a:pathLst>
                  <a:path w="719" h="612" extrusionOk="0">
                    <a:moveTo>
                      <a:pt x="694" y="1"/>
                    </a:moveTo>
                    <a:lnTo>
                      <a:pt x="694" y="1"/>
                    </a:lnTo>
                    <a:cubicBezTo>
                      <a:pt x="713" y="37"/>
                      <a:pt x="712" y="79"/>
                      <a:pt x="699" y="117"/>
                    </a:cubicBezTo>
                    <a:cubicBezTo>
                      <a:pt x="687" y="157"/>
                      <a:pt x="667" y="194"/>
                      <a:pt x="645" y="228"/>
                    </a:cubicBezTo>
                    <a:cubicBezTo>
                      <a:pt x="602" y="299"/>
                      <a:pt x="543" y="359"/>
                      <a:pt x="474" y="411"/>
                    </a:cubicBezTo>
                    <a:cubicBezTo>
                      <a:pt x="337" y="513"/>
                      <a:pt x="170" y="574"/>
                      <a:pt x="1" y="612"/>
                    </a:cubicBezTo>
                    <a:cubicBezTo>
                      <a:pt x="86" y="601"/>
                      <a:pt x="172" y="580"/>
                      <a:pt x="254" y="550"/>
                    </a:cubicBezTo>
                    <a:cubicBezTo>
                      <a:pt x="336" y="521"/>
                      <a:pt x="414" y="479"/>
                      <a:pt x="486" y="427"/>
                    </a:cubicBezTo>
                    <a:cubicBezTo>
                      <a:pt x="555" y="373"/>
                      <a:pt x="616" y="310"/>
                      <a:pt x="658" y="236"/>
                    </a:cubicBezTo>
                    <a:cubicBezTo>
                      <a:pt x="681" y="199"/>
                      <a:pt x="699" y="160"/>
                      <a:pt x="709" y="120"/>
                    </a:cubicBezTo>
                    <a:cubicBezTo>
                      <a:pt x="718" y="79"/>
                      <a:pt x="716" y="36"/>
                      <a:pt x="6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7"/>
              <p:cNvSpPr/>
              <p:nvPr/>
            </p:nvSpPr>
            <p:spPr>
              <a:xfrm>
                <a:off x="7126725" y="3064975"/>
                <a:ext cx="27344" cy="34628"/>
              </a:xfrm>
              <a:custGeom>
                <a:avLst/>
                <a:gdLst/>
                <a:ahLst/>
                <a:cxnLst/>
                <a:rect l="l" t="t" r="r" b="b"/>
                <a:pathLst>
                  <a:path w="443" h="561" extrusionOk="0">
                    <a:moveTo>
                      <a:pt x="284" y="1"/>
                    </a:moveTo>
                    <a:lnTo>
                      <a:pt x="36" y="20"/>
                    </a:lnTo>
                    <a:lnTo>
                      <a:pt x="1" y="84"/>
                    </a:lnTo>
                    <a:lnTo>
                      <a:pt x="156" y="560"/>
                    </a:lnTo>
                    <a:lnTo>
                      <a:pt x="442" y="490"/>
                    </a:lnTo>
                    <a:lnTo>
                      <a:pt x="342" y="179"/>
                    </a:lnTo>
                    <a:cubicBezTo>
                      <a:pt x="317" y="177"/>
                      <a:pt x="291" y="174"/>
                      <a:pt x="263" y="174"/>
                    </a:cubicBezTo>
                    <a:lnTo>
                      <a:pt x="312" y="89"/>
                    </a:lnTo>
                    <a:lnTo>
                      <a:pt x="2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7"/>
              <p:cNvSpPr/>
              <p:nvPr/>
            </p:nvSpPr>
            <p:spPr>
              <a:xfrm>
                <a:off x="7077838" y="3088739"/>
                <a:ext cx="26110" cy="34751"/>
              </a:xfrm>
              <a:custGeom>
                <a:avLst/>
                <a:gdLst/>
                <a:ahLst/>
                <a:cxnLst/>
                <a:rect l="l" t="t" r="r" b="b"/>
                <a:pathLst>
                  <a:path w="423" h="563" extrusionOk="0">
                    <a:moveTo>
                      <a:pt x="242" y="1"/>
                    </a:moveTo>
                    <a:cubicBezTo>
                      <a:pt x="154" y="62"/>
                      <a:pt x="83" y="136"/>
                      <a:pt x="35" y="221"/>
                    </a:cubicBezTo>
                    <a:cubicBezTo>
                      <a:pt x="19" y="249"/>
                      <a:pt x="9" y="274"/>
                      <a:pt x="0" y="298"/>
                    </a:cubicBezTo>
                    <a:lnTo>
                      <a:pt x="57" y="476"/>
                    </a:lnTo>
                    <a:cubicBezTo>
                      <a:pt x="70" y="485"/>
                      <a:pt x="85" y="491"/>
                      <a:pt x="100" y="499"/>
                    </a:cubicBezTo>
                    <a:cubicBezTo>
                      <a:pt x="172" y="530"/>
                      <a:pt x="269" y="543"/>
                      <a:pt x="358" y="554"/>
                    </a:cubicBezTo>
                    <a:cubicBezTo>
                      <a:pt x="381" y="557"/>
                      <a:pt x="402" y="559"/>
                      <a:pt x="422" y="562"/>
                    </a:cubicBezTo>
                    <a:lnTo>
                      <a:pt x="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7"/>
              <p:cNvSpPr/>
              <p:nvPr/>
            </p:nvSpPr>
            <p:spPr>
              <a:xfrm>
                <a:off x="7085677" y="3130959"/>
                <a:ext cx="26727" cy="31233"/>
              </a:xfrm>
              <a:custGeom>
                <a:avLst/>
                <a:gdLst/>
                <a:ahLst/>
                <a:cxnLst/>
                <a:rect l="l" t="t" r="r" b="b"/>
                <a:pathLst>
                  <a:path w="433" h="506" extrusionOk="0">
                    <a:moveTo>
                      <a:pt x="52" y="0"/>
                    </a:moveTo>
                    <a:lnTo>
                      <a:pt x="1" y="12"/>
                    </a:lnTo>
                    <a:lnTo>
                      <a:pt x="160" y="506"/>
                    </a:lnTo>
                    <a:lnTo>
                      <a:pt x="254" y="340"/>
                    </a:lnTo>
                    <a:cubicBezTo>
                      <a:pt x="316" y="330"/>
                      <a:pt x="375" y="316"/>
                      <a:pt x="432" y="297"/>
                    </a:cubicBezTo>
                    <a:lnTo>
                      <a:pt x="362" y="81"/>
                    </a:lnTo>
                    <a:cubicBezTo>
                      <a:pt x="326" y="94"/>
                      <a:pt x="283" y="105"/>
                      <a:pt x="230" y="108"/>
                    </a:cubicBezTo>
                    <a:cubicBezTo>
                      <a:pt x="213" y="110"/>
                      <a:pt x="198" y="110"/>
                      <a:pt x="183" y="110"/>
                    </a:cubicBezTo>
                    <a:cubicBezTo>
                      <a:pt x="72" y="110"/>
                      <a:pt x="32" y="68"/>
                      <a:pt x="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7"/>
              <p:cNvSpPr/>
              <p:nvPr/>
            </p:nvSpPr>
            <p:spPr>
              <a:xfrm>
                <a:off x="7069012" y="3133243"/>
                <a:ext cx="19937" cy="31109"/>
              </a:xfrm>
              <a:custGeom>
                <a:avLst/>
                <a:gdLst/>
                <a:ahLst/>
                <a:cxnLst/>
                <a:rect l="l" t="t" r="r" b="b"/>
                <a:pathLst>
                  <a:path w="323" h="504" extrusionOk="0">
                    <a:moveTo>
                      <a:pt x="164" y="0"/>
                    </a:moveTo>
                    <a:lnTo>
                      <a:pt x="1" y="42"/>
                    </a:lnTo>
                    <a:lnTo>
                      <a:pt x="92" y="319"/>
                    </a:lnTo>
                    <a:cubicBezTo>
                      <a:pt x="122" y="324"/>
                      <a:pt x="155" y="328"/>
                      <a:pt x="192" y="330"/>
                    </a:cubicBezTo>
                    <a:lnTo>
                      <a:pt x="131" y="438"/>
                    </a:lnTo>
                    <a:lnTo>
                      <a:pt x="152" y="504"/>
                    </a:lnTo>
                    <a:lnTo>
                      <a:pt x="297" y="492"/>
                    </a:lnTo>
                    <a:lnTo>
                      <a:pt x="323" y="490"/>
                    </a:lnTo>
                    <a:lnTo>
                      <a:pt x="1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7"/>
              <p:cNvSpPr/>
              <p:nvPr/>
            </p:nvSpPr>
            <p:spPr>
              <a:xfrm>
                <a:off x="7139749" y="3110528"/>
                <a:ext cx="6049" cy="13333"/>
              </a:xfrm>
              <a:custGeom>
                <a:avLst/>
                <a:gdLst/>
                <a:ahLst/>
                <a:cxnLst/>
                <a:rect l="l" t="t" r="r" b="b"/>
                <a:pathLst>
                  <a:path w="98" h="216" extrusionOk="0">
                    <a:moveTo>
                      <a:pt x="0" y="0"/>
                    </a:moveTo>
                    <a:lnTo>
                      <a:pt x="69" y="215"/>
                    </a:lnTo>
                    <a:cubicBezTo>
                      <a:pt x="79" y="191"/>
                      <a:pt x="85" y="170"/>
                      <a:pt x="87" y="151"/>
                    </a:cubicBezTo>
                    <a:cubicBezTo>
                      <a:pt x="98" y="77"/>
                      <a:pt x="62" y="3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7"/>
              <p:cNvSpPr/>
              <p:nvPr/>
            </p:nvSpPr>
            <p:spPr>
              <a:xfrm>
                <a:off x="7076074" y="3076083"/>
                <a:ext cx="42775" cy="25122"/>
              </a:xfrm>
              <a:custGeom>
                <a:avLst/>
                <a:gdLst/>
                <a:ahLst/>
                <a:cxnLst/>
                <a:rect l="l" t="t" r="r" b="b"/>
                <a:pathLst>
                  <a:path w="693" h="407" extrusionOk="0">
                    <a:moveTo>
                      <a:pt x="692" y="0"/>
                    </a:moveTo>
                    <a:cubicBezTo>
                      <a:pt x="692" y="0"/>
                      <a:pt x="678" y="1"/>
                      <a:pt x="656" y="6"/>
                    </a:cubicBezTo>
                    <a:cubicBezTo>
                      <a:pt x="645" y="7"/>
                      <a:pt x="631" y="9"/>
                      <a:pt x="615" y="13"/>
                    </a:cubicBezTo>
                    <a:cubicBezTo>
                      <a:pt x="599" y="16"/>
                      <a:pt x="581" y="19"/>
                      <a:pt x="562" y="25"/>
                    </a:cubicBezTo>
                    <a:cubicBezTo>
                      <a:pt x="544" y="30"/>
                      <a:pt x="523" y="35"/>
                      <a:pt x="502" y="42"/>
                    </a:cubicBezTo>
                    <a:cubicBezTo>
                      <a:pt x="492" y="46"/>
                      <a:pt x="481" y="49"/>
                      <a:pt x="470" y="53"/>
                    </a:cubicBezTo>
                    <a:cubicBezTo>
                      <a:pt x="457" y="56"/>
                      <a:pt x="446" y="60"/>
                      <a:pt x="435" y="65"/>
                    </a:cubicBezTo>
                    <a:cubicBezTo>
                      <a:pt x="424" y="69"/>
                      <a:pt x="413" y="72"/>
                      <a:pt x="401" y="77"/>
                    </a:cubicBezTo>
                    <a:cubicBezTo>
                      <a:pt x="388" y="81"/>
                      <a:pt x="377" y="87"/>
                      <a:pt x="365" y="92"/>
                    </a:cubicBezTo>
                    <a:cubicBezTo>
                      <a:pt x="341" y="103"/>
                      <a:pt x="318" y="113"/>
                      <a:pt x="296" y="127"/>
                    </a:cubicBezTo>
                    <a:cubicBezTo>
                      <a:pt x="271" y="138"/>
                      <a:pt x="250" y="153"/>
                      <a:pt x="228" y="166"/>
                    </a:cubicBezTo>
                    <a:cubicBezTo>
                      <a:pt x="207" y="181"/>
                      <a:pt x="186" y="194"/>
                      <a:pt x="167" y="210"/>
                    </a:cubicBezTo>
                    <a:cubicBezTo>
                      <a:pt x="148" y="224"/>
                      <a:pt x="132" y="241"/>
                      <a:pt x="114" y="256"/>
                    </a:cubicBezTo>
                    <a:cubicBezTo>
                      <a:pt x="107" y="264"/>
                      <a:pt x="100" y="271"/>
                      <a:pt x="92" y="280"/>
                    </a:cubicBezTo>
                    <a:cubicBezTo>
                      <a:pt x="88" y="282"/>
                      <a:pt x="86" y="286"/>
                      <a:pt x="81" y="290"/>
                    </a:cubicBezTo>
                    <a:cubicBezTo>
                      <a:pt x="79" y="294"/>
                      <a:pt x="75" y="298"/>
                      <a:pt x="72" y="302"/>
                    </a:cubicBezTo>
                    <a:cubicBezTo>
                      <a:pt x="59" y="317"/>
                      <a:pt x="48" y="329"/>
                      <a:pt x="39" y="343"/>
                    </a:cubicBezTo>
                    <a:cubicBezTo>
                      <a:pt x="30" y="355"/>
                      <a:pt x="22" y="366"/>
                      <a:pt x="17" y="376"/>
                    </a:cubicBezTo>
                    <a:cubicBezTo>
                      <a:pt x="6" y="396"/>
                      <a:pt x="0" y="406"/>
                      <a:pt x="0" y="406"/>
                    </a:cubicBezTo>
                    <a:cubicBezTo>
                      <a:pt x="0" y="406"/>
                      <a:pt x="6" y="396"/>
                      <a:pt x="18" y="377"/>
                    </a:cubicBezTo>
                    <a:cubicBezTo>
                      <a:pt x="23" y="368"/>
                      <a:pt x="33" y="358"/>
                      <a:pt x="42" y="345"/>
                    </a:cubicBezTo>
                    <a:cubicBezTo>
                      <a:pt x="50" y="334"/>
                      <a:pt x="61" y="321"/>
                      <a:pt x="75" y="306"/>
                    </a:cubicBezTo>
                    <a:cubicBezTo>
                      <a:pt x="77" y="303"/>
                      <a:pt x="81" y="300"/>
                      <a:pt x="85" y="296"/>
                    </a:cubicBezTo>
                    <a:cubicBezTo>
                      <a:pt x="87" y="291"/>
                      <a:pt x="91" y="289"/>
                      <a:pt x="95" y="285"/>
                    </a:cubicBezTo>
                    <a:lnTo>
                      <a:pt x="117" y="263"/>
                    </a:lnTo>
                    <a:cubicBezTo>
                      <a:pt x="133" y="248"/>
                      <a:pt x="150" y="232"/>
                      <a:pt x="170" y="218"/>
                    </a:cubicBezTo>
                    <a:cubicBezTo>
                      <a:pt x="188" y="202"/>
                      <a:pt x="209" y="189"/>
                      <a:pt x="230" y="174"/>
                    </a:cubicBezTo>
                    <a:cubicBezTo>
                      <a:pt x="253" y="161"/>
                      <a:pt x="274" y="147"/>
                      <a:pt x="298" y="134"/>
                    </a:cubicBezTo>
                    <a:cubicBezTo>
                      <a:pt x="322" y="123"/>
                      <a:pt x="344" y="111"/>
                      <a:pt x="367" y="100"/>
                    </a:cubicBezTo>
                    <a:cubicBezTo>
                      <a:pt x="380" y="95"/>
                      <a:pt x="391" y="91"/>
                      <a:pt x="403" y="86"/>
                    </a:cubicBezTo>
                    <a:cubicBezTo>
                      <a:pt x="415" y="81"/>
                      <a:pt x="425" y="76"/>
                      <a:pt x="438" y="73"/>
                    </a:cubicBezTo>
                    <a:cubicBezTo>
                      <a:pt x="450" y="68"/>
                      <a:pt x="461" y="64"/>
                      <a:pt x="472" y="59"/>
                    </a:cubicBezTo>
                    <a:cubicBezTo>
                      <a:pt x="483" y="55"/>
                      <a:pt x="494" y="53"/>
                      <a:pt x="504" y="49"/>
                    </a:cubicBezTo>
                    <a:cubicBezTo>
                      <a:pt x="525" y="41"/>
                      <a:pt x="547" y="36"/>
                      <a:pt x="566" y="31"/>
                    </a:cubicBezTo>
                    <a:cubicBezTo>
                      <a:pt x="583" y="26"/>
                      <a:pt x="601" y="21"/>
                      <a:pt x="617" y="17"/>
                    </a:cubicBezTo>
                    <a:cubicBezTo>
                      <a:pt x="631" y="13"/>
                      <a:pt x="646" y="11"/>
                      <a:pt x="656" y="8"/>
                    </a:cubicBezTo>
                    <a:cubicBezTo>
                      <a:pt x="678" y="2"/>
                      <a:pt x="692" y="0"/>
                      <a:pt x="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7"/>
              <p:cNvSpPr/>
              <p:nvPr/>
            </p:nvSpPr>
            <p:spPr>
              <a:xfrm>
                <a:off x="7074567" y="3153550"/>
                <a:ext cx="20554" cy="11110"/>
              </a:xfrm>
              <a:custGeom>
                <a:avLst/>
                <a:gdLst/>
                <a:ahLst/>
                <a:cxnLst/>
                <a:rect l="l" t="t" r="r" b="b"/>
                <a:pathLst>
                  <a:path w="333" h="180" extrusionOk="0">
                    <a:moveTo>
                      <a:pt x="102" y="1"/>
                    </a:moveTo>
                    <a:lnTo>
                      <a:pt x="1" y="180"/>
                    </a:lnTo>
                    <a:lnTo>
                      <a:pt x="1" y="180"/>
                    </a:lnTo>
                    <a:lnTo>
                      <a:pt x="333" y="156"/>
                    </a:lnTo>
                    <a:lnTo>
                      <a:pt x="33" y="159"/>
                    </a:lnTo>
                    <a:lnTo>
                      <a:pt x="10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7"/>
              <p:cNvSpPr/>
              <p:nvPr/>
            </p:nvSpPr>
            <p:spPr>
              <a:xfrm>
                <a:off x="7128947" y="3064543"/>
                <a:ext cx="20308" cy="11110"/>
              </a:xfrm>
              <a:custGeom>
                <a:avLst/>
                <a:gdLst/>
                <a:ahLst/>
                <a:cxnLst/>
                <a:rect l="l" t="t" r="r" b="b"/>
                <a:pathLst>
                  <a:path w="329" h="180" extrusionOk="0">
                    <a:moveTo>
                      <a:pt x="328" y="1"/>
                    </a:moveTo>
                    <a:lnTo>
                      <a:pt x="0" y="26"/>
                    </a:lnTo>
                    <a:lnTo>
                      <a:pt x="302" y="19"/>
                    </a:lnTo>
                    <a:lnTo>
                      <a:pt x="302" y="19"/>
                    </a:lnTo>
                    <a:lnTo>
                      <a:pt x="227" y="180"/>
                    </a:lnTo>
                    <a:lnTo>
                      <a:pt x="32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0" name="Subtitle 7"/>
          <p:cNvSpPr>
            <a:spLocks noGrp="1"/>
          </p:cNvSpPr>
          <p:nvPr>
            <p:ph type="subTitle" idx="1"/>
          </p:nvPr>
        </p:nvSpPr>
        <p:spPr>
          <a:xfrm>
            <a:off x="381000" y="2449108"/>
            <a:ext cx="7770195" cy="580293"/>
          </a:xfrm>
        </p:spPr>
        <p:txBody>
          <a:bodyPr>
            <a:noAutofit/>
          </a:bodyPr>
          <a:lstStyle/>
          <a:p>
            <a:pPr algn="just"/>
            <a:r>
              <a:rPr lang="en-US" sz="2000" dirty="0">
                <a:solidFill>
                  <a:schemeClr val="tx1"/>
                </a:solidFill>
              </a:rPr>
              <a:t>    </a:t>
            </a:r>
            <a:r>
              <a:rPr lang="en-US" sz="2000" dirty="0" err="1">
                <a:solidFill>
                  <a:schemeClr val="tx1"/>
                </a:solidFill>
              </a:rPr>
              <a:t>Persaingan</a:t>
            </a:r>
            <a:r>
              <a:rPr lang="en-US" sz="2000" dirty="0">
                <a:solidFill>
                  <a:schemeClr val="tx1"/>
                </a:solidFill>
              </a:rPr>
              <a:t> </a:t>
            </a:r>
            <a:r>
              <a:rPr lang="en-US" sz="2000" dirty="0" err="1">
                <a:solidFill>
                  <a:schemeClr val="tx1"/>
                </a:solidFill>
              </a:rPr>
              <a:t>monopolistis</a:t>
            </a:r>
            <a:r>
              <a:rPr lang="en-US" sz="2000" dirty="0">
                <a:solidFill>
                  <a:schemeClr val="tx1"/>
                </a:solidFill>
              </a:rPr>
              <a:t> </a:t>
            </a:r>
            <a:r>
              <a:rPr lang="en-US" sz="2000" dirty="0" err="1">
                <a:solidFill>
                  <a:schemeClr val="tx1"/>
                </a:solidFill>
              </a:rPr>
              <a:t>akan</a:t>
            </a:r>
            <a:r>
              <a:rPr lang="en-US" sz="2000" dirty="0">
                <a:solidFill>
                  <a:schemeClr val="tx1"/>
                </a:solidFill>
              </a:rPr>
              <a:t> </a:t>
            </a:r>
            <a:r>
              <a:rPr lang="en-US" sz="2000" dirty="0" err="1">
                <a:solidFill>
                  <a:schemeClr val="tx1"/>
                </a:solidFill>
              </a:rPr>
              <a:t>mendorong</a:t>
            </a:r>
            <a:r>
              <a:rPr lang="en-US" sz="2000" dirty="0">
                <a:solidFill>
                  <a:schemeClr val="tx1"/>
                </a:solidFill>
              </a:rPr>
              <a:t> </a:t>
            </a:r>
            <a:r>
              <a:rPr lang="en-US" sz="2000" dirty="0" err="1">
                <a:solidFill>
                  <a:schemeClr val="tx1"/>
                </a:solidFill>
              </a:rPr>
              <a:t>perkembangan</a:t>
            </a:r>
            <a:r>
              <a:rPr lang="en-US" sz="2000" dirty="0">
                <a:solidFill>
                  <a:schemeClr val="tx1"/>
                </a:solidFill>
              </a:rPr>
              <a:t> </a:t>
            </a:r>
            <a:r>
              <a:rPr lang="en-US" sz="2000" dirty="0" err="1">
                <a:solidFill>
                  <a:schemeClr val="tx1"/>
                </a:solidFill>
              </a:rPr>
              <a:t>teknologi</a:t>
            </a:r>
            <a:r>
              <a:rPr lang="en-US" sz="2000" dirty="0">
                <a:solidFill>
                  <a:schemeClr val="tx1"/>
                </a:solidFill>
              </a:rPr>
              <a:t> </a:t>
            </a:r>
            <a:r>
              <a:rPr lang="en-US" sz="2000" dirty="0" err="1">
                <a:solidFill>
                  <a:schemeClr val="tx1"/>
                </a:solidFill>
              </a:rPr>
              <a:t>dan</a:t>
            </a:r>
            <a:r>
              <a:rPr lang="en-US" sz="2000" dirty="0">
                <a:solidFill>
                  <a:schemeClr val="tx1"/>
                </a:solidFill>
              </a:rPr>
              <a:t> </a:t>
            </a:r>
            <a:r>
              <a:rPr lang="en-US" sz="2000" dirty="0" err="1">
                <a:solidFill>
                  <a:schemeClr val="tx1"/>
                </a:solidFill>
              </a:rPr>
              <a:t>inovasi</a:t>
            </a:r>
            <a:r>
              <a:rPr lang="en-US" sz="2000" dirty="0">
                <a:solidFill>
                  <a:schemeClr val="tx1"/>
                </a:solidFill>
              </a:rPr>
              <a:t>, </a:t>
            </a:r>
            <a:r>
              <a:rPr lang="en-US" sz="2000" dirty="0" err="1">
                <a:solidFill>
                  <a:schemeClr val="tx1"/>
                </a:solidFill>
              </a:rPr>
              <a:t>ahli</a:t>
            </a:r>
            <a:r>
              <a:rPr lang="en-US" sz="2000" dirty="0">
                <a:solidFill>
                  <a:schemeClr val="tx1"/>
                </a:solidFill>
              </a:rPr>
              <a:t> </a:t>
            </a:r>
            <a:r>
              <a:rPr lang="en-US" sz="2000" dirty="0" err="1">
                <a:solidFill>
                  <a:schemeClr val="tx1"/>
                </a:solidFill>
              </a:rPr>
              <a:t>ekonomi</a:t>
            </a:r>
            <a:r>
              <a:rPr lang="en-US" sz="2000" dirty="0">
                <a:solidFill>
                  <a:schemeClr val="tx1"/>
                </a:solidFill>
              </a:rPr>
              <a:t> </a:t>
            </a:r>
            <a:r>
              <a:rPr lang="en-US" sz="2000" dirty="0" err="1">
                <a:solidFill>
                  <a:schemeClr val="tx1"/>
                </a:solidFill>
              </a:rPr>
              <a:t>berpendapat</a:t>
            </a:r>
            <a:r>
              <a:rPr lang="en-US" sz="2000" dirty="0">
                <a:solidFill>
                  <a:schemeClr val="tx1"/>
                </a:solidFill>
              </a:rPr>
              <a:t> </a:t>
            </a:r>
            <a:r>
              <a:rPr lang="en-US" sz="2000" dirty="0" err="1">
                <a:solidFill>
                  <a:schemeClr val="tx1"/>
                </a:solidFill>
              </a:rPr>
              <a:t>bahwa</a:t>
            </a:r>
            <a:r>
              <a:rPr lang="en-US" sz="2000" dirty="0">
                <a:solidFill>
                  <a:schemeClr val="tx1"/>
                </a:solidFill>
              </a:rPr>
              <a:t> </a:t>
            </a:r>
            <a:r>
              <a:rPr lang="en-US" sz="2000" dirty="0" err="1">
                <a:solidFill>
                  <a:schemeClr val="tx1"/>
                </a:solidFill>
              </a:rPr>
              <a:t>pasar</a:t>
            </a:r>
            <a:r>
              <a:rPr lang="en-US" sz="2000" dirty="0">
                <a:solidFill>
                  <a:schemeClr val="tx1"/>
                </a:solidFill>
              </a:rPr>
              <a:t> </a:t>
            </a:r>
            <a:r>
              <a:rPr lang="en-US" sz="2000" dirty="0" err="1">
                <a:solidFill>
                  <a:schemeClr val="tx1"/>
                </a:solidFill>
              </a:rPr>
              <a:t>persaingan</a:t>
            </a:r>
            <a:r>
              <a:rPr lang="en-US" sz="2000" dirty="0">
                <a:solidFill>
                  <a:schemeClr val="tx1"/>
                </a:solidFill>
              </a:rPr>
              <a:t> </a:t>
            </a:r>
            <a:r>
              <a:rPr lang="en-US" sz="2000" dirty="0" err="1">
                <a:solidFill>
                  <a:schemeClr val="tx1"/>
                </a:solidFill>
              </a:rPr>
              <a:t>monopolistis</a:t>
            </a:r>
            <a:r>
              <a:rPr lang="en-US" sz="2000" dirty="0">
                <a:solidFill>
                  <a:schemeClr val="tx1"/>
                </a:solidFill>
              </a:rPr>
              <a:t> </a:t>
            </a:r>
            <a:r>
              <a:rPr lang="en-US" sz="2000" dirty="0" err="1">
                <a:solidFill>
                  <a:schemeClr val="tx1"/>
                </a:solidFill>
              </a:rPr>
              <a:t>memberikan</a:t>
            </a:r>
            <a:r>
              <a:rPr lang="en-US" sz="2000" dirty="0">
                <a:solidFill>
                  <a:schemeClr val="tx1"/>
                </a:solidFill>
              </a:rPr>
              <a:t> </a:t>
            </a:r>
            <a:r>
              <a:rPr lang="en-US" sz="2000" dirty="0" err="1">
                <a:solidFill>
                  <a:schemeClr val="tx1"/>
                </a:solidFill>
              </a:rPr>
              <a:t>dorongan</a:t>
            </a:r>
            <a:r>
              <a:rPr lang="en-US" sz="2000" dirty="0">
                <a:solidFill>
                  <a:schemeClr val="tx1"/>
                </a:solidFill>
              </a:rPr>
              <a:t> yang </a:t>
            </a:r>
            <a:r>
              <a:rPr lang="en-US" sz="2000" dirty="0" err="1">
                <a:solidFill>
                  <a:schemeClr val="tx1"/>
                </a:solidFill>
              </a:rPr>
              <a:t>sangat</a:t>
            </a:r>
            <a:r>
              <a:rPr lang="en-US" sz="2000" dirty="0">
                <a:solidFill>
                  <a:schemeClr val="tx1"/>
                </a:solidFill>
              </a:rPr>
              <a:t> </a:t>
            </a:r>
            <a:r>
              <a:rPr lang="en-US" sz="2000" dirty="0" err="1">
                <a:solidFill>
                  <a:schemeClr val="tx1"/>
                </a:solidFill>
              </a:rPr>
              <a:t>di</a:t>
            </a:r>
            <a:r>
              <a:rPr lang="en-US" sz="2000" dirty="0">
                <a:solidFill>
                  <a:schemeClr val="tx1"/>
                </a:solidFill>
              </a:rPr>
              <a:t> </a:t>
            </a:r>
            <a:r>
              <a:rPr lang="en-US" sz="2000" dirty="0" err="1">
                <a:solidFill>
                  <a:schemeClr val="tx1"/>
                </a:solidFill>
              </a:rPr>
              <a:t>batasi</a:t>
            </a:r>
            <a:r>
              <a:rPr lang="en-US" sz="2000" dirty="0">
                <a:solidFill>
                  <a:schemeClr val="tx1"/>
                </a:solidFill>
              </a:rPr>
              <a:t> </a:t>
            </a:r>
            <a:r>
              <a:rPr lang="en-US" sz="2000" dirty="0" err="1">
                <a:solidFill>
                  <a:schemeClr val="tx1"/>
                </a:solidFill>
              </a:rPr>
              <a:t>untuk</a:t>
            </a:r>
            <a:r>
              <a:rPr lang="en-US" sz="2000" dirty="0">
                <a:solidFill>
                  <a:schemeClr val="tx1"/>
                </a:solidFill>
              </a:rPr>
              <a:t> </a:t>
            </a:r>
            <a:r>
              <a:rPr lang="en-US" sz="2000" dirty="0" err="1">
                <a:solidFill>
                  <a:schemeClr val="tx1"/>
                </a:solidFill>
              </a:rPr>
              <a:t>melakukan</a:t>
            </a:r>
            <a:r>
              <a:rPr lang="en-US" sz="2000" dirty="0">
                <a:solidFill>
                  <a:schemeClr val="tx1"/>
                </a:solidFill>
              </a:rPr>
              <a:t> </a:t>
            </a:r>
            <a:r>
              <a:rPr lang="en-US" sz="2000" dirty="0" err="1">
                <a:solidFill>
                  <a:schemeClr val="tx1"/>
                </a:solidFill>
              </a:rPr>
              <a:t>perkembangan</a:t>
            </a:r>
            <a:r>
              <a:rPr lang="en-US" sz="2000" dirty="0">
                <a:solidFill>
                  <a:schemeClr val="tx1"/>
                </a:solidFill>
              </a:rPr>
              <a:t> </a:t>
            </a:r>
            <a:r>
              <a:rPr lang="en-US" sz="2000" dirty="0" err="1">
                <a:solidFill>
                  <a:schemeClr val="tx1"/>
                </a:solidFill>
              </a:rPr>
              <a:t>termasuk</a:t>
            </a:r>
            <a:r>
              <a:rPr lang="en-US" sz="2000" dirty="0">
                <a:solidFill>
                  <a:schemeClr val="tx1"/>
                </a:solidFill>
              </a:rPr>
              <a:t> </a:t>
            </a:r>
            <a:r>
              <a:rPr lang="en-US" sz="2000" dirty="0" err="1">
                <a:solidFill>
                  <a:schemeClr val="tx1"/>
                </a:solidFill>
              </a:rPr>
              <a:t>di</a:t>
            </a:r>
            <a:r>
              <a:rPr lang="en-US" sz="2000" dirty="0">
                <a:solidFill>
                  <a:schemeClr val="tx1"/>
                </a:solidFill>
              </a:rPr>
              <a:t> </a:t>
            </a:r>
            <a:r>
              <a:rPr lang="en-US" sz="2000" dirty="0" err="1">
                <a:solidFill>
                  <a:schemeClr val="tx1"/>
                </a:solidFill>
              </a:rPr>
              <a:t>bidang</a:t>
            </a:r>
            <a:r>
              <a:rPr lang="en-US" sz="2000" dirty="0">
                <a:solidFill>
                  <a:schemeClr val="tx1"/>
                </a:solidFill>
              </a:rPr>
              <a:t> </a:t>
            </a:r>
            <a:r>
              <a:rPr lang="en-US" sz="2000" dirty="0" err="1">
                <a:solidFill>
                  <a:schemeClr val="tx1"/>
                </a:solidFill>
              </a:rPr>
              <a:t>teknologi</a:t>
            </a:r>
            <a:r>
              <a:rPr lang="en-US" sz="2000" dirty="0">
                <a:solidFill>
                  <a:schemeClr val="tx1"/>
                </a:solidFil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90"/>
        <p:cNvGrpSpPr/>
        <p:nvPr/>
      </p:nvGrpSpPr>
      <p:grpSpPr>
        <a:xfrm>
          <a:off x="0" y="0"/>
          <a:ext cx="0" cy="0"/>
          <a:chOff x="0" y="0"/>
          <a:chExt cx="0" cy="0"/>
        </a:xfrm>
      </p:grpSpPr>
      <p:grpSp>
        <p:nvGrpSpPr>
          <p:cNvPr id="2" name="Google Shape;3891;p56"/>
          <p:cNvGrpSpPr/>
          <p:nvPr/>
        </p:nvGrpSpPr>
        <p:grpSpPr>
          <a:xfrm>
            <a:off x="5447600" y="1884260"/>
            <a:ext cx="2985595" cy="2722267"/>
            <a:chOff x="5119908" y="1288099"/>
            <a:chExt cx="3284483" cy="2994793"/>
          </a:xfrm>
        </p:grpSpPr>
        <p:grpSp>
          <p:nvGrpSpPr>
            <p:cNvPr id="3" name="Google Shape;3892;p56"/>
            <p:cNvGrpSpPr/>
            <p:nvPr/>
          </p:nvGrpSpPr>
          <p:grpSpPr>
            <a:xfrm>
              <a:off x="5119908" y="1288121"/>
              <a:ext cx="3284483" cy="2994765"/>
              <a:chOff x="4033100" y="603400"/>
              <a:chExt cx="2919800" cy="2662250"/>
            </a:xfrm>
          </p:grpSpPr>
          <p:sp>
            <p:nvSpPr>
              <p:cNvPr id="3893" name="Google Shape;3893;p56"/>
              <p:cNvSpPr/>
              <p:nvPr/>
            </p:nvSpPr>
            <p:spPr>
              <a:xfrm>
                <a:off x="5905850" y="1008600"/>
                <a:ext cx="662825" cy="580650"/>
              </a:xfrm>
              <a:custGeom>
                <a:avLst/>
                <a:gdLst/>
                <a:ahLst/>
                <a:cxnLst/>
                <a:rect l="l" t="t" r="r" b="b"/>
                <a:pathLst>
                  <a:path w="26513" h="23226" extrusionOk="0">
                    <a:moveTo>
                      <a:pt x="13273" y="1"/>
                    </a:moveTo>
                    <a:cubicBezTo>
                      <a:pt x="11219" y="1"/>
                      <a:pt x="9139" y="544"/>
                      <a:pt x="7254" y="1685"/>
                    </a:cubicBezTo>
                    <a:cubicBezTo>
                      <a:pt x="1746" y="5028"/>
                      <a:pt x="1" y="12176"/>
                      <a:pt x="3301" y="17642"/>
                    </a:cubicBezTo>
                    <a:cubicBezTo>
                      <a:pt x="5482" y="21231"/>
                      <a:pt x="9313" y="23225"/>
                      <a:pt x="13240" y="23225"/>
                    </a:cubicBezTo>
                    <a:cubicBezTo>
                      <a:pt x="15294" y="23225"/>
                      <a:pt x="17374" y="22680"/>
                      <a:pt x="19259" y="21532"/>
                    </a:cubicBezTo>
                    <a:cubicBezTo>
                      <a:pt x="24746" y="18189"/>
                      <a:pt x="26512" y="11083"/>
                      <a:pt x="23190" y="5574"/>
                    </a:cubicBezTo>
                    <a:cubicBezTo>
                      <a:pt x="21023" y="1985"/>
                      <a:pt x="17198" y="1"/>
                      <a:pt x="1327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6"/>
              <p:cNvSpPr/>
              <p:nvPr/>
            </p:nvSpPr>
            <p:spPr>
              <a:xfrm>
                <a:off x="5843825" y="603400"/>
                <a:ext cx="341150" cy="299100"/>
              </a:xfrm>
              <a:custGeom>
                <a:avLst/>
                <a:gdLst/>
                <a:ahLst/>
                <a:cxnLst/>
                <a:rect l="l" t="t" r="r" b="b"/>
                <a:pathLst>
                  <a:path w="13646" h="11964" extrusionOk="0">
                    <a:moveTo>
                      <a:pt x="6815" y="1"/>
                    </a:moveTo>
                    <a:cubicBezTo>
                      <a:pt x="5725" y="1"/>
                      <a:pt x="4623" y="299"/>
                      <a:pt x="3638" y="926"/>
                    </a:cubicBezTo>
                    <a:cubicBezTo>
                      <a:pt x="842" y="2671"/>
                      <a:pt x="1" y="6392"/>
                      <a:pt x="1767" y="9168"/>
                    </a:cubicBezTo>
                    <a:cubicBezTo>
                      <a:pt x="2920" y="10973"/>
                      <a:pt x="4863" y="11963"/>
                      <a:pt x="6841" y="11963"/>
                    </a:cubicBezTo>
                    <a:cubicBezTo>
                      <a:pt x="7928" y="11963"/>
                      <a:pt x="9025" y="11665"/>
                      <a:pt x="10008" y="11039"/>
                    </a:cubicBezTo>
                    <a:cubicBezTo>
                      <a:pt x="12805" y="9273"/>
                      <a:pt x="13646" y="5572"/>
                      <a:pt x="11879" y="2776"/>
                    </a:cubicBezTo>
                    <a:cubicBezTo>
                      <a:pt x="10740" y="986"/>
                      <a:pt x="8796" y="1"/>
                      <a:pt x="6815"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6"/>
              <p:cNvSpPr/>
              <p:nvPr/>
            </p:nvSpPr>
            <p:spPr>
              <a:xfrm>
                <a:off x="4033100" y="604125"/>
                <a:ext cx="2919800" cy="2661525"/>
              </a:xfrm>
              <a:custGeom>
                <a:avLst/>
                <a:gdLst/>
                <a:ahLst/>
                <a:cxnLst/>
                <a:rect l="l" t="t" r="r" b="b"/>
                <a:pathLst>
                  <a:path w="116792" h="106461" extrusionOk="0">
                    <a:moveTo>
                      <a:pt x="82563" y="60018"/>
                    </a:moveTo>
                    <a:lnTo>
                      <a:pt x="82563" y="60018"/>
                    </a:lnTo>
                    <a:cubicBezTo>
                      <a:pt x="83047" y="60291"/>
                      <a:pt x="83573" y="60606"/>
                      <a:pt x="84182" y="60964"/>
                    </a:cubicBezTo>
                    <a:cubicBezTo>
                      <a:pt x="83846" y="60964"/>
                      <a:pt x="83489" y="61006"/>
                      <a:pt x="83152" y="61006"/>
                    </a:cubicBezTo>
                    <a:cubicBezTo>
                      <a:pt x="83005" y="60711"/>
                      <a:pt x="82795" y="60375"/>
                      <a:pt x="82563" y="60018"/>
                    </a:cubicBezTo>
                    <a:close/>
                    <a:moveTo>
                      <a:pt x="98395" y="87202"/>
                    </a:moveTo>
                    <a:cubicBezTo>
                      <a:pt x="98395" y="87244"/>
                      <a:pt x="98416" y="87307"/>
                      <a:pt x="98416" y="87328"/>
                    </a:cubicBezTo>
                    <a:cubicBezTo>
                      <a:pt x="98374" y="87391"/>
                      <a:pt x="98269" y="87496"/>
                      <a:pt x="98143" y="87644"/>
                    </a:cubicBezTo>
                    <a:cubicBezTo>
                      <a:pt x="98206" y="87496"/>
                      <a:pt x="98311" y="87349"/>
                      <a:pt x="98395" y="87202"/>
                    </a:cubicBezTo>
                    <a:close/>
                    <a:moveTo>
                      <a:pt x="97049" y="89178"/>
                    </a:moveTo>
                    <a:cubicBezTo>
                      <a:pt x="97049" y="89284"/>
                      <a:pt x="97028" y="89347"/>
                      <a:pt x="96986" y="89431"/>
                    </a:cubicBezTo>
                    <a:lnTo>
                      <a:pt x="96986" y="89305"/>
                    </a:lnTo>
                    <a:cubicBezTo>
                      <a:pt x="97007" y="89241"/>
                      <a:pt x="97028" y="89220"/>
                      <a:pt x="97049" y="89178"/>
                    </a:cubicBezTo>
                    <a:close/>
                    <a:moveTo>
                      <a:pt x="22875" y="81105"/>
                    </a:moveTo>
                    <a:cubicBezTo>
                      <a:pt x="23233" y="81757"/>
                      <a:pt x="23716" y="82366"/>
                      <a:pt x="24263" y="82892"/>
                    </a:cubicBezTo>
                    <a:cubicBezTo>
                      <a:pt x="24095" y="83775"/>
                      <a:pt x="23948" y="84637"/>
                      <a:pt x="23737" y="85562"/>
                    </a:cubicBezTo>
                    <a:cubicBezTo>
                      <a:pt x="23023" y="88422"/>
                      <a:pt x="22371" y="91176"/>
                      <a:pt x="21761" y="93657"/>
                    </a:cubicBezTo>
                    <a:cubicBezTo>
                      <a:pt x="21425" y="95002"/>
                      <a:pt x="21109" y="96285"/>
                      <a:pt x="20794" y="97483"/>
                    </a:cubicBezTo>
                    <a:cubicBezTo>
                      <a:pt x="20437" y="96726"/>
                      <a:pt x="20079" y="96032"/>
                      <a:pt x="19743" y="95296"/>
                    </a:cubicBezTo>
                    <a:cubicBezTo>
                      <a:pt x="19953" y="94792"/>
                      <a:pt x="20079" y="94245"/>
                      <a:pt x="20100" y="93699"/>
                    </a:cubicBezTo>
                    <a:cubicBezTo>
                      <a:pt x="20184" y="92605"/>
                      <a:pt x="20037" y="91491"/>
                      <a:pt x="20142" y="90335"/>
                    </a:cubicBezTo>
                    <a:cubicBezTo>
                      <a:pt x="20184" y="89746"/>
                      <a:pt x="20310" y="89178"/>
                      <a:pt x="20563" y="88611"/>
                    </a:cubicBezTo>
                    <a:cubicBezTo>
                      <a:pt x="20794" y="88064"/>
                      <a:pt x="21130" y="87538"/>
                      <a:pt x="21467" y="87034"/>
                    </a:cubicBezTo>
                    <a:cubicBezTo>
                      <a:pt x="21824" y="86508"/>
                      <a:pt x="22203" y="85983"/>
                      <a:pt x="22518" y="85436"/>
                    </a:cubicBezTo>
                    <a:cubicBezTo>
                      <a:pt x="22833" y="84868"/>
                      <a:pt x="23128" y="84217"/>
                      <a:pt x="23191" y="83544"/>
                    </a:cubicBezTo>
                    <a:cubicBezTo>
                      <a:pt x="23296" y="82703"/>
                      <a:pt x="23023" y="81925"/>
                      <a:pt x="22875" y="81105"/>
                    </a:cubicBezTo>
                    <a:close/>
                    <a:moveTo>
                      <a:pt x="77286" y="100384"/>
                    </a:moveTo>
                    <a:cubicBezTo>
                      <a:pt x="77244" y="100405"/>
                      <a:pt x="77160" y="100405"/>
                      <a:pt x="77055" y="100447"/>
                    </a:cubicBezTo>
                    <a:cubicBezTo>
                      <a:pt x="77160" y="100426"/>
                      <a:pt x="77223" y="100426"/>
                      <a:pt x="77286" y="100384"/>
                    </a:cubicBezTo>
                    <a:close/>
                    <a:moveTo>
                      <a:pt x="37887" y="80621"/>
                    </a:moveTo>
                    <a:lnTo>
                      <a:pt x="37950" y="82430"/>
                    </a:lnTo>
                    <a:lnTo>
                      <a:pt x="34502" y="106271"/>
                    </a:lnTo>
                    <a:lnTo>
                      <a:pt x="19785" y="106271"/>
                    </a:lnTo>
                    <a:cubicBezTo>
                      <a:pt x="20100" y="106250"/>
                      <a:pt x="20415" y="106166"/>
                      <a:pt x="20731" y="106040"/>
                    </a:cubicBezTo>
                    <a:cubicBezTo>
                      <a:pt x="21193" y="105893"/>
                      <a:pt x="21656" y="105640"/>
                      <a:pt x="22118" y="105283"/>
                    </a:cubicBezTo>
                    <a:cubicBezTo>
                      <a:pt x="22371" y="105073"/>
                      <a:pt x="22581" y="104842"/>
                      <a:pt x="22707" y="104526"/>
                    </a:cubicBezTo>
                    <a:cubicBezTo>
                      <a:pt x="22833" y="104211"/>
                      <a:pt x="22833" y="103832"/>
                      <a:pt x="22875" y="103475"/>
                    </a:cubicBezTo>
                    <a:cubicBezTo>
                      <a:pt x="22896" y="103097"/>
                      <a:pt x="22896" y="102739"/>
                      <a:pt x="22938" y="102340"/>
                    </a:cubicBezTo>
                    <a:cubicBezTo>
                      <a:pt x="23001" y="101940"/>
                      <a:pt x="23149" y="101583"/>
                      <a:pt x="23359" y="101204"/>
                    </a:cubicBezTo>
                    <a:cubicBezTo>
                      <a:pt x="23779" y="100468"/>
                      <a:pt x="24473" y="99796"/>
                      <a:pt x="24683" y="98808"/>
                    </a:cubicBezTo>
                    <a:cubicBezTo>
                      <a:pt x="24915" y="97840"/>
                      <a:pt x="24747" y="96789"/>
                      <a:pt x="24578" y="95738"/>
                    </a:cubicBezTo>
                    <a:cubicBezTo>
                      <a:pt x="24410" y="94687"/>
                      <a:pt x="24263" y="93551"/>
                      <a:pt x="24662" y="92458"/>
                    </a:cubicBezTo>
                    <a:cubicBezTo>
                      <a:pt x="25020" y="91344"/>
                      <a:pt x="25777" y="90377"/>
                      <a:pt x="26176" y="89136"/>
                    </a:cubicBezTo>
                    <a:cubicBezTo>
                      <a:pt x="26576" y="87917"/>
                      <a:pt x="26386" y="86571"/>
                      <a:pt x="26471" y="85226"/>
                    </a:cubicBezTo>
                    <a:cubicBezTo>
                      <a:pt x="26471" y="84995"/>
                      <a:pt x="26492" y="84784"/>
                      <a:pt x="26534" y="84553"/>
                    </a:cubicBezTo>
                    <a:cubicBezTo>
                      <a:pt x="27827" y="85205"/>
                      <a:pt x="29235" y="85573"/>
                      <a:pt x="30560" y="85573"/>
                    </a:cubicBezTo>
                    <a:cubicBezTo>
                      <a:pt x="31884" y="85573"/>
                      <a:pt x="33125" y="85205"/>
                      <a:pt x="34081" y="84385"/>
                    </a:cubicBezTo>
                    <a:cubicBezTo>
                      <a:pt x="34775" y="83817"/>
                      <a:pt x="36142" y="82451"/>
                      <a:pt x="37887" y="80621"/>
                    </a:cubicBezTo>
                    <a:close/>
                    <a:moveTo>
                      <a:pt x="24494" y="83081"/>
                    </a:moveTo>
                    <a:cubicBezTo>
                      <a:pt x="25083" y="83607"/>
                      <a:pt x="25735" y="84069"/>
                      <a:pt x="26407" y="84448"/>
                    </a:cubicBezTo>
                    <a:cubicBezTo>
                      <a:pt x="26365" y="84700"/>
                      <a:pt x="26344" y="84974"/>
                      <a:pt x="26344" y="85205"/>
                    </a:cubicBezTo>
                    <a:cubicBezTo>
                      <a:pt x="26260" y="86550"/>
                      <a:pt x="26449" y="87875"/>
                      <a:pt x="26071" y="89073"/>
                    </a:cubicBezTo>
                    <a:cubicBezTo>
                      <a:pt x="25714" y="90251"/>
                      <a:pt x="24936" y="91239"/>
                      <a:pt x="24557" y="92374"/>
                    </a:cubicBezTo>
                    <a:cubicBezTo>
                      <a:pt x="24137" y="93509"/>
                      <a:pt x="24305" y="94687"/>
                      <a:pt x="24473" y="95738"/>
                    </a:cubicBezTo>
                    <a:cubicBezTo>
                      <a:pt x="24620" y="96789"/>
                      <a:pt x="24810" y="97819"/>
                      <a:pt x="24578" y="98766"/>
                    </a:cubicBezTo>
                    <a:cubicBezTo>
                      <a:pt x="24368" y="99712"/>
                      <a:pt x="23716" y="100384"/>
                      <a:pt x="23296" y="101120"/>
                    </a:cubicBezTo>
                    <a:cubicBezTo>
                      <a:pt x="23086" y="101499"/>
                      <a:pt x="22917" y="101898"/>
                      <a:pt x="22833" y="102319"/>
                    </a:cubicBezTo>
                    <a:cubicBezTo>
                      <a:pt x="22791" y="102697"/>
                      <a:pt x="22791" y="103097"/>
                      <a:pt x="22770" y="103475"/>
                    </a:cubicBezTo>
                    <a:cubicBezTo>
                      <a:pt x="22728" y="103832"/>
                      <a:pt x="22728" y="104169"/>
                      <a:pt x="22602" y="104484"/>
                    </a:cubicBezTo>
                    <a:cubicBezTo>
                      <a:pt x="22497" y="104800"/>
                      <a:pt x="22287" y="105052"/>
                      <a:pt x="22055" y="105220"/>
                    </a:cubicBezTo>
                    <a:cubicBezTo>
                      <a:pt x="21614" y="105598"/>
                      <a:pt x="21109" y="105830"/>
                      <a:pt x="20689" y="105977"/>
                    </a:cubicBezTo>
                    <a:cubicBezTo>
                      <a:pt x="20268" y="106145"/>
                      <a:pt x="19869" y="106250"/>
                      <a:pt x="19553" y="106292"/>
                    </a:cubicBezTo>
                    <a:lnTo>
                      <a:pt x="19511" y="106292"/>
                    </a:lnTo>
                    <a:cubicBezTo>
                      <a:pt x="19511" y="106271"/>
                      <a:pt x="19448" y="106271"/>
                      <a:pt x="19406" y="106271"/>
                    </a:cubicBezTo>
                    <a:cubicBezTo>
                      <a:pt x="21572" y="104863"/>
                      <a:pt x="22182" y="100952"/>
                      <a:pt x="21256" y="98492"/>
                    </a:cubicBezTo>
                    <a:cubicBezTo>
                      <a:pt x="21151" y="98240"/>
                      <a:pt x="21046" y="98009"/>
                      <a:pt x="20941" y="97735"/>
                    </a:cubicBezTo>
                    <a:cubicBezTo>
                      <a:pt x="21256" y="96474"/>
                      <a:pt x="21635" y="95128"/>
                      <a:pt x="21992" y="93720"/>
                    </a:cubicBezTo>
                    <a:cubicBezTo>
                      <a:pt x="22602" y="91218"/>
                      <a:pt x="23296" y="88485"/>
                      <a:pt x="23990" y="85625"/>
                    </a:cubicBezTo>
                    <a:cubicBezTo>
                      <a:pt x="24179" y="84784"/>
                      <a:pt x="24368" y="83922"/>
                      <a:pt x="24494" y="83081"/>
                    </a:cubicBezTo>
                    <a:close/>
                    <a:moveTo>
                      <a:pt x="17893" y="106229"/>
                    </a:moveTo>
                    <a:cubicBezTo>
                      <a:pt x="17998" y="106250"/>
                      <a:pt x="18103" y="106271"/>
                      <a:pt x="18229" y="106313"/>
                    </a:cubicBezTo>
                    <a:lnTo>
                      <a:pt x="17914" y="106313"/>
                    </a:lnTo>
                    <a:lnTo>
                      <a:pt x="17893" y="106229"/>
                    </a:lnTo>
                    <a:close/>
                    <a:moveTo>
                      <a:pt x="107501" y="90700"/>
                    </a:moveTo>
                    <a:cubicBezTo>
                      <a:pt x="106289" y="90700"/>
                      <a:pt x="105632" y="93464"/>
                      <a:pt x="105753" y="94981"/>
                    </a:cubicBezTo>
                    <a:cubicBezTo>
                      <a:pt x="105837" y="95948"/>
                      <a:pt x="106132" y="97840"/>
                      <a:pt x="107351" y="98976"/>
                    </a:cubicBezTo>
                    <a:lnTo>
                      <a:pt x="107351" y="99670"/>
                    </a:lnTo>
                    <a:cubicBezTo>
                      <a:pt x="107351" y="101520"/>
                      <a:pt x="107309" y="103181"/>
                      <a:pt x="107288" y="104379"/>
                    </a:cubicBezTo>
                    <a:cubicBezTo>
                      <a:pt x="107246" y="104253"/>
                      <a:pt x="107246" y="104127"/>
                      <a:pt x="107225" y="103980"/>
                    </a:cubicBezTo>
                    <a:cubicBezTo>
                      <a:pt x="107204" y="103769"/>
                      <a:pt x="107141" y="103601"/>
                      <a:pt x="107078" y="103349"/>
                    </a:cubicBezTo>
                    <a:cubicBezTo>
                      <a:pt x="106973" y="103033"/>
                      <a:pt x="106826" y="102697"/>
                      <a:pt x="106678" y="102382"/>
                    </a:cubicBezTo>
                    <a:cubicBezTo>
                      <a:pt x="106384" y="100574"/>
                      <a:pt x="105144" y="98934"/>
                      <a:pt x="103504" y="98156"/>
                    </a:cubicBezTo>
                    <a:cubicBezTo>
                      <a:pt x="103253" y="98037"/>
                      <a:pt x="102969" y="97944"/>
                      <a:pt x="102705" y="97944"/>
                    </a:cubicBezTo>
                    <a:cubicBezTo>
                      <a:pt x="102503" y="97944"/>
                      <a:pt x="102313" y="97998"/>
                      <a:pt x="102158" y="98135"/>
                    </a:cubicBezTo>
                    <a:cubicBezTo>
                      <a:pt x="101822" y="98450"/>
                      <a:pt x="101885" y="99018"/>
                      <a:pt x="102053" y="99438"/>
                    </a:cubicBezTo>
                    <a:cubicBezTo>
                      <a:pt x="102768" y="101246"/>
                      <a:pt x="104639" y="102550"/>
                      <a:pt x="106615" y="102550"/>
                    </a:cubicBezTo>
                    <a:cubicBezTo>
                      <a:pt x="106741" y="102823"/>
                      <a:pt x="106889" y="103118"/>
                      <a:pt x="106952" y="103391"/>
                    </a:cubicBezTo>
                    <a:cubicBezTo>
                      <a:pt x="107015" y="103601"/>
                      <a:pt x="107099" y="103811"/>
                      <a:pt x="107120" y="103980"/>
                    </a:cubicBezTo>
                    <a:cubicBezTo>
                      <a:pt x="107183" y="104169"/>
                      <a:pt x="107204" y="104358"/>
                      <a:pt x="107204" y="104547"/>
                    </a:cubicBezTo>
                    <a:cubicBezTo>
                      <a:pt x="107225" y="104778"/>
                      <a:pt x="107225" y="104989"/>
                      <a:pt x="107246" y="105136"/>
                    </a:cubicBezTo>
                    <a:cubicBezTo>
                      <a:pt x="107246" y="105409"/>
                      <a:pt x="107246" y="105640"/>
                      <a:pt x="107225" y="105851"/>
                    </a:cubicBezTo>
                    <a:lnTo>
                      <a:pt x="107225" y="106250"/>
                    </a:lnTo>
                    <a:cubicBezTo>
                      <a:pt x="107330" y="106250"/>
                      <a:pt x="107330" y="106271"/>
                      <a:pt x="107330" y="106313"/>
                    </a:cubicBezTo>
                    <a:lnTo>
                      <a:pt x="107330" y="106208"/>
                    </a:lnTo>
                    <a:lnTo>
                      <a:pt x="107330" y="106061"/>
                    </a:lnTo>
                    <a:cubicBezTo>
                      <a:pt x="107351" y="106019"/>
                      <a:pt x="107351" y="105935"/>
                      <a:pt x="107414" y="105809"/>
                    </a:cubicBezTo>
                    <a:cubicBezTo>
                      <a:pt x="107456" y="105619"/>
                      <a:pt x="107519" y="105325"/>
                      <a:pt x="107603" y="104968"/>
                    </a:cubicBezTo>
                    <a:cubicBezTo>
                      <a:pt x="107751" y="104253"/>
                      <a:pt x="107940" y="103286"/>
                      <a:pt x="108487" y="102340"/>
                    </a:cubicBezTo>
                    <a:cubicBezTo>
                      <a:pt x="108655" y="102024"/>
                      <a:pt x="108844" y="101751"/>
                      <a:pt x="109033" y="101499"/>
                    </a:cubicBezTo>
                    <a:cubicBezTo>
                      <a:pt x="109308" y="101570"/>
                      <a:pt x="109579" y="101602"/>
                      <a:pt x="109847" y="101602"/>
                    </a:cubicBezTo>
                    <a:cubicBezTo>
                      <a:pt x="110769" y="101602"/>
                      <a:pt x="111650" y="101216"/>
                      <a:pt x="112481" y="100679"/>
                    </a:cubicBezTo>
                    <a:cubicBezTo>
                      <a:pt x="112796" y="100468"/>
                      <a:pt x="113112" y="100237"/>
                      <a:pt x="113280" y="99901"/>
                    </a:cubicBezTo>
                    <a:cubicBezTo>
                      <a:pt x="113448" y="99543"/>
                      <a:pt x="113490" y="99123"/>
                      <a:pt x="113238" y="98808"/>
                    </a:cubicBezTo>
                    <a:cubicBezTo>
                      <a:pt x="113007" y="98471"/>
                      <a:pt x="112586" y="98366"/>
                      <a:pt x="112166" y="98345"/>
                    </a:cubicBezTo>
                    <a:cubicBezTo>
                      <a:pt x="112063" y="98335"/>
                      <a:pt x="111960" y="98330"/>
                      <a:pt x="111856" y="98330"/>
                    </a:cubicBezTo>
                    <a:cubicBezTo>
                      <a:pt x="111088" y="98330"/>
                      <a:pt x="110301" y="98602"/>
                      <a:pt x="109727" y="99102"/>
                    </a:cubicBezTo>
                    <a:cubicBezTo>
                      <a:pt x="109075" y="99670"/>
                      <a:pt x="108718" y="100595"/>
                      <a:pt x="108907" y="101436"/>
                    </a:cubicBezTo>
                    <a:cubicBezTo>
                      <a:pt x="108697" y="101709"/>
                      <a:pt x="108508" y="101961"/>
                      <a:pt x="108360" y="102277"/>
                    </a:cubicBezTo>
                    <a:cubicBezTo>
                      <a:pt x="107793" y="103244"/>
                      <a:pt x="107625" y="104253"/>
                      <a:pt x="107498" y="104968"/>
                    </a:cubicBezTo>
                    <a:cubicBezTo>
                      <a:pt x="107435" y="105304"/>
                      <a:pt x="107393" y="105598"/>
                      <a:pt x="107330" y="105809"/>
                    </a:cubicBezTo>
                    <a:cubicBezTo>
                      <a:pt x="107330" y="105830"/>
                      <a:pt x="107330" y="105872"/>
                      <a:pt x="107309" y="105914"/>
                    </a:cubicBezTo>
                    <a:lnTo>
                      <a:pt x="107309" y="105830"/>
                    </a:lnTo>
                    <a:cubicBezTo>
                      <a:pt x="107330" y="105493"/>
                      <a:pt x="107351" y="105010"/>
                      <a:pt x="107372" y="104400"/>
                    </a:cubicBezTo>
                    <a:cubicBezTo>
                      <a:pt x="107435" y="103202"/>
                      <a:pt x="107477" y="101520"/>
                      <a:pt x="107477" y="99670"/>
                    </a:cubicBezTo>
                    <a:lnTo>
                      <a:pt x="107477" y="98934"/>
                    </a:lnTo>
                    <a:cubicBezTo>
                      <a:pt x="108381" y="97756"/>
                      <a:pt x="109222" y="96264"/>
                      <a:pt x="109370" y="94771"/>
                    </a:cubicBezTo>
                    <a:cubicBezTo>
                      <a:pt x="109454" y="93972"/>
                      <a:pt x="109433" y="93194"/>
                      <a:pt x="109180" y="92416"/>
                    </a:cubicBezTo>
                    <a:cubicBezTo>
                      <a:pt x="108907" y="91680"/>
                      <a:pt x="108381" y="91029"/>
                      <a:pt x="107646" y="90713"/>
                    </a:cubicBezTo>
                    <a:cubicBezTo>
                      <a:pt x="107596" y="90704"/>
                      <a:pt x="107548" y="90700"/>
                      <a:pt x="107501" y="90700"/>
                    </a:cubicBezTo>
                    <a:close/>
                    <a:moveTo>
                      <a:pt x="53468" y="0"/>
                    </a:moveTo>
                    <a:cubicBezTo>
                      <a:pt x="52482" y="0"/>
                      <a:pt x="51506" y="201"/>
                      <a:pt x="50670" y="624"/>
                    </a:cubicBezTo>
                    <a:cubicBezTo>
                      <a:pt x="48798" y="1570"/>
                      <a:pt x="47621" y="2579"/>
                      <a:pt x="47369" y="4660"/>
                    </a:cubicBezTo>
                    <a:cubicBezTo>
                      <a:pt x="47077" y="4489"/>
                      <a:pt x="46751" y="4412"/>
                      <a:pt x="46406" y="4412"/>
                    </a:cubicBezTo>
                    <a:cubicBezTo>
                      <a:pt x="44760" y="4412"/>
                      <a:pt x="42685" y="6170"/>
                      <a:pt x="41902" y="7856"/>
                    </a:cubicBezTo>
                    <a:cubicBezTo>
                      <a:pt x="40956" y="9874"/>
                      <a:pt x="41167" y="11956"/>
                      <a:pt x="41692" y="14121"/>
                    </a:cubicBezTo>
                    <a:lnTo>
                      <a:pt x="41587" y="14121"/>
                    </a:lnTo>
                    <a:cubicBezTo>
                      <a:pt x="41587" y="14121"/>
                      <a:pt x="41629" y="14142"/>
                      <a:pt x="41713" y="14163"/>
                    </a:cubicBezTo>
                    <a:cubicBezTo>
                      <a:pt x="41713" y="14184"/>
                      <a:pt x="41713" y="14226"/>
                      <a:pt x="41734" y="14226"/>
                    </a:cubicBezTo>
                    <a:cubicBezTo>
                      <a:pt x="42155" y="15866"/>
                      <a:pt x="42701" y="17506"/>
                      <a:pt x="43395" y="19083"/>
                    </a:cubicBezTo>
                    <a:cubicBezTo>
                      <a:pt x="42470" y="19335"/>
                      <a:pt x="41629" y="20113"/>
                      <a:pt x="41755" y="22005"/>
                    </a:cubicBezTo>
                    <a:cubicBezTo>
                      <a:pt x="41922" y="24457"/>
                      <a:pt x="43517" y="24964"/>
                      <a:pt x="44684" y="24964"/>
                    </a:cubicBezTo>
                    <a:cubicBezTo>
                      <a:pt x="44988" y="24964"/>
                      <a:pt x="45263" y="24929"/>
                      <a:pt x="45477" y="24886"/>
                    </a:cubicBezTo>
                    <a:lnTo>
                      <a:pt x="46212" y="37059"/>
                    </a:lnTo>
                    <a:lnTo>
                      <a:pt x="43816" y="38468"/>
                    </a:lnTo>
                    <a:lnTo>
                      <a:pt x="40157" y="40150"/>
                    </a:lnTo>
                    <a:cubicBezTo>
                      <a:pt x="40284" y="38867"/>
                      <a:pt x="40262" y="37521"/>
                      <a:pt x="40073" y="36197"/>
                    </a:cubicBezTo>
                    <a:cubicBezTo>
                      <a:pt x="38924" y="28229"/>
                      <a:pt x="32086" y="22512"/>
                      <a:pt x="24265" y="22512"/>
                    </a:cubicBezTo>
                    <a:cubicBezTo>
                      <a:pt x="23501" y="22512"/>
                      <a:pt x="22728" y="22566"/>
                      <a:pt x="21950" y="22678"/>
                    </a:cubicBezTo>
                    <a:cubicBezTo>
                      <a:pt x="13204" y="23940"/>
                      <a:pt x="7149" y="32055"/>
                      <a:pt x="8411" y="40780"/>
                    </a:cubicBezTo>
                    <a:cubicBezTo>
                      <a:pt x="9560" y="48731"/>
                      <a:pt x="16402" y="54465"/>
                      <a:pt x="24241" y="54465"/>
                    </a:cubicBezTo>
                    <a:cubicBezTo>
                      <a:pt x="25004" y="54465"/>
                      <a:pt x="25777" y="54411"/>
                      <a:pt x="26555" y="54299"/>
                    </a:cubicBezTo>
                    <a:lnTo>
                      <a:pt x="26576" y="54299"/>
                    </a:lnTo>
                    <a:lnTo>
                      <a:pt x="23001" y="63003"/>
                    </a:lnTo>
                    <a:lnTo>
                      <a:pt x="25753" y="63812"/>
                    </a:lnTo>
                    <a:lnTo>
                      <a:pt x="25753" y="63812"/>
                    </a:lnTo>
                    <a:cubicBezTo>
                      <a:pt x="25642" y="64152"/>
                      <a:pt x="22613" y="73473"/>
                      <a:pt x="22097" y="76816"/>
                    </a:cubicBezTo>
                    <a:cubicBezTo>
                      <a:pt x="21887" y="78162"/>
                      <a:pt x="22139" y="79402"/>
                      <a:pt x="22623" y="80516"/>
                    </a:cubicBezTo>
                    <a:cubicBezTo>
                      <a:pt x="22770" y="81568"/>
                      <a:pt x="23191" y="82577"/>
                      <a:pt x="23086" y="83544"/>
                    </a:cubicBezTo>
                    <a:cubicBezTo>
                      <a:pt x="23023" y="84196"/>
                      <a:pt x="22770" y="84805"/>
                      <a:pt x="22455" y="85352"/>
                    </a:cubicBezTo>
                    <a:cubicBezTo>
                      <a:pt x="22139" y="85920"/>
                      <a:pt x="21761" y="86445"/>
                      <a:pt x="21404" y="86971"/>
                    </a:cubicBezTo>
                    <a:cubicBezTo>
                      <a:pt x="21046" y="87496"/>
                      <a:pt x="20710" y="88022"/>
                      <a:pt x="20458" y="88569"/>
                    </a:cubicBezTo>
                    <a:cubicBezTo>
                      <a:pt x="20184" y="89115"/>
                      <a:pt x="20058" y="89725"/>
                      <a:pt x="20037" y="90335"/>
                    </a:cubicBezTo>
                    <a:cubicBezTo>
                      <a:pt x="19953" y="91512"/>
                      <a:pt x="20100" y="92647"/>
                      <a:pt x="20037" y="93699"/>
                    </a:cubicBezTo>
                    <a:cubicBezTo>
                      <a:pt x="19995" y="94182"/>
                      <a:pt x="19890" y="94687"/>
                      <a:pt x="19743" y="95128"/>
                    </a:cubicBezTo>
                    <a:cubicBezTo>
                      <a:pt x="19112" y="93846"/>
                      <a:pt x="18586" y="92542"/>
                      <a:pt x="18460" y="91134"/>
                    </a:cubicBezTo>
                    <a:cubicBezTo>
                      <a:pt x="18250" y="89115"/>
                      <a:pt x="18923" y="87013"/>
                      <a:pt x="18460" y="85016"/>
                    </a:cubicBezTo>
                    <a:cubicBezTo>
                      <a:pt x="17829" y="82345"/>
                      <a:pt x="15201" y="80264"/>
                      <a:pt x="15222" y="77510"/>
                    </a:cubicBezTo>
                    <a:cubicBezTo>
                      <a:pt x="15243" y="75954"/>
                      <a:pt x="16105" y="74503"/>
                      <a:pt x="16042" y="72948"/>
                    </a:cubicBezTo>
                    <a:cubicBezTo>
                      <a:pt x="15958" y="71055"/>
                      <a:pt x="14487" y="69563"/>
                      <a:pt x="13583" y="67881"/>
                    </a:cubicBezTo>
                    <a:cubicBezTo>
                      <a:pt x="12195" y="65337"/>
                      <a:pt x="12111" y="62309"/>
                      <a:pt x="11648" y="59429"/>
                    </a:cubicBezTo>
                    <a:cubicBezTo>
                      <a:pt x="11165" y="56549"/>
                      <a:pt x="10072" y="53479"/>
                      <a:pt x="7549" y="52070"/>
                    </a:cubicBezTo>
                    <a:cubicBezTo>
                      <a:pt x="7170" y="54509"/>
                      <a:pt x="6518" y="56170"/>
                      <a:pt x="6729" y="59471"/>
                    </a:cubicBezTo>
                    <a:cubicBezTo>
                      <a:pt x="6813" y="60648"/>
                      <a:pt x="8179" y="62919"/>
                      <a:pt x="8369" y="65526"/>
                    </a:cubicBezTo>
                    <a:cubicBezTo>
                      <a:pt x="8474" y="67061"/>
                      <a:pt x="8537" y="68617"/>
                      <a:pt x="8642" y="70172"/>
                    </a:cubicBezTo>
                    <a:cubicBezTo>
                      <a:pt x="8747" y="71686"/>
                      <a:pt x="8831" y="73221"/>
                      <a:pt x="9378" y="74630"/>
                    </a:cubicBezTo>
                    <a:cubicBezTo>
                      <a:pt x="9798" y="75723"/>
                      <a:pt x="10471" y="76711"/>
                      <a:pt x="10786" y="77825"/>
                    </a:cubicBezTo>
                    <a:cubicBezTo>
                      <a:pt x="11354" y="79928"/>
                      <a:pt x="10597" y="82198"/>
                      <a:pt x="11060" y="84343"/>
                    </a:cubicBezTo>
                    <a:cubicBezTo>
                      <a:pt x="11459" y="86151"/>
                      <a:pt x="12721" y="87707"/>
                      <a:pt x="12952" y="89536"/>
                    </a:cubicBezTo>
                    <a:cubicBezTo>
                      <a:pt x="13141" y="90797"/>
                      <a:pt x="12826" y="92080"/>
                      <a:pt x="12573" y="93383"/>
                    </a:cubicBezTo>
                    <a:cubicBezTo>
                      <a:pt x="12363" y="93089"/>
                      <a:pt x="12174" y="92795"/>
                      <a:pt x="12048" y="92479"/>
                    </a:cubicBezTo>
                    <a:cubicBezTo>
                      <a:pt x="11333" y="90692"/>
                      <a:pt x="12279" y="88379"/>
                      <a:pt x="11060" y="86887"/>
                    </a:cubicBezTo>
                    <a:cubicBezTo>
                      <a:pt x="10366" y="86025"/>
                      <a:pt x="9062" y="85709"/>
                      <a:pt x="8432" y="84784"/>
                    </a:cubicBezTo>
                    <a:cubicBezTo>
                      <a:pt x="8095" y="84280"/>
                      <a:pt x="7990" y="83670"/>
                      <a:pt x="7864" y="83102"/>
                    </a:cubicBezTo>
                    <a:cubicBezTo>
                      <a:pt x="7212" y="80159"/>
                      <a:pt x="5698" y="77363"/>
                      <a:pt x="3638" y="75197"/>
                    </a:cubicBezTo>
                    <a:lnTo>
                      <a:pt x="3638" y="75197"/>
                    </a:lnTo>
                    <a:cubicBezTo>
                      <a:pt x="3470" y="77825"/>
                      <a:pt x="4080" y="80474"/>
                      <a:pt x="5278" y="82808"/>
                    </a:cubicBezTo>
                    <a:cubicBezTo>
                      <a:pt x="5783" y="83754"/>
                      <a:pt x="6392" y="84658"/>
                      <a:pt x="6539" y="85709"/>
                    </a:cubicBezTo>
                    <a:cubicBezTo>
                      <a:pt x="6813" y="87412"/>
                      <a:pt x="5867" y="89136"/>
                      <a:pt x="6287" y="90818"/>
                    </a:cubicBezTo>
                    <a:cubicBezTo>
                      <a:pt x="6750" y="92753"/>
                      <a:pt x="8915" y="94014"/>
                      <a:pt x="9020" y="95969"/>
                    </a:cubicBezTo>
                    <a:cubicBezTo>
                      <a:pt x="9104" y="97630"/>
                      <a:pt x="7654" y="99102"/>
                      <a:pt x="7759" y="100763"/>
                    </a:cubicBezTo>
                    <a:cubicBezTo>
                      <a:pt x="7801" y="101478"/>
                      <a:pt x="8116" y="102129"/>
                      <a:pt x="8495" y="102739"/>
                    </a:cubicBezTo>
                    <a:cubicBezTo>
                      <a:pt x="9751" y="104819"/>
                      <a:pt x="11591" y="106273"/>
                      <a:pt x="14333" y="106273"/>
                    </a:cubicBezTo>
                    <a:cubicBezTo>
                      <a:pt x="14391" y="106273"/>
                      <a:pt x="14449" y="106273"/>
                      <a:pt x="14508" y="106271"/>
                    </a:cubicBezTo>
                    <a:lnTo>
                      <a:pt x="15769" y="106334"/>
                    </a:lnTo>
                    <a:cubicBezTo>
                      <a:pt x="5993" y="106334"/>
                      <a:pt x="1" y="106355"/>
                      <a:pt x="1" y="106376"/>
                    </a:cubicBezTo>
                    <a:cubicBezTo>
                      <a:pt x="1" y="106418"/>
                      <a:pt x="26155" y="106460"/>
                      <a:pt x="58406" y="106460"/>
                    </a:cubicBezTo>
                    <a:cubicBezTo>
                      <a:pt x="90637" y="106460"/>
                      <a:pt x="116791" y="106439"/>
                      <a:pt x="116791" y="106376"/>
                    </a:cubicBezTo>
                    <a:cubicBezTo>
                      <a:pt x="116707" y="106334"/>
                      <a:pt x="113280" y="106313"/>
                      <a:pt x="107330" y="106313"/>
                    </a:cubicBezTo>
                    <a:cubicBezTo>
                      <a:pt x="100287" y="106313"/>
                      <a:pt x="89754" y="106271"/>
                      <a:pt x="77307" y="106271"/>
                    </a:cubicBezTo>
                    <a:lnTo>
                      <a:pt x="77055" y="100447"/>
                    </a:lnTo>
                    <a:lnTo>
                      <a:pt x="77034" y="100048"/>
                    </a:lnTo>
                    <a:lnTo>
                      <a:pt x="77034" y="100048"/>
                    </a:lnTo>
                    <a:cubicBezTo>
                      <a:pt x="77139" y="100153"/>
                      <a:pt x="77223" y="100279"/>
                      <a:pt x="77286" y="100384"/>
                    </a:cubicBezTo>
                    <a:cubicBezTo>
                      <a:pt x="77749" y="101015"/>
                      <a:pt x="77980" y="101646"/>
                      <a:pt x="78127" y="102129"/>
                    </a:cubicBezTo>
                    <a:cubicBezTo>
                      <a:pt x="78359" y="102865"/>
                      <a:pt x="78884" y="103475"/>
                      <a:pt x="79578" y="103832"/>
                    </a:cubicBezTo>
                    <a:cubicBezTo>
                      <a:pt x="80214" y="104169"/>
                      <a:pt x="81066" y="104456"/>
                      <a:pt x="82105" y="104456"/>
                    </a:cubicBezTo>
                    <a:cubicBezTo>
                      <a:pt x="82234" y="104456"/>
                      <a:pt x="82366" y="104451"/>
                      <a:pt x="82500" y="104442"/>
                    </a:cubicBezTo>
                    <a:cubicBezTo>
                      <a:pt x="85044" y="104253"/>
                      <a:pt x="86222" y="102634"/>
                      <a:pt x="86222" y="102634"/>
                    </a:cubicBezTo>
                    <a:cubicBezTo>
                      <a:pt x="86222" y="102634"/>
                      <a:pt x="86747" y="99901"/>
                      <a:pt x="86916" y="99186"/>
                    </a:cubicBezTo>
                    <a:cubicBezTo>
                      <a:pt x="86958" y="98997"/>
                      <a:pt x="87231" y="98660"/>
                      <a:pt x="87588" y="98282"/>
                    </a:cubicBezTo>
                    <a:cubicBezTo>
                      <a:pt x="87778" y="98114"/>
                      <a:pt x="88009" y="97925"/>
                      <a:pt x="88282" y="97693"/>
                    </a:cubicBezTo>
                    <a:cubicBezTo>
                      <a:pt x="88850" y="97168"/>
                      <a:pt x="89649" y="96495"/>
                      <a:pt x="90490" y="95759"/>
                    </a:cubicBezTo>
                    <a:cubicBezTo>
                      <a:pt x="90511" y="95822"/>
                      <a:pt x="90616" y="95969"/>
                      <a:pt x="91247" y="96074"/>
                    </a:cubicBezTo>
                    <a:lnTo>
                      <a:pt x="91268" y="96116"/>
                    </a:lnTo>
                    <a:cubicBezTo>
                      <a:pt x="91920" y="96710"/>
                      <a:pt x="92741" y="97024"/>
                      <a:pt x="93606" y="97024"/>
                    </a:cubicBezTo>
                    <a:cubicBezTo>
                      <a:pt x="93660" y="97024"/>
                      <a:pt x="93715" y="97023"/>
                      <a:pt x="93769" y="97020"/>
                    </a:cubicBezTo>
                    <a:lnTo>
                      <a:pt x="98164" y="96894"/>
                    </a:lnTo>
                    <a:cubicBezTo>
                      <a:pt x="98794" y="96873"/>
                      <a:pt x="99362" y="96600"/>
                      <a:pt x="99824" y="96158"/>
                    </a:cubicBezTo>
                    <a:cubicBezTo>
                      <a:pt x="101149" y="94771"/>
                      <a:pt x="103987" y="91659"/>
                      <a:pt x="104071" y="90188"/>
                    </a:cubicBezTo>
                    <a:cubicBezTo>
                      <a:pt x="104092" y="89347"/>
                      <a:pt x="104092" y="88569"/>
                      <a:pt x="104092" y="87938"/>
                    </a:cubicBezTo>
                    <a:cubicBezTo>
                      <a:pt x="104092" y="87938"/>
                      <a:pt x="105964" y="67019"/>
                      <a:pt x="104555" y="63760"/>
                    </a:cubicBezTo>
                    <a:cubicBezTo>
                      <a:pt x="103125" y="60501"/>
                      <a:pt x="89018" y="48938"/>
                      <a:pt x="89018" y="48938"/>
                    </a:cubicBezTo>
                    <a:lnTo>
                      <a:pt x="89123" y="48770"/>
                    </a:lnTo>
                    <a:cubicBezTo>
                      <a:pt x="89123" y="48770"/>
                      <a:pt x="76845" y="40086"/>
                      <a:pt x="75289" y="39245"/>
                    </a:cubicBezTo>
                    <a:cubicBezTo>
                      <a:pt x="73817" y="38426"/>
                      <a:pt x="69129" y="37816"/>
                      <a:pt x="68708" y="37732"/>
                    </a:cubicBezTo>
                    <a:lnTo>
                      <a:pt x="60362" y="35924"/>
                    </a:lnTo>
                    <a:lnTo>
                      <a:pt x="60299" y="34410"/>
                    </a:lnTo>
                    <a:lnTo>
                      <a:pt x="60236" y="32959"/>
                    </a:lnTo>
                    <a:cubicBezTo>
                      <a:pt x="60404" y="32938"/>
                      <a:pt x="65975" y="31782"/>
                      <a:pt x="65828" y="26105"/>
                    </a:cubicBezTo>
                    <a:cubicBezTo>
                      <a:pt x="65786" y="23498"/>
                      <a:pt x="65260" y="18347"/>
                      <a:pt x="64714" y="13449"/>
                    </a:cubicBezTo>
                    <a:cubicBezTo>
                      <a:pt x="66122" y="13428"/>
                      <a:pt x="67573" y="12713"/>
                      <a:pt x="68183" y="11451"/>
                    </a:cubicBezTo>
                    <a:cubicBezTo>
                      <a:pt x="68814" y="10085"/>
                      <a:pt x="68099" y="8171"/>
                      <a:pt x="66627" y="7856"/>
                    </a:cubicBezTo>
                    <a:cubicBezTo>
                      <a:pt x="67973" y="7730"/>
                      <a:pt x="69150" y="6574"/>
                      <a:pt x="69297" y="5207"/>
                    </a:cubicBezTo>
                    <a:cubicBezTo>
                      <a:pt x="69360" y="4618"/>
                      <a:pt x="69234" y="4030"/>
                      <a:pt x="68940" y="3504"/>
                    </a:cubicBezTo>
                    <a:lnTo>
                      <a:pt x="68940" y="3462"/>
                    </a:lnTo>
                    <a:cubicBezTo>
                      <a:pt x="68561" y="2810"/>
                      <a:pt x="67973" y="2285"/>
                      <a:pt x="67258" y="2074"/>
                    </a:cubicBezTo>
                    <a:cubicBezTo>
                      <a:pt x="66931" y="1974"/>
                      <a:pt x="66602" y="1932"/>
                      <a:pt x="66272" y="1932"/>
                    </a:cubicBezTo>
                    <a:cubicBezTo>
                      <a:pt x="64617" y="1932"/>
                      <a:pt x="62915" y="2981"/>
                      <a:pt x="61228" y="2981"/>
                    </a:cubicBezTo>
                    <a:cubicBezTo>
                      <a:pt x="60995" y="2981"/>
                      <a:pt x="60762" y="2961"/>
                      <a:pt x="60530" y="2915"/>
                    </a:cubicBezTo>
                    <a:cubicBezTo>
                      <a:pt x="59163" y="2663"/>
                      <a:pt x="58133" y="1549"/>
                      <a:pt x="56935" y="876"/>
                    </a:cubicBezTo>
                    <a:cubicBezTo>
                      <a:pt x="55924" y="306"/>
                      <a:pt x="54687" y="0"/>
                      <a:pt x="53468"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3896;p56"/>
            <p:cNvGrpSpPr/>
            <p:nvPr/>
          </p:nvGrpSpPr>
          <p:grpSpPr>
            <a:xfrm>
              <a:off x="5119920" y="1288099"/>
              <a:ext cx="3284455" cy="2994793"/>
              <a:chOff x="442150" y="537150"/>
              <a:chExt cx="2919775" cy="2662275"/>
            </a:xfrm>
          </p:grpSpPr>
          <p:sp>
            <p:nvSpPr>
              <p:cNvPr id="3897" name="Google Shape;3897;p56"/>
              <p:cNvSpPr/>
              <p:nvPr/>
            </p:nvSpPr>
            <p:spPr>
              <a:xfrm>
                <a:off x="620850" y="1101200"/>
                <a:ext cx="854675" cy="798875"/>
              </a:xfrm>
              <a:custGeom>
                <a:avLst/>
                <a:gdLst/>
                <a:ahLst/>
                <a:cxnLst/>
                <a:rect l="l" t="t" r="r" b="b"/>
                <a:pathLst>
                  <a:path w="34187" h="31955" extrusionOk="0">
                    <a:moveTo>
                      <a:pt x="17100" y="1"/>
                    </a:moveTo>
                    <a:cubicBezTo>
                      <a:pt x="16335" y="1"/>
                      <a:pt x="15561" y="55"/>
                      <a:pt x="14781" y="167"/>
                    </a:cubicBezTo>
                    <a:cubicBezTo>
                      <a:pt x="6035" y="1450"/>
                      <a:pt x="1" y="9544"/>
                      <a:pt x="1262" y="18269"/>
                    </a:cubicBezTo>
                    <a:cubicBezTo>
                      <a:pt x="2412" y="26220"/>
                      <a:pt x="9253" y="31954"/>
                      <a:pt x="17077" y="31954"/>
                    </a:cubicBezTo>
                    <a:cubicBezTo>
                      <a:pt x="17839" y="31954"/>
                      <a:pt x="18609" y="31900"/>
                      <a:pt x="19385" y="31788"/>
                    </a:cubicBezTo>
                    <a:cubicBezTo>
                      <a:pt x="28131" y="30505"/>
                      <a:pt x="34186" y="22411"/>
                      <a:pt x="32925" y="13686"/>
                    </a:cubicBezTo>
                    <a:cubicBezTo>
                      <a:pt x="31776" y="5718"/>
                      <a:pt x="24937" y="1"/>
                      <a:pt x="1710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6"/>
              <p:cNvSpPr/>
              <p:nvPr/>
            </p:nvSpPr>
            <p:spPr>
              <a:xfrm>
                <a:off x="721775" y="1196750"/>
                <a:ext cx="652300" cy="608300"/>
              </a:xfrm>
              <a:custGeom>
                <a:avLst/>
                <a:gdLst/>
                <a:ahLst/>
                <a:cxnLst/>
                <a:rect l="l" t="t" r="r" b="b"/>
                <a:pathLst>
                  <a:path w="26092" h="24332" extrusionOk="0">
                    <a:moveTo>
                      <a:pt x="13089" y="1"/>
                    </a:moveTo>
                    <a:cubicBezTo>
                      <a:pt x="12502" y="1"/>
                      <a:pt x="11909" y="43"/>
                      <a:pt x="11312" y="130"/>
                    </a:cubicBezTo>
                    <a:cubicBezTo>
                      <a:pt x="4626" y="1097"/>
                      <a:pt x="0" y="7278"/>
                      <a:pt x="968" y="13922"/>
                    </a:cubicBezTo>
                    <a:cubicBezTo>
                      <a:pt x="1867" y="19989"/>
                      <a:pt x="7053" y="24331"/>
                      <a:pt x="13020" y="24331"/>
                    </a:cubicBezTo>
                    <a:cubicBezTo>
                      <a:pt x="13607" y="24331"/>
                      <a:pt x="14202" y="24289"/>
                      <a:pt x="14802" y="24203"/>
                    </a:cubicBezTo>
                    <a:cubicBezTo>
                      <a:pt x="21466" y="23235"/>
                      <a:pt x="26092" y="17054"/>
                      <a:pt x="25125" y="10411"/>
                    </a:cubicBezTo>
                    <a:cubicBezTo>
                      <a:pt x="24244" y="4343"/>
                      <a:pt x="19042" y="1"/>
                      <a:pt x="13089" y="1"/>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56"/>
              <p:cNvSpPr/>
              <p:nvPr/>
            </p:nvSpPr>
            <p:spPr>
              <a:xfrm>
                <a:off x="737025" y="1186025"/>
                <a:ext cx="612875" cy="368775"/>
              </a:xfrm>
              <a:custGeom>
                <a:avLst/>
                <a:gdLst/>
                <a:ahLst/>
                <a:cxnLst/>
                <a:rect l="l" t="t" r="r" b="b"/>
                <a:pathLst>
                  <a:path w="24515" h="14751" extrusionOk="0">
                    <a:moveTo>
                      <a:pt x="12683" y="1"/>
                    </a:moveTo>
                    <a:cubicBezTo>
                      <a:pt x="12561" y="1"/>
                      <a:pt x="12440" y="4"/>
                      <a:pt x="12320" y="12"/>
                    </a:cubicBezTo>
                    <a:cubicBezTo>
                      <a:pt x="11627" y="12"/>
                      <a:pt x="10975" y="75"/>
                      <a:pt x="10302" y="180"/>
                    </a:cubicBezTo>
                    <a:cubicBezTo>
                      <a:pt x="9608" y="327"/>
                      <a:pt x="8957" y="496"/>
                      <a:pt x="8326" y="706"/>
                    </a:cubicBezTo>
                    <a:cubicBezTo>
                      <a:pt x="7695" y="916"/>
                      <a:pt x="7085" y="1189"/>
                      <a:pt x="6518" y="1505"/>
                    </a:cubicBezTo>
                    <a:cubicBezTo>
                      <a:pt x="5929" y="1799"/>
                      <a:pt x="5403" y="2156"/>
                      <a:pt x="4899" y="2535"/>
                    </a:cubicBezTo>
                    <a:cubicBezTo>
                      <a:pt x="4415" y="2892"/>
                      <a:pt x="3953" y="3313"/>
                      <a:pt x="3532" y="3733"/>
                    </a:cubicBezTo>
                    <a:cubicBezTo>
                      <a:pt x="2691" y="4574"/>
                      <a:pt x="2039" y="5499"/>
                      <a:pt x="1535" y="6424"/>
                    </a:cubicBezTo>
                    <a:cubicBezTo>
                      <a:pt x="1051" y="7328"/>
                      <a:pt x="694" y="8254"/>
                      <a:pt x="463" y="9116"/>
                    </a:cubicBezTo>
                    <a:cubicBezTo>
                      <a:pt x="0" y="10861"/>
                      <a:pt x="21" y="12311"/>
                      <a:pt x="126" y="13278"/>
                    </a:cubicBezTo>
                    <a:cubicBezTo>
                      <a:pt x="231" y="14245"/>
                      <a:pt x="421" y="14750"/>
                      <a:pt x="463" y="14750"/>
                    </a:cubicBezTo>
                    <a:cubicBezTo>
                      <a:pt x="547" y="14750"/>
                      <a:pt x="484" y="14203"/>
                      <a:pt x="484" y="13257"/>
                    </a:cubicBezTo>
                    <a:cubicBezTo>
                      <a:pt x="484" y="12311"/>
                      <a:pt x="568" y="10903"/>
                      <a:pt x="1093" y="9305"/>
                    </a:cubicBezTo>
                    <a:cubicBezTo>
                      <a:pt x="1367" y="8527"/>
                      <a:pt x="1724" y="7644"/>
                      <a:pt x="2229" y="6803"/>
                    </a:cubicBezTo>
                    <a:cubicBezTo>
                      <a:pt x="2754" y="5962"/>
                      <a:pt x="3385" y="5100"/>
                      <a:pt x="4163" y="4343"/>
                    </a:cubicBezTo>
                    <a:cubicBezTo>
                      <a:pt x="4562" y="3944"/>
                      <a:pt x="4983" y="3586"/>
                      <a:pt x="5466" y="3229"/>
                    </a:cubicBezTo>
                    <a:cubicBezTo>
                      <a:pt x="5929" y="2892"/>
                      <a:pt x="6434" y="2556"/>
                      <a:pt x="6959" y="2283"/>
                    </a:cubicBezTo>
                    <a:cubicBezTo>
                      <a:pt x="7485" y="2009"/>
                      <a:pt x="8073" y="1757"/>
                      <a:pt x="8641" y="1547"/>
                    </a:cubicBezTo>
                    <a:cubicBezTo>
                      <a:pt x="9230" y="1337"/>
                      <a:pt x="9819" y="1189"/>
                      <a:pt x="10449" y="1084"/>
                    </a:cubicBezTo>
                    <a:cubicBezTo>
                      <a:pt x="11080" y="979"/>
                      <a:pt x="11690" y="916"/>
                      <a:pt x="12320" y="895"/>
                    </a:cubicBezTo>
                    <a:cubicBezTo>
                      <a:pt x="12425" y="891"/>
                      <a:pt x="12530" y="890"/>
                      <a:pt x="12634" y="890"/>
                    </a:cubicBezTo>
                    <a:cubicBezTo>
                      <a:pt x="13139" y="890"/>
                      <a:pt x="13641" y="930"/>
                      <a:pt x="14129" y="1000"/>
                    </a:cubicBezTo>
                    <a:cubicBezTo>
                      <a:pt x="14738" y="1084"/>
                      <a:pt x="15327" y="1210"/>
                      <a:pt x="15874" y="1379"/>
                    </a:cubicBezTo>
                    <a:cubicBezTo>
                      <a:pt x="16420" y="1526"/>
                      <a:pt x="16946" y="1715"/>
                      <a:pt x="17450" y="1946"/>
                    </a:cubicBezTo>
                    <a:cubicBezTo>
                      <a:pt x="18438" y="2388"/>
                      <a:pt x="19343" y="2997"/>
                      <a:pt x="20099" y="3607"/>
                    </a:cubicBezTo>
                    <a:cubicBezTo>
                      <a:pt x="20856" y="4238"/>
                      <a:pt x="21487" y="4911"/>
                      <a:pt x="22013" y="5583"/>
                    </a:cubicBezTo>
                    <a:cubicBezTo>
                      <a:pt x="23043" y="6929"/>
                      <a:pt x="23589" y="8169"/>
                      <a:pt x="23947" y="9073"/>
                    </a:cubicBezTo>
                    <a:cubicBezTo>
                      <a:pt x="24250" y="9944"/>
                      <a:pt x="24379" y="10463"/>
                      <a:pt x="24463" y="10463"/>
                    </a:cubicBezTo>
                    <a:cubicBezTo>
                      <a:pt x="24466" y="10463"/>
                      <a:pt x="24469" y="10463"/>
                      <a:pt x="24472" y="10461"/>
                    </a:cubicBezTo>
                    <a:cubicBezTo>
                      <a:pt x="24515" y="10440"/>
                      <a:pt x="24515" y="9893"/>
                      <a:pt x="24346" y="8989"/>
                    </a:cubicBezTo>
                    <a:cubicBezTo>
                      <a:pt x="24115" y="8043"/>
                      <a:pt x="23653" y="6656"/>
                      <a:pt x="22622" y="5205"/>
                    </a:cubicBezTo>
                    <a:cubicBezTo>
                      <a:pt x="22118" y="4490"/>
                      <a:pt x="21466" y="3733"/>
                      <a:pt x="20667" y="3061"/>
                    </a:cubicBezTo>
                    <a:cubicBezTo>
                      <a:pt x="19868" y="2367"/>
                      <a:pt x="18943" y="1715"/>
                      <a:pt x="17871" y="1210"/>
                    </a:cubicBezTo>
                    <a:cubicBezTo>
                      <a:pt x="17324" y="958"/>
                      <a:pt x="16757" y="748"/>
                      <a:pt x="16147" y="559"/>
                    </a:cubicBezTo>
                    <a:cubicBezTo>
                      <a:pt x="15558" y="369"/>
                      <a:pt x="14927" y="222"/>
                      <a:pt x="14297" y="138"/>
                    </a:cubicBezTo>
                    <a:cubicBezTo>
                      <a:pt x="13782" y="69"/>
                      <a:pt x="13225" y="1"/>
                      <a:pt x="12683" y="1"/>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56"/>
              <p:cNvSpPr/>
              <p:nvPr/>
            </p:nvSpPr>
            <p:spPr>
              <a:xfrm>
                <a:off x="906250" y="1287225"/>
                <a:ext cx="303325" cy="448375"/>
              </a:xfrm>
              <a:custGeom>
                <a:avLst/>
                <a:gdLst/>
                <a:ahLst/>
                <a:cxnLst/>
                <a:rect l="l" t="t" r="r" b="b"/>
                <a:pathLst>
                  <a:path w="12133" h="17935" extrusionOk="0">
                    <a:moveTo>
                      <a:pt x="4479" y="4899"/>
                    </a:moveTo>
                    <a:lnTo>
                      <a:pt x="4900" y="7548"/>
                    </a:lnTo>
                    <a:cubicBezTo>
                      <a:pt x="4038" y="7422"/>
                      <a:pt x="3407" y="7149"/>
                      <a:pt x="3323" y="6497"/>
                    </a:cubicBezTo>
                    <a:cubicBezTo>
                      <a:pt x="3218" y="5887"/>
                      <a:pt x="3533" y="5299"/>
                      <a:pt x="4479" y="4899"/>
                    </a:cubicBezTo>
                    <a:close/>
                    <a:moveTo>
                      <a:pt x="7275" y="10471"/>
                    </a:moveTo>
                    <a:lnTo>
                      <a:pt x="7275" y="10471"/>
                    </a:lnTo>
                    <a:cubicBezTo>
                      <a:pt x="8137" y="10618"/>
                      <a:pt x="8726" y="10891"/>
                      <a:pt x="8831" y="11543"/>
                    </a:cubicBezTo>
                    <a:cubicBezTo>
                      <a:pt x="8936" y="12153"/>
                      <a:pt x="8600" y="12699"/>
                      <a:pt x="7696" y="13036"/>
                    </a:cubicBezTo>
                    <a:lnTo>
                      <a:pt x="7275" y="10471"/>
                    </a:lnTo>
                    <a:close/>
                    <a:moveTo>
                      <a:pt x="5614" y="1"/>
                    </a:moveTo>
                    <a:lnTo>
                      <a:pt x="3743" y="295"/>
                    </a:lnTo>
                    <a:lnTo>
                      <a:pt x="4080" y="2376"/>
                    </a:lnTo>
                    <a:cubicBezTo>
                      <a:pt x="1157" y="3196"/>
                      <a:pt x="1" y="5110"/>
                      <a:pt x="316" y="7107"/>
                    </a:cubicBezTo>
                    <a:cubicBezTo>
                      <a:pt x="737" y="9777"/>
                      <a:pt x="3197" y="10092"/>
                      <a:pt x="5341" y="10282"/>
                    </a:cubicBezTo>
                    <a:lnTo>
                      <a:pt x="5846" y="13414"/>
                    </a:lnTo>
                    <a:cubicBezTo>
                      <a:pt x="5661" y="13428"/>
                      <a:pt x="5476" y="13435"/>
                      <a:pt x="5290" y="13435"/>
                    </a:cubicBezTo>
                    <a:cubicBezTo>
                      <a:pt x="4100" y="13435"/>
                      <a:pt x="2908" y="13151"/>
                      <a:pt x="1998" y="12678"/>
                    </a:cubicBezTo>
                    <a:lnTo>
                      <a:pt x="1347" y="15117"/>
                    </a:lnTo>
                    <a:cubicBezTo>
                      <a:pt x="2287" y="15638"/>
                      <a:pt x="3671" y="15931"/>
                      <a:pt x="5144" y="15931"/>
                    </a:cubicBezTo>
                    <a:cubicBezTo>
                      <a:pt x="5514" y="15931"/>
                      <a:pt x="5890" y="15912"/>
                      <a:pt x="6266" y="15874"/>
                    </a:cubicBezTo>
                    <a:lnTo>
                      <a:pt x="6582" y="17934"/>
                    </a:lnTo>
                    <a:lnTo>
                      <a:pt x="8453" y="17640"/>
                    </a:lnTo>
                    <a:lnTo>
                      <a:pt x="8095" y="15538"/>
                    </a:lnTo>
                    <a:cubicBezTo>
                      <a:pt x="10955" y="14697"/>
                      <a:pt x="12132" y="12805"/>
                      <a:pt x="11775" y="10807"/>
                    </a:cubicBezTo>
                    <a:cubicBezTo>
                      <a:pt x="11354" y="8158"/>
                      <a:pt x="8978" y="7843"/>
                      <a:pt x="6813" y="7675"/>
                    </a:cubicBezTo>
                    <a:lnTo>
                      <a:pt x="6308" y="4500"/>
                    </a:lnTo>
                    <a:cubicBezTo>
                      <a:pt x="6367" y="4499"/>
                      <a:pt x="6425" y="4498"/>
                      <a:pt x="6484" y="4498"/>
                    </a:cubicBezTo>
                    <a:cubicBezTo>
                      <a:pt x="7381" y="4498"/>
                      <a:pt x="8349" y="4651"/>
                      <a:pt x="9336" y="5025"/>
                    </a:cubicBezTo>
                    <a:lnTo>
                      <a:pt x="9924" y="2587"/>
                    </a:lnTo>
                    <a:cubicBezTo>
                      <a:pt x="9001" y="2201"/>
                      <a:pt x="7904" y="2029"/>
                      <a:pt x="6782" y="2029"/>
                    </a:cubicBezTo>
                    <a:cubicBezTo>
                      <a:pt x="6499" y="2029"/>
                      <a:pt x="6214" y="2040"/>
                      <a:pt x="5930" y="2061"/>
                    </a:cubicBezTo>
                    <a:lnTo>
                      <a:pt x="5614"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3901;p56"/>
              <p:cNvGrpSpPr/>
              <p:nvPr/>
            </p:nvGrpSpPr>
            <p:grpSpPr>
              <a:xfrm>
                <a:off x="2316475" y="944125"/>
                <a:ext cx="662825" cy="580475"/>
                <a:chOff x="2316475" y="944125"/>
                <a:chExt cx="662825" cy="580475"/>
              </a:xfrm>
            </p:grpSpPr>
            <p:sp>
              <p:nvSpPr>
                <p:cNvPr id="3902" name="Google Shape;3902;p56"/>
                <p:cNvSpPr/>
                <p:nvPr/>
              </p:nvSpPr>
              <p:spPr>
                <a:xfrm>
                  <a:off x="2316475" y="944125"/>
                  <a:ext cx="662825" cy="580475"/>
                </a:xfrm>
                <a:custGeom>
                  <a:avLst/>
                  <a:gdLst/>
                  <a:ahLst/>
                  <a:cxnLst/>
                  <a:rect l="l" t="t" r="r" b="b"/>
                  <a:pathLst>
                    <a:path w="26513" h="23219" extrusionOk="0">
                      <a:moveTo>
                        <a:pt x="13286" y="0"/>
                      </a:moveTo>
                      <a:cubicBezTo>
                        <a:pt x="11228" y="0"/>
                        <a:pt x="9142" y="548"/>
                        <a:pt x="7254" y="1699"/>
                      </a:cubicBezTo>
                      <a:cubicBezTo>
                        <a:pt x="1766" y="5021"/>
                        <a:pt x="0" y="12169"/>
                        <a:pt x="3301" y="17635"/>
                      </a:cubicBezTo>
                      <a:cubicBezTo>
                        <a:pt x="5482" y="21224"/>
                        <a:pt x="9313" y="23218"/>
                        <a:pt x="13240" y="23218"/>
                      </a:cubicBezTo>
                      <a:cubicBezTo>
                        <a:pt x="15294" y="23218"/>
                        <a:pt x="17374" y="22673"/>
                        <a:pt x="19259" y="21525"/>
                      </a:cubicBezTo>
                      <a:cubicBezTo>
                        <a:pt x="24746" y="18203"/>
                        <a:pt x="26512" y="11055"/>
                        <a:pt x="23211" y="5588"/>
                      </a:cubicBezTo>
                      <a:cubicBezTo>
                        <a:pt x="21033" y="1989"/>
                        <a:pt x="17208" y="0"/>
                        <a:pt x="132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6"/>
                <p:cNvSpPr/>
                <p:nvPr/>
              </p:nvSpPr>
              <p:spPr>
                <a:xfrm>
                  <a:off x="2395300" y="1012950"/>
                  <a:ext cx="505150" cy="442125"/>
                </a:xfrm>
                <a:custGeom>
                  <a:avLst/>
                  <a:gdLst/>
                  <a:ahLst/>
                  <a:cxnLst/>
                  <a:rect l="l" t="t" r="r" b="b"/>
                  <a:pathLst>
                    <a:path w="20206" h="17685" extrusionOk="0">
                      <a:moveTo>
                        <a:pt x="10101" y="1"/>
                      </a:moveTo>
                      <a:cubicBezTo>
                        <a:pt x="8533" y="1"/>
                        <a:pt x="6946" y="413"/>
                        <a:pt x="5509" y="1279"/>
                      </a:cubicBezTo>
                      <a:cubicBezTo>
                        <a:pt x="1347" y="3802"/>
                        <a:pt x="1" y="9248"/>
                        <a:pt x="2524" y="13432"/>
                      </a:cubicBezTo>
                      <a:cubicBezTo>
                        <a:pt x="4195" y="16165"/>
                        <a:pt x="7117" y="17684"/>
                        <a:pt x="10111" y="17684"/>
                      </a:cubicBezTo>
                      <a:cubicBezTo>
                        <a:pt x="11676" y="17684"/>
                        <a:pt x="13261" y="17269"/>
                        <a:pt x="14697" y="16396"/>
                      </a:cubicBezTo>
                      <a:cubicBezTo>
                        <a:pt x="18860" y="13873"/>
                        <a:pt x="20205" y="8428"/>
                        <a:pt x="17682" y="4244"/>
                      </a:cubicBezTo>
                      <a:cubicBezTo>
                        <a:pt x="16026" y="1510"/>
                        <a:pt x="13100" y="1"/>
                        <a:pt x="10101" y="1"/>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6"/>
                <p:cNvSpPr/>
                <p:nvPr/>
              </p:nvSpPr>
              <p:spPr>
                <a:xfrm>
                  <a:off x="2417375" y="1006875"/>
                  <a:ext cx="417375" cy="348800"/>
                </a:xfrm>
                <a:custGeom>
                  <a:avLst/>
                  <a:gdLst/>
                  <a:ahLst/>
                  <a:cxnLst/>
                  <a:rect l="l" t="t" r="r" b="b"/>
                  <a:pathLst>
                    <a:path w="16695" h="13952" extrusionOk="0">
                      <a:moveTo>
                        <a:pt x="8884" y="0"/>
                      </a:moveTo>
                      <a:cubicBezTo>
                        <a:pt x="8645" y="0"/>
                        <a:pt x="8401" y="16"/>
                        <a:pt x="8158" y="51"/>
                      </a:cubicBezTo>
                      <a:cubicBezTo>
                        <a:pt x="7696" y="72"/>
                        <a:pt x="7233" y="156"/>
                        <a:pt x="6792" y="282"/>
                      </a:cubicBezTo>
                      <a:cubicBezTo>
                        <a:pt x="6329" y="408"/>
                        <a:pt x="5888" y="555"/>
                        <a:pt x="5446" y="766"/>
                      </a:cubicBezTo>
                      <a:cubicBezTo>
                        <a:pt x="5026" y="976"/>
                        <a:pt x="4584" y="1207"/>
                        <a:pt x="4164" y="1459"/>
                      </a:cubicBezTo>
                      <a:cubicBezTo>
                        <a:pt x="3764" y="1733"/>
                        <a:pt x="3365" y="2048"/>
                        <a:pt x="3007" y="2363"/>
                      </a:cubicBezTo>
                      <a:cubicBezTo>
                        <a:pt x="2650" y="2700"/>
                        <a:pt x="2314" y="3036"/>
                        <a:pt x="2019" y="3415"/>
                      </a:cubicBezTo>
                      <a:cubicBezTo>
                        <a:pt x="1704" y="3751"/>
                        <a:pt x="1473" y="4150"/>
                        <a:pt x="1241" y="4550"/>
                      </a:cubicBezTo>
                      <a:cubicBezTo>
                        <a:pt x="1010" y="4907"/>
                        <a:pt x="821" y="5328"/>
                        <a:pt x="653" y="5727"/>
                      </a:cubicBezTo>
                      <a:cubicBezTo>
                        <a:pt x="337" y="6547"/>
                        <a:pt x="169" y="7325"/>
                        <a:pt x="85" y="8082"/>
                      </a:cubicBezTo>
                      <a:cubicBezTo>
                        <a:pt x="1" y="8860"/>
                        <a:pt x="22" y="9554"/>
                        <a:pt x="106" y="10184"/>
                      </a:cubicBezTo>
                      <a:cubicBezTo>
                        <a:pt x="295" y="11488"/>
                        <a:pt x="716" y="12434"/>
                        <a:pt x="1052" y="13065"/>
                      </a:cubicBezTo>
                      <a:cubicBezTo>
                        <a:pt x="1407" y="13656"/>
                        <a:pt x="1651" y="13952"/>
                        <a:pt x="1697" y="13952"/>
                      </a:cubicBezTo>
                      <a:cubicBezTo>
                        <a:pt x="1700" y="13952"/>
                        <a:pt x="1703" y="13950"/>
                        <a:pt x="1704" y="13948"/>
                      </a:cubicBezTo>
                      <a:cubicBezTo>
                        <a:pt x="1767" y="13927"/>
                        <a:pt x="1557" y="13590"/>
                        <a:pt x="1283" y="12960"/>
                      </a:cubicBezTo>
                      <a:cubicBezTo>
                        <a:pt x="1031" y="12329"/>
                        <a:pt x="695" y="11341"/>
                        <a:pt x="590" y="10142"/>
                      </a:cubicBezTo>
                      <a:cubicBezTo>
                        <a:pt x="527" y="9533"/>
                        <a:pt x="527" y="8860"/>
                        <a:pt x="632" y="8145"/>
                      </a:cubicBezTo>
                      <a:cubicBezTo>
                        <a:pt x="737" y="7430"/>
                        <a:pt x="926" y="6673"/>
                        <a:pt x="1241" y="5938"/>
                      </a:cubicBezTo>
                      <a:cubicBezTo>
                        <a:pt x="1389" y="5580"/>
                        <a:pt x="1578" y="5202"/>
                        <a:pt x="1788" y="4844"/>
                      </a:cubicBezTo>
                      <a:cubicBezTo>
                        <a:pt x="1998" y="4466"/>
                        <a:pt x="2230" y="4129"/>
                        <a:pt x="2524" y="3793"/>
                      </a:cubicBezTo>
                      <a:cubicBezTo>
                        <a:pt x="2818" y="3436"/>
                        <a:pt x="3113" y="3099"/>
                        <a:pt x="3449" y="2805"/>
                      </a:cubicBezTo>
                      <a:cubicBezTo>
                        <a:pt x="3785" y="2490"/>
                        <a:pt x="4143" y="2237"/>
                        <a:pt x="4521" y="1964"/>
                      </a:cubicBezTo>
                      <a:cubicBezTo>
                        <a:pt x="4921" y="1712"/>
                        <a:pt x="5320" y="1501"/>
                        <a:pt x="5741" y="1312"/>
                      </a:cubicBezTo>
                      <a:cubicBezTo>
                        <a:pt x="6161" y="1123"/>
                        <a:pt x="6582" y="976"/>
                        <a:pt x="7002" y="871"/>
                      </a:cubicBezTo>
                      <a:cubicBezTo>
                        <a:pt x="7423" y="766"/>
                        <a:pt x="7843" y="681"/>
                        <a:pt x="8264" y="639"/>
                      </a:cubicBezTo>
                      <a:cubicBezTo>
                        <a:pt x="8684" y="576"/>
                        <a:pt x="9105" y="576"/>
                        <a:pt x="9504" y="576"/>
                      </a:cubicBezTo>
                      <a:cubicBezTo>
                        <a:pt x="10303" y="576"/>
                        <a:pt x="11081" y="723"/>
                        <a:pt x="11754" y="913"/>
                      </a:cubicBezTo>
                      <a:cubicBezTo>
                        <a:pt x="12447" y="1102"/>
                        <a:pt x="13078" y="1396"/>
                        <a:pt x="13604" y="1691"/>
                      </a:cubicBezTo>
                      <a:cubicBezTo>
                        <a:pt x="14676" y="2258"/>
                        <a:pt x="15412" y="2973"/>
                        <a:pt x="15874" y="3457"/>
                      </a:cubicBezTo>
                      <a:cubicBezTo>
                        <a:pt x="16343" y="3945"/>
                        <a:pt x="16574" y="4257"/>
                        <a:pt x="16646" y="4257"/>
                      </a:cubicBezTo>
                      <a:cubicBezTo>
                        <a:pt x="16648" y="4257"/>
                        <a:pt x="16650" y="4256"/>
                        <a:pt x="16652" y="4256"/>
                      </a:cubicBezTo>
                      <a:cubicBezTo>
                        <a:pt x="16694" y="4235"/>
                        <a:pt x="16547" y="3898"/>
                        <a:pt x="16001" y="3394"/>
                      </a:cubicBezTo>
                      <a:cubicBezTo>
                        <a:pt x="15580" y="2826"/>
                        <a:pt x="14886" y="2048"/>
                        <a:pt x="13772" y="1354"/>
                      </a:cubicBezTo>
                      <a:cubicBezTo>
                        <a:pt x="13225" y="1018"/>
                        <a:pt x="12595" y="702"/>
                        <a:pt x="11859" y="471"/>
                      </a:cubicBezTo>
                      <a:cubicBezTo>
                        <a:pt x="11123" y="240"/>
                        <a:pt x="10324" y="51"/>
                        <a:pt x="9462" y="30"/>
                      </a:cubicBezTo>
                      <a:cubicBezTo>
                        <a:pt x="9273" y="11"/>
                        <a:pt x="9080" y="0"/>
                        <a:pt x="8884"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6"/>
                <p:cNvSpPr/>
                <p:nvPr/>
              </p:nvSpPr>
              <p:spPr>
                <a:xfrm>
                  <a:off x="2529350" y="1092750"/>
                  <a:ext cx="257050" cy="292800"/>
                </a:xfrm>
                <a:custGeom>
                  <a:avLst/>
                  <a:gdLst/>
                  <a:ahLst/>
                  <a:cxnLst/>
                  <a:rect l="l" t="t" r="r" b="b"/>
                  <a:pathLst>
                    <a:path w="10282" h="11712" extrusionOk="0">
                      <a:moveTo>
                        <a:pt x="2881" y="3575"/>
                      </a:moveTo>
                      <a:lnTo>
                        <a:pt x="3932" y="5236"/>
                      </a:lnTo>
                      <a:cubicBezTo>
                        <a:pt x="3704" y="5301"/>
                        <a:pt x="3488" y="5341"/>
                        <a:pt x="3294" y="5341"/>
                      </a:cubicBezTo>
                      <a:cubicBezTo>
                        <a:pt x="2987" y="5341"/>
                        <a:pt x="2733" y="5241"/>
                        <a:pt x="2565" y="4983"/>
                      </a:cubicBezTo>
                      <a:cubicBezTo>
                        <a:pt x="2334" y="4605"/>
                        <a:pt x="2355" y="4100"/>
                        <a:pt x="2881" y="3575"/>
                      </a:cubicBezTo>
                      <a:close/>
                      <a:moveTo>
                        <a:pt x="6966" y="6424"/>
                      </a:moveTo>
                      <a:cubicBezTo>
                        <a:pt x="7294" y="6424"/>
                        <a:pt x="7553" y="6520"/>
                        <a:pt x="7716" y="6792"/>
                      </a:cubicBezTo>
                      <a:cubicBezTo>
                        <a:pt x="7926" y="7149"/>
                        <a:pt x="7884" y="7632"/>
                        <a:pt x="7380" y="8095"/>
                      </a:cubicBezTo>
                      <a:lnTo>
                        <a:pt x="6371" y="6497"/>
                      </a:lnTo>
                      <a:cubicBezTo>
                        <a:pt x="6586" y="6453"/>
                        <a:pt x="6786" y="6424"/>
                        <a:pt x="6966" y="6424"/>
                      </a:cubicBezTo>
                      <a:close/>
                      <a:moveTo>
                        <a:pt x="2292" y="1"/>
                      </a:moveTo>
                      <a:lnTo>
                        <a:pt x="1135" y="736"/>
                      </a:lnTo>
                      <a:lnTo>
                        <a:pt x="1934" y="2040"/>
                      </a:lnTo>
                      <a:cubicBezTo>
                        <a:pt x="210" y="3407"/>
                        <a:pt x="0" y="5025"/>
                        <a:pt x="757" y="6266"/>
                      </a:cubicBezTo>
                      <a:cubicBezTo>
                        <a:pt x="1312" y="7153"/>
                        <a:pt x="2047" y="7438"/>
                        <a:pt x="2841" y="7438"/>
                      </a:cubicBezTo>
                      <a:cubicBezTo>
                        <a:pt x="3552" y="7438"/>
                        <a:pt x="4310" y="7209"/>
                        <a:pt x="5025" y="6981"/>
                      </a:cubicBezTo>
                      <a:lnTo>
                        <a:pt x="6223" y="8915"/>
                      </a:lnTo>
                      <a:cubicBezTo>
                        <a:pt x="5437" y="9290"/>
                        <a:pt x="4534" y="9514"/>
                        <a:pt x="3736" y="9514"/>
                      </a:cubicBezTo>
                      <a:cubicBezTo>
                        <a:pt x="3639" y="9514"/>
                        <a:pt x="3542" y="9511"/>
                        <a:pt x="3448" y="9504"/>
                      </a:cubicBezTo>
                      <a:lnTo>
                        <a:pt x="3448" y="9504"/>
                      </a:lnTo>
                      <a:lnTo>
                        <a:pt x="3700" y="11333"/>
                      </a:lnTo>
                      <a:cubicBezTo>
                        <a:pt x="3815" y="11346"/>
                        <a:pt x="3936" y="11352"/>
                        <a:pt x="4061" y="11352"/>
                      </a:cubicBezTo>
                      <a:cubicBezTo>
                        <a:pt x="4970" y="11352"/>
                        <a:pt x="6137" y="11023"/>
                        <a:pt x="7191" y="10450"/>
                      </a:cubicBezTo>
                      <a:lnTo>
                        <a:pt x="7989" y="11711"/>
                      </a:lnTo>
                      <a:lnTo>
                        <a:pt x="9146" y="10975"/>
                      </a:lnTo>
                      <a:lnTo>
                        <a:pt x="8326" y="9651"/>
                      </a:lnTo>
                      <a:cubicBezTo>
                        <a:pt x="10029" y="8284"/>
                        <a:pt x="10281" y="6686"/>
                        <a:pt x="9482" y="5509"/>
                      </a:cubicBezTo>
                      <a:cubicBezTo>
                        <a:pt x="8939" y="4633"/>
                        <a:pt x="8214" y="4348"/>
                        <a:pt x="7432" y="4348"/>
                      </a:cubicBezTo>
                      <a:cubicBezTo>
                        <a:pt x="6730" y="4348"/>
                        <a:pt x="5983" y="4577"/>
                        <a:pt x="5277" y="4815"/>
                      </a:cubicBezTo>
                      <a:lnTo>
                        <a:pt x="4037" y="2818"/>
                      </a:lnTo>
                      <a:cubicBezTo>
                        <a:pt x="4647" y="2524"/>
                        <a:pt x="5382" y="2355"/>
                        <a:pt x="6202" y="2313"/>
                      </a:cubicBezTo>
                      <a:lnTo>
                        <a:pt x="5887" y="505"/>
                      </a:lnTo>
                      <a:cubicBezTo>
                        <a:pt x="5858" y="505"/>
                        <a:pt x="5830" y="504"/>
                        <a:pt x="5801" y="504"/>
                      </a:cubicBezTo>
                      <a:cubicBezTo>
                        <a:pt x="4921" y="504"/>
                        <a:pt x="3966" y="814"/>
                        <a:pt x="3070" y="1262"/>
                      </a:cubicBezTo>
                      <a:lnTo>
                        <a:pt x="22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6" name="Google Shape;3906;p56"/>
              <p:cNvSpPr/>
              <p:nvPr/>
            </p:nvSpPr>
            <p:spPr>
              <a:xfrm>
                <a:off x="2254450" y="538250"/>
                <a:ext cx="341150" cy="299100"/>
              </a:xfrm>
              <a:custGeom>
                <a:avLst/>
                <a:gdLst/>
                <a:ahLst/>
                <a:cxnLst/>
                <a:rect l="l" t="t" r="r" b="b"/>
                <a:pathLst>
                  <a:path w="13646" h="11964" extrusionOk="0">
                    <a:moveTo>
                      <a:pt x="6815" y="1"/>
                    </a:moveTo>
                    <a:cubicBezTo>
                      <a:pt x="5724" y="1"/>
                      <a:pt x="4621" y="299"/>
                      <a:pt x="3638" y="925"/>
                    </a:cubicBezTo>
                    <a:cubicBezTo>
                      <a:pt x="841" y="2691"/>
                      <a:pt x="0" y="6391"/>
                      <a:pt x="1766" y="9188"/>
                    </a:cubicBezTo>
                    <a:cubicBezTo>
                      <a:pt x="2906" y="10978"/>
                      <a:pt x="4850" y="11963"/>
                      <a:pt x="6837" y="11963"/>
                    </a:cubicBezTo>
                    <a:cubicBezTo>
                      <a:pt x="7930" y="11963"/>
                      <a:pt x="9036" y="11665"/>
                      <a:pt x="10029" y="11038"/>
                    </a:cubicBezTo>
                    <a:cubicBezTo>
                      <a:pt x="12804" y="9293"/>
                      <a:pt x="13645" y="5613"/>
                      <a:pt x="11879" y="2796"/>
                    </a:cubicBezTo>
                    <a:cubicBezTo>
                      <a:pt x="10753" y="991"/>
                      <a:pt x="8802" y="1"/>
                      <a:pt x="681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6"/>
              <p:cNvSpPr/>
              <p:nvPr/>
            </p:nvSpPr>
            <p:spPr>
              <a:xfrm>
                <a:off x="2295450" y="574025"/>
                <a:ext cx="259675" cy="227650"/>
              </a:xfrm>
              <a:custGeom>
                <a:avLst/>
                <a:gdLst/>
                <a:ahLst/>
                <a:cxnLst/>
                <a:rect l="l" t="t" r="r" b="b"/>
                <a:pathLst>
                  <a:path w="10387" h="9106" extrusionOk="0">
                    <a:moveTo>
                      <a:pt x="5171" y="0"/>
                    </a:moveTo>
                    <a:cubicBezTo>
                      <a:pt x="4342" y="0"/>
                      <a:pt x="3505" y="224"/>
                      <a:pt x="2755" y="692"/>
                    </a:cubicBezTo>
                    <a:cubicBezTo>
                      <a:pt x="631" y="2038"/>
                      <a:pt x="0" y="4855"/>
                      <a:pt x="1346" y="6979"/>
                    </a:cubicBezTo>
                    <a:cubicBezTo>
                      <a:pt x="2200" y="8361"/>
                      <a:pt x="3674" y="9106"/>
                      <a:pt x="5182" y="9106"/>
                    </a:cubicBezTo>
                    <a:cubicBezTo>
                      <a:pt x="6014" y="9106"/>
                      <a:pt x="6856" y="8879"/>
                      <a:pt x="7611" y="8408"/>
                    </a:cubicBezTo>
                    <a:cubicBezTo>
                      <a:pt x="9756" y="7063"/>
                      <a:pt x="10386" y="4246"/>
                      <a:pt x="9041" y="2122"/>
                    </a:cubicBezTo>
                    <a:cubicBezTo>
                      <a:pt x="8171" y="749"/>
                      <a:pt x="6686" y="0"/>
                      <a:pt x="5171" y="0"/>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6"/>
              <p:cNvSpPr/>
              <p:nvPr/>
            </p:nvSpPr>
            <p:spPr>
              <a:xfrm>
                <a:off x="2360625" y="571300"/>
                <a:ext cx="181875" cy="210950"/>
              </a:xfrm>
              <a:custGeom>
                <a:avLst/>
                <a:gdLst/>
                <a:ahLst/>
                <a:cxnLst/>
                <a:rect l="l" t="t" r="r" b="b"/>
                <a:pathLst>
                  <a:path w="7275" h="8438" extrusionOk="0">
                    <a:moveTo>
                      <a:pt x="2546" y="1"/>
                    </a:moveTo>
                    <a:cubicBezTo>
                      <a:pt x="2319" y="1"/>
                      <a:pt x="2108" y="19"/>
                      <a:pt x="1914" y="45"/>
                    </a:cubicBezTo>
                    <a:cubicBezTo>
                      <a:pt x="1262" y="150"/>
                      <a:pt x="757" y="402"/>
                      <a:pt x="442" y="570"/>
                    </a:cubicBezTo>
                    <a:cubicBezTo>
                      <a:pt x="127" y="759"/>
                      <a:pt x="0" y="885"/>
                      <a:pt x="0" y="928"/>
                    </a:cubicBezTo>
                    <a:cubicBezTo>
                      <a:pt x="21" y="928"/>
                      <a:pt x="211" y="843"/>
                      <a:pt x="526" y="675"/>
                    </a:cubicBezTo>
                    <a:cubicBezTo>
                      <a:pt x="862" y="549"/>
                      <a:pt x="1325" y="360"/>
                      <a:pt x="1956" y="297"/>
                    </a:cubicBezTo>
                    <a:cubicBezTo>
                      <a:pt x="2129" y="274"/>
                      <a:pt x="2314" y="257"/>
                      <a:pt x="2506" y="257"/>
                    </a:cubicBezTo>
                    <a:cubicBezTo>
                      <a:pt x="2663" y="257"/>
                      <a:pt x="2824" y="268"/>
                      <a:pt x="2986" y="297"/>
                    </a:cubicBezTo>
                    <a:cubicBezTo>
                      <a:pt x="3364" y="339"/>
                      <a:pt x="3722" y="423"/>
                      <a:pt x="4121" y="570"/>
                    </a:cubicBezTo>
                    <a:cubicBezTo>
                      <a:pt x="4331" y="633"/>
                      <a:pt x="4521" y="738"/>
                      <a:pt x="4689" y="843"/>
                    </a:cubicBezTo>
                    <a:cubicBezTo>
                      <a:pt x="4878" y="949"/>
                      <a:pt x="5067" y="1075"/>
                      <a:pt x="5256" y="1201"/>
                    </a:cubicBezTo>
                    <a:cubicBezTo>
                      <a:pt x="5425" y="1369"/>
                      <a:pt x="5593" y="1516"/>
                      <a:pt x="5740" y="1684"/>
                    </a:cubicBezTo>
                    <a:cubicBezTo>
                      <a:pt x="5908" y="1874"/>
                      <a:pt x="6055" y="2042"/>
                      <a:pt x="6203" y="2231"/>
                    </a:cubicBezTo>
                    <a:cubicBezTo>
                      <a:pt x="6329" y="2420"/>
                      <a:pt x="6434" y="2631"/>
                      <a:pt x="6539" y="2841"/>
                    </a:cubicBezTo>
                    <a:cubicBezTo>
                      <a:pt x="6644" y="3051"/>
                      <a:pt x="6728" y="3261"/>
                      <a:pt x="6770" y="3471"/>
                    </a:cubicBezTo>
                    <a:cubicBezTo>
                      <a:pt x="6812" y="3703"/>
                      <a:pt x="6875" y="3913"/>
                      <a:pt x="6896" y="4123"/>
                    </a:cubicBezTo>
                    <a:cubicBezTo>
                      <a:pt x="6959" y="4333"/>
                      <a:pt x="6959" y="4544"/>
                      <a:pt x="6959" y="4754"/>
                    </a:cubicBezTo>
                    <a:cubicBezTo>
                      <a:pt x="6959" y="5174"/>
                      <a:pt x="6896" y="5553"/>
                      <a:pt x="6791" y="5910"/>
                    </a:cubicBezTo>
                    <a:cubicBezTo>
                      <a:pt x="6728" y="6247"/>
                      <a:pt x="6581" y="6562"/>
                      <a:pt x="6434" y="6856"/>
                    </a:cubicBezTo>
                    <a:cubicBezTo>
                      <a:pt x="6139" y="7403"/>
                      <a:pt x="5803" y="7803"/>
                      <a:pt x="5530" y="8034"/>
                    </a:cubicBezTo>
                    <a:cubicBezTo>
                      <a:pt x="5277" y="8286"/>
                      <a:pt x="5109" y="8412"/>
                      <a:pt x="5151" y="8433"/>
                    </a:cubicBezTo>
                    <a:cubicBezTo>
                      <a:pt x="5151" y="8436"/>
                      <a:pt x="5154" y="8437"/>
                      <a:pt x="5159" y="8437"/>
                    </a:cubicBezTo>
                    <a:cubicBezTo>
                      <a:pt x="5194" y="8437"/>
                      <a:pt x="5353" y="8370"/>
                      <a:pt x="5593" y="8223"/>
                    </a:cubicBezTo>
                    <a:cubicBezTo>
                      <a:pt x="5887" y="7992"/>
                      <a:pt x="6266" y="7613"/>
                      <a:pt x="6623" y="7046"/>
                    </a:cubicBezTo>
                    <a:cubicBezTo>
                      <a:pt x="6791" y="6751"/>
                      <a:pt x="6959" y="6415"/>
                      <a:pt x="7065" y="6036"/>
                    </a:cubicBezTo>
                    <a:cubicBezTo>
                      <a:pt x="7191" y="5679"/>
                      <a:pt x="7275" y="5259"/>
                      <a:pt x="7275" y="4796"/>
                    </a:cubicBezTo>
                    <a:cubicBezTo>
                      <a:pt x="7275" y="4565"/>
                      <a:pt x="7275" y="4355"/>
                      <a:pt x="7254" y="4123"/>
                    </a:cubicBezTo>
                    <a:cubicBezTo>
                      <a:pt x="7212" y="3892"/>
                      <a:pt x="7191" y="3640"/>
                      <a:pt x="7107" y="3408"/>
                    </a:cubicBezTo>
                    <a:cubicBezTo>
                      <a:pt x="7044" y="3198"/>
                      <a:pt x="6959" y="2967"/>
                      <a:pt x="6854" y="2736"/>
                    </a:cubicBezTo>
                    <a:cubicBezTo>
                      <a:pt x="6749" y="2525"/>
                      <a:pt x="6623" y="2273"/>
                      <a:pt x="6476" y="2063"/>
                    </a:cubicBezTo>
                    <a:cubicBezTo>
                      <a:pt x="6350" y="1874"/>
                      <a:pt x="6160" y="1663"/>
                      <a:pt x="6013" y="1474"/>
                    </a:cubicBezTo>
                    <a:cubicBezTo>
                      <a:pt x="5824" y="1285"/>
                      <a:pt x="5635" y="1138"/>
                      <a:pt x="5467" y="970"/>
                    </a:cubicBezTo>
                    <a:cubicBezTo>
                      <a:pt x="5256" y="822"/>
                      <a:pt x="5067" y="675"/>
                      <a:pt x="4857" y="570"/>
                    </a:cubicBezTo>
                    <a:cubicBezTo>
                      <a:pt x="4647" y="444"/>
                      <a:pt x="4436" y="360"/>
                      <a:pt x="4226" y="297"/>
                    </a:cubicBezTo>
                    <a:cubicBezTo>
                      <a:pt x="3806" y="129"/>
                      <a:pt x="3385" y="45"/>
                      <a:pt x="2986" y="23"/>
                    </a:cubicBezTo>
                    <a:cubicBezTo>
                      <a:pt x="2833" y="7"/>
                      <a:pt x="2687" y="1"/>
                      <a:pt x="2546" y="1"/>
                    </a:cubicBezTo>
                    <a:close/>
                  </a:path>
                </a:pathLst>
              </a:custGeom>
              <a:solidFill>
                <a:srgbClr val="37474F">
                  <a:alpha val="1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6"/>
              <p:cNvSpPr/>
              <p:nvPr/>
            </p:nvSpPr>
            <p:spPr>
              <a:xfrm>
                <a:off x="2348525" y="629550"/>
                <a:ext cx="149825" cy="125200"/>
              </a:xfrm>
              <a:custGeom>
                <a:avLst/>
                <a:gdLst/>
                <a:ahLst/>
                <a:cxnLst/>
                <a:rect l="l" t="t" r="r" b="b"/>
                <a:pathLst>
                  <a:path w="5993" h="5008" extrusionOk="0">
                    <a:moveTo>
                      <a:pt x="3643" y="1141"/>
                    </a:moveTo>
                    <a:cubicBezTo>
                      <a:pt x="3791" y="1141"/>
                      <a:pt x="3952" y="1217"/>
                      <a:pt x="4122" y="1373"/>
                    </a:cubicBezTo>
                    <a:lnTo>
                      <a:pt x="3281" y="1919"/>
                    </a:lnTo>
                    <a:cubicBezTo>
                      <a:pt x="3218" y="1604"/>
                      <a:pt x="3175" y="1352"/>
                      <a:pt x="3386" y="1226"/>
                    </a:cubicBezTo>
                    <a:cubicBezTo>
                      <a:pt x="3466" y="1170"/>
                      <a:pt x="3552" y="1141"/>
                      <a:pt x="3643" y="1141"/>
                    </a:cubicBezTo>
                    <a:close/>
                    <a:moveTo>
                      <a:pt x="2650" y="3181"/>
                    </a:moveTo>
                    <a:lnTo>
                      <a:pt x="2650" y="3181"/>
                    </a:lnTo>
                    <a:cubicBezTo>
                      <a:pt x="2734" y="3475"/>
                      <a:pt x="2734" y="3749"/>
                      <a:pt x="2524" y="3875"/>
                    </a:cubicBezTo>
                    <a:cubicBezTo>
                      <a:pt x="2444" y="3922"/>
                      <a:pt x="2362" y="3949"/>
                      <a:pt x="2278" y="3949"/>
                    </a:cubicBezTo>
                    <a:cubicBezTo>
                      <a:pt x="2139" y="3949"/>
                      <a:pt x="1995" y="3877"/>
                      <a:pt x="1851" y="3706"/>
                    </a:cubicBezTo>
                    <a:lnTo>
                      <a:pt x="2650" y="3181"/>
                    </a:lnTo>
                    <a:close/>
                    <a:moveTo>
                      <a:pt x="3514" y="0"/>
                    </a:moveTo>
                    <a:cubicBezTo>
                      <a:pt x="3244" y="0"/>
                      <a:pt x="2985" y="84"/>
                      <a:pt x="2755" y="237"/>
                    </a:cubicBezTo>
                    <a:cubicBezTo>
                      <a:pt x="1914" y="805"/>
                      <a:pt x="2187" y="1688"/>
                      <a:pt x="2440" y="2445"/>
                    </a:cubicBezTo>
                    <a:lnTo>
                      <a:pt x="1451" y="3118"/>
                    </a:lnTo>
                    <a:cubicBezTo>
                      <a:pt x="1178" y="2655"/>
                      <a:pt x="1073" y="2130"/>
                      <a:pt x="1115" y="1688"/>
                    </a:cubicBezTo>
                    <a:lnTo>
                      <a:pt x="1115" y="1688"/>
                    </a:lnTo>
                    <a:lnTo>
                      <a:pt x="169" y="1856"/>
                    </a:lnTo>
                    <a:cubicBezTo>
                      <a:pt x="127" y="2340"/>
                      <a:pt x="316" y="3034"/>
                      <a:pt x="653" y="3643"/>
                    </a:cubicBezTo>
                    <a:lnTo>
                      <a:pt x="1" y="4064"/>
                    </a:lnTo>
                    <a:lnTo>
                      <a:pt x="400" y="4653"/>
                    </a:lnTo>
                    <a:lnTo>
                      <a:pt x="1052" y="4211"/>
                    </a:lnTo>
                    <a:cubicBezTo>
                      <a:pt x="1513" y="4767"/>
                      <a:pt x="2026" y="5008"/>
                      <a:pt x="2501" y="5008"/>
                    </a:cubicBezTo>
                    <a:cubicBezTo>
                      <a:pt x="2763" y="5008"/>
                      <a:pt x="3014" y="4934"/>
                      <a:pt x="3239" y="4800"/>
                    </a:cubicBezTo>
                    <a:cubicBezTo>
                      <a:pt x="4080" y="4232"/>
                      <a:pt x="3806" y="3370"/>
                      <a:pt x="3554" y="2613"/>
                    </a:cubicBezTo>
                    <a:lnTo>
                      <a:pt x="4542" y="1961"/>
                    </a:lnTo>
                    <a:cubicBezTo>
                      <a:pt x="4710" y="2277"/>
                      <a:pt x="4815" y="2634"/>
                      <a:pt x="4836" y="3055"/>
                    </a:cubicBezTo>
                    <a:lnTo>
                      <a:pt x="5761" y="2865"/>
                    </a:lnTo>
                    <a:cubicBezTo>
                      <a:pt x="5761" y="2403"/>
                      <a:pt x="5593" y="1898"/>
                      <a:pt x="5341" y="1436"/>
                    </a:cubicBezTo>
                    <a:lnTo>
                      <a:pt x="5993" y="1015"/>
                    </a:lnTo>
                    <a:lnTo>
                      <a:pt x="5593" y="406"/>
                    </a:lnTo>
                    <a:lnTo>
                      <a:pt x="4942" y="826"/>
                    </a:lnTo>
                    <a:cubicBezTo>
                      <a:pt x="4488" y="252"/>
                      <a:pt x="3983" y="0"/>
                      <a:pt x="351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6"/>
              <p:cNvSpPr/>
              <p:nvPr/>
            </p:nvSpPr>
            <p:spPr>
              <a:xfrm>
                <a:off x="442150" y="3195200"/>
                <a:ext cx="2919775" cy="4225"/>
              </a:xfrm>
              <a:custGeom>
                <a:avLst/>
                <a:gdLst/>
                <a:ahLst/>
                <a:cxnLst/>
                <a:rect l="l" t="t" r="r" b="b"/>
                <a:pathLst>
                  <a:path w="116791" h="169" extrusionOk="0">
                    <a:moveTo>
                      <a:pt x="58385" y="0"/>
                    </a:moveTo>
                    <a:cubicBezTo>
                      <a:pt x="26134" y="0"/>
                      <a:pt x="0" y="42"/>
                      <a:pt x="0" y="84"/>
                    </a:cubicBezTo>
                    <a:cubicBezTo>
                      <a:pt x="0" y="147"/>
                      <a:pt x="26134" y="168"/>
                      <a:pt x="58385" y="168"/>
                    </a:cubicBezTo>
                    <a:cubicBezTo>
                      <a:pt x="90636" y="168"/>
                      <a:pt x="116791" y="105"/>
                      <a:pt x="116791" y="84"/>
                    </a:cubicBezTo>
                    <a:cubicBezTo>
                      <a:pt x="116791" y="63"/>
                      <a:pt x="90636" y="42"/>
                      <a:pt x="58385"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6"/>
              <p:cNvSpPr/>
              <p:nvPr/>
            </p:nvSpPr>
            <p:spPr>
              <a:xfrm>
                <a:off x="528350" y="2418350"/>
                <a:ext cx="363750" cy="780550"/>
              </a:xfrm>
              <a:custGeom>
                <a:avLst/>
                <a:gdLst/>
                <a:ahLst/>
                <a:cxnLst/>
                <a:rect l="l" t="t" r="r" b="b"/>
                <a:pathLst>
                  <a:path w="14550" h="31222" extrusionOk="0">
                    <a:moveTo>
                      <a:pt x="169" y="0"/>
                    </a:moveTo>
                    <a:lnTo>
                      <a:pt x="169" y="0"/>
                    </a:lnTo>
                    <a:cubicBezTo>
                      <a:pt x="0" y="2628"/>
                      <a:pt x="610" y="5277"/>
                      <a:pt x="1830" y="7611"/>
                    </a:cubicBezTo>
                    <a:cubicBezTo>
                      <a:pt x="2313" y="8557"/>
                      <a:pt x="2923" y="9461"/>
                      <a:pt x="3091" y="10512"/>
                    </a:cubicBezTo>
                    <a:cubicBezTo>
                      <a:pt x="3343" y="12215"/>
                      <a:pt x="2397" y="13939"/>
                      <a:pt x="2818" y="15621"/>
                    </a:cubicBezTo>
                    <a:cubicBezTo>
                      <a:pt x="3301" y="17555"/>
                      <a:pt x="5446" y="18817"/>
                      <a:pt x="5551" y="20772"/>
                    </a:cubicBezTo>
                    <a:cubicBezTo>
                      <a:pt x="5635" y="22433"/>
                      <a:pt x="4184" y="23905"/>
                      <a:pt x="4289" y="25566"/>
                    </a:cubicBezTo>
                    <a:cubicBezTo>
                      <a:pt x="4353" y="26281"/>
                      <a:pt x="4668" y="26932"/>
                      <a:pt x="5025" y="27542"/>
                    </a:cubicBezTo>
                    <a:cubicBezTo>
                      <a:pt x="6281" y="29622"/>
                      <a:pt x="8122" y="31076"/>
                      <a:pt x="10863" y="31076"/>
                    </a:cubicBezTo>
                    <a:cubicBezTo>
                      <a:pt x="10921" y="31076"/>
                      <a:pt x="10980" y="31075"/>
                      <a:pt x="11038" y="31074"/>
                    </a:cubicBezTo>
                    <a:lnTo>
                      <a:pt x="14549" y="31221"/>
                    </a:lnTo>
                    <a:lnTo>
                      <a:pt x="12174" y="23085"/>
                    </a:lnTo>
                    <a:cubicBezTo>
                      <a:pt x="12468" y="21929"/>
                      <a:pt x="11732" y="20772"/>
                      <a:pt x="10870" y="19973"/>
                    </a:cubicBezTo>
                    <a:cubicBezTo>
                      <a:pt x="10029" y="19132"/>
                      <a:pt x="8999" y="18396"/>
                      <a:pt x="8578" y="17282"/>
                    </a:cubicBezTo>
                    <a:cubicBezTo>
                      <a:pt x="7864" y="15495"/>
                      <a:pt x="8810" y="13182"/>
                      <a:pt x="7611" y="11690"/>
                    </a:cubicBezTo>
                    <a:cubicBezTo>
                      <a:pt x="6896" y="10828"/>
                      <a:pt x="5614" y="10512"/>
                      <a:pt x="4983" y="9587"/>
                    </a:cubicBezTo>
                    <a:cubicBezTo>
                      <a:pt x="4626" y="9083"/>
                      <a:pt x="4521" y="8473"/>
                      <a:pt x="4395" y="7905"/>
                    </a:cubicBezTo>
                    <a:cubicBezTo>
                      <a:pt x="3743" y="4962"/>
                      <a:pt x="2250" y="2166"/>
                      <a:pt x="169"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6"/>
              <p:cNvSpPr/>
              <p:nvPr/>
            </p:nvSpPr>
            <p:spPr>
              <a:xfrm>
                <a:off x="528350" y="2418350"/>
                <a:ext cx="363750" cy="780550"/>
              </a:xfrm>
              <a:custGeom>
                <a:avLst/>
                <a:gdLst/>
                <a:ahLst/>
                <a:cxnLst/>
                <a:rect l="l" t="t" r="r" b="b"/>
                <a:pathLst>
                  <a:path w="14550" h="31222" extrusionOk="0">
                    <a:moveTo>
                      <a:pt x="169" y="0"/>
                    </a:moveTo>
                    <a:lnTo>
                      <a:pt x="169" y="0"/>
                    </a:lnTo>
                    <a:cubicBezTo>
                      <a:pt x="0" y="2628"/>
                      <a:pt x="610" y="5277"/>
                      <a:pt x="1830" y="7611"/>
                    </a:cubicBezTo>
                    <a:cubicBezTo>
                      <a:pt x="2313" y="8557"/>
                      <a:pt x="2923" y="9461"/>
                      <a:pt x="3091" y="10512"/>
                    </a:cubicBezTo>
                    <a:cubicBezTo>
                      <a:pt x="3343" y="12215"/>
                      <a:pt x="2397" y="13939"/>
                      <a:pt x="2818" y="15621"/>
                    </a:cubicBezTo>
                    <a:cubicBezTo>
                      <a:pt x="3301" y="17555"/>
                      <a:pt x="5446" y="18817"/>
                      <a:pt x="5551" y="20772"/>
                    </a:cubicBezTo>
                    <a:cubicBezTo>
                      <a:pt x="5635" y="22433"/>
                      <a:pt x="4184" y="23905"/>
                      <a:pt x="4289" y="25566"/>
                    </a:cubicBezTo>
                    <a:cubicBezTo>
                      <a:pt x="4353" y="26281"/>
                      <a:pt x="4668" y="26932"/>
                      <a:pt x="5025" y="27542"/>
                    </a:cubicBezTo>
                    <a:cubicBezTo>
                      <a:pt x="6281" y="29622"/>
                      <a:pt x="8122" y="31076"/>
                      <a:pt x="10863" y="31076"/>
                    </a:cubicBezTo>
                    <a:cubicBezTo>
                      <a:pt x="10921" y="31076"/>
                      <a:pt x="10980" y="31075"/>
                      <a:pt x="11038" y="31074"/>
                    </a:cubicBezTo>
                    <a:lnTo>
                      <a:pt x="14549" y="31221"/>
                    </a:lnTo>
                    <a:lnTo>
                      <a:pt x="12174" y="23085"/>
                    </a:lnTo>
                    <a:cubicBezTo>
                      <a:pt x="12468" y="21929"/>
                      <a:pt x="11732" y="20772"/>
                      <a:pt x="10870" y="19973"/>
                    </a:cubicBezTo>
                    <a:cubicBezTo>
                      <a:pt x="10029" y="19132"/>
                      <a:pt x="8999" y="18396"/>
                      <a:pt x="8578" y="17282"/>
                    </a:cubicBezTo>
                    <a:cubicBezTo>
                      <a:pt x="7864" y="15495"/>
                      <a:pt x="8810" y="13182"/>
                      <a:pt x="7611" y="11690"/>
                    </a:cubicBezTo>
                    <a:cubicBezTo>
                      <a:pt x="6896" y="10828"/>
                      <a:pt x="5614" y="10512"/>
                      <a:pt x="4983" y="9587"/>
                    </a:cubicBezTo>
                    <a:cubicBezTo>
                      <a:pt x="4626" y="9083"/>
                      <a:pt x="4521" y="8473"/>
                      <a:pt x="4395" y="7905"/>
                    </a:cubicBezTo>
                    <a:cubicBezTo>
                      <a:pt x="3743" y="4962"/>
                      <a:pt x="2250" y="2166"/>
                      <a:pt x="1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56"/>
              <p:cNvSpPr/>
              <p:nvPr/>
            </p:nvSpPr>
            <p:spPr>
              <a:xfrm>
                <a:off x="863150" y="2115075"/>
                <a:ext cx="350625" cy="1083575"/>
              </a:xfrm>
              <a:custGeom>
                <a:avLst/>
                <a:gdLst/>
                <a:ahLst/>
                <a:cxnLst/>
                <a:rect l="l" t="t" r="r" b="b"/>
                <a:pathLst>
                  <a:path w="14025" h="43343" extrusionOk="0">
                    <a:moveTo>
                      <a:pt x="13520" y="0"/>
                    </a:moveTo>
                    <a:lnTo>
                      <a:pt x="13393" y="84"/>
                    </a:lnTo>
                    <a:cubicBezTo>
                      <a:pt x="12637" y="442"/>
                      <a:pt x="12006" y="1030"/>
                      <a:pt x="11501" y="1682"/>
                    </a:cubicBezTo>
                    <a:cubicBezTo>
                      <a:pt x="10997" y="2334"/>
                      <a:pt x="10639" y="3070"/>
                      <a:pt x="10345" y="3827"/>
                    </a:cubicBezTo>
                    <a:cubicBezTo>
                      <a:pt x="9777" y="5319"/>
                      <a:pt x="9567" y="6896"/>
                      <a:pt x="9273" y="8389"/>
                    </a:cubicBezTo>
                    <a:cubicBezTo>
                      <a:pt x="8978" y="9882"/>
                      <a:pt x="8621" y="11374"/>
                      <a:pt x="7822" y="12615"/>
                    </a:cubicBezTo>
                    <a:cubicBezTo>
                      <a:pt x="7423" y="13245"/>
                      <a:pt x="6981" y="13813"/>
                      <a:pt x="6561" y="14444"/>
                    </a:cubicBezTo>
                    <a:cubicBezTo>
                      <a:pt x="6182" y="15032"/>
                      <a:pt x="5804" y="15705"/>
                      <a:pt x="5699" y="16441"/>
                    </a:cubicBezTo>
                    <a:cubicBezTo>
                      <a:pt x="5488" y="17913"/>
                      <a:pt x="6308" y="19216"/>
                      <a:pt x="6140" y="20541"/>
                    </a:cubicBezTo>
                    <a:cubicBezTo>
                      <a:pt x="6098" y="21193"/>
                      <a:pt x="5825" y="21802"/>
                      <a:pt x="5509" y="22349"/>
                    </a:cubicBezTo>
                    <a:cubicBezTo>
                      <a:pt x="5194" y="22896"/>
                      <a:pt x="4837" y="23421"/>
                      <a:pt x="4458" y="23947"/>
                    </a:cubicBezTo>
                    <a:cubicBezTo>
                      <a:pt x="4122" y="24472"/>
                      <a:pt x="3785" y="24998"/>
                      <a:pt x="3512" y="25545"/>
                    </a:cubicBezTo>
                    <a:cubicBezTo>
                      <a:pt x="3260" y="26112"/>
                      <a:pt x="3134" y="26701"/>
                      <a:pt x="3092" y="27311"/>
                    </a:cubicBezTo>
                    <a:cubicBezTo>
                      <a:pt x="3028" y="28488"/>
                      <a:pt x="3176" y="29623"/>
                      <a:pt x="3092" y="30675"/>
                    </a:cubicBezTo>
                    <a:cubicBezTo>
                      <a:pt x="3028" y="31726"/>
                      <a:pt x="2650" y="32693"/>
                      <a:pt x="2230" y="33534"/>
                    </a:cubicBezTo>
                    <a:cubicBezTo>
                      <a:pt x="1809" y="34417"/>
                      <a:pt x="1347" y="35174"/>
                      <a:pt x="947" y="35931"/>
                    </a:cubicBezTo>
                    <a:cubicBezTo>
                      <a:pt x="737" y="36309"/>
                      <a:pt x="548" y="36667"/>
                      <a:pt x="421" y="37045"/>
                    </a:cubicBezTo>
                    <a:cubicBezTo>
                      <a:pt x="253" y="37402"/>
                      <a:pt x="190" y="37781"/>
                      <a:pt x="106" y="38138"/>
                    </a:cubicBezTo>
                    <a:cubicBezTo>
                      <a:pt x="1" y="38874"/>
                      <a:pt x="1" y="39526"/>
                      <a:pt x="85" y="40136"/>
                    </a:cubicBezTo>
                    <a:cubicBezTo>
                      <a:pt x="232" y="41355"/>
                      <a:pt x="674" y="42196"/>
                      <a:pt x="1073" y="42680"/>
                    </a:cubicBezTo>
                    <a:cubicBezTo>
                      <a:pt x="1178" y="42827"/>
                      <a:pt x="1283" y="42890"/>
                      <a:pt x="1368" y="42995"/>
                    </a:cubicBezTo>
                    <a:cubicBezTo>
                      <a:pt x="1452" y="43079"/>
                      <a:pt x="1515" y="43163"/>
                      <a:pt x="1599" y="43184"/>
                    </a:cubicBezTo>
                    <a:cubicBezTo>
                      <a:pt x="1809" y="43268"/>
                      <a:pt x="1872" y="43310"/>
                      <a:pt x="1872" y="43310"/>
                    </a:cubicBezTo>
                    <a:cubicBezTo>
                      <a:pt x="1893" y="43289"/>
                      <a:pt x="1578" y="43142"/>
                      <a:pt x="1178" y="42638"/>
                    </a:cubicBezTo>
                    <a:cubicBezTo>
                      <a:pt x="779" y="42133"/>
                      <a:pt x="358" y="41292"/>
                      <a:pt x="232" y="40115"/>
                    </a:cubicBezTo>
                    <a:cubicBezTo>
                      <a:pt x="148" y="39526"/>
                      <a:pt x="148" y="38853"/>
                      <a:pt x="295" y="38138"/>
                    </a:cubicBezTo>
                    <a:cubicBezTo>
                      <a:pt x="358" y="37802"/>
                      <a:pt x="442" y="37423"/>
                      <a:pt x="611" y="37066"/>
                    </a:cubicBezTo>
                    <a:cubicBezTo>
                      <a:pt x="758" y="36688"/>
                      <a:pt x="947" y="36330"/>
                      <a:pt x="1136" y="35952"/>
                    </a:cubicBezTo>
                    <a:cubicBezTo>
                      <a:pt x="1515" y="35216"/>
                      <a:pt x="1998" y="34438"/>
                      <a:pt x="2440" y="33555"/>
                    </a:cubicBezTo>
                    <a:cubicBezTo>
                      <a:pt x="2860" y="32693"/>
                      <a:pt x="3260" y="31726"/>
                      <a:pt x="3344" y="30654"/>
                    </a:cubicBezTo>
                    <a:cubicBezTo>
                      <a:pt x="3407" y="29560"/>
                      <a:pt x="3260" y="28446"/>
                      <a:pt x="3365" y="27290"/>
                    </a:cubicBezTo>
                    <a:cubicBezTo>
                      <a:pt x="3407" y="26701"/>
                      <a:pt x="3554" y="26133"/>
                      <a:pt x="3785" y="25566"/>
                    </a:cubicBezTo>
                    <a:cubicBezTo>
                      <a:pt x="4017" y="25019"/>
                      <a:pt x="4353" y="24493"/>
                      <a:pt x="4710" y="23989"/>
                    </a:cubicBezTo>
                    <a:cubicBezTo>
                      <a:pt x="5047" y="23463"/>
                      <a:pt x="5446" y="22938"/>
                      <a:pt x="5762" y="22391"/>
                    </a:cubicBezTo>
                    <a:cubicBezTo>
                      <a:pt x="6077" y="21823"/>
                      <a:pt x="6350" y="21193"/>
                      <a:pt x="6413" y="20499"/>
                    </a:cubicBezTo>
                    <a:cubicBezTo>
                      <a:pt x="6561" y="19111"/>
                      <a:pt x="5783" y="17787"/>
                      <a:pt x="5993" y="16420"/>
                    </a:cubicBezTo>
                    <a:cubicBezTo>
                      <a:pt x="6098" y="15747"/>
                      <a:pt x="6434" y="15117"/>
                      <a:pt x="6834" y="14507"/>
                    </a:cubicBezTo>
                    <a:cubicBezTo>
                      <a:pt x="7233" y="13897"/>
                      <a:pt x="7696" y="13351"/>
                      <a:pt x="8095" y="12699"/>
                    </a:cubicBezTo>
                    <a:cubicBezTo>
                      <a:pt x="8873" y="11416"/>
                      <a:pt x="9273" y="9903"/>
                      <a:pt x="9567" y="8389"/>
                    </a:cubicBezTo>
                    <a:cubicBezTo>
                      <a:pt x="9861" y="6854"/>
                      <a:pt x="10072" y="5319"/>
                      <a:pt x="10639" y="3848"/>
                    </a:cubicBezTo>
                    <a:cubicBezTo>
                      <a:pt x="10934" y="3112"/>
                      <a:pt x="11270" y="2397"/>
                      <a:pt x="11775" y="1766"/>
                    </a:cubicBezTo>
                    <a:cubicBezTo>
                      <a:pt x="12210" y="1173"/>
                      <a:pt x="12794" y="672"/>
                      <a:pt x="13457" y="300"/>
                    </a:cubicBezTo>
                    <a:lnTo>
                      <a:pt x="13457" y="300"/>
                    </a:lnTo>
                    <a:cubicBezTo>
                      <a:pt x="13541" y="1118"/>
                      <a:pt x="13688" y="1915"/>
                      <a:pt x="13772" y="2712"/>
                    </a:cubicBezTo>
                    <a:cubicBezTo>
                      <a:pt x="13877" y="3490"/>
                      <a:pt x="13898" y="4310"/>
                      <a:pt x="13877" y="5109"/>
                    </a:cubicBezTo>
                    <a:cubicBezTo>
                      <a:pt x="13856" y="5487"/>
                      <a:pt x="13814" y="5887"/>
                      <a:pt x="13772" y="6265"/>
                    </a:cubicBezTo>
                    <a:cubicBezTo>
                      <a:pt x="13688" y="6623"/>
                      <a:pt x="13541" y="7001"/>
                      <a:pt x="13372" y="7359"/>
                    </a:cubicBezTo>
                    <a:cubicBezTo>
                      <a:pt x="13057" y="8073"/>
                      <a:pt x="12742" y="8809"/>
                      <a:pt x="12531" y="9545"/>
                    </a:cubicBezTo>
                    <a:cubicBezTo>
                      <a:pt x="12300" y="10281"/>
                      <a:pt x="12216" y="11059"/>
                      <a:pt x="12132" y="11837"/>
                    </a:cubicBezTo>
                    <a:cubicBezTo>
                      <a:pt x="12069" y="12594"/>
                      <a:pt x="11985" y="13330"/>
                      <a:pt x="11901" y="14065"/>
                    </a:cubicBezTo>
                    <a:cubicBezTo>
                      <a:pt x="11754" y="15537"/>
                      <a:pt x="11606" y="17009"/>
                      <a:pt x="11039" y="18270"/>
                    </a:cubicBezTo>
                    <a:cubicBezTo>
                      <a:pt x="10744" y="18901"/>
                      <a:pt x="10345" y="19469"/>
                      <a:pt x="10072" y="20141"/>
                    </a:cubicBezTo>
                    <a:cubicBezTo>
                      <a:pt x="9777" y="20772"/>
                      <a:pt x="9609" y="21466"/>
                      <a:pt x="9588" y="22160"/>
                    </a:cubicBezTo>
                    <a:cubicBezTo>
                      <a:pt x="9504" y="23505"/>
                      <a:pt x="9693" y="24830"/>
                      <a:pt x="9336" y="26028"/>
                    </a:cubicBezTo>
                    <a:cubicBezTo>
                      <a:pt x="8957" y="27206"/>
                      <a:pt x="8200" y="28194"/>
                      <a:pt x="7801" y="29329"/>
                    </a:cubicBezTo>
                    <a:cubicBezTo>
                      <a:pt x="7381" y="30464"/>
                      <a:pt x="7570" y="31642"/>
                      <a:pt x="7717" y="32693"/>
                    </a:cubicBezTo>
                    <a:cubicBezTo>
                      <a:pt x="7885" y="33744"/>
                      <a:pt x="8074" y="34774"/>
                      <a:pt x="7822" y="35720"/>
                    </a:cubicBezTo>
                    <a:cubicBezTo>
                      <a:pt x="7612" y="36667"/>
                      <a:pt x="6960" y="37339"/>
                      <a:pt x="6540" y="38075"/>
                    </a:cubicBezTo>
                    <a:cubicBezTo>
                      <a:pt x="6329" y="38454"/>
                      <a:pt x="6182" y="38853"/>
                      <a:pt x="6098" y="39274"/>
                    </a:cubicBezTo>
                    <a:cubicBezTo>
                      <a:pt x="6035" y="39652"/>
                      <a:pt x="6035" y="40052"/>
                      <a:pt x="6014" y="40430"/>
                    </a:cubicBezTo>
                    <a:cubicBezTo>
                      <a:pt x="5993" y="40787"/>
                      <a:pt x="5993" y="41124"/>
                      <a:pt x="5867" y="41439"/>
                    </a:cubicBezTo>
                    <a:cubicBezTo>
                      <a:pt x="5762" y="41754"/>
                      <a:pt x="5551" y="42007"/>
                      <a:pt x="5299" y="42175"/>
                    </a:cubicBezTo>
                    <a:cubicBezTo>
                      <a:pt x="4858" y="42553"/>
                      <a:pt x="4353" y="42785"/>
                      <a:pt x="3933" y="42953"/>
                    </a:cubicBezTo>
                    <a:cubicBezTo>
                      <a:pt x="3512" y="43100"/>
                      <a:pt x="3134" y="43205"/>
                      <a:pt x="2818" y="43268"/>
                    </a:cubicBezTo>
                    <a:cubicBezTo>
                      <a:pt x="2503" y="43310"/>
                      <a:pt x="2251" y="43310"/>
                      <a:pt x="2103" y="43331"/>
                    </a:cubicBezTo>
                    <a:cubicBezTo>
                      <a:pt x="1977" y="43310"/>
                      <a:pt x="1872" y="43310"/>
                      <a:pt x="1872" y="43310"/>
                    </a:cubicBezTo>
                    <a:lnTo>
                      <a:pt x="1872" y="43310"/>
                    </a:lnTo>
                    <a:cubicBezTo>
                      <a:pt x="1872" y="43310"/>
                      <a:pt x="2000" y="43342"/>
                      <a:pt x="2245" y="43342"/>
                    </a:cubicBezTo>
                    <a:cubicBezTo>
                      <a:pt x="2398" y="43342"/>
                      <a:pt x="2597" y="43330"/>
                      <a:pt x="2839" y="43289"/>
                    </a:cubicBezTo>
                    <a:cubicBezTo>
                      <a:pt x="3155" y="43247"/>
                      <a:pt x="3554" y="43163"/>
                      <a:pt x="3975" y="42995"/>
                    </a:cubicBezTo>
                    <a:cubicBezTo>
                      <a:pt x="4416" y="42848"/>
                      <a:pt x="4879" y="42595"/>
                      <a:pt x="5362" y="42238"/>
                    </a:cubicBezTo>
                    <a:cubicBezTo>
                      <a:pt x="5593" y="42028"/>
                      <a:pt x="5804" y="41797"/>
                      <a:pt x="5930" y="41481"/>
                    </a:cubicBezTo>
                    <a:cubicBezTo>
                      <a:pt x="6077" y="41166"/>
                      <a:pt x="6077" y="40787"/>
                      <a:pt x="6098" y="40430"/>
                    </a:cubicBezTo>
                    <a:cubicBezTo>
                      <a:pt x="6119" y="40052"/>
                      <a:pt x="6119" y="39694"/>
                      <a:pt x="6182" y="39295"/>
                    </a:cubicBezTo>
                    <a:cubicBezTo>
                      <a:pt x="6224" y="38895"/>
                      <a:pt x="6371" y="38538"/>
                      <a:pt x="6582" y="38159"/>
                    </a:cubicBezTo>
                    <a:cubicBezTo>
                      <a:pt x="7002" y="37423"/>
                      <a:pt x="7696" y="36751"/>
                      <a:pt x="7906" y="35763"/>
                    </a:cubicBezTo>
                    <a:cubicBezTo>
                      <a:pt x="8137" y="34795"/>
                      <a:pt x="7990" y="33744"/>
                      <a:pt x="7801" y="32693"/>
                    </a:cubicBezTo>
                    <a:cubicBezTo>
                      <a:pt x="7633" y="31642"/>
                      <a:pt x="7486" y="30506"/>
                      <a:pt x="7885" y="29413"/>
                    </a:cubicBezTo>
                    <a:cubicBezTo>
                      <a:pt x="8243" y="28320"/>
                      <a:pt x="8999" y="27332"/>
                      <a:pt x="9399" y="26091"/>
                    </a:cubicBezTo>
                    <a:cubicBezTo>
                      <a:pt x="9798" y="24872"/>
                      <a:pt x="9609" y="23526"/>
                      <a:pt x="9693" y="22181"/>
                    </a:cubicBezTo>
                    <a:cubicBezTo>
                      <a:pt x="9714" y="21529"/>
                      <a:pt x="9840" y="20835"/>
                      <a:pt x="10135" y="20247"/>
                    </a:cubicBezTo>
                    <a:cubicBezTo>
                      <a:pt x="10429" y="19616"/>
                      <a:pt x="10829" y="19027"/>
                      <a:pt x="11102" y="18375"/>
                    </a:cubicBezTo>
                    <a:cubicBezTo>
                      <a:pt x="11733" y="17072"/>
                      <a:pt x="11838" y="15558"/>
                      <a:pt x="12006" y="14086"/>
                    </a:cubicBezTo>
                    <a:cubicBezTo>
                      <a:pt x="12090" y="13351"/>
                      <a:pt x="12153" y="12615"/>
                      <a:pt x="12258" y="11858"/>
                    </a:cubicBezTo>
                    <a:cubicBezTo>
                      <a:pt x="12342" y="11101"/>
                      <a:pt x="12426" y="10365"/>
                      <a:pt x="12658" y="9629"/>
                    </a:cubicBezTo>
                    <a:cubicBezTo>
                      <a:pt x="12868" y="8893"/>
                      <a:pt x="13183" y="8179"/>
                      <a:pt x="13499" y="7464"/>
                    </a:cubicBezTo>
                    <a:cubicBezTo>
                      <a:pt x="13667" y="7106"/>
                      <a:pt x="13814" y="6728"/>
                      <a:pt x="13898" y="6328"/>
                    </a:cubicBezTo>
                    <a:cubicBezTo>
                      <a:pt x="13982" y="5908"/>
                      <a:pt x="13982" y="5551"/>
                      <a:pt x="14003" y="5130"/>
                    </a:cubicBezTo>
                    <a:cubicBezTo>
                      <a:pt x="14024" y="4310"/>
                      <a:pt x="14003" y="3532"/>
                      <a:pt x="13898" y="2712"/>
                    </a:cubicBezTo>
                    <a:cubicBezTo>
                      <a:pt x="13793" y="1892"/>
                      <a:pt x="13667" y="1114"/>
                      <a:pt x="13583" y="294"/>
                    </a:cubicBezTo>
                    <a:cubicBezTo>
                      <a:pt x="13583" y="271"/>
                      <a:pt x="13583" y="250"/>
                      <a:pt x="13582" y="232"/>
                    </a:cubicBezTo>
                    <a:lnTo>
                      <a:pt x="13582" y="232"/>
                    </a:lnTo>
                    <a:cubicBezTo>
                      <a:pt x="13582" y="232"/>
                      <a:pt x="13582" y="232"/>
                      <a:pt x="13583" y="231"/>
                    </a:cubicBezTo>
                    <a:lnTo>
                      <a:pt x="13582" y="231"/>
                    </a:lnTo>
                    <a:lnTo>
                      <a:pt x="13582" y="231"/>
                    </a:lnTo>
                    <a:cubicBezTo>
                      <a:pt x="13580" y="202"/>
                      <a:pt x="13575" y="181"/>
                      <a:pt x="13562" y="168"/>
                    </a:cubicBezTo>
                    <a:lnTo>
                      <a:pt x="13520"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6"/>
              <p:cNvSpPr/>
              <p:nvPr/>
            </p:nvSpPr>
            <p:spPr>
              <a:xfrm>
                <a:off x="908375" y="2167100"/>
                <a:ext cx="278050" cy="1029700"/>
              </a:xfrm>
              <a:custGeom>
                <a:avLst/>
                <a:gdLst/>
                <a:ahLst/>
                <a:cxnLst/>
                <a:rect l="l" t="t" r="r" b="b"/>
                <a:pathLst>
                  <a:path w="11122" h="41188" extrusionOk="0">
                    <a:moveTo>
                      <a:pt x="11122" y="0"/>
                    </a:moveTo>
                    <a:cubicBezTo>
                      <a:pt x="11122" y="0"/>
                      <a:pt x="11121" y="2"/>
                      <a:pt x="11119" y="4"/>
                    </a:cubicBezTo>
                    <a:lnTo>
                      <a:pt x="11119" y="4"/>
                    </a:lnTo>
                    <a:cubicBezTo>
                      <a:pt x="11122" y="2"/>
                      <a:pt x="11122" y="0"/>
                      <a:pt x="11122" y="0"/>
                    </a:cubicBezTo>
                    <a:close/>
                    <a:moveTo>
                      <a:pt x="11119" y="4"/>
                    </a:moveTo>
                    <a:cubicBezTo>
                      <a:pt x="11112" y="10"/>
                      <a:pt x="11083" y="22"/>
                      <a:pt x="10975" y="22"/>
                    </a:cubicBezTo>
                    <a:cubicBezTo>
                      <a:pt x="10975" y="106"/>
                      <a:pt x="10954" y="211"/>
                      <a:pt x="10933" y="337"/>
                    </a:cubicBezTo>
                    <a:cubicBezTo>
                      <a:pt x="10870" y="631"/>
                      <a:pt x="10828" y="1052"/>
                      <a:pt x="10701" y="1577"/>
                    </a:cubicBezTo>
                    <a:cubicBezTo>
                      <a:pt x="10565" y="2064"/>
                      <a:pt x="10321" y="2623"/>
                      <a:pt x="10068" y="3270"/>
                    </a:cubicBezTo>
                    <a:lnTo>
                      <a:pt x="10068" y="3270"/>
                    </a:lnTo>
                    <a:cubicBezTo>
                      <a:pt x="10337" y="2630"/>
                      <a:pt x="10608" y="2118"/>
                      <a:pt x="10722" y="1640"/>
                    </a:cubicBezTo>
                    <a:cubicBezTo>
                      <a:pt x="10849" y="1115"/>
                      <a:pt x="10933" y="694"/>
                      <a:pt x="11017" y="421"/>
                    </a:cubicBezTo>
                    <a:cubicBezTo>
                      <a:pt x="11038" y="295"/>
                      <a:pt x="11059" y="190"/>
                      <a:pt x="11101" y="106"/>
                    </a:cubicBezTo>
                    <a:cubicBezTo>
                      <a:pt x="11101" y="40"/>
                      <a:pt x="11114" y="13"/>
                      <a:pt x="11119" y="4"/>
                    </a:cubicBezTo>
                    <a:close/>
                    <a:moveTo>
                      <a:pt x="10068" y="3270"/>
                    </a:moveTo>
                    <a:cubicBezTo>
                      <a:pt x="10041" y="3335"/>
                      <a:pt x="10014" y="3402"/>
                      <a:pt x="9987" y="3470"/>
                    </a:cubicBezTo>
                    <a:cubicBezTo>
                      <a:pt x="9692" y="4184"/>
                      <a:pt x="9419" y="5025"/>
                      <a:pt x="9146" y="5950"/>
                    </a:cubicBezTo>
                    <a:cubicBezTo>
                      <a:pt x="8893" y="6896"/>
                      <a:pt x="8641" y="7906"/>
                      <a:pt x="8389" y="9020"/>
                    </a:cubicBezTo>
                    <a:cubicBezTo>
                      <a:pt x="8115" y="10113"/>
                      <a:pt x="7884" y="11312"/>
                      <a:pt x="7253" y="12426"/>
                    </a:cubicBezTo>
                    <a:cubicBezTo>
                      <a:pt x="6959" y="13015"/>
                      <a:pt x="6644" y="13582"/>
                      <a:pt x="6391" y="14192"/>
                    </a:cubicBezTo>
                    <a:cubicBezTo>
                      <a:pt x="6118" y="14823"/>
                      <a:pt x="5992" y="15516"/>
                      <a:pt x="5887" y="16189"/>
                    </a:cubicBezTo>
                    <a:cubicBezTo>
                      <a:pt x="5740" y="17577"/>
                      <a:pt x="5466" y="18985"/>
                      <a:pt x="5130" y="20415"/>
                    </a:cubicBezTo>
                    <a:cubicBezTo>
                      <a:pt x="4415" y="23295"/>
                      <a:pt x="3763" y="26029"/>
                      <a:pt x="3154" y="28510"/>
                    </a:cubicBezTo>
                    <a:cubicBezTo>
                      <a:pt x="2523" y="30990"/>
                      <a:pt x="1976" y="33219"/>
                      <a:pt x="1493" y="35111"/>
                    </a:cubicBezTo>
                    <a:cubicBezTo>
                      <a:pt x="1030" y="36982"/>
                      <a:pt x="652" y="38496"/>
                      <a:pt x="400" y="39547"/>
                    </a:cubicBezTo>
                    <a:cubicBezTo>
                      <a:pt x="252" y="40073"/>
                      <a:pt x="189" y="40472"/>
                      <a:pt x="105" y="40767"/>
                    </a:cubicBezTo>
                    <a:cubicBezTo>
                      <a:pt x="189" y="40472"/>
                      <a:pt x="294" y="40073"/>
                      <a:pt x="442" y="39547"/>
                    </a:cubicBezTo>
                    <a:cubicBezTo>
                      <a:pt x="736" y="38475"/>
                      <a:pt x="1135" y="36982"/>
                      <a:pt x="1598" y="35111"/>
                    </a:cubicBezTo>
                    <a:cubicBezTo>
                      <a:pt x="2103" y="33219"/>
                      <a:pt x="2670" y="31011"/>
                      <a:pt x="3322" y="28510"/>
                    </a:cubicBezTo>
                    <a:cubicBezTo>
                      <a:pt x="3911" y="26029"/>
                      <a:pt x="4604" y="23295"/>
                      <a:pt x="5298" y="20415"/>
                    </a:cubicBezTo>
                    <a:cubicBezTo>
                      <a:pt x="5656" y="18985"/>
                      <a:pt x="5887" y="17556"/>
                      <a:pt x="6076" y="16168"/>
                    </a:cubicBezTo>
                    <a:cubicBezTo>
                      <a:pt x="6181" y="15474"/>
                      <a:pt x="6307" y="14823"/>
                      <a:pt x="6539" y="14192"/>
                    </a:cubicBezTo>
                    <a:cubicBezTo>
                      <a:pt x="6791" y="13582"/>
                      <a:pt x="7127" y="13015"/>
                      <a:pt x="7380" y="12426"/>
                    </a:cubicBezTo>
                    <a:cubicBezTo>
                      <a:pt x="7989" y="11312"/>
                      <a:pt x="8242" y="10071"/>
                      <a:pt x="8515" y="8957"/>
                    </a:cubicBezTo>
                    <a:cubicBezTo>
                      <a:pt x="8746" y="7864"/>
                      <a:pt x="8998" y="6812"/>
                      <a:pt x="9230" y="5887"/>
                    </a:cubicBezTo>
                    <a:cubicBezTo>
                      <a:pt x="9482" y="4962"/>
                      <a:pt x="9755" y="4121"/>
                      <a:pt x="10008" y="3427"/>
                    </a:cubicBezTo>
                    <a:cubicBezTo>
                      <a:pt x="10028" y="3375"/>
                      <a:pt x="10048" y="3322"/>
                      <a:pt x="10068" y="3270"/>
                    </a:cubicBezTo>
                    <a:close/>
                    <a:moveTo>
                      <a:pt x="21" y="41082"/>
                    </a:moveTo>
                    <a:cubicBezTo>
                      <a:pt x="0" y="41166"/>
                      <a:pt x="0" y="41187"/>
                      <a:pt x="0" y="41187"/>
                    </a:cubicBezTo>
                    <a:cubicBezTo>
                      <a:pt x="0" y="41187"/>
                      <a:pt x="21" y="41166"/>
                      <a:pt x="21" y="41082"/>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6"/>
              <p:cNvSpPr/>
              <p:nvPr/>
            </p:nvSpPr>
            <p:spPr>
              <a:xfrm>
                <a:off x="604550" y="1840175"/>
                <a:ext cx="394775" cy="1358775"/>
              </a:xfrm>
              <a:custGeom>
                <a:avLst/>
                <a:gdLst/>
                <a:ahLst/>
                <a:cxnLst/>
                <a:rect l="l" t="t" r="r" b="b"/>
                <a:pathLst>
                  <a:path w="15791" h="54351" extrusionOk="0">
                    <a:moveTo>
                      <a:pt x="1031" y="0"/>
                    </a:moveTo>
                    <a:cubicBezTo>
                      <a:pt x="674" y="2439"/>
                      <a:pt x="1" y="4100"/>
                      <a:pt x="211" y="7401"/>
                    </a:cubicBezTo>
                    <a:cubicBezTo>
                      <a:pt x="295" y="8578"/>
                      <a:pt x="1662" y="10849"/>
                      <a:pt x="1851" y="13456"/>
                    </a:cubicBezTo>
                    <a:cubicBezTo>
                      <a:pt x="1956" y="14991"/>
                      <a:pt x="2040" y="16547"/>
                      <a:pt x="2145" y="18102"/>
                    </a:cubicBezTo>
                    <a:cubicBezTo>
                      <a:pt x="2251" y="19616"/>
                      <a:pt x="2335" y="21151"/>
                      <a:pt x="2881" y="22559"/>
                    </a:cubicBezTo>
                    <a:cubicBezTo>
                      <a:pt x="3302" y="23653"/>
                      <a:pt x="3954" y="24641"/>
                      <a:pt x="4269" y="25755"/>
                    </a:cubicBezTo>
                    <a:cubicBezTo>
                      <a:pt x="4858" y="27858"/>
                      <a:pt x="4080" y="30128"/>
                      <a:pt x="4563" y="32273"/>
                    </a:cubicBezTo>
                    <a:cubicBezTo>
                      <a:pt x="4942" y="34081"/>
                      <a:pt x="6203" y="35637"/>
                      <a:pt x="6455" y="37466"/>
                    </a:cubicBezTo>
                    <a:cubicBezTo>
                      <a:pt x="6813" y="40052"/>
                      <a:pt x="5131" y="42722"/>
                      <a:pt x="5993" y="45161"/>
                    </a:cubicBezTo>
                    <a:cubicBezTo>
                      <a:pt x="6413" y="46380"/>
                      <a:pt x="7423" y="47368"/>
                      <a:pt x="7717" y="48609"/>
                    </a:cubicBezTo>
                    <a:cubicBezTo>
                      <a:pt x="7927" y="49576"/>
                      <a:pt x="7696" y="50606"/>
                      <a:pt x="7906" y="51615"/>
                    </a:cubicBezTo>
                    <a:cubicBezTo>
                      <a:pt x="8214" y="53173"/>
                      <a:pt x="11078" y="54351"/>
                      <a:pt x="12722" y="54351"/>
                    </a:cubicBezTo>
                    <a:cubicBezTo>
                      <a:pt x="12764" y="54351"/>
                      <a:pt x="12806" y="54350"/>
                      <a:pt x="12847" y="54348"/>
                    </a:cubicBezTo>
                    <a:cubicBezTo>
                      <a:pt x="15118" y="52982"/>
                      <a:pt x="15790" y="48945"/>
                      <a:pt x="14844" y="46485"/>
                    </a:cubicBezTo>
                    <a:cubicBezTo>
                      <a:pt x="13898" y="44004"/>
                      <a:pt x="12216" y="41734"/>
                      <a:pt x="11943" y="39064"/>
                    </a:cubicBezTo>
                    <a:cubicBezTo>
                      <a:pt x="11733" y="37045"/>
                      <a:pt x="12426" y="34943"/>
                      <a:pt x="11943" y="32946"/>
                    </a:cubicBezTo>
                    <a:cubicBezTo>
                      <a:pt x="11312" y="30275"/>
                      <a:pt x="8684" y="28194"/>
                      <a:pt x="8705" y="25440"/>
                    </a:cubicBezTo>
                    <a:cubicBezTo>
                      <a:pt x="8747" y="23884"/>
                      <a:pt x="9609" y="22433"/>
                      <a:pt x="9525" y="20878"/>
                    </a:cubicBezTo>
                    <a:cubicBezTo>
                      <a:pt x="9441" y="18985"/>
                      <a:pt x="7969" y="17493"/>
                      <a:pt x="7086" y="15811"/>
                    </a:cubicBezTo>
                    <a:cubicBezTo>
                      <a:pt x="5699" y="13267"/>
                      <a:pt x="5615" y="10239"/>
                      <a:pt x="5131" y="7359"/>
                    </a:cubicBezTo>
                    <a:cubicBezTo>
                      <a:pt x="4668" y="4479"/>
                      <a:pt x="3554" y="1409"/>
                      <a:pt x="1031"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6"/>
              <p:cNvSpPr/>
              <p:nvPr/>
            </p:nvSpPr>
            <p:spPr>
              <a:xfrm>
                <a:off x="645550" y="1901150"/>
                <a:ext cx="278600" cy="1293025"/>
              </a:xfrm>
              <a:custGeom>
                <a:avLst/>
                <a:gdLst/>
                <a:ahLst/>
                <a:cxnLst/>
                <a:rect l="l" t="t" r="r" b="b"/>
                <a:pathLst>
                  <a:path w="11144" h="51721" extrusionOk="0">
                    <a:moveTo>
                      <a:pt x="22" y="0"/>
                    </a:moveTo>
                    <a:lnTo>
                      <a:pt x="22" y="73"/>
                    </a:lnTo>
                    <a:lnTo>
                      <a:pt x="22" y="73"/>
                    </a:lnTo>
                    <a:cubicBezTo>
                      <a:pt x="53" y="16"/>
                      <a:pt x="22" y="0"/>
                      <a:pt x="22" y="0"/>
                    </a:cubicBezTo>
                    <a:close/>
                    <a:moveTo>
                      <a:pt x="22" y="73"/>
                    </a:moveTo>
                    <a:lnTo>
                      <a:pt x="22" y="73"/>
                    </a:lnTo>
                    <a:cubicBezTo>
                      <a:pt x="17" y="83"/>
                      <a:pt x="10" y="93"/>
                      <a:pt x="1" y="105"/>
                    </a:cubicBezTo>
                    <a:cubicBezTo>
                      <a:pt x="21" y="203"/>
                      <a:pt x="40" y="320"/>
                      <a:pt x="77" y="455"/>
                    </a:cubicBezTo>
                    <a:lnTo>
                      <a:pt x="77" y="455"/>
                    </a:lnTo>
                    <a:cubicBezTo>
                      <a:pt x="63" y="321"/>
                      <a:pt x="58" y="216"/>
                      <a:pt x="22" y="126"/>
                    </a:cubicBezTo>
                    <a:lnTo>
                      <a:pt x="22" y="73"/>
                    </a:lnTo>
                    <a:close/>
                    <a:moveTo>
                      <a:pt x="77" y="455"/>
                    </a:moveTo>
                    <a:lnTo>
                      <a:pt x="77" y="455"/>
                    </a:lnTo>
                    <a:cubicBezTo>
                      <a:pt x="79" y="478"/>
                      <a:pt x="82" y="501"/>
                      <a:pt x="85" y="526"/>
                    </a:cubicBezTo>
                    <a:cubicBezTo>
                      <a:pt x="127" y="862"/>
                      <a:pt x="190" y="1388"/>
                      <a:pt x="316" y="2040"/>
                    </a:cubicBezTo>
                    <a:cubicBezTo>
                      <a:pt x="442" y="2733"/>
                      <a:pt x="800" y="3469"/>
                      <a:pt x="1073" y="4373"/>
                    </a:cubicBezTo>
                    <a:cubicBezTo>
                      <a:pt x="1367" y="5298"/>
                      <a:pt x="1662" y="6328"/>
                      <a:pt x="1914" y="7506"/>
                    </a:cubicBezTo>
                    <a:cubicBezTo>
                      <a:pt x="2187" y="8683"/>
                      <a:pt x="2398" y="9987"/>
                      <a:pt x="2629" y="11374"/>
                    </a:cubicBezTo>
                    <a:cubicBezTo>
                      <a:pt x="2860" y="12762"/>
                      <a:pt x="3091" y="14297"/>
                      <a:pt x="3806" y="15726"/>
                    </a:cubicBezTo>
                    <a:cubicBezTo>
                      <a:pt x="4122" y="16462"/>
                      <a:pt x="4500" y="17198"/>
                      <a:pt x="4752" y="17976"/>
                    </a:cubicBezTo>
                    <a:cubicBezTo>
                      <a:pt x="5047" y="18754"/>
                      <a:pt x="5152" y="19574"/>
                      <a:pt x="5236" y="20436"/>
                    </a:cubicBezTo>
                    <a:cubicBezTo>
                      <a:pt x="5341" y="22181"/>
                      <a:pt x="5572" y="23968"/>
                      <a:pt x="5909" y="25776"/>
                    </a:cubicBezTo>
                    <a:cubicBezTo>
                      <a:pt x="6624" y="29371"/>
                      <a:pt x="7275" y="32819"/>
                      <a:pt x="7885" y="35952"/>
                    </a:cubicBezTo>
                    <a:cubicBezTo>
                      <a:pt x="8516" y="39063"/>
                      <a:pt x="9083" y="41860"/>
                      <a:pt x="9588" y="44214"/>
                    </a:cubicBezTo>
                    <a:cubicBezTo>
                      <a:pt x="10093" y="46569"/>
                      <a:pt x="10492" y="48482"/>
                      <a:pt x="10744" y="49786"/>
                    </a:cubicBezTo>
                    <a:cubicBezTo>
                      <a:pt x="10832" y="50254"/>
                      <a:pt x="10930" y="50631"/>
                      <a:pt x="10996" y="50944"/>
                    </a:cubicBezTo>
                    <a:lnTo>
                      <a:pt x="10996" y="50944"/>
                    </a:lnTo>
                    <a:cubicBezTo>
                      <a:pt x="10942" y="50631"/>
                      <a:pt x="10874" y="50254"/>
                      <a:pt x="10786" y="49786"/>
                    </a:cubicBezTo>
                    <a:cubicBezTo>
                      <a:pt x="10513" y="48461"/>
                      <a:pt x="10156" y="46569"/>
                      <a:pt x="9672" y="44193"/>
                    </a:cubicBezTo>
                    <a:cubicBezTo>
                      <a:pt x="9210" y="41839"/>
                      <a:pt x="8642" y="39021"/>
                      <a:pt x="8011" y="35889"/>
                    </a:cubicBezTo>
                    <a:cubicBezTo>
                      <a:pt x="7422" y="32756"/>
                      <a:pt x="6750" y="29329"/>
                      <a:pt x="6077" y="25713"/>
                    </a:cubicBezTo>
                    <a:cubicBezTo>
                      <a:pt x="5762" y="23905"/>
                      <a:pt x="5530" y="22139"/>
                      <a:pt x="5383" y="20415"/>
                    </a:cubicBezTo>
                    <a:cubicBezTo>
                      <a:pt x="5320" y="19553"/>
                      <a:pt x="5173" y="18670"/>
                      <a:pt x="4879" y="17892"/>
                    </a:cubicBezTo>
                    <a:cubicBezTo>
                      <a:pt x="4605" y="17093"/>
                      <a:pt x="4248" y="16357"/>
                      <a:pt x="3911" y="15621"/>
                    </a:cubicBezTo>
                    <a:cubicBezTo>
                      <a:pt x="3239" y="14192"/>
                      <a:pt x="2986" y="12720"/>
                      <a:pt x="2734" y="11311"/>
                    </a:cubicBezTo>
                    <a:cubicBezTo>
                      <a:pt x="2503" y="9924"/>
                      <a:pt x="2251" y="8620"/>
                      <a:pt x="1998" y="7464"/>
                    </a:cubicBezTo>
                    <a:cubicBezTo>
                      <a:pt x="1725" y="6265"/>
                      <a:pt x="1410" y="5214"/>
                      <a:pt x="1136" y="4331"/>
                    </a:cubicBezTo>
                    <a:cubicBezTo>
                      <a:pt x="842" y="3406"/>
                      <a:pt x="463" y="2670"/>
                      <a:pt x="337" y="2018"/>
                    </a:cubicBezTo>
                    <a:cubicBezTo>
                      <a:pt x="211" y="1367"/>
                      <a:pt x="127" y="841"/>
                      <a:pt x="85" y="484"/>
                    </a:cubicBezTo>
                    <a:cubicBezTo>
                      <a:pt x="82" y="474"/>
                      <a:pt x="80" y="464"/>
                      <a:pt x="77" y="455"/>
                    </a:cubicBezTo>
                    <a:close/>
                    <a:moveTo>
                      <a:pt x="10996" y="50944"/>
                    </a:moveTo>
                    <a:cubicBezTo>
                      <a:pt x="11019" y="51081"/>
                      <a:pt x="11041" y="51206"/>
                      <a:pt x="11060" y="51321"/>
                    </a:cubicBezTo>
                    <a:cubicBezTo>
                      <a:pt x="11047" y="51206"/>
                      <a:pt x="11024" y="51081"/>
                      <a:pt x="10996" y="50944"/>
                    </a:cubicBezTo>
                    <a:close/>
                    <a:moveTo>
                      <a:pt x="11060" y="51321"/>
                    </a:moveTo>
                    <a:lnTo>
                      <a:pt x="11060" y="51321"/>
                    </a:lnTo>
                    <a:cubicBezTo>
                      <a:pt x="11081" y="51468"/>
                      <a:pt x="11123" y="51615"/>
                      <a:pt x="11144" y="51720"/>
                    </a:cubicBezTo>
                    <a:cubicBezTo>
                      <a:pt x="11144" y="51615"/>
                      <a:pt x="11081" y="51468"/>
                      <a:pt x="11060" y="5132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6"/>
              <p:cNvSpPr/>
              <p:nvPr/>
            </p:nvSpPr>
            <p:spPr>
              <a:xfrm>
                <a:off x="3086650" y="2806900"/>
                <a:ext cx="95525" cy="206975"/>
              </a:xfrm>
              <a:custGeom>
                <a:avLst/>
                <a:gdLst/>
                <a:ahLst/>
                <a:cxnLst/>
                <a:rect l="l" t="t" r="r" b="b"/>
                <a:pathLst>
                  <a:path w="3821" h="8279" extrusionOk="0">
                    <a:moveTo>
                      <a:pt x="1855" y="1"/>
                    </a:moveTo>
                    <a:cubicBezTo>
                      <a:pt x="652" y="1"/>
                      <a:pt x="0" y="2750"/>
                      <a:pt x="141" y="4242"/>
                    </a:cubicBezTo>
                    <a:cubicBezTo>
                      <a:pt x="246" y="5230"/>
                      <a:pt x="541" y="7185"/>
                      <a:pt x="1802" y="8279"/>
                    </a:cubicBezTo>
                    <a:cubicBezTo>
                      <a:pt x="2727" y="7080"/>
                      <a:pt x="3568" y="5546"/>
                      <a:pt x="3757" y="4053"/>
                    </a:cubicBezTo>
                    <a:cubicBezTo>
                      <a:pt x="3820" y="3275"/>
                      <a:pt x="3799" y="2455"/>
                      <a:pt x="3547" y="1719"/>
                    </a:cubicBezTo>
                    <a:cubicBezTo>
                      <a:pt x="3274" y="983"/>
                      <a:pt x="2727" y="332"/>
                      <a:pt x="2012" y="16"/>
                    </a:cubicBezTo>
                    <a:cubicBezTo>
                      <a:pt x="1959" y="6"/>
                      <a:pt x="1907" y="1"/>
                      <a:pt x="1855"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6"/>
              <p:cNvSpPr/>
              <p:nvPr/>
            </p:nvSpPr>
            <p:spPr>
              <a:xfrm>
                <a:off x="3162700" y="2997850"/>
                <a:ext cx="118825" cy="81900"/>
              </a:xfrm>
              <a:custGeom>
                <a:avLst/>
                <a:gdLst/>
                <a:ahLst/>
                <a:cxnLst/>
                <a:rect l="l" t="t" r="r" b="b"/>
                <a:pathLst>
                  <a:path w="4753" h="3276" extrusionOk="0">
                    <a:moveTo>
                      <a:pt x="3210" y="1"/>
                    </a:moveTo>
                    <a:cubicBezTo>
                      <a:pt x="2426" y="1"/>
                      <a:pt x="1618" y="258"/>
                      <a:pt x="1031" y="788"/>
                    </a:cubicBezTo>
                    <a:cubicBezTo>
                      <a:pt x="358" y="1356"/>
                      <a:pt x="1" y="2302"/>
                      <a:pt x="211" y="3143"/>
                    </a:cubicBezTo>
                    <a:cubicBezTo>
                      <a:pt x="517" y="3234"/>
                      <a:pt x="818" y="3275"/>
                      <a:pt x="1114" y="3275"/>
                    </a:cubicBezTo>
                    <a:cubicBezTo>
                      <a:pt x="2041" y="3275"/>
                      <a:pt x="2925" y="2874"/>
                      <a:pt x="3785" y="2365"/>
                    </a:cubicBezTo>
                    <a:cubicBezTo>
                      <a:pt x="4100" y="2155"/>
                      <a:pt x="4395" y="1902"/>
                      <a:pt x="4563" y="1566"/>
                    </a:cubicBezTo>
                    <a:cubicBezTo>
                      <a:pt x="4731" y="1229"/>
                      <a:pt x="4752" y="809"/>
                      <a:pt x="4542" y="494"/>
                    </a:cubicBezTo>
                    <a:cubicBezTo>
                      <a:pt x="4311" y="178"/>
                      <a:pt x="3869" y="52"/>
                      <a:pt x="3470" y="10"/>
                    </a:cubicBezTo>
                    <a:cubicBezTo>
                      <a:pt x="3384" y="4"/>
                      <a:pt x="3297" y="1"/>
                      <a:pt x="3210"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6"/>
              <p:cNvSpPr/>
              <p:nvPr/>
            </p:nvSpPr>
            <p:spPr>
              <a:xfrm>
                <a:off x="3126950" y="3034650"/>
                <a:ext cx="102525" cy="157425"/>
              </a:xfrm>
              <a:custGeom>
                <a:avLst/>
                <a:gdLst/>
                <a:ahLst/>
                <a:cxnLst/>
                <a:rect l="l" t="t" r="r" b="b"/>
                <a:pathLst>
                  <a:path w="4101" h="6297" extrusionOk="0">
                    <a:moveTo>
                      <a:pt x="4094" y="0"/>
                    </a:moveTo>
                    <a:cubicBezTo>
                      <a:pt x="4084" y="0"/>
                      <a:pt x="4066" y="10"/>
                      <a:pt x="4038" y="10"/>
                    </a:cubicBezTo>
                    <a:cubicBezTo>
                      <a:pt x="3974" y="10"/>
                      <a:pt x="3890" y="52"/>
                      <a:pt x="3785" y="73"/>
                    </a:cubicBezTo>
                    <a:cubicBezTo>
                      <a:pt x="3575" y="115"/>
                      <a:pt x="3323" y="220"/>
                      <a:pt x="3007" y="409"/>
                    </a:cubicBezTo>
                    <a:cubicBezTo>
                      <a:pt x="2377" y="788"/>
                      <a:pt x="1620" y="1481"/>
                      <a:pt x="1094" y="2470"/>
                    </a:cubicBezTo>
                    <a:cubicBezTo>
                      <a:pt x="526" y="3437"/>
                      <a:pt x="358" y="4425"/>
                      <a:pt x="211" y="5140"/>
                    </a:cubicBezTo>
                    <a:cubicBezTo>
                      <a:pt x="148" y="5476"/>
                      <a:pt x="106" y="5770"/>
                      <a:pt x="64" y="5981"/>
                    </a:cubicBezTo>
                    <a:cubicBezTo>
                      <a:pt x="1" y="6191"/>
                      <a:pt x="1" y="6296"/>
                      <a:pt x="1" y="6296"/>
                    </a:cubicBezTo>
                    <a:cubicBezTo>
                      <a:pt x="1" y="6296"/>
                      <a:pt x="64" y="6191"/>
                      <a:pt x="106" y="5981"/>
                    </a:cubicBezTo>
                    <a:cubicBezTo>
                      <a:pt x="169" y="5770"/>
                      <a:pt x="211" y="5476"/>
                      <a:pt x="295" y="5140"/>
                    </a:cubicBezTo>
                    <a:cubicBezTo>
                      <a:pt x="463" y="4467"/>
                      <a:pt x="674" y="3458"/>
                      <a:pt x="1199" y="2512"/>
                    </a:cubicBezTo>
                    <a:cubicBezTo>
                      <a:pt x="1725" y="1566"/>
                      <a:pt x="2461" y="851"/>
                      <a:pt x="3049" y="493"/>
                    </a:cubicBezTo>
                    <a:cubicBezTo>
                      <a:pt x="3659" y="115"/>
                      <a:pt x="4101" y="52"/>
                      <a:pt x="4101" y="10"/>
                    </a:cubicBezTo>
                    <a:cubicBezTo>
                      <a:pt x="4101" y="3"/>
                      <a:pt x="4098" y="0"/>
                      <a:pt x="4094"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6"/>
              <p:cNvSpPr/>
              <p:nvPr/>
            </p:nvSpPr>
            <p:spPr>
              <a:xfrm>
                <a:off x="3126425" y="2863525"/>
                <a:ext cx="6875" cy="333800"/>
              </a:xfrm>
              <a:custGeom>
                <a:avLst/>
                <a:gdLst/>
                <a:ahLst/>
                <a:cxnLst/>
                <a:rect l="l" t="t" r="r" b="b"/>
                <a:pathLst>
                  <a:path w="275" h="13352" extrusionOk="0">
                    <a:moveTo>
                      <a:pt x="85" y="1"/>
                    </a:moveTo>
                    <a:cubicBezTo>
                      <a:pt x="85" y="1"/>
                      <a:pt x="85" y="64"/>
                      <a:pt x="64" y="106"/>
                    </a:cubicBezTo>
                    <a:lnTo>
                      <a:pt x="64" y="505"/>
                    </a:lnTo>
                    <a:cubicBezTo>
                      <a:pt x="64" y="863"/>
                      <a:pt x="85" y="1346"/>
                      <a:pt x="85" y="1956"/>
                    </a:cubicBezTo>
                    <a:cubicBezTo>
                      <a:pt x="106" y="3154"/>
                      <a:pt x="106" y="4836"/>
                      <a:pt x="106" y="6687"/>
                    </a:cubicBezTo>
                    <a:cubicBezTo>
                      <a:pt x="85" y="8516"/>
                      <a:pt x="64" y="10198"/>
                      <a:pt x="22" y="11417"/>
                    </a:cubicBezTo>
                    <a:cubicBezTo>
                      <a:pt x="22" y="11985"/>
                      <a:pt x="1" y="12489"/>
                      <a:pt x="1" y="12826"/>
                    </a:cubicBezTo>
                    <a:lnTo>
                      <a:pt x="1" y="13225"/>
                    </a:lnTo>
                    <a:lnTo>
                      <a:pt x="1" y="13351"/>
                    </a:lnTo>
                    <a:cubicBezTo>
                      <a:pt x="22" y="13351"/>
                      <a:pt x="22" y="13309"/>
                      <a:pt x="22" y="13225"/>
                    </a:cubicBezTo>
                    <a:cubicBezTo>
                      <a:pt x="22" y="13120"/>
                      <a:pt x="64" y="12994"/>
                      <a:pt x="64" y="12826"/>
                    </a:cubicBezTo>
                    <a:cubicBezTo>
                      <a:pt x="85" y="12510"/>
                      <a:pt x="106" y="12006"/>
                      <a:pt x="127" y="11417"/>
                    </a:cubicBezTo>
                    <a:cubicBezTo>
                      <a:pt x="190" y="10198"/>
                      <a:pt x="232" y="8516"/>
                      <a:pt x="232" y="6687"/>
                    </a:cubicBezTo>
                    <a:cubicBezTo>
                      <a:pt x="274" y="4836"/>
                      <a:pt x="211" y="3154"/>
                      <a:pt x="190" y="1956"/>
                    </a:cubicBezTo>
                    <a:cubicBezTo>
                      <a:pt x="169" y="1346"/>
                      <a:pt x="169" y="863"/>
                      <a:pt x="127" y="526"/>
                    </a:cubicBezTo>
                    <a:cubicBezTo>
                      <a:pt x="127" y="379"/>
                      <a:pt x="106" y="232"/>
                      <a:pt x="106" y="127"/>
                    </a:cubicBezTo>
                    <a:cubicBezTo>
                      <a:pt x="85" y="64"/>
                      <a:pt x="85" y="1"/>
                      <a:pt x="85"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6"/>
              <p:cNvSpPr/>
              <p:nvPr/>
            </p:nvSpPr>
            <p:spPr>
              <a:xfrm>
                <a:off x="2991875" y="2987025"/>
                <a:ext cx="121450" cy="115175"/>
              </a:xfrm>
              <a:custGeom>
                <a:avLst/>
                <a:gdLst/>
                <a:ahLst/>
                <a:cxnLst/>
                <a:rect l="l" t="t" r="r" b="b"/>
                <a:pathLst>
                  <a:path w="4858" h="4607" extrusionOk="0">
                    <a:moveTo>
                      <a:pt x="899" y="0"/>
                    </a:moveTo>
                    <a:cubicBezTo>
                      <a:pt x="696" y="0"/>
                      <a:pt x="501" y="54"/>
                      <a:pt x="337" y="191"/>
                    </a:cubicBezTo>
                    <a:cubicBezTo>
                      <a:pt x="1" y="506"/>
                      <a:pt x="64" y="1074"/>
                      <a:pt x="232" y="1494"/>
                    </a:cubicBezTo>
                    <a:cubicBezTo>
                      <a:pt x="941" y="3329"/>
                      <a:pt x="2829" y="4606"/>
                      <a:pt x="4788" y="4606"/>
                    </a:cubicBezTo>
                    <a:cubicBezTo>
                      <a:pt x="4804" y="4606"/>
                      <a:pt x="4820" y="4606"/>
                      <a:pt x="4836" y="4606"/>
                    </a:cubicBezTo>
                    <a:lnTo>
                      <a:pt x="4857" y="4501"/>
                    </a:lnTo>
                    <a:cubicBezTo>
                      <a:pt x="4563" y="2651"/>
                      <a:pt x="3343" y="1032"/>
                      <a:pt x="1683" y="212"/>
                    </a:cubicBezTo>
                    <a:cubicBezTo>
                      <a:pt x="1444" y="93"/>
                      <a:pt x="1165" y="0"/>
                      <a:pt x="899"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6"/>
              <p:cNvSpPr/>
              <p:nvPr/>
            </p:nvSpPr>
            <p:spPr>
              <a:xfrm>
                <a:off x="3038650" y="3028050"/>
                <a:ext cx="90950" cy="150350"/>
              </a:xfrm>
              <a:custGeom>
                <a:avLst/>
                <a:gdLst/>
                <a:ahLst/>
                <a:cxnLst/>
                <a:rect l="l" t="t" r="r" b="b"/>
                <a:pathLst>
                  <a:path w="3638" h="6014" extrusionOk="0">
                    <a:moveTo>
                      <a:pt x="1" y="0"/>
                    </a:moveTo>
                    <a:cubicBezTo>
                      <a:pt x="1" y="21"/>
                      <a:pt x="358" y="211"/>
                      <a:pt x="1010" y="568"/>
                    </a:cubicBezTo>
                    <a:cubicBezTo>
                      <a:pt x="1157" y="673"/>
                      <a:pt x="1283" y="778"/>
                      <a:pt x="1430" y="904"/>
                    </a:cubicBezTo>
                    <a:cubicBezTo>
                      <a:pt x="1578" y="1010"/>
                      <a:pt x="1725" y="1178"/>
                      <a:pt x="1893" y="1325"/>
                    </a:cubicBezTo>
                    <a:cubicBezTo>
                      <a:pt x="2166" y="1640"/>
                      <a:pt x="2482" y="2019"/>
                      <a:pt x="2755" y="2460"/>
                    </a:cubicBezTo>
                    <a:cubicBezTo>
                      <a:pt x="2986" y="2902"/>
                      <a:pt x="3196" y="3364"/>
                      <a:pt x="3323" y="3785"/>
                    </a:cubicBezTo>
                    <a:cubicBezTo>
                      <a:pt x="3386" y="3995"/>
                      <a:pt x="3470" y="4205"/>
                      <a:pt x="3491" y="4373"/>
                    </a:cubicBezTo>
                    <a:cubicBezTo>
                      <a:pt x="3512" y="4584"/>
                      <a:pt x="3533" y="4773"/>
                      <a:pt x="3575" y="4941"/>
                    </a:cubicBezTo>
                    <a:cubicBezTo>
                      <a:pt x="3638" y="5593"/>
                      <a:pt x="3596" y="6013"/>
                      <a:pt x="3617" y="6013"/>
                    </a:cubicBezTo>
                    <a:cubicBezTo>
                      <a:pt x="3617" y="6013"/>
                      <a:pt x="3617" y="5908"/>
                      <a:pt x="3638" y="5719"/>
                    </a:cubicBezTo>
                    <a:lnTo>
                      <a:pt x="3638" y="5383"/>
                    </a:lnTo>
                    <a:cubicBezTo>
                      <a:pt x="3638" y="5257"/>
                      <a:pt x="3638" y="5088"/>
                      <a:pt x="3617" y="4941"/>
                    </a:cubicBezTo>
                    <a:cubicBezTo>
                      <a:pt x="3596" y="4773"/>
                      <a:pt x="3596" y="4563"/>
                      <a:pt x="3533" y="4373"/>
                    </a:cubicBezTo>
                    <a:cubicBezTo>
                      <a:pt x="3512" y="4163"/>
                      <a:pt x="3428" y="3953"/>
                      <a:pt x="3386" y="3743"/>
                    </a:cubicBezTo>
                    <a:cubicBezTo>
                      <a:pt x="3217" y="3322"/>
                      <a:pt x="3049" y="2860"/>
                      <a:pt x="2776" y="2418"/>
                    </a:cubicBezTo>
                    <a:cubicBezTo>
                      <a:pt x="2524" y="1956"/>
                      <a:pt x="2208" y="1577"/>
                      <a:pt x="1893" y="1262"/>
                    </a:cubicBezTo>
                    <a:cubicBezTo>
                      <a:pt x="1725" y="1094"/>
                      <a:pt x="1578" y="968"/>
                      <a:pt x="1409" y="841"/>
                    </a:cubicBezTo>
                    <a:cubicBezTo>
                      <a:pt x="1262" y="694"/>
                      <a:pt x="1094" y="589"/>
                      <a:pt x="968" y="484"/>
                    </a:cubicBezTo>
                    <a:cubicBezTo>
                      <a:pt x="842" y="379"/>
                      <a:pt x="674" y="337"/>
                      <a:pt x="568" y="253"/>
                    </a:cubicBezTo>
                    <a:cubicBezTo>
                      <a:pt x="442" y="169"/>
                      <a:pt x="337" y="148"/>
                      <a:pt x="253" y="106"/>
                    </a:cubicBezTo>
                    <a:cubicBezTo>
                      <a:pt x="106" y="21"/>
                      <a:pt x="1" y="0"/>
                      <a:pt x="1"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6"/>
              <p:cNvSpPr/>
              <p:nvPr/>
            </p:nvSpPr>
            <p:spPr>
              <a:xfrm>
                <a:off x="1017175" y="1435450"/>
                <a:ext cx="1654625" cy="1761875"/>
              </a:xfrm>
              <a:custGeom>
                <a:avLst/>
                <a:gdLst/>
                <a:ahLst/>
                <a:cxnLst/>
                <a:rect l="l" t="t" r="r" b="b"/>
                <a:pathLst>
                  <a:path w="66185" h="70475" extrusionOk="0">
                    <a:moveTo>
                      <a:pt x="37360" y="1"/>
                    </a:moveTo>
                    <a:lnTo>
                      <a:pt x="24493" y="379"/>
                    </a:lnTo>
                    <a:lnTo>
                      <a:pt x="20814" y="2587"/>
                    </a:lnTo>
                    <a:lnTo>
                      <a:pt x="11500" y="6876"/>
                    </a:lnTo>
                    <a:cubicBezTo>
                      <a:pt x="8935" y="8053"/>
                      <a:pt x="6938" y="10134"/>
                      <a:pt x="5887" y="12741"/>
                    </a:cubicBezTo>
                    <a:lnTo>
                      <a:pt x="0" y="27122"/>
                    </a:lnTo>
                    <a:lnTo>
                      <a:pt x="14612" y="31432"/>
                    </a:lnTo>
                    <a:lnTo>
                      <a:pt x="15075" y="46591"/>
                    </a:lnTo>
                    <a:lnTo>
                      <a:pt x="11627" y="70474"/>
                    </a:lnTo>
                    <a:lnTo>
                      <a:pt x="54390" y="70474"/>
                    </a:lnTo>
                    <a:lnTo>
                      <a:pt x="52225" y="24662"/>
                    </a:lnTo>
                    <a:lnTo>
                      <a:pt x="56661" y="25629"/>
                    </a:lnTo>
                    <a:lnTo>
                      <a:pt x="66185" y="12867"/>
                    </a:lnTo>
                    <a:cubicBezTo>
                      <a:pt x="66185" y="12867"/>
                      <a:pt x="53907" y="4163"/>
                      <a:pt x="52351" y="3322"/>
                    </a:cubicBezTo>
                    <a:cubicBezTo>
                      <a:pt x="50879" y="2523"/>
                      <a:pt x="46191" y="1914"/>
                      <a:pt x="45770" y="1830"/>
                    </a:cubicBezTo>
                    <a:lnTo>
                      <a:pt x="37360"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6"/>
              <p:cNvSpPr/>
              <p:nvPr/>
            </p:nvSpPr>
            <p:spPr>
              <a:xfrm>
                <a:off x="1073400" y="1995750"/>
                <a:ext cx="315925" cy="93175"/>
              </a:xfrm>
              <a:custGeom>
                <a:avLst/>
                <a:gdLst/>
                <a:ahLst/>
                <a:cxnLst/>
                <a:rect l="l" t="t" r="r" b="b"/>
                <a:pathLst>
                  <a:path w="12637" h="3727" extrusionOk="0">
                    <a:moveTo>
                      <a:pt x="1" y="1"/>
                    </a:moveTo>
                    <a:cubicBezTo>
                      <a:pt x="1" y="1"/>
                      <a:pt x="190" y="1"/>
                      <a:pt x="526" y="22"/>
                    </a:cubicBezTo>
                    <a:cubicBezTo>
                      <a:pt x="337" y="1"/>
                      <a:pt x="211" y="1"/>
                      <a:pt x="127" y="1"/>
                    </a:cubicBezTo>
                    <a:close/>
                    <a:moveTo>
                      <a:pt x="12636" y="2923"/>
                    </a:moveTo>
                    <a:lnTo>
                      <a:pt x="12636" y="2923"/>
                    </a:lnTo>
                    <a:cubicBezTo>
                      <a:pt x="12636" y="2923"/>
                      <a:pt x="12594" y="2944"/>
                      <a:pt x="12531" y="2986"/>
                    </a:cubicBezTo>
                    <a:cubicBezTo>
                      <a:pt x="12486" y="3020"/>
                      <a:pt x="12434" y="3054"/>
                      <a:pt x="12373" y="3092"/>
                    </a:cubicBezTo>
                    <a:lnTo>
                      <a:pt x="12373" y="3092"/>
                    </a:lnTo>
                    <a:cubicBezTo>
                      <a:pt x="12549" y="2986"/>
                      <a:pt x="12636" y="2923"/>
                      <a:pt x="12636" y="2923"/>
                    </a:cubicBezTo>
                    <a:close/>
                    <a:moveTo>
                      <a:pt x="12373" y="3092"/>
                    </a:moveTo>
                    <a:cubicBezTo>
                      <a:pt x="12321" y="3123"/>
                      <a:pt x="12262" y="3158"/>
                      <a:pt x="12195" y="3196"/>
                    </a:cubicBezTo>
                    <a:cubicBezTo>
                      <a:pt x="12262" y="3158"/>
                      <a:pt x="12321" y="3123"/>
                      <a:pt x="12373" y="3092"/>
                    </a:cubicBezTo>
                    <a:close/>
                    <a:moveTo>
                      <a:pt x="529" y="22"/>
                    </a:moveTo>
                    <a:lnTo>
                      <a:pt x="529" y="22"/>
                    </a:lnTo>
                    <a:cubicBezTo>
                      <a:pt x="865" y="43"/>
                      <a:pt x="1369" y="127"/>
                      <a:pt x="1935" y="316"/>
                    </a:cubicBezTo>
                    <a:cubicBezTo>
                      <a:pt x="2524" y="463"/>
                      <a:pt x="3196" y="736"/>
                      <a:pt x="3932" y="1094"/>
                    </a:cubicBezTo>
                    <a:cubicBezTo>
                      <a:pt x="4668" y="1472"/>
                      <a:pt x="5446" y="1893"/>
                      <a:pt x="6287" y="2334"/>
                    </a:cubicBezTo>
                    <a:cubicBezTo>
                      <a:pt x="7086" y="2755"/>
                      <a:pt x="7906" y="3154"/>
                      <a:pt x="8705" y="3385"/>
                    </a:cubicBezTo>
                    <a:cubicBezTo>
                      <a:pt x="9305" y="3602"/>
                      <a:pt x="9893" y="3727"/>
                      <a:pt x="10425" y="3727"/>
                    </a:cubicBezTo>
                    <a:cubicBezTo>
                      <a:pt x="10563" y="3727"/>
                      <a:pt x="10698" y="3718"/>
                      <a:pt x="10828" y="3701"/>
                    </a:cubicBezTo>
                    <a:cubicBezTo>
                      <a:pt x="11459" y="3617"/>
                      <a:pt x="11901" y="3364"/>
                      <a:pt x="12195" y="3196"/>
                    </a:cubicBezTo>
                    <a:lnTo>
                      <a:pt x="12195" y="3196"/>
                    </a:lnTo>
                    <a:cubicBezTo>
                      <a:pt x="11879" y="3364"/>
                      <a:pt x="11438" y="3596"/>
                      <a:pt x="10828" y="3680"/>
                    </a:cubicBezTo>
                    <a:cubicBezTo>
                      <a:pt x="10719" y="3695"/>
                      <a:pt x="10606" y="3702"/>
                      <a:pt x="10490" y="3702"/>
                    </a:cubicBezTo>
                    <a:cubicBezTo>
                      <a:pt x="9955" y="3702"/>
                      <a:pt x="9348" y="3554"/>
                      <a:pt x="8726" y="3364"/>
                    </a:cubicBezTo>
                    <a:cubicBezTo>
                      <a:pt x="7969" y="3133"/>
                      <a:pt x="7149" y="2734"/>
                      <a:pt x="6308" y="2313"/>
                    </a:cubicBezTo>
                    <a:cubicBezTo>
                      <a:pt x="5488" y="1872"/>
                      <a:pt x="4710" y="1409"/>
                      <a:pt x="3974" y="1073"/>
                    </a:cubicBezTo>
                    <a:cubicBezTo>
                      <a:pt x="3238" y="736"/>
                      <a:pt x="2545" y="442"/>
                      <a:pt x="1935" y="295"/>
                    </a:cubicBezTo>
                    <a:cubicBezTo>
                      <a:pt x="1369" y="127"/>
                      <a:pt x="865" y="43"/>
                      <a:pt x="529" y="2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6"/>
              <p:cNvSpPr/>
              <p:nvPr/>
            </p:nvSpPr>
            <p:spPr>
              <a:xfrm>
                <a:off x="1141725" y="1837550"/>
                <a:ext cx="231825" cy="53625"/>
              </a:xfrm>
              <a:custGeom>
                <a:avLst/>
                <a:gdLst/>
                <a:ahLst/>
                <a:cxnLst/>
                <a:rect l="l" t="t" r="r" b="b"/>
                <a:pathLst>
                  <a:path w="9273" h="2145" extrusionOk="0">
                    <a:moveTo>
                      <a:pt x="1" y="0"/>
                    </a:moveTo>
                    <a:cubicBezTo>
                      <a:pt x="1" y="0"/>
                      <a:pt x="22" y="21"/>
                      <a:pt x="85" y="42"/>
                    </a:cubicBezTo>
                    <a:cubicBezTo>
                      <a:pt x="148" y="63"/>
                      <a:pt x="232" y="105"/>
                      <a:pt x="337" y="147"/>
                    </a:cubicBezTo>
                    <a:cubicBezTo>
                      <a:pt x="548" y="231"/>
                      <a:pt x="884" y="358"/>
                      <a:pt x="1283" y="526"/>
                    </a:cubicBezTo>
                    <a:cubicBezTo>
                      <a:pt x="2103" y="841"/>
                      <a:pt x="3239" y="1199"/>
                      <a:pt x="4521" y="1493"/>
                    </a:cubicBezTo>
                    <a:cubicBezTo>
                      <a:pt x="5804" y="1787"/>
                      <a:pt x="6981" y="1955"/>
                      <a:pt x="7864" y="2040"/>
                    </a:cubicBezTo>
                    <a:cubicBezTo>
                      <a:pt x="8306" y="2103"/>
                      <a:pt x="8642" y="2124"/>
                      <a:pt x="8873" y="2124"/>
                    </a:cubicBezTo>
                    <a:cubicBezTo>
                      <a:pt x="8978" y="2145"/>
                      <a:pt x="9083" y="2145"/>
                      <a:pt x="9168" y="2145"/>
                    </a:cubicBezTo>
                    <a:lnTo>
                      <a:pt x="9273" y="2145"/>
                    </a:lnTo>
                    <a:cubicBezTo>
                      <a:pt x="9273" y="2145"/>
                      <a:pt x="9252" y="2145"/>
                      <a:pt x="9210" y="2124"/>
                    </a:cubicBezTo>
                    <a:cubicBezTo>
                      <a:pt x="9146" y="2124"/>
                      <a:pt x="9041" y="2103"/>
                      <a:pt x="8936" y="2103"/>
                    </a:cubicBezTo>
                    <a:cubicBezTo>
                      <a:pt x="8684" y="2061"/>
                      <a:pt x="8327" y="2040"/>
                      <a:pt x="7906" y="1998"/>
                    </a:cubicBezTo>
                    <a:cubicBezTo>
                      <a:pt x="7044" y="1913"/>
                      <a:pt x="5867" y="1724"/>
                      <a:pt x="4563" y="1430"/>
                    </a:cubicBezTo>
                    <a:cubicBezTo>
                      <a:pt x="3281" y="1157"/>
                      <a:pt x="2145" y="778"/>
                      <a:pt x="1325" y="484"/>
                    </a:cubicBezTo>
                    <a:cubicBezTo>
                      <a:pt x="905" y="337"/>
                      <a:pt x="611" y="210"/>
                      <a:pt x="358" y="126"/>
                    </a:cubicBezTo>
                    <a:cubicBezTo>
                      <a:pt x="253" y="63"/>
                      <a:pt x="190" y="42"/>
                      <a:pt x="106" y="21"/>
                    </a:cubicBezTo>
                    <a:cubicBezTo>
                      <a:pt x="22"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6"/>
              <p:cNvSpPr/>
              <p:nvPr/>
            </p:nvSpPr>
            <p:spPr>
              <a:xfrm>
                <a:off x="1276300" y="1518500"/>
                <a:ext cx="327475" cy="167175"/>
              </a:xfrm>
              <a:custGeom>
                <a:avLst/>
                <a:gdLst/>
                <a:ahLst/>
                <a:cxnLst/>
                <a:rect l="l" t="t" r="r" b="b"/>
                <a:pathLst>
                  <a:path w="13099" h="6687" extrusionOk="0">
                    <a:moveTo>
                      <a:pt x="13098" y="0"/>
                    </a:moveTo>
                    <a:cubicBezTo>
                      <a:pt x="13098" y="0"/>
                      <a:pt x="13056" y="42"/>
                      <a:pt x="12972" y="84"/>
                    </a:cubicBezTo>
                    <a:cubicBezTo>
                      <a:pt x="12930" y="169"/>
                      <a:pt x="12846" y="295"/>
                      <a:pt x="12720" y="421"/>
                    </a:cubicBezTo>
                    <a:cubicBezTo>
                      <a:pt x="12489" y="715"/>
                      <a:pt x="12089" y="1115"/>
                      <a:pt x="11564" y="1535"/>
                    </a:cubicBezTo>
                    <a:cubicBezTo>
                      <a:pt x="11038" y="1956"/>
                      <a:pt x="10344" y="2376"/>
                      <a:pt x="9545" y="2734"/>
                    </a:cubicBezTo>
                    <a:cubicBezTo>
                      <a:pt x="8725" y="3112"/>
                      <a:pt x="7800" y="3448"/>
                      <a:pt x="6812" y="3743"/>
                    </a:cubicBezTo>
                    <a:cubicBezTo>
                      <a:pt x="5803" y="4037"/>
                      <a:pt x="4857" y="4289"/>
                      <a:pt x="4016" y="4584"/>
                    </a:cubicBezTo>
                    <a:cubicBezTo>
                      <a:pt x="3175" y="4878"/>
                      <a:pt x="2418" y="5151"/>
                      <a:pt x="1808" y="5467"/>
                    </a:cubicBezTo>
                    <a:cubicBezTo>
                      <a:pt x="1199" y="5782"/>
                      <a:pt x="736" y="6076"/>
                      <a:pt x="442" y="6308"/>
                    </a:cubicBezTo>
                    <a:cubicBezTo>
                      <a:pt x="147" y="6560"/>
                      <a:pt x="0" y="6686"/>
                      <a:pt x="0" y="6686"/>
                    </a:cubicBezTo>
                    <a:cubicBezTo>
                      <a:pt x="0" y="6686"/>
                      <a:pt x="42" y="6665"/>
                      <a:pt x="126" y="6602"/>
                    </a:cubicBezTo>
                    <a:cubicBezTo>
                      <a:pt x="210" y="6560"/>
                      <a:pt x="315" y="6455"/>
                      <a:pt x="463" y="6350"/>
                    </a:cubicBezTo>
                    <a:cubicBezTo>
                      <a:pt x="757" y="6140"/>
                      <a:pt x="1241" y="5824"/>
                      <a:pt x="1829" y="5530"/>
                    </a:cubicBezTo>
                    <a:cubicBezTo>
                      <a:pt x="2439" y="5235"/>
                      <a:pt x="3196" y="4941"/>
                      <a:pt x="4037" y="4668"/>
                    </a:cubicBezTo>
                    <a:cubicBezTo>
                      <a:pt x="4878" y="4373"/>
                      <a:pt x="5824" y="4100"/>
                      <a:pt x="6833" y="3827"/>
                    </a:cubicBezTo>
                    <a:cubicBezTo>
                      <a:pt x="7821" y="3532"/>
                      <a:pt x="8746" y="3196"/>
                      <a:pt x="9566" y="2818"/>
                    </a:cubicBezTo>
                    <a:cubicBezTo>
                      <a:pt x="10386" y="2460"/>
                      <a:pt x="11080" y="2040"/>
                      <a:pt x="11606" y="1619"/>
                    </a:cubicBezTo>
                    <a:cubicBezTo>
                      <a:pt x="12131" y="1199"/>
                      <a:pt x="12510" y="778"/>
                      <a:pt x="12741" y="484"/>
                    </a:cubicBezTo>
                    <a:cubicBezTo>
                      <a:pt x="12993" y="190"/>
                      <a:pt x="13098" y="0"/>
                      <a:pt x="130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56"/>
              <p:cNvSpPr/>
              <p:nvPr/>
            </p:nvSpPr>
            <p:spPr>
              <a:xfrm>
                <a:off x="1957475" y="1504825"/>
                <a:ext cx="303300" cy="62575"/>
              </a:xfrm>
              <a:custGeom>
                <a:avLst/>
                <a:gdLst/>
                <a:ahLst/>
                <a:cxnLst/>
                <a:rect l="l" t="t" r="r" b="b"/>
                <a:pathLst>
                  <a:path w="12132" h="2503" extrusionOk="0">
                    <a:moveTo>
                      <a:pt x="1" y="1"/>
                    </a:moveTo>
                    <a:cubicBezTo>
                      <a:pt x="1" y="1"/>
                      <a:pt x="64" y="1"/>
                      <a:pt x="148" y="22"/>
                    </a:cubicBezTo>
                    <a:cubicBezTo>
                      <a:pt x="232" y="22"/>
                      <a:pt x="379" y="64"/>
                      <a:pt x="505" y="85"/>
                    </a:cubicBezTo>
                    <a:cubicBezTo>
                      <a:pt x="821" y="127"/>
                      <a:pt x="1262" y="190"/>
                      <a:pt x="1809" y="274"/>
                    </a:cubicBezTo>
                    <a:cubicBezTo>
                      <a:pt x="2944" y="421"/>
                      <a:pt x="4500" y="631"/>
                      <a:pt x="6182" y="863"/>
                    </a:cubicBezTo>
                    <a:cubicBezTo>
                      <a:pt x="7023" y="1010"/>
                      <a:pt x="7843" y="1115"/>
                      <a:pt x="8579" y="1241"/>
                    </a:cubicBezTo>
                    <a:cubicBezTo>
                      <a:pt x="9314" y="1388"/>
                      <a:pt x="9966" y="1557"/>
                      <a:pt x="10492" y="1746"/>
                    </a:cubicBezTo>
                    <a:cubicBezTo>
                      <a:pt x="11017" y="1914"/>
                      <a:pt x="11417" y="2103"/>
                      <a:pt x="11711" y="2271"/>
                    </a:cubicBezTo>
                    <a:cubicBezTo>
                      <a:pt x="11438" y="2103"/>
                      <a:pt x="11017" y="1893"/>
                      <a:pt x="10492" y="1704"/>
                    </a:cubicBezTo>
                    <a:cubicBezTo>
                      <a:pt x="9966" y="1536"/>
                      <a:pt x="9314" y="1346"/>
                      <a:pt x="8579" y="1220"/>
                    </a:cubicBezTo>
                    <a:cubicBezTo>
                      <a:pt x="7843" y="1073"/>
                      <a:pt x="7023" y="968"/>
                      <a:pt x="6182" y="842"/>
                    </a:cubicBezTo>
                    <a:cubicBezTo>
                      <a:pt x="4500" y="610"/>
                      <a:pt x="2944" y="400"/>
                      <a:pt x="1809" y="232"/>
                    </a:cubicBezTo>
                    <a:cubicBezTo>
                      <a:pt x="1283" y="169"/>
                      <a:pt x="842" y="106"/>
                      <a:pt x="505" y="64"/>
                    </a:cubicBezTo>
                    <a:cubicBezTo>
                      <a:pt x="358" y="22"/>
                      <a:pt x="232" y="1"/>
                      <a:pt x="148" y="1"/>
                    </a:cubicBezTo>
                    <a:close/>
                    <a:moveTo>
                      <a:pt x="11711" y="2271"/>
                    </a:moveTo>
                    <a:lnTo>
                      <a:pt x="11711" y="2271"/>
                    </a:lnTo>
                    <a:cubicBezTo>
                      <a:pt x="11837" y="2334"/>
                      <a:pt x="11943" y="2398"/>
                      <a:pt x="12027" y="2440"/>
                    </a:cubicBezTo>
                    <a:cubicBezTo>
                      <a:pt x="12090" y="2482"/>
                      <a:pt x="12132" y="2503"/>
                      <a:pt x="12132" y="2503"/>
                    </a:cubicBezTo>
                    <a:cubicBezTo>
                      <a:pt x="12132" y="2503"/>
                      <a:pt x="11985" y="2398"/>
                      <a:pt x="11711" y="22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6"/>
              <p:cNvSpPr/>
              <p:nvPr/>
            </p:nvSpPr>
            <p:spPr>
              <a:xfrm>
                <a:off x="1373000" y="1640450"/>
                <a:ext cx="739025" cy="145075"/>
              </a:xfrm>
              <a:custGeom>
                <a:avLst/>
                <a:gdLst/>
                <a:ahLst/>
                <a:cxnLst/>
                <a:rect l="l" t="t" r="r" b="b"/>
                <a:pathLst>
                  <a:path w="29561" h="5803" extrusionOk="0">
                    <a:moveTo>
                      <a:pt x="29561" y="0"/>
                    </a:moveTo>
                    <a:cubicBezTo>
                      <a:pt x="29561" y="0"/>
                      <a:pt x="29456" y="21"/>
                      <a:pt x="29330" y="63"/>
                    </a:cubicBezTo>
                    <a:cubicBezTo>
                      <a:pt x="29119" y="147"/>
                      <a:pt x="28846" y="273"/>
                      <a:pt x="28489" y="421"/>
                    </a:cubicBezTo>
                    <a:cubicBezTo>
                      <a:pt x="27753" y="694"/>
                      <a:pt x="26702" y="1072"/>
                      <a:pt x="25356" y="1472"/>
                    </a:cubicBezTo>
                    <a:cubicBezTo>
                      <a:pt x="24010" y="1850"/>
                      <a:pt x="22413" y="2250"/>
                      <a:pt x="20604" y="2523"/>
                    </a:cubicBezTo>
                    <a:cubicBezTo>
                      <a:pt x="19369" y="2708"/>
                      <a:pt x="18047" y="2768"/>
                      <a:pt x="16665" y="2768"/>
                    </a:cubicBezTo>
                    <a:cubicBezTo>
                      <a:pt x="16001" y="2768"/>
                      <a:pt x="15323" y="2754"/>
                      <a:pt x="14634" y="2733"/>
                    </a:cubicBezTo>
                    <a:cubicBezTo>
                      <a:pt x="13232" y="2677"/>
                      <a:pt x="11868" y="2612"/>
                      <a:pt x="10566" y="2612"/>
                    </a:cubicBezTo>
                    <a:cubicBezTo>
                      <a:pt x="9915" y="2612"/>
                      <a:pt x="9279" y="2628"/>
                      <a:pt x="8663" y="2670"/>
                    </a:cubicBezTo>
                    <a:cubicBezTo>
                      <a:pt x="6834" y="2775"/>
                      <a:pt x="5194" y="3112"/>
                      <a:pt x="3890" y="3574"/>
                    </a:cubicBezTo>
                    <a:cubicBezTo>
                      <a:pt x="2566" y="4016"/>
                      <a:pt x="1577" y="4583"/>
                      <a:pt x="947" y="5046"/>
                    </a:cubicBezTo>
                    <a:cubicBezTo>
                      <a:pt x="631" y="5277"/>
                      <a:pt x="400" y="5466"/>
                      <a:pt x="232" y="5593"/>
                    </a:cubicBezTo>
                    <a:cubicBezTo>
                      <a:pt x="85" y="5719"/>
                      <a:pt x="1" y="5803"/>
                      <a:pt x="1" y="5803"/>
                    </a:cubicBezTo>
                    <a:cubicBezTo>
                      <a:pt x="1" y="5803"/>
                      <a:pt x="85" y="5740"/>
                      <a:pt x="232" y="5614"/>
                    </a:cubicBezTo>
                    <a:cubicBezTo>
                      <a:pt x="400" y="5466"/>
                      <a:pt x="631" y="5298"/>
                      <a:pt x="947" y="5067"/>
                    </a:cubicBezTo>
                    <a:cubicBezTo>
                      <a:pt x="1577" y="4625"/>
                      <a:pt x="2566" y="4058"/>
                      <a:pt x="3890" y="3616"/>
                    </a:cubicBezTo>
                    <a:cubicBezTo>
                      <a:pt x="5194" y="3175"/>
                      <a:pt x="6834" y="2859"/>
                      <a:pt x="8663" y="2754"/>
                    </a:cubicBezTo>
                    <a:cubicBezTo>
                      <a:pt x="9283" y="2718"/>
                      <a:pt x="9931" y="2704"/>
                      <a:pt x="10600" y="2704"/>
                    </a:cubicBezTo>
                    <a:cubicBezTo>
                      <a:pt x="11881" y="2704"/>
                      <a:pt x="13239" y="2755"/>
                      <a:pt x="14634" y="2796"/>
                    </a:cubicBezTo>
                    <a:cubicBezTo>
                      <a:pt x="15366" y="2826"/>
                      <a:pt x="16091" y="2845"/>
                      <a:pt x="16801" y="2845"/>
                    </a:cubicBezTo>
                    <a:cubicBezTo>
                      <a:pt x="18131" y="2845"/>
                      <a:pt x="19412" y="2778"/>
                      <a:pt x="20604" y="2586"/>
                    </a:cubicBezTo>
                    <a:cubicBezTo>
                      <a:pt x="22413" y="2334"/>
                      <a:pt x="24010" y="1934"/>
                      <a:pt x="25356" y="1535"/>
                    </a:cubicBezTo>
                    <a:cubicBezTo>
                      <a:pt x="26659" y="1156"/>
                      <a:pt x="27753" y="757"/>
                      <a:pt x="28447" y="463"/>
                    </a:cubicBezTo>
                    <a:cubicBezTo>
                      <a:pt x="28804" y="336"/>
                      <a:pt x="29098" y="210"/>
                      <a:pt x="29266" y="126"/>
                    </a:cubicBezTo>
                    <a:cubicBezTo>
                      <a:pt x="29456" y="42"/>
                      <a:pt x="29561" y="0"/>
                      <a:pt x="295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6"/>
              <p:cNvSpPr/>
              <p:nvPr/>
            </p:nvSpPr>
            <p:spPr>
              <a:xfrm>
                <a:off x="2088875" y="1702450"/>
                <a:ext cx="123550" cy="13700"/>
              </a:xfrm>
              <a:custGeom>
                <a:avLst/>
                <a:gdLst/>
                <a:ahLst/>
                <a:cxnLst/>
                <a:rect l="l" t="t" r="r" b="b"/>
                <a:pathLst>
                  <a:path w="4942" h="548" extrusionOk="0">
                    <a:moveTo>
                      <a:pt x="4899" y="1"/>
                    </a:moveTo>
                    <a:cubicBezTo>
                      <a:pt x="4878" y="43"/>
                      <a:pt x="4815" y="43"/>
                      <a:pt x="4773" y="64"/>
                    </a:cubicBezTo>
                    <a:cubicBezTo>
                      <a:pt x="4626" y="106"/>
                      <a:pt x="4458" y="169"/>
                      <a:pt x="4248" y="211"/>
                    </a:cubicBezTo>
                    <a:cubicBezTo>
                      <a:pt x="3785" y="358"/>
                      <a:pt x="3154" y="484"/>
                      <a:pt x="2482" y="484"/>
                    </a:cubicBezTo>
                    <a:cubicBezTo>
                      <a:pt x="1767" y="484"/>
                      <a:pt x="1157" y="379"/>
                      <a:pt x="716" y="253"/>
                    </a:cubicBezTo>
                    <a:cubicBezTo>
                      <a:pt x="484" y="190"/>
                      <a:pt x="316" y="127"/>
                      <a:pt x="190" y="85"/>
                    </a:cubicBezTo>
                    <a:cubicBezTo>
                      <a:pt x="148" y="64"/>
                      <a:pt x="106" y="64"/>
                      <a:pt x="64" y="43"/>
                    </a:cubicBezTo>
                    <a:lnTo>
                      <a:pt x="1" y="43"/>
                    </a:lnTo>
                    <a:cubicBezTo>
                      <a:pt x="1" y="43"/>
                      <a:pt x="43" y="64"/>
                      <a:pt x="64" y="64"/>
                    </a:cubicBezTo>
                    <a:cubicBezTo>
                      <a:pt x="85" y="85"/>
                      <a:pt x="148" y="85"/>
                      <a:pt x="190" y="106"/>
                    </a:cubicBezTo>
                    <a:cubicBezTo>
                      <a:pt x="316" y="169"/>
                      <a:pt x="505" y="211"/>
                      <a:pt x="716" y="295"/>
                    </a:cubicBezTo>
                    <a:cubicBezTo>
                      <a:pt x="1136" y="421"/>
                      <a:pt x="1767" y="548"/>
                      <a:pt x="2482" y="548"/>
                    </a:cubicBezTo>
                    <a:cubicBezTo>
                      <a:pt x="3154" y="548"/>
                      <a:pt x="3785" y="421"/>
                      <a:pt x="4248" y="295"/>
                    </a:cubicBezTo>
                    <a:cubicBezTo>
                      <a:pt x="4479" y="253"/>
                      <a:pt x="4626" y="190"/>
                      <a:pt x="4773" y="127"/>
                    </a:cubicBezTo>
                    <a:cubicBezTo>
                      <a:pt x="4815" y="106"/>
                      <a:pt x="4836" y="106"/>
                      <a:pt x="4899" y="85"/>
                    </a:cubicBezTo>
                    <a:cubicBezTo>
                      <a:pt x="4911" y="73"/>
                      <a:pt x="4923" y="68"/>
                      <a:pt x="4932" y="66"/>
                    </a:cubicBezTo>
                    <a:lnTo>
                      <a:pt x="4932" y="66"/>
                    </a:lnTo>
                    <a:cubicBezTo>
                      <a:pt x="4933" y="66"/>
                      <a:pt x="4934" y="66"/>
                      <a:pt x="4935" y="66"/>
                    </a:cubicBezTo>
                    <a:cubicBezTo>
                      <a:pt x="4939" y="66"/>
                      <a:pt x="4941" y="64"/>
                      <a:pt x="4941" y="64"/>
                    </a:cubicBezTo>
                    <a:lnTo>
                      <a:pt x="4941" y="64"/>
                    </a:lnTo>
                    <a:cubicBezTo>
                      <a:pt x="4941" y="64"/>
                      <a:pt x="4938" y="64"/>
                      <a:pt x="4932" y="66"/>
                    </a:cubicBezTo>
                    <a:lnTo>
                      <a:pt x="4932" y="66"/>
                    </a:lnTo>
                    <a:cubicBezTo>
                      <a:pt x="4923" y="63"/>
                      <a:pt x="4911" y="49"/>
                      <a:pt x="48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56"/>
              <p:cNvSpPr/>
              <p:nvPr/>
            </p:nvSpPr>
            <p:spPr>
              <a:xfrm>
                <a:off x="1433450" y="1890100"/>
                <a:ext cx="572400" cy="33475"/>
              </a:xfrm>
              <a:custGeom>
                <a:avLst/>
                <a:gdLst/>
                <a:ahLst/>
                <a:cxnLst/>
                <a:rect l="l" t="t" r="r" b="b"/>
                <a:pathLst>
                  <a:path w="22896" h="1339" extrusionOk="0">
                    <a:moveTo>
                      <a:pt x="22896" y="1"/>
                    </a:moveTo>
                    <a:cubicBezTo>
                      <a:pt x="22896" y="1"/>
                      <a:pt x="22859" y="8"/>
                      <a:pt x="22788" y="22"/>
                    </a:cubicBezTo>
                    <a:lnTo>
                      <a:pt x="22788" y="22"/>
                    </a:lnTo>
                    <a:cubicBezTo>
                      <a:pt x="22860" y="10"/>
                      <a:pt x="22896" y="1"/>
                      <a:pt x="22896" y="1"/>
                    </a:cubicBezTo>
                    <a:close/>
                    <a:moveTo>
                      <a:pt x="0" y="800"/>
                    </a:moveTo>
                    <a:cubicBezTo>
                      <a:pt x="0" y="800"/>
                      <a:pt x="50" y="807"/>
                      <a:pt x="146" y="820"/>
                    </a:cubicBezTo>
                    <a:lnTo>
                      <a:pt x="146" y="820"/>
                    </a:lnTo>
                    <a:cubicBezTo>
                      <a:pt x="52" y="800"/>
                      <a:pt x="0" y="800"/>
                      <a:pt x="0" y="800"/>
                    </a:cubicBezTo>
                    <a:close/>
                    <a:moveTo>
                      <a:pt x="146" y="820"/>
                    </a:moveTo>
                    <a:lnTo>
                      <a:pt x="146" y="820"/>
                    </a:lnTo>
                    <a:cubicBezTo>
                      <a:pt x="172" y="826"/>
                      <a:pt x="200" y="833"/>
                      <a:pt x="232" y="842"/>
                    </a:cubicBezTo>
                    <a:cubicBezTo>
                      <a:pt x="296" y="850"/>
                      <a:pt x="370" y="855"/>
                      <a:pt x="451" y="860"/>
                    </a:cubicBezTo>
                    <a:lnTo>
                      <a:pt x="451" y="860"/>
                    </a:lnTo>
                    <a:cubicBezTo>
                      <a:pt x="323" y="844"/>
                      <a:pt x="221" y="830"/>
                      <a:pt x="146" y="820"/>
                    </a:cubicBezTo>
                    <a:close/>
                    <a:moveTo>
                      <a:pt x="22788" y="22"/>
                    </a:moveTo>
                    <a:cubicBezTo>
                      <a:pt x="22750" y="28"/>
                      <a:pt x="22702" y="35"/>
                      <a:pt x="22644" y="43"/>
                    </a:cubicBezTo>
                    <a:cubicBezTo>
                      <a:pt x="22496" y="64"/>
                      <a:pt x="22286" y="106"/>
                      <a:pt x="21992" y="148"/>
                    </a:cubicBezTo>
                    <a:cubicBezTo>
                      <a:pt x="21424" y="253"/>
                      <a:pt x="20583" y="379"/>
                      <a:pt x="19553" y="547"/>
                    </a:cubicBezTo>
                    <a:cubicBezTo>
                      <a:pt x="18523" y="673"/>
                      <a:pt x="17282" y="842"/>
                      <a:pt x="15916" y="968"/>
                    </a:cubicBezTo>
                    <a:cubicBezTo>
                      <a:pt x="14549" y="1094"/>
                      <a:pt x="13036" y="1199"/>
                      <a:pt x="11459" y="1262"/>
                    </a:cubicBezTo>
                    <a:cubicBezTo>
                      <a:pt x="10535" y="1287"/>
                      <a:pt x="9626" y="1297"/>
                      <a:pt x="8756" y="1297"/>
                    </a:cubicBezTo>
                    <a:cubicBezTo>
                      <a:pt x="8141" y="1297"/>
                      <a:pt x="7547" y="1292"/>
                      <a:pt x="6980" y="1283"/>
                    </a:cubicBezTo>
                    <a:cubicBezTo>
                      <a:pt x="5614" y="1262"/>
                      <a:pt x="4352" y="1199"/>
                      <a:pt x="3343" y="1115"/>
                    </a:cubicBezTo>
                    <a:cubicBezTo>
                      <a:pt x="2313" y="1052"/>
                      <a:pt x="1472" y="968"/>
                      <a:pt x="883" y="905"/>
                    </a:cubicBezTo>
                    <a:cubicBezTo>
                      <a:pt x="728" y="879"/>
                      <a:pt x="581" y="869"/>
                      <a:pt x="451" y="860"/>
                    </a:cubicBezTo>
                    <a:lnTo>
                      <a:pt x="451" y="860"/>
                    </a:lnTo>
                    <a:cubicBezTo>
                      <a:pt x="996" y="929"/>
                      <a:pt x="2012" y="1048"/>
                      <a:pt x="3364" y="1157"/>
                    </a:cubicBezTo>
                    <a:cubicBezTo>
                      <a:pt x="4416" y="1220"/>
                      <a:pt x="5656" y="1304"/>
                      <a:pt x="7023" y="1325"/>
                    </a:cubicBezTo>
                    <a:cubicBezTo>
                      <a:pt x="7589" y="1334"/>
                      <a:pt x="8180" y="1339"/>
                      <a:pt x="8790" y="1339"/>
                    </a:cubicBezTo>
                    <a:cubicBezTo>
                      <a:pt x="9654" y="1339"/>
                      <a:pt x="10556" y="1329"/>
                      <a:pt x="11480" y="1304"/>
                    </a:cubicBezTo>
                    <a:cubicBezTo>
                      <a:pt x="13057" y="1262"/>
                      <a:pt x="14591" y="1157"/>
                      <a:pt x="15958" y="1010"/>
                    </a:cubicBezTo>
                    <a:cubicBezTo>
                      <a:pt x="17324" y="884"/>
                      <a:pt x="18544" y="736"/>
                      <a:pt x="19574" y="568"/>
                    </a:cubicBezTo>
                    <a:cubicBezTo>
                      <a:pt x="21283" y="307"/>
                      <a:pt x="22443" y="88"/>
                      <a:pt x="22788" y="2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56"/>
              <p:cNvSpPr/>
              <p:nvPr/>
            </p:nvSpPr>
            <p:spPr>
              <a:xfrm>
                <a:off x="2028950" y="1850675"/>
                <a:ext cx="199250" cy="21050"/>
              </a:xfrm>
              <a:custGeom>
                <a:avLst/>
                <a:gdLst/>
                <a:ahLst/>
                <a:cxnLst/>
                <a:rect l="l" t="t" r="r" b="b"/>
                <a:pathLst>
                  <a:path w="7970" h="842" extrusionOk="0">
                    <a:moveTo>
                      <a:pt x="1" y="1"/>
                    </a:moveTo>
                    <a:cubicBezTo>
                      <a:pt x="1" y="1"/>
                      <a:pt x="43" y="1"/>
                      <a:pt x="106" y="22"/>
                    </a:cubicBezTo>
                    <a:cubicBezTo>
                      <a:pt x="64" y="1"/>
                      <a:pt x="1" y="1"/>
                      <a:pt x="1" y="1"/>
                    </a:cubicBezTo>
                    <a:close/>
                    <a:moveTo>
                      <a:pt x="106" y="22"/>
                    </a:moveTo>
                    <a:cubicBezTo>
                      <a:pt x="190" y="43"/>
                      <a:pt x="274" y="43"/>
                      <a:pt x="379" y="64"/>
                    </a:cubicBezTo>
                    <a:cubicBezTo>
                      <a:pt x="274" y="43"/>
                      <a:pt x="190" y="22"/>
                      <a:pt x="106" y="22"/>
                    </a:cubicBezTo>
                    <a:close/>
                    <a:moveTo>
                      <a:pt x="379" y="64"/>
                    </a:moveTo>
                    <a:cubicBezTo>
                      <a:pt x="611" y="127"/>
                      <a:pt x="947" y="169"/>
                      <a:pt x="1368" y="253"/>
                    </a:cubicBezTo>
                    <a:cubicBezTo>
                      <a:pt x="989" y="169"/>
                      <a:pt x="632" y="127"/>
                      <a:pt x="379" y="64"/>
                    </a:cubicBezTo>
                    <a:close/>
                    <a:moveTo>
                      <a:pt x="1368" y="253"/>
                    </a:moveTo>
                    <a:lnTo>
                      <a:pt x="1368" y="253"/>
                    </a:lnTo>
                    <a:cubicBezTo>
                      <a:pt x="2188" y="421"/>
                      <a:pt x="3386" y="589"/>
                      <a:pt x="4668" y="695"/>
                    </a:cubicBezTo>
                    <a:cubicBezTo>
                      <a:pt x="5951" y="800"/>
                      <a:pt x="7128" y="842"/>
                      <a:pt x="7969" y="842"/>
                    </a:cubicBezTo>
                    <a:cubicBezTo>
                      <a:pt x="7128" y="842"/>
                      <a:pt x="5951" y="779"/>
                      <a:pt x="4668" y="674"/>
                    </a:cubicBezTo>
                    <a:cubicBezTo>
                      <a:pt x="3386" y="568"/>
                      <a:pt x="2209" y="379"/>
                      <a:pt x="1368" y="2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56"/>
              <p:cNvSpPr/>
              <p:nvPr/>
            </p:nvSpPr>
            <p:spPr>
              <a:xfrm>
                <a:off x="1404550" y="2129450"/>
                <a:ext cx="530350" cy="21050"/>
              </a:xfrm>
              <a:custGeom>
                <a:avLst/>
                <a:gdLst/>
                <a:ahLst/>
                <a:cxnLst/>
                <a:rect l="l" t="t" r="r" b="b"/>
                <a:pathLst>
                  <a:path w="21214" h="842" extrusionOk="0">
                    <a:moveTo>
                      <a:pt x="3575" y="0"/>
                    </a:moveTo>
                    <a:cubicBezTo>
                      <a:pt x="3343" y="0"/>
                      <a:pt x="3118" y="5"/>
                      <a:pt x="2901" y="14"/>
                    </a:cubicBezTo>
                    <a:lnTo>
                      <a:pt x="2229" y="14"/>
                    </a:lnTo>
                    <a:cubicBezTo>
                      <a:pt x="2018" y="14"/>
                      <a:pt x="1808" y="35"/>
                      <a:pt x="1619" y="35"/>
                    </a:cubicBezTo>
                    <a:cubicBezTo>
                      <a:pt x="1219" y="56"/>
                      <a:pt x="883" y="98"/>
                      <a:pt x="631" y="119"/>
                    </a:cubicBezTo>
                    <a:cubicBezTo>
                      <a:pt x="357" y="140"/>
                      <a:pt x="147" y="161"/>
                      <a:pt x="0" y="203"/>
                    </a:cubicBezTo>
                    <a:cubicBezTo>
                      <a:pt x="147" y="203"/>
                      <a:pt x="357" y="161"/>
                      <a:pt x="631" y="140"/>
                    </a:cubicBezTo>
                    <a:cubicBezTo>
                      <a:pt x="925" y="98"/>
                      <a:pt x="1219" y="98"/>
                      <a:pt x="1619" y="56"/>
                    </a:cubicBezTo>
                    <a:cubicBezTo>
                      <a:pt x="1808" y="56"/>
                      <a:pt x="2018" y="35"/>
                      <a:pt x="2229" y="35"/>
                    </a:cubicBezTo>
                    <a:lnTo>
                      <a:pt x="2901" y="35"/>
                    </a:lnTo>
                    <a:cubicBezTo>
                      <a:pt x="3890" y="35"/>
                      <a:pt x="5046" y="98"/>
                      <a:pt x="6328" y="161"/>
                    </a:cubicBezTo>
                    <a:cubicBezTo>
                      <a:pt x="7590" y="245"/>
                      <a:pt x="9020" y="371"/>
                      <a:pt x="10491" y="518"/>
                    </a:cubicBezTo>
                    <a:cubicBezTo>
                      <a:pt x="11984" y="644"/>
                      <a:pt x="13372" y="750"/>
                      <a:pt x="14654" y="792"/>
                    </a:cubicBezTo>
                    <a:cubicBezTo>
                      <a:pt x="14990" y="792"/>
                      <a:pt x="15285" y="834"/>
                      <a:pt x="15600" y="834"/>
                    </a:cubicBezTo>
                    <a:lnTo>
                      <a:pt x="16504" y="834"/>
                    </a:lnTo>
                    <a:cubicBezTo>
                      <a:pt x="16651" y="839"/>
                      <a:pt x="16797" y="842"/>
                      <a:pt x="16942" y="842"/>
                    </a:cubicBezTo>
                    <a:cubicBezTo>
                      <a:pt x="17339" y="842"/>
                      <a:pt x="17727" y="822"/>
                      <a:pt x="18081" y="792"/>
                    </a:cubicBezTo>
                    <a:cubicBezTo>
                      <a:pt x="18586" y="792"/>
                      <a:pt x="19006" y="750"/>
                      <a:pt x="19385" y="729"/>
                    </a:cubicBezTo>
                    <a:cubicBezTo>
                      <a:pt x="19763" y="687"/>
                      <a:pt x="20099" y="644"/>
                      <a:pt x="20373" y="623"/>
                    </a:cubicBezTo>
                    <a:cubicBezTo>
                      <a:pt x="20625" y="581"/>
                      <a:pt x="20835" y="560"/>
                      <a:pt x="21003" y="539"/>
                    </a:cubicBezTo>
                    <a:cubicBezTo>
                      <a:pt x="21130" y="539"/>
                      <a:pt x="21214" y="518"/>
                      <a:pt x="21214" y="518"/>
                    </a:cubicBezTo>
                    <a:cubicBezTo>
                      <a:pt x="21214" y="518"/>
                      <a:pt x="21130" y="518"/>
                      <a:pt x="21024" y="476"/>
                    </a:cubicBezTo>
                    <a:cubicBezTo>
                      <a:pt x="20856" y="518"/>
                      <a:pt x="20646" y="539"/>
                      <a:pt x="20394" y="560"/>
                    </a:cubicBezTo>
                    <a:cubicBezTo>
                      <a:pt x="20120" y="623"/>
                      <a:pt x="19805" y="644"/>
                      <a:pt x="19427" y="666"/>
                    </a:cubicBezTo>
                    <a:cubicBezTo>
                      <a:pt x="19027" y="687"/>
                      <a:pt x="18586" y="750"/>
                      <a:pt x="18102" y="750"/>
                    </a:cubicBezTo>
                    <a:cubicBezTo>
                      <a:pt x="17618" y="771"/>
                      <a:pt x="17093" y="771"/>
                      <a:pt x="16525" y="771"/>
                    </a:cubicBezTo>
                    <a:lnTo>
                      <a:pt x="15642" y="771"/>
                    </a:lnTo>
                    <a:cubicBezTo>
                      <a:pt x="15327" y="771"/>
                      <a:pt x="14990" y="750"/>
                      <a:pt x="14696" y="750"/>
                    </a:cubicBezTo>
                    <a:cubicBezTo>
                      <a:pt x="13393" y="687"/>
                      <a:pt x="11984" y="581"/>
                      <a:pt x="10512" y="455"/>
                    </a:cubicBezTo>
                    <a:cubicBezTo>
                      <a:pt x="8998" y="329"/>
                      <a:pt x="7611" y="182"/>
                      <a:pt x="6328" y="119"/>
                    </a:cubicBezTo>
                    <a:cubicBezTo>
                      <a:pt x="5327" y="53"/>
                      <a:pt x="4403" y="0"/>
                      <a:pt x="35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56"/>
              <p:cNvSpPr/>
              <p:nvPr/>
            </p:nvSpPr>
            <p:spPr>
              <a:xfrm>
                <a:off x="2033175" y="2058300"/>
                <a:ext cx="288050" cy="13575"/>
              </a:xfrm>
              <a:custGeom>
                <a:avLst/>
                <a:gdLst/>
                <a:ahLst/>
                <a:cxnLst/>
                <a:rect l="l" t="t" r="r" b="b"/>
                <a:pathLst>
                  <a:path w="11522" h="543" extrusionOk="0">
                    <a:moveTo>
                      <a:pt x="11522" y="274"/>
                    </a:moveTo>
                    <a:cubicBezTo>
                      <a:pt x="11521" y="274"/>
                      <a:pt x="11458" y="274"/>
                      <a:pt x="11416" y="316"/>
                    </a:cubicBezTo>
                    <a:cubicBezTo>
                      <a:pt x="11311" y="316"/>
                      <a:pt x="11206" y="337"/>
                      <a:pt x="11059" y="337"/>
                    </a:cubicBezTo>
                    <a:cubicBezTo>
                      <a:pt x="10786" y="358"/>
                      <a:pt x="10365" y="421"/>
                      <a:pt x="9840" y="442"/>
                    </a:cubicBezTo>
                    <a:cubicBezTo>
                      <a:pt x="10365" y="421"/>
                      <a:pt x="10786" y="379"/>
                      <a:pt x="11059" y="358"/>
                    </a:cubicBezTo>
                    <a:cubicBezTo>
                      <a:pt x="11206" y="358"/>
                      <a:pt x="11311" y="337"/>
                      <a:pt x="11416" y="337"/>
                    </a:cubicBezTo>
                    <a:cubicBezTo>
                      <a:pt x="11479" y="274"/>
                      <a:pt x="11522" y="274"/>
                      <a:pt x="11522" y="274"/>
                    </a:cubicBezTo>
                    <a:close/>
                    <a:moveTo>
                      <a:pt x="0" y="0"/>
                    </a:moveTo>
                    <a:cubicBezTo>
                      <a:pt x="0" y="0"/>
                      <a:pt x="21" y="21"/>
                      <a:pt x="105" y="21"/>
                    </a:cubicBezTo>
                    <a:cubicBezTo>
                      <a:pt x="210" y="42"/>
                      <a:pt x="316" y="42"/>
                      <a:pt x="442" y="64"/>
                    </a:cubicBezTo>
                    <a:cubicBezTo>
                      <a:pt x="736" y="106"/>
                      <a:pt x="1157" y="169"/>
                      <a:pt x="1682" y="232"/>
                    </a:cubicBezTo>
                    <a:cubicBezTo>
                      <a:pt x="2712" y="358"/>
                      <a:pt x="4163" y="463"/>
                      <a:pt x="5761" y="526"/>
                    </a:cubicBezTo>
                    <a:cubicBezTo>
                      <a:pt x="6183" y="537"/>
                      <a:pt x="6597" y="543"/>
                      <a:pt x="6996" y="543"/>
                    </a:cubicBezTo>
                    <a:cubicBezTo>
                      <a:pt x="8086" y="543"/>
                      <a:pt x="9070" y="504"/>
                      <a:pt x="9840" y="442"/>
                    </a:cubicBezTo>
                    <a:lnTo>
                      <a:pt x="9840" y="442"/>
                    </a:lnTo>
                    <a:cubicBezTo>
                      <a:pt x="9122" y="471"/>
                      <a:pt x="8201" y="511"/>
                      <a:pt x="7169" y="511"/>
                    </a:cubicBezTo>
                    <a:cubicBezTo>
                      <a:pt x="6718" y="511"/>
                      <a:pt x="6246" y="503"/>
                      <a:pt x="5761" y="484"/>
                    </a:cubicBezTo>
                    <a:cubicBezTo>
                      <a:pt x="4163" y="442"/>
                      <a:pt x="2733" y="316"/>
                      <a:pt x="1682" y="211"/>
                    </a:cubicBezTo>
                    <a:cubicBezTo>
                      <a:pt x="1157" y="127"/>
                      <a:pt x="736" y="85"/>
                      <a:pt x="442" y="42"/>
                    </a:cubicBezTo>
                    <a:cubicBezTo>
                      <a:pt x="316" y="21"/>
                      <a:pt x="210" y="0"/>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56"/>
              <p:cNvSpPr/>
              <p:nvPr/>
            </p:nvSpPr>
            <p:spPr>
              <a:xfrm>
                <a:off x="1388250" y="2299225"/>
                <a:ext cx="938225" cy="56650"/>
              </a:xfrm>
              <a:custGeom>
                <a:avLst/>
                <a:gdLst/>
                <a:ahLst/>
                <a:cxnLst/>
                <a:rect l="l" t="t" r="r" b="b"/>
                <a:pathLst>
                  <a:path w="37529" h="2266" extrusionOk="0">
                    <a:moveTo>
                      <a:pt x="0" y="287"/>
                    </a:moveTo>
                    <a:lnTo>
                      <a:pt x="0" y="287"/>
                    </a:lnTo>
                    <a:cubicBezTo>
                      <a:pt x="0" y="287"/>
                      <a:pt x="126" y="350"/>
                      <a:pt x="358" y="413"/>
                    </a:cubicBezTo>
                    <a:cubicBezTo>
                      <a:pt x="126" y="308"/>
                      <a:pt x="0" y="287"/>
                      <a:pt x="0" y="287"/>
                    </a:cubicBezTo>
                    <a:close/>
                    <a:moveTo>
                      <a:pt x="358" y="413"/>
                    </a:moveTo>
                    <a:cubicBezTo>
                      <a:pt x="425" y="447"/>
                      <a:pt x="498" y="474"/>
                      <a:pt x="578" y="503"/>
                    </a:cubicBezTo>
                    <a:lnTo>
                      <a:pt x="578" y="503"/>
                    </a:lnTo>
                    <a:cubicBezTo>
                      <a:pt x="499" y="473"/>
                      <a:pt x="423" y="446"/>
                      <a:pt x="358" y="413"/>
                    </a:cubicBezTo>
                    <a:close/>
                    <a:moveTo>
                      <a:pt x="34115" y="0"/>
                    </a:moveTo>
                    <a:cubicBezTo>
                      <a:pt x="33472" y="0"/>
                      <a:pt x="32749" y="17"/>
                      <a:pt x="31957" y="56"/>
                    </a:cubicBezTo>
                    <a:cubicBezTo>
                      <a:pt x="30233" y="140"/>
                      <a:pt x="28194" y="350"/>
                      <a:pt x="25965" y="623"/>
                    </a:cubicBezTo>
                    <a:cubicBezTo>
                      <a:pt x="23695" y="918"/>
                      <a:pt x="21256" y="1296"/>
                      <a:pt x="18649" y="1633"/>
                    </a:cubicBezTo>
                    <a:cubicBezTo>
                      <a:pt x="16084" y="1948"/>
                      <a:pt x="13582" y="2158"/>
                      <a:pt x="11311" y="2179"/>
                    </a:cubicBezTo>
                    <a:cubicBezTo>
                      <a:pt x="11170" y="2180"/>
                      <a:pt x="11030" y="2181"/>
                      <a:pt x="10890" y="2181"/>
                    </a:cubicBezTo>
                    <a:cubicBezTo>
                      <a:pt x="8805" y="2181"/>
                      <a:pt x="6896" y="2035"/>
                      <a:pt x="5319" y="1759"/>
                    </a:cubicBezTo>
                    <a:cubicBezTo>
                      <a:pt x="3638" y="1464"/>
                      <a:pt x="2313" y="1107"/>
                      <a:pt x="1409" y="792"/>
                    </a:cubicBezTo>
                    <a:cubicBezTo>
                      <a:pt x="1178" y="707"/>
                      <a:pt x="988" y="665"/>
                      <a:pt x="799" y="581"/>
                    </a:cubicBezTo>
                    <a:cubicBezTo>
                      <a:pt x="721" y="552"/>
                      <a:pt x="647" y="527"/>
                      <a:pt x="578" y="503"/>
                    </a:cubicBezTo>
                    <a:lnTo>
                      <a:pt x="578" y="503"/>
                    </a:lnTo>
                    <a:cubicBezTo>
                      <a:pt x="652" y="531"/>
                      <a:pt x="728" y="562"/>
                      <a:pt x="799" y="602"/>
                    </a:cubicBezTo>
                    <a:cubicBezTo>
                      <a:pt x="988" y="665"/>
                      <a:pt x="1178" y="728"/>
                      <a:pt x="1409" y="813"/>
                    </a:cubicBezTo>
                    <a:cubicBezTo>
                      <a:pt x="2334" y="1149"/>
                      <a:pt x="3680" y="1527"/>
                      <a:pt x="5362" y="1822"/>
                    </a:cubicBezTo>
                    <a:cubicBezTo>
                      <a:pt x="6938" y="2117"/>
                      <a:pt x="8829" y="2265"/>
                      <a:pt x="10930" y="2265"/>
                    </a:cubicBezTo>
                    <a:cubicBezTo>
                      <a:pt x="11071" y="2265"/>
                      <a:pt x="11212" y="2265"/>
                      <a:pt x="11353" y="2263"/>
                    </a:cubicBezTo>
                    <a:cubicBezTo>
                      <a:pt x="13603" y="2263"/>
                      <a:pt x="16084" y="2053"/>
                      <a:pt x="18670" y="1717"/>
                    </a:cubicBezTo>
                    <a:cubicBezTo>
                      <a:pt x="21277" y="1401"/>
                      <a:pt x="23758" y="1002"/>
                      <a:pt x="25986" y="707"/>
                    </a:cubicBezTo>
                    <a:cubicBezTo>
                      <a:pt x="28236" y="413"/>
                      <a:pt x="30275" y="203"/>
                      <a:pt x="31978" y="140"/>
                    </a:cubicBezTo>
                    <a:cubicBezTo>
                      <a:pt x="32976" y="91"/>
                      <a:pt x="33865" y="70"/>
                      <a:pt x="34621" y="70"/>
                    </a:cubicBezTo>
                    <a:cubicBezTo>
                      <a:pt x="35155" y="70"/>
                      <a:pt x="35623" y="80"/>
                      <a:pt x="36015" y="98"/>
                    </a:cubicBezTo>
                    <a:cubicBezTo>
                      <a:pt x="36499" y="98"/>
                      <a:pt x="36856" y="161"/>
                      <a:pt x="37129" y="161"/>
                    </a:cubicBezTo>
                    <a:cubicBezTo>
                      <a:pt x="37382" y="182"/>
                      <a:pt x="37529" y="182"/>
                      <a:pt x="37529" y="182"/>
                    </a:cubicBezTo>
                    <a:cubicBezTo>
                      <a:pt x="37529" y="182"/>
                      <a:pt x="37003" y="140"/>
                      <a:pt x="35994" y="56"/>
                    </a:cubicBezTo>
                    <a:cubicBezTo>
                      <a:pt x="35488" y="22"/>
                      <a:pt x="34855" y="0"/>
                      <a:pt x="34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56"/>
              <p:cNvSpPr/>
              <p:nvPr/>
            </p:nvSpPr>
            <p:spPr>
              <a:xfrm>
                <a:off x="1396125" y="2546075"/>
                <a:ext cx="568750" cy="24725"/>
              </a:xfrm>
              <a:custGeom>
                <a:avLst/>
                <a:gdLst/>
                <a:ahLst/>
                <a:cxnLst/>
                <a:rect l="l" t="t" r="r" b="b"/>
                <a:pathLst>
                  <a:path w="22750" h="989" extrusionOk="0">
                    <a:moveTo>
                      <a:pt x="22749" y="147"/>
                    </a:moveTo>
                    <a:cubicBezTo>
                      <a:pt x="22749" y="147"/>
                      <a:pt x="22723" y="147"/>
                      <a:pt x="22681" y="158"/>
                    </a:cubicBezTo>
                    <a:lnTo>
                      <a:pt x="22681" y="158"/>
                    </a:lnTo>
                    <a:cubicBezTo>
                      <a:pt x="22726" y="151"/>
                      <a:pt x="22749" y="147"/>
                      <a:pt x="22749" y="147"/>
                    </a:cubicBezTo>
                    <a:close/>
                    <a:moveTo>
                      <a:pt x="1" y="0"/>
                    </a:moveTo>
                    <a:cubicBezTo>
                      <a:pt x="1" y="0"/>
                      <a:pt x="1262" y="252"/>
                      <a:pt x="3301" y="484"/>
                    </a:cubicBezTo>
                    <a:cubicBezTo>
                      <a:pt x="4332" y="610"/>
                      <a:pt x="5572" y="715"/>
                      <a:pt x="6939" y="820"/>
                    </a:cubicBezTo>
                    <a:cubicBezTo>
                      <a:pt x="7083" y="829"/>
                      <a:pt x="7229" y="837"/>
                      <a:pt x="7376" y="845"/>
                    </a:cubicBezTo>
                    <a:lnTo>
                      <a:pt x="7376" y="845"/>
                    </a:lnTo>
                    <a:cubicBezTo>
                      <a:pt x="7236" y="837"/>
                      <a:pt x="7097" y="828"/>
                      <a:pt x="6960" y="820"/>
                    </a:cubicBezTo>
                    <a:cubicBezTo>
                      <a:pt x="5593" y="715"/>
                      <a:pt x="4353" y="610"/>
                      <a:pt x="3323" y="484"/>
                    </a:cubicBezTo>
                    <a:cubicBezTo>
                      <a:pt x="2797" y="421"/>
                      <a:pt x="2355" y="357"/>
                      <a:pt x="1935" y="294"/>
                    </a:cubicBezTo>
                    <a:cubicBezTo>
                      <a:pt x="1514" y="231"/>
                      <a:pt x="1178" y="189"/>
                      <a:pt x="884" y="126"/>
                    </a:cubicBezTo>
                    <a:cubicBezTo>
                      <a:pt x="631" y="84"/>
                      <a:pt x="379" y="63"/>
                      <a:pt x="232" y="42"/>
                    </a:cubicBezTo>
                    <a:cubicBezTo>
                      <a:pt x="64" y="0"/>
                      <a:pt x="1" y="0"/>
                      <a:pt x="1" y="0"/>
                    </a:cubicBezTo>
                    <a:close/>
                    <a:moveTo>
                      <a:pt x="7376" y="845"/>
                    </a:moveTo>
                    <a:cubicBezTo>
                      <a:pt x="8621" y="920"/>
                      <a:pt x="9964" y="988"/>
                      <a:pt x="11375" y="988"/>
                    </a:cubicBezTo>
                    <a:lnTo>
                      <a:pt x="11375" y="988"/>
                    </a:lnTo>
                    <a:cubicBezTo>
                      <a:pt x="9964" y="951"/>
                      <a:pt x="8621" y="913"/>
                      <a:pt x="7376" y="845"/>
                    </a:cubicBezTo>
                    <a:close/>
                    <a:moveTo>
                      <a:pt x="22681" y="158"/>
                    </a:moveTo>
                    <a:cubicBezTo>
                      <a:pt x="22394" y="204"/>
                      <a:pt x="21212" y="389"/>
                      <a:pt x="19448" y="589"/>
                    </a:cubicBezTo>
                    <a:cubicBezTo>
                      <a:pt x="18418" y="694"/>
                      <a:pt x="17178" y="799"/>
                      <a:pt x="15811" y="883"/>
                    </a:cubicBezTo>
                    <a:cubicBezTo>
                      <a:pt x="14448" y="946"/>
                      <a:pt x="12959" y="988"/>
                      <a:pt x="11387" y="988"/>
                    </a:cubicBezTo>
                    <a:lnTo>
                      <a:pt x="11387" y="988"/>
                    </a:lnTo>
                    <a:cubicBezTo>
                      <a:pt x="11383" y="988"/>
                      <a:pt x="11379" y="988"/>
                      <a:pt x="11375" y="988"/>
                    </a:cubicBezTo>
                    <a:lnTo>
                      <a:pt x="11375" y="988"/>
                    </a:lnTo>
                    <a:cubicBezTo>
                      <a:pt x="11375" y="988"/>
                      <a:pt x="11375" y="988"/>
                      <a:pt x="11375" y="988"/>
                    </a:cubicBezTo>
                    <a:cubicBezTo>
                      <a:pt x="11379" y="988"/>
                      <a:pt x="11383" y="988"/>
                      <a:pt x="11387" y="988"/>
                    </a:cubicBezTo>
                    <a:lnTo>
                      <a:pt x="11387" y="988"/>
                    </a:lnTo>
                    <a:cubicBezTo>
                      <a:pt x="11390" y="988"/>
                      <a:pt x="11393" y="988"/>
                      <a:pt x="11396" y="988"/>
                    </a:cubicBezTo>
                    <a:cubicBezTo>
                      <a:pt x="12973" y="988"/>
                      <a:pt x="14465" y="946"/>
                      <a:pt x="15832" y="883"/>
                    </a:cubicBezTo>
                    <a:cubicBezTo>
                      <a:pt x="17199" y="799"/>
                      <a:pt x="18439" y="694"/>
                      <a:pt x="19469" y="589"/>
                    </a:cubicBezTo>
                    <a:cubicBezTo>
                      <a:pt x="19995" y="526"/>
                      <a:pt x="20436" y="484"/>
                      <a:pt x="20857" y="421"/>
                    </a:cubicBezTo>
                    <a:cubicBezTo>
                      <a:pt x="21277" y="378"/>
                      <a:pt x="21614" y="357"/>
                      <a:pt x="21908" y="294"/>
                    </a:cubicBezTo>
                    <a:cubicBezTo>
                      <a:pt x="22202" y="273"/>
                      <a:pt x="22413" y="252"/>
                      <a:pt x="22560" y="210"/>
                    </a:cubicBezTo>
                    <a:cubicBezTo>
                      <a:pt x="22606" y="183"/>
                      <a:pt x="22648" y="167"/>
                      <a:pt x="22681" y="1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56"/>
              <p:cNvSpPr/>
              <p:nvPr/>
            </p:nvSpPr>
            <p:spPr>
              <a:xfrm>
                <a:off x="1966950" y="2502450"/>
                <a:ext cx="355325" cy="65725"/>
              </a:xfrm>
              <a:custGeom>
                <a:avLst/>
                <a:gdLst/>
                <a:ahLst/>
                <a:cxnLst/>
                <a:rect l="l" t="t" r="r" b="b"/>
                <a:pathLst>
                  <a:path w="14213" h="2629" extrusionOk="0">
                    <a:moveTo>
                      <a:pt x="14213" y="0"/>
                    </a:moveTo>
                    <a:cubicBezTo>
                      <a:pt x="14213" y="0"/>
                      <a:pt x="14189" y="0"/>
                      <a:pt x="14142" y="27"/>
                    </a:cubicBezTo>
                    <a:lnTo>
                      <a:pt x="14142" y="27"/>
                    </a:lnTo>
                    <a:cubicBezTo>
                      <a:pt x="14189" y="12"/>
                      <a:pt x="14213" y="0"/>
                      <a:pt x="14213" y="0"/>
                    </a:cubicBezTo>
                    <a:close/>
                    <a:moveTo>
                      <a:pt x="14142" y="27"/>
                    </a:moveTo>
                    <a:cubicBezTo>
                      <a:pt x="14126" y="32"/>
                      <a:pt x="14107" y="37"/>
                      <a:pt x="14086" y="42"/>
                    </a:cubicBezTo>
                    <a:cubicBezTo>
                      <a:pt x="13981" y="63"/>
                      <a:pt x="13855" y="126"/>
                      <a:pt x="13687" y="168"/>
                    </a:cubicBezTo>
                    <a:cubicBezTo>
                      <a:pt x="13855" y="126"/>
                      <a:pt x="13981" y="105"/>
                      <a:pt x="14086" y="63"/>
                    </a:cubicBezTo>
                    <a:cubicBezTo>
                      <a:pt x="14107" y="47"/>
                      <a:pt x="14126" y="36"/>
                      <a:pt x="14142" y="27"/>
                    </a:cubicBezTo>
                    <a:close/>
                    <a:moveTo>
                      <a:pt x="13687" y="168"/>
                    </a:moveTo>
                    <a:lnTo>
                      <a:pt x="13687" y="168"/>
                    </a:lnTo>
                    <a:cubicBezTo>
                      <a:pt x="13351" y="252"/>
                      <a:pt x="12825" y="421"/>
                      <a:pt x="12194" y="568"/>
                    </a:cubicBezTo>
                    <a:cubicBezTo>
                      <a:pt x="10933" y="883"/>
                      <a:pt x="9167" y="1304"/>
                      <a:pt x="7190" y="1682"/>
                    </a:cubicBezTo>
                    <a:cubicBezTo>
                      <a:pt x="5235" y="2039"/>
                      <a:pt x="3448" y="2271"/>
                      <a:pt x="2124" y="2418"/>
                    </a:cubicBezTo>
                    <a:cubicBezTo>
                      <a:pt x="1472" y="2481"/>
                      <a:pt x="946" y="2544"/>
                      <a:pt x="568" y="2565"/>
                    </a:cubicBezTo>
                    <a:cubicBezTo>
                      <a:pt x="421" y="2565"/>
                      <a:pt x="252" y="2586"/>
                      <a:pt x="147" y="2586"/>
                    </a:cubicBezTo>
                    <a:cubicBezTo>
                      <a:pt x="42" y="2628"/>
                      <a:pt x="0" y="2628"/>
                      <a:pt x="0" y="2628"/>
                    </a:cubicBezTo>
                    <a:lnTo>
                      <a:pt x="147" y="2628"/>
                    </a:lnTo>
                    <a:cubicBezTo>
                      <a:pt x="252" y="2628"/>
                      <a:pt x="421" y="2586"/>
                      <a:pt x="568" y="2586"/>
                    </a:cubicBezTo>
                    <a:cubicBezTo>
                      <a:pt x="946" y="2565"/>
                      <a:pt x="1472" y="2544"/>
                      <a:pt x="2124" y="2460"/>
                    </a:cubicBezTo>
                    <a:cubicBezTo>
                      <a:pt x="3448" y="2334"/>
                      <a:pt x="5235" y="2102"/>
                      <a:pt x="7190" y="1724"/>
                    </a:cubicBezTo>
                    <a:cubicBezTo>
                      <a:pt x="9167" y="1367"/>
                      <a:pt x="10933" y="946"/>
                      <a:pt x="12194" y="589"/>
                    </a:cubicBezTo>
                    <a:cubicBezTo>
                      <a:pt x="12825" y="442"/>
                      <a:pt x="13351" y="273"/>
                      <a:pt x="13687" y="16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56"/>
              <p:cNvSpPr/>
              <p:nvPr/>
            </p:nvSpPr>
            <p:spPr>
              <a:xfrm>
                <a:off x="1373525" y="2766300"/>
                <a:ext cx="340625" cy="62950"/>
              </a:xfrm>
              <a:custGeom>
                <a:avLst/>
                <a:gdLst/>
                <a:ahLst/>
                <a:cxnLst/>
                <a:rect l="l" t="t" r="r" b="b"/>
                <a:pathLst>
                  <a:path w="13625" h="2518" extrusionOk="0">
                    <a:moveTo>
                      <a:pt x="1" y="0"/>
                    </a:moveTo>
                    <a:lnTo>
                      <a:pt x="1" y="0"/>
                    </a:lnTo>
                    <a:cubicBezTo>
                      <a:pt x="1" y="0"/>
                      <a:pt x="694" y="400"/>
                      <a:pt x="1872" y="862"/>
                    </a:cubicBezTo>
                    <a:cubicBezTo>
                      <a:pt x="2439" y="1115"/>
                      <a:pt x="3154" y="1367"/>
                      <a:pt x="3974" y="1598"/>
                    </a:cubicBezTo>
                    <a:cubicBezTo>
                      <a:pt x="4752" y="1850"/>
                      <a:pt x="5677" y="2061"/>
                      <a:pt x="6623" y="2208"/>
                    </a:cubicBezTo>
                    <a:cubicBezTo>
                      <a:pt x="7569" y="2376"/>
                      <a:pt x="8494" y="2439"/>
                      <a:pt x="9335" y="2502"/>
                    </a:cubicBezTo>
                    <a:cubicBezTo>
                      <a:pt x="9756" y="2513"/>
                      <a:pt x="10155" y="2518"/>
                      <a:pt x="10529" y="2518"/>
                    </a:cubicBezTo>
                    <a:cubicBezTo>
                      <a:pt x="10902" y="2518"/>
                      <a:pt x="11249" y="2513"/>
                      <a:pt x="11564" y="2502"/>
                    </a:cubicBezTo>
                    <a:cubicBezTo>
                      <a:pt x="12825" y="2418"/>
                      <a:pt x="13624" y="2292"/>
                      <a:pt x="13624" y="2292"/>
                    </a:cubicBezTo>
                    <a:cubicBezTo>
                      <a:pt x="13624" y="2292"/>
                      <a:pt x="13561" y="2292"/>
                      <a:pt x="13456" y="2271"/>
                    </a:cubicBezTo>
                    <a:cubicBezTo>
                      <a:pt x="13351" y="2292"/>
                      <a:pt x="13225" y="2292"/>
                      <a:pt x="13057" y="2313"/>
                    </a:cubicBezTo>
                    <a:cubicBezTo>
                      <a:pt x="12910" y="2334"/>
                      <a:pt x="12699" y="2334"/>
                      <a:pt x="12426" y="2355"/>
                    </a:cubicBezTo>
                    <a:cubicBezTo>
                      <a:pt x="12174" y="2397"/>
                      <a:pt x="11879" y="2418"/>
                      <a:pt x="11564" y="2418"/>
                    </a:cubicBezTo>
                    <a:cubicBezTo>
                      <a:pt x="11297" y="2436"/>
                      <a:pt x="11008" y="2442"/>
                      <a:pt x="10700" y="2442"/>
                    </a:cubicBezTo>
                    <a:cubicBezTo>
                      <a:pt x="10278" y="2442"/>
                      <a:pt x="9821" y="2430"/>
                      <a:pt x="9335" y="2418"/>
                    </a:cubicBezTo>
                    <a:cubicBezTo>
                      <a:pt x="8494" y="2355"/>
                      <a:pt x="7569" y="2292"/>
                      <a:pt x="6623" y="2124"/>
                    </a:cubicBezTo>
                    <a:cubicBezTo>
                      <a:pt x="5677" y="1977"/>
                      <a:pt x="4794" y="1766"/>
                      <a:pt x="3974" y="1514"/>
                    </a:cubicBezTo>
                    <a:cubicBezTo>
                      <a:pt x="3175" y="1283"/>
                      <a:pt x="2439" y="1051"/>
                      <a:pt x="1872" y="820"/>
                    </a:cubicBezTo>
                    <a:cubicBezTo>
                      <a:pt x="1577" y="715"/>
                      <a:pt x="1325" y="610"/>
                      <a:pt x="1073" y="505"/>
                    </a:cubicBezTo>
                    <a:cubicBezTo>
                      <a:pt x="863" y="400"/>
                      <a:pt x="652" y="316"/>
                      <a:pt x="505" y="232"/>
                    </a:cubicBezTo>
                    <a:lnTo>
                      <a:pt x="127" y="42"/>
                    </a:lnTo>
                    <a:cubicBezTo>
                      <a:pt x="64" y="21"/>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56"/>
              <p:cNvSpPr/>
              <p:nvPr/>
            </p:nvSpPr>
            <p:spPr>
              <a:xfrm>
                <a:off x="1696775" y="2806250"/>
                <a:ext cx="649150" cy="64675"/>
              </a:xfrm>
              <a:custGeom>
                <a:avLst/>
                <a:gdLst/>
                <a:ahLst/>
                <a:cxnLst/>
                <a:rect l="l" t="t" r="r" b="b"/>
                <a:pathLst>
                  <a:path w="25966" h="2587" extrusionOk="0">
                    <a:moveTo>
                      <a:pt x="25966" y="0"/>
                    </a:moveTo>
                    <a:cubicBezTo>
                      <a:pt x="25966" y="0"/>
                      <a:pt x="25882" y="0"/>
                      <a:pt x="25713" y="21"/>
                    </a:cubicBezTo>
                    <a:cubicBezTo>
                      <a:pt x="25524" y="63"/>
                      <a:pt x="25251" y="84"/>
                      <a:pt x="24935" y="126"/>
                    </a:cubicBezTo>
                    <a:cubicBezTo>
                      <a:pt x="24284" y="231"/>
                      <a:pt x="23338" y="379"/>
                      <a:pt x="22181" y="526"/>
                    </a:cubicBezTo>
                    <a:cubicBezTo>
                      <a:pt x="19848" y="841"/>
                      <a:pt x="16610" y="1241"/>
                      <a:pt x="13015" y="1598"/>
                    </a:cubicBezTo>
                    <a:cubicBezTo>
                      <a:pt x="9441" y="1976"/>
                      <a:pt x="6182" y="2208"/>
                      <a:pt x="3806" y="2334"/>
                    </a:cubicBezTo>
                    <a:cubicBezTo>
                      <a:pt x="2650" y="2418"/>
                      <a:pt x="1704" y="2481"/>
                      <a:pt x="1031" y="2502"/>
                    </a:cubicBezTo>
                    <a:cubicBezTo>
                      <a:pt x="715" y="2523"/>
                      <a:pt x="442" y="2565"/>
                      <a:pt x="274" y="2565"/>
                    </a:cubicBezTo>
                    <a:cubicBezTo>
                      <a:pt x="85" y="2586"/>
                      <a:pt x="1" y="2586"/>
                      <a:pt x="1" y="2586"/>
                    </a:cubicBezTo>
                    <a:lnTo>
                      <a:pt x="274" y="2586"/>
                    </a:lnTo>
                    <a:cubicBezTo>
                      <a:pt x="442" y="2586"/>
                      <a:pt x="715" y="2565"/>
                      <a:pt x="1031" y="2565"/>
                    </a:cubicBezTo>
                    <a:cubicBezTo>
                      <a:pt x="1683" y="2523"/>
                      <a:pt x="2629" y="2502"/>
                      <a:pt x="3806" y="2418"/>
                    </a:cubicBezTo>
                    <a:cubicBezTo>
                      <a:pt x="6161" y="2292"/>
                      <a:pt x="9420" y="2082"/>
                      <a:pt x="13015" y="1724"/>
                    </a:cubicBezTo>
                    <a:cubicBezTo>
                      <a:pt x="16610" y="1346"/>
                      <a:pt x="19848" y="946"/>
                      <a:pt x="22181" y="610"/>
                    </a:cubicBezTo>
                    <a:cubicBezTo>
                      <a:pt x="23338" y="421"/>
                      <a:pt x="24284" y="294"/>
                      <a:pt x="24935" y="189"/>
                    </a:cubicBezTo>
                    <a:cubicBezTo>
                      <a:pt x="25293" y="147"/>
                      <a:pt x="25524" y="84"/>
                      <a:pt x="25713" y="63"/>
                    </a:cubicBezTo>
                    <a:cubicBezTo>
                      <a:pt x="25882" y="42"/>
                      <a:pt x="25966" y="0"/>
                      <a:pt x="259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56"/>
              <p:cNvSpPr/>
              <p:nvPr/>
            </p:nvSpPr>
            <p:spPr>
              <a:xfrm>
                <a:off x="1337775" y="3027175"/>
                <a:ext cx="1042850" cy="46925"/>
              </a:xfrm>
              <a:custGeom>
                <a:avLst/>
                <a:gdLst/>
                <a:ahLst/>
                <a:cxnLst/>
                <a:rect l="l" t="t" r="r" b="b"/>
                <a:pathLst>
                  <a:path w="41714" h="1877" extrusionOk="0">
                    <a:moveTo>
                      <a:pt x="1620" y="582"/>
                    </a:moveTo>
                    <a:cubicBezTo>
                      <a:pt x="1094" y="687"/>
                      <a:pt x="695" y="771"/>
                      <a:pt x="421" y="834"/>
                    </a:cubicBezTo>
                    <a:cubicBezTo>
                      <a:pt x="695" y="771"/>
                      <a:pt x="1115" y="687"/>
                      <a:pt x="1620" y="582"/>
                    </a:cubicBezTo>
                    <a:close/>
                    <a:moveTo>
                      <a:pt x="41713" y="834"/>
                    </a:moveTo>
                    <a:cubicBezTo>
                      <a:pt x="41713" y="834"/>
                      <a:pt x="41702" y="837"/>
                      <a:pt x="41678" y="843"/>
                    </a:cubicBezTo>
                    <a:lnTo>
                      <a:pt x="41678" y="843"/>
                    </a:lnTo>
                    <a:cubicBezTo>
                      <a:pt x="41701" y="838"/>
                      <a:pt x="41713" y="834"/>
                      <a:pt x="41713" y="834"/>
                    </a:cubicBezTo>
                    <a:close/>
                    <a:moveTo>
                      <a:pt x="421" y="834"/>
                    </a:moveTo>
                    <a:lnTo>
                      <a:pt x="421" y="834"/>
                    </a:lnTo>
                    <a:cubicBezTo>
                      <a:pt x="169" y="897"/>
                      <a:pt x="1" y="939"/>
                      <a:pt x="1" y="939"/>
                    </a:cubicBezTo>
                    <a:cubicBezTo>
                      <a:pt x="1" y="939"/>
                      <a:pt x="148" y="918"/>
                      <a:pt x="421" y="834"/>
                    </a:cubicBezTo>
                    <a:close/>
                    <a:moveTo>
                      <a:pt x="8242" y="0"/>
                    </a:moveTo>
                    <a:cubicBezTo>
                      <a:pt x="7477" y="0"/>
                      <a:pt x="6753" y="19"/>
                      <a:pt x="6077" y="56"/>
                    </a:cubicBezTo>
                    <a:cubicBezTo>
                      <a:pt x="4185" y="162"/>
                      <a:pt x="2671" y="372"/>
                      <a:pt x="1620" y="582"/>
                    </a:cubicBezTo>
                    <a:cubicBezTo>
                      <a:pt x="2671" y="393"/>
                      <a:pt x="4185" y="183"/>
                      <a:pt x="6077" y="77"/>
                    </a:cubicBezTo>
                    <a:cubicBezTo>
                      <a:pt x="6676" y="51"/>
                      <a:pt x="7313" y="37"/>
                      <a:pt x="7983" y="37"/>
                    </a:cubicBezTo>
                    <a:cubicBezTo>
                      <a:pt x="9428" y="37"/>
                      <a:pt x="11025" y="102"/>
                      <a:pt x="12721" y="246"/>
                    </a:cubicBezTo>
                    <a:cubicBezTo>
                      <a:pt x="15244" y="414"/>
                      <a:pt x="17977" y="792"/>
                      <a:pt x="20857" y="1129"/>
                    </a:cubicBezTo>
                    <a:cubicBezTo>
                      <a:pt x="23716" y="1465"/>
                      <a:pt x="26471" y="1759"/>
                      <a:pt x="28973" y="1844"/>
                    </a:cubicBezTo>
                    <a:cubicBezTo>
                      <a:pt x="29643" y="1866"/>
                      <a:pt x="30295" y="1877"/>
                      <a:pt x="30927" y="1877"/>
                    </a:cubicBezTo>
                    <a:cubicBezTo>
                      <a:pt x="32654" y="1877"/>
                      <a:pt x="34231" y="1798"/>
                      <a:pt x="35616" y="1675"/>
                    </a:cubicBezTo>
                    <a:cubicBezTo>
                      <a:pt x="37508" y="1528"/>
                      <a:pt x="39043" y="1297"/>
                      <a:pt x="40094" y="1129"/>
                    </a:cubicBezTo>
                    <a:cubicBezTo>
                      <a:pt x="40994" y="1003"/>
                      <a:pt x="41540" y="877"/>
                      <a:pt x="41678" y="843"/>
                    </a:cubicBezTo>
                    <a:lnTo>
                      <a:pt x="41678" y="843"/>
                    </a:lnTo>
                    <a:cubicBezTo>
                      <a:pt x="41620" y="856"/>
                      <a:pt x="41489" y="882"/>
                      <a:pt x="41293" y="897"/>
                    </a:cubicBezTo>
                    <a:cubicBezTo>
                      <a:pt x="41019" y="939"/>
                      <a:pt x="40620" y="1024"/>
                      <a:pt x="40094" y="1108"/>
                    </a:cubicBezTo>
                    <a:cubicBezTo>
                      <a:pt x="39043" y="1255"/>
                      <a:pt x="37508" y="1465"/>
                      <a:pt x="35616" y="1633"/>
                    </a:cubicBezTo>
                    <a:cubicBezTo>
                      <a:pt x="34241" y="1740"/>
                      <a:pt x="32678" y="1814"/>
                      <a:pt x="30966" y="1814"/>
                    </a:cubicBezTo>
                    <a:cubicBezTo>
                      <a:pt x="30321" y="1814"/>
                      <a:pt x="29656" y="1803"/>
                      <a:pt x="28973" y="1780"/>
                    </a:cubicBezTo>
                    <a:cubicBezTo>
                      <a:pt x="26471" y="1717"/>
                      <a:pt x="23716" y="1423"/>
                      <a:pt x="20857" y="1087"/>
                    </a:cubicBezTo>
                    <a:cubicBezTo>
                      <a:pt x="17956" y="729"/>
                      <a:pt x="15223" y="372"/>
                      <a:pt x="12721" y="183"/>
                    </a:cubicBezTo>
                    <a:cubicBezTo>
                      <a:pt x="11126" y="61"/>
                      <a:pt x="9618" y="0"/>
                      <a:pt x="82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56"/>
              <p:cNvSpPr/>
              <p:nvPr/>
            </p:nvSpPr>
            <p:spPr>
              <a:xfrm>
                <a:off x="2367450" y="1698775"/>
                <a:ext cx="206075" cy="329075"/>
              </a:xfrm>
              <a:custGeom>
                <a:avLst/>
                <a:gdLst/>
                <a:ahLst/>
                <a:cxnLst/>
                <a:rect l="l" t="t" r="r" b="b"/>
                <a:pathLst>
                  <a:path w="8243" h="13163" extrusionOk="0">
                    <a:moveTo>
                      <a:pt x="8242" y="1"/>
                    </a:moveTo>
                    <a:cubicBezTo>
                      <a:pt x="8242" y="1"/>
                      <a:pt x="8200" y="22"/>
                      <a:pt x="8158" y="148"/>
                    </a:cubicBezTo>
                    <a:cubicBezTo>
                      <a:pt x="8137" y="253"/>
                      <a:pt x="8074" y="400"/>
                      <a:pt x="7969" y="568"/>
                    </a:cubicBezTo>
                    <a:cubicBezTo>
                      <a:pt x="7822" y="926"/>
                      <a:pt x="7527" y="1451"/>
                      <a:pt x="7107" y="2019"/>
                    </a:cubicBezTo>
                    <a:cubicBezTo>
                      <a:pt x="6707" y="2608"/>
                      <a:pt x="6161" y="3260"/>
                      <a:pt x="5530" y="3974"/>
                    </a:cubicBezTo>
                    <a:cubicBezTo>
                      <a:pt x="4899" y="4647"/>
                      <a:pt x="4163" y="5383"/>
                      <a:pt x="3428" y="6203"/>
                    </a:cubicBezTo>
                    <a:cubicBezTo>
                      <a:pt x="2692" y="7023"/>
                      <a:pt x="2040" y="7822"/>
                      <a:pt x="1514" y="8621"/>
                    </a:cubicBezTo>
                    <a:cubicBezTo>
                      <a:pt x="989" y="9441"/>
                      <a:pt x="610" y="10198"/>
                      <a:pt x="379" y="10870"/>
                    </a:cubicBezTo>
                    <a:cubicBezTo>
                      <a:pt x="169" y="11564"/>
                      <a:pt x="64" y="12132"/>
                      <a:pt x="43" y="12531"/>
                    </a:cubicBezTo>
                    <a:cubicBezTo>
                      <a:pt x="41" y="12546"/>
                      <a:pt x="40" y="12560"/>
                      <a:pt x="39" y="12573"/>
                    </a:cubicBezTo>
                    <a:lnTo>
                      <a:pt x="39" y="12573"/>
                    </a:lnTo>
                    <a:cubicBezTo>
                      <a:pt x="40" y="12567"/>
                      <a:pt x="41" y="12559"/>
                      <a:pt x="43" y="12552"/>
                    </a:cubicBezTo>
                    <a:cubicBezTo>
                      <a:pt x="64" y="12153"/>
                      <a:pt x="169" y="11585"/>
                      <a:pt x="400" y="10891"/>
                    </a:cubicBezTo>
                    <a:cubicBezTo>
                      <a:pt x="631" y="10219"/>
                      <a:pt x="1010" y="9462"/>
                      <a:pt x="1535" y="8663"/>
                    </a:cubicBezTo>
                    <a:cubicBezTo>
                      <a:pt x="2061" y="7885"/>
                      <a:pt x="2713" y="7086"/>
                      <a:pt x="3449" y="6287"/>
                    </a:cubicBezTo>
                    <a:cubicBezTo>
                      <a:pt x="4185" y="5467"/>
                      <a:pt x="4920" y="4731"/>
                      <a:pt x="5551" y="4016"/>
                    </a:cubicBezTo>
                    <a:cubicBezTo>
                      <a:pt x="6182" y="3302"/>
                      <a:pt x="6728" y="2650"/>
                      <a:pt x="7128" y="2040"/>
                    </a:cubicBezTo>
                    <a:cubicBezTo>
                      <a:pt x="7548" y="1451"/>
                      <a:pt x="7843" y="947"/>
                      <a:pt x="7990" y="568"/>
                    </a:cubicBezTo>
                    <a:cubicBezTo>
                      <a:pt x="8158" y="211"/>
                      <a:pt x="8242" y="1"/>
                      <a:pt x="8242" y="1"/>
                    </a:cubicBezTo>
                    <a:close/>
                    <a:moveTo>
                      <a:pt x="39" y="12573"/>
                    </a:moveTo>
                    <a:lnTo>
                      <a:pt x="39" y="12573"/>
                    </a:lnTo>
                    <a:cubicBezTo>
                      <a:pt x="1" y="12771"/>
                      <a:pt x="1" y="12892"/>
                      <a:pt x="1" y="12994"/>
                    </a:cubicBezTo>
                    <a:lnTo>
                      <a:pt x="1" y="13162"/>
                    </a:lnTo>
                    <a:cubicBezTo>
                      <a:pt x="1" y="13162"/>
                      <a:pt x="1" y="12966"/>
                      <a:pt x="39" y="1257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56"/>
              <p:cNvSpPr/>
              <p:nvPr/>
            </p:nvSpPr>
            <p:spPr>
              <a:xfrm>
                <a:off x="2270225" y="1608900"/>
                <a:ext cx="173475" cy="202900"/>
              </a:xfrm>
              <a:custGeom>
                <a:avLst/>
                <a:gdLst/>
                <a:ahLst/>
                <a:cxnLst/>
                <a:rect l="l" t="t" r="r" b="b"/>
                <a:pathLst>
                  <a:path w="6939" h="8116" extrusionOk="0">
                    <a:moveTo>
                      <a:pt x="6938" y="1"/>
                    </a:moveTo>
                    <a:lnTo>
                      <a:pt x="6896" y="106"/>
                    </a:lnTo>
                    <a:cubicBezTo>
                      <a:pt x="6875" y="169"/>
                      <a:pt x="6812" y="274"/>
                      <a:pt x="6770" y="379"/>
                    </a:cubicBezTo>
                    <a:cubicBezTo>
                      <a:pt x="6665" y="631"/>
                      <a:pt x="6476" y="989"/>
                      <a:pt x="6244" y="1409"/>
                    </a:cubicBezTo>
                    <a:cubicBezTo>
                      <a:pt x="5992" y="1830"/>
                      <a:pt x="5719" y="2334"/>
                      <a:pt x="5340" y="2881"/>
                    </a:cubicBezTo>
                    <a:cubicBezTo>
                      <a:pt x="5004" y="3407"/>
                      <a:pt x="4562" y="3995"/>
                      <a:pt x="4079" y="4563"/>
                    </a:cubicBezTo>
                    <a:cubicBezTo>
                      <a:pt x="3574" y="5152"/>
                      <a:pt x="3091" y="5635"/>
                      <a:pt x="2607" y="6098"/>
                    </a:cubicBezTo>
                    <a:cubicBezTo>
                      <a:pt x="2145" y="6518"/>
                      <a:pt x="1682" y="6897"/>
                      <a:pt x="1304" y="7191"/>
                    </a:cubicBezTo>
                    <a:cubicBezTo>
                      <a:pt x="904" y="7485"/>
                      <a:pt x="589" y="7717"/>
                      <a:pt x="358" y="7885"/>
                    </a:cubicBezTo>
                    <a:cubicBezTo>
                      <a:pt x="252" y="7948"/>
                      <a:pt x="168" y="8011"/>
                      <a:pt x="84" y="8053"/>
                    </a:cubicBezTo>
                    <a:cubicBezTo>
                      <a:pt x="57" y="8081"/>
                      <a:pt x="29" y="8099"/>
                      <a:pt x="13" y="8109"/>
                    </a:cubicBezTo>
                    <a:lnTo>
                      <a:pt x="13" y="8109"/>
                    </a:lnTo>
                    <a:cubicBezTo>
                      <a:pt x="102" y="8058"/>
                      <a:pt x="635" y="7748"/>
                      <a:pt x="1325" y="7212"/>
                    </a:cubicBezTo>
                    <a:cubicBezTo>
                      <a:pt x="1724" y="6939"/>
                      <a:pt x="2166" y="6560"/>
                      <a:pt x="2628" y="6119"/>
                    </a:cubicBezTo>
                    <a:cubicBezTo>
                      <a:pt x="3112" y="5677"/>
                      <a:pt x="3616" y="5173"/>
                      <a:pt x="4100" y="4584"/>
                    </a:cubicBezTo>
                    <a:cubicBezTo>
                      <a:pt x="4583" y="4016"/>
                      <a:pt x="5004" y="3470"/>
                      <a:pt x="5361" y="2902"/>
                    </a:cubicBezTo>
                    <a:cubicBezTo>
                      <a:pt x="5740" y="2376"/>
                      <a:pt x="6034" y="1893"/>
                      <a:pt x="6265" y="1430"/>
                    </a:cubicBezTo>
                    <a:cubicBezTo>
                      <a:pt x="6728" y="569"/>
                      <a:pt x="6938" y="1"/>
                      <a:pt x="6938" y="1"/>
                    </a:cubicBezTo>
                    <a:close/>
                    <a:moveTo>
                      <a:pt x="13" y="8109"/>
                    </a:moveTo>
                    <a:cubicBezTo>
                      <a:pt x="5" y="8114"/>
                      <a:pt x="0" y="8116"/>
                      <a:pt x="0" y="8116"/>
                    </a:cubicBezTo>
                    <a:cubicBezTo>
                      <a:pt x="0" y="8116"/>
                      <a:pt x="5" y="8114"/>
                      <a:pt x="13" y="810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56"/>
              <p:cNvSpPr/>
              <p:nvPr/>
            </p:nvSpPr>
            <p:spPr>
              <a:xfrm>
                <a:off x="1801375" y="1561075"/>
                <a:ext cx="338525" cy="558225"/>
              </a:xfrm>
              <a:custGeom>
                <a:avLst/>
                <a:gdLst/>
                <a:ahLst/>
                <a:cxnLst/>
                <a:rect l="l" t="t" r="r" b="b"/>
                <a:pathLst>
                  <a:path w="13541" h="22329" extrusionOk="0">
                    <a:moveTo>
                      <a:pt x="13540" y="0"/>
                    </a:moveTo>
                    <a:lnTo>
                      <a:pt x="13498" y="63"/>
                    </a:lnTo>
                    <a:cubicBezTo>
                      <a:pt x="13477" y="105"/>
                      <a:pt x="13456" y="169"/>
                      <a:pt x="13414" y="253"/>
                    </a:cubicBezTo>
                    <a:cubicBezTo>
                      <a:pt x="13351" y="421"/>
                      <a:pt x="13267" y="673"/>
                      <a:pt x="13162" y="989"/>
                    </a:cubicBezTo>
                    <a:cubicBezTo>
                      <a:pt x="12930" y="1619"/>
                      <a:pt x="12615" y="2565"/>
                      <a:pt x="12195" y="3680"/>
                    </a:cubicBezTo>
                    <a:cubicBezTo>
                      <a:pt x="11375" y="5971"/>
                      <a:pt x="10197" y="9104"/>
                      <a:pt x="8515" y="12405"/>
                    </a:cubicBezTo>
                    <a:cubicBezTo>
                      <a:pt x="7674" y="14066"/>
                      <a:pt x="6770" y="15600"/>
                      <a:pt x="5908" y="16925"/>
                    </a:cubicBezTo>
                    <a:cubicBezTo>
                      <a:pt x="5046" y="18271"/>
                      <a:pt x="4142" y="19406"/>
                      <a:pt x="3259" y="20247"/>
                    </a:cubicBezTo>
                    <a:cubicBezTo>
                      <a:pt x="2376" y="21088"/>
                      <a:pt x="1535" y="21613"/>
                      <a:pt x="947" y="21908"/>
                    </a:cubicBezTo>
                    <a:cubicBezTo>
                      <a:pt x="652" y="22055"/>
                      <a:pt x="379" y="22160"/>
                      <a:pt x="232" y="22223"/>
                    </a:cubicBezTo>
                    <a:cubicBezTo>
                      <a:pt x="148" y="22244"/>
                      <a:pt x="106" y="22265"/>
                      <a:pt x="42" y="22307"/>
                    </a:cubicBezTo>
                    <a:cubicBezTo>
                      <a:pt x="106" y="22307"/>
                      <a:pt x="148" y="22265"/>
                      <a:pt x="232" y="22244"/>
                    </a:cubicBezTo>
                    <a:cubicBezTo>
                      <a:pt x="421" y="22181"/>
                      <a:pt x="652" y="22076"/>
                      <a:pt x="968" y="21950"/>
                    </a:cubicBezTo>
                    <a:cubicBezTo>
                      <a:pt x="1577" y="21677"/>
                      <a:pt x="2439" y="21172"/>
                      <a:pt x="3343" y="20331"/>
                    </a:cubicBezTo>
                    <a:cubicBezTo>
                      <a:pt x="4226" y="19490"/>
                      <a:pt x="5151" y="18355"/>
                      <a:pt x="6034" y="17009"/>
                    </a:cubicBezTo>
                    <a:cubicBezTo>
                      <a:pt x="6917" y="15685"/>
                      <a:pt x="7800" y="14150"/>
                      <a:pt x="8641" y="12489"/>
                    </a:cubicBezTo>
                    <a:cubicBezTo>
                      <a:pt x="10323" y="9188"/>
                      <a:pt x="11480" y="6034"/>
                      <a:pt x="12300" y="3743"/>
                    </a:cubicBezTo>
                    <a:cubicBezTo>
                      <a:pt x="12699" y="2586"/>
                      <a:pt x="13015" y="1661"/>
                      <a:pt x="13225" y="1010"/>
                    </a:cubicBezTo>
                    <a:cubicBezTo>
                      <a:pt x="13309" y="694"/>
                      <a:pt x="13393" y="463"/>
                      <a:pt x="13456" y="274"/>
                    </a:cubicBezTo>
                    <a:cubicBezTo>
                      <a:pt x="13477" y="190"/>
                      <a:pt x="13477" y="148"/>
                      <a:pt x="13498" y="84"/>
                    </a:cubicBezTo>
                    <a:cubicBezTo>
                      <a:pt x="13540" y="42"/>
                      <a:pt x="13540" y="0"/>
                      <a:pt x="13540" y="0"/>
                    </a:cubicBezTo>
                    <a:close/>
                    <a:moveTo>
                      <a:pt x="42" y="22307"/>
                    </a:moveTo>
                    <a:cubicBezTo>
                      <a:pt x="21" y="22307"/>
                      <a:pt x="0" y="22328"/>
                      <a:pt x="0" y="22328"/>
                    </a:cubicBezTo>
                    <a:cubicBezTo>
                      <a:pt x="0" y="22328"/>
                      <a:pt x="21" y="22328"/>
                      <a:pt x="42" y="22307"/>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56"/>
              <p:cNvSpPr/>
              <p:nvPr/>
            </p:nvSpPr>
            <p:spPr>
              <a:xfrm>
                <a:off x="1790325" y="1951075"/>
                <a:ext cx="313825" cy="306450"/>
              </a:xfrm>
              <a:custGeom>
                <a:avLst/>
                <a:gdLst/>
                <a:ahLst/>
                <a:cxnLst/>
                <a:rect l="l" t="t" r="r" b="b"/>
                <a:pathLst>
                  <a:path w="12553" h="12258" extrusionOk="0">
                    <a:moveTo>
                      <a:pt x="12552" y="0"/>
                    </a:moveTo>
                    <a:lnTo>
                      <a:pt x="12468" y="148"/>
                    </a:lnTo>
                    <a:cubicBezTo>
                      <a:pt x="12426" y="253"/>
                      <a:pt x="12342" y="421"/>
                      <a:pt x="12237" y="589"/>
                    </a:cubicBezTo>
                    <a:cubicBezTo>
                      <a:pt x="12027" y="989"/>
                      <a:pt x="11690" y="1577"/>
                      <a:pt x="11207" y="2208"/>
                    </a:cubicBezTo>
                    <a:cubicBezTo>
                      <a:pt x="10723" y="2839"/>
                      <a:pt x="10114" y="3575"/>
                      <a:pt x="9357" y="4310"/>
                    </a:cubicBezTo>
                    <a:cubicBezTo>
                      <a:pt x="8579" y="5067"/>
                      <a:pt x="7717" y="5845"/>
                      <a:pt x="6834" y="6665"/>
                    </a:cubicBezTo>
                    <a:cubicBezTo>
                      <a:pt x="5005" y="8326"/>
                      <a:pt x="3365" y="9777"/>
                      <a:pt x="2061" y="10744"/>
                    </a:cubicBezTo>
                    <a:cubicBezTo>
                      <a:pt x="1431" y="11249"/>
                      <a:pt x="905" y="11606"/>
                      <a:pt x="548" y="11879"/>
                    </a:cubicBezTo>
                    <a:cubicBezTo>
                      <a:pt x="395" y="11964"/>
                      <a:pt x="283" y="12049"/>
                      <a:pt x="191" y="12123"/>
                    </a:cubicBezTo>
                    <a:lnTo>
                      <a:pt x="191" y="12123"/>
                    </a:lnTo>
                    <a:cubicBezTo>
                      <a:pt x="296" y="12078"/>
                      <a:pt x="455" y="11997"/>
                      <a:pt x="632" y="11879"/>
                    </a:cubicBezTo>
                    <a:cubicBezTo>
                      <a:pt x="989" y="11627"/>
                      <a:pt x="1536" y="11270"/>
                      <a:pt x="2166" y="10786"/>
                    </a:cubicBezTo>
                    <a:cubicBezTo>
                      <a:pt x="3470" y="9861"/>
                      <a:pt x="5152" y="8410"/>
                      <a:pt x="6960" y="6749"/>
                    </a:cubicBezTo>
                    <a:cubicBezTo>
                      <a:pt x="7885" y="5929"/>
                      <a:pt x="8747" y="5151"/>
                      <a:pt x="9483" y="4374"/>
                    </a:cubicBezTo>
                    <a:cubicBezTo>
                      <a:pt x="10219" y="3638"/>
                      <a:pt x="10850" y="2902"/>
                      <a:pt x="11312" y="2250"/>
                    </a:cubicBezTo>
                    <a:cubicBezTo>
                      <a:pt x="11796" y="1598"/>
                      <a:pt x="12111" y="1010"/>
                      <a:pt x="12300" y="631"/>
                    </a:cubicBezTo>
                    <a:cubicBezTo>
                      <a:pt x="12405" y="421"/>
                      <a:pt x="12447" y="253"/>
                      <a:pt x="12510" y="148"/>
                    </a:cubicBezTo>
                    <a:cubicBezTo>
                      <a:pt x="12531" y="43"/>
                      <a:pt x="12552" y="1"/>
                      <a:pt x="12552" y="0"/>
                    </a:cubicBezTo>
                    <a:close/>
                    <a:moveTo>
                      <a:pt x="191" y="12123"/>
                    </a:moveTo>
                    <a:cubicBezTo>
                      <a:pt x="183" y="12126"/>
                      <a:pt x="176" y="12129"/>
                      <a:pt x="169" y="12132"/>
                    </a:cubicBezTo>
                    <a:cubicBezTo>
                      <a:pt x="142" y="12154"/>
                      <a:pt x="118" y="12173"/>
                      <a:pt x="98" y="12189"/>
                    </a:cubicBezTo>
                    <a:lnTo>
                      <a:pt x="98" y="12189"/>
                    </a:lnTo>
                    <a:cubicBezTo>
                      <a:pt x="107" y="12184"/>
                      <a:pt x="117" y="12179"/>
                      <a:pt x="127" y="12174"/>
                    </a:cubicBezTo>
                    <a:cubicBezTo>
                      <a:pt x="147" y="12157"/>
                      <a:pt x="168" y="12140"/>
                      <a:pt x="191" y="12123"/>
                    </a:cubicBezTo>
                    <a:close/>
                    <a:moveTo>
                      <a:pt x="98" y="12189"/>
                    </a:moveTo>
                    <a:cubicBezTo>
                      <a:pt x="33" y="12225"/>
                      <a:pt x="1" y="12258"/>
                      <a:pt x="1" y="12258"/>
                    </a:cubicBezTo>
                    <a:cubicBezTo>
                      <a:pt x="1" y="12258"/>
                      <a:pt x="27" y="12245"/>
                      <a:pt x="98" y="12189"/>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56"/>
              <p:cNvSpPr/>
              <p:nvPr/>
            </p:nvSpPr>
            <p:spPr>
              <a:xfrm>
                <a:off x="1612675" y="2477725"/>
                <a:ext cx="430500" cy="482550"/>
              </a:xfrm>
              <a:custGeom>
                <a:avLst/>
                <a:gdLst/>
                <a:ahLst/>
                <a:cxnLst/>
                <a:rect l="l" t="t" r="r" b="b"/>
                <a:pathLst>
                  <a:path w="17220" h="19302" extrusionOk="0">
                    <a:moveTo>
                      <a:pt x="17220" y="1"/>
                    </a:moveTo>
                    <a:lnTo>
                      <a:pt x="17157" y="64"/>
                    </a:lnTo>
                    <a:cubicBezTo>
                      <a:pt x="17220" y="43"/>
                      <a:pt x="17220" y="1"/>
                      <a:pt x="17220" y="1"/>
                    </a:cubicBezTo>
                    <a:close/>
                    <a:moveTo>
                      <a:pt x="17157" y="64"/>
                    </a:moveTo>
                    <a:lnTo>
                      <a:pt x="17030" y="190"/>
                    </a:lnTo>
                    <a:cubicBezTo>
                      <a:pt x="16904" y="316"/>
                      <a:pt x="16715" y="505"/>
                      <a:pt x="16505" y="737"/>
                    </a:cubicBezTo>
                    <a:cubicBezTo>
                      <a:pt x="16042" y="1220"/>
                      <a:pt x="15412" y="1935"/>
                      <a:pt x="14613" y="2776"/>
                    </a:cubicBezTo>
                    <a:cubicBezTo>
                      <a:pt x="13036" y="4500"/>
                      <a:pt x="10849" y="6897"/>
                      <a:pt x="8431" y="9525"/>
                    </a:cubicBezTo>
                    <a:cubicBezTo>
                      <a:pt x="6014" y="12174"/>
                      <a:pt x="3848" y="14550"/>
                      <a:pt x="2292" y="16295"/>
                    </a:cubicBezTo>
                    <a:cubicBezTo>
                      <a:pt x="1535" y="17178"/>
                      <a:pt x="926" y="17935"/>
                      <a:pt x="547" y="18460"/>
                    </a:cubicBezTo>
                    <a:cubicBezTo>
                      <a:pt x="379" y="18713"/>
                      <a:pt x="232" y="18923"/>
                      <a:pt x="127" y="19091"/>
                    </a:cubicBezTo>
                    <a:cubicBezTo>
                      <a:pt x="85" y="19133"/>
                      <a:pt x="64" y="19196"/>
                      <a:pt x="22" y="19238"/>
                    </a:cubicBezTo>
                    <a:cubicBezTo>
                      <a:pt x="1" y="19280"/>
                      <a:pt x="1" y="19301"/>
                      <a:pt x="1" y="19301"/>
                    </a:cubicBezTo>
                    <a:cubicBezTo>
                      <a:pt x="1" y="19301"/>
                      <a:pt x="22" y="19301"/>
                      <a:pt x="64" y="19238"/>
                    </a:cubicBezTo>
                    <a:cubicBezTo>
                      <a:pt x="85" y="19196"/>
                      <a:pt x="106" y="19133"/>
                      <a:pt x="169" y="19091"/>
                    </a:cubicBezTo>
                    <a:cubicBezTo>
                      <a:pt x="274" y="18965"/>
                      <a:pt x="421" y="18755"/>
                      <a:pt x="610" y="18481"/>
                    </a:cubicBezTo>
                    <a:cubicBezTo>
                      <a:pt x="1010" y="17956"/>
                      <a:pt x="1578" y="17220"/>
                      <a:pt x="2376" y="16358"/>
                    </a:cubicBezTo>
                    <a:cubicBezTo>
                      <a:pt x="3974" y="14613"/>
                      <a:pt x="6119" y="12237"/>
                      <a:pt x="8537" y="9609"/>
                    </a:cubicBezTo>
                    <a:cubicBezTo>
                      <a:pt x="10933" y="6939"/>
                      <a:pt x="13120" y="4563"/>
                      <a:pt x="14697" y="2818"/>
                    </a:cubicBezTo>
                    <a:cubicBezTo>
                      <a:pt x="15454" y="1977"/>
                      <a:pt x="16084" y="1262"/>
                      <a:pt x="16526" y="779"/>
                    </a:cubicBezTo>
                    <a:cubicBezTo>
                      <a:pt x="16736" y="526"/>
                      <a:pt x="16904" y="358"/>
                      <a:pt x="17030" y="211"/>
                    </a:cubicBezTo>
                    <a:cubicBezTo>
                      <a:pt x="17093" y="148"/>
                      <a:pt x="17136" y="85"/>
                      <a:pt x="17157" y="64"/>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56"/>
              <p:cNvSpPr/>
              <p:nvPr/>
            </p:nvSpPr>
            <p:spPr>
              <a:xfrm>
                <a:off x="2219225" y="1534275"/>
                <a:ext cx="67300" cy="245475"/>
              </a:xfrm>
              <a:custGeom>
                <a:avLst/>
                <a:gdLst/>
                <a:ahLst/>
                <a:cxnLst/>
                <a:rect l="l" t="t" r="r" b="b"/>
                <a:pathLst>
                  <a:path w="2692" h="9819" extrusionOk="0">
                    <a:moveTo>
                      <a:pt x="2692" y="0"/>
                    </a:moveTo>
                    <a:cubicBezTo>
                      <a:pt x="2692" y="0"/>
                      <a:pt x="2608" y="105"/>
                      <a:pt x="2440" y="315"/>
                    </a:cubicBezTo>
                    <a:cubicBezTo>
                      <a:pt x="2356" y="421"/>
                      <a:pt x="2250" y="547"/>
                      <a:pt x="2145" y="715"/>
                    </a:cubicBezTo>
                    <a:cubicBezTo>
                      <a:pt x="2040" y="862"/>
                      <a:pt x="1914" y="1030"/>
                      <a:pt x="1788" y="1241"/>
                    </a:cubicBezTo>
                    <a:cubicBezTo>
                      <a:pt x="1641" y="1430"/>
                      <a:pt x="1515" y="1661"/>
                      <a:pt x="1388" y="1892"/>
                    </a:cubicBezTo>
                    <a:cubicBezTo>
                      <a:pt x="1262" y="2124"/>
                      <a:pt x="1115" y="2397"/>
                      <a:pt x="989" y="2691"/>
                    </a:cubicBezTo>
                    <a:cubicBezTo>
                      <a:pt x="758" y="3238"/>
                      <a:pt x="526" y="3890"/>
                      <a:pt x="337" y="4604"/>
                    </a:cubicBezTo>
                    <a:cubicBezTo>
                      <a:pt x="148" y="5319"/>
                      <a:pt x="64" y="5992"/>
                      <a:pt x="22" y="6623"/>
                    </a:cubicBezTo>
                    <a:cubicBezTo>
                      <a:pt x="1" y="6938"/>
                      <a:pt x="1" y="7233"/>
                      <a:pt x="1" y="7527"/>
                    </a:cubicBezTo>
                    <a:cubicBezTo>
                      <a:pt x="1" y="7800"/>
                      <a:pt x="1" y="8073"/>
                      <a:pt x="22" y="8305"/>
                    </a:cubicBezTo>
                    <a:cubicBezTo>
                      <a:pt x="43" y="8557"/>
                      <a:pt x="64" y="8767"/>
                      <a:pt x="106" y="8935"/>
                    </a:cubicBezTo>
                    <a:cubicBezTo>
                      <a:pt x="127" y="9125"/>
                      <a:pt x="148" y="9293"/>
                      <a:pt x="190" y="9419"/>
                    </a:cubicBezTo>
                    <a:cubicBezTo>
                      <a:pt x="232" y="9671"/>
                      <a:pt x="274" y="9819"/>
                      <a:pt x="274" y="9819"/>
                    </a:cubicBezTo>
                    <a:cubicBezTo>
                      <a:pt x="274" y="9819"/>
                      <a:pt x="253" y="9650"/>
                      <a:pt x="211" y="9398"/>
                    </a:cubicBezTo>
                    <a:cubicBezTo>
                      <a:pt x="211" y="9251"/>
                      <a:pt x="190" y="9104"/>
                      <a:pt x="148" y="8914"/>
                    </a:cubicBezTo>
                    <a:cubicBezTo>
                      <a:pt x="127" y="8725"/>
                      <a:pt x="106" y="8515"/>
                      <a:pt x="106" y="8284"/>
                    </a:cubicBezTo>
                    <a:cubicBezTo>
                      <a:pt x="64" y="8052"/>
                      <a:pt x="64" y="7821"/>
                      <a:pt x="64" y="7527"/>
                    </a:cubicBezTo>
                    <a:cubicBezTo>
                      <a:pt x="43" y="7233"/>
                      <a:pt x="64" y="6938"/>
                      <a:pt x="106" y="6623"/>
                    </a:cubicBezTo>
                    <a:cubicBezTo>
                      <a:pt x="148" y="5992"/>
                      <a:pt x="253" y="5340"/>
                      <a:pt x="421" y="4625"/>
                    </a:cubicBezTo>
                    <a:cubicBezTo>
                      <a:pt x="589" y="3932"/>
                      <a:pt x="842" y="3301"/>
                      <a:pt x="1073" y="2712"/>
                    </a:cubicBezTo>
                    <a:cubicBezTo>
                      <a:pt x="1199" y="2460"/>
                      <a:pt x="1325" y="2166"/>
                      <a:pt x="1473" y="1934"/>
                    </a:cubicBezTo>
                    <a:cubicBezTo>
                      <a:pt x="1578" y="1682"/>
                      <a:pt x="1704" y="1472"/>
                      <a:pt x="1830" y="1262"/>
                    </a:cubicBezTo>
                    <a:cubicBezTo>
                      <a:pt x="1935" y="1093"/>
                      <a:pt x="2082" y="904"/>
                      <a:pt x="2166" y="736"/>
                    </a:cubicBezTo>
                    <a:cubicBezTo>
                      <a:pt x="2292" y="589"/>
                      <a:pt x="2377" y="463"/>
                      <a:pt x="2461" y="358"/>
                    </a:cubicBezTo>
                    <a:cubicBezTo>
                      <a:pt x="2629" y="147"/>
                      <a:pt x="2692" y="0"/>
                      <a:pt x="269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56"/>
              <p:cNvSpPr/>
              <p:nvPr/>
            </p:nvSpPr>
            <p:spPr>
              <a:xfrm>
                <a:off x="2271275" y="1896925"/>
                <a:ext cx="51000" cy="118325"/>
              </a:xfrm>
              <a:custGeom>
                <a:avLst/>
                <a:gdLst/>
                <a:ahLst/>
                <a:cxnLst/>
                <a:rect l="l" t="t" r="r" b="b"/>
                <a:pathLst>
                  <a:path w="2040" h="4733" extrusionOk="0">
                    <a:moveTo>
                      <a:pt x="22" y="1"/>
                    </a:moveTo>
                    <a:cubicBezTo>
                      <a:pt x="22" y="1"/>
                      <a:pt x="21" y="1"/>
                      <a:pt x="21" y="1"/>
                    </a:cubicBezTo>
                    <a:cubicBezTo>
                      <a:pt x="0" y="43"/>
                      <a:pt x="400" y="1094"/>
                      <a:pt x="967" y="2398"/>
                    </a:cubicBezTo>
                    <a:cubicBezTo>
                      <a:pt x="1503" y="3697"/>
                      <a:pt x="1959" y="4733"/>
                      <a:pt x="2016" y="4733"/>
                    </a:cubicBezTo>
                    <a:cubicBezTo>
                      <a:pt x="2017" y="4733"/>
                      <a:pt x="2018" y="4732"/>
                      <a:pt x="2019" y="4731"/>
                    </a:cubicBezTo>
                    <a:cubicBezTo>
                      <a:pt x="2040" y="4710"/>
                      <a:pt x="1619" y="3659"/>
                      <a:pt x="1072" y="2356"/>
                    </a:cubicBezTo>
                    <a:cubicBezTo>
                      <a:pt x="510" y="1044"/>
                      <a:pt x="51"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56"/>
              <p:cNvSpPr/>
              <p:nvPr/>
            </p:nvSpPr>
            <p:spPr>
              <a:xfrm>
                <a:off x="1247375" y="1676175"/>
                <a:ext cx="135650" cy="130900"/>
              </a:xfrm>
              <a:custGeom>
                <a:avLst/>
                <a:gdLst/>
                <a:ahLst/>
                <a:cxnLst/>
                <a:rect l="l" t="t" r="r" b="b"/>
                <a:pathLst>
                  <a:path w="5426" h="5236" extrusionOk="0">
                    <a:moveTo>
                      <a:pt x="22" y="1"/>
                    </a:moveTo>
                    <a:lnTo>
                      <a:pt x="22" y="1"/>
                    </a:lnTo>
                    <a:cubicBezTo>
                      <a:pt x="1" y="43"/>
                      <a:pt x="400" y="211"/>
                      <a:pt x="968" y="589"/>
                    </a:cubicBezTo>
                    <a:cubicBezTo>
                      <a:pt x="1557" y="947"/>
                      <a:pt x="2313" y="1514"/>
                      <a:pt x="3070" y="2250"/>
                    </a:cubicBezTo>
                    <a:cubicBezTo>
                      <a:pt x="3848" y="2986"/>
                      <a:pt x="4416" y="3722"/>
                      <a:pt x="4815" y="4290"/>
                    </a:cubicBezTo>
                    <a:cubicBezTo>
                      <a:pt x="5173" y="4878"/>
                      <a:pt x="5383" y="5236"/>
                      <a:pt x="5425" y="5236"/>
                    </a:cubicBezTo>
                    <a:cubicBezTo>
                      <a:pt x="5425" y="5215"/>
                      <a:pt x="5362" y="5131"/>
                      <a:pt x="5341" y="4983"/>
                    </a:cubicBezTo>
                    <a:cubicBezTo>
                      <a:pt x="5236" y="4794"/>
                      <a:pt x="5110" y="4563"/>
                      <a:pt x="4920" y="4269"/>
                    </a:cubicBezTo>
                    <a:cubicBezTo>
                      <a:pt x="4542" y="3680"/>
                      <a:pt x="3974" y="2902"/>
                      <a:pt x="3218" y="2166"/>
                    </a:cubicBezTo>
                    <a:cubicBezTo>
                      <a:pt x="2440" y="1430"/>
                      <a:pt x="1662" y="842"/>
                      <a:pt x="1052" y="505"/>
                    </a:cubicBezTo>
                    <a:cubicBezTo>
                      <a:pt x="737" y="316"/>
                      <a:pt x="505" y="190"/>
                      <a:pt x="316" y="106"/>
                    </a:cubicBezTo>
                    <a:cubicBezTo>
                      <a:pt x="127" y="43"/>
                      <a:pt x="22"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56"/>
              <p:cNvSpPr/>
              <p:nvPr/>
            </p:nvSpPr>
            <p:spPr>
              <a:xfrm>
                <a:off x="1639475" y="1612050"/>
                <a:ext cx="17375" cy="39450"/>
              </a:xfrm>
              <a:custGeom>
                <a:avLst/>
                <a:gdLst/>
                <a:ahLst/>
                <a:cxnLst/>
                <a:rect l="l" t="t" r="r" b="b"/>
                <a:pathLst>
                  <a:path w="695" h="1578" extrusionOk="0">
                    <a:moveTo>
                      <a:pt x="653" y="1"/>
                    </a:moveTo>
                    <a:lnTo>
                      <a:pt x="632" y="22"/>
                    </a:lnTo>
                    <a:cubicBezTo>
                      <a:pt x="527" y="127"/>
                      <a:pt x="316" y="358"/>
                      <a:pt x="190" y="674"/>
                    </a:cubicBezTo>
                    <a:cubicBezTo>
                      <a:pt x="85" y="926"/>
                      <a:pt x="64" y="1157"/>
                      <a:pt x="43" y="1304"/>
                    </a:cubicBezTo>
                    <a:cubicBezTo>
                      <a:pt x="1" y="1472"/>
                      <a:pt x="43" y="1578"/>
                      <a:pt x="43" y="1578"/>
                    </a:cubicBezTo>
                    <a:cubicBezTo>
                      <a:pt x="64" y="1578"/>
                      <a:pt x="64" y="1157"/>
                      <a:pt x="274" y="674"/>
                    </a:cubicBezTo>
                    <a:cubicBezTo>
                      <a:pt x="400" y="358"/>
                      <a:pt x="590" y="127"/>
                      <a:pt x="695" y="22"/>
                    </a:cubicBezTo>
                    <a:lnTo>
                      <a:pt x="653" y="22"/>
                    </a:lnTo>
                    <a:lnTo>
                      <a:pt x="653"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56"/>
              <p:cNvSpPr/>
              <p:nvPr/>
            </p:nvSpPr>
            <p:spPr>
              <a:xfrm>
                <a:off x="1725675" y="1652000"/>
                <a:ext cx="10025" cy="44700"/>
              </a:xfrm>
              <a:custGeom>
                <a:avLst/>
                <a:gdLst/>
                <a:ahLst/>
                <a:cxnLst/>
                <a:rect l="l" t="t" r="r" b="b"/>
                <a:pathLst>
                  <a:path w="401" h="1788" extrusionOk="0">
                    <a:moveTo>
                      <a:pt x="379" y="1"/>
                    </a:moveTo>
                    <a:cubicBezTo>
                      <a:pt x="379" y="1"/>
                      <a:pt x="316" y="85"/>
                      <a:pt x="232" y="232"/>
                    </a:cubicBezTo>
                    <a:cubicBezTo>
                      <a:pt x="169" y="400"/>
                      <a:pt x="85" y="610"/>
                      <a:pt x="64" y="863"/>
                    </a:cubicBezTo>
                    <a:cubicBezTo>
                      <a:pt x="1" y="1136"/>
                      <a:pt x="1" y="1367"/>
                      <a:pt x="22" y="1535"/>
                    </a:cubicBezTo>
                    <a:cubicBezTo>
                      <a:pt x="64" y="1683"/>
                      <a:pt x="85" y="1788"/>
                      <a:pt x="85" y="1788"/>
                    </a:cubicBezTo>
                    <a:cubicBezTo>
                      <a:pt x="106" y="1788"/>
                      <a:pt x="1" y="1367"/>
                      <a:pt x="106" y="863"/>
                    </a:cubicBezTo>
                    <a:cubicBezTo>
                      <a:pt x="190" y="379"/>
                      <a:pt x="400" y="1"/>
                      <a:pt x="37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56"/>
              <p:cNvSpPr/>
              <p:nvPr/>
            </p:nvSpPr>
            <p:spPr>
              <a:xfrm>
                <a:off x="1812400" y="1653575"/>
                <a:ext cx="10550" cy="35250"/>
              </a:xfrm>
              <a:custGeom>
                <a:avLst/>
                <a:gdLst/>
                <a:ahLst/>
                <a:cxnLst/>
                <a:rect l="l" t="t" r="r" b="b"/>
                <a:pathLst>
                  <a:path w="422" h="1410" extrusionOk="0">
                    <a:moveTo>
                      <a:pt x="1" y="1"/>
                    </a:moveTo>
                    <a:cubicBezTo>
                      <a:pt x="1" y="1"/>
                      <a:pt x="190" y="274"/>
                      <a:pt x="295" y="673"/>
                    </a:cubicBezTo>
                    <a:cubicBezTo>
                      <a:pt x="400" y="1073"/>
                      <a:pt x="379" y="1409"/>
                      <a:pt x="400" y="1409"/>
                    </a:cubicBezTo>
                    <a:cubicBezTo>
                      <a:pt x="400" y="1409"/>
                      <a:pt x="421" y="1325"/>
                      <a:pt x="421" y="1199"/>
                    </a:cubicBezTo>
                    <a:cubicBezTo>
                      <a:pt x="421" y="1073"/>
                      <a:pt x="400" y="884"/>
                      <a:pt x="337" y="673"/>
                    </a:cubicBezTo>
                    <a:cubicBezTo>
                      <a:pt x="295" y="463"/>
                      <a:pt x="211" y="274"/>
                      <a:pt x="127" y="169"/>
                    </a:cubicBezTo>
                    <a:cubicBezTo>
                      <a:pt x="64" y="43"/>
                      <a:pt x="1" y="1"/>
                      <a:pt x="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56"/>
              <p:cNvSpPr/>
              <p:nvPr/>
            </p:nvSpPr>
            <p:spPr>
              <a:xfrm>
                <a:off x="1881275" y="1622575"/>
                <a:ext cx="24725" cy="29975"/>
              </a:xfrm>
              <a:custGeom>
                <a:avLst/>
                <a:gdLst/>
                <a:ahLst/>
                <a:cxnLst/>
                <a:rect l="l" t="t" r="r" b="b"/>
                <a:pathLst>
                  <a:path w="989" h="1199" extrusionOk="0">
                    <a:moveTo>
                      <a:pt x="0" y="0"/>
                    </a:moveTo>
                    <a:cubicBezTo>
                      <a:pt x="0" y="21"/>
                      <a:pt x="294" y="210"/>
                      <a:pt x="568" y="547"/>
                    </a:cubicBezTo>
                    <a:cubicBezTo>
                      <a:pt x="820" y="862"/>
                      <a:pt x="925" y="1199"/>
                      <a:pt x="946" y="1199"/>
                    </a:cubicBezTo>
                    <a:cubicBezTo>
                      <a:pt x="988" y="1199"/>
                      <a:pt x="946" y="1136"/>
                      <a:pt x="904" y="988"/>
                    </a:cubicBezTo>
                    <a:cubicBezTo>
                      <a:pt x="841" y="862"/>
                      <a:pt x="736" y="715"/>
                      <a:pt x="610" y="526"/>
                    </a:cubicBezTo>
                    <a:cubicBezTo>
                      <a:pt x="484" y="337"/>
                      <a:pt x="316" y="210"/>
                      <a:pt x="210" y="126"/>
                    </a:cubicBezTo>
                    <a:cubicBezTo>
                      <a:pt x="84" y="21"/>
                      <a:pt x="0" y="0"/>
                      <a:pt x="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56"/>
              <p:cNvSpPr/>
              <p:nvPr/>
            </p:nvSpPr>
            <p:spPr>
              <a:xfrm>
                <a:off x="1931200" y="1570000"/>
                <a:ext cx="31550" cy="26300"/>
              </a:xfrm>
              <a:custGeom>
                <a:avLst/>
                <a:gdLst/>
                <a:ahLst/>
                <a:cxnLst/>
                <a:rect l="l" t="t" r="r" b="b"/>
                <a:pathLst>
                  <a:path w="1262" h="1052" extrusionOk="0">
                    <a:moveTo>
                      <a:pt x="43" y="1"/>
                    </a:moveTo>
                    <a:cubicBezTo>
                      <a:pt x="0" y="22"/>
                      <a:pt x="421" y="22"/>
                      <a:pt x="799" y="337"/>
                    </a:cubicBezTo>
                    <a:cubicBezTo>
                      <a:pt x="1157" y="653"/>
                      <a:pt x="1220" y="1052"/>
                      <a:pt x="1241" y="1052"/>
                    </a:cubicBezTo>
                    <a:cubicBezTo>
                      <a:pt x="1241" y="1052"/>
                      <a:pt x="1241" y="1031"/>
                      <a:pt x="1262" y="989"/>
                    </a:cubicBezTo>
                    <a:cubicBezTo>
                      <a:pt x="1262" y="947"/>
                      <a:pt x="1241" y="884"/>
                      <a:pt x="1220" y="821"/>
                    </a:cubicBezTo>
                    <a:cubicBezTo>
                      <a:pt x="1157" y="674"/>
                      <a:pt x="1031" y="463"/>
                      <a:pt x="841" y="316"/>
                    </a:cubicBezTo>
                    <a:cubicBezTo>
                      <a:pt x="673" y="148"/>
                      <a:pt x="463" y="43"/>
                      <a:pt x="295" y="22"/>
                    </a:cubicBezTo>
                    <a:cubicBezTo>
                      <a:pt x="211" y="1"/>
                      <a:pt x="169" y="1"/>
                      <a:pt x="10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56"/>
              <p:cNvSpPr/>
              <p:nvPr/>
            </p:nvSpPr>
            <p:spPr>
              <a:xfrm>
                <a:off x="1956525" y="1481550"/>
                <a:ext cx="36725" cy="10800"/>
              </a:xfrm>
              <a:custGeom>
                <a:avLst/>
                <a:gdLst/>
                <a:ahLst/>
                <a:cxnLst/>
                <a:rect l="l" t="t" r="r" b="b"/>
                <a:pathLst>
                  <a:path w="1469" h="432" extrusionOk="0">
                    <a:moveTo>
                      <a:pt x="542" y="0"/>
                    </a:moveTo>
                    <a:cubicBezTo>
                      <a:pt x="221" y="0"/>
                      <a:pt x="1" y="154"/>
                      <a:pt x="18" y="154"/>
                    </a:cubicBezTo>
                    <a:cubicBezTo>
                      <a:pt x="18" y="155"/>
                      <a:pt x="19" y="156"/>
                      <a:pt x="21" y="156"/>
                    </a:cubicBezTo>
                    <a:cubicBezTo>
                      <a:pt x="50" y="156"/>
                      <a:pt x="254" y="67"/>
                      <a:pt x="531" y="67"/>
                    </a:cubicBezTo>
                    <a:cubicBezTo>
                      <a:pt x="608" y="67"/>
                      <a:pt x="689" y="74"/>
                      <a:pt x="775" y="91"/>
                    </a:cubicBezTo>
                    <a:cubicBezTo>
                      <a:pt x="1167" y="169"/>
                      <a:pt x="1432" y="431"/>
                      <a:pt x="1465" y="431"/>
                    </a:cubicBezTo>
                    <a:cubicBezTo>
                      <a:pt x="1467" y="431"/>
                      <a:pt x="1468" y="430"/>
                      <a:pt x="1468" y="427"/>
                    </a:cubicBezTo>
                    <a:cubicBezTo>
                      <a:pt x="1468" y="427"/>
                      <a:pt x="1237" y="112"/>
                      <a:pt x="775" y="28"/>
                    </a:cubicBezTo>
                    <a:cubicBezTo>
                      <a:pt x="693" y="8"/>
                      <a:pt x="615" y="0"/>
                      <a:pt x="54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56"/>
              <p:cNvSpPr/>
              <p:nvPr/>
            </p:nvSpPr>
            <p:spPr>
              <a:xfrm>
                <a:off x="1583775" y="1553200"/>
                <a:ext cx="24725" cy="28400"/>
              </a:xfrm>
              <a:custGeom>
                <a:avLst/>
                <a:gdLst/>
                <a:ahLst/>
                <a:cxnLst/>
                <a:rect l="l" t="t" r="r" b="b"/>
                <a:pathLst>
                  <a:path w="989" h="1136" extrusionOk="0">
                    <a:moveTo>
                      <a:pt x="989" y="0"/>
                    </a:moveTo>
                    <a:cubicBezTo>
                      <a:pt x="988" y="0"/>
                      <a:pt x="925" y="42"/>
                      <a:pt x="778" y="84"/>
                    </a:cubicBezTo>
                    <a:cubicBezTo>
                      <a:pt x="652" y="168"/>
                      <a:pt x="505" y="273"/>
                      <a:pt x="337" y="442"/>
                    </a:cubicBezTo>
                    <a:cubicBezTo>
                      <a:pt x="211" y="589"/>
                      <a:pt x="105" y="778"/>
                      <a:pt x="63" y="904"/>
                    </a:cubicBezTo>
                    <a:cubicBezTo>
                      <a:pt x="0" y="1072"/>
                      <a:pt x="0" y="1135"/>
                      <a:pt x="0" y="1135"/>
                    </a:cubicBezTo>
                    <a:cubicBezTo>
                      <a:pt x="0" y="1135"/>
                      <a:pt x="84" y="778"/>
                      <a:pt x="358" y="463"/>
                    </a:cubicBezTo>
                    <a:cubicBezTo>
                      <a:pt x="652" y="147"/>
                      <a:pt x="989" y="42"/>
                      <a:pt x="98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56"/>
              <p:cNvSpPr/>
              <p:nvPr/>
            </p:nvSpPr>
            <p:spPr>
              <a:xfrm>
                <a:off x="1562750" y="1488550"/>
                <a:ext cx="34175" cy="23700"/>
              </a:xfrm>
              <a:custGeom>
                <a:avLst/>
                <a:gdLst/>
                <a:ahLst/>
                <a:cxnLst/>
                <a:rect l="l" t="t" r="r" b="b"/>
                <a:pathLst>
                  <a:path w="1367" h="948" extrusionOk="0">
                    <a:moveTo>
                      <a:pt x="1367" y="0"/>
                    </a:moveTo>
                    <a:cubicBezTo>
                      <a:pt x="1367" y="0"/>
                      <a:pt x="1283" y="0"/>
                      <a:pt x="1136" y="42"/>
                    </a:cubicBezTo>
                    <a:cubicBezTo>
                      <a:pt x="968" y="105"/>
                      <a:pt x="757" y="189"/>
                      <a:pt x="589" y="315"/>
                    </a:cubicBezTo>
                    <a:cubicBezTo>
                      <a:pt x="379" y="442"/>
                      <a:pt x="232" y="610"/>
                      <a:pt x="127" y="736"/>
                    </a:cubicBezTo>
                    <a:cubicBezTo>
                      <a:pt x="21" y="862"/>
                      <a:pt x="0" y="946"/>
                      <a:pt x="0" y="946"/>
                    </a:cubicBezTo>
                    <a:cubicBezTo>
                      <a:pt x="1" y="947"/>
                      <a:pt x="2" y="947"/>
                      <a:pt x="3" y="947"/>
                    </a:cubicBezTo>
                    <a:cubicBezTo>
                      <a:pt x="33" y="947"/>
                      <a:pt x="223" y="622"/>
                      <a:pt x="610" y="336"/>
                    </a:cubicBezTo>
                    <a:cubicBezTo>
                      <a:pt x="1010" y="84"/>
                      <a:pt x="1367" y="21"/>
                      <a:pt x="13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56"/>
              <p:cNvSpPr/>
              <p:nvPr/>
            </p:nvSpPr>
            <p:spPr>
              <a:xfrm>
                <a:off x="1381400" y="1915700"/>
                <a:ext cx="18425" cy="306100"/>
              </a:xfrm>
              <a:custGeom>
                <a:avLst/>
                <a:gdLst/>
                <a:ahLst/>
                <a:cxnLst/>
                <a:rect l="l" t="t" r="r" b="b"/>
                <a:pathLst>
                  <a:path w="737" h="12244" extrusionOk="0">
                    <a:moveTo>
                      <a:pt x="707" y="1"/>
                    </a:moveTo>
                    <a:cubicBezTo>
                      <a:pt x="703" y="1"/>
                      <a:pt x="699" y="3"/>
                      <a:pt x="695" y="7"/>
                    </a:cubicBezTo>
                    <a:cubicBezTo>
                      <a:pt x="695" y="7"/>
                      <a:pt x="653" y="49"/>
                      <a:pt x="653" y="91"/>
                    </a:cubicBezTo>
                    <a:cubicBezTo>
                      <a:pt x="632" y="175"/>
                      <a:pt x="611" y="280"/>
                      <a:pt x="590" y="448"/>
                    </a:cubicBezTo>
                    <a:cubicBezTo>
                      <a:pt x="527" y="764"/>
                      <a:pt x="485" y="1205"/>
                      <a:pt x="421" y="1752"/>
                    </a:cubicBezTo>
                    <a:cubicBezTo>
                      <a:pt x="316" y="2866"/>
                      <a:pt x="211" y="4401"/>
                      <a:pt x="127" y="6083"/>
                    </a:cubicBezTo>
                    <a:cubicBezTo>
                      <a:pt x="64" y="7765"/>
                      <a:pt x="1" y="9321"/>
                      <a:pt x="1" y="10435"/>
                    </a:cubicBezTo>
                    <a:lnTo>
                      <a:pt x="1" y="11738"/>
                    </a:lnTo>
                    <a:lnTo>
                      <a:pt x="1" y="12096"/>
                    </a:lnTo>
                    <a:cubicBezTo>
                      <a:pt x="22" y="12180"/>
                      <a:pt x="22" y="12243"/>
                      <a:pt x="22" y="12243"/>
                    </a:cubicBezTo>
                    <a:cubicBezTo>
                      <a:pt x="64" y="12243"/>
                      <a:pt x="64" y="12180"/>
                      <a:pt x="64" y="12096"/>
                    </a:cubicBezTo>
                    <a:cubicBezTo>
                      <a:pt x="85" y="12012"/>
                      <a:pt x="85" y="11865"/>
                      <a:pt x="85" y="11738"/>
                    </a:cubicBezTo>
                    <a:cubicBezTo>
                      <a:pt x="106" y="11402"/>
                      <a:pt x="106" y="10961"/>
                      <a:pt x="127" y="10435"/>
                    </a:cubicBezTo>
                    <a:cubicBezTo>
                      <a:pt x="190" y="9321"/>
                      <a:pt x="232" y="7765"/>
                      <a:pt x="316" y="6083"/>
                    </a:cubicBezTo>
                    <a:cubicBezTo>
                      <a:pt x="400" y="4380"/>
                      <a:pt x="485" y="2866"/>
                      <a:pt x="548" y="1752"/>
                    </a:cubicBezTo>
                    <a:cubicBezTo>
                      <a:pt x="611" y="1205"/>
                      <a:pt x="632" y="764"/>
                      <a:pt x="653" y="448"/>
                    </a:cubicBezTo>
                    <a:cubicBezTo>
                      <a:pt x="695" y="301"/>
                      <a:pt x="695" y="175"/>
                      <a:pt x="716" y="91"/>
                    </a:cubicBezTo>
                    <a:cubicBezTo>
                      <a:pt x="716" y="70"/>
                      <a:pt x="716" y="49"/>
                      <a:pt x="737" y="28"/>
                    </a:cubicBezTo>
                    <a:cubicBezTo>
                      <a:pt x="730" y="15"/>
                      <a:pt x="726" y="10"/>
                      <a:pt x="724" y="9"/>
                    </a:cubicBezTo>
                    <a:lnTo>
                      <a:pt x="724" y="9"/>
                    </a:lnTo>
                    <a:cubicBezTo>
                      <a:pt x="719" y="5"/>
                      <a:pt x="713" y="1"/>
                      <a:pt x="707"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56"/>
              <p:cNvSpPr/>
              <p:nvPr/>
            </p:nvSpPr>
            <p:spPr>
              <a:xfrm>
                <a:off x="1464975" y="537150"/>
                <a:ext cx="714325" cy="630200"/>
              </a:xfrm>
              <a:custGeom>
                <a:avLst/>
                <a:gdLst/>
                <a:ahLst/>
                <a:cxnLst/>
                <a:rect l="l" t="t" r="r" b="b"/>
                <a:pathLst>
                  <a:path w="28573" h="25208" extrusionOk="0">
                    <a:moveTo>
                      <a:pt x="12575" y="0"/>
                    </a:moveTo>
                    <a:cubicBezTo>
                      <a:pt x="11574" y="0"/>
                      <a:pt x="10582" y="205"/>
                      <a:pt x="9735" y="633"/>
                    </a:cubicBezTo>
                    <a:cubicBezTo>
                      <a:pt x="7885" y="1579"/>
                      <a:pt x="6687" y="2567"/>
                      <a:pt x="6434" y="4648"/>
                    </a:cubicBezTo>
                    <a:cubicBezTo>
                      <a:pt x="6146" y="4482"/>
                      <a:pt x="5824" y="4407"/>
                      <a:pt x="5483" y="4407"/>
                    </a:cubicBezTo>
                    <a:cubicBezTo>
                      <a:pt x="3835" y="4407"/>
                      <a:pt x="1752" y="6158"/>
                      <a:pt x="968" y="7865"/>
                    </a:cubicBezTo>
                    <a:cubicBezTo>
                      <a:pt x="1" y="9904"/>
                      <a:pt x="253" y="12028"/>
                      <a:pt x="779" y="14214"/>
                    </a:cubicBezTo>
                    <a:cubicBezTo>
                      <a:pt x="1725" y="17999"/>
                      <a:pt x="3407" y="21594"/>
                      <a:pt x="5719" y="24727"/>
                    </a:cubicBezTo>
                    <a:cubicBezTo>
                      <a:pt x="5891" y="24967"/>
                      <a:pt x="6133" y="25207"/>
                      <a:pt x="6387" y="25207"/>
                    </a:cubicBezTo>
                    <a:cubicBezTo>
                      <a:pt x="6445" y="25207"/>
                      <a:pt x="6503" y="25195"/>
                      <a:pt x="6560" y="25168"/>
                    </a:cubicBezTo>
                    <a:cubicBezTo>
                      <a:pt x="6771" y="25063"/>
                      <a:pt x="6855" y="24811"/>
                      <a:pt x="6876" y="24579"/>
                    </a:cubicBezTo>
                    <a:cubicBezTo>
                      <a:pt x="7191" y="22540"/>
                      <a:pt x="6960" y="20501"/>
                      <a:pt x="6771" y="18482"/>
                    </a:cubicBezTo>
                    <a:cubicBezTo>
                      <a:pt x="6581" y="16443"/>
                      <a:pt x="6518" y="14341"/>
                      <a:pt x="7170" y="12427"/>
                    </a:cubicBezTo>
                    <a:cubicBezTo>
                      <a:pt x="7801" y="10493"/>
                      <a:pt x="9315" y="8727"/>
                      <a:pt x="11312" y="8328"/>
                    </a:cubicBezTo>
                    <a:cubicBezTo>
                      <a:pt x="11611" y="8268"/>
                      <a:pt x="11912" y="8240"/>
                      <a:pt x="12214" y="8240"/>
                    </a:cubicBezTo>
                    <a:cubicBezTo>
                      <a:pt x="13398" y="8240"/>
                      <a:pt x="14583" y="8666"/>
                      <a:pt x="15622" y="9253"/>
                    </a:cubicBezTo>
                    <a:cubicBezTo>
                      <a:pt x="16946" y="9988"/>
                      <a:pt x="18103" y="10977"/>
                      <a:pt x="19343" y="11797"/>
                    </a:cubicBezTo>
                    <a:cubicBezTo>
                      <a:pt x="20605" y="12638"/>
                      <a:pt x="21992" y="13352"/>
                      <a:pt x="23485" y="13394"/>
                    </a:cubicBezTo>
                    <a:cubicBezTo>
                      <a:pt x="23547" y="13397"/>
                      <a:pt x="23610" y="13398"/>
                      <a:pt x="23673" y="13398"/>
                    </a:cubicBezTo>
                    <a:cubicBezTo>
                      <a:pt x="25113" y="13398"/>
                      <a:pt x="26644" y="12707"/>
                      <a:pt x="27248" y="11397"/>
                    </a:cubicBezTo>
                    <a:cubicBezTo>
                      <a:pt x="27879" y="10031"/>
                      <a:pt x="27164" y="8117"/>
                      <a:pt x="25693" y="7802"/>
                    </a:cubicBezTo>
                    <a:cubicBezTo>
                      <a:pt x="27038" y="7676"/>
                      <a:pt x="28216" y="6519"/>
                      <a:pt x="28384" y="5153"/>
                    </a:cubicBezTo>
                    <a:cubicBezTo>
                      <a:pt x="28573" y="3870"/>
                      <a:pt x="27648" y="2462"/>
                      <a:pt x="26323" y="2083"/>
                    </a:cubicBezTo>
                    <a:cubicBezTo>
                      <a:pt x="25991" y="1978"/>
                      <a:pt x="25657" y="1934"/>
                      <a:pt x="25321" y="1934"/>
                    </a:cubicBezTo>
                    <a:cubicBezTo>
                      <a:pt x="23673" y="1934"/>
                      <a:pt x="21985" y="2989"/>
                      <a:pt x="20292" y="2989"/>
                    </a:cubicBezTo>
                    <a:cubicBezTo>
                      <a:pt x="20060" y="2989"/>
                      <a:pt x="19828" y="2969"/>
                      <a:pt x="19596" y="2924"/>
                    </a:cubicBezTo>
                    <a:cubicBezTo>
                      <a:pt x="18229" y="2651"/>
                      <a:pt x="17199" y="1558"/>
                      <a:pt x="16000" y="864"/>
                    </a:cubicBezTo>
                    <a:cubicBezTo>
                      <a:pt x="15010" y="300"/>
                      <a:pt x="13787" y="0"/>
                      <a:pt x="125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56"/>
              <p:cNvSpPr/>
              <p:nvPr/>
            </p:nvSpPr>
            <p:spPr>
              <a:xfrm>
                <a:off x="1545925" y="609075"/>
                <a:ext cx="546650" cy="1047950"/>
              </a:xfrm>
              <a:custGeom>
                <a:avLst/>
                <a:gdLst/>
                <a:ahLst/>
                <a:cxnLst/>
                <a:rect l="l" t="t" r="r" b="b"/>
                <a:pathLst>
                  <a:path w="21866" h="41918" extrusionOk="0">
                    <a:moveTo>
                      <a:pt x="9729" y="0"/>
                    </a:moveTo>
                    <a:cubicBezTo>
                      <a:pt x="9619" y="0"/>
                      <a:pt x="9509" y="2"/>
                      <a:pt x="9398" y="5"/>
                    </a:cubicBezTo>
                    <a:lnTo>
                      <a:pt x="8852" y="47"/>
                    </a:lnTo>
                    <a:cubicBezTo>
                      <a:pt x="2860" y="594"/>
                      <a:pt x="1" y="5997"/>
                      <a:pt x="736" y="11968"/>
                    </a:cubicBezTo>
                    <a:lnTo>
                      <a:pt x="2124" y="35200"/>
                    </a:lnTo>
                    <a:cubicBezTo>
                      <a:pt x="2348" y="38981"/>
                      <a:pt x="5480" y="41917"/>
                      <a:pt x="9223" y="41917"/>
                    </a:cubicBezTo>
                    <a:cubicBezTo>
                      <a:pt x="9351" y="41917"/>
                      <a:pt x="9479" y="41914"/>
                      <a:pt x="9609" y="41907"/>
                    </a:cubicBezTo>
                    <a:cubicBezTo>
                      <a:pt x="13519" y="41697"/>
                      <a:pt x="16526" y="38354"/>
                      <a:pt x="16337" y="34443"/>
                    </a:cubicBezTo>
                    <a:lnTo>
                      <a:pt x="16126" y="30070"/>
                    </a:lnTo>
                    <a:cubicBezTo>
                      <a:pt x="16126" y="30070"/>
                      <a:pt x="21866" y="28977"/>
                      <a:pt x="21719" y="23216"/>
                    </a:cubicBezTo>
                    <a:cubicBezTo>
                      <a:pt x="21677" y="20441"/>
                      <a:pt x="21067" y="14701"/>
                      <a:pt x="20457" y="9529"/>
                    </a:cubicBezTo>
                    <a:cubicBezTo>
                      <a:pt x="19818" y="4068"/>
                      <a:pt x="15179" y="0"/>
                      <a:pt x="9729" y="0"/>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56"/>
              <p:cNvSpPr/>
              <p:nvPr/>
            </p:nvSpPr>
            <p:spPr>
              <a:xfrm>
                <a:off x="1759325" y="1315075"/>
                <a:ext cx="190825" cy="86350"/>
              </a:xfrm>
              <a:custGeom>
                <a:avLst/>
                <a:gdLst/>
                <a:ahLst/>
                <a:cxnLst/>
                <a:rect l="l" t="t" r="r" b="b"/>
                <a:pathLst>
                  <a:path w="7633" h="3454" extrusionOk="0">
                    <a:moveTo>
                      <a:pt x="1" y="1"/>
                    </a:moveTo>
                    <a:lnTo>
                      <a:pt x="1" y="1"/>
                    </a:lnTo>
                    <a:cubicBezTo>
                      <a:pt x="1" y="1"/>
                      <a:pt x="1612" y="3453"/>
                      <a:pt x="6296" y="3453"/>
                    </a:cubicBezTo>
                    <a:cubicBezTo>
                      <a:pt x="6716" y="3453"/>
                      <a:pt x="7161" y="3425"/>
                      <a:pt x="7632" y="3365"/>
                    </a:cubicBezTo>
                    <a:lnTo>
                      <a:pt x="7590" y="1872"/>
                    </a:lnTo>
                    <a:cubicBezTo>
                      <a:pt x="7590" y="1872"/>
                      <a:pt x="7328" y="1902"/>
                      <a:pt x="6868" y="1902"/>
                    </a:cubicBezTo>
                    <a:cubicBezTo>
                      <a:pt x="5615" y="1902"/>
                      <a:pt x="2892" y="1677"/>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56"/>
              <p:cNvSpPr/>
              <p:nvPr/>
            </p:nvSpPr>
            <p:spPr>
              <a:xfrm>
                <a:off x="1967475" y="927150"/>
                <a:ext cx="42075" cy="39675"/>
              </a:xfrm>
              <a:custGeom>
                <a:avLst/>
                <a:gdLst/>
                <a:ahLst/>
                <a:cxnLst/>
                <a:rect l="l" t="t" r="r" b="b"/>
                <a:pathLst>
                  <a:path w="1683" h="1587" extrusionOk="0">
                    <a:moveTo>
                      <a:pt x="841" y="1"/>
                    </a:moveTo>
                    <a:cubicBezTo>
                      <a:pt x="827" y="1"/>
                      <a:pt x="813" y="1"/>
                      <a:pt x="799" y="2"/>
                    </a:cubicBezTo>
                    <a:cubicBezTo>
                      <a:pt x="337" y="65"/>
                      <a:pt x="0" y="422"/>
                      <a:pt x="21" y="864"/>
                    </a:cubicBezTo>
                    <a:cubicBezTo>
                      <a:pt x="60" y="1270"/>
                      <a:pt x="382" y="1586"/>
                      <a:pt x="793" y="1586"/>
                    </a:cubicBezTo>
                    <a:cubicBezTo>
                      <a:pt x="829" y="1586"/>
                      <a:pt x="867" y="1584"/>
                      <a:pt x="904" y="1579"/>
                    </a:cubicBezTo>
                    <a:cubicBezTo>
                      <a:pt x="1346" y="1537"/>
                      <a:pt x="1682" y="1158"/>
                      <a:pt x="1661" y="717"/>
                    </a:cubicBezTo>
                    <a:cubicBezTo>
                      <a:pt x="1641" y="310"/>
                      <a:pt x="1265" y="1"/>
                      <a:pt x="841"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56"/>
              <p:cNvSpPr/>
              <p:nvPr/>
            </p:nvSpPr>
            <p:spPr>
              <a:xfrm>
                <a:off x="1946450" y="899175"/>
                <a:ext cx="84125" cy="23175"/>
              </a:xfrm>
              <a:custGeom>
                <a:avLst/>
                <a:gdLst/>
                <a:ahLst/>
                <a:cxnLst/>
                <a:rect l="l" t="t" r="r" b="b"/>
                <a:pathLst>
                  <a:path w="3365" h="927" extrusionOk="0">
                    <a:moveTo>
                      <a:pt x="1815" y="1"/>
                    </a:moveTo>
                    <a:cubicBezTo>
                      <a:pt x="1764" y="1"/>
                      <a:pt x="1713" y="3"/>
                      <a:pt x="1661" y="7"/>
                    </a:cubicBezTo>
                    <a:cubicBezTo>
                      <a:pt x="1114" y="28"/>
                      <a:pt x="631" y="238"/>
                      <a:pt x="379" y="448"/>
                    </a:cubicBezTo>
                    <a:cubicBezTo>
                      <a:pt x="105" y="679"/>
                      <a:pt x="0" y="869"/>
                      <a:pt x="63" y="911"/>
                    </a:cubicBezTo>
                    <a:cubicBezTo>
                      <a:pt x="72" y="921"/>
                      <a:pt x="86" y="926"/>
                      <a:pt x="106" y="926"/>
                    </a:cubicBezTo>
                    <a:cubicBezTo>
                      <a:pt x="282" y="926"/>
                      <a:pt x="889" y="551"/>
                      <a:pt x="1682" y="532"/>
                    </a:cubicBezTo>
                    <a:cubicBezTo>
                      <a:pt x="1741" y="528"/>
                      <a:pt x="1800" y="526"/>
                      <a:pt x="1857" y="526"/>
                    </a:cubicBezTo>
                    <a:cubicBezTo>
                      <a:pt x="2559" y="526"/>
                      <a:pt x="3088" y="822"/>
                      <a:pt x="3255" y="822"/>
                    </a:cubicBezTo>
                    <a:cubicBezTo>
                      <a:pt x="3276" y="822"/>
                      <a:pt x="3292" y="817"/>
                      <a:pt x="3301" y="806"/>
                    </a:cubicBezTo>
                    <a:cubicBezTo>
                      <a:pt x="3364" y="764"/>
                      <a:pt x="3259" y="553"/>
                      <a:pt x="2944" y="364"/>
                    </a:cubicBezTo>
                    <a:cubicBezTo>
                      <a:pt x="2696" y="174"/>
                      <a:pt x="2294" y="1"/>
                      <a:pt x="1815"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56"/>
              <p:cNvSpPr/>
              <p:nvPr/>
            </p:nvSpPr>
            <p:spPr>
              <a:xfrm>
                <a:off x="1749875" y="942850"/>
                <a:ext cx="42075" cy="39750"/>
              </a:xfrm>
              <a:custGeom>
                <a:avLst/>
                <a:gdLst/>
                <a:ahLst/>
                <a:cxnLst/>
                <a:rect l="l" t="t" r="r" b="b"/>
                <a:pathLst>
                  <a:path w="1683" h="1590" extrusionOk="0">
                    <a:moveTo>
                      <a:pt x="878" y="1"/>
                    </a:moveTo>
                    <a:cubicBezTo>
                      <a:pt x="852" y="1"/>
                      <a:pt x="825" y="2"/>
                      <a:pt x="799" y="5"/>
                    </a:cubicBezTo>
                    <a:cubicBezTo>
                      <a:pt x="336" y="68"/>
                      <a:pt x="0" y="425"/>
                      <a:pt x="21" y="888"/>
                    </a:cubicBezTo>
                    <a:cubicBezTo>
                      <a:pt x="60" y="1274"/>
                      <a:pt x="400" y="1589"/>
                      <a:pt x="797" y="1589"/>
                    </a:cubicBezTo>
                    <a:cubicBezTo>
                      <a:pt x="832" y="1589"/>
                      <a:pt x="868" y="1587"/>
                      <a:pt x="904" y="1582"/>
                    </a:cubicBezTo>
                    <a:cubicBezTo>
                      <a:pt x="1346" y="1539"/>
                      <a:pt x="1682" y="1161"/>
                      <a:pt x="1661" y="720"/>
                    </a:cubicBezTo>
                    <a:cubicBezTo>
                      <a:pt x="1641" y="304"/>
                      <a:pt x="1287" y="1"/>
                      <a:pt x="878"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56"/>
              <p:cNvSpPr/>
              <p:nvPr/>
            </p:nvSpPr>
            <p:spPr>
              <a:xfrm>
                <a:off x="1728850" y="911375"/>
                <a:ext cx="83575" cy="23050"/>
              </a:xfrm>
              <a:custGeom>
                <a:avLst/>
                <a:gdLst/>
                <a:ahLst/>
                <a:cxnLst/>
                <a:rect l="l" t="t" r="r" b="b"/>
                <a:pathLst>
                  <a:path w="3343" h="922" extrusionOk="0">
                    <a:moveTo>
                      <a:pt x="1744" y="1"/>
                    </a:moveTo>
                    <a:cubicBezTo>
                      <a:pt x="1717" y="1"/>
                      <a:pt x="1689" y="1"/>
                      <a:pt x="1661" y="2"/>
                    </a:cubicBezTo>
                    <a:cubicBezTo>
                      <a:pt x="1114" y="44"/>
                      <a:pt x="631" y="255"/>
                      <a:pt x="379" y="465"/>
                    </a:cubicBezTo>
                    <a:cubicBezTo>
                      <a:pt x="105" y="675"/>
                      <a:pt x="0" y="843"/>
                      <a:pt x="63" y="906"/>
                    </a:cubicBezTo>
                    <a:cubicBezTo>
                      <a:pt x="73" y="917"/>
                      <a:pt x="89" y="921"/>
                      <a:pt x="109" y="921"/>
                    </a:cubicBezTo>
                    <a:cubicBezTo>
                      <a:pt x="294" y="921"/>
                      <a:pt x="885" y="526"/>
                      <a:pt x="1682" y="507"/>
                    </a:cubicBezTo>
                    <a:cubicBezTo>
                      <a:pt x="1723" y="505"/>
                      <a:pt x="1764" y="504"/>
                      <a:pt x="1804" y="504"/>
                    </a:cubicBezTo>
                    <a:cubicBezTo>
                      <a:pt x="2549" y="504"/>
                      <a:pt x="3089" y="817"/>
                      <a:pt x="3270" y="817"/>
                    </a:cubicBezTo>
                    <a:cubicBezTo>
                      <a:pt x="3293" y="817"/>
                      <a:pt x="3311" y="812"/>
                      <a:pt x="3322" y="801"/>
                    </a:cubicBezTo>
                    <a:cubicBezTo>
                      <a:pt x="3343" y="738"/>
                      <a:pt x="3259" y="528"/>
                      <a:pt x="2943" y="381"/>
                    </a:cubicBezTo>
                    <a:cubicBezTo>
                      <a:pt x="2704" y="181"/>
                      <a:pt x="2257" y="1"/>
                      <a:pt x="1744"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56"/>
              <p:cNvSpPr/>
              <p:nvPr/>
            </p:nvSpPr>
            <p:spPr>
              <a:xfrm>
                <a:off x="1878125" y="908250"/>
                <a:ext cx="77800" cy="184575"/>
              </a:xfrm>
              <a:custGeom>
                <a:avLst/>
                <a:gdLst/>
                <a:ahLst/>
                <a:cxnLst/>
                <a:rect l="l" t="t" r="r" b="b"/>
                <a:pathLst>
                  <a:path w="3112" h="7383" extrusionOk="0">
                    <a:moveTo>
                      <a:pt x="109" y="0"/>
                    </a:moveTo>
                    <a:cubicBezTo>
                      <a:pt x="107" y="0"/>
                      <a:pt x="106" y="1"/>
                      <a:pt x="105" y="1"/>
                    </a:cubicBezTo>
                    <a:cubicBezTo>
                      <a:pt x="0" y="22"/>
                      <a:pt x="736" y="2019"/>
                      <a:pt x="1766" y="4437"/>
                    </a:cubicBezTo>
                    <a:cubicBezTo>
                      <a:pt x="2018" y="5047"/>
                      <a:pt x="2271" y="5594"/>
                      <a:pt x="2502" y="6161"/>
                    </a:cubicBezTo>
                    <a:cubicBezTo>
                      <a:pt x="2628" y="6414"/>
                      <a:pt x="2733" y="6645"/>
                      <a:pt x="2691" y="6813"/>
                    </a:cubicBezTo>
                    <a:cubicBezTo>
                      <a:pt x="2649" y="6960"/>
                      <a:pt x="2439" y="7023"/>
                      <a:pt x="2208" y="7044"/>
                    </a:cubicBezTo>
                    <a:cubicBezTo>
                      <a:pt x="1346" y="7212"/>
                      <a:pt x="799" y="7318"/>
                      <a:pt x="799" y="7360"/>
                    </a:cubicBezTo>
                    <a:cubicBezTo>
                      <a:pt x="799" y="7376"/>
                      <a:pt x="879" y="7383"/>
                      <a:pt x="1026" y="7383"/>
                    </a:cubicBezTo>
                    <a:cubicBezTo>
                      <a:pt x="1266" y="7383"/>
                      <a:pt x="1683" y="7365"/>
                      <a:pt x="2229" y="7339"/>
                    </a:cubicBezTo>
                    <a:cubicBezTo>
                      <a:pt x="2376" y="7318"/>
                      <a:pt x="2502" y="7318"/>
                      <a:pt x="2628" y="7254"/>
                    </a:cubicBezTo>
                    <a:cubicBezTo>
                      <a:pt x="2796" y="7212"/>
                      <a:pt x="2943" y="7107"/>
                      <a:pt x="3006" y="6918"/>
                    </a:cubicBezTo>
                    <a:cubicBezTo>
                      <a:pt x="3112" y="6582"/>
                      <a:pt x="2943" y="6287"/>
                      <a:pt x="2838" y="6014"/>
                    </a:cubicBezTo>
                    <a:cubicBezTo>
                      <a:pt x="2607" y="5467"/>
                      <a:pt x="2376" y="4921"/>
                      <a:pt x="2123" y="4311"/>
                    </a:cubicBezTo>
                    <a:cubicBezTo>
                      <a:pt x="1125" y="1919"/>
                      <a:pt x="230"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56"/>
              <p:cNvSpPr/>
              <p:nvPr/>
            </p:nvSpPr>
            <p:spPr>
              <a:xfrm>
                <a:off x="1828700" y="1110100"/>
                <a:ext cx="77825" cy="61575"/>
              </a:xfrm>
              <a:custGeom>
                <a:avLst/>
                <a:gdLst/>
                <a:ahLst/>
                <a:cxnLst/>
                <a:rect l="l" t="t" r="r" b="b"/>
                <a:pathLst>
                  <a:path w="3113" h="2463" extrusionOk="0">
                    <a:moveTo>
                      <a:pt x="173" y="0"/>
                    </a:moveTo>
                    <a:cubicBezTo>
                      <a:pt x="172" y="0"/>
                      <a:pt x="170" y="0"/>
                      <a:pt x="169" y="0"/>
                    </a:cubicBezTo>
                    <a:cubicBezTo>
                      <a:pt x="106" y="0"/>
                      <a:pt x="1" y="232"/>
                      <a:pt x="64" y="652"/>
                    </a:cubicBezTo>
                    <a:cubicBezTo>
                      <a:pt x="85" y="1052"/>
                      <a:pt x="316" y="1598"/>
                      <a:pt x="842" y="1998"/>
                    </a:cubicBezTo>
                    <a:cubicBezTo>
                      <a:pt x="1325" y="2346"/>
                      <a:pt x="1898" y="2463"/>
                      <a:pt x="2314" y="2463"/>
                    </a:cubicBezTo>
                    <a:cubicBezTo>
                      <a:pt x="2350" y="2463"/>
                      <a:pt x="2385" y="2462"/>
                      <a:pt x="2419" y="2460"/>
                    </a:cubicBezTo>
                    <a:cubicBezTo>
                      <a:pt x="2881" y="2439"/>
                      <a:pt x="3112" y="2313"/>
                      <a:pt x="3091" y="2250"/>
                    </a:cubicBezTo>
                    <a:cubicBezTo>
                      <a:pt x="3049" y="2103"/>
                      <a:pt x="2040" y="2250"/>
                      <a:pt x="1199" y="1598"/>
                    </a:cubicBezTo>
                    <a:cubicBezTo>
                      <a:pt x="367" y="954"/>
                      <a:pt x="296"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56"/>
              <p:cNvSpPr/>
              <p:nvPr/>
            </p:nvSpPr>
            <p:spPr>
              <a:xfrm>
                <a:off x="1707825" y="802300"/>
                <a:ext cx="102500" cy="31475"/>
              </a:xfrm>
              <a:custGeom>
                <a:avLst/>
                <a:gdLst/>
                <a:ahLst/>
                <a:cxnLst/>
                <a:rect l="l" t="t" r="r" b="b"/>
                <a:pathLst>
                  <a:path w="4100" h="1259" extrusionOk="0">
                    <a:moveTo>
                      <a:pt x="2445" y="0"/>
                    </a:moveTo>
                    <a:cubicBezTo>
                      <a:pt x="2282" y="0"/>
                      <a:pt x="2110" y="11"/>
                      <a:pt x="1934" y="34"/>
                    </a:cubicBezTo>
                    <a:cubicBezTo>
                      <a:pt x="1325" y="139"/>
                      <a:pt x="778" y="371"/>
                      <a:pt x="463" y="623"/>
                    </a:cubicBezTo>
                    <a:cubicBezTo>
                      <a:pt x="147" y="854"/>
                      <a:pt x="0" y="1085"/>
                      <a:pt x="63" y="1191"/>
                    </a:cubicBezTo>
                    <a:cubicBezTo>
                      <a:pt x="97" y="1239"/>
                      <a:pt x="166" y="1258"/>
                      <a:pt x="264" y="1258"/>
                    </a:cubicBezTo>
                    <a:cubicBezTo>
                      <a:pt x="597" y="1258"/>
                      <a:pt x="1270" y="1036"/>
                      <a:pt x="2082" y="938"/>
                    </a:cubicBezTo>
                    <a:cubicBezTo>
                      <a:pt x="3112" y="770"/>
                      <a:pt x="3995" y="854"/>
                      <a:pt x="4079" y="623"/>
                    </a:cubicBezTo>
                    <a:cubicBezTo>
                      <a:pt x="4100" y="476"/>
                      <a:pt x="3932" y="308"/>
                      <a:pt x="3511" y="160"/>
                    </a:cubicBezTo>
                    <a:cubicBezTo>
                      <a:pt x="3238" y="69"/>
                      <a:pt x="2867" y="0"/>
                      <a:pt x="2445"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56"/>
              <p:cNvSpPr/>
              <p:nvPr/>
            </p:nvSpPr>
            <p:spPr>
              <a:xfrm>
                <a:off x="1941700" y="833625"/>
                <a:ext cx="78350" cy="24050"/>
              </a:xfrm>
              <a:custGeom>
                <a:avLst/>
                <a:gdLst/>
                <a:ahLst/>
                <a:cxnLst/>
                <a:rect l="l" t="t" r="r" b="b"/>
                <a:pathLst>
                  <a:path w="3134" h="962" extrusionOk="0">
                    <a:moveTo>
                      <a:pt x="1578" y="1"/>
                    </a:moveTo>
                    <a:cubicBezTo>
                      <a:pt x="1094" y="1"/>
                      <a:pt x="632" y="148"/>
                      <a:pt x="379" y="358"/>
                    </a:cubicBezTo>
                    <a:cubicBezTo>
                      <a:pt x="106" y="547"/>
                      <a:pt x="1" y="758"/>
                      <a:pt x="85" y="863"/>
                    </a:cubicBezTo>
                    <a:cubicBezTo>
                      <a:pt x="145" y="938"/>
                      <a:pt x="259" y="962"/>
                      <a:pt x="414" y="962"/>
                    </a:cubicBezTo>
                    <a:cubicBezTo>
                      <a:pt x="693" y="962"/>
                      <a:pt x="1105" y="884"/>
                      <a:pt x="1578" y="884"/>
                    </a:cubicBezTo>
                    <a:cubicBezTo>
                      <a:pt x="2051" y="884"/>
                      <a:pt x="2472" y="962"/>
                      <a:pt x="2757" y="962"/>
                    </a:cubicBezTo>
                    <a:cubicBezTo>
                      <a:pt x="2915" y="962"/>
                      <a:pt x="3031" y="938"/>
                      <a:pt x="3092" y="863"/>
                    </a:cubicBezTo>
                    <a:cubicBezTo>
                      <a:pt x="3134" y="779"/>
                      <a:pt x="3049" y="568"/>
                      <a:pt x="2797" y="358"/>
                    </a:cubicBezTo>
                    <a:cubicBezTo>
                      <a:pt x="2524" y="148"/>
                      <a:pt x="2082" y="1"/>
                      <a:pt x="1578"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56"/>
              <p:cNvSpPr/>
              <p:nvPr/>
            </p:nvSpPr>
            <p:spPr>
              <a:xfrm>
                <a:off x="1482400" y="1011450"/>
                <a:ext cx="108225" cy="150700"/>
              </a:xfrm>
              <a:custGeom>
                <a:avLst/>
                <a:gdLst/>
                <a:ahLst/>
                <a:cxnLst/>
                <a:rect l="l" t="t" r="r" b="b"/>
                <a:pathLst>
                  <a:path w="4329" h="6028" extrusionOk="0">
                    <a:moveTo>
                      <a:pt x="2782" y="1"/>
                    </a:moveTo>
                    <a:cubicBezTo>
                      <a:pt x="1620" y="1"/>
                      <a:pt x="0" y="461"/>
                      <a:pt x="166" y="3042"/>
                    </a:cubicBezTo>
                    <a:cubicBezTo>
                      <a:pt x="338" y="5532"/>
                      <a:pt x="1944" y="6028"/>
                      <a:pt x="3110" y="6028"/>
                    </a:cubicBezTo>
                    <a:cubicBezTo>
                      <a:pt x="3796" y="6028"/>
                      <a:pt x="4329" y="5857"/>
                      <a:pt x="4329" y="5818"/>
                    </a:cubicBezTo>
                    <a:cubicBezTo>
                      <a:pt x="4329" y="5670"/>
                      <a:pt x="3908" y="141"/>
                      <a:pt x="3908" y="141"/>
                    </a:cubicBezTo>
                    <a:cubicBezTo>
                      <a:pt x="3872" y="127"/>
                      <a:pt x="3390" y="1"/>
                      <a:pt x="2782" y="1"/>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56"/>
              <p:cNvSpPr/>
              <p:nvPr/>
            </p:nvSpPr>
            <p:spPr>
              <a:xfrm>
                <a:off x="1509125" y="1044200"/>
                <a:ext cx="48925" cy="85125"/>
              </a:xfrm>
              <a:custGeom>
                <a:avLst/>
                <a:gdLst/>
                <a:ahLst/>
                <a:cxnLst/>
                <a:rect l="l" t="t" r="r" b="b"/>
                <a:pathLst>
                  <a:path w="1957" h="3405" extrusionOk="0">
                    <a:moveTo>
                      <a:pt x="996" y="1"/>
                    </a:moveTo>
                    <a:cubicBezTo>
                      <a:pt x="961" y="1"/>
                      <a:pt x="924" y="3"/>
                      <a:pt x="884" y="8"/>
                    </a:cubicBezTo>
                    <a:cubicBezTo>
                      <a:pt x="590" y="50"/>
                      <a:pt x="337" y="345"/>
                      <a:pt x="211" y="660"/>
                    </a:cubicBezTo>
                    <a:cubicBezTo>
                      <a:pt x="64" y="976"/>
                      <a:pt x="1" y="1375"/>
                      <a:pt x="43" y="1774"/>
                    </a:cubicBezTo>
                    <a:cubicBezTo>
                      <a:pt x="127" y="2552"/>
                      <a:pt x="569" y="3267"/>
                      <a:pt x="1157" y="3393"/>
                    </a:cubicBezTo>
                    <a:cubicBezTo>
                      <a:pt x="1206" y="3401"/>
                      <a:pt x="1254" y="3404"/>
                      <a:pt x="1299" y="3404"/>
                    </a:cubicBezTo>
                    <a:cubicBezTo>
                      <a:pt x="1504" y="3404"/>
                      <a:pt x="1667" y="3332"/>
                      <a:pt x="1788" y="3246"/>
                    </a:cubicBezTo>
                    <a:cubicBezTo>
                      <a:pt x="1935" y="3162"/>
                      <a:pt x="1956" y="3078"/>
                      <a:pt x="1935" y="3078"/>
                    </a:cubicBezTo>
                    <a:cubicBezTo>
                      <a:pt x="1914" y="3078"/>
                      <a:pt x="1893" y="3141"/>
                      <a:pt x="1746" y="3183"/>
                    </a:cubicBezTo>
                    <a:cubicBezTo>
                      <a:pt x="1670" y="3229"/>
                      <a:pt x="1562" y="3263"/>
                      <a:pt x="1428" y="3263"/>
                    </a:cubicBezTo>
                    <a:cubicBezTo>
                      <a:pt x="1377" y="3263"/>
                      <a:pt x="1321" y="3258"/>
                      <a:pt x="1262" y="3246"/>
                    </a:cubicBezTo>
                    <a:cubicBezTo>
                      <a:pt x="842" y="3099"/>
                      <a:pt x="442" y="2468"/>
                      <a:pt x="358" y="1774"/>
                    </a:cubicBezTo>
                    <a:cubicBezTo>
                      <a:pt x="337" y="1396"/>
                      <a:pt x="379" y="1060"/>
                      <a:pt x="484" y="765"/>
                    </a:cubicBezTo>
                    <a:cubicBezTo>
                      <a:pt x="590" y="471"/>
                      <a:pt x="758" y="261"/>
                      <a:pt x="968" y="219"/>
                    </a:cubicBezTo>
                    <a:cubicBezTo>
                      <a:pt x="1012" y="205"/>
                      <a:pt x="1053" y="200"/>
                      <a:pt x="1092" y="200"/>
                    </a:cubicBezTo>
                    <a:cubicBezTo>
                      <a:pt x="1236" y="200"/>
                      <a:pt x="1339" y="283"/>
                      <a:pt x="1389" y="366"/>
                    </a:cubicBezTo>
                    <a:cubicBezTo>
                      <a:pt x="1431" y="471"/>
                      <a:pt x="1431" y="555"/>
                      <a:pt x="1431" y="555"/>
                    </a:cubicBezTo>
                    <a:cubicBezTo>
                      <a:pt x="1431" y="555"/>
                      <a:pt x="1515" y="471"/>
                      <a:pt x="1473" y="324"/>
                    </a:cubicBezTo>
                    <a:cubicBezTo>
                      <a:pt x="1431" y="240"/>
                      <a:pt x="1389" y="156"/>
                      <a:pt x="1283" y="92"/>
                    </a:cubicBezTo>
                    <a:cubicBezTo>
                      <a:pt x="1203" y="28"/>
                      <a:pt x="1111" y="1"/>
                      <a:pt x="9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56"/>
              <p:cNvSpPr/>
              <p:nvPr/>
            </p:nvSpPr>
            <p:spPr>
              <a:xfrm>
                <a:off x="1541200" y="585500"/>
                <a:ext cx="546125" cy="452300"/>
              </a:xfrm>
              <a:custGeom>
                <a:avLst/>
                <a:gdLst/>
                <a:ahLst/>
                <a:cxnLst/>
                <a:rect l="l" t="t" r="r" b="b"/>
                <a:pathLst>
                  <a:path w="21845" h="18092" extrusionOk="0">
                    <a:moveTo>
                      <a:pt x="10626" y="1"/>
                    </a:moveTo>
                    <a:cubicBezTo>
                      <a:pt x="10567" y="1"/>
                      <a:pt x="10508" y="1"/>
                      <a:pt x="10449" y="2"/>
                    </a:cubicBezTo>
                    <a:cubicBezTo>
                      <a:pt x="7779" y="65"/>
                      <a:pt x="5088" y="1116"/>
                      <a:pt x="3238" y="3030"/>
                    </a:cubicBezTo>
                    <a:cubicBezTo>
                      <a:pt x="1724" y="4564"/>
                      <a:pt x="778" y="6604"/>
                      <a:pt x="400" y="8706"/>
                    </a:cubicBezTo>
                    <a:cubicBezTo>
                      <a:pt x="0" y="10809"/>
                      <a:pt x="127" y="12995"/>
                      <a:pt x="568" y="15098"/>
                    </a:cubicBezTo>
                    <a:cubicBezTo>
                      <a:pt x="757" y="16023"/>
                      <a:pt x="1052" y="16969"/>
                      <a:pt x="1724" y="17621"/>
                    </a:cubicBezTo>
                    <a:cubicBezTo>
                      <a:pt x="2000" y="17897"/>
                      <a:pt x="2403" y="18091"/>
                      <a:pt x="2772" y="18091"/>
                    </a:cubicBezTo>
                    <a:cubicBezTo>
                      <a:pt x="2966" y="18091"/>
                      <a:pt x="3149" y="18038"/>
                      <a:pt x="3301" y="17915"/>
                    </a:cubicBezTo>
                    <a:cubicBezTo>
                      <a:pt x="3575" y="17705"/>
                      <a:pt x="3638" y="17326"/>
                      <a:pt x="3722" y="16990"/>
                    </a:cubicBezTo>
                    <a:cubicBezTo>
                      <a:pt x="4394" y="13920"/>
                      <a:pt x="5025" y="10619"/>
                      <a:pt x="3806" y="7739"/>
                    </a:cubicBezTo>
                    <a:cubicBezTo>
                      <a:pt x="4521" y="6709"/>
                      <a:pt x="5383" y="5763"/>
                      <a:pt x="6434" y="5132"/>
                    </a:cubicBezTo>
                    <a:cubicBezTo>
                      <a:pt x="7211" y="4675"/>
                      <a:pt x="8109" y="4395"/>
                      <a:pt x="9000" y="4395"/>
                    </a:cubicBezTo>
                    <a:cubicBezTo>
                      <a:pt x="9339" y="4395"/>
                      <a:pt x="9678" y="4435"/>
                      <a:pt x="10008" y="4522"/>
                    </a:cubicBezTo>
                    <a:cubicBezTo>
                      <a:pt x="11795" y="5006"/>
                      <a:pt x="12930" y="6688"/>
                      <a:pt x="14381" y="7823"/>
                    </a:cubicBezTo>
                    <a:cubicBezTo>
                      <a:pt x="15827" y="8959"/>
                      <a:pt x="17666" y="9567"/>
                      <a:pt x="19514" y="9567"/>
                    </a:cubicBezTo>
                    <a:cubicBezTo>
                      <a:pt x="20299" y="9567"/>
                      <a:pt x="21086" y="9458"/>
                      <a:pt x="21845" y="9232"/>
                    </a:cubicBezTo>
                    <a:lnTo>
                      <a:pt x="20520" y="5111"/>
                    </a:lnTo>
                    <a:cubicBezTo>
                      <a:pt x="19974" y="3976"/>
                      <a:pt x="19027" y="3114"/>
                      <a:pt x="17997" y="2399"/>
                    </a:cubicBezTo>
                    <a:cubicBezTo>
                      <a:pt x="15838" y="918"/>
                      <a:pt x="13256" y="1"/>
                      <a:pt x="10626"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56"/>
              <p:cNvSpPr/>
              <p:nvPr/>
            </p:nvSpPr>
            <p:spPr>
              <a:xfrm>
                <a:off x="1642125" y="593300"/>
                <a:ext cx="524575" cy="112100"/>
              </a:xfrm>
              <a:custGeom>
                <a:avLst/>
                <a:gdLst/>
                <a:ahLst/>
                <a:cxnLst/>
                <a:rect l="l" t="t" r="r" b="b"/>
                <a:pathLst>
                  <a:path w="20983" h="4484" extrusionOk="0">
                    <a:moveTo>
                      <a:pt x="17789" y="389"/>
                    </a:moveTo>
                    <a:cubicBezTo>
                      <a:pt x="18052" y="389"/>
                      <a:pt x="18318" y="470"/>
                      <a:pt x="18523" y="636"/>
                    </a:cubicBezTo>
                    <a:cubicBezTo>
                      <a:pt x="18880" y="931"/>
                      <a:pt x="19048" y="1414"/>
                      <a:pt x="19090" y="1877"/>
                    </a:cubicBezTo>
                    <a:cubicBezTo>
                      <a:pt x="19104" y="2203"/>
                      <a:pt x="19013" y="2529"/>
                      <a:pt x="18849" y="2823"/>
                    </a:cubicBezTo>
                    <a:lnTo>
                      <a:pt x="18849" y="2823"/>
                    </a:lnTo>
                    <a:cubicBezTo>
                      <a:pt x="18588" y="2822"/>
                      <a:pt x="18311" y="2817"/>
                      <a:pt x="18018" y="2781"/>
                    </a:cubicBezTo>
                    <a:cubicBezTo>
                      <a:pt x="17682" y="2718"/>
                      <a:pt x="17345" y="2591"/>
                      <a:pt x="17051" y="2360"/>
                    </a:cubicBezTo>
                    <a:cubicBezTo>
                      <a:pt x="16778" y="2150"/>
                      <a:pt x="16567" y="1772"/>
                      <a:pt x="16588" y="1372"/>
                    </a:cubicBezTo>
                    <a:cubicBezTo>
                      <a:pt x="16588" y="994"/>
                      <a:pt x="16904" y="636"/>
                      <a:pt x="17303" y="489"/>
                    </a:cubicBezTo>
                    <a:cubicBezTo>
                      <a:pt x="17452" y="423"/>
                      <a:pt x="17619" y="389"/>
                      <a:pt x="17789" y="389"/>
                    </a:cubicBezTo>
                    <a:close/>
                    <a:moveTo>
                      <a:pt x="5722" y="0"/>
                    </a:moveTo>
                    <a:cubicBezTo>
                      <a:pt x="5644" y="0"/>
                      <a:pt x="5565" y="2"/>
                      <a:pt x="5487" y="5"/>
                    </a:cubicBezTo>
                    <a:cubicBezTo>
                      <a:pt x="4583" y="90"/>
                      <a:pt x="3763" y="384"/>
                      <a:pt x="3112" y="741"/>
                    </a:cubicBezTo>
                    <a:cubicBezTo>
                      <a:pt x="1766" y="1519"/>
                      <a:pt x="1009" y="2570"/>
                      <a:pt x="589" y="3285"/>
                    </a:cubicBezTo>
                    <a:cubicBezTo>
                      <a:pt x="379" y="3664"/>
                      <a:pt x="210" y="3958"/>
                      <a:pt x="147" y="4168"/>
                    </a:cubicBezTo>
                    <a:cubicBezTo>
                      <a:pt x="84" y="4273"/>
                      <a:pt x="63" y="4337"/>
                      <a:pt x="42" y="4400"/>
                    </a:cubicBezTo>
                    <a:cubicBezTo>
                      <a:pt x="0" y="4463"/>
                      <a:pt x="0" y="4484"/>
                      <a:pt x="0" y="4484"/>
                    </a:cubicBezTo>
                    <a:lnTo>
                      <a:pt x="168" y="4168"/>
                    </a:lnTo>
                    <a:cubicBezTo>
                      <a:pt x="273" y="3958"/>
                      <a:pt x="400" y="3664"/>
                      <a:pt x="631" y="3285"/>
                    </a:cubicBezTo>
                    <a:cubicBezTo>
                      <a:pt x="1093" y="2591"/>
                      <a:pt x="1850" y="1561"/>
                      <a:pt x="3154" y="825"/>
                    </a:cubicBezTo>
                    <a:cubicBezTo>
                      <a:pt x="3827" y="489"/>
                      <a:pt x="4604" y="195"/>
                      <a:pt x="5508" y="132"/>
                    </a:cubicBezTo>
                    <a:cubicBezTo>
                      <a:pt x="5589" y="128"/>
                      <a:pt x="5670" y="126"/>
                      <a:pt x="5751" y="126"/>
                    </a:cubicBezTo>
                    <a:cubicBezTo>
                      <a:pt x="6563" y="126"/>
                      <a:pt x="7420" y="317"/>
                      <a:pt x="8242" y="699"/>
                    </a:cubicBezTo>
                    <a:cubicBezTo>
                      <a:pt x="9146" y="1120"/>
                      <a:pt x="10029" y="1687"/>
                      <a:pt x="10933" y="2297"/>
                    </a:cubicBezTo>
                    <a:cubicBezTo>
                      <a:pt x="11837" y="2907"/>
                      <a:pt x="12804" y="3538"/>
                      <a:pt x="13918" y="3958"/>
                    </a:cubicBezTo>
                    <a:cubicBezTo>
                      <a:pt x="14597" y="4219"/>
                      <a:pt x="15325" y="4375"/>
                      <a:pt x="16035" y="4375"/>
                    </a:cubicBezTo>
                    <a:cubicBezTo>
                      <a:pt x="16469" y="4375"/>
                      <a:pt x="16897" y="4317"/>
                      <a:pt x="17303" y="4189"/>
                    </a:cubicBezTo>
                    <a:cubicBezTo>
                      <a:pt x="17829" y="4000"/>
                      <a:pt x="18333" y="3727"/>
                      <a:pt x="18691" y="3327"/>
                    </a:cubicBezTo>
                    <a:cubicBezTo>
                      <a:pt x="18819" y="3192"/>
                      <a:pt x="18930" y="3040"/>
                      <a:pt x="19021" y="2877"/>
                    </a:cubicBezTo>
                    <a:lnTo>
                      <a:pt x="19021" y="2877"/>
                    </a:lnTo>
                    <a:cubicBezTo>
                      <a:pt x="19597" y="2805"/>
                      <a:pt x="20092" y="2600"/>
                      <a:pt x="20394" y="2318"/>
                    </a:cubicBezTo>
                    <a:cubicBezTo>
                      <a:pt x="20730" y="2045"/>
                      <a:pt x="20877" y="1687"/>
                      <a:pt x="20919" y="1477"/>
                    </a:cubicBezTo>
                    <a:cubicBezTo>
                      <a:pt x="20982" y="1267"/>
                      <a:pt x="20961" y="1141"/>
                      <a:pt x="20961" y="1141"/>
                    </a:cubicBezTo>
                    <a:lnTo>
                      <a:pt x="20961" y="1141"/>
                    </a:lnTo>
                    <a:cubicBezTo>
                      <a:pt x="20961" y="1141"/>
                      <a:pt x="20961" y="1267"/>
                      <a:pt x="20898" y="1540"/>
                    </a:cubicBezTo>
                    <a:cubicBezTo>
                      <a:pt x="20856" y="1751"/>
                      <a:pt x="20688" y="2066"/>
                      <a:pt x="20373" y="2318"/>
                    </a:cubicBezTo>
                    <a:cubicBezTo>
                      <a:pt x="20073" y="2578"/>
                      <a:pt x="19603" y="2780"/>
                      <a:pt x="19052" y="2818"/>
                    </a:cubicBezTo>
                    <a:lnTo>
                      <a:pt x="19052" y="2818"/>
                    </a:lnTo>
                    <a:cubicBezTo>
                      <a:pt x="19208" y="2516"/>
                      <a:pt x="19292" y="2182"/>
                      <a:pt x="19279" y="1856"/>
                    </a:cubicBezTo>
                    <a:cubicBezTo>
                      <a:pt x="19237" y="1330"/>
                      <a:pt x="19027" y="804"/>
                      <a:pt x="18649" y="489"/>
                    </a:cubicBezTo>
                    <a:cubicBezTo>
                      <a:pt x="18459" y="321"/>
                      <a:pt x="18186" y="216"/>
                      <a:pt x="17955" y="195"/>
                    </a:cubicBezTo>
                    <a:cubicBezTo>
                      <a:pt x="17915" y="191"/>
                      <a:pt x="17874" y="189"/>
                      <a:pt x="17833" y="189"/>
                    </a:cubicBezTo>
                    <a:cubicBezTo>
                      <a:pt x="17632" y="189"/>
                      <a:pt x="17414" y="230"/>
                      <a:pt x="17240" y="300"/>
                    </a:cubicBezTo>
                    <a:cubicBezTo>
                      <a:pt x="16799" y="468"/>
                      <a:pt x="16462" y="846"/>
                      <a:pt x="16441" y="1330"/>
                    </a:cubicBezTo>
                    <a:cubicBezTo>
                      <a:pt x="16399" y="1793"/>
                      <a:pt x="16672" y="2171"/>
                      <a:pt x="16967" y="2423"/>
                    </a:cubicBezTo>
                    <a:cubicBezTo>
                      <a:pt x="17282" y="2676"/>
                      <a:pt x="17640" y="2802"/>
                      <a:pt x="17976" y="2844"/>
                    </a:cubicBezTo>
                    <a:cubicBezTo>
                      <a:pt x="18202" y="2884"/>
                      <a:pt x="18404" y="2898"/>
                      <a:pt x="18601" y="2898"/>
                    </a:cubicBezTo>
                    <a:cubicBezTo>
                      <a:pt x="18670" y="2898"/>
                      <a:pt x="18739" y="2897"/>
                      <a:pt x="18808" y="2893"/>
                    </a:cubicBezTo>
                    <a:lnTo>
                      <a:pt x="18808" y="2893"/>
                    </a:lnTo>
                    <a:cubicBezTo>
                      <a:pt x="18738" y="3009"/>
                      <a:pt x="18656" y="3120"/>
                      <a:pt x="18565" y="3222"/>
                    </a:cubicBezTo>
                    <a:cubicBezTo>
                      <a:pt x="18207" y="3622"/>
                      <a:pt x="17745" y="3874"/>
                      <a:pt x="17240" y="4042"/>
                    </a:cubicBezTo>
                    <a:cubicBezTo>
                      <a:pt x="16870" y="4166"/>
                      <a:pt x="16479" y="4221"/>
                      <a:pt x="16080" y="4221"/>
                    </a:cubicBezTo>
                    <a:cubicBezTo>
                      <a:pt x="15391" y="4221"/>
                      <a:pt x="14673" y="4056"/>
                      <a:pt x="13981" y="3790"/>
                    </a:cubicBezTo>
                    <a:cubicBezTo>
                      <a:pt x="12909" y="3369"/>
                      <a:pt x="11963" y="2760"/>
                      <a:pt x="11038" y="2171"/>
                    </a:cubicBezTo>
                    <a:cubicBezTo>
                      <a:pt x="10113" y="1561"/>
                      <a:pt x="9230" y="994"/>
                      <a:pt x="8305" y="573"/>
                    </a:cubicBezTo>
                    <a:cubicBezTo>
                      <a:pt x="7458" y="207"/>
                      <a:pt x="6575" y="0"/>
                      <a:pt x="57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56"/>
              <p:cNvSpPr/>
              <p:nvPr/>
            </p:nvSpPr>
            <p:spPr>
              <a:xfrm>
                <a:off x="1474975" y="711150"/>
                <a:ext cx="147200" cy="118475"/>
              </a:xfrm>
              <a:custGeom>
                <a:avLst/>
                <a:gdLst/>
                <a:ahLst/>
                <a:cxnLst/>
                <a:rect l="l" t="t" r="r" b="b"/>
                <a:pathLst>
                  <a:path w="5888" h="4739" extrusionOk="0">
                    <a:moveTo>
                      <a:pt x="5845" y="1"/>
                    </a:moveTo>
                    <a:cubicBezTo>
                      <a:pt x="5824" y="1"/>
                      <a:pt x="5845" y="506"/>
                      <a:pt x="5635" y="1241"/>
                    </a:cubicBezTo>
                    <a:cubicBezTo>
                      <a:pt x="5425" y="1977"/>
                      <a:pt x="4899" y="2965"/>
                      <a:pt x="3953" y="3659"/>
                    </a:cubicBezTo>
                    <a:cubicBezTo>
                      <a:pt x="3490" y="3996"/>
                      <a:pt x="2986" y="4269"/>
                      <a:pt x="2523" y="4416"/>
                    </a:cubicBezTo>
                    <a:cubicBezTo>
                      <a:pt x="2114" y="4558"/>
                      <a:pt x="1721" y="4610"/>
                      <a:pt x="1380" y="4610"/>
                    </a:cubicBezTo>
                    <a:cubicBezTo>
                      <a:pt x="1318" y="4610"/>
                      <a:pt x="1257" y="4609"/>
                      <a:pt x="1199" y="4605"/>
                    </a:cubicBezTo>
                    <a:cubicBezTo>
                      <a:pt x="500" y="4547"/>
                      <a:pt x="87" y="4327"/>
                      <a:pt x="12" y="4327"/>
                    </a:cubicBezTo>
                    <a:cubicBezTo>
                      <a:pt x="6" y="4327"/>
                      <a:pt x="2" y="4329"/>
                      <a:pt x="0" y="4332"/>
                    </a:cubicBezTo>
                    <a:cubicBezTo>
                      <a:pt x="0" y="4332"/>
                      <a:pt x="105" y="4416"/>
                      <a:pt x="274" y="4500"/>
                    </a:cubicBezTo>
                    <a:cubicBezTo>
                      <a:pt x="463" y="4563"/>
                      <a:pt x="778" y="4668"/>
                      <a:pt x="1178" y="4731"/>
                    </a:cubicBezTo>
                    <a:cubicBezTo>
                      <a:pt x="1253" y="4736"/>
                      <a:pt x="1334" y="4738"/>
                      <a:pt x="1419" y="4738"/>
                    </a:cubicBezTo>
                    <a:cubicBezTo>
                      <a:pt x="1758" y="4738"/>
                      <a:pt x="2162" y="4698"/>
                      <a:pt x="2565" y="4563"/>
                    </a:cubicBezTo>
                    <a:cubicBezTo>
                      <a:pt x="3091" y="4416"/>
                      <a:pt x="3595" y="4122"/>
                      <a:pt x="4100" y="3785"/>
                    </a:cubicBezTo>
                    <a:cubicBezTo>
                      <a:pt x="5088" y="3071"/>
                      <a:pt x="5593" y="2019"/>
                      <a:pt x="5782" y="1262"/>
                    </a:cubicBezTo>
                    <a:cubicBezTo>
                      <a:pt x="5845" y="884"/>
                      <a:pt x="5887" y="548"/>
                      <a:pt x="5887" y="337"/>
                    </a:cubicBezTo>
                    <a:cubicBezTo>
                      <a:pt x="5887" y="127"/>
                      <a:pt x="5845" y="1"/>
                      <a:pt x="584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56"/>
              <p:cNvSpPr/>
              <p:nvPr/>
            </p:nvSpPr>
            <p:spPr>
              <a:xfrm>
                <a:off x="1481800" y="782100"/>
                <a:ext cx="152975" cy="112725"/>
              </a:xfrm>
              <a:custGeom>
                <a:avLst/>
                <a:gdLst/>
                <a:ahLst/>
                <a:cxnLst/>
                <a:rect l="l" t="t" r="r" b="b"/>
                <a:pathLst>
                  <a:path w="6119" h="4509" extrusionOk="0">
                    <a:moveTo>
                      <a:pt x="6116" y="1"/>
                    </a:moveTo>
                    <a:cubicBezTo>
                      <a:pt x="6074" y="1"/>
                      <a:pt x="6007" y="458"/>
                      <a:pt x="5719" y="1137"/>
                    </a:cubicBezTo>
                    <a:cubicBezTo>
                      <a:pt x="5383" y="1788"/>
                      <a:pt x="4815" y="2692"/>
                      <a:pt x="3890" y="3344"/>
                    </a:cubicBezTo>
                    <a:cubicBezTo>
                      <a:pt x="2965" y="3996"/>
                      <a:pt x="1956" y="4269"/>
                      <a:pt x="1220" y="4311"/>
                    </a:cubicBezTo>
                    <a:cubicBezTo>
                      <a:pt x="963" y="4341"/>
                      <a:pt x="737" y="4349"/>
                      <a:pt x="552" y="4349"/>
                    </a:cubicBezTo>
                    <a:cubicBezTo>
                      <a:pt x="268" y="4349"/>
                      <a:pt x="80" y="4329"/>
                      <a:pt x="21" y="4329"/>
                    </a:cubicBezTo>
                    <a:cubicBezTo>
                      <a:pt x="7" y="4329"/>
                      <a:pt x="1" y="4330"/>
                      <a:pt x="1" y="4332"/>
                    </a:cubicBezTo>
                    <a:cubicBezTo>
                      <a:pt x="1" y="4332"/>
                      <a:pt x="106" y="4395"/>
                      <a:pt x="337" y="4437"/>
                    </a:cubicBezTo>
                    <a:cubicBezTo>
                      <a:pt x="510" y="4485"/>
                      <a:pt x="708" y="4508"/>
                      <a:pt x="964" y="4508"/>
                    </a:cubicBezTo>
                    <a:cubicBezTo>
                      <a:pt x="1049" y="4508"/>
                      <a:pt x="1141" y="4506"/>
                      <a:pt x="1241" y="4500"/>
                    </a:cubicBezTo>
                    <a:cubicBezTo>
                      <a:pt x="1998" y="4458"/>
                      <a:pt x="3049" y="4206"/>
                      <a:pt x="4016" y="3512"/>
                    </a:cubicBezTo>
                    <a:cubicBezTo>
                      <a:pt x="4962" y="2840"/>
                      <a:pt x="5572" y="1914"/>
                      <a:pt x="5845" y="1221"/>
                    </a:cubicBezTo>
                    <a:cubicBezTo>
                      <a:pt x="5993" y="842"/>
                      <a:pt x="6077" y="548"/>
                      <a:pt x="6098" y="338"/>
                    </a:cubicBezTo>
                    <a:cubicBezTo>
                      <a:pt x="6119" y="127"/>
                      <a:pt x="6119" y="1"/>
                      <a:pt x="6119" y="1"/>
                    </a:cubicBezTo>
                    <a:cubicBezTo>
                      <a:pt x="6118" y="1"/>
                      <a:pt x="6117" y="1"/>
                      <a:pt x="611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56"/>
              <p:cNvSpPr/>
              <p:nvPr/>
            </p:nvSpPr>
            <p:spPr>
              <a:xfrm>
                <a:off x="1737775" y="1022850"/>
                <a:ext cx="5800" cy="5275"/>
              </a:xfrm>
              <a:custGeom>
                <a:avLst/>
                <a:gdLst/>
                <a:ahLst/>
                <a:cxnLst/>
                <a:rect l="l" t="t" r="r" b="b"/>
                <a:pathLst>
                  <a:path w="232" h="211" extrusionOk="0">
                    <a:moveTo>
                      <a:pt x="106" y="0"/>
                    </a:moveTo>
                    <a:cubicBezTo>
                      <a:pt x="43" y="21"/>
                      <a:pt x="1" y="63"/>
                      <a:pt x="22" y="127"/>
                    </a:cubicBezTo>
                    <a:cubicBezTo>
                      <a:pt x="43" y="169"/>
                      <a:pt x="106" y="211"/>
                      <a:pt x="148" y="211"/>
                    </a:cubicBezTo>
                    <a:cubicBezTo>
                      <a:pt x="211" y="169"/>
                      <a:pt x="232" y="127"/>
                      <a:pt x="232" y="63"/>
                    </a:cubicBezTo>
                    <a:cubicBezTo>
                      <a:pt x="211" y="21"/>
                      <a:pt x="148" y="0"/>
                      <a:pt x="106"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56"/>
              <p:cNvSpPr/>
              <p:nvPr/>
            </p:nvSpPr>
            <p:spPr>
              <a:xfrm>
                <a:off x="1779825" y="1010750"/>
                <a:ext cx="5800" cy="5825"/>
              </a:xfrm>
              <a:custGeom>
                <a:avLst/>
                <a:gdLst/>
                <a:ahLst/>
                <a:cxnLst/>
                <a:rect l="l" t="t" r="r" b="b"/>
                <a:pathLst>
                  <a:path w="232" h="233" extrusionOk="0">
                    <a:moveTo>
                      <a:pt x="106" y="1"/>
                    </a:moveTo>
                    <a:cubicBezTo>
                      <a:pt x="42" y="1"/>
                      <a:pt x="0" y="64"/>
                      <a:pt x="21" y="127"/>
                    </a:cubicBezTo>
                    <a:cubicBezTo>
                      <a:pt x="42" y="211"/>
                      <a:pt x="106" y="232"/>
                      <a:pt x="148" y="232"/>
                    </a:cubicBezTo>
                    <a:cubicBezTo>
                      <a:pt x="211" y="211"/>
                      <a:pt x="232" y="169"/>
                      <a:pt x="232" y="106"/>
                    </a:cubicBezTo>
                    <a:cubicBezTo>
                      <a:pt x="211" y="22"/>
                      <a:pt x="148" y="1"/>
                      <a:pt x="106"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56"/>
              <p:cNvSpPr/>
              <p:nvPr/>
            </p:nvSpPr>
            <p:spPr>
              <a:xfrm>
                <a:off x="1807675" y="1007075"/>
                <a:ext cx="6350" cy="7925"/>
              </a:xfrm>
              <a:custGeom>
                <a:avLst/>
                <a:gdLst/>
                <a:ahLst/>
                <a:cxnLst/>
                <a:rect l="l" t="t" r="r" b="b"/>
                <a:pathLst>
                  <a:path w="254" h="317" extrusionOk="0">
                    <a:moveTo>
                      <a:pt x="106" y="1"/>
                    </a:moveTo>
                    <a:cubicBezTo>
                      <a:pt x="64" y="22"/>
                      <a:pt x="1" y="106"/>
                      <a:pt x="43" y="169"/>
                    </a:cubicBezTo>
                    <a:cubicBezTo>
                      <a:pt x="64" y="253"/>
                      <a:pt x="106" y="316"/>
                      <a:pt x="169" y="316"/>
                    </a:cubicBezTo>
                    <a:cubicBezTo>
                      <a:pt x="211" y="316"/>
                      <a:pt x="253" y="232"/>
                      <a:pt x="253" y="127"/>
                    </a:cubicBezTo>
                    <a:cubicBezTo>
                      <a:pt x="211" y="43"/>
                      <a:pt x="169" y="1"/>
                      <a:pt x="106"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56"/>
              <p:cNvSpPr/>
              <p:nvPr/>
            </p:nvSpPr>
            <p:spPr>
              <a:xfrm>
                <a:off x="1760375" y="1050175"/>
                <a:ext cx="5275" cy="3175"/>
              </a:xfrm>
              <a:custGeom>
                <a:avLst/>
                <a:gdLst/>
                <a:ahLst/>
                <a:cxnLst/>
                <a:rect l="l" t="t" r="r" b="b"/>
                <a:pathLst>
                  <a:path w="211" h="127" extrusionOk="0">
                    <a:moveTo>
                      <a:pt x="106" y="1"/>
                    </a:moveTo>
                    <a:cubicBezTo>
                      <a:pt x="64" y="22"/>
                      <a:pt x="1" y="64"/>
                      <a:pt x="1" y="85"/>
                    </a:cubicBezTo>
                    <a:cubicBezTo>
                      <a:pt x="1" y="106"/>
                      <a:pt x="64" y="127"/>
                      <a:pt x="106" y="127"/>
                    </a:cubicBezTo>
                    <a:cubicBezTo>
                      <a:pt x="169" y="127"/>
                      <a:pt x="190" y="106"/>
                      <a:pt x="211" y="64"/>
                    </a:cubicBezTo>
                    <a:cubicBezTo>
                      <a:pt x="211" y="22"/>
                      <a:pt x="169" y="1"/>
                      <a:pt x="106"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56"/>
              <p:cNvSpPr/>
              <p:nvPr/>
            </p:nvSpPr>
            <p:spPr>
              <a:xfrm>
                <a:off x="1798750" y="1037050"/>
                <a:ext cx="5275" cy="5800"/>
              </a:xfrm>
              <a:custGeom>
                <a:avLst/>
                <a:gdLst/>
                <a:ahLst/>
                <a:cxnLst/>
                <a:rect l="l" t="t" r="r" b="b"/>
                <a:pathLst>
                  <a:path w="211" h="232" extrusionOk="0">
                    <a:moveTo>
                      <a:pt x="84" y="0"/>
                    </a:moveTo>
                    <a:cubicBezTo>
                      <a:pt x="21" y="21"/>
                      <a:pt x="0" y="84"/>
                      <a:pt x="0" y="126"/>
                    </a:cubicBezTo>
                    <a:cubicBezTo>
                      <a:pt x="0" y="210"/>
                      <a:pt x="42" y="231"/>
                      <a:pt x="105" y="231"/>
                    </a:cubicBezTo>
                    <a:cubicBezTo>
                      <a:pt x="147" y="231"/>
                      <a:pt x="211" y="189"/>
                      <a:pt x="190" y="105"/>
                    </a:cubicBezTo>
                    <a:cubicBezTo>
                      <a:pt x="190" y="21"/>
                      <a:pt x="126" y="0"/>
                      <a:pt x="84"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56"/>
              <p:cNvSpPr/>
              <p:nvPr/>
            </p:nvSpPr>
            <p:spPr>
              <a:xfrm>
                <a:off x="1998475" y="1007075"/>
                <a:ext cx="6325" cy="5275"/>
              </a:xfrm>
              <a:custGeom>
                <a:avLst/>
                <a:gdLst/>
                <a:ahLst/>
                <a:cxnLst/>
                <a:rect l="l" t="t" r="r" b="b"/>
                <a:pathLst>
                  <a:path w="253" h="211" extrusionOk="0">
                    <a:moveTo>
                      <a:pt x="106" y="1"/>
                    </a:moveTo>
                    <a:cubicBezTo>
                      <a:pt x="43" y="22"/>
                      <a:pt x="1" y="64"/>
                      <a:pt x="22" y="127"/>
                    </a:cubicBezTo>
                    <a:cubicBezTo>
                      <a:pt x="43" y="169"/>
                      <a:pt x="106" y="211"/>
                      <a:pt x="148" y="211"/>
                    </a:cubicBezTo>
                    <a:cubicBezTo>
                      <a:pt x="211" y="169"/>
                      <a:pt x="253" y="127"/>
                      <a:pt x="232" y="64"/>
                    </a:cubicBezTo>
                    <a:cubicBezTo>
                      <a:pt x="211" y="22"/>
                      <a:pt x="148" y="1"/>
                      <a:pt x="106"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56"/>
              <p:cNvSpPr/>
              <p:nvPr/>
            </p:nvSpPr>
            <p:spPr>
              <a:xfrm>
                <a:off x="2028425" y="1002350"/>
                <a:ext cx="5300" cy="5800"/>
              </a:xfrm>
              <a:custGeom>
                <a:avLst/>
                <a:gdLst/>
                <a:ahLst/>
                <a:cxnLst/>
                <a:rect l="l" t="t" r="r" b="b"/>
                <a:pathLst>
                  <a:path w="212" h="232" extrusionOk="0">
                    <a:moveTo>
                      <a:pt x="85" y="0"/>
                    </a:moveTo>
                    <a:cubicBezTo>
                      <a:pt x="43" y="0"/>
                      <a:pt x="1" y="42"/>
                      <a:pt x="1" y="127"/>
                    </a:cubicBezTo>
                    <a:cubicBezTo>
                      <a:pt x="1" y="190"/>
                      <a:pt x="64" y="232"/>
                      <a:pt x="106" y="232"/>
                    </a:cubicBezTo>
                    <a:cubicBezTo>
                      <a:pt x="169" y="232"/>
                      <a:pt x="211" y="190"/>
                      <a:pt x="190" y="106"/>
                    </a:cubicBezTo>
                    <a:cubicBezTo>
                      <a:pt x="190" y="42"/>
                      <a:pt x="148" y="0"/>
                      <a:pt x="85"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56"/>
              <p:cNvSpPr/>
              <p:nvPr/>
            </p:nvSpPr>
            <p:spPr>
              <a:xfrm>
                <a:off x="1974825" y="1009700"/>
                <a:ext cx="4750" cy="3700"/>
              </a:xfrm>
              <a:custGeom>
                <a:avLst/>
                <a:gdLst/>
                <a:ahLst/>
                <a:cxnLst/>
                <a:rect l="l" t="t" r="r" b="b"/>
                <a:pathLst>
                  <a:path w="190" h="148" extrusionOk="0">
                    <a:moveTo>
                      <a:pt x="85" y="1"/>
                    </a:moveTo>
                    <a:cubicBezTo>
                      <a:pt x="22" y="1"/>
                      <a:pt x="0" y="43"/>
                      <a:pt x="0" y="106"/>
                    </a:cubicBezTo>
                    <a:cubicBezTo>
                      <a:pt x="0" y="127"/>
                      <a:pt x="43" y="148"/>
                      <a:pt x="106" y="148"/>
                    </a:cubicBezTo>
                    <a:cubicBezTo>
                      <a:pt x="148" y="148"/>
                      <a:pt x="190" y="106"/>
                      <a:pt x="190" y="43"/>
                    </a:cubicBezTo>
                    <a:cubicBezTo>
                      <a:pt x="190" y="22"/>
                      <a:pt x="127" y="1"/>
                      <a:pt x="85"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56"/>
              <p:cNvSpPr/>
              <p:nvPr/>
            </p:nvSpPr>
            <p:spPr>
              <a:xfrm>
                <a:off x="1995850" y="1036850"/>
                <a:ext cx="5275" cy="5150"/>
              </a:xfrm>
              <a:custGeom>
                <a:avLst/>
                <a:gdLst/>
                <a:ahLst/>
                <a:cxnLst/>
                <a:rect l="l" t="t" r="r" b="b"/>
                <a:pathLst>
                  <a:path w="211" h="206" extrusionOk="0">
                    <a:moveTo>
                      <a:pt x="86" y="0"/>
                    </a:moveTo>
                    <a:cubicBezTo>
                      <a:pt x="73" y="0"/>
                      <a:pt x="58" y="3"/>
                      <a:pt x="43" y="8"/>
                    </a:cubicBezTo>
                    <a:cubicBezTo>
                      <a:pt x="21" y="8"/>
                      <a:pt x="0" y="92"/>
                      <a:pt x="21" y="134"/>
                    </a:cubicBezTo>
                    <a:cubicBezTo>
                      <a:pt x="37" y="182"/>
                      <a:pt x="77" y="205"/>
                      <a:pt x="113" y="205"/>
                    </a:cubicBezTo>
                    <a:cubicBezTo>
                      <a:pt x="125" y="205"/>
                      <a:pt x="137" y="203"/>
                      <a:pt x="148" y="197"/>
                    </a:cubicBezTo>
                    <a:cubicBezTo>
                      <a:pt x="211" y="176"/>
                      <a:pt x="211" y="113"/>
                      <a:pt x="190" y="71"/>
                    </a:cubicBezTo>
                    <a:cubicBezTo>
                      <a:pt x="158" y="24"/>
                      <a:pt x="127" y="0"/>
                      <a:pt x="86"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56"/>
              <p:cNvSpPr/>
              <p:nvPr/>
            </p:nvSpPr>
            <p:spPr>
              <a:xfrm>
                <a:off x="2022125" y="1031575"/>
                <a:ext cx="4750" cy="4625"/>
              </a:xfrm>
              <a:custGeom>
                <a:avLst/>
                <a:gdLst/>
                <a:ahLst/>
                <a:cxnLst/>
                <a:rect l="l" t="t" r="r" b="b"/>
                <a:pathLst>
                  <a:path w="190" h="185" extrusionOk="0">
                    <a:moveTo>
                      <a:pt x="63" y="1"/>
                    </a:moveTo>
                    <a:cubicBezTo>
                      <a:pt x="24" y="1"/>
                      <a:pt x="1" y="25"/>
                      <a:pt x="1" y="72"/>
                    </a:cubicBezTo>
                    <a:cubicBezTo>
                      <a:pt x="1" y="114"/>
                      <a:pt x="22" y="177"/>
                      <a:pt x="85" y="177"/>
                    </a:cubicBezTo>
                    <a:cubicBezTo>
                      <a:pt x="95" y="182"/>
                      <a:pt x="107" y="185"/>
                      <a:pt x="119" y="185"/>
                    </a:cubicBezTo>
                    <a:cubicBezTo>
                      <a:pt x="154" y="185"/>
                      <a:pt x="190" y="161"/>
                      <a:pt x="190" y="114"/>
                    </a:cubicBezTo>
                    <a:cubicBezTo>
                      <a:pt x="190" y="72"/>
                      <a:pt x="148" y="9"/>
                      <a:pt x="106" y="9"/>
                    </a:cubicBezTo>
                    <a:cubicBezTo>
                      <a:pt x="90" y="4"/>
                      <a:pt x="76" y="1"/>
                      <a:pt x="63"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56"/>
              <p:cNvSpPr/>
              <p:nvPr/>
            </p:nvSpPr>
            <p:spPr>
              <a:xfrm>
                <a:off x="1873375" y="2063825"/>
                <a:ext cx="1094875" cy="1086525"/>
              </a:xfrm>
              <a:custGeom>
                <a:avLst/>
                <a:gdLst/>
                <a:ahLst/>
                <a:cxnLst/>
                <a:rect l="l" t="t" r="r" b="b"/>
                <a:pathLst>
                  <a:path w="43795" h="43461" extrusionOk="0">
                    <a:moveTo>
                      <a:pt x="27285" y="0"/>
                    </a:moveTo>
                    <a:cubicBezTo>
                      <a:pt x="17765" y="0"/>
                      <a:pt x="11018" y="6549"/>
                      <a:pt x="11018" y="6549"/>
                    </a:cubicBezTo>
                    <a:cubicBezTo>
                      <a:pt x="9469" y="6310"/>
                      <a:pt x="8142" y="6218"/>
                      <a:pt x="7014" y="6218"/>
                    </a:cubicBezTo>
                    <a:cubicBezTo>
                      <a:pt x="3181" y="6218"/>
                      <a:pt x="1662" y="7285"/>
                      <a:pt x="1662" y="7285"/>
                    </a:cubicBezTo>
                    <a:cubicBezTo>
                      <a:pt x="148" y="13151"/>
                      <a:pt x="4037" y="18533"/>
                      <a:pt x="4037" y="18533"/>
                    </a:cubicBezTo>
                    <a:lnTo>
                      <a:pt x="4080" y="24378"/>
                    </a:lnTo>
                    <a:cubicBezTo>
                      <a:pt x="1" y="26018"/>
                      <a:pt x="1241" y="31421"/>
                      <a:pt x="3575" y="34386"/>
                    </a:cubicBezTo>
                    <a:cubicBezTo>
                      <a:pt x="5538" y="36946"/>
                      <a:pt x="7944" y="37360"/>
                      <a:pt x="9295" y="37360"/>
                    </a:cubicBezTo>
                    <a:cubicBezTo>
                      <a:pt x="9940" y="37360"/>
                      <a:pt x="10345" y="37266"/>
                      <a:pt x="10345" y="37266"/>
                    </a:cubicBezTo>
                    <a:cubicBezTo>
                      <a:pt x="10345" y="37266"/>
                      <a:pt x="10361" y="37922"/>
                      <a:pt x="11998" y="37922"/>
                    </a:cubicBezTo>
                    <a:cubicBezTo>
                      <a:pt x="12237" y="37922"/>
                      <a:pt x="12512" y="37908"/>
                      <a:pt x="12826" y="37876"/>
                    </a:cubicBezTo>
                    <a:cubicBezTo>
                      <a:pt x="15307" y="37602"/>
                      <a:pt x="16021" y="36951"/>
                      <a:pt x="16021" y="36951"/>
                    </a:cubicBezTo>
                    <a:lnTo>
                      <a:pt x="17766" y="37434"/>
                    </a:lnTo>
                    <a:cubicBezTo>
                      <a:pt x="19827" y="38380"/>
                      <a:pt x="20668" y="40104"/>
                      <a:pt x="20983" y="41134"/>
                    </a:cubicBezTo>
                    <a:cubicBezTo>
                      <a:pt x="21214" y="41870"/>
                      <a:pt x="21740" y="42501"/>
                      <a:pt x="22434" y="42837"/>
                    </a:cubicBezTo>
                    <a:cubicBezTo>
                      <a:pt x="23051" y="43174"/>
                      <a:pt x="23918" y="43461"/>
                      <a:pt x="24945" y="43461"/>
                    </a:cubicBezTo>
                    <a:cubicBezTo>
                      <a:pt x="25073" y="43461"/>
                      <a:pt x="25203" y="43456"/>
                      <a:pt x="25335" y="43447"/>
                    </a:cubicBezTo>
                    <a:cubicBezTo>
                      <a:pt x="27900" y="43237"/>
                      <a:pt x="29077" y="41639"/>
                      <a:pt x="29077" y="41639"/>
                    </a:cubicBezTo>
                    <a:cubicBezTo>
                      <a:pt x="29077" y="41639"/>
                      <a:pt x="29603" y="38906"/>
                      <a:pt x="29750" y="38191"/>
                    </a:cubicBezTo>
                    <a:cubicBezTo>
                      <a:pt x="29918" y="37476"/>
                      <a:pt x="33324" y="34722"/>
                      <a:pt x="33324" y="34722"/>
                    </a:cubicBezTo>
                    <a:lnTo>
                      <a:pt x="33324" y="34722"/>
                    </a:lnTo>
                    <a:cubicBezTo>
                      <a:pt x="33324" y="34722"/>
                      <a:pt x="33177" y="35121"/>
                      <a:pt x="35910" y="35248"/>
                    </a:cubicBezTo>
                    <a:cubicBezTo>
                      <a:pt x="35997" y="35252"/>
                      <a:pt x="36082" y="35254"/>
                      <a:pt x="36165" y="35254"/>
                    </a:cubicBezTo>
                    <a:cubicBezTo>
                      <a:pt x="38682" y="35254"/>
                      <a:pt x="39569" y="33460"/>
                      <a:pt x="39569" y="33460"/>
                    </a:cubicBezTo>
                    <a:lnTo>
                      <a:pt x="39821" y="28331"/>
                    </a:lnTo>
                    <a:cubicBezTo>
                      <a:pt x="43773" y="23159"/>
                      <a:pt x="43795" y="17881"/>
                      <a:pt x="43689" y="15169"/>
                    </a:cubicBezTo>
                    <a:cubicBezTo>
                      <a:pt x="43584" y="12457"/>
                      <a:pt x="42512" y="2471"/>
                      <a:pt x="31054" y="347"/>
                    </a:cubicBezTo>
                    <a:cubicBezTo>
                      <a:pt x="29758" y="107"/>
                      <a:pt x="28499" y="0"/>
                      <a:pt x="27285"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56"/>
              <p:cNvSpPr/>
              <p:nvPr/>
            </p:nvSpPr>
            <p:spPr>
              <a:xfrm>
                <a:off x="2434725" y="2351500"/>
                <a:ext cx="244975" cy="330200"/>
              </a:xfrm>
              <a:custGeom>
                <a:avLst/>
                <a:gdLst/>
                <a:ahLst/>
                <a:cxnLst/>
                <a:rect l="l" t="t" r="r" b="b"/>
                <a:pathLst>
                  <a:path w="9799" h="13208" extrusionOk="0">
                    <a:moveTo>
                      <a:pt x="2115" y="0"/>
                    </a:moveTo>
                    <a:cubicBezTo>
                      <a:pt x="1606" y="0"/>
                      <a:pt x="1180" y="36"/>
                      <a:pt x="842" y="88"/>
                    </a:cubicBezTo>
                    <a:cubicBezTo>
                      <a:pt x="547" y="151"/>
                      <a:pt x="337" y="172"/>
                      <a:pt x="211" y="193"/>
                    </a:cubicBezTo>
                    <a:cubicBezTo>
                      <a:pt x="64" y="214"/>
                      <a:pt x="1" y="256"/>
                      <a:pt x="1" y="256"/>
                    </a:cubicBezTo>
                    <a:cubicBezTo>
                      <a:pt x="1" y="256"/>
                      <a:pt x="64" y="256"/>
                      <a:pt x="211" y="214"/>
                    </a:cubicBezTo>
                    <a:cubicBezTo>
                      <a:pt x="358" y="193"/>
                      <a:pt x="568" y="172"/>
                      <a:pt x="842" y="151"/>
                    </a:cubicBezTo>
                    <a:cubicBezTo>
                      <a:pt x="1148" y="116"/>
                      <a:pt x="1526" y="87"/>
                      <a:pt x="1974" y="87"/>
                    </a:cubicBezTo>
                    <a:cubicBezTo>
                      <a:pt x="2325" y="87"/>
                      <a:pt x="2719" y="105"/>
                      <a:pt x="3154" y="151"/>
                    </a:cubicBezTo>
                    <a:cubicBezTo>
                      <a:pt x="4122" y="214"/>
                      <a:pt x="5278" y="446"/>
                      <a:pt x="6455" y="929"/>
                    </a:cubicBezTo>
                    <a:cubicBezTo>
                      <a:pt x="7065" y="1160"/>
                      <a:pt x="7675" y="1455"/>
                      <a:pt x="8242" y="1854"/>
                    </a:cubicBezTo>
                    <a:cubicBezTo>
                      <a:pt x="8810" y="2254"/>
                      <a:pt x="9336" y="2800"/>
                      <a:pt x="9504" y="3515"/>
                    </a:cubicBezTo>
                    <a:cubicBezTo>
                      <a:pt x="9693" y="4209"/>
                      <a:pt x="9504" y="4945"/>
                      <a:pt x="9336" y="5618"/>
                    </a:cubicBezTo>
                    <a:cubicBezTo>
                      <a:pt x="9146" y="6290"/>
                      <a:pt x="8894" y="6921"/>
                      <a:pt x="8663" y="7531"/>
                    </a:cubicBezTo>
                    <a:cubicBezTo>
                      <a:pt x="8200" y="8729"/>
                      <a:pt x="7675" y="9759"/>
                      <a:pt x="7170" y="10600"/>
                    </a:cubicBezTo>
                    <a:cubicBezTo>
                      <a:pt x="6666" y="11441"/>
                      <a:pt x="6203" y="12072"/>
                      <a:pt x="5888" y="12514"/>
                    </a:cubicBezTo>
                    <a:cubicBezTo>
                      <a:pt x="5719" y="12724"/>
                      <a:pt x="5593" y="12913"/>
                      <a:pt x="5509" y="13018"/>
                    </a:cubicBezTo>
                    <a:cubicBezTo>
                      <a:pt x="5446" y="13144"/>
                      <a:pt x="5383" y="13207"/>
                      <a:pt x="5383" y="13207"/>
                    </a:cubicBezTo>
                    <a:lnTo>
                      <a:pt x="5488" y="13102"/>
                    </a:lnTo>
                    <a:cubicBezTo>
                      <a:pt x="5572" y="12976"/>
                      <a:pt x="5719" y="12808"/>
                      <a:pt x="5888" y="12598"/>
                    </a:cubicBezTo>
                    <a:cubicBezTo>
                      <a:pt x="6224" y="12156"/>
                      <a:pt x="6687" y="11525"/>
                      <a:pt x="7191" y="10684"/>
                    </a:cubicBezTo>
                    <a:cubicBezTo>
                      <a:pt x="7717" y="9843"/>
                      <a:pt x="8263" y="8813"/>
                      <a:pt x="8747" y="7615"/>
                    </a:cubicBezTo>
                    <a:cubicBezTo>
                      <a:pt x="8999" y="7005"/>
                      <a:pt x="9209" y="6374"/>
                      <a:pt x="9420" y="5681"/>
                    </a:cubicBezTo>
                    <a:cubicBezTo>
                      <a:pt x="9609" y="5008"/>
                      <a:pt x="9798" y="4272"/>
                      <a:pt x="9609" y="3515"/>
                    </a:cubicBezTo>
                    <a:cubicBezTo>
                      <a:pt x="9420" y="2737"/>
                      <a:pt x="8873" y="2170"/>
                      <a:pt x="8305" y="1770"/>
                    </a:cubicBezTo>
                    <a:cubicBezTo>
                      <a:pt x="7717" y="1350"/>
                      <a:pt x="7086" y="1055"/>
                      <a:pt x="6476" y="824"/>
                    </a:cubicBezTo>
                    <a:cubicBezTo>
                      <a:pt x="5278" y="319"/>
                      <a:pt x="4122" y="109"/>
                      <a:pt x="3154" y="46"/>
                    </a:cubicBezTo>
                    <a:cubicBezTo>
                      <a:pt x="2777" y="14"/>
                      <a:pt x="2430" y="0"/>
                      <a:pt x="2115"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56"/>
              <p:cNvSpPr/>
              <p:nvPr/>
            </p:nvSpPr>
            <p:spPr>
              <a:xfrm>
                <a:off x="1983750" y="2233325"/>
                <a:ext cx="186625" cy="278075"/>
              </a:xfrm>
              <a:custGeom>
                <a:avLst/>
                <a:gdLst/>
                <a:ahLst/>
                <a:cxnLst/>
                <a:rect l="l" t="t" r="r" b="b"/>
                <a:pathLst>
                  <a:path w="7465" h="11123" extrusionOk="0">
                    <a:moveTo>
                      <a:pt x="7401" y="1"/>
                    </a:moveTo>
                    <a:lnTo>
                      <a:pt x="7401" y="1"/>
                    </a:lnTo>
                    <a:cubicBezTo>
                      <a:pt x="7401" y="1"/>
                      <a:pt x="7444" y="211"/>
                      <a:pt x="7444" y="526"/>
                    </a:cubicBezTo>
                    <a:cubicBezTo>
                      <a:pt x="7401" y="884"/>
                      <a:pt x="7212" y="1346"/>
                      <a:pt x="6771" y="1788"/>
                    </a:cubicBezTo>
                    <a:cubicBezTo>
                      <a:pt x="6308" y="2250"/>
                      <a:pt x="5677" y="2608"/>
                      <a:pt x="5026" y="3133"/>
                    </a:cubicBezTo>
                    <a:cubicBezTo>
                      <a:pt x="4374" y="3638"/>
                      <a:pt x="3722" y="4269"/>
                      <a:pt x="3091" y="5004"/>
                    </a:cubicBezTo>
                    <a:cubicBezTo>
                      <a:pt x="1830" y="6455"/>
                      <a:pt x="1010" y="7990"/>
                      <a:pt x="569" y="9188"/>
                    </a:cubicBezTo>
                    <a:cubicBezTo>
                      <a:pt x="358" y="9777"/>
                      <a:pt x="190" y="10260"/>
                      <a:pt x="106" y="10597"/>
                    </a:cubicBezTo>
                    <a:cubicBezTo>
                      <a:pt x="85" y="10765"/>
                      <a:pt x="64" y="10891"/>
                      <a:pt x="43" y="10996"/>
                    </a:cubicBezTo>
                    <a:cubicBezTo>
                      <a:pt x="1" y="11080"/>
                      <a:pt x="1" y="11122"/>
                      <a:pt x="1" y="11122"/>
                    </a:cubicBezTo>
                    <a:cubicBezTo>
                      <a:pt x="1" y="11122"/>
                      <a:pt x="43" y="11080"/>
                      <a:pt x="64" y="10996"/>
                    </a:cubicBezTo>
                    <a:cubicBezTo>
                      <a:pt x="85" y="10891"/>
                      <a:pt x="106" y="10765"/>
                      <a:pt x="169" y="10597"/>
                    </a:cubicBezTo>
                    <a:cubicBezTo>
                      <a:pt x="274" y="10260"/>
                      <a:pt x="421" y="9777"/>
                      <a:pt x="674" y="9209"/>
                    </a:cubicBezTo>
                    <a:cubicBezTo>
                      <a:pt x="1136" y="8074"/>
                      <a:pt x="1956" y="6518"/>
                      <a:pt x="3197" y="5088"/>
                    </a:cubicBezTo>
                    <a:cubicBezTo>
                      <a:pt x="3785" y="4353"/>
                      <a:pt x="4479" y="3743"/>
                      <a:pt x="5110" y="3217"/>
                    </a:cubicBezTo>
                    <a:cubicBezTo>
                      <a:pt x="5741" y="2713"/>
                      <a:pt x="6392" y="2313"/>
                      <a:pt x="6813" y="1851"/>
                    </a:cubicBezTo>
                    <a:cubicBezTo>
                      <a:pt x="7254" y="1409"/>
                      <a:pt x="7444" y="884"/>
                      <a:pt x="7465" y="526"/>
                    </a:cubicBezTo>
                    <a:cubicBezTo>
                      <a:pt x="7465" y="379"/>
                      <a:pt x="7465" y="211"/>
                      <a:pt x="7444" y="148"/>
                    </a:cubicBezTo>
                    <a:cubicBezTo>
                      <a:pt x="7423" y="64"/>
                      <a:pt x="7401" y="1"/>
                      <a:pt x="7401"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56"/>
              <p:cNvSpPr/>
              <p:nvPr/>
            </p:nvSpPr>
            <p:spPr>
              <a:xfrm>
                <a:off x="2283350" y="2080900"/>
                <a:ext cx="355875" cy="192400"/>
              </a:xfrm>
              <a:custGeom>
                <a:avLst/>
                <a:gdLst/>
                <a:ahLst/>
                <a:cxnLst/>
                <a:rect l="l" t="t" r="r" b="b"/>
                <a:pathLst>
                  <a:path w="14235" h="7696" extrusionOk="0">
                    <a:moveTo>
                      <a:pt x="12132" y="0"/>
                    </a:moveTo>
                    <a:cubicBezTo>
                      <a:pt x="12090" y="43"/>
                      <a:pt x="5320" y="1220"/>
                      <a:pt x="1" y="6812"/>
                    </a:cubicBezTo>
                    <a:lnTo>
                      <a:pt x="3512" y="7695"/>
                    </a:lnTo>
                    <a:cubicBezTo>
                      <a:pt x="3512" y="7695"/>
                      <a:pt x="8600" y="1977"/>
                      <a:pt x="14234" y="505"/>
                    </a:cubicBezTo>
                    <a:lnTo>
                      <a:pt x="121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56"/>
              <p:cNvSpPr/>
              <p:nvPr/>
            </p:nvSpPr>
            <p:spPr>
              <a:xfrm>
                <a:off x="2283350" y="2080900"/>
                <a:ext cx="326950" cy="176625"/>
              </a:xfrm>
              <a:custGeom>
                <a:avLst/>
                <a:gdLst/>
                <a:ahLst/>
                <a:cxnLst/>
                <a:rect l="l" t="t" r="r" b="b"/>
                <a:pathLst>
                  <a:path w="13078" h="7065" extrusionOk="0">
                    <a:moveTo>
                      <a:pt x="12132" y="0"/>
                    </a:moveTo>
                    <a:cubicBezTo>
                      <a:pt x="4942" y="1367"/>
                      <a:pt x="1" y="6812"/>
                      <a:pt x="1" y="6812"/>
                    </a:cubicBezTo>
                    <a:lnTo>
                      <a:pt x="1094" y="7065"/>
                    </a:lnTo>
                    <a:cubicBezTo>
                      <a:pt x="4290" y="3680"/>
                      <a:pt x="8516" y="1262"/>
                      <a:pt x="13078" y="232"/>
                    </a:cubicBezTo>
                    <a:lnTo>
                      <a:pt x="12132"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56"/>
              <p:cNvSpPr/>
              <p:nvPr/>
            </p:nvSpPr>
            <p:spPr>
              <a:xfrm>
                <a:off x="2283350" y="2080900"/>
                <a:ext cx="326950" cy="176625"/>
              </a:xfrm>
              <a:custGeom>
                <a:avLst/>
                <a:gdLst/>
                <a:ahLst/>
                <a:cxnLst/>
                <a:rect l="l" t="t" r="r" b="b"/>
                <a:pathLst>
                  <a:path w="13078" h="7065" extrusionOk="0">
                    <a:moveTo>
                      <a:pt x="12132" y="0"/>
                    </a:moveTo>
                    <a:cubicBezTo>
                      <a:pt x="4942" y="1367"/>
                      <a:pt x="1" y="6812"/>
                      <a:pt x="1" y="6812"/>
                    </a:cubicBezTo>
                    <a:lnTo>
                      <a:pt x="1094" y="7065"/>
                    </a:lnTo>
                    <a:cubicBezTo>
                      <a:pt x="4290" y="3680"/>
                      <a:pt x="8516" y="1262"/>
                      <a:pt x="13078" y="232"/>
                    </a:cubicBezTo>
                    <a:lnTo>
                      <a:pt x="121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56"/>
              <p:cNvSpPr/>
              <p:nvPr/>
            </p:nvSpPr>
            <p:spPr>
              <a:xfrm>
                <a:off x="1933300" y="2660400"/>
                <a:ext cx="304350" cy="337200"/>
              </a:xfrm>
              <a:custGeom>
                <a:avLst/>
                <a:gdLst/>
                <a:ahLst/>
                <a:cxnLst/>
                <a:rect l="l" t="t" r="r" b="b"/>
                <a:pathLst>
                  <a:path w="12174" h="13488" extrusionOk="0">
                    <a:moveTo>
                      <a:pt x="3720" y="1"/>
                    </a:moveTo>
                    <a:cubicBezTo>
                      <a:pt x="2238" y="1"/>
                      <a:pt x="848" y="519"/>
                      <a:pt x="1" y="1713"/>
                    </a:cubicBezTo>
                    <a:cubicBezTo>
                      <a:pt x="652" y="1032"/>
                      <a:pt x="1260" y="852"/>
                      <a:pt x="1965" y="852"/>
                    </a:cubicBezTo>
                    <a:cubicBezTo>
                      <a:pt x="2239" y="852"/>
                      <a:pt x="2527" y="879"/>
                      <a:pt x="2839" y="914"/>
                    </a:cubicBezTo>
                    <a:cubicBezTo>
                      <a:pt x="3911" y="1041"/>
                      <a:pt x="4836" y="1755"/>
                      <a:pt x="5677" y="2449"/>
                    </a:cubicBezTo>
                    <a:cubicBezTo>
                      <a:pt x="7296" y="3753"/>
                      <a:pt x="8621" y="5582"/>
                      <a:pt x="9062" y="7642"/>
                    </a:cubicBezTo>
                    <a:cubicBezTo>
                      <a:pt x="9504" y="9703"/>
                      <a:pt x="9020" y="11931"/>
                      <a:pt x="7569" y="13487"/>
                    </a:cubicBezTo>
                    <a:cubicBezTo>
                      <a:pt x="7582" y="13487"/>
                      <a:pt x="7596" y="13487"/>
                      <a:pt x="7609" y="13487"/>
                    </a:cubicBezTo>
                    <a:cubicBezTo>
                      <a:pt x="8979" y="13487"/>
                      <a:pt x="10140" y="12403"/>
                      <a:pt x="10744" y="11153"/>
                    </a:cubicBezTo>
                    <a:cubicBezTo>
                      <a:pt x="12174" y="8210"/>
                      <a:pt x="11164" y="4741"/>
                      <a:pt x="8999" y="2302"/>
                    </a:cubicBezTo>
                    <a:cubicBezTo>
                      <a:pt x="7749" y="885"/>
                      <a:pt x="5655" y="1"/>
                      <a:pt x="3720"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56"/>
              <p:cNvSpPr/>
              <p:nvPr/>
            </p:nvSpPr>
            <p:spPr>
              <a:xfrm>
                <a:off x="1933300" y="2660400"/>
                <a:ext cx="304350" cy="337200"/>
              </a:xfrm>
              <a:custGeom>
                <a:avLst/>
                <a:gdLst/>
                <a:ahLst/>
                <a:cxnLst/>
                <a:rect l="l" t="t" r="r" b="b"/>
                <a:pathLst>
                  <a:path w="12174" h="13488" extrusionOk="0">
                    <a:moveTo>
                      <a:pt x="3720" y="1"/>
                    </a:moveTo>
                    <a:cubicBezTo>
                      <a:pt x="2238" y="1"/>
                      <a:pt x="848" y="519"/>
                      <a:pt x="1" y="1713"/>
                    </a:cubicBezTo>
                    <a:cubicBezTo>
                      <a:pt x="652" y="1032"/>
                      <a:pt x="1260" y="852"/>
                      <a:pt x="1965" y="852"/>
                    </a:cubicBezTo>
                    <a:cubicBezTo>
                      <a:pt x="2239" y="852"/>
                      <a:pt x="2527" y="879"/>
                      <a:pt x="2839" y="914"/>
                    </a:cubicBezTo>
                    <a:cubicBezTo>
                      <a:pt x="3911" y="1041"/>
                      <a:pt x="4836" y="1755"/>
                      <a:pt x="5677" y="2449"/>
                    </a:cubicBezTo>
                    <a:cubicBezTo>
                      <a:pt x="7296" y="3753"/>
                      <a:pt x="8621" y="5582"/>
                      <a:pt x="9062" y="7642"/>
                    </a:cubicBezTo>
                    <a:cubicBezTo>
                      <a:pt x="9504" y="9703"/>
                      <a:pt x="9020" y="11931"/>
                      <a:pt x="7569" y="13487"/>
                    </a:cubicBezTo>
                    <a:cubicBezTo>
                      <a:pt x="7582" y="13487"/>
                      <a:pt x="7596" y="13487"/>
                      <a:pt x="7609" y="13487"/>
                    </a:cubicBezTo>
                    <a:cubicBezTo>
                      <a:pt x="8979" y="13487"/>
                      <a:pt x="10140" y="12403"/>
                      <a:pt x="10744" y="11153"/>
                    </a:cubicBezTo>
                    <a:cubicBezTo>
                      <a:pt x="12174" y="8210"/>
                      <a:pt x="11164" y="4741"/>
                      <a:pt x="8999" y="2302"/>
                    </a:cubicBezTo>
                    <a:cubicBezTo>
                      <a:pt x="7749" y="885"/>
                      <a:pt x="5655" y="1"/>
                      <a:pt x="37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56"/>
              <p:cNvSpPr/>
              <p:nvPr/>
            </p:nvSpPr>
            <p:spPr>
              <a:xfrm>
                <a:off x="2573500" y="2484575"/>
                <a:ext cx="109350" cy="223075"/>
              </a:xfrm>
              <a:custGeom>
                <a:avLst/>
                <a:gdLst/>
                <a:ahLst/>
                <a:cxnLst/>
                <a:rect l="l" t="t" r="r" b="b"/>
                <a:pathLst>
                  <a:path w="4374" h="8923" extrusionOk="0">
                    <a:moveTo>
                      <a:pt x="4058" y="0"/>
                    </a:moveTo>
                    <a:lnTo>
                      <a:pt x="4058" y="0"/>
                    </a:lnTo>
                    <a:cubicBezTo>
                      <a:pt x="3217" y="2544"/>
                      <a:pt x="1724" y="5698"/>
                      <a:pt x="0" y="7758"/>
                    </a:cubicBezTo>
                    <a:lnTo>
                      <a:pt x="42" y="7716"/>
                    </a:lnTo>
                    <a:lnTo>
                      <a:pt x="42" y="7716"/>
                    </a:lnTo>
                    <a:cubicBezTo>
                      <a:pt x="21" y="8305"/>
                      <a:pt x="547" y="8830"/>
                      <a:pt x="1115" y="8915"/>
                    </a:cubicBezTo>
                    <a:cubicBezTo>
                      <a:pt x="1165" y="8920"/>
                      <a:pt x="1215" y="8923"/>
                      <a:pt x="1265" y="8923"/>
                    </a:cubicBezTo>
                    <a:cubicBezTo>
                      <a:pt x="1799" y="8923"/>
                      <a:pt x="2305" y="8624"/>
                      <a:pt x="2670" y="8221"/>
                    </a:cubicBezTo>
                    <a:cubicBezTo>
                      <a:pt x="3070" y="7779"/>
                      <a:pt x="3280" y="7233"/>
                      <a:pt x="3469" y="6665"/>
                    </a:cubicBezTo>
                    <a:cubicBezTo>
                      <a:pt x="4058" y="4773"/>
                      <a:pt x="4373" y="1934"/>
                      <a:pt x="40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56"/>
              <p:cNvSpPr/>
              <p:nvPr/>
            </p:nvSpPr>
            <p:spPr>
              <a:xfrm>
                <a:off x="2419500" y="2387600"/>
                <a:ext cx="209200" cy="243575"/>
              </a:xfrm>
              <a:custGeom>
                <a:avLst/>
                <a:gdLst/>
                <a:ahLst/>
                <a:cxnLst/>
                <a:rect l="l" t="t" r="r" b="b"/>
                <a:pathLst>
                  <a:path w="8368" h="9743" extrusionOk="0">
                    <a:moveTo>
                      <a:pt x="1573" y="0"/>
                    </a:moveTo>
                    <a:cubicBezTo>
                      <a:pt x="1309" y="0"/>
                      <a:pt x="1038" y="26"/>
                      <a:pt x="799" y="116"/>
                    </a:cubicBezTo>
                    <a:cubicBezTo>
                      <a:pt x="442" y="242"/>
                      <a:pt x="126" y="536"/>
                      <a:pt x="63" y="915"/>
                    </a:cubicBezTo>
                    <a:cubicBezTo>
                      <a:pt x="0" y="1188"/>
                      <a:pt x="168" y="1524"/>
                      <a:pt x="421" y="1672"/>
                    </a:cubicBezTo>
                    <a:cubicBezTo>
                      <a:pt x="2313" y="3879"/>
                      <a:pt x="3763" y="6444"/>
                      <a:pt x="4604" y="9240"/>
                    </a:cubicBezTo>
                    <a:cubicBezTo>
                      <a:pt x="4692" y="9567"/>
                      <a:pt x="4975" y="9743"/>
                      <a:pt x="5264" y="9743"/>
                    </a:cubicBezTo>
                    <a:cubicBezTo>
                      <a:pt x="5460" y="9743"/>
                      <a:pt x="5659" y="9662"/>
                      <a:pt x="5803" y="9493"/>
                    </a:cubicBezTo>
                    <a:cubicBezTo>
                      <a:pt x="6707" y="8484"/>
                      <a:pt x="7232" y="7096"/>
                      <a:pt x="7674" y="5792"/>
                    </a:cubicBezTo>
                    <a:cubicBezTo>
                      <a:pt x="8010" y="4867"/>
                      <a:pt x="8368" y="3816"/>
                      <a:pt x="8010" y="2849"/>
                    </a:cubicBezTo>
                    <a:cubicBezTo>
                      <a:pt x="7653" y="1756"/>
                      <a:pt x="6497" y="1083"/>
                      <a:pt x="5382" y="705"/>
                    </a:cubicBezTo>
                    <a:cubicBezTo>
                      <a:pt x="4268" y="305"/>
                      <a:pt x="3070" y="74"/>
                      <a:pt x="1892" y="11"/>
                    </a:cubicBezTo>
                    <a:cubicBezTo>
                      <a:pt x="1789" y="5"/>
                      <a:pt x="1682" y="0"/>
                      <a:pt x="15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56"/>
              <p:cNvSpPr/>
              <p:nvPr/>
            </p:nvSpPr>
            <p:spPr>
              <a:xfrm>
                <a:off x="1946450" y="2274475"/>
                <a:ext cx="175050" cy="202225"/>
              </a:xfrm>
              <a:custGeom>
                <a:avLst/>
                <a:gdLst/>
                <a:ahLst/>
                <a:cxnLst/>
                <a:rect l="l" t="t" r="r" b="b"/>
                <a:pathLst>
                  <a:path w="7002" h="8089" extrusionOk="0">
                    <a:moveTo>
                      <a:pt x="1655" y="0"/>
                    </a:moveTo>
                    <a:cubicBezTo>
                      <a:pt x="1210" y="0"/>
                      <a:pt x="755" y="81"/>
                      <a:pt x="442" y="394"/>
                    </a:cubicBezTo>
                    <a:cubicBezTo>
                      <a:pt x="126" y="709"/>
                      <a:pt x="63" y="1193"/>
                      <a:pt x="63" y="1676"/>
                    </a:cubicBezTo>
                    <a:cubicBezTo>
                      <a:pt x="0" y="3863"/>
                      <a:pt x="631" y="6070"/>
                      <a:pt x="1808" y="7900"/>
                    </a:cubicBezTo>
                    <a:lnTo>
                      <a:pt x="1892" y="8089"/>
                    </a:lnTo>
                    <a:cubicBezTo>
                      <a:pt x="2796" y="5482"/>
                      <a:pt x="4436" y="2833"/>
                      <a:pt x="6812" y="1382"/>
                    </a:cubicBezTo>
                    <a:cubicBezTo>
                      <a:pt x="6959" y="1277"/>
                      <a:pt x="7001" y="1025"/>
                      <a:pt x="6917" y="856"/>
                    </a:cubicBezTo>
                    <a:cubicBezTo>
                      <a:pt x="6896" y="751"/>
                      <a:pt x="6728" y="709"/>
                      <a:pt x="6623" y="667"/>
                    </a:cubicBezTo>
                    <a:cubicBezTo>
                      <a:pt x="5109" y="331"/>
                      <a:pt x="3574" y="121"/>
                      <a:pt x="2019" y="15"/>
                    </a:cubicBezTo>
                    <a:cubicBezTo>
                      <a:pt x="1900" y="6"/>
                      <a:pt x="1778" y="0"/>
                      <a:pt x="1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56"/>
              <p:cNvSpPr/>
              <p:nvPr/>
            </p:nvSpPr>
            <p:spPr>
              <a:xfrm>
                <a:off x="1912275" y="2251200"/>
                <a:ext cx="51000" cy="243900"/>
              </a:xfrm>
              <a:custGeom>
                <a:avLst/>
                <a:gdLst/>
                <a:ahLst/>
                <a:cxnLst/>
                <a:rect l="l" t="t" r="r" b="b"/>
                <a:pathLst>
                  <a:path w="2040" h="9756" extrusionOk="0">
                    <a:moveTo>
                      <a:pt x="274" y="0"/>
                    </a:moveTo>
                    <a:cubicBezTo>
                      <a:pt x="232" y="0"/>
                      <a:pt x="211" y="127"/>
                      <a:pt x="190" y="358"/>
                    </a:cubicBezTo>
                    <a:cubicBezTo>
                      <a:pt x="169" y="631"/>
                      <a:pt x="106" y="989"/>
                      <a:pt x="85" y="1451"/>
                    </a:cubicBezTo>
                    <a:cubicBezTo>
                      <a:pt x="1" y="2355"/>
                      <a:pt x="22" y="3617"/>
                      <a:pt x="274" y="5025"/>
                    </a:cubicBezTo>
                    <a:cubicBezTo>
                      <a:pt x="400" y="5698"/>
                      <a:pt x="547" y="6371"/>
                      <a:pt x="736" y="6938"/>
                    </a:cubicBezTo>
                    <a:cubicBezTo>
                      <a:pt x="926" y="7506"/>
                      <a:pt x="1136" y="8011"/>
                      <a:pt x="1325" y="8431"/>
                    </a:cubicBezTo>
                    <a:cubicBezTo>
                      <a:pt x="1514" y="8852"/>
                      <a:pt x="1683" y="9188"/>
                      <a:pt x="1809" y="9398"/>
                    </a:cubicBezTo>
                    <a:cubicBezTo>
                      <a:pt x="1956" y="9651"/>
                      <a:pt x="2019" y="9756"/>
                      <a:pt x="2019" y="9756"/>
                    </a:cubicBezTo>
                    <a:cubicBezTo>
                      <a:pt x="2040" y="9756"/>
                      <a:pt x="1977" y="9609"/>
                      <a:pt x="1872" y="9377"/>
                    </a:cubicBezTo>
                    <a:cubicBezTo>
                      <a:pt x="1767" y="9167"/>
                      <a:pt x="1598" y="8831"/>
                      <a:pt x="1430" y="8410"/>
                    </a:cubicBezTo>
                    <a:cubicBezTo>
                      <a:pt x="1241" y="7990"/>
                      <a:pt x="1052" y="7485"/>
                      <a:pt x="863" y="6917"/>
                    </a:cubicBezTo>
                    <a:cubicBezTo>
                      <a:pt x="715" y="6329"/>
                      <a:pt x="547" y="5698"/>
                      <a:pt x="421" y="5025"/>
                    </a:cubicBezTo>
                    <a:cubicBezTo>
                      <a:pt x="190" y="3659"/>
                      <a:pt x="169" y="2397"/>
                      <a:pt x="190" y="1472"/>
                    </a:cubicBezTo>
                    <a:cubicBezTo>
                      <a:pt x="190" y="1031"/>
                      <a:pt x="211" y="652"/>
                      <a:pt x="232" y="400"/>
                    </a:cubicBezTo>
                    <a:cubicBezTo>
                      <a:pt x="274" y="127"/>
                      <a:pt x="274" y="0"/>
                      <a:pt x="27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56"/>
              <p:cNvSpPr/>
              <p:nvPr/>
            </p:nvSpPr>
            <p:spPr>
              <a:xfrm>
                <a:off x="2276525" y="2077025"/>
                <a:ext cx="303825" cy="171175"/>
              </a:xfrm>
              <a:custGeom>
                <a:avLst/>
                <a:gdLst/>
                <a:ahLst/>
                <a:cxnLst/>
                <a:rect l="l" t="t" r="r" b="b"/>
                <a:pathLst>
                  <a:path w="12153" h="6847" extrusionOk="0">
                    <a:moveTo>
                      <a:pt x="12145" y="1"/>
                    </a:moveTo>
                    <a:cubicBezTo>
                      <a:pt x="12135" y="1"/>
                      <a:pt x="12114" y="11"/>
                      <a:pt x="12081" y="35"/>
                    </a:cubicBezTo>
                    <a:lnTo>
                      <a:pt x="12081" y="35"/>
                    </a:lnTo>
                    <a:cubicBezTo>
                      <a:pt x="12129" y="20"/>
                      <a:pt x="12153" y="8"/>
                      <a:pt x="12153" y="8"/>
                    </a:cubicBezTo>
                    <a:cubicBezTo>
                      <a:pt x="12153" y="3"/>
                      <a:pt x="12150" y="1"/>
                      <a:pt x="12145" y="1"/>
                    </a:cubicBezTo>
                    <a:close/>
                    <a:moveTo>
                      <a:pt x="12081" y="35"/>
                    </a:moveTo>
                    <a:cubicBezTo>
                      <a:pt x="12065" y="40"/>
                      <a:pt x="12047" y="45"/>
                      <a:pt x="12026" y="50"/>
                    </a:cubicBezTo>
                    <a:cubicBezTo>
                      <a:pt x="11974" y="71"/>
                      <a:pt x="11917" y="92"/>
                      <a:pt x="11852" y="110"/>
                    </a:cubicBezTo>
                    <a:lnTo>
                      <a:pt x="11852" y="110"/>
                    </a:lnTo>
                    <a:cubicBezTo>
                      <a:pt x="11909" y="100"/>
                      <a:pt x="11961" y="92"/>
                      <a:pt x="12005" y="92"/>
                    </a:cubicBezTo>
                    <a:cubicBezTo>
                      <a:pt x="12035" y="68"/>
                      <a:pt x="12060" y="49"/>
                      <a:pt x="12081" y="35"/>
                    </a:cubicBezTo>
                    <a:close/>
                    <a:moveTo>
                      <a:pt x="11852" y="110"/>
                    </a:moveTo>
                    <a:lnTo>
                      <a:pt x="11852" y="110"/>
                    </a:lnTo>
                    <a:cubicBezTo>
                      <a:pt x="11775" y="124"/>
                      <a:pt x="11691" y="143"/>
                      <a:pt x="11606" y="155"/>
                    </a:cubicBezTo>
                    <a:cubicBezTo>
                      <a:pt x="11417" y="198"/>
                      <a:pt x="11206" y="240"/>
                      <a:pt x="10975" y="324"/>
                    </a:cubicBezTo>
                    <a:cubicBezTo>
                      <a:pt x="10702" y="366"/>
                      <a:pt x="10450" y="450"/>
                      <a:pt x="10134" y="555"/>
                    </a:cubicBezTo>
                    <a:cubicBezTo>
                      <a:pt x="9524" y="765"/>
                      <a:pt x="8831" y="1039"/>
                      <a:pt x="8032" y="1354"/>
                    </a:cubicBezTo>
                    <a:cubicBezTo>
                      <a:pt x="7275" y="1690"/>
                      <a:pt x="6434" y="2090"/>
                      <a:pt x="5572" y="2552"/>
                    </a:cubicBezTo>
                    <a:cubicBezTo>
                      <a:pt x="4731" y="3036"/>
                      <a:pt x="3932" y="3519"/>
                      <a:pt x="3238" y="4024"/>
                    </a:cubicBezTo>
                    <a:cubicBezTo>
                      <a:pt x="2565" y="4529"/>
                      <a:pt x="1956" y="4991"/>
                      <a:pt x="1493" y="5412"/>
                    </a:cubicBezTo>
                    <a:cubicBezTo>
                      <a:pt x="1262" y="5622"/>
                      <a:pt x="1052" y="5811"/>
                      <a:pt x="862" y="6000"/>
                    </a:cubicBezTo>
                    <a:cubicBezTo>
                      <a:pt x="673" y="6147"/>
                      <a:pt x="526" y="6316"/>
                      <a:pt x="379" y="6442"/>
                    </a:cubicBezTo>
                    <a:lnTo>
                      <a:pt x="85" y="6736"/>
                    </a:lnTo>
                    <a:cubicBezTo>
                      <a:pt x="21" y="6778"/>
                      <a:pt x="0" y="6841"/>
                      <a:pt x="0" y="6841"/>
                    </a:cubicBezTo>
                    <a:cubicBezTo>
                      <a:pt x="0" y="6845"/>
                      <a:pt x="1" y="6847"/>
                      <a:pt x="3" y="6847"/>
                    </a:cubicBezTo>
                    <a:cubicBezTo>
                      <a:pt x="9" y="6847"/>
                      <a:pt x="33" y="6809"/>
                      <a:pt x="85" y="6757"/>
                    </a:cubicBezTo>
                    <a:cubicBezTo>
                      <a:pt x="190" y="6673"/>
                      <a:pt x="274" y="6568"/>
                      <a:pt x="400" y="6463"/>
                    </a:cubicBezTo>
                    <a:cubicBezTo>
                      <a:pt x="547" y="6337"/>
                      <a:pt x="694" y="6189"/>
                      <a:pt x="883" y="6021"/>
                    </a:cubicBezTo>
                    <a:cubicBezTo>
                      <a:pt x="1073" y="5874"/>
                      <a:pt x="1304" y="5685"/>
                      <a:pt x="1535" y="5475"/>
                    </a:cubicBezTo>
                    <a:cubicBezTo>
                      <a:pt x="2040" y="5054"/>
                      <a:pt x="2650" y="4592"/>
                      <a:pt x="3322" y="4108"/>
                    </a:cubicBezTo>
                    <a:cubicBezTo>
                      <a:pt x="4016" y="3603"/>
                      <a:pt x="4794" y="3099"/>
                      <a:pt x="5635" y="2636"/>
                    </a:cubicBezTo>
                    <a:cubicBezTo>
                      <a:pt x="6476" y="2153"/>
                      <a:pt x="7317" y="1753"/>
                      <a:pt x="8095" y="1417"/>
                    </a:cubicBezTo>
                    <a:cubicBezTo>
                      <a:pt x="8873" y="1081"/>
                      <a:pt x="9588" y="807"/>
                      <a:pt x="10197" y="597"/>
                    </a:cubicBezTo>
                    <a:cubicBezTo>
                      <a:pt x="10471" y="492"/>
                      <a:pt x="10765" y="429"/>
                      <a:pt x="10996" y="345"/>
                    </a:cubicBezTo>
                    <a:cubicBezTo>
                      <a:pt x="11248" y="261"/>
                      <a:pt x="11459" y="219"/>
                      <a:pt x="11627" y="155"/>
                    </a:cubicBezTo>
                    <a:cubicBezTo>
                      <a:pt x="11712" y="145"/>
                      <a:pt x="11786" y="129"/>
                      <a:pt x="11852" y="11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56"/>
              <p:cNvSpPr/>
              <p:nvPr/>
            </p:nvSpPr>
            <p:spPr>
              <a:xfrm>
                <a:off x="2423700" y="2360350"/>
                <a:ext cx="233925" cy="63825"/>
              </a:xfrm>
              <a:custGeom>
                <a:avLst/>
                <a:gdLst/>
                <a:ahLst/>
                <a:cxnLst/>
                <a:rect l="l" t="t" r="r" b="b"/>
                <a:pathLst>
                  <a:path w="9357" h="2553" extrusionOk="0">
                    <a:moveTo>
                      <a:pt x="2624" y="1"/>
                    </a:moveTo>
                    <a:cubicBezTo>
                      <a:pt x="2168" y="1"/>
                      <a:pt x="1756" y="29"/>
                      <a:pt x="1409" y="71"/>
                    </a:cubicBezTo>
                    <a:cubicBezTo>
                      <a:pt x="967" y="134"/>
                      <a:pt x="589" y="176"/>
                      <a:pt x="358" y="260"/>
                    </a:cubicBezTo>
                    <a:cubicBezTo>
                      <a:pt x="126" y="323"/>
                      <a:pt x="0" y="365"/>
                      <a:pt x="0" y="365"/>
                    </a:cubicBezTo>
                    <a:cubicBezTo>
                      <a:pt x="0" y="366"/>
                      <a:pt x="3" y="367"/>
                      <a:pt x="7" y="367"/>
                    </a:cubicBezTo>
                    <a:cubicBezTo>
                      <a:pt x="73" y="367"/>
                      <a:pt x="605" y="233"/>
                      <a:pt x="1430" y="155"/>
                    </a:cubicBezTo>
                    <a:cubicBezTo>
                      <a:pt x="1764" y="124"/>
                      <a:pt x="2148" y="101"/>
                      <a:pt x="2566" y="101"/>
                    </a:cubicBezTo>
                    <a:cubicBezTo>
                      <a:pt x="3279" y="101"/>
                      <a:pt x="4093" y="166"/>
                      <a:pt x="4941" y="365"/>
                    </a:cubicBezTo>
                    <a:cubicBezTo>
                      <a:pt x="5593" y="512"/>
                      <a:pt x="6223" y="701"/>
                      <a:pt x="6770" y="933"/>
                    </a:cubicBezTo>
                    <a:cubicBezTo>
                      <a:pt x="7296" y="1185"/>
                      <a:pt x="7800" y="1437"/>
                      <a:pt x="8158" y="1689"/>
                    </a:cubicBezTo>
                    <a:cubicBezTo>
                      <a:pt x="8916" y="2161"/>
                      <a:pt x="9295" y="2552"/>
                      <a:pt x="9352" y="2552"/>
                    </a:cubicBezTo>
                    <a:cubicBezTo>
                      <a:pt x="9354" y="2552"/>
                      <a:pt x="9355" y="2552"/>
                      <a:pt x="9356" y="2551"/>
                    </a:cubicBezTo>
                    <a:cubicBezTo>
                      <a:pt x="9356" y="2551"/>
                      <a:pt x="9251" y="2446"/>
                      <a:pt x="9062" y="2278"/>
                    </a:cubicBezTo>
                    <a:cubicBezTo>
                      <a:pt x="8978" y="2215"/>
                      <a:pt x="8852" y="2089"/>
                      <a:pt x="8725" y="2005"/>
                    </a:cubicBezTo>
                    <a:cubicBezTo>
                      <a:pt x="8641" y="1942"/>
                      <a:pt x="8557" y="1858"/>
                      <a:pt x="8473" y="1816"/>
                    </a:cubicBezTo>
                    <a:cubicBezTo>
                      <a:pt x="8410" y="1752"/>
                      <a:pt x="8326" y="1689"/>
                      <a:pt x="8221" y="1626"/>
                    </a:cubicBezTo>
                    <a:cubicBezTo>
                      <a:pt x="7842" y="1374"/>
                      <a:pt x="7380" y="1101"/>
                      <a:pt x="6833" y="869"/>
                    </a:cubicBezTo>
                    <a:cubicBezTo>
                      <a:pt x="6266" y="617"/>
                      <a:pt x="5635" y="428"/>
                      <a:pt x="4962" y="260"/>
                    </a:cubicBezTo>
                    <a:cubicBezTo>
                      <a:pt x="4133" y="68"/>
                      <a:pt x="3327" y="1"/>
                      <a:pt x="2624"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56"/>
              <p:cNvSpPr/>
              <p:nvPr/>
            </p:nvSpPr>
            <p:spPr>
              <a:xfrm>
                <a:off x="1916475" y="2733700"/>
                <a:ext cx="153500" cy="252850"/>
              </a:xfrm>
              <a:custGeom>
                <a:avLst/>
                <a:gdLst/>
                <a:ahLst/>
                <a:cxnLst/>
                <a:rect l="l" t="t" r="r" b="b"/>
                <a:pathLst>
                  <a:path w="6140" h="10114" extrusionOk="0">
                    <a:moveTo>
                      <a:pt x="169" y="1"/>
                    </a:moveTo>
                    <a:cubicBezTo>
                      <a:pt x="169" y="1"/>
                      <a:pt x="169" y="43"/>
                      <a:pt x="148" y="127"/>
                    </a:cubicBezTo>
                    <a:cubicBezTo>
                      <a:pt x="148" y="211"/>
                      <a:pt x="127" y="337"/>
                      <a:pt x="106" y="484"/>
                    </a:cubicBezTo>
                    <a:cubicBezTo>
                      <a:pt x="43" y="800"/>
                      <a:pt x="1" y="1283"/>
                      <a:pt x="22" y="1851"/>
                    </a:cubicBezTo>
                    <a:cubicBezTo>
                      <a:pt x="43" y="3007"/>
                      <a:pt x="358" y="4626"/>
                      <a:pt x="1262" y="6161"/>
                    </a:cubicBezTo>
                    <a:cubicBezTo>
                      <a:pt x="2145" y="7696"/>
                      <a:pt x="3407" y="8768"/>
                      <a:pt x="4416" y="9357"/>
                    </a:cubicBezTo>
                    <a:cubicBezTo>
                      <a:pt x="4899" y="9630"/>
                      <a:pt x="5341" y="9840"/>
                      <a:pt x="5635" y="9945"/>
                    </a:cubicBezTo>
                    <a:cubicBezTo>
                      <a:pt x="5782" y="10029"/>
                      <a:pt x="5909" y="10050"/>
                      <a:pt x="5993" y="10092"/>
                    </a:cubicBezTo>
                    <a:cubicBezTo>
                      <a:pt x="6056" y="10113"/>
                      <a:pt x="6119" y="10113"/>
                      <a:pt x="6119" y="10113"/>
                    </a:cubicBezTo>
                    <a:cubicBezTo>
                      <a:pt x="6140" y="10113"/>
                      <a:pt x="5951" y="10029"/>
                      <a:pt x="5677" y="9945"/>
                    </a:cubicBezTo>
                    <a:cubicBezTo>
                      <a:pt x="5362" y="9819"/>
                      <a:pt x="4942" y="9609"/>
                      <a:pt x="4458" y="9294"/>
                    </a:cubicBezTo>
                    <a:cubicBezTo>
                      <a:pt x="3491" y="8684"/>
                      <a:pt x="2250" y="7633"/>
                      <a:pt x="1367" y="6119"/>
                    </a:cubicBezTo>
                    <a:cubicBezTo>
                      <a:pt x="463" y="4584"/>
                      <a:pt x="148" y="2986"/>
                      <a:pt x="106" y="1851"/>
                    </a:cubicBezTo>
                    <a:cubicBezTo>
                      <a:pt x="64" y="1283"/>
                      <a:pt x="106" y="800"/>
                      <a:pt x="127" y="484"/>
                    </a:cubicBezTo>
                    <a:cubicBezTo>
                      <a:pt x="169" y="170"/>
                      <a:pt x="169" y="2"/>
                      <a:pt x="16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56"/>
              <p:cNvSpPr/>
              <p:nvPr/>
            </p:nvSpPr>
            <p:spPr>
              <a:xfrm>
                <a:off x="2047875" y="2833200"/>
                <a:ext cx="66250" cy="77700"/>
              </a:xfrm>
              <a:custGeom>
                <a:avLst/>
                <a:gdLst/>
                <a:ahLst/>
                <a:cxnLst/>
                <a:rect l="l" t="t" r="r" b="b"/>
                <a:pathLst>
                  <a:path w="2650" h="3108" extrusionOk="0">
                    <a:moveTo>
                      <a:pt x="1244" y="0"/>
                    </a:moveTo>
                    <a:cubicBezTo>
                      <a:pt x="926" y="0"/>
                      <a:pt x="596" y="141"/>
                      <a:pt x="379" y="373"/>
                    </a:cubicBezTo>
                    <a:cubicBezTo>
                      <a:pt x="85" y="688"/>
                      <a:pt x="1" y="1172"/>
                      <a:pt x="43" y="1592"/>
                    </a:cubicBezTo>
                    <a:cubicBezTo>
                      <a:pt x="127" y="2013"/>
                      <a:pt x="232" y="2370"/>
                      <a:pt x="548" y="2685"/>
                    </a:cubicBezTo>
                    <a:cubicBezTo>
                      <a:pt x="758" y="2896"/>
                      <a:pt x="1115" y="3085"/>
                      <a:pt x="1410" y="3106"/>
                    </a:cubicBezTo>
                    <a:cubicBezTo>
                      <a:pt x="1424" y="3107"/>
                      <a:pt x="1438" y="3107"/>
                      <a:pt x="1453" y="3107"/>
                    </a:cubicBezTo>
                    <a:cubicBezTo>
                      <a:pt x="1836" y="3107"/>
                      <a:pt x="2194" y="2840"/>
                      <a:pt x="2377" y="2475"/>
                    </a:cubicBezTo>
                    <a:cubicBezTo>
                      <a:pt x="2608" y="2055"/>
                      <a:pt x="2650" y="1529"/>
                      <a:pt x="2482" y="1088"/>
                    </a:cubicBezTo>
                    <a:cubicBezTo>
                      <a:pt x="2335" y="646"/>
                      <a:pt x="2019" y="226"/>
                      <a:pt x="1578" y="57"/>
                    </a:cubicBezTo>
                    <a:cubicBezTo>
                      <a:pt x="1472" y="18"/>
                      <a:pt x="1359" y="0"/>
                      <a:pt x="1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56"/>
              <p:cNvSpPr/>
              <p:nvPr/>
            </p:nvSpPr>
            <p:spPr>
              <a:xfrm>
                <a:off x="2045775" y="2833350"/>
                <a:ext cx="54700" cy="76875"/>
              </a:xfrm>
              <a:custGeom>
                <a:avLst/>
                <a:gdLst/>
                <a:ahLst/>
                <a:cxnLst/>
                <a:rect l="l" t="t" r="r" b="b"/>
                <a:pathLst>
                  <a:path w="2188" h="3075" extrusionOk="0">
                    <a:moveTo>
                      <a:pt x="1160" y="0"/>
                    </a:moveTo>
                    <a:cubicBezTo>
                      <a:pt x="970" y="0"/>
                      <a:pt x="619" y="103"/>
                      <a:pt x="421" y="283"/>
                    </a:cubicBezTo>
                    <a:cubicBezTo>
                      <a:pt x="211" y="514"/>
                      <a:pt x="85" y="871"/>
                      <a:pt x="43" y="1187"/>
                    </a:cubicBezTo>
                    <a:cubicBezTo>
                      <a:pt x="1" y="2007"/>
                      <a:pt x="505" y="2806"/>
                      <a:pt x="1283" y="3058"/>
                    </a:cubicBezTo>
                    <a:cubicBezTo>
                      <a:pt x="1339" y="3069"/>
                      <a:pt x="1398" y="3074"/>
                      <a:pt x="1457" y="3074"/>
                    </a:cubicBezTo>
                    <a:cubicBezTo>
                      <a:pt x="1734" y="3074"/>
                      <a:pt x="2032" y="2961"/>
                      <a:pt x="2187" y="2806"/>
                    </a:cubicBezTo>
                    <a:cubicBezTo>
                      <a:pt x="1599" y="2658"/>
                      <a:pt x="1094" y="2217"/>
                      <a:pt x="926" y="1649"/>
                    </a:cubicBezTo>
                    <a:cubicBezTo>
                      <a:pt x="737" y="1103"/>
                      <a:pt x="863" y="451"/>
                      <a:pt x="1241" y="9"/>
                    </a:cubicBezTo>
                    <a:cubicBezTo>
                      <a:pt x="1220" y="3"/>
                      <a:pt x="1192" y="0"/>
                      <a:pt x="1160"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56"/>
              <p:cNvSpPr/>
              <p:nvPr/>
            </p:nvSpPr>
            <p:spPr>
              <a:xfrm>
                <a:off x="2045775" y="2833350"/>
                <a:ext cx="54700" cy="76875"/>
              </a:xfrm>
              <a:custGeom>
                <a:avLst/>
                <a:gdLst/>
                <a:ahLst/>
                <a:cxnLst/>
                <a:rect l="l" t="t" r="r" b="b"/>
                <a:pathLst>
                  <a:path w="2188" h="3075" extrusionOk="0">
                    <a:moveTo>
                      <a:pt x="1160" y="0"/>
                    </a:moveTo>
                    <a:cubicBezTo>
                      <a:pt x="970" y="0"/>
                      <a:pt x="619" y="103"/>
                      <a:pt x="421" y="283"/>
                    </a:cubicBezTo>
                    <a:cubicBezTo>
                      <a:pt x="211" y="514"/>
                      <a:pt x="85" y="871"/>
                      <a:pt x="43" y="1187"/>
                    </a:cubicBezTo>
                    <a:cubicBezTo>
                      <a:pt x="1" y="2007"/>
                      <a:pt x="505" y="2806"/>
                      <a:pt x="1283" y="3058"/>
                    </a:cubicBezTo>
                    <a:cubicBezTo>
                      <a:pt x="1339" y="3069"/>
                      <a:pt x="1398" y="3074"/>
                      <a:pt x="1457" y="3074"/>
                    </a:cubicBezTo>
                    <a:cubicBezTo>
                      <a:pt x="1734" y="3074"/>
                      <a:pt x="2032" y="2961"/>
                      <a:pt x="2187" y="2806"/>
                    </a:cubicBezTo>
                    <a:cubicBezTo>
                      <a:pt x="1599" y="2658"/>
                      <a:pt x="1094" y="2217"/>
                      <a:pt x="926" y="1649"/>
                    </a:cubicBezTo>
                    <a:cubicBezTo>
                      <a:pt x="737" y="1103"/>
                      <a:pt x="863" y="451"/>
                      <a:pt x="1241" y="9"/>
                    </a:cubicBezTo>
                    <a:cubicBezTo>
                      <a:pt x="1220" y="3"/>
                      <a:pt x="1192" y="0"/>
                      <a:pt x="11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56"/>
              <p:cNvSpPr/>
              <p:nvPr/>
            </p:nvSpPr>
            <p:spPr>
              <a:xfrm>
                <a:off x="1951700" y="2795625"/>
                <a:ext cx="65200" cy="74800"/>
              </a:xfrm>
              <a:custGeom>
                <a:avLst/>
                <a:gdLst/>
                <a:ahLst/>
                <a:cxnLst/>
                <a:rect l="l" t="t" r="r" b="b"/>
                <a:pathLst>
                  <a:path w="2608" h="2992" extrusionOk="0">
                    <a:moveTo>
                      <a:pt x="1194" y="1"/>
                    </a:moveTo>
                    <a:cubicBezTo>
                      <a:pt x="905" y="1"/>
                      <a:pt x="614" y="148"/>
                      <a:pt x="400" y="362"/>
                    </a:cubicBezTo>
                    <a:cubicBezTo>
                      <a:pt x="106" y="677"/>
                      <a:pt x="0" y="1119"/>
                      <a:pt x="85" y="1518"/>
                    </a:cubicBezTo>
                    <a:cubicBezTo>
                      <a:pt x="169" y="1939"/>
                      <a:pt x="253" y="2275"/>
                      <a:pt x="547" y="2570"/>
                    </a:cubicBezTo>
                    <a:cubicBezTo>
                      <a:pt x="757" y="2780"/>
                      <a:pt x="1115" y="2948"/>
                      <a:pt x="1388" y="2990"/>
                    </a:cubicBezTo>
                    <a:cubicBezTo>
                      <a:pt x="1402" y="2991"/>
                      <a:pt x="1415" y="2991"/>
                      <a:pt x="1428" y="2991"/>
                    </a:cubicBezTo>
                    <a:cubicBezTo>
                      <a:pt x="1811" y="2991"/>
                      <a:pt x="2151" y="2705"/>
                      <a:pt x="2334" y="2380"/>
                    </a:cubicBezTo>
                    <a:cubicBezTo>
                      <a:pt x="2565" y="1981"/>
                      <a:pt x="2607" y="1476"/>
                      <a:pt x="2439" y="1035"/>
                    </a:cubicBezTo>
                    <a:cubicBezTo>
                      <a:pt x="2292" y="614"/>
                      <a:pt x="1977" y="215"/>
                      <a:pt x="1514" y="68"/>
                    </a:cubicBezTo>
                    <a:cubicBezTo>
                      <a:pt x="1411" y="22"/>
                      <a:pt x="1303" y="1"/>
                      <a:pt x="11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56"/>
              <p:cNvSpPr/>
              <p:nvPr/>
            </p:nvSpPr>
            <p:spPr>
              <a:xfrm>
                <a:off x="1949600" y="2795650"/>
                <a:ext cx="52575" cy="74350"/>
              </a:xfrm>
              <a:custGeom>
                <a:avLst/>
                <a:gdLst/>
                <a:ahLst/>
                <a:cxnLst/>
                <a:rect l="l" t="t" r="r" b="b"/>
                <a:pathLst>
                  <a:path w="2103" h="2974" extrusionOk="0">
                    <a:moveTo>
                      <a:pt x="1186" y="1"/>
                    </a:moveTo>
                    <a:cubicBezTo>
                      <a:pt x="1042" y="1"/>
                      <a:pt x="655" y="104"/>
                      <a:pt x="463" y="277"/>
                    </a:cubicBezTo>
                    <a:cubicBezTo>
                      <a:pt x="211" y="508"/>
                      <a:pt x="105" y="824"/>
                      <a:pt x="84" y="1139"/>
                    </a:cubicBezTo>
                    <a:cubicBezTo>
                      <a:pt x="0" y="1938"/>
                      <a:pt x="505" y="2737"/>
                      <a:pt x="1262" y="2947"/>
                    </a:cubicBezTo>
                    <a:cubicBezTo>
                      <a:pt x="1321" y="2965"/>
                      <a:pt x="1386" y="2974"/>
                      <a:pt x="1453" y="2974"/>
                    </a:cubicBezTo>
                    <a:cubicBezTo>
                      <a:pt x="1697" y="2974"/>
                      <a:pt x="1971" y="2864"/>
                      <a:pt x="2103" y="2716"/>
                    </a:cubicBezTo>
                    <a:cubicBezTo>
                      <a:pt x="1556" y="2590"/>
                      <a:pt x="1073" y="2169"/>
                      <a:pt x="904" y="1623"/>
                    </a:cubicBezTo>
                    <a:cubicBezTo>
                      <a:pt x="736" y="1097"/>
                      <a:pt x="841" y="466"/>
                      <a:pt x="1220" y="4"/>
                    </a:cubicBezTo>
                    <a:cubicBezTo>
                      <a:pt x="1211" y="2"/>
                      <a:pt x="1200" y="1"/>
                      <a:pt x="1186"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56"/>
              <p:cNvSpPr/>
              <p:nvPr/>
            </p:nvSpPr>
            <p:spPr>
              <a:xfrm>
                <a:off x="1949600" y="2795650"/>
                <a:ext cx="52575" cy="74350"/>
              </a:xfrm>
              <a:custGeom>
                <a:avLst/>
                <a:gdLst/>
                <a:ahLst/>
                <a:cxnLst/>
                <a:rect l="l" t="t" r="r" b="b"/>
                <a:pathLst>
                  <a:path w="2103" h="2974" extrusionOk="0">
                    <a:moveTo>
                      <a:pt x="1186" y="1"/>
                    </a:moveTo>
                    <a:cubicBezTo>
                      <a:pt x="1042" y="1"/>
                      <a:pt x="655" y="104"/>
                      <a:pt x="463" y="277"/>
                    </a:cubicBezTo>
                    <a:cubicBezTo>
                      <a:pt x="211" y="508"/>
                      <a:pt x="105" y="824"/>
                      <a:pt x="84" y="1139"/>
                    </a:cubicBezTo>
                    <a:cubicBezTo>
                      <a:pt x="0" y="1938"/>
                      <a:pt x="505" y="2737"/>
                      <a:pt x="1262" y="2947"/>
                    </a:cubicBezTo>
                    <a:cubicBezTo>
                      <a:pt x="1321" y="2965"/>
                      <a:pt x="1386" y="2974"/>
                      <a:pt x="1453" y="2974"/>
                    </a:cubicBezTo>
                    <a:cubicBezTo>
                      <a:pt x="1697" y="2974"/>
                      <a:pt x="1971" y="2864"/>
                      <a:pt x="2103" y="2716"/>
                    </a:cubicBezTo>
                    <a:cubicBezTo>
                      <a:pt x="1556" y="2590"/>
                      <a:pt x="1073" y="2169"/>
                      <a:pt x="904" y="1623"/>
                    </a:cubicBezTo>
                    <a:cubicBezTo>
                      <a:pt x="736" y="1097"/>
                      <a:pt x="841" y="466"/>
                      <a:pt x="1220" y="4"/>
                    </a:cubicBezTo>
                    <a:cubicBezTo>
                      <a:pt x="1211" y="2"/>
                      <a:pt x="1200" y="1"/>
                      <a:pt x="11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56"/>
              <p:cNvSpPr/>
              <p:nvPr/>
            </p:nvSpPr>
            <p:spPr>
              <a:xfrm>
                <a:off x="2250775" y="2612825"/>
                <a:ext cx="1075" cy="25"/>
              </a:xfrm>
              <a:custGeom>
                <a:avLst/>
                <a:gdLst/>
                <a:ahLst/>
                <a:cxnLst/>
                <a:rect l="l" t="t" r="r" b="b"/>
                <a:pathLst>
                  <a:path w="43" h="1" extrusionOk="0">
                    <a:moveTo>
                      <a:pt x="21" y="0"/>
                    </a:moveTo>
                    <a:cubicBezTo>
                      <a:pt x="42" y="0"/>
                      <a:pt x="0" y="0"/>
                      <a:pt x="21"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56"/>
              <p:cNvSpPr/>
              <p:nvPr/>
            </p:nvSpPr>
            <p:spPr>
              <a:xfrm>
                <a:off x="2239200" y="2615975"/>
                <a:ext cx="1600" cy="550"/>
              </a:xfrm>
              <a:custGeom>
                <a:avLst/>
                <a:gdLst/>
                <a:ahLst/>
                <a:cxnLst/>
                <a:rect l="l" t="t" r="r" b="b"/>
                <a:pathLst>
                  <a:path w="64" h="22" extrusionOk="0">
                    <a:moveTo>
                      <a:pt x="43" y="0"/>
                    </a:moveTo>
                    <a:cubicBezTo>
                      <a:pt x="43" y="3"/>
                      <a:pt x="42" y="6"/>
                      <a:pt x="40" y="8"/>
                    </a:cubicBezTo>
                    <a:lnTo>
                      <a:pt x="40" y="8"/>
                    </a:lnTo>
                    <a:lnTo>
                      <a:pt x="64" y="0"/>
                    </a:lnTo>
                    <a:close/>
                    <a:moveTo>
                      <a:pt x="40" y="8"/>
                    </a:moveTo>
                    <a:lnTo>
                      <a:pt x="1" y="21"/>
                    </a:lnTo>
                    <a:cubicBezTo>
                      <a:pt x="1" y="21"/>
                      <a:pt x="32" y="21"/>
                      <a:pt x="40" y="8"/>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56"/>
              <p:cNvSpPr/>
              <p:nvPr/>
            </p:nvSpPr>
            <p:spPr>
              <a:xfrm>
                <a:off x="2211875" y="2612575"/>
                <a:ext cx="84650" cy="95150"/>
              </a:xfrm>
              <a:custGeom>
                <a:avLst/>
                <a:gdLst/>
                <a:ahLst/>
                <a:cxnLst/>
                <a:rect l="l" t="t" r="r" b="b"/>
                <a:pathLst>
                  <a:path w="3386" h="3806" extrusionOk="0">
                    <a:moveTo>
                      <a:pt x="1722" y="1"/>
                    </a:moveTo>
                    <a:cubicBezTo>
                      <a:pt x="1674" y="1"/>
                      <a:pt x="1626" y="4"/>
                      <a:pt x="1577" y="10"/>
                    </a:cubicBezTo>
                    <a:lnTo>
                      <a:pt x="1556" y="10"/>
                    </a:lnTo>
                    <a:cubicBezTo>
                      <a:pt x="1388" y="10"/>
                      <a:pt x="1241" y="52"/>
                      <a:pt x="1094" y="136"/>
                    </a:cubicBezTo>
                    <a:cubicBezTo>
                      <a:pt x="526" y="431"/>
                      <a:pt x="106" y="1019"/>
                      <a:pt x="43" y="1650"/>
                    </a:cubicBezTo>
                    <a:cubicBezTo>
                      <a:pt x="0" y="2470"/>
                      <a:pt x="505" y="3311"/>
                      <a:pt x="1262" y="3647"/>
                    </a:cubicBezTo>
                    <a:cubicBezTo>
                      <a:pt x="1469" y="3734"/>
                      <a:pt x="1690" y="3806"/>
                      <a:pt x="1925" y="3806"/>
                    </a:cubicBezTo>
                    <a:cubicBezTo>
                      <a:pt x="1976" y="3806"/>
                      <a:pt x="2029" y="3802"/>
                      <a:pt x="2082" y="3795"/>
                    </a:cubicBezTo>
                    <a:cubicBezTo>
                      <a:pt x="2334" y="3731"/>
                      <a:pt x="2565" y="3521"/>
                      <a:pt x="2755" y="3311"/>
                    </a:cubicBezTo>
                    <a:cubicBezTo>
                      <a:pt x="3280" y="2659"/>
                      <a:pt x="3385" y="1734"/>
                      <a:pt x="3070" y="977"/>
                    </a:cubicBezTo>
                    <a:cubicBezTo>
                      <a:pt x="2944" y="641"/>
                      <a:pt x="2713" y="347"/>
                      <a:pt x="2397" y="178"/>
                    </a:cubicBezTo>
                    <a:cubicBezTo>
                      <a:pt x="2220" y="90"/>
                      <a:pt x="1982" y="1"/>
                      <a:pt x="1722"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56"/>
              <p:cNvSpPr/>
              <p:nvPr/>
            </p:nvSpPr>
            <p:spPr>
              <a:xfrm>
                <a:off x="2046300" y="2549750"/>
                <a:ext cx="550" cy="25"/>
              </a:xfrm>
              <a:custGeom>
                <a:avLst/>
                <a:gdLst/>
                <a:ahLst/>
                <a:cxnLst/>
                <a:rect l="l" t="t" r="r" b="b"/>
                <a:pathLst>
                  <a:path w="22" h="1" extrusionOk="0">
                    <a:moveTo>
                      <a:pt x="1" y="0"/>
                    </a:moveTo>
                    <a:cubicBezTo>
                      <a:pt x="22" y="0"/>
                      <a:pt x="1" y="0"/>
                      <a:pt x="1"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56"/>
              <p:cNvSpPr/>
              <p:nvPr/>
            </p:nvSpPr>
            <p:spPr>
              <a:xfrm>
                <a:off x="2036325" y="2552375"/>
                <a:ext cx="1600" cy="550"/>
              </a:xfrm>
              <a:custGeom>
                <a:avLst/>
                <a:gdLst/>
                <a:ahLst/>
                <a:cxnLst/>
                <a:rect l="l" t="t" r="r" b="b"/>
                <a:pathLst>
                  <a:path w="64" h="22" extrusionOk="0">
                    <a:moveTo>
                      <a:pt x="42" y="0"/>
                    </a:moveTo>
                    <a:cubicBezTo>
                      <a:pt x="42" y="3"/>
                      <a:pt x="42" y="6"/>
                      <a:pt x="40" y="8"/>
                    </a:cubicBezTo>
                    <a:lnTo>
                      <a:pt x="40" y="8"/>
                    </a:lnTo>
                    <a:lnTo>
                      <a:pt x="63" y="0"/>
                    </a:lnTo>
                    <a:close/>
                    <a:moveTo>
                      <a:pt x="40" y="8"/>
                    </a:moveTo>
                    <a:lnTo>
                      <a:pt x="0" y="21"/>
                    </a:lnTo>
                    <a:cubicBezTo>
                      <a:pt x="0" y="21"/>
                      <a:pt x="31" y="21"/>
                      <a:pt x="40" y="8"/>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56"/>
              <p:cNvSpPr/>
              <p:nvPr/>
            </p:nvSpPr>
            <p:spPr>
              <a:xfrm>
                <a:off x="2012675" y="2549150"/>
                <a:ext cx="73075" cy="83025"/>
              </a:xfrm>
              <a:custGeom>
                <a:avLst/>
                <a:gdLst/>
                <a:ahLst/>
                <a:cxnLst/>
                <a:rect l="l" t="t" r="r" b="b"/>
                <a:pathLst>
                  <a:path w="2923" h="3321" extrusionOk="0">
                    <a:moveTo>
                      <a:pt x="1470" y="0"/>
                    </a:moveTo>
                    <a:cubicBezTo>
                      <a:pt x="1450" y="0"/>
                      <a:pt x="1429" y="1"/>
                      <a:pt x="1409" y="3"/>
                    </a:cubicBezTo>
                    <a:lnTo>
                      <a:pt x="1367" y="3"/>
                    </a:lnTo>
                    <a:cubicBezTo>
                      <a:pt x="1241" y="3"/>
                      <a:pt x="1115" y="66"/>
                      <a:pt x="967" y="108"/>
                    </a:cubicBezTo>
                    <a:cubicBezTo>
                      <a:pt x="484" y="361"/>
                      <a:pt x="105" y="886"/>
                      <a:pt x="63" y="1454"/>
                    </a:cubicBezTo>
                    <a:cubicBezTo>
                      <a:pt x="0" y="2169"/>
                      <a:pt x="442" y="2884"/>
                      <a:pt x="1115" y="3199"/>
                    </a:cubicBezTo>
                    <a:cubicBezTo>
                      <a:pt x="1270" y="3277"/>
                      <a:pt x="1450" y="3320"/>
                      <a:pt x="1626" y="3320"/>
                    </a:cubicBezTo>
                    <a:cubicBezTo>
                      <a:pt x="1687" y="3320"/>
                      <a:pt x="1749" y="3315"/>
                      <a:pt x="1808" y="3304"/>
                    </a:cubicBezTo>
                    <a:cubicBezTo>
                      <a:pt x="2061" y="3241"/>
                      <a:pt x="2271" y="3094"/>
                      <a:pt x="2397" y="2884"/>
                    </a:cubicBezTo>
                    <a:cubicBezTo>
                      <a:pt x="2839" y="2337"/>
                      <a:pt x="2923" y="1517"/>
                      <a:pt x="2670" y="865"/>
                    </a:cubicBezTo>
                    <a:cubicBezTo>
                      <a:pt x="2565" y="571"/>
                      <a:pt x="2355" y="298"/>
                      <a:pt x="2082" y="171"/>
                    </a:cubicBezTo>
                    <a:cubicBezTo>
                      <a:pt x="1909" y="95"/>
                      <a:pt x="1684" y="0"/>
                      <a:pt x="1470"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56"/>
              <p:cNvSpPr/>
              <p:nvPr/>
            </p:nvSpPr>
            <p:spPr>
              <a:xfrm>
                <a:off x="2092550" y="2680100"/>
                <a:ext cx="129850" cy="312975"/>
              </a:xfrm>
              <a:custGeom>
                <a:avLst/>
                <a:gdLst/>
                <a:ahLst/>
                <a:cxnLst/>
                <a:rect l="l" t="t" r="r" b="b"/>
                <a:pathLst>
                  <a:path w="5194" h="12519" extrusionOk="0">
                    <a:moveTo>
                      <a:pt x="1" y="0"/>
                    </a:moveTo>
                    <a:cubicBezTo>
                      <a:pt x="1" y="42"/>
                      <a:pt x="232" y="84"/>
                      <a:pt x="611" y="253"/>
                    </a:cubicBezTo>
                    <a:cubicBezTo>
                      <a:pt x="989" y="400"/>
                      <a:pt x="1536" y="673"/>
                      <a:pt x="2124" y="1115"/>
                    </a:cubicBezTo>
                    <a:cubicBezTo>
                      <a:pt x="2692" y="1556"/>
                      <a:pt x="3323" y="2187"/>
                      <a:pt x="3827" y="3028"/>
                    </a:cubicBezTo>
                    <a:cubicBezTo>
                      <a:pt x="4353" y="3848"/>
                      <a:pt x="4710" y="4878"/>
                      <a:pt x="4900" y="5971"/>
                    </a:cubicBezTo>
                    <a:cubicBezTo>
                      <a:pt x="5089" y="7085"/>
                      <a:pt x="5068" y="8179"/>
                      <a:pt x="4879" y="9125"/>
                    </a:cubicBezTo>
                    <a:cubicBezTo>
                      <a:pt x="4710" y="10071"/>
                      <a:pt x="4353" y="10891"/>
                      <a:pt x="3848" y="11438"/>
                    </a:cubicBezTo>
                    <a:cubicBezTo>
                      <a:pt x="3386" y="11963"/>
                      <a:pt x="2818" y="12257"/>
                      <a:pt x="2440" y="12384"/>
                    </a:cubicBezTo>
                    <a:cubicBezTo>
                      <a:pt x="2040" y="12510"/>
                      <a:pt x="1809" y="12489"/>
                      <a:pt x="1809" y="12510"/>
                    </a:cubicBezTo>
                    <a:cubicBezTo>
                      <a:pt x="1809" y="12510"/>
                      <a:pt x="1855" y="12518"/>
                      <a:pt x="1941" y="12518"/>
                    </a:cubicBezTo>
                    <a:cubicBezTo>
                      <a:pt x="2048" y="12518"/>
                      <a:pt x="2218" y="12505"/>
                      <a:pt x="2440" y="12447"/>
                    </a:cubicBezTo>
                    <a:cubicBezTo>
                      <a:pt x="2818" y="12342"/>
                      <a:pt x="3407" y="12047"/>
                      <a:pt x="3911" y="11501"/>
                    </a:cubicBezTo>
                    <a:cubicBezTo>
                      <a:pt x="4395" y="10933"/>
                      <a:pt x="4794" y="10092"/>
                      <a:pt x="4984" y="9125"/>
                    </a:cubicBezTo>
                    <a:cubicBezTo>
                      <a:pt x="5173" y="8158"/>
                      <a:pt x="5194" y="7043"/>
                      <a:pt x="5005" y="5929"/>
                    </a:cubicBezTo>
                    <a:cubicBezTo>
                      <a:pt x="4816" y="4794"/>
                      <a:pt x="4437" y="3764"/>
                      <a:pt x="3911" y="2923"/>
                    </a:cubicBezTo>
                    <a:cubicBezTo>
                      <a:pt x="3386" y="2082"/>
                      <a:pt x="2755" y="1451"/>
                      <a:pt x="2145" y="1009"/>
                    </a:cubicBezTo>
                    <a:cubicBezTo>
                      <a:pt x="1536" y="568"/>
                      <a:pt x="989" y="295"/>
                      <a:pt x="590" y="168"/>
                    </a:cubicBezTo>
                    <a:cubicBezTo>
                      <a:pt x="421" y="105"/>
                      <a:pt x="253" y="63"/>
                      <a:pt x="148" y="42"/>
                    </a:cubicBezTo>
                    <a:cubicBezTo>
                      <a:pt x="43" y="0"/>
                      <a:pt x="1" y="0"/>
                      <a:pt x="1"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56"/>
              <p:cNvSpPr/>
              <p:nvPr/>
            </p:nvSpPr>
            <p:spPr>
              <a:xfrm>
                <a:off x="2022650" y="2567100"/>
                <a:ext cx="7925" cy="35750"/>
              </a:xfrm>
              <a:custGeom>
                <a:avLst/>
                <a:gdLst/>
                <a:ahLst/>
                <a:cxnLst/>
                <a:rect l="l" t="t" r="r" b="b"/>
                <a:pathLst>
                  <a:path w="317" h="1430" extrusionOk="0">
                    <a:moveTo>
                      <a:pt x="295" y="0"/>
                    </a:moveTo>
                    <a:cubicBezTo>
                      <a:pt x="253" y="0"/>
                      <a:pt x="211" y="63"/>
                      <a:pt x="127" y="189"/>
                    </a:cubicBezTo>
                    <a:cubicBezTo>
                      <a:pt x="43" y="294"/>
                      <a:pt x="1" y="505"/>
                      <a:pt x="1" y="715"/>
                    </a:cubicBezTo>
                    <a:cubicBezTo>
                      <a:pt x="1" y="925"/>
                      <a:pt x="43" y="1114"/>
                      <a:pt x="127" y="1240"/>
                    </a:cubicBezTo>
                    <a:cubicBezTo>
                      <a:pt x="211" y="1367"/>
                      <a:pt x="253" y="1430"/>
                      <a:pt x="295" y="1430"/>
                    </a:cubicBezTo>
                    <a:cubicBezTo>
                      <a:pt x="316" y="1409"/>
                      <a:pt x="127" y="1114"/>
                      <a:pt x="127" y="715"/>
                    </a:cubicBezTo>
                    <a:cubicBezTo>
                      <a:pt x="127" y="315"/>
                      <a:pt x="316" y="42"/>
                      <a:pt x="295"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56"/>
              <p:cNvSpPr/>
              <p:nvPr/>
            </p:nvSpPr>
            <p:spPr>
              <a:xfrm>
                <a:off x="2221850" y="2638775"/>
                <a:ext cx="12650" cy="36100"/>
              </a:xfrm>
              <a:custGeom>
                <a:avLst/>
                <a:gdLst/>
                <a:ahLst/>
                <a:cxnLst/>
                <a:rect l="l" t="t" r="r" b="b"/>
                <a:pathLst>
                  <a:path w="506" h="1444" extrusionOk="0">
                    <a:moveTo>
                      <a:pt x="455" y="0"/>
                    </a:moveTo>
                    <a:cubicBezTo>
                      <a:pt x="435" y="0"/>
                      <a:pt x="378" y="57"/>
                      <a:pt x="295" y="140"/>
                    </a:cubicBezTo>
                    <a:cubicBezTo>
                      <a:pt x="190" y="245"/>
                      <a:pt x="85" y="434"/>
                      <a:pt x="43" y="665"/>
                    </a:cubicBezTo>
                    <a:cubicBezTo>
                      <a:pt x="1" y="896"/>
                      <a:pt x="43" y="1107"/>
                      <a:pt x="106" y="1233"/>
                    </a:cubicBezTo>
                    <a:cubicBezTo>
                      <a:pt x="148" y="1401"/>
                      <a:pt x="211" y="1443"/>
                      <a:pt x="232" y="1443"/>
                    </a:cubicBezTo>
                    <a:cubicBezTo>
                      <a:pt x="253" y="1443"/>
                      <a:pt x="106" y="1107"/>
                      <a:pt x="148" y="707"/>
                    </a:cubicBezTo>
                    <a:cubicBezTo>
                      <a:pt x="232" y="287"/>
                      <a:pt x="506" y="34"/>
                      <a:pt x="463" y="13"/>
                    </a:cubicBezTo>
                    <a:cubicBezTo>
                      <a:pt x="463" y="4"/>
                      <a:pt x="461" y="0"/>
                      <a:pt x="455"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56"/>
              <p:cNvSpPr/>
              <p:nvPr/>
            </p:nvSpPr>
            <p:spPr>
              <a:xfrm>
                <a:off x="2192950" y="2959525"/>
                <a:ext cx="159800" cy="63325"/>
              </a:xfrm>
              <a:custGeom>
                <a:avLst/>
                <a:gdLst/>
                <a:ahLst/>
                <a:cxnLst/>
                <a:rect l="l" t="t" r="r" b="b"/>
                <a:pathLst>
                  <a:path w="6392" h="2533" extrusionOk="0">
                    <a:moveTo>
                      <a:pt x="15" y="1"/>
                    </a:moveTo>
                    <a:cubicBezTo>
                      <a:pt x="6" y="1"/>
                      <a:pt x="1" y="3"/>
                      <a:pt x="1" y="8"/>
                    </a:cubicBezTo>
                    <a:cubicBezTo>
                      <a:pt x="1" y="29"/>
                      <a:pt x="64" y="50"/>
                      <a:pt x="232" y="134"/>
                    </a:cubicBezTo>
                    <a:cubicBezTo>
                      <a:pt x="400" y="218"/>
                      <a:pt x="631" y="282"/>
                      <a:pt x="926" y="387"/>
                    </a:cubicBezTo>
                    <a:cubicBezTo>
                      <a:pt x="1493" y="597"/>
                      <a:pt x="2334" y="870"/>
                      <a:pt x="3238" y="1165"/>
                    </a:cubicBezTo>
                    <a:cubicBezTo>
                      <a:pt x="4121" y="1438"/>
                      <a:pt x="4941" y="1753"/>
                      <a:pt x="5488" y="2048"/>
                    </a:cubicBezTo>
                    <a:cubicBezTo>
                      <a:pt x="6011" y="2309"/>
                      <a:pt x="6323" y="2533"/>
                      <a:pt x="6385" y="2533"/>
                    </a:cubicBezTo>
                    <a:cubicBezTo>
                      <a:pt x="6388" y="2533"/>
                      <a:pt x="6390" y="2532"/>
                      <a:pt x="6392" y="2531"/>
                    </a:cubicBezTo>
                    <a:cubicBezTo>
                      <a:pt x="6392" y="2489"/>
                      <a:pt x="6308" y="2447"/>
                      <a:pt x="6203" y="2342"/>
                    </a:cubicBezTo>
                    <a:cubicBezTo>
                      <a:pt x="6119" y="2279"/>
                      <a:pt x="6035" y="2216"/>
                      <a:pt x="5929" y="2153"/>
                    </a:cubicBezTo>
                    <a:cubicBezTo>
                      <a:pt x="5824" y="2111"/>
                      <a:pt x="5698" y="2027"/>
                      <a:pt x="5572" y="1942"/>
                    </a:cubicBezTo>
                    <a:cubicBezTo>
                      <a:pt x="5004" y="1627"/>
                      <a:pt x="4226" y="1291"/>
                      <a:pt x="3301" y="996"/>
                    </a:cubicBezTo>
                    <a:cubicBezTo>
                      <a:pt x="2376" y="702"/>
                      <a:pt x="1577" y="471"/>
                      <a:pt x="968" y="282"/>
                    </a:cubicBezTo>
                    <a:cubicBezTo>
                      <a:pt x="429" y="133"/>
                      <a:pt x="88" y="1"/>
                      <a:pt x="15"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56"/>
              <p:cNvSpPr/>
              <p:nvPr/>
            </p:nvSpPr>
            <p:spPr>
              <a:xfrm>
                <a:off x="2619750" y="2810925"/>
                <a:ext cx="198700" cy="196650"/>
              </a:xfrm>
              <a:custGeom>
                <a:avLst/>
                <a:gdLst/>
                <a:ahLst/>
                <a:cxnLst/>
                <a:rect l="l" t="t" r="r" b="b"/>
                <a:pathLst>
                  <a:path w="7948" h="7866" extrusionOk="0">
                    <a:moveTo>
                      <a:pt x="7946" y="0"/>
                    </a:moveTo>
                    <a:cubicBezTo>
                      <a:pt x="7932" y="0"/>
                      <a:pt x="7827" y="123"/>
                      <a:pt x="7632" y="318"/>
                    </a:cubicBezTo>
                    <a:cubicBezTo>
                      <a:pt x="7443" y="528"/>
                      <a:pt x="7191" y="843"/>
                      <a:pt x="6875" y="1243"/>
                    </a:cubicBezTo>
                    <a:cubicBezTo>
                      <a:pt x="6203" y="2000"/>
                      <a:pt x="5235" y="3030"/>
                      <a:pt x="4100" y="4060"/>
                    </a:cubicBezTo>
                    <a:cubicBezTo>
                      <a:pt x="2986" y="5111"/>
                      <a:pt x="1893" y="6015"/>
                      <a:pt x="1157" y="6709"/>
                    </a:cubicBezTo>
                    <a:cubicBezTo>
                      <a:pt x="799" y="7067"/>
                      <a:pt x="505" y="7340"/>
                      <a:pt x="295" y="7550"/>
                    </a:cubicBezTo>
                    <a:cubicBezTo>
                      <a:pt x="105" y="7739"/>
                      <a:pt x="0" y="7865"/>
                      <a:pt x="0" y="7865"/>
                    </a:cubicBezTo>
                    <a:cubicBezTo>
                      <a:pt x="0" y="7865"/>
                      <a:pt x="148" y="7760"/>
                      <a:pt x="358" y="7571"/>
                    </a:cubicBezTo>
                    <a:cubicBezTo>
                      <a:pt x="589" y="7382"/>
                      <a:pt x="883" y="7109"/>
                      <a:pt x="1241" y="6793"/>
                    </a:cubicBezTo>
                    <a:cubicBezTo>
                      <a:pt x="1998" y="6120"/>
                      <a:pt x="3049" y="5237"/>
                      <a:pt x="4205" y="4186"/>
                    </a:cubicBezTo>
                    <a:cubicBezTo>
                      <a:pt x="5362" y="3135"/>
                      <a:pt x="6350" y="2105"/>
                      <a:pt x="6980" y="1327"/>
                    </a:cubicBezTo>
                    <a:cubicBezTo>
                      <a:pt x="7296" y="927"/>
                      <a:pt x="7548" y="612"/>
                      <a:pt x="7716" y="381"/>
                    </a:cubicBezTo>
                    <a:cubicBezTo>
                      <a:pt x="7863" y="128"/>
                      <a:pt x="7948" y="2"/>
                      <a:pt x="7948" y="2"/>
                    </a:cubicBezTo>
                    <a:cubicBezTo>
                      <a:pt x="7948" y="1"/>
                      <a:pt x="7947" y="0"/>
                      <a:pt x="7946"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56"/>
              <p:cNvSpPr/>
              <p:nvPr/>
            </p:nvSpPr>
            <p:spPr>
              <a:xfrm>
                <a:off x="2706475" y="2800450"/>
                <a:ext cx="135100" cy="132350"/>
              </a:xfrm>
              <a:custGeom>
                <a:avLst/>
                <a:gdLst/>
                <a:ahLst/>
                <a:cxnLst/>
                <a:rect l="l" t="t" r="r" b="b"/>
                <a:pathLst>
                  <a:path w="5404" h="5294" extrusionOk="0">
                    <a:moveTo>
                      <a:pt x="4773" y="1"/>
                    </a:moveTo>
                    <a:cubicBezTo>
                      <a:pt x="3953" y="1178"/>
                      <a:pt x="3007" y="2419"/>
                      <a:pt x="1872" y="3386"/>
                    </a:cubicBezTo>
                    <a:cubicBezTo>
                      <a:pt x="1199" y="3995"/>
                      <a:pt x="715" y="4731"/>
                      <a:pt x="0" y="5278"/>
                    </a:cubicBezTo>
                    <a:cubicBezTo>
                      <a:pt x="143" y="5288"/>
                      <a:pt x="287" y="5294"/>
                      <a:pt x="432" y="5294"/>
                    </a:cubicBezTo>
                    <a:cubicBezTo>
                      <a:pt x="1742" y="5294"/>
                      <a:pt x="3128" y="4864"/>
                      <a:pt x="4037" y="3974"/>
                    </a:cubicBezTo>
                    <a:cubicBezTo>
                      <a:pt x="5025" y="2965"/>
                      <a:pt x="5404" y="1283"/>
                      <a:pt x="47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56"/>
              <p:cNvSpPr/>
              <p:nvPr/>
            </p:nvSpPr>
            <p:spPr>
              <a:xfrm>
                <a:off x="2581375" y="2077225"/>
                <a:ext cx="330100" cy="652825"/>
              </a:xfrm>
              <a:custGeom>
                <a:avLst/>
                <a:gdLst/>
                <a:ahLst/>
                <a:cxnLst/>
                <a:rect l="l" t="t" r="r" b="b"/>
                <a:pathLst>
                  <a:path w="13204" h="26113" extrusionOk="0">
                    <a:moveTo>
                      <a:pt x="1" y="0"/>
                    </a:moveTo>
                    <a:lnTo>
                      <a:pt x="1" y="1157"/>
                    </a:lnTo>
                    <a:cubicBezTo>
                      <a:pt x="1830" y="3869"/>
                      <a:pt x="5614" y="4731"/>
                      <a:pt x="7422" y="7443"/>
                    </a:cubicBezTo>
                    <a:cubicBezTo>
                      <a:pt x="8137" y="8494"/>
                      <a:pt x="8473" y="9714"/>
                      <a:pt x="8831" y="10954"/>
                    </a:cubicBezTo>
                    <a:cubicBezTo>
                      <a:pt x="10218" y="16000"/>
                      <a:pt x="11627" y="21067"/>
                      <a:pt x="13036" y="26113"/>
                    </a:cubicBezTo>
                    <a:cubicBezTo>
                      <a:pt x="13204" y="22833"/>
                      <a:pt x="12405" y="19574"/>
                      <a:pt x="11627" y="16357"/>
                    </a:cubicBezTo>
                    <a:cubicBezTo>
                      <a:pt x="10849" y="13204"/>
                      <a:pt x="10092" y="10050"/>
                      <a:pt x="9293" y="6896"/>
                    </a:cubicBezTo>
                    <a:cubicBezTo>
                      <a:pt x="9104" y="6224"/>
                      <a:pt x="8957" y="5488"/>
                      <a:pt x="8536" y="4899"/>
                    </a:cubicBezTo>
                    <a:cubicBezTo>
                      <a:pt x="8116" y="4310"/>
                      <a:pt x="7506" y="3890"/>
                      <a:pt x="6897" y="3490"/>
                    </a:cubicBezTo>
                    <a:cubicBezTo>
                      <a:pt x="4752" y="2040"/>
                      <a:pt x="2524" y="568"/>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56"/>
              <p:cNvSpPr/>
              <p:nvPr/>
            </p:nvSpPr>
            <p:spPr>
              <a:xfrm>
                <a:off x="2031075" y="2301600"/>
                <a:ext cx="230225" cy="188725"/>
              </a:xfrm>
              <a:custGeom>
                <a:avLst/>
                <a:gdLst/>
                <a:ahLst/>
                <a:cxnLst/>
                <a:rect l="l" t="t" r="r" b="b"/>
                <a:pathLst>
                  <a:path w="9209" h="7549" extrusionOk="0">
                    <a:moveTo>
                      <a:pt x="8062" y="1"/>
                    </a:moveTo>
                    <a:cubicBezTo>
                      <a:pt x="7782" y="1"/>
                      <a:pt x="7454" y="34"/>
                      <a:pt x="7085" y="108"/>
                    </a:cubicBezTo>
                    <a:cubicBezTo>
                      <a:pt x="6518" y="255"/>
                      <a:pt x="5887" y="465"/>
                      <a:pt x="5214" y="781"/>
                    </a:cubicBezTo>
                    <a:cubicBezTo>
                      <a:pt x="4520" y="1117"/>
                      <a:pt x="3848" y="1538"/>
                      <a:pt x="3154" y="2084"/>
                    </a:cubicBezTo>
                    <a:cubicBezTo>
                      <a:pt x="2502" y="2631"/>
                      <a:pt x="1934" y="3240"/>
                      <a:pt x="1472" y="3829"/>
                    </a:cubicBezTo>
                    <a:cubicBezTo>
                      <a:pt x="1030" y="4418"/>
                      <a:pt x="673" y="5007"/>
                      <a:pt x="463" y="5532"/>
                    </a:cubicBezTo>
                    <a:cubicBezTo>
                      <a:pt x="0" y="6562"/>
                      <a:pt x="0" y="7319"/>
                      <a:pt x="315" y="7508"/>
                    </a:cubicBezTo>
                    <a:cubicBezTo>
                      <a:pt x="373" y="7535"/>
                      <a:pt x="436" y="7548"/>
                      <a:pt x="506" y="7548"/>
                    </a:cubicBezTo>
                    <a:cubicBezTo>
                      <a:pt x="867" y="7548"/>
                      <a:pt x="1387" y="7197"/>
                      <a:pt x="2039" y="6667"/>
                    </a:cubicBezTo>
                    <a:cubicBezTo>
                      <a:pt x="2418" y="6352"/>
                      <a:pt x="2880" y="5953"/>
                      <a:pt x="3343" y="5532"/>
                    </a:cubicBezTo>
                    <a:cubicBezTo>
                      <a:pt x="3848" y="5112"/>
                      <a:pt x="4373" y="4670"/>
                      <a:pt x="4920" y="4187"/>
                    </a:cubicBezTo>
                    <a:cubicBezTo>
                      <a:pt x="5508" y="3745"/>
                      <a:pt x="6055" y="3325"/>
                      <a:pt x="6560" y="2925"/>
                    </a:cubicBezTo>
                    <a:cubicBezTo>
                      <a:pt x="7043" y="2526"/>
                      <a:pt x="7527" y="2189"/>
                      <a:pt x="7926" y="1874"/>
                    </a:cubicBezTo>
                    <a:cubicBezTo>
                      <a:pt x="8704" y="1243"/>
                      <a:pt x="9209" y="739"/>
                      <a:pt x="9104" y="381"/>
                    </a:cubicBezTo>
                    <a:cubicBezTo>
                      <a:pt x="9032" y="152"/>
                      <a:pt x="8658" y="1"/>
                      <a:pt x="80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56"/>
              <p:cNvSpPr/>
              <p:nvPr/>
            </p:nvSpPr>
            <p:spPr>
              <a:xfrm>
                <a:off x="2051575" y="2828300"/>
                <a:ext cx="31025" cy="8175"/>
              </a:xfrm>
              <a:custGeom>
                <a:avLst/>
                <a:gdLst/>
                <a:ahLst/>
                <a:cxnLst/>
                <a:rect l="l" t="t" r="r" b="b"/>
                <a:pathLst>
                  <a:path w="1241" h="327" extrusionOk="0">
                    <a:moveTo>
                      <a:pt x="954" y="1"/>
                    </a:moveTo>
                    <a:cubicBezTo>
                      <a:pt x="849" y="1"/>
                      <a:pt x="724" y="11"/>
                      <a:pt x="589" y="43"/>
                    </a:cubicBezTo>
                    <a:cubicBezTo>
                      <a:pt x="231" y="127"/>
                      <a:pt x="0" y="274"/>
                      <a:pt x="21" y="317"/>
                    </a:cubicBezTo>
                    <a:cubicBezTo>
                      <a:pt x="28" y="323"/>
                      <a:pt x="39" y="326"/>
                      <a:pt x="56" y="326"/>
                    </a:cubicBezTo>
                    <a:cubicBezTo>
                      <a:pt x="144" y="326"/>
                      <a:pt x="365" y="240"/>
                      <a:pt x="631" y="169"/>
                    </a:cubicBezTo>
                    <a:cubicBezTo>
                      <a:pt x="967" y="106"/>
                      <a:pt x="1240" y="64"/>
                      <a:pt x="1240" y="43"/>
                    </a:cubicBezTo>
                    <a:cubicBezTo>
                      <a:pt x="1240" y="30"/>
                      <a:pt x="1126" y="1"/>
                      <a:pt x="954"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56"/>
              <p:cNvSpPr/>
              <p:nvPr/>
            </p:nvSpPr>
            <p:spPr>
              <a:xfrm>
                <a:off x="1954325" y="2791650"/>
                <a:ext cx="28775" cy="8375"/>
              </a:xfrm>
              <a:custGeom>
                <a:avLst/>
                <a:gdLst/>
                <a:ahLst/>
                <a:cxnLst/>
                <a:rect l="l" t="t" r="r" b="b"/>
                <a:pathLst>
                  <a:path w="1151" h="335" extrusionOk="0">
                    <a:moveTo>
                      <a:pt x="837" y="1"/>
                    </a:moveTo>
                    <a:cubicBezTo>
                      <a:pt x="747" y="1"/>
                      <a:pt x="641" y="11"/>
                      <a:pt x="526" y="37"/>
                    </a:cubicBezTo>
                    <a:cubicBezTo>
                      <a:pt x="211" y="122"/>
                      <a:pt x="1" y="290"/>
                      <a:pt x="22" y="332"/>
                    </a:cubicBezTo>
                    <a:cubicBezTo>
                      <a:pt x="25" y="334"/>
                      <a:pt x="30" y="335"/>
                      <a:pt x="37" y="335"/>
                    </a:cubicBezTo>
                    <a:cubicBezTo>
                      <a:pt x="105" y="335"/>
                      <a:pt x="321" y="240"/>
                      <a:pt x="589" y="164"/>
                    </a:cubicBezTo>
                    <a:cubicBezTo>
                      <a:pt x="863" y="101"/>
                      <a:pt x="1136" y="101"/>
                      <a:pt x="1136" y="59"/>
                    </a:cubicBezTo>
                    <a:cubicBezTo>
                      <a:pt x="1150" y="44"/>
                      <a:pt x="1029" y="1"/>
                      <a:pt x="83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56"/>
              <p:cNvSpPr/>
              <p:nvPr/>
            </p:nvSpPr>
            <p:spPr>
              <a:xfrm>
                <a:off x="2380600" y="3036400"/>
                <a:ext cx="45750" cy="62650"/>
              </a:xfrm>
              <a:custGeom>
                <a:avLst/>
                <a:gdLst/>
                <a:ahLst/>
                <a:cxnLst/>
                <a:rect l="l" t="t" r="r" b="b"/>
                <a:pathLst>
                  <a:path w="1830" h="2506" extrusionOk="0">
                    <a:moveTo>
                      <a:pt x="47" y="0"/>
                    </a:moveTo>
                    <a:cubicBezTo>
                      <a:pt x="45" y="0"/>
                      <a:pt x="43" y="1"/>
                      <a:pt x="42" y="3"/>
                    </a:cubicBezTo>
                    <a:cubicBezTo>
                      <a:pt x="0" y="24"/>
                      <a:pt x="442" y="549"/>
                      <a:pt x="925" y="1243"/>
                    </a:cubicBezTo>
                    <a:cubicBezTo>
                      <a:pt x="1401" y="1905"/>
                      <a:pt x="1754" y="2505"/>
                      <a:pt x="1786" y="2505"/>
                    </a:cubicBezTo>
                    <a:cubicBezTo>
                      <a:pt x="1787" y="2505"/>
                      <a:pt x="1787" y="2505"/>
                      <a:pt x="1787" y="2505"/>
                    </a:cubicBezTo>
                    <a:cubicBezTo>
                      <a:pt x="1829" y="2463"/>
                      <a:pt x="1514" y="1874"/>
                      <a:pt x="1030" y="1159"/>
                    </a:cubicBezTo>
                    <a:cubicBezTo>
                      <a:pt x="586" y="492"/>
                      <a:pt x="103" y="0"/>
                      <a:pt x="4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56"/>
              <p:cNvSpPr/>
              <p:nvPr/>
            </p:nvSpPr>
            <p:spPr>
              <a:xfrm>
                <a:off x="1992700" y="2409375"/>
                <a:ext cx="42075" cy="93625"/>
              </a:xfrm>
              <a:custGeom>
                <a:avLst/>
                <a:gdLst/>
                <a:ahLst/>
                <a:cxnLst/>
                <a:rect l="l" t="t" r="r" b="b"/>
                <a:pathLst>
                  <a:path w="1683" h="3745" extrusionOk="0">
                    <a:moveTo>
                      <a:pt x="1639" y="0"/>
                    </a:moveTo>
                    <a:cubicBezTo>
                      <a:pt x="1625" y="0"/>
                      <a:pt x="1482" y="186"/>
                      <a:pt x="1283" y="485"/>
                    </a:cubicBezTo>
                    <a:cubicBezTo>
                      <a:pt x="1073" y="801"/>
                      <a:pt x="841" y="1242"/>
                      <a:pt x="589" y="1768"/>
                    </a:cubicBezTo>
                    <a:cubicBezTo>
                      <a:pt x="358" y="2293"/>
                      <a:pt x="211" y="2777"/>
                      <a:pt x="126" y="3134"/>
                    </a:cubicBezTo>
                    <a:cubicBezTo>
                      <a:pt x="42" y="3513"/>
                      <a:pt x="0" y="3744"/>
                      <a:pt x="21" y="3744"/>
                    </a:cubicBezTo>
                    <a:cubicBezTo>
                      <a:pt x="63" y="3744"/>
                      <a:pt x="274" y="2840"/>
                      <a:pt x="736" y="1831"/>
                    </a:cubicBezTo>
                    <a:cubicBezTo>
                      <a:pt x="1178" y="801"/>
                      <a:pt x="1682" y="44"/>
                      <a:pt x="1640" y="2"/>
                    </a:cubicBezTo>
                    <a:cubicBezTo>
                      <a:pt x="1640" y="1"/>
                      <a:pt x="1640" y="0"/>
                      <a:pt x="1639"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56"/>
              <p:cNvSpPr/>
              <p:nvPr/>
            </p:nvSpPr>
            <p:spPr>
              <a:xfrm>
                <a:off x="2280725" y="2256950"/>
                <a:ext cx="72025" cy="25350"/>
              </a:xfrm>
              <a:custGeom>
                <a:avLst/>
                <a:gdLst/>
                <a:ahLst/>
                <a:cxnLst/>
                <a:rect l="l" t="t" r="r" b="b"/>
                <a:pathLst>
                  <a:path w="2881" h="1014" extrusionOk="0">
                    <a:moveTo>
                      <a:pt x="47" y="1"/>
                    </a:moveTo>
                    <a:cubicBezTo>
                      <a:pt x="45" y="1"/>
                      <a:pt x="43" y="1"/>
                      <a:pt x="43" y="2"/>
                    </a:cubicBezTo>
                    <a:cubicBezTo>
                      <a:pt x="1" y="44"/>
                      <a:pt x="610" y="359"/>
                      <a:pt x="1409" y="632"/>
                    </a:cubicBezTo>
                    <a:cubicBezTo>
                      <a:pt x="2124" y="903"/>
                      <a:pt x="2767" y="1013"/>
                      <a:pt x="2867" y="1013"/>
                    </a:cubicBezTo>
                    <a:cubicBezTo>
                      <a:pt x="2876" y="1013"/>
                      <a:pt x="2881" y="1013"/>
                      <a:pt x="2881" y="1011"/>
                    </a:cubicBezTo>
                    <a:cubicBezTo>
                      <a:pt x="2881" y="948"/>
                      <a:pt x="2208" y="801"/>
                      <a:pt x="1451" y="506"/>
                    </a:cubicBezTo>
                    <a:cubicBezTo>
                      <a:pt x="702" y="263"/>
                      <a:pt x="108" y="1"/>
                      <a:pt x="4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56"/>
              <p:cNvSpPr/>
              <p:nvPr/>
            </p:nvSpPr>
            <p:spPr>
              <a:xfrm>
                <a:off x="2802125" y="2175500"/>
                <a:ext cx="63625" cy="41075"/>
              </a:xfrm>
              <a:custGeom>
                <a:avLst/>
                <a:gdLst/>
                <a:ahLst/>
                <a:cxnLst/>
                <a:rect l="l" t="t" r="r" b="b"/>
                <a:pathLst>
                  <a:path w="2545" h="1643" extrusionOk="0">
                    <a:moveTo>
                      <a:pt x="2521" y="0"/>
                    </a:moveTo>
                    <a:cubicBezTo>
                      <a:pt x="2463" y="0"/>
                      <a:pt x="2005" y="494"/>
                      <a:pt x="1325" y="947"/>
                    </a:cubicBezTo>
                    <a:cubicBezTo>
                      <a:pt x="653" y="1410"/>
                      <a:pt x="1" y="1599"/>
                      <a:pt x="1" y="1641"/>
                    </a:cubicBezTo>
                    <a:cubicBezTo>
                      <a:pt x="1" y="1642"/>
                      <a:pt x="4" y="1643"/>
                      <a:pt x="10" y="1643"/>
                    </a:cubicBezTo>
                    <a:cubicBezTo>
                      <a:pt x="95" y="1643"/>
                      <a:pt x="743" y="1503"/>
                      <a:pt x="1409" y="1052"/>
                    </a:cubicBezTo>
                    <a:cubicBezTo>
                      <a:pt x="2124" y="590"/>
                      <a:pt x="2545" y="43"/>
                      <a:pt x="2524" y="1"/>
                    </a:cubicBezTo>
                    <a:cubicBezTo>
                      <a:pt x="2523" y="0"/>
                      <a:pt x="2522" y="0"/>
                      <a:pt x="2521"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56"/>
              <p:cNvSpPr/>
              <p:nvPr/>
            </p:nvSpPr>
            <p:spPr>
              <a:xfrm>
                <a:off x="2469950" y="1761325"/>
                <a:ext cx="622350" cy="1202700"/>
              </a:xfrm>
              <a:custGeom>
                <a:avLst/>
                <a:gdLst/>
                <a:ahLst/>
                <a:cxnLst/>
                <a:rect l="l" t="t" r="r" b="b"/>
                <a:pathLst>
                  <a:path w="24894" h="48108" extrusionOk="0">
                    <a:moveTo>
                      <a:pt x="1" y="10323"/>
                    </a:moveTo>
                    <a:cubicBezTo>
                      <a:pt x="1" y="10323"/>
                      <a:pt x="1" y="10323"/>
                      <a:pt x="0" y="10324"/>
                    </a:cubicBezTo>
                    <a:lnTo>
                      <a:pt x="1" y="10323"/>
                    </a:lnTo>
                    <a:close/>
                    <a:moveTo>
                      <a:pt x="7969" y="1"/>
                    </a:moveTo>
                    <a:lnTo>
                      <a:pt x="1" y="10323"/>
                    </a:lnTo>
                    <a:lnTo>
                      <a:pt x="1" y="10323"/>
                    </a:lnTo>
                    <a:cubicBezTo>
                      <a:pt x="2" y="10322"/>
                      <a:pt x="5" y="10321"/>
                      <a:pt x="8" y="10321"/>
                    </a:cubicBezTo>
                    <a:cubicBezTo>
                      <a:pt x="377" y="10321"/>
                      <a:pt x="12993" y="18019"/>
                      <a:pt x="12993" y="18019"/>
                    </a:cubicBezTo>
                    <a:lnTo>
                      <a:pt x="16799" y="35343"/>
                    </a:lnTo>
                    <a:lnTo>
                      <a:pt x="17451" y="38412"/>
                    </a:lnTo>
                    <a:cubicBezTo>
                      <a:pt x="17451" y="38412"/>
                      <a:pt x="15748" y="39905"/>
                      <a:pt x="15832" y="41482"/>
                    </a:cubicBezTo>
                    <a:cubicBezTo>
                      <a:pt x="15874" y="42533"/>
                      <a:pt x="13456" y="44804"/>
                      <a:pt x="13456" y="44804"/>
                    </a:cubicBezTo>
                    <a:cubicBezTo>
                      <a:pt x="12955" y="44377"/>
                      <a:pt x="12601" y="44228"/>
                      <a:pt x="12323" y="44228"/>
                    </a:cubicBezTo>
                    <a:cubicBezTo>
                      <a:pt x="12286" y="44228"/>
                      <a:pt x="12250" y="44231"/>
                      <a:pt x="12216" y="44236"/>
                    </a:cubicBezTo>
                    <a:lnTo>
                      <a:pt x="9672" y="46633"/>
                    </a:lnTo>
                    <a:lnTo>
                      <a:pt x="10281" y="47200"/>
                    </a:lnTo>
                    <a:cubicBezTo>
                      <a:pt x="10936" y="47776"/>
                      <a:pt x="11760" y="48108"/>
                      <a:pt x="12628" y="48108"/>
                    </a:cubicBezTo>
                    <a:cubicBezTo>
                      <a:pt x="12680" y="48108"/>
                      <a:pt x="12731" y="48107"/>
                      <a:pt x="12783" y="48104"/>
                    </a:cubicBezTo>
                    <a:lnTo>
                      <a:pt x="17156" y="47978"/>
                    </a:lnTo>
                    <a:cubicBezTo>
                      <a:pt x="17787" y="47957"/>
                      <a:pt x="18376" y="47684"/>
                      <a:pt x="18817" y="47242"/>
                    </a:cubicBezTo>
                    <a:cubicBezTo>
                      <a:pt x="20163" y="45855"/>
                      <a:pt x="23001" y="42743"/>
                      <a:pt x="23085" y="41272"/>
                    </a:cubicBezTo>
                    <a:cubicBezTo>
                      <a:pt x="23106" y="40431"/>
                      <a:pt x="23106" y="39653"/>
                      <a:pt x="23106" y="39022"/>
                    </a:cubicBezTo>
                    <a:cubicBezTo>
                      <a:pt x="23064" y="39001"/>
                      <a:pt x="24893" y="18082"/>
                      <a:pt x="23506" y="14823"/>
                    </a:cubicBezTo>
                    <a:cubicBezTo>
                      <a:pt x="22076" y="11564"/>
                      <a:pt x="7969" y="1"/>
                      <a:pt x="7969" y="1"/>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56"/>
              <p:cNvSpPr/>
              <p:nvPr/>
            </p:nvSpPr>
            <p:spPr>
              <a:xfrm>
                <a:off x="2803175" y="2823575"/>
                <a:ext cx="149300" cy="72350"/>
              </a:xfrm>
              <a:custGeom>
                <a:avLst/>
                <a:gdLst/>
                <a:ahLst/>
                <a:cxnLst/>
                <a:rect l="l" t="t" r="r" b="b"/>
                <a:pathLst>
                  <a:path w="5972" h="2894" extrusionOk="0">
                    <a:moveTo>
                      <a:pt x="5972" y="1"/>
                    </a:moveTo>
                    <a:cubicBezTo>
                      <a:pt x="5972" y="1"/>
                      <a:pt x="5867" y="43"/>
                      <a:pt x="5677" y="64"/>
                    </a:cubicBezTo>
                    <a:cubicBezTo>
                      <a:pt x="5530" y="148"/>
                      <a:pt x="5257" y="232"/>
                      <a:pt x="4963" y="379"/>
                    </a:cubicBezTo>
                    <a:cubicBezTo>
                      <a:pt x="4689" y="527"/>
                      <a:pt x="4374" y="821"/>
                      <a:pt x="4080" y="1115"/>
                    </a:cubicBezTo>
                    <a:cubicBezTo>
                      <a:pt x="3785" y="1452"/>
                      <a:pt x="3470" y="1809"/>
                      <a:pt x="3049" y="2082"/>
                    </a:cubicBezTo>
                    <a:cubicBezTo>
                      <a:pt x="2308" y="2596"/>
                      <a:pt x="1498" y="2782"/>
                      <a:pt x="852" y="2782"/>
                    </a:cubicBezTo>
                    <a:cubicBezTo>
                      <a:pt x="784" y="2782"/>
                      <a:pt x="717" y="2780"/>
                      <a:pt x="653" y="2776"/>
                    </a:cubicBezTo>
                    <a:cubicBezTo>
                      <a:pt x="505" y="2776"/>
                      <a:pt x="337" y="2776"/>
                      <a:pt x="232" y="2734"/>
                    </a:cubicBezTo>
                    <a:cubicBezTo>
                      <a:pt x="127" y="2692"/>
                      <a:pt x="64" y="2608"/>
                      <a:pt x="64" y="2524"/>
                    </a:cubicBezTo>
                    <a:cubicBezTo>
                      <a:pt x="64" y="2440"/>
                      <a:pt x="85" y="2356"/>
                      <a:pt x="106" y="2335"/>
                    </a:cubicBezTo>
                    <a:cubicBezTo>
                      <a:pt x="127" y="2293"/>
                      <a:pt x="169" y="2293"/>
                      <a:pt x="169" y="2293"/>
                    </a:cubicBezTo>
                    <a:lnTo>
                      <a:pt x="169" y="2293"/>
                    </a:lnTo>
                    <a:cubicBezTo>
                      <a:pt x="169" y="2293"/>
                      <a:pt x="127" y="2293"/>
                      <a:pt x="85" y="2314"/>
                    </a:cubicBezTo>
                    <a:cubicBezTo>
                      <a:pt x="64" y="2335"/>
                      <a:pt x="1" y="2419"/>
                      <a:pt x="1" y="2524"/>
                    </a:cubicBezTo>
                    <a:cubicBezTo>
                      <a:pt x="1" y="2629"/>
                      <a:pt x="85" y="2755"/>
                      <a:pt x="211" y="2818"/>
                    </a:cubicBezTo>
                    <a:cubicBezTo>
                      <a:pt x="337" y="2860"/>
                      <a:pt x="505" y="2881"/>
                      <a:pt x="653" y="2881"/>
                    </a:cubicBezTo>
                    <a:cubicBezTo>
                      <a:pt x="740" y="2889"/>
                      <a:pt x="832" y="2894"/>
                      <a:pt x="928" y="2894"/>
                    </a:cubicBezTo>
                    <a:cubicBezTo>
                      <a:pt x="1566" y="2894"/>
                      <a:pt x="2365" y="2702"/>
                      <a:pt x="3133" y="2208"/>
                    </a:cubicBezTo>
                    <a:cubicBezTo>
                      <a:pt x="3575" y="1935"/>
                      <a:pt x="3890" y="1557"/>
                      <a:pt x="4185" y="1241"/>
                    </a:cubicBezTo>
                    <a:cubicBezTo>
                      <a:pt x="4479" y="926"/>
                      <a:pt x="4752" y="653"/>
                      <a:pt x="5047" y="506"/>
                    </a:cubicBezTo>
                    <a:cubicBezTo>
                      <a:pt x="5320" y="337"/>
                      <a:pt x="5572" y="232"/>
                      <a:pt x="5741" y="148"/>
                    </a:cubicBezTo>
                    <a:cubicBezTo>
                      <a:pt x="5888" y="85"/>
                      <a:pt x="5972" y="1"/>
                      <a:pt x="59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56"/>
              <p:cNvSpPr/>
              <p:nvPr/>
            </p:nvSpPr>
            <p:spPr>
              <a:xfrm>
                <a:off x="2866250" y="2880725"/>
                <a:ext cx="36825" cy="30150"/>
              </a:xfrm>
              <a:custGeom>
                <a:avLst/>
                <a:gdLst/>
                <a:ahLst/>
                <a:cxnLst/>
                <a:rect l="l" t="t" r="r" b="b"/>
                <a:pathLst>
                  <a:path w="1473" h="1206" extrusionOk="0">
                    <a:moveTo>
                      <a:pt x="1434" y="0"/>
                    </a:moveTo>
                    <a:cubicBezTo>
                      <a:pt x="1350" y="0"/>
                      <a:pt x="991" y="167"/>
                      <a:pt x="632" y="469"/>
                    </a:cubicBezTo>
                    <a:cubicBezTo>
                      <a:pt x="232" y="806"/>
                      <a:pt x="1" y="1184"/>
                      <a:pt x="22" y="1205"/>
                    </a:cubicBezTo>
                    <a:cubicBezTo>
                      <a:pt x="23" y="1206"/>
                      <a:pt x="25" y="1206"/>
                      <a:pt x="26" y="1206"/>
                    </a:cubicBezTo>
                    <a:cubicBezTo>
                      <a:pt x="80" y="1206"/>
                      <a:pt x="329" y="900"/>
                      <a:pt x="716" y="574"/>
                    </a:cubicBezTo>
                    <a:cubicBezTo>
                      <a:pt x="1115" y="238"/>
                      <a:pt x="1472" y="28"/>
                      <a:pt x="1451" y="7"/>
                    </a:cubicBezTo>
                    <a:cubicBezTo>
                      <a:pt x="1449" y="2"/>
                      <a:pt x="1443" y="0"/>
                      <a:pt x="1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56"/>
              <p:cNvSpPr/>
              <p:nvPr/>
            </p:nvSpPr>
            <p:spPr>
              <a:xfrm>
                <a:off x="2907775" y="2700775"/>
                <a:ext cx="38925" cy="18275"/>
              </a:xfrm>
              <a:custGeom>
                <a:avLst/>
                <a:gdLst/>
                <a:ahLst/>
                <a:cxnLst/>
                <a:rect l="l" t="t" r="r" b="b"/>
                <a:pathLst>
                  <a:path w="1557" h="731" extrusionOk="0">
                    <a:moveTo>
                      <a:pt x="1447" y="1"/>
                    </a:moveTo>
                    <a:cubicBezTo>
                      <a:pt x="1295" y="1"/>
                      <a:pt x="1004" y="32"/>
                      <a:pt x="673" y="161"/>
                    </a:cubicBezTo>
                    <a:cubicBezTo>
                      <a:pt x="232" y="372"/>
                      <a:pt x="1" y="708"/>
                      <a:pt x="22" y="729"/>
                    </a:cubicBezTo>
                    <a:cubicBezTo>
                      <a:pt x="22" y="730"/>
                      <a:pt x="24" y="730"/>
                      <a:pt x="25" y="730"/>
                    </a:cubicBezTo>
                    <a:cubicBezTo>
                      <a:pt x="63" y="730"/>
                      <a:pt x="331" y="470"/>
                      <a:pt x="737" y="288"/>
                    </a:cubicBezTo>
                    <a:cubicBezTo>
                      <a:pt x="1157" y="77"/>
                      <a:pt x="1557" y="77"/>
                      <a:pt x="1557" y="14"/>
                    </a:cubicBezTo>
                    <a:cubicBezTo>
                      <a:pt x="1557" y="8"/>
                      <a:pt x="1517" y="1"/>
                      <a:pt x="1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56"/>
              <p:cNvSpPr/>
              <p:nvPr/>
            </p:nvSpPr>
            <p:spPr>
              <a:xfrm>
                <a:off x="2752725" y="2887125"/>
                <a:ext cx="125650" cy="28000"/>
              </a:xfrm>
              <a:custGeom>
                <a:avLst/>
                <a:gdLst/>
                <a:ahLst/>
                <a:cxnLst/>
                <a:rect l="l" t="t" r="r" b="b"/>
                <a:pathLst>
                  <a:path w="5026" h="1120" extrusionOk="0">
                    <a:moveTo>
                      <a:pt x="3" y="1"/>
                    </a:moveTo>
                    <a:cubicBezTo>
                      <a:pt x="2" y="1"/>
                      <a:pt x="1" y="2"/>
                      <a:pt x="1" y="3"/>
                    </a:cubicBezTo>
                    <a:cubicBezTo>
                      <a:pt x="1" y="24"/>
                      <a:pt x="232" y="213"/>
                      <a:pt x="631" y="507"/>
                    </a:cubicBezTo>
                    <a:cubicBezTo>
                      <a:pt x="820" y="655"/>
                      <a:pt x="1052" y="823"/>
                      <a:pt x="1304" y="1012"/>
                    </a:cubicBezTo>
                    <a:cubicBezTo>
                      <a:pt x="1366" y="1043"/>
                      <a:pt x="1438" y="1062"/>
                      <a:pt x="1514" y="1062"/>
                    </a:cubicBezTo>
                    <a:cubicBezTo>
                      <a:pt x="1542" y="1062"/>
                      <a:pt x="1570" y="1060"/>
                      <a:pt x="1598" y="1054"/>
                    </a:cubicBezTo>
                    <a:cubicBezTo>
                      <a:pt x="1703" y="1033"/>
                      <a:pt x="1788" y="1012"/>
                      <a:pt x="1872" y="970"/>
                    </a:cubicBezTo>
                    <a:cubicBezTo>
                      <a:pt x="2040" y="928"/>
                      <a:pt x="2208" y="865"/>
                      <a:pt x="2397" y="844"/>
                    </a:cubicBezTo>
                    <a:cubicBezTo>
                      <a:pt x="2689" y="782"/>
                      <a:pt x="2981" y="757"/>
                      <a:pt x="3256" y="757"/>
                    </a:cubicBezTo>
                    <a:cubicBezTo>
                      <a:pt x="3634" y="757"/>
                      <a:pt x="3980" y="804"/>
                      <a:pt x="4247" y="865"/>
                    </a:cubicBezTo>
                    <a:cubicBezTo>
                      <a:pt x="4695" y="1001"/>
                      <a:pt x="4981" y="1119"/>
                      <a:pt x="5021" y="1119"/>
                    </a:cubicBezTo>
                    <a:cubicBezTo>
                      <a:pt x="5024" y="1119"/>
                      <a:pt x="5025" y="1119"/>
                      <a:pt x="5025" y="1117"/>
                    </a:cubicBezTo>
                    <a:cubicBezTo>
                      <a:pt x="5025" y="1075"/>
                      <a:pt x="4962" y="1054"/>
                      <a:pt x="4815" y="1012"/>
                    </a:cubicBezTo>
                    <a:cubicBezTo>
                      <a:pt x="4668" y="949"/>
                      <a:pt x="4500" y="865"/>
                      <a:pt x="4247" y="802"/>
                    </a:cubicBezTo>
                    <a:cubicBezTo>
                      <a:pt x="3953" y="708"/>
                      <a:pt x="3557" y="632"/>
                      <a:pt x="3118" y="632"/>
                    </a:cubicBezTo>
                    <a:cubicBezTo>
                      <a:pt x="2867" y="632"/>
                      <a:pt x="2602" y="657"/>
                      <a:pt x="2334" y="718"/>
                    </a:cubicBezTo>
                    <a:cubicBezTo>
                      <a:pt x="2145" y="760"/>
                      <a:pt x="1977" y="823"/>
                      <a:pt x="1809" y="865"/>
                    </a:cubicBezTo>
                    <a:cubicBezTo>
                      <a:pt x="1713" y="906"/>
                      <a:pt x="1608" y="938"/>
                      <a:pt x="1518" y="938"/>
                    </a:cubicBezTo>
                    <a:cubicBezTo>
                      <a:pt x="1469" y="938"/>
                      <a:pt x="1425" y="929"/>
                      <a:pt x="1388" y="907"/>
                    </a:cubicBezTo>
                    <a:cubicBezTo>
                      <a:pt x="1136" y="739"/>
                      <a:pt x="884" y="550"/>
                      <a:pt x="673" y="423"/>
                    </a:cubicBezTo>
                    <a:cubicBezTo>
                      <a:pt x="279" y="147"/>
                      <a:pt x="33" y="1"/>
                      <a:pt x="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56"/>
              <p:cNvSpPr/>
              <p:nvPr/>
            </p:nvSpPr>
            <p:spPr>
              <a:xfrm>
                <a:off x="975100" y="1694700"/>
                <a:ext cx="1221025" cy="983425"/>
              </a:xfrm>
              <a:custGeom>
                <a:avLst/>
                <a:gdLst/>
                <a:ahLst/>
                <a:cxnLst/>
                <a:rect l="l" t="t" r="r" b="b"/>
                <a:pathLst>
                  <a:path w="48841" h="39337" extrusionOk="0">
                    <a:moveTo>
                      <a:pt x="39972" y="1"/>
                    </a:moveTo>
                    <a:cubicBezTo>
                      <a:pt x="38884" y="1"/>
                      <a:pt x="37815" y="378"/>
                      <a:pt x="36983" y="1110"/>
                    </a:cubicBezTo>
                    <a:lnTo>
                      <a:pt x="35049" y="2729"/>
                    </a:lnTo>
                    <a:lnTo>
                      <a:pt x="29225" y="7817"/>
                    </a:lnTo>
                    <a:lnTo>
                      <a:pt x="14256" y="20473"/>
                    </a:lnTo>
                    <a:lnTo>
                      <a:pt x="4395" y="17551"/>
                    </a:lnTo>
                    <a:cubicBezTo>
                      <a:pt x="4395" y="17551"/>
                      <a:pt x="1263" y="27159"/>
                      <a:pt x="737" y="30565"/>
                    </a:cubicBezTo>
                    <a:cubicBezTo>
                      <a:pt x="1" y="35590"/>
                      <a:pt x="5076" y="39337"/>
                      <a:pt x="9304" y="39337"/>
                    </a:cubicBezTo>
                    <a:cubicBezTo>
                      <a:pt x="10630" y="39337"/>
                      <a:pt x="11872" y="38968"/>
                      <a:pt x="12826" y="38155"/>
                    </a:cubicBezTo>
                    <a:cubicBezTo>
                      <a:pt x="15938" y="35527"/>
                      <a:pt x="34061" y="15995"/>
                      <a:pt x="37067" y="12778"/>
                    </a:cubicBezTo>
                    <a:lnTo>
                      <a:pt x="37088" y="12778"/>
                    </a:lnTo>
                    <a:cubicBezTo>
                      <a:pt x="38938" y="12526"/>
                      <a:pt x="42050" y="10676"/>
                      <a:pt x="42050" y="10676"/>
                    </a:cubicBezTo>
                    <a:lnTo>
                      <a:pt x="43669" y="10844"/>
                    </a:lnTo>
                    <a:cubicBezTo>
                      <a:pt x="43669" y="10844"/>
                      <a:pt x="45524" y="11202"/>
                      <a:pt x="46928" y="11202"/>
                    </a:cubicBezTo>
                    <a:cubicBezTo>
                      <a:pt x="47648" y="11202"/>
                      <a:pt x="48249" y="11108"/>
                      <a:pt x="48420" y="10823"/>
                    </a:cubicBezTo>
                    <a:cubicBezTo>
                      <a:pt x="48841" y="10192"/>
                      <a:pt x="48084" y="9120"/>
                      <a:pt x="46402" y="8658"/>
                    </a:cubicBezTo>
                    <a:cubicBezTo>
                      <a:pt x="44720" y="8174"/>
                      <a:pt x="43963" y="7964"/>
                      <a:pt x="43963" y="7964"/>
                    </a:cubicBezTo>
                    <a:lnTo>
                      <a:pt x="43963" y="7207"/>
                    </a:lnTo>
                    <a:lnTo>
                      <a:pt x="44636" y="7207"/>
                    </a:lnTo>
                    <a:cubicBezTo>
                      <a:pt x="45330" y="7207"/>
                      <a:pt x="46276" y="6366"/>
                      <a:pt x="46276" y="6366"/>
                    </a:cubicBezTo>
                    <a:lnTo>
                      <a:pt x="47705" y="4158"/>
                    </a:lnTo>
                    <a:lnTo>
                      <a:pt x="47895" y="2729"/>
                    </a:lnTo>
                    <a:cubicBezTo>
                      <a:pt x="47800" y="1760"/>
                      <a:pt x="47096" y="1548"/>
                      <a:pt x="46496" y="1548"/>
                    </a:cubicBezTo>
                    <a:cubicBezTo>
                      <a:pt x="46028" y="1548"/>
                      <a:pt x="45624" y="1678"/>
                      <a:pt x="45624" y="1678"/>
                    </a:cubicBezTo>
                    <a:cubicBezTo>
                      <a:pt x="45540" y="1089"/>
                      <a:pt x="42849" y="479"/>
                      <a:pt x="40830" y="80"/>
                    </a:cubicBezTo>
                    <a:cubicBezTo>
                      <a:pt x="40546" y="27"/>
                      <a:pt x="40258" y="1"/>
                      <a:pt x="39972" y="1"/>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56"/>
              <p:cNvSpPr/>
              <p:nvPr/>
            </p:nvSpPr>
            <p:spPr>
              <a:xfrm>
                <a:off x="1897025" y="1862775"/>
                <a:ext cx="31575" cy="123025"/>
              </a:xfrm>
              <a:custGeom>
                <a:avLst/>
                <a:gdLst/>
                <a:ahLst/>
                <a:cxnLst/>
                <a:rect l="l" t="t" r="r" b="b"/>
                <a:pathLst>
                  <a:path w="1263" h="4921" extrusionOk="0">
                    <a:moveTo>
                      <a:pt x="800" y="0"/>
                    </a:moveTo>
                    <a:cubicBezTo>
                      <a:pt x="779" y="0"/>
                      <a:pt x="905" y="295"/>
                      <a:pt x="989" y="736"/>
                    </a:cubicBezTo>
                    <a:cubicBezTo>
                      <a:pt x="1052" y="1199"/>
                      <a:pt x="1115" y="1851"/>
                      <a:pt x="1010" y="2565"/>
                    </a:cubicBezTo>
                    <a:cubicBezTo>
                      <a:pt x="905" y="3238"/>
                      <a:pt x="674" y="3848"/>
                      <a:pt x="421" y="4268"/>
                    </a:cubicBezTo>
                    <a:cubicBezTo>
                      <a:pt x="190" y="4689"/>
                      <a:pt x="1" y="4899"/>
                      <a:pt x="43" y="4920"/>
                    </a:cubicBezTo>
                    <a:cubicBezTo>
                      <a:pt x="64" y="4920"/>
                      <a:pt x="106" y="4878"/>
                      <a:pt x="190" y="4773"/>
                    </a:cubicBezTo>
                    <a:cubicBezTo>
                      <a:pt x="295" y="4689"/>
                      <a:pt x="400" y="4521"/>
                      <a:pt x="526" y="4310"/>
                    </a:cubicBezTo>
                    <a:cubicBezTo>
                      <a:pt x="779" y="3932"/>
                      <a:pt x="1052" y="3322"/>
                      <a:pt x="1157" y="2586"/>
                    </a:cubicBezTo>
                    <a:cubicBezTo>
                      <a:pt x="1262" y="1851"/>
                      <a:pt x="1199" y="1199"/>
                      <a:pt x="1094" y="715"/>
                    </a:cubicBezTo>
                    <a:cubicBezTo>
                      <a:pt x="1010" y="505"/>
                      <a:pt x="947" y="316"/>
                      <a:pt x="905" y="190"/>
                    </a:cubicBezTo>
                    <a:cubicBezTo>
                      <a:pt x="842" y="63"/>
                      <a:pt x="800" y="0"/>
                      <a:pt x="8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56"/>
              <p:cNvSpPr/>
              <p:nvPr/>
            </p:nvSpPr>
            <p:spPr>
              <a:xfrm>
                <a:off x="1944350" y="1726050"/>
                <a:ext cx="131425" cy="142000"/>
              </a:xfrm>
              <a:custGeom>
                <a:avLst/>
                <a:gdLst/>
                <a:ahLst/>
                <a:cxnLst/>
                <a:rect l="l" t="t" r="r" b="b"/>
                <a:pathLst>
                  <a:path w="5257" h="5680" extrusionOk="0">
                    <a:moveTo>
                      <a:pt x="1458" y="0"/>
                    </a:moveTo>
                    <a:cubicBezTo>
                      <a:pt x="1134" y="0"/>
                      <a:pt x="856" y="23"/>
                      <a:pt x="631" y="45"/>
                    </a:cubicBezTo>
                    <a:cubicBezTo>
                      <a:pt x="421" y="66"/>
                      <a:pt x="273" y="66"/>
                      <a:pt x="168" y="87"/>
                    </a:cubicBezTo>
                    <a:cubicBezTo>
                      <a:pt x="63" y="87"/>
                      <a:pt x="0" y="108"/>
                      <a:pt x="0" y="108"/>
                    </a:cubicBezTo>
                    <a:cubicBezTo>
                      <a:pt x="0" y="108"/>
                      <a:pt x="63" y="108"/>
                      <a:pt x="210" y="150"/>
                    </a:cubicBezTo>
                    <a:cubicBezTo>
                      <a:pt x="336" y="150"/>
                      <a:pt x="505" y="108"/>
                      <a:pt x="694" y="108"/>
                    </a:cubicBezTo>
                    <a:cubicBezTo>
                      <a:pt x="848" y="100"/>
                      <a:pt x="1041" y="91"/>
                      <a:pt x="1266" y="91"/>
                    </a:cubicBezTo>
                    <a:cubicBezTo>
                      <a:pt x="1591" y="91"/>
                      <a:pt x="1982" y="109"/>
                      <a:pt x="2418" y="171"/>
                    </a:cubicBezTo>
                    <a:cubicBezTo>
                      <a:pt x="2775" y="255"/>
                      <a:pt x="3154" y="360"/>
                      <a:pt x="3553" y="529"/>
                    </a:cubicBezTo>
                    <a:cubicBezTo>
                      <a:pt x="3953" y="718"/>
                      <a:pt x="4352" y="1012"/>
                      <a:pt x="4625" y="1370"/>
                    </a:cubicBezTo>
                    <a:cubicBezTo>
                      <a:pt x="4920" y="1748"/>
                      <a:pt x="5130" y="2211"/>
                      <a:pt x="5130" y="2736"/>
                    </a:cubicBezTo>
                    <a:cubicBezTo>
                      <a:pt x="5130" y="3241"/>
                      <a:pt x="4836" y="3745"/>
                      <a:pt x="4436" y="4145"/>
                    </a:cubicBezTo>
                    <a:cubicBezTo>
                      <a:pt x="4058" y="4523"/>
                      <a:pt x="3637" y="4839"/>
                      <a:pt x="3175" y="5133"/>
                    </a:cubicBezTo>
                    <a:cubicBezTo>
                      <a:pt x="2965" y="5259"/>
                      <a:pt x="2754" y="5427"/>
                      <a:pt x="2523" y="5511"/>
                    </a:cubicBezTo>
                    <a:cubicBezTo>
                      <a:pt x="2427" y="5540"/>
                      <a:pt x="2322" y="5565"/>
                      <a:pt x="2223" y="5565"/>
                    </a:cubicBezTo>
                    <a:cubicBezTo>
                      <a:pt x="2104" y="5565"/>
                      <a:pt x="1993" y="5530"/>
                      <a:pt x="1913" y="5427"/>
                    </a:cubicBezTo>
                    <a:cubicBezTo>
                      <a:pt x="1787" y="5238"/>
                      <a:pt x="1808" y="5007"/>
                      <a:pt x="1892" y="4797"/>
                    </a:cubicBezTo>
                    <a:cubicBezTo>
                      <a:pt x="1976" y="4586"/>
                      <a:pt x="2081" y="4397"/>
                      <a:pt x="2187" y="4208"/>
                    </a:cubicBezTo>
                    <a:cubicBezTo>
                      <a:pt x="2418" y="3872"/>
                      <a:pt x="2733" y="3619"/>
                      <a:pt x="3049" y="3430"/>
                    </a:cubicBezTo>
                    <a:lnTo>
                      <a:pt x="3175" y="3346"/>
                    </a:lnTo>
                    <a:lnTo>
                      <a:pt x="3049" y="3325"/>
                    </a:lnTo>
                    <a:cubicBezTo>
                      <a:pt x="2292" y="3220"/>
                      <a:pt x="1682" y="3115"/>
                      <a:pt x="1241" y="3031"/>
                    </a:cubicBezTo>
                    <a:cubicBezTo>
                      <a:pt x="1030" y="3010"/>
                      <a:pt x="883" y="2988"/>
                      <a:pt x="736" y="2946"/>
                    </a:cubicBezTo>
                    <a:cubicBezTo>
                      <a:pt x="610" y="2925"/>
                      <a:pt x="568" y="2925"/>
                      <a:pt x="568" y="2925"/>
                    </a:cubicBezTo>
                    <a:lnTo>
                      <a:pt x="568" y="2925"/>
                    </a:lnTo>
                    <a:cubicBezTo>
                      <a:pt x="568" y="2946"/>
                      <a:pt x="610" y="2946"/>
                      <a:pt x="715" y="2988"/>
                    </a:cubicBezTo>
                    <a:cubicBezTo>
                      <a:pt x="820" y="3010"/>
                      <a:pt x="988" y="3031"/>
                      <a:pt x="1198" y="3094"/>
                    </a:cubicBezTo>
                    <a:cubicBezTo>
                      <a:pt x="1612" y="3153"/>
                      <a:pt x="2173" y="3285"/>
                      <a:pt x="2847" y="3406"/>
                    </a:cubicBezTo>
                    <a:lnTo>
                      <a:pt x="2847" y="3406"/>
                    </a:lnTo>
                    <a:cubicBezTo>
                      <a:pt x="2561" y="3588"/>
                      <a:pt x="2268" y="3826"/>
                      <a:pt x="2060" y="4166"/>
                    </a:cubicBezTo>
                    <a:cubicBezTo>
                      <a:pt x="1934" y="4355"/>
                      <a:pt x="1829" y="4565"/>
                      <a:pt x="1745" y="4776"/>
                    </a:cubicBezTo>
                    <a:cubicBezTo>
                      <a:pt x="1682" y="4902"/>
                      <a:pt x="1661" y="5007"/>
                      <a:pt x="1661" y="5133"/>
                    </a:cubicBezTo>
                    <a:cubicBezTo>
                      <a:pt x="1661" y="5238"/>
                      <a:pt x="1682" y="5406"/>
                      <a:pt x="1766" y="5511"/>
                    </a:cubicBezTo>
                    <a:cubicBezTo>
                      <a:pt x="1850" y="5617"/>
                      <a:pt x="1997" y="5680"/>
                      <a:pt x="2145" y="5680"/>
                    </a:cubicBezTo>
                    <a:cubicBezTo>
                      <a:pt x="2271" y="5680"/>
                      <a:pt x="2397" y="5659"/>
                      <a:pt x="2523" y="5617"/>
                    </a:cubicBezTo>
                    <a:cubicBezTo>
                      <a:pt x="2775" y="5532"/>
                      <a:pt x="2986" y="5364"/>
                      <a:pt x="3217" y="5238"/>
                    </a:cubicBezTo>
                    <a:cubicBezTo>
                      <a:pt x="3658" y="4944"/>
                      <a:pt x="4100" y="4607"/>
                      <a:pt x="4499" y="4208"/>
                    </a:cubicBezTo>
                    <a:cubicBezTo>
                      <a:pt x="4710" y="3998"/>
                      <a:pt x="4899" y="3787"/>
                      <a:pt x="5025" y="3535"/>
                    </a:cubicBezTo>
                    <a:cubicBezTo>
                      <a:pt x="5151" y="3262"/>
                      <a:pt x="5235" y="3010"/>
                      <a:pt x="5235" y="2715"/>
                    </a:cubicBezTo>
                    <a:cubicBezTo>
                      <a:pt x="5256" y="2169"/>
                      <a:pt x="5025" y="1664"/>
                      <a:pt x="4710" y="1264"/>
                    </a:cubicBezTo>
                    <a:cubicBezTo>
                      <a:pt x="4394" y="886"/>
                      <a:pt x="3974" y="592"/>
                      <a:pt x="3574" y="402"/>
                    </a:cubicBezTo>
                    <a:cubicBezTo>
                      <a:pt x="3154" y="213"/>
                      <a:pt x="2775" y="108"/>
                      <a:pt x="2397" y="66"/>
                    </a:cubicBezTo>
                    <a:cubicBezTo>
                      <a:pt x="2054" y="17"/>
                      <a:pt x="1739" y="0"/>
                      <a:pt x="1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56"/>
              <p:cNvSpPr/>
              <p:nvPr/>
            </p:nvSpPr>
            <p:spPr>
              <a:xfrm>
                <a:off x="2030550" y="1738725"/>
                <a:ext cx="88850" cy="127925"/>
              </a:xfrm>
              <a:custGeom>
                <a:avLst/>
                <a:gdLst/>
                <a:ahLst/>
                <a:cxnLst/>
                <a:rect l="l" t="t" r="r" b="b"/>
                <a:pathLst>
                  <a:path w="3554" h="5117" extrusionOk="0">
                    <a:moveTo>
                      <a:pt x="3469" y="1"/>
                    </a:moveTo>
                    <a:cubicBezTo>
                      <a:pt x="3448" y="1"/>
                      <a:pt x="3469" y="400"/>
                      <a:pt x="3469" y="1073"/>
                    </a:cubicBezTo>
                    <a:cubicBezTo>
                      <a:pt x="3427" y="1704"/>
                      <a:pt x="3280" y="2650"/>
                      <a:pt x="2796" y="3491"/>
                    </a:cubicBezTo>
                    <a:cubicBezTo>
                      <a:pt x="2292" y="4332"/>
                      <a:pt x="1493" y="4899"/>
                      <a:pt x="862" y="5004"/>
                    </a:cubicBezTo>
                    <a:cubicBezTo>
                      <a:pt x="814" y="5011"/>
                      <a:pt x="768" y="5014"/>
                      <a:pt x="723" y="5014"/>
                    </a:cubicBezTo>
                    <a:cubicBezTo>
                      <a:pt x="478" y="5014"/>
                      <a:pt x="296" y="4922"/>
                      <a:pt x="189" y="4815"/>
                    </a:cubicBezTo>
                    <a:cubicBezTo>
                      <a:pt x="63" y="4689"/>
                      <a:pt x="21" y="4584"/>
                      <a:pt x="21" y="4584"/>
                    </a:cubicBezTo>
                    <a:cubicBezTo>
                      <a:pt x="0" y="4584"/>
                      <a:pt x="0" y="4605"/>
                      <a:pt x="21" y="4647"/>
                    </a:cubicBezTo>
                    <a:cubicBezTo>
                      <a:pt x="21" y="4710"/>
                      <a:pt x="84" y="4752"/>
                      <a:pt x="126" y="4836"/>
                    </a:cubicBezTo>
                    <a:cubicBezTo>
                      <a:pt x="219" y="4985"/>
                      <a:pt x="459" y="5117"/>
                      <a:pt x="746" y="5117"/>
                    </a:cubicBezTo>
                    <a:cubicBezTo>
                      <a:pt x="784" y="5117"/>
                      <a:pt x="823" y="5114"/>
                      <a:pt x="862" y="5110"/>
                    </a:cubicBezTo>
                    <a:cubicBezTo>
                      <a:pt x="1556" y="5025"/>
                      <a:pt x="2376" y="4437"/>
                      <a:pt x="2901" y="3575"/>
                    </a:cubicBezTo>
                    <a:cubicBezTo>
                      <a:pt x="3427" y="2692"/>
                      <a:pt x="3532" y="1746"/>
                      <a:pt x="3553" y="1073"/>
                    </a:cubicBezTo>
                    <a:cubicBezTo>
                      <a:pt x="3553" y="736"/>
                      <a:pt x="3553" y="484"/>
                      <a:pt x="3532" y="295"/>
                    </a:cubicBezTo>
                    <a:cubicBezTo>
                      <a:pt x="3490" y="106"/>
                      <a:pt x="3469"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56"/>
              <p:cNvSpPr/>
              <p:nvPr/>
            </p:nvSpPr>
            <p:spPr>
              <a:xfrm>
                <a:off x="2023175" y="1853825"/>
                <a:ext cx="21050" cy="72275"/>
              </a:xfrm>
              <a:custGeom>
                <a:avLst/>
                <a:gdLst/>
                <a:ahLst/>
                <a:cxnLst/>
                <a:rect l="l" t="t" r="r" b="b"/>
                <a:pathLst>
                  <a:path w="842" h="2891" extrusionOk="0">
                    <a:moveTo>
                      <a:pt x="295" y="1"/>
                    </a:moveTo>
                    <a:lnTo>
                      <a:pt x="295" y="1"/>
                    </a:lnTo>
                    <a:cubicBezTo>
                      <a:pt x="274" y="22"/>
                      <a:pt x="400" y="148"/>
                      <a:pt x="505" y="421"/>
                    </a:cubicBezTo>
                    <a:cubicBezTo>
                      <a:pt x="631" y="674"/>
                      <a:pt x="737" y="1073"/>
                      <a:pt x="695" y="1494"/>
                    </a:cubicBezTo>
                    <a:cubicBezTo>
                      <a:pt x="674" y="1914"/>
                      <a:pt x="484" y="2272"/>
                      <a:pt x="316" y="2524"/>
                    </a:cubicBezTo>
                    <a:cubicBezTo>
                      <a:pt x="169" y="2755"/>
                      <a:pt x="1" y="2860"/>
                      <a:pt x="43" y="2881"/>
                    </a:cubicBezTo>
                    <a:cubicBezTo>
                      <a:pt x="43" y="2887"/>
                      <a:pt x="46" y="2890"/>
                      <a:pt x="53" y="2890"/>
                    </a:cubicBezTo>
                    <a:cubicBezTo>
                      <a:pt x="91" y="2890"/>
                      <a:pt x="235" y="2782"/>
                      <a:pt x="379" y="2566"/>
                    </a:cubicBezTo>
                    <a:cubicBezTo>
                      <a:pt x="589" y="2335"/>
                      <a:pt x="779" y="1977"/>
                      <a:pt x="821" y="1494"/>
                    </a:cubicBezTo>
                    <a:cubicBezTo>
                      <a:pt x="842" y="1052"/>
                      <a:pt x="716" y="632"/>
                      <a:pt x="589" y="358"/>
                    </a:cubicBezTo>
                    <a:cubicBezTo>
                      <a:pt x="463" y="106"/>
                      <a:pt x="295" y="1"/>
                      <a:pt x="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56"/>
              <p:cNvSpPr/>
              <p:nvPr/>
            </p:nvSpPr>
            <p:spPr>
              <a:xfrm>
                <a:off x="1903350" y="1801800"/>
                <a:ext cx="59925" cy="69150"/>
              </a:xfrm>
              <a:custGeom>
                <a:avLst/>
                <a:gdLst/>
                <a:ahLst/>
                <a:cxnLst/>
                <a:rect l="l" t="t" r="r" b="b"/>
                <a:pathLst>
                  <a:path w="2397" h="2766" extrusionOk="0">
                    <a:moveTo>
                      <a:pt x="2271" y="1"/>
                    </a:moveTo>
                    <a:cubicBezTo>
                      <a:pt x="2250" y="1"/>
                      <a:pt x="2334" y="211"/>
                      <a:pt x="2271" y="589"/>
                    </a:cubicBezTo>
                    <a:cubicBezTo>
                      <a:pt x="2229" y="736"/>
                      <a:pt x="2166" y="947"/>
                      <a:pt x="2061" y="1136"/>
                    </a:cubicBezTo>
                    <a:cubicBezTo>
                      <a:pt x="1934" y="1346"/>
                      <a:pt x="1808" y="1556"/>
                      <a:pt x="1619" y="1746"/>
                    </a:cubicBezTo>
                    <a:cubicBezTo>
                      <a:pt x="1262" y="2124"/>
                      <a:pt x="799" y="2334"/>
                      <a:pt x="484" y="2502"/>
                    </a:cubicBezTo>
                    <a:cubicBezTo>
                      <a:pt x="168" y="2650"/>
                      <a:pt x="0" y="2734"/>
                      <a:pt x="0" y="2755"/>
                    </a:cubicBezTo>
                    <a:cubicBezTo>
                      <a:pt x="0" y="2762"/>
                      <a:pt x="7" y="2766"/>
                      <a:pt x="19" y="2766"/>
                    </a:cubicBezTo>
                    <a:cubicBezTo>
                      <a:pt x="79" y="2766"/>
                      <a:pt x="270" y="2690"/>
                      <a:pt x="547" y="2587"/>
                    </a:cubicBezTo>
                    <a:cubicBezTo>
                      <a:pt x="862" y="2418"/>
                      <a:pt x="1325" y="2229"/>
                      <a:pt x="1724" y="1809"/>
                    </a:cubicBezTo>
                    <a:cubicBezTo>
                      <a:pt x="1913" y="1640"/>
                      <a:pt x="2061" y="1388"/>
                      <a:pt x="2166" y="1178"/>
                    </a:cubicBezTo>
                    <a:cubicBezTo>
                      <a:pt x="2313" y="968"/>
                      <a:pt x="2334" y="757"/>
                      <a:pt x="2355" y="589"/>
                    </a:cubicBezTo>
                    <a:cubicBezTo>
                      <a:pt x="2397" y="211"/>
                      <a:pt x="2313" y="1"/>
                      <a:pt x="2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56"/>
              <p:cNvSpPr/>
              <p:nvPr/>
            </p:nvSpPr>
            <p:spPr>
              <a:xfrm>
                <a:off x="2054725" y="1820725"/>
                <a:ext cx="485150" cy="398950"/>
              </a:xfrm>
              <a:custGeom>
                <a:avLst/>
                <a:gdLst/>
                <a:ahLst/>
                <a:cxnLst/>
                <a:rect l="l" t="t" r="r" b="b"/>
                <a:pathLst>
                  <a:path w="19406" h="15958" extrusionOk="0">
                    <a:moveTo>
                      <a:pt x="19406" y="11059"/>
                    </a:moveTo>
                    <a:lnTo>
                      <a:pt x="19406" y="11059"/>
                    </a:lnTo>
                    <a:lnTo>
                      <a:pt x="19406" y="11059"/>
                    </a:lnTo>
                    <a:cubicBezTo>
                      <a:pt x="19406" y="11059"/>
                      <a:pt x="19406" y="11059"/>
                      <a:pt x="19406" y="11059"/>
                    </a:cubicBezTo>
                    <a:cubicBezTo>
                      <a:pt x="19406" y="11059"/>
                      <a:pt x="19406" y="11059"/>
                      <a:pt x="19406" y="11059"/>
                    </a:cubicBezTo>
                    <a:close/>
                    <a:moveTo>
                      <a:pt x="7380" y="0"/>
                    </a:moveTo>
                    <a:lnTo>
                      <a:pt x="0" y="4037"/>
                    </a:lnTo>
                    <a:cubicBezTo>
                      <a:pt x="0" y="4037"/>
                      <a:pt x="3953" y="5025"/>
                      <a:pt x="7548" y="8810"/>
                    </a:cubicBezTo>
                    <a:cubicBezTo>
                      <a:pt x="10807" y="12258"/>
                      <a:pt x="12047" y="15958"/>
                      <a:pt x="12047" y="15958"/>
                    </a:cubicBezTo>
                    <a:lnTo>
                      <a:pt x="19406" y="11059"/>
                    </a:lnTo>
                    <a:lnTo>
                      <a:pt x="19406" y="11059"/>
                    </a:lnTo>
                    <a:cubicBezTo>
                      <a:pt x="19391" y="11048"/>
                      <a:pt x="15418" y="2099"/>
                      <a:pt x="73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56"/>
              <p:cNvSpPr/>
              <p:nvPr/>
            </p:nvSpPr>
            <p:spPr>
              <a:xfrm>
                <a:off x="2087300" y="1832800"/>
                <a:ext cx="431550" cy="360075"/>
              </a:xfrm>
              <a:custGeom>
                <a:avLst/>
                <a:gdLst/>
                <a:ahLst/>
                <a:cxnLst/>
                <a:rect l="l" t="t" r="r" b="b"/>
                <a:pathLst>
                  <a:path w="17262" h="14403" extrusionOk="0">
                    <a:moveTo>
                      <a:pt x="1" y="3407"/>
                    </a:moveTo>
                    <a:cubicBezTo>
                      <a:pt x="1" y="3407"/>
                      <a:pt x="8" y="3407"/>
                      <a:pt x="29" y="3411"/>
                    </a:cubicBezTo>
                    <a:lnTo>
                      <a:pt x="29" y="3411"/>
                    </a:lnTo>
                    <a:cubicBezTo>
                      <a:pt x="20" y="3407"/>
                      <a:pt x="10" y="3407"/>
                      <a:pt x="1" y="3407"/>
                    </a:cubicBezTo>
                    <a:close/>
                    <a:moveTo>
                      <a:pt x="29" y="3411"/>
                    </a:moveTo>
                    <a:lnTo>
                      <a:pt x="29" y="3411"/>
                    </a:lnTo>
                    <a:cubicBezTo>
                      <a:pt x="41" y="3416"/>
                      <a:pt x="52" y="3426"/>
                      <a:pt x="64" y="3449"/>
                    </a:cubicBezTo>
                    <a:cubicBezTo>
                      <a:pt x="98" y="3460"/>
                      <a:pt x="138" y="3466"/>
                      <a:pt x="178" y="3471"/>
                    </a:cubicBezTo>
                    <a:lnTo>
                      <a:pt x="178" y="3471"/>
                    </a:lnTo>
                    <a:cubicBezTo>
                      <a:pt x="148" y="3459"/>
                      <a:pt x="123" y="3446"/>
                      <a:pt x="106" y="3428"/>
                    </a:cubicBezTo>
                    <a:cubicBezTo>
                      <a:pt x="70" y="3419"/>
                      <a:pt x="46" y="3414"/>
                      <a:pt x="29" y="3411"/>
                    </a:cubicBezTo>
                    <a:close/>
                    <a:moveTo>
                      <a:pt x="5951" y="1"/>
                    </a:moveTo>
                    <a:cubicBezTo>
                      <a:pt x="2334" y="2082"/>
                      <a:pt x="295" y="3239"/>
                      <a:pt x="1" y="3407"/>
                    </a:cubicBezTo>
                    <a:cubicBezTo>
                      <a:pt x="337" y="3239"/>
                      <a:pt x="2350" y="2106"/>
                      <a:pt x="5979" y="72"/>
                    </a:cubicBezTo>
                    <a:lnTo>
                      <a:pt x="5979" y="72"/>
                    </a:lnTo>
                    <a:cubicBezTo>
                      <a:pt x="6957" y="345"/>
                      <a:pt x="7937" y="763"/>
                      <a:pt x="8957" y="1326"/>
                    </a:cubicBezTo>
                    <a:cubicBezTo>
                      <a:pt x="9987" y="1914"/>
                      <a:pt x="10975" y="2650"/>
                      <a:pt x="11943" y="3533"/>
                    </a:cubicBezTo>
                    <a:cubicBezTo>
                      <a:pt x="12910" y="4416"/>
                      <a:pt x="13835" y="5425"/>
                      <a:pt x="14718" y="6561"/>
                    </a:cubicBezTo>
                    <a:cubicBezTo>
                      <a:pt x="15572" y="7686"/>
                      <a:pt x="16385" y="8915"/>
                      <a:pt x="17075" y="10226"/>
                    </a:cubicBezTo>
                    <a:lnTo>
                      <a:pt x="17075" y="10226"/>
                    </a:lnTo>
                    <a:cubicBezTo>
                      <a:pt x="16953" y="10290"/>
                      <a:pt x="16845" y="10378"/>
                      <a:pt x="16736" y="10450"/>
                    </a:cubicBezTo>
                    <a:cubicBezTo>
                      <a:pt x="14765" y="11778"/>
                      <a:pt x="12875" y="13045"/>
                      <a:pt x="11128" y="14210"/>
                    </a:cubicBezTo>
                    <a:lnTo>
                      <a:pt x="11128" y="14210"/>
                    </a:lnTo>
                    <a:cubicBezTo>
                      <a:pt x="10229" y="12082"/>
                      <a:pt x="9087" y="10241"/>
                      <a:pt x="7843" y="8768"/>
                    </a:cubicBezTo>
                    <a:cubicBezTo>
                      <a:pt x="6581" y="7296"/>
                      <a:pt x="5257" y="6182"/>
                      <a:pt x="4058" y="5383"/>
                    </a:cubicBezTo>
                    <a:cubicBezTo>
                      <a:pt x="2860" y="4605"/>
                      <a:pt x="1830" y="4101"/>
                      <a:pt x="1115" y="3806"/>
                    </a:cubicBezTo>
                    <a:cubicBezTo>
                      <a:pt x="758" y="3638"/>
                      <a:pt x="463" y="3554"/>
                      <a:pt x="274" y="3491"/>
                    </a:cubicBezTo>
                    <a:cubicBezTo>
                      <a:pt x="245" y="3481"/>
                      <a:pt x="212" y="3476"/>
                      <a:pt x="178" y="3471"/>
                    </a:cubicBezTo>
                    <a:lnTo>
                      <a:pt x="178" y="3471"/>
                    </a:lnTo>
                    <a:cubicBezTo>
                      <a:pt x="218" y="3488"/>
                      <a:pt x="267" y="3500"/>
                      <a:pt x="316" y="3512"/>
                    </a:cubicBezTo>
                    <a:cubicBezTo>
                      <a:pt x="484" y="3575"/>
                      <a:pt x="758" y="3680"/>
                      <a:pt x="1115" y="3827"/>
                    </a:cubicBezTo>
                    <a:cubicBezTo>
                      <a:pt x="1830" y="4122"/>
                      <a:pt x="2839" y="4626"/>
                      <a:pt x="4016" y="5425"/>
                    </a:cubicBezTo>
                    <a:cubicBezTo>
                      <a:pt x="5173" y="6224"/>
                      <a:pt x="6518" y="7360"/>
                      <a:pt x="7738" y="8831"/>
                    </a:cubicBezTo>
                    <a:cubicBezTo>
                      <a:pt x="8999" y="10303"/>
                      <a:pt x="10134" y="12153"/>
                      <a:pt x="11038" y="14319"/>
                    </a:cubicBezTo>
                    <a:lnTo>
                      <a:pt x="11060" y="14403"/>
                    </a:lnTo>
                    <a:lnTo>
                      <a:pt x="11144" y="14340"/>
                    </a:lnTo>
                    <a:cubicBezTo>
                      <a:pt x="12889" y="13183"/>
                      <a:pt x="14823" y="11901"/>
                      <a:pt x="16820" y="10555"/>
                    </a:cubicBezTo>
                    <a:cubicBezTo>
                      <a:pt x="16946" y="10450"/>
                      <a:pt x="17072" y="10387"/>
                      <a:pt x="17199" y="10303"/>
                    </a:cubicBezTo>
                    <a:lnTo>
                      <a:pt x="17262" y="10261"/>
                    </a:lnTo>
                    <a:lnTo>
                      <a:pt x="17241" y="10219"/>
                    </a:lnTo>
                    <a:cubicBezTo>
                      <a:pt x="16526" y="8852"/>
                      <a:pt x="15706" y="7612"/>
                      <a:pt x="14844" y="6476"/>
                    </a:cubicBezTo>
                    <a:cubicBezTo>
                      <a:pt x="13982" y="5362"/>
                      <a:pt x="13036" y="4332"/>
                      <a:pt x="12048" y="3449"/>
                    </a:cubicBezTo>
                    <a:cubicBezTo>
                      <a:pt x="11081" y="2545"/>
                      <a:pt x="10050" y="1809"/>
                      <a:pt x="9041" y="1220"/>
                    </a:cubicBezTo>
                    <a:cubicBezTo>
                      <a:pt x="8011" y="653"/>
                      <a:pt x="6981" y="253"/>
                      <a:pt x="60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56"/>
              <p:cNvSpPr/>
              <p:nvPr/>
            </p:nvSpPr>
            <p:spPr>
              <a:xfrm>
                <a:off x="2241300" y="1912800"/>
                <a:ext cx="153500" cy="105850"/>
              </a:xfrm>
              <a:custGeom>
                <a:avLst/>
                <a:gdLst/>
                <a:ahLst/>
                <a:cxnLst/>
                <a:rect l="l" t="t" r="r" b="b"/>
                <a:pathLst>
                  <a:path w="6140" h="4234" extrusionOk="0">
                    <a:moveTo>
                      <a:pt x="2727" y="0"/>
                    </a:moveTo>
                    <a:cubicBezTo>
                      <a:pt x="1414" y="0"/>
                      <a:pt x="351" y="645"/>
                      <a:pt x="190" y="1595"/>
                    </a:cubicBezTo>
                    <a:cubicBezTo>
                      <a:pt x="1" y="2730"/>
                      <a:pt x="1136" y="3886"/>
                      <a:pt x="2713" y="4181"/>
                    </a:cubicBezTo>
                    <a:cubicBezTo>
                      <a:pt x="2939" y="4216"/>
                      <a:pt x="3162" y="4233"/>
                      <a:pt x="3379" y="4233"/>
                    </a:cubicBezTo>
                    <a:cubicBezTo>
                      <a:pt x="4696" y="4233"/>
                      <a:pt x="5788" y="3600"/>
                      <a:pt x="5951" y="2625"/>
                    </a:cubicBezTo>
                    <a:cubicBezTo>
                      <a:pt x="6140" y="1510"/>
                      <a:pt x="5005" y="354"/>
                      <a:pt x="3428" y="60"/>
                    </a:cubicBezTo>
                    <a:cubicBezTo>
                      <a:pt x="3189" y="19"/>
                      <a:pt x="2955" y="0"/>
                      <a:pt x="272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56"/>
              <p:cNvSpPr/>
              <p:nvPr/>
            </p:nvSpPr>
            <p:spPr>
              <a:xfrm>
                <a:off x="2284925" y="1928475"/>
                <a:ext cx="70475" cy="66775"/>
              </a:xfrm>
              <a:custGeom>
                <a:avLst/>
                <a:gdLst/>
                <a:ahLst/>
                <a:cxnLst/>
                <a:rect l="l" t="t" r="r" b="b"/>
                <a:pathLst>
                  <a:path w="2819" h="2671" extrusionOk="0">
                    <a:moveTo>
                      <a:pt x="2377" y="0"/>
                    </a:moveTo>
                    <a:lnTo>
                      <a:pt x="2124" y="295"/>
                    </a:lnTo>
                    <a:cubicBezTo>
                      <a:pt x="1907" y="140"/>
                      <a:pt x="1701" y="66"/>
                      <a:pt x="1516" y="66"/>
                    </a:cubicBezTo>
                    <a:cubicBezTo>
                      <a:pt x="1326" y="66"/>
                      <a:pt x="1159" y="145"/>
                      <a:pt x="1031" y="295"/>
                    </a:cubicBezTo>
                    <a:cubicBezTo>
                      <a:pt x="421" y="947"/>
                      <a:pt x="1599" y="1682"/>
                      <a:pt x="1325" y="1977"/>
                    </a:cubicBezTo>
                    <a:cubicBezTo>
                      <a:pt x="1303" y="2007"/>
                      <a:pt x="1269" y="2024"/>
                      <a:pt x="1225" y="2024"/>
                    </a:cubicBezTo>
                    <a:cubicBezTo>
                      <a:pt x="1148" y="2024"/>
                      <a:pt x="1039" y="1971"/>
                      <a:pt x="905" y="1851"/>
                    </a:cubicBezTo>
                    <a:cubicBezTo>
                      <a:pt x="695" y="1640"/>
                      <a:pt x="547" y="1367"/>
                      <a:pt x="484" y="1115"/>
                    </a:cubicBezTo>
                    <a:lnTo>
                      <a:pt x="1" y="1325"/>
                    </a:lnTo>
                    <a:cubicBezTo>
                      <a:pt x="43" y="1556"/>
                      <a:pt x="211" y="1851"/>
                      <a:pt x="442" y="2103"/>
                    </a:cubicBezTo>
                    <a:lnTo>
                      <a:pt x="211" y="2376"/>
                    </a:lnTo>
                    <a:lnTo>
                      <a:pt x="505" y="2671"/>
                    </a:lnTo>
                    <a:lnTo>
                      <a:pt x="758" y="2376"/>
                    </a:lnTo>
                    <a:cubicBezTo>
                      <a:pt x="960" y="2528"/>
                      <a:pt x="1162" y="2592"/>
                      <a:pt x="1346" y="2592"/>
                    </a:cubicBezTo>
                    <a:cubicBezTo>
                      <a:pt x="1544" y="2592"/>
                      <a:pt x="1720" y="2517"/>
                      <a:pt x="1851" y="2397"/>
                    </a:cubicBezTo>
                    <a:cubicBezTo>
                      <a:pt x="2461" y="1745"/>
                      <a:pt x="1304" y="989"/>
                      <a:pt x="1557" y="715"/>
                    </a:cubicBezTo>
                    <a:cubicBezTo>
                      <a:pt x="1583" y="672"/>
                      <a:pt x="1623" y="646"/>
                      <a:pt x="1677" y="646"/>
                    </a:cubicBezTo>
                    <a:cubicBezTo>
                      <a:pt x="1752" y="646"/>
                      <a:pt x="1854" y="697"/>
                      <a:pt x="1977" y="820"/>
                    </a:cubicBezTo>
                    <a:cubicBezTo>
                      <a:pt x="2103" y="989"/>
                      <a:pt x="2229" y="1157"/>
                      <a:pt x="2314" y="1430"/>
                    </a:cubicBezTo>
                    <a:lnTo>
                      <a:pt x="2818" y="1199"/>
                    </a:lnTo>
                    <a:cubicBezTo>
                      <a:pt x="2734" y="989"/>
                      <a:pt x="2608" y="736"/>
                      <a:pt x="2440" y="568"/>
                    </a:cubicBezTo>
                    <a:lnTo>
                      <a:pt x="2671" y="295"/>
                    </a:lnTo>
                    <a:lnTo>
                      <a:pt x="2377"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56"/>
              <p:cNvSpPr/>
              <p:nvPr/>
            </p:nvSpPr>
            <p:spPr>
              <a:xfrm>
                <a:off x="2085200" y="1894300"/>
                <a:ext cx="76250" cy="39450"/>
              </a:xfrm>
              <a:custGeom>
                <a:avLst/>
                <a:gdLst/>
                <a:ahLst/>
                <a:cxnLst/>
                <a:rect l="l" t="t" r="r" b="b"/>
                <a:pathLst>
                  <a:path w="3050" h="1578" extrusionOk="0">
                    <a:moveTo>
                      <a:pt x="1788" y="1"/>
                    </a:moveTo>
                    <a:lnTo>
                      <a:pt x="1" y="884"/>
                    </a:lnTo>
                    <a:lnTo>
                      <a:pt x="1830" y="1578"/>
                    </a:lnTo>
                    <a:cubicBezTo>
                      <a:pt x="3049" y="632"/>
                      <a:pt x="1788" y="1"/>
                      <a:pt x="1788"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56"/>
              <p:cNvSpPr/>
              <p:nvPr/>
            </p:nvSpPr>
            <p:spPr>
              <a:xfrm>
                <a:off x="2213975" y="1833875"/>
                <a:ext cx="58900" cy="27325"/>
              </a:xfrm>
              <a:custGeom>
                <a:avLst/>
                <a:gdLst/>
                <a:ahLst/>
                <a:cxnLst/>
                <a:rect l="l" t="t" r="r" b="b"/>
                <a:pathLst>
                  <a:path w="2356" h="1093" extrusionOk="0">
                    <a:moveTo>
                      <a:pt x="947" y="0"/>
                    </a:moveTo>
                    <a:lnTo>
                      <a:pt x="1" y="526"/>
                    </a:lnTo>
                    <a:cubicBezTo>
                      <a:pt x="1" y="526"/>
                      <a:pt x="522" y="1093"/>
                      <a:pt x="1209" y="1093"/>
                    </a:cubicBezTo>
                    <a:cubicBezTo>
                      <a:pt x="1563" y="1093"/>
                      <a:pt x="1962" y="942"/>
                      <a:pt x="2355" y="484"/>
                    </a:cubicBezTo>
                    <a:lnTo>
                      <a:pt x="947"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56"/>
              <p:cNvSpPr/>
              <p:nvPr/>
            </p:nvSpPr>
            <p:spPr>
              <a:xfrm>
                <a:off x="2345375" y="2137225"/>
                <a:ext cx="64150" cy="53550"/>
              </a:xfrm>
              <a:custGeom>
                <a:avLst/>
                <a:gdLst/>
                <a:ahLst/>
                <a:cxnLst/>
                <a:rect l="l" t="t" r="r" b="b"/>
                <a:pathLst>
                  <a:path w="2566" h="2142" extrusionOk="0">
                    <a:moveTo>
                      <a:pt x="1232" y="1"/>
                    </a:moveTo>
                    <a:cubicBezTo>
                      <a:pt x="571" y="1"/>
                      <a:pt x="1" y="460"/>
                      <a:pt x="1" y="460"/>
                    </a:cubicBezTo>
                    <a:lnTo>
                      <a:pt x="758" y="2142"/>
                    </a:lnTo>
                    <a:lnTo>
                      <a:pt x="2566" y="943"/>
                    </a:lnTo>
                    <a:cubicBezTo>
                      <a:pt x="2181" y="216"/>
                      <a:pt x="1685" y="1"/>
                      <a:pt x="123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56"/>
              <p:cNvSpPr/>
              <p:nvPr/>
            </p:nvSpPr>
            <p:spPr>
              <a:xfrm>
                <a:off x="2466275" y="2053050"/>
                <a:ext cx="50475" cy="56250"/>
              </a:xfrm>
              <a:custGeom>
                <a:avLst/>
                <a:gdLst/>
                <a:ahLst/>
                <a:cxnLst/>
                <a:rect l="l" t="t" r="r" b="b"/>
                <a:pathLst>
                  <a:path w="2019" h="2250" extrusionOk="0">
                    <a:moveTo>
                      <a:pt x="1178" y="0"/>
                    </a:moveTo>
                    <a:cubicBezTo>
                      <a:pt x="1178" y="0"/>
                      <a:pt x="0" y="736"/>
                      <a:pt x="820" y="2250"/>
                    </a:cubicBezTo>
                    <a:lnTo>
                      <a:pt x="2019" y="1430"/>
                    </a:lnTo>
                    <a:lnTo>
                      <a:pt x="1178"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56"/>
              <p:cNvSpPr/>
              <p:nvPr/>
            </p:nvSpPr>
            <p:spPr>
              <a:xfrm>
                <a:off x="2361675" y="2146600"/>
                <a:ext cx="25250" cy="25250"/>
              </a:xfrm>
              <a:custGeom>
                <a:avLst/>
                <a:gdLst/>
                <a:ahLst/>
                <a:cxnLst/>
                <a:rect l="l" t="t" r="r" b="b"/>
                <a:pathLst>
                  <a:path w="1010" h="1010" extrusionOk="0">
                    <a:moveTo>
                      <a:pt x="505" y="1"/>
                    </a:moveTo>
                    <a:cubicBezTo>
                      <a:pt x="211" y="1"/>
                      <a:pt x="0" y="211"/>
                      <a:pt x="0" y="505"/>
                    </a:cubicBezTo>
                    <a:cubicBezTo>
                      <a:pt x="0" y="757"/>
                      <a:pt x="232" y="1010"/>
                      <a:pt x="505" y="1010"/>
                    </a:cubicBezTo>
                    <a:cubicBezTo>
                      <a:pt x="799" y="1010"/>
                      <a:pt x="1010" y="799"/>
                      <a:pt x="1010" y="505"/>
                    </a:cubicBezTo>
                    <a:cubicBezTo>
                      <a:pt x="1010" y="232"/>
                      <a:pt x="799" y="1"/>
                      <a:pt x="50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56"/>
              <p:cNvSpPr/>
              <p:nvPr/>
            </p:nvSpPr>
            <p:spPr>
              <a:xfrm>
                <a:off x="2485200" y="2068675"/>
                <a:ext cx="25250" cy="24875"/>
              </a:xfrm>
              <a:custGeom>
                <a:avLst/>
                <a:gdLst/>
                <a:ahLst/>
                <a:cxnLst/>
                <a:rect l="l" t="t" r="r" b="b"/>
                <a:pathLst>
                  <a:path w="1010" h="995" extrusionOk="0">
                    <a:moveTo>
                      <a:pt x="565" y="1"/>
                    </a:moveTo>
                    <a:cubicBezTo>
                      <a:pt x="545" y="1"/>
                      <a:pt x="525" y="3"/>
                      <a:pt x="505" y="6"/>
                    </a:cubicBezTo>
                    <a:cubicBezTo>
                      <a:pt x="210" y="6"/>
                      <a:pt x="0" y="195"/>
                      <a:pt x="0" y="489"/>
                    </a:cubicBezTo>
                    <a:cubicBezTo>
                      <a:pt x="0" y="763"/>
                      <a:pt x="231" y="994"/>
                      <a:pt x="505" y="994"/>
                    </a:cubicBezTo>
                    <a:cubicBezTo>
                      <a:pt x="799" y="994"/>
                      <a:pt x="1009" y="784"/>
                      <a:pt x="1009" y="489"/>
                    </a:cubicBezTo>
                    <a:cubicBezTo>
                      <a:pt x="1009" y="218"/>
                      <a:pt x="795" y="1"/>
                      <a:pt x="56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56"/>
              <p:cNvSpPr/>
              <p:nvPr/>
            </p:nvSpPr>
            <p:spPr>
              <a:xfrm>
                <a:off x="2228175" y="1837025"/>
                <a:ext cx="27875" cy="16825"/>
              </a:xfrm>
              <a:custGeom>
                <a:avLst/>
                <a:gdLst/>
                <a:ahLst/>
                <a:cxnLst/>
                <a:rect l="l" t="t" r="r" b="b"/>
                <a:pathLst>
                  <a:path w="1115" h="673" extrusionOk="0">
                    <a:moveTo>
                      <a:pt x="547" y="0"/>
                    </a:moveTo>
                    <a:cubicBezTo>
                      <a:pt x="274" y="0"/>
                      <a:pt x="0" y="147"/>
                      <a:pt x="0" y="316"/>
                    </a:cubicBezTo>
                    <a:cubicBezTo>
                      <a:pt x="0" y="505"/>
                      <a:pt x="274" y="673"/>
                      <a:pt x="547" y="673"/>
                    </a:cubicBezTo>
                    <a:cubicBezTo>
                      <a:pt x="841" y="673"/>
                      <a:pt x="1115" y="526"/>
                      <a:pt x="1115" y="358"/>
                    </a:cubicBezTo>
                    <a:cubicBezTo>
                      <a:pt x="1115" y="168"/>
                      <a:pt x="883" y="21"/>
                      <a:pt x="54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56"/>
              <p:cNvSpPr/>
              <p:nvPr/>
            </p:nvSpPr>
            <p:spPr>
              <a:xfrm>
                <a:off x="2107800" y="1903250"/>
                <a:ext cx="27875" cy="22100"/>
              </a:xfrm>
              <a:custGeom>
                <a:avLst/>
                <a:gdLst/>
                <a:ahLst/>
                <a:cxnLst/>
                <a:rect l="l" t="t" r="r" b="b"/>
                <a:pathLst>
                  <a:path w="1115" h="884" extrusionOk="0">
                    <a:moveTo>
                      <a:pt x="568" y="0"/>
                    </a:moveTo>
                    <a:cubicBezTo>
                      <a:pt x="253" y="0"/>
                      <a:pt x="1" y="210"/>
                      <a:pt x="1" y="442"/>
                    </a:cubicBezTo>
                    <a:cubicBezTo>
                      <a:pt x="1" y="694"/>
                      <a:pt x="274" y="883"/>
                      <a:pt x="568" y="883"/>
                    </a:cubicBezTo>
                    <a:cubicBezTo>
                      <a:pt x="884" y="883"/>
                      <a:pt x="1115" y="673"/>
                      <a:pt x="1115" y="442"/>
                    </a:cubicBezTo>
                    <a:cubicBezTo>
                      <a:pt x="1115" y="210"/>
                      <a:pt x="884" y="0"/>
                      <a:pt x="5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56"/>
              <p:cNvSpPr/>
              <p:nvPr/>
            </p:nvSpPr>
            <p:spPr>
              <a:xfrm>
                <a:off x="2209775" y="1894300"/>
                <a:ext cx="39450" cy="25250"/>
              </a:xfrm>
              <a:custGeom>
                <a:avLst/>
                <a:gdLst/>
                <a:ahLst/>
                <a:cxnLst/>
                <a:rect l="l" t="t" r="r" b="b"/>
                <a:pathLst>
                  <a:path w="1578" h="1010" extrusionOk="0">
                    <a:moveTo>
                      <a:pt x="799" y="1"/>
                    </a:moveTo>
                    <a:cubicBezTo>
                      <a:pt x="358" y="1"/>
                      <a:pt x="0" y="211"/>
                      <a:pt x="0" y="505"/>
                    </a:cubicBezTo>
                    <a:cubicBezTo>
                      <a:pt x="0" y="779"/>
                      <a:pt x="379" y="1010"/>
                      <a:pt x="799" y="1010"/>
                    </a:cubicBezTo>
                    <a:cubicBezTo>
                      <a:pt x="1241" y="1010"/>
                      <a:pt x="1577" y="800"/>
                      <a:pt x="1577" y="505"/>
                    </a:cubicBezTo>
                    <a:cubicBezTo>
                      <a:pt x="1577" y="253"/>
                      <a:pt x="1241" y="1"/>
                      <a:pt x="79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56"/>
              <p:cNvSpPr/>
              <p:nvPr/>
            </p:nvSpPr>
            <p:spPr>
              <a:xfrm>
                <a:off x="2376400" y="2035050"/>
                <a:ext cx="40475" cy="42075"/>
              </a:xfrm>
              <a:custGeom>
                <a:avLst/>
                <a:gdLst/>
                <a:ahLst/>
                <a:cxnLst/>
                <a:rect l="l" t="t" r="r" b="b"/>
                <a:pathLst>
                  <a:path w="1619" h="1683" extrusionOk="0">
                    <a:moveTo>
                      <a:pt x="721" y="1"/>
                    </a:moveTo>
                    <a:cubicBezTo>
                      <a:pt x="640" y="1"/>
                      <a:pt x="560" y="16"/>
                      <a:pt x="484" y="47"/>
                    </a:cubicBezTo>
                    <a:cubicBezTo>
                      <a:pt x="126" y="216"/>
                      <a:pt x="0" y="720"/>
                      <a:pt x="168" y="1141"/>
                    </a:cubicBezTo>
                    <a:cubicBezTo>
                      <a:pt x="313" y="1479"/>
                      <a:pt x="607" y="1682"/>
                      <a:pt x="897" y="1682"/>
                    </a:cubicBezTo>
                    <a:cubicBezTo>
                      <a:pt x="985" y="1682"/>
                      <a:pt x="1073" y="1663"/>
                      <a:pt x="1156" y="1624"/>
                    </a:cubicBezTo>
                    <a:cubicBezTo>
                      <a:pt x="1493" y="1477"/>
                      <a:pt x="1619" y="994"/>
                      <a:pt x="1472" y="552"/>
                    </a:cubicBezTo>
                    <a:cubicBezTo>
                      <a:pt x="1323" y="205"/>
                      <a:pt x="1018" y="1"/>
                      <a:pt x="721"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56"/>
              <p:cNvSpPr/>
              <p:nvPr/>
            </p:nvSpPr>
            <p:spPr>
              <a:xfrm>
                <a:off x="2132500" y="1796025"/>
                <a:ext cx="146675" cy="159425"/>
              </a:xfrm>
              <a:custGeom>
                <a:avLst/>
                <a:gdLst/>
                <a:ahLst/>
                <a:cxnLst/>
                <a:rect l="l" t="t" r="r" b="b"/>
                <a:pathLst>
                  <a:path w="5867" h="6377" extrusionOk="0">
                    <a:moveTo>
                      <a:pt x="1262" y="0"/>
                    </a:moveTo>
                    <a:lnTo>
                      <a:pt x="1" y="2292"/>
                    </a:lnTo>
                    <a:lnTo>
                      <a:pt x="3028" y="5467"/>
                    </a:lnTo>
                    <a:cubicBezTo>
                      <a:pt x="3028" y="5467"/>
                      <a:pt x="3814" y="6377"/>
                      <a:pt x="4549" y="6377"/>
                    </a:cubicBezTo>
                    <a:cubicBezTo>
                      <a:pt x="4721" y="6377"/>
                      <a:pt x="4891" y="6326"/>
                      <a:pt x="5047" y="6202"/>
                    </a:cubicBezTo>
                    <a:cubicBezTo>
                      <a:pt x="5867" y="5551"/>
                      <a:pt x="4710" y="4310"/>
                      <a:pt x="4458" y="3974"/>
                    </a:cubicBezTo>
                    <a:cubicBezTo>
                      <a:pt x="4227" y="3595"/>
                      <a:pt x="1262" y="0"/>
                      <a:pt x="1262" y="0"/>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56"/>
              <p:cNvSpPr/>
              <p:nvPr/>
            </p:nvSpPr>
            <p:spPr>
              <a:xfrm>
                <a:off x="2122000" y="1781300"/>
                <a:ext cx="49950" cy="80500"/>
              </a:xfrm>
              <a:custGeom>
                <a:avLst/>
                <a:gdLst/>
                <a:ahLst/>
                <a:cxnLst/>
                <a:rect l="l" t="t" r="r" b="b"/>
                <a:pathLst>
                  <a:path w="1998" h="3220" extrusionOk="0">
                    <a:moveTo>
                      <a:pt x="1975" y="0"/>
                    </a:moveTo>
                    <a:cubicBezTo>
                      <a:pt x="1929" y="0"/>
                      <a:pt x="1718" y="832"/>
                      <a:pt x="1199" y="1746"/>
                    </a:cubicBezTo>
                    <a:cubicBezTo>
                      <a:pt x="946" y="2208"/>
                      <a:pt x="631" y="2587"/>
                      <a:pt x="400" y="2818"/>
                    </a:cubicBezTo>
                    <a:cubicBezTo>
                      <a:pt x="147" y="3049"/>
                      <a:pt x="0" y="3196"/>
                      <a:pt x="0" y="3217"/>
                    </a:cubicBezTo>
                    <a:cubicBezTo>
                      <a:pt x="0" y="3219"/>
                      <a:pt x="2" y="3220"/>
                      <a:pt x="5" y="3220"/>
                    </a:cubicBezTo>
                    <a:cubicBezTo>
                      <a:pt x="36" y="3220"/>
                      <a:pt x="232" y="3114"/>
                      <a:pt x="463" y="2902"/>
                    </a:cubicBezTo>
                    <a:cubicBezTo>
                      <a:pt x="736" y="2671"/>
                      <a:pt x="1073" y="2292"/>
                      <a:pt x="1346" y="1830"/>
                    </a:cubicBezTo>
                    <a:cubicBezTo>
                      <a:pt x="1598" y="1346"/>
                      <a:pt x="1766" y="905"/>
                      <a:pt x="1871" y="568"/>
                    </a:cubicBezTo>
                    <a:cubicBezTo>
                      <a:pt x="1935" y="211"/>
                      <a:pt x="1998" y="1"/>
                      <a:pt x="1977" y="1"/>
                    </a:cubicBezTo>
                    <a:cubicBezTo>
                      <a:pt x="1976" y="0"/>
                      <a:pt x="1976" y="0"/>
                      <a:pt x="19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56"/>
              <p:cNvSpPr/>
              <p:nvPr/>
            </p:nvSpPr>
            <p:spPr>
              <a:xfrm>
                <a:off x="1089700" y="2093525"/>
                <a:ext cx="375825" cy="308550"/>
              </a:xfrm>
              <a:custGeom>
                <a:avLst/>
                <a:gdLst/>
                <a:ahLst/>
                <a:cxnLst/>
                <a:rect l="l" t="t" r="r" b="b"/>
                <a:pathLst>
                  <a:path w="15033" h="12342" extrusionOk="0">
                    <a:moveTo>
                      <a:pt x="15033" y="0"/>
                    </a:moveTo>
                    <a:lnTo>
                      <a:pt x="14987" y="45"/>
                    </a:lnTo>
                    <a:lnTo>
                      <a:pt x="14987" y="45"/>
                    </a:lnTo>
                    <a:cubicBezTo>
                      <a:pt x="15018" y="23"/>
                      <a:pt x="15033" y="0"/>
                      <a:pt x="15033" y="0"/>
                    </a:cubicBezTo>
                    <a:close/>
                    <a:moveTo>
                      <a:pt x="14987" y="45"/>
                    </a:moveTo>
                    <a:cubicBezTo>
                      <a:pt x="14967" y="61"/>
                      <a:pt x="14940" y="76"/>
                      <a:pt x="14907" y="84"/>
                    </a:cubicBezTo>
                    <a:cubicBezTo>
                      <a:pt x="14802" y="189"/>
                      <a:pt x="14633" y="294"/>
                      <a:pt x="14444" y="442"/>
                    </a:cubicBezTo>
                    <a:cubicBezTo>
                      <a:pt x="14066" y="778"/>
                      <a:pt x="13519" y="1241"/>
                      <a:pt x="12846" y="1787"/>
                    </a:cubicBezTo>
                    <a:cubicBezTo>
                      <a:pt x="11480" y="2922"/>
                      <a:pt x="9630" y="4457"/>
                      <a:pt x="7569" y="6202"/>
                    </a:cubicBezTo>
                    <a:cubicBezTo>
                      <a:pt x="5488" y="7926"/>
                      <a:pt x="3596" y="9482"/>
                      <a:pt x="2229" y="10596"/>
                    </a:cubicBezTo>
                    <a:cubicBezTo>
                      <a:pt x="1556" y="11143"/>
                      <a:pt x="989" y="11563"/>
                      <a:pt x="610" y="11879"/>
                    </a:cubicBezTo>
                    <a:cubicBezTo>
                      <a:pt x="421" y="12005"/>
                      <a:pt x="274" y="12131"/>
                      <a:pt x="148" y="12215"/>
                    </a:cubicBezTo>
                    <a:cubicBezTo>
                      <a:pt x="64" y="12299"/>
                      <a:pt x="0" y="12341"/>
                      <a:pt x="0" y="12341"/>
                    </a:cubicBezTo>
                    <a:cubicBezTo>
                      <a:pt x="0" y="12341"/>
                      <a:pt x="43" y="12320"/>
                      <a:pt x="148" y="12236"/>
                    </a:cubicBezTo>
                    <a:cubicBezTo>
                      <a:pt x="295" y="12131"/>
                      <a:pt x="442" y="12026"/>
                      <a:pt x="631" y="11900"/>
                    </a:cubicBezTo>
                    <a:cubicBezTo>
                      <a:pt x="1031" y="11606"/>
                      <a:pt x="1598" y="11185"/>
                      <a:pt x="2292" y="10638"/>
                    </a:cubicBezTo>
                    <a:cubicBezTo>
                      <a:pt x="3680" y="9566"/>
                      <a:pt x="5572" y="8031"/>
                      <a:pt x="7653" y="6307"/>
                    </a:cubicBezTo>
                    <a:cubicBezTo>
                      <a:pt x="9693" y="4604"/>
                      <a:pt x="11564" y="3028"/>
                      <a:pt x="12909" y="1871"/>
                    </a:cubicBezTo>
                    <a:cubicBezTo>
                      <a:pt x="13561" y="1283"/>
                      <a:pt x="14087" y="841"/>
                      <a:pt x="14486" y="505"/>
                    </a:cubicBezTo>
                    <a:cubicBezTo>
                      <a:pt x="14675" y="336"/>
                      <a:pt x="14802" y="231"/>
                      <a:pt x="14907" y="126"/>
                    </a:cubicBezTo>
                    <a:lnTo>
                      <a:pt x="14987" y="4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53" name="Google Shape;4053;p56"/>
          <p:cNvSpPr txBox="1">
            <a:spLocks noGrp="1"/>
          </p:cNvSpPr>
          <p:nvPr>
            <p:ph type="subTitle" idx="1"/>
          </p:nvPr>
        </p:nvSpPr>
        <p:spPr>
          <a:xfrm>
            <a:off x="394138" y="2979683"/>
            <a:ext cx="4616012" cy="799330"/>
          </a:xfrm>
          <a:prstGeom prst="rect">
            <a:avLst/>
          </a:prstGeom>
        </p:spPr>
        <p:txBody>
          <a:bodyPr spcFirstLastPara="1" wrap="square" lIns="91425" tIns="91425" rIns="91425" bIns="91425" anchor="ctr" anchorCtr="0">
            <a:noAutofit/>
          </a:bodyPr>
          <a:lstStyle/>
          <a:p>
            <a:pPr marL="0" lvl="0" indent="0" algn="just"/>
            <a:r>
              <a:rPr lang="en-US" sz="1600" dirty="0" err="1"/>
              <a:t>Pendapatan</a:t>
            </a:r>
            <a:r>
              <a:rPr lang="en-US" sz="1600" dirty="0"/>
              <a:t> </a:t>
            </a:r>
            <a:r>
              <a:rPr lang="en-US" sz="1600" dirty="0" err="1"/>
              <a:t>distribusi</a:t>
            </a:r>
            <a:r>
              <a:rPr lang="en-US" sz="1600" dirty="0"/>
              <a:t> </a:t>
            </a:r>
            <a:r>
              <a:rPr lang="en-US" sz="1600" dirty="0" err="1"/>
              <a:t>persaingan</a:t>
            </a:r>
            <a:r>
              <a:rPr lang="en-US" sz="1600" dirty="0"/>
              <a:t> </a:t>
            </a:r>
            <a:r>
              <a:rPr lang="en-US" sz="1600" dirty="0" err="1"/>
              <a:t>monopolistis</a:t>
            </a:r>
            <a:r>
              <a:rPr lang="en-US" sz="1600" dirty="0"/>
              <a:t> </a:t>
            </a:r>
            <a:r>
              <a:rPr lang="en-US" sz="1600" dirty="0" err="1"/>
              <a:t>memiliki</a:t>
            </a:r>
            <a:r>
              <a:rPr lang="en-US" sz="1600" dirty="0"/>
              <a:t> </a:t>
            </a:r>
            <a:r>
              <a:rPr lang="en-US" sz="1600" dirty="0" err="1"/>
              <a:t>persamaan</a:t>
            </a:r>
            <a:r>
              <a:rPr lang="en-US" sz="1600" dirty="0"/>
              <a:t> </a:t>
            </a:r>
            <a:r>
              <a:rPr lang="en-US" sz="1600" dirty="0" err="1"/>
              <a:t>sifat</a:t>
            </a:r>
            <a:r>
              <a:rPr lang="en-US" sz="1600" dirty="0"/>
              <a:t> </a:t>
            </a:r>
            <a:r>
              <a:rPr lang="en-US" sz="1600" dirty="0" err="1"/>
              <a:t>dengan</a:t>
            </a:r>
            <a:r>
              <a:rPr lang="en-US" sz="1600" dirty="0"/>
              <a:t> </a:t>
            </a:r>
            <a:r>
              <a:rPr lang="en-US" sz="1600" dirty="0" err="1"/>
              <a:t>persaingan</a:t>
            </a:r>
            <a:r>
              <a:rPr lang="en-US" sz="1600" dirty="0"/>
              <a:t> </a:t>
            </a:r>
            <a:r>
              <a:rPr lang="en-US" sz="1600" dirty="0" err="1"/>
              <a:t>sempurna</a:t>
            </a:r>
            <a:r>
              <a:rPr lang="en-US" sz="1600" dirty="0"/>
              <a:t>, </a:t>
            </a:r>
            <a:r>
              <a:rPr lang="en-US" sz="1600" dirty="0" err="1"/>
              <a:t>yakni</a:t>
            </a:r>
            <a:r>
              <a:rPr lang="en-US" sz="1600" dirty="0"/>
              <a:t> </a:t>
            </a:r>
            <a:r>
              <a:rPr lang="en-US" sz="1600" dirty="0" err="1"/>
              <a:t>dalam</a:t>
            </a:r>
            <a:r>
              <a:rPr lang="en-US" sz="1600" dirty="0"/>
              <a:t> </a:t>
            </a:r>
            <a:r>
              <a:rPr lang="en-US" sz="1600" dirty="0" err="1"/>
              <a:t>distribusi</a:t>
            </a:r>
            <a:r>
              <a:rPr lang="en-US" sz="1600" dirty="0"/>
              <a:t> </a:t>
            </a:r>
            <a:r>
              <a:rPr lang="en-US" sz="1600" dirty="0" err="1"/>
              <a:t>pendapatan</a:t>
            </a:r>
            <a:r>
              <a:rPr lang="en-US" sz="1600" dirty="0"/>
              <a:t> </a:t>
            </a:r>
            <a:r>
              <a:rPr lang="en-US" sz="1600" dirty="0" err="1"/>
              <a:t>adalah</a:t>
            </a:r>
            <a:r>
              <a:rPr lang="en-US" sz="1600" dirty="0"/>
              <a:t> </a:t>
            </a:r>
            <a:r>
              <a:rPr lang="en-US" sz="1600" dirty="0" err="1"/>
              <a:t>seimbang</a:t>
            </a:r>
            <a:r>
              <a:rPr lang="en-US" sz="1600" dirty="0"/>
              <a:t>. </a:t>
            </a:r>
            <a:r>
              <a:rPr lang="en-US" sz="1600" dirty="0" err="1"/>
              <a:t>Dikarnakan</a:t>
            </a:r>
            <a:r>
              <a:rPr lang="en-US" sz="1600" dirty="0"/>
              <a:t> </a:t>
            </a:r>
            <a:r>
              <a:rPr lang="en-US" sz="1600" dirty="0" err="1"/>
              <a:t>keuntungan</a:t>
            </a:r>
            <a:r>
              <a:rPr lang="en-US" sz="1600" dirty="0"/>
              <a:t> yang </a:t>
            </a:r>
            <a:r>
              <a:rPr lang="en-US" sz="1600" dirty="0" err="1"/>
              <a:t>di</a:t>
            </a:r>
            <a:r>
              <a:rPr lang="en-US" sz="1600" dirty="0"/>
              <a:t> </a:t>
            </a:r>
            <a:r>
              <a:rPr lang="en-US" sz="1600" dirty="0" err="1"/>
              <a:t>dapatkan</a:t>
            </a:r>
            <a:r>
              <a:rPr lang="en-US" sz="1600" dirty="0"/>
              <a:t> </a:t>
            </a:r>
            <a:r>
              <a:rPr lang="en-US" sz="1600" dirty="0" err="1"/>
              <a:t>tidak</a:t>
            </a:r>
            <a:r>
              <a:rPr lang="en-US" sz="1600" dirty="0"/>
              <a:t> </a:t>
            </a:r>
            <a:r>
              <a:rPr lang="en-US" sz="1600" dirty="0" err="1"/>
              <a:t>berlebihan</a:t>
            </a:r>
            <a:r>
              <a:rPr lang="en-US" sz="1600" dirty="0"/>
              <a:t> </a:t>
            </a:r>
            <a:r>
              <a:rPr lang="en-US" sz="1600" dirty="0" err="1"/>
              <a:t>dalam</a:t>
            </a:r>
            <a:r>
              <a:rPr lang="en-US" sz="1600" dirty="0"/>
              <a:t> </a:t>
            </a:r>
            <a:r>
              <a:rPr lang="en-US" sz="1600" dirty="0" err="1"/>
              <a:t>jangka</a:t>
            </a:r>
            <a:r>
              <a:rPr lang="en-US" sz="1600" dirty="0"/>
              <a:t> </a:t>
            </a:r>
            <a:r>
              <a:rPr lang="en-US" sz="1600" dirty="0" err="1"/>
              <a:t>panjang</a:t>
            </a:r>
            <a:r>
              <a:rPr lang="en-US" sz="1600" dirty="0"/>
              <a:t>, </a:t>
            </a:r>
            <a:r>
              <a:rPr lang="en-US" sz="1600" dirty="0" err="1"/>
              <a:t>selain</a:t>
            </a:r>
            <a:r>
              <a:rPr lang="en-US" sz="1600" dirty="0"/>
              <a:t> </a:t>
            </a:r>
            <a:r>
              <a:rPr lang="en-US" sz="1600" dirty="0" err="1"/>
              <a:t>itu</a:t>
            </a:r>
            <a:r>
              <a:rPr lang="en-US" sz="1600" dirty="0"/>
              <a:t> </a:t>
            </a:r>
            <a:r>
              <a:rPr lang="en-US" sz="1600" dirty="0" err="1"/>
              <a:t>dalam</a:t>
            </a:r>
            <a:r>
              <a:rPr lang="en-US" sz="1600" dirty="0"/>
              <a:t> </a:t>
            </a:r>
            <a:r>
              <a:rPr lang="en-US" sz="1600" dirty="0" err="1"/>
              <a:t>pasar</a:t>
            </a:r>
            <a:r>
              <a:rPr lang="en-US" sz="1600" dirty="0"/>
              <a:t> </a:t>
            </a:r>
            <a:r>
              <a:rPr lang="en-US" sz="1600" dirty="0" err="1"/>
              <a:t>terdiri</a:t>
            </a:r>
            <a:r>
              <a:rPr lang="en-US" sz="1600" dirty="0"/>
              <a:t> </a:t>
            </a:r>
            <a:r>
              <a:rPr lang="en-US" sz="1600" dirty="0" err="1"/>
              <a:t>dari</a:t>
            </a:r>
            <a:r>
              <a:rPr lang="en-US" sz="1600" dirty="0"/>
              <a:t> </a:t>
            </a:r>
            <a:r>
              <a:rPr lang="en-US" sz="1600" dirty="0" err="1"/>
              <a:t>banyak</a:t>
            </a:r>
            <a:r>
              <a:rPr lang="en-US" sz="1600" dirty="0"/>
              <a:t> </a:t>
            </a:r>
            <a:r>
              <a:rPr lang="en-US" sz="1600" dirty="0" err="1"/>
              <a:t>perusahaan</a:t>
            </a:r>
            <a:r>
              <a:rPr lang="en-US" sz="1600" dirty="0"/>
              <a:t> </a:t>
            </a:r>
            <a:r>
              <a:rPr lang="en-US" sz="1600" dirty="0" err="1"/>
              <a:t>itu</a:t>
            </a:r>
            <a:r>
              <a:rPr lang="en-US" sz="1600" dirty="0"/>
              <a:t> </a:t>
            </a:r>
            <a:r>
              <a:rPr lang="en-US" sz="1600" dirty="0" err="1"/>
              <a:t>berarti</a:t>
            </a:r>
            <a:r>
              <a:rPr lang="en-US" sz="1600" dirty="0"/>
              <a:t> </a:t>
            </a:r>
            <a:r>
              <a:rPr lang="en-US" sz="1600" dirty="0" err="1"/>
              <a:t>keuntungan</a:t>
            </a:r>
            <a:r>
              <a:rPr lang="en-US" sz="1600" dirty="0"/>
              <a:t> normal yang </a:t>
            </a:r>
            <a:r>
              <a:rPr lang="en-US" sz="1600" dirty="0" err="1"/>
              <a:t>di</a:t>
            </a:r>
            <a:r>
              <a:rPr lang="en-US" sz="1600" dirty="0"/>
              <a:t> </a:t>
            </a:r>
            <a:r>
              <a:rPr lang="en-US" sz="1600" dirty="0" err="1"/>
              <a:t>peroleh</a:t>
            </a:r>
            <a:r>
              <a:rPr lang="en-US" sz="1600" dirty="0"/>
              <a:t> </a:t>
            </a:r>
            <a:r>
              <a:rPr lang="en-US" sz="1600" dirty="0" err="1"/>
              <a:t>akan</a:t>
            </a:r>
            <a:r>
              <a:rPr lang="en-US" sz="1600" dirty="0"/>
              <a:t> </a:t>
            </a:r>
            <a:r>
              <a:rPr lang="en-US" sz="1600" dirty="0" err="1"/>
              <a:t>di</a:t>
            </a:r>
            <a:r>
              <a:rPr lang="en-US" sz="1600" dirty="0"/>
              <a:t> </a:t>
            </a:r>
            <a:r>
              <a:rPr lang="en-US" sz="1600" dirty="0" err="1"/>
              <a:t>bagikan</a:t>
            </a:r>
            <a:r>
              <a:rPr lang="en-US" sz="1600" dirty="0"/>
              <a:t> </a:t>
            </a:r>
            <a:r>
              <a:rPr lang="en-US" sz="1600" dirty="0" err="1"/>
              <a:t>kepada</a:t>
            </a:r>
            <a:r>
              <a:rPr lang="en-US" sz="1600" dirty="0"/>
              <a:t> </a:t>
            </a:r>
            <a:r>
              <a:rPr lang="en-US" sz="1600" dirty="0" err="1"/>
              <a:t>pemilik</a:t>
            </a:r>
            <a:r>
              <a:rPr lang="en-US" sz="1600" dirty="0"/>
              <a:t> </a:t>
            </a:r>
            <a:r>
              <a:rPr lang="en-US" sz="1600" dirty="0" err="1"/>
              <a:t>perusahaan</a:t>
            </a:r>
            <a:r>
              <a:rPr lang="en-US" sz="1600" dirty="0"/>
              <a:t> yang </a:t>
            </a:r>
            <a:r>
              <a:rPr lang="en-US" sz="1600" dirty="0" err="1"/>
              <a:t>banyak</a:t>
            </a:r>
            <a:r>
              <a:rPr lang="en-US" sz="1600" dirty="0"/>
              <a:t> </a:t>
            </a:r>
            <a:r>
              <a:rPr lang="en-US" sz="1600" dirty="0" err="1"/>
              <a:t>jumlahnya</a:t>
            </a:r>
            <a:endParaRPr sz="1600"/>
          </a:p>
        </p:txBody>
      </p:sp>
      <p:sp>
        <p:nvSpPr>
          <p:cNvPr id="4054" name="Google Shape;4054;p56"/>
          <p:cNvSpPr/>
          <p:nvPr/>
        </p:nvSpPr>
        <p:spPr>
          <a:xfrm>
            <a:off x="836904" y="1407041"/>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56"/>
          <p:cNvSpPr/>
          <p:nvPr/>
        </p:nvSpPr>
        <p:spPr>
          <a:xfrm>
            <a:off x="4656904" y="1459572"/>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56"/>
          <p:cNvSpPr/>
          <p:nvPr/>
        </p:nvSpPr>
        <p:spPr>
          <a:xfrm>
            <a:off x="5075234" y="3354350"/>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56"/>
          <p:cNvSpPr txBox="1">
            <a:spLocks noGrp="1"/>
          </p:cNvSpPr>
          <p:nvPr>
            <p:ph type="title"/>
          </p:nvPr>
        </p:nvSpPr>
        <p:spPr>
          <a:xfrm>
            <a:off x="1268115" y="733671"/>
            <a:ext cx="5757065" cy="1167000"/>
          </a:xfrm>
          <a:prstGeom prst="rect">
            <a:avLst/>
          </a:prstGeom>
        </p:spPr>
        <p:txBody>
          <a:bodyPr spcFirstLastPara="1" wrap="square" lIns="91425" tIns="91425" rIns="91425" bIns="91425" anchor="t" anchorCtr="0">
            <a:noAutofit/>
          </a:bodyPr>
          <a:lstStyle/>
          <a:p>
            <a:pPr lvl="0"/>
            <a:r>
              <a:rPr lang="en-US" sz="4400" b="1" dirty="0" err="1"/>
              <a:t>Distribusi</a:t>
            </a:r>
            <a:r>
              <a:rPr lang="en-US" sz="4400" b="1" dirty="0"/>
              <a:t> </a:t>
            </a:r>
            <a:r>
              <a:rPr lang="en-US" sz="4400" b="1" dirty="0" err="1"/>
              <a:t>Pendapatan</a:t>
            </a:r>
            <a:endParaRPr sz="44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2"/>
        <p:cNvGrpSpPr/>
        <p:nvPr/>
      </p:nvGrpSpPr>
      <p:grpSpPr>
        <a:xfrm>
          <a:off x="0" y="0"/>
          <a:ext cx="0" cy="0"/>
          <a:chOff x="0" y="0"/>
          <a:chExt cx="0" cy="0"/>
        </a:xfrm>
      </p:grpSpPr>
      <p:sp>
        <p:nvSpPr>
          <p:cNvPr id="1995" name="Google Shape;1995;p42"/>
          <p:cNvSpPr/>
          <p:nvPr/>
        </p:nvSpPr>
        <p:spPr>
          <a:xfrm>
            <a:off x="2167754" y="1061010"/>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2"/>
          <p:cNvSpPr/>
          <p:nvPr/>
        </p:nvSpPr>
        <p:spPr>
          <a:xfrm>
            <a:off x="7058905" y="1763505"/>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65;p41"/>
          <p:cNvSpPr txBox="1">
            <a:spLocks/>
          </p:cNvSpPr>
          <p:nvPr/>
        </p:nvSpPr>
        <p:spPr>
          <a:xfrm>
            <a:off x="1673344" y="1223670"/>
            <a:ext cx="5486730" cy="861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Nunito Black"/>
              <a:buNone/>
              <a:defRPr sz="4500" b="0" i="0" u="none" strike="noStrike" cap="none">
                <a:solidFill>
                  <a:schemeClr val="dk1"/>
                </a:solidFill>
                <a:latin typeface="Nunito Black"/>
                <a:ea typeface="Nunito Black"/>
                <a:cs typeface="Nunito Black"/>
                <a:sym typeface="Nunito Black"/>
              </a:defRPr>
            </a:lvl1pPr>
            <a:lvl2pPr marR="0" lvl="1" algn="ctr" rtl="0">
              <a:lnSpc>
                <a:spcPct val="100000"/>
              </a:lnSpc>
              <a:spcBef>
                <a:spcPts val="0"/>
              </a:spcBef>
              <a:spcAft>
                <a:spcPts val="0"/>
              </a:spcAft>
              <a:buClr>
                <a:schemeClr val="dk1"/>
              </a:buClr>
              <a:buSzPts val="3600"/>
              <a:buFont typeface="Nunito Black"/>
              <a:buNone/>
              <a:defRPr sz="3600" b="0" i="0" u="none" strike="noStrike" cap="none">
                <a:solidFill>
                  <a:schemeClr val="dk1"/>
                </a:solidFill>
                <a:latin typeface="Nunito Black"/>
                <a:ea typeface="Nunito Black"/>
                <a:cs typeface="Nunito Black"/>
                <a:sym typeface="Nunito Black"/>
              </a:defRPr>
            </a:lvl2pPr>
            <a:lvl3pPr marR="0" lvl="2" algn="ctr" rtl="0">
              <a:lnSpc>
                <a:spcPct val="100000"/>
              </a:lnSpc>
              <a:spcBef>
                <a:spcPts val="0"/>
              </a:spcBef>
              <a:spcAft>
                <a:spcPts val="0"/>
              </a:spcAft>
              <a:buClr>
                <a:schemeClr val="dk1"/>
              </a:buClr>
              <a:buSzPts val="3600"/>
              <a:buFont typeface="Nunito Black"/>
              <a:buNone/>
              <a:defRPr sz="3600" b="0" i="0" u="none" strike="noStrike" cap="none">
                <a:solidFill>
                  <a:schemeClr val="dk1"/>
                </a:solidFill>
                <a:latin typeface="Nunito Black"/>
                <a:ea typeface="Nunito Black"/>
                <a:cs typeface="Nunito Black"/>
                <a:sym typeface="Nunito Black"/>
              </a:defRPr>
            </a:lvl3pPr>
            <a:lvl4pPr marR="0" lvl="3" algn="ctr" rtl="0">
              <a:lnSpc>
                <a:spcPct val="100000"/>
              </a:lnSpc>
              <a:spcBef>
                <a:spcPts val="0"/>
              </a:spcBef>
              <a:spcAft>
                <a:spcPts val="0"/>
              </a:spcAft>
              <a:buClr>
                <a:schemeClr val="dk1"/>
              </a:buClr>
              <a:buSzPts val="3600"/>
              <a:buFont typeface="Nunito Black"/>
              <a:buNone/>
              <a:defRPr sz="3600" b="0" i="0" u="none" strike="noStrike" cap="none">
                <a:solidFill>
                  <a:schemeClr val="dk1"/>
                </a:solidFill>
                <a:latin typeface="Nunito Black"/>
                <a:ea typeface="Nunito Black"/>
                <a:cs typeface="Nunito Black"/>
                <a:sym typeface="Nunito Black"/>
              </a:defRPr>
            </a:lvl4pPr>
            <a:lvl5pPr marR="0" lvl="4" algn="ctr" rtl="0">
              <a:lnSpc>
                <a:spcPct val="100000"/>
              </a:lnSpc>
              <a:spcBef>
                <a:spcPts val="0"/>
              </a:spcBef>
              <a:spcAft>
                <a:spcPts val="0"/>
              </a:spcAft>
              <a:buClr>
                <a:schemeClr val="dk1"/>
              </a:buClr>
              <a:buSzPts val="3600"/>
              <a:buFont typeface="Nunito Black"/>
              <a:buNone/>
              <a:defRPr sz="3600" b="0" i="0" u="none" strike="noStrike" cap="none">
                <a:solidFill>
                  <a:schemeClr val="dk1"/>
                </a:solidFill>
                <a:latin typeface="Nunito Black"/>
                <a:ea typeface="Nunito Black"/>
                <a:cs typeface="Nunito Black"/>
                <a:sym typeface="Nunito Black"/>
              </a:defRPr>
            </a:lvl5pPr>
            <a:lvl6pPr marR="0" lvl="5" algn="ctr" rtl="0">
              <a:lnSpc>
                <a:spcPct val="100000"/>
              </a:lnSpc>
              <a:spcBef>
                <a:spcPts val="0"/>
              </a:spcBef>
              <a:spcAft>
                <a:spcPts val="0"/>
              </a:spcAft>
              <a:buClr>
                <a:schemeClr val="dk1"/>
              </a:buClr>
              <a:buSzPts val="3600"/>
              <a:buFont typeface="Nunito Black"/>
              <a:buNone/>
              <a:defRPr sz="3600" b="0" i="0" u="none" strike="noStrike" cap="none">
                <a:solidFill>
                  <a:schemeClr val="dk1"/>
                </a:solidFill>
                <a:latin typeface="Nunito Black"/>
                <a:ea typeface="Nunito Black"/>
                <a:cs typeface="Nunito Black"/>
                <a:sym typeface="Nunito Black"/>
              </a:defRPr>
            </a:lvl6pPr>
            <a:lvl7pPr marR="0" lvl="6" algn="ctr" rtl="0">
              <a:lnSpc>
                <a:spcPct val="100000"/>
              </a:lnSpc>
              <a:spcBef>
                <a:spcPts val="0"/>
              </a:spcBef>
              <a:spcAft>
                <a:spcPts val="0"/>
              </a:spcAft>
              <a:buClr>
                <a:schemeClr val="dk1"/>
              </a:buClr>
              <a:buSzPts val="3600"/>
              <a:buFont typeface="Nunito Black"/>
              <a:buNone/>
              <a:defRPr sz="3600" b="0" i="0" u="none" strike="noStrike" cap="none">
                <a:solidFill>
                  <a:schemeClr val="dk1"/>
                </a:solidFill>
                <a:latin typeface="Nunito Black"/>
                <a:ea typeface="Nunito Black"/>
                <a:cs typeface="Nunito Black"/>
                <a:sym typeface="Nunito Black"/>
              </a:defRPr>
            </a:lvl7pPr>
            <a:lvl8pPr marR="0" lvl="7" algn="ctr" rtl="0">
              <a:lnSpc>
                <a:spcPct val="100000"/>
              </a:lnSpc>
              <a:spcBef>
                <a:spcPts val="0"/>
              </a:spcBef>
              <a:spcAft>
                <a:spcPts val="0"/>
              </a:spcAft>
              <a:buClr>
                <a:schemeClr val="dk1"/>
              </a:buClr>
              <a:buSzPts val="3600"/>
              <a:buFont typeface="Nunito Black"/>
              <a:buNone/>
              <a:defRPr sz="3600" b="0" i="0" u="none" strike="noStrike" cap="none">
                <a:solidFill>
                  <a:schemeClr val="dk1"/>
                </a:solidFill>
                <a:latin typeface="Nunito Black"/>
                <a:ea typeface="Nunito Black"/>
                <a:cs typeface="Nunito Black"/>
                <a:sym typeface="Nunito Black"/>
              </a:defRPr>
            </a:lvl8pPr>
            <a:lvl9pPr marR="0" lvl="8" algn="ctr" rtl="0">
              <a:lnSpc>
                <a:spcPct val="100000"/>
              </a:lnSpc>
              <a:spcBef>
                <a:spcPts val="0"/>
              </a:spcBef>
              <a:spcAft>
                <a:spcPts val="0"/>
              </a:spcAft>
              <a:buClr>
                <a:schemeClr val="dk1"/>
              </a:buClr>
              <a:buSzPts val="3600"/>
              <a:buFont typeface="Nunito Black"/>
              <a:buNone/>
              <a:defRPr sz="3600" b="0" i="0" u="none" strike="noStrike" cap="none">
                <a:solidFill>
                  <a:schemeClr val="dk1"/>
                </a:solidFill>
                <a:latin typeface="Nunito Black"/>
                <a:ea typeface="Nunito Black"/>
                <a:cs typeface="Nunito Black"/>
                <a:sym typeface="Nunito Black"/>
              </a:defRPr>
            </a:lvl9pPr>
          </a:lstStyle>
          <a:p>
            <a:r>
              <a:rPr lang="en-US" sz="3200" b="1" dirty="0"/>
              <a:t>PENGERTIAN </a:t>
            </a:r>
            <a:br>
              <a:rPr lang="en-US" sz="3200" b="1" dirty="0"/>
            </a:br>
            <a:r>
              <a:rPr lang="en-US" sz="3200" b="1" dirty="0"/>
              <a:t>PASAR MONOPOLISTIK</a:t>
            </a:r>
          </a:p>
        </p:txBody>
      </p:sp>
      <p:sp>
        <p:nvSpPr>
          <p:cNvPr id="9" name="Google Shape;1566;p41"/>
          <p:cNvSpPr txBox="1">
            <a:spLocks noGrp="1"/>
          </p:cNvSpPr>
          <p:nvPr>
            <p:ph type="subTitle" idx="1"/>
          </p:nvPr>
        </p:nvSpPr>
        <p:spPr>
          <a:xfrm>
            <a:off x="1135883" y="2031632"/>
            <a:ext cx="6925890" cy="1968020"/>
          </a:xfrm>
          <a:prstGeom prst="rect">
            <a:avLst/>
          </a:prstGeom>
        </p:spPr>
        <p:txBody>
          <a:bodyPr spcFirstLastPara="1" wrap="square" lIns="91425" tIns="91425" rIns="91425" bIns="91425" anchor="t" anchorCtr="0">
            <a:noAutofit/>
          </a:bodyPr>
          <a:lstStyle/>
          <a:p>
            <a:pPr marL="0" lvl="0" indent="0" algn="just">
              <a:lnSpc>
                <a:spcPct val="150000"/>
              </a:lnSpc>
            </a:pPr>
            <a:r>
              <a:rPr lang="en-US" sz="1800" b="1" dirty="0" err="1"/>
              <a:t>Pasar</a:t>
            </a:r>
            <a:r>
              <a:rPr lang="en-US" sz="1800" b="1" dirty="0"/>
              <a:t> </a:t>
            </a:r>
            <a:r>
              <a:rPr lang="en-US" sz="1800" b="1" dirty="0" err="1"/>
              <a:t>Monopolistik</a:t>
            </a:r>
            <a:r>
              <a:rPr lang="en-US" sz="1800" b="1" dirty="0"/>
              <a:t> </a:t>
            </a:r>
            <a:r>
              <a:rPr lang="en-US" sz="1800" dirty="0" err="1"/>
              <a:t>adalah</a:t>
            </a:r>
            <a:r>
              <a:rPr lang="en-US" sz="1800" dirty="0"/>
              <a:t> </a:t>
            </a:r>
            <a:r>
              <a:rPr lang="en-US" sz="1800" dirty="0" err="1"/>
              <a:t>salah</a:t>
            </a:r>
            <a:r>
              <a:rPr lang="en-US" sz="1800" dirty="0"/>
              <a:t> </a:t>
            </a:r>
            <a:r>
              <a:rPr lang="en-US" sz="1800" dirty="0" err="1"/>
              <a:t>satu</a:t>
            </a:r>
            <a:r>
              <a:rPr lang="en-US" sz="1800" dirty="0"/>
              <a:t> </a:t>
            </a:r>
            <a:r>
              <a:rPr lang="en-US" sz="1800" dirty="0" err="1"/>
              <a:t>bentuk</a:t>
            </a:r>
            <a:r>
              <a:rPr lang="en-US" sz="1800" dirty="0"/>
              <a:t> </a:t>
            </a:r>
            <a:r>
              <a:rPr lang="en-US" sz="1800" dirty="0" err="1"/>
              <a:t>pasar</a:t>
            </a:r>
            <a:r>
              <a:rPr lang="en-US" sz="1800" dirty="0"/>
              <a:t> </a:t>
            </a:r>
            <a:r>
              <a:rPr lang="en-US" sz="1800" dirty="0" err="1"/>
              <a:t>dimana</a:t>
            </a:r>
            <a:r>
              <a:rPr lang="en-US" sz="1800" dirty="0"/>
              <a:t> </a:t>
            </a:r>
            <a:r>
              <a:rPr lang="en-US" sz="1800" dirty="0" err="1"/>
              <a:t>terdapat</a:t>
            </a:r>
            <a:r>
              <a:rPr lang="en-US" sz="1800" dirty="0"/>
              <a:t> </a:t>
            </a:r>
            <a:r>
              <a:rPr lang="en-US" sz="1800" dirty="0" err="1"/>
              <a:t>banyak</a:t>
            </a:r>
            <a:r>
              <a:rPr lang="en-US" sz="1800" dirty="0"/>
              <a:t> </a:t>
            </a:r>
            <a:r>
              <a:rPr lang="en-US" sz="1800" dirty="0" err="1"/>
              <a:t>produsen</a:t>
            </a:r>
            <a:r>
              <a:rPr lang="en-US" sz="1800" dirty="0"/>
              <a:t> yang </a:t>
            </a:r>
            <a:r>
              <a:rPr lang="en-US" sz="1800" dirty="0" err="1"/>
              <a:t>menghasilkan</a:t>
            </a:r>
            <a:r>
              <a:rPr lang="en-US" sz="1800" dirty="0"/>
              <a:t> </a:t>
            </a:r>
            <a:r>
              <a:rPr lang="en-US" sz="1800" dirty="0" err="1"/>
              <a:t>barang</a:t>
            </a:r>
            <a:r>
              <a:rPr lang="en-US" sz="1800" dirty="0"/>
              <a:t> </a:t>
            </a:r>
            <a:r>
              <a:rPr lang="en-US" sz="1800" dirty="0" err="1"/>
              <a:t>serupa</a:t>
            </a:r>
            <a:r>
              <a:rPr lang="en-US" sz="1800" dirty="0"/>
              <a:t> </a:t>
            </a:r>
            <a:r>
              <a:rPr lang="en-US" sz="1800" dirty="0" err="1"/>
              <a:t>tetapi</a:t>
            </a:r>
            <a:r>
              <a:rPr lang="en-US" sz="1800" dirty="0"/>
              <a:t> </a:t>
            </a:r>
            <a:r>
              <a:rPr lang="en-US" sz="1800" dirty="0" err="1"/>
              <a:t>memiliki</a:t>
            </a:r>
            <a:r>
              <a:rPr lang="en-US" sz="1800" dirty="0"/>
              <a:t> </a:t>
            </a:r>
            <a:r>
              <a:rPr lang="en-US" sz="1800" dirty="0" err="1"/>
              <a:t>perbedaan</a:t>
            </a:r>
            <a:r>
              <a:rPr lang="en-US" sz="1800" dirty="0"/>
              <a:t> </a:t>
            </a:r>
            <a:r>
              <a:rPr lang="en-US" sz="1800" dirty="0" err="1"/>
              <a:t>dalam</a:t>
            </a:r>
            <a:r>
              <a:rPr lang="en-US" sz="1800" dirty="0"/>
              <a:t> </a:t>
            </a:r>
            <a:r>
              <a:rPr lang="en-US" sz="1800" dirty="0" err="1"/>
              <a:t>beberapa</a:t>
            </a:r>
            <a:r>
              <a:rPr lang="en-US" sz="1800" dirty="0"/>
              <a:t> </a:t>
            </a:r>
            <a:r>
              <a:rPr lang="en-US" sz="1800" dirty="0" err="1"/>
              <a:t>aspek</a:t>
            </a:r>
            <a:r>
              <a:rPr lang="en-US" sz="1800" dirty="0"/>
              <a:t>. </a:t>
            </a:r>
            <a:r>
              <a:rPr lang="en-US" sz="1800" dirty="0" err="1"/>
              <a:t>Penjual</a:t>
            </a:r>
            <a:r>
              <a:rPr lang="en-US" sz="1800" dirty="0"/>
              <a:t> </a:t>
            </a:r>
            <a:r>
              <a:rPr lang="en-US" sz="1800" dirty="0" err="1"/>
              <a:t>pada</a:t>
            </a:r>
            <a:r>
              <a:rPr lang="en-US" sz="1800" dirty="0"/>
              <a:t> </a:t>
            </a:r>
            <a:r>
              <a:rPr lang="en-US" sz="1800" dirty="0" err="1"/>
              <a:t>pasar</a:t>
            </a:r>
            <a:r>
              <a:rPr lang="en-US" sz="1800" dirty="0"/>
              <a:t> </a:t>
            </a:r>
            <a:r>
              <a:rPr lang="en-US" sz="1800" dirty="0" err="1"/>
              <a:t>monopolistik</a:t>
            </a:r>
            <a:r>
              <a:rPr lang="en-US" sz="1800" dirty="0"/>
              <a:t> </a:t>
            </a:r>
            <a:r>
              <a:rPr lang="en-US" sz="1800" dirty="0" err="1"/>
              <a:t>tidak</a:t>
            </a:r>
            <a:r>
              <a:rPr lang="en-US" sz="1800" dirty="0"/>
              <a:t> </a:t>
            </a:r>
            <a:r>
              <a:rPr lang="en-US" sz="1800" dirty="0" err="1"/>
              <a:t>terbatas</a:t>
            </a:r>
            <a:r>
              <a:rPr lang="en-US" sz="1800" dirty="0"/>
              <a:t>, </a:t>
            </a:r>
            <a:r>
              <a:rPr lang="en-US" sz="1800" dirty="0" err="1"/>
              <a:t>namun</a:t>
            </a:r>
            <a:r>
              <a:rPr lang="en-US" sz="1800" dirty="0"/>
              <a:t> </a:t>
            </a:r>
            <a:r>
              <a:rPr lang="en-US" sz="1800" dirty="0" err="1"/>
              <a:t>setiap</a:t>
            </a:r>
            <a:r>
              <a:rPr lang="en-US" sz="1800" dirty="0"/>
              <a:t> </a:t>
            </a:r>
            <a:r>
              <a:rPr lang="en-US" sz="1800" dirty="0" err="1"/>
              <a:t>produk</a:t>
            </a:r>
            <a:r>
              <a:rPr lang="en-US" sz="1800" dirty="0"/>
              <a:t> yang </a:t>
            </a:r>
            <a:r>
              <a:rPr lang="en-US" sz="1800" dirty="0" err="1"/>
              <a:t>dihasilkan</a:t>
            </a:r>
            <a:r>
              <a:rPr lang="en-US" sz="1800" dirty="0"/>
              <a:t> </a:t>
            </a:r>
            <a:r>
              <a:rPr lang="en-US" sz="1800" dirty="0" err="1"/>
              <a:t>pasti</a:t>
            </a:r>
            <a:r>
              <a:rPr lang="en-US" sz="1800" dirty="0"/>
              <a:t> </a:t>
            </a:r>
            <a:r>
              <a:rPr lang="en-US" sz="1800" dirty="0" err="1"/>
              <a:t>memiliki</a:t>
            </a:r>
            <a:r>
              <a:rPr lang="en-US" sz="1800" dirty="0"/>
              <a:t> </a:t>
            </a:r>
            <a:r>
              <a:rPr lang="en-US" sz="1800" dirty="0" err="1"/>
              <a:t>karakter</a:t>
            </a:r>
            <a:r>
              <a:rPr lang="en-US" sz="1800" dirty="0"/>
              <a:t> </a:t>
            </a:r>
            <a:r>
              <a:rPr lang="en-US" sz="1800" dirty="0" err="1"/>
              <a:t>tersendiri</a:t>
            </a:r>
            <a:r>
              <a:rPr lang="en-US" sz="1800" dirty="0"/>
              <a:t> yang </a:t>
            </a:r>
            <a:r>
              <a:rPr lang="en-US" sz="1800" dirty="0" err="1"/>
              <a:t>membedakannya</a:t>
            </a:r>
            <a:r>
              <a:rPr lang="en-US" sz="1800" dirty="0"/>
              <a:t> </a:t>
            </a:r>
            <a:r>
              <a:rPr lang="en-US" sz="1800" dirty="0" err="1"/>
              <a:t>dengan</a:t>
            </a:r>
            <a:r>
              <a:rPr lang="en-US" sz="1800" dirty="0"/>
              <a:t> </a:t>
            </a:r>
            <a:r>
              <a:rPr lang="en-US" sz="1800" dirty="0" err="1"/>
              <a:t>produk</a:t>
            </a:r>
            <a:r>
              <a:rPr lang="en-US" sz="1800" dirty="0"/>
              <a:t> </a:t>
            </a:r>
            <a:r>
              <a:rPr lang="en-US" sz="1800" dirty="0" err="1"/>
              <a:t>lainnya</a:t>
            </a:r>
            <a:r>
              <a:rPr lang="en-US" sz="1800" dirty="0"/>
              <a:t>.</a:t>
            </a:r>
            <a:endParaRPr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5" name="Google Shape;1565;p41"/>
          <p:cNvSpPr txBox="1">
            <a:spLocks noGrp="1"/>
          </p:cNvSpPr>
          <p:nvPr>
            <p:ph type="ctrTitle"/>
          </p:nvPr>
        </p:nvSpPr>
        <p:spPr>
          <a:xfrm>
            <a:off x="710800" y="423512"/>
            <a:ext cx="5400402" cy="51013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t>Persaingan Bukan Harga</a:t>
            </a:r>
            <a:endParaRPr sz="2400" b="1" dirty="0"/>
          </a:p>
        </p:txBody>
      </p:sp>
      <p:sp>
        <p:nvSpPr>
          <p:cNvPr id="1566" name="Google Shape;1566;p41"/>
          <p:cNvSpPr txBox="1">
            <a:spLocks noGrp="1"/>
          </p:cNvSpPr>
          <p:nvPr>
            <p:ph type="subTitle" idx="1"/>
          </p:nvPr>
        </p:nvSpPr>
        <p:spPr>
          <a:xfrm>
            <a:off x="710800" y="885523"/>
            <a:ext cx="4715700" cy="4090737"/>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t>Pada dasarnya persaingan bukan harga pada hakikatnya mengandung arti usaha di luar perubahan harga yang dilakukan oleh perusahaan untuk menarik lebih banyak konsumen terhadap barang yang diproduksinya. Persaingan bukan harga dapat di bedakan kepada dua jenis:</a:t>
            </a:r>
          </a:p>
          <a:p>
            <a:pPr marL="0" lvl="0" indent="0" algn="just" rtl="0">
              <a:spcBef>
                <a:spcPts val="0"/>
              </a:spcBef>
              <a:spcAft>
                <a:spcPts val="0"/>
              </a:spcAft>
              <a:buNone/>
            </a:pPr>
            <a:endParaRPr lang="en" dirty="0"/>
          </a:p>
          <a:p>
            <a:pPr marL="285750" lvl="0" indent="-285750" algn="just" rtl="0">
              <a:spcBef>
                <a:spcPts val="0"/>
              </a:spcBef>
              <a:spcAft>
                <a:spcPts val="0"/>
              </a:spcAft>
              <a:buFont typeface="Arial" pitchFamily="34" charset="0"/>
              <a:buChar char="•"/>
            </a:pPr>
            <a:r>
              <a:rPr lang="en" dirty="0"/>
              <a:t>Diferensial produksi</a:t>
            </a:r>
          </a:p>
          <a:p>
            <a:pPr marL="285750" lvl="0" indent="-285750" algn="just" rtl="0">
              <a:spcBef>
                <a:spcPts val="0"/>
              </a:spcBef>
              <a:spcAft>
                <a:spcPts val="0"/>
              </a:spcAft>
              <a:buFont typeface="Arial" pitchFamily="34" charset="0"/>
              <a:buChar char="•"/>
            </a:pPr>
            <a:r>
              <a:rPr lang="en" dirty="0"/>
              <a:t>Iklan dan berbagai bentuk promosi penjualan</a:t>
            </a:r>
          </a:p>
          <a:p>
            <a:pPr marL="0" lvl="0" indent="0" algn="just" rtl="0">
              <a:spcBef>
                <a:spcPts val="0"/>
              </a:spcBef>
              <a:spcAft>
                <a:spcPts val="0"/>
              </a:spcAft>
            </a:pPr>
            <a:endParaRPr lang="en" dirty="0"/>
          </a:p>
          <a:p>
            <a:pPr marL="0" lvl="0" indent="0" algn="just" rtl="0">
              <a:spcBef>
                <a:spcPts val="0"/>
              </a:spcBef>
              <a:spcAft>
                <a:spcPts val="0"/>
              </a:spcAft>
            </a:pPr>
            <a:r>
              <a:rPr lang="en" dirty="0"/>
              <a:t>Persaingan monopolistis dan oligopoli persaingan bukan harga sangat sangat aktif di lakukan, di dalam kedua pasar yang telah di uraikan terdiri dari pasar monopoli dan pasar persaingan bukan harga tidak begitu di pentingkan. </a:t>
            </a:r>
            <a:endParaRPr dirty="0"/>
          </a:p>
        </p:txBody>
      </p:sp>
      <p:grpSp>
        <p:nvGrpSpPr>
          <p:cNvPr id="2" name="Google Shape;1567;p41"/>
          <p:cNvGrpSpPr/>
          <p:nvPr/>
        </p:nvGrpSpPr>
        <p:grpSpPr>
          <a:xfrm>
            <a:off x="5426511" y="1240476"/>
            <a:ext cx="3318773" cy="2845139"/>
            <a:chOff x="5056100" y="1146229"/>
            <a:chExt cx="3699446" cy="3171485"/>
          </a:xfrm>
        </p:grpSpPr>
        <p:grpSp>
          <p:nvGrpSpPr>
            <p:cNvPr id="3" name="Google Shape;1568;p41"/>
            <p:cNvGrpSpPr/>
            <p:nvPr/>
          </p:nvGrpSpPr>
          <p:grpSpPr>
            <a:xfrm>
              <a:off x="5175241" y="1306427"/>
              <a:ext cx="3461165" cy="1279204"/>
              <a:chOff x="984221" y="1480537"/>
              <a:chExt cx="2192137" cy="810187"/>
            </a:xfrm>
          </p:grpSpPr>
          <p:sp>
            <p:nvSpPr>
              <p:cNvPr id="1569" name="Google Shape;1569;p41"/>
              <p:cNvSpPr/>
              <p:nvPr/>
            </p:nvSpPr>
            <p:spPr>
              <a:xfrm>
                <a:off x="984221" y="2127712"/>
                <a:ext cx="93715" cy="113326"/>
              </a:xfrm>
              <a:custGeom>
                <a:avLst/>
                <a:gdLst/>
                <a:ahLst/>
                <a:cxnLst/>
                <a:rect l="l" t="t" r="r" b="b"/>
                <a:pathLst>
                  <a:path w="7173" h="8674" extrusionOk="0">
                    <a:moveTo>
                      <a:pt x="3603" y="1502"/>
                    </a:moveTo>
                    <a:lnTo>
                      <a:pt x="3770" y="3470"/>
                    </a:lnTo>
                    <a:cubicBezTo>
                      <a:pt x="3803" y="3903"/>
                      <a:pt x="4103" y="4170"/>
                      <a:pt x="4470" y="4237"/>
                    </a:cubicBezTo>
                    <a:lnTo>
                      <a:pt x="5971" y="4404"/>
                    </a:lnTo>
                    <a:lnTo>
                      <a:pt x="4470" y="4571"/>
                    </a:lnTo>
                    <a:cubicBezTo>
                      <a:pt x="4103" y="4604"/>
                      <a:pt x="3803" y="4937"/>
                      <a:pt x="3770" y="5304"/>
                    </a:cubicBezTo>
                    <a:lnTo>
                      <a:pt x="3603" y="7272"/>
                    </a:lnTo>
                    <a:lnTo>
                      <a:pt x="3436" y="5304"/>
                    </a:lnTo>
                    <a:cubicBezTo>
                      <a:pt x="3369" y="4904"/>
                      <a:pt x="3103" y="4604"/>
                      <a:pt x="2702" y="4571"/>
                    </a:cubicBezTo>
                    <a:lnTo>
                      <a:pt x="1201" y="4404"/>
                    </a:lnTo>
                    <a:lnTo>
                      <a:pt x="2702" y="4237"/>
                    </a:lnTo>
                    <a:cubicBezTo>
                      <a:pt x="3103" y="4170"/>
                      <a:pt x="3369" y="3837"/>
                      <a:pt x="3436" y="3470"/>
                    </a:cubicBezTo>
                    <a:lnTo>
                      <a:pt x="3603" y="1502"/>
                    </a:lnTo>
                    <a:close/>
                    <a:moveTo>
                      <a:pt x="3603" y="1"/>
                    </a:moveTo>
                    <a:cubicBezTo>
                      <a:pt x="3503" y="1"/>
                      <a:pt x="3469" y="101"/>
                      <a:pt x="3469" y="134"/>
                    </a:cubicBezTo>
                    <a:lnTo>
                      <a:pt x="3169" y="3370"/>
                    </a:lnTo>
                    <a:cubicBezTo>
                      <a:pt x="3169" y="3670"/>
                      <a:pt x="2969" y="3870"/>
                      <a:pt x="2669" y="3937"/>
                    </a:cubicBezTo>
                    <a:lnTo>
                      <a:pt x="134" y="4204"/>
                    </a:lnTo>
                    <a:cubicBezTo>
                      <a:pt x="34" y="4204"/>
                      <a:pt x="0" y="4304"/>
                      <a:pt x="0" y="4337"/>
                    </a:cubicBezTo>
                    <a:cubicBezTo>
                      <a:pt x="0" y="4437"/>
                      <a:pt x="100" y="4470"/>
                      <a:pt x="134" y="4470"/>
                    </a:cubicBezTo>
                    <a:lnTo>
                      <a:pt x="2669" y="4771"/>
                    </a:lnTo>
                    <a:cubicBezTo>
                      <a:pt x="2936" y="4804"/>
                      <a:pt x="3136" y="5004"/>
                      <a:pt x="3169" y="5304"/>
                    </a:cubicBezTo>
                    <a:lnTo>
                      <a:pt x="3469" y="8540"/>
                    </a:lnTo>
                    <a:cubicBezTo>
                      <a:pt x="3469" y="8640"/>
                      <a:pt x="3536" y="8673"/>
                      <a:pt x="3603" y="8673"/>
                    </a:cubicBezTo>
                    <a:cubicBezTo>
                      <a:pt x="3670" y="8673"/>
                      <a:pt x="3703" y="8640"/>
                      <a:pt x="3703" y="8540"/>
                    </a:cubicBezTo>
                    <a:lnTo>
                      <a:pt x="4003" y="5304"/>
                    </a:lnTo>
                    <a:cubicBezTo>
                      <a:pt x="4003" y="5004"/>
                      <a:pt x="4203" y="4804"/>
                      <a:pt x="4504" y="4771"/>
                    </a:cubicBezTo>
                    <a:lnTo>
                      <a:pt x="7039" y="4470"/>
                    </a:lnTo>
                    <a:cubicBezTo>
                      <a:pt x="7139" y="4470"/>
                      <a:pt x="7172" y="4370"/>
                      <a:pt x="7172" y="4337"/>
                    </a:cubicBezTo>
                    <a:cubicBezTo>
                      <a:pt x="7172" y="4270"/>
                      <a:pt x="7105" y="4204"/>
                      <a:pt x="7039" y="4204"/>
                    </a:cubicBezTo>
                    <a:lnTo>
                      <a:pt x="4504" y="3937"/>
                    </a:lnTo>
                    <a:cubicBezTo>
                      <a:pt x="4270" y="3870"/>
                      <a:pt x="4037" y="3670"/>
                      <a:pt x="4003" y="3370"/>
                    </a:cubicBezTo>
                    <a:lnTo>
                      <a:pt x="3703" y="134"/>
                    </a:lnTo>
                    <a:cubicBezTo>
                      <a:pt x="3703" y="34"/>
                      <a:pt x="3636" y="1"/>
                      <a:pt x="3603" y="1"/>
                    </a:cubicBezTo>
                    <a:close/>
                  </a:path>
                </a:pathLst>
              </a:custGeom>
              <a:solidFill>
                <a:srgbClr val="8D6AC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1"/>
              <p:cNvSpPr/>
              <p:nvPr/>
            </p:nvSpPr>
            <p:spPr>
              <a:xfrm>
                <a:off x="3055625" y="2146016"/>
                <a:ext cx="120734" cy="144708"/>
              </a:xfrm>
              <a:custGeom>
                <a:avLst/>
                <a:gdLst/>
                <a:ahLst/>
                <a:cxnLst/>
                <a:rect l="l" t="t" r="r" b="b"/>
                <a:pathLst>
                  <a:path w="9241" h="11076" extrusionOk="0">
                    <a:moveTo>
                      <a:pt x="4571" y="1902"/>
                    </a:moveTo>
                    <a:lnTo>
                      <a:pt x="4771" y="4404"/>
                    </a:lnTo>
                    <a:cubicBezTo>
                      <a:pt x="4804" y="4904"/>
                      <a:pt x="5205" y="5338"/>
                      <a:pt x="5705" y="5371"/>
                    </a:cubicBezTo>
                    <a:lnTo>
                      <a:pt x="7606" y="5571"/>
                    </a:lnTo>
                    <a:lnTo>
                      <a:pt x="5705" y="5771"/>
                    </a:lnTo>
                    <a:cubicBezTo>
                      <a:pt x="5205" y="5871"/>
                      <a:pt x="4838" y="6238"/>
                      <a:pt x="4771" y="6739"/>
                    </a:cubicBezTo>
                    <a:lnTo>
                      <a:pt x="4571" y="9241"/>
                    </a:lnTo>
                    <a:lnTo>
                      <a:pt x="4371" y="6739"/>
                    </a:lnTo>
                    <a:cubicBezTo>
                      <a:pt x="4337" y="6238"/>
                      <a:pt x="3937" y="5838"/>
                      <a:pt x="3437" y="5771"/>
                    </a:cubicBezTo>
                    <a:lnTo>
                      <a:pt x="1535" y="5571"/>
                    </a:lnTo>
                    <a:lnTo>
                      <a:pt x="3437" y="5371"/>
                    </a:lnTo>
                    <a:cubicBezTo>
                      <a:pt x="3937" y="5271"/>
                      <a:pt x="4337" y="4904"/>
                      <a:pt x="4371" y="4404"/>
                    </a:cubicBezTo>
                    <a:lnTo>
                      <a:pt x="4571" y="1902"/>
                    </a:lnTo>
                    <a:close/>
                    <a:moveTo>
                      <a:pt x="4604" y="1"/>
                    </a:moveTo>
                    <a:cubicBezTo>
                      <a:pt x="4537" y="1"/>
                      <a:pt x="4437" y="34"/>
                      <a:pt x="4437" y="101"/>
                    </a:cubicBezTo>
                    <a:lnTo>
                      <a:pt x="4070" y="4337"/>
                    </a:lnTo>
                    <a:cubicBezTo>
                      <a:pt x="4037" y="4637"/>
                      <a:pt x="3737" y="4937"/>
                      <a:pt x="3403" y="5004"/>
                    </a:cubicBezTo>
                    <a:lnTo>
                      <a:pt x="101" y="5371"/>
                    </a:lnTo>
                    <a:cubicBezTo>
                      <a:pt x="34" y="5404"/>
                      <a:pt x="1" y="5438"/>
                      <a:pt x="1" y="5538"/>
                    </a:cubicBezTo>
                    <a:cubicBezTo>
                      <a:pt x="1" y="5605"/>
                      <a:pt x="34" y="5705"/>
                      <a:pt x="101" y="5705"/>
                    </a:cubicBezTo>
                    <a:lnTo>
                      <a:pt x="3403" y="6072"/>
                    </a:lnTo>
                    <a:cubicBezTo>
                      <a:pt x="3770" y="6105"/>
                      <a:pt x="4037" y="6405"/>
                      <a:pt x="4070" y="6739"/>
                    </a:cubicBezTo>
                    <a:lnTo>
                      <a:pt x="4437" y="10942"/>
                    </a:lnTo>
                    <a:cubicBezTo>
                      <a:pt x="4504" y="11042"/>
                      <a:pt x="4537" y="11075"/>
                      <a:pt x="4604" y="11075"/>
                    </a:cubicBezTo>
                    <a:cubicBezTo>
                      <a:pt x="4704" y="11075"/>
                      <a:pt x="4738" y="11042"/>
                      <a:pt x="4771" y="10942"/>
                    </a:cubicBezTo>
                    <a:lnTo>
                      <a:pt x="5171" y="6739"/>
                    </a:lnTo>
                    <a:cubicBezTo>
                      <a:pt x="5205" y="6405"/>
                      <a:pt x="5505" y="6105"/>
                      <a:pt x="5838" y="6072"/>
                    </a:cubicBezTo>
                    <a:lnTo>
                      <a:pt x="9107" y="5705"/>
                    </a:lnTo>
                    <a:cubicBezTo>
                      <a:pt x="9207" y="5671"/>
                      <a:pt x="9241" y="5605"/>
                      <a:pt x="9241" y="5538"/>
                    </a:cubicBezTo>
                    <a:cubicBezTo>
                      <a:pt x="9241" y="5438"/>
                      <a:pt x="9207" y="5371"/>
                      <a:pt x="9107" y="5371"/>
                    </a:cubicBezTo>
                    <a:lnTo>
                      <a:pt x="5838" y="5004"/>
                    </a:lnTo>
                    <a:cubicBezTo>
                      <a:pt x="5438" y="4937"/>
                      <a:pt x="5205" y="4671"/>
                      <a:pt x="5171" y="4337"/>
                    </a:cubicBezTo>
                    <a:lnTo>
                      <a:pt x="4771" y="101"/>
                    </a:lnTo>
                    <a:cubicBezTo>
                      <a:pt x="4738" y="34"/>
                      <a:pt x="4704" y="1"/>
                      <a:pt x="4604" y="1"/>
                    </a:cubicBezTo>
                    <a:close/>
                  </a:path>
                </a:pathLst>
              </a:custGeom>
              <a:solidFill>
                <a:srgbClr val="8D6AC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1"/>
              <p:cNvSpPr/>
              <p:nvPr/>
            </p:nvSpPr>
            <p:spPr>
              <a:xfrm>
                <a:off x="3003770" y="2071494"/>
                <a:ext cx="68434" cy="81944"/>
              </a:xfrm>
              <a:custGeom>
                <a:avLst/>
                <a:gdLst/>
                <a:ahLst/>
                <a:cxnLst/>
                <a:rect l="l" t="t" r="r" b="b"/>
                <a:pathLst>
                  <a:path w="5238" h="6272" extrusionOk="0">
                    <a:moveTo>
                      <a:pt x="2569" y="1568"/>
                    </a:moveTo>
                    <a:lnTo>
                      <a:pt x="2669" y="2536"/>
                    </a:lnTo>
                    <a:cubicBezTo>
                      <a:pt x="2669" y="2803"/>
                      <a:pt x="2902" y="3036"/>
                      <a:pt x="3203" y="3069"/>
                    </a:cubicBezTo>
                    <a:lnTo>
                      <a:pt x="3903" y="3136"/>
                    </a:lnTo>
                    <a:lnTo>
                      <a:pt x="3203" y="3236"/>
                    </a:lnTo>
                    <a:cubicBezTo>
                      <a:pt x="2902" y="3236"/>
                      <a:pt x="2702" y="3470"/>
                      <a:pt x="2669" y="3770"/>
                    </a:cubicBezTo>
                    <a:lnTo>
                      <a:pt x="2569" y="4737"/>
                    </a:lnTo>
                    <a:lnTo>
                      <a:pt x="2502" y="3770"/>
                    </a:lnTo>
                    <a:cubicBezTo>
                      <a:pt x="2502" y="3470"/>
                      <a:pt x="2235" y="3270"/>
                      <a:pt x="1968" y="3236"/>
                    </a:cubicBezTo>
                    <a:lnTo>
                      <a:pt x="1235" y="3136"/>
                    </a:lnTo>
                    <a:lnTo>
                      <a:pt x="1968" y="3069"/>
                    </a:lnTo>
                    <a:cubicBezTo>
                      <a:pt x="2235" y="3069"/>
                      <a:pt x="2469" y="2803"/>
                      <a:pt x="2502" y="2536"/>
                    </a:cubicBezTo>
                    <a:lnTo>
                      <a:pt x="2569" y="1568"/>
                    </a:lnTo>
                    <a:close/>
                    <a:moveTo>
                      <a:pt x="2636" y="1"/>
                    </a:moveTo>
                    <a:cubicBezTo>
                      <a:pt x="2535" y="1"/>
                      <a:pt x="2502" y="67"/>
                      <a:pt x="2502" y="134"/>
                    </a:cubicBezTo>
                    <a:lnTo>
                      <a:pt x="2302" y="2469"/>
                    </a:lnTo>
                    <a:cubicBezTo>
                      <a:pt x="2302" y="2636"/>
                      <a:pt x="2102" y="2803"/>
                      <a:pt x="1968" y="2803"/>
                    </a:cubicBezTo>
                    <a:lnTo>
                      <a:pt x="134" y="3003"/>
                    </a:lnTo>
                    <a:cubicBezTo>
                      <a:pt x="34" y="3003"/>
                      <a:pt x="0" y="3069"/>
                      <a:pt x="0" y="3136"/>
                    </a:cubicBezTo>
                    <a:cubicBezTo>
                      <a:pt x="0" y="3236"/>
                      <a:pt x="34" y="3270"/>
                      <a:pt x="134" y="3270"/>
                    </a:cubicBezTo>
                    <a:lnTo>
                      <a:pt x="1968" y="3470"/>
                    </a:lnTo>
                    <a:cubicBezTo>
                      <a:pt x="2135" y="3470"/>
                      <a:pt x="2302" y="3636"/>
                      <a:pt x="2302" y="3803"/>
                    </a:cubicBezTo>
                    <a:lnTo>
                      <a:pt x="2502" y="6138"/>
                    </a:lnTo>
                    <a:cubicBezTo>
                      <a:pt x="2502" y="6238"/>
                      <a:pt x="2535" y="6272"/>
                      <a:pt x="2636" y="6272"/>
                    </a:cubicBezTo>
                    <a:cubicBezTo>
                      <a:pt x="2669" y="6272"/>
                      <a:pt x="2702" y="6205"/>
                      <a:pt x="2736" y="6138"/>
                    </a:cubicBezTo>
                    <a:lnTo>
                      <a:pt x="2969" y="3803"/>
                    </a:lnTo>
                    <a:cubicBezTo>
                      <a:pt x="2969" y="3636"/>
                      <a:pt x="3136" y="3470"/>
                      <a:pt x="3303" y="3470"/>
                    </a:cubicBezTo>
                    <a:lnTo>
                      <a:pt x="5137" y="3270"/>
                    </a:lnTo>
                    <a:cubicBezTo>
                      <a:pt x="5204" y="3270"/>
                      <a:pt x="5237" y="3236"/>
                      <a:pt x="5237" y="3136"/>
                    </a:cubicBezTo>
                    <a:cubicBezTo>
                      <a:pt x="5237" y="3069"/>
                      <a:pt x="5204" y="3003"/>
                      <a:pt x="5137" y="3003"/>
                    </a:cubicBezTo>
                    <a:lnTo>
                      <a:pt x="3303" y="2803"/>
                    </a:lnTo>
                    <a:cubicBezTo>
                      <a:pt x="3136" y="2803"/>
                      <a:pt x="2969" y="2636"/>
                      <a:pt x="2969" y="2469"/>
                    </a:cubicBezTo>
                    <a:lnTo>
                      <a:pt x="2736" y="134"/>
                    </a:lnTo>
                    <a:cubicBezTo>
                      <a:pt x="2736" y="67"/>
                      <a:pt x="2702" y="1"/>
                      <a:pt x="2636" y="1"/>
                    </a:cubicBezTo>
                    <a:close/>
                  </a:path>
                </a:pathLst>
              </a:custGeom>
              <a:solidFill>
                <a:srgbClr val="8D6AC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1"/>
              <p:cNvSpPr/>
              <p:nvPr/>
            </p:nvSpPr>
            <p:spPr>
              <a:xfrm>
                <a:off x="1123677" y="1480537"/>
                <a:ext cx="115508" cy="138594"/>
              </a:xfrm>
              <a:custGeom>
                <a:avLst/>
                <a:gdLst/>
                <a:ahLst/>
                <a:cxnLst/>
                <a:rect l="l" t="t" r="r" b="b"/>
                <a:pathLst>
                  <a:path w="8841" h="10608" extrusionOk="0">
                    <a:moveTo>
                      <a:pt x="4370" y="1768"/>
                    </a:moveTo>
                    <a:lnTo>
                      <a:pt x="4604" y="4170"/>
                    </a:lnTo>
                    <a:cubicBezTo>
                      <a:pt x="4637" y="4670"/>
                      <a:pt x="5004" y="5070"/>
                      <a:pt x="5471" y="5104"/>
                    </a:cubicBezTo>
                    <a:lnTo>
                      <a:pt x="7306" y="5304"/>
                    </a:lnTo>
                    <a:lnTo>
                      <a:pt x="5471" y="5504"/>
                    </a:lnTo>
                    <a:cubicBezTo>
                      <a:pt x="5004" y="5571"/>
                      <a:pt x="4637" y="5971"/>
                      <a:pt x="4604" y="6438"/>
                    </a:cubicBezTo>
                    <a:lnTo>
                      <a:pt x="4370" y="8840"/>
                    </a:lnTo>
                    <a:lnTo>
                      <a:pt x="4170" y="6438"/>
                    </a:lnTo>
                    <a:cubicBezTo>
                      <a:pt x="4137" y="5938"/>
                      <a:pt x="3770" y="5537"/>
                      <a:pt x="3303" y="5504"/>
                    </a:cubicBezTo>
                    <a:lnTo>
                      <a:pt x="1468" y="5304"/>
                    </a:lnTo>
                    <a:lnTo>
                      <a:pt x="3303" y="5104"/>
                    </a:lnTo>
                    <a:cubicBezTo>
                      <a:pt x="3770" y="5037"/>
                      <a:pt x="4137" y="4637"/>
                      <a:pt x="4170" y="4170"/>
                    </a:cubicBezTo>
                    <a:lnTo>
                      <a:pt x="4370" y="1768"/>
                    </a:lnTo>
                    <a:close/>
                    <a:moveTo>
                      <a:pt x="4437" y="0"/>
                    </a:moveTo>
                    <a:cubicBezTo>
                      <a:pt x="4370" y="0"/>
                      <a:pt x="4304" y="67"/>
                      <a:pt x="4304" y="134"/>
                    </a:cubicBezTo>
                    <a:lnTo>
                      <a:pt x="3937" y="4170"/>
                    </a:lnTo>
                    <a:cubicBezTo>
                      <a:pt x="3870" y="4570"/>
                      <a:pt x="3637" y="4804"/>
                      <a:pt x="3303" y="4837"/>
                    </a:cubicBezTo>
                    <a:lnTo>
                      <a:pt x="134" y="5170"/>
                    </a:lnTo>
                    <a:cubicBezTo>
                      <a:pt x="34" y="5170"/>
                      <a:pt x="1" y="5237"/>
                      <a:pt x="1" y="5304"/>
                    </a:cubicBezTo>
                    <a:cubicBezTo>
                      <a:pt x="1" y="5337"/>
                      <a:pt x="34" y="5437"/>
                      <a:pt x="134" y="5437"/>
                    </a:cubicBezTo>
                    <a:lnTo>
                      <a:pt x="3303" y="5771"/>
                    </a:lnTo>
                    <a:cubicBezTo>
                      <a:pt x="3637" y="5804"/>
                      <a:pt x="3870" y="6104"/>
                      <a:pt x="3937" y="6438"/>
                    </a:cubicBezTo>
                    <a:lnTo>
                      <a:pt x="4304" y="10474"/>
                    </a:lnTo>
                    <a:cubicBezTo>
                      <a:pt x="4304" y="10574"/>
                      <a:pt x="4337" y="10608"/>
                      <a:pt x="4437" y="10608"/>
                    </a:cubicBezTo>
                    <a:cubicBezTo>
                      <a:pt x="4504" y="10608"/>
                      <a:pt x="4537" y="10574"/>
                      <a:pt x="4537" y="10508"/>
                    </a:cubicBezTo>
                    <a:lnTo>
                      <a:pt x="4937" y="6471"/>
                    </a:lnTo>
                    <a:cubicBezTo>
                      <a:pt x="4971" y="6104"/>
                      <a:pt x="5204" y="5838"/>
                      <a:pt x="5538" y="5804"/>
                    </a:cubicBezTo>
                    <a:lnTo>
                      <a:pt x="8707" y="5437"/>
                    </a:lnTo>
                    <a:cubicBezTo>
                      <a:pt x="8807" y="5437"/>
                      <a:pt x="8840" y="5404"/>
                      <a:pt x="8840" y="5304"/>
                    </a:cubicBezTo>
                    <a:cubicBezTo>
                      <a:pt x="8840" y="5271"/>
                      <a:pt x="8807" y="5170"/>
                      <a:pt x="8707" y="5170"/>
                    </a:cubicBezTo>
                    <a:lnTo>
                      <a:pt x="5538" y="4837"/>
                    </a:lnTo>
                    <a:cubicBezTo>
                      <a:pt x="5204" y="4804"/>
                      <a:pt x="4971" y="4503"/>
                      <a:pt x="4937" y="4170"/>
                    </a:cubicBezTo>
                    <a:lnTo>
                      <a:pt x="4537" y="134"/>
                    </a:lnTo>
                    <a:cubicBezTo>
                      <a:pt x="4537" y="67"/>
                      <a:pt x="4504" y="0"/>
                      <a:pt x="4437" y="0"/>
                    </a:cubicBezTo>
                    <a:close/>
                  </a:path>
                </a:pathLst>
              </a:custGeom>
              <a:solidFill>
                <a:srgbClr val="8D6AC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1"/>
              <p:cNvSpPr/>
              <p:nvPr/>
            </p:nvSpPr>
            <p:spPr>
              <a:xfrm>
                <a:off x="1090126" y="1682313"/>
                <a:ext cx="66253" cy="78455"/>
              </a:xfrm>
              <a:custGeom>
                <a:avLst/>
                <a:gdLst/>
                <a:ahLst/>
                <a:cxnLst/>
                <a:rect l="l" t="t" r="r" b="b"/>
                <a:pathLst>
                  <a:path w="5071" h="6005" extrusionOk="0">
                    <a:moveTo>
                      <a:pt x="2535" y="1502"/>
                    </a:moveTo>
                    <a:lnTo>
                      <a:pt x="2602" y="2402"/>
                    </a:lnTo>
                    <a:cubicBezTo>
                      <a:pt x="2669" y="2702"/>
                      <a:pt x="2869" y="2903"/>
                      <a:pt x="3169" y="2969"/>
                    </a:cubicBezTo>
                    <a:lnTo>
                      <a:pt x="3803" y="3036"/>
                    </a:lnTo>
                    <a:lnTo>
                      <a:pt x="3169" y="3136"/>
                    </a:lnTo>
                    <a:cubicBezTo>
                      <a:pt x="2869" y="3169"/>
                      <a:pt x="2669" y="3370"/>
                      <a:pt x="2602" y="3670"/>
                    </a:cubicBezTo>
                    <a:lnTo>
                      <a:pt x="2535" y="4570"/>
                    </a:lnTo>
                    <a:lnTo>
                      <a:pt x="2435" y="3670"/>
                    </a:lnTo>
                    <a:cubicBezTo>
                      <a:pt x="2402" y="3370"/>
                      <a:pt x="2202" y="3169"/>
                      <a:pt x="1901" y="3136"/>
                    </a:cubicBezTo>
                    <a:lnTo>
                      <a:pt x="1234" y="3036"/>
                    </a:lnTo>
                    <a:lnTo>
                      <a:pt x="1901" y="2969"/>
                    </a:lnTo>
                    <a:cubicBezTo>
                      <a:pt x="2202" y="2903"/>
                      <a:pt x="2402" y="2702"/>
                      <a:pt x="2435" y="2402"/>
                    </a:cubicBezTo>
                    <a:lnTo>
                      <a:pt x="2535" y="1502"/>
                    </a:lnTo>
                    <a:close/>
                    <a:moveTo>
                      <a:pt x="2535" y="1"/>
                    </a:moveTo>
                    <a:cubicBezTo>
                      <a:pt x="2435" y="1"/>
                      <a:pt x="2402" y="67"/>
                      <a:pt x="2402" y="134"/>
                    </a:cubicBezTo>
                    <a:lnTo>
                      <a:pt x="2202" y="2336"/>
                    </a:lnTo>
                    <a:cubicBezTo>
                      <a:pt x="2168" y="2502"/>
                      <a:pt x="2035" y="2669"/>
                      <a:pt x="1868" y="2669"/>
                    </a:cubicBezTo>
                    <a:lnTo>
                      <a:pt x="100" y="2869"/>
                    </a:lnTo>
                    <a:cubicBezTo>
                      <a:pt x="33" y="2869"/>
                      <a:pt x="0" y="2969"/>
                      <a:pt x="0" y="3003"/>
                    </a:cubicBezTo>
                    <a:cubicBezTo>
                      <a:pt x="0" y="3069"/>
                      <a:pt x="67" y="3136"/>
                      <a:pt x="100" y="3136"/>
                    </a:cubicBezTo>
                    <a:lnTo>
                      <a:pt x="1868" y="3336"/>
                    </a:lnTo>
                    <a:cubicBezTo>
                      <a:pt x="2035" y="3370"/>
                      <a:pt x="2202" y="3503"/>
                      <a:pt x="2202" y="3670"/>
                    </a:cubicBezTo>
                    <a:lnTo>
                      <a:pt x="2402" y="5871"/>
                    </a:lnTo>
                    <a:cubicBezTo>
                      <a:pt x="2402" y="5971"/>
                      <a:pt x="2502" y="6005"/>
                      <a:pt x="2535" y="6005"/>
                    </a:cubicBezTo>
                    <a:cubicBezTo>
                      <a:pt x="2602" y="6005"/>
                      <a:pt x="2669" y="5905"/>
                      <a:pt x="2669" y="5871"/>
                    </a:cubicBezTo>
                    <a:lnTo>
                      <a:pt x="2869" y="3670"/>
                    </a:lnTo>
                    <a:cubicBezTo>
                      <a:pt x="2902" y="3503"/>
                      <a:pt x="3036" y="3336"/>
                      <a:pt x="3202" y="3336"/>
                    </a:cubicBezTo>
                    <a:lnTo>
                      <a:pt x="4937" y="3136"/>
                    </a:lnTo>
                    <a:cubicBezTo>
                      <a:pt x="5037" y="3136"/>
                      <a:pt x="5070" y="3036"/>
                      <a:pt x="5070" y="3003"/>
                    </a:cubicBezTo>
                    <a:cubicBezTo>
                      <a:pt x="5070" y="2903"/>
                      <a:pt x="4970" y="2869"/>
                      <a:pt x="4937" y="2869"/>
                    </a:cubicBezTo>
                    <a:lnTo>
                      <a:pt x="3202" y="2669"/>
                    </a:lnTo>
                    <a:cubicBezTo>
                      <a:pt x="3036" y="2636"/>
                      <a:pt x="2869" y="2502"/>
                      <a:pt x="2869" y="2336"/>
                    </a:cubicBezTo>
                    <a:lnTo>
                      <a:pt x="2669" y="134"/>
                    </a:lnTo>
                    <a:cubicBezTo>
                      <a:pt x="2669" y="34"/>
                      <a:pt x="2569" y="1"/>
                      <a:pt x="2535" y="1"/>
                    </a:cubicBezTo>
                    <a:close/>
                  </a:path>
                </a:pathLst>
              </a:custGeom>
              <a:solidFill>
                <a:srgbClr val="8D6AC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1"/>
              <p:cNvSpPr/>
              <p:nvPr/>
            </p:nvSpPr>
            <p:spPr>
              <a:xfrm>
                <a:off x="1269678" y="1541107"/>
                <a:ext cx="84988" cy="101567"/>
              </a:xfrm>
              <a:custGeom>
                <a:avLst/>
                <a:gdLst/>
                <a:ahLst/>
                <a:cxnLst/>
                <a:rect l="l" t="t" r="r" b="b"/>
                <a:pathLst>
                  <a:path w="6505" h="7774" extrusionOk="0">
                    <a:moveTo>
                      <a:pt x="3236" y="1902"/>
                    </a:moveTo>
                    <a:lnTo>
                      <a:pt x="3369" y="3136"/>
                    </a:lnTo>
                    <a:cubicBezTo>
                      <a:pt x="3369" y="3503"/>
                      <a:pt x="3670" y="3804"/>
                      <a:pt x="4036" y="3837"/>
                    </a:cubicBezTo>
                    <a:lnTo>
                      <a:pt x="4904" y="3937"/>
                    </a:lnTo>
                    <a:lnTo>
                      <a:pt x="4036" y="4004"/>
                    </a:lnTo>
                    <a:cubicBezTo>
                      <a:pt x="3703" y="4037"/>
                      <a:pt x="3403" y="4337"/>
                      <a:pt x="3369" y="4704"/>
                    </a:cubicBezTo>
                    <a:lnTo>
                      <a:pt x="3236" y="5938"/>
                    </a:lnTo>
                    <a:lnTo>
                      <a:pt x="3136" y="4704"/>
                    </a:lnTo>
                    <a:cubicBezTo>
                      <a:pt x="3136" y="4337"/>
                      <a:pt x="2836" y="4037"/>
                      <a:pt x="2469" y="4004"/>
                    </a:cubicBezTo>
                    <a:lnTo>
                      <a:pt x="1601" y="3937"/>
                    </a:lnTo>
                    <a:lnTo>
                      <a:pt x="2469" y="3837"/>
                    </a:lnTo>
                    <a:cubicBezTo>
                      <a:pt x="2802" y="3804"/>
                      <a:pt x="3102" y="3503"/>
                      <a:pt x="3136" y="3136"/>
                    </a:cubicBezTo>
                    <a:lnTo>
                      <a:pt x="3236" y="1902"/>
                    </a:lnTo>
                    <a:close/>
                    <a:moveTo>
                      <a:pt x="3269" y="1"/>
                    </a:moveTo>
                    <a:cubicBezTo>
                      <a:pt x="3169" y="1"/>
                      <a:pt x="3102" y="34"/>
                      <a:pt x="3102" y="134"/>
                    </a:cubicBezTo>
                    <a:lnTo>
                      <a:pt x="2836" y="3036"/>
                    </a:lnTo>
                    <a:cubicBezTo>
                      <a:pt x="2802" y="3270"/>
                      <a:pt x="2635" y="3437"/>
                      <a:pt x="2435" y="3470"/>
                    </a:cubicBezTo>
                    <a:lnTo>
                      <a:pt x="134" y="3703"/>
                    </a:lnTo>
                    <a:cubicBezTo>
                      <a:pt x="34" y="3770"/>
                      <a:pt x="0" y="3804"/>
                      <a:pt x="0" y="3870"/>
                    </a:cubicBezTo>
                    <a:cubicBezTo>
                      <a:pt x="0" y="3970"/>
                      <a:pt x="34" y="4037"/>
                      <a:pt x="134" y="4037"/>
                    </a:cubicBezTo>
                    <a:lnTo>
                      <a:pt x="2435" y="4304"/>
                    </a:lnTo>
                    <a:cubicBezTo>
                      <a:pt x="2635" y="4304"/>
                      <a:pt x="2836" y="4504"/>
                      <a:pt x="2836" y="4704"/>
                    </a:cubicBezTo>
                    <a:lnTo>
                      <a:pt x="3102" y="7640"/>
                    </a:lnTo>
                    <a:cubicBezTo>
                      <a:pt x="3102" y="7706"/>
                      <a:pt x="3169" y="7773"/>
                      <a:pt x="3269" y="7773"/>
                    </a:cubicBezTo>
                    <a:cubicBezTo>
                      <a:pt x="3336" y="7773"/>
                      <a:pt x="3436" y="7706"/>
                      <a:pt x="3436" y="7640"/>
                    </a:cubicBezTo>
                    <a:lnTo>
                      <a:pt x="3670" y="4704"/>
                    </a:lnTo>
                    <a:cubicBezTo>
                      <a:pt x="3703" y="4504"/>
                      <a:pt x="3870" y="4337"/>
                      <a:pt x="4103" y="4304"/>
                    </a:cubicBezTo>
                    <a:lnTo>
                      <a:pt x="6371" y="4037"/>
                    </a:lnTo>
                    <a:cubicBezTo>
                      <a:pt x="6472" y="4004"/>
                      <a:pt x="6505" y="3970"/>
                      <a:pt x="6505" y="3870"/>
                    </a:cubicBezTo>
                    <a:cubicBezTo>
                      <a:pt x="6505" y="3804"/>
                      <a:pt x="6472" y="3703"/>
                      <a:pt x="6371" y="3703"/>
                    </a:cubicBezTo>
                    <a:lnTo>
                      <a:pt x="4103" y="3470"/>
                    </a:lnTo>
                    <a:cubicBezTo>
                      <a:pt x="3870" y="3470"/>
                      <a:pt x="3670" y="3270"/>
                      <a:pt x="3670" y="3036"/>
                    </a:cubicBezTo>
                    <a:lnTo>
                      <a:pt x="3436" y="134"/>
                    </a:lnTo>
                    <a:cubicBezTo>
                      <a:pt x="3436" y="34"/>
                      <a:pt x="3336" y="1"/>
                      <a:pt x="3269" y="1"/>
                    </a:cubicBezTo>
                    <a:close/>
                  </a:path>
                </a:pathLst>
              </a:custGeom>
              <a:solidFill>
                <a:srgbClr val="8D6AC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1"/>
              <p:cNvSpPr/>
              <p:nvPr/>
            </p:nvSpPr>
            <p:spPr>
              <a:xfrm>
                <a:off x="2966717" y="1726329"/>
                <a:ext cx="89365" cy="105918"/>
              </a:xfrm>
              <a:custGeom>
                <a:avLst/>
                <a:gdLst/>
                <a:ahLst/>
                <a:cxnLst/>
                <a:rect l="l" t="t" r="r" b="b"/>
                <a:pathLst>
                  <a:path w="6840" h="8107" extrusionOk="0">
                    <a:moveTo>
                      <a:pt x="3370" y="1235"/>
                    </a:moveTo>
                    <a:lnTo>
                      <a:pt x="3537" y="3136"/>
                    </a:lnTo>
                    <a:cubicBezTo>
                      <a:pt x="3537" y="3503"/>
                      <a:pt x="3837" y="3803"/>
                      <a:pt x="4204" y="3837"/>
                    </a:cubicBezTo>
                    <a:lnTo>
                      <a:pt x="5638" y="4003"/>
                    </a:lnTo>
                    <a:lnTo>
                      <a:pt x="4204" y="4170"/>
                    </a:lnTo>
                    <a:cubicBezTo>
                      <a:pt x="3870" y="4204"/>
                      <a:pt x="3570" y="4504"/>
                      <a:pt x="3537" y="4871"/>
                    </a:cubicBezTo>
                    <a:lnTo>
                      <a:pt x="3370" y="6772"/>
                    </a:lnTo>
                    <a:lnTo>
                      <a:pt x="3203" y="4871"/>
                    </a:lnTo>
                    <a:cubicBezTo>
                      <a:pt x="3203" y="4504"/>
                      <a:pt x="2903" y="4204"/>
                      <a:pt x="2536" y="4170"/>
                    </a:cubicBezTo>
                    <a:lnTo>
                      <a:pt x="1135" y="4003"/>
                    </a:lnTo>
                    <a:lnTo>
                      <a:pt x="2536" y="3837"/>
                    </a:lnTo>
                    <a:cubicBezTo>
                      <a:pt x="2870" y="3803"/>
                      <a:pt x="3170" y="3503"/>
                      <a:pt x="3203" y="3136"/>
                    </a:cubicBezTo>
                    <a:lnTo>
                      <a:pt x="3370" y="1235"/>
                    </a:lnTo>
                    <a:close/>
                    <a:moveTo>
                      <a:pt x="3403" y="1"/>
                    </a:moveTo>
                    <a:cubicBezTo>
                      <a:pt x="3337" y="1"/>
                      <a:pt x="3303" y="34"/>
                      <a:pt x="3303" y="101"/>
                    </a:cubicBezTo>
                    <a:lnTo>
                      <a:pt x="3003" y="3170"/>
                    </a:lnTo>
                    <a:cubicBezTo>
                      <a:pt x="2970" y="3436"/>
                      <a:pt x="2736" y="3637"/>
                      <a:pt x="2503" y="3670"/>
                    </a:cubicBezTo>
                    <a:lnTo>
                      <a:pt x="68" y="3937"/>
                    </a:lnTo>
                    <a:cubicBezTo>
                      <a:pt x="34" y="3937"/>
                      <a:pt x="1" y="4003"/>
                      <a:pt x="1" y="4037"/>
                    </a:cubicBezTo>
                    <a:cubicBezTo>
                      <a:pt x="1" y="4137"/>
                      <a:pt x="34" y="4170"/>
                      <a:pt x="68" y="4170"/>
                    </a:cubicBezTo>
                    <a:lnTo>
                      <a:pt x="2503" y="4437"/>
                    </a:lnTo>
                    <a:cubicBezTo>
                      <a:pt x="2803" y="4470"/>
                      <a:pt x="2970" y="4671"/>
                      <a:pt x="3003" y="4937"/>
                    </a:cubicBezTo>
                    <a:lnTo>
                      <a:pt x="3303" y="8006"/>
                    </a:lnTo>
                    <a:cubicBezTo>
                      <a:pt x="3303" y="8040"/>
                      <a:pt x="3370" y="8106"/>
                      <a:pt x="3403" y="8106"/>
                    </a:cubicBezTo>
                    <a:cubicBezTo>
                      <a:pt x="3470" y="8106"/>
                      <a:pt x="3503" y="8040"/>
                      <a:pt x="3537" y="8006"/>
                    </a:cubicBezTo>
                    <a:lnTo>
                      <a:pt x="3837" y="4937"/>
                    </a:lnTo>
                    <a:cubicBezTo>
                      <a:pt x="3870" y="4671"/>
                      <a:pt x="4071" y="4470"/>
                      <a:pt x="4337" y="4437"/>
                    </a:cubicBezTo>
                    <a:lnTo>
                      <a:pt x="6739" y="4170"/>
                    </a:lnTo>
                    <a:cubicBezTo>
                      <a:pt x="6806" y="4170"/>
                      <a:pt x="6839" y="4104"/>
                      <a:pt x="6839" y="4037"/>
                    </a:cubicBezTo>
                    <a:cubicBezTo>
                      <a:pt x="6839" y="3970"/>
                      <a:pt x="6806" y="3937"/>
                      <a:pt x="6739" y="3937"/>
                    </a:cubicBezTo>
                    <a:lnTo>
                      <a:pt x="4337" y="3670"/>
                    </a:lnTo>
                    <a:cubicBezTo>
                      <a:pt x="4037" y="3637"/>
                      <a:pt x="3870" y="3436"/>
                      <a:pt x="3837" y="3170"/>
                    </a:cubicBezTo>
                    <a:lnTo>
                      <a:pt x="3537" y="101"/>
                    </a:lnTo>
                    <a:cubicBezTo>
                      <a:pt x="3537" y="34"/>
                      <a:pt x="3470" y="1"/>
                      <a:pt x="3403" y="1"/>
                    </a:cubicBezTo>
                    <a:close/>
                  </a:path>
                </a:pathLst>
              </a:custGeom>
              <a:solidFill>
                <a:srgbClr val="8D6AC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1"/>
              <p:cNvSpPr/>
              <p:nvPr/>
            </p:nvSpPr>
            <p:spPr>
              <a:xfrm>
                <a:off x="3051274" y="1627832"/>
                <a:ext cx="118552" cy="142526"/>
              </a:xfrm>
              <a:custGeom>
                <a:avLst/>
                <a:gdLst/>
                <a:ahLst/>
                <a:cxnLst/>
                <a:rect l="l" t="t" r="r" b="b"/>
                <a:pathLst>
                  <a:path w="9074" h="10909" extrusionOk="0">
                    <a:moveTo>
                      <a:pt x="4537" y="1902"/>
                    </a:moveTo>
                    <a:lnTo>
                      <a:pt x="4737" y="4371"/>
                    </a:lnTo>
                    <a:cubicBezTo>
                      <a:pt x="4770" y="4838"/>
                      <a:pt x="5171" y="5238"/>
                      <a:pt x="5671" y="5305"/>
                    </a:cubicBezTo>
                    <a:lnTo>
                      <a:pt x="7539" y="5505"/>
                    </a:lnTo>
                    <a:lnTo>
                      <a:pt x="5671" y="5705"/>
                    </a:lnTo>
                    <a:cubicBezTo>
                      <a:pt x="5171" y="5738"/>
                      <a:pt x="4770" y="6139"/>
                      <a:pt x="4737" y="6639"/>
                    </a:cubicBezTo>
                    <a:lnTo>
                      <a:pt x="4537" y="9074"/>
                    </a:lnTo>
                    <a:lnTo>
                      <a:pt x="4337" y="6639"/>
                    </a:lnTo>
                    <a:cubicBezTo>
                      <a:pt x="4270" y="6172"/>
                      <a:pt x="3903" y="5738"/>
                      <a:pt x="3403" y="5705"/>
                    </a:cubicBezTo>
                    <a:lnTo>
                      <a:pt x="1535" y="5505"/>
                    </a:lnTo>
                    <a:lnTo>
                      <a:pt x="3403" y="5305"/>
                    </a:lnTo>
                    <a:cubicBezTo>
                      <a:pt x="3903" y="5238"/>
                      <a:pt x="4270" y="4871"/>
                      <a:pt x="4337" y="4371"/>
                    </a:cubicBezTo>
                    <a:lnTo>
                      <a:pt x="4537" y="1902"/>
                    </a:lnTo>
                    <a:close/>
                    <a:moveTo>
                      <a:pt x="4537" y="1"/>
                    </a:moveTo>
                    <a:cubicBezTo>
                      <a:pt x="4437" y="1"/>
                      <a:pt x="4370" y="34"/>
                      <a:pt x="4370" y="101"/>
                    </a:cubicBezTo>
                    <a:lnTo>
                      <a:pt x="4003" y="4237"/>
                    </a:lnTo>
                    <a:cubicBezTo>
                      <a:pt x="3936" y="4571"/>
                      <a:pt x="3670" y="4871"/>
                      <a:pt x="3336" y="4904"/>
                    </a:cubicBezTo>
                    <a:lnTo>
                      <a:pt x="100" y="5271"/>
                    </a:lnTo>
                    <a:cubicBezTo>
                      <a:pt x="34" y="5338"/>
                      <a:pt x="0" y="5371"/>
                      <a:pt x="0" y="5438"/>
                    </a:cubicBezTo>
                    <a:cubicBezTo>
                      <a:pt x="0" y="5538"/>
                      <a:pt x="34" y="5638"/>
                      <a:pt x="100" y="5638"/>
                    </a:cubicBezTo>
                    <a:lnTo>
                      <a:pt x="3336" y="6005"/>
                    </a:lnTo>
                    <a:cubicBezTo>
                      <a:pt x="3703" y="6039"/>
                      <a:pt x="3936" y="6339"/>
                      <a:pt x="4003" y="6672"/>
                    </a:cubicBezTo>
                    <a:lnTo>
                      <a:pt x="4370" y="10809"/>
                    </a:lnTo>
                    <a:cubicBezTo>
                      <a:pt x="4403" y="10875"/>
                      <a:pt x="4437" y="10909"/>
                      <a:pt x="4537" y="10909"/>
                    </a:cubicBezTo>
                    <a:cubicBezTo>
                      <a:pt x="4604" y="10909"/>
                      <a:pt x="4704" y="10875"/>
                      <a:pt x="4704" y="10809"/>
                    </a:cubicBezTo>
                    <a:lnTo>
                      <a:pt x="5071" y="6672"/>
                    </a:lnTo>
                    <a:cubicBezTo>
                      <a:pt x="5104" y="6339"/>
                      <a:pt x="5404" y="6039"/>
                      <a:pt x="5738" y="6005"/>
                    </a:cubicBezTo>
                    <a:lnTo>
                      <a:pt x="8940" y="5638"/>
                    </a:lnTo>
                    <a:cubicBezTo>
                      <a:pt x="9040" y="5572"/>
                      <a:pt x="9073" y="5538"/>
                      <a:pt x="9073" y="5438"/>
                    </a:cubicBezTo>
                    <a:cubicBezTo>
                      <a:pt x="9073" y="5371"/>
                      <a:pt x="9040" y="5271"/>
                      <a:pt x="8940" y="5271"/>
                    </a:cubicBezTo>
                    <a:lnTo>
                      <a:pt x="5738" y="4904"/>
                    </a:lnTo>
                    <a:cubicBezTo>
                      <a:pt x="5371" y="4871"/>
                      <a:pt x="5104" y="4571"/>
                      <a:pt x="5071" y="4237"/>
                    </a:cubicBezTo>
                    <a:lnTo>
                      <a:pt x="4704" y="101"/>
                    </a:lnTo>
                    <a:cubicBezTo>
                      <a:pt x="4670" y="34"/>
                      <a:pt x="4604" y="1"/>
                      <a:pt x="4537" y="1"/>
                    </a:cubicBezTo>
                    <a:close/>
                  </a:path>
                </a:pathLst>
              </a:custGeom>
              <a:solidFill>
                <a:srgbClr val="8D6AC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7" name="Google Shape;1577;p41"/>
            <p:cNvSpPr/>
            <p:nvPr/>
          </p:nvSpPr>
          <p:spPr>
            <a:xfrm>
              <a:off x="5867280" y="1154148"/>
              <a:ext cx="379132" cy="555624"/>
            </a:xfrm>
            <a:custGeom>
              <a:avLst/>
              <a:gdLst/>
              <a:ahLst/>
              <a:cxnLst/>
              <a:rect l="l" t="t" r="r" b="b"/>
              <a:pathLst>
                <a:path w="3074" h="4505" extrusionOk="0">
                  <a:moveTo>
                    <a:pt x="2575" y="0"/>
                  </a:moveTo>
                  <a:cubicBezTo>
                    <a:pt x="2518" y="0"/>
                    <a:pt x="2460" y="11"/>
                    <a:pt x="2414" y="33"/>
                  </a:cubicBezTo>
                  <a:cubicBezTo>
                    <a:pt x="2407" y="35"/>
                    <a:pt x="2400" y="38"/>
                    <a:pt x="2395" y="42"/>
                  </a:cubicBezTo>
                  <a:lnTo>
                    <a:pt x="1916" y="319"/>
                  </a:lnTo>
                  <a:lnTo>
                    <a:pt x="179" y="1323"/>
                  </a:lnTo>
                  <a:cubicBezTo>
                    <a:pt x="81" y="1380"/>
                    <a:pt x="1" y="1517"/>
                    <a:pt x="1" y="1631"/>
                  </a:cubicBezTo>
                  <a:lnTo>
                    <a:pt x="1" y="4070"/>
                  </a:lnTo>
                  <a:cubicBezTo>
                    <a:pt x="1" y="4124"/>
                    <a:pt x="20" y="4184"/>
                    <a:pt x="49" y="4238"/>
                  </a:cubicBezTo>
                  <a:cubicBezTo>
                    <a:pt x="80" y="4297"/>
                    <a:pt x="125" y="4348"/>
                    <a:pt x="176" y="4379"/>
                  </a:cubicBezTo>
                  <a:lnTo>
                    <a:pt x="321" y="4462"/>
                  </a:lnTo>
                  <a:cubicBezTo>
                    <a:pt x="333" y="4469"/>
                    <a:pt x="344" y="4475"/>
                    <a:pt x="358" y="4479"/>
                  </a:cubicBezTo>
                  <a:cubicBezTo>
                    <a:pt x="363" y="4480"/>
                    <a:pt x="369" y="4481"/>
                    <a:pt x="372" y="4485"/>
                  </a:cubicBezTo>
                  <a:cubicBezTo>
                    <a:pt x="380" y="4487"/>
                    <a:pt x="390" y="4490"/>
                    <a:pt x="398" y="4492"/>
                  </a:cubicBezTo>
                  <a:cubicBezTo>
                    <a:pt x="406" y="4494"/>
                    <a:pt x="413" y="4495"/>
                    <a:pt x="419" y="4496"/>
                  </a:cubicBezTo>
                  <a:cubicBezTo>
                    <a:pt x="428" y="4497"/>
                    <a:pt x="434" y="4499"/>
                    <a:pt x="443" y="4500"/>
                  </a:cubicBezTo>
                  <a:cubicBezTo>
                    <a:pt x="450" y="4501"/>
                    <a:pt x="459" y="4501"/>
                    <a:pt x="469" y="4502"/>
                  </a:cubicBezTo>
                  <a:cubicBezTo>
                    <a:pt x="475" y="4502"/>
                    <a:pt x="481" y="4505"/>
                    <a:pt x="487" y="4505"/>
                  </a:cubicBezTo>
                  <a:lnTo>
                    <a:pt x="517" y="4505"/>
                  </a:lnTo>
                  <a:cubicBezTo>
                    <a:pt x="522" y="4505"/>
                    <a:pt x="527" y="4505"/>
                    <a:pt x="530" y="4502"/>
                  </a:cubicBezTo>
                  <a:cubicBezTo>
                    <a:pt x="541" y="4501"/>
                    <a:pt x="553" y="4500"/>
                    <a:pt x="564" y="4499"/>
                  </a:cubicBezTo>
                  <a:cubicBezTo>
                    <a:pt x="566" y="4499"/>
                    <a:pt x="569" y="4497"/>
                    <a:pt x="571" y="4497"/>
                  </a:cubicBezTo>
                  <a:cubicBezTo>
                    <a:pt x="583" y="4495"/>
                    <a:pt x="596" y="4494"/>
                    <a:pt x="607" y="4490"/>
                  </a:cubicBezTo>
                  <a:cubicBezTo>
                    <a:pt x="608" y="4490"/>
                    <a:pt x="609" y="4489"/>
                    <a:pt x="611" y="4489"/>
                  </a:cubicBezTo>
                  <a:cubicBezTo>
                    <a:pt x="635" y="4481"/>
                    <a:pt x="657" y="4473"/>
                    <a:pt x="677" y="4462"/>
                  </a:cubicBezTo>
                  <a:lnTo>
                    <a:pt x="1321" y="4089"/>
                  </a:lnTo>
                  <a:lnTo>
                    <a:pt x="1390" y="4207"/>
                  </a:lnTo>
                  <a:cubicBezTo>
                    <a:pt x="1394" y="4216"/>
                    <a:pt x="1400" y="4220"/>
                    <a:pt x="1408" y="4223"/>
                  </a:cubicBezTo>
                  <a:lnTo>
                    <a:pt x="1776" y="4436"/>
                  </a:lnTo>
                  <a:lnTo>
                    <a:pt x="1774" y="4434"/>
                  </a:lnTo>
                  <a:lnTo>
                    <a:pt x="1774" y="4434"/>
                  </a:lnTo>
                  <a:cubicBezTo>
                    <a:pt x="1781" y="4439"/>
                    <a:pt x="1788" y="4441"/>
                    <a:pt x="1796" y="4441"/>
                  </a:cubicBezTo>
                  <a:cubicBezTo>
                    <a:pt x="1811" y="4441"/>
                    <a:pt x="1824" y="4433"/>
                    <a:pt x="1831" y="4416"/>
                  </a:cubicBezTo>
                  <a:lnTo>
                    <a:pt x="2100" y="3641"/>
                  </a:lnTo>
                  <a:lnTo>
                    <a:pt x="2895" y="3179"/>
                  </a:lnTo>
                  <a:cubicBezTo>
                    <a:pt x="2992" y="3122"/>
                    <a:pt x="3073" y="2986"/>
                    <a:pt x="3073" y="2872"/>
                  </a:cubicBezTo>
                  <a:lnTo>
                    <a:pt x="3073" y="432"/>
                  </a:lnTo>
                  <a:cubicBezTo>
                    <a:pt x="3073" y="393"/>
                    <a:pt x="3063" y="350"/>
                    <a:pt x="3045" y="309"/>
                  </a:cubicBezTo>
                  <a:cubicBezTo>
                    <a:pt x="3045" y="307"/>
                    <a:pt x="3044" y="306"/>
                    <a:pt x="3044" y="306"/>
                  </a:cubicBezTo>
                  <a:cubicBezTo>
                    <a:pt x="3042" y="299"/>
                    <a:pt x="3037" y="292"/>
                    <a:pt x="3033" y="285"/>
                  </a:cubicBezTo>
                  <a:cubicBezTo>
                    <a:pt x="3029" y="278"/>
                    <a:pt x="3027" y="271"/>
                    <a:pt x="3023" y="264"/>
                  </a:cubicBezTo>
                  <a:cubicBezTo>
                    <a:pt x="3021" y="259"/>
                    <a:pt x="3016" y="254"/>
                    <a:pt x="3013" y="248"/>
                  </a:cubicBezTo>
                  <a:lnTo>
                    <a:pt x="2997" y="224"/>
                  </a:lnTo>
                  <a:cubicBezTo>
                    <a:pt x="2995" y="220"/>
                    <a:pt x="2991" y="217"/>
                    <a:pt x="2989" y="213"/>
                  </a:cubicBezTo>
                  <a:lnTo>
                    <a:pt x="2969" y="188"/>
                  </a:lnTo>
                  <a:cubicBezTo>
                    <a:pt x="2966" y="184"/>
                    <a:pt x="2963" y="182"/>
                    <a:pt x="2959" y="178"/>
                  </a:cubicBezTo>
                  <a:cubicBezTo>
                    <a:pt x="2952" y="170"/>
                    <a:pt x="2945" y="163"/>
                    <a:pt x="2937" y="157"/>
                  </a:cubicBezTo>
                  <a:cubicBezTo>
                    <a:pt x="2934" y="155"/>
                    <a:pt x="2931" y="151"/>
                    <a:pt x="2928" y="149"/>
                  </a:cubicBezTo>
                  <a:cubicBezTo>
                    <a:pt x="2918" y="141"/>
                    <a:pt x="2910" y="136"/>
                    <a:pt x="2900" y="129"/>
                  </a:cubicBezTo>
                  <a:cubicBezTo>
                    <a:pt x="2899" y="128"/>
                    <a:pt x="2896" y="127"/>
                    <a:pt x="2895" y="125"/>
                  </a:cubicBezTo>
                  <a:lnTo>
                    <a:pt x="2749" y="42"/>
                  </a:lnTo>
                  <a:cubicBezTo>
                    <a:pt x="2701" y="14"/>
                    <a:pt x="2638" y="0"/>
                    <a:pt x="2575"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1"/>
            <p:cNvSpPr/>
            <p:nvPr/>
          </p:nvSpPr>
          <p:spPr>
            <a:xfrm>
              <a:off x="5056106" y="1202742"/>
              <a:ext cx="3699433" cy="3107055"/>
            </a:xfrm>
            <a:custGeom>
              <a:avLst/>
              <a:gdLst/>
              <a:ahLst/>
              <a:cxnLst/>
              <a:rect l="l" t="t" r="r" b="b"/>
              <a:pathLst>
                <a:path w="29995" h="25192" extrusionOk="0">
                  <a:moveTo>
                    <a:pt x="16343" y="5542"/>
                  </a:moveTo>
                  <a:cubicBezTo>
                    <a:pt x="16346" y="5544"/>
                    <a:pt x="16349" y="5546"/>
                    <a:pt x="16352" y="5547"/>
                  </a:cubicBezTo>
                  <a:cubicBezTo>
                    <a:pt x="16349" y="5546"/>
                    <a:pt x="16346" y="5544"/>
                    <a:pt x="16343" y="5542"/>
                  </a:cubicBezTo>
                  <a:close/>
                  <a:moveTo>
                    <a:pt x="20275" y="4976"/>
                  </a:moveTo>
                  <a:cubicBezTo>
                    <a:pt x="20274" y="5142"/>
                    <a:pt x="20274" y="5330"/>
                    <a:pt x="20277" y="5564"/>
                  </a:cubicBezTo>
                  <a:cubicBezTo>
                    <a:pt x="20247" y="5563"/>
                    <a:pt x="20215" y="5563"/>
                    <a:pt x="20184" y="5563"/>
                  </a:cubicBezTo>
                  <a:cubicBezTo>
                    <a:pt x="19947" y="5559"/>
                    <a:pt x="19691" y="5559"/>
                    <a:pt x="19469" y="5472"/>
                  </a:cubicBezTo>
                  <a:cubicBezTo>
                    <a:pt x="19362" y="5418"/>
                    <a:pt x="19270" y="5345"/>
                    <a:pt x="19203" y="5250"/>
                  </a:cubicBezTo>
                  <a:cubicBezTo>
                    <a:pt x="19273" y="5231"/>
                    <a:pt x="19351" y="5211"/>
                    <a:pt x="19441" y="5190"/>
                  </a:cubicBezTo>
                  <a:cubicBezTo>
                    <a:pt x="19444" y="5189"/>
                    <a:pt x="19446" y="5189"/>
                    <a:pt x="19450" y="5188"/>
                  </a:cubicBezTo>
                  <a:cubicBezTo>
                    <a:pt x="19462" y="5200"/>
                    <a:pt x="19471" y="5208"/>
                    <a:pt x="19471" y="5208"/>
                  </a:cubicBezTo>
                  <a:lnTo>
                    <a:pt x="20275" y="4976"/>
                  </a:lnTo>
                  <a:close/>
                  <a:moveTo>
                    <a:pt x="21187" y="0"/>
                  </a:moveTo>
                  <a:cubicBezTo>
                    <a:pt x="21166" y="0"/>
                    <a:pt x="21148" y="2"/>
                    <a:pt x="21133" y="4"/>
                  </a:cubicBezTo>
                  <a:cubicBezTo>
                    <a:pt x="21003" y="24"/>
                    <a:pt x="20891" y="127"/>
                    <a:pt x="20861" y="253"/>
                  </a:cubicBezTo>
                  <a:cubicBezTo>
                    <a:pt x="20769" y="189"/>
                    <a:pt x="20662" y="143"/>
                    <a:pt x="20552" y="143"/>
                  </a:cubicBezTo>
                  <a:cubicBezTo>
                    <a:pt x="20542" y="143"/>
                    <a:pt x="20531" y="144"/>
                    <a:pt x="20521" y="144"/>
                  </a:cubicBezTo>
                  <a:cubicBezTo>
                    <a:pt x="20400" y="153"/>
                    <a:pt x="20280" y="230"/>
                    <a:pt x="20242" y="345"/>
                  </a:cubicBezTo>
                  <a:cubicBezTo>
                    <a:pt x="20205" y="457"/>
                    <a:pt x="20250" y="578"/>
                    <a:pt x="20297" y="688"/>
                  </a:cubicBezTo>
                  <a:cubicBezTo>
                    <a:pt x="20268" y="670"/>
                    <a:pt x="20235" y="661"/>
                    <a:pt x="20201" y="661"/>
                  </a:cubicBezTo>
                  <a:cubicBezTo>
                    <a:pt x="20165" y="661"/>
                    <a:pt x="20129" y="672"/>
                    <a:pt x="20099" y="693"/>
                  </a:cubicBezTo>
                  <a:cubicBezTo>
                    <a:pt x="20042" y="733"/>
                    <a:pt x="20013" y="810"/>
                    <a:pt x="20029" y="879"/>
                  </a:cubicBezTo>
                  <a:cubicBezTo>
                    <a:pt x="20039" y="923"/>
                    <a:pt x="20068" y="964"/>
                    <a:pt x="20066" y="1010"/>
                  </a:cubicBezTo>
                  <a:cubicBezTo>
                    <a:pt x="20065" y="1052"/>
                    <a:pt x="20037" y="1089"/>
                    <a:pt x="20000" y="1104"/>
                  </a:cubicBezTo>
                  <a:cubicBezTo>
                    <a:pt x="19989" y="1109"/>
                    <a:pt x="19976" y="1111"/>
                    <a:pt x="19963" y="1111"/>
                  </a:cubicBezTo>
                  <a:cubicBezTo>
                    <a:pt x="19936" y="1111"/>
                    <a:pt x="19908" y="1101"/>
                    <a:pt x="19888" y="1081"/>
                  </a:cubicBezTo>
                  <a:lnTo>
                    <a:pt x="19888" y="1081"/>
                  </a:lnTo>
                  <a:cubicBezTo>
                    <a:pt x="19876" y="1155"/>
                    <a:pt x="19905" y="1233"/>
                    <a:pt x="19960" y="1282"/>
                  </a:cubicBezTo>
                  <a:cubicBezTo>
                    <a:pt x="20000" y="1317"/>
                    <a:pt x="20054" y="1337"/>
                    <a:pt x="20108" y="1337"/>
                  </a:cubicBezTo>
                  <a:cubicBezTo>
                    <a:pt x="20128" y="1337"/>
                    <a:pt x="20149" y="1334"/>
                    <a:pt x="20169" y="1328"/>
                  </a:cubicBezTo>
                  <a:lnTo>
                    <a:pt x="20169" y="1328"/>
                  </a:lnTo>
                  <a:cubicBezTo>
                    <a:pt x="20162" y="1391"/>
                    <a:pt x="20193" y="1459"/>
                    <a:pt x="20248" y="1491"/>
                  </a:cubicBezTo>
                  <a:cubicBezTo>
                    <a:pt x="20273" y="1507"/>
                    <a:pt x="20306" y="1514"/>
                    <a:pt x="20337" y="1514"/>
                  </a:cubicBezTo>
                  <a:cubicBezTo>
                    <a:pt x="20357" y="1514"/>
                    <a:pt x="20375" y="1511"/>
                    <a:pt x="20392" y="1506"/>
                  </a:cubicBezTo>
                  <a:lnTo>
                    <a:pt x="20436" y="1535"/>
                  </a:lnTo>
                  <a:cubicBezTo>
                    <a:pt x="20438" y="1565"/>
                    <a:pt x="20442" y="1597"/>
                    <a:pt x="20444" y="1628"/>
                  </a:cubicBezTo>
                  <a:cubicBezTo>
                    <a:pt x="20400" y="1823"/>
                    <a:pt x="20381" y="2136"/>
                    <a:pt x="20510" y="2620"/>
                  </a:cubicBezTo>
                  <a:cubicBezTo>
                    <a:pt x="20589" y="2919"/>
                    <a:pt x="20726" y="3047"/>
                    <a:pt x="20935" y="3104"/>
                  </a:cubicBezTo>
                  <a:cubicBezTo>
                    <a:pt x="20993" y="3119"/>
                    <a:pt x="21059" y="3124"/>
                    <a:pt x="21117" y="3124"/>
                  </a:cubicBezTo>
                  <a:cubicBezTo>
                    <a:pt x="21205" y="3124"/>
                    <a:pt x="21276" y="3114"/>
                    <a:pt x="21276" y="3114"/>
                  </a:cubicBezTo>
                  <a:lnTo>
                    <a:pt x="21299" y="3227"/>
                  </a:lnTo>
                  <a:cubicBezTo>
                    <a:pt x="21088" y="3263"/>
                    <a:pt x="20866" y="3323"/>
                    <a:pt x="20648" y="3422"/>
                  </a:cubicBezTo>
                  <a:lnTo>
                    <a:pt x="20647" y="3423"/>
                  </a:lnTo>
                  <a:cubicBezTo>
                    <a:pt x="20632" y="3427"/>
                    <a:pt x="20617" y="3431"/>
                    <a:pt x="20601" y="3436"/>
                  </a:cubicBezTo>
                  <a:cubicBezTo>
                    <a:pt x="19953" y="3632"/>
                    <a:pt x="19250" y="3959"/>
                    <a:pt x="19250" y="3959"/>
                  </a:cubicBezTo>
                  <a:cubicBezTo>
                    <a:pt x="19250" y="3959"/>
                    <a:pt x="19242" y="3976"/>
                    <a:pt x="19233" y="4007"/>
                  </a:cubicBezTo>
                  <a:cubicBezTo>
                    <a:pt x="19110" y="4054"/>
                    <a:pt x="19004" y="4092"/>
                    <a:pt x="18928" y="4120"/>
                  </a:cubicBezTo>
                  <a:cubicBezTo>
                    <a:pt x="18860" y="3521"/>
                    <a:pt x="18577" y="2881"/>
                    <a:pt x="18174" y="2329"/>
                  </a:cubicBezTo>
                  <a:cubicBezTo>
                    <a:pt x="17791" y="1805"/>
                    <a:pt x="17300" y="1360"/>
                    <a:pt x="16779" y="1102"/>
                  </a:cubicBezTo>
                  <a:lnTo>
                    <a:pt x="16778" y="1102"/>
                  </a:lnTo>
                  <a:cubicBezTo>
                    <a:pt x="16745" y="1085"/>
                    <a:pt x="16710" y="1070"/>
                    <a:pt x="16676" y="1055"/>
                  </a:cubicBezTo>
                  <a:cubicBezTo>
                    <a:pt x="16673" y="1054"/>
                    <a:pt x="16672" y="1053"/>
                    <a:pt x="16670" y="1053"/>
                  </a:cubicBezTo>
                  <a:cubicBezTo>
                    <a:pt x="16641" y="1039"/>
                    <a:pt x="16612" y="1027"/>
                    <a:pt x="16583" y="1017"/>
                  </a:cubicBezTo>
                  <a:cubicBezTo>
                    <a:pt x="16343" y="921"/>
                    <a:pt x="16118" y="875"/>
                    <a:pt x="15915" y="875"/>
                  </a:cubicBezTo>
                  <a:cubicBezTo>
                    <a:pt x="15694" y="875"/>
                    <a:pt x="15498" y="930"/>
                    <a:pt x="15338" y="1034"/>
                  </a:cubicBezTo>
                  <a:lnTo>
                    <a:pt x="14887" y="1359"/>
                  </a:lnTo>
                  <a:cubicBezTo>
                    <a:pt x="14830" y="1400"/>
                    <a:pt x="14778" y="1447"/>
                    <a:pt x="14731" y="1501"/>
                  </a:cubicBezTo>
                  <a:lnTo>
                    <a:pt x="14352" y="1027"/>
                  </a:lnTo>
                  <a:lnTo>
                    <a:pt x="14695" y="1544"/>
                  </a:lnTo>
                  <a:cubicBezTo>
                    <a:pt x="14583" y="1691"/>
                    <a:pt x="14504" y="1876"/>
                    <a:pt x="14467" y="2098"/>
                  </a:cubicBezTo>
                  <a:cubicBezTo>
                    <a:pt x="14439" y="2263"/>
                    <a:pt x="14434" y="2446"/>
                    <a:pt x="14455" y="2648"/>
                  </a:cubicBezTo>
                  <a:cubicBezTo>
                    <a:pt x="14566" y="3724"/>
                    <a:pt x="15378" y="4934"/>
                    <a:pt x="16341" y="5541"/>
                  </a:cubicBezTo>
                  <a:lnTo>
                    <a:pt x="16341" y="5541"/>
                  </a:lnTo>
                  <a:cubicBezTo>
                    <a:pt x="16350" y="5547"/>
                    <a:pt x="16360" y="5552"/>
                    <a:pt x="16369" y="5558"/>
                  </a:cubicBezTo>
                  <a:lnTo>
                    <a:pt x="16420" y="5589"/>
                  </a:lnTo>
                  <a:cubicBezTo>
                    <a:pt x="16435" y="5599"/>
                    <a:pt x="16451" y="5606"/>
                    <a:pt x="16465" y="5616"/>
                  </a:cubicBezTo>
                  <a:cubicBezTo>
                    <a:pt x="16482" y="5626"/>
                    <a:pt x="16501" y="5636"/>
                    <a:pt x="16518" y="5644"/>
                  </a:cubicBezTo>
                  <a:cubicBezTo>
                    <a:pt x="16534" y="5653"/>
                    <a:pt x="16549" y="5660"/>
                    <a:pt x="16565" y="5669"/>
                  </a:cubicBezTo>
                  <a:cubicBezTo>
                    <a:pt x="16581" y="5678"/>
                    <a:pt x="16599" y="5687"/>
                    <a:pt x="16617" y="5696"/>
                  </a:cubicBezTo>
                  <a:cubicBezTo>
                    <a:pt x="16633" y="5704"/>
                    <a:pt x="16650" y="5712"/>
                    <a:pt x="16666" y="5718"/>
                  </a:cubicBezTo>
                  <a:cubicBezTo>
                    <a:pt x="16682" y="5727"/>
                    <a:pt x="16698" y="5734"/>
                    <a:pt x="16714" y="5741"/>
                  </a:cubicBezTo>
                  <a:cubicBezTo>
                    <a:pt x="16722" y="5745"/>
                    <a:pt x="16731" y="5748"/>
                    <a:pt x="16740" y="5752"/>
                  </a:cubicBezTo>
                  <a:cubicBezTo>
                    <a:pt x="16762" y="5760"/>
                    <a:pt x="16786" y="5771"/>
                    <a:pt x="16808" y="5780"/>
                  </a:cubicBezTo>
                  <a:cubicBezTo>
                    <a:pt x="16822" y="5786"/>
                    <a:pt x="16836" y="5791"/>
                    <a:pt x="16850" y="5796"/>
                  </a:cubicBezTo>
                  <a:cubicBezTo>
                    <a:pt x="16867" y="5803"/>
                    <a:pt x="16885" y="5810"/>
                    <a:pt x="16903" y="5816"/>
                  </a:cubicBezTo>
                  <a:cubicBezTo>
                    <a:pt x="16917" y="5822"/>
                    <a:pt x="16932" y="5826"/>
                    <a:pt x="16946" y="5831"/>
                  </a:cubicBezTo>
                  <a:cubicBezTo>
                    <a:pt x="16963" y="5836"/>
                    <a:pt x="16980" y="5842"/>
                    <a:pt x="16997" y="5847"/>
                  </a:cubicBezTo>
                  <a:cubicBezTo>
                    <a:pt x="17011" y="5850"/>
                    <a:pt x="17025" y="5854"/>
                    <a:pt x="17038" y="5858"/>
                  </a:cubicBezTo>
                  <a:cubicBezTo>
                    <a:pt x="17056" y="5864"/>
                    <a:pt x="17073" y="5868"/>
                    <a:pt x="17090" y="5871"/>
                  </a:cubicBezTo>
                  <a:cubicBezTo>
                    <a:pt x="17104" y="5874"/>
                    <a:pt x="17116" y="5878"/>
                    <a:pt x="17129" y="5881"/>
                  </a:cubicBezTo>
                  <a:cubicBezTo>
                    <a:pt x="17151" y="5886"/>
                    <a:pt x="17172" y="5890"/>
                    <a:pt x="17193" y="5894"/>
                  </a:cubicBezTo>
                  <a:cubicBezTo>
                    <a:pt x="17206" y="5896"/>
                    <a:pt x="17220" y="5900"/>
                    <a:pt x="17232" y="5901"/>
                  </a:cubicBezTo>
                  <a:cubicBezTo>
                    <a:pt x="17256" y="5905"/>
                    <a:pt x="17278" y="5907"/>
                    <a:pt x="17299" y="5910"/>
                  </a:cubicBezTo>
                  <a:cubicBezTo>
                    <a:pt x="17310" y="5911"/>
                    <a:pt x="17322" y="5912"/>
                    <a:pt x="17333" y="5912"/>
                  </a:cubicBezTo>
                  <a:cubicBezTo>
                    <a:pt x="17350" y="5913"/>
                    <a:pt x="17366" y="5915"/>
                    <a:pt x="17383" y="5916"/>
                  </a:cubicBezTo>
                  <a:cubicBezTo>
                    <a:pt x="17395" y="5918"/>
                    <a:pt x="17406" y="5918"/>
                    <a:pt x="17419" y="5918"/>
                  </a:cubicBezTo>
                  <a:cubicBezTo>
                    <a:pt x="17434" y="5918"/>
                    <a:pt x="17451" y="5919"/>
                    <a:pt x="17464" y="5919"/>
                  </a:cubicBezTo>
                  <a:lnTo>
                    <a:pt x="17499" y="5919"/>
                  </a:lnTo>
                  <a:cubicBezTo>
                    <a:pt x="17515" y="5919"/>
                    <a:pt x="17531" y="5918"/>
                    <a:pt x="17547" y="5916"/>
                  </a:cubicBezTo>
                  <a:cubicBezTo>
                    <a:pt x="17557" y="5915"/>
                    <a:pt x="17568" y="5915"/>
                    <a:pt x="17578" y="5913"/>
                  </a:cubicBezTo>
                  <a:cubicBezTo>
                    <a:pt x="17599" y="5912"/>
                    <a:pt x="17620" y="5910"/>
                    <a:pt x="17639" y="5906"/>
                  </a:cubicBezTo>
                  <a:cubicBezTo>
                    <a:pt x="17647" y="5905"/>
                    <a:pt x="17654" y="5905"/>
                    <a:pt x="17661" y="5903"/>
                  </a:cubicBezTo>
                  <a:cubicBezTo>
                    <a:pt x="17684" y="5900"/>
                    <a:pt x="17705" y="5895"/>
                    <a:pt x="17726" y="5891"/>
                  </a:cubicBezTo>
                  <a:cubicBezTo>
                    <a:pt x="17734" y="5889"/>
                    <a:pt x="17743" y="5887"/>
                    <a:pt x="17752" y="5885"/>
                  </a:cubicBezTo>
                  <a:cubicBezTo>
                    <a:pt x="17766" y="5881"/>
                    <a:pt x="17783" y="5876"/>
                    <a:pt x="17797" y="5873"/>
                  </a:cubicBezTo>
                  <a:cubicBezTo>
                    <a:pt x="17806" y="5870"/>
                    <a:pt x="17816" y="5868"/>
                    <a:pt x="17824" y="5864"/>
                  </a:cubicBezTo>
                  <a:cubicBezTo>
                    <a:pt x="17839" y="5859"/>
                    <a:pt x="17853" y="5854"/>
                    <a:pt x="17865" y="5849"/>
                  </a:cubicBezTo>
                  <a:cubicBezTo>
                    <a:pt x="17875" y="5845"/>
                    <a:pt x="17884" y="5843"/>
                    <a:pt x="17892" y="5838"/>
                  </a:cubicBezTo>
                  <a:cubicBezTo>
                    <a:pt x="17906" y="5833"/>
                    <a:pt x="17919" y="5827"/>
                    <a:pt x="17933" y="5820"/>
                  </a:cubicBezTo>
                  <a:cubicBezTo>
                    <a:pt x="17940" y="5816"/>
                    <a:pt x="17949" y="5813"/>
                    <a:pt x="17956" y="5810"/>
                  </a:cubicBezTo>
                  <a:cubicBezTo>
                    <a:pt x="17974" y="5800"/>
                    <a:pt x="17992" y="5791"/>
                    <a:pt x="18009" y="5780"/>
                  </a:cubicBezTo>
                  <a:cubicBezTo>
                    <a:pt x="18029" y="5796"/>
                    <a:pt x="18048" y="5813"/>
                    <a:pt x="18067" y="5828"/>
                  </a:cubicBezTo>
                  <a:cubicBezTo>
                    <a:pt x="18203" y="5932"/>
                    <a:pt x="18343" y="6030"/>
                    <a:pt x="18496" y="6107"/>
                  </a:cubicBezTo>
                  <a:cubicBezTo>
                    <a:pt x="18582" y="6152"/>
                    <a:pt x="18671" y="6192"/>
                    <a:pt x="18762" y="6222"/>
                  </a:cubicBezTo>
                  <a:cubicBezTo>
                    <a:pt x="19148" y="6352"/>
                    <a:pt x="19748" y="6490"/>
                    <a:pt x="20296" y="6592"/>
                  </a:cubicBezTo>
                  <a:cubicBezTo>
                    <a:pt x="20300" y="7093"/>
                    <a:pt x="20294" y="7478"/>
                    <a:pt x="20282" y="7777"/>
                  </a:cubicBezTo>
                  <a:cubicBezTo>
                    <a:pt x="20301" y="7799"/>
                    <a:pt x="20323" y="7821"/>
                    <a:pt x="20346" y="7844"/>
                  </a:cubicBezTo>
                  <a:cubicBezTo>
                    <a:pt x="20307" y="8275"/>
                    <a:pt x="20231" y="9155"/>
                    <a:pt x="20172" y="9979"/>
                  </a:cubicBezTo>
                  <a:cubicBezTo>
                    <a:pt x="18835" y="9665"/>
                    <a:pt x="17430" y="9478"/>
                    <a:pt x="16011" y="9418"/>
                  </a:cubicBezTo>
                  <a:cubicBezTo>
                    <a:pt x="15924" y="9202"/>
                    <a:pt x="15798" y="8990"/>
                    <a:pt x="15631" y="8787"/>
                  </a:cubicBezTo>
                  <a:cubicBezTo>
                    <a:pt x="15668" y="8646"/>
                    <a:pt x="15686" y="8505"/>
                    <a:pt x="15686" y="8364"/>
                  </a:cubicBezTo>
                  <a:lnTo>
                    <a:pt x="15686" y="7715"/>
                  </a:lnTo>
                  <a:lnTo>
                    <a:pt x="15686" y="7253"/>
                  </a:lnTo>
                  <a:cubicBezTo>
                    <a:pt x="15686" y="6875"/>
                    <a:pt x="15554" y="6496"/>
                    <a:pt x="15295" y="6141"/>
                  </a:cubicBezTo>
                  <a:cubicBezTo>
                    <a:pt x="15243" y="6070"/>
                    <a:pt x="15188" y="6001"/>
                    <a:pt x="15126" y="5933"/>
                  </a:cubicBezTo>
                  <a:cubicBezTo>
                    <a:pt x="15083" y="5886"/>
                    <a:pt x="15037" y="5838"/>
                    <a:pt x="14990" y="5793"/>
                  </a:cubicBezTo>
                  <a:cubicBezTo>
                    <a:pt x="14863" y="5670"/>
                    <a:pt x="14720" y="5551"/>
                    <a:pt x="14558" y="5440"/>
                  </a:cubicBezTo>
                  <a:cubicBezTo>
                    <a:pt x="14452" y="5364"/>
                    <a:pt x="14336" y="5292"/>
                    <a:pt x="14213" y="5220"/>
                  </a:cubicBezTo>
                  <a:cubicBezTo>
                    <a:pt x="13661" y="4904"/>
                    <a:pt x="13012" y="4677"/>
                    <a:pt x="12320" y="4539"/>
                  </a:cubicBezTo>
                  <a:cubicBezTo>
                    <a:pt x="12166" y="4508"/>
                    <a:pt x="12010" y="4482"/>
                    <a:pt x="11853" y="4460"/>
                  </a:cubicBezTo>
                  <a:cubicBezTo>
                    <a:pt x="11460" y="4405"/>
                    <a:pt x="11057" y="4377"/>
                    <a:pt x="10655" y="4377"/>
                  </a:cubicBezTo>
                  <a:cubicBezTo>
                    <a:pt x="10253" y="4377"/>
                    <a:pt x="9850" y="4405"/>
                    <a:pt x="9457" y="4460"/>
                  </a:cubicBezTo>
                  <a:cubicBezTo>
                    <a:pt x="8592" y="4581"/>
                    <a:pt x="7773" y="4834"/>
                    <a:pt x="7097" y="5220"/>
                  </a:cubicBezTo>
                  <a:cubicBezTo>
                    <a:pt x="6523" y="5549"/>
                    <a:pt x="6115" y="5939"/>
                    <a:pt x="5876" y="6352"/>
                  </a:cubicBezTo>
                  <a:cubicBezTo>
                    <a:pt x="5853" y="6392"/>
                    <a:pt x="5830" y="6434"/>
                    <a:pt x="5810" y="6477"/>
                  </a:cubicBezTo>
                  <a:cubicBezTo>
                    <a:pt x="5770" y="6560"/>
                    <a:pt x="5735" y="6645"/>
                    <a:pt x="5707" y="6730"/>
                  </a:cubicBezTo>
                  <a:cubicBezTo>
                    <a:pt x="5666" y="6857"/>
                    <a:pt x="5640" y="6986"/>
                    <a:pt x="5629" y="7115"/>
                  </a:cubicBezTo>
                  <a:cubicBezTo>
                    <a:pt x="5625" y="7161"/>
                    <a:pt x="5624" y="7208"/>
                    <a:pt x="5624" y="7253"/>
                  </a:cubicBezTo>
                  <a:lnTo>
                    <a:pt x="5624" y="7711"/>
                  </a:lnTo>
                  <a:lnTo>
                    <a:pt x="5624" y="7715"/>
                  </a:lnTo>
                  <a:lnTo>
                    <a:pt x="5624" y="8172"/>
                  </a:lnTo>
                  <a:lnTo>
                    <a:pt x="5624" y="8340"/>
                  </a:lnTo>
                  <a:lnTo>
                    <a:pt x="5624" y="8348"/>
                  </a:lnTo>
                  <a:cubicBezTo>
                    <a:pt x="5624" y="8400"/>
                    <a:pt x="5625" y="8451"/>
                    <a:pt x="5629" y="8501"/>
                  </a:cubicBezTo>
                  <a:cubicBezTo>
                    <a:pt x="5638" y="8596"/>
                    <a:pt x="5655" y="8692"/>
                    <a:pt x="5680" y="8787"/>
                  </a:cubicBezTo>
                  <a:cubicBezTo>
                    <a:pt x="5377" y="9155"/>
                    <a:pt x="5206" y="9549"/>
                    <a:pt x="5169" y="9947"/>
                  </a:cubicBezTo>
                  <a:cubicBezTo>
                    <a:pt x="5169" y="9949"/>
                    <a:pt x="5169" y="9950"/>
                    <a:pt x="5168" y="9951"/>
                  </a:cubicBezTo>
                  <a:cubicBezTo>
                    <a:pt x="5148" y="10058"/>
                    <a:pt x="5139" y="10166"/>
                    <a:pt x="5139" y="10273"/>
                  </a:cubicBezTo>
                  <a:lnTo>
                    <a:pt x="5139" y="11830"/>
                  </a:lnTo>
                  <a:cubicBezTo>
                    <a:pt x="1" y="14923"/>
                    <a:pt x="66" y="19834"/>
                    <a:pt x="5340" y="22878"/>
                  </a:cubicBezTo>
                  <a:cubicBezTo>
                    <a:pt x="8011" y="24420"/>
                    <a:pt x="11512" y="25191"/>
                    <a:pt x="15012" y="25191"/>
                  </a:cubicBezTo>
                  <a:cubicBezTo>
                    <a:pt x="18512" y="25191"/>
                    <a:pt x="22013" y="24420"/>
                    <a:pt x="24684" y="22878"/>
                  </a:cubicBezTo>
                  <a:cubicBezTo>
                    <a:pt x="29630" y="20020"/>
                    <a:pt x="29995" y="15524"/>
                    <a:pt x="25781" y="12425"/>
                  </a:cubicBezTo>
                  <a:cubicBezTo>
                    <a:pt x="25604" y="12201"/>
                    <a:pt x="25431" y="11980"/>
                    <a:pt x="25295" y="11796"/>
                  </a:cubicBezTo>
                  <a:cubicBezTo>
                    <a:pt x="24869" y="11226"/>
                    <a:pt x="24266" y="11012"/>
                    <a:pt x="24266" y="11012"/>
                  </a:cubicBezTo>
                  <a:lnTo>
                    <a:pt x="23992" y="8020"/>
                  </a:lnTo>
                  <a:cubicBezTo>
                    <a:pt x="23998" y="8015"/>
                    <a:pt x="24005" y="8008"/>
                    <a:pt x="24011" y="8003"/>
                  </a:cubicBezTo>
                  <a:cubicBezTo>
                    <a:pt x="24011" y="8003"/>
                    <a:pt x="23993" y="6833"/>
                    <a:pt x="23967" y="6292"/>
                  </a:cubicBezTo>
                  <a:cubicBezTo>
                    <a:pt x="23937" y="5631"/>
                    <a:pt x="23918" y="5124"/>
                    <a:pt x="23876" y="4644"/>
                  </a:cubicBezTo>
                  <a:cubicBezTo>
                    <a:pt x="24011" y="4283"/>
                    <a:pt x="23897" y="3690"/>
                    <a:pt x="23514" y="3491"/>
                  </a:cubicBezTo>
                  <a:cubicBezTo>
                    <a:pt x="23497" y="3480"/>
                    <a:pt x="23486" y="3478"/>
                    <a:pt x="23486" y="3478"/>
                  </a:cubicBezTo>
                  <a:cubicBezTo>
                    <a:pt x="23385" y="3447"/>
                    <a:pt x="22938" y="3274"/>
                    <a:pt x="22488" y="3207"/>
                  </a:cubicBezTo>
                  <a:lnTo>
                    <a:pt x="22427" y="2784"/>
                  </a:lnTo>
                  <a:cubicBezTo>
                    <a:pt x="22481" y="2671"/>
                    <a:pt x="22536" y="2567"/>
                    <a:pt x="22587" y="2468"/>
                  </a:cubicBezTo>
                  <a:cubicBezTo>
                    <a:pt x="22628" y="2460"/>
                    <a:pt x="22673" y="2441"/>
                    <a:pt x="22723" y="2405"/>
                  </a:cubicBezTo>
                  <a:cubicBezTo>
                    <a:pt x="22860" y="2305"/>
                    <a:pt x="22952" y="2066"/>
                    <a:pt x="22855" y="1849"/>
                  </a:cubicBezTo>
                  <a:cubicBezTo>
                    <a:pt x="22863" y="1822"/>
                    <a:pt x="22870" y="1793"/>
                    <a:pt x="22879" y="1765"/>
                  </a:cubicBezTo>
                  <a:cubicBezTo>
                    <a:pt x="22923" y="1592"/>
                    <a:pt x="22979" y="1200"/>
                    <a:pt x="22868" y="988"/>
                  </a:cubicBezTo>
                  <a:cubicBezTo>
                    <a:pt x="22795" y="849"/>
                    <a:pt x="22696" y="739"/>
                    <a:pt x="22545" y="739"/>
                  </a:cubicBezTo>
                  <a:cubicBezTo>
                    <a:pt x="22536" y="739"/>
                    <a:pt x="22527" y="740"/>
                    <a:pt x="22518" y="740"/>
                  </a:cubicBezTo>
                  <a:cubicBezTo>
                    <a:pt x="22541" y="521"/>
                    <a:pt x="22428" y="400"/>
                    <a:pt x="22331" y="316"/>
                  </a:cubicBezTo>
                  <a:cubicBezTo>
                    <a:pt x="22270" y="265"/>
                    <a:pt x="22190" y="238"/>
                    <a:pt x="22110" y="238"/>
                  </a:cubicBezTo>
                  <a:cubicBezTo>
                    <a:pt x="22062" y="238"/>
                    <a:pt x="22013" y="248"/>
                    <a:pt x="21970" y="268"/>
                  </a:cubicBezTo>
                  <a:cubicBezTo>
                    <a:pt x="21947" y="160"/>
                    <a:pt x="21858" y="69"/>
                    <a:pt x="21751" y="42"/>
                  </a:cubicBezTo>
                  <a:cubicBezTo>
                    <a:pt x="21730" y="37"/>
                    <a:pt x="21707" y="34"/>
                    <a:pt x="21685" y="34"/>
                  </a:cubicBezTo>
                  <a:cubicBezTo>
                    <a:pt x="21598" y="34"/>
                    <a:pt x="21509" y="74"/>
                    <a:pt x="21454" y="142"/>
                  </a:cubicBezTo>
                  <a:cubicBezTo>
                    <a:pt x="21381" y="25"/>
                    <a:pt x="21267" y="0"/>
                    <a:pt x="21187"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579;p41"/>
            <p:cNvGrpSpPr/>
            <p:nvPr/>
          </p:nvGrpSpPr>
          <p:grpSpPr>
            <a:xfrm>
              <a:off x="5056100" y="1146229"/>
              <a:ext cx="3699446" cy="3171485"/>
              <a:chOff x="1007550" y="546050"/>
              <a:chExt cx="5578175" cy="4753425"/>
            </a:xfrm>
          </p:grpSpPr>
          <p:sp>
            <p:nvSpPr>
              <p:cNvPr id="1580" name="Google Shape;1580;p41"/>
              <p:cNvSpPr/>
              <p:nvPr/>
            </p:nvSpPr>
            <p:spPr>
              <a:xfrm>
                <a:off x="1007550" y="2365250"/>
                <a:ext cx="5578175" cy="2934225"/>
              </a:xfrm>
              <a:custGeom>
                <a:avLst/>
                <a:gdLst/>
                <a:ahLst/>
                <a:cxnLst/>
                <a:rect l="l" t="t" r="r" b="b"/>
                <a:pathLst>
                  <a:path w="223127" h="117369" extrusionOk="0">
                    <a:moveTo>
                      <a:pt x="111551" y="1"/>
                    </a:moveTo>
                    <a:cubicBezTo>
                      <a:pt x="85537" y="1"/>
                      <a:pt x="59527" y="5730"/>
                      <a:pt x="39696" y="17188"/>
                    </a:cubicBezTo>
                    <a:cubicBezTo>
                      <a:pt x="1" y="40138"/>
                      <a:pt x="1" y="77231"/>
                      <a:pt x="39696" y="100181"/>
                    </a:cubicBezTo>
                    <a:cubicBezTo>
                      <a:pt x="59543" y="111639"/>
                      <a:pt x="85554" y="117368"/>
                      <a:pt x="111564" y="117368"/>
                    </a:cubicBezTo>
                    <a:cubicBezTo>
                      <a:pt x="137574" y="117368"/>
                      <a:pt x="163584" y="111639"/>
                      <a:pt x="183432" y="100181"/>
                    </a:cubicBezTo>
                    <a:cubicBezTo>
                      <a:pt x="223127" y="77231"/>
                      <a:pt x="223127" y="40138"/>
                      <a:pt x="183432" y="17188"/>
                    </a:cubicBezTo>
                    <a:cubicBezTo>
                      <a:pt x="163584" y="5730"/>
                      <a:pt x="137566" y="1"/>
                      <a:pt x="111551"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1"/>
              <p:cNvSpPr/>
              <p:nvPr/>
            </p:nvSpPr>
            <p:spPr>
              <a:xfrm>
                <a:off x="1395325" y="3776300"/>
                <a:ext cx="171000" cy="70925"/>
              </a:xfrm>
              <a:custGeom>
                <a:avLst/>
                <a:gdLst/>
                <a:ahLst/>
                <a:cxnLst/>
                <a:rect l="l" t="t" r="r" b="b"/>
                <a:pathLst>
                  <a:path w="6840" h="2837" extrusionOk="0">
                    <a:moveTo>
                      <a:pt x="3844" y="1"/>
                    </a:moveTo>
                    <a:cubicBezTo>
                      <a:pt x="3765" y="1"/>
                      <a:pt x="3685" y="3"/>
                      <a:pt x="3603" y="8"/>
                    </a:cubicBezTo>
                    <a:cubicBezTo>
                      <a:pt x="1802" y="74"/>
                      <a:pt x="134" y="975"/>
                      <a:pt x="68" y="1209"/>
                    </a:cubicBezTo>
                    <a:cubicBezTo>
                      <a:pt x="1" y="1409"/>
                      <a:pt x="1435" y="2643"/>
                      <a:pt x="3503" y="2810"/>
                    </a:cubicBezTo>
                    <a:cubicBezTo>
                      <a:pt x="3694" y="2828"/>
                      <a:pt x="3875" y="2837"/>
                      <a:pt x="4046" y="2837"/>
                    </a:cubicBezTo>
                    <a:cubicBezTo>
                      <a:pt x="5728" y="2837"/>
                      <a:pt x="6476" y="2012"/>
                      <a:pt x="6839" y="1709"/>
                    </a:cubicBezTo>
                    <a:cubicBezTo>
                      <a:pt x="6457" y="976"/>
                      <a:pt x="5497" y="1"/>
                      <a:pt x="384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1"/>
              <p:cNvSpPr/>
              <p:nvPr/>
            </p:nvSpPr>
            <p:spPr>
              <a:xfrm>
                <a:off x="1497900" y="3871900"/>
                <a:ext cx="157650" cy="87975"/>
              </a:xfrm>
              <a:custGeom>
                <a:avLst/>
                <a:gdLst/>
                <a:ahLst/>
                <a:cxnLst/>
                <a:rect l="l" t="t" r="r" b="b"/>
                <a:pathLst>
                  <a:path w="6306" h="3519" extrusionOk="0">
                    <a:moveTo>
                      <a:pt x="4406" y="1"/>
                    </a:moveTo>
                    <a:cubicBezTo>
                      <a:pt x="3855" y="1"/>
                      <a:pt x="3243" y="133"/>
                      <a:pt x="2603" y="487"/>
                    </a:cubicBezTo>
                    <a:cubicBezTo>
                      <a:pt x="1068" y="1387"/>
                      <a:pt x="1" y="2955"/>
                      <a:pt x="34" y="3155"/>
                    </a:cubicBezTo>
                    <a:cubicBezTo>
                      <a:pt x="54" y="3292"/>
                      <a:pt x="686" y="3519"/>
                      <a:pt x="1594" y="3519"/>
                    </a:cubicBezTo>
                    <a:cubicBezTo>
                      <a:pt x="2242" y="3519"/>
                      <a:pt x="3031" y="3403"/>
                      <a:pt x="3837" y="3055"/>
                    </a:cubicBezTo>
                    <a:cubicBezTo>
                      <a:pt x="5738" y="2288"/>
                      <a:pt x="6072" y="1020"/>
                      <a:pt x="6305" y="553"/>
                    </a:cubicBezTo>
                    <a:cubicBezTo>
                      <a:pt x="5871" y="277"/>
                      <a:pt x="5203" y="1"/>
                      <a:pt x="440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1"/>
              <p:cNvSpPr/>
              <p:nvPr/>
            </p:nvSpPr>
            <p:spPr>
              <a:xfrm>
                <a:off x="1630500" y="3697875"/>
                <a:ext cx="110100" cy="143675"/>
              </a:xfrm>
              <a:custGeom>
                <a:avLst/>
                <a:gdLst/>
                <a:ahLst/>
                <a:cxnLst/>
                <a:rect l="l" t="t" r="r" b="b"/>
                <a:pathLst>
                  <a:path w="4404" h="5747" extrusionOk="0">
                    <a:moveTo>
                      <a:pt x="445" y="1"/>
                    </a:moveTo>
                    <a:cubicBezTo>
                      <a:pt x="427" y="1"/>
                      <a:pt x="412" y="4"/>
                      <a:pt x="401" y="9"/>
                    </a:cubicBezTo>
                    <a:cubicBezTo>
                      <a:pt x="201" y="76"/>
                      <a:pt x="1" y="2177"/>
                      <a:pt x="901" y="3845"/>
                    </a:cubicBezTo>
                    <a:cubicBezTo>
                      <a:pt x="1869" y="5646"/>
                      <a:pt x="3370" y="5646"/>
                      <a:pt x="3870" y="5747"/>
                    </a:cubicBezTo>
                    <a:cubicBezTo>
                      <a:pt x="4204" y="5013"/>
                      <a:pt x="4404" y="3512"/>
                      <a:pt x="3270" y="2144"/>
                    </a:cubicBezTo>
                    <a:cubicBezTo>
                      <a:pt x="2228" y="819"/>
                      <a:pt x="769" y="1"/>
                      <a:pt x="44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1"/>
              <p:cNvSpPr/>
              <p:nvPr/>
            </p:nvSpPr>
            <p:spPr>
              <a:xfrm>
                <a:off x="1488725" y="3807300"/>
                <a:ext cx="533225" cy="291175"/>
              </a:xfrm>
              <a:custGeom>
                <a:avLst/>
                <a:gdLst/>
                <a:ahLst/>
                <a:cxnLst/>
                <a:rect l="l" t="t" r="r" b="b"/>
                <a:pathLst>
                  <a:path w="21329" h="11647" extrusionOk="0">
                    <a:moveTo>
                      <a:pt x="225" y="0"/>
                    </a:moveTo>
                    <a:cubicBezTo>
                      <a:pt x="161" y="0"/>
                      <a:pt x="98" y="1"/>
                      <a:pt x="34" y="2"/>
                    </a:cubicBezTo>
                    <a:cubicBezTo>
                      <a:pt x="1" y="2"/>
                      <a:pt x="1" y="135"/>
                      <a:pt x="34" y="135"/>
                    </a:cubicBezTo>
                    <a:cubicBezTo>
                      <a:pt x="2436" y="502"/>
                      <a:pt x="3603" y="869"/>
                      <a:pt x="5338" y="1470"/>
                    </a:cubicBezTo>
                    <a:cubicBezTo>
                      <a:pt x="6839" y="1937"/>
                      <a:pt x="8340" y="2470"/>
                      <a:pt x="9875" y="3204"/>
                    </a:cubicBezTo>
                    <a:cubicBezTo>
                      <a:pt x="12610" y="4538"/>
                      <a:pt x="14678" y="5873"/>
                      <a:pt x="16846" y="7674"/>
                    </a:cubicBezTo>
                    <a:cubicBezTo>
                      <a:pt x="18247" y="8842"/>
                      <a:pt x="19448" y="10209"/>
                      <a:pt x="20716" y="11543"/>
                    </a:cubicBezTo>
                    <a:cubicBezTo>
                      <a:pt x="20779" y="11615"/>
                      <a:pt x="20856" y="11646"/>
                      <a:pt x="20932" y="11646"/>
                    </a:cubicBezTo>
                    <a:cubicBezTo>
                      <a:pt x="21137" y="11646"/>
                      <a:pt x="21329" y="11420"/>
                      <a:pt x="21183" y="11177"/>
                    </a:cubicBezTo>
                    <a:cubicBezTo>
                      <a:pt x="20415" y="9776"/>
                      <a:pt x="19215" y="8608"/>
                      <a:pt x="18014" y="7541"/>
                    </a:cubicBezTo>
                    <a:cubicBezTo>
                      <a:pt x="16880" y="6540"/>
                      <a:pt x="15679" y="5673"/>
                      <a:pt x="14411" y="4872"/>
                    </a:cubicBezTo>
                    <a:cubicBezTo>
                      <a:pt x="11776" y="3271"/>
                      <a:pt x="8907" y="1937"/>
                      <a:pt x="5938" y="1036"/>
                    </a:cubicBezTo>
                    <a:cubicBezTo>
                      <a:pt x="4130" y="487"/>
                      <a:pt x="2164" y="0"/>
                      <a:pt x="225"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1"/>
              <p:cNvSpPr/>
              <p:nvPr/>
            </p:nvSpPr>
            <p:spPr>
              <a:xfrm>
                <a:off x="1685800" y="3770250"/>
                <a:ext cx="59750" cy="111425"/>
              </a:xfrm>
              <a:custGeom>
                <a:avLst/>
                <a:gdLst/>
                <a:ahLst/>
                <a:cxnLst/>
                <a:rect l="l" t="t" r="r" b="b"/>
                <a:pathLst>
                  <a:path w="2390" h="4457" extrusionOk="0">
                    <a:moveTo>
                      <a:pt x="32" y="1"/>
                    </a:moveTo>
                    <a:cubicBezTo>
                      <a:pt x="1" y="1"/>
                      <a:pt x="29" y="127"/>
                      <a:pt x="57" y="183"/>
                    </a:cubicBezTo>
                    <a:cubicBezTo>
                      <a:pt x="457" y="783"/>
                      <a:pt x="791" y="1350"/>
                      <a:pt x="1058" y="1984"/>
                    </a:cubicBezTo>
                    <a:cubicBezTo>
                      <a:pt x="1391" y="2651"/>
                      <a:pt x="1558" y="3352"/>
                      <a:pt x="1725" y="4086"/>
                    </a:cubicBezTo>
                    <a:cubicBezTo>
                      <a:pt x="1791" y="4253"/>
                      <a:pt x="1958" y="4453"/>
                      <a:pt x="2158" y="4453"/>
                    </a:cubicBezTo>
                    <a:cubicBezTo>
                      <a:pt x="2171" y="4455"/>
                      <a:pt x="2183" y="4456"/>
                      <a:pt x="2194" y="4456"/>
                    </a:cubicBezTo>
                    <a:cubicBezTo>
                      <a:pt x="2335" y="4456"/>
                      <a:pt x="2389" y="4273"/>
                      <a:pt x="2359" y="4119"/>
                    </a:cubicBezTo>
                    <a:cubicBezTo>
                      <a:pt x="2158" y="3319"/>
                      <a:pt x="1825" y="2585"/>
                      <a:pt x="1458" y="1851"/>
                    </a:cubicBezTo>
                    <a:cubicBezTo>
                      <a:pt x="1124" y="1184"/>
                      <a:pt x="657" y="483"/>
                      <a:pt x="57" y="16"/>
                    </a:cubicBezTo>
                    <a:cubicBezTo>
                      <a:pt x="46" y="5"/>
                      <a:pt x="38" y="1"/>
                      <a:pt x="32"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1"/>
              <p:cNvSpPr/>
              <p:nvPr/>
            </p:nvSpPr>
            <p:spPr>
              <a:xfrm>
                <a:off x="1575400" y="3870700"/>
                <a:ext cx="168550" cy="46300"/>
              </a:xfrm>
              <a:custGeom>
                <a:avLst/>
                <a:gdLst/>
                <a:ahLst/>
                <a:cxnLst/>
                <a:rect l="l" t="t" r="r" b="b"/>
                <a:pathLst>
                  <a:path w="6742" h="1852" extrusionOk="0">
                    <a:moveTo>
                      <a:pt x="5581" y="1"/>
                    </a:moveTo>
                    <a:cubicBezTo>
                      <a:pt x="4812" y="1"/>
                      <a:pt x="4046" y="142"/>
                      <a:pt x="3105" y="335"/>
                    </a:cubicBezTo>
                    <a:cubicBezTo>
                      <a:pt x="2572" y="468"/>
                      <a:pt x="2138" y="601"/>
                      <a:pt x="1638" y="802"/>
                    </a:cubicBezTo>
                    <a:cubicBezTo>
                      <a:pt x="1104" y="1002"/>
                      <a:pt x="270" y="1469"/>
                      <a:pt x="70" y="1736"/>
                    </a:cubicBezTo>
                    <a:cubicBezTo>
                      <a:pt x="70" y="1736"/>
                      <a:pt x="0" y="1851"/>
                      <a:pt x="16" y="1851"/>
                    </a:cubicBezTo>
                    <a:cubicBezTo>
                      <a:pt x="19" y="1851"/>
                      <a:pt x="25" y="1847"/>
                      <a:pt x="36" y="1836"/>
                    </a:cubicBezTo>
                    <a:cubicBezTo>
                      <a:pt x="470" y="1636"/>
                      <a:pt x="1171" y="1335"/>
                      <a:pt x="1704" y="1169"/>
                    </a:cubicBezTo>
                    <a:cubicBezTo>
                      <a:pt x="2305" y="968"/>
                      <a:pt x="2738" y="835"/>
                      <a:pt x="3272" y="768"/>
                    </a:cubicBezTo>
                    <a:cubicBezTo>
                      <a:pt x="4379" y="594"/>
                      <a:pt x="5180" y="495"/>
                      <a:pt x="6098" y="495"/>
                    </a:cubicBezTo>
                    <a:cubicBezTo>
                      <a:pt x="6232" y="495"/>
                      <a:pt x="6368" y="497"/>
                      <a:pt x="6508" y="501"/>
                    </a:cubicBezTo>
                    <a:cubicBezTo>
                      <a:pt x="6741" y="501"/>
                      <a:pt x="6708" y="68"/>
                      <a:pt x="6474" y="68"/>
                    </a:cubicBezTo>
                    <a:cubicBezTo>
                      <a:pt x="6170" y="22"/>
                      <a:pt x="5875" y="1"/>
                      <a:pt x="5581"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1"/>
              <p:cNvSpPr/>
              <p:nvPr/>
            </p:nvSpPr>
            <p:spPr>
              <a:xfrm>
                <a:off x="1637175" y="3932700"/>
                <a:ext cx="166800" cy="76575"/>
              </a:xfrm>
              <a:custGeom>
                <a:avLst/>
                <a:gdLst/>
                <a:ahLst/>
                <a:cxnLst/>
                <a:rect l="l" t="t" r="r" b="b"/>
                <a:pathLst>
                  <a:path w="6672" h="3063" extrusionOk="0">
                    <a:moveTo>
                      <a:pt x="4293" y="0"/>
                    </a:moveTo>
                    <a:cubicBezTo>
                      <a:pt x="3925" y="0"/>
                      <a:pt x="3526" y="57"/>
                      <a:pt x="3103" y="190"/>
                    </a:cubicBezTo>
                    <a:cubicBezTo>
                      <a:pt x="1401" y="757"/>
                      <a:pt x="0" y="2091"/>
                      <a:pt x="0" y="2291"/>
                    </a:cubicBezTo>
                    <a:cubicBezTo>
                      <a:pt x="0" y="2454"/>
                      <a:pt x="1156" y="3063"/>
                      <a:pt x="2688" y="3063"/>
                    </a:cubicBezTo>
                    <a:cubicBezTo>
                      <a:pt x="3033" y="3063"/>
                      <a:pt x="3396" y="3032"/>
                      <a:pt x="3770" y="2958"/>
                    </a:cubicBezTo>
                    <a:cubicBezTo>
                      <a:pt x="5771" y="2591"/>
                      <a:pt x="6405" y="1424"/>
                      <a:pt x="6672" y="990"/>
                    </a:cubicBezTo>
                    <a:cubicBezTo>
                      <a:pt x="6246" y="514"/>
                      <a:pt x="5406" y="0"/>
                      <a:pt x="429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1"/>
              <p:cNvSpPr/>
              <p:nvPr/>
            </p:nvSpPr>
            <p:spPr>
              <a:xfrm>
                <a:off x="1718900" y="3949925"/>
                <a:ext cx="173725" cy="21250"/>
              </a:xfrm>
              <a:custGeom>
                <a:avLst/>
                <a:gdLst/>
                <a:ahLst/>
                <a:cxnLst/>
                <a:rect l="l" t="t" r="r" b="b"/>
                <a:pathLst>
                  <a:path w="6949" h="850" extrusionOk="0">
                    <a:moveTo>
                      <a:pt x="3403" y="1"/>
                    </a:moveTo>
                    <a:cubicBezTo>
                      <a:pt x="2869" y="1"/>
                      <a:pt x="2402" y="68"/>
                      <a:pt x="1868" y="134"/>
                    </a:cubicBezTo>
                    <a:cubicBezTo>
                      <a:pt x="1335" y="234"/>
                      <a:pt x="401" y="501"/>
                      <a:pt x="134" y="668"/>
                    </a:cubicBezTo>
                    <a:cubicBezTo>
                      <a:pt x="134" y="668"/>
                      <a:pt x="0" y="802"/>
                      <a:pt x="34" y="802"/>
                    </a:cubicBezTo>
                    <a:cubicBezTo>
                      <a:pt x="534" y="668"/>
                      <a:pt x="1235" y="568"/>
                      <a:pt x="1802" y="501"/>
                    </a:cubicBezTo>
                    <a:cubicBezTo>
                      <a:pt x="2469" y="435"/>
                      <a:pt x="2869" y="435"/>
                      <a:pt x="3403" y="435"/>
                    </a:cubicBezTo>
                    <a:cubicBezTo>
                      <a:pt x="4704" y="468"/>
                      <a:pt x="5571" y="601"/>
                      <a:pt x="6605" y="835"/>
                    </a:cubicBezTo>
                    <a:cubicBezTo>
                      <a:pt x="6633" y="845"/>
                      <a:pt x="6658" y="850"/>
                      <a:pt x="6682" y="850"/>
                    </a:cubicBezTo>
                    <a:cubicBezTo>
                      <a:pt x="6889" y="850"/>
                      <a:pt x="6948" y="494"/>
                      <a:pt x="6739" y="435"/>
                    </a:cubicBezTo>
                    <a:cubicBezTo>
                      <a:pt x="5671" y="68"/>
                      <a:pt x="4737" y="1"/>
                      <a:pt x="3403"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1"/>
              <p:cNvSpPr/>
              <p:nvPr/>
            </p:nvSpPr>
            <p:spPr>
              <a:xfrm>
                <a:off x="1681375" y="3282775"/>
                <a:ext cx="93375" cy="186000"/>
              </a:xfrm>
              <a:custGeom>
                <a:avLst/>
                <a:gdLst/>
                <a:ahLst/>
                <a:cxnLst/>
                <a:rect l="l" t="t" r="r" b="b"/>
                <a:pathLst>
                  <a:path w="3735" h="7440" extrusionOk="0">
                    <a:moveTo>
                      <a:pt x="2410" y="1"/>
                    </a:moveTo>
                    <a:cubicBezTo>
                      <a:pt x="2407" y="1"/>
                      <a:pt x="2405" y="1"/>
                      <a:pt x="2402" y="1"/>
                    </a:cubicBezTo>
                    <a:cubicBezTo>
                      <a:pt x="2169" y="68"/>
                      <a:pt x="868" y="1669"/>
                      <a:pt x="467" y="3604"/>
                    </a:cubicBezTo>
                    <a:cubicBezTo>
                      <a:pt x="0" y="5505"/>
                      <a:pt x="968" y="6839"/>
                      <a:pt x="1668" y="7440"/>
                    </a:cubicBezTo>
                    <a:cubicBezTo>
                      <a:pt x="2069" y="7106"/>
                      <a:pt x="3303" y="6306"/>
                      <a:pt x="3536" y="4037"/>
                    </a:cubicBezTo>
                    <a:cubicBezTo>
                      <a:pt x="3735" y="1790"/>
                      <a:pt x="2688" y="1"/>
                      <a:pt x="241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1"/>
              <p:cNvSpPr/>
              <p:nvPr/>
            </p:nvSpPr>
            <p:spPr>
              <a:xfrm>
                <a:off x="1763925" y="3420300"/>
                <a:ext cx="125125" cy="156900"/>
              </a:xfrm>
              <a:custGeom>
                <a:avLst/>
                <a:gdLst/>
                <a:ahLst/>
                <a:cxnLst/>
                <a:rect l="l" t="t" r="r" b="b"/>
                <a:pathLst>
                  <a:path w="5005" h="6276" extrusionOk="0">
                    <a:moveTo>
                      <a:pt x="4576" y="1"/>
                    </a:moveTo>
                    <a:cubicBezTo>
                      <a:pt x="4268" y="1"/>
                      <a:pt x="2457" y="859"/>
                      <a:pt x="1235" y="2306"/>
                    </a:cubicBezTo>
                    <a:cubicBezTo>
                      <a:pt x="1" y="3807"/>
                      <a:pt x="201" y="5441"/>
                      <a:pt x="568" y="6275"/>
                    </a:cubicBezTo>
                    <a:cubicBezTo>
                      <a:pt x="1102" y="6142"/>
                      <a:pt x="2569" y="6008"/>
                      <a:pt x="3770" y="4107"/>
                    </a:cubicBezTo>
                    <a:cubicBezTo>
                      <a:pt x="5004" y="2172"/>
                      <a:pt x="4804" y="104"/>
                      <a:pt x="4604" y="4"/>
                    </a:cubicBezTo>
                    <a:cubicBezTo>
                      <a:pt x="4597" y="2"/>
                      <a:pt x="4587" y="1"/>
                      <a:pt x="457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1"/>
              <p:cNvSpPr/>
              <p:nvPr/>
            </p:nvSpPr>
            <p:spPr>
              <a:xfrm>
                <a:off x="1574625" y="3525350"/>
                <a:ext cx="148475" cy="125250"/>
              </a:xfrm>
              <a:custGeom>
                <a:avLst/>
                <a:gdLst/>
                <a:ahLst/>
                <a:cxnLst/>
                <a:rect l="l" t="t" r="r" b="b"/>
                <a:pathLst>
                  <a:path w="5939" h="5010" extrusionOk="0">
                    <a:moveTo>
                      <a:pt x="511" y="1"/>
                    </a:moveTo>
                    <a:cubicBezTo>
                      <a:pt x="300" y="1"/>
                      <a:pt x="164" y="27"/>
                      <a:pt x="134" y="72"/>
                    </a:cubicBezTo>
                    <a:cubicBezTo>
                      <a:pt x="1" y="239"/>
                      <a:pt x="634" y="2073"/>
                      <a:pt x="1902" y="3574"/>
                    </a:cubicBezTo>
                    <a:cubicBezTo>
                      <a:pt x="2815" y="4684"/>
                      <a:pt x="3946" y="5010"/>
                      <a:pt x="4838" y="5010"/>
                    </a:cubicBezTo>
                    <a:cubicBezTo>
                      <a:pt x="5152" y="5010"/>
                      <a:pt x="5437" y="4969"/>
                      <a:pt x="5671" y="4909"/>
                    </a:cubicBezTo>
                    <a:cubicBezTo>
                      <a:pt x="5638" y="4308"/>
                      <a:pt x="5938" y="2707"/>
                      <a:pt x="4170" y="1306"/>
                    </a:cubicBezTo>
                    <a:cubicBezTo>
                      <a:pt x="2900" y="321"/>
                      <a:pt x="1248" y="1"/>
                      <a:pt x="51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1"/>
              <p:cNvSpPr/>
              <p:nvPr/>
            </p:nvSpPr>
            <p:spPr>
              <a:xfrm>
                <a:off x="1713900" y="3383275"/>
                <a:ext cx="228575" cy="627350"/>
              </a:xfrm>
              <a:custGeom>
                <a:avLst/>
                <a:gdLst/>
                <a:ahLst/>
                <a:cxnLst/>
                <a:rect l="l" t="t" r="r" b="b"/>
                <a:pathLst>
                  <a:path w="9143" h="25094" extrusionOk="0">
                    <a:moveTo>
                      <a:pt x="501" y="1"/>
                    </a:moveTo>
                    <a:cubicBezTo>
                      <a:pt x="467" y="1"/>
                      <a:pt x="434" y="17"/>
                      <a:pt x="434" y="51"/>
                    </a:cubicBezTo>
                    <a:cubicBezTo>
                      <a:pt x="0" y="2152"/>
                      <a:pt x="200" y="4454"/>
                      <a:pt x="434" y="6622"/>
                    </a:cubicBezTo>
                    <a:cubicBezTo>
                      <a:pt x="834" y="9991"/>
                      <a:pt x="1702" y="13327"/>
                      <a:pt x="3002" y="16496"/>
                    </a:cubicBezTo>
                    <a:cubicBezTo>
                      <a:pt x="3603" y="17997"/>
                      <a:pt x="4303" y="19465"/>
                      <a:pt x="5204" y="20899"/>
                    </a:cubicBezTo>
                    <a:cubicBezTo>
                      <a:pt x="6071" y="22400"/>
                      <a:pt x="7105" y="23935"/>
                      <a:pt x="8473" y="25002"/>
                    </a:cubicBezTo>
                    <a:cubicBezTo>
                      <a:pt x="8561" y="25066"/>
                      <a:pt x="8650" y="25094"/>
                      <a:pt x="8730" y="25094"/>
                    </a:cubicBezTo>
                    <a:cubicBezTo>
                      <a:pt x="8980" y="25094"/>
                      <a:pt x="9143" y="24821"/>
                      <a:pt x="8940" y="24568"/>
                    </a:cubicBezTo>
                    <a:cubicBezTo>
                      <a:pt x="7773" y="22934"/>
                      <a:pt x="6538" y="21399"/>
                      <a:pt x="5538" y="19631"/>
                    </a:cubicBezTo>
                    <a:cubicBezTo>
                      <a:pt x="4037" y="16930"/>
                      <a:pt x="2936" y="14461"/>
                      <a:pt x="2035" y="11259"/>
                    </a:cubicBezTo>
                    <a:cubicBezTo>
                      <a:pt x="1501" y="9424"/>
                      <a:pt x="1235" y="7723"/>
                      <a:pt x="968" y="5988"/>
                    </a:cubicBezTo>
                    <a:cubicBezTo>
                      <a:pt x="734" y="4054"/>
                      <a:pt x="467" y="2719"/>
                      <a:pt x="567" y="51"/>
                    </a:cubicBezTo>
                    <a:cubicBezTo>
                      <a:pt x="567" y="17"/>
                      <a:pt x="534" y="1"/>
                      <a:pt x="501"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1"/>
              <p:cNvSpPr/>
              <p:nvPr/>
            </p:nvSpPr>
            <p:spPr>
              <a:xfrm>
                <a:off x="1647650" y="3590375"/>
                <a:ext cx="110475" cy="83000"/>
              </a:xfrm>
              <a:custGeom>
                <a:avLst/>
                <a:gdLst/>
                <a:ahLst/>
                <a:cxnLst/>
                <a:rect l="l" t="t" r="r" b="b"/>
                <a:pathLst>
                  <a:path w="4419" h="3320" extrusionOk="0">
                    <a:moveTo>
                      <a:pt x="55" y="1"/>
                    </a:moveTo>
                    <a:cubicBezTo>
                      <a:pt x="23" y="1"/>
                      <a:pt x="1" y="11"/>
                      <a:pt x="15" y="39"/>
                    </a:cubicBezTo>
                    <a:cubicBezTo>
                      <a:pt x="415" y="773"/>
                      <a:pt x="1083" y="1374"/>
                      <a:pt x="1750" y="1874"/>
                    </a:cubicBezTo>
                    <a:cubicBezTo>
                      <a:pt x="2484" y="2408"/>
                      <a:pt x="3184" y="2941"/>
                      <a:pt x="4018" y="3308"/>
                    </a:cubicBezTo>
                    <a:cubicBezTo>
                      <a:pt x="4051" y="3315"/>
                      <a:pt x="4086" y="3319"/>
                      <a:pt x="4120" y="3319"/>
                    </a:cubicBezTo>
                    <a:cubicBezTo>
                      <a:pt x="4257" y="3319"/>
                      <a:pt x="4385" y="3255"/>
                      <a:pt x="4385" y="3042"/>
                    </a:cubicBezTo>
                    <a:cubicBezTo>
                      <a:pt x="4418" y="2841"/>
                      <a:pt x="4251" y="2641"/>
                      <a:pt x="4051" y="2541"/>
                    </a:cubicBezTo>
                    <a:cubicBezTo>
                      <a:pt x="3317" y="2308"/>
                      <a:pt x="2584" y="1941"/>
                      <a:pt x="1916" y="1474"/>
                    </a:cubicBezTo>
                    <a:cubicBezTo>
                      <a:pt x="1316" y="1007"/>
                      <a:pt x="749" y="606"/>
                      <a:pt x="182" y="39"/>
                    </a:cubicBezTo>
                    <a:cubicBezTo>
                      <a:pt x="163" y="20"/>
                      <a:pt x="99" y="1"/>
                      <a:pt x="55"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1"/>
              <p:cNvSpPr/>
              <p:nvPr/>
            </p:nvSpPr>
            <p:spPr>
              <a:xfrm>
                <a:off x="1747250" y="3497375"/>
                <a:ext cx="80075" cy="172775"/>
              </a:xfrm>
              <a:custGeom>
                <a:avLst/>
                <a:gdLst/>
                <a:ahLst/>
                <a:cxnLst/>
                <a:rect l="l" t="t" r="r" b="b"/>
                <a:pathLst>
                  <a:path w="3203" h="6911" extrusionOk="0">
                    <a:moveTo>
                      <a:pt x="3182" y="0"/>
                    </a:moveTo>
                    <a:cubicBezTo>
                      <a:pt x="3142" y="0"/>
                      <a:pt x="3061" y="57"/>
                      <a:pt x="3036" y="57"/>
                    </a:cubicBezTo>
                    <a:cubicBezTo>
                      <a:pt x="2703" y="257"/>
                      <a:pt x="2069" y="1057"/>
                      <a:pt x="1735" y="1591"/>
                    </a:cubicBezTo>
                    <a:cubicBezTo>
                      <a:pt x="1402" y="2091"/>
                      <a:pt x="1201" y="2525"/>
                      <a:pt x="935" y="3092"/>
                    </a:cubicBezTo>
                    <a:cubicBezTo>
                      <a:pt x="368" y="4426"/>
                      <a:pt x="34" y="5427"/>
                      <a:pt x="1" y="6695"/>
                    </a:cubicBezTo>
                    <a:cubicBezTo>
                      <a:pt x="1" y="6815"/>
                      <a:pt x="157" y="6911"/>
                      <a:pt x="303" y="6911"/>
                    </a:cubicBezTo>
                    <a:cubicBezTo>
                      <a:pt x="401" y="6911"/>
                      <a:pt x="494" y="6868"/>
                      <a:pt x="534" y="6762"/>
                    </a:cubicBezTo>
                    <a:cubicBezTo>
                      <a:pt x="701" y="5561"/>
                      <a:pt x="935" y="4627"/>
                      <a:pt x="1402" y="3292"/>
                    </a:cubicBezTo>
                    <a:cubicBezTo>
                      <a:pt x="1602" y="2725"/>
                      <a:pt x="1835" y="2292"/>
                      <a:pt x="2135" y="1691"/>
                    </a:cubicBezTo>
                    <a:cubicBezTo>
                      <a:pt x="2436" y="1191"/>
                      <a:pt x="2869" y="457"/>
                      <a:pt x="3203" y="23"/>
                    </a:cubicBezTo>
                    <a:cubicBezTo>
                      <a:pt x="3203" y="7"/>
                      <a:pt x="3195" y="0"/>
                      <a:pt x="3182"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1"/>
              <p:cNvSpPr/>
              <p:nvPr/>
            </p:nvSpPr>
            <p:spPr>
              <a:xfrm>
                <a:off x="1799800" y="3577975"/>
                <a:ext cx="115100" cy="174350"/>
              </a:xfrm>
              <a:custGeom>
                <a:avLst/>
                <a:gdLst/>
                <a:ahLst/>
                <a:cxnLst/>
                <a:rect l="l" t="t" r="r" b="b"/>
                <a:pathLst>
                  <a:path w="4604" h="6974" extrusionOk="0">
                    <a:moveTo>
                      <a:pt x="3758" y="1"/>
                    </a:moveTo>
                    <a:cubicBezTo>
                      <a:pt x="3459" y="1"/>
                      <a:pt x="1823" y="1226"/>
                      <a:pt x="934" y="2970"/>
                    </a:cubicBezTo>
                    <a:cubicBezTo>
                      <a:pt x="0" y="4672"/>
                      <a:pt x="567" y="6206"/>
                      <a:pt x="1101" y="6973"/>
                    </a:cubicBezTo>
                    <a:cubicBezTo>
                      <a:pt x="1601" y="6706"/>
                      <a:pt x="2969" y="6306"/>
                      <a:pt x="3803" y="4171"/>
                    </a:cubicBezTo>
                    <a:cubicBezTo>
                      <a:pt x="4603" y="2036"/>
                      <a:pt x="4003" y="35"/>
                      <a:pt x="3769" y="2"/>
                    </a:cubicBezTo>
                    <a:cubicBezTo>
                      <a:pt x="3766" y="1"/>
                      <a:pt x="3762" y="1"/>
                      <a:pt x="375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1809800" y="3664500"/>
                <a:ext cx="46900" cy="183625"/>
              </a:xfrm>
              <a:custGeom>
                <a:avLst/>
                <a:gdLst/>
                <a:ahLst/>
                <a:cxnLst/>
                <a:rect l="l" t="t" r="r" b="b"/>
                <a:pathLst>
                  <a:path w="1876" h="7345" extrusionOk="0">
                    <a:moveTo>
                      <a:pt x="1867" y="0"/>
                    </a:moveTo>
                    <a:cubicBezTo>
                      <a:pt x="1842" y="0"/>
                      <a:pt x="1735" y="43"/>
                      <a:pt x="1735" y="43"/>
                    </a:cubicBezTo>
                    <a:cubicBezTo>
                      <a:pt x="1501" y="343"/>
                      <a:pt x="1034" y="1244"/>
                      <a:pt x="834" y="1844"/>
                    </a:cubicBezTo>
                    <a:cubicBezTo>
                      <a:pt x="601" y="2412"/>
                      <a:pt x="467" y="2845"/>
                      <a:pt x="367" y="3479"/>
                    </a:cubicBezTo>
                    <a:cubicBezTo>
                      <a:pt x="100" y="4913"/>
                      <a:pt x="0" y="5981"/>
                      <a:pt x="201" y="7182"/>
                    </a:cubicBezTo>
                    <a:cubicBezTo>
                      <a:pt x="218" y="7285"/>
                      <a:pt x="361" y="7344"/>
                      <a:pt x="490" y="7344"/>
                    </a:cubicBezTo>
                    <a:cubicBezTo>
                      <a:pt x="610" y="7344"/>
                      <a:pt x="717" y="7294"/>
                      <a:pt x="701" y="7182"/>
                    </a:cubicBezTo>
                    <a:cubicBezTo>
                      <a:pt x="601" y="5914"/>
                      <a:pt x="601" y="5013"/>
                      <a:pt x="834" y="3579"/>
                    </a:cubicBezTo>
                    <a:cubicBezTo>
                      <a:pt x="901" y="3012"/>
                      <a:pt x="1001" y="2545"/>
                      <a:pt x="1201" y="1844"/>
                    </a:cubicBezTo>
                    <a:cubicBezTo>
                      <a:pt x="1368" y="1311"/>
                      <a:pt x="1668" y="510"/>
                      <a:pt x="1868" y="10"/>
                    </a:cubicBezTo>
                    <a:cubicBezTo>
                      <a:pt x="1875" y="3"/>
                      <a:pt x="1874" y="0"/>
                      <a:pt x="1867"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p:nvPr/>
            </p:nvSpPr>
            <p:spPr>
              <a:xfrm>
                <a:off x="5891875" y="3939375"/>
                <a:ext cx="147625" cy="97225"/>
              </a:xfrm>
              <a:custGeom>
                <a:avLst/>
                <a:gdLst/>
                <a:ahLst/>
                <a:cxnLst/>
                <a:rect l="l" t="t" r="r" b="b"/>
                <a:pathLst>
                  <a:path w="5905" h="3889" extrusionOk="0">
                    <a:moveTo>
                      <a:pt x="5140" y="0"/>
                    </a:moveTo>
                    <a:cubicBezTo>
                      <a:pt x="4422" y="0"/>
                      <a:pt x="3184" y="167"/>
                      <a:pt x="2069" y="690"/>
                    </a:cubicBezTo>
                    <a:cubicBezTo>
                      <a:pt x="434" y="1424"/>
                      <a:pt x="1" y="2858"/>
                      <a:pt x="1" y="3692"/>
                    </a:cubicBezTo>
                    <a:cubicBezTo>
                      <a:pt x="240" y="3756"/>
                      <a:pt x="648" y="3889"/>
                      <a:pt x="1196" y="3889"/>
                    </a:cubicBezTo>
                    <a:cubicBezTo>
                      <a:pt x="1791" y="3889"/>
                      <a:pt x="2550" y="3732"/>
                      <a:pt x="3436" y="3158"/>
                    </a:cubicBezTo>
                    <a:cubicBezTo>
                      <a:pt x="5238" y="2057"/>
                      <a:pt x="5905" y="256"/>
                      <a:pt x="5738" y="89"/>
                    </a:cubicBezTo>
                    <a:cubicBezTo>
                      <a:pt x="5696" y="36"/>
                      <a:pt x="5474" y="0"/>
                      <a:pt x="514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1"/>
              <p:cNvSpPr/>
              <p:nvPr/>
            </p:nvSpPr>
            <p:spPr>
              <a:xfrm>
                <a:off x="5844350" y="4089025"/>
                <a:ext cx="170150" cy="71575"/>
              </a:xfrm>
              <a:custGeom>
                <a:avLst/>
                <a:gdLst/>
                <a:ahLst/>
                <a:cxnLst/>
                <a:rect l="l" t="t" r="r" b="b"/>
                <a:pathLst>
                  <a:path w="6806" h="2863" extrusionOk="0">
                    <a:moveTo>
                      <a:pt x="3000" y="1"/>
                    </a:moveTo>
                    <a:cubicBezTo>
                      <a:pt x="1375" y="1"/>
                      <a:pt x="414" y="976"/>
                      <a:pt x="0" y="1709"/>
                    </a:cubicBezTo>
                    <a:cubicBezTo>
                      <a:pt x="369" y="2016"/>
                      <a:pt x="1163" y="2862"/>
                      <a:pt x="2879" y="2862"/>
                    </a:cubicBezTo>
                    <a:cubicBezTo>
                      <a:pt x="3024" y="2862"/>
                      <a:pt x="3177" y="2856"/>
                      <a:pt x="3336" y="2843"/>
                    </a:cubicBezTo>
                    <a:cubicBezTo>
                      <a:pt x="5438" y="2676"/>
                      <a:pt x="6805" y="1375"/>
                      <a:pt x="6772" y="1175"/>
                    </a:cubicBezTo>
                    <a:cubicBezTo>
                      <a:pt x="6672" y="942"/>
                      <a:pt x="5004" y="74"/>
                      <a:pt x="3236" y="8"/>
                    </a:cubicBezTo>
                    <a:cubicBezTo>
                      <a:pt x="3156" y="3"/>
                      <a:pt x="3077" y="1"/>
                      <a:pt x="300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1"/>
              <p:cNvSpPr/>
              <p:nvPr/>
            </p:nvSpPr>
            <p:spPr>
              <a:xfrm>
                <a:off x="5721750" y="3959900"/>
                <a:ext cx="83400" cy="166850"/>
              </a:xfrm>
              <a:custGeom>
                <a:avLst/>
                <a:gdLst/>
                <a:ahLst/>
                <a:cxnLst/>
                <a:rect l="l" t="t" r="r" b="b"/>
                <a:pathLst>
                  <a:path w="3336" h="6674" extrusionOk="0">
                    <a:moveTo>
                      <a:pt x="1981" y="0"/>
                    </a:moveTo>
                    <a:cubicBezTo>
                      <a:pt x="1976" y="0"/>
                      <a:pt x="1972" y="1"/>
                      <a:pt x="1969" y="2"/>
                    </a:cubicBezTo>
                    <a:cubicBezTo>
                      <a:pt x="1735" y="2"/>
                      <a:pt x="735" y="1437"/>
                      <a:pt x="368" y="3205"/>
                    </a:cubicBezTo>
                    <a:cubicBezTo>
                      <a:pt x="1" y="4906"/>
                      <a:pt x="835" y="6173"/>
                      <a:pt x="1502" y="6674"/>
                    </a:cubicBezTo>
                    <a:cubicBezTo>
                      <a:pt x="1869" y="6340"/>
                      <a:pt x="3236" y="5673"/>
                      <a:pt x="3303" y="3605"/>
                    </a:cubicBezTo>
                    <a:cubicBezTo>
                      <a:pt x="3336" y="1770"/>
                      <a:pt x="2211" y="0"/>
                      <a:pt x="198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1"/>
              <p:cNvSpPr/>
              <p:nvPr/>
            </p:nvSpPr>
            <p:spPr>
              <a:xfrm>
                <a:off x="5615025" y="3985800"/>
                <a:ext cx="341100" cy="501125"/>
              </a:xfrm>
              <a:custGeom>
                <a:avLst/>
                <a:gdLst/>
                <a:ahLst/>
                <a:cxnLst/>
                <a:rect l="l" t="t" r="r" b="b"/>
                <a:pathLst>
                  <a:path w="13644" h="20045" extrusionOk="0">
                    <a:moveTo>
                      <a:pt x="13543" y="0"/>
                    </a:moveTo>
                    <a:cubicBezTo>
                      <a:pt x="11775" y="868"/>
                      <a:pt x="10207" y="2302"/>
                      <a:pt x="8806" y="3670"/>
                    </a:cubicBezTo>
                    <a:cubicBezTo>
                      <a:pt x="6605" y="5838"/>
                      <a:pt x="4670" y="8340"/>
                      <a:pt x="3102" y="11008"/>
                    </a:cubicBezTo>
                    <a:cubicBezTo>
                      <a:pt x="2302" y="12309"/>
                      <a:pt x="1668" y="13643"/>
                      <a:pt x="1134" y="15044"/>
                    </a:cubicBezTo>
                    <a:cubicBezTo>
                      <a:pt x="567" y="16512"/>
                      <a:pt x="67" y="18080"/>
                      <a:pt x="0" y="19714"/>
                    </a:cubicBezTo>
                    <a:cubicBezTo>
                      <a:pt x="0" y="19922"/>
                      <a:pt x="161" y="20045"/>
                      <a:pt x="318" y="20045"/>
                    </a:cubicBezTo>
                    <a:cubicBezTo>
                      <a:pt x="439" y="20045"/>
                      <a:pt x="557" y="19973"/>
                      <a:pt x="600" y="19814"/>
                    </a:cubicBezTo>
                    <a:cubicBezTo>
                      <a:pt x="1134" y="18047"/>
                      <a:pt x="1534" y="16312"/>
                      <a:pt x="2268" y="14577"/>
                    </a:cubicBezTo>
                    <a:cubicBezTo>
                      <a:pt x="3336" y="11976"/>
                      <a:pt x="4537" y="9841"/>
                      <a:pt x="6338" y="7372"/>
                    </a:cubicBezTo>
                    <a:cubicBezTo>
                      <a:pt x="7372" y="6005"/>
                      <a:pt x="8473" y="4837"/>
                      <a:pt x="9540" y="3703"/>
                    </a:cubicBezTo>
                    <a:cubicBezTo>
                      <a:pt x="10841" y="2402"/>
                      <a:pt x="11675" y="1535"/>
                      <a:pt x="13643" y="67"/>
                    </a:cubicBezTo>
                    <a:cubicBezTo>
                      <a:pt x="13643" y="67"/>
                      <a:pt x="13610" y="0"/>
                      <a:pt x="13543"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1"/>
              <p:cNvSpPr/>
              <p:nvPr/>
            </p:nvSpPr>
            <p:spPr>
              <a:xfrm>
                <a:off x="5752600" y="4044475"/>
                <a:ext cx="21725" cy="124425"/>
              </a:xfrm>
              <a:custGeom>
                <a:avLst/>
                <a:gdLst/>
                <a:ahLst/>
                <a:cxnLst/>
                <a:rect l="l" t="t" r="r" b="b"/>
                <a:pathLst>
                  <a:path w="869" h="4977" extrusionOk="0">
                    <a:moveTo>
                      <a:pt x="423" y="0"/>
                    </a:moveTo>
                    <a:cubicBezTo>
                      <a:pt x="416" y="0"/>
                      <a:pt x="409" y="7"/>
                      <a:pt x="401" y="22"/>
                    </a:cubicBezTo>
                    <a:cubicBezTo>
                      <a:pt x="101" y="722"/>
                      <a:pt x="1" y="1556"/>
                      <a:pt x="1" y="2323"/>
                    </a:cubicBezTo>
                    <a:cubicBezTo>
                      <a:pt x="1" y="3157"/>
                      <a:pt x="101" y="3958"/>
                      <a:pt x="268" y="4725"/>
                    </a:cubicBezTo>
                    <a:cubicBezTo>
                      <a:pt x="268" y="4862"/>
                      <a:pt x="402" y="4976"/>
                      <a:pt x="561" y="4976"/>
                    </a:cubicBezTo>
                    <a:cubicBezTo>
                      <a:pt x="596" y="4976"/>
                      <a:pt x="632" y="4971"/>
                      <a:pt x="668" y="4959"/>
                    </a:cubicBezTo>
                    <a:cubicBezTo>
                      <a:pt x="835" y="4825"/>
                      <a:pt x="868" y="4558"/>
                      <a:pt x="835" y="4391"/>
                    </a:cubicBezTo>
                    <a:cubicBezTo>
                      <a:pt x="601" y="3691"/>
                      <a:pt x="435" y="2990"/>
                      <a:pt x="435" y="2223"/>
                    </a:cubicBezTo>
                    <a:cubicBezTo>
                      <a:pt x="401" y="1523"/>
                      <a:pt x="401" y="856"/>
                      <a:pt x="468" y="155"/>
                    </a:cubicBezTo>
                    <a:cubicBezTo>
                      <a:pt x="468" y="78"/>
                      <a:pt x="448" y="0"/>
                      <a:pt x="423"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1"/>
              <p:cNvSpPr/>
              <p:nvPr/>
            </p:nvSpPr>
            <p:spPr>
              <a:xfrm>
                <a:off x="5760825" y="4116875"/>
                <a:ext cx="170275" cy="50900"/>
              </a:xfrm>
              <a:custGeom>
                <a:avLst/>
                <a:gdLst/>
                <a:ahLst/>
                <a:cxnLst/>
                <a:rect l="l" t="t" r="r" b="b"/>
                <a:pathLst>
                  <a:path w="6811" h="2036" extrusionOk="0">
                    <a:moveTo>
                      <a:pt x="5629" y="1"/>
                    </a:moveTo>
                    <a:cubicBezTo>
                      <a:pt x="5332" y="1"/>
                      <a:pt x="5033" y="19"/>
                      <a:pt x="4809" y="61"/>
                    </a:cubicBezTo>
                    <a:cubicBezTo>
                      <a:pt x="4242" y="128"/>
                      <a:pt x="3808" y="161"/>
                      <a:pt x="3275" y="328"/>
                    </a:cubicBezTo>
                    <a:cubicBezTo>
                      <a:pt x="1974" y="662"/>
                      <a:pt x="1073" y="962"/>
                      <a:pt x="139" y="1629"/>
                    </a:cubicBezTo>
                    <a:cubicBezTo>
                      <a:pt x="0" y="1740"/>
                      <a:pt x="92" y="2036"/>
                      <a:pt x="243" y="2036"/>
                    </a:cubicBezTo>
                    <a:cubicBezTo>
                      <a:pt x="273" y="2036"/>
                      <a:pt x="306" y="2024"/>
                      <a:pt x="339" y="1996"/>
                    </a:cubicBezTo>
                    <a:cubicBezTo>
                      <a:pt x="1306" y="1462"/>
                      <a:pt x="2140" y="1095"/>
                      <a:pt x="3341" y="695"/>
                    </a:cubicBezTo>
                    <a:cubicBezTo>
                      <a:pt x="3875" y="561"/>
                      <a:pt x="4275" y="428"/>
                      <a:pt x="4942" y="328"/>
                    </a:cubicBezTo>
                    <a:cubicBezTo>
                      <a:pt x="5476" y="261"/>
                      <a:pt x="6243" y="161"/>
                      <a:pt x="6744" y="161"/>
                    </a:cubicBezTo>
                    <a:cubicBezTo>
                      <a:pt x="6810" y="161"/>
                      <a:pt x="6677" y="94"/>
                      <a:pt x="6644" y="94"/>
                    </a:cubicBezTo>
                    <a:cubicBezTo>
                      <a:pt x="6450" y="36"/>
                      <a:pt x="6042" y="1"/>
                      <a:pt x="5629"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1"/>
              <p:cNvSpPr/>
              <p:nvPr/>
            </p:nvSpPr>
            <p:spPr>
              <a:xfrm>
                <a:off x="5745950" y="4203600"/>
                <a:ext cx="164300" cy="76400"/>
              </a:xfrm>
              <a:custGeom>
                <a:avLst/>
                <a:gdLst/>
                <a:ahLst/>
                <a:cxnLst/>
                <a:rect l="l" t="t" r="r" b="b"/>
                <a:pathLst>
                  <a:path w="6572" h="3056" extrusionOk="0">
                    <a:moveTo>
                      <a:pt x="3932" y="1"/>
                    </a:moveTo>
                    <a:cubicBezTo>
                      <a:pt x="3554" y="1"/>
                      <a:pt x="3160" y="28"/>
                      <a:pt x="2769" y="95"/>
                    </a:cubicBezTo>
                    <a:cubicBezTo>
                      <a:pt x="1034" y="428"/>
                      <a:pt x="234" y="1629"/>
                      <a:pt x="0" y="2463"/>
                    </a:cubicBezTo>
                    <a:cubicBezTo>
                      <a:pt x="316" y="2609"/>
                      <a:pt x="968" y="3055"/>
                      <a:pt x="2072" y="3055"/>
                    </a:cubicBezTo>
                    <a:cubicBezTo>
                      <a:pt x="2484" y="3055"/>
                      <a:pt x="2959" y="2993"/>
                      <a:pt x="3503" y="2830"/>
                    </a:cubicBezTo>
                    <a:cubicBezTo>
                      <a:pt x="5504" y="2263"/>
                      <a:pt x="6572" y="695"/>
                      <a:pt x="6505" y="495"/>
                    </a:cubicBezTo>
                    <a:cubicBezTo>
                      <a:pt x="6401" y="339"/>
                      <a:pt x="5265" y="1"/>
                      <a:pt x="393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1"/>
              <p:cNvSpPr/>
              <p:nvPr/>
            </p:nvSpPr>
            <p:spPr>
              <a:xfrm>
                <a:off x="5669725" y="4235875"/>
                <a:ext cx="156300" cy="80900"/>
              </a:xfrm>
              <a:custGeom>
                <a:avLst/>
                <a:gdLst/>
                <a:ahLst/>
                <a:cxnLst/>
                <a:rect l="l" t="t" r="r" b="b"/>
                <a:pathLst>
                  <a:path w="6252" h="3236" extrusionOk="0">
                    <a:moveTo>
                      <a:pt x="6000" y="1"/>
                    </a:moveTo>
                    <a:cubicBezTo>
                      <a:pt x="5614" y="1"/>
                      <a:pt x="4777" y="184"/>
                      <a:pt x="4283" y="338"/>
                    </a:cubicBezTo>
                    <a:cubicBezTo>
                      <a:pt x="3783" y="505"/>
                      <a:pt x="3383" y="672"/>
                      <a:pt x="2882" y="905"/>
                    </a:cubicBezTo>
                    <a:cubicBezTo>
                      <a:pt x="1715" y="1506"/>
                      <a:pt x="881" y="2006"/>
                      <a:pt x="114" y="2840"/>
                    </a:cubicBezTo>
                    <a:cubicBezTo>
                      <a:pt x="0" y="2953"/>
                      <a:pt x="176" y="3236"/>
                      <a:pt x="313" y="3236"/>
                    </a:cubicBezTo>
                    <a:cubicBezTo>
                      <a:pt x="338" y="3236"/>
                      <a:pt x="361" y="3227"/>
                      <a:pt x="381" y="3207"/>
                    </a:cubicBezTo>
                    <a:cubicBezTo>
                      <a:pt x="1214" y="2506"/>
                      <a:pt x="1915" y="1973"/>
                      <a:pt x="3049" y="1339"/>
                    </a:cubicBezTo>
                    <a:cubicBezTo>
                      <a:pt x="3483" y="1039"/>
                      <a:pt x="3883" y="872"/>
                      <a:pt x="4483" y="638"/>
                    </a:cubicBezTo>
                    <a:cubicBezTo>
                      <a:pt x="4984" y="471"/>
                      <a:pt x="5718" y="205"/>
                      <a:pt x="6218" y="71"/>
                    </a:cubicBezTo>
                    <a:cubicBezTo>
                      <a:pt x="6251" y="38"/>
                      <a:pt x="6118" y="4"/>
                      <a:pt x="6085" y="4"/>
                    </a:cubicBezTo>
                    <a:cubicBezTo>
                      <a:pt x="6060" y="2"/>
                      <a:pt x="6032" y="1"/>
                      <a:pt x="6000"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1"/>
              <p:cNvSpPr/>
              <p:nvPr/>
            </p:nvSpPr>
            <p:spPr>
              <a:xfrm>
                <a:off x="1673025" y="3620850"/>
                <a:ext cx="2607725" cy="1372775"/>
              </a:xfrm>
              <a:custGeom>
                <a:avLst/>
                <a:gdLst/>
                <a:ahLst/>
                <a:cxnLst/>
                <a:rect l="l" t="t" r="r" b="b"/>
                <a:pathLst>
                  <a:path w="104309" h="54911" extrusionOk="0">
                    <a:moveTo>
                      <a:pt x="52183" y="0"/>
                    </a:moveTo>
                    <a:cubicBezTo>
                      <a:pt x="40007" y="0"/>
                      <a:pt x="27828" y="2686"/>
                      <a:pt x="18547" y="8060"/>
                    </a:cubicBezTo>
                    <a:cubicBezTo>
                      <a:pt x="1" y="18768"/>
                      <a:pt x="1" y="36147"/>
                      <a:pt x="18547" y="46855"/>
                    </a:cubicBezTo>
                    <a:cubicBezTo>
                      <a:pt x="27821" y="52225"/>
                      <a:pt x="39988" y="54911"/>
                      <a:pt x="52155" y="54911"/>
                    </a:cubicBezTo>
                    <a:cubicBezTo>
                      <a:pt x="64322" y="54911"/>
                      <a:pt x="76489" y="52225"/>
                      <a:pt x="85762" y="46855"/>
                    </a:cubicBezTo>
                    <a:cubicBezTo>
                      <a:pt x="104309" y="36147"/>
                      <a:pt x="104309" y="18768"/>
                      <a:pt x="85762" y="8027"/>
                    </a:cubicBezTo>
                    <a:cubicBezTo>
                      <a:pt x="76496" y="2677"/>
                      <a:pt x="64341" y="0"/>
                      <a:pt x="5218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1"/>
              <p:cNvSpPr/>
              <p:nvPr/>
            </p:nvSpPr>
            <p:spPr>
              <a:xfrm>
                <a:off x="4297400" y="3987250"/>
                <a:ext cx="1453575" cy="763700"/>
              </a:xfrm>
              <a:custGeom>
                <a:avLst/>
                <a:gdLst/>
                <a:ahLst/>
                <a:cxnLst/>
                <a:rect l="l" t="t" r="r" b="b"/>
                <a:pathLst>
                  <a:path w="58143" h="30548" extrusionOk="0">
                    <a:moveTo>
                      <a:pt x="29072" y="1"/>
                    </a:moveTo>
                    <a:cubicBezTo>
                      <a:pt x="22292" y="1"/>
                      <a:pt x="15512" y="1493"/>
                      <a:pt x="10341" y="4479"/>
                    </a:cubicBezTo>
                    <a:cubicBezTo>
                      <a:pt x="1" y="10450"/>
                      <a:pt x="1" y="20123"/>
                      <a:pt x="10341" y="26094"/>
                    </a:cubicBezTo>
                    <a:cubicBezTo>
                      <a:pt x="15512" y="29063"/>
                      <a:pt x="22292" y="30548"/>
                      <a:pt x="29072" y="30548"/>
                    </a:cubicBezTo>
                    <a:cubicBezTo>
                      <a:pt x="35851" y="30548"/>
                      <a:pt x="42631" y="29063"/>
                      <a:pt x="47802" y="26094"/>
                    </a:cubicBezTo>
                    <a:cubicBezTo>
                      <a:pt x="58142" y="20123"/>
                      <a:pt x="58142" y="10450"/>
                      <a:pt x="47802" y="4479"/>
                    </a:cubicBezTo>
                    <a:cubicBezTo>
                      <a:pt x="42631" y="1493"/>
                      <a:pt x="35851" y="1"/>
                      <a:pt x="2907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1"/>
              <p:cNvSpPr/>
              <p:nvPr/>
            </p:nvSpPr>
            <p:spPr>
              <a:xfrm>
                <a:off x="2076650" y="1666625"/>
                <a:ext cx="1820500" cy="1159200"/>
              </a:xfrm>
              <a:custGeom>
                <a:avLst/>
                <a:gdLst/>
                <a:ahLst/>
                <a:cxnLst/>
                <a:rect l="l" t="t" r="r" b="b"/>
                <a:pathLst>
                  <a:path w="72820" h="46368" extrusionOk="0">
                    <a:moveTo>
                      <a:pt x="36410" y="1"/>
                    </a:moveTo>
                    <a:cubicBezTo>
                      <a:pt x="27095" y="1"/>
                      <a:pt x="17780" y="2036"/>
                      <a:pt x="10675" y="6105"/>
                    </a:cubicBezTo>
                    <a:cubicBezTo>
                      <a:pt x="4004" y="9908"/>
                      <a:pt x="434" y="14845"/>
                      <a:pt x="34" y="19848"/>
                    </a:cubicBezTo>
                    <a:cubicBezTo>
                      <a:pt x="1" y="20182"/>
                      <a:pt x="1" y="20516"/>
                      <a:pt x="1" y="20849"/>
                    </a:cubicBezTo>
                    <a:lnTo>
                      <a:pt x="1" y="25419"/>
                    </a:lnTo>
                    <a:cubicBezTo>
                      <a:pt x="1" y="25786"/>
                      <a:pt x="1" y="26186"/>
                      <a:pt x="34" y="26553"/>
                    </a:cubicBezTo>
                    <a:cubicBezTo>
                      <a:pt x="434" y="31557"/>
                      <a:pt x="4004" y="36460"/>
                      <a:pt x="10675" y="40263"/>
                    </a:cubicBezTo>
                    <a:cubicBezTo>
                      <a:pt x="17780" y="44333"/>
                      <a:pt x="27095" y="46367"/>
                      <a:pt x="36410" y="46367"/>
                    </a:cubicBezTo>
                    <a:cubicBezTo>
                      <a:pt x="45725" y="46367"/>
                      <a:pt x="55040" y="44333"/>
                      <a:pt x="62145" y="40263"/>
                    </a:cubicBezTo>
                    <a:cubicBezTo>
                      <a:pt x="69283" y="36227"/>
                      <a:pt x="72819" y="30890"/>
                      <a:pt x="72819" y="25553"/>
                    </a:cubicBezTo>
                    <a:lnTo>
                      <a:pt x="72819" y="20849"/>
                    </a:lnTo>
                    <a:cubicBezTo>
                      <a:pt x="72819" y="15512"/>
                      <a:pt x="69283" y="10175"/>
                      <a:pt x="62145" y="6105"/>
                    </a:cubicBezTo>
                    <a:cubicBezTo>
                      <a:pt x="55040" y="2036"/>
                      <a:pt x="45725" y="1"/>
                      <a:pt x="36410"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1"/>
              <p:cNvSpPr/>
              <p:nvPr/>
            </p:nvSpPr>
            <p:spPr>
              <a:xfrm>
                <a:off x="2051625" y="1519450"/>
                <a:ext cx="1869700" cy="1189200"/>
              </a:xfrm>
              <a:custGeom>
                <a:avLst/>
                <a:gdLst/>
                <a:ahLst/>
                <a:cxnLst/>
                <a:rect l="l" t="t" r="r" b="b"/>
                <a:pathLst>
                  <a:path w="74788" h="47568" extrusionOk="0">
                    <a:moveTo>
                      <a:pt x="37390" y="0"/>
                    </a:moveTo>
                    <a:cubicBezTo>
                      <a:pt x="27821" y="0"/>
                      <a:pt x="18247" y="2085"/>
                      <a:pt x="10942" y="6255"/>
                    </a:cubicBezTo>
                    <a:cubicBezTo>
                      <a:pt x="4104" y="10158"/>
                      <a:pt x="468" y="15195"/>
                      <a:pt x="34" y="20332"/>
                    </a:cubicBezTo>
                    <a:cubicBezTo>
                      <a:pt x="1" y="20665"/>
                      <a:pt x="1" y="20999"/>
                      <a:pt x="1" y="21399"/>
                    </a:cubicBezTo>
                    <a:lnTo>
                      <a:pt x="1" y="26102"/>
                    </a:lnTo>
                    <a:cubicBezTo>
                      <a:pt x="1" y="26469"/>
                      <a:pt x="1" y="26836"/>
                      <a:pt x="34" y="27237"/>
                    </a:cubicBezTo>
                    <a:cubicBezTo>
                      <a:pt x="435" y="32340"/>
                      <a:pt x="4104" y="37410"/>
                      <a:pt x="10942" y="41313"/>
                    </a:cubicBezTo>
                    <a:cubicBezTo>
                      <a:pt x="18247" y="45483"/>
                      <a:pt x="27821" y="47568"/>
                      <a:pt x="37390" y="47568"/>
                    </a:cubicBezTo>
                    <a:cubicBezTo>
                      <a:pt x="46959" y="47568"/>
                      <a:pt x="56525" y="45483"/>
                      <a:pt x="63813" y="41313"/>
                    </a:cubicBezTo>
                    <a:cubicBezTo>
                      <a:pt x="71118" y="37144"/>
                      <a:pt x="74788" y="31673"/>
                      <a:pt x="74788" y="26236"/>
                    </a:cubicBezTo>
                    <a:lnTo>
                      <a:pt x="74788" y="21332"/>
                    </a:lnTo>
                    <a:cubicBezTo>
                      <a:pt x="74788" y="15895"/>
                      <a:pt x="71118" y="10424"/>
                      <a:pt x="63813" y="6255"/>
                    </a:cubicBezTo>
                    <a:cubicBezTo>
                      <a:pt x="56525" y="2085"/>
                      <a:pt x="46959" y="0"/>
                      <a:pt x="37390"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1"/>
              <p:cNvSpPr/>
              <p:nvPr/>
            </p:nvSpPr>
            <p:spPr>
              <a:xfrm>
                <a:off x="2076650" y="1666625"/>
                <a:ext cx="1820500" cy="1159200"/>
              </a:xfrm>
              <a:custGeom>
                <a:avLst/>
                <a:gdLst/>
                <a:ahLst/>
                <a:cxnLst/>
                <a:rect l="l" t="t" r="r" b="b"/>
                <a:pathLst>
                  <a:path w="72820" h="46368" extrusionOk="0">
                    <a:moveTo>
                      <a:pt x="36410" y="1"/>
                    </a:moveTo>
                    <a:cubicBezTo>
                      <a:pt x="27095" y="1"/>
                      <a:pt x="17780" y="2036"/>
                      <a:pt x="10675" y="6105"/>
                    </a:cubicBezTo>
                    <a:cubicBezTo>
                      <a:pt x="4004" y="9908"/>
                      <a:pt x="434" y="14845"/>
                      <a:pt x="34" y="19848"/>
                    </a:cubicBezTo>
                    <a:cubicBezTo>
                      <a:pt x="1" y="20182"/>
                      <a:pt x="1" y="20516"/>
                      <a:pt x="1" y="20849"/>
                    </a:cubicBezTo>
                    <a:lnTo>
                      <a:pt x="1" y="25419"/>
                    </a:lnTo>
                    <a:cubicBezTo>
                      <a:pt x="1" y="25786"/>
                      <a:pt x="1" y="26186"/>
                      <a:pt x="34" y="26553"/>
                    </a:cubicBezTo>
                    <a:cubicBezTo>
                      <a:pt x="434" y="31557"/>
                      <a:pt x="4004" y="36460"/>
                      <a:pt x="10675" y="40263"/>
                    </a:cubicBezTo>
                    <a:cubicBezTo>
                      <a:pt x="17780" y="44333"/>
                      <a:pt x="27095" y="46367"/>
                      <a:pt x="36410" y="46367"/>
                    </a:cubicBezTo>
                    <a:cubicBezTo>
                      <a:pt x="45725" y="46367"/>
                      <a:pt x="55040" y="44333"/>
                      <a:pt x="62145" y="40263"/>
                    </a:cubicBezTo>
                    <a:cubicBezTo>
                      <a:pt x="69283" y="36227"/>
                      <a:pt x="72819" y="30890"/>
                      <a:pt x="72819" y="25553"/>
                    </a:cubicBezTo>
                    <a:lnTo>
                      <a:pt x="72819" y="20849"/>
                    </a:lnTo>
                    <a:cubicBezTo>
                      <a:pt x="72819" y="15512"/>
                      <a:pt x="69283" y="10175"/>
                      <a:pt x="62145" y="6105"/>
                    </a:cubicBezTo>
                    <a:cubicBezTo>
                      <a:pt x="55040" y="2036"/>
                      <a:pt x="45725" y="1"/>
                      <a:pt x="36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1"/>
              <p:cNvSpPr/>
              <p:nvPr/>
            </p:nvSpPr>
            <p:spPr>
              <a:xfrm>
                <a:off x="1963250" y="1916400"/>
                <a:ext cx="2050650" cy="2919600"/>
              </a:xfrm>
              <a:custGeom>
                <a:avLst/>
                <a:gdLst/>
                <a:ahLst/>
                <a:cxnLst/>
                <a:rect l="l" t="t" r="r" b="b"/>
                <a:pathLst>
                  <a:path w="82026" h="116784" extrusionOk="0">
                    <a:moveTo>
                      <a:pt x="40979" y="0"/>
                    </a:moveTo>
                    <a:cubicBezTo>
                      <a:pt x="30522" y="0"/>
                      <a:pt x="20064" y="2285"/>
                      <a:pt x="12109" y="6855"/>
                    </a:cubicBezTo>
                    <a:cubicBezTo>
                      <a:pt x="4703" y="11092"/>
                      <a:pt x="734" y="16529"/>
                      <a:pt x="234" y="22066"/>
                    </a:cubicBezTo>
                    <a:lnTo>
                      <a:pt x="234" y="22100"/>
                    </a:lnTo>
                    <a:cubicBezTo>
                      <a:pt x="100" y="22900"/>
                      <a:pt x="0" y="23701"/>
                      <a:pt x="0" y="24468"/>
                    </a:cubicBezTo>
                    <a:lnTo>
                      <a:pt x="0" y="93117"/>
                    </a:lnTo>
                    <a:cubicBezTo>
                      <a:pt x="0" y="99155"/>
                      <a:pt x="4003" y="105259"/>
                      <a:pt x="12009" y="109829"/>
                    </a:cubicBezTo>
                    <a:cubicBezTo>
                      <a:pt x="20014" y="114466"/>
                      <a:pt x="30514" y="116784"/>
                      <a:pt x="41013" y="116784"/>
                    </a:cubicBezTo>
                    <a:cubicBezTo>
                      <a:pt x="51512" y="116784"/>
                      <a:pt x="62011" y="114466"/>
                      <a:pt x="70017" y="109829"/>
                    </a:cubicBezTo>
                    <a:cubicBezTo>
                      <a:pt x="78022" y="105192"/>
                      <a:pt x="82025" y="99155"/>
                      <a:pt x="82025" y="93117"/>
                    </a:cubicBezTo>
                    <a:lnTo>
                      <a:pt x="82025" y="24468"/>
                    </a:lnTo>
                    <a:cubicBezTo>
                      <a:pt x="81992" y="23467"/>
                      <a:pt x="81859" y="22466"/>
                      <a:pt x="81658" y="21466"/>
                    </a:cubicBezTo>
                    <a:lnTo>
                      <a:pt x="81658" y="21432"/>
                    </a:lnTo>
                    <a:cubicBezTo>
                      <a:pt x="80925" y="16095"/>
                      <a:pt x="76988" y="10892"/>
                      <a:pt x="69850" y="6855"/>
                    </a:cubicBezTo>
                    <a:cubicBezTo>
                      <a:pt x="61894" y="2285"/>
                      <a:pt x="51437" y="0"/>
                      <a:pt x="4097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1"/>
              <p:cNvSpPr/>
              <p:nvPr/>
            </p:nvSpPr>
            <p:spPr>
              <a:xfrm>
                <a:off x="1963250" y="1916400"/>
                <a:ext cx="2050650" cy="2919600"/>
              </a:xfrm>
              <a:custGeom>
                <a:avLst/>
                <a:gdLst/>
                <a:ahLst/>
                <a:cxnLst/>
                <a:rect l="l" t="t" r="r" b="b"/>
                <a:pathLst>
                  <a:path w="82026" h="116784" extrusionOk="0">
                    <a:moveTo>
                      <a:pt x="40979" y="0"/>
                    </a:moveTo>
                    <a:cubicBezTo>
                      <a:pt x="30522" y="0"/>
                      <a:pt x="20064" y="2285"/>
                      <a:pt x="12109" y="6855"/>
                    </a:cubicBezTo>
                    <a:cubicBezTo>
                      <a:pt x="4703" y="11092"/>
                      <a:pt x="734" y="16529"/>
                      <a:pt x="234" y="22066"/>
                    </a:cubicBezTo>
                    <a:lnTo>
                      <a:pt x="234" y="22100"/>
                    </a:lnTo>
                    <a:cubicBezTo>
                      <a:pt x="100" y="22900"/>
                      <a:pt x="0" y="23701"/>
                      <a:pt x="0" y="24468"/>
                    </a:cubicBezTo>
                    <a:lnTo>
                      <a:pt x="0" y="93117"/>
                    </a:lnTo>
                    <a:cubicBezTo>
                      <a:pt x="0" y="99155"/>
                      <a:pt x="4003" y="105259"/>
                      <a:pt x="12009" y="109829"/>
                    </a:cubicBezTo>
                    <a:cubicBezTo>
                      <a:pt x="20014" y="114466"/>
                      <a:pt x="30514" y="116784"/>
                      <a:pt x="41013" y="116784"/>
                    </a:cubicBezTo>
                    <a:cubicBezTo>
                      <a:pt x="51512" y="116784"/>
                      <a:pt x="62011" y="114466"/>
                      <a:pt x="70017" y="109829"/>
                    </a:cubicBezTo>
                    <a:cubicBezTo>
                      <a:pt x="78022" y="105192"/>
                      <a:pt x="82025" y="99155"/>
                      <a:pt x="82025" y="93117"/>
                    </a:cubicBezTo>
                    <a:lnTo>
                      <a:pt x="82025" y="24468"/>
                    </a:lnTo>
                    <a:cubicBezTo>
                      <a:pt x="81992" y="23467"/>
                      <a:pt x="81859" y="22466"/>
                      <a:pt x="81658" y="21466"/>
                    </a:cubicBezTo>
                    <a:lnTo>
                      <a:pt x="81658" y="21432"/>
                    </a:lnTo>
                    <a:cubicBezTo>
                      <a:pt x="80925" y="16095"/>
                      <a:pt x="76988" y="10892"/>
                      <a:pt x="69850" y="6855"/>
                    </a:cubicBezTo>
                    <a:cubicBezTo>
                      <a:pt x="61894" y="2285"/>
                      <a:pt x="51437" y="0"/>
                      <a:pt x="40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1"/>
              <p:cNvSpPr/>
              <p:nvPr/>
            </p:nvSpPr>
            <p:spPr>
              <a:xfrm>
                <a:off x="2039950" y="2018550"/>
                <a:ext cx="1890550" cy="2628150"/>
              </a:xfrm>
              <a:custGeom>
                <a:avLst/>
                <a:gdLst/>
                <a:ahLst/>
                <a:cxnLst/>
                <a:rect l="l" t="t" r="r" b="b"/>
                <a:pathLst>
                  <a:path w="75622" h="105126" extrusionOk="0">
                    <a:moveTo>
                      <a:pt x="37761" y="1"/>
                    </a:moveTo>
                    <a:cubicBezTo>
                      <a:pt x="27888" y="1"/>
                      <a:pt x="18014" y="3003"/>
                      <a:pt x="15545" y="3970"/>
                    </a:cubicBezTo>
                    <a:cubicBezTo>
                      <a:pt x="13711" y="4671"/>
                      <a:pt x="11943" y="5505"/>
                      <a:pt x="10408" y="6439"/>
                    </a:cubicBezTo>
                    <a:cubicBezTo>
                      <a:pt x="3704" y="10308"/>
                      <a:pt x="1" y="15245"/>
                      <a:pt x="1" y="20382"/>
                    </a:cubicBezTo>
                    <a:lnTo>
                      <a:pt x="1" y="84528"/>
                    </a:lnTo>
                    <a:cubicBezTo>
                      <a:pt x="435" y="89732"/>
                      <a:pt x="4104" y="94835"/>
                      <a:pt x="11042" y="98771"/>
                    </a:cubicBezTo>
                    <a:cubicBezTo>
                      <a:pt x="18414" y="103008"/>
                      <a:pt x="28096" y="105126"/>
                      <a:pt x="37782" y="105126"/>
                    </a:cubicBezTo>
                    <a:cubicBezTo>
                      <a:pt x="47468" y="105126"/>
                      <a:pt x="57158" y="103008"/>
                      <a:pt x="64547" y="98771"/>
                    </a:cubicBezTo>
                    <a:cubicBezTo>
                      <a:pt x="71919" y="94535"/>
                      <a:pt x="75622" y="89031"/>
                      <a:pt x="75622" y="83494"/>
                    </a:cubicBezTo>
                    <a:lnTo>
                      <a:pt x="75622" y="20382"/>
                    </a:lnTo>
                    <a:cubicBezTo>
                      <a:pt x="75622" y="15278"/>
                      <a:pt x="71919" y="10308"/>
                      <a:pt x="65181" y="6439"/>
                    </a:cubicBezTo>
                    <a:cubicBezTo>
                      <a:pt x="63613" y="5538"/>
                      <a:pt x="61878" y="4704"/>
                      <a:pt x="60044" y="3970"/>
                    </a:cubicBezTo>
                    <a:cubicBezTo>
                      <a:pt x="57609" y="2969"/>
                      <a:pt x="47702" y="1"/>
                      <a:pt x="377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1"/>
              <p:cNvSpPr/>
              <p:nvPr/>
            </p:nvSpPr>
            <p:spPr>
              <a:xfrm>
                <a:off x="2040800" y="3564250"/>
                <a:ext cx="1892200" cy="1082450"/>
              </a:xfrm>
              <a:custGeom>
                <a:avLst/>
                <a:gdLst/>
                <a:ahLst/>
                <a:cxnLst/>
                <a:rect l="l" t="t" r="r" b="b"/>
                <a:pathLst>
                  <a:path w="75688" h="43298" extrusionOk="0">
                    <a:moveTo>
                      <a:pt x="37844" y="0"/>
                    </a:moveTo>
                    <a:cubicBezTo>
                      <a:pt x="28162" y="0"/>
                      <a:pt x="18480" y="2118"/>
                      <a:pt x="11108" y="6355"/>
                    </a:cubicBezTo>
                    <a:cubicBezTo>
                      <a:pt x="4170" y="10324"/>
                      <a:pt x="467" y="15428"/>
                      <a:pt x="34" y="20598"/>
                    </a:cubicBezTo>
                    <a:cubicBezTo>
                      <a:pt x="0" y="21332"/>
                      <a:pt x="0" y="21999"/>
                      <a:pt x="34" y="22700"/>
                    </a:cubicBezTo>
                    <a:cubicBezTo>
                      <a:pt x="501" y="27904"/>
                      <a:pt x="4170" y="33007"/>
                      <a:pt x="11108" y="36943"/>
                    </a:cubicBezTo>
                    <a:cubicBezTo>
                      <a:pt x="18480" y="41180"/>
                      <a:pt x="28162" y="43298"/>
                      <a:pt x="37844" y="43298"/>
                    </a:cubicBezTo>
                    <a:cubicBezTo>
                      <a:pt x="47526" y="43298"/>
                      <a:pt x="57208" y="41180"/>
                      <a:pt x="64580" y="36943"/>
                    </a:cubicBezTo>
                    <a:cubicBezTo>
                      <a:pt x="71985" y="32707"/>
                      <a:pt x="75688" y="27203"/>
                      <a:pt x="75688" y="21666"/>
                    </a:cubicBezTo>
                    <a:cubicBezTo>
                      <a:pt x="75688" y="16095"/>
                      <a:pt x="71985" y="10558"/>
                      <a:pt x="64580" y="6355"/>
                    </a:cubicBezTo>
                    <a:cubicBezTo>
                      <a:pt x="57208" y="2118"/>
                      <a:pt x="47526" y="0"/>
                      <a:pt x="37844"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1"/>
              <p:cNvSpPr/>
              <p:nvPr/>
            </p:nvSpPr>
            <p:spPr>
              <a:xfrm>
                <a:off x="2076650" y="1666625"/>
                <a:ext cx="1820500" cy="1159200"/>
              </a:xfrm>
              <a:custGeom>
                <a:avLst/>
                <a:gdLst/>
                <a:ahLst/>
                <a:cxnLst/>
                <a:rect l="l" t="t" r="r" b="b"/>
                <a:pathLst>
                  <a:path w="72820" h="46368" extrusionOk="0">
                    <a:moveTo>
                      <a:pt x="36410" y="1"/>
                    </a:moveTo>
                    <a:cubicBezTo>
                      <a:pt x="27095" y="1"/>
                      <a:pt x="17780" y="2036"/>
                      <a:pt x="10675" y="6105"/>
                    </a:cubicBezTo>
                    <a:cubicBezTo>
                      <a:pt x="4004" y="9908"/>
                      <a:pt x="434" y="14845"/>
                      <a:pt x="34" y="19848"/>
                    </a:cubicBezTo>
                    <a:cubicBezTo>
                      <a:pt x="1" y="20182"/>
                      <a:pt x="1" y="20516"/>
                      <a:pt x="1" y="20849"/>
                    </a:cubicBezTo>
                    <a:lnTo>
                      <a:pt x="1" y="25419"/>
                    </a:lnTo>
                    <a:cubicBezTo>
                      <a:pt x="1" y="25786"/>
                      <a:pt x="1" y="26186"/>
                      <a:pt x="34" y="26553"/>
                    </a:cubicBezTo>
                    <a:cubicBezTo>
                      <a:pt x="434" y="31557"/>
                      <a:pt x="4004" y="36460"/>
                      <a:pt x="10675" y="40263"/>
                    </a:cubicBezTo>
                    <a:cubicBezTo>
                      <a:pt x="17780" y="44333"/>
                      <a:pt x="27095" y="46367"/>
                      <a:pt x="36410" y="46367"/>
                    </a:cubicBezTo>
                    <a:cubicBezTo>
                      <a:pt x="45725" y="46367"/>
                      <a:pt x="55040" y="44333"/>
                      <a:pt x="62145" y="40263"/>
                    </a:cubicBezTo>
                    <a:cubicBezTo>
                      <a:pt x="69283" y="36227"/>
                      <a:pt x="72819" y="30890"/>
                      <a:pt x="72819" y="25553"/>
                    </a:cubicBezTo>
                    <a:lnTo>
                      <a:pt x="72819" y="20849"/>
                    </a:lnTo>
                    <a:cubicBezTo>
                      <a:pt x="72819" y="15512"/>
                      <a:pt x="69283" y="10175"/>
                      <a:pt x="62145" y="6105"/>
                    </a:cubicBezTo>
                    <a:cubicBezTo>
                      <a:pt x="55040" y="2036"/>
                      <a:pt x="45725" y="1"/>
                      <a:pt x="36410"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1"/>
              <p:cNvSpPr/>
              <p:nvPr/>
            </p:nvSpPr>
            <p:spPr>
              <a:xfrm>
                <a:off x="2076650" y="1666625"/>
                <a:ext cx="1820500" cy="1041625"/>
              </a:xfrm>
              <a:custGeom>
                <a:avLst/>
                <a:gdLst/>
                <a:ahLst/>
                <a:cxnLst/>
                <a:rect l="l" t="t" r="r" b="b"/>
                <a:pathLst>
                  <a:path w="72820" h="41665" extrusionOk="0">
                    <a:moveTo>
                      <a:pt x="36410" y="1"/>
                    </a:moveTo>
                    <a:cubicBezTo>
                      <a:pt x="27095" y="1"/>
                      <a:pt x="17780" y="2036"/>
                      <a:pt x="10675" y="6105"/>
                    </a:cubicBezTo>
                    <a:cubicBezTo>
                      <a:pt x="4004" y="9908"/>
                      <a:pt x="434" y="14845"/>
                      <a:pt x="34" y="19848"/>
                    </a:cubicBezTo>
                    <a:cubicBezTo>
                      <a:pt x="1" y="20516"/>
                      <a:pt x="1" y="21183"/>
                      <a:pt x="34" y="21850"/>
                    </a:cubicBezTo>
                    <a:cubicBezTo>
                      <a:pt x="434" y="26853"/>
                      <a:pt x="4004" y="31757"/>
                      <a:pt x="10675" y="35560"/>
                    </a:cubicBezTo>
                    <a:cubicBezTo>
                      <a:pt x="17780" y="39629"/>
                      <a:pt x="27095" y="41664"/>
                      <a:pt x="36410" y="41664"/>
                    </a:cubicBezTo>
                    <a:cubicBezTo>
                      <a:pt x="45725" y="41664"/>
                      <a:pt x="55040" y="39629"/>
                      <a:pt x="62145" y="35560"/>
                    </a:cubicBezTo>
                    <a:cubicBezTo>
                      <a:pt x="69283" y="31523"/>
                      <a:pt x="72819" y="26186"/>
                      <a:pt x="72819" y="20849"/>
                    </a:cubicBezTo>
                    <a:cubicBezTo>
                      <a:pt x="72819" y="15512"/>
                      <a:pt x="69283" y="10175"/>
                      <a:pt x="62145" y="6105"/>
                    </a:cubicBezTo>
                    <a:cubicBezTo>
                      <a:pt x="55040" y="2036"/>
                      <a:pt x="45725" y="1"/>
                      <a:pt x="36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1"/>
              <p:cNvSpPr/>
              <p:nvPr/>
            </p:nvSpPr>
            <p:spPr>
              <a:xfrm>
                <a:off x="2158375" y="1730425"/>
                <a:ext cx="1655375" cy="914025"/>
              </a:xfrm>
              <a:custGeom>
                <a:avLst/>
                <a:gdLst/>
                <a:ahLst/>
                <a:cxnLst/>
                <a:rect l="l" t="t" r="r" b="b"/>
                <a:pathLst>
                  <a:path w="66215" h="36561" extrusionOk="0">
                    <a:moveTo>
                      <a:pt x="33141" y="1"/>
                    </a:moveTo>
                    <a:cubicBezTo>
                      <a:pt x="24668" y="1"/>
                      <a:pt x="16196" y="1785"/>
                      <a:pt x="9741" y="5355"/>
                    </a:cubicBezTo>
                    <a:cubicBezTo>
                      <a:pt x="3637" y="8690"/>
                      <a:pt x="434" y="13027"/>
                      <a:pt x="67" y="17397"/>
                    </a:cubicBezTo>
                    <a:cubicBezTo>
                      <a:pt x="1" y="17997"/>
                      <a:pt x="1" y="18564"/>
                      <a:pt x="67" y="19164"/>
                    </a:cubicBezTo>
                    <a:cubicBezTo>
                      <a:pt x="434" y="23534"/>
                      <a:pt x="3670" y="27871"/>
                      <a:pt x="9741" y="31206"/>
                    </a:cubicBezTo>
                    <a:cubicBezTo>
                      <a:pt x="16196" y="34776"/>
                      <a:pt x="24668" y="36560"/>
                      <a:pt x="33141" y="36560"/>
                    </a:cubicBezTo>
                    <a:cubicBezTo>
                      <a:pt x="41614" y="36560"/>
                      <a:pt x="50086" y="34776"/>
                      <a:pt x="56541" y="31206"/>
                    </a:cubicBezTo>
                    <a:cubicBezTo>
                      <a:pt x="63012" y="27671"/>
                      <a:pt x="66215" y="22967"/>
                      <a:pt x="66215" y="18297"/>
                    </a:cubicBezTo>
                    <a:cubicBezTo>
                      <a:pt x="66215" y="13560"/>
                      <a:pt x="63012" y="8890"/>
                      <a:pt x="56541" y="5355"/>
                    </a:cubicBezTo>
                    <a:cubicBezTo>
                      <a:pt x="50086" y="1785"/>
                      <a:pt x="41614" y="1"/>
                      <a:pt x="33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1"/>
              <p:cNvSpPr/>
              <p:nvPr/>
            </p:nvSpPr>
            <p:spPr>
              <a:xfrm>
                <a:off x="2175050" y="1908900"/>
                <a:ext cx="1623700" cy="736375"/>
              </a:xfrm>
              <a:custGeom>
                <a:avLst/>
                <a:gdLst/>
                <a:ahLst/>
                <a:cxnLst/>
                <a:rect l="l" t="t" r="r" b="b"/>
                <a:pathLst>
                  <a:path w="64948" h="29455" extrusionOk="0">
                    <a:moveTo>
                      <a:pt x="32474" y="0"/>
                    </a:moveTo>
                    <a:cubicBezTo>
                      <a:pt x="24001" y="0"/>
                      <a:pt x="15529" y="1785"/>
                      <a:pt x="9074" y="5354"/>
                    </a:cubicBezTo>
                    <a:cubicBezTo>
                      <a:pt x="4271" y="8023"/>
                      <a:pt x="1235" y="11258"/>
                      <a:pt x="1" y="14727"/>
                    </a:cubicBezTo>
                    <a:cubicBezTo>
                      <a:pt x="1235" y="18163"/>
                      <a:pt x="4271" y="21432"/>
                      <a:pt x="9074" y="24101"/>
                    </a:cubicBezTo>
                    <a:cubicBezTo>
                      <a:pt x="15529" y="27670"/>
                      <a:pt x="24001" y="29455"/>
                      <a:pt x="32474" y="29455"/>
                    </a:cubicBezTo>
                    <a:cubicBezTo>
                      <a:pt x="40947" y="29455"/>
                      <a:pt x="49419" y="27670"/>
                      <a:pt x="55874" y="24101"/>
                    </a:cubicBezTo>
                    <a:cubicBezTo>
                      <a:pt x="60677" y="21432"/>
                      <a:pt x="63713" y="18197"/>
                      <a:pt x="64947" y="14727"/>
                    </a:cubicBezTo>
                    <a:cubicBezTo>
                      <a:pt x="63713" y="11258"/>
                      <a:pt x="60677" y="7989"/>
                      <a:pt x="55874" y="5354"/>
                    </a:cubicBezTo>
                    <a:cubicBezTo>
                      <a:pt x="49419" y="1785"/>
                      <a:pt x="40947" y="0"/>
                      <a:pt x="32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1"/>
              <p:cNvSpPr/>
              <p:nvPr/>
            </p:nvSpPr>
            <p:spPr>
              <a:xfrm>
                <a:off x="2051625" y="1519450"/>
                <a:ext cx="1869700" cy="1189200"/>
              </a:xfrm>
              <a:custGeom>
                <a:avLst/>
                <a:gdLst/>
                <a:ahLst/>
                <a:cxnLst/>
                <a:rect l="l" t="t" r="r" b="b"/>
                <a:pathLst>
                  <a:path w="74788" h="47568" extrusionOk="0">
                    <a:moveTo>
                      <a:pt x="37390" y="0"/>
                    </a:moveTo>
                    <a:cubicBezTo>
                      <a:pt x="27821" y="0"/>
                      <a:pt x="18247" y="2085"/>
                      <a:pt x="10942" y="6255"/>
                    </a:cubicBezTo>
                    <a:cubicBezTo>
                      <a:pt x="4104" y="10158"/>
                      <a:pt x="468" y="15195"/>
                      <a:pt x="34" y="20332"/>
                    </a:cubicBezTo>
                    <a:cubicBezTo>
                      <a:pt x="1" y="20665"/>
                      <a:pt x="1" y="20999"/>
                      <a:pt x="1" y="21399"/>
                    </a:cubicBezTo>
                    <a:lnTo>
                      <a:pt x="1" y="26102"/>
                    </a:lnTo>
                    <a:cubicBezTo>
                      <a:pt x="1" y="26469"/>
                      <a:pt x="1" y="26836"/>
                      <a:pt x="34" y="27237"/>
                    </a:cubicBezTo>
                    <a:cubicBezTo>
                      <a:pt x="435" y="32340"/>
                      <a:pt x="4104" y="37410"/>
                      <a:pt x="10942" y="41313"/>
                    </a:cubicBezTo>
                    <a:cubicBezTo>
                      <a:pt x="18247" y="45483"/>
                      <a:pt x="27821" y="47568"/>
                      <a:pt x="37390" y="47568"/>
                    </a:cubicBezTo>
                    <a:cubicBezTo>
                      <a:pt x="46959" y="47568"/>
                      <a:pt x="56525" y="45483"/>
                      <a:pt x="63813" y="41313"/>
                    </a:cubicBezTo>
                    <a:cubicBezTo>
                      <a:pt x="71118" y="37144"/>
                      <a:pt x="74788" y="31673"/>
                      <a:pt x="74788" y="26236"/>
                    </a:cubicBezTo>
                    <a:lnTo>
                      <a:pt x="74788" y="21332"/>
                    </a:lnTo>
                    <a:cubicBezTo>
                      <a:pt x="74788" y="15895"/>
                      <a:pt x="71118" y="10424"/>
                      <a:pt x="63813" y="6255"/>
                    </a:cubicBezTo>
                    <a:cubicBezTo>
                      <a:pt x="56525" y="2085"/>
                      <a:pt x="46959" y="0"/>
                      <a:pt x="373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1"/>
              <p:cNvSpPr/>
              <p:nvPr/>
            </p:nvSpPr>
            <p:spPr>
              <a:xfrm>
                <a:off x="2051625" y="1432725"/>
                <a:ext cx="1869700" cy="1275100"/>
              </a:xfrm>
              <a:custGeom>
                <a:avLst/>
                <a:gdLst/>
                <a:ahLst/>
                <a:cxnLst/>
                <a:rect l="l" t="t" r="r" b="b"/>
                <a:pathLst>
                  <a:path w="74788" h="51004" extrusionOk="0">
                    <a:moveTo>
                      <a:pt x="37390" y="0"/>
                    </a:moveTo>
                    <a:cubicBezTo>
                      <a:pt x="27821" y="0"/>
                      <a:pt x="18247" y="2085"/>
                      <a:pt x="10942" y="6255"/>
                    </a:cubicBezTo>
                    <a:cubicBezTo>
                      <a:pt x="4104" y="10191"/>
                      <a:pt x="468" y="15228"/>
                      <a:pt x="34" y="20365"/>
                    </a:cubicBezTo>
                    <a:cubicBezTo>
                      <a:pt x="1" y="20698"/>
                      <a:pt x="1" y="21032"/>
                      <a:pt x="1" y="21399"/>
                    </a:cubicBezTo>
                    <a:lnTo>
                      <a:pt x="1" y="29538"/>
                    </a:lnTo>
                    <a:cubicBezTo>
                      <a:pt x="1" y="29905"/>
                      <a:pt x="1" y="30272"/>
                      <a:pt x="34" y="30639"/>
                    </a:cubicBezTo>
                    <a:cubicBezTo>
                      <a:pt x="435" y="35776"/>
                      <a:pt x="4104" y="40813"/>
                      <a:pt x="10942" y="44749"/>
                    </a:cubicBezTo>
                    <a:cubicBezTo>
                      <a:pt x="18247" y="48919"/>
                      <a:pt x="27821" y="51003"/>
                      <a:pt x="37390" y="51003"/>
                    </a:cubicBezTo>
                    <a:cubicBezTo>
                      <a:pt x="46959" y="51003"/>
                      <a:pt x="56525" y="48919"/>
                      <a:pt x="63813" y="44749"/>
                    </a:cubicBezTo>
                    <a:cubicBezTo>
                      <a:pt x="71118" y="40579"/>
                      <a:pt x="74788" y="35109"/>
                      <a:pt x="74788" y="29638"/>
                    </a:cubicBezTo>
                    <a:lnTo>
                      <a:pt x="74788" y="21366"/>
                    </a:lnTo>
                    <a:cubicBezTo>
                      <a:pt x="74788" y="15895"/>
                      <a:pt x="71118" y="10424"/>
                      <a:pt x="63813" y="6255"/>
                    </a:cubicBezTo>
                    <a:cubicBezTo>
                      <a:pt x="56525" y="2085"/>
                      <a:pt x="46959" y="0"/>
                      <a:pt x="373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1"/>
              <p:cNvSpPr/>
              <p:nvPr/>
            </p:nvSpPr>
            <p:spPr>
              <a:xfrm>
                <a:off x="2089175" y="2001050"/>
                <a:ext cx="1795450" cy="706350"/>
              </a:xfrm>
              <a:custGeom>
                <a:avLst/>
                <a:gdLst/>
                <a:ahLst/>
                <a:cxnLst/>
                <a:rect l="l" t="t" r="r" b="b"/>
                <a:pathLst>
                  <a:path w="71818" h="28254" extrusionOk="0">
                    <a:moveTo>
                      <a:pt x="70784" y="0"/>
                    </a:moveTo>
                    <a:lnTo>
                      <a:pt x="70784" y="34"/>
                    </a:lnTo>
                    <a:lnTo>
                      <a:pt x="70784" y="14544"/>
                    </a:lnTo>
                    <a:cubicBezTo>
                      <a:pt x="71151" y="13977"/>
                      <a:pt x="71484" y="13376"/>
                      <a:pt x="71818" y="12809"/>
                    </a:cubicBezTo>
                    <a:lnTo>
                      <a:pt x="71818" y="0"/>
                    </a:lnTo>
                    <a:close/>
                    <a:moveTo>
                      <a:pt x="0" y="34"/>
                    </a:moveTo>
                    <a:lnTo>
                      <a:pt x="0" y="12843"/>
                    </a:lnTo>
                    <a:cubicBezTo>
                      <a:pt x="267" y="13410"/>
                      <a:pt x="600" y="14010"/>
                      <a:pt x="1034" y="14577"/>
                    </a:cubicBezTo>
                    <a:lnTo>
                      <a:pt x="1034" y="34"/>
                    </a:lnTo>
                    <a:close/>
                    <a:moveTo>
                      <a:pt x="2268" y="34"/>
                    </a:moveTo>
                    <a:lnTo>
                      <a:pt x="2268" y="16212"/>
                    </a:lnTo>
                    <a:cubicBezTo>
                      <a:pt x="2602" y="16579"/>
                      <a:pt x="2935" y="16979"/>
                      <a:pt x="3336" y="17346"/>
                    </a:cubicBezTo>
                    <a:lnTo>
                      <a:pt x="3336" y="34"/>
                    </a:lnTo>
                    <a:close/>
                    <a:moveTo>
                      <a:pt x="68549" y="34"/>
                    </a:moveTo>
                    <a:lnTo>
                      <a:pt x="68549" y="17346"/>
                    </a:lnTo>
                    <a:cubicBezTo>
                      <a:pt x="68916" y="16979"/>
                      <a:pt x="69249" y="16579"/>
                      <a:pt x="69583" y="16212"/>
                    </a:cubicBezTo>
                    <a:lnTo>
                      <a:pt x="69583" y="34"/>
                    </a:lnTo>
                    <a:close/>
                    <a:moveTo>
                      <a:pt x="4570" y="34"/>
                    </a:moveTo>
                    <a:lnTo>
                      <a:pt x="4570" y="18547"/>
                    </a:lnTo>
                    <a:cubicBezTo>
                      <a:pt x="4904" y="18847"/>
                      <a:pt x="5237" y="19147"/>
                      <a:pt x="5604" y="19381"/>
                    </a:cubicBezTo>
                    <a:lnTo>
                      <a:pt x="5604" y="34"/>
                    </a:lnTo>
                    <a:close/>
                    <a:moveTo>
                      <a:pt x="66247" y="34"/>
                    </a:moveTo>
                    <a:lnTo>
                      <a:pt x="66247" y="19381"/>
                    </a:lnTo>
                    <a:cubicBezTo>
                      <a:pt x="66581" y="19080"/>
                      <a:pt x="66948" y="18847"/>
                      <a:pt x="67281" y="18547"/>
                    </a:cubicBezTo>
                    <a:lnTo>
                      <a:pt x="67281" y="34"/>
                    </a:lnTo>
                    <a:close/>
                    <a:moveTo>
                      <a:pt x="63946" y="34"/>
                    </a:moveTo>
                    <a:lnTo>
                      <a:pt x="63946" y="21015"/>
                    </a:lnTo>
                    <a:cubicBezTo>
                      <a:pt x="64279" y="20815"/>
                      <a:pt x="64646" y="20548"/>
                      <a:pt x="64980" y="20348"/>
                    </a:cubicBezTo>
                    <a:lnTo>
                      <a:pt x="64980" y="34"/>
                    </a:lnTo>
                    <a:close/>
                    <a:moveTo>
                      <a:pt x="6872" y="67"/>
                    </a:moveTo>
                    <a:lnTo>
                      <a:pt x="6872" y="20348"/>
                    </a:lnTo>
                    <a:cubicBezTo>
                      <a:pt x="7205" y="20582"/>
                      <a:pt x="7539" y="20815"/>
                      <a:pt x="7906" y="21049"/>
                    </a:cubicBezTo>
                    <a:lnTo>
                      <a:pt x="7906" y="67"/>
                    </a:lnTo>
                    <a:close/>
                    <a:moveTo>
                      <a:pt x="9073" y="34"/>
                    </a:moveTo>
                    <a:lnTo>
                      <a:pt x="9073" y="21816"/>
                    </a:lnTo>
                    <a:lnTo>
                      <a:pt x="9107" y="21816"/>
                    </a:lnTo>
                    <a:cubicBezTo>
                      <a:pt x="9240" y="21882"/>
                      <a:pt x="9340" y="21916"/>
                      <a:pt x="9440" y="22016"/>
                    </a:cubicBezTo>
                    <a:cubicBezTo>
                      <a:pt x="9674" y="22149"/>
                      <a:pt x="9907" y="22249"/>
                      <a:pt x="10107" y="22383"/>
                    </a:cubicBezTo>
                    <a:lnTo>
                      <a:pt x="10107" y="34"/>
                    </a:lnTo>
                    <a:close/>
                    <a:moveTo>
                      <a:pt x="61611" y="34"/>
                    </a:moveTo>
                    <a:lnTo>
                      <a:pt x="61611" y="22383"/>
                    </a:lnTo>
                    <a:lnTo>
                      <a:pt x="61644" y="22383"/>
                    </a:lnTo>
                    <a:cubicBezTo>
                      <a:pt x="61878" y="22249"/>
                      <a:pt x="62111" y="22149"/>
                      <a:pt x="62311" y="22016"/>
                    </a:cubicBezTo>
                    <a:cubicBezTo>
                      <a:pt x="62445" y="21916"/>
                      <a:pt x="62545" y="21882"/>
                      <a:pt x="62645" y="21816"/>
                    </a:cubicBezTo>
                    <a:lnTo>
                      <a:pt x="62645" y="34"/>
                    </a:lnTo>
                    <a:close/>
                    <a:moveTo>
                      <a:pt x="11408" y="34"/>
                    </a:moveTo>
                    <a:lnTo>
                      <a:pt x="11408" y="23017"/>
                    </a:lnTo>
                    <a:cubicBezTo>
                      <a:pt x="11742" y="23183"/>
                      <a:pt x="12075" y="23350"/>
                      <a:pt x="12442" y="23517"/>
                    </a:cubicBezTo>
                    <a:lnTo>
                      <a:pt x="12442" y="34"/>
                    </a:lnTo>
                    <a:close/>
                    <a:moveTo>
                      <a:pt x="59409" y="34"/>
                    </a:moveTo>
                    <a:lnTo>
                      <a:pt x="59409" y="23517"/>
                    </a:lnTo>
                    <a:cubicBezTo>
                      <a:pt x="59743" y="23350"/>
                      <a:pt x="60076" y="23183"/>
                      <a:pt x="60443" y="23017"/>
                    </a:cubicBezTo>
                    <a:lnTo>
                      <a:pt x="60443" y="34"/>
                    </a:lnTo>
                    <a:close/>
                    <a:moveTo>
                      <a:pt x="13710" y="34"/>
                    </a:moveTo>
                    <a:lnTo>
                      <a:pt x="13710" y="24084"/>
                    </a:lnTo>
                    <a:cubicBezTo>
                      <a:pt x="14043" y="24217"/>
                      <a:pt x="14377" y="24384"/>
                      <a:pt x="14744" y="24518"/>
                    </a:cubicBezTo>
                    <a:lnTo>
                      <a:pt x="14744" y="34"/>
                    </a:lnTo>
                    <a:close/>
                    <a:moveTo>
                      <a:pt x="57107" y="34"/>
                    </a:moveTo>
                    <a:lnTo>
                      <a:pt x="57107" y="24518"/>
                    </a:lnTo>
                    <a:cubicBezTo>
                      <a:pt x="57441" y="24384"/>
                      <a:pt x="57775" y="24251"/>
                      <a:pt x="58142" y="24084"/>
                    </a:cubicBezTo>
                    <a:lnTo>
                      <a:pt x="58142" y="34"/>
                    </a:lnTo>
                    <a:close/>
                    <a:moveTo>
                      <a:pt x="16011" y="34"/>
                    </a:moveTo>
                    <a:lnTo>
                      <a:pt x="16011" y="24985"/>
                    </a:lnTo>
                    <a:cubicBezTo>
                      <a:pt x="16345" y="25085"/>
                      <a:pt x="16645" y="25218"/>
                      <a:pt x="17046" y="25352"/>
                    </a:cubicBezTo>
                    <a:lnTo>
                      <a:pt x="17046" y="34"/>
                    </a:lnTo>
                    <a:close/>
                    <a:moveTo>
                      <a:pt x="54806" y="34"/>
                    </a:moveTo>
                    <a:lnTo>
                      <a:pt x="54806" y="25352"/>
                    </a:lnTo>
                    <a:cubicBezTo>
                      <a:pt x="55139" y="25218"/>
                      <a:pt x="55473" y="25085"/>
                      <a:pt x="55873" y="24985"/>
                    </a:cubicBezTo>
                    <a:lnTo>
                      <a:pt x="55873" y="34"/>
                    </a:lnTo>
                    <a:close/>
                    <a:moveTo>
                      <a:pt x="18280" y="34"/>
                    </a:moveTo>
                    <a:lnTo>
                      <a:pt x="18280" y="25719"/>
                    </a:lnTo>
                    <a:cubicBezTo>
                      <a:pt x="18613" y="25819"/>
                      <a:pt x="18947" y="25919"/>
                      <a:pt x="19347" y="26019"/>
                    </a:cubicBezTo>
                    <a:lnTo>
                      <a:pt x="19347" y="34"/>
                    </a:lnTo>
                    <a:close/>
                    <a:moveTo>
                      <a:pt x="52538" y="34"/>
                    </a:moveTo>
                    <a:lnTo>
                      <a:pt x="52538" y="26019"/>
                    </a:lnTo>
                    <a:cubicBezTo>
                      <a:pt x="52871" y="25919"/>
                      <a:pt x="53205" y="25819"/>
                      <a:pt x="53572" y="25719"/>
                    </a:cubicBezTo>
                    <a:lnTo>
                      <a:pt x="53572" y="34"/>
                    </a:lnTo>
                    <a:close/>
                    <a:moveTo>
                      <a:pt x="20548" y="34"/>
                    </a:moveTo>
                    <a:lnTo>
                      <a:pt x="20548" y="26386"/>
                    </a:lnTo>
                    <a:cubicBezTo>
                      <a:pt x="20882" y="26486"/>
                      <a:pt x="21215" y="26552"/>
                      <a:pt x="21582" y="26653"/>
                    </a:cubicBezTo>
                    <a:lnTo>
                      <a:pt x="21582" y="34"/>
                    </a:lnTo>
                    <a:close/>
                    <a:moveTo>
                      <a:pt x="50236" y="34"/>
                    </a:moveTo>
                    <a:lnTo>
                      <a:pt x="50236" y="26653"/>
                    </a:lnTo>
                    <a:cubicBezTo>
                      <a:pt x="50569" y="26552"/>
                      <a:pt x="50903" y="26486"/>
                      <a:pt x="51270" y="26386"/>
                    </a:cubicBezTo>
                    <a:lnTo>
                      <a:pt x="51270" y="34"/>
                    </a:lnTo>
                    <a:close/>
                    <a:moveTo>
                      <a:pt x="22850" y="0"/>
                    </a:moveTo>
                    <a:lnTo>
                      <a:pt x="22850" y="26886"/>
                    </a:lnTo>
                    <a:cubicBezTo>
                      <a:pt x="23183" y="26986"/>
                      <a:pt x="23517" y="27019"/>
                      <a:pt x="23884" y="27086"/>
                    </a:cubicBezTo>
                    <a:lnTo>
                      <a:pt x="23884" y="0"/>
                    </a:lnTo>
                    <a:close/>
                    <a:moveTo>
                      <a:pt x="47968" y="34"/>
                    </a:moveTo>
                    <a:lnTo>
                      <a:pt x="47968" y="27153"/>
                    </a:lnTo>
                    <a:cubicBezTo>
                      <a:pt x="48301" y="27053"/>
                      <a:pt x="48635" y="27019"/>
                      <a:pt x="49035" y="26919"/>
                    </a:cubicBezTo>
                    <a:lnTo>
                      <a:pt x="49035" y="34"/>
                    </a:lnTo>
                    <a:close/>
                    <a:moveTo>
                      <a:pt x="25118" y="34"/>
                    </a:moveTo>
                    <a:lnTo>
                      <a:pt x="25118" y="27353"/>
                    </a:lnTo>
                    <a:cubicBezTo>
                      <a:pt x="25452" y="27386"/>
                      <a:pt x="25785" y="27486"/>
                      <a:pt x="26185" y="27520"/>
                    </a:cubicBezTo>
                    <a:lnTo>
                      <a:pt x="26185" y="34"/>
                    </a:lnTo>
                    <a:close/>
                    <a:moveTo>
                      <a:pt x="45699" y="34"/>
                    </a:moveTo>
                    <a:lnTo>
                      <a:pt x="45699" y="27520"/>
                    </a:lnTo>
                    <a:cubicBezTo>
                      <a:pt x="46033" y="27486"/>
                      <a:pt x="46366" y="27420"/>
                      <a:pt x="46733" y="27353"/>
                    </a:cubicBezTo>
                    <a:lnTo>
                      <a:pt x="46733" y="34"/>
                    </a:lnTo>
                    <a:close/>
                    <a:moveTo>
                      <a:pt x="27420" y="34"/>
                    </a:moveTo>
                    <a:lnTo>
                      <a:pt x="27420" y="27687"/>
                    </a:lnTo>
                    <a:cubicBezTo>
                      <a:pt x="27753" y="27720"/>
                      <a:pt x="28087" y="27753"/>
                      <a:pt x="28454" y="27820"/>
                    </a:cubicBezTo>
                    <a:lnTo>
                      <a:pt x="28454" y="34"/>
                    </a:lnTo>
                    <a:close/>
                    <a:moveTo>
                      <a:pt x="43398" y="67"/>
                    </a:moveTo>
                    <a:lnTo>
                      <a:pt x="43398" y="27853"/>
                    </a:lnTo>
                    <a:cubicBezTo>
                      <a:pt x="43731" y="27820"/>
                      <a:pt x="44065" y="27753"/>
                      <a:pt x="44432" y="27720"/>
                    </a:cubicBezTo>
                    <a:lnTo>
                      <a:pt x="44432" y="67"/>
                    </a:lnTo>
                    <a:close/>
                    <a:moveTo>
                      <a:pt x="29688" y="34"/>
                    </a:moveTo>
                    <a:lnTo>
                      <a:pt x="29688" y="27987"/>
                    </a:lnTo>
                    <a:cubicBezTo>
                      <a:pt x="30021" y="28020"/>
                      <a:pt x="30355" y="28054"/>
                      <a:pt x="30722" y="28054"/>
                    </a:cubicBezTo>
                    <a:lnTo>
                      <a:pt x="30722" y="34"/>
                    </a:lnTo>
                    <a:close/>
                    <a:moveTo>
                      <a:pt x="41096" y="34"/>
                    </a:moveTo>
                    <a:lnTo>
                      <a:pt x="41096" y="28054"/>
                    </a:lnTo>
                    <a:cubicBezTo>
                      <a:pt x="41430" y="28020"/>
                      <a:pt x="41763" y="28020"/>
                      <a:pt x="42130" y="27987"/>
                    </a:cubicBezTo>
                    <a:lnTo>
                      <a:pt x="42130" y="34"/>
                    </a:lnTo>
                    <a:close/>
                    <a:moveTo>
                      <a:pt x="31956" y="34"/>
                    </a:moveTo>
                    <a:lnTo>
                      <a:pt x="31956" y="28154"/>
                    </a:lnTo>
                    <a:cubicBezTo>
                      <a:pt x="32290" y="28154"/>
                      <a:pt x="32623" y="28187"/>
                      <a:pt x="33024" y="28187"/>
                    </a:cubicBezTo>
                    <a:lnTo>
                      <a:pt x="33024" y="34"/>
                    </a:lnTo>
                    <a:close/>
                    <a:moveTo>
                      <a:pt x="38861" y="34"/>
                    </a:moveTo>
                    <a:lnTo>
                      <a:pt x="38861" y="28187"/>
                    </a:lnTo>
                    <a:cubicBezTo>
                      <a:pt x="39195" y="28187"/>
                      <a:pt x="39528" y="28154"/>
                      <a:pt x="39895" y="28154"/>
                    </a:cubicBezTo>
                    <a:lnTo>
                      <a:pt x="39895" y="34"/>
                    </a:lnTo>
                    <a:close/>
                    <a:moveTo>
                      <a:pt x="34258" y="0"/>
                    </a:moveTo>
                    <a:lnTo>
                      <a:pt x="34258" y="28220"/>
                    </a:lnTo>
                    <a:lnTo>
                      <a:pt x="35292" y="28220"/>
                    </a:lnTo>
                    <a:lnTo>
                      <a:pt x="35292" y="0"/>
                    </a:lnTo>
                    <a:close/>
                    <a:moveTo>
                      <a:pt x="36559" y="67"/>
                    </a:moveTo>
                    <a:lnTo>
                      <a:pt x="36559" y="28254"/>
                    </a:lnTo>
                    <a:lnTo>
                      <a:pt x="37594" y="28254"/>
                    </a:lnTo>
                    <a:lnTo>
                      <a:pt x="37594" y="67"/>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1"/>
              <p:cNvSpPr/>
              <p:nvPr/>
            </p:nvSpPr>
            <p:spPr>
              <a:xfrm>
                <a:off x="2051625" y="1431875"/>
                <a:ext cx="1869700" cy="1068300"/>
              </a:xfrm>
              <a:custGeom>
                <a:avLst/>
                <a:gdLst/>
                <a:ahLst/>
                <a:cxnLst/>
                <a:rect l="l" t="t" r="r" b="b"/>
                <a:pathLst>
                  <a:path w="74788" h="42732" extrusionOk="0">
                    <a:moveTo>
                      <a:pt x="37390" y="1"/>
                    </a:moveTo>
                    <a:cubicBezTo>
                      <a:pt x="27821" y="1"/>
                      <a:pt x="18247" y="2086"/>
                      <a:pt x="10942" y="6255"/>
                    </a:cubicBezTo>
                    <a:cubicBezTo>
                      <a:pt x="4104" y="10158"/>
                      <a:pt x="435" y="15195"/>
                      <a:pt x="34" y="20332"/>
                    </a:cubicBezTo>
                    <a:cubicBezTo>
                      <a:pt x="1" y="20999"/>
                      <a:pt x="1" y="21733"/>
                      <a:pt x="34" y="22400"/>
                    </a:cubicBezTo>
                    <a:cubicBezTo>
                      <a:pt x="468" y="27504"/>
                      <a:pt x="4104" y="32574"/>
                      <a:pt x="10942" y="36477"/>
                    </a:cubicBezTo>
                    <a:cubicBezTo>
                      <a:pt x="18247" y="40647"/>
                      <a:pt x="27821" y="42731"/>
                      <a:pt x="37390" y="42731"/>
                    </a:cubicBezTo>
                    <a:cubicBezTo>
                      <a:pt x="46959" y="42731"/>
                      <a:pt x="56525" y="40647"/>
                      <a:pt x="63813" y="36477"/>
                    </a:cubicBezTo>
                    <a:cubicBezTo>
                      <a:pt x="71118" y="32307"/>
                      <a:pt x="74788" y="26837"/>
                      <a:pt x="74788" y="21400"/>
                    </a:cubicBezTo>
                    <a:cubicBezTo>
                      <a:pt x="74788" y="15929"/>
                      <a:pt x="71152" y="10458"/>
                      <a:pt x="63813" y="6255"/>
                    </a:cubicBezTo>
                    <a:cubicBezTo>
                      <a:pt x="56525" y="2086"/>
                      <a:pt x="46959" y="1"/>
                      <a:pt x="3739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1"/>
              <p:cNvSpPr/>
              <p:nvPr/>
            </p:nvSpPr>
            <p:spPr>
              <a:xfrm>
                <a:off x="2546150" y="1708325"/>
                <a:ext cx="882325" cy="517900"/>
              </a:xfrm>
              <a:custGeom>
                <a:avLst/>
                <a:gdLst/>
                <a:ahLst/>
                <a:cxnLst/>
                <a:rect l="l" t="t" r="r" b="b"/>
                <a:pathLst>
                  <a:path w="35293" h="20716" extrusionOk="0">
                    <a:moveTo>
                      <a:pt x="6472" y="1"/>
                    </a:moveTo>
                    <a:lnTo>
                      <a:pt x="1" y="3670"/>
                    </a:lnTo>
                    <a:lnTo>
                      <a:pt x="28788" y="20716"/>
                    </a:lnTo>
                    <a:lnTo>
                      <a:pt x="35293" y="17046"/>
                    </a:lnTo>
                    <a:lnTo>
                      <a:pt x="647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1"/>
              <p:cNvSpPr/>
              <p:nvPr/>
            </p:nvSpPr>
            <p:spPr>
              <a:xfrm>
                <a:off x="2707100" y="1708325"/>
                <a:ext cx="721375" cy="472025"/>
              </a:xfrm>
              <a:custGeom>
                <a:avLst/>
                <a:gdLst/>
                <a:ahLst/>
                <a:cxnLst/>
                <a:rect l="l" t="t" r="r" b="b"/>
                <a:pathLst>
                  <a:path w="28855" h="18881" extrusionOk="0">
                    <a:moveTo>
                      <a:pt x="34" y="1"/>
                    </a:moveTo>
                    <a:lnTo>
                      <a:pt x="1" y="3737"/>
                    </a:lnTo>
                    <a:lnTo>
                      <a:pt x="25586" y="18881"/>
                    </a:lnTo>
                    <a:lnTo>
                      <a:pt x="28855" y="17046"/>
                    </a:lnTo>
                    <a:lnTo>
                      <a:pt x="34"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1"/>
              <p:cNvSpPr/>
              <p:nvPr/>
            </p:nvSpPr>
            <p:spPr>
              <a:xfrm>
                <a:off x="2707950" y="1708325"/>
                <a:ext cx="720525" cy="472025"/>
              </a:xfrm>
              <a:custGeom>
                <a:avLst/>
                <a:gdLst/>
                <a:ahLst/>
                <a:cxnLst/>
                <a:rect l="l" t="t" r="r" b="b"/>
                <a:pathLst>
                  <a:path w="28821" h="18881" extrusionOk="0">
                    <a:moveTo>
                      <a:pt x="0" y="1"/>
                    </a:moveTo>
                    <a:lnTo>
                      <a:pt x="28020" y="17080"/>
                    </a:lnTo>
                    <a:lnTo>
                      <a:pt x="25552" y="18881"/>
                    </a:lnTo>
                    <a:lnTo>
                      <a:pt x="28821" y="1704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1"/>
              <p:cNvSpPr/>
              <p:nvPr/>
            </p:nvSpPr>
            <p:spPr>
              <a:xfrm>
                <a:off x="2546150" y="1708325"/>
                <a:ext cx="161825" cy="138475"/>
              </a:xfrm>
              <a:custGeom>
                <a:avLst/>
                <a:gdLst/>
                <a:ahLst/>
                <a:cxnLst/>
                <a:rect l="l" t="t" r="r" b="b"/>
                <a:pathLst>
                  <a:path w="6473" h="5539" extrusionOk="0">
                    <a:moveTo>
                      <a:pt x="6472" y="1"/>
                    </a:moveTo>
                    <a:lnTo>
                      <a:pt x="1" y="3670"/>
                    </a:lnTo>
                    <a:lnTo>
                      <a:pt x="3170" y="5538"/>
                    </a:lnTo>
                    <a:lnTo>
                      <a:pt x="6439" y="3737"/>
                    </a:lnTo>
                    <a:lnTo>
                      <a:pt x="6472"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1"/>
              <p:cNvSpPr/>
              <p:nvPr/>
            </p:nvSpPr>
            <p:spPr>
              <a:xfrm>
                <a:off x="2536975" y="1708325"/>
                <a:ext cx="728875" cy="517900"/>
              </a:xfrm>
              <a:custGeom>
                <a:avLst/>
                <a:gdLst/>
                <a:ahLst/>
                <a:cxnLst/>
                <a:rect l="l" t="t" r="r" b="b"/>
                <a:pathLst>
                  <a:path w="29155" h="20716" extrusionOk="0">
                    <a:moveTo>
                      <a:pt x="6839" y="1"/>
                    </a:moveTo>
                    <a:lnTo>
                      <a:pt x="1" y="3670"/>
                    </a:lnTo>
                    <a:lnTo>
                      <a:pt x="29155" y="20716"/>
                    </a:lnTo>
                    <a:lnTo>
                      <a:pt x="368" y="3670"/>
                    </a:lnTo>
                    <a:lnTo>
                      <a:pt x="68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1"/>
              <p:cNvSpPr/>
              <p:nvPr/>
            </p:nvSpPr>
            <p:spPr>
              <a:xfrm>
                <a:off x="2065825" y="3828525"/>
                <a:ext cx="1805475" cy="681475"/>
              </a:xfrm>
              <a:custGeom>
                <a:avLst/>
                <a:gdLst/>
                <a:ahLst/>
                <a:cxnLst/>
                <a:rect l="l" t="t" r="r" b="b"/>
                <a:pathLst>
                  <a:path w="72219" h="27259" extrusionOk="0">
                    <a:moveTo>
                      <a:pt x="25923" y="1"/>
                    </a:moveTo>
                    <a:cubicBezTo>
                      <a:pt x="19878" y="1"/>
                      <a:pt x="13838" y="1325"/>
                      <a:pt x="9207" y="3990"/>
                    </a:cubicBezTo>
                    <a:cubicBezTo>
                      <a:pt x="0" y="9327"/>
                      <a:pt x="0" y="17966"/>
                      <a:pt x="9207" y="23270"/>
                    </a:cubicBezTo>
                    <a:cubicBezTo>
                      <a:pt x="13817" y="25935"/>
                      <a:pt x="19862" y="27259"/>
                      <a:pt x="25914" y="27259"/>
                    </a:cubicBezTo>
                    <a:cubicBezTo>
                      <a:pt x="29407" y="27259"/>
                      <a:pt x="32903" y="26818"/>
                      <a:pt x="36126" y="25939"/>
                    </a:cubicBezTo>
                    <a:cubicBezTo>
                      <a:pt x="39337" y="26818"/>
                      <a:pt x="42820" y="27259"/>
                      <a:pt x="46304" y="27259"/>
                    </a:cubicBezTo>
                    <a:cubicBezTo>
                      <a:pt x="52340" y="27259"/>
                      <a:pt x="58380" y="25935"/>
                      <a:pt x="63012" y="23270"/>
                    </a:cubicBezTo>
                    <a:cubicBezTo>
                      <a:pt x="72218" y="17966"/>
                      <a:pt x="72218" y="9327"/>
                      <a:pt x="63012" y="3990"/>
                    </a:cubicBezTo>
                    <a:cubicBezTo>
                      <a:pt x="58401" y="1325"/>
                      <a:pt x="52356" y="1"/>
                      <a:pt x="46313" y="1"/>
                    </a:cubicBezTo>
                    <a:cubicBezTo>
                      <a:pt x="42824" y="1"/>
                      <a:pt x="39337" y="442"/>
                      <a:pt x="36126" y="1321"/>
                    </a:cubicBezTo>
                    <a:cubicBezTo>
                      <a:pt x="32903" y="442"/>
                      <a:pt x="29412" y="1"/>
                      <a:pt x="25923"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1"/>
              <p:cNvSpPr/>
              <p:nvPr/>
            </p:nvSpPr>
            <p:spPr>
              <a:xfrm>
                <a:off x="2166725" y="3836725"/>
                <a:ext cx="1069950" cy="618400"/>
              </a:xfrm>
              <a:custGeom>
                <a:avLst/>
                <a:gdLst/>
                <a:ahLst/>
                <a:cxnLst/>
                <a:rect l="l" t="t" r="r" b="b"/>
                <a:pathLst>
                  <a:path w="42798" h="24736" extrusionOk="0">
                    <a:moveTo>
                      <a:pt x="21353" y="1"/>
                    </a:moveTo>
                    <a:cubicBezTo>
                      <a:pt x="15878" y="1"/>
                      <a:pt x="10408" y="1210"/>
                      <a:pt x="6238" y="3628"/>
                    </a:cubicBezTo>
                    <a:cubicBezTo>
                      <a:pt x="3803" y="4996"/>
                      <a:pt x="2135" y="6630"/>
                      <a:pt x="1101" y="8332"/>
                    </a:cubicBezTo>
                    <a:lnTo>
                      <a:pt x="0" y="8332"/>
                    </a:lnTo>
                    <a:lnTo>
                      <a:pt x="0" y="12701"/>
                    </a:lnTo>
                    <a:cubicBezTo>
                      <a:pt x="134" y="15770"/>
                      <a:pt x="2269" y="18772"/>
                      <a:pt x="6271" y="21107"/>
                    </a:cubicBezTo>
                    <a:cubicBezTo>
                      <a:pt x="10458" y="23526"/>
                      <a:pt x="15937" y="24735"/>
                      <a:pt x="21411" y="24735"/>
                    </a:cubicBezTo>
                    <a:cubicBezTo>
                      <a:pt x="26886" y="24735"/>
                      <a:pt x="32357" y="23526"/>
                      <a:pt x="36526" y="21107"/>
                    </a:cubicBezTo>
                    <a:cubicBezTo>
                      <a:pt x="40529" y="18772"/>
                      <a:pt x="42631" y="15770"/>
                      <a:pt x="42797" y="12701"/>
                    </a:cubicBezTo>
                    <a:lnTo>
                      <a:pt x="42797" y="8332"/>
                    </a:lnTo>
                    <a:lnTo>
                      <a:pt x="41630" y="8332"/>
                    </a:lnTo>
                    <a:cubicBezTo>
                      <a:pt x="40596" y="6630"/>
                      <a:pt x="38861" y="4996"/>
                      <a:pt x="36493" y="3628"/>
                    </a:cubicBezTo>
                    <a:cubicBezTo>
                      <a:pt x="32307" y="1210"/>
                      <a:pt x="26828" y="1"/>
                      <a:pt x="21353"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1"/>
              <p:cNvSpPr/>
              <p:nvPr/>
            </p:nvSpPr>
            <p:spPr>
              <a:xfrm>
                <a:off x="2166725" y="3836725"/>
                <a:ext cx="1069950" cy="618400"/>
              </a:xfrm>
              <a:custGeom>
                <a:avLst/>
                <a:gdLst/>
                <a:ahLst/>
                <a:cxnLst/>
                <a:rect l="l" t="t" r="r" b="b"/>
                <a:pathLst>
                  <a:path w="42798" h="24736" extrusionOk="0">
                    <a:moveTo>
                      <a:pt x="21353" y="1"/>
                    </a:moveTo>
                    <a:cubicBezTo>
                      <a:pt x="15878" y="1"/>
                      <a:pt x="10408" y="1210"/>
                      <a:pt x="6238" y="3628"/>
                    </a:cubicBezTo>
                    <a:cubicBezTo>
                      <a:pt x="3803" y="4996"/>
                      <a:pt x="2135" y="6630"/>
                      <a:pt x="1101" y="8332"/>
                    </a:cubicBezTo>
                    <a:lnTo>
                      <a:pt x="0" y="8332"/>
                    </a:lnTo>
                    <a:lnTo>
                      <a:pt x="0" y="12701"/>
                    </a:lnTo>
                    <a:cubicBezTo>
                      <a:pt x="134" y="15770"/>
                      <a:pt x="2269" y="18772"/>
                      <a:pt x="6271" y="21107"/>
                    </a:cubicBezTo>
                    <a:cubicBezTo>
                      <a:pt x="10458" y="23526"/>
                      <a:pt x="15937" y="24735"/>
                      <a:pt x="21411" y="24735"/>
                    </a:cubicBezTo>
                    <a:cubicBezTo>
                      <a:pt x="26886" y="24735"/>
                      <a:pt x="32357" y="23526"/>
                      <a:pt x="36526" y="21107"/>
                    </a:cubicBezTo>
                    <a:cubicBezTo>
                      <a:pt x="40529" y="18772"/>
                      <a:pt x="42631" y="15770"/>
                      <a:pt x="42797" y="12701"/>
                    </a:cubicBezTo>
                    <a:lnTo>
                      <a:pt x="42797" y="8332"/>
                    </a:lnTo>
                    <a:lnTo>
                      <a:pt x="41630" y="8332"/>
                    </a:lnTo>
                    <a:cubicBezTo>
                      <a:pt x="40596" y="6630"/>
                      <a:pt x="38861" y="4996"/>
                      <a:pt x="36493" y="3628"/>
                    </a:cubicBezTo>
                    <a:cubicBezTo>
                      <a:pt x="32307" y="1210"/>
                      <a:pt x="26828" y="1"/>
                      <a:pt x="21353"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1"/>
              <p:cNvSpPr/>
              <p:nvPr/>
            </p:nvSpPr>
            <p:spPr>
              <a:xfrm>
                <a:off x="2700425" y="3836525"/>
                <a:ext cx="536250" cy="617975"/>
              </a:xfrm>
              <a:custGeom>
                <a:avLst/>
                <a:gdLst/>
                <a:ahLst/>
                <a:cxnLst/>
                <a:rect l="l" t="t" r="r" b="b"/>
                <a:pathLst>
                  <a:path w="21450" h="24719" extrusionOk="0">
                    <a:moveTo>
                      <a:pt x="1" y="0"/>
                    </a:moveTo>
                    <a:cubicBezTo>
                      <a:pt x="23" y="0"/>
                      <a:pt x="45" y="0"/>
                      <a:pt x="68" y="0"/>
                    </a:cubicBezTo>
                    <a:lnTo>
                      <a:pt x="68" y="0"/>
                    </a:lnTo>
                    <a:lnTo>
                      <a:pt x="68" y="0"/>
                    </a:lnTo>
                    <a:close/>
                    <a:moveTo>
                      <a:pt x="68" y="0"/>
                    </a:moveTo>
                    <a:lnTo>
                      <a:pt x="68" y="24718"/>
                    </a:lnTo>
                    <a:cubicBezTo>
                      <a:pt x="5505" y="24718"/>
                      <a:pt x="11009" y="23517"/>
                      <a:pt x="15178" y="21115"/>
                    </a:cubicBezTo>
                    <a:cubicBezTo>
                      <a:pt x="19181" y="18780"/>
                      <a:pt x="21283" y="15778"/>
                      <a:pt x="21449" y="12709"/>
                    </a:cubicBezTo>
                    <a:lnTo>
                      <a:pt x="21449" y="8340"/>
                    </a:lnTo>
                    <a:lnTo>
                      <a:pt x="20282" y="8340"/>
                    </a:lnTo>
                    <a:cubicBezTo>
                      <a:pt x="19248" y="6638"/>
                      <a:pt x="17513" y="5004"/>
                      <a:pt x="15145" y="3636"/>
                    </a:cubicBezTo>
                    <a:cubicBezTo>
                      <a:pt x="10992" y="1211"/>
                      <a:pt x="5516" y="10"/>
                      <a:pt x="68"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1"/>
              <p:cNvSpPr/>
              <p:nvPr/>
            </p:nvSpPr>
            <p:spPr>
              <a:xfrm>
                <a:off x="2992300" y="3886550"/>
                <a:ext cx="244375" cy="517900"/>
              </a:xfrm>
              <a:custGeom>
                <a:avLst/>
                <a:gdLst/>
                <a:ahLst/>
                <a:cxnLst/>
                <a:rect l="l" t="t" r="r" b="b"/>
                <a:pathLst>
                  <a:path w="9775" h="20716" extrusionOk="0">
                    <a:moveTo>
                      <a:pt x="1" y="1"/>
                    </a:moveTo>
                    <a:cubicBezTo>
                      <a:pt x="23" y="9"/>
                      <a:pt x="45" y="18"/>
                      <a:pt x="68" y="26"/>
                    </a:cubicBezTo>
                    <a:lnTo>
                      <a:pt x="68" y="26"/>
                    </a:lnTo>
                    <a:lnTo>
                      <a:pt x="68" y="1"/>
                    </a:lnTo>
                    <a:close/>
                    <a:moveTo>
                      <a:pt x="68" y="26"/>
                    </a:moveTo>
                    <a:lnTo>
                      <a:pt x="68" y="20716"/>
                    </a:lnTo>
                    <a:cubicBezTo>
                      <a:pt x="1302" y="20282"/>
                      <a:pt x="2436" y="19715"/>
                      <a:pt x="3503" y="19114"/>
                    </a:cubicBezTo>
                    <a:cubicBezTo>
                      <a:pt x="7506" y="16779"/>
                      <a:pt x="9608" y="13777"/>
                      <a:pt x="9774" y="10708"/>
                    </a:cubicBezTo>
                    <a:lnTo>
                      <a:pt x="9774" y="6339"/>
                    </a:lnTo>
                    <a:lnTo>
                      <a:pt x="8607" y="6339"/>
                    </a:lnTo>
                    <a:cubicBezTo>
                      <a:pt x="7573" y="4637"/>
                      <a:pt x="5838" y="3003"/>
                      <a:pt x="3470" y="1635"/>
                    </a:cubicBezTo>
                    <a:cubicBezTo>
                      <a:pt x="2422" y="1013"/>
                      <a:pt x="1277" y="487"/>
                      <a:pt x="68" y="26"/>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1"/>
              <p:cNvSpPr/>
              <p:nvPr/>
            </p:nvSpPr>
            <p:spPr>
              <a:xfrm>
                <a:off x="2164225" y="3886550"/>
                <a:ext cx="243525" cy="517900"/>
              </a:xfrm>
              <a:custGeom>
                <a:avLst/>
                <a:gdLst/>
                <a:ahLst/>
                <a:cxnLst/>
                <a:rect l="l" t="t" r="r" b="b"/>
                <a:pathLst>
                  <a:path w="9741" h="20716" extrusionOk="0">
                    <a:moveTo>
                      <a:pt x="9707" y="1"/>
                    </a:moveTo>
                    <a:lnTo>
                      <a:pt x="9707" y="14"/>
                    </a:lnTo>
                    <a:lnTo>
                      <a:pt x="9707" y="14"/>
                    </a:lnTo>
                    <a:cubicBezTo>
                      <a:pt x="9718" y="9"/>
                      <a:pt x="9729" y="5"/>
                      <a:pt x="9740" y="1"/>
                    </a:cubicBezTo>
                    <a:close/>
                    <a:moveTo>
                      <a:pt x="9707" y="14"/>
                    </a:moveTo>
                    <a:cubicBezTo>
                      <a:pt x="8518" y="478"/>
                      <a:pt x="7362" y="1007"/>
                      <a:pt x="6271" y="1635"/>
                    </a:cubicBezTo>
                    <a:cubicBezTo>
                      <a:pt x="3903" y="3003"/>
                      <a:pt x="2202" y="4637"/>
                      <a:pt x="1168" y="6339"/>
                    </a:cubicBezTo>
                    <a:lnTo>
                      <a:pt x="0" y="6339"/>
                    </a:lnTo>
                    <a:lnTo>
                      <a:pt x="0" y="10708"/>
                    </a:lnTo>
                    <a:cubicBezTo>
                      <a:pt x="167" y="13777"/>
                      <a:pt x="2235" y="16779"/>
                      <a:pt x="6238" y="19114"/>
                    </a:cubicBezTo>
                    <a:cubicBezTo>
                      <a:pt x="7339" y="19715"/>
                      <a:pt x="8440" y="20282"/>
                      <a:pt x="9707" y="20716"/>
                    </a:cubicBezTo>
                    <a:lnTo>
                      <a:pt x="9707" y="14"/>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1"/>
              <p:cNvSpPr/>
              <p:nvPr/>
            </p:nvSpPr>
            <p:spPr>
              <a:xfrm>
                <a:off x="2119175" y="3736350"/>
                <a:ext cx="1168375" cy="617225"/>
              </a:xfrm>
              <a:custGeom>
                <a:avLst/>
                <a:gdLst/>
                <a:ahLst/>
                <a:cxnLst/>
                <a:rect l="l" t="t" r="r" b="b"/>
                <a:pathLst>
                  <a:path w="46735" h="24689" extrusionOk="0">
                    <a:moveTo>
                      <a:pt x="23226" y="0"/>
                    </a:moveTo>
                    <a:cubicBezTo>
                      <a:pt x="17761" y="0"/>
                      <a:pt x="12302" y="1193"/>
                      <a:pt x="8140" y="3574"/>
                    </a:cubicBezTo>
                    <a:cubicBezTo>
                      <a:pt x="6739" y="4374"/>
                      <a:pt x="5572" y="5242"/>
                      <a:pt x="4671" y="6209"/>
                    </a:cubicBezTo>
                    <a:cubicBezTo>
                      <a:pt x="1" y="10912"/>
                      <a:pt x="1168" y="17017"/>
                      <a:pt x="8140" y="21053"/>
                    </a:cubicBezTo>
                    <a:cubicBezTo>
                      <a:pt x="9074" y="21620"/>
                      <a:pt x="10075" y="22120"/>
                      <a:pt x="11176" y="22521"/>
                    </a:cubicBezTo>
                    <a:cubicBezTo>
                      <a:pt x="11276" y="22554"/>
                      <a:pt x="11376" y="22587"/>
                      <a:pt x="11509" y="22654"/>
                    </a:cubicBezTo>
                    <a:cubicBezTo>
                      <a:pt x="15063" y="24010"/>
                      <a:pt x="19161" y="24688"/>
                      <a:pt x="23259" y="24688"/>
                    </a:cubicBezTo>
                    <a:cubicBezTo>
                      <a:pt x="28738" y="24688"/>
                      <a:pt x="34216" y="23476"/>
                      <a:pt x="38395" y="21053"/>
                    </a:cubicBezTo>
                    <a:cubicBezTo>
                      <a:pt x="46734" y="16216"/>
                      <a:pt x="46734" y="8444"/>
                      <a:pt x="38395" y="3607"/>
                    </a:cubicBezTo>
                    <a:cubicBezTo>
                      <a:pt x="34201" y="1201"/>
                      <a:pt x="28711" y="0"/>
                      <a:pt x="2322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1"/>
              <p:cNvSpPr/>
              <p:nvPr/>
            </p:nvSpPr>
            <p:spPr>
              <a:xfrm>
                <a:off x="2119175" y="3736350"/>
                <a:ext cx="1168375" cy="617225"/>
              </a:xfrm>
              <a:custGeom>
                <a:avLst/>
                <a:gdLst/>
                <a:ahLst/>
                <a:cxnLst/>
                <a:rect l="l" t="t" r="r" b="b"/>
                <a:pathLst>
                  <a:path w="46735" h="24689" extrusionOk="0">
                    <a:moveTo>
                      <a:pt x="23226" y="0"/>
                    </a:moveTo>
                    <a:cubicBezTo>
                      <a:pt x="17761" y="0"/>
                      <a:pt x="12302" y="1193"/>
                      <a:pt x="8140" y="3574"/>
                    </a:cubicBezTo>
                    <a:cubicBezTo>
                      <a:pt x="6739" y="4374"/>
                      <a:pt x="5572" y="5242"/>
                      <a:pt x="4671" y="6209"/>
                    </a:cubicBezTo>
                    <a:cubicBezTo>
                      <a:pt x="1" y="10912"/>
                      <a:pt x="1168" y="17017"/>
                      <a:pt x="8140" y="21053"/>
                    </a:cubicBezTo>
                    <a:cubicBezTo>
                      <a:pt x="9074" y="21620"/>
                      <a:pt x="10075" y="22120"/>
                      <a:pt x="11176" y="22521"/>
                    </a:cubicBezTo>
                    <a:cubicBezTo>
                      <a:pt x="11276" y="22554"/>
                      <a:pt x="11376" y="22587"/>
                      <a:pt x="11509" y="22654"/>
                    </a:cubicBezTo>
                    <a:cubicBezTo>
                      <a:pt x="15063" y="24010"/>
                      <a:pt x="19161" y="24688"/>
                      <a:pt x="23259" y="24688"/>
                    </a:cubicBezTo>
                    <a:cubicBezTo>
                      <a:pt x="28738" y="24688"/>
                      <a:pt x="34216" y="23476"/>
                      <a:pt x="38395" y="21053"/>
                    </a:cubicBezTo>
                    <a:cubicBezTo>
                      <a:pt x="46734" y="16216"/>
                      <a:pt x="46734" y="8444"/>
                      <a:pt x="38395" y="3607"/>
                    </a:cubicBezTo>
                    <a:cubicBezTo>
                      <a:pt x="34201" y="1201"/>
                      <a:pt x="28711" y="0"/>
                      <a:pt x="23226"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1"/>
              <p:cNvSpPr/>
              <p:nvPr/>
            </p:nvSpPr>
            <p:spPr>
              <a:xfrm>
                <a:off x="2119225" y="3891550"/>
                <a:ext cx="278525" cy="407825"/>
              </a:xfrm>
              <a:custGeom>
                <a:avLst/>
                <a:gdLst/>
                <a:ahLst/>
                <a:cxnLst/>
                <a:rect l="l" t="t" r="r" b="b"/>
                <a:pathLst>
                  <a:path w="11141" h="16313" extrusionOk="0">
                    <a:moveTo>
                      <a:pt x="4636" y="1"/>
                    </a:moveTo>
                    <a:cubicBezTo>
                      <a:pt x="4633" y="3"/>
                      <a:pt x="4629" y="8"/>
                      <a:pt x="4623" y="14"/>
                    </a:cubicBezTo>
                    <a:lnTo>
                      <a:pt x="4623" y="14"/>
                    </a:lnTo>
                    <a:cubicBezTo>
                      <a:pt x="4627" y="9"/>
                      <a:pt x="4631" y="5"/>
                      <a:pt x="4636" y="1"/>
                    </a:cubicBezTo>
                    <a:close/>
                    <a:moveTo>
                      <a:pt x="4623" y="14"/>
                    </a:moveTo>
                    <a:lnTo>
                      <a:pt x="4623" y="14"/>
                    </a:lnTo>
                    <a:cubicBezTo>
                      <a:pt x="1" y="4782"/>
                      <a:pt x="1173" y="10846"/>
                      <a:pt x="8071" y="14845"/>
                    </a:cubicBezTo>
                    <a:cubicBezTo>
                      <a:pt x="9039" y="15412"/>
                      <a:pt x="10039" y="15912"/>
                      <a:pt x="11140" y="16313"/>
                    </a:cubicBezTo>
                    <a:cubicBezTo>
                      <a:pt x="9039" y="15479"/>
                      <a:pt x="3134" y="11909"/>
                      <a:pt x="2367" y="7640"/>
                    </a:cubicBezTo>
                    <a:cubicBezTo>
                      <a:pt x="1651" y="3280"/>
                      <a:pt x="4395" y="253"/>
                      <a:pt x="4623" y="14"/>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1"/>
              <p:cNvSpPr/>
              <p:nvPr/>
            </p:nvSpPr>
            <p:spPr>
              <a:xfrm>
                <a:off x="3003150" y="3790650"/>
                <a:ext cx="278550" cy="407825"/>
              </a:xfrm>
              <a:custGeom>
                <a:avLst/>
                <a:gdLst/>
                <a:ahLst/>
                <a:cxnLst/>
                <a:rect l="l" t="t" r="r" b="b"/>
                <a:pathLst>
                  <a:path w="11142" h="16313" extrusionOk="0">
                    <a:moveTo>
                      <a:pt x="0" y="1"/>
                    </a:moveTo>
                    <a:cubicBezTo>
                      <a:pt x="2069" y="835"/>
                      <a:pt x="8006" y="4437"/>
                      <a:pt x="8740" y="8674"/>
                    </a:cubicBezTo>
                    <a:cubicBezTo>
                      <a:pt x="9507" y="13143"/>
                      <a:pt x="6572" y="16212"/>
                      <a:pt x="6505" y="16312"/>
                    </a:cubicBezTo>
                    <a:cubicBezTo>
                      <a:pt x="11142" y="11542"/>
                      <a:pt x="10008" y="5471"/>
                      <a:pt x="3036" y="1468"/>
                    </a:cubicBezTo>
                    <a:cubicBezTo>
                      <a:pt x="2069" y="901"/>
                      <a:pt x="1068" y="401"/>
                      <a:pt x="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1"/>
              <p:cNvSpPr/>
              <p:nvPr/>
            </p:nvSpPr>
            <p:spPr>
              <a:xfrm>
                <a:off x="2203400" y="3758125"/>
                <a:ext cx="994075" cy="573775"/>
              </a:xfrm>
              <a:custGeom>
                <a:avLst/>
                <a:gdLst/>
                <a:ahLst/>
                <a:cxnLst/>
                <a:rect l="l" t="t" r="r" b="b"/>
                <a:pathLst>
                  <a:path w="39763" h="22951" extrusionOk="0">
                    <a:moveTo>
                      <a:pt x="19882" y="1"/>
                    </a:moveTo>
                    <a:cubicBezTo>
                      <a:pt x="8907" y="1"/>
                      <a:pt x="1" y="5138"/>
                      <a:pt x="1" y="11476"/>
                    </a:cubicBezTo>
                    <a:cubicBezTo>
                      <a:pt x="1" y="17814"/>
                      <a:pt x="8907" y="22951"/>
                      <a:pt x="19882" y="22951"/>
                    </a:cubicBezTo>
                    <a:cubicBezTo>
                      <a:pt x="30890" y="22951"/>
                      <a:pt x="39763" y="17814"/>
                      <a:pt x="39763" y="11476"/>
                    </a:cubicBezTo>
                    <a:cubicBezTo>
                      <a:pt x="39763" y="5138"/>
                      <a:pt x="30890" y="1"/>
                      <a:pt x="1988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1"/>
              <p:cNvSpPr/>
              <p:nvPr/>
            </p:nvSpPr>
            <p:spPr>
              <a:xfrm>
                <a:off x="2203400" y="3758125"/>
                <a:ext cx="994075" cy="573775"/>
              </a:xfrm>
              <a:custGeom>
                <a:avLst/>
                <a:gdLst/>
                <a:ahLst/>
                <a:cxnLst/>
                <a:rect l="l" t="t" r="r" b="b"/>
                <a:pathLst>
                  <a:path w="39763" h="22951" extrusionOk="0">
                    <a:moveTo>
                      <a:pt x="19882" y="1"/>
                    </a:moveTo>
                    <a:cubicBezTo>
                      <a:pt x="8907" y="1"/>
                      <a:pt x="1" y="5138"/>
                      <a:pt x="1" y="11476"/>
                    </a:cubicBezTo>
                    <a:cubicBezTo>
                      <a:pt x="1" y="17814"/>
                      <a:pt x="8907" y="22951"/>
                      <a:pt x="19882" y="22951"/>
                    </a:cubicBezTo>
                    <a:cubicBezTo>
                      <a:pt x="30890" y="22951"/>
                      <a:pt x="39763" y="17814"/>
                      <a:pt x="39763" y="11476"/>
                    </a:cubicBezTo>
                    <a:cubicBezTo>
                      <a:pt x="39763" y="5138"/>
                      <a:pt x="30890" y="1"/>
                      <a:pt x="198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1"/>
              <p:cNvSpPr/>
              <p:nvPr/>
            </p:nvSpPr>
            <p:spPr>
              <a:xfrm>
                <a:off x="2695425" y="3830675"/>
                <a:ext cx="519575" cy="309425"/>
              </a:xfrm>
              <a:custGeom>
                <a:avLst/>
                <a:gdLst/>
                <a:ahLst/>
                <a:cxnLst/>
                <a:rect l="l" t="t" r="r" b="b"/>
                <a:pathLst>
                  <a:path w="20783" h="12377" extrusionOk="0">
                    <a:moveTo>
                      <a:pt x="13344" y="1"/>
                    </a:moveTo>
                    <a:cubicBezTo>
                      <a:pt x="14177" y="1369"/>
                      <a:pt x="13877" y="2836"/>
                      <a:pt x="9174" y="3070"/>
                    </a:cubicBezTo>
                    <a:cubicBezTo>
                      <a:pt x="1" y="3603"/>
                      <a:pt x="11642" y="12376"/>
                      <a:pt x="11642" y="12376"/>
                    </a:cubicBezTo>
                    <a:cubicBezTo>
                      <a:pt x="11642" y="12376"/>
                      <a:pt x="14505" y="10985"/>
                      <a:pt x="16796" y="10985"/>
                    </a:cubicBezTo>
                    <a:cubicBezTo>
                      <a:pt x="17795" y="10985"/>
                      <a:pt x="18685" y="11250"/>
                      <a:pt x="19181" y="12009"/>
                    </a:cubicBezTo>
                    <a:cubicBezTo>
                      <a:pt x="20782" y="9041"/>
                      <a:pt x="20282" y="5772"/>
                      <a:pt x="17647" y="3036"/>
                    </a:cubicBezTo>
                    <a:cubicBezTo>
                      <a:pt x="17146" y="2536"/>
                      <a:pt x="16613" y="2036"/>
                      <a:pt x="15979" y="1569"/>
                    </a:cubicBezTo>
                    <a:cubicBezTo>
                      <a:pt x="15478" y="1202"/>
                      <a:pt x="14945" y="868"/>
                      <a:pt x="14344" y="535"/>
                    </a:cubicBezTo>
                    <a:cubicBezTo>
                      <a:pt x="14011" y="368"/>
                      <a:pt x="13710" y="168"/>
                      <a:pt x="13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1"/>
              <p:cNvSpPr/>
              <p:nvPr/>
            </p:nvSpPr>
            <p:spPr>
              <a:xfrm>
                <a:off x="3053175" y="3926200"/>
                <a:ext cx="150150" cy="144100"/>
              </a:xfrm>
              <a:custGeom>
                <a:avLst/>
                <a:gdLst/>
                <a:ahLst/>
                <a:cxnLst/>
                <a:rect l="l" t="t" r="r" b="b"/>
                <a:pathLst>
                  <a:path w="6006" h="5764" extrusionOk="0">
                    <a:moveTo>
                      <a:pt x="2300" y="0"/>
                    </a:moveTo>
                    <a:cubicBezTo>
                      <a:pt x="2211" y="0"/>
                      <a:pt x="2123" y="5"/>
                      <a:pt x="2036" y="16"/>
                    </a:cubicBezTo>
                    <a:cubicBezTo>
                      <a:pt x="668" y="183"/>
                      <a:pt x="1" y="1584"/>
                      <a:pt x="501" y="3185"/>
                    </a:cubicBezTo>
                    <a:cubicBezTo>
                      <a:pt x="975" y="4639"/>
                      <a:pt x="2408" y="5764"/>
                      <a:pt x="3750" y="5764"/>
                    </a:cubicBezTo>
                    <a:cubicBezTo>
                      <a:pt x="3823" y="5764"/>
                      <a:pt x="3897" y="5760"/>
                      <a:pt x="3970" y="5753"/>
                    </a:cubicBezTo>
                    <a:cubicBezTo>
                      <a:pt x="5338" y="5587"/>
                      <a:pt x="6005" y="4186"/>
                      <a:pt x="5505" y="2584"/>
                    </a:cubicBezTo>
                    <a:cubicBezTo>
                      <a:pt x="4974" y="1117"/>
                      <a:pt x="3596" y="0"/>
                      <a:pt x="23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1"/>
              <p:cNvSpPr/>
              <p:nvPr/>
            </p:nvSpPr>
            <p:spPr>
              <a:xfrm>
                <a:off x="2176725" y="3840700"/>
                <a:ext cx="661325" cy="491200"/>
              </a:xfrm>
              <a:custGeom>
                <a:avLst/>
                <a:gdLst/>
                <a:ahLst/>
                <a:cxnLst/>
                <a:rect l="l" t="t" r="r" b="b"/>
                <a:pathLst>
                  <a:path w="26453" h="19648" extrusionOk="0">
                    <a:moveTo>
                      <a:pt x="6939" y="0"/>
                    </a:moveTo>
                    <a:lnTo>
                      <a:pt x="6939" y="0"/>
                    </a:lnTo>
                    <a:cubicBezTo>
                      <a:pt x="6372" y="334"/>
                      <a:pt x="5871" y="667"/>
                      <a:pt x="5371" y="1034"/>
                    </a:cubicBezTo>
                    <a:cubicBezTo>
                      <a:pt x="5037" y="1301"/>
                      <a:pt x="4704" y="1535"/>
                      <a:pt x="4404" y="1801"/>
                    </a:cubicBezTo>
                    <a:cubicBezTo>
                      <a:pt x="1" y="5638"/>
                      <a:pt x="1" y="10674"/>
                      <a:pt x="4404" y="14511"/>
                    </a:cubicBezTo>
                    <a:cubicBezTo>
                      <a:pt x="4704" y="14777"/>
                      <a:pt x="5037" y="15011"/>
                      <a:pt x="5371" y="15278"/>
                    </a:cubicBezTo>
                    <a:cubicBezTo>
                      <a:pt x="5838" y="15611"/>
                      <a:pt x="6338" y="15945"/>
                      <a:pt x="6839" y="16212"/>
                    </a:cubicBezTo>
                    <a:cubicBezTo>
                      <a:pt x="7339" y="16512"/>
                      <a:pt x="7873" y="16812"/>
                      <a:pt x="8407" y="17046"/>
                    </a:cubicBezTo>
                    <a:cubicBezTo>
                      <a:pt x="8840" y="17279"/>
                      <a:pt x="9274" y="17479"/>
                      <a:pt x="9741" y="17646"/>
                    </a:cubicBezTo>
                    <a:lnTo>
                      <a:pt x="11108" y="18146"/>
                    </a:lnTo>
                    <a:cubicBezTo>
                      <a:pt x="12543" y="18613"/>
                      <a:pt x="14044" y="18980"/>
                      <a:pt x="15545" y="19214"/>
                    </a:cubicBezTo>
                    <a:lnTo>
                      <a:pt x="16546" y="19347"/>
                    </a:lnTo>
                    <a:cubicBezTo>
                      <a:pt x="18013" y="19547"/>
                      <a:pt x="19514" y="19648"/>
                      <a:pt x="20949" y="19648"/>
                    </a:cubicBezTo>
                    <a:cubicBezTo>
                      <a:pt x="22783" y="19648"/>
                      <a:pt x="24618" y="19481"/>
                      <a:pt x="26386" y="19181"/>
                    </a:cubicBezTo>
                    <a:cubicBezTo>
                      <a:pt x="26453" y="19181"/>
                      <a:pt x="24084" y="18714"/>
                      <a:pt x="24518" y="16479"/>
                    </a:cubicBezTo>
                    <a:cubicBezTo>
                      <a:pt x="24051" y="13043"/>
                      <a:pt x="9174" y="3636"/>
                      <a:pt x="9174" y="3636"/>
                    </a:cubicBezTo>
                    <a:cubicBezTo>
                      <a:pt x="9174" y="3636"/>
                      <a:pt x="5871" y="2302"/>
                      <a:pt x="693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1"/>
              <p:cNvSpPr/>
              <p:nvPr/>
            </p:nvSpPr>
            <p:spPr>
              <a:xfrm>
                <a:off x="2176725" y="3840700"/>
                <a:ext cx="661325" cy="491200"/>
              </a:xfrm>
              <a:custGeom>
                <a:avLst/>
                <a:gdLst/>
                <a:ahLst/>
                <a:cxnLst/>
                <a:rect l="l" t="t" r="r" b="b"/>
                <a:pathLst>
                  <a:path w="26453" h="19648" extrusionOk="0">
                    <a:moveTo>
                      <a:pt x="6939" y="0"/>
                    </a:moveTo>
                    <a:lnTo>
                      <a:pt x="6939" y="0"/>
                    </a:lnTo>
                    <a:cubicBezTo>
                      <a:pt x="6372" y="334"/>
                      <a:pt x="5871" y="667"/>
                      <a:pt x="5371" y="1034"/>
                    </a:cubicBezTo>
                    <a:cubicBezTo>
                      <a:pt x="5037" y="1301"/>
                      <a:pt x="4704" y="1535"/>
                      <a:pt x="4404" y="1801"/>
                    </a:cubicBezTo>
                    <a:cubicBezTo>
                      <a:pt x="1" y="5638"/>
                      <a:pt x="1" y="10674"/>
                      <a:pt x="4404" y="14511"/>
                    </a:cubicBezTo>
                    <a:cubicBezTo>
                      <a:pt x="4704" y="14777"/>
                      <a:pt x="5037" y="15011"/>
                      <a:pt x="5371" y="15278"/>
                    </a:cubicBezTo>
                    <a:cubicBezTo>
                      <a:pt x="5838" y="15611"/>
                      <a:pt x="6338" y="15945"/>
                      <a:pt x="6839" y="16212"/>
                    </a:cubicBezTo>
                    <a:cubicBezTo>
                      <a:pt x="7339" y="16512"/>
                      <a:pt x="7873" y="16812"/>
                      <a:pt x="8407" y="17046"/>
                    </a:cubicBezTo>
                    <a:cubicBezTo>
                      <a:pt x="8840" y="17279"/>
                      <a:pt x="9274" y="17479"/>
                      <a:pt x="9741" y="17646"/>
                    </a:cubicBezTo>
                    <a:lnTo>
                      <a:pt x="11108" y="18146"/>
                    </a:lnTo>
                    <a:cubicBezTo>
                      <a:pt x="12543" y="18613"/>
                      <a:pt x="14044" y="18980"/>
                      <a:pt x="15545" y="19214"/>
                    </a:cubicBezTo>
                    <a:lnTo>
                      <a:pt x="16546" y="19347"/>
                    </a:lnTo>
                    <a:cubicBezTo>
                      <a:pt x="18013" y="19547"/>
                      <a:pt x="19514" y="19648"/>
                      <a:pt x="20949" y="19648"/>
                    </a:cubicBezTo>
                    <a:cubicBezTo>
                      <a:pt x="22783" y="19648"/>
                      <a:pt x="24618" y="19481"/>
                      <a:pt x="26386" y="19181"/>
                    </a:cubicBezTo>
                    <a:cubicBezTo>
                      <a:pt x="26453" y="19181"/>
                      <a:pt x="24084" y="18714"/>
                      <a:pt x="24518" y="16479"/>
                    </a:cubicBezTo>
                    <a:cubicBezTo>
                      <a:pt x="24051" y="13043"/>
                      <a:pt x="9174" y="3636"/>
                      <a:pt x="9174" y="3636"/>
                    </a:cubicBezTo>
                    <a:cubicBezTo>
                      <a:pt x="9174" y="3636"/>
                      <a:pt x="5871" y="2302"/>
                      <a:pt x="6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1"/>
              <p:cNvSpPr/>
              <p:nvPr/>
            </p:nvSpPr>
            <p:spPr>
              <a:xfrm>
                <a:off x="2293475" y="3830875"/>
                <a:ext cx="813950" cy="426800"/>
              </a:xfrm>
              <a:custGeom>
                <a:avLst/>
                <a:gdLst/>
                <a:ahLst/>
                <a:cxnLst/>
                <a:rect l="l" t="t" r="r" b="b"/>
                <a:pathLst>
                  <a:path w="32558" h="17072" extrusionOk="0">
                    <a:moveTo>
                      <a:pt x="16320" y="0"/>
                    </a:moveTo>
                    <a:cubicBezTo>
                      <a:pt x="12505" y="0"/>
                      <a:pt x="8686" y="837"/>
                      <a:pt x="5771" y="2495"/>
                    </a:cubicBezTo>
                    <a:cubicBezTo>
                      <a:pt x="234" y="5697"/>
                      <a:pt x="1" y="10834"/>
                      <a:pt x="5104" y="14170"/>
                    </a:cubicBezTo>
                    <a:cubicBezTo>
                      <a:pt x="5338" y="14270"/>
                      <a:pt x="5571" y="14437"/>
                      <a:pt x="5771" y="14570"/>
                    </a:cubicBezTo>
                    <a:cubicBezTo>
                      <a:pt x="8673" y="16238"/>
                      <a:pt x="12468" y="17072"/>
                      <a:pt x="16262" y="17072"/>
                    </a:cubicBezTo>
                    <a:cubicBezTo>
                      <a:pt x="20057" y="17072"/>
                      <a:pt x="23851" y="16238"/>
                      <a:pt x="26753" y="14570"/>
                    </a:cubicBezTo>
                    <a:cubicBezTo>
                      <a:pt x="32557" y="11234"/>
                      <a:pt x="32557" y="5830"/>
                      <a:pt x="26753" y="2495"/>
                    </a:cubicBezTo>
                    <a:cubicBezTo>
                      <a:pt x="26519" y="2361"/>
                      <a:pt x="26253" y="2228"/>
                      <a:pt x="26052" y="2094"/>
                    </a:cubicBezTo>
                    <a:cubicBezTo>
                      <a:pt x="23269" y="695"/>
                      <a:pt x="19796" y="0"/>
                      <a:pt x="16320"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1"/>
              <p:cNvSpPr/>
              <p:nvPr/>
            </p:nvSpPr>
            <p:spPr>
              <a:xfrm>
                <a:off x="2293475" y="3830875"/>
                <a:ext cx="813950" cy="426800"/>
              </a:xfrm>
              <a:custGeom>
                <a:avLst/>
                <a:gdLst/>
                <a:ahLst/>
                <a:cxnLst/>
                <a:rect l="l" t="t" r="r" b="b"/>
                <a:pathLst>
                  <a:path w="32558" h="17072" extrusionOk="0">
                    <a:moveTo>
                      <a:pt x="16320" y="0"/>
                    </a:moveTo>
                    <a:cubicBezTo>
                      <a:pt x="12505" y="0"/>
                      <a:pt x="8686" y="837"/>
                      <a:pt x="5771" y="2495"/>
                    </a:cubicBezTo>
                    <a:cubicBezTo>
                      <a:pt x="234" y="5697"/>
                      <a:pt x="1" y="10834"/>
                      <a:pt x="5104" y="14170"/>
                    </a:cubicBezTo>
                    <a:cubicBezTo>
                      <a:pt x="5338" y="14270"/>
                      <a:pt x="5571" y="14437"/>
                      <a:pt x="5771" y="14570"/>
                    </a:cubicBezTo>
                    <a:cubicBezTo>
                      <a:pt x="8673" y="16238"/>
                      <a:pt x="12468" y="17072"/>
                      <a:pt x="16262" y="17072"/>
                    </a:cubicBezTo>
                    <a:cubicBezTo>
                      <a:pt x="20057" y="17072"/>
                      <a:pt x="23851" y="16238"/>
                      <a:pt x="26753" y="14570"/>
                    </a:cubicBezTo>
                    <a:cubicBezTo>
                      <a:pt x="32557" y="11234"/>
                      <a:pt x="32557" y="5830"/>
                      <a:pt x="26753" y="2495"/>
                    </a:cubicBezTo>
                    <a:cubicBezTo>
                      <a:pt x="26519" y="2361"/>
                      <a:pt x="26253" y="2228"/>
                      <a:pt x="26052" y="2094"/>
                    </a:cubicBezTo>
                    <a:cubicBezTo>
                      <a:pt x="23269" y="695"/>
                      <a:pt x="19796" y="0"/>
                      <a:pt x="163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1"/>
              <p:cNvSpPr/>
              <p:nvPr/>
            </p:nvSpPr>
            <p:spPr>
              <a:xfrm>
                <a:off x="2346025" y="3840700"/>
                <a:ext cx="708850" cy="408650"/>
              </a:xfrm>
              <a:custGeom>
                <a:avLst/>
                <a:gdLst/>
                <a:ahLst/>
                <a:cxnLst/>
                <a:rect l="l" t="t" r="r" b="b"/>
                <a:pathLst>
                  <a:path w="28354" h="16346" extrusionOk="0">
                    <a:moveTo>
                      <a:pt x="14177" y="0"/>
                    </a:moveTo>
                    <a:cubicBezTo>
                      <a:pt x="6371" y="0"/>
                      <a:pt x="0" y="3669"/>
                      <a:pt x="0" y="8173"/>
                    </a:cubicBezTo>
                    <a:cubicBezTo>
                      <a:pt x="0" y="12676"/>
                      <a:pt x="6371" y="16345"/>
                      <a:pt x="14177" y="16345"/>
                    </a:cubicBezTo>
                    <a:cubicBezTo>
                      <a:pt x="22016" y="16345"/>
                      <a:pt x="28354" y="12676"/>
                      <a:pt x="28354" y="8173"/>
                    </a:cubicBezTo>
                    <a:cubicBezTo>
                      <a:pt x="28354" y="3669"/>
                      <a:pt x="22016" y="0"/>
                      <a:pt x="14177"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1"/>
              <p:cNvSpPr/>
              <p:nvPr/>
            </p:nvSpPr>
            <p:spPr>
              <a:xfrm>
                <a:off x="2346025" y="3840700"/>
                <a:ext cx="708850" cy="408650"/>
              </a:xfrm>
              <a:custGeom>
                <a:avLst/>
                <a:gdLst/>
                <a:ahLst/>
                <a:cxnLst/>
                <a:rect l="l" t="t" r="r" b="b"/>
                <a:pathLst>
                  <a:path w="28354" h="16346" extrusionOk="0">
                    <a:moveTo>
                      <a:pt x="14177" y="0"/>
                    </a:moveTo>
                    <a:cubicBezTo>
                      <a:pt x="6371" y="0"/>
                      <a:pt x="0" y="3669"/>
                      <a:pt x="0" y="8173"/>
                    </a:cubicBezTo>
                    <a:cubicBezTo>
                      <a:pt x="0" y="12676"/>
                      <a:pt x="6371" y="16345"/>
                      <a:pt x="14177" y="16345"/>
                    </a:cubicBezTo>
                    <a:cubicBezTo>
                      <a:pt x="22016" y="16345"/>
                      <a:pt x="28354" y="12676"/>
                      <a:pt x="28354" y="8173"/>
                    </a:cubicBezTo>
                    <a:cubicBezTo>
                      <a:pt x="28354" y="3669"/>
                      <a:pt x="22016" y="0"/>
                      <a:pt x="141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1"/>
              <p:cNvSpPr/>
              <p:nvPr/>
            </p:nvSpPr>
            <p:spPr>
              <a:xfrm>
                <a:off x="2350175" y="3897400"/>
                <a:ext cx="700525" cy="351950"/>
              </a:xfrm>
              <a:custGeom>
                <a:avLst/>
                <a:gdLst/>
                <a:ahLst/>
                <a:cxnLst/>
                <a:rect l="l" t="t" r="r" b="b"/>
                <a:pathLst>
                  <a:path w="28021" h="14078" extrusionOk="0">
                    <a:moveTo>
                      <a:pt x="14036" y="0"/>
                    </a:moveTo>
                    <a:cubicBezTo>
                      <a:pt x="10417" y="0"/>
                      <a:pt x="6789" y="801"/>
                      <a:pt x="4004" y="2402"/>
                    </a:cubicBezTo>
                    <a:cubicBezTo>
                      <a:pt x="1735" y="3703"/>
                      <a:pt x="401" y="5338"/>
                      <a:pt x="1" y="7039"/>
                    </a:cubicBezTo>
                    <a:cubicBezTo>
                      <a:pt x="434" y="8707"/>
                      <a:pt x="1769" y="10375"/>
                      <a:pt x="4004" y="11675"/>
                    </a:cubicBezTo>
                    <a:cubicBezTo>
                      <a:pt x="6756" y="13277"/>
                      <a:pt x="10375" y="14077"/>
                      <a:pt x="13998" y="14077"/>
                    </a:cubicBezTo>
                    <a:cubicBezTo>
                      <a:pt x="17622" y="14077"/>
                      <a:pt x="21249" y="13277"/>
                      <a:pt x="24018" y="11675"/>
                    </a:cubicBezTo>
                    <a:cubicBezTo>
                      <a:pt x="26286" y="10375"/>
                      <a:pt x="27621" y="8740"/>
                      <a:pt x="28021" y="7039"/>
                    </a:cubicBezTo>
                    <a:cubicBezTo>
                      <a:pt x="27621" y="5371"/>
                      <a:pt x="26286" y="3703"/>
                      <a:pt x="24018" y="2402"/>
                    </a:cubicBezTo>
                    <a:cubicBezTo>
                      <a:pt x="21266" y="801"/>
                      <a:pt x="17655" y="0"/>
                      <a:pt x="1403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1"/>
              <p:cNvSpPr/>
              <p:nvPr/>
            </p:nvSpPr>
            <p:spPr>
              <a:xfrm>
                <a:off x="2350175" y="3897400"/>
                <a:ext cx="700525" cy="351950"/>
              </a:xfrm>
              <a:custGeom>
                <a:avLst/>
                <a:gdLst/>
                <a:ahLst/>
                <a:cxnLst/>
                <a:rect l="l" t="t" r="r" b="b"/>
                <a:pathLst>
                  <a:path w="28021" h="14078" extrusionOk="0">
                    <a:moveTo>
                      <a:pt x="14036" y="0"/>
                    </a:moveTo>
                    <a:cubicBezTo>
                      <a:pt x="10417" y="0"/>
                      <a:pt x="6789" y="801"/>
                      <a:pt x="4004" y="2402"/>
                    </a:cubicBezTo>
                    <a:cubicBezTo>
                      <a:pt x="1735" y="3703"/>
                      <a:pt x="401" y="5338"/>
                      <a:pt x="1" y="7039"/>
                    </a:cubicBezTo>
                    <a:cubicBezTo>
                      <a:pt x="434" y="8707"/>
                      <a:pt x="1769" y="10375"/>
                      <a:pt x="4004" y="11675"/>
                    </a:cubicBezTo>
                    <a:cubicBezTo>
                      <a:pt x="6756" y="13277"/>
                      <a:pt x="10375" y="14077"/>
                      <a:pt x="13998" y="14077"/>
                    </a:cubicBezTo>
                    <a:cubicBezTo>
                      <a:pt x="17622" y="14077"/>
                      <a:pt x="21249" y="13277"/>
                      <a:pt x="24018" y="11675"/>
                    </a:cubicBezTo>
                    <a:cubicBezTo>
                      <a:pt x="26286" y="10375"/>
                      <a:pt x="27621" y="8740"/>
                      <a:pt x="28021" y="7039"/>
                    </a:cubicBezTo>
                    <a:cubicBezTo>
                      <a:pt x="27621" y="5371"/>
                      <a:pt x="26286" y="3703"/>
                      <a:pt x="24018" y="2402"/>
                    </a:cubicBezTo>
                    <a:cubicBezTo>
                      <a:pt x="21266" y="801"/>
                      <a:pt x="17655" y="0"/>
                      <a:pt x="140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1"/>
              <p:cNvSpPr/>
              <p:nvPr/>
            </p:nvSpPr>
            <p:spPr>
              <a:xfrm>
                <a:off x="2470275" y="3914075"/>
                <a:ext cx="462850" cy="304400"/>
              </a:xfrm>
              <a:custGeom>
                <a:avLst/>
                <a:gdLst/>
                <a:ahLst/>
                <a:cxnLst/>
                <a:rect l="l" t="t" r="r" b="b"/>
                <a:pathLst>
                  <a:path w="18514" h="12176" extrusionOk="0">
                    <a:moveTo>
                      <a:pt x="12582" y="7064"/>
                    </a:moveTo>
                    <a:cubicBezTo>
                      <a:pt x="13028" y="7064"/>
                      <a:pt x="13449" y="7153"/>
                      <a:pt x="13843" y="7373"/>
                    </a:cubicBezTo>
                    <a:cubicBezTo>
                      <a:pt x="13777" y="7406"/>
                      <a:pt x="13677" y="7506"/>
                      <a:pt x="13543" y="7539"/>
                    </a:cubicBezTo>
                    <a:lnTo>
                      <a:pt x="13043" y="7773"/>
                    </a:lnTo>
                    <a:cubicBezTo>
                      <a:pt x="12432" y="8046"/>
                      <a:pt x="11805" y="8157"/>
                      <a:pt x="11215" y="8157"/>
                    </a:cubicBezTo>
                    <a:cubicBezTo>
                      <a:pt x="10581" y="8157"/>
                      <a:pt x="9991" y="8029"/>
                      <a:pt x="9507" y="7840"/>
                    </a:cubicBezTo>
                    <a:cubicBezTo>
                      <a:pt x="10649" y="7437"/>
                      <a:pt x="11670" y="7064"/>
                      <a:pt x="12582" y="7064"/>
                    </a:cubicBezTo>
                    <a:close/>
                    <a:moveTo>
                      <a:pt x="2168" y="1"/>
                    </a:moveTo>
                    <a:lnTo>
                      <a:pt x="0" y="1235"/>
                    </a:lnTo>
                    <a:lnTo>
                      <a:pt x="0" y="2903"/>
                    </a:lnTo>
                    <a:lnTo>
                      <a:pt x="767" y="3336"/>
                    </a:lnTo>
                    <a:cubicBezTo>
                      <a:pt x="534" y="3670"/>
                      <a:pt x="434" y="4003"/>
                      <a:pt x="434" y="4337"/>
                    </a:cubicBezTo>
                    <a:lnTo>
                      <a:pt x="434" y="6005"/>
                    </a:lnTo>
                    <a:cubicBezTo>
                      <a:pt x="434" y="6705"/>
                      <a:pt x="934" y="7373"/>
                      <a:pt x="1968" y="7940"/>
                    </a:cubicBezTo>
                    <a:cubicBezTo>
                      <a:pt x="2969" y="8540"/>
                      <a:pt x="3970" y="8774"/>
                      <a:pt x="4970" y="8840"/>
                    </a:cubicBezTo>
                    <a:lnTo>
                      <a:pt x="5538" y="8840"/>
                    </a:lnTo>
                    <a:cubicBezTo>
                      <a:pt x="6672" y="8774"/>
                      <a:pt x="7772" y="8440"/>
                      <a:pt x="8740" y="8106"/>
                    </a:cubicBezTo>
                    <a:cubicBezTo>
                      <a:pt x="8973" y="8040"/>
                      <a:pt x="9173" y="8006"/>
                      <a:pt x="9374" y="7906"/>
                    </a:cubicBezTo>
                    <a:lnTo>
                      <a:pt x="9374" y="7906"/>
                    </a:lnTo>
                    <a:lnTo>
                      <a:pt x="7539" y="9741"/>
                    </a:lnTo>
                    <a:lnTo>
                      <a:pt x="7539" y="11409"/>
                    </a:lnTo>
                    <a:cubicBezTo>
                      <a:pt x="8578" y="11822"/>
                      <a:pt x="9601" y="11990"/>
                      <a:pt x="10576" y="11990"/>
                    </a:cubicBezTo>
                    <a:cubicBezTo>
                      <a:pt x="12043" y="11990"/>
                      <a:pt x="13402" y="11609"/>
                      <a:pt x="14544" y="11109"/>
                    </a:cubicBezTo>
                    <a:lnTo>
                      <a:pt x="16345" y="12176"/>
                    </a:lnTo>
                    <a:lnTo>
                      <a:pt x="18513" y="10908"/>
                    </a:lnTo>
                    <a:lnTo>
                      <a:pt x="18513" y="9241"/>
                    </a:lnTo>
                    <a:lnTo>
                      <a:pt x="17746" y="8840"/>
                    </a:lnTo>
                    <a:cubicBezTo>
                      <a:pt x="18013" y="8407"/>
                      <a:pt x="18147" y="8040"/>
                      <a:pt x="18147" y="7706"/>
                    </a:cubicBezTo>
                    <a:lnTo>
                      <a:pt x="18147" y="6005"/>
                    </a:lnTo>
                    <a:cubicBezTo>
                      <a:pt x="18147" y="5271"/>
                      <a:pt x="17646" y="4604"/>
                      <a:pt x="16645" y="4037"/>
                    </a:cubicBezTo>
                    <a:cubicBezTo>
                      <a:pt x="16645" y="4037"/>
                      <a:pt x="16612" y="4037"/>
                      <a:pt x="16612" y="4003"/>
                    </a:cubicBezTo>
                    <a:cubicBezTo>
                      <a:pt x="15527" y="3386"/>
                      <a:pt x="14432" y="3157"/>
                      <a:pt x="13374" y="3157"/>
                    </a:cubicBezTo>
                    <a:cubicBezTo>
                      <a:pt x="12544" y="3157"/>
                      <a:pt x="11737" y="3298"/>
                      <a:pt x="10975" y="3503"/>
                    </a:cubicBezTo>
                    <a:cubicBezTo>
                      <a:pt x="10208" y="3703"/>
                      <a:pt x="9507" y="3903"/>
                      <a:pt x="8873" y="4170"/>
                    </a:cubicBezTo>
                    <a:cubicBezTo>
                      <a:pt x="8006" y="4437"/>
                      <a:pt x="7272" y="4704"/>
                      <a:pt x="6638" y="4871"/>
                    </a:cubicBezTo>
                    <a:cubicBezTo>
                      <a:pt x="6379" y="4918"/>
                      <a:pt x="6103" y="4965"/>
                      <a:pt x="5845" y="4965"/>
                    </a:cubicBezTo>
                    <a:cubicBezTo>
                      <a:pt x="5739" y="4965"/>
                      <a:pt x="5635" y="4957"/>
                      <a:pt x="5538" y="4937"/>
                    </a:cubicBezTo>
                    <a:cubicBezTo>
                      <a:pt x="5204" y="4937"/>
                      <a:pt x="4970" y="4871"/>
                      <a:pt x="4670" y="4704"/>
                    </a:cubicBezTo>
                    <a:cubicBezTo>
                      <a:pt x="4704" y="4704"/>
                      <a:pt x="4704" y="4637"/>
                      <a:pt x="4770" y="4637"/>
                    </a:cubicBezTo>
                    <a:cubicBezTo>
                      <a:pt x="4837" y="4604"/>
                      <a:pt x="4870" y="4571"/>
                      <a:pt x="4970" y="4537"/>
                    </a:cubicBezTo>
                    <a:cubicBezTo>
                      <a:pt x="5171" y="4404"/>
                      <a:pt x="5337" y="4304"/>
                      <a:pt x="5538" y="4237"/>
                    </a:cubicBezTo>
                    <a:cubicBezTo>
                      <a:pt x="6109" y="3994"/>
                      <a:pt x="6672" y="3878"/>
                      <a:pt x="7221" y="3878"/>
                    </a:cubicBezTo>
                    <a:cubicBezTo>
                      <a:pt x="7729" y="3878"/>
                      <a:pt x="8225" y="3978"/>
                      <a:pt x="8706" y="4170"/>
                    </a:cubicBezTo>
                    <a:lnTo>
                      <a:pt x="10541" y="2336"/>
                    </a:lnTo>
                    <a:lnTo>
                      <a:pt x="10541" y="668"/>
                    </a:lnTo>
                    <a:cubicBezTo>
                      <a:pt x="9650" y="352"/>
                      <a:pt x="8739" y="192"/>
                      <a:pt x="7818" y="192"/>
                    </a:cubicBezTo>
                    <a:cubicBezTo>
                      <a:pt x="7084" y="192"/>
                      <a:pt x="6344" y="294"/>
                      <a:pt x="5604" y="501"/>
                    </a:cubicBezTo>
                    <a:cubicBezTo>
                      <a:pt x="5037" y="601"/>
                      <a:pt x="4537" y="835"/>
                      <a:pt x="4003" y="1035"/>
                    </a:cubicBezTo>
                    <a:lnTo>
                      <a:pt x="2168"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1"/>
              <p:cNvSpPr/>
              <p:nvPr/>
            </p:nvSpPr>
            <p:spPr>
              <a:xfrm>
                <a:off x="2466100" y="3914075"/>
                <a:ext cx="471200" cy="263550"/>
              </a:xfrm>
              <a:custGeom>
                <a:avLst/>
                <a:gdLst/>
                <a:ahLst/>
                <a:cxnLst/>
                <a:rect l="l" t="t" r="r" b="b"/>
                <a:pathLst>
                  <a:path w="18848" h="10542" extrusionOk="0">
                    <a:moveTo>
                      <a:pt x="2235" y="1"/>
                    </a:moveTo>
                    <a:lnTo>
                      <a:pt x="67" y="1235"/>
                    </a:lnTo>
                    <a:lnTo>
                      <a:pt x="1868" y="2269"/>
                    </a:lnTo>
                    <a:cubicBezTo>
                      <a:pt x="34" y="3670"/>
                      <a:pt x="0" y="5104"/>
                      <a:pt x="2069" y="6272"/>
                    </a:cubicBezTo>
                    <a:cubicBezTo>
                      <a:pt x="3069" y="6872"/>
                      <a:pt x="4070" y="7106"/>
                      <a:pt x="5071" y="7172"/>
                    </a:cubicBezTo>
                    <a:lnTo>
                      <a:pt x="5671" y="7172"/>
                    </a:lnTo>
                    <a:cubicBezTo>
                      <a:pt x="6805" y="7106"/>
                      <a:pt x="7873" y="6772"/>
                      <a:pt x="8873" y="6439"/>
                    </a:cubicBezTo>
                    <a:cubicBezTo>
                      <a:pt x="10351" y="5946"/>
                      <a:pt x="11615" y="5404"/>
                      <a:pt x="12721" y="5404"/>
                    </a:cubicBezTo>
                    <a:cubicBezTo>
                      <a:pt x="13189" y="5404"/>
                      <a:pt x="13628" y="5500"/>
                      <a:pt x="14044" y="5738"/>
                    </a:cubicBezTo>
                    <a:cubicBezTo>
                      <a:pt x="15011" y="6272"/>
                      <a:pt x="14711" y="6939"/>
                      <a:pt x="13710" y="7573"/>
                    </a:cubicBezTo>
                    <a:lnTo>
                      <a:pt x="13210" y="7840"/>
                    </a:lnTo>
                    <a:cubicBezTo>
                      <a:pt x="12589" y="8103"/>
                      <a:pt x="11969" y="8208"/>
                      <a:pt x="11385" y="8208"/>
                    </a:cubicBezTo>
                    <a:cubicBezTo>
                      <a:pt x="10714" y="8208"/>
                      <a:pt x="10092" y="8069"/>
                      <a:pt x="9574" y="7873"/>
                    </a:cubicBezTo>
                    <a:lnTo>
                      <a:pt x="7673" y="9774"/>
                    </a:lnTo>
                    <a:cubicBezTo>
                      <a:pt x="8713" y="10207"/>
                      <a:pt x="9742" y="10382"/>
                      <a:pt x="10727" y="10382"/>
                    </a:cubicBezTo>
                    <a:cubicBezTo>
                      <a:pt x="12174" y="10382"/>
                      <a:pt x="13526" y="10004"/>
                      <a:pt x="14678" y="9507"/>
                    </a:cubicBezTo>
                    <a:lnTo>
                      <a:pt x="16479" y="10541"/>
                    </a:lnTo>
                    <a:lnTo>
                      <a:pt x="18647" y="9274"/>
                    </a:lnTo>
                    <a:lnTo>
                      <a:pt x="16846" y="8240"/>
                    </a:lnTo>
                    <a:cubicBezTo>
                      <a:pt x="18647" y="6872"/>
                      <a:pt x="18847" y="5338"/>
                      <a:pt x="16779" y="4104"/>
                    </a:cubicBezTo>
                    <a:cubicBezTo>
                      <a:pt x="16779" y="4104"/>
                      <a:pt x="16712" y="4104"/>
                      <a:pt x="16712" y="4070"/>
                    </a:cubicBezTo>
                    <a:cubicBezTo>
                      <a:pt x="15649" y="3406"/>
                      <a:pt x="14554" y="3163"/>
                      <a:pt x="13487" y="3163"/>
                    </a:cubicBezTo>
                    <a:cubicBezTo>
                      <a:pt x="12680" y="3163"/>
                      <a:pt x="11889" y="3302"/>
                      <a:pt x="11142" y="3503"/>
                    </a:cubicBezTo>
                    <a:cubicBezTo>
                      <a:pt x="10375" y="3703"/>
                      <a:pt x="9674" y="3903"/>
                      <a:pt x="9007" y="4170"/>
                    </a:cubicBezTo>
                    <a:cubicBezTo>
                      <a:pt x="8140" y="4437"/>
                      <a:pt x="7372" y="4704"/>
                      <a:pt x="6772" y="4871"/>
                    </a:cubicBezTo>
                    <a:cubicBezTo>
                      <a:pt x="6489" y="4918"/>
                      <a:pt x="6223" y="4965"/>
                      <a:pt x="5973" y="4965"/>
                    </a:cubicBezTo>
                    <a:cubicBezTo>
                      <a:pt x="5869" y="4965"/>
                      <a:pt x="5769" y="4957"/>
                      <a:pt x="5671" y="4937"/>
                    </a:cubicBezTo>
                    <a:cubicBezTo>
                      <a:pt x="5304" y="4904"/>
                      <a:pt x="4971" y="4837"/>
                      <a:pt x="4637" y="4671"/>
                    </a:cubicBezTo>
                    <a:cubicBezTo>
                      <a:pt x="3937" y="4237"/>
                      <a:pt x="3837" y="3670"/>
                      <a:pt x="4837" y="3003"/>
                    </a:cubicBezTo>
                    <a:cubicBezTo>
                      <a:pt x="4904" y="2936"/>
                      <a:pt x="4971" y="2903"/>
                      <a:pt x="5037" y="2869"/>
                    </a:cubicBezTo>
                    <a:cubicBezTo>
                      <a:pt x="5271" y="2736"/>
                      <a:pt x="5438" y="2669"/>
                      <a:pt x="5638" y="2569"/>
                    </a:cubicBezTo>
                    <a:cubicBezTo>
                      <a:pt x="6192" y="2327"/>
                      <a:pt x="6755" y="2210"/>
                      <a:pt x="7309" y="2210"/>
                    </a:cubicBezTo>
                    <a:cubicBezTo>
                      <a:pt x="7821" y="2210"/>
                      <a:pt x="8326" y="2310"/>
                      <a:pt x="8807" y="2502"/>
                    </a:cubicBezTo>
                    <a:lnTo>
                      <a:pt x="10641" y="668"/>
                    </a:lnTo>
                    <a:cubicBezTo>
                      <a:pt x="9732" y="352"/>
                      <a:pt x="8812" y="192"/>
                      <a:pt x="7888" y="192"/>
                    </a:cubicBezTo>
                    <a:cubicBezTo>
                      <a:pt x="7151" y="192"/>
                      <a:pt x="6411" y="294"/>
                      <a:pt x="5671" y="501"/>
                    </a:cubicBezTo>
                    <a:cubicBezTo>
                      <a:pt x="5137" y="601"/>
                      <a:pt x="4637" y="835"/>
                      <a:pt x="4070" y="1035"/>
                    </a:cubicBezTo>
                    <a:lnTo>
                      <a:pt x="2235"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1"/>
              <p:cNvSpPr/>
              <p:nvPr/>
            </p:nvSpPr>
            <p:spPr>
              <a:xfrm>
                <a:off x="2466100" y="3914075"/>
                <a:ext cx="471200" cy="263550"/>
              </a:xfrm>
              <a:custGeom>
                <a:avLst/>
                <a:gdLst/>
                <a:ahLst/>
                <a:cxnLst/>
                <a:rect l="l" t="t" r="r" b="b"/>
                <a:pathLst>
                  <a:path w="18848" h="10542" extrusionOk="0">
                    <a:moveTo>
                      <a:pt x="2235" y="1"/>
                    </a:moveTo>
                    <a:lnTo>
                      <a:pt x="67" y="1235"/>
                    </a:lnTo>
                    <a:lnTo>
                      <a:pt x="1868" y="2269"/>
                    </a:lnTo>
                    <a:cubicBezTo>
                      <a:pt x="34" y="3670"/>
                      <a:pt x="0" y="5104"/>
                      <a:pt x="2069" y="6272"/>
                    </a:cubicBezTo>
                    <a:cubicBezTo>
                      <a:pt x="3069" y="6872"/>
                      <a:pt x="4070" y="7106"/>
                      <a:pt x="5071" y="7172"/>
                    </a:cubicBezTo>
                    <a:lnTo>
                      <a:pt x="5671" y="7172"/>
                    </a:lnTo>
                    <a:cubicBezTo>
                      <a:pt x="6805" y="7106"/>
                      <a:pt x="7873" y="6772"/>
                      <a:pt x="8873" y="6439"/>
                    </a:cubicBezTo>
                    <a:cubicBezTo>
                      <a:pt x="10351" y="5946"/>
                      <a:pt x="11615" y="5404"/>
                      <a:pt x="12721" y="5404"/>
                    </a:cubicBezTo>
                    <a:cubicBezTo>
                      <a:pt x="13189" y="5404"/>
                      <a:pt x="13628" y="5500"/>
                      <a:pt x="14044" y="5738"/>
                    </a:cubicBezTo>
                    <a:cubicBezTo>
                      <a:pt x="15011" y="6272"/>
                      <a:pt x="14711" y="6939"/>
                      <a:pt x="13710" y="7573"/>
                    </a:cubicBezTo>
                    <a:lnTo>
                      <a:pt x="13210" y="7840"/>
                    </a:lnTo>
                    <a:cubicBezTo>
                      <a:pt x="12589" y="8103"/>
                      <a:pt x="11969" y="8208"/>
                      <a:pt x="11385" y="8208"/>
                    </a:cubicBezTo>
                    <a:cubicBezTo>
                      <a:pt x="10714" y="8208"/>
                      <a:pt x="10092" y="8069"/>
                      <a:pt x="9574" y="7873"/>
                    </a:cubicBezTo>
                    <a:lnTo>
                      <a:pt x="7673" y="9774"/>
                    </a:lnTo>
                    <a:cubicBezTo>
                      <a:pt x="8713" y="10207"/>
                      <a:pt x="9742" y="10382"/>
                      <a:pt x="10727" y="10382"/>
                    </a:cubicBezTo>
                    <a:cubicBezTo>
                      <a:pt x="12174" y="10382"/>
                      <a:pt x="13526" y="10004"/>
                      <a:pt x="14678" y="9507"/>
                    </a:cubicBezTo>
                    <a:lnTo>
                      <a:pt x="16479" y="10541"/>
                    </a:lnTo>
                    <a:lnTo>
                      <a:pt x="18647" y="9274"/>
                    </a:lnTo>
                    <a:lnTo>
                      <a:pt x="16846" y="8240"/>
                    </a:lnTo>
                    <a:cubicBezTo>
                      <a:pt x="18647" y="6872"/>
                      <a:pt x="18847" y="5338"/>
                      <a:pt x="16779" y="4104"/>
                    </a:cubicBezTo>
                    <a:cubicBezTo>
                      <a:pt x="16779" y="4104"/>
                      <a:pt x="16712" y="4104"/>
                      <a:pt x="16712" y="4070"/>
                    </a:cubicBezTo>
                    <a:cubicBezTo>
                      <a:pt x="15649" y="3406"/>
                      <a:pt x="14554" y="3163"/>
                      <a:pt x="13487" y="3163"/>
                    </a:cubicBezTo>
                    <a:cubicBezTo>
                      <a:pt x="12680" y="3163"/>
                      <a:pt x="11889" y="3302"/>
                      <a:pt x="11142" y="3503"/>
                    </a:cubicBezTo>
                    <a:cubicBezTo>
                      <a:pt x="10375" y="3703"/>
                      <a:pt x="9674" y="3903"/>
                      <a:pt x="9007" y="4170"/>
                    </a:cubicBezTo>
                    <a:cubicBezTo>
                      <a:pt x="8140" y="4437"/>
                      <a:pt x="7372" y="4704"/>
                      <a:pt x="6772" y="4871"/>
                    </a:cubicBezTo>
                    <a:cubicBezTo>
                      <a:pt x="6489" y="4918"/>
                      <a:pt x="6223" y="4965"/>
                      <a:pt x="5973" y="4965"/>
                    </a:cubicBezTo>
                    <a:cubicBezTo>
                      <a:pt x="5869" y="4965"/>
                      <a:pt x="5769" y="4957"/>
                      <a:pt x="5671" y="4937"/>
                    </a:cubicBezTo>
                    <a:cubicBezTo>
                      <a:pt x="5304" y="4904"/>
                      <a:pt x="4971" y="4837"/>
                      <a:pt x="4637" y="4671"/>
                    </a:cubicBezTo>
                    <a:cubicBezTo>
                      <a:pt x="3937" y="4237"/>
                      <a:pt x="3837" y="3670"/>
                      <a:pt x="4837" y="3003"/>
                    </a:cubicBezTo>
                    <a:cubicBezTo>
                      <a:pt x="4904" y="2936"/>
                      <a:pt x="4971" y="2903"/>
                      <a:pt x="5037" y="2869"/>
                    </a:cubicBezTo>
                    <a:cubicBezTo>
                      <a:pt x="5271" y="2736"/>
                      <a:pt x="5438" y="2669"/>
                      <a:pt x="5638" y="2569"/>
                    </a:cubicBezTo>
                    <a:cubicBezTo>
                      <a:pt x="6192" y="2327"/>
                      <a:pt x="6755" y="2210"/>
                      <a:pt x="7309" y="2210"/>
                    </a:cubicBezTo>
                    <a:cubicBezTo>
                      <a:pt x="7821" y="2210"/>
                      <a:pt x="8326" y="2310"/>
                      <a:pt x="8807" y="2502"/>
                    </a:cubicBezTo>
                    <a:lnTo>
                      <a:pt x="10641" y="668"/>
                    </a:lnTo>
                    <a:cubicBezTo>
                      <a:pt x="9732" y="352"/>
                      <a:pt x="8812" y="192"/>
                      <a:pt x="7888" y="192"/>
                    </a:cubicBezTo>
                    <a:cubicBezTo>
                      <a:pt x="7151" y="192"/>
                      <a:pt x="6411" y="294"/>
                      <a:pt x="5671" y="501"/>
                    </a:cubicBezTo>
                    <a:cubicBezTo>
                      <a:pt x="5137" y="601"/>
                      <a:pt x="4637" y="835"/>
                      <a:pt x="4070" y="1035"/>
                    </a:cubicBezTo>
                    <a:lnTo>
                      <a:pt x="22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1"/>
              <p:cNvSpPr/>
              <p:nvPr/>
            </p:nvSpPr>
            <p:spPr>
              <a:xfrm>
                <a:off x="2469425" y="3912400"/>
                <a:ext cx="100100" cy="31725"/>
              </a:xfrm>
              <a:custGeom>
                <a:avLst/>
                <a:gdLst/>
                <a:ahLst/>
                <a:cxnLst/>
                <a:rect l="l" t="t" r="r" b="b"/>
                <a:pathLst>
                  <a:path w="4004" h="1269" extrusionOk="0">
                    <a:moveTo>
                      <a:pt x="2169" y="1"/>
                    </a:moveTo>
                    <a:lnTo>
                      <a:pt x="1" y="1268"/>
                    </a:lnTo>
                    <a:lnTo>
                      <a:pt x="2202" y="301"/>
                    </a:lnTo>
                    <a:lnTo>
                      <a:pt x="4004" y="1068"/>
                    </a:lnTo>
                    <a:lnTo>
                      <a:pt x="216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1"/>
              <p:cNvSpPr/>
              <p:nvPr/>
            </p:nvSpPr>
            <p:spPr>
              <a:xfrm>
                <a:off x="2602875" y="3918750"/>
                <a:ext cx="130950" cy="57900"/>
              </a:xfrm>
              <a:custGeom>
                <a:avLst/>
                <a:gdLst/>
                <a:ahLst/>
                <a:cxnLst/>
                <a:rect l="l" t="t" r="r" b="b"/>
                <a:pathLst>
                  <a:path w="5238" h="2316" extrusionOk="0">
                    <a:moveTo>
                      <a:pt x="2325" y="0"/>
                    </a:moveTo>
                    <a:cubicBezTo>
                      <a:pt x="1502" y="0"/>
                      <a:pt x="732" y="124"/>
                      <a:pt x="0" y="347"/>
                    </a:cubicBezTo>
                    <a:cubicBezTo>
                      <a:pt x="545" y="223"/>
                      <a:pt x="1243" y="142"/>
                      <a:pt x="1998" y="142"/>
                    </a:cubicBezTo>
                    <a:cubicBezTo>
                      <a:pt x="2861" y="142"/>
                      <a:pt x="3799" y="247"/>
                      <a:pt x="4670" y="514"/>
                    </a:cubicBezTo>
                    <a:lnTo>
                      <a:pt x="3402" y="2315"/>
                    </a:lnTo>
                    <a:lnTo>
                      <a:pt x="5237" y="481"/>
                    </a:lnTo>
                    <a:cubicBezTo>
                      <a:pt x="4191" y="149"/>
                      <a:pt x="3226" y="0"/>
                      <a:pt x="2325"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1"/>
              <p:cNvSpPr/>
              <p:nvPr/>
            </p:nvSpPr>
            <p:spPr>
              <a:xfrm>
                <a:off x="2744625" y="3993000"/>
                <a:ext cx="193500" cy="125425"/>
              </a:xfrm>
              <a:custGeom>
                <a:avLst/>
                <a:gdLst/>
                <a:ahLst/>
                <a:cxnLst/>
                <a:rect l="l" t="t" r="r" b="b"/>
                <a:pathLst>
                  <a:path w="7740" h="5017" extrusionOk="0">
                    <a:moveTo>
                      <a:pt x="2400" y="0"/>
                    </a:moveTo>
                    <a:cubicBezTo>
                      <a:pt x="1570" y="0"/>
                      <a:pt x="763" y="141"/>
                      <a:pt x="1" y="346"/>
                    </a:cubicBezTo>
                    <a:cubicBezTo>
                      <a:pt x="485" y="240"/>
                      <a:pt x="1073" y="171"/>
                      <a:pt x="1710" y="171"/>
                    </a:cubicBezTo>
                    <a:cubicBezTo>
                      <a:pt x="2872" y="171"/>
                      <a:pt x="4196" y="400"/>
                      <a:pt x="5338" y="1047"/>
                    </a:cubicBezTo>
                    <a:cubicBezTo>
                      <a:pt x="7039" y="2047"/>
                      <a:pt x="7339" y="3248"/>
                      <a:pt x="5738" y="5016"/>
                    </a:cubicBezTo>
                    <a:cubicBezTo>
                      <a:pt x="7539" y="3615"/>
                      <a:pt x="7740" y="2081"/>
                      <a:pt x="5638" y="846"/>
                    </a:cubicBezTo>
                    <a:cubicBezTo>
                      <a:pt x="4553" y="229"/>
                      <a:pt x="3458" y="0"/>
                      <a:pt x="240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1"/>
              <p:cNvSpPr/>
              <p:nvPr/>
            </p:nvSpPr>
            <p:spPr>
              <a:xfrm>
                <a:off x="2878900" y="4118400"/>
                <a:ext cx="54225" cy="56725"/>
              </a:xfrm>
              <a:custGeom>
                <a:avLst/>
                <a:gdLst/>
                <a:ahLst/>
                <a:cxnLst/>
                <a:rect l="l" t="t" r="r" b="b"/>
                <a:pathLst>
                  <a:path w="2169" h="2269" extrusionOk="0">
                    <a:moveTo>
                      <a:pt x="367" y="0"/>
                    </a:moveTo>
                    <a:lnTo>
                      <a:pt x="1768" y="1068"/>
                    </a:lnTo>
                    <a:lnTo>
                      <a:pt x="0" y="2268"/>
                    </a:lnTo>
                    <a:lnTo>
                      <a:pt x="2168" y="1034"/>
                    </a:lnTo>
                    <a:lnTo>
                      <a:pt x="367"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1"/>
              <p:cNvSpPr/>
              <p:nvPr/>
            </p:nvSpPr>
            <p:spPr>
              <a:xfrm>
                <a:off x="2658725" y="4108375"/>
                <a:ext cx="137625" cy="48400"/>
              </a:xfrm>
              <a:custGeom>
                <a:avLst/>
                <a:gdLst/>
                <a:ahLst/>
                <a:cxnLst/>
                <a:rect l="l" t="t" r="r" b="b"/>
                <a:pathLst>
                  <a:path w="5505" h="1936" extrusionOk="0">
                    <a:moveTo>
                      <a:pt x="1936" y="1"/>
                    </a:moveTo>
                    <a:lnTo>
                      <a:pt x="1" y="1936"/>
                    </a:lnTo>
                    <a:lnTo>
                      <a:pt x="2036" y="301"/>
                    </a:lnTo>
                    <a:cubicBezTo>
                      <a:pt x="2036" y="301"/>
                      <a:pt x="2555" y="511"/>
                      <a:pt x="3359" y="511"/>
                    </a:cubicBezTo>
                    <a:cubicBezTo>
                      <a:pt x="3952" y="511"/>
                      <a:pt x="4698" y="397"/>
                      <a:pt x="5505" y="1"/>
                    </a:cubicBezTo>
                    <a:lnTo>
                      <a:pt x="5505" y="1"/>
                    </a:lnTo>
                    <a:cubicBezTo>
                      <a:pt x="4891" y="277"/>
                      <a:pt x="4276" y="391"/>
                      <a:pt x="3704" y="391"/>
                    </a:cubicBezTo>
                    <a:cubicBezTo>
                      <a:pt x="3034" y="391"/>
                      <a:pt x="2422" y="235"/>
                      <a:pt x="1936"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1"/>
              <p:cNvSpPr/>
              <p:nvPr/>
            </p:nvSpPr>
            <p:spPr>
              <a:xfrm>
                <a:off x="2554500" y="3987475"/>
                <a:ext cx="80900" cy="52400"/>
              </a:xfrm>
              <a:custGeom>
                <a:avLst/>
                <a:gdLst/>
                <a:ahLst/>
                <a:cxnLst/>
                <a:rect l="l" t="t" r="r" b="b"/>
                <a:pathLst>
                  <a:path w="3236" h="2096" extrusionOk="0">
                    <a:moveTo>
                      <a:pt x="1335" y="0"/>
                    </a:moveTo>
                    <a:lnTo>
                      <a:pt x="1335" y="0"/>
                    </a:lnTo>
                    <a:cubicBezTo>
                      <a:pt x="434" y="500"/>
                      <a:pt x="0" y="1101"/>
                      <a:pt x="634" y="1635"/>
                    </a:cubicBezTo>
                    <a:cubicBezTo>
                      <a:pt x="980" y="1940"/>
                      <a:pt x="1561" y="2096"/>
                      <a:pt x="2151" y="2096"/>
                    </a:cubicBezTo>
                    <a:cubicBezTo>
                      <a:pt x="2529" y="2096"/>
                      <a:pt x="2910" y="2032"/>
                      <a:pt x="3236" y="1901"/>
                    </a:cubicBezTo>
                    <a:lnTo>
                      <a:pt x="3236" y="1901"/>
                    </a:lnTo>
                    <a:cubicBezTo>
                      <a:pt x="2943" y="1950"/>
                      <a:pt x="2668" y="1981"/>
                      <a:pt x="2424" y="1981"/>
                    </a:cubicBezTo>
                    <a:cubicBezTo>
                      <a:pt x="2334" y="1981"/>
                      <a:pt x="2249" y="1977"/>
                      <a:pt x="2169" y="1968"/>
                    </a:cubicBezTo>
                    <a:cubicBezTo>
                      <a:pt x="1802" y="1968"/>
                      <a:pt x="1468" y="1901"/>
                      <a:pt x="1134" y="1668"/>
                    </a:cubicBezTo>
                    <a:cubicBezTo>
                      <a:pt x="434" y="1268"/>
                      <a:pt x="334" y="667"/>
                      <a:pt x="1335"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1"/>
              <p:cNvSpPr/>
              <p:nvPr/>
            </p:nvSpPr>
            <p:spPr>
              <a:xfrm>
                <a:off x="2466925" y="3970775"/>
                <a:ext cx="127625" cy="122625"/>
              </a:xfrm>
              <a:custGeom>
                <a:avLst/>
                <a:gdLst/>
                <a:ahLst/>
                <a:cxnLst/>
                <a:rect l="l" t="t" r="r" b="b"/>
                <a:pathLst>
                  <a:path w="5105" h="4905" extrusionOk="0">
                    <a:moveTo>
                      <a:pt x="1902" y="1"/>
                    </a:moveTo>
                    <a:cubicBezTo>
                      <a:pt x="68" y="1402"/>
                      <a:pt x="1" y="2803"/>
                      <a:pt x="2102" y="4004"/>
                    </a:cubicBezTo>
                    <a:cubicBezTo>
                      <a:pt x="3103" y="4604"/>
                      <a:pt x="4137" y="4838"/>
                      <a:pt x="5104" y="4904"/>
                    </a:cubicBezTo>
                    <a:cubicBezTo>
                      <a:pt x="3570" y="4738"/>
                      <a:pt x="1635" y="3904"/>
                      <a:pt x="1002" y="2603"/>
                    </a:cubicBezTo>
                    <a:cubicBezTo>
                      <a:pt x="434" y="1335"/>
                      <a:pt x="1735" y="134"/>
                      <a:pt x="1902"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1"/>
              <p:cNvSpPr/>
              <p:nvPr/>
            </p:nvSpPr>
            <p:spPr>
              <a:xfrm>
                <a:off x="2181725" y="3651800"/>
                <a:ext cx="1069125" cy="618175"/>
              </a:xfrm>
              <a:custGeom>
                <a:avLst/>
                <a:gdLst/>
                <a:ahLst/>
                <a:cxnLst/>
                <a:rect l="l" t="t" r="r" b="b"/>
                <a:pathLst>
                  <a:path w="42765" h="24727" extrusionOk="0">
                    <a:moveTo>
                      <a:pt x="21324" y="1"/>
                    </a:moveTo>
                    <a:cubicBezTo>
                      <a:pt x="15845" y="1"/>
                      <a:pt x="10375" y="1218"/>
                      <a:pt x="6205" y="3653"/>
                    </a:cubicBezTo>
                    <a:cubicBezTo>
                      <a:pt x="3803" y="5021"/>
                      <a:pt x="2136" y="6656"/>
                      <a:pt x="1068" y="8357"/>
                    </a:cubicBezTo>
                    <a:lnTo>
                      <a:pt x="1" y="8357"/>
                    </a:lnTo>
                    <a:lnTo>
                      <a:pt x="1" y="12727"/>
                    </a:lnTo>
                    <a:cubicBezTo>
                      <a:pt x="134" y="15762"/>
                      <a:pt x="2236" y="18764"/>
                      <a:pt x="6238" y="21099"/>
                    </a:cubicBezTo>
                    <a:cubicBezTo>
                      <a:pt x="10441" y="23518"/>
                      <a:pt x="15929" y="24727"/>
                      <a:pt x="21408" y="24727"/>
                    </a:cubicBezTo>
                    <a:cubicBezTo>
                      <a:pt x="26887" y="24727"/>
                      <a:pt x="32357" y="23518"/>
                      <a:pt x="36527" y="21099"/>
                    </a:cubicBezTo>
                    <a:cubicBezTo>
                      <a:pt x="40530" y="18764"/>
                      <a:pt x="42598" y="15762"/>
                      <a:pt x="42765" y="12727"/>
                    </a:cubicBezTo>
                    <a:lnTo>
                      <a:pt x="42765" y="8357"/>
                    </a:lnTo>
                    <a:lnTo>
                      <a:pt x="41597" y="8357"/>
                    </a:lnTo>
                    <a:cubicBezTo>
                      <a:pt x="40563" y="6656"/>
                      <a:pt x="38862" y="5021"/>
                      <a:pt x="36493" y="3653"/>
                    </a:cubicBezTo>
                    <a:cubicBezTo>
                      <a:pt x="32290" y="1218"/>
                      <a:pt x="26803" y="1"/>
                      <a:pt x="2132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1"/>
              <p:cNvSpPr/>
              <p:nvPr/>
            </p:nvSpPr>
            <p:spPr>
              <a:xfrm>
                <a:off x="2181725" y="3651800"/>
                <a:ext cx="1069125" cy="618175"/>
              </a:xfrm>
              <a:custGeom>
                <a:avLst/>
                <a:gdLst/>
                <a:ahLst/>
                <a:cxnLst/>
                <a:rect l="l" t="t" r="r" b="b"/>
                <a:pathLst>
                  <a:path w="42765" h="24727" extrusionOk="0">
                    <a:moveTo>
                      <a:pt x="21324" y="1"/>
                    </a:moveTo>
                    <a:cubicBezTo>
                      <a:pt x="15845" y="1"/>
                      <a:pt x="10375" y="1218"/>
                      <a:pt x="6205" y="3653"/>
                    </a:cubicBezTo>
                    <a:cubicBezTo>
                      <a:pt x="3803" y="5021"/>
                      <a:pt x="2136" y="6656"/>
                      <a:pt x="1068" y="8357"/>
                    </a:cubicBezTo>
                    <a:lnTo>
                      <a:pt x="1" y="8357"/>
                    </a:lnTo>
                    <a:lnTo>
                      <a:pt x="1" y="12727"/>
                    </a:lnTo>
                    <a:cubicBezTo>
                      <a:pt x="134" y="15762"/>
                      <a:pt x="2236" y="18764"/>
                      <a:pt x="6238" y="21099"/>
                    </a:cubicBezTo>
                    <a:cubicBezTo>
                      <a:pt x="10441" y="23518"/>
                      <a:pt x="15929" y="24727"/>
                      <a:pt x="21408" y="24727"/>
                    </a:cubicBezTo>
                    <a:cubicBezTo>
                      <a:pt x="26887" y="24727"/>
                      <a:pt x="32357" y="23518"/>
                      <a:pt x="36527" y="21099"/>
                    </a:cubicBezTo>
                    <a:cubicBezTo>
                      <a:pt x="40530" y="18764"/>
                      <a:pt x="42598" y="15762"/>
                      <a:pt x="42765" y="12727"/>
                    </a:cubicBezTo>
                    <a:lnTo>
                      <a:pt x="42765" y="8357"/>
                    </a:lnTo>
                    <a:lnTo>
                      <a:pt x="41597" y="8357"/>
                    </a:lnTo>
                    <a:cubicBezTo>
                      <a:pt x="40563" y="6656"/>
                      <a:pt x="38862" y="5021"/>
                      <a:pt x="36493" y="3653"/>
                    </a:cubicBezTo>
                    <a:cubicBezTo>
                      <a:pt x="32290" y="1218"/>
                      <a:pt x="26803" y="1"/>
                      <a:pt x="21324"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1"/>
              <p:cNvSpPr/>
              <p:nvPr/>
            </p:nvSpPr>
            <p:spPr>
              <a:xfrm>
                <a:off x="2713775" y="3652225"/>
                <a:ext cx="536250" cy="617975"/>
              </a:xfrm>
              <a:custGeom>
                <a:avLst/>
                <a:gdLst/>
                <a:ahLst/>
                <a:cxnLst/>
                <a:rect l="l" t="t" r="r" b="b"/>
                <a:pathLst>
                  <a:path w="21450" h="24719" extrusionOk="0">
                    <a:moveTo>
                      <a:pt x="1" y="0"/>
                    </a:moveTo>
                    <a:cubicBezTo>
                      <a:pt x="23" y="0"/>
                      <a:pt x="45" y="0"/>
                      <a:pt x="67" y="0"/>
                    </a:cubicBezTo>
                    <a:lnTo>
                      <a:pt x="67" y="0"/>
                    </a:lnTo>
                    <a:lnTo>
                      <a:pt x="67" y="0"/>
                    </a:lnTo>
                    <a:close/>
                    <a:moveTo>
                      <a:pt x="67" y="0"/>
                    </a:moveTo>
                    <a:lnTo>
                      <a:pt x="67" y="24718"/>
                    </a:lnTo>
                    <a:cubicBezTo>
                      <a:pt x="5538" y="24718"/>
                      <a:pt x="11042" y="23517"/>
                      <a:pt x="15211" y="21082"/>
                    </a:cubicBezTo>
                    <a:cubicBezTo>
                      <a:pt x="19214" y="18747"/>
                      <a:pt x="21282" y="15745"/>
                      <a:pt x="21449" y="12710"/>
                    </a:cubicBezTo>
                    <a:lnTo>
                      <a:pt x="21449" y="8340"/>
                    </a:lnTo>
                    <a:lnTo>
                      <a:pt x="20282" y="8340"/>
                    </a:lnTo>
                    <a:cubicBezTo>
                      <a:pt x="19248" y="6639"/>
                      <a:pt x="17546" y="5004"/>
                      <a:pt x="15145" y="3636"/>
                    </a:cubicBezTo>
                    <a:cubicBezTo>
                      <a:pt x="10992" y="1211"/>
                      <a:pt x="5516" y="10"/>
                      <a:pt x="67"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1"/>
              <p:cNvSpPr/>
              <p:nvPr/>
            </p:nvSpPr>
            <p:spPr>
              <a:xfrm>
                <a:off x="3006475" y="3702250"/>
                <a:ext cx="243550" cy="517900"/>
              </a:xfrm>
              <a:custGeom>
                <a:avLst/>
                <a:gdLst/>
                <a:ahLst/>
                <a:cxnLst/>
                <a:rect l="l" t="t" r="r" b="b"/>
                <a:pathLst>
                  <a:path w="9742" h="20716" extrusionOk="0">
                    <a:moveTo>
                      <a:pt x="1" y="1"/>
                    </a:moveTo>
                    <a:cubicBezTo>
                      <a:pt x="12" y="5"/>
                      <a:pt x="23" y="10"/>
                      <a:pt x="34" y="14"/>
                    </a:cubicBezTo>
                    <a:lnTo>
                      <a:pt x="34" y="14"/>
                    </a:lnTo>
                    <a:lnTo>
                      <a:pt x="34" y="1"/>
                    </a:lnTo>
                    <a:close/>
                    <a:moveTo>
                      <a:pt x="34" y="14"/>
                    </a:moveTo>
                    <a:lnTo>
                      <a:pt x="34" y="20716"/>
                    </a:lnTo>
                    <a:cubicBezTo>
                      <a:pt x="1268" y="20249"/>
                      <a:pt x="2403" y="19715"/>
                      <a:pt x="3503" y="19081"/>
                    </a:cubicBezTo>
                    <a:cubicBezTo>
                      <a:pt x="7506" y="16746"/>
                      <a:pt x="9574" y="13744"/>
                      <a:pt x="9741" y="10709"/>
                    </a:cubicBezTo>
                    <a:lnTo>
                      <a:pt x="9741" y="6339"/>
                    </a:lnTo>
                    <a:lnTo>
                      <a:pt x="8574" y="6339"/>
                    </a:lnTo>
                    <a:cubicBezTo>
                      <a:pt x="7540" y="4638"/>
                      <a:pt x="5838" y="3003"/>
                      <a:pt x="3437" y="1635"/>
                    </a:cubicBezTo>
                    <a:cubicBezTo>
                      <a:pt x="2379" y="1007"/>
                      <a:pt x="1223" y="478"/>
                      <a:pt x="34" y="14"/>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1"/>
              <p:cNvSpPr/>
              <p:nvPr/>
            </p:nvSpPr>
            <p:spPr>
              <a:xfrm>
                <a:off x="2178400" y="3702250"/>
                <a:ext cx="244350" cy="517900"/>
              </a:xfrm>
              <a:custGeom>
                <a:avLst/>
                <a:gdLst/>
                <a:ahLst/>
                <a:cxnLst/>
                <a:rect l="l" t="t" r="r" b="b"/>
                <a:pathLst>
                  <a:path w="9774" h="20716" extrusionOk="0">
                    <a:moveTo>
                      <a:pt x="9707" y="1"/>
                    </a:moveTo>
                    <a:lnTo>
                      <a:pt x="9707" y="26"/>
                    </a:lnTo>
                    <a:lnTo>
                      <a:pt x="9707" y="26"/>
                    </a:lnTo>
                    <a:cubicBezTo>
                      <a:pt x="9729" y="18"/>
                      <a:pt x="9752" y="9"/>
                      <a:pt x="9774" y="1"/>
                    </a:cubicBezTo>
                    <a:close/>
                    <a:moveTo>
                      <a:pt x="9707" y="26"/>
                    </a:moveTo>
                    <a:lnTo>
                      <a:pt x="9707" y="26"/>
                    </a:lnTo>
                    <a:cubicBezTo>
                      <a:pt x="8498" y="487"/>
                      <a:pt x="7353" y="1013"/>
                      <a:pt x="6305" y="1635"/>
                    </a:cubicBezTo>
                    <a:cubicBezTo>
                      <a:pt x="3936" y="3003"/>
                      <a:pt x="2202" y="4638"/>
                      <a:pt x="1168" y="6339"/>
                    </a:cubicBezTo>
                    <a:lnTo>
                      <a:pt x="0" y="6339"/>
                    </a:lnTo>
                    <a:lnTo>
                      <a:pt x="0" y="10709"/>
                    </a:lnTo>
                    <a:cubicBezTo>
                      <a:pt x="167" y="13744"/>
                      <a:pt x="2269" y="16746"/>
                      <a:pt x="6271" y="19081"/>
                    </a:cubicBezTo>
                    <a:cubicBezTo>
                      <a:pt x="7339" y="19715"/>
                      <a:pt x="8473" y="20249"/>
                      <a:pt x="9707" y="20716"/>
                    </a:cubicBezTo>
                    <a:lnTo>
                      <a:pt x="9707" y="26"/>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1"/>
              <p:cNvSpPr/>
              <p:nvPr/>
            </p:nvSpPr>
            <p:spPr>
              <a:xfrm>
                <a:off x="2132525" y="3551950"/>
                <a:ext cx="1168350" cy="616700"/>
              </a:xfrm>
              <a:custGeom>
                <a:avLst/>
                <a:gdLst/>
                <a:ahLst/>
                <a:cxnLst/>
                <a:rect l="l" t="t" r="r" b="b"/>
                <a:pathLst>
                  <a:path w="46734" h="24668" extrusionOk="0">
                    <a:moveTo>
                      <a:pt x="23280" y="0"/>
                    </a:moveTo>
                    <a:cubicBezTo>
                      <a:pt x="17805" y="0"/>
                      <a:pt x="12326" y="1193"/>
                      <a:pt x="8140" y="3578"/>
                    </a:cubicBezTo>
                    <a:cubicBezTo>
                      <a:pt x="6772" y="4378"/>
                      <a:pt x="5605" y="5246"/>
                      <a:pt x="4671" y="6213"/>
                    </a:cubicBezTo>
                    <a:cubicBezTo>
                      <a:pt x="1" y="10916"/>
                      <a:pt x="1168" y="17021"/>
                      <a:pt x="8140" y="21057"/>
                    </a:cubicBezTo>
                    <a:cubicBezTo>
                      <a:pt x="9107" y="21591"/>
                      <a:pt x="10108" y="22091"/>
                      <a:pt x="11175" y="22525"/>
                    </a:cubicBezTo>
                    <a:cubicBezTo>
                      <a:pt x="11309" y="22558"/>
                      <a:pt x="11375" y="22591"/>
                      <a:pt x="11509" y="22658"/>
                    </a:cubicBezTo>
                    <a:cubicBezTo>
                      <a:pt x="15058" y="23998"/>
                      <a:pt x="19155" y="24668"/>
                      <a:pt x="23251" y="24668"/>
                    </a:cubicBezTo>
                    <a:cubicBezTo>
                      <a:pt x="28741" y="24668"/>
                      <a:pt x="34230" y="23464"/>
                      <a:pt x="38395" y="21057"/>
                    </a:cubicBezTo>
                    <a:cubicBezTo>
                      <a:pt x="46734" y="16220"/>
                      <a:pt x="46734" y="8415"/>
                      <a:pt x="38395" y="3578"/>
                    </a:cubicBezTo>
                    <a:cubicBezTo>
                      <a:pt x="34225" y="1193"/>
                      <a:pt x="28754" y="0"/>
                      <a:pt x="23280"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1"/>
              <p:cNvSpPr/>
              <p:nvPr/>
            </p:nvSpPr>
            <p:spPr>
              <a:xfrm>
                <a:off x="2132280" y="3551950"/>
                <a:ext cx="1168350" cy="616700"/>
              </a:xfrm>
              <a:custGeom>
                <a:avLst/>
                <a:gdLst/>
                <a:ahLst/>
                <a:cxnLst/>
                <a:rect l="l" t="t" r="r" b="b"/>
                <a:pathLst>
                  <a:path w="46734" h="24668" extrusionOk="0">
                    <a:moveTo>
                      <a:pt x="23280" y="0"/>
                    </a:moveTo>
                    <a:cubicBezTo>
                      <a:pt x="17805" y="0"/>
                      <a:pt x="12326" y="1193"/>
                      <a:pt x="8140" y="3578"/>
                    </a:cubicBezTo>
                    <a:cubicBezTo>
                      <a:pt x="6772" y="4378"/>
                      <a:pt x="5605" y="5246"/>
                      <a:pt x="4671" y="6213"/>
                    </a:cubicBezTo>
                    <a:cubicBezTo>
                      <a:pt x="1" y="10916"/>
                      <a:pt x="1168" y="17021"/>
                      <a:pt x="8140" y="21057"/>
                    </a:cubicBezTo>
                    <a:cubicBezTo>
                      <a:pt x="9107" y="21591"/>
                      <a:pt x="10108" y="22091"/>
                      <a:pt x="11175" y="22525"/>
                    </a:cubicBezTo>
                    <a:cubicBezTo>
                      <a:pt x="11309" y="22558"/>
                      <a:pt x="11375" y="22591"/>
                      <a:pt x="11509" y="22658"/>
                    </a:cubicBezTo>
                    <a:cubicBezTo>
                      <a:pt x="15058" y="23998"/>
                      <a:pt x="19155" y="24668"/>
                      <a:pt x="23251" y="24668"/>
                    </a:cubicBezTo>
                    <a:cubicBezTo>
                      <a:pt x="28741" y="24668"/>
                      <a:pt x="34230" y="23464"/>
                      <a:pt x="38395" y="21057"/>
                    </a:cubicBezTo>
                    <a:cubicBezTo>
                      <a:pt x="46734" y="16220"/>
                      <a:pt x="46734" y="8415"/>
                      <a:pt x="38395" y="3578"/>
                    </a:cubicBezTo>
                    <a:cubicBezTo>
                      <a:pt x="34225" y="1193"/>
                      <a:pt x="28754" y="0"/>
                      <a:pt x="23280"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1"/>
              <p:cNvSpPr/>
              <p:nvPr/>
            </p:nvSpPr>
            <p:spPr>
              <a:xfrm>
                <a:off x="2132525" y="3707275"/>
                <a:ext cx="279400" cy="407800"/>
              </a:xfrm>
              <a:custGeom>
                <a:avLst/>
                <a:gdLst/>
                <a:ahLst/>
                <a:cxnLst/>
                <a:rect l="l" t="t" r="r" b="b"/>
                <a:pathLst>
                  <a:path w="11176" h="16312" extrusionOk="0">
                    <a:moveTo>
                      <a:pt x="4671" y="0"/>
                    </a:moveTo>
                    <a:cubicBezTo>
                      <a:pt x="1" y="4703"/>
                      <a:pt x="1168" y="10841"/>
                      <a:pt x="8140" y="14844"/>
                    </a:cubicBezTo>
                    <a:cubicBezTo>
                      <a:pt x="9032" y="15354"/>
                      <a:pt x="10015" y="15833"/>
                      <a:pt x="11031" y="16253"/>
                    </a:cubicBezTo>
                    <a:lnTo>
                      <a:pt x="11031" y="16253"/>
                    </a:lnTo>
                    <a:cubicBezTo>
                      <a:pt x="8816" y="15319"/>
                      <a:pt x="3153" y="11782"/>
                      <a:pt x="2402" y="7639"/>
                    </a:cubicBezTo>
                    <a:cubicBezTo>
                      <a:pt x="1668" y="3169"/>
                      <a:pt x="4604" y="100"/>
                      <a:pt x="4671" y="0"/>
                    </a:cubicBezTo>
                    <a:close/>
                    <a:moveTo>
                      <a:pt x="11031" y="16253"/>
                    </a:moveTo>
                    <a:cubicBezTo>
                      <a:pt x="11081" y="16274"/>
                      <a:pt x="11129" y="16293"/>
                      <a:pt x="11175" y="16312"/>
                    </a:cubicBezTo>
                    <a:cubicBezTo>
                      <a:pt x="11127" y="16292"/>
                      <a:pt x="11079" y="16272"/>
                      <a:pt x="11031" y="16253"/>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1"/>
              <p:cNvSpPr/>
              <p:nvPr/>
            </p:nvSpPr>
            <p:spPr>
              <a:xfrm>
                <a:off x="3016500" y="3605525"/>
                <a:ext cx="278900" cy="406975"/>
              </a:xfrm>
              <a:custGeom>
                <a:avLst/>
                <a:gdLst/>
                <a:ahLst/>
                <a:cxnLst/>
                <a:rect l="l" t="t" r="r" b="b"/>
                <a:pathLst>
                  <a:path w="11156" h="16279" extrusionOk="0">
                    <a:moveTo>
                      <a:pt x="0" y="0"/>
                    </a:moveTo>
                    <a:lnTo>
                      <a:pt x="0" y="0"/>
                    </a:lnTo>
                    <a:cubicBezTo>
                      <a:pt x="2102" y="834"/>
                      <a:pt x="8006" y="4404"/>
                      <a:pt x="8773" y="8673"/>
                    </a:cubicBezTo>
                    <a:cubicBezTo>
                      <a:pt x="9432" y="12654"/>
                      <a:pt x="7162" y="15561"/>
                      <a:pt x="6617" y="16164"/>
                    </a:cubicBezTo>
                    <a:lnTo>
                      <a:pt x="6617" y="16164"/>
                    </a:lnTo>
                    <a:cubicBezTo>
                      <a:pt x="11156" y="11477"/>
                      <a:pt x="9951" y="5471"/>
                      <a:pt x="3036" y="1435"/>
                    </a:cubicBezTo>
                    <a:cubicBezTo>
                      <a:pt x="2102" y="901"/>
                      <a:pt x="1101" y="401"/>
                      <a:pt x="0" y="0"/>
                    </a:cubicBezTo>
                    <a:close/>
                    <a:moveTo>
                      <a:pt x="6617" y="16164"/>
                    </a:moveTo>
                    <a:cubicBezTo>
                      <a:pt x="6580" y="16202"/>
                      <a:pt x="6543" y="16241"/>
                      <a:pt x="6505" y="16279"/>
                    </a:cubicBezTo>
                    <a:cubicBezTo>
                      <a:pt x="6515" y="16272"/>
                      <a:pt x="6555" y="16233"/>
                      <a:pt x="6617" y="16164"/>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1"/>
              <p:cNvSpPr/>
              <p:nvPr/>
            </p:nvSpPr>
            <p:spPr>
              <a:xfrm>
                <a:off x="2169225" y="3571950"/>
                <a:ext cx="1091625" cy="575025"/>
              </a:xfrm>
              <a:custGeom>
                <a:avLst/>
                <a:gdLst/>
                <a:ahLst/>
                <a:cxnLst/>
                <a:rect l="l" t="t" r="r" b="b"/>
                <a:pathLst>
                  <a:path w="43665" h="23001" extrusionOk="0">
                    <a:moveTo>
                      <a:pt x="21841" y="1"/>
                    </a:moveTo>
                    <a:cubicBezTo>
                      <a:pt x="16746" y="1"/>
                      <a:pt x="11642" y="1127"/>
                      <a:pt x="7739" y="3378"/>
                    </a:cubicBezTo>
                    <a:cubicBezTo>
                      <a:pt x="0" y="7881"/>
                      <a:pt x="0" y="15120"/>
                      <a:pt x="7739" y="19623"/>
                    </a:cubicBezTo>
                    <a:cubicBezTo>
                      <a:pt x="11625" y="21875"/>
                      <a:pt x="16712" y="23001"/>
                      <a:pt x="21803" y="23001"/>
                    </a:cubicBezTo>
                    <a:cubicBezTo>
                      <a:pt x="26895" y="23001"/>
                      <a:pt x="31990" y="21875"/>
                      <a:pt x="35893" y="19623"/>
                    </a:cubicBezTo>
                    <a:cubicBezTo>
                      <a:pt x="43665" y="15120"/>
                      <a:pt x="43665" y="7881"/>
                      <a:pt x="35893" y="3378"/>
                    </a:cubicBezTo>
                    <a:cubicBezTo>
                      <a:pt x="32023" y="1127"/>
                      <a:pt x="26936" y="1"/>
                      <a:pt x="21841"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1"/>
              <p:cNvSpPr/>
              <p:nvPr/>
            </p:nvSpPr>
            <p:spPr>
              <a:xfrm>
                <a:off x="2169225" y="3571950"/>
                <a:ext cx="1091625" cy="575025"/>
              </a:xfrm>
              <a:custGeom>
                <a:avLst/>
                <a:gdLst/>
                <a:ahLst/>
                <a:cxnLst/>
                <a:rect l="l" t="t" r="r" b="b"/>
                <a:pathLst>
                  <a:path w="43665" h="23001" extrusionOk="0">
                    <a:moveTo>
                      <a:pt x="21841" y="1"/>
                    </a:moveTo>
                    <a:cubicBezTo>
                      <a:pt x="16746" y="1"/>
                      <a:pt x="11642" y="1127"/>
                      <a:pt x="7739" y="3378"/>
                    </a:cubicBezTo>
                    <a:cubicBezTo>
                      <a:pt x="0" y="7881"/>
                      <a:pt x="0" y="15120"/>
                      <a:pt x="7739" y="19623"/>
                    </a:cubicBezTo>
                    <a:cubicBezTo>
                      <a:pt x="11625" y="21875"/>
                      <a:pt x="16712" y="23001"/>
                      <a:pt x="21803" y="23001"/>
                    </a:cubicBezTo>
                    <a:cubicBezTo>
                      <a:pt x="26895" y="23001"/>
                      <a:pt x="31990" y="21875"/>
                      <a:pt x="35893" y="19623"/>
                    </a:cubicBezTo>
                    <a:cubicBezTo>
                      <a:pt x="43665" y="15120"/>
                      <a:pt x="43665" y="7881"/>
                      <a:pt x="35893" y="3378"/>
                    </a:cubicBezTo>
                    <a:cubicBezTo>
                      <a:pt x="32023" y="1127"/>
                      <a:pt x="26936" y="1"/>
                      <a:pt x="21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1"/>
              <p:cNvSpPr/>
              <p:nvPr/>
            </p:nvSpPr>
            <p:spPr>
              <a:xfrm>
                <a:off x="2710450" y="3645550"/>
                <a:ext cx="518725" cy="310250"/>
              </a:xfrm>
              <a:custGeom>
                <a:avLst/>
                <a:gdLst/>
                <a:ahLst/>
                <a:cxnLst/>
                <a:rect l="l" t="t" r="r" b="b"/>
                <a:pathLst>
                  <a:path w="20749" h="12410" extrusionOk="0">
                    <a:moveTo>
                      <a:pt x="13343" y="1"/>
                    </a:moveTo>
                    <a:lnTo>
                      <a:pt x="13343" y="1"/>
                    </a:lnTo>
                    <a:cubicBezTo>
                      <a:pt x="14177" y="1402"/>
                      <a:pt x="13877" y="2836"/>
                      <a:pt x="9173" y="3103"/>
                    </a:cubicBezTo>
                    <a:cubicBezTo>
                      <a:pt x="0" y="3637"/>
                      <a:pt x="11608" y="12409"/>
                      <a:pt x="11608" y="12409"/>
                    </a:cubicBezTo>
                    <a:cubicBezTo>
                      <a:pt x="11608" y="12409"/>
                      <a:pt x="14492" y="10992"/>
                      <a:pt x="16797" y="10992"/>
                    </a:cubicBezTo>
                    <a:cubicBezTo>
                      <a:pt x="17791" y="10992"/>
                      <a:pt x="18678" y="11256"/>
                      <a:pt x="19180" y="12009"/>
                    </a:cubicBezTo>
                    <a:cubicBezTo>
                      <a:pt x="20748" y="9074"/>
                      <a:pt x="20248" y="5805"/>
                      <a:pt x="17613" y="3069"/>
                    </a:cubicBezTo>
                    <a:cubicBezTo>
                      <a:pt x="17112" y="2569"/>
                      <a:pt x="16579" y="2069"/>
                      <a:pt x="15945" y="1602"/>
                    </a:cubicBezTo>
                    <a:cubicBezTo>
                      <a:pt x="15444" y="1235"/>
                      <a:pt x="14911" y="901"/>
                      <a:pt x="14344" y="568"/>
                    </a:cubicBezTo>
                    <a:cubicBezTo>
                      <a:pt x="14010" y="401"/>
                      <a:pt x="13710" y="167"/>
                      <a:pt x="13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1"/>
              <p:cNvSpPr/>
              <p:nvPr/>
            </p:nvSpPr>
            <p:spPr>
              <a:xfrm>
                <a:off x="3066525" y="3741050"/>
                <a:ext cx="150125" cy="144950"/>
              </a:xfrm>
              <a:custGeom>
                <a:avLst/>
                <a:gdLst/>
                <a:ahLst/>
                <a:cxnLst/>
                <a:rect l="l" t="t" r="r" b="b"/>
                <a:pathLst>
                  <a:path w="6005" h="5798" extrusionOk="0">
                    <a:moveTo>
                      <a:pt x="2305" y="1"/>
                    </a:moveTo>
                    <a:cubicBezTo>
                      <a:pt x="2215" y="1"/>
                      <a:pt x="2125" y="6"/>
                      <a:pt x="2035" y="17"/>
                    </a:cubicBezTo>
                    <a:cubicBezTo>
                      <a:pt x="668" y="183"/>
                      <a:pt x="1" y="1618"/>
                      <a:pt x="501" y="3186"/>
                    </a:cubicBezTo>
                    <a:cubicBezTo>
                      <a:pt x="1007" y="4671"/>
                      <a:pt x="2442" y="5798"/>
                      <a:pt x="3754" y="5798"/>
                    </a:cubicBezTo>
                    <a:cubicBezTo>
                      <a:pt x="3827" y="5798"/>
                      <a:pt x="3899" y="5794"/>
                      <a:pt x="3970" y="5787"/>
                    </a:cubicBezTo>
                    <a:cubicBezTo>
                      <a:pt x="5338" y="5621"/>
                      <a:pt x="6005" y="4186"/>
                      <a:pt x="5505" y="2619"/>
                    </a:cubicBezTo>
                    <a:cubicBezTo>
                      <a:pt x="5005" y="1120"/>
                      <a:pt x="3628" y="1"/>
                      <a:pt x="2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1"/>
              <p:cNvSpPr/>
              <p:nvPr/>
            </p:nvSpPr>
            <p:spPr>
              <a:xfrm>
                <a:off x="2190075" y="3656400"/>
                <a:ext cx="662150" cy="491200"/>
              </a:xfrm>
              <a:custGeom>
                <a:avLst/>
                <a:gdLst/>
                <a:ahLst/>
                <a:cxnLst/>
                <a:rect l="l" t="t" r="r" b="b"/>
                <a:pathLst>
                  <a:path w="26486" h="19648" extrusionOk="0">
                    <a:moveTo>
                      <a:pt x="6972" y="0"/>
                    </a:moveTo>
                    <a:lnTo>
                      <a:pt x="6972" y="0"/>
                    </a:lnTo>
                    <a:cubicBezTo>
                      <a:pt x="6371" y="334"/>
                      <a:pt x="5871" y="667"/>
                      <a:pt x="5371" y="1034"/>
                    </a:cubicBezTo>
                    <a:cubicBezTo>
                      <a:pt x="5037" y="1301"/>
                      <a:pt x="4704" y="1535"/>
                      <a:pt x="4403" y="1802"/>
                    </a:cubicBezTo>
                    <a:cubicBezTo>
                      <a:pt x="0" y="5638"/>
                      <a:pt x="0" y="10675"/>
                      <a:pt x="4403" y="14511"/>
                    </a:cubicBezTo>
                    <a:cubicBezTo>
                      <a:pt x="4704" y="14744"/>
                      <a:pt x="5037" y="15011"/>
                      <a:pt x="5371" y="15244"/>
                    </a:cubicBezTo>
                    <a:cubicBezTo>
                      <a:pt x="5838" y="15578"/>
                      <a:pt x="6338" y="15912"/>
                      <a:pt x="6838" y="16212"/>
                    </a:cubicBezTo>
                    <a:cubicBezTo>
                      <a:pt x="7339" y="16512"/>
                      <a:pt x="7873" y="16812"/>
                      <a:pt x="8406" y="17046"/>
                    </a:cubicBezTo>
                    <a:cubicBezTo>
                      <a:pt x="8840" y="17246"/>
                      <a:pt x="9274" y="17479"/>
                      <a:pt x="9741" y="17646"/>
                    </a:cubicBezTo>
                    <a:lnTo>
                      <a:pt x="11142" y="18147"/>
                    </a:lnTo>
                    <a:cubicBezTo>
                      <a:pt x="12543" y="18580"/>
                      <a:pt x="14044" y="18980"/>
                      <a:pt x="15545" y="19214"/>
                    </a:cubicBezTo>
                    <a:lnTo>
                      <a:pt x="16545" y="19347"/>
                    </a:lnTo>
                    <a:cubicBezTo>
                      <a:pt x="18013" y="19548"/>
                      <a:pt x="19514" y="19648"/>
                      <a:pt x="20949" y="19648"/>
                    </a:cubicBezTo>
                    <a:cubicBezTo>
                      <a:pt x="22817" y="19648"/>
                      <a:pt x="24651" y="19481"/>
                      <a:pt x="26386" y="19181"/>
                    </a:cubicBezTo>
                    <a:cubicBezTo>
                      <a:pt x="26486" y="19181"/>
                      <a:pt x="24084" y="18680"/>
                      <a:pt x="24518" y="16479"/>
                    </a:cubicBezTo>
                    <a:cubicBezTo>
                      <a:pt x="24051" y="13043"/>
                      <a:pt x="9173" y="3636"/>
                      <a:pt x="9173" y="3636"/>
                    </a:cubicBezTo>
                    <a:cubicBezTo>
                      <a:pt x="9173" y="3636"/>
                      <a:pt x="5871" y="2302"/>
                      <a:pt x="6972"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1"/>
              <p:cNvSpPr/>
              <p:nvPr/>
            </p:nvSpPr>
            <p:spPr>
              <a:xfrm>
                <a:off x="2190075" y="3656400"/>
                <a:ext cx="662150" cy="491200"/>
              </a:xfrm>
              <a:custGeom>
                <a:avLst/>
                <a:gdLst/>
                <a:ahLst/>
                <a:cxnLst/>
                <a:rect l="l" t="t" r="r" b="b"/>
                <a:pathLst>
                  <a:path w="26486" h="19648" extrusionOk="0">
                    <a:moveTo>
                      <a:pt x="6972" y="0"/>
                    </a:moveTo>
                    <a:lnTo>
                      <a:pt x="6972" y="0"/>
                    </a:lnTo>
                    <a:cubicBezTo>
                      <a:pt x="6371" y="334"/>
                      <a:pt x="5871" y="667"/>
                      <a:pt x="5371" y="1034"/>
                    </a:cubicBezTo>
                    <a:cubicBezTo>
                      <a:pt x="5037" y="1301"/>
                      <a:pt x="4704" y="1535"/>
                      <a:pt x="4403" y="1802"/>
                    </a:cubicBezTo>
                    <a:cubicBezTo>
                      <a:pt x="0" y="5638"/>
                      <a:pt x="0" y="10675"/>
                      <a:pt x="4403" y="14511"/>
                    </a:cubicBezTo>
                    <a:cubicBezTo>
                      <a:pt x="4704" y="14744"/>
                      <a:pt x="5037" y="15011"/>
                      <a:pt x="5371" y="15244"/>
                    </a:cubicBezTo>
                    <a:cubicBezTo>
                      <a:pt x="5838" y="15578"/>
                      <a:pt x="6338" y="15912"/>
                      <a:pt x="6838" y="16212"/>
                    </a:cubicBezTo>
                    <a:cubicBezTo>
                      <a:pt x="7339" y="16512"/>
                      <a:pt x="7873" y="16812"/>
                      <a:pt x="8406" y="17046"/>
                    </a:cubicBezTo>
                    <a:cubicBezTo>
                      <a:pt x="8840" y="17246"/>
                      <a:pt x="9274" y="17479"/>
                      <a:pt x="9741" y="17646"/>
                    </a:cubicBezTo>
                    <a:lnTo>
                      <a:pt x="11142" y="18147"/>
                    </a:lnTo>
                    <a:cubicBezTo>
                      <a:pt x="12543" y="18580"/>
                      <a:pt x="14044" y="18980"/>
                      <a:pt x="15545" y="19214"/>
                    </a:cubicBezTo>
                    <a:lnTo>
                      <a:pt x="16545" y="19347"/>
                    </a:lnTo>
                    <a:cubicBezTo>
                      <a:pt x="18013" y="19548"/>
                      <a:pt x="19514" y="19648"/>
                      <a:pt x="20949" y="19648"/>
                    </a:cubicBezTo>
                    <a:cubicBezTo>
                      <a:pt x="22817" y="19648"/>
                      <a:pt x="24651" y="19481"/>
                      <a:pt x="26386" y="19181"/>
                    </a:cubicBezTo>
                    <a:cubicBezTo>
                      <a:pt x="26486" y="19181"/>
                      <a:pt x="24084" y="18680"/>
                      <a:pt x="24518" y="16479"/>
                    </a:cubicBezTo>
                    <a:cubicBezTo>
                      <a:pt x="24051" y="13043"/>
                      <a:pt x="9173" y="3636"/>
                      <a:pt x="9173" y="3636"/>
                    </a:cubicBezTo>
                    <a:cubicBezTo>
                      <a:pt x="9173" y="3636"/>
                      <a:pt x="5871" y="2302"/>
                      <a:pt x="6972"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1"/>
              <p:cNvSpPr/>
              <p:nvPr/>
            </p:nvSpPr>
            <p:spPr>
              <a:xfrm>
                <a:off x="2307650" y="3645550"/>
                <a:ext cx="813950" cy="427825"/>
              </a:xfrm>
              <a:custGeom>
                <a:avLst/>
                <a:gdLst/>
                <a:ahLst/>
                <a:cxnLst/>
                <a:rect l="l" t="t" r="r" b="b"/>
                <a:pathLst>
                  <a:path w="32558" h="17113" extrusionOk="0">
                    <a:moveTo>
                      <a:pt x="16246" y="1"/>
                    </a:moveTo>
                    <a:cubicBezTo>
                      <a:pt x="12460" y="1"/>
                      <a:pt x="8686" y="836"/>
                      <a:pt x="5805" y="2502"/>
                    </a:cubicBezTo>
                    <a:cubicBezTo>
                      <a:pt x="267" y="5738"/>
                      <a:pt x="1" y="10842"/>
                      <a:pt x="5138" y="14177"/>
                    </a:cubicBezTo>
                    <a:cubicBezTo>
                      <a:pt x="5338" y="14311"/>
                      <a:pt x="5605" y="14478"/>
                      <a:pt x="5805" y="14611"/>
                    </a:cubicBezTo>
                    <a:cubicBezTo>
                      <a:pt x="8707" y="16279"/>
                      <a:pt x="12501" y="17113"/>
                      <a:pt x="16291" y="17113"/>
                    </a:cubicBezTo>
                    <a:cubicBezTo>
                      <a:pt x="20082" y="17113"/>
                      <a:pt x="23868" y="16279"/>
                      <a:pt x="26753" y="14611"/>
                    </a:cubicBezTo>
                    <a:cubicBezTo>
                      <a:pt x="32557" y="11275"/>
                      <a:pt x="32557" y="5838"/>
                      <a:pt x="26753" y="2502"/>
                    </a:cubicBezTo>
                    <a:cubicBezTo>
                      <a:pt x="26520" y="2402"/>
                      <a:pt x="26286" y="2269"/>
                      <a:pt x="26053" y="2135"/>
                    </a:cubicBezTo>
                    <a:cubicBezTo>
                      <a:pt x="23236" y="711"/>
                      <a:pt x="19736" y="1"/>
                      <a:pt x="16246"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1"/>
              <p:cNvSpPr/>
              <p:nvPr/>
            </p:nvSpPr>
            <p:spPr>
              <a:xfrm>
                <a:off x="2307650" y="3645550"/>
                <a:ext cx="813950" cy="427825"/>
              </a:xfrm>
              <a:custGeom>
                <a:avLst/>
                <a:gdLst/>
                <a:ahLst/>
                <a:cxnLst/>
                <a:rect l="l" t="t" r="r" b="b"/>
                <a:pathLst>
                  <a:path w="32558" h="17113" extrusionOk="0">
                    <a:moveTo>
                      <a:pt x="16246" y="1"/>
                    </a:moveTo>
                    <a:cubicBezTo>
                      <a:pt x="12460" y="1"/>
                      <a:pt x="8686" y="836"/>
                      <a:pt x="5805" y="2502"/>
                    </a:cubicBezTo>
                    <a:cubicBezTo>
                      <a:pt x="267" y="5738"/>
                      <a:pt x="1" y="10842"/>
                      <a:pt x="5138" y="14177"/>
                    </a:cubicBezTo>
                    <a:cubicBezTo>
                      <a:pt x="5338" y="14311"/>
                      <a:pt x="5605" y="14478"/>
                      <a:pt x="5805" y="14611"/>
                    </a:cubicBezTo>
                    <a:cubicBezTo>
                      <a:pt x="8707" y="16279"/>
                      <a:pt x="12501" y="17113"/>
                      <a:pt x="16291" y="17113"/>
                    </a:cubicBezTo>
                    <a:cubicBezTo>
                      <a:pt x="20082" y="17113"/>
                      <a:pt x="23868" y="16279"/>
                      <a:pt x="26753" y="14611"/>
                    </a:cubicBezTo>
                    <a:cubicBezTo>
                      <a:pt x="32557" y="11275"/>
                      <a:pt x="32557" y="5838"/>
                      <a:pt x="26753" y="2502"/>
                    </a:cubicBezTo>
                    <a:cubicBezTo>
                      <a:pt x="26520" y="2402"/>
                      <a:pt x="26286" y="2269"/>
                      <a:pt x="26053" y="2135"/>
                    </a:cubicBezTo>
                    <a:cubicBezTo>
                      <a:pt x="23236" y="711"/>
                      <a:pt x="19736" y="1"/>
                      <a:pt x="162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1"/>
              <p:cNvSpPr/>
              <p:nvPr/>
            </p:nvSpPr>
            <p:spPr>
              <a:xfrm>
                <a:off x="2325175" y="3655550"/>
                <a:ext cx="778075" cy="409275"/>
              </a:xfrm>
              <a:custGeom>
                <a:avLst/>
                <a:gdLst/>
                <a:ahLst/>
                <a:cxnLst/>
                <a:rect l="l" t="t" r="r" b="b"/>
                <a:pathLst>
                  <a:path w="31123" h="16371" extrusionOk="0">
                    <a:moveTo>
                      <a:pt x="15590" y="1"/>
                    </a:moveTo>
                    <a:cubicBezTo>
                      <a:pt x="11967" y="1"/>
                      <a:pt x="8339" y="801"/>
                      <a:pt x="5571" y="2403"/>
                    </a:cubicBezTo>
                    <a:cubicBezTo>
                      <a:pt x="0" y="5605"/>
                      <a:pt x="0" y="10775"/>
                      <a:pt x="5571" y="13944"/>
                    </a:cubicBezTo>
                    <a:cubicBezTo>
                      <a:pt x="8339" y="15562"/>
                      <a:pt x="11967" y="16371"/>
                      <a:pt x="15590" y="16371"/>
                    </a:cubicBezTo>
                    <a:cubicBezTo>
                      <a:pt x="19214" y="16371"/>
                      <a:pt x="22833" y="15562"/>
                      <a:pt x="25585" y="13944"/>
                    </a:cubicBezTo>
                    <a:cubicBezTo>
                      <a:pt x="31122" y="10742"/>
                      <a:pt x="31122" y="5572"/>
                      <a:pt x="25585" y="2403"/>
                    </a:cubicBezTo>
                    <a:cubicBezTo>
                      <a:pt x="22833" y="801"/>
                      <a:pt x="19214" y="1"/>
                      <a:pt x="15590"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1"/>
              <p:cNvSpPr/>
              <p:nvPr/>
            </p:nvSpPr>
            <p:spPr>
              <a:xfrm>
                <a:off x="2325175" y="3655550"/>
                <a:ext cx="778075" cy="409275"/>
              </a:xfrm>
              <a:custGeom>
                <a:avLst/>
                <a:gdLst/>
                <a:ahLst/>
                <a:cxnLst/>
                <a:rect l="l" t="t" r="r" b="b"/>
                <a:pathLst>
                  <a:path w="31123" h="16371" extrusionOk="0">
                    <a:moveTo>
                      <a:pt x="15590" y="1"/>
                    </a:moveTo>
                    <a:cubicBezTo>
                      <a:pt x="11967" y="1"/>
                      <a:pt x="8339" y="801"/>
                      <a:pt x="5571" y="2403"/>
                    </a:cubicBezTo>
                    <a:cubicBezTo>
                      <a:pt x="0" y="5605"/>
                      <a:pt x="0" y="10775"/>
                      <a:pt x="5571" y="13944"/>
                    </a:cubicBezTo>
                    <a:cubicBezTo>
                      <a:pt x="8339" y="15562"/>
                      <a:pt x="11967" y="16371"/>
                      <a:pt x="15590" y="16371"/>
                    </a:cubicBezTo>
                    <a:cubicBezTo>
                      <a:pt x="19214" y="16371"/>
                      <a:pt x="22833" y="15562"/>
                      <a:pt x="25585" y="13944"/>
                    </a:cubicBezTo>
                    <a:cubicBezTo>
                      <a:pt x="31122" y="10742"/>
                      <a:pt x="31122" y="5572"/>
                      <a:pt x="25585" y="2403"/>
                    </a:cubicBezTo>
                    <a:cubicBezTo>
                      <a:pt x="22833" y="801"/>
                      <a:pt x="19214" y="1"/>
                      <a:pt x="155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1"/>
              <p:cNvSpPr/>
              <p:nvPr/>
            </p:nvSpPr>
            <p:spPr>
              <a:xfrm>
                <a:off x="2364350" y="3711650"/>
                <a:ext cx="700525" cy="351725"/>
              </a:xfrm>
              <a:custGeom>
                <a:avLst/>
                <a:gdLst/>
                <a:ahLst/>
                <a:cxnLst/>
                <a:rect l="l" t="t" r="r" b="b"/>
                <a:pathLst>
                  <a:path w="28021" h="14069" extrusionOk="0">
                    <a:moveTo>
                      <a:pt x="14023" y="0"/>
                    </a:moveTo>
                    <a:cubicBezTo>
                      <a:pt x="10400" y="0"/>
                      <a:pt x="6772" y="809"/>
                      <a:pt x="4004" y="2427"/>
                    </a:cubicBezTo>
                    <a:cubicBezTo>
                      <a:pt x="1735" y="3761"/>
                      <a:pt x="401" y="5362"/>
                      <a:pt x="1" y="7030"/>
                    </a:cubicBezTo>
                    <a:cubicBezTo>
                      <a:pt x="401" y="8698"/>
                      <a:pt x="1735" y="10366"/>
                      <a:pt x="3970" y="11667"/>
                    </a:cubicBezTo>
                    <a:cubicBezTo>
                      <a:pt x="6722" y="13268"/>
                      <a:pt x="10342" y="14069"/>
                      <a:pt x="13969" y="14069"/>
                    </a:cubicBezTo>
                    <a:cubicBezTo>
                      <a:pt x="17597" y="14069"/>
                      <a:pt x="21233" y="13268"/>
                      <a:pt x="24018" y="11667"/>
                    </a:cubicBezTo>
                    <a:cubicBezTo>
                      <a:pt x="26253" y="10366"/>
                      <a:pt x="27587" y="8765"/>
                      <a:pt x="28021" y="7030"/>
                    </a:cubicBezTo>
                    <a:cubicBezTo>
                      <a:pt x="27587" y="5362"/>
                      <a:pt x="26253" y="3694"/>
                      <a:pt x="24018" y="2427"/>
                    </a:cubicBezTo>
                    <a:cubicBezTo>
                      <a:pt x="21266" y="809"/>
                      <a:pt x="17647" y="0"/>
                      <a:pt x="14023"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1"/>
              <p:cNvSpPr/>
              <p:nvPr/>
            </p:nvSpPr>
            <p:spPr>
              <a:xfrm>
                <a:off x="2364350" y="3711650"/>
                <a:ext cx="700525" cy="351725"/>
              </a:xfrm>
              <a:custGeom>
                <a:avLst/>
                <a:gdLst/>
                <a:ahLst/>
                <a:cxnLst/>
                <a:rect l="l" t="t" r="r" b="b"/>
                <a:pathLst>
                  <a:path w="28021" h="14069" extrusionOk="0">
                    <a:moveTo>
                      <a:pt x="14023" y="0"/>
                    </a:moveTo>
                    <a:cubicBezTo>
                      <a:pt x="10400" y="0"/>
                      <a:pt x="6772" y="809"/>
                      <a:pt x="4004" y="2427"/>
                    </a:cubicBezTo>
                    <a:cubicBezTo>
                      <a:pt x="1735" y="3761"/>
                      <a:pt x="401" y="5362"/>
                      <a:pt x="1" y="7030"/>
                    </a:cubicBezTo>
                    <a:cubicBezTo>
                      <a:pt x="401" y="8698"/>
                      <a:pt x="1735" y="10366"/>
                      <a:pt x="3970" y="11667"/>
                    </a:cubicBezTo>
                    <a:cubicBezTo>
                      <a:pt x="6722" y="13268"/>
                      <a:pt x="10342" y="14069"/>
                      <a:pt x="13969" y="14069"/>
                    </a:cubicBezTo>
                    <a:cubicBezTo>
                      <a:pt x="17597" y="14069"/>
                      <a:pt x="21233" y="13268"/>
                      <a:pt x="24018" y="11667"/>
                    </a:cubicBezTo>
                    <a:cubicBezTo>
                      <a:pt x="26253" y="10366"/>
                      <a:pt x="27587" y="8765"/>
                      <a:pt x="28021" y="7030"/>
                    </a:cubicBezTo>
                    <a:cubicBezTo>
                      <a:pt x="27587" y="5362"/>
                      <a:pt x="26253" y="3694"/>
                      <a:pt x="24018" y="2427"/>
                    </a:cubicBezTo>
                    <a:cubicBezTo>
                      <a:pt x="21266" y="809"/>
                      <a:pt x="17647" y="0"/>
                      <a:pt x="140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1"/>
              <p:cNvSpPr/>
              <p:nvPr/>
            </p:nvSpPr>
            <p:spPr>
              <a:xfrm>
                <a:off x="2483600" y="3728950"/>
                <a:ext cx="462875" cy="304400"/>
              </a:xfrm>
              <a:custGeom>
                <a:avLst/>
                <a:gdLst/>
                <a:ahLst/>
                <a:cxnLst/>
                <a:rect l="l" t="t" r="r" b="b"/>
                <a:pathLst>
                  <a:path w="18515" h="12176" extrusionOk="0">
                    <a:moveTo>
                      <a:pt x="12625" y="7095"/>
                    </a:moveTo>
                    <a:cubicBezTo>
                      <a:pt x="13075" y="7095"/>
                      <a:pt x="13502" y="7185"/>
                      <a:pt x="13911" y="7406"/>
                    </a:cubicBezTo>
                    <a:cubicBezTo>
                      <a:pt x="13777" y="7439"/>
                      <a:pt x="13677" y="7506"/>
                      <a:pt x="13611" y="7572"/>
                    </a:cubicBezTo>
                    <a:lnTo>
                      <a:pt x="13110" y="7806"/>
                    </a:lnTo>
                    <a:cubicBezTo>
                      <a:pt x="12483" y="8063"/>
                      <a:pt x="11848" y="8173"/>
                      <a:pt x="11257" y="8173"/>
                    </a:cubicBezTo>
                    <a:cubicBezTo>
                      <a:pt x="10623" y="8173"/>
                      <a:pt x="10041" y="8046"/>
                      <a:pt x="9574" y="7839"/>
                    </a:cubicBezTo>
                    <a:cubicBezTo>
                      <a:pt x="10712" y="7460"/>
                      <a:pt x="11716" y="7095"/>
                      <a:pt x="12625" y="7095"/>
                    </a:cubicBezTo>
                    <a:close/>
                    <a:moveTo>
                      <a:pt x="2169" y="0"/>
                    </a:moveTo>
                    <a:lnTo>
                      <a:pt x="1" y="1268"/>
                    </a:lnTo>
                    <a:lnTo>
                      <a:pt x="1" y="2936"/>
                    </a:lnTo>
                    <a:lnTo>
                      <a:pt x="768" y="3336"/>
                    </a:lnTo>
                    <a:cubicBezTo>
                      <a:pt x="535" y="3670"/>
                      <a:pt x="435" y="4003"/>
                      <a:pt x="435" y="4337"/>
                    </a:cubicBezTo>
                    <a:lnTo>
                      <a:pt x="435" y="6005"/>
                    </a:lnTo>
                    <a:cubicBezTo>
                      <a:pt x="435" y="6705"/>
                      <a:pt x="935" y="7406"/>
                      <a:pt x="1969" y="7973"/>
                    </a:cubicBezTo>
                    <a:cubicBezTo>
                      <a:pt x="2970" y="8540"/>
                      <a:pt x="3970" y="8807"/>
                      <a:pt x="4971" y="8840"/>
                    </a:cubicBezTo>
                    <a:lnTo>
                      <a:pt x="5538" y="8840"/>
                    </a:lnTo>
                    <a:cubicBezTo>
                      <a:pt x="6672" y="8807"/>
                      <a:pt x="7773" y="8473"/>
                      <a:pt x="8774" y="8139"/>
                    </a:cubicBezTo>
                    <a:cubicBezTo>
                      <a:pt x="8974" y="8073"/>
                      <a:pt x="9174" y="8006"/>
                      <a:pt x="9374" y="7939"/>
                    </a:cubicBezTo>
                    <a:lnTo>
                      <a:pt x="9374" y="7939"/>
                    </a:lnTo>
                    <a:lnTo>
                      <a:pt x="7540" y="9774"/>
                    </a:lnTo>
                    <a:lnTo>
                      <a:pt x="7540" y="11442"/>
                    </a:lnTo>
                    <a:cubicBezTo>
                      <a:pt x="8579" y="11855"/>
                      <a:pt x="9602" y="12023"/>
                      <a:pt x="10577" y="12023"/>
                    </a:cubicBezTo>
                    <a:cubicBezTo>
                      <a:pt x="12044" y="12023"/>
                      <a:pt x="13403" y="11642"/>
                      <a:pt x="14545" y="11142"/>
                    </a:cubicBezTo>
                    <a:lnTo>
                      <a:pt x="16346" y="12176"/>
                    </a:lnTo>
                    <a:lnTo>
                      <a:pt x="18514" y="10941"/>
                    </a:lnTo>
                    <a:lnTo>
                      <a:pt x="18514" y="9274"/>
                    </a:lnTo>
                    <a:lnTo>
                      <a:pt x="17780" y="8840"/>
                    </a:lnTo>
                    <a:cubicBezTo>
                      <a:pt x="18014" y="8440"/>
                      <a:pt x="18147" y="8073"/>
                      <a:pt x="18147" y="7739"/>
                    </a:cubicBezTo>
                    <a:lnTo>
                      <a:pt x="18147" y="6005"/>
                    </a:lnTo>
                    <a:cubicBezTo>
                      <a:pt x="18147" y="5304"/>
                      <a:pt x="17647" y="4637"/>
                      <a:pt x="16646" y="4070"/>
                    </a:cubicBezTo>
                    <a:cubicBezTo>
                      <a:pt x="16646" y="4070"/>
                      <a:pt x="16613" y="4070"/>
                      <a:pt x="16613" y="4003"/>
                    </a:cubicBezTo>
                    <a:cubicBezTo>
                      <a:pt x="15515" y="3397"/>
                      <a:pt x="14417" y="3168"/>
                      <a:pt x="13349" y="3168"/>
                    </a:cubicBezTo>
                    <a:cubicBezTo>
                      <a:pt x="12536" y="3168"/>
                      <a:pt x="11740" y="3301"/>
                      <a:pt x="10975" y="3503"/>
                    </a:cubicBezTo>
                    <a:cubicBezTo>
                      <a:pt x="10242" y="3703"/>
                      <a:pt x="9508" y="3936"/>
                      <a:pt x="8907" y="4170"/>
                    </a:cubicBezTo>
                    <a:cubicBezTo>
                      <a:pt x="8007" y="4470"/>
                      <a:pt x="7273" y="4737"/>
                      <a:pt x="6639" y="4904"/>
                    </a:cubicBezTo>
                    <a:cubicBezTo>
                      <a:pt x="6370" y="4953"/>
                      <a:pt x="6084" y="4984"/>
                      <a:pt x="5832" y="4984"/>
                    </a:cubicBezTo>
                    <a:cubicBezTo>
                      <a:pt x="5740" y="4984"/>
                      <a:pt x="5652" y="4979"/>
                      <a:pt x="5572" y="4971"/>
                    </a:cubicBezTo>
                    <a:cubicBezTo>
                      <a:pt x="5238" y="4971"/>
                      <a:pt x="4971" y="4904"/>
                      <a:pt x="4671" y="4704"/>
                    </a:cubicBezTo>
                    <a:cubicBezTo>
                      <a:pt x="4738" y="4704"/>
                      <a:pt x="4738" y="4670"/>
                      <a:pt x="4771" y="4670"/>
                    </a:cubicBezTo>
                    <a:cubicBezTo>
                      <a:pt x="4838" y="4637"/>
                      <a:pt x="4904" y="4604"/>
                      <a:pt x="4971" y="4537"/>
                    </a:cubicBezTo>
                    <a:cubicBezTo>
                      <a:pt x="5171" y="4437"/>
                      <a:pt x="5338" y="4337"/>
                      <a:pt x="5572" y="4270"/>
                    </a:cubicBezTo>
                    <a:cubicBezTo>
                      <a:pt x="6137" y="4022"/>
                      <a:pt x="6713" y="3906"/>
                      <a:pt x="7277" y="3906"/>
                    </a:cubicBezTo>
                    <a:cubicBezTo>
                      <a:pt x="7778" y="3906"/>
                      <a:pt x="8270" y="3998"/>
                      <a:pt x="8741" y="4170"/>
                    </a:cubicBezTo>
                    <a:lnTo>
                      <a:pt x="10575" y="2335"/>
                    </a:lnTo>
                    <a:lnTo>
                      <a:pt x="10575" y="667"/>
                    </a:lnTo>
                    <a:cubicBezTo>
                      <a:pt x="9650" y="365"/>
                      <a:pt x="8714" y="202"/>
                      <a:pt x="7773" y="202"/>
                    </a:cubicBezTo>
                    <a:cubicBezTo>
                      <a:pt x="7052" y="202"/>
                      <a:pt x="6329" y="298"/>
                      <a:pt x="5605" y="501"/>
                    </a:cubicBezTo>
                    <a:cubicBezTo>
                      <a:pt x="5038" y="634"/>
                      <a:pt x="4571" y="834"/>
                      <a:pt x="4004" y="1068"/>
                    </a:cubicBezTo>
                    <a:lnTo>
                      <a:pt x="2169"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1"/>
              <p:cNvSpPr/>
              <p:nvPr/>
            </p:nvSpPr>
            <p:spPr>
              <a:xfrm>
                <a:off x="2479450" y="3728950"/>
                <a:ext cx="471175" cy="264375"/>
              </a:xfrm>
              <a:custGeom>
                <a:avLst/>
                <a:gdLst/>
                <a:ahLst/>
                <a:cxnLst/>
                <a:rect l="l" t="t" r="r" b="b"/>
                <a:pathLst>
                  <a:path w="18847" h="10575" extrusionOk="0">
                    <a:moveTo>
                      <a:pt x="2268" y="0"/>
                    </a:moveTo>
                    <a:lnTo>
                      <a:pt x="100" y="1268"/>
                    </a:lnTo>
                    <a:lnTo>
                      <a:pt x="1868" y="2302"/>
                    </a:lnTo>
                    <a:cubicBezTo>
                      <a:pt x="34" y="3670"/>
                      <a:pt x="0" y="5137"/>
                      <a:pt x="2102" y="6305"/>
                    </a:cubicBezTo>
                    <a:cubicBezTo>
                      <a:pt x="3102" y="6905"/>
                      <a:pt x="4103" y="7139"/>
                      <a:pt x="5104" y="7172"/>
                    </a:cubicBezTo>
                    <a:lnTo>
                      <a:pt x="5671" y="7172"/>
                    </a:lnTo>
                    <a:cubicBezTo>
                      <a:pt x="6805" y="7139"/>
                      <a:pt x="7906" y="6805"/>
                      <a:pt x="8873" y="6472"/>
                    </a:cubicBezTo>
                    <a:cubicBezTo>
                      <a:pt x="10351" y="5979"/>
                      <a:pt x="11614" y="5437"/>
                      <a:pt x="12721" y="5437"/>
                    </a:cubicBezTo>
                    <a:cubicBezTo>
                      <a:pt x="13188" y="5437"/>
                      <a:pt x="13628" y="5533"/>
                      <a:pt x="14044" y="5771"/>
                    </a:cubicBezTo>
                    <a:cubicBezTo>
                      <a:pt x="15011" y="6305"/>
                      <a:pt x="14711" y="6972"/>
                      <a:pt x="13710" y="7606"/>
                    </a:cubicBezTo>
                    <a:lnTo>
                      <a:pt x="13210" y="7839"/>
                    </a:lnTo>
                    <a:cubicBezTo>
                      <a:pt x="12576" y="8124"/>
                      <a:pt x="11943" y="8236"/>
                      <a:pt x="11353" y="8236"/>
                    </a:cubicBezTo>
                    <a:cubicBezTo>
                      <a:pt x="10699" y="8236"/>
                      <a:pt x="10098" y="8099"/>
                      <a:pt x="9607" y="7906"/>
                    </a:cubicBezTo>
                    <a:lnTo>
                      <a:pt x="7672" y="9807"/>
                    </a:lnTo>
                    <a:cubicBezTo>
                      <a:pt x="8711" y="10220"/>
                      <a:pt x="9735" y="10389"/>
                      <a:pt x="10710" y="10389"/>
                    </a:cubicBezTo>
                    <a:cubicBezTo>
                      <a:pt x="12177" y="10389"/>
                      <a:pt x="13535" y="10008"/>
                      <a:pt x="14677" y="9507"/>
                    </a:cubicBezTo>
                    <a:lnTo>
                      <a:pt x="16479" y="10575"/>
                    </a:lnTo>
                    <a:lnTo>
                      <a:pt x="18647" y="9307"/>
                    </a:lnTo>
                    <a:lnTo>
                      <a:pt x="16846" y="8273"/>
                    </a:lnTo>
                    <a:cubicBezTo>
                      <a:pt x="18647" y="6905"/>
                      <a:pt x="18847" y="5337"/>
                      <a:pt x="16779" y="4137"/>
                    </a:cubicBezTo>
                    <a:cubicBezTo>
                      <a:pt x="16779" y="4137"/>
                      <a:pt x="16745" y="4137"/>
                      <a:pt x="16745" y="4103"/>
                    </a:cubicBezTo>
                    <a:cubicBezTo>
                      <a:pt x="15688" y="3430"/>
                      <a:pt x="14574" y="3189"/>
                      <a:pt x="13482" y="3189"/>
                    </a:cubicBezTo>
                    <a:cubicBezTo>
                      <a:pt x="12680" y="3189"/>
                      <a:pt x="11890" y="3319"/>
                      <a:pt x="11141" y="3503"/>
                    </a:cubicBezTo>
                    <a:cubicBezTo>
                      <a:pt x="10408" y="3736"/>
                      <a:pt x="9674" y="3936"/>
                      <a:pt x="9007" y="4170"/>
                    </a:cubicBezTo>
                    <a:cubicBezTo>
                      <a:pt x="8139" y="4470"/>
                      <a:pt x="7405" y="4737"/>
                      <a:pt x="6772" y="4904"/>
                    </a:cubicBezTo>
                    <a:cubicBezTo>
                      <a:pt x="6503" y="4953"/>
                      <a:pt x="6217" y="4984"/>
                      <a:pt x="5951" y="4984"/>
                    </a:cubicBezTo>
                    <a:cubicBezTo>
                      <a:pt x="5854" y="4984"/>
                      <a:pt x="5760" y="4979"/>
                      <a:pt x="5671" y="4971"/>
                    </a:cubicBezTo>
                    <a:cubicBezTo>
                      <a:pt x="5304" y="4937"/>
                      <a:pt x="4970" y="4837"/>
                      <a:pt x="4637" y="4670"/>
                    </a:cubicBezTo>
                    <a:cubicBezTo>
                      <a:pt x="3936" y="4270"/>
                      <a:pt x="3836" y="3670"/>
                      <a:pt x="4837" y="3002"/>
                    </a:cubicBezTo>
                    <a:cubicBezTo>
                      <a:pt x="4937" y="2969"/>
                      <a:pt x="4970" y="2936"/>
                      <a:pt x="5070" y="2902"/>
                    </a:cubicBezTo>
                    <a:cubicBezTo>
                      <a:pt x="5271" y="2769"/>
                      <a:pt x="5437" y="2669"/>
                      <a:pt x="5638" y="2602"/>
                    </a:cubicBezTo>
                    <a:cubicBezTo>
                      <a:pt x="6221" y="2355"/>
                      <a:pt x="6795" y="2238"/>
                      <a:pt x="7355" y="2238"/>
                    </a:cubicBezTo>
                    <a:cubicBezTo>
                      <a:pt x="7851" y="2238"/>
                      <a:pt x="8336" y="2330"/>
                      <a:pt x="8806" y="2502"/>
                    </a:cubicBezTo>
                    <a:lnTo>
                      <a:pt x="10641" y="667"/>
                    </a:lnTo>
                    <a:cubicBezTo>
                      <a:pt x="9725" y="368"/>
                      <a:pt x="8799" y="216"/>
                      <a:pt x="7869" y="216"/>
                    </a:cubicBezTo>
                    <a:cubicBezTo>
                      <a:pt x="7138" y="216"/>
                      <a:pt x="6404" y="310"/>
                      <a:pt x="5671" y="501"/>
                    </a:cubicBezTo>
                    <a:cubicBezTo>
                      <a:pt x="5137" y="634"/>
                      <a:pt x="4637" y="834"/>
                      <a:pt x="4103" y="1068"/>
                    </a:cubicBezTo>
                    <a:lnTo>
                      <a:pt x="2268"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1"/>
              <p:cNvSpPr/>
              <p:nvPr/>
            </p:nvSpPr>
            <p:spPr>
              <a:xfrm>
                <a:off x="2479450" y="3728950"/>
                <a:ext cx="471175" cy="264375"/>
              </a:xfrm>
              <a:custGeom>
                <a:avLst/>
                <a:gdLst/>
                <a:ahLst/>
                <a:cxnLst/>
                <a:rect l="l" t="t" r="r" b="b"/>
                <a:pathLst>
                  <a:path w="18847" h="10575" extrusionOk="0">
                    <a:moveTo>
                      <a:pt x="2268" y="0"/>
                    </a:moveTo>
                    <a:lnTo>
                      <a:pt x="100" y="1268"/>
                    </a:lnTo>
                    <a:lnTo>
                      <a:pt x="1868" y="2302"/>
                    </a:lnTo>
                    <a:cubicBezTo>
                      <a:pt x="34" y="3670"/>
                      <a:pt x="0" y="5137"/>
                      <a:pt x="2102" y="6305"/>
                    </a:cubicBezTo>
                    <a:cubicBezTo>
                      <a:pt x="3102" y="6905"/>
                      <a:pt x="4103" y="7139"/>
                      <a:pt x="5104" y="7172"/>
                    </a:cubicBezTo>
                    <a:lnTo>
                      <a:pt x="5671" y="7172"/>
                    </a:lnTo>
                    <a:cubicBezTo>
                      <a:pt x="6805" y="7139"/>
                      <a:pt x="7906" y="6805"/>
                      <a:pt x="8873" y="6472"/>
                    </a:cubicBezTo>
                    <a:cubicBezTo>
                      <a:pt x="10351" y="5979"/>
                      <a:pt x="11614" y="5437"/>
                      <a:pt x="12721" y="5437"/>
                    </a:cubicBezTo>
                    <a:cubicBezTo>
                      <a:pt x="13188" y="5437"/>
                      <a:pt x="13628" y="5533"/>
                      <a:pt x="14044" y="5771"/>
                    </a:cubicBezTo>
                    <a:cubicBezTo>
                      <a:pt x="15011" y="6305"/>
                      <a:pt x="14711" y="6972"/>
                      <a:pt x="13710" y="7606"/>
                    </a:cubicBezTo>
                    <a:lnTo>
                      <a:pt x="13210" y="7839"/>
                    </a:lnTo>
                    <a:cubicBezTo>
                      <a:pt x="12576" y="8124"/>
                      <a:pt x="11943" y="8236"/>
                      <a:pt x="11353" y="8236"/>
                    </a:cubicBezTo>
                    <a:cubicBezTo>
                      <a:pt x="10699" y="8236"/>
                      <a:pt x="10098" y="8099"/>
                      <a:pt x="9607" y="7906"/>
                    </a:cubicBezTo>
                    <a:lnTo>
                      <a:pt x="7672" y="9807"/>
                    </a:lnTo>
                    <a:cubicBezTo>
                      <a:pt x="8711" y="10220"/>
                      <a:pt x="9735" y="10389"/>
                      <a:pt x="10710" y="10389"/>
                    </a:cubicBezTo>
                    <a:cubicBezTo>
                      <a:pt x="12177" y="10389"/>
                      <a:pt x="13535" y="10008"/>
                      <a:pt x="14677" y="9507"/>
                    </a:cubicBezTo>
                    <a:lnTo>
                      <a:pt x="16479" y="10575"/>
                    </a:lnTo>
                    <a:lnTo>
                      <a:pt x="18647" y="9307"/>
                    </a:lnTo>
                    <a:lnTo>
                      <a:pt x="16846" y="8273"/>
                    </a:lnTo>
                    <a:cubicBezTo>
                      <a:pt x="18647" y="6905"/>
                      <a:pt x="18847" y="5337"/>
                      <a:pt x="16779" y="4137"/>
                    </a:cubicBezTo>
                    <a:cubicBezTo>
                      <a:pt x="16779" y="4137"/>
                      <a:pt x="16745" y="4137"/>
                      <a:pt x="16745" y="4103"/>
                    </a:cubicBezTo>
                    <a:cubicBezTo>
                      <a:pt x="15688" y="3430"/>
                      <a:pt x="14574" y="3189"/>
                      <a:pt x="13482" y="3189"/>
                    </a:cubicBezTo>
                    <a:cubicBezTo>
                      <a:pt x="12680" y="3189"/>
                      <a:pt x="11890" y="3319"/>
                      <a:pt x="11141" y="3503"/>
                    </a:cubicBezTo>
                    <a:cubicBezTo>
                      <a:pt x="10408" y="3736"/>
                      <a:pt x="9674" y="3936"/>
                      <a:pt x="9007" y="4170"/>
                    </a:cubicBezTo>
                    <a:cubicBezTo>
                      <a:pt x="8139" y="4470"/>
                      <a:pt x="7405" y="4737"/>
                      <a:pt x="6772" y="4904"/>
                    </a:cubicBezTo>
                    <a:cubicBezTo>
                      <a:pt x="6503" y="4953"/>
                      <a:pt x="6217" y="4984"/>
                      <a:pt x="5951" y="4984"/>
                    </a:cubicBezTo>
                    <a:cubicBezTo>
                      <a:pt x="5854" y="4984"/>
                      <a:pt x="5760" y="4979"/>
                      <a:pt x="5671" y="4971"/>
                    </a:cubicBezTo>
                    <a:cubicBezTo>
                      <a:pt x="5304" y="4937"/>
                      <a:pt x="4970" y="4837"/>
                      <a:pt x="4637" y="4670"/>
                    </a:cubicBezTo>
                    <a:cubicBezTo>
                      <a:pt x="3936" y="4270"/>
                      <a:pt x="3836" y="3670"/>
                      <a:pt x="4837" y="3002"/>
                    </a:cubicBezTo>
                    <a:cubicBezTo>
                      <a:pt x="4937" y="2969"/>
                      <a:pt x="4970" y="2936"/>
                      <a:pt x="5070" y="2902"/>
                    </a:cubicBezTo>
                    <a:cubicBezTo>
                      <a:pt x="5271" y="2769"/>
                      <a:pt x="5437" y="2669"/>
                      <a:pt x="5638" y="2602"/>
                    </a:cubicBezTo>
                    <a:cubicBezTo>
                      <a:pt x="6221" y="2355"/>
                      <a:pt x="6795" y="2238"/>
                      <a:pt x="7355" y="2238"/>
                    </a:cubicBezTo>
                    <a:cubicBezTo>
                      <a:pt x="7851" y="2238"/>
                      <a:pt x="8336" y="2330"/>
                      <a:pt x="8806" y="2502"/>
                    </a:cubicBezTo>
                    <a:lnTo>
                      <a:pt x="10641" y="667"/>
                    </a:lnTo>
                    <a:cubicBezTo>
                      <a:pt x="9725" y="368"/>
                      <a:pt x="8799" y="216"/>
                      <a:pt x="7869" y="216"/>
                    </a:cubicBezTo>
                    <a:cubicBezTo>
                      <a:pt x="7138" y="216"/>
                      <a:pt x="6404" y="310"/>
                      <a:pt x="5671" y="501"/>
                    </a:cubicBezTo>
                    <a:cubicBezTo>
                      <a:pt x="5137" y="634"/>
                      <a:pt x="4637" y="834"/>
                      <a:pt x="4103" y="1068"/>
                    </a:cubicBezTo>
                    <a:lnTo>
                      <a:pt x="2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1"/>
              <p:cNvSpPr/>
              <p:nvPr/>
            </p:nvSpPr>
            <p:spPr>
              <a:xfrm>
                <a:off x="2483600" y="3728100"/>
                <a:ext cx="99275" cy="31725"/>
              </a:xfrm>
              <a:custGeom>
                <a:avLst/>
                <a:gdLst/>
                <a:ahLst/>
                <a:cxnLst/>
                <a:rect l="l" t="t" r="r" b="b"/>
                <a:pathLst>
                  <a:path w="3971" h="1269" extrusionOk="0">
                    <a:moveTo>
                      <a:pt x="2169" y="1"/>
                    </a:moveTo>
                    <a:lnTo>
                      <a:pt x="1" y="1269"/>
                    </a:lnTo>
                    <a:lnTo>
                      <a:pt x="1" y="1269"/>
                    </a:lnTo>
                    <a:lnTo>
                      <a:pt x="2169" y="268"/>
                    </a:lnTo>
                    <a:lnTo>
                      <a:pt x="3970" y="1035"/>
                    </a:lnTo>
                    <a:lnTo>
                      <a:pt x="3970" y="1035"/>
                    </a:lnTo>
                    <a:lnTo>
                      <a:pt x="216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1"/>
              <p:cNvSpPr/>
              <p:nvPr/>
            </p:nvSpPr>
            <p:spPr>
              <a:xfrm>
                <a:off x="2616200" y="3734350"/>
                <a:ext cx="131800" cy="57175"/>
              </a:xfrm>
              <a:custGeom>
                <a:avLst/>
                <a:gdLst/>
                <a:ahLst/>
                <a:cxnLst/>
                <a:rect l="l" t="t" r="r" b="b"/>
                <a:pathLst>
                  <a:path w="5272" h="2287" extrusionOk="0">
                    <a:moveTo>
                      <a:pt x="2417" y="1"/>
                    </a:moveTo>
                    <a:cubicBezTo>
                      <a:pt x="1575" y="1"/>
                      <a:pt x="776" y="125"/>
                      <a:pt x="1" y="351"/>
                    </a:cubicBezTo>
                    <a:cubicBezTo>
                      <a:pt x="546" y="227"/>
                      <a:pt x="1244" y="146"/>
                      <a:pt x="1999" y="146"/>
                    </a:cubicBezTo>
                    <a:cubicBezTo>
                      <a:pt x="2862" y="146"/>
                      <a:pt x="3799" y="251"/>
                      <a:pt x="4671" y="518"/>
                    </a:cubicBezTo>
                    <a:lnTo>
                      <a:pt x="3437" y="2286"/>
                    </a:lnTo>
                    <a:lnTo>
                      <a:pt x="5271" y="451"/>
                    </a:lnTo>
                    <a:cubicBezTo>
                      <a:pt x="4256" y="142"/>
                      <a:pt x="3312" y="1"/>
                      <a:pt x="2417"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1"/>
              <p:cNvSpPr/>
              <p:nvPr/>
            </p:nvSpPr>
            <p:spPr>
              <a:xfrm>
                <a:off x="2757975" y="3808475"/>
                <a:ext cx="194325" cy="124800"/>
              </a:xfrm>
              <a:custGeom>
                <a:avLst/>
                <a:gdLst/>
                <a:ahLst/>
                <a:cxnLst/>
                <a:rect l="l" t="t" r="r" b="b"/>
                <a:pathLst>
                  <a:path w="7773" h="4992" extrusionOk="0">
                    <a:moveTo>
                      <a:pt x="2418" y="0"/>
                    </a:moveTo>
                    <a:cubicBezTo>
                      <a:pt x="1588" y="0"/>
                      <a:pt x="772" y="133"/>
                      <a:pt x="0" y="322"/>
                    </a:cubicBezTo>
                    <a:cubicBezTo>
                      <a:pt x="466" y="231"/>
                      <a:pt x="1033" y="171"/>
                      <a:pt x="1645" y="171"/>
                    </a:cubicBezTo>
                    <a:cubicBezTo>
                      <a:pt x="2832" y="171"/>
                      <a:pt x="4194" y="396"/>
                      <a:pt x="5338" y="1056"/>
                    </a:cubicBezTo>
                    <a:cubicBezTo>
                      <a:pt x="7039" y="2056"/>
                      <a:pt x="7339" y="3257"/>
                      <a:pt x="5771" y="4992"/>
                    </a:cubicBezTo>
                    <a:cubicBezTo>
                      <a:pt x="7539" y="3624"/>
                      <a:pt x="7773" y="2090"/>
                      <a:pt x="5638" y="822"/>
                    </a:cubicBezTo>
                    <a:cubicBezTo>
                      <a:pt x="4585" y="221"/>
                      <a:pt x="3490" y="0"/>
                      <a:pt x="2418"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2892225" y="3933250"/>
                <a:ext cx="54250" cy="57575"/>
              </a:xfrm>
              <a:custGeom>
                <a:avLst/>
                <a:gdLst/>
                <a:ahLst/>
                <a:cxnLst/>
                <a:rect l="l" t="t" r="r" b="b"/>
                <a:pathLst>
                  <a:path w="2170" h="2303" extrusionOk="0">
                    <a:moveTo>
                      <a:pt x="401" y="1"/>
                    </a:moveTo>
                    <a:lnTo>
                      <a:pt x="1769" y="1102"/>
                    </a:lnTo>
                    <a:lnTo>
                      <a:pt x="1" y="2302"/>
                    </a:lnTo>
                    <a:lnTo>
                      <a:pt x="2169" y="1068"/>
                    </a:lnTo>
                    <a:lnTo>
                      <a:pt x="40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2673750" y="3924075"/>
                <a:ext cx="137625" cy="48400"/>
              </a:xfrm>
              <a:custGeom>
                <a:avLst/>
                <a:gdLst/>
                <a:ahLst/>
                <a:cxnLst/>
                <a:rect l="l" t="t" r="r" b="b"/>
                <a:pathLst>
                  <a:path w="5505" h="1936" extrusionOk="0">
                    <a:moveTo>
                      <a:pt x="1902" y="1"/>
                    </a:moveTo>
                    <a:lnTo>
                      <a:pt x="0" y="1936"/>
                    </a:lnTo>
                    <a:lnTo>
                      <a:pt x="0" y="1936"/>
                    </a:lnTo>
                    <a:lnTo>
                      <a:pt x="2035" y="301"/>
                    </a:lnTo>
                    <a:cubicBezTo>
                      <a:pt x="2035" y="301"/>
                      <a:pt x="2544" y="511"/>
                      <a:pt x="3345" y="511"/>
                    </a:cubicBezTo>
                    <a:cubicBezTo>
                      <a:pt x="3935" y="511"/>
                      <a:pt x="4684" y="397"/>
                      <a:pt x="5504" y="1"/>
                    </a:cubicBezTo>
                    <a:lnTo>
                      <a:pt x="5504" y="1"/>
                    </a:lnTo>
                    <a:cubicBezTo>
                      <a:pt x="4890" y="277"/>
                      <a:pt x="4269" y="391"/>
                      <a:pt x="3689" y="391"/>
                    </a:cubicBezTo>
                    <a:cubicBezTo>
                      <a:pt x="3010" y="391"/>
                      <a:pt x="2388" y="235"/>
                      <a:pt x="1902"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2569500" y="3803175"/>
                <a:ext cx="80100" cy="51875"/>
              </a:xfrm>
              <a:custGeom>
                <a:avLst/>
                <a:gdLst/>
                <a:ahLst/>
                <a:cxnLst/>
                <a:rect l="l" t="t" r="r" b="b"/>
                <a:pathLst>
                  <a:path w="3204" h="2075" extrusionOk="0">
                    <a:moveTo>
                      <a:pt x="1335" y="0"/>
                    </a:moveTo>
                    <a:cubicBezTo>
                      <a:pt x="401" y="500"/>
                      <a:pt x="1" y="1101"/>
                      <a:pt x="635" y="1635"/>
                    </a:cubicBezTo>
                    <a:cubicBezTo>
                      <a:pt x="969" y="1930"/>
                      <a:pt x="1513" y="2074"/>
                      <a:pt x="2074" y="2074"/>
                    </a:cubicBezTo>
                    <a:cubicBezTo>
                      <a:pt x="2464" y="2074"/>
                      <a:pt x="2861" y="2005"/>
                      <a:pt x="3203" y="1868"/>
                    </a:cubicBezTo>
                    <a:lnTo>
                      <a:pt x="3203" y="1868"/>
                    </a:lnTo>
                    <a:cubicBezTo>
                      <a:pt x="2903" y="1943"/>
                      <a:pt x="2621" y="1981"/>
                      <a:pt x="2387" y="1981"/>
                    </a:cubicBezTo>
                    <a:cubicBezTo>
                      <a:pt x="2309" y="1981"/>
                      <a:pt x="2236" y="1976"/>
                      <a:pt x="2169" y="1968"/>
                    </a:cubicBezTo>
                    <a:cubicBezTo>
                      <a:pt x="1802" y="1968"/>
                      <a:pt x="1468" y="1868"/>
                      <a:pt x="1135" y="1668"/>
                    </a:cubicBezTo>
                    <a:cubicBezTo>
                      <a:pt x="401" y="1268"/>
                      <a:pt x="334" y="667"/>
                      <a:pt x="1335"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1"/>
              <p:cNvSpPr/>
              <p:nvPr/>
            </p:nvSpPr>
            <p:spPr>
              <a:xfrm>
                <a:off x="2481950" y="3785650"/>
                <a:ext cx="125950" cy="121775"/>
              </a:xfrm>
              <a:custGeom>
                <a:avLst/>
                <a:gdLst/>
                <a:ahLst/>
                <a:cxnLst/>
                <a:rect l="l" t="t" r="r" b="b"/>
                <a:pathLst>
                  <a:path w="5038" h="4871" extrusionOk="0">
                    <a:moveTo>
                      <a:pt x="1835" y="1"/>
                    </a:moveTo>
                    <a:lnTo>
                      <a:pt x="1835" y="1"/>
                    </a:lnTo>
                    <a:cubicBezTo>
                      <a:pt x="34" y="1402"/>
                      <a:pt x="0" y="2836"/>
                      <a:pt x="2035" y="4003"/>
                    </a:cubicBezTo>
                    <a:cubicBezTo>
                      <a:pt x="3036" y="4571"/>
                      <a:pt x="4070" y="4837"/>
                      <a:pt x="5037" y="4871"/>
                    </a:cubicBezTo>
                    <a:cubicBezTo>
                      <a:pt x="3503" y="4704"/>
                      <a:pt x="1568" y="3870"/>
                      <a:pt x="968" y="2569"/>
                    </a:cubicBezTo>
                    <a:cubicBezTo>
                      <a:pt x="367" y="1335"/>
                      <a:pt x="1668" y="134"/>
                      <a:pt x="183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1"/>
              <p:cNvSpPr/>
              <p:nvPr/>
            </p:nvSpPr>
            <p:spPr>
              <a:xfrm>
                <a:off x="2077500" y="3529850"/>
                <a:ext cx="1069100" cy="618375"/>
              </a:xfrm>
              <a:custGeom>
                <a:avLst/>
                <a:gdLst/>
                <a:ahLst/>
                <a:cxnLst/>
                <a:rect l="l" t="t" r="r" b="b"/>
                <a:pathLst>
                  <a:path w="42764" h="24735" extrusionOk="0">
                    <a:moveTo>
                      <a:pt x="21324" y="0"/>
                    </a:moveTo>
                    <a:cubicBezTo>
                      <a:pt x="15845" y="0"/>
                      <a:pt x="10374" y="1209"/>
                      <a:pt x="6204" y="3628"/>
                    </a:cubicBezTo>
                    <a:cubicBezTo>
                      <a:pt x="3803" y="5029"/>
                      <a:pt x="2135" y="6630"/>
                      <a:pt x="1067" y="8365"/>
                    </a:cubicBezTo>
                    <a:lnTo>
                      <a:pt x="0" y="8365"/>
                    </a:lnTo>
                    <a:lnTo>
                      <a:pt x="0" y="12734"/>
                    </a:lnTo>
                    <a:cubicBezTo>
                      <a:pt x="133" y="15770"/>
                      <a:pt x="2235" y="18772"/>
                      <a:pt x="6238" y="21107"/>
                    </a:cubicBezTo>
                    <a:cubicBezTo>
                      <a:pt x="10441" y="23525"/>
                      <a:pt x="15928" y="24735"/>
                      <a:pt x="21407" y="24735"/>
                    </a:cubicBezTo>
                    <a:cubicBezTo>
                      <a:pt x="26886" y="24735"/>
                      <a:pt x="32356" y="23525"/>
                      <a:pt x="36526" y="21107"/>
                    </a:cubicBezTo>
                    <a:cubicBezTo>
                      <a:pt x="40529" y="18772"/>
                      <a:pt x="42597" y="15770"/>
                      <a:pt x="42764" y="12734"/>
                    </a:cubicBezTo>
                    <a:lnTo>
                      <a:pt x="42764" y="8365"/>
                    </a:lnTo>
                    <a:lnTo>
                      <a:pt x="41596" y="8365"/>
                    </a:lnTo>
                    <a:cubicBezTo>
                      <a:pt x="40562" y="6630"/>
                      <a:pt x="38861" y="5029"/>
                      <a:pt x="36493" y="3628"/>
                    </a:cubicBezTo>
                    <a:cubicBezTo>
                      <a:pt x="32290" y="1209"/>
                      <a:pt x="26802" y="0"/>
                      <a:pt x="21324"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2077500" y="3529850"/>
                <a:ext cx="1069100" cy="618375"/>
              </a:xfrm>
              <a:custGeom>
                <a:avLst/>
                <a:gdLst/>
                <a:ahLst/>
                <a:cxnLst/>
                <a:rect l="l" t="t" r="r" b="b"/>
                <a:pathLst>
                  <a:path w="42764" h="24735" extrusionOk="0">
                    <a:moveTo>
                      <a:pt x="21324" y="0"/>
                    </a:moveTo>
                    <a:cubicBezTo>
                      <a:pt x="15845" y="0"/>
                      <a:pt x="10374" y="1209"/>
                      <a:pt x="6204" y="3628"/>
                    </a:cubicBezTo>
                    <a:cubicBezTo>
                      <a:pt x="3803" y="5029"/>
                      <a:pt x="2135" y="6630"/>
                      <a:pt x="1067" y="8365"/>
                    </a:cubicBezTo>
                    <a:lnTo>
                      <a:pt x="0" y="8365"/>
                    </a:lnTo>
                    <a:lnTo>
                      <a:pt x="0" y="12734"/>
                    </a:lnTo>
                    <a:cubicBezTo>
                      <a:pt x="133" y="15770"/>
                      <a:pt x="2235" y="18772"/>
                      <a:pt x="6238" y="21107"/>
                    </a:cubicBezTo>
                    <a:cubicBezTo>
                      <a:pt x="10441" y="23525"/>
                      <a:pt x="15928" y="24735"/>
                      <a:pt x="21407" y="24735"/>
                    </a:cubicBezTo>
                    <a:cubicBezTo>
                      <a:pt x="26886" y="24735"/>
                      <a:pt x="32356" y="23525"/>
                      <a:pt x="36526" y="21107"/>
                    </a:cubicBezTo>
                    <a:cubicBezTo>
                      <a:pt x="40529" y="18772"/>
                      <a:pt x="42597" y="15770"/>
                      <a:pt x="42764" y="12734"/>
                    </a:cubicBezTo>
                    <a:lnTo>
                      <a:pt x="42764" y="8365"/>
                    </a:lnTo>
                    <a:lnTo>
                      <a:pt x="41596" y="8365"/>
                    </a:lnTo>
                    <a:cubicBezTo>
                      <a:pt x="40562" y="6630"/>
                      <a:pt x="38861" y="5029"/>
                      <a:pt x="36493" y="3628"/>
                    </a:cubicBezTo>
                    <a:cubicBezTo>
                      <a:pt x="32290" y="1209"/>
                      <a:pt x="26802" y="0"/>
                      <a:pt x="21324"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1"/>
              <p:cNvSpPr/>
              <p:nvPr/>
            </p:nvSpPr>
            <p:spPr>
              <a:xfrm>
                <a:off x="2609525" y="3528800"/>
                <a:ext cx="536250" cy="618800"/>
              </a:xfrm>
              <a:custGeom>
                <a:avLst/>
                <a:gdLst/>
                <a:ahLst/>
                <a:cxnLst/>
                <a:rect l="l" t="t" r="r" b="b"/>
                <a:pathLst>
                  <a:path w="21450" h="24752" extrusionOk="0">
                    <a:moveTo>
                      <a:pt x="1" y="1"/>
                    </a:moveTo>
                    <a:cubicBezTo>
                      <a:pt x="23" y="1"/>
                      <a:pt x="45" y="1"/>
                      <a:pt x="68" y="1"/>
                    </a:cubicBezTo>
                    <a:lnTo>
                      <a:pt x="68" y="1"/>
                    </a:lnTo>
                    <a:lnTo>
                      <a:pt x="68" y="1"/>
                    </a:lnTo>
                    <a:close/>
                    <a:moveTo>
                      <a:pt x="68" y="1"/>
                    </a:moveTo>
                    <a:lnTo>
                      <a:pt x="68" y="24752"/>
                    </a:lnTo>
                    <a:cubicBezTo>
                      <a:pt x="5538" y="24752"/>
                      <a:pt x="11042" y="23517"/>
                      <a:pt x="15212" y="21116"/>
                    </a:cubicBezTo>
                    <a:cubicBezTo>
                      <a:pt x="19215" y="18781"/>
                      <a:pt x="21283" y="15779"/>
                      <a:pt x="21450" y="12743"/>
                    </a:cubicBezTo>
                    <a:lnTo>
                      <a:pt x="21450" y="8340"/>
                    </a:lnTo>
                    <a:lnTo>
                      <a:pt x="20282" y="8340"/>
                    </a:lnTo>
                    <a:cubicBezTo>
                      <a:pt x="19248" y="6639"/>
                      <a:pt x="17547" y="5004"/>
                      <a:pt x="15145" y="3636"/>
                    </a:cubicBezTo>
                    <a:cubicBezTo>
                      <a:pt x="10992" y="1211"/>
                      <a:pt x="5516" y="10"/>
                      <a:pt x="68"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1"/>
              <p:cNvSpPr/>
              <p:nvPr/>
            </p:nvSpPr>
            <p:spPr>
              <a:xfrm>
                <a:off x="2903075" y="3578825"/>
                <a:ext cx="243525" cy="518750"/>
              </a:xfrm>
              <a:custGeom>
                <a:avLst/>
                <a:gdLst/>
                <a:ahLst/>
                <a:cxnLst/>
                <a:rect l="l" t="t" r="r" b="b"/>
                <a:pathLst>
                  <a:path w="9741" h="20750" extrusionOk="0">
                    <a:moveTo>
                      <a:pt x="1" y="1"/>
                    </a:moveTo>
                    <a:cubicBezTo>
                      <a:pt x="12" y="5"/>
                      <a:pt x="23" y="10"/>
                      <a:pt x="34" y="14"/>
                    </a:cubicBezTo>
                    <a:lnTo>
                      <a:pt x="34" y="14"/>
                    </a:lnTo>
                    <a:lnTo>
                      <a:pt x="34" y="1"/>
                    </a:lnTo>
                    <a:close/>
                    <a:moveTo>
                      <a:pt x="34" y="14"/>
                    </a:moveTo>
                    <a:lnTo>
                      <a:pt x="34" y="20749"/>
                    </a:lnTo>
                    <a:cubicBezTo>
                      <a:pt x="1302" y="20282"/>
                      <a:pt x="2402" y="19748"/>
                      <a:pt x="3503" y="19115"/>
                    </a:cubicBezTo>
                    <a:cubicBezTo>
                      <a:pt x="7506" y="16780"/>
                      <a:pt x="9574" y="13778"/>
                      <a:pt x="9741" y="10742"/>
                    </a:cubicBezTo>
                    <a:lnTo>
                      <a:pt x="9741" y="6339"/>
                    </a:lnTo>
                    <a:lnTo>
                      <a:pt x="8573" y="6339"/>
                    </a:lnTo>
                    <a:cubicBezTo>
                      <a:pt x="7539" y="4638"/>
                      <a:pt x="5838" y="3003"/>
                      <a:pt x="3470" y="1635"/>
                    </a:cubicBezTo>
                    <a:cubicBezTo>
                      <a:pt x="2379" y="1008"/>
                      <a:pt x="1223" y="478"/>
                      <a:pt x="34" y="14"/>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1"/>
              <p:cNvSpPr/>
              <p:nvPr/>
            </p:nvSpPr>
            <p:spPr>
              <a:xfrm>
                <a:off x="2074150" y="3578825"/>
                <a:ext cx="244375" cy="518750"/>
              </a:xfrm>
              <a:custGeom>
                <a:avLst/>
                <a:gdLst/>
                <a:ahLst/>
                <a:cxnLst/>
                <a:rect l="l" t="t" r="r" b="b"/>
                <a:pathLst>
                  <a:path w="9775" h="20750" extrusionOk="0">
                    <a:moveTo>
                      <a:pt x="9708" y="1"/>
                    </a:moveTo>
                    <a:lnTo>
                      <a:pt x="9708" y="26"/>
                    </a:lnTo>
                    <a:lnTo>
                      <a:pt x="9708" y="26"/>
                    </a:lnTo>
                    <a:cubicBezTo>
                      <a:pt x="9730" y="18"/>
                      <a:pt x="9752" y="9"/>
                      <a:pt x="9774" y="1"/>
                    </a:cubicBezTo>
                    <a:close/>
                    <a:moveTo>
                      <a:pt x="9708" y="26"/>
                    </a:moveTo>
                    <a:lnTo>
                      <a:pt x="9708" y="26"/>
                    </a:lnTo>
                    <a:cubicBezTo>
                      <a:pt x="8498" y="487"/>
                      <a:pt x="7353" y="1013"/>
                      <a:pt x="6305" y="1635"/>
                    </a:cubicBezTo>
                    <a:cubicBezTo>
                      <a:pt x="3937" y="3003"/>
                      <a:pt x="2202" y="4638"/>
                      <a:pt x="1168" y="6339"/>
                    </a:cubicBezTo>
                    <a:lnTo>
                      <a:pt x="1" y="6339"/>
                    </a:lnTo>
                    <a:lnTo>
                      <a:pt x="1" y="10742"/>
                    </a:lnTo>
                    <a:cubicBezTo>
                      <a:pt x="167" y="13778"/>
                      <a:pt x="2269" y="16780"/>
                      <a:pt x="6272" y="19115"/>
                    </a:cubicBezTo>
                    <a:cubicBezTo>
                      <a:pt x="7339" y="19748"/>
                      <a:pt x="8473" y="20282"/>
                      <a:pt x="9708" y="20749"/>
                    </a:cubicBezTo>
                    <a:lnTo>
                      <a:pt x="9708" y="26"/>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1"/>
              <p:cNvSpPr/>
              <p:nvPr/>
            </p:nvSpPr>
            <p:spPr>
              <a:xfrm>
                <a:off x="2028275" y="3428950"/>
                <a:ext cx="1168375" cy="617800"/>
              </a:xfrm>
              <a:custGeom>
                <a:avLst/>
                <a:gdLst/>
                <a:ahLst/>
                <a:cxnLst/>
                <a:rect l="l" t="t" r="r" b="b"/>
                <a:pathLst>
                  <a:path w="46735" h="24712" extrusionOk="0">
                    <a:moveTo>
                      <a:pt x="23280" y="0"/>
                    </a:moveTo>
                    <a:cubicBezTo>
                      <a:pt x="17805" y="0"/>
                      <a:pt x="12326" y="1209"/>
                      <a:pt x="8140" y="3628"/>
                    </a:cubicBezTo>
                    <a:cubicBezTo>
                      <a:pt x="6772" y="4428"/>
                      <a:pt x="5605" y="5295"/>
                      <a:pt x="4671" y="6263"/>
                    </a:cubicBezTo>
                    <a:cubicBezTo>
                      <a:pt x="1" y="10966"/>
                      <a:pt x="1168" y="17071"/>
                      <a:pt x="8140" y="21107"/>
                    </a:cubicBezTo>
                    <a:cubicBezTo>
                      <a:pt x="9107" y="21641"/>
                      <a:pt x="10108" y="22141"/>
                      <a:pt x="11176" y="22575"/>
                    </a:cubicBezTo>
                    <a:cubicBezTo>
                      <a:pt x="11309" y="22608"/>
                      <a:pt x="11376" y="22641"/>
                      <a:pt x="11509" y="22675"/>
                    </a:cubicBezTo>
                    <a:cubicBezTo>
                      <a:pt x="15070" y="24033"/>
                      <a:pt x="19183" y="24711"/>
                      <a:pt x="23294" y="24711"/>
                    </a:cubicBezTo>
                    <a:cubicBezTo>
                      <a:pt x="28770" y="24711"/>
                      <a:pt x="34241" y="23508"/>
                      <a:pt x="38395" y="21107"/>
                    </a:cubicBezTo>
                    <a:cubicBezTo>
                      <a:pt x="46734" y="16270"/>
                      <a:pt x="46734" y="8464"/>
                      <a:pt x="38395" y="3628"/>
                    </a:cubicBezTo>
                    <a:cubicBezTo>
                      <a:pt x="34225" y="1209"/>
                      <a:pt x="28755" y="0"/>
                      <a:pt x="23280"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1"/>
              <p:cNvSpPr/>
              <p:nvPr/>
            </p:nvSpPr>
            <p:spPr>
              <a:xfrm>
                <a:off x="2028275" y="3428950"/>
                <a:ext cx="1168375" cy="617800"/>
              </a:xfrm>
              <a:custGeom>
                <a:avLst/>
                <a:gdLst/>
                <a:ahLst/>
                <a:cxnLst/>
                <a:rect l="l" t="t" r="r" b="b"/>
                <a:pathLst>
                  <a:path w="46735" h="24712" extrusionOk="0">
                    <a:moveTo>
                      <a:pt x="23280" y="0"/>
                    </a:moveTo>
                    <a:cubicBezTo>
                      <a:pt x="17805" y="0"/>
                      <a:pt x="12326" y="1209"/>
                      <a:pt x="8140" y="3628"/>
                    </a:cubicBezTo>
                    <a:cubicBezTo>
                      <a:pt x="6772" y="4428"/>
                      <a:pt x="5605" y="5295"/>
                      <a:pt x="4671" y="6263"/>
                    </a:cubicBezTo>
                    <a:cubicBezTo>
                      <a:pt x="1" y="10966"/>
                      <a:pt x="1168" y="17071"/>
                      <a:pt x="8140" y="21107"/>
                    </a:cubicBezTo>
                    <a:cubicBezTo>
                      <a:pt x="9107" y="21641"/>
                      <a:pt x="10108" y="22141"/>
                      <a:pt x="11176" y="22575"/>
                    </a:cubicBezTo>
                    <a:cubicBezTo>
                      <a:pt x="11309" y="22608"/>
                      <a:pt x="11376" y="22641"/>
                      <a:pt x="11509" y="22675"/>
                    </a:cubicBezTo>
                    <a:cubicBezTo>
                      <a:pt x="15070" y="24033"/>
                      <a:pt x="19183" y="24711"/>
                      <a:pt x="23294" y="24711"/>
                    </a:cubicBezTo>
                    <a:cubicBezTo>
                      <a:pt x="28770" y="24711"/>
                      <a:pt x="34241" y="23508"/>
                      <a:pt x="38395" y="21107"/>
                    </a:cubicBezTo>
                    <a:cubicBezTo>
                      <a:pt x="46734" y="16270"/>
                      <a:pt x="46734" y="8464"/>
                      <a:pt x="38395" y="3628"/>
                    </a:cubicBezTo>
                    <a:cubicBezTo>
                      <a:pt x="34225" y="1209"/>
                      <a:pt x="28755" y="0"/>
                      <a:pt x="23280"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1"/>
              <p:cNvSpPr/>
              <p:nvPr/>
            </p:nvSpPr>
            <p:spPr>
              <a:xfrm>
                <a:off x="2029125" y="3585500"/>
                <a:ext cx="278550" cy="407825"/>
              </a:xfrm>
              <a:custGeom>
                <a:avLst/>
                <a:gdLst/>
                <a:ahLst/>
                <a:cxnLst/>
                <a:rect l="l" t="t" r="r" b="b"/>
                <a:pathLst>
                  <a:path w="11142" h="16313" extrusionOk="0">
                    <a:moveTo>
                      <a:pt x="4637" y="1"/>
                    </a:moveTo>
                    <a:lnTo>
                      <a:pt x="4637" y="1"/>
                    </a:lnTo>
                    <a:cubicBezTo>
                      <a:pt x="4636" y="1"/>
                      <a:pt x="4636" y="2"/>
                      <a:pt x="4635" y="3"/>
                    </a:cubicBezTo>
                    <a:lnTo>
                      <a:pt x="4635" y="3"/>
                    </a:lnTo>
                    <a:cubicBezTo>
                      <a:pt x="4636" y="2"/>
                      <a:pt x="4636" y="2"/>
                      <a:pt x="4637" y="1"/>
                    </a:cubicBezTo>
                    <a:close/>
                    <a:moveTo>
                      <a:pt x="4635" y="3"/>
                    </a:moveTo>
                    <a:cubicBezTo>
                      <a:pt x="1" y="4706"/>
                      <a:pt x="1135" y="10843"/>
                      <a:pt x="8106" y="14845"/>
                    </a:cubicBezTo>
                    <a:cubicBezTo>
                      <a:pt x="8998" y="15354"/>
                      <a:pt x="9981" y="15834"/>
                      <a:pt x="10997" y="16253"/>
                    </a:cubicBezTo>
                    <a:lnTo>
                      <a:pt x="10997" y="16253"/>
                    </a:lnTo>
                    <a:cubicBezTo>
                      <a:pt x="8782" y="15319"/>
                      <a:pt x="3119" y="11783"/>
                      <a:pt x="2369" y="7640"/>
                    </a:cubicBezTo>
                    <a:cubicBezTo>
                      <a:pt x="1640" y="3204"/>
                      <a:pt x="4525" y="116"/>
                      <a:pt x="4635" y="3"/>
                    </a:cubicBezTo>
                    <a:close/>
                    <a:moveTo>
                      <a:pt x="10997" y="16253"/>
                    </a:moveTo>
                    <a:lnTo>
                      <a:pt x="10997" y="16253"/>
                    </a:lnTo>
                    <a:cubicBezTo>
                      <a:pt x="11047" y="16274"/>
                      <a:pt x="11095" y="16294"/>
                      <a:pt x="11142" y="16313"/>
                    </a:cubicBezTo>
                    <a:cubicBezTo>
                      <a:pt x="11093" y="16293"/>
                      <a:pt x="11045" y="16273"/>
                      <a:pt x="10997" y="16253"/>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1"/>
              <p:cNvSpPr/>
              <p:nvPr/>
            </p:nvSpPr>
            <p:spPr>
              <a:xfrm>
                <a:off x="2913075" y="3482925"/>
                <a:ext cx="278025" cy="407825"/>
              </a:xfrm>
              <a:custGeom>
                <a:avLst/>
                <a:gdLst/>
                <a:ahLst/>
                <a:cxnLst/>
                <a:rect l="l" t="t" r="r" b="b"/>
                <a:pathLst>
                  <a:path w="11121" h="16313" extrusionOk="0">
                    <a:moveTo>
                      <a:pt x="1" y="1"/>
                    </a:moveTo>
                    <a:lnTo>
                      <a:pt x="1" y="1"/>
                    </a:lnTo>
                    <a:cubicBezTo>
                      <a:pt x="2102" y="835"/>
                      <a:pt x="8007" y="4437"/>
                      <a:pt x="8774" y="8674"/>
                    </a:cubicBezTo>
                    <a:cubicBezTo>
                      <a:pt x="9428" y="12657"/>
                      <a:pt x="7194" y="15554"/>
                      <a:pt x="6629" y="16185"/>
                    </a:cubicBezTo>
                    <a:lnTo>
                      <a:pt x="6629" y="16185"/>
                    </a:lnTo>
                    <a:cubicBezTo>
                      <a:pt x="11121" y="11499"/>
                      <a:pt x="9912" y="5468"/>
                      <a:pt x="3070" y="1469"/>
                    </a:cubicBezTo>
                    <a:cubicBezTo>
                      <a:pt x="2102" y="935"/>
                      <a:pt x="1102" y="435"/>
                      <a:pt x="1" y="1"/>
                    </a:cubicBezTo>
                    <a:close/>
                    <a:moveTo>
                      <a:pt x="6629" y="16185"/>
                    </a:moveTo>
                    <a:lnTo>
                      <a:pt x="6629" y="16185"/>
                    </a:lnTo>
                    <a:cubicBezTo>
                      <a:pt x="6589" y="16228"/>
                      <a:pt x="6547" y="16270"/>
                      <a:pt x="6506" y="16313"/>
                    </a:cubicBezTo>
                    <a:cubicBezTo>
                      <a:pt x="6516" y="16305"/>
                      <a:pt x="6561" y="16262"/>
                      <a:pt x="6629" y="16185"/>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1"/>
              <p:cNvSpPr/>
              <p:nvPr/>
            </p:nvSpPr>
            <p:spPr>
              <a:xfrm>
                <a:off x="2114175" y="3451250"/>
                <a:ext cx="994075" cy="572925"/>
              </a:xfrm>
              <a:custGeom>
                <a:avLst/>
                <a:gdLst/>
                <a:ahLst/>
                <a:cxnLst/>
                <a:rect l="l" t="t" r="r" b="b"/>
                <a:pathLst>
                  <a:path w="39763" h="22917" extrusionOk="0">
                    <a:moveTo>
                      <a:pt x="19882" y="0"/>
                    </a:moveTo>
                    <a:cubicBezTo>
                      <a:pt x="8874" y="0"/>
                      <a:pt x="1" y="5104"/>
                      <a:pt x="1" y="11442"/>
                    </a:cubicBezTo>
                    <a:cubicBezTo>
                      <a:pt x="1" y="17780"/>
                      <a:pt x="8874" y="22917"/>
                      <a:pt x="19882" y="22917"/>
                    </a:cubicBezTo>
                    <a:cubicBezTo>
                      <a:pt x="30856" y="22917"/>
                      <a:pt x="39762" y="17780"/>
                      <a:pt x="39762" y="11442"/>
                    </a:cubicBezTo>
                    <a:cubicBezTo>
                      <a:pt x="39762" y="5104"/>
                      <a:pt x="30856" y="0"/>
                      <a:pt x="19882"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1"/>
              <p:cNvSpPr/>
              <p:nvPr/>
            </p:nvSpPr>
            <p:spPr>
              <a:xfrm>
                <a:off x="2114175" y="3451250"/>
                <a:ext cx="994075" cy="572925"/>
              </a:xfrm>
              <a:custGeom>
                <a:avLst/>
                <a:gdLst/>
                <a:ahLst/>
                <a:cxnLst/>
                <a:rect l="l" t="t" r="r" b="b"/>
                <a:pathLst>
                  <a:path w="39763" h="22917" extrusionOk="0">
                    <a:moveTo>
                      <a:pt x="19882" y="0"/>
                    </a:moveTo>
                    <a:cubicBezTo>
                      <a:pt x="8874" y="0"/>
                      <a:pt x="1" y="5104"/>
                      <a:pt x="1" y="11442"/>
                    </a:cubicBezTo>
                    <a:cubicBezTo>
                      <a:pt x="1" y="17780"/>
                      <a:pt x="8874" y="22917"/>
                      <a:pt x="19882" y="22917"/>
                    </a:cubicBezTo>
                    <a:cubicBezTo>
                      <a:pt x="30856" y="22917"/>
                      <a:pt x="39762" y="17780"/>
                      <a:pt x="39762" y="11442"/>
                    </a:cubicBezTo>
                    <a:cubicBezTo>
                      <a:pt x="39762" y="5104"/>
                      <a:pt x="30856" y="0"/>
                      <a:pt x="19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1"/>
              <p:cNvSpPr/>
              <p:nvPr/>
            </p:nvSpPr>
            <p:spPr>
              <a:xfrm>
                <a:off x="2606200" y="3522975"/>
                <a:ext cx="518725" cy="309400"/>
              </a:xfrm>
              <a:custGeom>
                <a:avLst/>
                <a:gdLst/>
                <a:ahLst/>
                <a:cxnLst/>
                <a:rect l="l" t="t" r="r" b="b"/>
                <a:pathLst>
                  <a:path w="20749" h="12376" extrusionOk="0">
                    <a:moveTo>
                      <a:pt x="13343" y="0"/>
                    </a:moveTo>
                    <a:lnTo>
                      <a:pt x="13343" y="0"/>
                    </a:lnTo>
                    <a:cubicBezTo>
                      <a:pt x="14177" y="1368"/>
                      <a:pt x="13877" y="2835"/>
                      <a:pt x="9174" y="3069"/>
                    </a:cubicBezTo>
                    <a:cubicBezTo>
                      <a:pt x="0" y="3603"/>
                      <a:pt x="11609" y="12376"/>
                      <a:pt x="11609" y="12376"/>
                    </a:cubicBezTo>
                    <a:cubicBezTo>
                      <a:pt x="11609" y="12376"/>
                      <a:pt x="14488" y="10985"/>
                      <a:pt x="16788" y="10985"/>
                    </a:cubicBezTo>
                    <a:cubicBezTo>
                      <a:pt x="17791" y="10985"/>
                      <a:pt x="18685" y="11249"/>
                      <a:pt x="19181" y="12009"/>
                    </a:cubicBezTo>
                    <a:cubicBezTo>
                      <a:pt x="20749" y="9040"/>
                      <a:pt x="20248" y="5804"/>
                      <a:pt x="17613" y="3036"/>
                    </a:cubicBezTo>
                    <a:cubicBezTo>
                      <a:pt x="17113" y="2535"/>
                      <a:pt x="16579" y="2035"/>
                      <a:pt x="15945" y="1568"/>
                    </a:cubicBezTo>
                    <a:cubicBezTo>
                      <a:pt x="15445" y="1201"/>
                      <a:pt x="14911" y="867"/>
                      <a:pt x="14344" y="534"/>
                    </a:cubicBezTo>
                    <a:cubicBezTo>
                      <a:pt x="14010" y="367"/>
                      <a:pt x="13710" y="167"/>
                      <a:pt x="13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1"/>
              <p:cNvSpPr/>
              <p:nvPr/>
            </p:nvSpPr>
            <p:spPr>
              <a:xfrm>
                <a:off x="2962275" y="3618475"/>
                <a:ext cx="150150" cy="144250"/>
              </a:xfrm>
              <a:custGeom>
                <a:avLst/>
                <a:gdLst/>
                <a:ahLst/>
                <a:cxnLst/>
                <a:rect l="l" t="t" r="r" b="b"/>
                <a:pathLst>
                  <a:path w="6006" h="5770" extrusionOk="0">
                    <a:moveTo>
                      <a:pt x="2306" y="0"/>
                    </a:moveTo>
                    <a:cubicBezTo>
                      <a:pt x="2215" y="0"/>
                      <a:pt x="2125" y="5"/>
                      <a:pt x="2036" y="16"/>
                    </a:cubicBezTo>
                    <a:cubicBezTo>
                      <a:pt x="668" y="183"/>
                      <a:pt x="1" y="1584"/>
                      <a:pt x="501" y="3185"/>
                    </a:cubicBezTo>
                    <a:cubicBezTo>
                      <a:pt x="1001" y="4653"/>
                      <a:pt x="2407" y="5769"/>
                      <a:pt x="3706" y="5769"/>
                    </a:cubicBezTo>
                    <a:cubicBezTo>
                      <a:pt x="3795" y="5769"/>
                      <a:pt x="3883" y="5764"/>
                      <a:pt x="3970" y="5754"/>
                    </a:cubicBezTo>
                    <a:cubicBezTo>
                      <a:pt x="5338" y="5587"/>
                      <a:pt x="6005" y="4186"/>
                      <a:pt x="5505" y="2585"/>
                    </a:cubicBezTo>
                    <a:cubicBezTo>
                      <a:pt x="5005" y="1117"/>
                      <a:pt x="3629" y="0"/>
                      <a:pt x="2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1"/>
              <p:cNvSpPr/>
              <p:nvPr/>
            </p:nvSpPr>
            <p:spPr>
              <a:xfrm>
                <a:off x="2086650" y="3532975"/>
                <a:ext cx="659825" cy="491200"/>
              </a:xfrm>
              <a:custGeom>
                <a:avLst/>
                <a:gdLst/>
                <a:ahLst/>
                <a:cxnLst/>
                <a:rect l="l" t="t" r="r" b="b"/>
                <a:pathLst>
                  <a:path w="26393" h="19648" extrusionOk="0">
                    <a:moveTo>
                      <a:pt x="26386" y="19181"/>
                    </a:moveTo>
                    <a:cubicBezTo>
                      <a:pt x="26378" y="19182"/>
                      <a:pt x="26370" y="19184"/>
                      <a:pt x="26362" y="19185"/>
                    </a:cubicBezTo>
                    <a:lnTo>
                      <a:pt x="26362" y="19185"/>
                    </a:lnTo>
                    <a:cubicBezTo>
                      <a:pt x="26370" y="19186"/>
                      <a:pt x="26376" y="19186"/>
                      <a:pt x="26381" y="19186"/>
                    </a:cubicBezTo>
                    <a:cubicBezTo>
                      <a:pt x="26390" y="19186"/>
                      <a:pt x="26392" y="19184"/>
                      <a:pt x="26386" y="19181"/>
                    </a:cubicBezTo>
                    <a:close/>
                    <a:moveTo>
                      <a:pt x="6973" y="0"/>
                    </a:moveTo>
                    <a:cubicBezTo>
                      <a:pt x="6372" y="334"/>
                      <a:pt x="5872" y="667"/>
                      <a:pt x="5371" y="1068"/>
                    </a:cubicBezTo>
                    <a:cubicBezTo>
                      <a:pt x="5038" y="1301"/>
                      <a:pt x="4704" y="1568"/>
                      <a:pt x="4437" y="1802"/>
                    </a:cubicBezTo>
                    <a:cubicBezTo>
                      <a:pt x="1" y="5638"/>
                      <a:pt x="1" y="10675"/>
                      <a:pt x="4437" y="14511"/>
                    </a:cubicBezTo>
                    <a:cubicBezTo>
                      <a:pt x="4704" y="14778"/>
                      <a:pt x="5038" y="15011"/>
                      <a:pt x="5371" y="15278"/>
                    </a:cubicBezTo>
                    <a:cubicBezTo>
                      <a:pt x="5838" y="15612"/>
                      <a:pt x="6339" y="15945"/>
                      <a:pt x="6839" y="16245"/>
                    </a:cubicBezTo>
                    <a:cubicBezTo>
                      <a:pt x="7340" y="16512"/>
                      <a:pt x="7873" y="16812"/>
                      <a:pt x="8440" y="17079"/>
                    </a:cubicBezTo>
                    <a:cubicBezTo>
                      <a:pt x="8841" y="17279"/>
                      <a:pt x="9308" y="17480"/>
                      <a:pt x="9775" y="17646"/>
                    </a:cubicBezTo>
                    <a:lnTo>
                      <a:pt x="11142" y="18147"/>
                    </a:lnTo>
                    <a:cubicBezTo>
                      <a:pt x="12543" y="18614"/>
                      <a:pt x="14044" y="18981"/>
                      <a:pt x="15545" y="19247"/>
                    </a:cubicBezTo>
                    <a:lnTo>
                      <a:pt x="16546" y="19348"/>
                    </a:lnTo>
                    <a:cubicBezTo>
                      <a:pt x="18014" y="19581"/>
                      <a:pt x="19515" y="19648"/>
                      <a:pt x="20983" y="19648"/>
                    </a:cubicBezTo>
                    <a:cubicBezTo>
                      <a:pt x="22809" y="19648"/>
                      <a:pt x="24635" y="19483"/>
                      <a:pt x="26362" y="19185"/>
                    </a:cubicBezTo>
                    <a:lnTo>
                      <a:pt x="26362" y="19185"/>
                    </a:lnTo>
                    <a:cubicBezTo>
                      <a:pt x="26102" y="19152"/>
                      <a:pt x="24090" y="18559"/>
                      <a:pt x="24518" y="16479"/>
                    </a:cubicBezTo>
                    <a:cubicBezTo>
                      <a:pt x="24051" y="13076"/>
                      <a:pt x="9174" y="3636"/>
                      <a:pt x="9174" y="3636"/>
                    </a:cubicBezTo>
                    <a:cubicBezTo>
                      <a:pt x="9174" y="3636"/>
                      <a:pt x="5872" y="2302"/>
                      <a:pt x="6973"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1"/>
              <p:cNvSpPr/>
              <p:nvPr/>
            </p:nvSpPr>
            <p:spPr>
              <a:xfrm>
                <a:off x="2086650" y="3532975"/>
                <a:ext cx="659825" cy="491200"/>
              </a:xfrm>
              <a:custGeom>
                <a:avLst/>
                <a:gdLst/>
                <a:ahLst/>
                <a:cxnLst/>
                <a:rect l="l" t="t" r="r" b="b"/>
                <a:pathLst>
                  <a:path w="26393" h="19648" extrusionOk="0">
                    <a:moveTo>
                      <a:pt x="26386" y="19181"/>
                    </a:moveTo>
                    <a:cubicBezTo>
                      <a:pt x="26378" y="19182"/>
                      <a:pt x="26370" y="19184"/>
                      <a:pt x="26362" y="19185"/>
                    </a:cubicBezTo>
                    <a:lnTo>
                      <a:pt x="26362" y="19185"/>
                    </a:lnTo>
                    <a:cubicBezTo>
                      <a:pt x="26370" y="19186"/>
                      <a:pt x="26376" y="19186"/>
                      <a:pt x="26381" y="19186"/>
                    </a:cubicBezTo>
                    <a:cubicBezTo>
                      <a:pt x="26390" y="19186"/>
                      <a:pt x="26392" y="19184"/>
                      <a:pt x="26386" y="19181"/>
                    </a:cubicBezTo>
                    <a:close/>
                    <a:moveTo>
                      <a:pt x="6973" y="0"/>
                    </a:moveTo>
                    <a:cubicBezTo>
                      <a:pt x="6372" y="334"/>
                      <a:pt x="5872" y="667"/>
                      <a:pt x="5371" y="1068"/>
                    </a:cubicBezTo>
                    <a:cubicBezTo>
                      <a:pt x="5038" y="1301"/>
                      <a:pt x="4704" y="1568"/>
                      <a:pt x="4437" y="1802"/>
                    </a:cubicBezTo>
                    <a:cubicBezTo>
                      <a:pt x="1" y="5638"/>
                      <a:pt x="1" y="10675"/>
                      <a:pt x="4437" y="14511"/>
                    </a:cubicBezTo>
                    <a:cubicBezTo>
                      <a:pt x="4704" y="14778"/>
                      <a:pt x="5038" y="15011"/>
                      <a:pt x="5371" y="15278"/>
                    </a:cubicBezTo>
                    <a:cubicBezTo>
                      <a:pt x="5838" y="15612"/>
                      <a:pt x="6339" y="15945"/>
                      <a:pt x="6839" y="16245"/>
                    </a:cubicBezTo>
                    <a:cubicBezTo>
                      <a:pt x="7340" y="16512"/>
                      <a:pt x="7873" y="16812"/>
                      <a:pt x="8440" y="17079"/>
                    </a:cubicBezTo>
                    <a:cubicBezTo>
                      <a:pt x="8841" y="17279"/>
                      <a:pt x="9308" y="17480"/>
                      <a:pt x="9775" y="17646"/>
                    </a:cubicBezTo>
                    <a:lnTo>
                      <a:pt x="11142" y="18147"/>
                    </a:lnTo>
                    <a:cubicBezTo>
                      <a:pt x="12543" y="18614"/>
                      <a:pt x="14044" y="18981"/>
                      <a:pt x="15545" y="19247"/>
                    </a:cubicBezTo>
                    <a:lnTo>
                      <a:pt x="16546" y="19348"/>
                    </a:lnTo>
                    <a:cubicBezTo>
                      <a:pt x="18014" y="19581"/>
                      <a:pt x="19515" y="19648"/>
                      <a:pt x="20983" y="19648"/>
                    </a:cubicBezTo>
                    <a:cubicBezTo>
                      <a:pt x="22809" y="19648"/>
                      <a:pt x="24635" y="19483"/>
                      <a:pt x="26362" y="19185"/>
                    </a:cubicBezTo>
                    <a:lnTo>
                      <a:pt x="26362" y="19185"/>
                    </a:lnTo>
                    <a:cubicBezTo>
                      <a:pt x="26102" y="19152"/>
                      <a:pt x="24090" y="18559"/>
                      <a:pt x="24518" y="16479"/>
                    </a:cubicBezTo>
                    <a:cubicBezTo>
                      <a:pt x="24051" y="13076"/>
                      <a:pt x="9174" y="3636"/>
                      <a:pt x="9174" y="3636"/>
                    </a:cubicBezTo>
                    <a:cubicBezTo>
                      <a:pt x="9174" y="3636"/>
                      <a:pt x="5872" y="2302"/>
                      <a:pt x="6973"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1"/>
              <p:cNvSpPr/>
              <p:nvPr/>
            </p:nvSpPr>
            <p:spPr>
              <a:xfrm>
                <a:off x="2203400" y="3523800"/>
                <a:ext cx="813950" cy="427825"/>
              </a:xfrm>
              <a:custGeom>
                <a:avLst/>
                <a:gdLst/>
                <a:ahLst/>
                <a:cxnLst/>
                <a:rect l="l" t="t" r="r" b="b"/>
                <a:pathLst>
                  <a:path w="32558" h="17113" extrusionOk="0">
                    <a:moveTo>
                      <a:pt x="16259" y="1"/>
                    </a:moveTo>
                    <a:cubicBezTo>
                      <a:pt x="12470" y="1"/>
                      <a:pt x="8686" y="836"/>
                      <a:pt x="5805" y="2502"/>
                    </a:cubicBezTo>
                    <a:cubicBezTo>
                      <a:pt x="268" y="5705"/>
                      <a:pt x="1" y="10842"/>
                      <a:pt x="5138" y="14177"/>
                    </a:cubicBezTo>
                    <a:cubicBezTo>
                      <a:pt x="5338" y="14311"/>
                      <a:pt x="5605" y="14477"/>
                      <a:pt x="5805" y="14611"/>
                    </a:cubicBezTo>
                    <a:cubicBezTo>
                      <a:pt x="8707" y="16279"/>
                      <a:pt x="12502" y="17113"/>
                      <a:pt x="16292" y="17113"/>
                    </a:cubicBezTo>
                    <a:cubicBezTo>
                      <a:pt x="20082" y="17113"/>
                      <a:pt x="23868" y="16279"/>
                      <a:pt x="26753" y="14611"/>
                    </a:cubicBezTo>
                    <a:cubicBezTo>
                      <a:pt x="32558" y="11275"/>
                      <a:pt x="32558" y="5838"/>
                      <a:pt x="26753" y="2502"/>
                    </a:cubicBezTo>
                    <a:cubicBezTo>
                      <a:pt x="26520" y="2369"/>
                      <a:pt x="26253" y="2235"/>
                      <a:pt x="26053" y="2135"/>
                    </a:cubicBezTo>
                    <a:cubicBezTo>
                      <a:pt x="23252" y="711"/>
                      <a:pt x="19753" y="1"/>
                      <a:pt x="1625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1"/>
              <p:cNvSpPr/>
              <p:nvPr/>
            </p:nvSpPr>
            <p:spPr>
              <a:xfrm>
                <a:off x="2203400" y="3523800"/>
                <a:ext cx="813950" cy="427825"/>
              </a:xfrm>
              <a:custGeom>
                <a:avLst/>
                <a:gdLst/>
                <a:ahLst/>
                <a:cxnLst/>
                <a:rect l="l" t="t" r="r" b="b"/>
                <a:pathLst>
                  <a:path w="32558" h="17113" extrusionOk="0">
                    <a:moveTo>
                      <a:pt x="16259" y="1"/>
                    </a:moveTo>
                    <a:cubicBezTo>
                      <a:pt x="12470" y="1"/>
                      <a:pt x="8686" y="836"/>
                      <a:pt x="5805" y="2502"/>
                    </a:cubicBezTo>
                    <a:cubicBezTo>
                      <a:pt x="268" y="5705"/>
                      <a:pt x="1" y="10842"/>
                      <a:pt x="5138" y="14177"/>
                    </a:cubicBezTo>
                    <a:cubicBezTo>
                      <a:pt x="5338" y="14311"/>
                      <a:pt x="5605" y="14477"/>
                      <a:pt x="5805" y="14611"/>
                    </a:cubicBezTo>
                    <a:cubicBezTo>
                      <a:pt x="8707" y="16279"/>
                      <a:pt x="12502" y="17113"/>
                      <a:pt x="16292" y="17113"/>
                    </a:cubicBezTo>
                    <a:cubicBezTo>
                      <a:pt x="20082" y="17113"/>
                      <a:pt x="23868" y="16279"/>
                      <a:pt x="26753" y="14611"/>
                    </a:cubicBezTo>
                    <a:cubicBezTo>
                      <a:pt x="32558" y="11275"/>
                      <a:pt x="32558" y="5838"/>
                      <a:pt x="26753" y="2502"/>
                    </a:cubicBezTo>
                    <a:cubicBezTo>
                      <a:pt x="26520" y="2369"/>
                      <a:pt x="26253" y="2235"/>
                      <a:pt x="26053" y="2135"/>
                    </a:cubicBezTo>
                    <a:cubicBezTo>
                      <a:pt x="23252" y="711"/>
                      <a:pt x="19753" y="1"/>
                      <a:pt x="162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2256775" y="3532975"/>
                <a:ext cx="708875" cy="408650"/>
              </a:xfrm>
              <a:custGeom>
                <a:avLst/>
                <a:gdLst/>
                <a:ahLst/>
                <a:cxnLst/>
                <a:rect l="l" t="t" r="r" b="b"/>
                <a:pathLst>
                  <a:path w="28355" h="16346" extrusionOk="0">
                    <a:moveTo>
                      <a:pt x="14178" y="0"/>
                    </a:moveTo>
                    <a:cubicBezTo>
                      <a:pt x="6339" y="0"/>
                      <a:pt x="1" y="3670"/>
                      <a:pt x="1" y="8173"/>
                    </a:cubicBezTo>
                    <a:cubicBezTo>
                      <a:pt x="1" y="12709"/>
                      <a:pt x="6339" y="16345"/>
                      <a:pt x="14178" y="16345"/>
                    </a:cubicBezTo>
                    <a:cubicBezTo>
                      <a:pt x="21983" y="16345"/>
                      <a:pt x="28354" y="12709"/>
                      <a:pt x="28354" y="8173"/>
                    </a:cubicBezTo>
                    <a:cubicBezTo>
                      <a:pt x="28354" y="3670"/>
                      <a:pt x="21983" y="0"/>
                      <a:pt x="14178"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2256775" y="3532975"/>
                <a:ext cx="708875" cy="408650"/>
              </a:xfrm>
              <a:custGeom>
                <a:avLst/>
                <a:gdLst/>
                <a:ahLst/>
                <a:cxnLst/>
                <a:rect l="l" t="t" r="r" b="b"/>
                <a:pathLst>
                  <a:path w="28355" h="16346" extrusionOk="0">
                    <a:moveTo>
                      <a:pt x="14178" y="0"/>
                    </a:moveTo>
                    <a:cubicBezTo>
                      <a:pt x="6339" y="0"/>
                      <a:pt x="1" y="3670"/>
                      <a:pt x="1" y="8173"/>
                    </a:cubicBezTo>
                    <a:cubicBezTo>
                      <a:pt x="1" y="12709"/>
                      <a:pt x="6339" y="16345"/>
                      <a:pt x="14178" y="16345"/>
                    </a:cubicBezTo>
                    <a:cubicBezTo>
                      <a:pt x="21983" y="16345"/>
                      <a:pt x="28354" y="12709"/>
                      <a:pt x="28354" y="8173"/>
                    </a:cubicBezTo>
                    <a:cubicBezTo>
                      <a:pt x="28354" y="3670"/>
                      <a:pt x="21983" y="0"/>
                      <a:pt x="141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2260125" y="3589675"/>
                <a:ext cx="700525" cy="351950"/>
              </a:xfrm>
              <a:custGeom>
                <a:avLst/>
                <a:gdLst/>
                <a:ahLst/>
                <a:cxnLst/>
                <a:rect l="l" t="t" r="r" b="b"/>
                <a:pathLst>
                  <a:path w="28021" h="14078" extrusionOk="0">
                    <a:moveTo>
                      <a:pt x="14019" y="1"/>
                    </a:moveTo>
                    <a:cubicBezTo>
                      <a:pt x="10399" y="1"/>
                      <a:pt x="6772" y="801"/>
                      <a:pt x="4003" y="2402"/>
                    </a:cubicBezTo>
                    <a:cubicBezTo>
                      <a:pt x="1735" y="3737"/>
                      <a:pt x="401" y="5371"/>
                      <a:pt x="0" y="7039"/>
                    </a:cubicBezTo>
                    <a:cubicBezTo>
                      <a:pt x="401" y="8707"/>
                      <a:pt x="1735" y="10375"/>
                      <a:pt x="3970" y="11676"/>
                    </a:cubicBezTo>
                    <a:cubicBezTo>
                      <a:pt x="6738" y="13277"/>
                      <a:pt x="10358" y="14077"/>
                      <a:pt x="13977" y="14077"/>
                    </a:cubicBezTo>
                    <a:cubicBezTo>
                      <a:pt x="17596" y="14077"/>
                      <a:pt x="21215" y="13277"/>
                      <a:pt x="23984" y="11676"/>
                    </a:cubicBezTo>
                    <a:cubicBezTo>
                      <a:pt x="26252" y="10375"/>
                      <a:pt x="27587" y="8740"/>
                      <a:pt x="28020" y="7039"/>
                    </a:cubicBezTo>
                    <a:cubicBezTo>
                      <a:pt x="27587" y="5371"/>
                      <a:pt x="26252" y="3703"/>
                      <a:pt x="23984" y="2402"/>
                    </a:cubicBezTo>
                    <a:cubicBezTo>
                      <a:pt x="21249" y="801"/>
                      <a:pt x="17638" y="1"/>
                      <a:pt x="1401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2260125" y="3589675"/>
                <a:ext cx="700525" cy="351950"/>
              </a:xfrm>
              <a:custGeom>
                <a:avLst/>
                <a:gdLst/>
                <a:ahLst/>
                <a:cxnLst/>
                <a:rect l="l" t="t" r="r" b="b"/>
                <a:pathLst>
                  <a:path w="28021" h="14078" extrusionOk="0">
                    <a:moveTo>
                      <a:pt x="14019" y="1"/>
                    </a:moveTo>
                    <a:cubicBezTo>
                      <a:pt x="10399" y="1"/>
                      <a:pt x="6772" y="801"/>
                      <a:pt x="4003" y="2402"/>
                    </a:cubicBezTo>
                    <a:cubicBezTo>
                      <a:pt x="1735" y="3737"/>
                      <a:pt x="401" y="5371"/>
                      <a:pt x="0" y="7039"/>
                    </a:cubicBezTo>
                    <a:cubicBezTo>
                      <a:pt x="401" y="8707"/>
                      <a:pt x="1735" y="10375"/>
                      <a:pt x="3970" y="11676"/>
                    </a:cubicBezTo>
                    <a:cubicBezTo>
                      <a:pt x="6738" y="13277"/>
                      <a:pt x="10358" y="14077"/>
                      <a:pt x="13977" y="14077"/>
                    </a:cubicBezTo>
                    <a:cubicBezTo>
                      <a:pt x="17596" y="14077"/>
                      <a:pt x="21215" y="13277"/>
                      <a:pt x="23984" y="11676"/>
                    </a:cubicBezTo>
                    <a:cubicBezTo>
                      <a:pt x="26252" y="10375"/>
                      <a:pt x="27587" y="8740"/>
                      <a:pt x="28020" y="7039"/>
                    </a:cubicBezTo>
                    <a:cubicBezTo>
                      <a:pt x="27587" y="5371"/>
                      <a:pt x="26252" y="3703"/>
                      <a:pt x="23984" y="2402"/>
                    </a:cubicBezTo>
                    <a:cubicBezTo>
                      <a:pt x="21249" y="801"/>
                      <a:pt x="17638" y="1"/>
                      <a:pt x="14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2381050" y="3606350"/>
                <a:ext cx="462850" cy="304425"/>
              </a:xfrm>
              <a:custGeom>
                <a:avLst/>
                <a:gdLst/>
                <a:ahLst/>
                <a:cxnLst/>
                <a:rect l="l" t="t" r="r" b="b"/>
                <a:pathLst>
                  <a:path w="18514" h="12177" extrusionOk="0">
                    <a:moveTo>
                      <a:pt x="12594" y="7104"/>
                    </a:moveTo>
                    <a:cubicBezTo>
                      <a:pt x="13031" y="7104"/>
                      <a:pt x="13446" y="7191"/>
                      <a:pt x="13843" y="7406"/>
                    </a:cubicBezTo>
                    <a:cubicBezTo>
                      <a:pt x="13710" y="7473"/>
                      <a:pt x="13610" y="7506"/>
                      <a:pt x="13543" y="7573"/>
                    </a:cubicBezTo>
                    <a:lnTo>
                      <a:pt x="13043" y="7840"/>
                    </a:lnTo>
                    <a:cubicBezTo>
                      <a:pt x="12428" y="8092"/>
                      <a:pt x="11806" y="8195"/>
                      <a:pt x="11225" y="8195"/>
                    </a:cubicBezTo>
                    <a:cubicBezTo>
                      <a:pt x="10577" y="8195"/>
                      <a:pt x="9982" y="8067"/>
                      <a:pt x="9507" y="7873"/>
                    </a:cubicBezTo>
                    <a:cubicBezTo>
                      <a:pt x="10660" y="7489"/>
                      <a:pt x="11675" y="7104"/>
                      <a:pt x="12594" y="7104"/>
                    </a:cubicBezTo>
                    <a:close/>
                    <a:moveTo>
                      <a:pt x="2168" y="1"/>
                    </a:moveTo>
                    <a:lnTo>
                      <a:pt x="0" y="1235"/>
                    </a:lnTo>
                    <a:lnTo>
                      <a:pt x="0" y="2903"/>
                    </a:lnTo>
                    <a:lnTo>
                      <a:pt x="734" y="3337"/>
                    </a:lnTo>
                    <a:cubicBezTo>
                      <a:pt x="534" y="3670"/>
                      <a:pt x="400" y="4004"/>
                      <a:pt x="400" y="4337"/>
                    </a:cubicBezTo>
                    <a:lnTo>
                      <a:pt x="400" y="6005"/>
                    </a:lnTo>
                    <a:cubicBezTo>
                      <a:pt x="400" y="6706"/>
                      <a:pt x="901" y="7373"/>
                      <a:pt x="1935" y="7973"/>
                    </a:cubicBezTo>
                    <a:cubicBezTo>
                      <a:pt x="2935" y="8540"/>
                      <a:pt x="3936" y="8807"/>
                      <a:pt x="4937" y="8840"/>
                    </a:cubicBezTo>
                    <a:lnTo>
                      <a:pt x="5537" y="8840"/>
                    </a:lnTo>
                    <a:cubicBezTo>
                      <a:pt x="6671" y="8807"/>
                      <a:pt x="7739" y="8474"/>
                      <a:pt x="8740" y="8140"/>
                    </a:cubicBezTo>
                    <a:cubicBezTo>
                      <a:pt x="8940" y="8040"/>
                      <a:pt x="9173" y="8007"/>
                      <a:pt x="9373" y="7906"/>
                    </a:cubicBezTo>
                    <a:lnTo>
                      <a:pt x="9373" y="7906"/>
                    </a:lnTo>
                    <a:lnTo>
                      <a:pt x="7539" y="9741"/>
                    </a:lnTo>
                    <a:lnTo>
                      <a:pt x="7539" y="11409"/>
                    </a:lnTo>
                    <a:cubicBezTo>
                      <a:pt x="8579" y="11841"/>
                      <a:pt x="9608" y="12016"/>
                      <a:pt x="10593" y="12016"/>
                    </a:cubicBezTo>
                    <a:cubicBezTo>
                      <a:pt x="12041" y="12016"/>
                      <a:pt x="13393" y="11638"/>
                      <a:pt x="14544" y="11142"/>
                    </a:cubicBezTo>
                    <a:lnTo>
                      <a:pt x="16345" y="12176"/>
                    </a:lnTo>
                    <a:lnTo>
                      <a:pt x="18513" y="10909"/>
                    </a:lnTo>
                    <a:lnTo>
                      <a:pt x="18513" y="9241"/>
                    </a:lnTo>
                    <a:lnTo>
                      <a:pt x="17746" y="8840"/>
                    </a:lnTo>
                    <a:cubicBezTo>
                      <a:pt x="18013" y="8474"/>
                      <a:pt x="18113" y="8073"/>
                      <a:pt x="18113" y="7706"/>
                    </a:cubicBezTo>
                    <a:lnTo>
                      <a:pt x="18113" y="6005"/>
                    </a:lnTo>
                    <a:cubicBezTo>
                      <a:pt x="18113" y="5305"/>
                      <a:pt x="17613" y="4637"/>
                      <a:pt x="16612" y="4037"/>
                    </a:cubicBezTo>
                    <a:cubicBezTo>
                      <a:pt x="16612" y="4037"/>
                      <a:pt x="16579" y="4037"/>
                      <a:pt x="16579" y="4004"/>
                    </a:cubicBezTo>
                    <a:cubicBezTo>
                      <a:pt x="15513" y="3387"/>
                      <a:pt x="14426" y="3157"/>
                      <a:pt x="13365" y="3157"/>
                    </a:cubicBezTo>
                    <a:cubicBezTo>
                      <a:pt x="12533" y="3157"/>
                      <a:pt x="11718" y="3298"/>
                      <a:pt x="10941" y="3503"/>
                    </a:cubicBezTo>
                    <a:cubicBezTo>
                      <a:pt x="10207" y="3703"/>
                      <a:pt x="9507" y="3904"/>
                      <a:pt x="8873" y="4170"/>
                    </a:cubicBezTo>
                    <a:cubicBezTo>
                      <a:pt x="8006" y="4471"/>
                      <a:pt x="7239" y="4704"/>
                      <a:pt x="6605" y="4871"/>
                    </a:cubicBezTo>
                    <a:cubicBezTo>
                      <a:pt x="6330" y="4946"/>
                      <a:pt x="6054" y="4984"/>
                      <a:pt x="5793" y="4984"/>
                    </a:cubicBezTo>
                    <a:cubicBezTo>
                      <a:pt x="5706" y="4984"/>
                      <a:pt x="5621" y="4979"/>
                      <a:pt x="5537" y="4971"/>
                    </a:cubicBezTo>
                    <a:cubicBezTo>
                      <a:pt x="5204" y="4971"/>
                      <a:pt x="4937" y="4871"/>
                      <a:pt x="4670" y="4704"/>
                    </a:cubicBezTo>
                    <a:cubicBezTo>
                      <a:pt x="4703" y="4704"/>
                      <a:pt x="4703" y="4671"/>
                      <a:pt x="4737" y="4671"/>
                    </a:cubicBezTo>
                    <a:cubicBezTo>
                      <a:pt x="4837" y="4604"/>
                      <a:pt x="4870" y="4571"/>
                      <a:pt x="4937" y="4537"/>
                    </a:cubicBezTo>
                    <a:cubicBezTo>
                      <a:pt x="5170" y="4404"/>
                      <a:pt x="5337" y="4337"/>
                      <a:pt x="5537" y="4237"/>
                    </a:cubicBezTo>
                    <a:cubicBezTo>
                      <a:pt x="6092" y="3995"/>
                      <a:pt x="6655" y="3878"/>
                      <a:pt x="7208" y="3878"/>
                    </a:cubicBezTo>
                    <a:cubicBezTo>
                      <a:pt x="7721" y="3878"/>
                      <a:pt x="8225" y="3978"/>
                      <a:pt x="8706" y="4170"/>
                    </a:cubicBezTo>
                    <a:lnTo>
                      <a:pt x="10541" y="2336"/>
                    </a:lnTo>
                    <a:lnTo>
                      <a:pt x="10541" y="668"/>
                    </a:lnTo>
                    <a:cubicBezTo>
                      <a:pt x="9632" y="352"/>
                      <a:pt x="8712" y="192"/>
                      <a:pt x="7788" y="192"/>
                    </a:cubicBezTo>
                    <a:cubicBezTo>
                      <a:pt x="7051" y="192"/>
                      <a:pt x="6311" y="294"/>
                      <a:pt x="5571" y="501"/>
                    </a:cubicBezTo>
                    <a:cubicBezTo>
                      <a:pt x="5037" y="635"/>
                      <a:pt x="4537" y="835"/>
                      <a:pt x="4003" y="1035"/>
                    </a:cubicBezTo>
                    <a:lnTo>
                      <a:pt x="2168"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2376875" y="3607200"/>
                <a:ext cx="471200" cy="263550"/>
              </a:xfrm>
              <a:custGeom>
                <a:avLst/>
                <a:gdLst/>
                <a:ahLst/>
                <a:cxnLst/>
                <a:rect l="l" t="t" r="r" b="b"/>
                <a:pathLst>
                  <a:path w="18848" h="10542" extrusionOk="0">
                    <a:moveTo>
                      <a:pt x="2235" y="0"/>
                    </a:moveTo>
                    <a:lnTo>
                      <a:pt x="67" y="1268"/>
                    </a:lnTo>
                    <a:lnTo>
                      <a:pt x="1868" y="2302"/>
                    </a:lnTo>
                    <a:cubicBezTo>
                      <a:pt x="34" y="3669"/>
                      <a:pt x="0" y="5137"/>
                      <a:pt x="2068" y="6305"/>
                    </a:cubicBezTo>
                    <a:cubicBezTo>
                      <a:pt x="3069" y="6872"/>
                      <a:pt x="4070" y="7139"/>
                      <a:pt x="5071" y="7172"/>
                    </a:cubicBezTo>
                    <a:lnTo>
                      <a:pt x="5671" y="7172"/>
                    </a:lnTo>
                    <a:cubicBezTo>
                      <a:pt x="6772" y="7139"/>
                      <a:pt x="7873" y="6805"/>
                      <a:pt x="8873" y="6471"/>
                    </a:cubicBezTo>
                    <a:cubicBezTo>
                      <a:pt x="10328" y="5979"/>
                      <a:pt x="11584" y="5437"/>
                      <a:pt x="12700" y="5437"/>
                    </a:cubicBezTo>
                    <a:cubicBezTo>
                      <a:pt x="13172" y="5437"/>
                      <a:pt x="13618" y="5533"/>
                      <a:pt x="14044" y="5771"/>
                    </a:cubicBezTo>
                    <a:cubicBezTo>
                      <a:pt x="15011" y="6305"/>
                      <a:pt x="14711" y="6972"/>
                      <a:pt x="13710" y="7606"/>
                    </a:cubicBezTo>
                    <a:lnTo>
                      <a:pt x="13210" y="7839"/>
                    </a:lnTo>
                    <a:cubicBezTo>
                      <a:pt x="12586" y="8120"/>
                      <a:pt x="11963" y="8233"/>
                      <a:pt x="11377" y="8233"/>
                    </a:cubicBezTo>
                    <a:cubicBezTo>
                      <a:pt x="10709" y="8233"/>
                      <a:pt x="10089" y="8086"/>
                      <a:pt x="9574" y="7872"/>
                    </a:cubicBezTo>
                    <a:lnTo>
                      <a:pt x="7672" y="9807"/>
                    </a:lnTo>
                    <a:cubicBezTo>
                      <a:pt x="8698" y="10220"/>
                      <a:pt x="9713" y="10388"/>
                      <a:pt x="10686" y="10388"/>
                    </a:cubicBezTo>
                    <a:cubicBezTo>
                      <a:pt x="12149" y="10388"/>
                      <a:pt x="13515" y="10008"/>
                      <a:pt x="14677" y="9507"/>
                    </a:cubicBezTo>
                    <a:lnTo>
                      <a:pt x="16445" y="10541"/>
                    </a:lnTo>
                    <a:lnTo>
                      <a:pt x="18614" y="9307"/>
                    </a:lnTo>
                    <a:lnTo>
                      <a:pt x="16846" y="8273"/>
                    </a:lnTo>
                    <a:cubicBezTo>
                      <a:pt x="18614" y="6872"/>
                      <a:pt x="18847" y="5337"/>
                      <a:pt x="16746" y="4136"/>
                    </a:cubicBezTo>
                    <a:cubicBezTo>
                      <a:pt x="16746" y="4136"/>
                      <a:pt x="16712" y="4136"/>
                      <a:pt x="16712" y="4103"/>
                    </a:cubicBezTo>
                    <a:cubicBezTo>
                      <a:pt x="15629" y="3426"/>
                      <a:pt x="14511" y="3175"/>
                      <a:pt x="13419" y="3175"/>
                    </a:cubicBezTo>
                    <a:cubicBezTo>
                      <a:pt x="12628" y="3175"/>
                      <a:pt x="11851" y="3307"/>
                      <a:pt x="11108" y="3503"/>
                    </a:cubicBezTo>
                    <a:cubicBezTo>
                      <a:pt x="10374" y="3703"/>
                      <a:pt x="9674" y="3936"/>
                      <a:pt x="9007" y="4170"/>
                    </a:cubicBezTo>
                    <a:cubicBezTo>
                      <a:pt x="8106" y="4470"/>
                      <a:pt x="7372" y="4704"/>
                      <a:pt x="6738" y="4870"/>
                    </a:cubicBezTo>
                    <a:cubicBezTo>
                      <a:pt x="6463" y="4945"/>
                      <a:pt x="6169" y="4983"/>
                      <a:pt x="5913" y="4983"/>
                    </a:cubicBezTo>
                    <a:cubicBezTo>
                      <a:pt x="5827" y="4983"/>
                      <a:pt x="5746" y="4979"/>
                      <a:pt x="5671" y="4970"/>
                    </a:cubicBezTo>
                    <a:cubicBezTo>
                      <a:pt x="5271" y="4937"/>
                      <a:pt x="4937" y="4837"/>
                      <a:pt x="4604" y="4670"/>
                    </a:cubicBezTo>
                    <a:cubicBezTo>
                      <a:pt x="3903" y="4270"/>
                      <a:pt x="3836" y="3669"/>
                      <a:pt x="4837" y="3002"/>
                    </a:cubicBezTo>
                    <a:cubicBezTo>
                      <a:pt x="4904" y="2969"/>
                      <a:pt x="4937" y="2936"/>
                      <a:pt x="5037" y="2869"/>
                    </a:cubicBezTo>
                    <a:cubicBezTo>
                      <a:pt x="5237" y="2769"/>
                      <a:pt x="5404" y="2669"/>
                      <a:pt x="5604" y="2602"/>
                    </a:cubicBezTo>
                    <a:cubicBezTo>
                      <a:pt x="6188" y="2354"/>
                      <a:pt x="6762" y="2238"/>
                      <a:pt x="7322" y="2238"/>
                    </a:cubicBezTo>
                    <a:cubicBezTo>
                      <a:pt x="7818" y="2238"/>
                      <a:pt x="8303" y="2330"/>
                      <a:pt x="8773" y="2502"/>
                    </a:cubicBezTo>
                    <a:lnTo>
                      <a:pt x="10608" y="667"/>
                    </a:lnTo>
                    <a:cubicBezTo>
                      <a:pt x="9701" y="365"/>
                      <a:pt x="8774" y="202"/>
                      <a:pt x="7837" y="202"/>
                    </a:cubicBezTo>
                    <a:cubicBezTo>
                      <a:pt x="7118" y="202"/>
                      <a:pt x="6395" y="298"/>
                      <a:pt x="5671" y="500"/>
                    </a:cubicBezTo>
                    <a:cubicBezTo>
                      <a:pt x="5104" y="634"/>
                      <a:pt x="4604" y="834"/>
                      <a:pt x="4070" y="1034"/>
                    </a:cubicBezTo>
                    <a:lnTo>
                      <a:pt x="2235"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2376875" y="3607200"/>
                <a:ext cx="471200" cy="263550"/>
              </a:xfrm>
              <a:custGeom>
                <a:avLst/>
                <a:gdLst/>
                <a:ahLst/>
                <a:cxnLst/>
                <a:rect l="l" t="t" r="r" b="b"/>
                <a:pathLst>
                  <a:path w="18848" h="10542" extrusionOk="0">
                    <a:moveTo>
                      <a:pt x="2235" y="0"/>
                    </a:moveTo>
                    <a:lnTo>
                      <a:pt x="67" y="1268"/>
                    </a:lnTo>
                    <a:lnTo>
                      <a:pt x="1868" y="2302"/>
                    </a:lnTo>
                    <a:cubicBezTo>
                      <a:pt x="34" y="3669"/>
                      <a:pt x="0" y="5137"/>
                      <a:pt x="2068" y="6305"/>
                    </a:cubicBezTo>
                    <a:cubicBezTo>
                      <a:pt x="3069" y="6872"/>
                      <a:pt x="4070" y="7139"/>
                      <a:pt x="5071" y="7172"/>
                    </a:cubicBezTo>
                    <a:lnTo>
                      <a:pt x="5671" y="7172"/>
                    </a:lnTo>
                    <a:cubicBezTo>
                      <a:pt x="6772" y="7139"/>
                      <a:pt x="7873" y="6805"/>
                      <a:pt x="8873" y="6471"/>
                    </a:cubicBezTo>
                    <a:cubicBezTo>
                      <a:pt x="10328" y="5979"/>
                      <a:pt x="11584" y="5437"/>
                      <a:pt x="12700" y="5437"/>
                    </a:cubicBezTo>
                    <a:cubicBezTo>
                      <a:pt x="13172" y="5437"/>
                      <a:pt x="13618" y="5533"/>
                      <a:pt x="14044" y="5771"/>
                    </a:cubicBezTo>
                    <a:cubicBezTo>
                      <a:pt x="15011" y="6305"/>
                      <a:pt x="14711" y="6972"/>
                      <a:pt x="13710" y="7606"/>
                    </a:cubicBezTo>
                    <a:lnTo>
                      <a:pt x="13210" y="7839"/>
                    </a:lnTo>
                    <a:cubicBezTo>
                      <a:pt x="12586" y="8120"/>
                      <a:pt x="11963" y="8233"/>
                      <a:pt x="11377" y="8233"/>
                    </a:cubicBezTo>
                    <a:cubicBezTo>
                      <a:pt x="10709" y="8233"/>
                      <a:pt x="10089" y="8086"/>
                      <a:pt x="9574" y="7872"/>
                    </a:cubicBezTo>
                    <a:lnTo>
                      <a:pt x="7672" y="9807"/>
                    </a:lnTo>
                    <a:cubicBezTo>
                      <a:pt x="8698" y="10220"/>
                      <a:pt x="9713" y="10388"/>
                      <a:pt x="10686" y="10388"/>
                    </a:cubicBezTo>
                    <a:cubicBezTo>
                      <a:pt x="12149" y="10388"/>
                      <a:pt x="13515" y="10008"/>
                      <a:pt x="14677" y="9507"/>
                    </a:cubicBezTo>
                    <a:lnTo>
                      <a:pt x="16445" y="10541"/>
                    </a:lnTo>
                    <a:lnTo>
                      <a:pt x="18614" y="9307"/>
                    </a:lnTo>
                    <a:lnTo>
                      <a:pt x="16846" y="8273"/>
                    </a:lnTo>
                    <a:cubicBezTo>
                      <a:pt x="18614" y="6872"/>
                      <a:pt x="18847" y="5337"/>
                      <a:pt x="16746" y="4136"/>
                    </a:cubicBezTo>
                    <a:cubicBezTo>
                      <a:pt x="16746" y="4136"/>
                      <a:pt x="16712" y="4136"/>
                      <a:pt x="16712" y="4103"/>
                    </a:cubicBezTo>
                    <a:cubicBezTo>
                      <a:pt x="15629" y="3426"/>
                      <a:pt x="14511" y="3175"/>
                      <a:pt x="13419" y="3175"/>
                    </a:cubicBezTo>
                    <a:cubicBezTo>
                      <a:pt x="12628" y="3175"/>
                      <a:pt x="11851" y="3307"/>
                      <a:pt x="11108" y="3503"/>
                    </a:cubicBezTo>
                    <a:cubicBezTo>
                      <a:pt x="10374" y="3703"/>
                      <a:pt x="9674" y="3936"/>
                      <a:pt x="9007" y="4170"/>
                    </a:cubicBezTo>
                    <a:cubicBezTo>
                      <a:pt x="8106" y="4470"/>
                      <a:pt x="7372" y="4704"/>
                      <a:pt x="6738" y="4870"/>
                    </a:cubicBezTo>
                    <a:cubicBezTo>
                      <a:pt x="6463" y="4945"/>
                      <a:pt x="6169" y="4983"/>
                      <a:pt x="5913" y="4983"/>
                    </a:cubicBezTo>
                    <a:cubicBezTo>
                      <a:pt x="5827" y="4983"/>
                      <a:pt x="5746" y="4979"/>
                      <a:pt x="5671" y="4970"/>
                    </a:cubicBezTo>
                    <a:cubicBezTo>
                      <a:pt x="5271" y="4937"/>
                      <a:pt x="4937" y="4837"/>
                      <a:pt x="4604" y="4670"/>
                    </a:cubicBezTo>
                    <a:cubicBezTo>
                      <a:pt x="3903" y="4270"/>
                      <a:pt x="3836" y="3669"/>
                      <a:pt x="4837" y="3002"/>
                    </a:cubicBezTo>
                    <a:cubicBezTo>
                      <a:pt x="4904" y="2969"/>
                      <a:pt x="4937" y="2936"/>
                      <a:pt x="5037" y="2869"/>
                    </a:cubicBezTo>
                    <a:cubicBezTo>
                      <a:pt x="5237" y="2769"/>
                      <a:pt x="5404" y="2669"/>
                      <a:pt x="5604" y="2602"/>
                    </a:cubicBezTo>
                    <a:cubicBezTo>
                      <a:pt x="6188" y="2354"/>
                      <a:pt x="6762" y="2238"/>
                      <a:pt x="7322" y="2238"/>
                    </a:cubicBezTo>
                    <a:cubicBezTo>
                      <a:pt x="7818" y="2238"/>
                      <a:pt x="8303" y="2330"/>
                      <a:pt x="8773" y="2502"/>
                    </a:cubicBezTo>
                    <a:lnTo>
                      <a:pt x="10608" y="667"/>
                    </a:lnTo>
                    <a:cubicBezTo>
                      <a:pt x="9701" y="365"/>
                      <a:pt x="8774" y="202"/>
                      <a:pt x="7837" y="202"/>
                    </a:cubicBezTo>
                    <a:cubicBezTo>
                      <a:pt x="7118" y="202"/>
                      <a:pt x="6395" y="298"/>
                      <a:pt x="5671" y="500"/>
                    </a:cubicBezTo>
                    <a:cubicBezTo>
                      <a:pt x="5104" y="634"/>
                      <a:pt x="4604" y="834"/>
                      <a:pt x="4070" y="1034"/>
                    </a:cubicBezTo>
                    <a:lnTo>
                      <a:pt x="22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2379375" y="3606350"/>
                <a:ext cx="100100" cy="30875"/>
              </a:xfrm>
              <a:custGeom>
                <a:avLst/>
                <a:gdLst/>
                <a:ahLst/>
                <a:cxnLst/>
                <a:rect l="l" t="t" r="r" b="b"/>
                <a:pathLst>
                  <a:path w="4004" h="1235" extrusionOk="0">
                    <a:moveTo>
                      <a:pt x="2169" y="1"/>
                    </a:moveTo>
                    <a:lnTo>
                      <a:pt x="0" y="1235"/>
                    </a:lnTo>
                    <a:lnTo>
                      <a:pt x="0" y="1235"/>
                    </a:lnTo>
                    <a:lnTo>
                      <a:pt x="2169" y="234"/>
                    </a:lnTo>
                    <a:lnTo>
                      <a:pt x="4003" y="1035"/>
                    </a:lnTo>
                    <a:lnTo>
                      <a:pt x="216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1"/>
              <p:cNvSpPr/>
              <p:nvPr/>
            </p:nvSpPr>
            <p:spPr>
              <a:xfrm>
                <a:off x="2511975" y="3611850"/>
                <a:ext cx="131775" cy="57900"/>
              </a:xfrm>
              <a:custGeom>
                <a:avLst/>
                <a:gdLst/>
                <a:ahLst/>
                <a:cxnLst/>
                <a:rect l="l" t="t" r="r" b="b"/>
                <a:pathLst>
                  <a:path w="5271" h="2316" extrusionOk="0">
                    <a:moveTo>
                      <a:pt x="2379" y="1"/>
                    </a:moveTo>
                    <a:cubicBezTo>
                      <a:pt x="1551" y="1"/>
                      <a:pt x="764" y="125"/>
                      <a:pt x="0" y="348"/>
                    </a:cubicBezTo>
                    <a:cubicBezTo>
                      <a:pt x="557" y="236"/>
                      <a:pt x="1273" y="155"/>
                      <a:pt x="2047" y="155"/>
                    </a:cubicBezTo>
                    <a:cubicBezTo>
                      <a:pt x="2896" y="155"/>
                      <a:pt x="3815" y="253"/>
                      <a:pt x="4670" y="515"/>
                    </a:cubicBezTo>
                    <a:lnTo>
                      <a:pt x="3436" y="2316"/>
                    </a:lnTo>
                    <a:lnTo>
                      <a:pt x="3436" y="2316"/>
                    </a:lnTo>
                    <a:lnTo>
                      <a:pt x="5271" y="481"/>
                    </a:lnTo>
                    <a:cubicBezTo>
                      <a:pt x="4242" y="150"/>
                      <a:pt x="3286" y="1"/>
                      <a:pt x="237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1"/>
              <p:cNvSpPr/>
              <p:nvPr/>
            </p:nvSpPr>
            <p:spPr>
              <a:xfrm>
                <a:off x="2653725" y="3686375"/>
                <a:ext cx="194350" cy="125150"/>
              </a:xfrm>
              <a:custGeom>
                <a:avLst/>
                <a:gdLst/>
                <a:ahLst/>
                <a:cxnLst/>
                <a:rect l="l" t="t" r="r" b="b"/>
                <a:pathLst>
                  <a:path w="7774" h="5006" extrusionOk="0">
                    <a:moveTo>
                      <a:pt x="2409" y="0"/>
                    </a:moveTo>
                    <a:cubicBezTo>
                      <a:pt x="1590" y="0"/>
                      <a:pt x="780" y="134"/>
                      <a:pt x="1" y="336"/>
                    </a:cubicBezTo>
                    <a:cubicBezTo>
                      <a:pt x="485" y="229"/>
                      <a:pt x="1077" y="161"/>
                      <a:pt x="1718" y="161"/>
                    </a:cubicBezTo>
                    <a:cubicBezTo>
                      <a:pt x="2888" y="161"/>
                      <a:pt x="4217" y="390"/>
                      <a:pt x="5338" y="1036"/>
                    </a:cubicBezTo>
                    <a:cubicBezTo>
                      <a:pt x="7039" y="2037"/>
                      <a:pt x="7339" y="3271"/>
                      <a:pt x="5772" y="5006"/>
                    </a:cubicBezTo>
                    <a:cubicBezTo>
                      <a:pt x="7540" y="3638"/>
                      <a:pt x="7773" y="2104"/>
                      <a:pt x="5638" y="836"/>
                    </a:cubicBezTo>
                    <a:cubicBezTo>
                      <a:pt x="4578" y="230"/>
                      <a:pt x="3485" y="0"/>
                      <a:pt x="240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1"/>
              <p:cNvSpPr/>
              <p:nvPr/>
            </p:nvSpPr>
            <p:spPr>
              <a:xfrm>
                <a:off x="2789675" y="3811500"/>
                <a:ext cx="54225" cy="57575"/>
              </a:xfrm>
              <a:custGeom>
                <a:avLst/>
                <a:gdLst/>
                <a:ahLst/>
                <a:cxnLst/>
                <a:rect l="l" t="t" r="r" b="b"/>
                <a:pathLst>
                  <a:path w="2169" h="2303" extrusionOk="0">
                    <a:moveTo>
                      <a:pt x="367" y="1"/>
                    </a:moveTo>
                    <a:lnTo>
                      <a:pt x="1735" y="1035"/>
                    </a:lnTo>
                    <a:lnTo>
                      <a:pt x="0" y="2302"/>
                    </a:lnTo>
                    <a:lnTo>
                      <a:pt x="2168" y="1035"/>
                    </a:lnTo>
                    <a:lnTo>
                      <a:pt x="36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1"/>
              <p:cNvSpPr/>
              <p:nvPr/>
            </p:nvSpPr>
            <p:spPr>
              <a:xfrm>
                <a:off x="2569500" y="3802325"/>
                <a:ext cx="137625" cy="47575"/>
              </a:xfrm>
              <a:custGeom>
                <a:avLst/>
                <a:gdLst/>
                <a:ahLst/>
                <a:cxnLst/>
                <a:rect l="l" t="t" r="r" b="b"/>
                <a:pathLst>
                  <a:path w="5505" h="1903" extrusionOk="0">
                    <a:moveTo>
                      <a:pt x="1902" y="1"/>
                    </a:moveTo>
                    <a:lnTo>
                      <a:pt x="1" y="1902"/>
                    </a:lnTo>
                    <a:lnTo>
                      <a:pt x="2036" y="301"/>
                    </a:lnTo>
                    <a:cubicBezTo>
                      <a:pt x="2036" y="301"/>
                      <a:pt x="2537" y="497"/>
                      <a:pt x="3327" y="497"/>
                    </a:cubicBezTo>
                    <a:cubicBezTo>
                      <a:pt x="3920" y="497"/>
                      <a:pt x="4676" y="387"/>
                      <a:pt x="5505" y="1"/>
                    </a:cubicBezTo>
                    <a:lnTo>
                      <a:pt x="5505" y="1"/>
                    </a:lnTo>
                    <a:cubicBezTo>
                      <a:pt x="4884" y="249"/>
                      <a:pt x="4264" y="353"/>
                      <a:pt x="3684" y="353"/>
                    </a:cubicBezTo>
                    <a:cubicBezTo>
                      <a:pt x="3016" y="353"/>
                      <a:pt x="2402" y="215"/>
                      <a:pt x="1902"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2465275" y="3681400"/>
                <a:ext cx="80075" cy="51900"/>
              </a:xfrm>
              <a:custGeom>
                <a:avLst/>
                <a:gdLst/>
                <a:ahLst/>
                <a:cxnLst/>
                <a:rect l="l" t="t" r="r" b="b"/>
                <a:pathLst>
                  <a:path w="3203" h="2076" extrusionOk="0">
                    <a:moveTo>
                      <a:pt x="1334" y="1"/>
                    </a:moveTo>
                    <a:cubicBezTo>
                      <a:pt x="400" y="501"/>
                      <a:pt x="0" y="1068"/>
                      <a:pt x="634" y="1635"/>
                    </a:cubicBezTo>
                    <a:cubicBezTo>
                      <a:pt x="969" y="1931"/>
                      <a:pt x="1513" y="2075"/>
                      <a:pt x="2074" y="2075"/>
                    </a:cubicBezTo>
                    <a:cubicBezTo>
                      <a:pt x="2463" y="2075"/>
                      <a:pt x="2861" y="2006"/>
                      <a:pt x="3202" y="1869"/>
                    </a:cubicBezTo>
                    <a:lnTo>
                      <a:pt x="3202" y="1869"/>
                    </a:lnTo>
                    <a:cubicBezTo>
                      <a:pt x="2927" y="1944"/>
                      <a:pt x="2633" y="1982"/>
                      <a:pt x="2391" y="1982"/>
                    </a:cubicBezTo>
                    <a:cubicBezTo>
                      <a:pt x="2310" y="1982"/>
                      <a:pt x="2235" y="1977"/>
                      <a:pt x="2168" y="1969"/>
                    </a:cubicBezTo>
                    <a:cubicBezTo>
                      <a:pt x="1801" y="1969"/>
                      <a:pt x="1468" y="1869"/>
                      <a:pt x="1134" y="1669"/>
                    </a:cubicBezTo>
                    <a:cubicBezTo>
                      <a:pt x="400" y="1235"/>
                      <a:pt x="334" y="668"/>
                      <a:pt x="133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2378300" y="3663900"/>
                <a:ext cx="126175" cy="121775"/>
              </a:xfrm>
              <a:custGeom>
                <a:avLst/>
                <a:gdLst/>
                <a:ahLst/>
                <a:cxnLst/>
                <a:rect l="l" t="t" r="r" b="b"/>
                <a:pathLst>
                  <a:path w="5047" h="4871" extrusionOk="0">
                    <a:moveTo>
                      <a:pt x="1845" y="0"/>
                    </a:moveTo>
                    <a:cubicBezTo>
                      <a:pt x="1831" y="9"/>
                      <a:pt x="1809" y="25"/>
                      <a:pt x="1781" y="48"/>
                    </a:cubicBezTo>
                    <a:lnTo>
                      <a:pt x="1781" y="48"/>
                    </a:lnTo>
                    <a:cubicBezTo>
                      <a:pt x="1802" y="32"/>
                      <a:pt x="1823" y="16"/>
                      <a:pt x="1845" y="0"/>
                    </a:cubicBezTo>
                    <a:close/>
                    <a:moveTo>
                      <a:pt x="1781" y="48"/>
                    </a:moveTo>
                    <a:cubicBezTo>
                      <a:pt x="9" y="1402"/>
                      <a:pt x="1" y="2849"/>
                      <a:pt x="2045" y="4003"/>
                    </a:cubicBezTo>
                    <a:cubicBezTo>
                      <a:pt x="3045" y="4570"/>
                      <a:pt x="4113" y="4837"/>
                      <a:pt x="5047" y="4871"/>
                    </a:cubicBezTo>
                    <a:cubicBezTo>
                      <a:pt x="3512" y="4704"/>
                      <a:pt x="1611" y="3870"/>
                      <a:pt x="977" y="2569"/>
                    </a:cubicBezTo>
                    <a:cubicBezTo>
                      <a:pt x="427" y="1437"/>
                      <a:pt x="1475" y="306"/>
                      <a:pt x="1781" y="48"/>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2120025" y="3345550"/>
                <a:ext cx="1069950" cy="618375"/>
              </a:xfrm>
              <a:custGeom>
                <a:avLst/>
                <a:gdLst/>
                <a:ahLst/>
                <a:cxnLst/>
                <a:rect l="l" t="t" r="r" b="b"/>
                <a:pathLst>
                  <a:path w="42798" h="24735" extrusionOk="0">
                    <a:moveTo>
                      <a:pt x="21336" y="0"/>
                    </a:moveTo>
                    <a:cubicBezTo>
                      <a:pt x="15853" y="0"/>
                      <a:pt x="10374" y="1210"/>
                      <a:pt x="6205" y="3628"/>
                    </a:cubicBezTo>
                    <a:cubicBezTo>
                      <a:pt x="3803" y="4996"/>
                      <a:pt x="2135" y="6630"/>
                      <a:pt x="1101" y="8331"/>
                    </a:cubicBezTo>
                    <a:lnTo>
                      <a:pt x="0" y="8331"/>
                    </a:lnTo>
                    <a:lnTo>
                      <a:pt x="0" y="12734"/>
                    </a:lnTo>
                    <a:cubicBezTo>
                      <a:pt x="134" y="15770"/>
                      <a:pt x="2269" y="18772"/>
                      <a:pt x="6271" y="21107"/>
                    </a:cubicBezTo>
                    <a:cubicBezTo>
                      <a:pt x="10458" y="23525"/>
                      <a:pt x="15937" y="24735"/>
                      <a:pt x="21411" y="24735"/>
                    </a:cubicBezTo>
                    <a:cubicBezTo>
                      <a:pt x="26886" y="24735"/>
                      <a:pt x="32357" y="23525"/>
                      <a:pt x="36526" y="21107"/>
                    </a:cubicBezTo>
                    <a:cubicBezTo>
                      <a:pt x="40529" y="18772"/>
                      <a:pt x="42631" y="15770"/>
                      <a:pt x="42797" y="12734"/>
                    </a:cubicBezTo>
                    <a:lnTo>
                      <a:pt x="42797" y="8331"/>
                    </a:lnTo>
                    <a:lnTo>
                      <a:pt x="41630" y="8331"/>
                    </a:lnTo>
                    <a:cubicBezTo>
                      <a:pt x="40563" y="6630"/>
                      <a:pt x="38861" y="4996"/>
                      <a:pt x="36493" y="3628"/>
                    </a:cubicBezTo>
                    <a:cubicBezTo>
                      <a:pt x="32307" y="1210"/>
                      <a:pt x="26819" y="0"/>
                      <a:pt x="2133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2120025" y="3345550"/>
                <a:ext cx="1069950" cy="618375"/>
              </a:xfrm>
              <a:custGeom>
                <a:avLst/>
                <a:gdLst/>
                <a:ahLst/>
                <a:cxnLst/>
                <a:rect l="l" t="t" r="r" b="b"/>
                <a:pathLst>
                  <a:path w="42798" h="24735" extrusionOk="0">
                    <a:moveTo>
                      <a:pt x="21336" y="0"/>
                    </a:moveTo>
                    <a:cubicBezTo>
                      <a:pt x="15853" y="0"/>
                      <a:pt x="10374" y="1210"/>
                      <a:pt x="6205" y="3628"/>
                    </a:cubicBezTo>
                    <a:cubicBezTo>
                      <a:pt x="3803" y="4996"/>
                      <a:pt x="2135" y="6630"/>
                      <a:pt x="1101" y="8331"/>
                    </a:cubicBezTo>
                    <a:lnTo>
                      <a:pt x="0" y="8331"/>
                    </a:lnTo>
                    <a:lnTo>
                      <a:pt x="0" y="12734"/>
                    </a:lnTo>
                    <a:cubicBezTo>
                      <a:pt x="134" y="15770"/>
                      <a:pt x="2269" y="18772"/>
                      <a:pt x="6271" y="21107"/>
                    </a:cubicBezTo>
                    <a:cubicBezTo>
                      <a:pt x="10458" y="23525"/>
                      <a:pt x="15937" y="24735"/>
                      <a:pt x="21411" y="24735"/>
                    </a:cubicBezTo>
                    <a:cubicBezTo>
                      <a:pt x="26886" y="24735"/>
                      <a:pt x="32357" y="23525"/>
                      <a:pt x="36526" y="21107"/>
                    </a:cubicBezTo>
                    <a:cubicBezTo>
                      <a:pt x="40529" y="18772"/>
                      <a:pt x="42631" y="15770"/>
                      <a:pt x="42797" y="12734"/>
                    </a:cubicBezTo>
                    <a:lnTo>
                      <a:pt x="42797" y="8331"/>
                    </a:lnTo>
                    <a:lnTo>
                      <a:pt x="41630" y="8331"/>
                    </a:lnTo>
                    <a:cubicBezTo>
                      <a:pt x="40563" y="6630"/>
                      <a:pt x="38861" y="4996"/>
                      <a:pt x="36493" y="3628"/>
                    </a:cubicBezTo>
                    <a:cubicBezTo>
                      <a:pt x="32307" y="1210"/>
                      <a:pt x="26819" y="0"/>
                      <a:pt x="21336"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1"/>
              <p:cNvSpPr/>
              <p:nvPr/>
            </p:nvSpPr>
            <p:spPr>
              <a:xfrm>
                <a:off x="2653725" y="3345325"/>
                <a:ext cx="536250" cy="618825"/>
              </a:xfrm>
              <a:custGeom>
                <a:avLst/>
                <a:gdLst/>
                <a:ahLst/>
                <a:cxnLst/>
                <a:rect l="l" t="t" r="r" b="b"/>
                <a:pathLst>
                  <a:path w="21450" h="24753" extrusionOk="0">
                    <a:moveTo>
                      <a:pt x="1" y="1"/>
                    </a:moveTo>
                    <a:cubicBezTo>
                      <a:pt x="12" y="1"/>
                      <a:pt x="23" y="1"/>
                      <a:pt x="34" y="1"/>
                    </a:cubicBezTo>
                    <a:lnTo>
                      <a:pt x="34" y="1"/>
                    </a:lnTo>
                    <a:lnTo>
                      <a:pt x="34" y="1"/>
                    </a:lnTo>
                    <a:close/>
                    <a:moveTo>
                      <a:pt x="34" y="1"/>
                    </a:moveTo>
                    <a:lnTo>
                      <a:pt x="34" y="24752"/>
                    </a:lnTo>
                    <a:cubicBezTo>
                      <a:pt x="5505" y="24752"/>
                      <a:pt x="11009" y="23518"/>
                      <a:pt x="15178" y="21116"/>
                    </a:cubicBezTo>
                    <a:cubicBezTo>
                      <a:pt x="19181" y="18781"/>
                      <a:pt x="21283" y="15779"/>
                      <a:pt x="21449" y="12743"/>
                    </a:cubicBezTo>
                    <a:lnTo>
                      <a:pt x="21449" y="8340"/>
                    </a:lnTo>
                    <a:lnTo>
                      <a:pt x="20282" y="8340"/>
                    </a:lnTo>
                    <a:cubicBezTo>
                      <a:pt x="19215" y="6639"/>
                      <a:pt x="17513" y="5005"/>
                      <a:pt x="15145" y="3637"/>
                    </a:cubicBezTo>
                    <a:cubicBezTo>
                      <a:pt x="10984" y="1240"/>
                      <a:pt x="5494" y="6"/>
                      <a:pt x="34"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1"/>
              <p:cNvSpPr/>
              <p:nvPr/>
            </p:nvSpPr>
            <p:spPr>
              <a:xfrm>
                <a:off x="2945600" y="3395375"/>
                <a:ext cx="244375" cy="518725"/>
              </a:xfrm>
              <a:custGeom>
                <a:avLst/>
                <a:gdLst/>
                <a:ahLst/>
                <a:cxnLst/>
                <a:rect l="l" t="t" r="r" b="b"/>
                <a:pathLst>
                  <a:path w="9775" h="20749" extrusionOk="0">
                    <a:moveTo>
                      <a:pt x="1" y="0"/>
                    </a:moveTo>
                    <a:cubicBezTo>
                      <a:pt x="12" y="5"/>
                      <a:pt x="23" y="9"/>
                      <a:pt x="34" y="13"/>
                    </a:cubicBezTo>
                    <a:lnTo>
                      <a:pt x="34" y="13"/>
                    </a:lnTo>
                    <a:lnTo>
                      <a:pt x="34" y="0"/>
                    </a:lnTo>
                    <a:close/>
                    <a:moveTo>
                      <a:pt x="34" y="13"/>
                    </a:moveTo>
                    <a:lnTo>
                      <a:pt x="34" y="20749"/>
                    </a:lnTo>
                    <a:cubicBezTo>
                      <a:pt x="1302" y="20282"/>
                      <a:pt x="2436" y="19748"/>
                      <a:pt x="3503" y="19114"/>
                    </a:cubicBezTo>
                    <a:cubicBezTo>
                      <a:pt x="7506" y="16779"/>
                      <a:pt x="9608" y="13777"/>
                      <a:pt x="9774" y="10741"/>
                    </a:cubicBezTo>
                    <a:lnTo>
                      <a:pt x="9774" y="6338"/>
                    </a:lnTo>
                    <a:lnTo>
                      <a:pt x="8607" y="6338"/>
                    </a:lnTo>
                    <a:cubicBezTo>
                      <a:pt x="7540" y="4637"/>
                      <a:pt x="5838" y="3003"/>
                      <a:pt x="3470" y="1635"/>
                    </a:cubicBezTo>
                    <a:cubicBezTo>
                      <a:pt x="2379" y="1007"/>
                      <a:pt x="1223" y="477"/>
                      <a:pt x="34" y="13"/>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1"/>
              <p:cNvSpPr/>
              <p:nvPr/>
            </p:nvSpPr>
            <p:spPr>
              <a:xfrm>
                <a:off x="2118350" y="3395375"/>
                <a:ext cx="242700" cy="518725"/>
              </a:xfrm>
              <a:custGeom>
                <a:avLst/>
                <a:gdLst/>
                <a:ahLst/>
                <a:cxnLst/>
                <a:rect l="l" t="t" r="r" b="b"/>
                <a:pathLst>
                  <a:path w="9708" h="20749" extrusionOk="0">
                    <a:moveTo>
                      <a:pt x="9707" y="0"/>
                    </a:moveTo>
                    <a:cubicBezTo>
                      <a:pt x="8507" y="467"/>
                      <a:pt x="7339" y="1001"/>
                      <a:pt x="6238" y="1635"/>
                    </a:cubicBezTo>
                    <a:cubicBezTo>
                      <a:pt x="3870" y="3003"/>
                      <a:pt x="2169" y="4637"/>
                      <a:pt x="1101" y="6338"/>
                    </a:cubicBezTo>
                    <a:lnTo>
                      <a:pt x="1" y="6338"/>
                    </a:lnTo>
                    <a:lnTo>
                      <a:pt x="1" y="10741"/>
                    </a:lnTo>
                    <a:cubicBezTo>
                      <a:pt x="167" y="13777"/>
                      <a:pt x="2235" y="16779"/>
                      <a:pt x="6238" y="19114"/>
                    </a:cubicBezTo>
                    <a:cubicBezTo>
                      <a:pt x="7339" y="19748"/>
                      <a:pt x="8440" y="20282"/>
                      <a:pt x="9707" y="20749"/>
                    </a:cubicBezTo>
                    <a:lnTo>
                      <a:pt x="9707"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1"/>
              <p:cNvSpPr/>
              <p:nvPr/>
            </p:nvSpPr>
            <p:spPr>
              <a:xfrm>
                <a:off x="2072475" y="3245275"/>
                <a:ext cx="1168375" cy="617175"/>
              </a:xfrm>
              <a:custGeom>
                <a:avLst/>
                <a:gdLst/>
                <a:ahLst/>
                <a:cxnLst/>
                <a:rect l="l" t="t" r="r" b="b"/>
                <a:pathLst>
                  <a:path w="46735" h="24687" extrusionOk="0">
                    <a:moveTo>
                      <a:pt x="23238" y="0"/>
                    </a:moveTo>
                    <a:cubicBezTo>
                      <a:pt x="17755" y="0"/>
                      <a:pt x="12276" y="1201"/>
                      <a:pt x="8107" y="3603"/>
                    </a:cubicBezTo>
                    <a:cubicBezTo>
                      <a:pt x="6739" y="4403"/>
                      <a:pt x="5572" y="5271"/>
                      <a:pt x="4671" y="6205"/>
                    </a:cubicBezTo>
                    <a:cubicBezTo>
                      <a:pt x="1" y="10941"/>
                      <a:pt x="1168" y="17012"/>
                      <a:pt x="8107" y="21082"/>
                    </a:cubicBezTo>
                    <a:cubicBezTo>
                      <a:pt x="9074" y="21616"/>
                      <a:pt x="10075" y="22116"/>
                      <a:pt x="11176" y="22516"/>
                    </a:cubicBezTo>
                    <a:cubicBezTo>
                      <a:pt x="11276" y="22583"/>
                      <a:pt x="11376" y="22616"/>
                      <a:pt x="11476" y="22650"/>
                    </a:cubicBezTo>
                    <a:cubicBezTo>
                      <a:pt x="15037" y="24008"/>
                      <a:pt x="19150" y="24686"/>
                      <a:pt x="23263" y="24686"/>
                    </a:cubicBezTo>
                    <a:cubicBezTo>
                      <a:pt x="28743" y="24686"/>
                      <a:pt x="34222" y="23483"/>
                      <a:pt x="38395" y="21082"/>
                    </a:cubicBezTo>
                    <a:cubicBezTo>
                      <a:pt x="46734" y="16245"/>
                      <a:pt x="46734" y="8439"/>
                      <a:pt x="38395" y="3603"/>
                    </a:cubicBezTo>
                    <a:cubicBezTo>
                      <a:pt x="34209" y="1201"/>
                      <a:pt x="28721" y="0"/>
                      <a:pt x="23238"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1"/>
              <p:cNvSpPr/>
              <p:nvPr/>
            </p:nvSpPr>
            <p:spPr>
              <a:xfrm>
                <a:off x="2072475" y="3245275"/>
                <a:ext cx="1168375" cy="617175"/>
              </a:xfrm>
              <a:custGeom>
                <a:avLst/>
                <a:gdLst/>
                <a:ahLst/>
                <a:cxnLst/>
                <a:rect l="l" t="t" r="r" b="b"/>
                <a:pathLst>
                  <a:path w="46735" h="24687" extrusionOk="0">
                    <a:moveTo>
                      <a:pt x="23238" y="0"/>
                    </a:moveTo>
                    <a:cubicBezTo>
                      <a:pt x="17755" y="0"/>
                      <a:pt x="12276" y="1201"/>
                      <a:pt x="8107" y="3603"/>
                    </a:cubicBezTo>
                    <a:cubicBezTo>
                      <a:pt x="6739" y="4403"/>
                      <a:pt x="5572" y="5271"/>
                      <a:pt x="4671" y="6205"/>
                    </a:cubicBezTo>
                    <a:cubicBezTo>
                      <a:pt x="1" y="10941"/>
                      <a:pt x="1168" y="17012"/>
                      <a:pt x="8107" y="21082"/>
                    </a:cubicBezTo>
                    <a:cubicBezTo>
                      <a:pt x="9074" y="21616"/>
                      <a:pt x="10075" y="22116"/>
                      <a:pt x="11176" y="22516"/>
                    </a:cubicBezTo>
                    <a:cubicBezTo>
                      <a:pt x="11276" y="22583"/>
                      <a:pt x="11376" y="22616"/>
                      <a:pt x="11476" y="22650"/>
                    </a:cubicBezTo>
                    <a:cubicBezTo>
                      <a:pt x="15037" y="24008"/>
                      <a:pt x="19150" y="24686"/>
                      <a:pt x="23263" y="24686"/>
                    </a:cubicBezTo>
                    <a:cubicBezTo>
                      <a:pt x="28743" y="24686"/>
                      <a:pt x="34222" y="23483"/>
                      <a:pt x="38395" y="21082"/>
                    </a:cubicBezTo>
                    <a:cubicBezTo>
                      <a:pt x="46734" y="16245"/>
                      <a:pt x="46734" y="8439"/>
                      <a:pt x="38395" y="3603"/>
                    </a:cubicBezTo>
                    <a:cubicBezTo>
                      <a:pt x="34209" y="1201"/>
                      <a:pt x="28721" y="0"/>
                      <a:pt x="23238"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1"/>
              <p:cNvSpPr/>
              <p:nvPr/>
            </p:nvSpPr>
            <p:spPr>
              <a:xfrm>
                <a:off x="2072500" y="3400375"/>
                <a:ext cx="279375" cy="407825"/>
              </a:xfrm>
              <a:custGeom>
                <a:avLst/>
                <a:gdLst/>
                <a:ahLst/>
                <a:cxnLst/>
                <a:rect l="l" t="t" r="r" b="b"/>
                <a:pathLst>
                  <a:path w="11175" h="16313" extrusionOk="0">
                    <a:moveTo>
                      <a:pt x="4670" y="1"/>
                    </a:moveTo>
                    <a:cubicBezTo>
                      <a:pt x="4669" y="1"/>
                      <a:pt x="4668" y="3"/>
                      <a:pt x="4666" y="4"/>
                    </a:cubicBezTo>
                    <a:lnTo>
                      <a:pt x="4666" y="4"/>
                    </a:lnTo>
                    <a:cubicBezTo>
                      <a:pt x="4668" y="3"/>
                      <a:pt x="4669" y="2"/>
                      <a:pt x="4670" y="1"/>
                    </a:cubicBezTo>
                    <a:close/>
                    <a:moveTo>
                      <a:pt x="4666" y="4"/>
                    </a:moveTo>
                    <a:cubicBezTo>
                      <a:pt x="0" y="4740"/>
                      <a:pt x="1169" y="10876"/>
                      <a:pt x="8106" y="14878"/>
                    </a:cubicBezTo>
                    <a:cubicBezTo>
                      <a:pt x="9073" y="15412"/>
                      <a:pt x="10074" y="15912"/>
                      <a:pt x="11175" y="16312"/>
                    </a:cubicBezTo>
                    <a:cubicBezTo>
                      <a:pt x="9073" y="15478"/>
                      <a:pt x="3135" y="11909"/>
                      <a:pt x="2402" y="7639"/>
                    </a:cubicBezTo>
                    <a:cubicBezTo>
                      <a:pt x="1674" y="3243"/>
                      <a:pt x="4518" y="157"/>
                      <a:pt x="4666" y="4"/>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1"/>
              <p:cNvSpPr/>
              <p:nvPr/>
            </p:nvSpPr>
            <p:spPr>
              <a:xfrm>
                <a:off x="2956450" y="3298625"/>
                <a:ext cx="279400" cy="407825"/>
              </a:xfrm>
              <a:custGeom>
                <a:avLst/>
                <a:gdLst/>
                <a:ahLst/>
                <a:cxnLst/>
                <a:rect l="l" t="t" r="r" b="b"/>
                <a:pathLst>
                  <a:path w="11176" h="16313" extrusionOk="0">
                    <a:moveTo>
                      <a:pt x="0" y="1"/>
                    </a:moveTo>
                    <a:lnTo>
                      <a:pt x="0" y="1"/>
                    </a:lnTo>
                    <a:cubicBezTo>
                      <a:pt x="2069" y="835"/>
                      <a:pt x="8006" y="4437"/>
                      <a:pt x="8740" y="8674"/>
                    </a:cubicBezTo>
                    <a:cubicBezTo>
                      <a:pt x="9507" y="13144"/>
                      <a:pt x="6572" y="16213"/>
                      <a:pt x="6505" y="16313"/>
                    </a:cubicBezTo>
                    <a:lnTo>
                      <a:pt x="6505" y="16313"/>
                    </a:lnTo>
                    <a:cubicBezTo>
                      <a:pt x="11175" y="11576"/>
                      <a:pt x="10008" y="5505"/>
                      <a:pt x="3036" y="1469"/>
                    </a:cubicBezTo>
                    <a:cubicBezTo>
                      <a:pt x="2069" y="902"/>
                      <a:pt x="1068" y="401"/>
                      <a:pt x="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1"/>
              <p:cNvSpPr/>
              <p:nvPr/>
            </p:nvSpPr>
            <p:spPr>
              <a:xfrm>
                <a:off x="2156700" y="3266125"/>
                <a:ext cx="994075" cy="573750"/>
              </a:xfrm>
              <a:custGeom>
                <a:avLst/>
                <a:gdLst/>
                <a:ahLst/>
                <a:cxnLst/>
                <a:rect l="l" t="t" r="r" b="b"/>
                <a:pathLst>
                  <a:path w="39763" h="22950" extrusionOk="0">
                    <a:moveTo>
                      <a:pt x="19882" y="0"/>
                    </a:moveTo>
                    <a:cubicBezTo>
                      <a:pt x="8907" y="0"/>
                      <a:pt x="1" y="5137"/>
                      <a:pt x="1" y="11475"/>
                    </a:cubicBezTo>
                    <a:cubicBezTo>
                      <a:pt x="1" y="17813"/>
                      <a:pt x="8907" y="22950"/>
                      <a:pt x="19882" y="22950"/>
                    </a:cubicBezTo>
                    <a:cubicBezTo>
                      <a:pt x="30856" y="22950"/>
                      <a:pt x="39763" y="17813"/>
                      <a:pt x="39763" y="11475"/>
                    </a:cubicBezTo>
                    <a:cubicBezTo>
                      <a:pt x="39763" y="5137"/>
                      <a:pt x="30856" y="0"/>
                      <a:pt x="19882"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1"/>
              <p:cNvSpPr/>
              <p:nvPr/>
            </p:nvSpPr>
            <p:spPr>
              <a:xfrm>
                <a:off x="2156700" y="3266125"/>
                <a:ext cx="994075" cy="573750"/>
              </a:xfrm>
              <a:custGeom>
                <a:avLst/>
                <a:gdLst/>
                <a:ahLst/>
                <a:cxnLst/>
                <a:rect l="l" t="t" r="r" b="b"/>
                <a:pathLst>
                  <a:path w="39763" h="22950" extrusionOk="0">
                    <a:moveTo>
                      <a:pt x="19882" y="0"/>
                    </a:moveTo>
                    <a:cubicBezTo>
                      <a:pt x="8907" y="0"/>
                      <a:pt x="1" y="5137"/>
                      <a:pt x="1" y="11475"/>
                    </a:cubicBezTo>
                    <a:cubicBezTo>
                      <a:pt x="1" y="17813"/>
                      <a:pt x="8907" y="22950"/>
                      <a:pt x="19882" y="22950"/>
                    </a:cubicBezTo>
                    <a:cubicBezTo>
                      <a:pt x="30856" y="22950"/>
                      <a:pt x="39763" y="17813"/>
                      <a:pt x="39763" y="11475"/>
                    </a:cubicBezTo>
                    <a:cubicBezTo>
                      <a:pt x="39763" y="5137"/>
                      <a:pt x="30856" y="0"/>
                      <a:pt x="19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1"/>
              <p:cNvSpPr/>
              <p:nvPr/>
            </p:nvSpPr>
            <p:spPr>
              <a:xfrm>
                <a:off x="2648725" y="3339500"/>
                <a:ext cx="518725" cy="309400"/>
              </a:xfrm>
              <a:custGeom>
                <a:avLst/>
                <a:gdLst/>
                <a:ahLst/>
                <a:cxnLst/>
                <a:rect l="l" t="t" r="r" b="b"/>
                <a:pathLst>
                  <a:path w="20749" h="12376" extrusionOk="0">
                    <a:moveTo>
                      <a:pt x="13344" y="0"/>
                    </a:moveTo>
                    <a:lnTo>
                      <a:pt x="13344" y="0"/>
                    </a:lnTo>
                    <a:cubicBezTo>
                      <a:pt x="14177" y="1368"/>
                      <a:pt x="13877" y="2836"/>
                      <a:pt x="9174" y="3069"/>
                    </a:cubicBezTo>
                    <a:cubicBezTo>
                      <a:pt x="1" y="3636"/>
                      <a:pt x="11642" y="12376"/>
                      <a:pt x="11642" y="12376"/>
                    </a:cubicBezTo>
                    <a:cubicBezTo>
                      <a:pt x="11642" y="12376"/>
                      <a:pt x="14502" y="10970"/>
                      <a:pt x="16792" y="10970"/>
                    </a:cubicBezTo>
                    <a:cubicBezTo>
                      <a:pt x="17793" y="10970"/>
                      <a:pt x="18684" y="11238"/>
                      <a:pt x="19181" y="12009"/>
                    </a:cubicBezTo>
                    <a:cubicBezTo>
                      <a:pt x="20749" y="9040"/>
                      <a:pt x="20248" y="5805"/>
                      <a:pt x="17647" y="3036"/>
                    </a:cubicBezTo>
                    <a:cubicBezTo>
                      <a:pt x="17146" y="2536"/>
                      <a:pt x="16579" y="2035"/>
                      <a:pt x="15979" y="1568"/>
                    </a:cubicBezTo>
                    <a:cubicBezTo>
                      <a:pt x="15478" y="1201"/>
                      <a:pt x="14911" y="868"/>
                      <a:pt x="14344" y="534"/>
                    </a:cubicBezTo>
                    <a:cubicBezTo>
                      <a:pt x="14011" y="367"/>
                      <a:pt x="13710" y="167"/>
                      <a:pt x="1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1"/>
              <p:cNvSpPr/>
              <p:nvPr/>
            </p:nvSpPr>
            <p:spPr>
              <a:xfrm>
                <a:off x="3005650" y="3435000"/>
                <a:ext cx="150975" cy="144125"/>
              </a:xfrm>
              <a:custGeom>
                <a:avLst/>
                <a:gdLst/>
                <a:ahLst/>
                <a:cxnLst/>
                <a:rect l="l" t="t" r="r" b="b"/>
                <a:pathLst>
                  <a:path w="6039" h="5765" extrusionOk="0">
                    <a:moveTo>
                      <a:pt x="2333" y="1"/>
                    </a:moveTo>
                    <a:cubicBezTo>
                      <a:pt x="2244" y="1"/>
                      <a:pt x="2156" y="6"/>
                      <a:pt x="2069" y="17"/>
                    </a:cubicBezTo>
                    <a:cubicBezTo>
                      <a:pt x="668" y="183"/>
                      <a:pt x="1" y="1584"/>
                      <a:pt x="501" y="3185"/>
                    </a:cubicBezTo>
                    <a:cubicBezTo>
                      <a:pt x="1038" y="4640"/>
                      <a:pt x="2445" y="5764"/>
                      <a:pt x="3754" y="5764"/>
                    </a:cubicBezTo>
                    <a:cubicBezTo>
                      <a:pt x="3827" y="5764"/>
                      <a:pt x="3899" y="5761"/>
                      <a:pt x="3970" y="5754"/>
                    </a:cubicBezTo>
                    <a:cubicBezTo>
                      <a:pt x="5371" y="5587"/>
                      <a:pt x="6038" y="4186"/>
                      <a:pt x="5504" y="2585"/>
                    </a:cubicBezTo>
                    <a:cubicBezTo>
                      <a:pt x="5005" y="1118"/>
                      <a:pt x="3628" y="1"/>
                      <a:pt x="2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1"/>
              <p:cNvSpPr/>
              <p:nvPr/>
            </p:nvSpPr>
            <p:spPr>
              <a:xfrm>
                <a:off x="2129200" y="3349500"/>
                <a:ext cx="662150" cy="491225"/>
              </a:xfrm>
              <a:custGeom>
                <a:avLst/>
                <a:gdLst/>
                <a:ahLst/>
                <a:cxnLst/>
                <a:rect l="l" t="t" r="r" b="b"/>
                <a:pathLst>
                  <a:path w="26486" h="19649" extrusionOk="0">
                    <a:moveTo>
                      <a:pt x="6972" y="1"/>
                    </a:moveTo>
                    <a:cubicBezTo>
                      <a:pt x="6405" y="334"/>
                      <a:pt x="5904" y="668"/>
                      <a:pt x="5404" y="1068"/>
                    </a:cubicBezTo>
                    <a:cubicBezTo>
                      <a:pt x="5070" y="1302"/>
                      <a:pt x="4737" y="1569"/>
                      <a:pt x="4437" y="1802"/>
                    </a:cubicBezTo>
                    <a:cubicBezTo>
                      <a:pt x="0" y="5638"/>
                      <a:pt x="0" y="10675"/>
                      <a:pt x="4437" y="14511"/>
                    </a:cubicBezTo>
                    <a:cubicBezTo>
                      <a:pt x="4737" y="14778"/>
                      <a:pt x="5070" y="15012"/>
                      <a:pt x="5404" y="15278"/>
                    </a:cubicBezTo>
                    <a:cubicBezTo>
                      <a:pt x="5838" y="15612"/>
                      <a:pt x="6338" y="15946"/>
                      <a:pt x="6838" y="16246"/>
                    </a:cubicBezTo>
                    <a:cubicBezTo>
                      <a:pt x="7339" y="16513"/>
                      <a:pt x="7906" y="16813"/>
                      <a:pt x="8440" y="17080"/>
                    </a:cubicBezTo>
                    <a:cubicBezTo>
                      <a:pt x="8840" y="17280"/>
                      <a:pt x="9307" y="17480"/>
                      <a:pt x="9774" y="17647"/>
                    </a:cubicBezTo>
                    <a:lnTo>
                      <a:pt x="11141" y="18147"/>
                    </a:lnTo>
                    <a:cubicBezTo>
                      <a:pt x="12576" y="18614"/>
                      <a:pt x="14077" y="18981"/>
                      <a:pt x="15578" y="19248"/>
                    </a:cubicBezTo>
                    <a:lnTo>
                      <a:pt x="16579" y="19348"/>
                    </a:lnTo>
                    <a:cubicBezTo>
                      <a:pt x="18013" y="19581"/>
                      <a:pt x="19514" y="19648"/>
                      <a:pt x="20982" y="19648"/>
                    </a:cubicBezTo>
                    <a:cubicBezTo>
                      <a:pt x="22816" y="19648"/>
                      <a:pt x="24651" y="19481"/>
                      <a:pt x="26419" y="19181"/>
                    </a:cubicBezTo>
                    <a:cubicBezTo>
                      <a:pt x="26486" y="19181"/>
                      <a:pt x="24117" y="18681"/>
                      <a:pt x="24518" y="16479"/>
                    </a:cubicBezTo>
                    <a:cubicBezTo>
                      <a:pt x="24084" y="13077"/>
                      <a:pt x="9173" y="3637"/>
                      <a:pt x="9173" y="3637"/>
                    </a:cubicBezTo>
                    <a:cubicBezTo>
                      <a:pt x="9173" y="3637"/>
                      <a:pt x="5904" y="2302"/>
                      <a:pt x="697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1"/>
              <p:cNvSpPr/>
              <p:nvPr/>
            </p:nvSpPr>
            <p:spPr>
              <a:xfrm>
                <a:off x="2129200" y="3349500"/>
                <a:ext cx="662150" cy="491225"/>
              </a:xfrm>
              <a:custGeom>
                <a:avLst/>
                <a:gdLst/>
                <a:ahLst/>
                <a:cxnLst/>
                <a:rect l="l" t="t" r="r" b="b"/>
                <a:pathLst>
                  <a:path w="26486" h="19649" extrusionOk="0">
                    <a:moveTo>
                      <a:pt x="6972" y="1"/>
                    </a:moveTo>
                    <a:cubicBezTo>
                      <a:pt x="6405" y="334"/>
                      <a:pt x="5904" y="668"/>
                      <a:pt x="5404" y="1068"/>
                    </a:cubicBezTo>
                    <a:cubicBezTo>
                      <a:pt x="5070" y="1302"/>
                      <a:pt x="4737" y="1569"/>
                      <a:pt x="4437" y="1802"/>
                    </a:cubicBezTo>
                    <a:cubicBezTo>
                      <a:pt x="0" y="5638"/>
                      <a:pt x="0" y="10675"/>
                      <a:pt x="4437" y="14511"/>
                    </a:cubicBezTo>
                    <a:cubicBezTo>
                      <a:pt x="4737" y="14778"/>
                      <a:pt x="5070" y="15012"/>
                      <a:pt x="5404" y="15278"/>
                    </a:cubicBezTo>
                    <a:cubicBezTo>
                      <a:pt x="5838" y="15612"/>
                      <a:pt x="6338" y="15946"/>
                      <a:pt x="6838" y="16246"/>
                    </a:cubicBezTo>
                    <a:cubicBezTo>
                      <a:pt x="7339" y="16513"/>
                      <a:pt x="7906" y="16813"/>
                      <a:pt x="8440" y="17080"/>
                    </a:cubicBezTo>
                    <a:cubicBezTo>
                      <a:pt x="8840" y="17280"/>
                      <a:pt x="9307" y="17480"/>
                      <a:pt x="9774" y="17647"/>
                    </a:cubicBezTo>
                    <a:lnTo>
                      <a:pt x="11141" y="18147"/>
                    </a:lnTo>
                    <a:cubicBezTo>
                      <a:pt x="12576" y="18614"/>
                      <a:pt x="14077" y="18981"/>
                      <a:pt x="15578" y="19248"/>
                    </a:cubicBezTo>
                    <a:lnTo>
                      <a:pt x="16579" y="19348"/>
                    </a:lnTo>
                    <a:cubicBezTo>
                      <a:pt x="18013" y="19581"/>
                      <a:pt x="19514" y="19648"/>
                      <a:pt x="20982" y="19648"/>
                    </a:cubicBezTo>
                    <a:cubicBezTo>
                      <a:pt x="22816" y="19648"/>
                      <a:pt x="24651" y="19481"/>
                      <a:pt x="26419" y="19181"/>
                    </a:cubicBezTo>
                    <a:cubicBezTo>
                      <a:pt x="26486" y="19181"/>
                      <a:pt x="24117" y="18681"/>
                      <a:pt x="24518" y="16479"/>
                    </a:cubicBezTo>
                    <a:cubicBezTo>
                      <a:pt x="24084" y="13077"/>
                      <a:pt x="9173" y="3637"/>
                      <a:pt x="9173" y="3637"/>
                    </a:cubicBezTo>
                    <a:cubicBezTo>
                      <a:pt x="9173" y="3637"/>
                      <a:pt x="5904" y="2302"/>
                      <a:pt x="69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1"/>
              <p:cNvSpPr/>
              <p:nvPr/>
            </p:nvSpPr>
            <p:spPr>
              <a:xfrm>
                <a:off x="2245950" y="3339500"/>
                <a:ext cx="814775" cy="427000"/>
              </a:xfrm>
              <a:custGeom>
                <a:avLst/>
                <a:gdLst/>
                <a:ahLst/>
                <a:cxnLst/>
                <a:rect l="l" t="t" r="r" b="b"/>
                <a:pathLst>
                  <a:path w="32591" h="17080" extrusionOk="0">
                    <a:moveTo>
                      <a:pt x="16300" y="1"/>
                    </a:moveTo>
                    <a:cubicBezTo>
                      <a:pt x="12511" y="1"/>
                      <a:pt x="8720" y="836"/>
                      <a:pt x="5804" y="2502"/>
                    </a:cubicBezTo>
                    <a:cubicBezTo>
                      <a:pt x="267" y="5705"/>
                      <a:pt x="0" y="10842"/>
                      <a:pt x="5137" y="14177"/>
                    </a:cubicBezTo>
                    <a:cubicBezTo>
                      <a:pt x="5337" y="14311"/>
                      <a:pt x="5604" y="14478"/>
                      <a:pt x="5804" y="14578"/>
                    </a:cubicBezTo>
                    <a:cubicBezTo>
                      <a:pt x="8706" y="16245"/>
                      <a:pt x="12501" y="17079"/>
                      <a:pt x="16295" y="17079"/>
                    </a:cubicBezTo>
                    <a:cubicBezTo>
                      <a:pt x="20090" y="17079"/>
                      <a:pt x="23884" y="16245"/>
                      <a:pt x="26786" y="14578"/>
                    </a:cubicBezTo>
                    <a:cubicBezTo>
                      <a:pt x="32590" y="11242"/>
                      <a:pt x="32590" y="5838"/>
                      <a:pt x="26786" y="2502"/>
                    </a:cubicBezTo>
                    <a:cubicBezTo>
                      <a:pt x="26519" y="2369"/>
                      <a:pt x="26286" y="2235"/>
                      <a:pt x="26085" y="2135"/>
                    </a:cubicBezTo>
                    <a:cubicBezTo>
                      <a:pt x="23285" y="711"/>
                      <a:pt x="19794" y="1"/>
                      <a:pt x="16300"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1"/>
              <p:cNvSpPr/>
              <p:nvPr/>
            </p:nvSpPr>
            <p:spPr>
              <a:xfrm>
                <a:off x="2245950" y="3339500"/>
                <a:ext cx="814775" cy="427000"/>
              </a:xfrm>
              <a:custGeom>
                <a:avLst/>
                <a:gdLst/>
                <a:ahLst/>
                <a:cxnLst/>
                <a:rect l="l" t="t" r="r" b="b"/>
                <a:pathLst>
                  <a:path w="32591" h="17080" extrusionOk="0">
                    <a:moveTo>
                      <a:pt x="16300" y="1"/>
                    </a:moveTo>
                    <a:cubicBezTo>
                      <a:pt x="12511" y="1"/>
                      <a:pt x="8720" y="836"/>
                      <a:pt x="5804" y="2502"/>
                    </a:cubicBezTo>
                    <a:cubicBezTo>
                      <a:pt x="267" y="5705"/>
                      <a:pt x="0" y="10842"/>
                      <a:pt x="5137" y="14177"/>
                    </a:cubicBezTo>
                    <a:cubicBezTo>
                      <a:pt x="5337" y="14311"/>
                      <a:pt x="5604" y="14478"/>
                      <a:pt x="5804" y="14578"/>
                    </a:cubicBezTo>
                    <a:cubicBezTo>
                      <a:pt x="8706" y="16245"/>
                      <a:pt x="12501" y="17079"/>
                      <a:pt x="16295" y="17079"/>
                    </a:cubicBezTo>
                    <a:cubicBezTo>
                      <a:pt x="20090" y="17079"/>
                      <a:pt x="23884" y="16245"/>
                      <a:pt x="26786" y="14578"/>
                    </a:cubicBezTo>
                    <a:cubicBezTo>
                      <a:pt x="32590" y="11242"/>
                      <a:pt x="32590" y="5838"/>
                      <a:pt x="26786" y="2502"/>
                    </a:cubicBezTo>
                    <a:cubicBezTo>
                      <a:pt x="26519" y="2369"/>
                      <a:pt x="26286" y="2235"/>
                      <a:pt x="26085" y="2135"/>
                    </a:cubicBezTo>
                    <a:cubicBezTo>
                      <a:pt x="23285" y="711"/>
                      <a:pt x="19794" y="1"/>
                      <a:pt x="16300"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1"/>
              <p:cNvSpPr/>
              <p:nvPr/>
            </p:nvSpPr>
            <p:spPr>
              <a:xfrm>
                <a:off x="2265125" y="3348875"/>
                <a:ext cx="777250" cy="409275"/>
              </a:xfrm>
              <a:custGeom>
                <a:avLst/>
                <a:gdLst/>
                <a:ahLst/>
                <a:cxnLst/>
                <a:rect l="l" t="t" r="r" b="b"/>
                <a:pathLst>
                  <a:path w="31090" h="16371" extrusionOk="0">
                    <a:moveTo>
                      <a:pt x="15532" y="1"/>
                    </a:moveTo>
                    <a:cubicBezTo>
                      <a:pt x="11909" y="1"/>
                      <a:pt x="8290" y="810"/>
                      <a:pt x="5538" y="2427"/>
                    </a:cubicBezTo>
                    <a:cubicBezTo>
                      <a:pt x="0" y="5630"/>
                      <a:pt x="0" y="10800"/>
                      <a:pt x="5538" y="13969"/>
                    </a:cubicBezTo>
                    <a:cubicBezTo>
                      <a:pt x="8306" y="15570"/>
                      <a:pt x="11934" y="16371"/>
                      <a:pt x="15557" y="16371"/>
                    </a:cubicBezTo>
                    <a:cubicBezTo>
                      <a:pt x="19181" y="16371"/>
                      <a:pt x="22800" y="15570"/>
                      <a:pt x="25552" y="13969"/>
                    </a:cubicBezTo>
                    <a:cubicBezTo>
                      <a:pt x="31089" y="10767"/>
                      <a:pt x="31089" y="5563"/>
                      <a:pt x="25552" y="2427"/>
                    </a:cubicBezTo>
                    <a:cubicBezTo>
                      <a:pt x="22783" y="810"/>
                      <a:pt x="19156" y="1"/>
                      <a:pt x="1553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1"/>
              <p:cNvSpPr/>
              <p:nvPr/>
            </p:nvSpPr>
            <p:spPr>
              <a:xfrm>
                <a:off x="2265125" y="3348875"/>
                <a:ext cx="777250" cy="409275"/>
              </a:xfrm>
              <a:custGeom>
                <a:avLst/>
                <a:gdLst/>
                <a:ahLst/>
                <a:cxnLst/>
                <a:rect l="l" t="t" r="r" b="b"/>
                <a:pathLst>
                  <a:path w="31090" h="16371" extrusionOk="0">
                    <a:moveTo>
                      <a:pt x="15532" y="1"/>
                    </a:moveTo>
                    <a:cubicBezTo>
                      <a:pt x="11909" y="1"/>
                      <a:pt x="8290" y="810"/>
                      <a:pt x="5538" y="2427"/>
                    </a:cubicBezTo>
                    <a:cubicBezTo>
                      <a:pt x="0" y="5630"/>
                      <a:pt x="0" y="10800"/>
                      <a:pt x="5538" y="13969"/>
                    </a:cubicBezTo>
                    <a:cubicBezTo>
                      <a:pt x="8306" y="15570"/>
                      <a:pt x="11934" y="16371"/>
                      <a:pt x="15557" y="16371"/>
                    </a:cubicBezTo>
                    <a:cubicBezTo>
                      <a:pt x="19181" y="16371"/>
                      <a:pt x="22800" y="15570"/>
                      <a:pt x="25552" y="13969"/>
                    </a:cubicBezTo>
                    <a:cubicBezTo>
                      <a:pt x="31089" y="10767"/>
                      <a:pt x="31089" y="5563"/>
                      <a:pt x="25552" y="2427"/>
                    </a:cubicBezTo>
                    <a:cubicBezTo>
                      <a:pt x="22783" y="810"/>
                      <a:pt x="19156" y="1"/>
                      <a:pt x="15532"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1"/>
              <p:cNvSpPr/>
              <p:nvPr/>
            </p:nvSpPr>
            <p:spPr>
              <a:xfrm>
                <a:off x="2303475" y="3405375"/>
                <a:ext cx="700525" cy="351950"/>
              </a:xfrm>
              <a:custGeom>
                <a:avLst/>
                <a:gdLst/>
                <a:ahLst/>
                <a:cxnLst/>
                <a:rect l="l" t="t" r="r" b="b"/>
                <a:pathLst>
                  <a:path w="28021" h="14078" extrusionOk="0">
                    <a:moveTo>
                      <a:pt x="14023" y="1"/>
                    </a:moveTo>
                    <a:cubicBezTo>
                      <a:pt x="10400" y="1"/>
                      <a:pt x="6772" y="801"/>
                      <a:pt x="4004" y="2402"/>
                    </a:cubicBezTo>
                    <a:cubicBezTo>
                      <a:pt x="1702" y="3737"/>
                      <a:pt x="368" y="5371"/>
                      <a:pt x="1" y="7039"/>
                    </a:cubicBezTo>
                    <a:cubicBezTo>
                      <a:pt x="434" y="8707"/>
                      <a:pt x="1769" y="10375"/>
                      <a:pt x="4004" y="11676"/>
                    </a:cubicBezTo>
                    <a:cubicBezTo>
                      <a:pt x="6756" y="13277"/>
                      <a:pt x="10375" y="14077"/>
                      <a:pt x="13998" y="14077"/>
                    </a:cubicBezTo>
                    <a:cubicBezTo>
                      <a:pt x="17622" y="14077"/>
                      <a:pt x="21249" y="13277"/>
                      <a:pt x="24018" y="11676"/>
                    </a:cubicBezTo>
                    <a:cubicBezTo>
                      <a:pt x="26286" y="10375"/>
                      <a:pt x="27621" y="8740"/>
                      <a:pt x="28021" y="7039"/>
                    </a:cubicBezTo>
                    <a:cubicBezTo>
                      <a:pt x="27621" y="5371"/>
                      <a:pt x="26286" y="3703"/>
                      <a:pt x="24018" y="2402"/>
                    </a:cubicBezTo>
                    <a:cubicBezTo>
                      <a:pt x="21266" y="801"/>
                      <a:pt x="17647" y="1"/>
                      <a:pt x="14023"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1"/>
              <p:cNvSpPr/>
              <p:nvPr/>
            </p:nvSpPr>
            <p:spPr>
              <a:xfrm>
                <a:off x="2303475" y="3405375"/>
                <a:ext cx="700525" cy="351950"/>
              </a:xfrm>
              <a:custGeom>
                <a:avLst/>
                <a:gdLst/>
                <a:ahLst/>
                <a:cxnLst/>
                <a:rect l="l" t="t" r="r" b="b"/>
                <a:pathLst>
                  <a:path w="28021" h="14078" extrusionOk="0">
                    <a:moveTo>
                      <a:pt x="14023" y="1"/>
                    </a:moveTo>
                    <a:cubicBezTo>
                      <a:pt x="10400" y="1"/>
                      <a:pt x="6772" y="801"/>
                      <a:pt x="4004" y="2402"/>
                    </a:cubicBezTo>
                    <a:cubicBezTo>
                      <a:pt x="1702" y="3737"/>
                      <a:pt x="368" y="5371"/>
                      <a:pt x="1" y="7039"/>
                    </a:cubicBezTo>
                    <a:cubicBezTo>
                      <a:pt x="434" y="8707"/>
                      <a:pt x="1769" y="10375"/>
                      <a:pt x="4004" y="11676"/>
                    </a:cubicBezTo>
                    <a:cubicBezTo>
                      <a:pt x="6756" y="13277"/>
                      <a:pt x="10375" y="14077"/>
                      <a:pt x="13998" y="14077"/>
                    </a:cubicBezTo>
                    <a:cubicBezTo>
                      <a:pt x="17622" y="14077"/>
                      <a:pt x="21249" y="13277"/>
                      <a:pt x="24018" y="11676"/>
                    </a:cubicBezTo>
                    <a:cubicBezTo>
                      <a:pt x="26286" y="10375"/>
                      <a:pt x="27621" y="8740"/>
                      <a:pt x="28021" y="7039"/>
                    </a:cubicBezTo>
                    <a:cubicBezTo>
                      <a:pt x="27621" y="5371"/>
                      <a:pt x="26286" y="3703"/>
                      <a:pt x="24018" y="2402"/>
                    </a:cubicBezTo>
                    <a:cubicBezTo>
                      <a:pt x="21266" y="801"/>
                      <a:pt x="17647" y="1"/>
                      <a:pt x="14023"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1"/>
              <p:cNvSpPr/>
              <p:nvPr/>
            </p:nvSpPr>
            <p:spPr>
              <a:xfrm>
                <a:off x="2423575" y="3421225"/>
                <a:ext cx="462850" cy="305250"/>
              </a:xfrm>
              <a:custGeom>
                <a:avLst/>
                <a:gdLst/>
                <a:ahLst/>
                <a:cxnLst/>
                <a:rect l="l" t="t" r="r" b="b"/>
                <a:pathLst>
                  <a:path w="18514" h="12210" extrusionOk="0">
                    <a:moveTo>
                      <a:pt x="12582" y="7130"/>
                    </a:moveTo>
                    <a:cubicBezTo>
                      <a:pt x="13028" y="7130"/>
                      <a:pt x="13449" y="7220"/>
                      <a:pt x="13843" y="7439"/>
                    </a:cubicBezTo>
                    <a:cubicBezTo>
                      <a:pt x="13743" y="7472"/>
                      <a:pt x="13677" y="7573"/>
                      <a:pt x="13543" y="7606"/>
                    </a:cubicBezTo>
                    <a:lnTo>
                      <a:pt x="13043" y="7873"/>
                    </a:lnTo>
                    <a:cubicBezTo>
                      <a:pt x="12428" y="8125"/>
                      <a:pt x="11806" y="8228"/>
                      <a:pt x="11225" y="8228"/>
                    </a:cubicBezTo>
                    <a:cubicBezTo>
                      <a:pt x="10578" y="8228"/>
                      <a:pt x="9982" y="8100"/>
                      <a:pt x="9507" y="7906"/>
                    </a:cubicBezTo>
                    <a:cubicBezTo>
                      <a:pt x="10649" y="7503"/>
                      <a:pt x="11670" y="7130"/>
                      <a:pt x="12582" y="7130"/>
                    </a:cubicBezTo>
                    <a:close/>
                    <a:moveTo>
                      <a:pt x="2168" y="0"/>
                    </a:moveTo>
                    <a:lnTo>
                      <a:pt x="0" y="1268"/>
                    </a:lnTo>
                    <a:lnTo>
                      <a:pt x="0" y="2936"/>
                    </a:lnTo>
                    <a:lnTo>
                      <a:pt x="734" y="3336"/>
                    </a:lnTo>
                    <a:cubicBezTo>
                      <a:pt x="534" y="3703"/>
                      <a:pt x="401" y="4037"/>
                      <a:pt x="401" y="4337"/>
                    </a:cubicBezTo>
                    <a:lnTo>
                      <a:pt x="401" y="6005"/>
                    </a:lnTo>
                    <a:cubicBezTo>
                      <a:pt x="401" y="6739"/>
                      <a:pt x="901" y="7406"/>
                      <a:pt x="1968" y="7973"/>
                    </a:cubicBezTo>
                    <a:cubicBezTo>
                      <a:pt x="2969" y="8573"/>
                      <a:pt x="3970" y="8807"/>
                      <a:pt x="4970" y="8840"/>
                    </a:cubicBezTo>
                    <a:lnTo>
                      <a:pt x="5538" y="8840"/>
                    </a:lnTo>
                    <a:cubicBezTo>
                      <a:pt x="6672" y="8807"/>
                      <a:pt x="7739" y="8473"/>
                      <a:pt x="8740" y="8140"/>
                    </a:cubicBezTo>
                    <a:cubicBezTo>
                      <a:pt x="8973" y="8073"/>
                      <a:pt x="9173" y="8006"/>
                      <a:pt x="9374" y="7939"/>
                    </a:cubicBezTo>
                    <a:lnTo>
                      <a:pt x="9374" y="7939"/>
                    </a:lnTo>
                    <a:lnTo>
                      <a:pt x="7539" y="9774"/>
                    </a:lnTo>
                    <a:lnTo>
                      <a:pt x="7539" y="11442"/>
                    </a:lnTo>
                    <a:cubicBezTo>
                      <a:pt x="8578" y="11855"/>
                      <a:pt x="9601" y="12023"/>
                      <a:pt x="10576" y="12023"/>
                    </a:cubicBezTo>
                    <a:cubicBezTo>
                      <a:pt x="12043" y="12023"/>
                      <a:pt x="13402" y="11643"/>
                      <a:pt x="14544" y="11142"/>
                    </a:cubicBezTo>
                    <a:lnTo>
                      <a:pt x="16345" y="12209"/>
                    </a:lnTo>
                    <a:lnTo>
                      <a:pt x="18513" y="10942"/>
                    </a:lnTo>
                    <a:lnTo>
                      <a:pt x="18513" y="9274"/>
                    </a:lnTo>
                    <a:lnTo>
                      <a:pt x="17746" y="8840"/>
                    </a:lnTo>
                    <a:cubicBezTo>
                      <a:pt x="18013" y="8473"/>
                      <a:pt x="18147" y="8106"/>
                      <a:pt x="18147" y="7739"/>
                    </a:cubicBezTo>
                    <a:lnTo>
                      <a:pt x="18147" y="6005"/>
                    </a:lnTo>
                    <a:cubicBezTo>
                      <a:pt x="18147" y="5304"/>
                      <a:pt x="17646" y="4637"/>
                      <a:pt x="16645" y="4070"/>
                    </a:cubicBezTo>
                    <a:cubicBezTo>
                      <a:pt x="16645" y="4070"/>
                      <a:pt x="16579" y="4070"/>
                      <a:pt x="16579" y="4003"/>
                    </a:cubicBezTo>
                    <a:cubicBezTo>
                      <a:pt x="15507" y="3402"/>
                      <a:pt x="14415" y="3182"/>
                      <a:pt x="13354" y="3182"/>
                    </a:cubicBezTo>
                    <a:cubicBezTo>
                      <a:pt x="12533" y="3182"/>
                      <a:pt x="11732" y="3314"/>
                      <a:pt x="10975" y="3503"/>
                    </a:cubicBezTo>
                    <a:cubicBezTo>
                      <a:pt x="10208" y="3736"/>
                      <a:pt x="9507" y="3937"/>
                      <a:pt x="8873" y="4170"/>
                    </a:cubicBezTo>
                    <a:cubicBezTo>
                      <a:pt x="8006" y="4470"/>
                      <a:pt x="7239" y="4737"/>
                      <a:pt x="6638" y="4904"/>
                    </a:cubicBezTo>
                    <a:cubicBezTo>
                      <a:pt x="6345" y="4953"/>
                      <a:pt x="6070" y="4984"/>
                      <a:pt x="5813" y="4984"/>
                    </a:cubicBezTo>
                    <a:cubicBezTo>
                      <a:pt x="5719" y="4984"/>
                      <a:pt x="5627" y="4980"/>
                      <a:pt x="5538" y="4971"/>
                    </a:cubicBezTo>
                    <a:cubicBezTo>
                      <a:pt x="5204" y="4971"/>
                      <a:pt x="4970" y="4904"/>
                      <a:pt x="4670" y="4737"/>
                    </a:cubicBezTo>
                    <a:cubicBezTo>
                      <a:pt x="4704" y="4737"/>
                      <a:pt x="4704" y="4670"/>
                      <a:pt x="4737" y="4670"/>
                    </a:cubicBezTo>
                    <a:cubicBezTo>
                      <a:pt x="4837" y="4637"/>
                      <a:pt x="4870" y="4604"/>
                      <a:pt x="4970" y="4570"/>
                    </a:cubicBezTo>
                    <a:cubicBezTo>
                      <a:pt x="5171" y="4437"/>
                      <a:pt x="5337" y="4337"/>
                      <a:pt x="5538" y="4270"/>
                    </a:cubicBezTo>
                    <a:cubicBezTo>
                      <a:pt x="6121" y="4023"/>
                      <a:pt x="6695" y="3906"/>
                      <a:pt x="7255" y="3906"/>
                    </a:cubicBezTo>
                    <a:cubicBezTo>
                      <a:pt x="7751" y="3906"/>
                      <a:pt x="8236" y="3998"/>
                      <a:pt x="8706" y="4170"/>
                    </a:cubicBezTo>
                    <a:lnTo>
                      <a:pt x="10541" y="2335"/>
                    </a:lnTo>
                    <a:lnTo>
                      <a:pt x="10541" y="668"/>
                    </a:lnTo>
                    <a:cubicBezTo>
                      <a:pt x="9625" y="369"/>
                      <a:pt x="8699" y="216"/>
                      <a:pt x="7769" y="216"/>
                    </a:cubicBezTo>
                    <a:cubicBezTo>
                      <a:pt x="7038" y="216"/>
                      <a:pt x="6304" y="310"/>
                      <a:pt x="5571" y="501"/>
                    </a:cubicBezTo>
                    <a:cubicBezTo>
                      <a:pt x="5037" y="634"/>
                      <a:pt x="4537" y="834"/>
                      <a:pt x="4003" y="1068"/>
                    </a:cubicBezTo>
                    <a:lnTo>
                      <a:pt x="2168"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1"/>
              <p:cNvSpPr/>
              <p:nvPr/>
            </p:nvSpPr>
            <p:spPr>
              <a:xfrm>
                <a:off x="2419400" y="3422900"/>
                <a:ext cx="471200" cy="263550"/>
              </a:xfrm>
              <a:custGeom>
                <a:avLst/>
                <a:gdLst/>
                <a:ahLst/>
                <a:cxnLst/>
                <a:rect l="l" t="t" r="r" b="b"/>
                <a:pathLst>
                  <a:path w="18848" h="10542" extrusionOk="0">
                    <a:moveTo>
                      <a:pt x="2235" y="0"/>
                    </a:moveTo>
                    <a:lnTo>
                      <a:pt x="67" y="1234"/>
                    </a:lnTo>
                    <a:lnTo>
                      <a:pt x="1868" y="2302"/>
                    </a:lnTo>
                    <a:cubicBezTo>
                      <a:pt x="34" y="3669"/>
                      <a:pt x="0" y="5137"/>
                      <a:pt x="2069" y="6305"/>
                    </a:cubicBezTo>
                    <a:cubicBezTo>
                      <a:pt x="3069" y="6872"/>
                      <a:pt x="4070" y="7139"/>
                      <a:pt x="5071" y="7172"/>
                    </a:cubicBezTo>
                    <a:lnTo>
                      <a:pt x="5671" y="7172"/>
                    </a:lnTo>
                    <a:cubicBezTo>
                      <a:pt x="6772" y="7139"/>
                      <a:pt x="7873" y="6805"/>
                      <a:pt x="8873" y="6471"/>
                    </a:cubicBezTo>
                    <a:cubicBezTo>
                      <a:pt x="10333" y="5954"/>
                      <a:pt x="11593" y="5419"/>
                      <a:pt x="12713" y="5419"/>
                    </a:cubicBezTo>
                    <a:cubicBezTo>
                      <a:pt x="13180" y="5419"/>
                      <a:pt x="13622" y="5512"/>
                      <a:pt x="14044" y="5738"/>
                    </a:cubicBezTo>
                    <a:cubicBezTo>
                      <a:pt x="15011" y="6305"/>
                      <a:pt x="14711" y="6972"/>
                      <a:pt x="13710" y="7572"/>
                    </a:cubicBezTo>
                    <a:lnTo>
                      <a:pt x="13210" y="7839"/>
                    </a:lnTo>
                    <a:cubicBezTo>
                      <a:pt x="12589" y="8103"/>
                      <a:pt x="11969" y="8208"/>
                      <a:pt x="11385" y="8208"/>
                    </a:cubicBezTo>
                    <a:cubicBezTo>
                      <a:pt x="10714" y="8208"/>
                      <a:pt x="10092" y="8069"/>
                      <a:pt x="9574" y="7872"/>
                    </a:cubicBezTo>
                    <a:lnTo>
                      <a:pt x="7673" y="9807"/>
                    </a:lnTo>
                    <a:cubicBezTo>
                      <a:pt x="8698" y="10220"/>
                      <a:pt x="9714" y="10388"/>
                      <a:pt x="10686" y="10388"/>
                    </a:cubicBezTo>
                    <a:cubicBezTo>
                      <a:pt x="12149" y="10388"/>
                      <a:pt x="13516" y="10008"/>
                      <a:pt x="14678" y="9507"/>
                    </a:cubicBezTo>
                    <a:lnTo>
                      <a:pt x="16479" y="10541"/>
                    </a:lnTo>
                    <a:lnTo>
                      <a:pt x="18647" y="9307"/>
                    </a:lnTo>
                    <a:lnTo>
                      <a:pt x="16846" y="8239"/>
                    </a:lnTo>
                    <a:cubicBezTo>
                      <a:pt x="18647" y="6872"/>
                      <a:pt x="18847" y="5337"/>
                      <a:pt x="16746" y="4136"/>
                    </a:cubicBezTo>
                    <a:cubicBezTo>
                      <a:pt x="16746" y="4136"/>
                      <a:pt x="16712" y="4136"/>
                      <a:pt x="16712" y="4070"/>
                    </a:cubicBezTo>
                    <a:cubicBezTo>
                      <a:pt x="15649" y="3405"/>
                      <a:pt x="14554" y="3162"/>
                      <a:pt x="13487" y="3162"/>
                    </a:cubicBezTo>
                    <a:cubicBezTo>
                      <a:pt x="12680" y="3162"/>
                      <a:pt x="11889" y="3302"/>
                      <a:pt x="11142" y="3503"/>
                    </a:cubicBezTo>
                    <a:cubicBezTo>
                      <a:pt x="10375" y="3703"/>
                      <a:pt x="9674" y="3903"/>
                      <a:pt x="9007" y="4170"/>
                    </a:cubicBezTo>
                    <a:cubicBezTo>
                      <a:pt x="8140" y="4470"/>
                      <a:pt x="7372" y="4704"/>
                      <a:pt x="6739" y="4870"/>
                    </a:cubicBezTo>
                    <a:cubicBezTo>
                      <a:pt x="6479" y="4918"/>
                      <a:pt x="6220" y="4965"/>
                      <a:pt x="5972" y="4965"/>
                    </a:cubicBezTo>
                    <a:cubicBezTo>
                      <a:pt x="5869" y="4965"/>
                      <a:pt x="5769" y="4957"/>
                      <a:pt x="5671" y="4937"/>
                    </a:cubicBezTo>
                    <a:cubicBezTo>
                      <a:pt x="5304" y="4904"/>
                      <a:pt x="4971" y="4837"/>
                      <a:pt x="4637" y="4670"/>
                    </a:cubicBezTo>
                    <a:cubicBezTo>
                      <a:pt x="3903" y="4237"/>
                      <a:pt x="3837" y="3669"/>
                      <a:pt x="4837" y="3002"/>
                    </a:cubicBezTo>
                    <a:cubicBezTo>
                      <a:pt x="4904" y="2936"/>
                      <a:pt x="4971" y="2902"/>
                      <a:pt x="5037" y="2869"/>
                    </a:cubicBezTo>
                    <a:cubicBezTo>
                      <a:pt x="5238" y="2735"/>
                      <a:pt x="5404" y="2669"/>
                      <a:pt x="5638" y="2569"/>
                    </a:cubicBezTo>
                    <a:cubicBezTo>
                      <a:pt x="6192" y="2326"/>
                      <a:pt x="6755" y="2210"/>
                      <a:pt x="7309" y="2210"/>
                    </a:cubicBezTo>
                    <a:cubicBezTo>
                      <a:pt x="7821" y="2210"/>
                      <a:pt x="8326" y="2310"/>
                      <a:pt x="8807" y="2502"/>
                    </a:cubicBezTo>
                    <a:lnTo>
                      <a:pt x="10641" y="667"/>
                    </a:lnTo>
                    <a:cubicBezTo>
                      <a:pt x="9716" y="365"/>
                      <a:pt x="8780" y="202"/>
                      <a:pt x="7840" y="202"/>
                    </a:cubicBezTo>
                    <a:cubicBezTo>
                      <a:pt x="7119" y="202"/>
                      <a:pt x="6395" y="298"/>
                      <a:pt x="5671" y="501"/>
                    </a:cubicBezTo>
                    <a:cubicBezTo>
                      <a:pt x="5104" y="634"/>
                      <a:pt x="4637" y="834"/>
                      <a:pt x="4070" y="1034"/>
                    </a:cubicBezTo>
                    <a:lnTo>
                      <a:pt x="2235"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1"/>
              <p:cNvSpPr/>
              <p:nvPr/>
            </p:nvSpPr>
            <p:spPr>
              <a:xfrm>
                <a:off x="2419400" y="3422900"/>
                <a:ext cx="471200" cy="263550"/>
              </a:xfrm>
              <a:custGeom>
                <a:avLst/>
                <a:gdLst/>
                <a:ahLst/>
                <a:cxnLst/>
                <a:rect l="l" t="t" r="r" b="b"/>
                <a:pathLst>
                  <a:path w="18848" h="10542" extrusionOk="0">
                    <a:moveTo>
                      <a:pt x="2235" y="0"/>
                    </a:moveTo>
                    <a:lnTo>
                      <a:pt x="67" y="1234"/>
                    </a:lnTo>
                    <a:lnTo>
                      <a:pt x="1868" y="2302"/>
                    </a:lnTo>
                    <a:cubicBezTo>
                      <a:pt x="34" y="3669"/>
                      <a:pt x="0" y="5137"/>
                      <a:pt x="2069" y="6305"/>
                    </a:cubicBezTo>
                    <a:cubicBezTo>
                      <a:pt x="3069" y="6872"/>
                      <a:pt x="4070" y="7139"/>
                      <a:pt x="5071" y="7172"/>
                    </a:cubicBezTo>
                    <a:lnTo>
                      <a:pt x="5671" y="7172"/>
                    </a:lnTo>
                    <a:cubicBezTo>
                      <a:pt x="6772" y="7139"/>
                      <a:pt x="7873" y="6805"/>
                      <a:pt x="8873" y="6471"/>
                    </a:cubicBezTo>
                    <a:cubicBezTo>
                      <a:pt x="10333" y="5954"/>
                      <a:pt x="11593" y="5419"/>
                      <a:pt x="12713" y="5419"/>
                    </a:cubicBezTo>
                    <a:cubicBezTo>
                      <a:pt x="13180" y="5419"/>
                      <a:pt x="13622" y="5512"/>
                      <a:pt x="14044" y="5738"/>
                    </a:cubicBezTo>
                    <a:cubicBezTo>
                      <a:pt x="15011" y="6305"/>
                      <a:pt x="14711" y="6972"/>
                      <a:pt x="13710" y="7572"/>
                    </a:cubicBezTo>
                    <a:lnTo>
                      <a:pt x="13210" y="7839"/>
                    </a:lnTo>
                    <a:cubicBezTo>
                      <a:pt x="12589" y="8103"/>
                      <a:pt x="11969" y="8208"/>
                      <a:pt x="11385" y="8208"/>
                    </a:cubicBezTo>
                    <a:cubicBezTo>
                      <a:pt x="10714" y="8208"/>
                      <a:pt x="10092" y="8069"/>
                      <a:pt x="9574" y="7872"/>
                    </a:cubicBezTo>
                    <a:lnTo>
                      <a:pt x="7673" y="9807"/>
                    </a:lnTo>
                    <a:cubicBezTo>
                      <a:pt x="8698" y="10220"/>
                      <a:pt x="9714" y="10388"/>
                      <a:pt x="10686" y="10388"/>
                    </a:cubicBezTo>
                    <a:cubicBezTo>
                      <a:pt x="12149" y="10388"/>
                      <a:pt x="13516" y="10008"/>
                      <a:pt x="14678" y="9507"/>
                    </a:cubicBezTo>
                    <a:lnTo>
                      <a:pt x="16479" y="10541"/>
                    </a:lnTo>
                    <a:lnTo>
                      <a:pt x="18647" y="9307"/>
                    </a:lnTo>
                    <a:lnTo>
                      <a:pt x="16846" y="8239"/>
                    </a:lnTo>
                    <a:cubicBezTo>
                      <a:pt x="18647" y="6872"/>
                      <a:pt x="18847" y="5337"/>
                      <a:pt x="16746" y="4136"/>
                    </a:cubicBezTo>
                    <a:cubicBezTo>
                      <a:pt x="16746" y="4136"/>
                      <a:pt x="16712" y="4136"/>
                      <a:pt x="16712" y="4070"/>
                    </a:cubicBezTo>
                    <a:cubicBezTo>
                      <a:pt x="15649" y="3405"/>
                      <a:pt x="14554" y="3162"/>
                      <a:pt x="13487" y="3162"/>
                    </a:cubicBezTo>
                    <a:cubicBezTo>
                      <a:pt x="12680" y="3162"/>
                      <a:pt x="11889" y="3302"/>
                      <a:pt x="11142" y="3503"/>
                    </a:cubicBezTo>
                    <a:cubicBezTo>
                      <a:pt x="10375" y="3703"/>
                      <a:pt x="9674" y="3903"/>
                      <a:pt x="9007" y="4170"/>
                    </a:cubicBezTo>
                    <a:cubicBezTo>
                      <a:pt x="8140" y="4470"/>
                      <a:pt x="7372" y="4704"/>
                      <a:pt x="6739" y="4870"/>
                    </a:cubicBezTo>
                    <a:cubicBezTo>
                      <a:pt x="6479" y="4918"/>
                      <a:pt x="6220" y="4965"/>
                      <a:pt x="5972" y="4965"/>
                    </a:cubicBezTo>
                    <a:cubicBezTo>
                      <a:pt x="5869" y="4965"/>
                      <a:pt x="5769" y="4957"/>
                      <a:pt x="5671" y="4937"/>
                    </a:cubicBezTo>
                    <a:cubicBezTo>
                      <a:pt x="5304" y="4904"/>
                      <a:pt x="4971" y="4837"/>
                      <a:pt x="4637" y="4670"/>
                    </a:cubicBezTo>
                    <a:cubicBezTo>
                      <a:pt x="3903" y="4237"/>
                      <a:pt x="3837" y="3669"/>
                      <a:pt x="4837" y="3002"/>
                    </a:cubicBezTo>
                    <a:cubicBezTo>
                      <a:pt x="4904" y="2936"/>
                      <a:pt x="4971" y="2902"/>
                      <a:pt x="5037" y="2869"/>
                    </a:cubicBezTo>
                    <a:cubicBezTo>
                      <a:pt x="5238" y="2735"/>
                      <a:pt x="5404" y="2669"/>
                      <a:pt x="5638" y="2569"/>
                    </a:cubicBezTo>
                    <a:cubicBezTo>
                      <a:pt x="6192" y="2326"/>
                      <a:pt x="6755" y="2210"/>
                      <a:pt x="7309" y="2210"/>
                    </a:cubicBezTo>
                    <a:cubicBezTo>
                      <a:pt x="7821" y="2210"/>
                      <a:pt x="8326" y="2310"/>
                      <a:pt x="8807" y="2502"/>
                    </a:cubicBezTo>
                    <a:lnTo>
                      <a:pt x="10641" y="667"/>
                    </a:lnTo>
                    <a:cubicBezTo>
                      <a:pt x="9716" y="365"/>
                      <a:pt x="8780" y="202"/>
                      <a:pt x="7840" y="202"/>
                    </a:cubicBezTo>
                    <a:cubicBezTo>
                      <a:pt x="7119" y="202"/>
                      <a:pt x="6395" y="298"/>
                      <a:pt x="5671" y="501"/>
                    </a:cubicBezTo>
                    <a:cubicBezTo>
                      <a:pt x="5104" y="634"/>
                      <a:pt x="4637" y="834"/>
                      <a:pt x="4070" y="1034"/>
                    </a:cubicBezTo>
                    <a:lnTo>
                      <a:pt x="22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1"/>
              <p:cNvSpPr/>
              <p:nvPr/>
            </p:nvSpPr>
            <p:spPr>
              <a:xfrm>
                <a:off x="2422725" y="3421225"/>
                <a:ext cx="100100" cy="31725"/>
              </a:xfrm>
              <a:custGeom>
                <a:avLst/>
                <a:gdLst/>
                <a:ahLst/>
                <a:cxnLst/>
                <a:rect l="l" t="t" r="r" b="b"/>
                <a:pathLst>
                  <a:path w="4004" h="1269" extrusionOk="0">
                    <a:moveTo>
                      <a:pt x="2169" y="0"/>
                    </a:moveTo>
                    <a:lnTo>
                      <a:pt x="1" y="1268"/>
                    </a:lnTo>
                    <a:lnTo>
                      <a:pt x="2202" y="267"/>
                    </a:lnTo>
                    <a:lnTo>
                      <a:pt x="4004" y="1068"/>
                    </a:lnTo>
                    <a:lnTo>
                      <a:pt x="216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1"/>
              <p:cNvSpPr/>
              <p:nvPr/>
            </p:nvSpPr>
            <p:spPr>
              <a:xfrm>
                <a:off x="2556175" y="3427550"/>
                <a:ext cx="130950" cy="57900"/>
              </a:xfrm>
              <a:custGeom>
                <a:avLst/>
                <a:gdLst/>
                <a:ahLst/>
                <a:cxnLst/>
                <a:rect l="l" t="t" r="r" b="b"/>
                <a:pathLst>
                  <a:path w="5238" h="2316" extrusionOk="0">
                    <a:moveTo>
                      <a:pt x="2325" y="1"/>
                    </a:moveTo>
                    <a:cubicBezTo>
                      <a:pt x="1502" y="1"/>
                      <a:pt x="732" y="125"/>
                      <a:pt x="0" y="348"/>
                    </a:cubicBezTo>
                    <a:cubicBezTo>
                      <a:pt x="557" y="237"/>
                      <a:pt x="1273" y="156"/>
                      <a:pt x="2044" y="156"/>
                    </a:cubicBezTo>
                    <a:cubicBezTo>
                      <a:pt x="2889" y="156"/>
                      <a:pt x="3799" y="253"/>
                      <a:pt x="4637" y="515"/>
                    </a:cubicBezTo>
                    <a:lnTo>
                      <a:pt x="3402" y="2316"/>
                    </a:lnTo>
                    <a:lnTo>
                      <a:pt x="5237" y="481"/>
                    </a:lnTo>
                    <a:cubicBezTo>
                      <a:pt x="4191" y="150"/>
                      <a:pt x="3226" y="1"/>
                      <a:pt x="232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1"/>
              <p:cNvSpPr/>
              <p:nvPr/>
            </p:nvSpPr>
            <p:spPr>
              <a:xfrm>
                <a:off x="2697925" y="3501800"/>
                <a:ext cx="193500" cy="125425"/>
              </a:xfrm>
              <a:custGeom>
                <a:avLst/>
                <a:gdLst/>
                <a:ahLst/>
                <a:cxnLst/>
                <a:rect l="l" t="t" r="r" b="b"/>
                <a:pathLst>
                  <a:path w="7740" h="5017" extrusionOk="0">
                    <a:moveTo>
                      <a:pt x="2397" y="1"/>
                    </a:moveTo>
                    <a:cubicBezTo>
                      <a:pt x="1570" y="1"/>
                      <a:pt x="763" y="142"/>
                      <a:pt x="1" y="347"/>
                    </a:cubicBezTo>
                    <a:cubicBezTo>
                      <a:pt x="485" y="240"/>
                      <a:pt x="1073" y="172"/>
                      <a:pt x="1710" y="172"/>
                    </a:cubicBezTo>
                    <a:cubicBezTo>
                      <a:pt x="2872" y="172"/>
                      <a:pt x="4196" y="401"/>
                      <a:pt x="5338" y="1047"/>
                    </a:cubicBezTo>
                    <a:cubicBezTo>
                      <a:pt x="7039" y="2048"/>
                      <a:pt x="7339" y="3249"/>
                      <a:pt x="5738" y="5017"/>
                    </a:cubicBezTo>
                    <a:cubicBezTo>
                      <a:pt x="7539" y="3649"/>
                      <a:pt x="7740" y="2081"/>
                      <a:pt x="5605" y="847"/>
                    </a:cubicBezTo>
                    <a:cubicBezTo>
                      <a:pt x="4539" y="230"/>
                      <a:pt x="3452" y="1"/>
                      <a:pt x="2397"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1"/>
              <p:cNvSpPr/>
              <p:nvPr/>
            </p:nvSpPr>
            <p:spPr>
              <a:xfrm>
                <a:off x="2832200" y="3627200"/>
                <a:ext cx="54225" cy="57575"/>
              </a:xfrm>
              <a:custGeom>
                <a:avLst/>
                <a:gdLst/>
                <a:ahLst/>
                <a:cxnLst/>
                <a:rect l="l" t="t" r="r" b="b"/>
                <a:pathLst>
                  <a:path w="2169" h="2303" extrusionOk="0">
                    <a:moveTo>
                      <a:pt x="367" y="1"/>
                    </a:moveTo>
                    <a:lnTo>
                      <a:pt x="1735" y="1035"/>
                    </a:lnTo>
                    <a:lnTo>
                      <a:pt x="0" y="2302"/>
                    </a:lnTo>
                    <a:lnTo>
                      <a:pt x="2168" y="1035"/>
                    </a:lnTo>
                    <a:lnTo>
                      <a:pt x="36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1"/>
              <p:cNvSpPr/>
              <p:nvPr/>
            </p:nvSpPr>
            <p:spPr>
              <a:xfrm>
                <a:off x="2612025" y="3617200"/>
                <a:ext cx="137625" cy="48400"/>
              </a:xfrm>
              <a:custGeom>
                <a:avLst/>
                <a:gdLst/>
                <a:ahLst/>
                <a:cxnLst/>
                <a:rect l="l" t="t" r="r" b="b"/>
                <a:pathLst>
                  <a:path w="5505" h="1936" extrusionOk="0">
                    <a:moveTo>
                      <a:pt x="1902" y="0"/>
                    </a:moveTo>
                    <a:lnTo>
                      <a:pt x="1" y="1935"/>
                    </a:lnTo>
                    <a:lnTo>
                      <a:pt x="2036" y="301"/>
                    </a:lnTo>
                    <a:cubicBezTo>
                      <a:pt x="2036" y="301"/>
                      <a:pt x="2572" y="517"/>
                      <a:pt x="3397" y="517"/>
                    </a:cubicBezTo>
                    <a:cubicBezTo>
                      <a:pt x="3983" y="517"/>
                      <a:pt x="4715" y="408"/>
                      <a:pt x="5505" y="34"/>
                    </a:cubicBezTo>
                    <a:lnTo>
                      <a:pt x="5505" y="34"/>
                    </a:lnTo>
                    <a:cubicBezTo>
                      <a:pt x="4918" y="290"/>
                      <a:pt x="4318" y="396"/>
                      <a:pt x="3749" y="396"/>
                    </a:cubicBezTo>
                    <a:cubicBezTo>
                      <a:pt x="3058" y="396"/>
                      <a:pt x="2415" y="238"/>
                      <a:pt x="190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1"/>
              <p:cNvSpPr/>
              <p:nvPr/>
            </p:nvSpPr>
            <p:spPr>
              <a:xfrm>
                <a:off x="2507800" y="3497100"/>
                <a:ext cx="80075" cy="51600"/>
              </a:xfrm>
              <a:custGeom>
                <a:avLst/>
                <a:gdLst/>
                <a:ahLst/>
                <a:cxnLst/>
                <a:rect l="l" t="t" r="r" b="b"/>
                <a:pathLst>
                  <a:path w="3203" h="2064" extrusionOk="0">
                    <a:moveTo>
                      <a:pt x="1335" y="1"/>
                    </a:moveTo>
                    <a:lnTo>
                      <a:pt x="1335" y="1"/>
                    </a:lnTo>
                    <a:cubicBezTo>
                      <a:pt x="434" y="501"/>
                      <a:pt x="0" y="1068"/>
                      <a:pt x="634" y="1602"/>
                    </a:cubicBezTo>
                    <a:cubicBezTo>
                      <a:pt x="980" y="1907"/>
                      <a:pt x="1548" y="2063"/>
                      <a:pt x="2129" y="2063"/>
                    </a:cubicBezTo>
                    <a:cubicBezTo>
                      <a:pt x="2500" y="2063"/>
                      <a:pt x="2877" y="1999"/>
                      <a:pt x="3203" y="1869"/>
                    </a:cubicBezTo>
                    <a:lnTo>
                      <a:pt x="3203" y="1869"/>
                    </a:lnTo>
                    <a:cubicBezTo>
                      <a:pt x="2934" y="1918"/>
                      <a:pt x="2683" y="1949"/>
                      <a:pt x="2437" y="1949"/>
                    </a:cubicBezTo>
                    <a:cubicBezTo>
                      <a:pt x="2347" y="1949"/>
                      <a:pt x="2258" y="1945"/>
                      <a:pt x="2169" y="1936"/>
                    </a:cubicBezTo>
                    <a:cubicBezTo>
                      <a:pt x="1802" y="1936"/>
                      <a:pt x="1468" y="1869"/>
                      <a:pt x="1134" y="1669"/>
                    </a:cubicBezTo>
                    <a:cubicBezTo>
                      <a:pt x="434" y="1235"/>
                      <a:pt x="334" y="668"/>
                      <a:pt x="133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1"/>
              <p:cNvSpPr/>
              <p:nvPr/>
            </p:nvSpPr>
            <p:spPr>
              <a:xfrm>
                <a:off x="2420225" y="3478775"/>
                <a:ext cx="127625" cy="121775"/>
              </a:xfrm>
              <a:custGeom>
                <a:avLst/>
                <a:gdLst/>
                <a:ahLst/>
                <a:cxnLst/>
                <a:rect l="l" t="t" r="r" b="b"/>
                <a:pathLst>
                  <a:path w="5105" h="4871" extrusionOk="0">
                    <a:moveTo>
                      <a:pt x="1869" y="0"/>
                    </a:moveTo>
                    <a:cubicBezTo>
                      <a:pt x="34" y="1434"/>
                      <a:pt x="1" y="2835"/>
                      <a:pt x="2102" y="4003"/>
                    </a:cubicBezTo>
                    <a:cubicBezTo>
                      <a:pt x="3103" y="4603"/>
                      <a:pt x="4137" y="4837"/>
                      <a:pt x="5104" y="4870"/>
                    </a:cubicBezTo>
                    <a:cubicBezTo>
                      <a:pt x="3537" y="4737"/>
                      <a:pt x="1635" y="3903"/>
                      <a:pt x="1002" y="2602"/>
                    </a:cubicBezTo>
                    <a:cubicBezTo>
                      <a:pt x="434" y="1334"/>
                      <a:pt x="1702" y="134"/>
                      <a:pt x="186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1"/>
              <p:cNvSpPr/>
              <p:nvPr/>
            </p:nvSpPr>
            <p:spPr>
              <a:xfrm>
                <a:off x="4509225" y="4024075"/>
                <a:ext cx="1071625" cy="617300"/>
              </a:xfrm>
              <a:custGeom>
                <a:avLst/>
                <a:gdLst/>
                <a:ahLst/>
                <a:cxnLst/>
                <a:rect l="l" t="t" r="r" b="b"/>
                <a:pathLst>
                  <a:path w="42865" h="24692" extrusionOk="0">
                    <a:moveTo>
                      <a:pt x="21958" y="0"/>
                    </a:moveTo>
                    <a:cubicBezTo>
                      <a:pt x="16224" y="0"/>
                      <a:pt x="10450" y="1321"/>
                      <a:pt x="6138" y="3940"/>
                    </a:cubicBezTo>
                    <a:cubicBezTo>
                      <a:pt x="3803" y="5341"/>
                      <a:pt x="2135" y="7009"/>
                      <a:pt x="1135" y="8777"/>
                    </a:cubicBezTo>
                    <a:lnTo>
                      <a:pt x="0" y="8743"/>
                    </a:lnTo>
                    <a:lnTo>
                      <a:pt x="101" y="13146"/>
                    </a:lnTo>
                    <a:cubicBezTo>
                      <a:pt x="301" y="16182"/>
                      <a:pt x="2469" y="19151"/>
                      <a:pt x="6505" y="21386"/>
                    </a:cubicBezTo>
                    <a:cubicBezTo>
                      <a:pt x="10544" y="23596"/>
                      <a:pt x="15734" y="24692"/>
                      <a:pt x="20957" y="24692"/>
                    </a:cubicBezTo>
                    <a:cubicBezTo>
                      <a:pt x="26691" y="24692"/>
                      <a:pt x="32464" y="23371"/>
                      <a:pt x="36793" y="20752"/>
                    </a:cubicBezTo>
                    <a:cubicBezTo>
                      <a:pt x="40730" y="18350"/>
                      <a:pt x="42798" y="15315"/>
                      <a:pt x="42864" y="12279"/>
                    </a:cubicBezTo>
                    <a:lnTo>
                      <a:pt x="42798" y="7876"/>
                    </a:lnTo>
                    <a:lnTo>
                      <a:pt x="41630" y="7943"/>
                    </a:lnTo>
                    <a:cubicBezTo>
                      <a:pt x="40529" y="6208"/>
                      <a:pt x="38828" y="4640"/>
                      <a:pt x="36393" y="3306"/>
                    </a:cubicBezTo>
                    <a:cubicBezTo>
                      <a:pt x="32370" y="1096"/>
                      <a:pt x="27181" y="0"/>
                      <a:pt x="21958"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1"/>
              <p:cNvSpPr/>
              <p:nvPr/>
            </p:nvSpPr>
            <p:spPr>
              <a:xfrm>
                <a:off x="4509225" y="4024075"/>
                <a:ext cx="1071625" cy="617300"/>
              </a:xfrm>
              <a:custGeom>
                <a:avLst/>
                <a:gdLst/>
                <a:ahLst/>
                <a:cxnLst/>
                <a:rect l="l" t="t" r="r" b="b"/>
                <a:pathLst>
                  <a:path w="42865" h="24692" extrusionOk="0">
                    <a:moveTo>
                      <a:pt x="21958" y="0"/>
                    </a:moveTo>
                    <a:cubicBezTo>
                      <a:pt x="16224" y="0"/>
                      <a:pt x="10450" y="1321"/>
                      <a:pt x="6138" y="3940"/>
                    </a:cubicBezTo>
                    <a:cubicBezTo>
                      <a:pt x="3803" y="5341"/>
                      <a:pt x="2135" y="7009"/>
                      <a:pt x="1135" y="8777"/>
                    </a:cubicBezTo>
                    <a:lnTo>
                      <a:pt x="0" y="8743"/>
                    </a:lnTo>
                    <a:lnTo>
                      <a:pt x="101" y="13146"/>
                    </a:lnTo>
                    <a:cubicBezTo>
                      <a:pt x="301" y="16182"/>
                      <a:pt x="2469" y="19151"/>
                      <a:pt x="6505" y="21386"/>
                    </a:cubicBezTo>
                    <a:cubicBezTo>
                      <a:pt x="10544" y="23596"/>
                      <a:pt x="15734" y="24692"/>
                      <a:pt x="20957" y="24692"/>
                    </a:cubicBezTo>
                    <a:cubicBezTo>
                      <a:pt x="26691" y="24692"/>
                      <a:pt x="32464" y="23371"/>
                      <a:pt x="36793" y="20752"/>
                    </a:cubicBezTo>
                    <a:cubicBezTo>
                      <a:pt x="40730" y="18350"/>
                      <a:pt x="42798" y="15315"/>
                      <a:pt x="42864" y="12279"/>
                    </a:cubicBezTo>
                    <a:lnTo>
                      <a:pt x="42798" y="7876"/>
                    </a:lnTo>
                    <a:lnTo>
                      <a:pt x="41630" y="7943"/>
                    </a:lnTo>
                    <a:cubicBezTo>
                      <a:pt x="40529" y="6208"/>
                      <a:pt x="38828" y="4640"/>
                      <a:pt x="36393" y="3306"/>
                    </a:cubicBezTo>
                    <a:cubicBezTo>
                      <a:pt x="32370" y="1096"/>
                      <a:pt x="27181" y="0"/>
                      <a:pt x="21958"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1"/>
              <p:cNvSpPr/>
              <p:nvPr/>
            </p:nvSpPr>
            <p:spPr>
              <a:xfrm>
                <a:off x="5038775" y="4023900"/>
                <a:ext cx="542075" cy="618225"/>
              </a:xfrm>
              <a:custGeom>
                <a:avLst/>
                <a:gdLst/>
                <a:ahLst/>
                <a:cxnLst/>
                <a:rect l="l" t="t" r="r" b="b"/>
                <a:pathLst>
                  <a:path w="21683" h="24729" extrusionOk="0">
                    <a:moveTo>
                      <a:pt x="865" y="0"/>
                    </a:moveTo>
                    <a:cubicBezTo>
                      <a:pt x="577" y="0"/>
                      <a:pt x="289" y="4"/>
                      <a:pt x="0" y="11"/>
                    </a:cubicBezTo>
                    <a:lnTo>
                      <a:pt x="534" y="24728"/>
                    </a:lnTo>
                    <a:cubicBezTo>
                      <a:pt x="6005" y="24628"/>
                      <a:pt x="11475" y="23327"/>
                      <a:pt x="15611" y="20826"/>
                    </a:cubicBezTo>
                    <a:cubicBezTo>
                      <a:pt x="19548" y="18391"/>
                      <a:pt x="21616" y="15355"/>
                      <a:pt x="21682" y="12320"/>
                    </a:cubicBezTo>
                    <a:lnTo>
                      <a:pt x="21616" y="7950"/>
                    </a:lnTo>
                    <a:lnTo>
                      <a:pt x="20448" y="7983"/>
                    </a:lnTo>
                    <a:cubicBezTo>
                      <a:pt x="19347" y="6282"/>
                      <a:pt x="17646" y="4681"/>
                      <a:pt x="15211" y="3346"/>
                    </a:cubicBezTo>
                    <a:cubicBezTo>
                      <a:pt x="11198" y="1135"/>
                      <a:pt x="6047" y="0"/>
                      <a:pt x="865"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1"/>
              <p:cNvSpPr/>
              <p:nvPr/>
            </p:nvSpPr>
            <p:spPr>
              <a:xfrm>
                <a:off x="5331475" y="4068350"/>
                <a:ext cx="248550" cy="516225"/>
              </a:xfrm>
              <a:custGeom>
                <a:avLst/>
                <a:gdLst/>
                <a:ahLst/>
                <a:cxnLst/>
                <a:rect l="l" t="t" r="r" b="b"/>
                <a:pathLst>
                  <a:path w="9942" h="20649" extrusionOk="0">
                    <a:moveTo>
                      <a:pt x="1" y="1"/>
                    </a:moveTo>
                    <a:lnTo>
                      <a:pt x="434" y="20649"/>
                    </a:lnTo>
                    <a:cubicBezTo>
                      <a:pt x="1635" y="20215"/>
                      <a:pt x="2803" y="19615"/>
                      <a:pt x="3837" y="18981"/>
                    </a:cubicBezTo>
                    <a:cubicBezTo>
                      <a:pt x="7806" y="16579"/>
                      <a:pt x="9841" y="13544"/>
                      <a:pt x="9941" y="10508"/>
                    </a:cubicBezTo>
                    <a:lnTo>
                      <a:pt x="9841" y="6105"/>
                    </a:lnTo>
                    <a:lnTo>
                      <a:pt x="8673" y="6172"/>
                    </a:lnTo>
                    <a:cubicBezTo>
                      <a:pt x="7606" y="4437"/>
                      <a:pt x="5905" y="2869"/>
                      <a:pt x="3470" y="1535"/>
                    </a:cubicBezTo>
                    <a:cubicBezTo>
                      <a:pt x="2402" y="935"/>
                      <a:pt x="1235" y="401"/>
                      <a:pt x="1"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1"/>
              <p:cNvSpPr/>
              <p:nvPr/>
            </p:nvSpPr>
            <p:spPr>
              <a:xfrm>
                <a:off x="4508400" y="4080875"/>
                <a:ext cx="249350" cy="517875"/>
              </a:xfrm>
              <a:custGeom>
                <a:avLst/>
                <a:gdLst/>
                <a:ahLst/>
                <a:cxnLst/>
                <a:rect l="l" t="t" r="r" b="b"/>
                <a:pathLst>
                  <a:path w="9974" h="20715" extrusionOk="0">
                    <a:moveTo>
                      <a:pt x="9574" y="0"/>
                    </a:moveTo>
                    <a:cubicBezTo>
                      <a:pt x="8373" y="500"/>
                      <a:pt x="7239" y="1034"/>
                      <a:pt x="6171" y="1668"/>
                    </a:cubicBezTo>
                    <a:cubicBezTo>
                      <a:pt x="3803" y="3069"/>
                      <a:pt x="2135" y="4737"/>
                      <a:pt x="1168" y="6505"/>
                    </a:cubicBezTo>
                    <a:lnTo>
                      <a:pt x="0" y="6538"/>
                    </a:lnTo>
                    <a:lnTo>
                      <a:pt x="67" y="10908"/>
                    </a:lnTo>
                    <a:cubicBezTo>
                      <a:pt x="300" y="13943"/>
                      <a:pt x="2469" y="16912"/>
                      <a:pt x="6505" y="19180"/>
                    </a:cubicBezTo>
                    <a:cubicBezTo>
                      <a:pt x="7572" y="19748"/>
                      <a:pt x="8740" y="20281"/>
                      <a:pt x="9974" y="20715"/>
                    </a:cubicBezTo>
                    <a:lnTo>
                      <a:pt x="9574"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1"/>
              <p:cNvSpPr/>
              <p:nvPr/>
            </p:nvSpPr>
            <p:spPr>
              <a:xfrm>
                <a:off x="4460850" y="3924000"/>
                <a:ext cx="1170875" cy="617575"/>
              </a:xfrm>
              <a:custGeom>
                <a:avLst/>
                <a:gdLst/>
                <a:ahLst/>
                <a:cxnLst/>
                <a:rect l="l" t="t" r="r" b="b"/>
                <a:pathLst>
                  <a:path w="46835" h="24703" extrusionOk="0">
                    <a:moveTo>
                      <a:pt x="23813" y="0"/>
                    </a:moveTo>
                    <a:cubicBezTo>
                      <a:pt x="18083" y="0"/>
                      <a:pt x="12318" y="1321"/>
                      <a:pt x="8006" y="3940"/>
                    </a:cubicBezTo>
                    <a:cubicBezTo>
                      <a:pt x="6639" y="4774"/>
                      <a:pt x="5505" y="5675"/>
                      <a:pt x="4604" y="6642"/>
                    </a:cubicBezTo>
                    <a:cubicBezTo>
                      <a:pt x="1" y="11445"/>
                      <a:pt x="1302" y="17516"/>
                      <a:pt x="8340" y="21386"/>
                    </a:cubicBezTo>
                    <a:cubicBezTo>
                      <a:pt x="9307" y="21886"/>
                      <a:pt x="10308" y="22353"/>
                      <a:pt x="11409" y="22787"/>
                    </a:cubicBezTo>
                    <a:cubicBezTo>
                      <a:pt x="11542" y="22820"/>
                      <a:pt x="11609" y="22854"/>
                      <a:pt x="11742" y="22887"/>
                    </a:cubicBezTo>
                    <a:cubicBezTo>
                      <a:pt x="15111" y="24100"/>
                      <a:pt x="18965" y="24703"/>
                      <a:pt x="22836" y="24703"/>
                    </a:cubicBezTo>
                    <a:cubicBezTo>
                      <a:pt x="28548" y="24703"/>
                      <a:pt x="34301" y="23390"/>
                      <a:pt x="38595" y="20785"/>
                    </a:cubicBezTo>
                    <a:cubicBezTo>
                      <a:pt x="46834" y="15782"/>
                      <a:pt x="46734" y="7976"/>
                      <a:pt x="38261" y="3306"/>
                    </a:cubicBezTo>
                    <a:cubicBezTo>
                      <a:pt x="34223" y="1096"/>
                      <a:pt x="29032" y="0"/>
                      <a:pt x="23813"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1"/>
              <p:cNvSpPr/>
              <p:nvPr/>
            </p:nvSpPr>
            <p:spPr>
              <a:xfrm>
                <a:off x="4460850" y="3924000"/>
                <a:ext cx="1170875" cy="617575"/>
              </a:xfrm>
              <a:custGeom>
                <a:avLst/>
                <a:gdLst/>
                <a:ahLst/>
                <a:cxnLst/>
                <a:rect l="l" t="t" r="r" b="b"/>
                <a:pathLst>
                  <a:path w="46835" h="24703" extrusionOk="0">
                    <a:moveTo>
                      <a:pt x="23813" y="0"/>
                    </a:moveTo>
                    <a:cubicBezTo>
                      <a:pt x="18083" y="0"/>
                      <a:pt x="12318" y="1321"/>
                      <a:pt x="8006" y="3940"/>
                    </a:cubicBezTo>
                    <a:cubicBezTo>
                      <a:pt x="6639" y="4774"/>
                      <a:pt x="5505" y="5675"/>
                      <a:pt x="4604" y="6642"/>
                    </a:cubicBezTo>
                    <a:cubicBezTo>
                      <a:pt x="1" y="11445"/>
                      <a:pt x="1302" y="17516"/>
                      <a:pt x="8340" y="21386"/>
                    </a:cubicBezTo>
                    <a:cubicBezTo>
                      <a:pt x="9307" y="21886"/>
                      <a:pt x="10308" y="22353"/>
                      <a:pt x="11409" y="22787"/>
                    </a:cubicBezTo>
                    <a:cubicBezTo>
                      <a:pt x="11542" y="22820"/>
                      <a:pt x="11609" y="22854"/>
                      <a:pt x="11742" y="22887"/>
                    </a:cubicBezTo>
                    <a:cubicBezTo>
                      <a:pt x="15111" y="24100"/>
                      <a:pt x="18965" y="24703"/>
                      <a:pt x="22836" y="24703"/>
                    </a:cubicBezTo>
                    <a:cubicBezTo>
                      <a:pt x="28548" y="24703"/>
                      <a:pt x="34301" y="23390"/>
                      <a:pt x="38595" y="20785"/>
                    </a:cubicBezTo>
                    <a:cubicBezTo>
                      <a:pt x="46834" y="15782"/>
                      <a:pt x="46734" y="7976"/>
                      <a:pt x="38261" y="3306"/>
                    </a:cubicBezTo>
                    <a:cubicBezTo>
                      <a:pt x="34223" y="1096"/>
                      <a:pt x="29032" y="0"/>
                      <a:pt x="23813"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1"/>
              <p:cNvSpPr/>
              <p:nvPr/>
            </p:nvSpPr>
            <p:spPr>
              <a:xfrm>
                <a:off x="4462475" y="4089200"/>
                <a:ext cx="283600" cy="403650"/>
              </a:xfrm>
              <a:custGeom>
                <a:avLst/>
                <a:gdLst/>
                <a:ahLst/>
                <a:cxnLst/>
                <a:rect l="l" t="t" r="r" b="b"/>
                <a:pathLst>
                  <a:path w="11344" h="16146" extrusionOk="0">
                    <a:moveTo>
                      <a:pt x="4506" y="1"/>
                    </a:moveTo>
                    <a:cubicBezTo>
                      <a:pt x="4493" y="9"/>
                      <a:pt x="4432" y="72"/>
                      <a:pt x="4338" y="183"/>
                    </a:cubicBezTo>
                    <a:lnTo>
                      <a:pt x="4338" y="183"/>
                    </a:lnTo>
                    <a:cubicBezTo>
                      <a:pt x="4393" y="122"/>
                      <a:pt x="4449" y="61"/>
                      <a:pt x="4506" y="1"/>
                    </a:cubicBezTo>
                    <a:close/>
                    <a:moveTo>
                      <a:pt x="4338" y="183"/>
                    </a:moveTo>
                    <a:lnTo>
                      <a:pt x="4338" y="183"/>
                    </a:lnTo>
                    <a:cubicBezTo>
                      <a:pt x="1" y="4989"/>
                      <a:pt x="1292" y="10957"/>
                      <a:pt x="8275" y="14778"/>
                    </a:cubicBezTo>
                    <a:cubicBezTo>
                      <a:pt x="9242" y="15278"/>
                      <a:pt x="10243" y="15745"/>
                      <a:pt x="11344" y="16145"/>
                    </a:cubicBezTo>
                    <a:cubicBezTo>
                      <a:pt x="9242" y="15312"/>
                      <a:pt x="3238" y="11876"/>
                      <a:pt x="2404" y="7639"/>
                    </a:cubicBezTo>
                    <a:cubicBezTo>
                      <a:pt x="1651" y="3814"/>
                      <a:pt x="3717" y="920"/>
                      <a:pt x="4338" y="183"/>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1"/>
              <p:cNvSpPr/>
              <p:nvPr/>
            </p:nvSpPr>
            <p:spPr>
              <a:xfrm>
                <a:off x="5339825" y="3972450"/>
                <a:ext cx="285125" cy="404475"/>
              </a:xfrm>
              <a:custGeom>
                <a:avLst/>
                <a:gdLst/>
                <a:ahLst/>
                <a:cxnLst/>
                <a:rect l="l" t="t" r="r" b="b"/>
                <a:pathLst>
                  <a:path w="11405" h="16179" extrusionOk="0">
                    <a:moveTo>
                      <a:pt x="0" y="1"/>
                    </a:moveTo>
                    <a:lnTo>
                      <a:pt x="0" y="1"/>
                    </a:lnTo>
                    <a:cubicBezTo>
                      <a:pt x="2102" y="835"/>
                      <a:pt x="8106" y="4270"/>
                      <a:pt x="8940" y="8507"/>
                    </a:cubicBezTo>
                    <a:cubicBezTo>
                      <a:pt x="9779" y="12767"/>
                      <a:pt x="7120" y="15872"/>
                      <a:pt x="6857" y="16160"/>
                    </a:cubicBezTo>
                    <a:lnTo>
                      <a:pt x="6857" y="16160"/>
                    </a:lnTo>
                    <a:cubicBezTo>
                      <a:pt x="11405" y="11326"/>
                      <a:pt x="10131" y="5266"/>
                      <a:pt x="3069" y="1368"/>
                    </a:cubicBezTo>
                    <a:cubicBezTo>
                      <a:pt x="2102" y="868"/>
                      <a:pt x="1101" y="401"/>
                      <a:pt x="0" y="1"/>
                    </a:cubicBezTo>
                    <a:close/>
                    <a:moveTo>
                      <a:pt x="6857" y="16160"/>
                    </a:moveTo>
                    <a:cubicBezTo>
                      <a:pt x="6851" y="16166"/>
                      <a:pt x="6845" y="16172"/>
                      <a:pt x="6838" y="16179"/>
                    </a:cubicBezTo>
                    <a:cubicBezTo>
                      <a:pt x="6842" y="16176"/>
                      <a:pt x="6848" y="16169"/>
                      <a:pt x="6857" y="1616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1"/>
              <p:cNvSpPr/>
              <p:nvPr/>
            </p:nvSpPr>
            <p:spPr>
              <a:xfrm>
                <a:off x="4542575" y="3945625"/>
                <a:ext cx="1000750" cy="574050"/>
              </a:xfrm>
              <a:custGeom>
                <a:avLst/>
                <a:gdLst/>
                <a:ahLst/>
                <a:cxnLst/>
                <a:rect l="l" t="t" r="r" b="b"/>
                <a:pathLst>
                  <a:path w="40030" h="22962" extrusionOk="0">
                    <a:moveTo>
                      <a:pt x="20425" y="0"/>
                    </a:moveTo>
                    <a:cubicBezTo>
                      <a:pt x="20211" y="0"/>
                      <a:pt x="19997" y="2"/>
                      <a:pt x="19782" y="6"/>
                    </a:cubicBezTo>
                    <a:cubicBezTo>
                      <a:pt x="8807" y="240"/>
                      <a:pt x="1" y="5543"/>
                      <a:pt x="134" y="11881"/>
                    </a:cubicBezTo>
                    <a:cubicBezTo>
                      <a:pt x="265" y="18095"/>
                      <a:pt x="8924" y="22962"/>
                      <a:pt x="19605" y="22962"/>
                    </a:cubicBezTo>
                    <a:cubicBezTo>
                      <a:pt x="19819" y="22962"/>
                      <a:pt x="20033" y="22960"/>
                      <a:pt x="20249" y="22956"/>
                    </a:cubicBezTo>
                    <a:cubicBezTo>
                      <a:pt x="31223" y="22722"/>
                      <a:pt x="40029" y="17419"/>
                      <a:pt x="39896" y="11081"/>
                    </a:cubicBezTo>
                    <a:cubicBezTo>
                      <a:pt x="39765" y="4867"/>
                      <a:pt x="31106" y="0"/>
                      <a:pt x="20425"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1"/>
              <p:cNvSpPr/>
              <p:nvPr/>
            </p:nvSpPr>
            <p:spPr>
              <a:xfrm>
                <a:off x="4542575" y="3945625"/>
                <a:ext cx="1000750" cy="574050"/>
              </a:xfrm>
              <a:custGeom>
                <a:avLst/>
                <a:gdLst/>
                <a:ahLst/>
                <a:cxnLst/>
                <a:rect l="l" t="t" r="r" b="b"/>
                <a:pathLst>
                  <a:path w="40030" h="22962" extrusionOk="0">
                    <a:moveTo>
                      <a:pt x="20425" y="0"/>
                    </a:moveTo>
                    <a:cubicBezTo>
                      <a:pt x="20211" y="0"/>
                      <a:pt x="19997" y="2"/>
                      <a:pt x="19782" y="6"/>
                    </a:cubicBezTo>
                    <a:cubicBezTo>
                      <a:pt x="8807" y="240"/>
                      <a:pt x="1" y="5543"/>
                      <a:pt x="134" y="11881"/>
                    </a:cubicBezTo>
                    <a:cubicBezTo>
                      <a:pt x="265" y="18095"/>
                      <a:pt x="8924" y="22962"/>
                      <a:pt x="19605" y="22962"/>
                    </a:cubicBezTo>
                    <a:cubicBezTo>
                      <a:pt x="19819" y="22962"/>
                      <a:pt x="20033" y="22960"/>
                      <a:pt x="20249" y="22956"/>
                    </a:cubicBezTo>
                    <a:cubicBezTo>
                      <a:pt x="31223" y="22722"/>
                      <a:pt x="40029" y="17419"/>
                      <a:pt x="39896" y="11081"/>
                    </a:cubicBezTo>
                    <a:cubicBezTo>
                      <a:pt x="39765" y="4867"/>
                      <a:pt x="31106" y="0"/>
                      <a:pt x="20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1"/>
              <p:cNvSpPr/>
              <p:nvPr/>
            </p:nvSpPr>
            <p:spPr>
              <a:xfrm>
                <a:off x="5035425" y="4009975"/>
                <a:ext cx="522900" cy="310250"/>
              </a:xfrm>
              <a:custGeom>
                <a:avLst/>
                <a:gdLst/>
                <a:ahLst/>
                <a:cxnLst/>
                <a:rect l="l" t="t" r="r" b="b"/>
                <a:pathLst>
                  <a:path w="20916" h="12410" extrusionOk="0">
                    <a:moveTo>
                      <a:pt x="13277" y="1"/>
                    </a:moveTo>
                    <a:cubicBezTo>
                      <a:pt x="14111" y="1335"/>
                      <a:pt x="13844" y="2769"/>
                      <a:pt x="9174" y="3170"/>
                    </a:cubicBezTo>
                    <a:cubicBezTo>
                      <a:pt x="1" y="3870"/>
                      <a:pt x="11809" y="12410"/>
                      <a:pt x="11809" y="12410"/>
                    </a:cubicBezTo>
                    <a:cubicBezTo>
                      <a:pt x="11809" y="12410"/>
                      <a:pt x="14715" y="10940"/>
                      <a:pt x="17019" y="10940"/>
                    </a:cubicBezTo>
                    <a:cubicBezTo>
                      <a:pt x="17990" y="10940"/>
                      <a:pt x="18854" y="11201"/>
                      <a:pt x="19348" y="11943"/>
                    </a:cubicBezTo>
                    <a:cubicBezTo>
                      <a:pt x="20916" y="8940"/>
                      <a:pt x="20315" y="5705"/>
                      <a:pt x="17613" y="3003"/>
                    </a:cubicBezTo>
                    <a:cubicBezTo>
                      <a:pt x="17113" y="2502"/>
                      <a:pt x="16513" y="2002"/>
                      <a:pt x="15912" y="1535"/>
                    </a:cubicBezTo>
                    <a:cubicBezTo>
                      <a:pt x="15412" y="1168"/>
                      <a:pt x="14845" y="835"/>
                      <a:pt x="14278" y="501"/>
                    </a:cubicBezTo>
                    <a:lnTo>
                      <a:pt x="132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1"/>
              <p:cNvSpPr/>
              <p:nvPr/>
            </p:nvSpPr>
            <p:spPr>
              <a:xfrm>
                <a:off x="5392350" y="4103800"/>
                <a:ext cx="152650" cy="145275"/>
              </a:xfrm>
              <a:custGeom>
                <a:avLst/>
                <a:gdLst/>
                <a:ahLst/>
                <a:cxnLst/>
                <a:rect l="l" t="t" r="r" b="b"/>
                <a:pathLst>
                  <a:path w="6106" h="5811" extrusionOk="0">
                    <a:moveTo>
                      <a:pt x="2306" y="1"/>
                    </a:moveTo>
                    <a:cubicBezTo>
                      <a:pt x="2215" y="1"/>
                      <a:pt x="2125" y="6"/>
                      <a:pt x="2035" y="17"/>
                    </a:cubicBezTo>
                    <a:cubicBezTo>
                      <a:pt x="668" y="184"/>
                      <a:pt x="1" y="1652"/>
                      <a:pt x="568" y="3253"/>
                    </a:cubicBezTo>
                    <a:cubicBezTo>
                      <a:pt x="1123" y="4703"/>
                      <a:pt x="2477" y="5810"/>
                      <a:pt x="3760" y="5810"/>
                    </a:cubicBezTo>
                    <a:cubicBezTo>
                      <a:pt x="3864" y="5810"/>
                      <a:pt x="3967" y="5803"/>
                      <a:pt x="4070" y="5788"/>
                    </a:cubicBezTo>
                    <a:cubicBezTo>
                      <a:pt x="5471" y="5621"/>
                      <a:pt x="6105" y="4153"/>
                      <a:pt x="5538" y="2586"/>
                    </a:cubicBezTo>
                    <a:cubicBezTo>
                      <a:pt x="5008" y="1089"/>
                      <a:pt x="3604" y="1"/>
                      <a:pt x="23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1"/>
              <p:cNvSpPr/>
              <p:nvPr/>
            </p:nvSpPr>
            <p:spPr>
              <a:xfrm>
                <a:off x="4516725" y="4035825"/>
                <a:ext cx="668950" cy="482875"/>
              </a:xfrm>
              <a:custGeom>
                <a:avLst/>
                <a:gdLst/>
                <a:ahLst/>
                <a:cxnLst/>
                <a:rect l="l" t="t" r="r" b="b"/>
                <a:pathLst>
                  <a:path w="26758" h="19315" extrusionOk="0">
                    <a:moveTo>
                      <a:pt x="6872" y="1"/>
                    </a:moveTo>
                    <a:cubicBezTo>
                      <a:pt x="6305" y="334"/>
                      <a:pt x="5805" y="701"/>
                      <a:pt x="5304" y="1035"/>
                    </a:cubicBezTo>
                    <a:cubicBezTo>
                      <a:pt x="4971" y="1302"/>
                      <a:pt x="4637" y="1535"/>
                      <a:pt x="4337" y="1835"/>
                    </a:cubicBezTo>
                    <a:cubicBezTo>
                      <a:pt x="1" y="5738"/>
                      <a:pt x="67" y="10775"/>
                      <a:pt x="4571" y="14544"/>
                    </a:cubicBezTo>
                    <a:cubicBezTo>
                      <a:pt x="4871" y="14778"/>
                      <a:pt x="5204" y="15045"/>
                      <a:pt x="5571" y="15278"/>
                    </a:cubicBezTo>
                    <a:cubicBezTo>
                      <a:pt x="6038" y="15612"/>
                      <a:pt x="6539" y="15912"/>
                      <a:pt x="7072" y="16212"/>
                    </a:cubicBezTo>
                    <a:cubicBezTo>
                      <a:pt x="7573" y="16513"/>
                      <a:pt x="8140" y="16746"/>
                      <a:pt x="8674" y="17013"/>
                    </a:cubicBezTo>
                    <a:cubicBezTo>
                      <a:pt x="9141" y="17213"/>
                      <a:pt x="9541" y="17380"/>
                      <a:pt x="10008" y="17547"/>
                    </a:cubicBezTo>
                    <a:cubicBezTo>
                      <a:pt x="10475" y="17713"/>
                      <a:pt x="10908" y="17880"/>
                      <a:pt x="11409" y="18014"/>
                    </a:cubicBezTo>
                    <a:cubicBezTo>
                      <a:pt x="12843" y="18414"/>
                      <a:pt x="14344" y="18747"/>
                      <a:pt x="15879" y="18948"/>
                    </a:cubicBezTo>
                    <a:lnTo>
                      <a:pt x="16879" y="19081"/>
                    </a:lnTo>
                    <a:cubicBezTo>
                      <a:pt x="18347" y="19248"/>
                      <a:pt x="19848" y="19315"/>
                      <a:pt x="21349" y="19315"/>
                    </a:cubicBezTo>
                    <a:cubicBezTo>
                      <a:pt x="23174" y="19248"/>
                      <a:pt x="24999" y="19083"/>
                      <a:pt x="26726" y="18753"/>
                    </a:cubicBezTo>
                    <a:lnTo>
                      <a:pt x="26726" y="18753"/>
                    </a:lnTo>
                    <a:cubicBezTo>
                      <a:pt x="26731" y="18753"/>
                      <a:pt x="26736" y="18753"/>
                      <a:pt x="26740" y="18753"/>
                    </a:cubicBezTo>
                    <a:cubicBezTo>
                      <a:pt x="26752" y="18753"/>
                      <a:pt x="26757" y="18751"/>
                      <a:pt x="26753" y="18747"/>
                    </a:cubicBezTo>
                    <a:lnTo>
                      <a:pt x="26753" y="18747"/>
                    </a:lnTo>
                    <a:cubicBezTo>
                      <a:pt x="26744" y="18749"/>
                      <a:pt x="26735" y="18751"/>
                      <a:pt x="26726" y="18753"/>
                    </a:cubicBezTo>
                    <a:lnTo>
                      <a:pt x="26726" y="18753"/>
                    </a:lnTo>
                    <a:cubicBezTo>
                      <a:pt x="26457" y="18730"/>
                      <a:pt x="24413" y="18170"/>
                      <a:pt x="24752" y="16079"/>
                    </a:cubicBezTo>
                    <a:cubicBezTo>
                      <a:pt x="24251" y="12710"/>
                      <a:pt x="9174" y="3570"/>
                      <a:pt x="9174" y="3570"/>
                    </a:cubicBezTo>
                    <a:cubicBezTo>
                      <a:pt x="9174" y="3570"/>
                      <a:pt x="5838" y="2336"/>
                      <a:pt x="687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1"/>
              <p:cNvSpPr/>
              <p:nvPr/>
            </p:nvSpPr>
            <p:spPr>
              <a:xfrm>
                <a:off x="4516725" y="4035825"/>
                <a:ext cx="668950" cy="482875"/>
              </a:xfrm>
              <a:custGeom>
                <a:avLst/>
                <a:gdLst/>
                <a:ahLst/>
                <a:cxnLst/>
                <a:rect l="l" t="t" r="r" b="b"/>
                <a:pathLst>
                  <a:path w="26758" h="19315" extrusionOk="0">
                    <a:moveTo>
                      <a:pt x="6872" y="1"/>
                    </a:moveTo>
                    <a:cubicBezTo>
                      <a:pt x="6305" y="334"/>
                      <a:pt x="5805" y="701"/>
                      <a:pt x="5304" y="1035"/>
                    </a:cubicBezTo>
                    <a:cubicBezTo>
                      <a:pt x="4971" y="1302"/>
                      <a:pt x="4637" y="1535"/>
                      <a:pt x="4337" y="1835"/>
                    </a:cubicBezTo>
                    <a:cubicBezTo>
                      <a:pt x="1" y="5738"/>
                      <a:pt x="67" y="10775"/>
                      <a:pt x="4571" y="14544"/>
                    </a:cubicBezTo>
                    <a:cubicBezTo>
                      <a:pt x="4871" y="14778"/>
                      <a:pt x="5204" y="15045"/>
                      <a:pt x="5571" y="15278"/>
                    </a:cubicBezTo>
                    <a:cubicBezTo>
                      <a:pt x="6038" y="15612"/>
                      <a:pt x="6539" y="15912"/>
                      <a:pt x="7072" y="16212"/>
                    </a:cubicBezTo>
                    <a:cubicBezTo>
                      <a:pt x="7573" y="16513"/>
                      <a:pt x="8140" y="16746"/>
                      <a:pt x="8674" y="17013"/>
                    </a:cubicBezTo>
                    <a:cubicBezTo>
                      <a:pt x="9141" y="17213"/>
                      <a:pt x="9541" y="17380"/>
                      <a:pt x="10008" y="17547"/>
                    </a:cubicBezTo>
                    <a:cubicBezTo>
                      <a:pt x="10475" y="17713"/>
                      <a:pt x="10908" y="17880"/>
                      <a:pt x="11409" y="18014"/>
                    </a:cubicBezTo>
                    <a:cubicBezTo>
                      <a:pt x="12843" y="18414"/>
                      <a:pt x="14344" y="18747"/>
                      <a:pt x="15879" y="18948"/>
                    </a:cubicBezTo>
                    <a:lnTo>
                      <a:pt x="16879" y="19081"/>
                    </a:lnTo>
                    <a:cubicBezTo>
                      <a:pt x="18347" y="19248"/>
                      <a:pt x="19848" y="19315"/>
                      <a:pt x="21349" y="19315"/>
                    </a:cubicBezTo>
                    <a:cubicBezTo>
                      <a:pt x="23174" y="19248"/>
                      <a:pt x="24999" y="19083"/>
                      <a:pt x="26726" y="18753"/>
                    </a:cubicBezTo>
                    <a:lnTo>
                      <a:pt x="26726" y="18753"/>
                    </a:lnTo>
                    <a:cubicBezTo>
                      <a:pt x="26731" y="18753"/>
                      <a:pt x="26736" y="18753"/>
                      <a:pt x="26740" y="18753"/>
                    </a:cubicBezTo>
                    <a:cubicBezTo>
                      <a:pt x="26752" y="18753"/>
                      <a:pt x="26757" y="18751"/>
                      <a:pt x="26753" y="18747"/>
                    </a:cubicBezTo>
                    <a:lnTo>
                      <a:pt x="26753" y="18747"/>
                    </a:lnTo>
                    <a:cubicBezTo>
                      <a:pt x="26744" y="18749"/>
                      <a:pt x="26735" y="18751"/>
                      <a:pt x="26726" y="18753"/>
                    </a:cubicBezTo>
                    <a:lnTo>
                      <a:pt x="26726" y="18753"/>
                    </a:lnTo>
                    <a:cubicBezTo>
                      <a:pt x="26457" y="18730"/>
                      <a:pt x="24413" y="18170"/>
                      <a:pt x="24752" y="16079"/>
                    </a:cubicBezTo>
                    <a:cubicBezTo>
                      <a:pt x="24251" y="12710"/>
                      <a:pt x="9174" y="3570"/>
                      <a:pt x="9174" y="3570"/>
                    </a:cubicBezTo>
                    <a:cubicBezTo>
                      <a:pt x="9174" y="3570"/>
                      <a:pt x="5838" y="2336"/>
                      <a:pt x="6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1"/>
              <p:cNvSpPr/>
              <p:nvPr/>
            </p:nvSpPr>
            <p:spPr>
              <a:xfrm>
                <a:off x="4637650" y="4018375"/>
                <a:ext cx="813100" cy="428325"/>
              </a:xfrm>
              <a:custGeom>
                <a:avLst/>
                <a:gdLst/>
                <a:ahLst/>
                <a:cxnLst/>
                <a:rect l="l" t="t" r="r" b="b"/>
                <a:pathLst>
                  <a:path w="32524" h="17133" extrusionOk="0">
                    <a:moveTo>
                      <a:pt x="16551" y="1"/>
                    </a:moveTo>
                    <a:cubicBezTo>
                      <a:pt x="12588" y="1"/>
                      <a:pt x="8599" y="917"/>
                      <a:pt x="5638" y="2734"/>
                    </a:cubicBezTo>
                    <a:cubicBezTo>
                      <a:pt x="134" y="6069"/>
                      <a:pt x="0" y="11173"/>
                      <a:pt x="5171" y="14409"/>
                    </a:cubicBezTo>
                    <a:cubicBezTo>
                      <a:pt x="5371" y="14542"/>
                      <a:pt x="5638" y="14709"/>
                      <a:pt x="5838" y="14842"/>
                    </a:cubicBezTo>
                    <a:cubicBezTo>
                      <a:pt x="8625" y="16371"/>
                      <a:pt x="12219" y="17132"/>
                      <a:pt x="15842" y="17132"/>
                    </a:cubicBezTo>
                    <a:cubicBezTo>
                      <a:pt x="19806" y="17132"/>
                      <a:pt x="23804" y="16221"/>
                      <a:pt x="26820" y="14409"/>
                    </a:cubicBezTo>
                    <a:cubicBezTo>
                      <a:pt x="32524" y="10939"/>
                      <a:pt x="32424" y="5536"/>
                      <a:pt x="26553" y="2333"/>
                    </a:cubicBezTo>
                    <a:lnTo>
                      <a:pt x="25819" y="1933"/>
                    </a:lnTo>
                    <a:cubicBezTo>
                      <a:pt x="23160" y="642"/>
                      <a:pt x="19865" y="1"/>
                      <a:pt x="16551"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1"/>
              <p:cNvSpPr/>
              <p:nvPr/>
            </p:nvSpPr>
            <p:spPr>
              <a:xfrm>
                <a:off x="4637650" y="4018375"/>
                <a:ext cx="813100" cy="428325"/>
              </a:xfrm>
              <a:custGeom>
                <a:avLst/>
                <a:gdLst/>
                <a:ahLst/>
                <a:cxnLst/>
                <a:rect l="l" t="t" r="r" b="b"/>
                <a:pathLst>
                  <a:path w="32524" h="17133" extrusionOk="0">
                    <a:moveTo>
                      <a:pt x="16551" y="1"/>
                    </a:moveTo>
                    <a:cubicBezTo>
                      <a:pt x="12588" y="1"/>
                      <a:pt x="8599" y="917"/>
                      <a:pt x="5638" y="2734"/>
                    </a:cubicBezTo>
                    <a:cubicBezTo>
                      <a:pt x="134" y="6069"/>
                      <a:pt x="0" y="11173"/>
                      <a:pt x="5171" y="14409"/>
                    </a:cubicBezTo>
                    <a:cubicBezTo>
                      <a:pt x="5371" y="14542"/>
                      <a:pt x="5638" y="14709"/>
                      <a:pt x="5838" y="14842"/>
                    </a:cubicBezTo>
                    <a:cubicBezTo>
                      <a:pt x="8625" y="16371"/>
                      <a:pt x="12219" y="17132"/>
                      <a:pt x="15842" y="17132"/>
                    </a:cubicBezTo>
                    <a:cubicBezTo>
                      <a:pt x="19806" y="17132"/>
                      <a:pt x="23804" y="16221"/>
                      <a:pt x="26820" y="14409"/>
                    </a:cubicBezTo>
                    <a:cubicBezTo>
                      <a:pt x="32524" y="10939"/>
                      <a:pt x="32424" y="5536"/>
                      <a:pt x="26553" y="2333"/>
                    </a:cubicBezTo>
                    <a:lnTo>
                      <a:pt x="25819" y="1933"/>
                    </a:lnTo>
                    <a:cubicBezTo>
                      <a:pt x="23160" y="642"/>
                      <a:pt x="19865" y="1"/>
                      <a:pt x="165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1"/>
              <p:cNvSpPr/>
              <p:nvPr/>
            </p:nvSpPr>
            <p:spPr>
              <a:xfrm>
                <a:off x="4686025" y="4028175"/>
                <a:ext cx="713850" cy="408950"/>
              </a:xfrm>
              <a:custGeom>
                <a:avLst/>
                <a:gdLst/>
                <a:ahLst/>
                <a:cxnLst/>
                <a:rect l="l" t="t" r="r" b="b"/>
                <a:pathLst>
                  <a:path w="28554" h="16358" extrusionOk="0">
                    <a:moveTo>
                      <a:pt x="14642" y="1"/>
                    </a:moveTo>
                    <a:cubicBezTo>
                      <a:pt x="14466" y="1"/>
                      <a:pt x="14288" y="3"/>
                      <a:pt x="14110" y="7"/>
                    </a:cubicBezTo>
                    <a:cubicBezTo>
                      <a:pt x="6271" y="173"/>
                      <a:pt x="0" y="3943"/>
                      <a:pt x="100" y="8479"/>
                    </a:cubicBezTo>
                    <a:cubicBezTo>
                      <a:pt x="198" y="12880"/>
                      <a:pt x="6317" y="16357"/>
                      <a:pt x="13912" y="16357"/>
                    </a:cubicBezTo>
                    <a:cubicBezTo>
                      <a:pt x="14088" y="16357"/>
                      <a:pt x="14266" y="16355"/>
                      <a:pt x="14444" y="16352"/>
                    </a:cubicBezTo>
                    <a:cubicBezTo>
                      <a:pt x="22283" y="16185"/>
                      <a:pt x="28554" y="12415"/>
                      <a:pt x="28454" y="7912"/>
                    </a:cubicBezTo>
                    <a:cubicBezTo>
                      <a:pt x="28356" y="3479"/>
                      <a:pt x="22237" y="1"/>
                      <a:pt x="1464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1"/>
              <p:cNvSpPr/>
              <p:nvPr/>
            </p:nvSpPr>
            <p:spPr>
              <a:xfrm>
                <a:off x="4686025" y="4028175"/>
                <a:ext cx="713850" cy="408950"/>
              </a:xfrm>
              <a:custGeom>
                <a:avLst/>
                <a:gdLst/>
                <a:ahLst/>
                <a:cxnLst/>
                <a:rect l="l" t="t" r="r" b="b"/>
                <a:pathLst>
                  <a:path w="28554" h="16358" extrusionOk="0">
                    <a:moveTo>
                      <a:pt x="14642" y="1"/>
                    </a:moveTo>
                    <a:cubicBezTo>
                      <a:pt x="14466" y="1"/>
                      <a:pt x="14288" y="3"/>
                      <a:pt x="14110" y="7"/>
                    </a:cubicBezTo>
                    <a:cubicBezTo>
                      <a:pt x="6271" y="173"/>
                      <a:pt x="0" y="3943"/>
                      <a:pt x="100" y="8479"/>
                    </a:cubicBezTo>
                    <a:cubicBezTo>
                      <a:pt x="198" y="12880"/>
                      <a:pt x="6317" y="16357"/>
                      <a:pt x="13912" y="16357"/>
                    </a:cubicBezTo>
                    <a:cubicBezTo>
                      <a:pt x="14088" y="16357"/>
                      <a:pt x="14266" y="16355"/>
                      <a:pt x="14444" y="16352"/>
                    </a:cubicBezTo>
                    <a:cubicBezTo>
                      <a:pt x="22283" y="16185"/>
                      <a:pt x="28554" y="12415"/>
                      <a:pt x="28454" y="7912"/>
                    </a:cubicBezTo>
                    <a:cubicBezTo>
                      <a:pt x="28356" y="3479"/>
                      <a:pt x="22237" y="1"/>
                      <a:pt x="146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1"/>
              <p:cNvSpPr/>
              <p:nvPr/>
            </p:nvSpPr>
            <p:spPr>
              <a:xfrm>
                <a:off x="4692700" y="4085200"/>
                <a:ext cx="700525" cy="351200"/>
              </a:xfrm>
              <a:custGeom>
                <a:avLst/>
                <a:gdLst/>
                <a:ahLst/>
                <a:cxnLst/>
                <a:rect l="l" t="t" r="r" b="b"/>
                <a:pathLst>
                  <a:path w="28021" h="14048" extrusionOk="0">
                    <a:moveTo>
                      <a:pt x="14421" y="0"/>
                    </a:moveTo>
                    <a:cubicBezTo>
                      <a:pt x="10618" y="0"/>
                      <a:pt x="6790" y="880"/>
                      <a:pt x="3936" y="2596"/>
                    </a:cubicBezTo>
                    <a:cubicBezTo>
                      <a:pt x="1701" y="3930"/>
                      <a:pt x="367" y="5598"/>
                      <a:pt x="0" y="7332"/>
                    </a:cubicBezTo>
                    <a:cubicBezTo>
                      <a:pt x="434" y="9000"/>
                      <a:pt x="1801" y="10601"/>
                      <a:pt x="4103" y="11869"/>
                    </a:cubicBezTo>
                    <a:cubicBezTo>
                      <a:pt x="6750" y="13327"/>
                      <a:pt x="10165" y="14047"/>
                      <a:pt x="13607" y="14047"/>
                    </a:cubicBezTo>
                    <a:cubicBezTo>
                      <a:pt x="17410" y="14047"/>
                      <a:pt x="21246" y="13169"/>
                      <a:pt x="24117" y="11435"/>
                    </a:cubicBezTo>
                    <a:cubicBezTo>
                      <a:pt x="26352" y="10101"/>
                      <a:pt x="27653" y="8433"/>
                      <a:pt x="28020" y="6732"/>
                    </a:cubicBezTo>
                    <a:cubicBezTo>
                      <a:pt x="27620" y="5064"/>
                      <a:pt x="26219" y="3430"/>
                      <a:pt x="23950" y="2195"/>
                    </a:cubicBezTo>
                    <a:cubicBezTo>
                      <a:pt x="21288" y="721"/>
                      <a:pt x="17864" y="0"/>
                      <a:pt x="1442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1"/>
              <p:cNvSpPr/>
              <p:nvPr/>
            </p:nvSpPr>
            <p:spPr>
              <a:xfrm>
                <a:off x="4692700" y="4085200"/>
                <a:ext cx="700525" cy="351200"/>
              </a:xfrm>
              <a:custGeom>
                <a:avLst/>
                <a:gdLst/>
                <a:ahLst/>
                <a:cxnLst/>
                <a:rect l="l" t="t" r="r" b="b"/>
                <a:pathLst>
                  <a:path w="28021" h="14048" extrusionOk="0">
                    <a:moveTo>
                      <a:pt x="14421" y="0"/>
                    </a:moveTo>
                    <a:cubicBezTo>
                      <a:pt x="10618" y="0"/>
                      <a:pt x="6790" y="880"/>
                      <a:pt x="3936" y="2596"/>
                    </a:cubicBezTo>
                    <a:cubicBezTo>
                      <a:pt x="1701" y="3930"/>
                      <a:pt x="367" y="5598"/>
                      <a:pt x="0" y="7332"/>
                    </a:cubicBezTo>
                    <a:cubicBezTo>
                      <a:pt x="434" y="9000"/>
                      <a:pt x="1801" y="10601"/>
                      <a:pt x="4103" y="11869"/>
                    </a:cubicBezTo>
                    <a:cubicBezTo>
                      <a:pt x="6750" y="13327"/>
                      <a:pt x="10165" y="14047"/>
                      <a:pt x="13607" y="14047"/>
                    </a:cubicBezTo>
                    <a:cubicBezTo>
                      <a:pt x="17410" y="14047"/>
                      <a:pt x="21246" y="13169"/>
                      <a:pt x="24117" y="11435"/>
                    </a:cubicBezTo>
                    <a:cubicBezTo>
                      <a:pt x="26352" y="10101"/>
                      <a:pt x="27653" y="8433"/>
                      <a:pt x="28020" y="6732"/>
                    </a:cubicBezTo>
                    <a:cubicBezTo>
                      <a:pt x="27620" y="5064"/>
                      <a:pt x="26219" y="3430"/>
                      <a:pt x="23950" y="2195"/>
                    </a:cubicBezTo>
                    <a:cubicBezTo>
                      <a:pt x="21288" y="721"/>
                      <a:pt x="17864" y="0"/>
                      <a:pt x="144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1"/>
              <p:cNvSpPr/>
              <p:nvPr/>
            </p:nvSpPr>
            <p:spPr>
              <a:xfrm>
                <a:off x="4809450" y="4104225"/>
                <a:ext cx="469525" cy="297000"/>
              </a:xfrm>
              <a:custGeom>
                <a:avLst/>
                <a:gdLst/>
                <a:ahLst/>
                <a:cxnLst/>
                <a:rect l="l" t="t" r="r" b="b"/>
                <a:pathLst>
                  <a:path w="18781" h="11880" extrusionOk="0">
                    <a:moveTo>
                      <a:pt x="7326" y="3781"/>
                    </a:moveTo>
                    <a:cubicBezTo>
                      <a:pt x="7815" y="3781"/>
                      <a:pt x="8288" y="3878"/>
                      <a:pt x="8725" y="4063"/>
                    </a:cubicBezTo>
                    <a:lnTo>
                      <a:pt x="8725" y="4063"/>
                    </a:lnTo>
                    <a:cubicBezTo>
                      <a:pt x="7959" y="4348"/>
                      <a:pt x="7277" y="4556"/>
                      <a:pt x="6705" y="4737"/>
                    </a:cubicBezTo>
                    <a:cubicBezTo>
                      <a:pt x="6338" y="4803"/>
                      <a:pt x="5971" y="4837"/>
                      <a:pt x="5637" y="4837"/>
                    </a:cubicBezTo>
                    <a:cubicBezTo>
                      <a:pt x="5304" y="4837"/>
                      <a:pt x="5004" y="4770"/>
                      <a:pt x="4770" y="4637"/>
                    </a:cubicBezTo>
                    <a:cubicBezTo>
                      <a:pt x="4803" y="4637"/>
                      <a:pt x="4803" y="4603"/>
                      <a:pt x="4837" y="4603"/>
                    </a:cubicBezTo>
                    <a:cubicBezTo>
                      <a:pt x="4904" y="4537"/>
                      <a:pt x="4970" y="4503"/>
                      <a:pt x="5037" y="4470"/>
                    </a:cubicBezTo>
                    <a:cubicBezTo>
                      <a:pt x="5237" y="4336"/>
                      <a:pt x="5404" y="4270"/>
                      <a:pt x="5637" y="4170"/>
                    </a:cubicBezTo>
                    <a:cubicBezTo>
                      <a:pt x="6201" y="3906"/>
                      <a:pt x="6774" y="3781"/>
                      <a:pt x="7326" y="3781"/>
                    </a:cubicBezTo>
                    <a:close/>
                    <a:moveTo>
                      <a:pt x="12875" y="6898"/>
                    </a:moveTo>
                    <a:cubicBezTo>
                      <a:pt x="13274" y="6898"/>
                      <a:pt x="13652" y="6970"/>
                      <a:pt x="14010" y="7138"/>
                    </a:cubicBezTo>
                    <a:cubicBezTo>
                      <a:pt x="13943" y="7239"/>
                      <a:pt x="13843" y="7305"/>
                      <a:pt x="13777" y="7339"/>
                    </a:cubicBezTo>
                    <a:lnTo>
                      <a:pt x="13276" y="7605"/>
                    </a:lnTo>
                    <a:cubicBezTo>
                      <a:pt x="12602" y="7899"/>
                      <a:pt x="11920" y="8023"/>
                      <a:pt x="11288" y="8023"/>
                    </a:cubicBezTo>
                    <a:cubicBezTo>
                      <a:pt x="10700" y="8023"/>
                      <a:pt x="10157" y="7916"/>
                      <a:pt x="9707" y="7739"/>
                    </a:cubicBezTo>
                    <a:cubicBezTo>
                      <a:pt x="10878" y="7294"/>
                      <a:pt x="11934" y="6898"/>
                      <a:pt x="12875" y="6898"/>
                    </a:cubicBezTo>
                    <a:close/>
                    <a:moveTo>
                      <a:pt x="2135" y="0"/>
                    </a:moveTo>
                    <a:lnTo>
                      <a:pt x="0" y="1301"/>
                    </a:lnTo>
                    <a:lnTo>
                      <a:pt x="33" y="2969"/>
                    </a:lnTo>
                    <a:lnTo>
                      <a:pt x="801" y="3402"/>
                    </a:lnTo>
                    <a:cubicBezTo>
                      <a:pt x="600" y="3736"/>
                      <a:pt x="500" y="4070"/>
                      <a:pt x="500" y="4403"/>
                    </a:cubicBezTo>
                    <a:cubicBezTo>
                      <a:pt x="500" y="4670"/>
                      <a:pt x="534" y="5771"/>
                      <a:pt x="534" y="6071"/>
                    </a:cubicBezTo>
                    <a:cubicBezTo>
                      <a:pt x="534" y="6772"/>
                      <a:pt x="1101" y="7405"/>
                      <a:pt x="2135" y="7972"/>
                    </a:cubicBezTo>
                    <a:cubicBezTo>
                      <a:pt x="3169" y="8506"/>
                      <a:pt x="4170" y="8773"/>
                      <a:pt x="5137" y="8773"/>
                    </a:cubicBezTo>
                    <a:lnTo>
                      <a:pt x="5704" y="8773"/>
                    </a:lnTo>
                    <a:cubicBezTo>
                      <a:pt x="6838" y="8673"/>
                      <a:pt x="7939" y="8339"/>
                      <a:pt x="8940" y="8006"/>
                    </a:cubicBezTo>
                    <a:cubicBezTo>
                      <a:pt x="9140" y="7939"/>
                      <a:pt x="9340" y="7839"/>
                      <a:pt x="9540" y="7806"/>
                    </a:cubicBezTo>
                    <a:lnTo>
                      <a:pt x="9540" y="7806"/>
                    </a:lnTo>
                    <a:lnTo>
                      <a:pt x="7739" y="9674"/>
                    </a:lnTo>
                    <a:lnTo>
                      <a:pt x="7806" y="11341"/>
                    </a:lnTo>
                    <a:cubicBezTo>
                      <a:pt x="8780" y="11721"/>
                      <a:pt x="9754" y="11880"/>
                      <a:pt x="10690" y="11880"/>
                    </a:cubicBezTo>
                    <a:cubicBezTo>
                      <a:pt x="12222" y="11880"/>
                      <a:pt x="13651" y="11454"/>
                      <a:pt x="14811" y="10874"/>
                    </a:cubicBezTo>
                    <a:lnTo>
                      <a:pt x="16645" y="11875"/>
                    </a:lnTo>
                    <a:lnTo>
                      <a:pt x="18780" y="10608"/>
                    </a:lnTo>
                    <a:lnTo>
                      <a:pt x="18713" y="8940"/>
                    </a:lnTo>
                    <a:lnTo>
                      <a:pt x="17980" y="8506"/>
                    </a:lnTo>
                    <a:cubicBezTo>
                      <a:pt x="18213" y="8139"/>
                      <a:pt x="18313" y="7772"/>
                      <a:pt x="18313" y="7405"/>
                    </a:cubicBezTo>
                    <a:cubicBezTo>
                      <a:pt x="18313" y="7105"/>
                      <a:pt x="18280" y="5971"/>
                      <a:pt x="18280" y="5671"/>
                    </a:cubicBezTo>
                    <a:cubicBezTo>
                      <a:pt x="18280" y="4970"/>
                      <a:pt x="17779" y="4303"/>
                      <a:pt x="16712" y="3736"/>
                    </a:cubicBezTo>
                    <a:cubicBezTo>
                      <a:pt x="16712" y="3736"/>
                      <a:pt x="16679" y="3736"/>
                      <a:pt x="16679" y="3669"/>
                    </a:cubicBezTo>
                    <a:cubicBezTo>
                      <a:pt x="15652" y="3111"/>
                      <a:pt x="14606" y="2903"/>
                      <a:pt x="13583" y="2903"/>
                    </a:cubicBezTo>
                    <a:cubicBezTo>
                      <a:pt x="12711" y="2903"/>
                      <a:pt x="11855" y="3054"/>
                      <a:pt x="11041" y="3269"/>
                    </a:cubicBezTo>
                    <a:cubicBezTo>
                      <a:pt x="10307" y="3469"/>
                      <a:pt x="9607" y="3736"/>
                      <a:pt x="8973" y="3970"/>
                    </a:cubicBezTo>
                    <a:cubicBezTo>
                      <a:pt x="8900" y="3998"/>
                      <a:pt x="8828" y="4025"/>
                      <a:pt x="8757" y="4051"/>
                    </a:cubicBezTo>
                    <a:lnTo>
                      <a:pt x="8757" y="4051"/>
                    </a:lnTo>
                    <a:lnTo>
                      <a:pt x="10541" y="2168"/>
                    </a:lnTo>
                    <a:lnTo>
                      <a:pt x="10508" y="500"/>
                    </a:lnTo>
                    <a:cubicBezTo>
                      <a:pt x="9648" y="237"/>
                      <a:pt x="8779" y="103"/>
                      <a:pt x="7906" y="103"/>
                    </a:cubicBezTo>
                    <a:cubicBezTo>
                      <a:pt x="7119" y="103"/>
                      <a:pt x="6328" y="212"/>
                      <a:pt x="5537" y="434"/>
                    </a:cubicBezTo>
                    <a:cubicBezTo>
                      <a:pt x="5004" y="567"/>
                      <a:pt x="4503" y="767"/>
                      <a:pt x="3970" y="1001"/>
                    </a:cubicBezTo>
                    <a:lnTo>
                      <a:pt x="2135"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1"/>
              <p:cNvSpPr/>
              <p:nvPr/>
            </p:nvSpPr>
            <p:spPr>
              <a:xfrm>
                <a:off x="4808600" y="4105875"/>
                <a:ext cx="469525" cy="255225"/>
              </a:xfrm>
              <a:custGeom>
                <a:avLst/>
                <a:gdLst/>
                <a:ahLst/>
                <a:cxnLst/>
                <a:rect l="l" t="t" r="r" b="b"/>
                <a:pathLst>
                  <a:path w="18781" h="10209" extrusionOk="0">
                    <a:moveTo>
                      <a:pt x="2136" y="1"/>
                    </a:moveTo>
                    <a:lnTo>
                      <a:pt x="1" y="1268"/>
                    </a:lnTo>
                    <a:lnTo>
                      <a:pt x="1835" y="2269"/>
                    </a:lnTo>
                    <a:cubicBezTo>
                      <a:pt x="34" y="3703"/>
                      <a:pt x="34" y="5171"/>
                      <a:pt x="2069" y="6272"/>
                    </a:cubicBezTo>
                    <a:cubicBezTo>
                      <a:pt x="3070" y="6839"/>
                      <a:pt x="4104" y="7072"/>
                      <a:pt x="5071" y="7072"/>
                    </a:cubicBezTo>
                    <a:lnTo>
                      <a:pt x="5671" y="7072"/>
                    </a:lnTo>
                    <a:cubicBezTo>
                      <a:pt x="6772" y="7006"/>
                      <a:pt x="7873" y="6672"/>
                      <a:pt x="8874" y="6339"/>
                    </a:cubicBezTo>
                    <a:cubicBezTo>
                      <a:pt x="10346" y="5792"/>
                      <a:pt x="11615" y="5212"/>
                      <a:pt x="12742" y="5212"/>
                    </a:cubicBezTo>
                    <a:cubicBezTo>
                      <a:pt x="13198" y="5212"/>
                      <a:pt x="13631" y="5307"/>
                      <a:pt x="14044" y="5538"/>
                    </a:cubicBezTo>
                    <a:cubicBezTo>
                      <a:pt x="15011" y="6072"/>
                      <a:pt x="14745" y="6739"/>
                      <a:pt x="13710" y="7373"/>
                    </a:cubicBezTo>
                    <a:lnTo>
                      <a:pt x="13210" y="7606"/>
                    </a:lnTo>
                    <a:cubicBezTo>
                      <a:pt x="12560" y="7906"/>
                      <a:pt x="11893" y="8032"/>
                      <a:pt x="11267" y="8032"/>
                    </a:cubicBezTo>
                    <a:cubicBezTo>
                      <a:pt x="10642" y="8032"/>
                      <a:pt x="10058" y="7906"/>
                      <a:pt x="9574" y="7706"/>
                    </a:cubicBezTo>
                    <a:lnTo>
                      <a:pt x="7706" y="9674"/>
                    </a:lnTo>
                    <a:cubicBezTo>
                      <a:pt x="8668" y="10049"/>
                      <a:pt x="9629" y="10204"/>
                      <a:pt x="10554" y="10204"/>
                    </a:cubicBezTo>
                    <a:cubicBezTo>
                      <a:pt x="12099" y="10204"/>
                      <a:pt x="13542" y="9771"/>
                      <a:pt x="14711" y="9207"/>
                    </a:cubicBezTo>
                    <a:lnTo>
                      <a:pt x="16546" y="10208"/>
                    </a:lnTo>
                    <a:lnTo>
                      <a:pt x="18681" y="8907"/>
                    </a:lnTo>
                    <a:lnTo>
                      <a:pt x="16846" y="7906"/>
                    </a:lnTo>
                    <a:cubicBezTo>
                      <a:pt x="18614" y="6505"/>
                      <a:pt x="18781" y="4938"/>
                      <a:pt x="16679" y="3770"/>
                    </a:cubicBezTo>
                    <a:cubicBezTo>
                      <a:pt x="16679" y="3770"/>
                      <a:pt x="16613" y="3770"/>
                      <a:pt x="16613" y="3737"/>
                    </a:cubicBezTo>
                    <a:cubicBezTo>
                      <a:pt x="15643" y="3126"/>
                      <a:pt x="14625" y="2912"/>
                      <a:pt x="13616" y="2912"/>
                    </a:cubicBezTo>
                    <a:cubicBezTo>
                      <a:pt x="12750" y="2912"/>
                      <a:pt x="11891" y="3070"/>
                      <a:pt x="11075" y="3270"/>
                    </a:cubicBezTo>
                    <a:cubicBezTo>
                      <a:pt x="10341" y="3503"/>
                      <a:pt x="9641" y="3737"/>
                      <a:pt x="9007" y="4004"/>
                    </a:cubicBezTo>
                    <a:cubicBezTo>
                      <a:pt x="8140" y="4337"/>
                      <a:pt x="7373" y="4571"/>
                      <a:pt x="6739" y="4737"/>
                    </a:cubicBezTo>
                    <a:cubicBezTo>
                      <a:pt x="6372" y="4838"/>
                      <a:pt x="6005" y="4871"/>
                      <a:pt x="5671" y="4871"/>
                    </a:cubicBezTo>
                    <a:cubicBezTo>
                      <a:pt x="5304" y="4871"/>
                      <a:pt x="4971" y="4737"/>
                      <a:pt x="4637" y="4571"/>
                    </a:cubicBezTo>
                    <a:cubicBezTo>
                      <a:pt x="3903" y="4204"/>
                      <a:pt x="3803" y="3603"/>
                      <a:pt x="4804" y="2903"/>
                    </a:cubicBezTo>
                    <a:cubicBezTo>
                      <a:pt x="4871" y="2869"/>
                      <a:pt x="4904" y="2836"/>
                      <a:pt x="5004" y="2769"/>
                    </a:cubicBezTo>
                    <a:cubicBezTo>
                      <a:pt x="5204" y="2669"/>
                      <a:pt x="5371" y="2569"/>
                      <a:pt x="5571" y="2503"/>
                    </a:cubicBezTo>
                    <a:cubicBezTo>
                      <a:pt x="6164" y="2233"/>
                      <a:pt x="6748" y="2109"/>
                      <a:pt x="7311" y="2109"/>
                    </a:cubicBezTo>
                    <a:cubicBezTo>
                      <a:pt x="7793" y="2109"/>
                      <a:pt x="8261" y="2200"/>
                      <a:pt x="8707" y="2369"/>
                    </a:cubicBezTo>
                    <a:lnTo>
                      <a:pt x="10508" y="501"/>
                    </a:lnTo>
                    <a:cubicBezTo>
                      <a:pt x="9621" y="229"/>
                      <a:pt x="8724" y="86"/>
                      <a:pt x="7822" y="86"/>
                    </a:cubicBezTo>
                    <a:cubicBezTo>
                      <a:pt x="7063" y="86"/>
                      <a:pt x="6300" y="188"/>
                      <a:pt x="5538" y="401"/>
                    </a:cubicBezTo>
                    <a:cubicBezTo>
                      <a:pt x="5004" y="534"/>
                      <a:pt x="4504" y="735"/>
                      <a:pt x="3970" y="1001"/>
                    </a:cubicBezTo>
                    <a:lnTo>
                      <a:pt x="2136"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1"/>
              <p:cNvSpPr/>
              <p:nvPr/>
            </p:nvSpPr>
            <p:spPr>
              <a:xfrm>
                <a:off x="4808600" y="4105875"/>
                <a:ext cx="469525" cy="255225"/>
              </a:xfrm>
              <a:custGeom>
                <a:avLst/>
                <a:gdLst/>
                <a:ahLst/>
                <a:cxnLst/>
                <a:rect l="l" t="t" r="r" b="b"/>
                <a:pathLst>
                  <a:path w="18781" h="10209" extrusionOk="0">
                    <a:moveTo>
                      <a:pt x="2136" y="1"/>
                    </a:moveTo>
                    <a:lnTo>
                      <a:pt x="1" y="1268"/>
                    </a:lnTo>
                    <a:lnTo>
                      <a:pt x="1835" y="2269"/>
                    </a:lnTo>
                    <a:cubicBezTo>
                      <a:pt x="34" y="3703"/>
                      <a:pt x="34" y="5171"/>
                      <a:pt x="2069" y="6272"/>
                    </a:cubicBezTo>
                    <a:cubicBezTo>
                      <a:pt x="3070" y="6839"/>
                      <a:pt x="4104" y="7072"/>
                      <a:pt x="5071" y="7072"/>
                    </a:cubicBezTo>
                    <a:lnTo>
                      <a:pt x="5671" y="7072"/>
                    </a:lnTo>
                    <a:cubicBezTo>
                      <a:pt x="6772" y="7006"/>
                      <a:pt x="7873" y="6672"/>
                      <a:pt x="8874" y="6339"/>
                    </a:cubicBezTo>
                    <a:cubicBezTo>
                      <a:pt x="10346" y="5792"/>
                      <a:pt x="11615" y="5212"/>
                      <a:pt x="12742" y="5212"/>
                    </a:cubicBezTo>
                    <a:cubicBezTo>
                      <a:pt x="13198" y="5212"/>
                      <a:pt x="13631" y="5307"/>
                      <a:pt x="14044" y="5538"/>
                    </a:cubicBezTo>
                    <a:cubicBezTo>
                      <a:pt x="15011" y="6072"/>
                      <a:pt x="14745" y="6739"/>
                      <a:pt x="13710" y="7373"/>
                    </a:cubicBezTo>
                    <a:lnTo>
                      <a:pt x="13210" y="7606"/>
                    </a:lnTo>
                    <a:cubicBezTo>
                      <a:pt x="12560" y="7906"/>
                      <a:pt x="11893" y="8032"/>
                      <a:pt x="11267" y="8032"/>
                    </a:cubicBezTo>
                    <a:cubicBezTo>
                      <a:pt x="10642" y="8032"/>
                      <a:pt x="10058" y="7906"/>
                      <a:pt x="9574" y="7706"/>
                    </a:cubicBezTo>
                    <a:lnTo>
                      <a:pt x="7706" y="9674"/>
                    </a:lnTo>
                    <a:cubicBezTo>
                      <a:pt x="8668" y="10049"/>
                      <a:pt x="9629" y="10204"/>
                      <a:pt x="10554" y="10204"/>
                    </a:cubicBezTo>
                    <a:cubicBezTo>
                      <a:pt x="12099" y="10204"/>
                      <a:pt x="13542" y="9771"/>
                      <a:pt x="14711" y="9207"/>
                    </a:cubicBezTo>
                    <a:lnTo>
                      <a:pt x="16546" y="10208"/>
                    </a:lnTo>
                    <a:lnTo>
                      <a:pt x="18681" y="8907"/>
                    </a:lnTo>
                    <a:lnTo>
                      <a:pt x="16846" y="7906"/>
                    </a:lnTo>
                    <a:cubicBezTo>
                      <a:pt x="18614" y="6505"/>
                      <a:pt x="18781" y="4938"/>
                      <a:pt x="16679" y="3770"/>
                    </a:cubicBezTo>
                    <a:cubicBezTo>
                      <a:pt x="16679" y="3770"/>
                      <a:pt x="16613" y="3770"/>
                      <a:pt x="16613" y="3737"/>
                    </a:cubicBezTo>
                    <a:cubicBezTo>
                      <a:pt x="15643" y="3126"/>
                      <a:pt x="14625" y="2912"/>
                      <a:pt x="13616" y="2912"/>
                    </a:cubicBezTo>
                    <a:cubicBezTo>
                      <a:pt x="12750" y="2912"/>
                      <a:pt x="11891" y="3070"/>
                      <a:pt x="11075" y="3270"/>
                    </a:cubicBezTo>
                    <a:cubicBezTo>
                      <a:pt x="10341" y="3503"/>
                      <a:pt x="9641" y="3737"/>
                      <a:pt x="9007" y="4004"/>
                    </a:cubicBezTo>
                    <a:cubicBezTo>
                      <a:pt x="8140" y="4337"/>
                      <a:pt x="7373" y="4571"/>
                      <a:pt x="6739" y="4737"/>
                    </a:cubicBezTo>
                    <a:cubicBezTo>
                      <a:pt x="6372" y="4838"/>
                      <a:pt x="6005" y="4871"/>
                      <a:pt x="5671" y="4871"/>
                    </a:cubicBezTo>
                    <a:cubicBezTo>
                      <a:pt x="5304" y="4871"/>
                      <a:pt x="4971" y="4737"/>
                      <a:pt x="4637" y="4571"/>
                    </a:cubicBezTo>
                    <a:cubicBezTo>
                      <a:pt x="3903" y="4204"/>
                      <a:pt x="3803" y="3603"/>
                      <a:pt x="4804" y="2903"/>
                    </a:cubicBezTo>
                    <a:cubicBezTo>
                      <a:pt x="4871" y="2869"/>
                      <a:pt x="4904" y="2836"/>
                      <a:pt x="5004" y="2769"/>
                    </a:cubicBezTo>
                    <a:cubicBezTo>
                      <a:pt x="5204" y="2669"/>
                      <a:pt x="5371" y="2569"/>
                      <a:pt x="5571" y="2503"/>
                    </a:cubicBezTo>
                    <a:cubicBezTo>
                      <a:pt x="6164" y="2233"/>
                      <a:pt x="6748" y="2109"/>
                      <a:pt x="7311" y="2109"/>
                    </a:cubicBezTo>
                    <a:cubicBezTo>
                      <a:pt x="7793" y="2109"/>
                      <a:pt x="8261" y="2200"/>
                      <a:pt x="8707" y="2369"/>
                    </a:cubicBezTo>
                    <a:lnTo>
                      <a:pt x="10508" y="501"/>
                    </a:lnTo>
                    <a:cubicBezTo>
                      <a:pt x="9621" y="229"/>
                      <a:pt x="8724" y="86"/>
                      <a:pt x="7822" y="86"/>
                    </a:cubicBezTo>
                    <a:cubicBezTo>
                      <a:pt x="7063" y="86"/>
                      <a:pt x="6300" y="188"/>
                      <a:pt x="5538" y="401"/>
                    </a:cubicBezTo>
                    <a:cubicBezTo>
                      <a:pt x="5004" y="534"/>
                      <a:pt x="4504" y="735"/>
                      <a:pt x="3970" y="1001"/>
                    </a:cubicBezTo>
                    <a:lnTo>
                      <a:pt x="21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1"/>
              <p:cNvSpPr/>
              <p:nvPr/>
            </p:nvSpPr>
            <p:spPr>
              <a:xfrm>
                <a:off x="4810275" y="4104225"/>
                <a:ext cx="99250" cy="32525"/>
              </a:xfrm>
              <a:custGeom>
                <a:avLst/>
                <a:gdLst/>
                <a:ahLst/>
                <a:cxnLst/>
                <a:rect l="l" t="t" r="r" b="b"/>
                <a:pathLst>
                  <a:path w="3970" h="1301" extrusionOk="0">
                    <a:moveTo>
                      <a:pt x="2135" y="0"/>
                    </a:moveTo>
                    <a:lnTo>
                      <a:pt x="0" y="1301"/>
                    </a:lnTo>
                    <a:lnTo>
                      <a:pt x="2169" y="267"/>
                    </a:lnTo>
                    <a:lnTo>
                      <a:pt x="3970" y="1001"/>
                    </a:lnTo>
                    <a:lnTo>
                      <a:pt x="213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1"/>
              <p:cNvSpPr/>
              <p:nvPr/>
            </p:nvSpPr>
            <p:spPr>
              <a:xfrm>
                <a:off x="4942875" y="4106700"/>
                <a:ext cx="131775" cy="57575"/>
              </a:xfrm>
              <a:custGeom>
                <a:avLst/>
                <a:gdLst/>
                <a:ahLst/>
                <a:cxnLst/>
                <a:rect l="l" t="t" r="r" b="b"/>
                <a:pathLst>
                  <a:path w="5271" h="2303" extrusionOk="0">
                    <a:moveTo>
                      <a:pt x="2542" y="1"/>
                    </a:moveTo>
                    <a:cubicBezTo>
                      <a:pt x="1636" y="1"/>
                      <a:pt x="791" y="143"/>
                      <a:pt x="0" y="401"/>
                    </a:cubicBezTo>
                    <a:cubicBezTo>
                      <a:pt x="584" y="268"/>
                      <a:pt x="1343" y="176"/>
                      <a:pt x="2160" y="176"/>
                    </a:cubicBezTo>
                    <a:cubicBezTo>
                      <a:pt x="2977" y="176"/>
                      <a:pt x="3853" y="268"/>
                      <a:pt x="4670" y="501"/>
                    </a:cubicBezTo>
                    <a:lnTo>
                      <a:pt x="3469" y="2303"/>
                    </a:lnTo>
                    <a:lnTo>
                      <a:pt x="5271" y="401"/>
                    </a:lnTo>
                    <a:cubicBezTo>
                      <a:pt x="4301" y="127"/>
                      <a:pt x="3394" y="1"/>
                      <a:pt x="2542"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1"/>
              <p:cNvSpPr/>
              <p:nvPr/>
            </p:nvSpPr>
            <p:spPr>
              <a:xfrm>
                <a:off x="5085475" y="4178575"/>
                <a:ext cx="195150" cy="124150"/>
              </a:xfrm>
              <a:custGeom>
                <a:avLst/>
                <a:gdLst/>
                <a:ahLst/>
                <a:cxnLst/>
                <a:rect l="l" t="t" r="r" b="b"/>
                <a:pathLst>
                  <a:path w="7806" h="4966" extrusionOk="0">
                    <a:moveTo>
                      <a:pt x="2578" y="1"/>
                    </a:moveTo>
                    <a:cubicBezTo>
                      <a:pt x="1694" y="1"/>
                      <a:pt x="825" y="159"/>
                      <a:pt x="0" y="362"/>
                    </a:cubicBezTo>
                    <a:cubicBezTo>
                      <a:pt x="525" y="262"/>
                      <a:pt x="1162" y="190"/>
                      <a:pt x="1845" y="190"/>
                    </a:cubicBezTo>
                    <a:cubicBezTo>
                      <a:pt x="2985" y="190"/>
                      <a:pt x="4252" y="390"/>
                      <a:pt x="5337" y="996"/>
                    </a:cubicBezTo>
                    <a:cubicBezTo>
                      <a:pt x="7105" y="1996"/>
                      <a:pt x="7406" y="3164"/>
                      <a:pt x="5838" y="4965"/>
                    </a:cubicBezTo>
                    <a:cubicBezTo>
                      <a:pt x="7639" y="3531"/>
                      <a:pt x="7806" y="1996"/>
                      <a:pt x="5638" y="795"/>
                    </a:cubicBezTo>
                    <a:cubicBezTo>
                      <a:pt x="4623" y="208"/>
                      <a:pt x="3590" y="1"/>
                      <a:pt x="257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1"/>
              <p:cNvSpPr/>
              <p:nvPr/>
            </p:nvSpPr>
            <p:spPr>
              <a:xfrm>
                <a:off x="5224725" y="4302700"/>
                <a:ext cx="52575" cy="57550"/>
              </a:xfrm>
              <a:custGeom>
                <a:avLst/>
                <a:gdLst/>
                <a:ahLst/>
                <a:cxnLst/>
                <a:rect l="l" t="t" r="r" b="b"/>
                <a:pathLst>
                  <a:path w="2103" h="2302" extrusionOk="0">
                    <a:moveTo>
                      <a:pt x="268" y="0"/>
                    </a:moveTo>
                    <a:lnTo>
                      <a:pt x="1702" y="1034"/>
                    </a:lnTo>
                    <a:lnTo>
                      <a:pt x="1" y="2302"/>
                    </a:lnTo>
                    <a:lnTo>
                      <a:pt x="2102" y="1001"/>
                    </a:lnTo>
                    <a:lnTo>
                      <a:pt x="268"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1"/>
              <p:cNvSpPr/>
              <p:nvPr/>
            </p:nvSpPr>
            <p:spPr>
              <a:xfrm>
                <a:off x="5003750" y="4294350"/>
                <a:ext cx="137625" cy="50900"/>
              </a:xfrm>
              <a:custGeom>
                <a:avLst/>
                <a:gdLst/>
                <a:ahLst/>
                <a:cxnLst/>
                <a:rect l="l" t="t" r="r" b="b"/>
                <a:pathLst>
                  <a:path w="5505" h="2036" extrusionOk="0">
                    <a:moveTo>
                      <a:pt x="5504" y="0"/>
                    </a:moveTo>
                    <a:lnTo>
                      <a:pt x="5504" y="0"/>
                    </a:lnTo>
                    <a:cubicBezTo>
                      <a:pt x="4858" y="308"/>
                      <a:pt x="4211" y="435"/>
                      <a:pt x="3607" y="435"/>
                    </a:cubicBezTo>
                    <a:cubicBezTo>
                      <a:pt x="2963" y="435"/>
                      <a:pt x="2367" y="291"/>
                      <a:pt x="1868" y="67"/>
                    </a:cubicBezTo>
                    <a:lnTo>
                      <a:pt x="0" y="2035"/>
                    </a:lnTo>
                    <a:lnTo>
                      <a:pt x="2035" y="367"/>
                    </a:lnTo>
                    <a:cubicBezTo>
                      <a:pt x="2035" y="367"/>
                      <a:pt x="2516" y="552"/>
                      <a:pt x="3268" y="552"/>
                    </a:cubicBezTo>
                    <a:cubicBezTo>
                      <a:pt x="3874" y="552"/>
                      <a:pt x="4656" y="432"/>
                      <a:pt x="5504"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1"/>
              <p:cNvSpPr/>
              <p:nvPr/>
            </p:nvSpPr>
            <p:spPr>
              <a:xfrm>
                <a:off x="4897000" y="4178425"/>
                <a:ext cx="80075" cy="51375"/>
              </a:xfrm>
              <a:custGeom>
                <a:avLst/>
                <a:gdLst/>
                <a:ahLst/>
                <a:cxnLst/>
                <a:rect l="l" t="t" r="r" b="b"/>
                <a:pathLst>
                  <a:path w="3203" h="2055" extrusionOk="0">
                    <a:moveTo>
                      <a:pt x="1301" y="1"/>
                    </a:moveTo>
                    <a:lnTo>
                      <a:pt x="1301" y="1"/>
                    </a:lnTo>
                    <a:cubicBezTo>
                      <a:pt x="367" y="501"/>
                      <a:pt x="1" y="1102"/>
                      <a:pt x="634" y="1635"/>
                    </a:cubicBezTo>
                    <a:cubicBezTo>
                      <a:pt x="958" y="1921"/>
                      <a:pt x="1499" y="2054"/>
                      <a:pt x="2046" y="2054"/>
                    </a:cubicBezTo>
                    <a:cubicBezTo>
                      <a:pt x="2458" y="2054"/>
                      <a:pt x="2873" y="1979"/>
                      <a:pt x="3203" y="1835"/>
                    </a:cubicBezTo>
                    <a:lnTo>
                      <a:pt x="3203" y="1835"/>
                    </a:lnTo>
                    <a:cubicBezTo>
                      <a:pt x="2836" y="1936"/>
                      <a:pt x="2502" y="1969"/>
                      <a:pt x="2169" y="1969"/>
                    </a:cubicBezTo>
                    <a:cubicBezTo>
                      <a:pt x="1802" y="1969"/>
                      <a:pt x="1468" y="1835"/>
                      <a:pt x="1135" y="1669"/>
                    </a:cubicBezTo>
                    <a:cubicBezTo>
                      <a:pt x="434" y="1302"/>
                      <a:pt x="301" y="668"/>
                      <a:pt x="130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1"/>
              <p:cNvSpPr/>
              <p:nvPr/>
            </p:nvSpPr>
            <p:spPr>
              <a:xfrm>
                <a:off x="4809450" y="4161750"/>
                <a:ext cx="128450" cy="120125"/>
              </a:xfrm>
              <a:custGeom>
                <a:avLst/>
                <a:gdLst/>
                <a:ahLst/>
                <a:cxnLst/>
                <a:rect l="l" t="t" r="r" b="b"/>
                <a:pathLst>
                  <a:path w="5138" h="4805" extrusionOk="0">
                    <a:moveTo>
                      <a:pt x="1835" y="1"/>
                    </a:moveTo>
                    <a:lnTo>
                      <a:pt x="1835" y="1"/>
                    </a:lnTo>
                    <a:cubicBezTo>
                      <a:pt x="33" y="1435"/>
                      <a:pt x="0" y="2869"/>
                      <a:pt x="2135" y="4004"/>
                    </a:cubicBezTo>
                    <a:cubicBezTo>
                      <a:pt x="3136" y="4537"/>
                      <a:pt x="4170" y="4804"/>
                      <a:pt x="5137" y="4804"/>
                    </a:cubicBezTo>
                    <a:cubicBezTo>
                      <a:pt x="3603" y="4671"/>
                      <a:pt x="1635" y="3870"/>
                      <a:pt x="1001" y="2603"/>
                    </a:cubicBezTo>
                    <a:cubicBezTo>
                      <a:pt x="434" y="1368"/>
                      <a:pt x="1668" y="134"/>
                      <a:pt x="183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1"/>
              <p:cNvSpPr/>
              <p:nvPr/>
            </p:nvSpPr>
            <p:spPr>
              <a:xfrm>
                <a:off x="4587625" y="3840075"/>
                <a:ext cx="1069100" cy="617550"/>
              </a:xfrm>
              <a:custGeom>
                <a:avLst/>
                <a:gdLst/>
                <a:ahLst/>
                <a:cxnLst/>
                <a:rect l="l" t="t" r="r" b="b"/>
                <a:pathLst>
                  <a:path w="42764" h="24702" extrusionOk="0">
                    <a:moveTo>
                      <a:pt x="21324" y="0"/>
                    </a:moveTo>
                    <a:cubicBezTo>
                      <a:pt x="15845" y="0"/>
                      <a:pt x="10374" y="1209"/>
                      <a:pt x="6204" y="3628"/>
                    </a:cubicBezTo>
                    <a:cubicBezTo>
                      <a:pt x="3803" y="4995"/>
                      <a:pt x="2135" y="6630"/>
                      <a:pt x="1067" y="8331"/>
                    </a:cubicBezTo>
                    <a:lnTo>
                      <a:pt x="0" y="8331"/>
                    </a:lnTo>
                    <a:lnTo>
                      <a:pt x="0" y="12701"/>
                    </a:lnTo>
                    <a:cubicBezTo>
                      <a:pt x="133" y="15736"/>
                      <a:pt x="2235" y="18739"/>
                      <a:pt x="6238" y="21074"/>
                    </a:cubicBezTo>
                    <a:cubicBezTo>
                      <a:pt x="10441" y="23492"/>
                      <a:pt x="15928" y="24701"/>
                      <a:pt x="21407" y="24701"/>
                    </a:cubicBezTo>
                    <a:cubicBezTo>
                      <a:pt x="26886" y="24701"/>
                      <a:pt x="32356" y="23492"/>
                      <a:pt x="36526" y="21074"/>
                    </a:cubicBezTo>
                    <a:cubicBezTo>
                      <a:pt x="40529" y="18739"/>
                      <a:pt x="42597" y="15736"/>
                      <a:pt x="42764" y="12701"/>
                    </a:cubicBezTo>
                    <a:lnTo>
                      <a:pt x="42764" y="8331"/>
                    </a:lnTo>
                    <a:lnTo>
                      <a:pt x="41596" y="8331"/>
                    </a:lnTo>
                    <a:cubicBezTo>
                      <a:pt x="40562" y="6630"/>
                      <a:pt x="38861" y="4995"/>
                      <a:pt x="36493" y="3628"/>
                    </a:cubicBezTo>
                    <a:cubicBezTo>
                      <a:pt x="32290" y="1209"/>
                      <a:pt x="26803" y="0"/>
                      <a:pt x="21324"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1"/>
              <p:cNvSpPr/>
              <p:nvPr/>
            </p:nvSpPr>
            <p:spPr>
              <a:xfrm>
                <a:off x="4587625" y="3840075"/>
                <a:ext cx="1069100" cy="617550"/>
              </a:xfrm>
              <a:custGeom>
                <a:avLst/>
                <a:gdLst/>
                <a:ahLst/>
                <a:cxnLst/>
                <a:rect l="l" t="t" r="r" b="b"/>
                <a:pathLst>
                  <a:path w="42764" h="24702" extrusionOk="0">
                    <a:moveTo>
                      <a:pt x="21324" y="0"/>
                    </a:moveTo>
                    <a:cubicBezTo>
                      <a:pt x="15845" y="0"/>
                      <a:pt x="10374" y="1209"/>
                      <a:pt x="6204" y="3628"/>
                    </a:cubicBezTo>
                    <a:cubicBezTo>
                      <a:pt x="3803" y="4995"/>
                      <a:pt x="2135" y="6630"/>
                      <a:pt x="1067" y="8331"/>
                    </a:cubicBezTo>
                    <a:lnTo>
                      <a:pt x="0" y="8331"/>
                    </a:lnTo>
                    <a:lnTo>
                      <a:pt x="0" y="12701"/>
                    </a:lnTo>
                    <a:cubicBezTo>
                      <a:pt x="133" y="15736"/>
                      <a:pt x="2235" y="18739"/>
                      <a:pt x="6238" y="21074"/>
                    </a:cubicBezTo>
                    <a:cubicBezTo>
                      <a:pt x="10441" y="23492"/>
                      <a:pt x="15928" y="24701"/>
                      <a:pt x="21407" y="24701"/>
                    </a:cubicBezTo>
                    <a:cubicBezTo>
                      <a:pt x="26886" y="24701"/>
                      <a:pt x="32356" y="23492"/>
                      <a:pt x="36526" y="21074"/>
                    </a:cubicBezTo>
                    <a:cubicBezTo>
                      <a:pt x="40529" y="18739"/>
                      <a:pt x="42597" y="15736"/>
                      <a:pt x="42764" y="12701"/>
                    </a:cubicBezTo>
                    <a:lnTo>
                      <a:pt x="42764" y="8331"/>
                    </a:lnTo>
                    <a:lnTo>
                      <a:pt x="41596" y="8331"/>
                    </a:lnTo>
                    <a:cubicBezTo>
                      <a:pt x="40562" y="6630"/>
                      <a:pt x="38861" y="4995"/>
                      <a:pt x="36493" y="3628"/>
                    </a:cubicBezTo>
                    <a:cubicBezTo>
                      <a:pt x="32290" y="1209"/>
                      <a:pt x="26803" y="0"/>
                      <a:pt x="21324"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1"/>
              <p:cNvSpPr/>
              <p:nvPr/>
            </p:nvSpPr>
            <p:spPr>
              <a:xfrm>
                <a:off x="5120500" y="3839850"/>
                <a:ext cx="535400" cy="617975"/>
              </a:xfrm>
              <a:custGeom>
                <a:avLst/>
                <a:gdLst/>
                <a:ahLst/>
                <a:cxnLst/>
                <a:rect l="l" t="t" r="r" b="b"/>
                <a:pathLst>
                  <a:path w="21416" h="24719" extrusionOk="0">
                    <a:moveTo>
                      <a:pt x="0" y="1"/>
                    </a:moveTo>
                    <a:cubicBezTo>
                      <a:pt x="11" y="1"/>
                      <a:pt x="23" y="1"/>
                      <a:pt x="34" y="1"/>
                    </a:cubicBezTo>
                    <a:lnTo>
                      <a:pt x="34" y="1"/>
                    </a:lnTo>
                    <a:lnTo>
                      <a:pt x="34" y="1"/>
                    </a:lnTo>
                    <a:close/>
                    <a:moveTo>
                      <a:pt x="34" y="1"/>
                    </a:moveTo>
                    <a:lnTo>
                      <a:pt x="34" y="24718"/>
                    </a:lnTo>
                    <a:cubicBezTo>
                      <a:pt x="5504" y="24718"/>
                      <a:pt x="11008" y="23518"/>
                      <a:pt x="15178" y="21083"/>
                    </a:cubicBezTo>
                    <a:cubicBezTo>
                      <a:pt x="19181" y="18748"/>
                      <a:pt x="21249" y="15745"/>
                      <a:pt x="21416" y="12710"/>
                    </a:cubicBezTo>
                    <a:lnTo>
                      <a:pt x="21416" y="8340"/>
                    </a:lnTo>
                    <a:lnTo>
                      <a:pt x="20248" y="8340"/>
                    </a:lnTo>
                    <a:cubicBezTo>
                      <a:pt x="19214" y="6639"/>
                      <a:pt x="17513" y="5004"/>
                      <a:pt x="15111" y="3637"/>
                    </a:cubicBezTo>
                    <a:cubicBezTo>
                      <a:pt x="10950" y="1207"/>
                      <a:pt x="5460" y="6"/>
                      <a:pt x="34"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1"/>
              <p:cNvSpPr/>
              <p:nvPr/>
            </p:nvSpPr>
            <p:spPr>
              <a:xfrm>
                <a:off x="5413200" y="3889900"/>
                <a:ext cx="243525" cy="517900"/>
              </a:xfrm>
              <a:custGeom>
                <a:avLst/>
                <a:gdLst/>
                <a:ahLst/>
                <a:cxnLst/>
                <a:rect l="l" t="t" r="r" b="b"/>
                <a:pathLst>
                  <a:path w="9741" h="20716" extrusionOk="0">
                    <a:moveTo>
                      <a:pt x="1" y="0"/>
                    </a:moveTo>
                    <a:cubicBezTo>
                      <a:pt x="12" y="5"/>
                      <a:pt x="23" y="9"/>
                      <a:pt x="34" y="13"/>
                    </a:cubicBezTo>
                    <a:lnTo>
                      <a:pt x="34" y="13"/>
                    </a:lnTo>
                    <a:lnTo>
                      <a:pt x="34" y="0"/>
                    </a:lnTo>
                    <a:close/>
                    <a:moveTo>
                      <a:pt x="34" y="13"/>
                    </a:moveTo>
                    <a:lnTo>
                      <a:pt x="34" y="20715"/>
                    </a:lnTo>
                    <a:cubicBezTo>
                      <a:pt x="1302" y="20248"/>
                      <a:pt x="2402" y="19714"/>
                      <a:pt x="3503" y="19081"/>
                    </a:cubicBezTo>
                    <a:cubicBezTo>
                      <a:pt x="7506" y="16746"/>
                      <a:pt x="9574" y="13743"/>
                      <a:pt x="9741" y="10708"/>
                    </a:cubicBezTo>
                    <a:lnTo>
                      <a:pt x="9741" y="6338"/>
                    </a:lnTo>
                    <a:lnTo>
                      <a:pt x="8573" y="6338"/>
                    </a:lnTo>
                    <a:cubicBezTo>
                      <a:pt x="7539" y="4637"/>
                      <a:pt x="5838" y="3002"/>
                      <a:pt x="3470" y="1635"/>
                    </a:cubicBezTo>
                    <a:cubicBezTo>
                      <a:pt x="2379" y="1007"/>
                      <a:pt x="1223" y="477"/>
                      <a:pt x="34" y="13"/>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1"/>
              <p:cNvSpPr/>
              <p:nvPr/>
            </p:nvSpPr>
            <p:spPr>
              <a:xfrm>
                <a:off x="4584275" y="3889900"/>
                <a:ext cx="244375" cy="517900"/>
              </a:xfrm>
              <a:custGeom>
                <a:avLst/>
                <a:gdLst/>
                <a:ahLst/>
                <a:cxnLst/>
                <a:rect l="l" t="t" r="r" b="b"/>
                <a:pathLst>
                  <a:path w="9775" h="20716" extrusionOk="0">
                    <a:moveTo>
                      <a:pt x="9708" y="0"/>
                    </a:moveTo>
                    <a:lnTo>
                      <a:pt x="9708" y="26"/>
                    </a:lnTo>
                    <a:lnTo>
                      <a:pt x="9708" y="26"/>
                    </a:lnTo>
                    <a:cubicBezTo>
                      <a:pt x="9730" y="17"/>
                      <a:pt x="9752" y="9"/>
                      <a:pt x="9774" y="0"/>
                    </a:cubicBezTo>
                    <a:close/>
                    <a:moveTo>
                      <a:pt x="9708" y="26"/>
                    </a:moveTo>
                    <a:lnTo>
                      <a:pt x="9708" y="26"/>
                    </a:lnTo>
                    <a:cubicBezTo>
                      <a:pt x="8498" y="487"/>
                      <a:pt x="7353" y="1012"/>
                      <a:pt x="6305" y="1635"/>
                    </a:cubicBezTo>
                    <a:cubicBezTo>
                      <a:pt x="3937" y="3002"/>
                      <a:pt x="2202" y="4637"/>
                      <a:pt x="1168" y="6338"/>
                    </a:cubicBezTo>
                    <a:lnTo>
                      <a:pt x="1" y="6338"/>
                    </a:lnTo>
                    <a:lnTo>
                      <a:pt x="1" y="10708"/>
                    </a:lnTo>
                    <a:cubicBezTo>
                      <a:pt x="167" y="13743"/>
                      <a:pt x="2236" y="16746"/>
                      <a:pt x="6272" y="19081"/>
                    </a:cubicBezTo>
                    <a:cubicBezTo>
                      <a:pt x="7339" y="19714"/>
                      <a:pt x="8473" y="20248"/>
                      <a:pt x="9708" y="20715"/>
                    </a:cubicBezTo>
                    <a:lnTo>
                      <a:pt x="9708" y="26"/>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1"/>
              <p:cNvSpPr/>
              <p:nvPr/>
            </p:nvSpPr>
            <p:spPr>
              <a:xfrm>
                <a:off x="4538400" y="3739575"/>
                <a:ext cx="1168375" cy="616725"/>
              </a:xfrm>
              <a:custGeom>
                <a:avLst/>
                <a:gdLst/>
                <a:ahLst/>
                <a:cxnLst/>
                <a:rect l="l" t="t" r="r" b="b"/>
                <a:pathLst>
                  <a:path w="46735" h="24669" extrusionOk="0">
                    <a:moveTo>
                      <a:pt x="23280" y="1"/>
                    </a:moveTo>
                    <a:cubicBezTo>
                      <a:pt x="17805" y="1"/>
                      <a:pt x="12326" y="1193"/>
                      <a:pt x="8140" y="3578"/>
                    </a:cubicBezTo>
                    <a:cubicBezTo>
                      <a:pt x="6772" y="4379"/>
                      <a:pt x="5605" y="5246"/>
                      <a:pt x="4671" y="6213"/>
                    </a:cubicBezTo>
                    <a:cubicBezTo>
                      <a:pt x="1" y="10917"/>
                      <a:pt x="1168" y="17021"/>
                      <a:pt x="8140" y="21057"/>
                    </a:cubicBezTo>
                    <a:cubicBezTo>
                      <a:pt x="9107" y="21591"/>
                      <a:pt x="10108" y="22091"/>
                      <a:pt x="11176" y="22525"/>
                    </a:cubicBezTo>
                    <a:cubicBezTo>
                      <a:pt x="11309" y="22558"/>
                      <a:pt x="11376" y="22592"/>
                      <a:pt x="11509" y="22658"/>
                    </a:cubicBezTo>
                    <a:cubicBezTo>
                      <a:pt x="15058" y="23998"/>
                      <a:pt x="19155" y="24668"/>
                      <a:pt x="23251" y="24668"/>
                    </a:cubicBezTo>
                    <a:cubicBezTo>
                      <a:pt x="28742" y="24668"/>
                      <a:pt x="34230" y="23465"/>
                      <a:pt x="38395" y="21057"/>
                    </a:cubicBezTo>
                    <a:cubicBezTo>
                      <a:pt x="46734" y="16221"/>
                      <a:pt x="46734" y="8415"/>
                      <a:pt x="38395" y="3578"/>
                    </a:cubicBezTo>
                    <a:cubicBezTo>
                      <a:pt x="34225" y="1193"/>
                      <a:pt x="28755" y="1"/>
                      <a:pt x="23280"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1"/>
              <p:cNvSpPr/>
              <p:nvPr/>
            </p:nvSpPr>
            <p:spPr>
              <a:xfrm>
                <a:off x="4538400" y="3739575"/>
                <a:ext cx="1168375" cy="616725"/>
              </a:xfrm>
              <a:custGeom>
                <a:avLst/>
                <a:gdLst/>
                <a:ahLst/>
                <a:cxnLst/>
                <a:rect l="l" t="t" r="r" b="b"/>
                <a:pathLst>
                  <a:path w="46735" h="24669" extrusionOk="0">
                    <a:moveTo>
                      <a:pt x="23280" y="1"/>
                    </a:moveTo>
                    <a:cubicBezTo>
                      <a:pt x="17805" y="1"/>
                      <a:pt x="12326" y="1193"/>
                      <a:pt x="8140" y="3578"/>
                    </a:cubicBezTo>
                    <a:cubicBezTo>
                      <a:pt x="6772" y="4379"/>
                      <a:pt x="5605" y="5246"/>
                      <a:pt x="4671" y="6213"/>
                    </a:cubicBezTo>
                    <a:cubicBezTo>
                      <a:pt x="1" y="10917"/>
                      <a:pt x="1168" y="17021"/>
                      <a:pt x="8140" y="21057"/>
                    </a:cubicBezTo>
                    <a:cubicBezTo>
                      <a:pt x="9107" y="21591"/>
                      <a:pt x="10108" y="22091"/>
                      <a:pt x="11176" y="22525"/>
                    </a:cubicBezTo>
                    <a:cubicBezTo>
                      <a:pt x="11309" y="22558"/>
                      <a:pt x="11376" y="22592"/>
                      <a:pt x="11509" y="22658"/>
                    </a:cubicBezTo>
                    <a:cubicBezTo>
                      <a:pt x="15058" y="23998"/>
                      <a:pt x="19155" y="24668"/>
                      <a:pt x="23251" y="24668"/>
                    </a:cubicBezTo>
                    <a:cubicBezTo>
                      <a:pt x="28742" y="24668"/>
                      <a:pt x="34230" y="23465"/>
                      <a:pt x="38395" y="21057"/>
                    </a:cubicBezTo>
                    <a:cubicBezTo>
                      <a:pt x="46734" y="16221"/>
                      <a:pt x="46734" y="8415"/>
                      <a:pt x="38395" y="3578"/>
                    </a:cubicBezTo>
                    <a:cubicBezTo>
                      <a:pt x="34225" y="1193"/>
                      <a:pt x="28755" y="1"/>
                      <a:pt x="23280"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1"/>
              <p:cNvSpPr/>
              <p:nvPr/>
            </p:nvSpPr>
            <p:spPr>
              <a:xfrm>
                <a:off x="4538400" y="3894900"/>
                <a:ext cx="279400" cy="407825"/>
              </a:xfrm>
              <a:custGeom>
                <a:avLst/>
                <a:gdLst/>
                <a:ahLst/>
                <a:cxnLst/>
                <a:rect l="l" t="t" r="r" b="b"/>
                <a:pathLst>
                  <a:path w="11176" h="16313" extrusionOk="0">
                    <a:moveTo>
                      <a:pt x="4671" y="0"/>
                    </a:moveTo>
                    <a:lnTo>
                      <a:pt x="4671" y="0"/>
                    </a:lnTo>
                    <a:cubicBezTo>
                      <a:pt x="1" y="4770"/>
                      <a:pt x="1168" y="10841"/>
                      <a:pt x="8140" y="14844"/>
                    </a:cubicBezTo>
                    <a:cubicBezTo>
                      <a:pt x="9093" y="15370"/>
                      <a:pt x="10079" y="15864"/>
                      <a:pt x="11129" y="16293"/>
                    </a:cubicBezTo>
                    <a:lnTo>
                      <a:pt x="11129" y="16293"/>
                    </a:lnTo>
                    <a:cubicBezTo>
                      <a:pt x="9019" y="15424"/>
                      <a:pt x="3164" y="11844"/>
                      <a:pt x="2436" y="7639"/>
                    </a:cubicBezTo>
                    <a:cubicBezTo>
                      <a:pt x="1669" y="3169"/>
                      <a:pt x="4604" y="100"/>
                      <a:pt x="4671" y="0"/>
                    </a:cubicBezTo>
                    <a:close/>
                    <a:moveTo>
                      <a:pt x="11129" y="16293"/>
                    </a:moveTo>
                    <a:cubicBezTo>
                      <a:pt x="11145" y="16299"/>
                      <a:pt x="11160" y="16306"/>
                      <a:pt x="11176" y="16312"/>
                    </a:cubicBezTo>
                    <a:cubicBezTo>
                      <a:pt x="11160" y="16306"/>
                      <a:pt x="11144" y="16299"/>
                      <a:pt x="11129" y="16293"/>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1"/>
              <p:cNvSpPr/>
              <p:nvPr/>
            </p:nvSpPr>
            <p:spPr>
              <a:xfrm>
                <a:off x="5422375" y="3794000"/>
                <a:ext cx="279350" cy="407800"/>
              </a:xfrm>
              <a:custGeom>
                <a:avLst/>
                <a:gdLst/>
                <a:ahLst/>
                <a:cxnLst/>
                <a:rect l="l" t="t" r="r" b="b"/>
                <a:pathLst>
                  <a:path w="11174" h="16312" extrusionOk="0">
                    <a:moveTo>
                      <a:pt x="1" y="0"/>
                    </a:moveTo>
                    <a:cubicBezTo>
                      <a:pt x="2102" y="834"/>
                      <a:pt x="8006" y="4403"/>
                      <a:pt x="8773" y="8673"/>
                    </a:cubicBezTo>
                    <a:cubicBezTo>
                      <a:pt x="9495" y="13068"/>
                      <a:pt x="6702" y="16108"/>
                      <a:pt x="6513" y="16304"/>
                    </a:cubicBezTo>
                    <a:lnTo>
                      <a:pt x="6513" y="16304"/>
                    </a:lnTo>
                    <a:cubicBezTo>
                      <a:pt x="11174" y="11535"/>
                      <a:pt x="10004" y="5469"/>
                      <a:pt x="3036" y="1468"/>
                    </a:cubicBezTo>
                    <a:cubicBezTo>
                      <a:pt x="2102" y="901"/>
                      <a:pt x="1101" y="400"/>
                      <a:pt x="1" y="0"/>
                    </a:cubicBezTo>
                    <a:close/>
                    <a:moveTo>
                      <a:pt x="6513" y="16304"/>
                    </a:moveTo>
                    <a:cubicBezTo>
                      <a:pt x="6510" y="16307"/>
                      <a:pt x="6508" y="16309"/>
                      <a:pt x="6505" y="16312"/>
                    </a:cubicBezTo>
                    <a:cubicBezTo>
                      <a:pt x="6507" y="16310"/>
                      <a:pt x="6509" y="16308"/>
                      <a:pt x="6513" y="16304"/>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1"/>
              <p:cNvSpPr/>
              <p:nvPr/>
            </p:nvSpPr>
            <p:spPr>
              <a:xfrm>
                <a:off x="4575100" y="3759600"/>
                <a:ext cx="1091650" cy="575000"/>
              </a:xfrm>
              <a:custGeom>
                <a:avLst/>
                <a:gdLst/>
                <a:ahLst/>
                <a:cxnLst/>
                <a:rect l="l" t="t" r="r" b="b"/>
                <a:pathLst>
                  <a:path w="43666" h="23000" extrusionOk="0">
                    <a:moveTo>
                      <a:pt x="21841" y="0"/>
                    </a:moveTo>
                    <a:cubicBezTo>
                      <a:pt x="16746" y="0"/>
                      <a:pt x="11642" y="1126"/>
                      <a:pt x="7740" y="3378"/>
                    </a:cubicBezTo>
                    <a:cubicBezTo>
                      <a:pt x="1" y="7881"/>
                      <a:pt x="1" y="15119"/>
                      <a:pt x="7740" y="19623"/>
                    </a:cubicBezTo>
                    <a:cubicBezTo>
                      <a:pt x="11626" y="21874"/>
                      <a:pt x="16713" y="23000"/>
                      <a:pt x="21804" y="23000"/>
                    </a:cubicBezTo>
                    <a:cubicBezTo>
                      <a:pt x="26895" y="23000"/>
                      <a:pt x="31990" y="21874"/>
                      <a:pt x="35893" y="19623"/>
                    </a:cubicBezTo>
                    <a:cubicBezTo>
                      <a:pt x="43665" y="15119"/>
                      <a:pt x="43665" y="7881"/>
                      <a:pt x="35893" y="3378"/>
                    </a:cubicBezTo>
                    <a:cubicBezTo>
                      <a:pt x="32024" y="1126"/>
                      <a:pt x="26937" y="0"/>
                      <a:pt x="2184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1"/>
              <p:cNvSpPr/>
              <p:nvPr/>
            </p:nvSpPr>
            <p:spPr>
              <a:xfrm>
                <a:off x="4575100" y="3759600"/>
                <a:ext cx="1091650" cy="575000"/>
              </a:xfrm>
              <a:custGeom>
                <a:avLst/>
                <a:gdLst/>
                <a:ahLst/>
                <a:cxnLst/>
                <a:rect l="l" t="t" r="r" b="b"/>
                <a:pathLst>
                  <a:path w="43666" h="23000" extrusionOk="0">
                    <a:moveTo>
                      <a:pt x="21841" y="0"/>
                    </a:moveTo>
                    <a:cubicBezTo>
                      <a:pt x="16746" y="0"/>
                      <a:pt x="11642" y="1126"/>
                      <a:pt x="7740" y="3378"/>
                    </a:cubicBezTo>
                    <a:cubicBezTo>
                      <a:pt x="1" y="7881"/>
                      <a:pt x="1" y="15119"/>
                      <a:pt x="7740" y="19623"/>
                    </a:cubicBezTo>
                    <a:cubicBezTo>
                      <a:pt x="11626" y="21874"/>
                      <a:pt x="16713" y="23000"/>
                      <a:pt x="21804" y="23000"/>
                    </a:cubicBezTo>
                    <a:cubicBezTo>
                      <a:pt x="26895" y="23000"/>
                      <a:pt x="31990" y="21874"/>
                      <a:pt x="35893" y="19623"/>
                    </a:cubicBezTo>
                    <a:cubicBezTo>
                      <a:pt x="43665" y="15119"/>
                      <a:pt x="43665" y="7881"/>
                      <a:pt x="35893" y="3378"/>
                    </a:cubicBezTo>
                    <a:cubicBezTo>
                      <a:pt x="32024" y="1126"/>
                      <a:pt x="26937" y="0"/>
                      <a:pt x="218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1"/>
              <p:cNvSpPr/>
              <p:nvPr/>
            </p:nvSpPr>
            <p:spPr>
              <a:xfrm>
                <a:off x="5116325" y="3833175"/>
                <a:ext cx="518725" cy="310250"/>
              </a:xfrm>
              <a:custGeom>
                <a:avLst/>
                <a:gdLst/>
                <a:ahLst/>
                <a:cxnLst/>
                <a:rect l="l" t="t" r="r" b="b"/>
                <a:pathLst>
                  <a:path w="20749" h="12410" extrusionOk="0">
                    <a:moveTo>
                      <a:pt x="13343" y="1"/>
                    </a:moveTo>
                    <a:cubicBezTo>
                      <a:pt x="14177" y="1402"/>
                      <a:pt x="13877" y="2836"/>
                      <a:pt x="9174" y="3103"/>
                    </a:cubicBezTo>
                    <a:cubicBezTo>
                      <a:pt x="0" y="3637"/>
                      <a:pt x="11609" y="12410"/>
                      <a:pt x="11609" y="12410"/>
                    </a:cubicBezTo>
                    <a:cubicBezTo>
                      <a:pt x="11609" y="12410"/>
                      <a:pt x="14508" y="10993"/>
                      <a:pt x="16813" y="10993"/>
                    </a:cubicBezTo>
                    <a:cubicBezTo>
                      <a:pt x="17806" y="10993"/>
                      <a:pt x="18689" y="11256"/>
                      <a:pt x="19181" y="12010"/>
                    </a:cubicBezTo>
                    <a:cubicBezTo>
                      <a:pt x="20749" y="9074"/>
                      <a:pt x="20248" y="5805"/>
                      <a:pt x="17613" y="3070"/>
                    </a:cubicBezTo>
                    <a:cubicBezTo>
                      <a:pt x="17113" y="2569"/>
                      <a:pt x="16579" y="2069"/>
                      <a:pt x="15945" y="1602"/>
                    </a:cubicBezTo>
                    <a:cubicBezTo>
                      <a:pt x="15445" y="1235"/>
                      <a:pt x="14911" y="902"/>
                      <a:pt x="14344" y="568"/>
                    </a:cubicBezTo>
                    <a:cubicBezTo>
                      <a:pt x="14010" y="401"/>
                      <a:pt x="13710" y="168"/>
                      <a:pt x="13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1"/>
              <p:cNvSpPr/>
              <p:nvPr/>
            </p:nvSpPr>
            <p:spPr>
              <a:xfrm>
                <a:off x="5472400" y="3928700"/>
                <a:ext cx="150150" cy="144950"/>
              </a:xfrm>
              <a:custGeom>
                <a:avLst/>
                <a:gdLst/>
                <a:ahLst/>
                <a:cxnLst/>
                <a:rect l="l" t="t" r="r" b="b"/>
                <a:pathLst>
                  <a:path w="6006" h="5798" extrusionOk="0">
                    <a:moveTo>
                      <a:pt x="2306" y="0"/>
                    </a:moveTo>
                    <a:cubicBezTo>
                      <a:pt x="2215" y="0"/>
                      <a:pt x="2125" y="5"/>
                      <a:pt x="2036" y="16"/>
                    </a:cubicBezTo>
                    <a:cubicBezTo>
                      <a:pt x="668" y="183"/>
                      <a:pt x="1" y="1617"/>
                      <a:pt x="501" y="3185"/>
                    </a:cubicBezTo>
                    <a:cubicBezTo>
                      <a:pt x="1007" y="4671"/>
                      <a:pt x="2442" y="5797"/>
                      <a:pt x="3755" y="5797"/>
                    </a:cubicBezTo>
                    <a:cubicBezTo>
                      <a:pt x="3827" y="5797"/>
                      <a:pt x="3899" y="5794"/>
                      <a:pt x="3970" y="5787"/>
                    </a:cubicBezTo>
                    <a:cubicBezTo>
                      <a:pt x="5338" y="5620"/>
                      <a:pt x="6005" y="4186"/>
                      <a:pt x="5505" y="2618"/>
                    </a:cubicBezTo>
                    <a:cubicBezTo>
                      <a:pt x="5005" y="1119"/>
                      <a:pt x="3629" y="0"/>
                      <a:pt x="2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1"/>
              <p:cNvSpPr/>
              <p:nvPr/>
            </p:nvSpPr>
            <p:spPr>
              <a:xfrm>
                <a:off x="4595950" y="3844025"/>
                <a:ext cx="663000" cy="491200"/>
              </a:xfrm>
              <a:custGeom>
                <a:avLst/>
                <a:gdLst/>
                <a:ahLst/>
                <a:cxnLst/>
                <a:rect l="l" t="t" r="r" b="b"/>
                <a:pathLst>
                  <a:path w="26520" h="19648" extrusionOk="0">
                    <a:moveTo>
                      <a:pt x="6972" y="1"/>
                    </a:moveTo>
                    <a:lnTo>
                      <a:pt x="6972" y="1"/>
                    </a:lnTo>
                    <a:cubicBezTo>
                      <a:pt x="6372" y="334"/>
                      <a:pt x="5871" y="668"/>
                      <a:pt x="5371" y="1035"/>
                    </a:cubicBezTo>
                    <a:cubicBezTo>
                      <a:pt x="5038" y="1302"/>
                      <a:pt x="4704" y="1535"/>
                      <a:pt x="4404" y="1802"/>
                    </a:cubicBezTo>
                    <a:cubicBezTo>
                      <a:pt x="1" y="5638"/>
                      <a:pt x="1" y="10675"/>
                      <a:pt x="4404" y="14511"/>
                    </a:cubicBezTo>
                    <a:cubicBezTo>
                      <a:pt x="4704" y="14744"/>
                      <a:pt x="5038" y="15011"/>
                      <a:pt x="5371" y="15245"/>
                    </a:cubicBezTo>
                    <a:cubicBezTo>
                      <a:pt x="5838" y="15578"/>
                      <a:pt x="6338" y="15912"/>
                      <a:pt x="6839" y="16212"/>
                    </a:cubicBezTo>
                    <a:cubicBezTo>
                      <a:pt x="7339" y="16512"/>
                      <a:pt x="7873" y="16813"/>
                      <a:pt x="8407" y="17046"/>
                    </a:cubicBezTo>
                    <a:cubicBezTo>
                      <a:pt x="8840" y="17246"/>
                      <a:pt x="9307" y="17480"/>
                      <a:pt x="9741" y="17647"/>
                    </a:cubicBezTo>
                    <a:lnTo>
                      <a:pt x="11142" y="18147"/>
                    </a:lnTo>
                    <a:cubicBezTo>
                      <a:pt x="12543" y="18581"/>
                      <a:pt x="14044" y="18981"/>
                      <a:pt x="15545" y="19214"/>
                    </a:cubicBezTo>
                    <a:lnTo>
                      <a:pt x="16546" y="19348"/>
                    </a:lnTo>
                    <a:cubicBezTo>
                      <a:pt x="18013" y="19548"/>
                      <a:pt x="19515" y="19648"/>
                      <a:pt x="20982" y="19648"/>
                    </a:cubicBezTo>
                    <a:cubicBezTo>
                      <a:pt x="22817" y="19648"/>
                      <a:pt x="24652" y="19481"/>
                      <a:pt x="26386" y="19181"/>
                    </a:cubicBezTo>
                    <a:cubicBezTo>
                      <a:pt x="26520" y="19181"/>
                      <a:pt x="24084" y="18714"/>
                      <a:pt x="24518" y="16479"/>
                    </a:cubicBezTo>
                    <a:cubicBezTo>
                      <a:pt x="24051" y="13043"/>
                      <a:pt x="9174" y="3637"/>
                      <a:pt x="9174" y="3637"/>
                    </a:cubicBezTo>
                    <a:cubicBezTo>
                      <a:pt x="9174" y="3637"/>
                      <a:pt x="5871" y="2302"/>
                      <a:pt x="697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1"/>
              <p:cNvSpPr/>
              <p:nvPr/>
            </p:nvSpPr>
            <p:spPr>
              <a:xfrm>
                <a:off x="4595950" y="3844025"/>
                <a:ext cx="663000" cy="491200"/>
              </a:xfrm>
              <a:custGeom>
                <a:avLst/>
                <a:gdLst/>
                <a:ahLst/>
                <a:cxnLst/>
                <a:rect l="l" t="t" r="r" b="b"/>
                <a:pathLst>
                  <a:path w="26520" h="19648" extrusionOk="0">
                    <a:moveTo>
                      <a:pt x="6972" y="1"/>
                    </a:moveTo>
                    <a:lnTo>
                      <a:pt x="6972" y="1"/>
                    </a:lnTo>
                    <a:cubicBezTo>
                      <a:pt x="6372" y="334"/>
                      <a:pt x="5871" y="668"/>
                      <a:pt x="5371" y="1035"/>
                    </a:cubicBezTo>
                    <a:cubicBezTo>
                      <a:pt x="5038" y="1302"/>
                      <a:pt x="4704" y="1535"/>
                      <a:pt x="4404" y="1802"/>
                    </a:cubicBezTo>
                    <a:cubicBezTo>
                      <a:pt x="1" y="5638"/>
                      <a:pt x="1" y="10675"/>
                      <a:pt x="4404" y="14511"/>
                    </a:cubicBezTo>
                    <a:cubicBezTo>
                      <a:pt x="4704" y="14744"/>
                      <a:pt x="5038" y="15011"/>
                      <a:pt x="5371" y="15245"/>
                    </a:cubicBezTo>
                    <a:cubicBezTo>
                      <a:pt x="5838" y="15578"/>
                      <a:pt x="6338" y="15912"/>
                      <a:pt x="6839" y="16212"/>
                    </a:cubicBezTo>
                    <a:cubicBezTo>
                      <a:pt x="7339" y="16512"/>
                      <a:pt x="7873" y="16813"/>
                      <a:pt x="8407" y="17046"/>
                    </a:cubicBezTo>
                    <a:cubicBezTo>
                      <a:pt x="8840" y="17246"/>
                      <a:pt x="9307" y="17480"/>
                      <a:pt x="9741" y="17647"/>
                    </a:cubicBezTo>
                    <a:lnTo>
                      <a:pt x="11142" y="18147"/>
                    </a:lnTo>
                    <a:cubicBezTo>
                      <a:pt x="12543" y="18581"/>
                      <a:pt x="14044" y="18981"/>
                      <a:pt x="15545" y="19214"/>
                    </a:cubicBezTo>
                    <a:lnTo>
                      <a:pt x="16546" y="19348"/>
                    </a:lnTo>
                    <a:cubicBezTo>
                      <a:pt x="18013" y="19548"/>
                      <a:pt x="19515" y="19648"/>
                      <a:pt x="20982" y="19648"/>
                    </a:cubicBezTo>
                    <a:cubicBezTo>
                      <a:pt x="22817" y="19648"/>
                      <a:pt x="24652" y="19481"/>
                      <a:pt x="26386" y="19181"/>
                    </a:cubicBezTo>
                    <a:cubicBezTo>
                      <a:pt x="26520" y="19181"/>
                      <a:pt x="24084" y="18714"/>
                      <a:pt x="24518" y="16479"/>
                    </a:cubicBezTo>
                    <a:cubicBezTo>
                      <a:pt x="24051" y="13043"/>
                      <a:pt x="9174" y="3637"/>
                      <a:pt x="9174" y="3637"/>
                    </a:cubicBezTo>
                    <a:cubicBezTo>
                      <a:pt x="9174" y="3637"/>
                      <a:pt x="5871" y="2302"/>
                      <a:pt x="69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1"/>
              <p:cNvSpPr/>
              <p:nvPr/>
            </p:nvSpPr>
            <p:spPr>
              <a:xfrm>
                <a:off x="4713525" y="3833500"/>
                <a:ext cx="813950" cy="427525"/>
              </a:xfrm>
              <a:custGeom>
                <a:avLst/>
                <a:gdLst/>
                <a:ahLst/>
                <a:cxnLst/>
                <a:rect l="l" t="t" r="r" b="b"/>
                <a:pathLst>
                  <a:path w="32558" h="17101" extrusionOk="0">
                    <a:moveTo>
                      <a:pt x="16291" y="0"/>
                    </a:moveTo>
                    <a:cubicBezTo>
                      <a:pt x="12491" y="0"/>
                      <a:pt x="8694" y="836"/>
                      <a:pt x="5805" y="2490"/>
                    </a:cubicBezTo>
                    <a:cubicBezTo>
                      <a:pt x="268" y="5725"/>
                      <a:pt x="1" y="10829"/>
                      <a:pt x="5138" y="14165"/>
                    </a:cubicBezTo>
                    <a:cubicBezTo>
                      <a:pt x="5338" y="14298"/>
                      <a:pt x="5605" y="14465"/>
                      <a:pt x="5805" y="14598"/>
                    </a:cubicBezTo>
                    <a:cubicBezTo>
                      <a:pt x="8691" y="16266"/>
                      <a:pt x="12485" y="17100"/>
                      <a:pt x="16283" y="17100"/>
                    </a:cubicBezTo>
                    <a:cubicBezTo>
                      <a:pt x="20082" y="17100"/>
                      <a:pt x="23885" y="16266"/>
                      <a:pt x="26787" y="14598"/>
                    </a:cubicBezTo>
                    <a:cubicBezTo>
                      <a:pt x="32558" y="11263"/>
                      <a:pt x="32558" y="5825"/>
                      <a:pt x="26787" y="2490"/>
                    </a:cubicBezTo>
                    <a:cubicBezTo>
                      <a:pt x="26520" y="2390"/>
                      <a:pt x="26286" y="2256"/>
                      <a:pt x="26053" y="2123"/>
                    </a:cubicBezTo>
                    <a:cubicBezTo>
                      <a:pt x="23261" y="703"/>
                      <a:pt x="19775" y="0"/>
                      <a:pt x="1629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1"/>
              <p:cNvSpPr/>
              <p:nvPr/>
            </p:nvSpPr>
            <p:spPr>
              <a:xfrm>
                <a:off x="4713525" y="3833500"/>
                <a:ext cx="813950" cy="427525"/>
              </a:xfrm>
              <a:custGeom>
                <a:avLst/>
                <a:gdLst/>
                <a:ahLst/>
                <a:cxnLst/>
                <a:rect l="l" t="t" r="r" b="b"/>
                <a:pathLst>
                  <a:path w="32558" h="17101" extrusionOk="0">
                    <a:moveTo>
                      <a:pt x="16291" y="0"/>
                    </a:moveTo>
                    <a:cubicBezTo>
                      <a:pt x="12491" y="0"/>
                      <a:pt x="8694" y="836"/>
                      <a:pt x="5805" y="2490"/>
                    </a:cubicBezTo>
                    <a:cubicBezTo>
                      <a:pt x="268" y="5725"/>
                      <a:pt x="1" y="10829"/>
                      <a:pt x="5138" y="14165"/>
                    </a:cubicBezTo>
                    <a:cubicBezTo>
                      <a:pt x="5338" y="14298"/>
                      <a:pt x="5605" y="14465"/>
                      <a:pt x="5805" y="14598"/>
                    </a:cubicBezTo>
                    <a:cubicBezTo>
                      <a:pt x="8691" y="16266"/>
                      <a:pt x="12485" y="17100"/>
                      <a:pt x="16283" y="17100"/>
                    </a:cubicBezTo>
                    <a:cubicBezTo>
                      <a:pt x="20082" y="17100"/>
                      <a:pt x="23885" y="16266"/>
                      <a:pt x="26787" y="14598"/>
                    </a:cubicBezTo>
                    <a:cubicBezTo>
                      <a:pt x="32558" y="11263"/>
                      <a:pt x="32558" y="5825"/>
                      <a:pt x="26787" y="2490"/>
                    </a:cubicBezTo>
                    <a:cubicBezTo>
                      <a:pt x="26520" y="2390"/>
                      <a:pt x="26286" y="2256"/>
                      <a:pt x="26053" y="2123"/>
                    </a:cubicBezTo>
                    <a:cubicBezTo>
                      <a:pt x="23261" y="703"/>
                      <a:pt x="19775" y="0"/>
                      <a:pt x="162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1"/>
              <p:cNvSpPr/>
              <p:nvPr/>
            </p:nvSpPr>
            <p:spPr>
              <a:xfrm>
                <a:off x="4766075" y="3844025"/>
                <a:ext cx="708875" cy="408650"/>
              </a:xfrm>
              <a:custGeom>
                <a:avLst/>
                <a:gdLst/>
                <a:ahLst/>
                <a:cxnLst/>
                <a:rect l="l" t="t" r="r" b="b"/>
                <a:pathLst>
                  <a:path w="28355" h="16346" extrusionOk="0">
                    <a:moveTo>
                      <a:pt x="14177" y="1"/>
                    </a:moveTo>
                    <a:cubicBezTo>
                      <a:pt x="6338" y="1"/>
                      <a:pt x="0" y="3637"/>
                      <a:pt x="0" y="8173"/>
                    </a:cubicBezTo>
                    <a:cubicBezTo>
                      <a:pt x="0" y="12676"/>
                      <a:pt x="6338" y="16346"/>
                      <a:pt x="14177" y="16346"/>
                    </a:cubicBezTo>
                    <a:cubicBezTo>
                      <a:pt x="21983" y="16346"/>
                      <a:pt x="28354" y="12676"/>
                      <a:pt x="28354" y="8173"/>
                    </a:cubicBezTo>
                    <a:cubicBezTo>
                      <a:pt x="28354" y="3637"/>
                      <a:pt x="21983" y="1"/>
                      <a:pt x="14177"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1"/>
              <p:cNvSpPr/>
              <p:nvPr/>
            </p:nvSpPr>
            <p:spPr>
              <a:xfrm>
                <a:off x="4766075" y="3844025"/>
                <a:ext cx="708875" cy="408650"/>
              </a:xfrm>
              <a:custGeom>
                <a:avLst/>
                <a:gdLst/>
                <a:ahLst/>
                <a:cxnLst/>
                <a:rect l="l" t="t" r="r" b="b"/>
                <a:pathLst>
                  <a:path w="28355" h="16346" extrusionOk="0">
                    <a:moveTo>
                      <a:pt x="14177" y="1"/>
                    </a:moveTo>
                    <a:cubicBezTo>
                      <a:pt x="6338" y="1"/>
                      <a:pt x="0" y="3637"/>
                      <a:pt x="0" y="8173"/>
                    </a:cubicBezTo>
                    <a:cubicBezTo>
                      <a:pt x="0" y="12676"/>
                      <a:pt x="6338" y="16346"/>
                      <a:pt x="14177" y="16346"/>
                    </a:cubicBezTo>
                    <a:cubicBezTo>
                      <a:pt x="21983" y="16346"/>
                      <a:pt x="28354" y="12676"/>
                      <a:pt x="28354" y="8173"/>
                    </a:cubicBezTo>
                    <a:cubicBezTo>
                      <a:pt x="28354" y="3637"/>
                      <a:pt x="21983" y="1"/>
                      <a:pt x="14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1"/>
              <p:cNvSpPr/>
              <p:nvPr/>
            </p:nvSpPr>
            <p:spPr>
              <a:xfrm>
                <a:off x="4770250" y="3900725"/>
                <a:ext cx="700525" cy="351750"/>
              </a:xfrm>
              <a:custGeom>
                <a:avLst/>
                <a:gdLst/>
                <a:ahLst/>
                <a:cxnLst/>
                <a:rect l="l" t="t" r="r" b="b"/>
                <a:pathLst>
                  <a:path w="28021" h="14070" extrusionOk="0">
                    <a:moveTo>
                      <a:pt x="14023" y="1"/>
                    </a:moveTo>
                    <a:cubicBezTo>
                      <a:pt x="10399" y="1"/>
                      <a:pt x="6772" y="801"/>
                      <a:pt x="4003" y="2403"/>
                    </a:cubicBezTo>
                    <a:cubicBezTo>
                      <a:pt x="1735" y="3704"/>
                      <a:pt x="401" y="5305"/>
                      <a:pt x="0" y="7039"/>
                    </a:cubicBezTo>
                    <a:cubicBezTo>
                      <a:pt x="401" y="8707"/>
                      <a:pt x="1735" y="10375"/>
                      <a:pt x="4003" y="11643"/>
                    </a:cubicBezTo>
                    <a:cubicBezTo>
                      <a:pt x="6755" y="13260"/>
                      <a:pt x="10366" y="14069"/>
                      <a:pt x="13985" y="14069"/>
                    </a:cubicBezTo>
                    <a:cubicBezTo>
                      <a:pt x="17605" y="14069"/>
                      <a:pt x="21232" y="13260"/>
                      <a:pt x="24017" y="11643"/>
                    </a:cubicBezTo>
                    <a:cubicBezTo>
                      <a:pt x="26252" y="10375"/>
                      <a:pt x="27587" y="8740"/>
                      <a:pt x="28020" y="7039"/>
                    </a:cubicBezTo>
                    <a:cubicBezTo>
                      <a:pt x="27587" y="5371"/>
                      <a:pt x="26252" y="3704"/>
                      <a:pt x="24017" y="2403"/>
                    </a:cubicBezTo>
                    <a:cubicBezTo>
                      <a:pt x="21265" y="801"/>
                      <a:pt x="17646" y="1"/>
                      <a:pt x="14023"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1"/>
              <p:cNvSpPr/>
              <p:nvPr/>
            </p:nvSpPr>
            <p:spPr>
              <a:xfrm>
                <a:off x="4770250" y="3900725"/>
                <a:ext cx="700525" cy="351750"/>
              </a:xfrm>
              <a:custGeom>
                <a:avLst/>
                <a:gdLst/>
                <a:ahLst/>
                <a:cxnLst/>
                <a:rect l="l" t="t" r="r" b="b"/>
                <a:pathLst>
                  <a:path w="28021" h="14070" extrusionOk="0">
                    <a:moveTo>
                      <a:pt x="14023" y="1"/>
                    </a:moveTo>
                    <a:cubicBezTo>
                      <a:pt x="10399" y="1"/>
                      <a:pt x="6772" y="801"/>
                      <a:pt x="4003" y="2403"/>
                    </a:cubicBezTo>
                    <a:cubicBezTo>
                      <a:pt x="1735" y="3704"/>
                      <a:pt x="401" y="5305"/>
                      <a:pt x="0" y="7039"/>
                    </a:cubicBezTo>
                    <a:cubicBezTo>
                      <a:pt x="401" y="8707"/>
                      <a:pt x="1735" y="10375"/>
                      <a:pt x="4003" y="11643"/>
                    </a:cubicBezTo>
                    <a:cubicBezTo>
                      <a:pt x="6755" y="13260"/>
                      <a:pt x="10366" y="14069"/>
                      <a:pt x="13985" y="14069"/>
                    </a:cubicBezTo>
                    <a:cubicBezTo>
                      <a:pt x="17605" y="14069"/>
                      <a:pt x="21232" y="13260"/>
                      <a:pt x="24017" y="11643"/>
                    </a:cubicBezTo>
                    <a:cubicBezTo>
                      <a:pt x="26252" y="10375"/>
                      <a:pt x="27587" y="8740"/>
                      <a:pt x="28020" y="7039"/>
                    </a:cubicBezTo>
                    <a:cubicBezTo>
                      <a:pt x="27587" y="5371"/>
                      <a:pt x="26252" y="3704"/>
                      <a:pt x="24017" y="2403"/>
                    </a:cubicBezTo>
                    <a:cubicBezTo>
                      <a:pt x="21265" y="801"/>
                      <a:pt x="17646" y="1"/>
                      <a:pt x="140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1"/>
              <p:cNvSpPr/>
              <p:nvPr/>
            </p:nvSpPr>
            <p:spPr>
              <a:xfrm>
                <a:off x="4889500" y="3916575"/>
                <a:ext cx="462850" cy="304425"/>
              </a:xfrm>
              <a:custGeom>
                <a:avLst/>
                <a:gdLst/>
                <a:ahLst/>
                <a:cxnLst/>
                <a:rect l="l" t="t" r="r" b="b"/>
                <a:pathLst>
                  <a:path w="18514" h="12177" extrusionOk="0">
                    <a:moveTo>
                      <a:pt x="12625" y="7096"/>
                    </a:moveTo>
                    <a:cubicBezTo>
                      <a:pt x="13075" y="7096"/>
                      <a:pt x="13502" y="7185"/>
                      <a:pt x="13910" y="7406"/>
                    </a:cubicBezTo>
                    <a:cubicBezTo>
                      <a:pt x="13777" y="7439"/>
                      <a:pt x="13677" y="7506"/>
                      <a:pt x="13610" y="7573"/>
                    </a:cubicBezTo>
                    <a:lnTo>
                      <a:pt x="13110" y="7806"/>
                    </a:lnTo>
                    <a:cubicBezTo>
                      <a:pt x="12482" y="8064"/>
                      <a:pt x="11847" y="8174"/>
                      <a:pt x="11257" y="8174"/>
                    </a:cubicBezTo>
                    <a:cubicBezTo>
                      <a:pt x="10623" y="8174"/>
                      <a:pt x="10040" y="8047"/>
                      <a:pt x="9574" y="7840"/>
                    </a:cubicBezTo>
                    <a:cubicBezTo>
                      <a:pt x="10712" y="7460"/>
                      <a:pt x="11716" y="7096"/>
                      <a:pt x="12625" y="7096"/>
                    </a:cubicBezTo>
                    <a:close/>
                    <a:moveTo>
                      <a:pt x="2169" y="1"/>
                    </a:moveTo>
                    <a:lnTo>
                      <a:pt x="0" y="1268"/>
                    </a:lnTo>
                    <a:lnTo>
                      <a:pt x="0" y="2936"/>
                    </a:lnTo>
                    <a:lnTo>
                      <a:pt x="768" y="3336"/>
                    </a:lnTo>
                    <a:cubicBezTo>
                      <a:pt x="534" y="3670"/>
                      <a:pt x="434" y="4004"/>
                      <a:pt x="434" y="4337"/>
                    </a:cubicBezTo>
                    <a:lnTo>
                      <a:pt x="434" y="6005"/>
                    </a:lnTo>
                    <a:cubicBezTo>
                      <a:pt x="434" y="6705"/>
                      <a:pt x="934" y="7406"/>
                      <a:pt x="1968" y="7973"/>
                    </a:cubicBezTo>
                    <a:cubicBezTo>
                      <a:pt x="2969" y="8540"/>
                      <a:pt x="3970" y="8807"/>
                      <a:pt x="4971" y="8840"/>
                    </a:cubicBezTo>
                    <a:lnTo>
                      <a:pt x="5538" y="8840"/>
                    </a:lnTo>
                    <a:cubicBezTo>
                      <a:pt x="6672" y="8807"/>
                      <a:pt x="7773" y="8473"/>
                      <a:pt x="8773" y="8140"/>
                    </a:cubicBezTo>
                    <a:cubicBezTo>
                      <a:pt x="8973" y="8073"/>
                      <a:pt x="9174" y="8006"/>
                      <a:pt x="9374" y="7940"/>
                    </a:cubicBezTo>
                    <a:lnTo>
                      <a:pt x="9374" y="7940"/>
                    </a:lnTo>
                    <a:lnTo>
                      <a:pt x="7539" y="9774"/>
                    </a:lnTo>
                    <a:lnTo>
                      <a:pt x="7539" y="11442"/>
                    </a:lnTo>
                    <a:cubicBezTo>
                      <a:pt x="8578" y="11855"/>
                      <a:pt x="9601" y="12023"/>
                      <a:pt x="10577" y="12023"/>
                    </a:cubicBezTo>
                    <a:cubicBezTo>
                      <a:pt x="12043" y="12023"/>
                      <a:pt x="13402" y="11643"/>
                      <a:pt x="14544" y="11142"/>
                    </a:cubicBezTo>
                    <a:lnTo>
                      <a:pt x="16345" y="12176"/>
                    </a:lnTo>
                    <a:lnTo>
                      <a:pt x="18514" y="10942"/>
                    </a:lnTo>
                    <a:lnTo>
                      <a:pt x="18514" y="9274"/>
                    </a:lnTo>
                    <a:lnTo>
                      <a:pt x="17780" y="8840"/>
                    </a:lnTo>
                    <a:cubicBezTo>
                      <a:pt x="18013" y="8440"/>
                      <a:pt x="18147" y="8073"/>
                      <a:pt x="18147" y="7740"/>
                    </a:cubicBezTo>
                    <a:lnTo>
                      <a:pt x="18147" y="6005"/>
                    </a:lnTo>
                    <a:cubicBezTo>
                      <a:pt x="18147" y="5304"/>
                      <a:pt x="17646" y="4637"/>
                      <a:pt x="16646" y="4070"/>
                    </a:cubicBezTo>
                    <a:cubicBezTo>
                      <a:pt x="16646" y="4070"/>
                      <a:pt x="16612" y="4070"/>
                      <a:pt x="16612" y="4004"/>
                    </a:cubicBezTo>
                    <a:cubicBezTo>
                      <a:pt x="15514" y="3398"/>
                      <a:pt x="14405" y="3168"/>
                      <a:pt x="13334" y="3168"/>
                    </a:cubicBezTo>
                    <a:cubicBezTo>
                      <a:pt x="12519" y="3168"/>
                      <a:pt x="11725" y="3301"/>
                      <a:pt x="10975" y="3503"/>
                    </a:cubicBezTo>
                    <a:cubicBezTo>
                      <a:pt x="10208" y="3703"/>
                      <a:pt x="9507" y="3937"/>
                      <a:pt x="8873" y="4170"/>
                    </a:cubicBezTo>
                    <a:cubicBezTo>
                      <a:pt x="8006" y="4471"/>
                      <a:pt x="7272" y="4737"/>
                      <a:pt x="6638" y="4904"/>
                    </a:cubicBezTo>
                    <a:cubicBezTo>
                      <a:pt x="6370" y="4953"/>
                      <a:pt x="6083" y="4984"/>
                      <a:pt x="5818" y="4984"/>
                    </a:cubicBezTo>
                    <a:cubicBezTo>
                      <a:pt x="5721" y="4984"/>
                      <a:pt x="5627" y="4980"/>
                      <a:pt x="5538" y="4971"/>
                    </a:cubicBezTo>
                    <a:cubicBezTo>
                      <a:pt x="5204" y="4971"/>
                      <a:pt x="4971" y="4904"/>
                      <a:pt x="4670" y="4704"/>
                    </a:cubicBezTo>
                    <a:cubicBezTo>
                      <a:pt x="4704" y="4704"/>
                      <a:pt x="4704" y="4671"/>
                      <a:pt x="4770" y="4671"/>
                    </a:cubicBezTo>
                    <a:cubicBezTo>
                      <a:pt x="4837" y="4637"/>
                      <a:pt x="4870" y="4604"/>
                      <a:pt x="4971" y="4537"/>
                    </a:cubicBezTo>
                    <a:cubicBezTo>
                      <a:pt x="5171" y="4437"/>
                      <a:pt x="5337" y="4337"/>
                      <a:pt x="5538" y="4270"/>
                    </a:cubicBezTo>
                    <a:cubicBezTo>
                      <a:pt x="6121" y="4023"/>
                      <a:pt x="6695" y="3907"/>
                      <a:pt x="7255" y="3907"/>
                    </a:cubicBezTo>
                    <a:cubicBezTo>
                      <a:pt x="7751" y="3907"/>
                      <a:pt x="8236" y="3998"/>
                      <a:pt x="8707" y="4170"/>
                    </a:cubicBezTo>
                    <a:lnTo>
                      <a:pt x="10541" y="2336"/>
                    </a:lnTo>
                    <a:lnTo>
                      <a:pt x="10541" y="668"/>
                    </a:lnTo>
                    <a:cubicBezTo>
                      <a:pt x="9635" y="366"/>
                      <a:pt x="8707" y="203"/>
                      <a:pt x="7770" y="203"/>
                    </a:cubicBezTo>
                    <a:cubicBezTo>
                      <a:pt x="7052" y="203"/>
                      <a:pt x="6328" y="298"/>
                      <a:pt x="5604" y="501"/>
                    </a:cubicBezTo>
                    <a:cubicBezTo>
                      <a:pt x="5037" y="634"/>
                      <a:pt x="4537" y="835"/>
                      <a:pt x="4003" y="1068"/>
                    </a:cubicBezTo>
                    <a:lnTo>
                      <a:pt x="2169"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1"/>
              <p:cNvSpPr/>
              <p:nvPr/>
            </p:nvSpPr>
            <p:spPr>
              <a:xfrm>
                <a:off x="4887000" y="3916575"/>
                <a:ext cx="470350" cy="264375"/>
              </a:xfrm>
              <a:custGeom>
                <a:avLst/>
                <a:gdLst/>
                <a:ahLst/>
                <a:cxnLst/>
                <a:rect l="l" t="t" r="r" b="b"/>
                <a:pathLst>
                  <a:path w="18814" h="10575" extrusionOk="0">
                    <a:moveTo>
                      <a:pt x="2235" y="1"/>
                    </a:moveTo>
                    <a:lnTo>
                      <a:pt x="67" y="1268"/>
                    </a:lnTo>
                    <a:lnTo>
                      <a:pt x="1868" y="2302"/>
                    </a:lnTo>
                    <a:cubicBezTo>
                      <a:pt x="34" y="3670"/>
                      <a:pt x="0" y="5138"/>
                      <a:pt x="2068" y="6305"/>
                    </a:cubicBezTo>
                    <a:cubicBezTo>
                      <a:pt x="3069" y="6906"/>
                      <a:pt x="4070" y="7139"/>
                      <a:pt x="5071" y="7172"/>
                    </a:cubicBezTo>
                    <a:lnTo>
                      <a:pt x="5671" y="7172"/>
                    </a:lnTo>
                    <a:cubicBezTo>
                      <a:pt x="6772" y="7139"/>
                      <a:pt x="7873" y="6806"/>
                      <a:pt x="8873" y="6472"/>
                    </a:cubicBezTo>
                    <a:cubicBezTo>
                      <a:pt x="10328" y="5979"/>
                      <a:pt x="11584" y="5437"/>
                      <a:pt x="12700" y="5437"/>
                    </a:cubicBezTo>
                    <a:cubicBezTo>
                      <a:pt x="13172" y="5437"/>
                      <a:pt x="13618" y="5534"/>
                      <a:pt x="14044" y="5771"/>
                    </a:cubicBezTo>
                    <a:cubicBezTo>
                      <a:pt x="15011" y="6305"/>
                      <a:pt x="14711" y="6972"/>
                      <a:pt x="13710" y="7606"/>
                    </a:cubicBezTo>
                    <a:lnTo>
                      <a:pt x="13210" y="7840"/>
                    </a:lnTo>
                    <a:cubicBezTo>
                      <a:pt x="12577" y="8125"/>
                      <a:pt x="11943" y="8237"/>
                      <a:pt x="11349" y="8237"/>
                    </a:cubicBezTo>
                    <a:cubicBezTo>
                      <a:pt x="10692" y="8237"/>
                      <a:pt x="10082" y="8099"/>
                      <a:pt x="9574" y="7906"/>
                    </a:cubicBezTo>
                    <a:lnTo>
                      <a:pt x="7639" y="9808"/>
                    </a:lnTo>
                    <a:cubicBezTo>
                      <a:pt x="8678" y="10221"/>
                      <a:pt x="9701" y="10389"/>
                      <a:pt x="10677" y="10389"/>
                    </a:cubicBezTo>
                    <a:cubicBezTo>
                      <a:pt x="12143" y="10389"/>
                      <a:pt x="13502" y="10008"/>
                      <a:pt x="14644" y="9507"/>
                    </a:cubicBezTo>
                    <a:lnTo>
                      <a:pt x="16445" y="10575"/>
                    </a:lnTo>
                    <a:lnTo>
                      <a:pt x="18614" y="9307"/>
                    </a:lnTo>
                    <a:lnTo>
                      <a:pt x="16812" y="8273"/>
                    </a:lnTo>
                    <a:cubicBezTo>
                      <a:pt x="18614" y="6906"/>
                      <a:pt x="18814" y="5338"/>
                      <a:pt x="16746" y="4137"/>
                    </a:cubicBezTo>
                    <a:cubicBezTo>
                      <a:pt x="16746" y="4137"/>
                      <a:pt x="16712" y="4137"/>
                      <a:pt x="16712" y="4104"/>
                    </a:cubicBezTo>
                    <a:cubicBezTo>
                      <a:pt x="15635" y="3430"/>
                      <a:pt x="14525" y="3190"/>
                      <a:pt x="13439" y="3190"/>
                    </a:cubicBezTo>
                    <a:cubicBezTo>
                      <a:pt x="12641" y="3190"/>
                      <a:pt x="11857" y="3320"/>
                      <a:pt x="11108" y="3503"/>
                    </a:cubicBezTo>
                    <a:cubicBezTo>
                      <a:pt x="10374" y="3737"/>
                      <a:pt x="9674" y="3937"/>
                      <a:pt x="9007" y="4170"/>
                    </a:cubicBezTo>
                    <a:cubicBezTo>
                      <a:pt x="8106" y="4471"/>
                      <a:pt x="7372" y="4737"/>
                      <a:pt x="6738" y="4904"/>
                    </a:cubicBezTo>
                    <a:cubicBezTo>
                      <a:pt x="6470" y="4953"/>
                      <a:pt x="6201" y="4984"/>
                      <a:pt x="5946" y="4984"/>
                    </a:cubicBezTo>
                    <a:cubicBezTo>
                      <a:pt x="5852" y="4984"/>
                      <a:pt x="5760" y="4980"/>
                      <a:pt x="5671" y="4971"/>
                    </a:cubicBezTo>
                    <a:cubicBezTo>
                      <a:pt x="5271" y="4938"/>
                      <a:pt x="4937" y="4837"/>
                      <a:pt x="4604" y="4671"/>
                    </a:cubicBezTo>
                    <a:cubicBezTo>
                      <a:pt x="3903" y="4270"/>
                      <a:pt x="3836" y="3670"/>
                      <a:pt x="4837" y="3003"/>
                    </a:cubicBezTo>
                    <a:cubicBezTo>
                      <a:pt x="4904" y="2969"/>
                      <a:pt x="4937" y="2936"/>
                      <a:pt x="5037" y="2903"/>
                    </a:cubicBezTo>
                    <a:cubicBezTo>
                      <a:pt x="5237" y="2769"/>
                      <a:pt x="5404" y="2669"/>
                      <a:pt x="5604" y="2603"/>
                    </a:cubicBezTo>
                    <a:cubicBezTo>
                      <a:pt x="6188" y="2355"/>
                      <a:pt x="6762" y="2239"/>
                      <a:pt x="7322" y="2239"/>
                    </a:cubicBezTo>
                    <a:cubicBezTo>
                      <a:pt x="7818" y="2239"/>
                      <a:pt x="8303" y="2330"/>
                      <a:pt x="8773" y="2502"/>
                    </a:cubicBezTo>
                    <a:lnTo>
                      <a:pt x="10608" y="668"/>
                    </a:lnTo>
                    <a:cubicBezTo>
                      <a:pt x="9711" y="369"/>
                      <a:pt x="8793" y="216"/>
                      <a:pt x="7866" y="216"/>
                    </a:cubicBezTo>
                    <a:cubicBezTo>
                      <a:pt x="7138" y="216"/>
                      <a:pt x="6404" y="310"/>
                      <a:pt x="5671" y="501"/>
                    </a:cubicBezTo>
                    <a:cubicBezTo>
                      <a:pt x="5104" y="634"/>
                      <a:pt x="4604" y="835"/>
                      <a:pt x="4070" y="1068"/>
                    </a:cubicBezTo>
                    <a:lnTo>
                      <a:pt x="2235"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1"/>
              <p:cNvSpPr/>
              <p:nvPr/>
            </p:nvSpPr>
            <p:spPr>
              <a:xfrm>
                <a:off x="4887000" y="3916575"/>
                <a:ext cx="470350" cy="264375"/>
              </a:xfrm>
              <a:custGeom>
                <a:avLst/>
                <a:gdLst/>
                <a:ahLst/>
                <a:cxnLst/>
                <a:rect l="l" t="t" r="r" b="b"/>
                <a:pathLst>
                  <a:path w="18814" h="10575" extrusionOk="0">
                    <a:moveTo>
                      <a:pt x="2235" y="1"/>
                    </a:moveTo>
                    <a:lnTo>
                      <a:pt x="67" y="1268"/>
                    </a:lnTo>
                    <a:lnTo>
                      <a:pt x="1868" y="2302"/>
                    </a:lnTo>
                    <a:cubicBezTo>
                      <a:pt x="34" y="3670"/>
                      <a:pt x="0" y="5138"/>
                      <a:pt x="2068" y="6305"/>
                    </a:cubicBezTo>
                    <a:cubicBezTo>
                      <a:pt x="3069" y="6906"/>
                      <a:pt x="4070" y="7139"/>
                      <a:pt x="5071" y="7172"/>
                    </a:cubicBezTo>
                    <a:lnTo>
                      <a:pt x="5671" y="7172"/>
                    </a:lnTo>
                    <a:cubicBezTo>
                      <a:pt x="6772" y="7139"/>
                      <a:pt x="7873" y="6806"/>
                      <a:pt x="8873" y="6472"/>
                    </a:cubicBezTo>
                    <a:cubicBezTo>
                      <a:pt x="10328" y="5979"/>
                      <a:pt x="11584" y="5437"/>
                      <a:pt x="12700" y="5437"/>
                    </a:cubicBezTo>
                    <a:cubicBezTo>
                      <a:pt x="13172" y="5437"/>
                      <a:pt x="13618" y="5534"/>
                      <a:pt x="14044" y="5771"/>
                    </a:cubicBezTo>
                    <a:cubicBezTo>
                      <a:pt x="15011" y="6305"/>
                      <a:pt x="14711" y="6972"/>
                      <a:pt x="13710" y="7606"/>
                    </a:cubicBezTo>
                    <a:lnTo>
                      <a:pt x="13210" y="7840"/>
                    </a:lnTo>
                    <a:cubicBezTo>
                      <a:pt x="12577" y="8125"/>
                      <a:pt x="11943" y="8237"/>
                      <a:pt x="11349" y="8237"/>
                    </a:cubicBezTo>
                    <a:cubicBezTo>
                      <a:pt x="10692" y="8237"/>
                      <a:pt x="10082" y="8099"/>
                      <a:pt x="9574" y="7906"/>
                    </a:cubicBezTo>
                    <a:lnTo>
                      <a:pt x="7639" y="9808"/>
                    </a:lnTo>
                    <a:cubicBezTo>
                      <a:pt x="8678" y="10221"/>
                      <a:pt x="9701" y="10389"/>
                      <a:pt x="10677" y="10389"/>
                    </a:cubicBezTo>
                    <a:cubicBezTo>
                      <a:pt x="12143" y="10389"/>
                      <a:pt x="13502" y="10008"/>
                      <a:pt x="14644" y="9507"/>
                    </a:cubicBezTo>
                    <a:lnTo>
                      <a:pt x="16445" y="10575"/>
                    </a:lnTo>
                    <a:lnTo>
                      <a:pt x="18614" y="9307"/>
                    </a:lnTo>
                    <a:lnTo>
                      <a:pt x="16812" y="8273"/>
                    </a:lnTo>
                    <a:cubicBezTo>
                      <a:pt x="18614" y="6906"/>
                      <a:pt x="18814" y="5338"/>
                      <a:pt x="16746" y="4137"/>
                    </a:cubicBezTo>
                    <a:cubicBezTo>
                      <a:pt x="16746" y="4137"/>
                      <a:pt x="16712" y="4137"/>
                      <a:pt x="16712" y="4104"/>
                    </a:cubicBezTo>
                    <a:cubicBezTo>
                      <a:pt x="15635" y="3430"/>
                      <a:pt x="14525" y="3190"/>
                      <a:pt x="13439" y="3190"/>
                    </a:cubicBezTo>
                    <a:cubicBezTo>
                      <a:pt x="12641" y="3190"/>
                      <a:pt x="11857" y="3320"/>
                      <a:pt x="11108" y="3503"/>
                    </a:cubicBezTo>
                    <a:cubicBezTo>
                      <a:pt x="10374" y="3737"/>
                      <a:pt x="9674" y="3937"/>
                      <a:pt x="9007" y="4170"/>
                    </a:cubicBezTo>
                    <a:cubicBezTo>
                      <a:pt x="8106" y="4471"/>
                      <a:pt x="7372" y="4737"/>
                      <a:pt x="6738" y="4904"/>
                    </a:cubicBezTo>
                    <a:cubicBezTo>
                      <a:pt x="6470" y="4953"/>
                      <a:pt x="6201" y="4984"/>
                      <a:pt x="5946" y="4984"/>
                    </a:cubicBezTo>
                    <a:cubicBezTo>
                      <a:pt x="5852" y="4984"/>
                      <a:pt x="5760" y="4980"/>
                      <a:pt x="5671" y="4971"/>
                    </a:cubicBezTo>
                    <a:cubicBezTo>
                      <a:pt x="5271" y="4938"/>
                      <a:pt x="4937" y="4837"/>
                      <a:pt x="4604" y="4671"/>
                    </a:cubicBezTo>
                    <a:cubicBezTo>
                      <a:pt x="3903" y="4270"/>
                      <a:pt x="3836" y="3670"/>
                      <a:pt x="4837" y="3003"/>
                    </a:cubicBezTo>
                    <a:cubicBezTo>
                      <a:pt x="4904" y="2969"/>
                      <a:pt x="4937" y="2936"/>
                      <a:pt x="5037" y="2903"/>
                    </a:cubicBezTo>
                    <a:cubicBezTo>
                      <a:pt x="5237" y="2769"/>
                      <a:pt x="5404" y="2669"/>
                      <a:pt x="5604" y="2603"/>
                    </a:cubicBezTo>
                    <a:cubicBezTo>
                      <a:pt x="6188" y="2355"/>
                      <a:pt x="6762" y="2239"/>
                      <a:pt x="7322" y="2239"/>
                    </a:cubicBezTo>
                    <a:cubicBezTo>
                      <a:pt x="7818" y="2239"/>
                      <a:pt x="8303" y="2330"/>
                      <a:pt x="8773" y="2502"/>
                    </a:cubicBezTo>
                    <a:lnTo>
                      <a:pt x="10608" y="668"/>
                    </a:lnTo>
                    <a:cubicBezTo>
                      <a:pt x="9711" y="369"/>
                      <a:pt x="8793" y="216"/>
                      <a:pt x="7866" y="216"/>
                    </a:cubicBezTo>
                    <a:cubicBezTo>
                      <a:pt x="7138" y="216"/>
                      <a:pt x="6404" y="310"/>
                      <a:pt x="5671" y="501"/>
                    </a:cubicBezTo>
                    <a:cubicBezTo>
                      <a:pt x="5104" y="634"/>
                      <a:pt x="4604" y="835"/>
                      <a:pt x="4070" y="1068"/>
                    </a:cubicBezTo>
                    <a:lnTo>
                      <a:pt x="22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1"/>
              <p:cNvSpPr/>
              <p:nvPr/>
            </p:nvSpPr>
            <p:spPr>
              <a:xfrm>
                <a:off x="4889500" y="3915750"/>
                <a:ext cx="99250" cy="31700"/>
              </a:xfrm>
              <a:custGeom>
                <a:avLst/>
                <a:gdLst/>
                <a:ahLst/>
                <a:cxnLst/>
                <a:rect l="l" t="t" r="r" b="b"/>
                <a:pathLst>
                  <a:path w="3970" h="1268" extrusionOk="0">
                    <a:moveTo>
                      <a:pt x="2169" y="0"/>
                    </a:moveTo>
                    <a:lnTo>
                      <a:pt x="0" y="1268"/>
                    </a:lnTo>
                    <a:lnTo>
                      <a:pt x="2169" y="301"/>
                    </a:lnTo>
                    <a:lnTo>
                      <a:pt x="3970" y="1034"/>
                    </a:lnTo>
                    <a:lnTo>
                      <a:pt x="216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1"/>
              <p:cNvSpPr/>
              <p:nvPr/>
            </p:nvSpPr>
            <p:spPr>
              <a:xfrm>
                <a:off x="5022100" y="3922000"/>
                <a:ext cx="131775" cy="57150"/>
              </a:xfrm>
              <a:custGeom>
                <a:avLst/>
                <a:gdLst/>
                <a:ahLst/>
                <a:cxnLst/>
                <a:rect l="l" t="t" r="r" b="b"/>
                <a:pathLst>
                  <a:path w="5271" h="2286" extrusionOk="0">
                    <a:moveTo>
                      <a:pt x="2416" y="0"/>
                    </a:moveTo>
                    <a:cubicBezTo>
                      <a:pt x="1575" y="0"/>
                      <a:pt x="776" y="125"/>
                      <a:pt x="0" y="351"/>
                    </a:cubicBezTo>
                    <a:cubicBezTo>
                      <a:pt x="545" y="226"/>
                      <a:pt x="1243" y="145"/>
                      <a:pt x="1998" y="145"/>
                    </a:cubicBezTo>
                    <a:cubicBezTo>
                      <a:pt x="2861" y="145"/>
                      <a:pt x="3799" y="251"/>
                      <a:pt x="4670" y="518"/>
                    </a:cubicBezTo>
                    <a:lnTo>
                      <a:pt x="3436" y="2285"/>
                    </a:lnTo>
                    <a:lnTo>
                      <a:pt x="5271" y="451"/>
                    </a:lnTo>
                    <a:cubicBezTo>
                      <a:pt x="4256" y="141"/>
                      <a:pt x="3312" y="0"/>
                      <a:pt x="241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1"/>
              <p:cNvSpPr/>
              <p:nvPr/>
            </p:nvSpPr>
            <p:spPr>
              <a:xfrm>
                <a:off x="5163850" y="3996100"/>
                <a:ext cx="194300" cy="124825"/>
              </a:xfrm>
              <a:custGeom>
                <a:avLst/>
                <a:gdLst/>
                <a:ahLst/>
                <a:cxnLst/>
                <a:rect l="l" t="t" r="r" b="b"/>
                <a:pathLst>
                  <a:path w="7772" h="4993" extrusionOk="0">
                    <a:moveTo>
                      <a:pt x="2433" y="1"/>
                    </a:moveTo>
                    <a:cubicBezTo>
                      <a:pt x="1605" y="1"/>
                      <a:pt x="787" y="133"/>
                      <a:pt x="1" y="322"/>
                    </a:cubicBezTo>
                    <a:cubicBezTo>
                      <a:pt x="467" y="231"/>
                      <a:pt x="1033" y="171"/>
                      <a:pt x="1646" y="171"/>
                    </a:cubicBezTo>
                    <a:cubicBezTo>
                      <a:pt x="2833" y="171"/>
                      <a:pt x="4194" y="396"/>
                      <a:pt x="5338" y="1056"/>
                    </a:cubicBezTo>
                    <a:cubicBezTo>
                      <a:pt x="7039" y="2057"/>
                      <a:pt x="7339" y="3258"/>
                      <a:pt x="5772" y="4992"/>
                    </a:cubicBezTo>
                    <a:cubicBezTo>
                      <a:pt x="7534" y="3629"/>
                      <a:pt x="7772" y="2100"/>
                      <a:pt x="5659" y="835"/>
                    </a:cubicBezTo>
                    <a:lnTo>
                      <a:pt x="5659" y="835"/>
                    </a:lnTo>
                    <a:cubicBezTo>
                      <a:pt x="5655" y="828"/>
                      <a:pt x="5648" y="823"/>
                      <a:pt x="5638" y="823"/>
                    </a:cubicBezTo>
                    <a:cubicBezTo>
                      <a:pt x="4586" y="221"/>
                      <a:pt x="3501" y="1"/>
                      <a:pt x="243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1"/>
              <p:cNvSpPr/>
              <p:nvPr/>
            </p:nvSpPr>
            <p:spPr>
              <a:xfrm>
                <a:off x="5298125" y="4120900"/>
                <a:ext cx="54225" cy="57550"/>
              </a:xfrm>
              <a:custGeom>
                <a:avLst/>
                <a:gdLst/>
                <a:ahLst/>
                <a:cxnLst/>
                <a:rect l="l" t="t" r="r" b="b"/>
                <a:pathLst>
                  <a:path w="2169" h="2302" extrusionOk="0">
                    <a:moveTo>
                      <a:pt x="401" y="0"/>
                    </a:moveTo>
                    <a:lnTo>
                      <a:pt x="1768" y="1101"/>
                    </a:lnTo>
                    <a:lnTo>
                      <a:pt x="0" y="2302"/>
                    </a:lnTo>
                    <a:lnTo>
                      <a:pt x="2169" y="1068"/>
                    </a:lnTo>
                    <a:lnTo>
                      <a:pt x="40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1"/>
              <p:cNvSpPr/>
              <p:nvPr/>
            </p:nvSpPr>
            <p:spPr>
              <a:xfrm>
                <a:off x="5079625" y="4111725"/>
                <a:ext cx="137625" cy="48375"/>
              </a:xfrm>
              <a:custGeom>
                <a:avLst/>
                <a:gdLst/>
                <a:ahLst/>
                <a:cxnLst/>
                <a:rect l="l" t="t" r="r" b="b"/>
                <a:pathLst>
                  <a:path w="5505" h="1935" extrusionOk="0">
                    <a:moveTo>
                      <a:pt x="1902" y="0"/>
                    </a:moveTo>
                    <a:lnTo>
                      <a:pt x="1" y="1935"/>
                    </a:lnTo>
                    <a:lnTo>
                      <a:pt x="2036" y="300"/>
                    </a:lnTo>
                    <a:cubicBezTo>
                      <a:pt x="2036" y="300"/>
                      <a:pt x="2544" y="511"/>
                      <a:pt x="3345" y="511"/>
                    </a:cubicBezTo>
                    <a:cubicBezTo>
                      <a:pt x="3935" y="511"/>
                      <a:pt x="4684" y="396"/>
                      <a:pt x="5505" y="0"/>
                    </a:cubicBezTo>
                    <a:lnTo>
                      <a:pt x="5505" y="0"/>
                    </a:lnTo>
                    <a:cubicBezTo>
                      <a:pt x="4879" y="282"/>
                      <a:pt x="4246" y="402"/>
                      <a:pt x="3657" y="402"/>
                    </a:cubicBezTo>
                    <a:cubicBezTo>
                      <a:pt x="2990" y="402"/>
                      <a:pt x="2380" y="248"/>
                      <a:pt x="190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1"/>
              <p:cNvSpPr/>
              <p:nvPr/>
            </p:nvSpPr>
            <p:spPr>
              <a:xfrm>
                <a:off x="4975400" y="3990800"/>
                <a:ext cx="80075" cy="51875"/>
              </a:xfrm>
              <a:custGeom>
                <a:avLst/>
                <a:gdLst/>
                <a:ahLst/>
                <a:cxnLst/>
                <a:rect l="l" t="t" r="r" b="b"/>
                <a:pathLst>
                  <a:path w="3203" h="2075" extrusionOk="0">
                    <a:moveTo>
                      <a:pt x="1334" y="0"/>
                    </a:moveTo>
                    <a:cubicBezTo>
                      <a:pt x="400" y="501"/>
                      <a:pt x="0" y="1101"/>
                      <a:pt x="634" y="1635"/>
                    </a:cubicBezTo>
                    <a:cubicBezTo>
                      <a:pt x="969" y="1930"/>
                      <a:pt x="1513" y="2075"/>
                      <a:pt x="2074" y="2075"/>
                    </a:cubicBezTo>
                    <a:cubicBezTo>
                      <a:pt x="2463" y="2075"/>
                      <a:pt x="2861" y="2005"/>
                      <a:pt x="3202" y="1868"/>
                    </a:cubicBezTo>
                    <a:lnTo>
                      <a:pt x="3202" y="1868"/>
                    </a:lnTo>
                    <a:cubicBezTo>
                      <a:pt x="2902" y="1944"/>
                      <a:pt x="2640" y="1981"/>
                      <a:pt x="2400" y="1981"/>
                    </a:cubicBezTo>
                    <a:cubicBezTo>
                      <a:pt x="2321" y="1981"/>
                      <a:pt x="2243" y="1977"/>
                      <a:pt x="2168" y="1969"/>
                    </a:cubicBezTo>
                    <a:cubicBezTo>
                      <a:pt x="1801" y="1969"/>
                      <a:pt x="1468" y="1868"/>
                      <a:pt x="1134" y="1668"/>
                    </a:cubicBezTo>
                    <a:cubicBezTo>
                      <a:pt x="400" y="1268"/>
                      <a:pt x="334" y="668"/>
                      <a:pt x="1334"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1"/>
              <p:cNvSpPr/>
              <p:nvPr/>
            </p:nvSpPr>
            <p:spPr>
              <a:xfrm>
                <a:off x="4887825" y="3974125"/>
                <a:ext cx="125950" cy="121775"/>
              </a:xfrm>
              <a:custGeom>
                <a:avLst/>
                <a:gdLst/>
                <a:ahLst/>
                <a:cxnLst/>
                <a:rect l="l" t="t" r="r" b="b"/>
                <a:pathLst>
                  <a:path w="5038" h="4871" extrusionOk="0">
                    <a:moveTo>
                      <a:pt x="1835" y="0"/>
                    </a:moveTo>
                    <a:cubicBezTo>
                      <a:pt x="34" y="1368"/>
                      <a:pt x="1" y="2802"/>
                      <a:pt x="2035" y="4003"/>
                    </a:cubicBezTo>
                    <a:cubicBezTo>
                      <a:pt x="3036" y="4604"/>
                      <a:pt x="4070" y="4837"/>
                      <a:pt x="5038" y="4870"/>
                    </a:cubicBezTo>
                    <a:cubicBezTo>
                      <a:pt x="3503" y="4704"/>
                      <a:pt x="1568" y="3870"/>
                      <a:pt x="968" y="2602"/>
                    </a:cubicBezTo>
                    <a:cubicBezTo>
                      <a:pt x="368" y="1335"/>
                      <a:pt x="1668" y="134"/>
                      <a:pt x="1835"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1"/>
              <p:cNvSpPr/>
              <p:nvPr/>
            </p:nvSpPr>
            <p:spPr>
              <a:xfrm>
                <a:off x="4483375" y="3717475"/>
                <a:ext cx="1069125" cy="618375"/>
              </a:xfrm>
              <a:custGeom>
                <a:avLst/>
                <a:gdLst/>
                <a:ahLst/>
                <a:cxnLst/>
                <a:rect l="l" t="t" r="r" b="b"/>
                <a:pathLst>
                  <a:path w="42765" h="24735" extrusionOk="0">
                    <a:moveTo>
                      <a:pt x="21324" y="1"/>
                    </a:moveTo>
                    <a:cubicBezTo>
                      <a:pt x="15845" y="1"/>
                      <a:pt x="10374" y="1210"/>
                      <a:pt x="6205" y="3628"/>
                    </a:cubicBezTo>
                    <a:cubicBezTo>
                      <a:pt x="3803" y="5029"/>
                      <a:pt x="2135" y="6630"/>
                      <a:pt x="1068" y="8365"/>
                    </a:cubicBezTo>
                    <a:lnTo>
                      <a:pt x="0" y="8365"/>
                    </a:lnTo>
                    <a:lnTo>
                      <a:pt x="0" y="12735"/>
                    </a:lnTo>
                    <a:cubicBezTo>
                      <a:pt x="134" y="15770"/>
                      <a:pt x="2235" y="18772"/>
                      <a:pt x="6238" y="21107"/>
                    </a:cubicBezTo>
                    <a:cubicBezTo>
                      <a:pt x="10441" y="23526"/>
                      <a:pt x="15928" y="24735"/>
                      <a:pt x="21407" y="24735"/>
                    </a:cubicBezTo>
                    <a:cubicBezTo>
                      <a:pt x="26886" y="24735"/>
                      <a:pt x="32357" y="23526"/>
                      <a:pt x="36526" y="21107"/>
                    </a:cubicBezTo>
                    <a:cubicBezTo>
                      <a:pt x="40529" y="18772"/>
                      <a:pt x="42597" y="15770"/>
                      <a:pt x="42764" y="12735"/>
                    </a:cubicBezTo>
                    <a:lnTo>
                      <a:pt x="42764" y="8365"/>
                    </a:lnTo>
                    <a:lnTo>
                      <a:pt x="41597" y="8365"/>
                    </a:lnTo>
                    <a:cubicBezTo>
                      <a:pt x="40563" y="6630"/>
                      <a:pt x="38861" y="5029"/>
                      <a:pt x="36493" y="3628"/>
                    </a:cubicBezTo>
                    <a:cubicBezTo>
                      <a:pt x="32290" y="1210"/>
                      <a:pt x="26803" y="1"/>
                      <a:pt x="2132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1"/>
              <p:cNvSpPr/>
              <p:nvPr/>
            </p:nvSpPr>
            <p:spPr>
              <a:xfrm>
                <a:off x="4483375" y="3717475"/>
                <a:ext cx="1069125" cy="618375"/>
              </a:xfrm>
              <a:custGeom>
                <a:avLst/>
                <a:gdLst/>
                <a:ahLst/>
                <a:cxnLst/>
                <a:rect l="l" t="t" r="r" b="b"/>
                <a:pathLst>
                  <a:path w="42765" h="24735" extrusionOk="0">
                    <a:moveTo>
                      <a:pt x="21324" y="1"/>
                    </a:moveTo>
                    <a:cubicBezTo>
                      <a:pt x="15845" y="1"/>
                      <a:pt x="10374" y="1210"/>
                      <a:pt x="6205" y="3628"/>
                    </a:cubicBezTo>
                    <a:cubicBezTo>
                      <a:pt x="3803" y="5029"/>
                      <a:pt x="2135" y="6630"/>
                      <a:pt x="1068" y="8365"/>
                    </a:cubicBezTo>
                    <a:lnTo>
                      <a:pt x="0" y="8365"/>
                    </a:lnTo>
                    <a:lnTo>
                      <a:pt x="0" y="12735"/>
                    </a:lnTo>
                    <a:cubicBezTo>
                      <a:pt x="134" y="15770"/>
                      <a:pt x="2235" y="18772"/>
                      <a:pt x="6238" y="21107"/>
                    </a:cubicBezTo>
                    <a:cubicBezTo>
                      <a:pt x="10441" y="23526"/>
                      <a:pt x="15928" y="24735"/>
                      <a:pt x="21407" y="24735"/>
                    </a:cubicBezTo>
                    <a:cubicBezTo>
                      <a:pt x="26886" y="24735"/>
                      <a:pt x="32357" y="23526"/>
                      <a:pt x="36526" y="21107"/>
                    </a:cubicBezTo>
                    <a:cubicBezTo>
                      <a:pt x="40529" y="18772"/>
                      <a:pt x="42597" y="15770"/>
                      <a:pt x="42764" y="12735"/>
                    </a:cubicBezTo>
                    <a:lnTo>
                      <a:pt x="42764" y="8365"/>
                    </a:lnTo>
                    <a:lnTo>
                      <a:pt x="41597" y="8365"/>
                    </a:lnTo>
                    <a:cubicBezTo>
                      <a:pt x="40563" y="6630"/>
                      <a:pt x="38861" y="5029"/>
                      <a:pt x="36493" y="3628"/>
                    </a:cubicBezTo>
                    <a:cubicBezTo>
                      <a:pt x="32290" y="1210"/>
                      <a:pt x="26803" y="1"/>
                      <a:pt x="21324"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1"/>
              <p:cNvSpPr/>
              <p:nvPr/>
            </p:nvSpPr>
            <p:spPr>
              <a:xfrm>
                <a:off x="5017075" y="3718100"/>
                <a:ext cx="535425" cy="617975"/>
              </a:xfrm>
              <a:custGeom>
                <a:avLst/>
                <a:gdLst/>
                <a:ahLst/>
                <a:cxnLst/>
                <a:rect l="l" t="t" r="r" b="b"/>
                <a:pathLst>
                  <a:path w="21417" h="24719" extrusionOk="0">
                    <a:moveTo>
                      <a:pt x="1" y="1"/>
                    </a:moveTo>
                    <a:cubicBezTo>
                      <a:pt x="12" y="1"/>
                      <a:pt x="23" y="1"/>
                      <a:pt x="34" y="1"/>
                    </a:cubicBezTo>
                    <a:lnTo>
                      <a:pt x="34" y="1"/>
                    </a:lnTo>
                    <a:lnTo>
                      <a:pt x="34" y="1"/>
                    </a:lnTo>
                    <a:close/>
                    <a:moveTo>
                      <a:pt x="34" y="1"/>
                    </a:moveTo>
                    <a:lnTo>
                      <a:pt x="34" y="24718"/>
                    </a:lnTo>
                    <a:cubicBezTo>
                      <a:pt x="5505" y="24718"/>
                      <a:pt x="11009" y="23517"/>
                      <a:pt x="15178" y="21082"/>
                    </a:cubicBezTo>
                    <a:cubicBezTo>
                      <a:pt x="19181" y="18747"/>
                      <a:pt x="21249" y="15745"/>
                      <a:pt x="21416" y="12710"/>
                    </a:cubicBezTo>
                    <a:lnTo>
                      <a:pt x="21416" y="8340"/>
                    </a:lnTo>
                    <a:lnTo>
                      <a:pt x="20249" y="8340"/>
                    </a:lnTo>
                    <a:cubicBezTo>
                      <a:pt x="19215" y="6605"/>
                      <a:pt x="17513" y="5004"/>
                      <a:pt x="15145" y="3603"/>
                    </a:cubicBezTo>
                    <a:cubicBezTo>
                      <a:pt x="10984" y="1206"/>
                      <a:pt x="5494" y="6"/>
                      <a:pt x="34"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1"/>
              <p:cNvSpPr/>
              <p:nvPr/>
            </p:nvSpPr>
            <p:spPr>
              <a:xfrm>
                <a:off x="5308950" y="3768150"/>
                <a:ext cx="243550" cy="517875"/>
              </a:xfrm>
              <a:custGeom>
                <a:avLst/>
                <a:gdLst/>
                <a:ahLst/>
                <a:cxnLst/>
                <a:rect l="l" t="t" r="r" b="b"/>
                <a:pathLst>
                  <a:path w="9742" h="20715" extrusionOk="0">
                    <a:moveTo>
                      <a:pt x="1" y="0"/>
                    </a:moveTo>
                    <a:cubicBezTo>
                      <a:pt x="12" y="4"/>
                      <a:pt x="23" y="8"/>
                      <a:pt x="34" y="12"/>
                    </a:cubicBezTo>
                    <a:lnTo>
                      <a:pt x="34" y="12"/>
                    </a:lnTo>
                    <a:lnTo>
                      <a:pt x="34" y="0"/>
                    </a:lnTo>
                    <a:close/>
                    <a:moveTo>
                      <a:pt x="34" y="12"/>
                    </a:moveTo>
                    <a:lnTo>
                      <a:pt x="34" y="20715"/>
                    </a:lnTo>
                    <a:cubicBezTo>
                      <a:pt x="1302" y="20248"/>
                      <a:pt x="2403" y="19714"/>
                      <a:pt x="3503" y="19080"/>
                    </a:cubicBezTo>
                    <a:cubicBezTo>
                      <a:pt x="7506" y="16745"/>
                      <a:pt x="9574" y="13743"/>
                      <a:pt x="9741" y="10708"/>
                    </a:cubicBezTo>
                    <a:lnTo>
                      <a:pt x="9741" y="6338"/>
                    </a:lnTo>
                    <a:lnTo>
                      <a:pt x="8574" y="6338"/>
                    </a:lnTo>
                    <a:cubicBezTo>
                      <a:pt x="7540" y="4603"/>
                      <a:pt x="5838" y="3002"/>
                      <a:pt x="3470" y="1601"/>
                    </a:cubicBezTo>
                    <a:cubicBezTo>
                      <a:pt x="2380" y="1006"/>
                      <a:pt x="1223" y="444"/>
                      <a:pt x="34" y="12"/>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1"/>
              <p:cNvSpPr/>
              <p:nvPr/>
            </p:nvSpPr>
            <p:spPr>
              <a:xfrm>
                <a:off x="4480025" y="3768150"/>
                <a:ext cx="244375" cy="517875"/>
              </a:xfrm>
              <a:custGeom>
                <a:avLst/>
                <a:gdLst/>
                <a:ahLst/>
                <a:cxnLst/>
                <a:rect l="l" t="t" r="r" b="b"/>
                <a:pathLst>
                  <a:path w="9775" h="20715" extrusionOk="0">
                    <a:moveTo>
                      <a:pt x="9708" y="0"/>
                    </a:moveTo>
                    <a:lnTo>
                      <a:pt x="9708" y="24"/>
                    </a:lnTo>
                    <a:lnTo>
                      <a:pt x="9708" y="24"/>
                    </a:lnTo>
                    <a:cubicBezTo>
                      <a:pt x="9730" y="16"/>
                      <a:pt x="9752" y="8"/>
                      <a:pt x="9775" y="0"/>
                    </a:cubicBezTo>
                    <a:close/>
                    <a:moveTo>
                      <a:pt x="9708" y="24"/>
                    </a:moveTo>
                    <a:cubicBezTo>
                      <a:pt x="8498" y="454"/>
                      <a:pt x="7354" y="1012"/>
                      <a:pt x="6305" y="1601"/>
                    </a:cubicBezTo>
                    <a:cubicBezTo>
                      <a:pt x="3937" y="3002"/>
                      <a:pt x="2203" y="4603"/>
                      <a:pt x="1168" y="6338"/>
                    </a:cubicBezTo>
                    <a:lnTo>
                      <a:pt x="1" y="6338"/>
                    </a:lnTo>
                    <a:lnTo>
                      <a:pt x="1" y="10708"/>
                    </a:lnTo>
                    <a:cubicBezTo>
                      <a:pt x="168" y="13743"/>
                      <a:pt x="2236" y="16745"/>
                      <a:pt x="6272" y="19080"/>
                    </a:cubicBezTo>
                    <a:cubicBezTo>
                      <a:pt x="7340" y="19714"/>
                      <a:pt x="8474" y="20248"/>
                      <a:pt x="9708" y="20715"/>
                    </a:cubicBezTo>
                    <a:lnTo>
                      <a:pt x="9708" y="24"/>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1"/>
              <p:cNvSpPr/>
              <p:nvPr/>
            </p:nvSpPr>
            <p:spPr>
              <a:xfrm>
                <a:off x="4435000" y="3616575"/>
                <a:ext cx="1169200" cy="617800"/>
              </a:xfrm>
              <a:custGeom>
                <a:avLst/>
                <a:gdLst/>
                <a:ahLst/>
                <a:cxnLst/>
                <a:rect l="l" t="t" r="r" b="b"/>
                <a:pathLst>
                  <a:path w="46768" h="24712" extrusionOk="0">
                    <a:moveTo>
                      <a:pt x="23259" y="0"/>
                    </a:moveTo>
                    <a:cubicBezTo>
                      <a:pt x="17780" y="0"/>
                      <a:pt x="12309" y="1210"/>
                      <a:pt x="8140" y="3628"/>
                    </a:cubicBezTo>
                    <a:cubicBezTo>
                      <a:pt x="6772" y="4429"/>
                      <a:pt x="5605" y="5296"/>
                      <a:pt x="4671" y="6263"/>
                    </a:cubicBezTo>
                    <a:cubicBezTo>
                      <a:pt x="1" y="10967"/>
                      <a:pt x="1168" y="17071"/>
                      <a:pt x="8140" y="21107"/>
                    </a:cubicBezTo>
                    <a:cubicBezTo>
                      <a:pt x="9107" y="21641"/>
                      <a:pt x="10108" y="22141"/>
                      <a:pt x="11175" y="22575"/>
                    </a:cubicBezTo>
                    <a:cubicBezTo>
                      <a:pt x="11309" y="22608"/>
                      <a:pt x="11409" y="22642"/>
                      <a:pt x="11509" y="22675"/>
                    </a:cubicBezTo>
                    <a:cubicBezTo>
                      <a:pt x="15070" y="24034"/>
                      <a:pt x="19183" y="24712"/>
                      <a:pt x="23296" y="24712"/>
                    </a:cubicBezTo>
                    <a:cubicBezTo>
                      <a:pt x="28776" y="24712"/>
                      <a:pt x="34255" y="23508"/>
                      <a:pt x="38428" y="21107"/>
                    </a:cubicBezTo>
                    <a:cubicBezTo>
                      <a:pt x="46767" y="16270"/>
                      <a:pt x="46767" y="8465"/>
                      <a:pt x="38428" y="3628"/>
                    </a:cubicBezTo>
                    <a:cubicBezTo>
                      <a:pt x="34225" y="1210"/>
                      <a:pt x="28738" y="0"/>
                      <a:pt x="2325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1"/>
              <p:cNvSpPr/>
              <p:nvPr/>
            </p:nvSpPr>
            <p:spPr>
              <a:xfrm>
                <a:off x="4435000" y="3616575"/>
                <a:ext cx="1169200" cy="617800"/>
              </a:xfrm>
              <a:custGeom>
                <a:avLst/>
                <a:gdLst/>
                <a:ahLst/>
                <a:cxnLst/>
                <a:rect l="l" t="t" r="r" b="b"/>
                <a:pathLst>
                  <a:path w="46768" h="24712" extrusionOk="0">
                    <a:moveTo>
                      <a:pt x="23259" y="0"/>
                    </a:moveTo>
                    <a:cubicBezTo>
                      <a:pt x="17780" y="0"/>
                      <a:pt x="12309" y="1210"/>
                      <a:pt x="8140" y="3628"/>
                    </a:cubicBezTo>
                    <a:cubicBezTo>
                      <a:pt x="6772" y="4429"/>
                      <a:pt x="5605" y="5296"/>
                      <a:pt x="4671" y="6263"/>
                    </a:cubicBezTo>
                    <a:cubicBezTo>
                      <a:pt x="1" y="10967"/>
                      <a:pt x="1168" y="17071"/>
                      <a:pt x="8140" y="21107"/>
                    </a:cubicBezTo>
                    <a:cubicBezTo>
                      <a:pt x="9107" y="21641"/>
                      <a:pt x="10108" y="22141"/>
                      <a:pt x="11175" y="22575"/>
                    </a:cubicBezTo>
                    <a:cubicBezTo>
                      <a:pt x="11309" y="22608"/>
                      <a:pt x="11409" y="22642"/>
                      <a:pt x="11509" y="22675"/>
                    </a:cubicBezTo>
                    <a:cubicBezTo>
                      <a:pt x="15070" y="24034"/>
                      <a:pt x="19183" y="24712"/>
                      <a:pt x="23296" y="24712"/>
                    </a:cubicBezTo>
                    <a:cubicBezTo>
                      <a:pt x="28776" y="24712"/>
                      <a:pt x="34255" y="23508"/>
                      <a:pt x="38428" y="21107"/>
                    </a:cubicBezTo>
                    <a:cubicBezTo>
                      <a:pt x="46767" y="16270"/>
                      <a:pt x="46767" y="8465"/>
                      <a:pt x="38428" y="3628"/>
                    </a:cubicBezTo>
                    <a:cubicBezTo>
                      <a:pt x="34225" y="1210"/>
                      <a:pt x="28738" y="0"/>
                      <a:pt x="2325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1"/>
              <p:cNvSpPr/>
              <p:nvPr/>
            </p:nvSpPr>
            <p:spPr>
              <a:xfrm>
                <a:off x="4435025" y="3773150"/>
                <a:ext cx="278525" cy="407800"/>
              </a:xfrm>
              <a:custGeom>
                <a:avLst/>
                <a:gdLst/>
                <a:ahLst/>
                <a:cxnLst/>
                <a:rect l="l" t="t" r="r" b="b"/>
                <a:pathLst>
                  <a:path w="11141" h="16312" extrusionOk="0">
                    <a:moveTo>
                      <a:pt x="4636" y="0"/>
                    </a:moveTo>
                    <a:cubicBezTo>
                      <a:pt x="4636" y="1"/>
                      <a:pt x="4635" y="1"/>
                      <a:pt x="4634" y="2"/>
                    </a:cubicBezTo>
                    <a:lnTo>
                      <a:pt x="4634" y="2"/>
                    </a:lnTo>
                    <a:cubicBezTo>
                      <a:pt x="4635" y="2"/>
                      <a:pt x="4636" y="1"/>
                      <a:pt x="4636" y="0"/>
                    </a:cubicBezTo>
                    <a:close/>
                    <a:moveTo>
                      <a:pt x="4634" y="2"/>
                    </a:moveTo>
                    <a:lnTo>
                      <a:pt x="4634" y="2"/>
                    </a:lnTo>
                    <a:cubicBezTo>
                      <a:pt x="0" y="4705"/>
                      <a:pt x="1168" y="10842"/>
                      <a:pt x="8105" y="14844"/>
                    </a:cubicBezTo>
                    <a:cubicBezTo>
                      <a:pt x="9059" y="15370"/>
                      <a:pt x="10044" y="15864"/>
                      <a:pt x="11094" y="16293"/>
                    </a:cubicBezTo>
                    <a:lnTo>
                      <a:pt x="11094" y="16293"/>
                    </a:lnTo>
                    <a:cubicBezTo>
                      <a:pt x="8985" y="15424"/>
                      <a:pt x="3130" y="11844"/>
                      <a:pt x="2401" y="7639"/>
                    </a:cubicBezTo>
                    <a:cubicBezTo>
                      <a:pt x="1640" y="3204"/>
                      <a:pt x="4525" y="115"/>
                      <a:pt x="4634" y="2"/>
                    </a:cubicBezTo>
                    <a:close/>
                    <a:moveTo>
                      <a:pt x="11094" y="16293"/>
                    </a:moveTo>
                    <a:cubicBezTo>
                      <a:pt x="11110" y="16299"/>
                      <a:pt x="11126" y="16306"/>
                      <a:pt x="11141" y="16312"/>
                    </a:cubicBezTo>
                    <a:cubicBezTo>
                      <a:pt x="11125" y="16306"/>
                      <a:pt x="11110" y="16299"/>
                      <a:pt x="11094" y="16293"/>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1"/>
              <p:cNvSpPr/>
              <p:nvPr/>
            </p:nvSpPr>
            <p:spPr>
              <a:xfrm>
                <a:off x="5318975" y="3670575"/>
                <a:ext cx="278025" cy="407800"/>
              </a:xfrm>
              <a:custGeom>
                <a:avLst/>
                <a:gdLst/>
                <a:ahLst/>
                <a:cxnLst/>
                <a:rect l="l" t="t" r="r" b="b"/>
                <a:pathLst>
                  <a:path w="11121" h="16312" extrusionOk="0">
                    <a:moveTo>
                      <a:pt x="0" y="0"/>
                    </a:moveTo>
                    <a:cubicBezTo>
                      <a:pt x="2102" y="834"/>
                      <a:pt x="8006" y="4437"/>
                      <a:pt x="8773" y="8673"/>
                    </a:cubicBezTo>
                    <a:cubicBezTo>
                      <a:pt x="9427" y="12657"/>
                      <a:pt x="7193" y="15554"/>
                      <a:pt x="6629" y="16185"/>
                    </a:cubicBezTo>
                    <a:lnTo>
                      <a:pt x="6629" y="16185"/>
                    </a:lnTo>
                    <a:cubicBezTo>
                      <a:pt x="11121" y="11499"/>
                      <a:pt x="9945" y="5468"/>
                      <a:pt x="3069" y="1468"/>
                    </a:cubicBezTo>
                    <a:cubicBezTo>
                      <a:pt x="2102" y="934"/>
                      <a:pt x="1101" y="434"/>
                      <a:pt x="0" y="0"/>
                    </a:cubicBezTo>
                    <a:close/>
                    <a:moveTo>
                      <a:pt x="6629" y="16185"/>
                    </a:moveTo>
                    <a:lnTo>
                      <a:pt x="6629" y="16185"/>
                    </a:lnTo>
                    <a:cubicBezTo>
                      <a:pt x="6588" y="16227"/>
                      <a:pt x="6547" y="16270"/>
                      <a:pt x="6505" y="16312"/>
                    </a:cubicBezTo>
                    <a:cubicBezTo>
                      <a:pt x="6516" y="16305"/>
                      <a:pt x="6560" y="16262"/>
                      <a:pt x="6629" y="16185"/>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1"/>
              <p:cNvSpPr/>
              <p:nvPr/>
            </p:nvSpPr>
            <p:spPr>
              <a:xfrm>
                <a:off x="4520075" y="3638875"/>
                <a:ext cx="994050" cy="572950"/>
              </a:xfrm>
              <a:custGeom>
                <a:avLst/>
                <a:gdLst/>
                <a:ahLst/>
                <a:cxnLst/>
                <a:rect l="l" t="t" r="r" b="b"/>
                <a:pathLst>
                  <a:path w="39762" h="22918" extrusionOk="0">
                    <a:moveTo>
                      <a:pt x="19881" y="1"/>
                    </a:moveTo>
                    <a:cubicBezTo>
                      <a:pt x="8873" y="1"/>
                      <a:pt x="0" y="5104"/>
                      <a:pt x="0" y="11442"/>
                    </a:cubicBezTo>
                    <a:cubicBezTo>
                      <a:pt x="0" y="17780"/>
                      <a:pt x="8873" y="22917"/>
                      <a:pt x="19881" y="22917"/>
                    </a:cubicBezTo>
                    <a:cubicBezTo>
                      <a:pt x="30855" y="22917"/>
                      <a:pt x="39762" y="17780"/>
                      <a:pt x="39762" y="11442"/>
                    </a:cubicBezTo>
                    <a:cubicBezTo>
                      <a:pt x="39762" y="5104"/>
                      <a:pt x="30855" y="1"/>
                      <a:pt x="19881"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1"/>
              <p:cNvSpPr/>
              <p:nvPr/>
            </p:nvSpPr>
            <p:spPr>
              <a:xfrm>
                <a:off x="4520075" y="3638875"/>
                <a:ext cx="994050" cy="572950"/>
              </a:xfrm>
              <a:custGeom>
                <a:avLst/>
                <a:gdLst/>
                <a:ahLst/>
                <a:cxnLst/>
                <a:rect l="l" t="t" r="r" b="b"/>
                <a:pathLst>
                  <a:path w="39762" h="22918" extrusionOk="0">
                    <a:moveTo>
                      <a:pt x="19881" y="1"/>
                    </a:moveTo>
                    <a:cubicBezTo>
                      <a:pt x="8873" y="1"/>
                      <a:pt x="0" y="5104"/>
                      <a:pt x="0" y="11442"/>
                    </a:cubicBezTo>
                    <a:cubicBezTo>
                      <a:pt x="0" y="17780"/>
                      <a:pt x="8873" y="22917"/>
                      <a:pt x="19881" y="22917"/>
                    </a:cubicBezTo>
                    <a:cubicBezTo>
                      <a:pt x="30855" y="22917"/>
                      <a:pt x="39762" y="17780"/>
                      <a:pt x="39762" y="11442"/>
                    </a:cubicBezTo>
                    <a:cubicBezTo>
                      <a:pt x="39762" y="5104"/>
                      <a:pt x="30855" y="1"/>
                      <a:pt x="198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1"/>
              <p:cNvSpPr/>
              <p:nvPr/>
            </p:nvSpPr>
            <p:spPr>
              <a:xfrm>
                <a:off x="5012075" y="3711425"/>
                <a:ext cx="518725" cy="309425"/>
              </a:xfrm>
              <a:custGeom>
                <a:avLst/>
                <a:gdLst/>
                <a:ahLst/>
                <a:cxnLst/>
                <a:rect l="l" t="t" r="r" b="b"/>
                <a:pathLst>
                  <a:path w="20749" h="12377" extrusionOk="0">
                    <a:moveTo>
                      <a:pt x="13344" y="1"/>
                    </a:moveTo>
                    <a:lnTo>
                      <a:pt x="13344" y="1"/>
                    </a:lnTo>
                    <a:cubicBezTo>
                      <a:pt x="14178" y="1368"/>
                      <a:pt x="13877" y="2836"/>
                      <a:pt x="9174" y="3103"/>
                    </a:cubicBezTo>
                    <a:cubicBezTo>
                      <a:pt x="1" y="3637"/>
                      <a:pt x="11609" y="12376"/>
                      <a:pt x="11609" y="12376"/>
                    </a:cubicBezTo>
                    <a:cubicBezTo>
                      <a:pt x="11609" y="12376"/>
                      <a:pt x="14485" y="10971"/>
                      <a:pt x="16785" y="10971"/>
                    </a:cubicBezTo>
                    <a:cubicBezTo>
                      <a:pt x="17790" y="10971"/>
                      <a:pt x="18684" y="11239"/>
                      <a:pt x="19181" y="12009"/>
                    </a:cubicBezTo>
                    <a:cubicBezTo>
                      <a:pt x="20749" y="9041"/>
                      <a:pt x="20249" y="5805"/>
                      <a:pt x="17613" y="3036"/>
                    </a:cubicBezTo>
                    <a:cubicBezTo>
                      <a:pt x="17113" y="2536"/>
                      <a:pt x="16579" y="2036"/>
                      <a:pt x="15946" y="1602"/>
                    </a:cubicBezTo>
                    <a:cubicBezTo>
                      <a:pt x="15445" y="1202"/>
                      <a:pt x="14911" y="868"/>
                      <a:pt x="14344" y="535"/>
                    </a:cubicBezTo>
                    <a:cubicBezTo>
                      <a:pt x="14011" y="368"/>
                      <a:pt x="13711" y="168"/>
                      <a:pt x="13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1"/>
              <p:cNvSpPr/>
              <p:nvPr/>
            </p:nvSpPr>
            <p:spPr>
              <a:xfrm>
                <a:off x="5369000" y="3806100"/>
                <a:ext cx="150125" cy="144250"/>
              </a:xfrm>
              <a:custGeom>
                <a:avLst/>
                <a:gdLst/>
                <a:ahLst/>
                <a:cxnLst/>
                <a:rect l="l" t="t" r="r" b="b"/>
                <a:pathLst>
                  <a:path w="6005" h="5770" extrusionOk="0">
                    <a:moveTo>
                      <a:pt x="2306" y="1"/>
                    </a:moveTo>
                    <a:cubicBezTo>
                      <a:pt x="2215" y="1"/>
                      <a:pt x="2125" y="6"/>
                      <a:pt x="2035" y="17"/>
                    </a:cubicBezTo>
                    <a:cubicBezTo>
                      <a:pt x="668" y="183"/>
                      <a:pt x="1" y="1584"/>
                      <a:pt x="501" y="3185"/>
                    </a:cubicBezTo>
                    <a:cubicBezTo>
                      <a:pt x="969" y="4653"/>
                      <a:pt x="2402" y="5770"/>
                      <a:pt x="3705" y="5770"/>
                    </a:cubicBezTo>
                    <a:cubicBezTo>
                      <a:pt x="3794" y="5770"/>
                      <a:pt x="3883" y="5765"/>
                      <a:pt x="3970" y="5754"/>
                    </a:cubicBezTo>
                    <a:cubicBezTo>
                      <a:pt x="5338" y="5587"/>
                      <a:pt x="6005" y="4186"/>
                      <a:pt x="5505" y="2585"/>
                    </a:cubicBezTo>
                    <a:cubicBezTo>
                      <a:pt x="5005" y="1117"/>
                      <a:pt x="3629" y="1"/>
                      <a:pt x="23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1"/>
              <p:cNvSpPr/>
              <p:nvPr/>
            </p:nvSpPr>
            <p:spPr>
              <a:xfrm>
                <a:off x="4492550" y="3722275"/>
                <a:ext cx="662150" cy="490375"/>
              </a:xfrm>
              <a:custGeom>
                <a:avLst/>
                <a:gdLst/>
                <a:ahLst/>
                <a:cxnLst/>
                <a:rect l="l" t="t" r="r" b="b"/>
                <a:pathLst>
                  <a:path w="26486" h="19615" extrusionOk="0">
                    <a:moveTo>
                      <a:pt x="6972" y="0"/>
                    </a:moveTo>
                    <a:cubicBezTo>
                      <a:pt x="6372" y="334"/>
                      <a:pt x="5871" y="668"/>
                      <a:pt x="5371" y="1035"/>
                    </a:cubicBezTo>
                    <a:cubicBezTo>
                      <a:pt x="5037" y="1268"/>
                      <a:pt x="4704" y="1535"/>
                      <a:pt x="4403" y="1768"/>
                    </a:cubicBezTo>
                    <a:cubicBezTo>
                      <a:pt x="0" y="5604"/>
                      <a:pt x="0" y="10675"/>
                      <a:pt x="4403" y="14511"/>
                    </a:cubicBezTo>
                    <a:cubicBezTo>
                      <a:pt x="4704" y="14744"/>
                      <a:pt x="5037" y="15011"/>
                      <a:pt x="5371" y="15245"/>
                    </a:cubicBezTo>
                    <a:cubicBezTo>
                      <a:pt x="5838" y="15578"/>
                      <a:pt x="6338" y="15912"/>
                      <a:pt x="6839" y="16212"/>
                    </a:cubicBezTo>
                    <a:cubicBezTo>
                      <a:pt x="7339" y="16512"/>
                      <a:pt x="7873" y="16779"/>
                      <a:pt x="8440" y="17046"/>
                    </a:cubicBezTo>
                    <a:cubicBezTo>
                      <a:pt x="8840" y="17246"/>
                      <a:pt x="9307" y="17446"/>
                      <a:pt x="9774" y="17613"/>
                    </a:cubicBezTo>
                    <a:lnTo>
                      <a:pt x="11142" y="18113"/>
                    </a:lnTo>
                    <a:cubicBezTo>
                      <a:pt x="12543" y="18580"/>
                      <a:pt x="14044" y="18947"/>
                      <a:pt x="15545" y="19214"/>
                    </a:cubicBezTo>
                    <a:lnTo>
                      <a:pt x="16545" y="19348"/>
                    </a:lnTo>
                    <a:cubicBezTo>
                      <a:pt x="18013" y="19548"/>
                      <a:pt x="19514" y="19614"/>
                      <a:pt x="20982" y="19614"/>
                    </a:cubicBezTo>
                    <a:cubicBezTo>
                      <a:pt x="22817" y="19614"/>
                      <a:pt x="24651" y="19448"/>
                      <a:pt x="26386" y="19181"/>
                    </a:cubicBezTo>
                    <a:cubicBezTo>
                      <a:pt x="26486" y="19181"/>
                      <a:pt x="24051" y="18680"/>
                      <a:pt x="24518" y="16446"/>
                    </a:cubicBezTo>
                    <a:cubicBezTo>
                      <a:pt x="24051" y="13043"/>
                      <a:pt x="9174" y="3603"/>
                      <a:pt x="9174" y="3603"/>
                    </a:cubicBezTo>
                    <a:cubicBezTo>
                      <a:pt x="9174" y="3603"/>
                      <a:pt x="5871" y="2269"/>
                      <a:pt x="6972"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1"/>
              <p:cNvSpPr/>
              <p:nvPr/>
            </p:nvSpPr>
            <p:spPr>
              <a:xfrm>
                <a:off x="4492550" y="3722275"/>
                <a:ext cx="662150" cy="490375"/>
              </a:xfrm>
              <a:custGeom>
                <a:avLst/>
                <a:gdLst/>
                <a:ahLst/>
                <a:cxnLst/>
                <a:rect l="l" t="t" r="r" b="b"/>
                <a:pathLst>
                  <a:path w="26486" h="19615" extrusionOk="0">
                    <a:moveTo>
                      <a:pt x="6972" y="0"/>
                    </a:moveTo>
                    <a:cubicBezTo>
                      <a:pt x="6372" y="334"/>
                      <a:pt x="5871" y="668"/>
                      <a:pt x="5371" y="1035"/>
                    </a:cubicBezTo>
                    <a:cubicBezTo>
                      <a:pt x="5037" y="1268"/>
                      <a:pt x="4704" y="1535"/>
                      <a:pt x="4403" y="1768"/>
                    </a:cubicBezTo>
                    <a:cubicBezTo>
                      <a:pt x="0" y="5604"/>
                      <a:pt x="0" y="10675"/>
                      <a:pt x="4403" y="14511"/>
                    </a:cubicBezTo>
                    <a:cubicBezTo>
                      <a:pt x="4704" y="14744"/>
                      <a:pt x="5037" y="15011"/>
                      <a:pt x="5371" y="15245"/>
                    </a:cubicBezTo>
                    <a:cubicBezTo>
                      <a:pt x="5838" y="15578"/>
                      <a:pt x="6338" y="15912"/>
                      <a:pt x="6839" y="16212"/>
                    </a:cubicBezTo>
                    <a:cubicBezTo>
                      <a:pt x="7339" y="16512"/>
                      <a:pt x="7873" y="16779"/>
                      <a:pt x="8440" y="17046"/>
                    </a:cubicBezTo>
                    <a:cubicBezTo>
                      <a:pt x="8840" y="17246"/>
                      <a:pt x="9307" y="17446"/>
                      <a:pt x="9774" y="17613"/>
                    </a:cubicBezTo>
                    <a:lnTo>
                      <a:pt x="11142" y="18113"/>
                    </a:lnTo>
                    <a:cubicBezTo>
                      <a:pt x="12543" y="18580"/>
                      <a:pt x="14044" y="18947"/>
                      <a:pt x="15545" y="19214"/>
                    </a:cubicBezTo>
                    <a:lnTo>
                      <a:pt x="16545" y="19348"/>
                    </a:lnTo>
                    <a:cubicBezTo>
                      <a:pt x="18013" y="19548"/>
                      <a:pt x="19514" y="19614"/>
                      <a:pt x="20982" y="19614"/>
                    </a:cubicBezTo>
                    <a:cubicBezTo>
                      <a:pt x="22817" y="19614"/>
                      <a:pt x="24651" y="19448"/>
                      <a:pt x="26386" y="19181"/>
                    </a:cubicBezTo>
                    <a:cubicBezTo>
                      <a:pt x="26486" y="19181"/>
                      <a:pt x="24051" y="18680"/>
                      <a:pt x="24518" y="16446"/>
                    </a:cubicBezTo>
                    <a:cubicBezTo>
                      <a:pt x="24051" y="13043"/>
                      <a:pt x="9174" y="3603"/>
                      <a:pt x="9174" y="3603"/>
                    </a:cubicBezTo>
                    <a:cubicBezTo>
                      <a:pt x="9174" y="3603"/>
                      <a:pt x="5871" y="2269"/>
                      <a:pt x="69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1"/>
              <p:cNvSpPr/>
              <p:nvPr/>
            </p:nvSpPr>
            <p:spPr>
              <a:xfrm>
                <a:off x="4609300" y="3711450"/>
                <a:ext cx="813925" cy="427825"/>
              </a:xfrm>
              <a:custGeom>
                <a:avLst/>
                <a:gdLst/>
                <a:ahLst/>
                <a:cxnLst/>
                <a:rect l="l" t="t" r="r" b="b"/>
                <a:pathLst>
                  <a:path w="32557" h="17113" extrusionOk="0">
                    <a:moveTo>
                      <a:pt x="16259" y="0"/>
                    </a:moveTo>
                    <a:cubicBezTo>
                      <a:pt x="12469" y="0"/>
                      <a:pt x="8685" y="836"/>
                      <a:pt x="5804" y="2502"/>
                    </a:cubicBezTo>
                    <a:cubicBezTo>
                      <a:pt x="267" y="5704"/>
                      <a:pt x="0" y="10841"/>
                      <a:pt x="5137" y="14177"/>
                    </a:cubicBezTo>
                    <a:cubicBezTo>
                      <a:pt x="5337" y="14310"/>
                      <a:pt x="5604" y="14477"/>
                      <a:pt x="5804" y="14610"/>
                    </a:cubicBezTo>
                    <a:cubicBezTo>
                      <a:pt x="8690" y="16278"/>
                      <a:pt x="12484" y="17112"/>
                      <a:pt x="16283" y="17112"/>
                    </a:cubicBezTo>
                    <a:cubicBezTo>
                      <a:pt x="20081" y="17112"/>
                      <a:pt x="23884" y="16278"/>
                      <a:pt x="26786" y="14610"/>
                    </a:cubicBezTo>
                    <a:cubicBezTo>
                      <a:pt x="32557" y="11275"/>
                      <a:pt x="32557" y="5837"/>
                      <a:pt x="26786" y="2502"/>
                    </a:cubicBezTo>
                    <a:cubicBezTo>
                      <a:pt x="26519" y="2368"/>
                      <a:pt x="26286" y="2268"/>
                      <a:pt x="26052" y="2135"/>
                    </a:cubicBezTo>
                    <a:cubicBezTo>
                      <a:pt x="23252" y="710"/>
                      <a:pt x="19753" y="0"/>
                      <a:pt x="1625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1"/>
              <p:cNvSpPr/>
              <p:nvPr/>
            </p:nvSpPr>
            <p:spPr>
              <a:xfrm>
                <a:off x="4609300" y="3711450"/>
                <a:ext cx="813925" cy="427825"/>
              </a:xfrm>
              <a:custGeom>
                <a:avLst/>
                <a:gdLst/>
                <a:ahLst/>
                <a:cxnLst/>
                <a:rect l="l" t="t" r="r" b="b"/>
                <a:pathLst>
                  <a:path w="32557" h="17113" extrusionOk="0">
                    <a:moveTo>
                      <a:pt x="16259" y="0"/>
                    </a:moveTo>
                    <a:cubicBezTo>
                      <a:pt x="12469" y="0"/>
                      <a:pt x="8685" y="836"/>
                      <a:pt x="5804" y="2502"/>
                    </a:cubicBezTo>
                    <a:cubicBezTo>
                      <a:pt x="267" y="5704"/>
                      <a:pt x="0" y="10841"/>
                      <a:pt x="5137" y="14177"/>
                    </a:cubicBezTo>
                    <a:cubicBezTo>
                      <a:pt x="5337" y="14310"/>
                      <a:pt x="5604" y="14477"/>
                      <a:pt x="5804" y="14610"/>
                    </a:cubicBezTo>
                    <a:cubicBezTo>
                      <a:pt x="8690" y="16278"/>
                      <a:pt x="12484" y="17112"/>
                      <a:pt x="16283" y="17112"/>
                    </a:cubicBezTo>
                    <a:cubicBezTo>
                      <a:pt x="20081" y="17112"/>
                      <a:pt x="23884" y="16278"/>
                      <a:pt x="26786" y="14610"/>
                    </a:cubicBezTo>
                    <a:cubicBezTo>
                      <a:pt x="32557" y="11275"/>
                      <a:pt x="32557" y="5837"/>
                      <a:pt x="26786" y="2502"/>
                    </a:cubicBezTo>
                    <a:cubicBezTo>
                      <a:pt x="26519" y="2368"/>
                      <a:pt x="26286" y="2268"/>
                      <a:pt x="26052" y="2135"/>
                    </a:cubicBezTo>
                    <a:cubicBezTo>
                      <a:pt x="23252" y="710"/>
                      <a:pt x="19753" y="0"/>
                      <a:pt x="1625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1"/>
              <p:cNvSpPr/>
              <p:nvPr/>
            </p:nvSpPr>
            <p:spPr>
              <a:xfrm>
                <a:off x="4662675" y="3720600"/>
                <a:ext cx="708850" cy="408650"/>
              </a:xfrm>
              <a:custGeom>
                <a:avLst/>
                <a:gdLst/>
                <a:ahLst/>
                <a:cxnLst/>
                <a:rect l="l" t="t" r="r" b="b"/>
                <a:pathLst>
                  <a:path w="28354" h="16346" extrusionOk="0">
                    <a:moveTo>
                      <a:pt x="14177" y="1"/>
                    </a:moveTo>
                    <a:cubicBezTo>
                      <a:pt x="6338" y="1"/>
                      <a:pt x="0" y="3670"/>
                      <a:pt x="0" y="8173"/>
                    </a:cubicBezTo>
                    <a:cubicBezTo>
                      <a:pt x="0" y="12710"/>
                      <a:pt x="6338" y="16346"/>
                      <a:pt x="14177" y="16346"/>
                    </a:cubicBezTo>
                    <a:cubicBezTo>
                      <a:pt x="21983" y="16346"/>
                      <a:pt x="28354" y="12710"/>
                      <a:pt x="28354" y="8173"/>
                    </a:cubicBezTo>
                    <a:cubicBezTo>
                      <a:pt x="28354" y="3670"/>
                      <a:pt x="21983" y="1"/>
                      <a:pt x="14177"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1"/>
              <p:cNvSpPr/>
              <p:nvPr/>
            </p:nvSpPr>
            <p:spPr>
              <a:xfrm>
                <a:off x="4662675" y="3720600"/>
                <a:ext cx="708850" cy="408650"/>
              </a:xfrm>
              <a:custGeom>
                <a:avLst/>
                <a:gdLst/>
                <a:ahLst/>
                <a:cxnLst/>
                <a:rect l="l" t="t" r="r" b="b"/>
                <a:pathLst>
                  <a:path w="28354" h="16346" extrusionOk="0">
                    <a:moveTo>
                      <a:pt x="14177" y="1"/>
                    </a:moveTo>
                    <a:cubicBezTo>
                      <a:pt x="6338" y="1"/>
                      <a:pt x="0" y="3670"/>
                      <a:pt x="0" y="8173"/>
                    </a:cubicBezTo>
                    <a:cubicBezTo>
                      <a:pt x="0" y="12710"/>
                      <a:pt x="6338" y="16346"/>
                      <a:pt x="14177" y="16346"/>
                    </a:cubicBezTo>
                    <a:cubicBezTo>
                      <a:pt x="21983" y="16346"/>
                      <a:pt x="28354" y="12710"/>
                      <a:pt x="28354" y="8173"/>
                    </a:cubicBezTo>
                    <a:cubicBezTo>
                      <a:pt x="28354" y="3670"/>
                      <a:pt x="21983" y="1"/>
                      <a:pt x="14177"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1"/>
              <p:cNvSpPr/>
              <p:nvPr/>
            </p:nvSpPr>
            <p:spPr>
              <a:xfrm>
                <a:off x="4666825" y="3777325"/>
                <a:ext cx="700525" cy="351925"/>
              </a:xfrm>
              <a:custGeom>
                <a:avLst/>
                <a:gdLst/>
                <a:ahLst/>
                <a:cxnLst/>
                <a:rect l="l" t="t" r="r" b="b"/>
                <a:pathLst>
                  <a:path w="28021" h="14077" extrusionOk="0">
                    <a:moveTo>
                      <a:pt x="14023" y="0"/>
                    </a:moveTo>
                    <a:cubicBezTo>
                      <a:pt x="10400" y="0"/>
                      <a:pt x="6772" y="801"/>
                      <a:pt x="4004" y="2402"/>
                    </a:cubicBezTo>
                    <a:cubicBezTo>
                      <a:pt x="1702" y="3736"/>
                      <a:pt x="368" y="5371"/>
                      <a:pt x="1" y="7038"/>
                    </a:cubicBezTo>
                    <a:cubicBezTo>
                      <a:pt x="401" y="8706"/>
                      <a:pt x="1736" y="10374"/>
                      <a:pt x="4004" y="11675"/>
                    </a:cubicBezTo>
                    <a:cubicBezTo>
                      <a:pt x="6756" y="13276"/>
                      <a:pt x="10375" y="14077"/>
                      <a:pt x="13998" y="14077"/>
                    </a:cubicBezTo>
                    <a:cubicBezTo>
                      <a:pt x="17622" y="14077"/>
                      <a:pt x="21249" y="13276"/>
                      <a:pt x="24018" y="11675"/>
                    </a:cubicBezTo>
                    <a:cubicBezTo>
                      <a:pt x="26253" y="10374"/>
                      <a:pt x="27587" y="8740"/>
                      <a:pt x="28021" y="7038"/>
                    </a:cubicBezTo>
                    <a:cubicBezTo>
                      <a:pt x="27587" y="5371"/>
                      <a:pt x="26253" y="3703"/>
                      <a:pt x="24018" y="2402"/>
                    </a:cubicBezTo>
                    <a:cubicBezTo>
                      <a:pt x="21266" y="801"/>
                      <a:pt x="17647" y="0"/>
                      <a:pt x="14023"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1"/>
              <p:cNvSpPr/>
              <p:nvPr/>
            </p:nvSpPr>
            <p:spPr>
              <a:xfrm>
                <a:off x="4666825" y="3777325"/>
                <a:ext cx="700525" cy="351925"/>
              </a:xfrm>
              <a:custGeom>
                <a:avLst/>
                <a:gdLst/>
                <a:ahLst/>
                <a:cxnLst/>
                <a:rect l="l" t="t" r="r" b="b"/>
                <a:pathLst>
                  <a:path w="28021" h="14077" extrusionOk="0">
                    <a:moveTo>
                      <a:pt x="14023" y="0"/>
                    </a:moveTo>
                    <a:cubicBezTo>
                      <a:pt x="10400" y="0"/>
                      <a:pt x="6772" y="801"/>
                      <a:pt x="4004" y="2402"/>
                    </a:cubicBezTo>
                    <a:cubicBezTo>
                      <a:pt x="1702" y="3736"/>
                      <a:pt x="368" y="5371"/>
                      <a:pt x="1" y="7038"/>
                    </a:cubicBezTo>
                    <a:cubicBezTo>
                      <a:pt x="401" y="8706"/>
                      <a:pt x="1736" y="10374"/>
                      <a:pt x="4004" y="11675"/>
                    </a:cubicBezTo>
                    <a:cubicBezTo>
                      <a:pt x="6756" y="13276"/>
                      <a:pt x="10375" y="14077"/>
                      <a:pt x="13998" y="14077"/>
                    </a:cubicBezTo>
                    <a:cubicBezTo>
                      <a:pt x="17622" y="14077"/>
                      <a:pt x="21249" y="13276"/>
                      <a:pt x="24018" y="11675"/>
                    </a:cubicBezTo>
                    <a:cubicBezTo>
                      <a:pt x="26253" y="10374"/>
                      <a:pt x="27587" y="8740"/>
                      <a:pt x="28021" y="7038"/>
                    </a:cubicBezTo>
                    <a:cubicBezTo>
                      <a:pt x="27587" y="5371"/>
                      <a:pt x="26253" y="3703"/>
                      <a:pt x="24018" y="2402"/>
                    </a:cubicBezTo>
                    <a:cubicBezTo>
                      <a:pt x="21266" y="801"/>
                      <a:pt x="17647" y="0"/>
                      <a:pt x="14023"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1"/>
              <p:cNvSpPr/>
              <p:nvPr/>
            </p:nvSpPr>
            <p:spPr>
              <a:xfrm>
                <a:off x="4786100" y="3794000"/>
                <a:ext cx="462850" cy="304400"/>
              </a:xfrm>
              <a:custGeom>
                <a:avLst/>
                <a:gdLst/>
                <a:ahLst/>
                <a:cxnLst/>
                <a:rect l="l" t="t" r="r" b="b"/>
                <a:pathLst>
                  <a:path w="18514" h="12176" extrusionOk="0">
                    <a:moveTo>
                      <a:pt x="12627" y="7104"/>
                    </a:moveTo>
                    <a:cubicBezTo>
                      <a:pt x="13064" y="7104"/>
                      <a:pt x="13479" y="7191"/>
                      <a:pt x="13877" y="7405"/>
                    </a:cubicBezTo>
                    <a:cubicBezTo>
                      <a:pt x="13777" y="7472"/>
                      <a:pt x="13643" y="7539"/>
                      <a:pt x="13576" y="7572"/>
                    </a:cubicBezTo>
                    <a:lnTo>
                      <a:pt x="13076" y="7839"/>
                    </a:lnTo>
                    <a:cubicBezTo>
                      <a:pt x="12461" y="8091"/>
                      <a:pt x="11839" y="8195"/>
                      <a:pt x="11259" y="8195"/>
                    </a:cubicBezTo>
                    <a:cubicBezTo>
                      <a:pt x="10611" y="8195"/>
                      <a:pt x="10015" y="8066"/>
                      <a:pt x="9540" y="7872"/>
                    </a:cubicBezTo>
                    <a:cubicBezTo>
                      <a:pt x="10693" y="7488"/>
                      <a:pt x="11709" y="7104"/>
                      <a:pt x="12627" y="7104"/>
                    </a:cubicBezTo>
                    <a:close/>
                    <a:moveTo>
                      <a:pt x="2168" y="0"/>
                    </a:moveTo>
                    <a:lnTo>
                      <a:pt x="0" y="1234"/>
                    </a:lnTo>
                    <a:lnTo>
                      <a:pt x="0" y="2902"/>
                    </a:lnTo>
                    <a:lnTo>
                      <a:pt x="767" y="3336"/>
                    </a:lnTo>
                    <a:cubicBezTo>
                      <a:pt x="567" y="3669"/>
                      <a:pt x="434" y="4003"/>
                      <a:pt x="434" y="4337"/>
                    </a:cubicBezTo>
                    <a:lnTo>
                      <a:pt x="434" y="6004"/>
                    </a:lnTo>
                    <a:cubicBezTo>
                      <a:pt x="434" y="6705"/>
                      <a:pt x="934" y="7372"/>
                      <a:pt x="1968" y="7973"/>
                    </a:cubicBezTo>
                    <a:cubicBezTo>
                      <a:pt x="2969" y="8540"/>
                      <a:pt x="3970" y="8806"/>
                      <a:pt x="4970" y="8840"/>
                    </a:cubicBezTo>
                    <a:lnTo>
                      <a:pt x="5571" y="8840"/>
                    </a:lnTo>
                    <a:cubicBezTo>
                      <a:pt x="6671" y="8806"/>
                      <a:pt x="7772" y="8473"/>
                      <a:pt x="8773" y="8139"/>
                    </a:cubicBezTo>
                    <a:cubicBezTo>
                      <a:pt x="8973" y="8039"/>
                      <a:pt x="9173" y="8006"/>
                      <a:pt x="9407" y="7906"/>
                    </a:cubicBezTo>
                    <a:lnTo>
                      <a:pt x="9407" y="7906"/>
                    </a:lnTo>
                    <a:lnTo>
                      <a:pt x="7572" y="9740"/>
                    </a:lnTo>
                    <a:lnTo>
                      <a:pt x="7572" y="11408"/>
                    </a:lnTo>
                    <a:cubicBezTo>
                      <a:pt x="8612" y="11841"/>
                      <a:pt x="9642" y="12016"/>
                      <a:pt x="10627" y="12016"/>
                    </a:cubicBezTo>
                    <a:cubicBezTo>
                      <a:pt x="12074" y="12016"/>
                      <a:pt x="13426" y="11638"/>
                      <a:pt x="14577" y="11141"/>
                    </a:cubicBezTo>
                    <a:lnTo>
                      <a:pt x="16345" y="12176"/>
                    </a:lnTo>
                    <a:lnTo>
                      <a:pt x="18513" y="10908"/>
                    </a:lnTo>
                    <a:lnTo>
                      <a:pt x="18513" y="9240"/>
                    </a:lnTo>
                    <a:lnTo>
                      <a:pt x="17779" y="8840"/>
                    </a:lnTo>
                    <a:cubicBezTo>
                      <a:pt x="18046" y="8473"/>
                      <a:pt x="18146" y="8073"/>
                      <a:pt x="18146" y="7706"/>
                    </a:cubicBezTo>
                    <a:lnTo>
                      <a:pt x="18146" y="6004"/>
                    </a:lnTo>
                    <a:cubicBezTo>
                      <a:pt x="18146" y="5304"/>
                      <a:pt x="17646" y="4637"/>
                      <a:pt x="16645" y="4036"/>
                    </a:cubicBezTo>
                    <a:cubicBezTo>
                      <a:pt x="16645" y="4036"/>
                      <a:pt x="16612" y="4036"/>
                      <a:pt x="16612" y="4003"/>
                    </a:cubicBezTo>
                    <a:cubicBezTo>
                      <a:pt x="15527" y="3386"/>
                      <a:pt x="14443" y="3157"/>
                      <a:pt x="13387" y="3157"/>
                    </a:cubicBezTo>
                    <a:cubicBezTo>
                      <a:pt x="12560" y="3157"/>
                      <a:pt x="11751" y="3297"/>
                      <a:pt x="10975" y="3503"/>
                    </a:cubicBezTo>
                    <a:cubicBezTo>
                      <a:pt x="10241" y="3703"/>
                      <a:pt x="9507" y="3903"/>
                      <a:pt x="8906" y="4170"/>
                    </a:cubicBezTo>
                    <a:cubicBezTo>
                      <a:pt x="8006" y="4470"/>
                      <a:pt x="7272" y="4704"/>
                      <a:pt x="6638" y="4870"/>
                    </a:cubicBezTo>
                    <a:cubicBezTo>
                      <a:pt x="6363" y="4945"/>
                      <a:pt x="6088" y="4983"/>
                      <a:pt x="5827" y="4983"/>
                    </a:cubicBezTo>
                    <a:cubicBezTo>
                      <a:pt x="5740" y="4983"/>
                      <a:pt x="5654" y="4979"/>
                      <a:pt x="5571" y="4970"/>
                    </a:cubicBezTo>
                    <a:cubicBezTo>
                      <a:pt x="5237" y="4970"/>
                      <a:pt x="4970" y="4870"/>
                      <a:pt x="4670" y="4704"/>
                    </a:cubicBezTo>
                    <a:cubicBezTo>
                      <a:pt x="4737" y="4704"/>
                      <a:pt x="4737" y="4670"/>
                      <a:pt x="4770" y="4670"/>
                    </a:cubicBezTo>
                    <a:cubicBezTo>
                      <a:pt x="4837" y="4603"/>
                      <a:pt x="4904" y="4570"/>
                      <a:pt x="4970" y="4537"/>
                    </a:cubicBezTo>
                    <a:cubicBezTo>
                      <a:pt x="5170" y="4403"/>
                      <a:pt x="5337" y="4337"/>
                      <a:pt x="5571" y="4237"/>
                    </a:cubicBezTo>
                    <a:cubicBezTo>
                      <a:pt x="6125" y="3994"/>
                      <a:pt x="6688" y="3877"/>
                      <a:pt x="7242" y="3877"/>
                    </a:cubicBezTo>
                    <a:cubicBezTo>
                      <a:pt x="7754" y="3877"/>
                      <a:pt x="8259" y="3977"/>
                      <a:pt x="8740" y="4170"/>
                    </a:cubicBezTo>
                    <a:lnTo>
                      <a:pt x="10574" y="2335"/>
                    </a:lnTo>
                    <a:lnTo>
                      <a:pt x="10574" y="667"/>
                    </a:lnTo>
                    <a:cubicBezTo>
                      <a:pt x="9649" y="365"/>
                      <a:pt x="8713" y="202"/>
                      <a:pt x="7772" y="202"/>
                    </a:cubicBezTo>
                    <a:cubicBezTo>
                      <a:pt x="7051" y="202"/>
                      <a:pt x="6328" y="298"/>
                      <a:pt x="5604" y="501"/>
                    </a:cubicBezTo>
                    <a:cubicBezTo>
                      <a:pt x="5070" y="634"/>
                      <a:pt x="4570" y="834"/>
                      <a:pt x="4003" y="1034"/>
                    </a:cubicBezTo>
                    <a:lnTo>
                      <a:pt x="2168"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1"/>
              <p:cNvSpPr/>
              <p:nvPr/>
            </p:nvSpPr>
            <p:spPr>
              <a:xfrm>
                <a:off x="4782750" y="3794825"/>
                <a:ext cx="470375" cy="263550"/>
              </a:xfrm>
              <a:custGeom>
                <a:avLst/>
                <a:gdLst/>
                <a:ahLst/>
                <a:cxnLst/>
                <a:rect l="l" t="t" r="r" b="b"/>
                <a:pathLst>
                  <a:path w="18815" h="10542" extrusionOk="0">
                    <a:moveTo>
                      <a:pt x="2236" y="1"/>
                    </a:moveTo>
                    <a:lnTo>
                      <a:pt x="67" y="1268"/>
                    </a:lnTo>
                    <a:lnTo>
                      <a:pt x="1869" y="2302"/>
                    </a:lnTo>
                    <a:cubicBezTo>
                      <a:pt x="34" y="3670"/>
                      <a:pt x="1" y="5138"/>
                      <a:pt x="2069" y="6305"/>
                    </a:cubicBezTo>
                    <a:cubicBezTo>
                      <a:pt x="3069" y="6872"/>
                      <a:pt x="4070" y="7139"/>
                      <a:pt x="5071" y="7172"/>
                    </a:cubicBezTo>
                    <a:lnTo>
                      <a:pt x="5671" y="7172"/>
                    </a:lnTo>
                    <a:cubicBezTo>
                      <a:pt x="6772" y="7139"/>
                      <a:pt x="7873" y="6805"/>
                      <a:pt x="8874" y="6472"/>
                    </a:cubicBezTo>
                    <a:cubicBezTo>
                      <a:pt x="10328" y="5979"/>
                      <a:pt x="11584" y="5437"/>
                      <a:pt x="12701" y="5437"/>
                    </a:cubicBezTo>
                    <a:cubicBezTo>
                      <a:pt x="13172" y="5437"/>
                      <a:pt x="13618" y="5534"/>
                      <a:pt x="14044" y="5771"/>
                    </a:cubicBezTo>
                    <a:cubicBezTo>
                      <a:pt x="15011" y="6305"/>
                      <a:pt x="14711" y="6972"/>
                      <a:pt x="13710" y="7606"/>
                    </a:cubicBezTo>
                    <a:lnTo>
                      <a:pt x="13210" y="7839"/>
                    </a:lnTo>
                    <a:cubicBezTo>
                      <a:pt x="12587" y="8120"/>
                      <a:pt x="11963" y="8233"/>
                      <a:pt x="11377" y="8233"/>
                    </a:cubicBezTo>
                    <a:cubicBezTo>
                      <a:pt x="10709" y="8233"/>
                      <a:pt x="10090" y="8086"/>
                      <a:pt x="9574" y="7873"/>
                    </a:cubicBezTo>
                    <a:lnTo>
                      <a:pt x="7639" y="9808"/>
                    </a:lnTo>
                    <a:cubicBezTo>
                      <a:pt x="8679" y="10221"/>
                      <a:pt x="9702" y="10389"/>
                      <a:pt x="10677" y="10389"/>
                    </a:cubicBezTo>
                    <a:cubicBezTo>
                      <a:pt x="12144" y="10389"/>
                      <a:pt x="13502" y="10008"/>
                      <a:pt x="14644" y="9507"/>
                    </a:cubicBezTo>
                    <a:lnTo>
                      <a:pt x="16446" y="10541"/>
                    </a:lnTo>
                    <a:lnTo>
                      <a:pt x="18614" y="9307"/>
                    </a:lnTo>
                    <a:lnTo>
                      <a:pt x="16813" y="8273"/>
                    </a:lnTo>
                    <a:cubicBezTo>
                      <a:pt x="18614" y="6872"/>
                      <a:pt x="18814" y="5338"/>
                      <a:pt x="16746" y="4137"/>
                    </a:cubicBezTo>
                    <a:cubicBezTo>
                      <a:pt x="16746" y="4137"/>
                      <a:pt x="16713" y="4137"/>
                      <a:pt x="16713" y="4103"/>
                    </a:cubicBezTo>
                    <a:cubicBezTo>
                      <a:pt x="15629" y="3426"/>
                      <a:pt x="14512" y="3176"/>
                      <a:pt x="13419" y="3176"/>
                    </a:cubicBezTo>
                    <a:cubicBezTo>
                      <a:pt x="12629" y="3176"/>
                      <a:pt x="11851" y="3307"/>
                      <a:pt x="11109" y="3503"/>
                    </a:cubicBezTo>
                    <a:cubicBezTo>
                      <a:pt x="10375" y="3703"/>
                      <a:pt x="9674" y="3937"/>
                      <a:pt x="9007" y="4170"/>
                    </a:cubicBezTo>
                    <a:cubicBezTo>
                      <a:pt x="8106" y="4470"/>
                      <a:pt x="7373" y="4704"/>
                      <a:pt x="6739" y="4871"/>
                    </a:cubicBezTo>
                    <a:cubicBezTo>
                      <a:pt x="6464" y="4946"/>
                      <a:pt x="6188" y="4983"/>
                      <a:pt x="5927" y="4983"/>
                    </a:cubicBezTo>
                    <a:cubicBezTo>
                      <a:pt x="5840" y="4983"/>
                      <a:pt x="5755" y="4979"/>
                      <a:pt x="5671" y="4971"/>
                    </a:cubicBezTo>
                    <a:cubicBezTo>
                      <a:pt x="5271" y="4937"/>
                      <a:pt x="4937" y="4837"/>
                      <a:pt x="4604" y="4671"/>
                    </a:cubicBezTo>
                    <a:cubicBezTo>
                      <a:pt x="3903" y="4270"/>
                      <a:pt x="3837" y="3670"/>
                      <a:pt x="4837" y="3003"/>
                    </a:cubicBezTo>
                    <a:cubicBezTo>
                      <a:pt x="4904" y="2969"/>
                      <a:pt x="4937" y="2936"/>
                      <a:pt x="5038" y="2869"/>
                    </a:cubicBezTo>
                    <a:cubicBezTo>
                      <a:pt x="5238" y="2769"/>
                      <a:pt x="5404" y="2669"/>
                      <a:pt x="5605" y="2602"/>
                    </a:cubicBezTo>
                    <a:cubicBezTo>
                      <a:pt x="6188" y="2355"/>
                      <a:pt x="6762" y="2238"/>
                      <a:pt x="7322" y="2238"/>
                    </a:cubicBezTo>
                    <a:cubicBezTo>
                      <a:pt x="7818" y="2238"/>
                      <a:pt x="8303" y="2330"/>
                      <a:pt x="8774" y="2502"/>
                    </a:cubicBezTo>
                    <a:lnTo>
                      <a:pt x="10608" y="668"/>
                    </a:lnTo>
                    <a:cubicBezTo>
                      <a:pt x="9702" y="366"/>
                      <a:pt x="8774" y="202"/>
                      <a:pt x="7837" y="202"/>
                    </a:cubicBezTo>
                    <a:cubicBezTo>
                      <a:pt x="7119" y="202"/>
                      <a:pt x="6395" y="298"/>
                      <a:pt x="5671" y="501"/>
                    </a:cubicBezTo>
                    <a:cubicBezTo>
                      <a:pt x="5104" y="634"/>
                      <a:pt x="4604" y="834"/>
                      <a:pt x="4070" y="1035"/>
                    </a:cubicBezTo>
                    <a:lnTo>
                      <a:pt x="2236"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1"/>
              <p:cNvSpPr/>
              <p:nvPr/>
            </p:nvSpPr>
            <p:spPr>
              <a:xfrm>
                <a:off x="4782750" y="3794825"/>
                <a:ext cx="470375" cy="263550"/>
              </a:xfrm>
              <a:custGeom>
                <a:avLst/>
                <a:gdLst/>
                <a:ahLst/>
                <a:cxnLst/>
                <a:rect l="l" t="t" r="r" b="b"/>
                <a:pathLst>
                  <a:path w="18815" h="10542" extrusionOk="0">
                    <a:moveTo>
                      <a:pt x="2236" y="1"/>
                    </a:moveTo>
                    <a:lnTo>
                      <a:pt x="67" y="1268"/>
                    </a:lnTo>
                    <a:lnTo>
                      <a:pt x="1869" y="2302"/>
                    </a:lnTo>
                    <a:cubicBezTo>
                      <a:pt x="34" y="3670"/>
                      <a:pt x="1" y="5138"/>
                      <a:pt x="2069" y="6305"/>
                    </a:cubicBezTo>
                    <a:cubicBezTo>
                      <a:pt x="3069" y="6872"/>
                      <a:pt x="4070" y="7139"/>
                      <a:pt x="5071" y="7172"/>
                    </a:cubicBezTo>
                    <a:lnTo>
                      <a:pt x="5671" y="7172"/>
                    </a:lnTo>
                    <a:cubicBezTo>
                      <a:pt x="6772" y="7139"/>
                      <a:pt x="7873" y="6805"/>
                      <a:pt x="8874" y="6472"/>
                    </a:cubicBezTo>
                    <a:cubicBezTo>
                      <a:pt x="10328" y="5979"/>
                      <a:pt x="11584" y="5437"/>
                      <a:pt x="12701" y="5437"/>
                    </a:cubicBezTo>
                    <a:cubicBezTo>
                      <a:pt x="13172" y="5437"/>
                      <a:pt x="13618" y="5534"/>
                      <a:pt x="14044" y="5771"/>
                    </a:cubicBezTo>
                    <a:cubicBezTo>
                      <a:pt x="15011" y="6305"/>
                      <a:pt x="14711" y="6972"/>
                      <a:pt x="13710" y="7606"/>
                    </a:cubicBezTo>
                    <a:lnTo>
                      <a:pt x="13210" y="7839"/>
                    </a:lnTo>
                    <a:cubicBezTo>
                      <a:pt x="12587" y="8120"/>
                      <a:pt x="11963" y="8233"/>
                      <a:pt x="11377" y="8233"/>
                    </a:cubicBezTo>
                    <a:cubicBezTo>
                      <a:pt x="10709" y="8233"/>
                      <a:pt x="10090" y="8086"/>
                      <a:pt x="9574" y="7873"/>
                    </a:cubicBezTo>
                    <a:lnTo>
                      <a:pt x="7639" y="9808"/>
                    </a:lnTo>
                    <a:cubicBezTo>
                      <a:pt x="8679" y="10221"/>
                      <a:pt x="9702" y="10389"/>
                      <a:pt x="10677" y="10389"/>
                    </a:cubicBezTo>
                    <a:cubicBezTo>
                      <a:pt x="12144" y="10389"/>
                      <a:pt x="13502" y="10008"/>
                      <a:pt x="14644" y="9507"/>
                    </a:cubicBezTo>
                    <a:lnTo>
                      <a:pt x="16446" y="10541"/>
                    </a:lnTo>
                    <a:lnTo>
                      <a:pt x="18614" y="9307"/>
                    </a:lnTo>
                    <a:lnTo>
                      <a:pt x="16813" y="8273"/>
                    </a:lnTo>
                    <a:cubicBezTo>
                      <a:pt x="18614" y="6872"/>
                      <a:pt x="18814" y="5338"/>
                      <a:pt x="16746" y="4137"/>
                    </a:cubicBezTo>
                    <a:cubicBezTo>
                      <a:pt x="16746" y="4137"/>
                      <a:pt x="16713" y="4137"/>
                      <a:pt x="16713" y="4103"/>
                    </a:cubicBezTo>
                    <a:cubicBezTo>
                      <a:pt x="15629" y="3426"/>
                      <a:pt x="14512" y="3176"/>
                      <a:pt x="13419" y="3176"/>
                    </a:cubicBezTo>
                    <a:cubicBezTo>
                      <a:pt x="12629" y="3176"/>
                      <a:pt x="11851" y="3307"/>
                      <a:pt x="11109" y="3503"/>
                    </a:cubicBezTo>
                    <a:cubicBezTo>
                      <a:pt x="10375" y="3703"/>
                      <a:pt x="9674" y="3937"/>
                      <a:pt x="9007" y="4170"/>
                    </a:cubicBezTo>
                    <a:cubicBezTo>
                      <a:pt x="8106" y="4470"/>
                      <a:pt x="7373" y="4704"/>
                      <a:pt x="6739" y="4871"/>
                    </a:cubicBezTo>
                    <a:cubicBezTo>
                      <a:pt x="6464" y="4946"/>
                      <a:pt x="6188" y="4983"/>
                      <a:pt x="5927" y="4983"/>
                    </a:cubicBezTo>
                    <a:cubicBezTo>
                      <a:pt x="5840" y="4983"/>
                      <a:pt x="5755" y="4979"/>
                      <a:pt x="5671" y="4971"/>
                    </a:cubicBezTo>
                    <a:cubicBezTo>
                      <a:pt x="5271" y="4937"/>
                      <a:pt x="4937" y="4837"/>
                      <a:pt x="4604" y="4671"/>
                    </a:cubicBezTo>
                    <a:cubicBezTo>
                      <a:pt x="3903" y="4270"/>
                      <a:pt x="3837" y="3670"/>
                      <a:pt x="4837" y="3003"/>
                    </a:cubicBezTo>
                    <a:cubicBezTo>
                      <a:pt x="4904" y="2969"/>
                      <a:pt x="4937" y="2936"/>
                      <a:pt x="5038" y="2869"/>
                    </a:cubicBezTo>
                    <a:cubicBezTo>
                      <a:pt x="5238" y="2769"/>
                      <a:pt x="5404" y="2669"/>
                      <a:pt x="5605" y="2602"/>
                    </a:cubicBezTo>
                    <a:cubicBezTo>
                      <a:pt x="6188" y="2355"/>
                      <a:pt x="6762" y="2238"/>
                      <a:pt x="7322" y="2238"/>
                    </a:cubicBezTo>
                    <a:cubicBezTo>
                      <a:pt x="7818" y="2238"/>
                      <a:pt x="8303" y="2330"/>
                      <a:pt x="8774" y="2502"/>
                    </a:cubicBezTo>
                    <a:lnTo>
                      <a:pt x="10608" y="668"/>
                    </a:lnTo>
                    <a:cubicBezTo>
                      <a:pt x="9702" y="366"/>
                      <a:pt x="8774" y="202"/>
                      <a:pt x="7837" y="202"/>
                    </a:cubicBezTo>
                    <a:cubicBezTo>
                      <a:pt x="7119" y="202"/>
                      <a:pt x="6395" y="298"/>
                      <a:pt x="5671" y="501"/>
                    </a:cubicBezTo>
                    <a:cubicBezTo>
                      <a:pt x="5104" y="634"/>
                      <a:pt x="4604" y="834"/>
                      <a:pt x="4070" y="1035"/>
                    </a:cubicBezTo>
                    <a:lnTo>
                      <a:pt x="22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1"/>
              <p:cNvSpPr/>
              <p:nvPr/>
            </p:nvSpPr>
            <p:spPr>
              <a:xfrm>
                <a:off x="4785250" y="3794000"/>
                <a:ext cx="100100" cy="30875"/>
              </a:xfrm>
              <a:custGeom>
                <a:avLst/>
                <a:gdLst/>
                <a:ahLst/>
                <a:cxnLst/>
                <a:rect l="l" t="t" r="r" b="b"/>
                <a:pathLst>
                  <a:path w="4004" h="1235" extrusionOk="0">
                    <a:moveTo>
                      <a:pt x="2169" y="0"/>
                    </a:moveTo>
                    <a:lnTo>
                      <a:pt x="1" y="1234"/>
                    </a:lnTo>
                    <a:lnTo>
                      <a:pt x="2236" y="234"/>
                    </a:lnTo>
                    <a:lnTo>
                      <a:pt x="4004" y="1034"/>
                    </a:lnTo>
                    <a:lnTo>
                      <a:pt x="4004" y="1034"/>
                    </a:lnTo>
                    <a:lnTo>
                      <a:pt x="216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1"/>
              <p:cNvSpPr/>
              <p:nvPr/>
            </p:nvSpPr>
            <p:spPr>
              <a:xfrm>
                <a:off x="4917850" y="3799825"/>
                <a:ext cx="131775" cy="57575"/>
              </a:xfrm>
              <a:custGeom>
                <a:avLst/>
                <a:gdLst/>
                <a:ahLst/>
                <a:cxnLst/>
                <a:rect l="l" t="t" r="r" b="b"/>
                <a:pathLst>
                  <a:path w="5271" h="2303" extrusionOk="0">
                    <a:moveTo>
                      <a:pt x="2416" y="0"/>
                    </a:moveTo>
                    <a:cubicBezTo>
                      <a:pt x="1575" y="0"/>
                      <a:pt x="776" y="124"/>
                      <a:pt x="0" y="334"/>
                    </a:cubicBezTo>
                    <a:cubicBezTo>
                      <a:pt x="557" y="223"/>
                      <a:pt x="1273" y="142"/>
                      <a:pt x="2048" y="142"/>
                    </a:cubicBezTo>
                    <a:cubicBezTo>
                      <a:pt x="2897" y="142"/>
                      <a:pt x="3816" y="239"/>
                      <a:pt x="4670" y="501"/>
                    </a:cubicBezTo>
                    <a:lnTo>
                      <a:pt x="3436" y="2302"/>
                    </a:lnTo>
                    <a:lnTo>
                      <a:pt x="3436" y="2302"/>
                    </a:lnTo>
                    <a:lnTo>
                      <a:pt x="5271" y="468"/>
                    </a:lnTo>
                    <a:cubicBezTo>
                      <a:pt x="4256" y="141"/>
                      <a:pt x="3312" y="0"/>
                      <a:pt x="241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1"/>
              <p:cNvSpPr/>
              <p:nvPr/>
            </p:nvSpPr>
            <p:spPr>
              <a:xfrm>
                <a:off x="5060450" y="3874000"/>
                <a:ext cx="194325" cy="125175"/>
              </a:xfrm>
              <a:custGeom>
                <a:avLst/>
                <a:gdLst/>
                <a:ahLst/>
                <a:cxnLst/>
                <a:rect l="l" t="t" r="r" b="b"/>
                <a:pathLst>
                  <a:path w="7773" h="5007" extrusionOk="0">
                    <a:moveTo>
                      <a:pt x="2385" y="1"/>
                    </a:moveTo>
                    <a:cubicBezTo>
                      <a:pt x="1567" y="1"/>
                      <a:pt x="765" y="134"/>
                      <a:pt x="1" y="336"/>
                    </a:cubicBezTo>
                    <a:cubicBezTo>
                      <a:pt x="496" y="230"/>
                      <a:pt x="1092" y="161"/>
                      <a:pt x="1733" y="161"/>
                    </a:cubicBezTo>
                    <a:cubicBezTo>
                      <a:pt x="2901" y="161"/>
                      <a:pt x="4217" y="390"/>
                      <a:pt x="5338" y="1037"/>
                    </a:cubicBezTo>
                    <a:cubicBezTo>
                      <a:pt x="7072" y="2037"/>
                      <a:pt x="7339" y="3271"/>
                      <a:pt x="5771" y="5006"/>
                    </a:cubicBezTo>
                    <a:cubicBezTo>
                      <a:pt x="7573" y="3638"/>
                      <a:pt x="7773" y="2104"/>
                      <a:pt x="5638" y="836"/>
                    </a:cubicBezTo>
                    <a:cubicBezTo>
                      <a:pt x="4559" y="231"/>
                      <a:pt x="3458" y="1"/>
                      <a:pt x="238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1"/>
              <p:cNvSpPr/>
              <p:nvPr/>
            </p:nvSpPr>
            <p:spPr>
              <a:xfrm>
                <a:off x="5195550" y="3999150"/>
                <a:ext cx="54225" cy="57550"/>
              </a:xfrm>
              <a:custGeom>
                <a:avLst/>
                <a:gdLst/>
                <a:ahLst/>
                <a:cxnLst/>
                <a:rect l="l" t="t" r="r" b="b"/>
                <a:pathLst>
                  <a:path w="2169" h="2302" extrusionOk="0">
                    <a:moveTo>
                      <a:pt x="367" y="0"/>
                    </a:moveTo>
                    <a:lnTo>
                      <a:pt x="1735" y="1034"/>
                    </a:lnTo>
                    <a:lnTo>
                      <a:pt x="0" y="2302"/>
                    </a:lnTo>
                    <a:lnTo>
                      <a:pt x="2169" y="1034"/>
                    </a:lnTo>
                    <a:lnTo>
                      <a:pt x="367"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1"/>
              <p:cNvSpPr/>
              <p:nvPr/>
            </p:nvSpPr>
            <p:spPr>
              <a:xfrm>
                <a:off x="4975400" y="3989975"/>
                <a:ext cx="137625" cy="47550"/>
              </a:xfrm>
              <a:custGeom>
                <a:avLst/>
                <a:gdLst/>
                <a:ahLst/>
                <a:cxnLst/>
                <a:rect l="l" t="t" r="r" b="b"/>
                <a:pathLst>
                  <a:path w="5505" h="1902" extrusionOk="0">
                    <a:moveTo>
                      <a:pt x="1901" y="0"/>
                    </a:moveTo>
                    <a:lnTo>
                      <a:pt x="0" y="1901"/>
                    </a:lnTo>
                    <a:lnTo>
                      <a:pt x="2035" y="300"/>
                    </a:lnTo>
                    <a:cubicBezTo>
                      <a:pt x="2035" y="300"/>
                      <a:pt x="2536" y="496"/>
                      <a:pt x="3326" y="496"/>
                    </a:cubicBezTo>
                    <a:cubicBezTo>
                      <a:pt x="3919" y="496"/>
                      <a:pt x="4675" y="386"/>
                      <a:pt x="5504" y="0"/>
                    </a:cubicBezTo>
                    <a:lnTo>
                      <a:pt x="5504" y="0"/>
                    </a:lnTo>
                    <a:cubicBezTo>
                      <a:pt x="4893" y="260"/>
                      <a:pt x="4282" y="366"/>
                      <a:pt x="3710" y="366"/>
                    </a:cubicBezTo>
                    <a:cubicBezTo>
                      <a:pt x="3032" y="366"/>
                      <a:pt x="2408" y="217"/>
                      <a:pt x="1901"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1"/>
              <p:cNvSpPr/>
              <p:nvPr/>
            </p:nvSpPr>
            <p:spPr>
              <a:xfrm>
                <a:off x="4871150" y="3869050"/>
                <a:ext cx="80075" cy="51875"/>
              </a:xfrm>
              <a:custGeom>
                <a:avLst/>
                <a:gdLst/>
                <a:ahLst/>
                <a:cxnLst/>
                <a:rect l="l" t="t" r="r" b="b"/>
                <a:pathLst>
                  <a:path w="3203" h="2075" extrusionOk="0">
                    <a:moveTo>
                      <a:pt x="1335" y="0"/>
                    </a:moveTo>
                    <a:lnTo>
                      <a:pt x="1335" y="0"/>
                    </a:lnTo>
                    <a:cubicBezTo>
                      <a:pt x="401" y="501"/>
                      <a:pt x="0" y="1068"/>
                      <a:pt x="634" y="1635"/>
                    </a:cubicBezTo>
                    <a:cubicBezTo>
                      <a:pt x="969" y="1930"/>
                      <a:pt x="1513" y="2074"/>
                      <a:pt x="2074" y="2074"/>
                    </a:cubicBezTo>
                    <a:cubicBezTo>
                      <a:pt x="2464" y="2074"/>
                      <a:pt x="2861" y="2005"/>
                      <a:pt x="3203" y="1868"/>
                    </a:cubicBezTo>
                    <a:lnTo>
                      <a:pt x="3203" y="1868"/>
                    </a:lnTo>
                    <a:cubicBezTo>
                      <a:pt x="2928" y="1943"/>
                      <a:pt x="2652" y="1981"/>
                      <a:pt x="2405" y="1981"/>
                    </a:cubicBezTo>
                    <a:cubicBezTo>
                      <a:pt x="2323" y="1981"/>
                      <a:pt x="2244" y="1977"/>
                      <a:pt x="2169" y="1968"/>
                    </a:cubicBezTo>
                    <a:cubicBezTo>
                      <a:pt x="1802" y="1968"/>
                      <a:pt x="1468" y="1868"/>
                      <a:pt x="1135" y="1668"/>
                    </a:cubicBezTo>
                    <a:cubicBezTo>
                      <a:pt x="401" y="1235"/>
                      <a:pt x="334" y="667"/>
                      <a:pt x="1335"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1"/>
              <p:cNvSpPr/>
              <p:nvPr/>
            </p:nvSpPr>
            <p:spPr>
              <a:xfrm>
                <a:off x="4784200" y="3851525"/>
                <a:ext cx="126175" cy="121775"/>
              </a:xfrm>
              <a:custGeom>
                <a:avLst/>
                <a:gdLst/>
                <a:ahLst/>
                <a:cxnLst/>
                <a:rect l="l" t="t" r="r" b="b"/>
                <a:pathLst>
                  <a:path w="5047" h="4871" extrusionOk="0">
                    <a:moveTo>
                      <a:pt x="1844" y="1"/>
                    </a:moveTo>
                    <a:lnTo>
                      <a:pt x="1844" y="1"/>
                    </a:lnTo>
                    <a:cubicBezTo>
                      <a:pt x="1830" y="9"/>
                      <a:pt x="1808" y="25"/>
                      <a:pt x="1781" y="49"/>
                    </a:cubicBezTo>
                    <a:lnTo>
                      <a:pt x="1781" y="49"/>
                    </a:lnTo>
                    <a:cubicBezTo>
                      <a:pt x="1801" y="33"/>
                      <a:pt x="1823" y="17"/>
                      <a:pt x="1844" y="1"/>
                    </a:cubicBezTo>
                    <a:close/>
                    <a:moveTo>
                      <a:pt x="1781" y="49"/>
                    </a:moveTo>
                    <a:cubicBezTo>
                      <a:pt x="9" y="1403"/>
                      <a:pt x="0" y="2850"/>
                      <a:pt x="2044" y="4004"/>
                    </a:cubicBezTo>
                    <a:cubicBezTo>
                      <a:pt x="3045" y="4571"/>
                      <a:pt x="4112" y="4838"/>
                      <a:pt x="5046" y="4871"/>
                    </a:cubicBezTo>
                    <a:cubicBezTo>
                      <a:pt x="3512" y="4704"/>
                      <a:pt x="1610" y="3870"/>
                      <a:pt x="977" y="2569"/>
                    </a:cubicBezTo>
                    <a:cubicBezTo>
                      <a:pt x="426" y="1438"/>
                      <a:pt x="1474" y="306"/>
                      <a:pt x="1781" y="49"/>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1"/>
              <p:cNvSpPr/>
              <p:nvPr/>
            </p:nvSpPr>
            <p:spPr>
              <a:xfrm>
                <a:off x="2574500" y="3190425"/>
                <a:ext cx="1069975" cy="618400"/>
              </a:xfrm>
              <a:custGeom>
                <a:avLst/>
                <a:gdLst/>
                <a:ahLst/>
                <a:cxnLst/>
                <a:rect l="l" t="t" r="r" b="b"/>
                <a:pathLst>
                  <a:path w="42799" h="24736" extrusionOk="0">
                    <a:moveTo>
                      <a:pt x="21337" y="1"/>
                    </a:moveTo>
                    <a:cubicBezTo>
                      <a:pt x="15854" y="1"/>
                      <a:pt x="10375" y="1210"/>
                      <a:pt x="6205" y="3628"/>
                    </a:cubicBezTo>
                    <a:cubicBezTo>
                      <a:pt x="3804" y="4996"/>
                      <a:pt x="2136" y="6631"/>
                      <a:pt x="1102" y="8332"/>
                    </a:cubicBezTo>
                    <a:lnTo>
                      <a:pt x="1" y="8332"/>
                    </a:lnTo>
                    <a:lnTo>
                      <a:pt x="1" y="12702"/>
                    </a:lnTo>
                    <a:cubicBezTo>
                      <a:pt x="134" y="15770"/>
                      <a:pt x="2269" y="18773"/>
                      <a:pt x="6272" y="21108"/>
                    </a:cubicBezTo>
                    <a:cubicBezTo>
                      <a:pt x="10458" y="23526"/>
                      <a:pt x="15937" y="24735"/>
                      <a:pt x="21412" y="24735"/>
                    </a:cubicBezTo>
                    <a:cubicBezTo>
                      <a:pt x="26887" y="24735"/>
                      <a:pt x="32357" y="23526"/>
                      <a:pt x="36527" y="21108"/>
                    </a:cubicBezTo>
                    <a:cubicBezTo>
                      <a:pt x="40530" y="18773"/>
                      <a:pt x="42631" y="15770"/>
                      <a:pt x="42798" y="12702"/>
                    </a:cubicBezTo>
                    <a:lnTo>
                      <a:pt x="42798" y="8332"/>
                    </a:lnTo>
                    <a:lnTo>
                      <a:pt x="41631" y="8332"/>
                    </a:lnTo>
                    <a:cubicBezTo>
                      <a:pt x="40563" y="6631"/>
                      <a:pt x="38862" y="4996"/>
                      <a:pt x="36494" y="3628"/>
                    </a:cubicBezTo>
                    <a:cubicBezTo>
                      <a:pt x="32307" y="1210"/>
                      <a:pt x="26820" y="1"/>
                      <a:pt x="21337"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1"/>
              <p:cNvSpPr/>
              <p:nvPr/>
            </p:nvSpPr>
            <p:spPr>
              <a:xfrm>
                <a:off x="2574500" y="3190425"/>
                <a:ext cx="1069975" cy="618400"/>
              </a:xfrm>
              <a:custGeom>
                <a:avLst/>
                <a:gdLst/>
                <a:ahLst/>
                <a:cxnLst/>
                <a:rect l="l" t="t" r="r" b="b"/>
                <a:pathLst>
                  <a:path w="42799" h="24736" extrusionOk="0">
                    <a:moveTo>
                      <a:pt x="21337" y="1"/>
                    </a:moveTo>
                    <a:cubicBezTo>
                      <a:pt x="15854" y="1"/>
                      <a:pt x="10375" y="1210"/>
                      <a:pt x="6205" y="3628"/>
                    </a:cubicBezTo>
                    <a:cubicBezTo>
                      <a:pt x="3804" y="4996"/>
                      <a:pt x="2136" y="6631"/>
                      <a:pt x="1102" y="8332"/>
                    </a:cubicBezTo>
                    <a:lnTo>
                      <a:pt x="1" y="8332"/>
                    </a:lnTo>
                    <a:lnTo>
                      <a:pt x="1" y="12702"/>
                    </a:lnTo>
                    <a:cubicBezTo>
                      <a:pt x="134" y="15770"/>
                      <a:pt x="2269" y="18773"/>
                      <a:pt x="6272" y="21108"/>
                    </a:cubicBezTo>
                    <a:cubicBezTo>
                      <a:pt x="10458" y="23526"/>
                      <a:pt x="15937" y="24735"/>
                      <a:pt x="21412" y="24735"/>
                    </a:cubicBezTo>
                    <a:cubicBezTo>
                      <a:pt x="26887" y="24735"/>
                      <a:pt x="32357" y="23526"/>
                      <a:pt x="36527" y="21108"/>
                    </a:cubicBezTo>
                    <a:cubicBezTo>
                      <a:pt x="40530" y="18773"/>
                      <a:pt x="42631" y="15770"/>
                      <a:pt x="42798" y="12702"/>
                    </a:cubicBezTo>
                    <a:lnTo>
                      <a:pt x="42798" y="8332"/>
                    </a:lnTo>
                    <a:lnTo>
                      <a:pt x="41631" y="8332"/>
                    </a:lnTo>
                    <a:cubicBezTo>
                      <a:pt x="40563" y="6631"/>
                      <a:pt x="38862" y="4996"/>
                      <a:pt x="36494" y="3628"/>
                    </a:cubicBezTo>
                    <a:cubicBezTo>
                      <a:pt x="32307" y="1210"/>
                      <a:pt x="26820" y="1"/>
                      <a:pt x="21337"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1"/>
              <p:cNvSpPr/>
              <p:nvPr/>
            </p:nvSpPr>
            <p:spPr>
              <a:xfrm>
                <a:off x="3108225" y="3189400"/>
                <a:ext cx="536250" cy="617950"/>
              </a:xfrm>
              <a:custGeom>
                <a:avLst/>
                <a:gdLst/>
                <a:ahLst/>
                <a:cxnLst/>
                <a:rect l="l" t="t" r="r" b="b"/>
                <a:pathLst>
                  <a:path w="21450" h="24718" extrusionOk="0">
                    <a:moveTo>
                      <a:pt x="0" y="0"/>
                    </a:moveTo>
                    <a:cubicBezTo>
                      <a:pt x="12" y="0"/>
                      <a:pt x="23" y="0"/>
                      <a:pt x="34" y="0"/>
                    </a:cubicBezTo>
                    <a:lnTo>
                      <a:pt x="34" y="0"/>
                    </a:lnTo>
                    <a:lnTo>
                      <a:pt x="34" y="0"/>
                    </a:lnTo>
                    <a:close/>
                    <a:moveTo>
                      <a:pt x="34" y="0"/>
                    </a:moveTo>
                    <a:lnTo>
                      <a:pt x="34" y="24718"/>
                    </a:lnTo>
                    <a:cubicBezTo>
                      <a:pt x="5504" y="24718"/>
                      <a:pt x="11008" y="23517"/>
                      <a:pt x="15178" y="21082"/>
                    </a:cubicBezTo>
                    <a:cubicBezTo>
                      <a:pt x="19181" y="18747"/>
                      <a:pt x="21282" y="15745"/>
                      <a:pt x="21449" y="12709"/>
                    </a:cubicBezTo>
                    <a:lnTo>
                      <a:pt x="21449" y="8339"/>
                    </a:lnTo>
                    <a:lnTo>
                      <a:pt x="20282" y="8339"/>
                    </a:lnTo>
                    <a:cubicBezTo>
                      <a:pt x="19214" y="6638"/>
                      <a:pt x="17513" y="5004"/>
                      <a:pt x="15145" y="3636"/>
                    </a:cubicBezTo>
                    <a:cubicBezTo>
                      <a:pt x="10983" y="1206"/>
                      <a:pt x="5493" y="5"/>
                      <a:pt x="34"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1"/>
              <p:cNvSpPr/>
              <p:nvPr/>
            </p:nvSpPr>
            <p:spPr>
              <a:xfrm>
                <a:off x="3400100" y="3240250"/>
                <a:ext cx="244375" cy="517900"/>
              </a:xfrm>
              <a:custGeom>
                <a:avLst/>
                <a:gdLst/>
                <a:ahLst/>
                <a:cxnLst/>
                <a:rect l="l" t="t" r="r" b="b"/>
                <a:pathLst>
                  <a:path w="9775" h="20716" extrusionOk="0">
                    <a:moveTo>
                      <a:pt x="0" y="1"/>
                    </a:moveTo>
                    <a:cubicBezTo>
                      <a:pt x="12" y="5"/>
                      <a:pt x="23" y="10"/>
                      <a:pt x="34" y="14"/>
                    </a:cubicBezTo>
                    <a:lnTo>
                      <a:pt x="34" y="14"/>
                    </a:lnTo>
                    <a:lnTo>
                      <a:pt x="34" y="1"/>
                    </a:lnTo>
                    <a:close/>
                    <a:moveTo>
                      <a:pt x="34" y="14"/>
                    </a:moveTo>
                    <a:lnTo>
                      <a:pt x="34" y="20716"/>
                    </a:lnTo>
                    <a:cubicBezTo>
                      <a:pt x="1301" y="20282"/>
                      <a:pt x="2436" y="19715"/>
                      <a:pt x="3503" y="19115"/>
                    </a:cubicBezTo>
                    <a:cubicBezTo>
                      <a:pt x="7506" y="16780"/>
                      <a:pt x="9607" y="13777"/>
                      <a:pt x="9774" y="10709"/>
                    </a:cubicBezTo>
                    <a:lnTo>
                      <a:pt x="9774" y="6339"/>
                    </a:lnTo>
                    <a:lnTo>
                      <a:pt x="8607" y="6339"/>
                    </a:lnTo>
                    <a:cubicBezTo>
                      <a:pt x="7539" y="4638"/>
                      <a:pt x="5838" y="3003"/>
                      <a:pt x="3470" y="1635"/>
                    </a:cubicBezTo>
                    <a:cubicBezTo>
                      <a:pt x="2379" y="1008"/>
                      <a:pt x="1223" y="478"/>
                      <a:pt x="34" y="1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1"/>
              <p:cNvSpPr/>
              <p:nvPr/>
            </p:nvSpPr>
            <p:spPr>
              <a:xfrm>
                <a:off x="2571175" y="3240250"/>
                <a:ext cx="244375" cy="517900"/>
              </a:xfrm>
              <a:custGeom>
                <a:avLst/>
                <a:gdLst/>
                <a:ahLst/>
                <a:cxnLst/>
                <a:rect l="l" t="t" r="r" b="b"/>
                <a:pathLst>
                  <a:path w="9775" h="20716" extrusionOk="0">
                    <a:moveTo>
                      <a:pt x="9707" y="1"/>
                    </a:moveTo>
                    <a:lnTo>
                      <a:pt x="9707" y="27"/>
                    </a:lnTo>
                    <a:lnTo>
                      <a:pt x="9707" y="27"/>
                    </a:lnTo>
                    <a:cubicBezTo>
                      <a:pt x="9730" y="18"/>
                      <a:pt x="9752" y="10"/>
                      <a:pt x="9774" y="1"/>
                    </a:cubicBezTo>
                    <a:close/>
                    <a:moveTo>
                      <a:pt x="9707" y="27"/>
                    </a:moveTo>
                    <a:cubicBezTo>
                      <a:pt x="8530" y="488"/>
                      <a:pt x="7385" y="1013"/>
                      <a:pt x="6305" y="1635"/>
                    </a:cubicBezTo>
                    <a:cubicBezTo>
                      <a:pt x="3937" y="3003"/>
                      <a:pt x="2202" y="4638"/>
                      <a:pt x="1168" y="6339"/>
                    </a:cubicBezTo>
                    <a:lnTo>
                      <a:pt x="0" y="6339"/>
                    </a:lnTo>
                    <a:lnTo>
                      <a:pt x="0" y="10709"/>
                    </a:lnTo>
                    <a:cubicBezTo>
                      <a:pt x="167" y="13777"/>
                      <a:pt x="2269" y="16780"/>
                      <a:pt x="6272" y="19115"/>
                    </a:cubicBezTo>
                    <a:cubicBezTo>
                      <a:pt x="7339" y="19715"/>
                      <a:pt x="8473" y="20282"/>
                      <a:pt x="9707" y="20716"/>
                    </a:cubicBezTo>
                    <a:lnTo>
                      <a:pt x="9707" y="27"/>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1"/>
              <p:cNvSpPr/>
              <p:nvPr/>
            </p:nvSpPr>
            <p:spPr>
              <a:xfrm>
                <a:off x="2526150" y="3089425"/>
                <a:ext cx="1169175" cy="617850"/>
              </a:xfrm>
              <a:custGeom>
                <a:avLst/>
                <a:gdLst/>
                <a:ahLst/>
                <a:cxnLst/>
                <a:rect l="l" t="t" r="r" b="b"/>
                <a:pathLst>
                  <a:path w="46767" h="24714" extrusionOk="0">
                    <a:moveTo>
                      <a:pt x="23242" y="0"/>
                    </a:moveTo>
                    <a:cubicBezTo>
                      <a:pt x="17769" y="0"/>
                      <a:pt x="12302" y="1201"/>
                      <a:pt x="8139" y="3599"/>
                    </a:cubicBezTo>
                    <a:cubicBezTo>
                      <a:pt x="6772" y="4399"/>
                      <a:pt x="5604" y="5267"/>
                      <a:pt x="4670" y="6234"/>
                    </a:cubicBezTo>
                    <a:cubicBezTo>
                      <a:pt x="0" y="10937"/>
                      <a:pt x="1201" y="17042"/>
                      <a:pt x="8139" y="21078"/>
                    </a:cubicBezTo>
                    <a:cubicBezTo>
                      <a:pt x="9107" y="21612"/>
                      <a:pt x="10107" y="22112"/>
                      <a:pt x="11208" y="22546"/>
                    </a:cubicBezTo>
                    <a:cubicBezTo>
                      <a:pt x="11308" y="22579"/>
                      <a:pt x="11408" y="22613"/>
                      <a:pt x="11542" y="22679"/>
                    </a:cubicBezTo>
                    <a:cubicBezTo>
                      <a:pt x="15082" y="24035"/>
                      <a:pt x="19178" y="24713"/>
                      <a:pt x="23278" y="24713"/>
                    </a:cubicBezTo>
                    <a:cubicBezTo>
                      <a:pt x="28759" y="24713"/>
                      <a:pt x="34249" y="23502"/>
                      <a:pt x="38428" y="21078"/>
                    </a:cubicBezTo>
                    <a:cubicBezTo>
                      <a:pt x="46767" y="16241"/>
                      <a:pt x="46767" y="8469"/>
                      <a:pt x="38428" y="3632"/>
                    </a:cubicBezTo>
                    <a:cubicBezTo>
                      <a:pt x="34234" y="1210"/>
                      <a:pt x="28735" y="0"/>
                      <a:pt x="23242"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1"/>
              <p:cNvSpPr/>
              <p:nvPr/>
            </p:nvSpPr>
            <p:spPr>
              <a:xfrm>
                <a:off x="2526150" y="3089425"/>
                <a:ext cx="1169175" cy="617850"/>
              </a:xfrm>
              <a:custGeom>
                <a:avLst/>
                <a:gdLst/>
                <a:ahLst/>
                <a:cxnLst/>
                <a:rect l="l" t="t" r="r" b="b"/>
                <a:pathLst>
                  <a:path w="46767" h="24714" extrusionOk="0">
                    <a:moveTo>
                      <a:pt x="23242" y="0"/>
                    </a:moveTo>
                    <a:cubicBezTo>
                      <a:pt x="17769" y="0"/>
                      <a:pt x="12302" y="1201"/>
                      <a:pt x="8139" y="3599"/>
                    </a:cubicBezTo>
                    <a:cubicBezTo>
                      <a:pt x="6772" y="4399"/>
                      <a:pt x="5604" y="5267"/>
                      <a:pt x="4670" y="6234"/>
                    </a:cubicBezTo>
                    <a:cubicBezTo>
                      <a:pt x="0" y="10937"/>
                      <a:pt x="1201" y="17042"/>
                      <a:pt x="8139" y="21078"/>
                    </a:cubicBezTo>
                    <a:cubicBezTo>
                      <a:pt x="9107" y="21612"/>
                      <a:pt x="10107" y="22112"/>
                      <a:pt x="11208" y="22546"/>
                    </a:cubicBezTo>
                    <a:cubicBezTo>
                      <a:pt x="11308" y="22579"/>
                      <a:pt x="11408" y="22613"/>
                      <a:pt x="11542" y="22679"/>
                    </a:cubicBezTo>
                    <a:cubicBezTo>
                      <a:pt x="15082" y="24035"/>
                      <a:pt x="19178" y="24713"/>
                      <a:pt x="23278" y="24713"/>
                    </a:cubicBezTo>
                    <a:cubicBezTo>
                      <a:pt x="28759" y="24713"/>
                      <a:pt x="34249" y="23502"/>
                      <a:pt x="38428" y="21078"/>
                    </a:cubicBezTo>
                    <a:cubicBezTo>
                      <a:pt x="46767" y="16241"/>
                      <a:pt x="46767" y="8469"/>
                      <a:pt x="38428" y="3632"/>
                    </a:cubicBezTo>
                    <a:cubicBezTo>
                      <a:pt x="34234" y="1210"/>
                      <a:pt x="28735" y="0"/>
                      <a:pt x="23242"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1"/>
              <p:cNvSpPr/>
              <p:nvPr/>
            </p:nvSpPr>
            <p:spPr>
              <a:xfrm>
                <a:off x="2526150" y="3245275"/>
                <a:ext cx="278550" cy="407800"/>
              </a:xfrm>
              <a:custGeom>
                <a:avLst/>
                <a:gdLst/>
                <a:ahLst/>
                <a:cxnLst/>
                <a:rect l="l" t="t" r="r" b="b"/>
                <a:pathLst>
                  <a:path w="11142" h="16312" extrusionOk="0">
                    <a:moveTo>
                      <a:pt x="4637" y="0"/>
                    </a:moveTo>
                    <a:cubicBezTo>
                      <a:pt x="0" y="4737"/>
                      <a:pt x="1201" y="10841"/>
                      <a:pt x="8106" y="14844"/>
                    </a:cubicBezTo>
                    <a:cubicBezTo>
                      <a:pt x="9073" y="15411"/>
                      <a:pt x="10074" y="15912"/>
                      <a:pt x="11141" y="16312"/>
                    </a:cubicBezTo>
                    <a:cubicBezTo>
                      <a:pt x="9073" y="15478"/>
                      <a:pt x="3136" y="11909"/>
                      <a:pt x="2402" y="7639"/>
                    </a:cubicBezTo>
                    <a:cubicBezTo>
                      <a:pt x="1635" y="3169"/>
                      <a:pt x="4570" y="100"/>
                      <a:pt x="4637"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1"/>
              <p:cNvSpPr/>
              <p:nvPr/>
            </p:nvSpPr>
            <p:spPr>
              <a:xfrm>
                <a:off x="3410950" y="3143525"/>
                <a:ext cx="277725" cy="407825"/>
              </a:xfrm>
              <a:custGeom>
                <a:avLst/>
                <a:gdLst/>
                <a:ahLst/>
                <a:cxnLst/>
                <a:rect l="l" t="t" r="r" b="b"/>
                <a:pathLst>
                  <a:path w="11109" h="16313" extrusionOk="0">
                    <a:moveTo>
                      <a:pt x="0" y="1"/>
                    </a:moveTo>
                    <a:cubicBezTo>
                      <a:pt x="2068" y="834"/>
                      <a:pt x="8006" y="4404"/>
                      <a:pt x="8740" y="8673"/>
                    </a:cubicBezTo>
                    <a:cubicBezTo>
                      <a:pt x="9507" y="13143"/>
                      <a:pt x="6571" y="16212"/>
                      <a:pt x="6505" y="16312"/>
                    </a:cubicBezTo>
                    <a:cubicBezTo>
                      <a:pt x="11108" y="11575"/>
                      <a:pt x="10007" y="5504"/>
                      <a:pt x="3036" y="1468"/>
                    </a:cubicBezTo>
                    <a:cubicBezTo>
                      <a:pt x="2068" y="901"/>
                      <a:pt x="1068" y="401"/>
                      <a:pt x="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1"/>
              <p:cNvSpPr/>
              <p:nvPr/>
            </p:nvSpPr>
            <p:spPr>
              <a:xfrm>
                <a:off x="2561175" y="3109950"/>
                <a:ext cx="1092475" cy="575875"/>
              </a:xfrm>
              <a:custGeom>
                <a:avLst/>
                <a:gdLst/>
                <a:ahLst/>
                <a:cxnLst/>
                <a:rect l="l" t="t" r="r" b="b"/>
                <a:pathLst>
                  <a:path w="43699" h="23035" extrusionOk="0">
                    <a:moveTo>
                      <a:pt x="21874" y="1"/>
                    </a:moveTo>
                    <a:cubicBezTo>
                      <a:pt x="16779" y="1"/>
                      <a:pt x="11675" y="1127"/>
                      <a:pt x="7772" y="3378"/>
                    </a:cubicBezTo>
                    <a:cubicBezTo>
                      <a:pt x="0" y="7882"/>
                      <a:pt x="34" y="15153"/>
                      <a:pt x="7772" y="19657"/>
                    </a:cubicBezTo>
                    <a:cubicBezTo>
                      <a:pt x="11675" y="21908"/>
                      <a:pt x="16779" y="23034"/>
                      <a:pt x="21874" y="23034"/>
                    </a:cubicBezTo>
                    <a:cubicBezTo>
                      <a:pt x="26969" y="23034"/>
                      <a:pt x="32056" y="21908"/>
                      <a:pt x="35926" y="19657"/>
                    </a:cubicBezTo>
                    <a:cubicBezTo>
                      <a:pt x="43698" y="15153"/>
                      <a:pt x="43698" y="7882"/>
                      <a:pt x="35926" y="3378"/>
                    </a:cubicBezTo>
                    <a:cubicBezTo>
                      <a:pt x="32056" y="1127"/>
                      <a:pt x="26969" y="1"/>
                      <a:pt x="2187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1"/>
              <p:cNvSpPr/>
              <p:nvPr/>
            </p:nvSpPr>
            <p:spPr>
              <a:xfrm>
                <a:off x="2561175" y="3109950"/>
                <a:ext cx="1092475" cy="575875"/>
              </a:xfrm>
              <a:custGeom>
                <a:avLst/>
                <a:gdLst/>
                <a:ahLst/>
                <a:cxnLst/>
                <a:rect l="l" t="t" r="r" b="b"/>
                <a:pathLst>
                  <a:path w="43699" h="23035" extrusionOk="0">
                    <a:moveTo>
                      <a:pt x="21874" y="1"/>
                    </a:moveTo>
                    <a:cubicBezTo>
                      <a:pt x="16779" y="1"/>
                      <a:pt x="11675" y="1127"/>
                      <a:pt x="7772" y="3378"/>
                    </a:cubicBezTo>
                    <a:cubicBezTo>
                      <a:pt x="0" y="7882"/>
                      <a:pt x="34" y="15153"/>
                      <a:pt x="7772" y="19657"/>
                    </a:cubicBezTo>
                    <a:cubicBezTo>
                      <a:pt x="11675" y="21908"/>
                      <a:pt x="16779" y="23034"/>
                      <a:pt x="21874" y="23034"/>
                    </a:cubicBezTo>
                    <a:cubicBezTo>
                      <a:pt x="26969" y="23034"/>
                      <a:pt x="32056" y="21908"/>
                      <a:pt x="35926" y="19657"/>
                    </a:cubicBezTo>
                    <a:cubicBezTo>
                      <a:pt x="43698" y="15153"/>
                      <a:pt x="43698" y="7882"/>
                      <a:pt x="35926" y="3378"/>
                    </a:cubicBezTo>
                    <a:cubicBezTo>
                      <a:pt x="32056" y="1127"/>
                      <a:pt x="26969" y="1"/>
                      <a:pt x="218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1"/>
              <p:cNvSpPr/>
              <p:nvPr/>
            </p:nvSpPr>
            <p:spPr>
              <a:xfrm>
                <a:off x="3103225" y="3183550"/>
                <a:ext cx="518725" cy="310250"/>
              </a:xfrm>
              <a:custGeom>
                <a:avLst/>
                <a:gdLst/>
                <a:ahLst/>
                <a:cxnLst/>
                <a:rect l="l" t="t" r="r" b="b"/>
                <a:pathLst>
                  <a:path w="20749" h="12410" extrusionOk="0">
                    <a:moveTo>
                      <a:pt x="13343" y="1"/>
                    </a:moveTo>
                    <a:lnTo>
                      <a:pt x="13343" y="1"/>
                    </a:lnTo>
                    <a:cubicBezTo>
                      <a:pt x="14177" y="1402"/>
                      <a:pt x="13877" y="2836"/>
                      <a:pt x="9174" y="3103"/>
                    </a:cubicBezTo>
                    <a:cubicBezTo>
                      <a:pt x="0" y="3637"/>
                      <a:pt x="11642" y="12410"/>
                      <a:pt x="11642" y="12410"/>
                    </a:cubicBezTo>
                    <a:cubicBezTo>
                      <a:pt x="11642" y="12410"/>
                      <a:pt x="14522" y="10978"/>
                      <a:pt x="16816" y="10978"/>
                    </a:cubicBezTo>
                    <a:cubicBezTo>
                      <a:pt x="17806" y="10978"/>
                      <a:pt x="18688" y="11245"/>
                      <a:pt x="19181" y="12009"/>
                    </a:cubicBezTo>
                    <a:cubicBezTo>
                      <a:pt x="20748" y="9074"/>
                      <a:pt x="20248" y="5805"/>
                      <a:pt x="17646" y="3070"/>
                    </a:cubicBezTo>
                    <a:cubicBezTo>
                      <a:pt x="17146" y="2569"/>
                      <a:pt x="16579" y="2069"/>
                      <a:pt x="15978" y="1602"/>
                    </a:cubicBezTo>
                    <a:cubicBezTo>
                      <a:pt x="15478" y="1235"/>
                      <a:pt x="14911" y="901"/>
                      <a:pt x="14344" y="568"/>
                    </a:cubicBezTo>
                    <a:cubicBezTo>
                      <a:pt x="14010" y="401"/>
                      <a:pt x="13710" y="201"/>
                      <a:pt x="13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1"/>
              <p:cNvSpPr/>
              <p:nvPr/>
            </p:nvSpPr>
            <p:spPr>
              <a:xfrm>
                <a:off x="3460975" y="3278225"/>
                <a:ext cx="150125" cy="145100"/>
              </a:xfrm>
              <a:custGeom>
                <a:avLst/>
                <a:gdLst/>
                <a:ahLst/>
                <a:cxnLst/>
                <a:rect l="l" t="t" r="r" b="b"/>
                <a:pathLst>
                  <a:path w="6005" h="5804" extrusionOk="0">
                    <a:moveTo>
                      <a:pt x="2299" y="1"/>
                    </a:moveTo>
                    <a:cubicBezTo>
                      <a:pt x="2211" y="1"/>
                      <a:pt x="2123" y="6"/>
                      <a:pt x="2035" y="16"/>
                    </a:cubicBezTo>
                    <a:cubicBezTo>
                      <a:pt x="634" y="183"/>
                      <a:pt x="1" y="1618"/>
                      <a:pt x="501" y="3185"/>
                    </a:cubicBezTo>
                    <a:cubicBezTo>
                      <a:pt x="969" y="4684"/>
                      <a:pt x="2373" y="5803"/>
                      <a:pt x="3672" y="5803"/>
                    </a:cubicBezTo>
                    <a:cubicBezTo>
                      <a:pt x="3761" y="5803"/>
                      <a:pt x="3849" y="5798"/>
                      <a:pt x="3937" y="5787"/>
                    </a:cubicBezTo>
                    <a:cubicBezTo>
                      <a:pt x="5338" y="5620"/>
                      <a:pt x="6005" y="4186"/>
                      <a:pt x="5504" y="2618"/>
                    </a:cubicBezTo>
                    <a:cubicBezTo>
                      <a:pt x="4974" y="1119"/>
                      <a:pt x="3595" y="1"/>
                      <a:pt x="22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1"/>
              <p:cNvSpPr/>
              <p:nvPr/>
            </p:nvSpPr>
            <p:spPr>
              <a:xfrm>
                <a:off x="2583675" y="3194400"/>
                <a:ext cx="662175" cy="491200"/>
              </a:xfrm>
              <a:custGeom>
                <a:avLst/>
                <a:gdLst/>
                <a:ahLst/>
                <a:cxnLst/>
                <a:rect l="l" t="t" r="r" b="b"/>
                <a:pathLst>
                  <a:path w="26487" h="19648" extrusionOk="0">
                    <a:moveTo>
                      <a:pt x="6972" y="0"/>
                    </a:moveTo>
                    <a:lnTo>
                      <a:pt x="6972" y="0"/>
                    </a:lnTo>
                    <a:cubicBezTo>
                      <a:pt x="6372" y="334"/>
                      <a:pt x="5872" y="667"/>
                      <a:pt x="5371" y="1034"/>
                    </a:cubicBezTo>
                    <a:cubicBezTo>
                      <a:pt x="5038" y="1301"/>
                      <a:pt x="4704" y="1535"/>
                      <a:pt x="4437" y="1802"/>
                    </a:cubicBezTo>
                    <a:cubicBezTo>
                      <a:pt x="1" y="5638"/>
                      <a:pt x="1" y="10675"/>
                      <a:pt x="4437" y="14511"/>
                    </a:cubicBezTo>
                    <a:cubicBezTo>
                      <a:pt x="4704" y="14778"/>
                      <a:pt x="5038" y="15011"/>
                      <a:pt x="5371" y="15278"/>
                    </a:cubicBezTo>
                    <a:cubicBezTo>
                      <a:pt x="5838" y="15611"/>
                      <a:pt x="6339" y="15945"/>
                      <a:pt x="6839" y="16212"/>
                    </a:cubicBezTo>
                    <a:cubicBezTo>
                      <a:pt x="7339" y="16512"/>
                      <a:pt x="7873" y="16812"/>
                      <a:pt x="8440" y="17046"/>
                    </a:cubicBezTo>
                    <a:cubicBezTo>
                      <a:pt x="8840" y="17279"/>
                      <a:pt x="9307" y="17479"/>
                      <a:pt x="9774" y="17646"/>
                    </a:cubicBezTo>
                    <a:lnTo>
                      <a:pt x="11142" y="18147"/>
                    </a:lnTo>
                    <a:cubicBezTo>
                      <a:pt x="12543" y="18614"/>
                      <a:pt x="14044" y="18981"/>
                      <a:pt x="15545" y="19214"/>
                    </a:cubicBezTo>
                    <a:lnTo>
                      <a:pt x="16546" y="19348"/>
                    </a:lnTo>
                    <a:cubicBezTo>
                      <a:pt x="18014" y="19548"/>
                      <a:pt x="19515" y="19648"/>
                      <a:pt x="20982" y="19648"/>
                    </a:cubicBezTo>
                    <a:cubicBezTo>
                      <a:pt x="22817" y="19648"/>
                      <a:pt x="24652" y="19481"/>
                      <a:pt x="26386" y="19181"/>
                    </a:cubicBezTo>
                    <a:cubicBezTo>
                      <a:pt x="26486" y="19181"/>
                      <a:pt x="24085" y="18680"/>
                      <a:pt x="24518" y="16479"/>
                    </a:cubicBezTo>
                    <a:cubicBezTo>
                      <a:pt x="24085" y="13043"/>
                      <a:pt x="9174" y="3636"/>
                      <a:pt x="9174" y="3636"/>
                    </a:cubicBezTo>
                    <a:cubicBezTo>
                      <a:pt x="9174" y="3636"/>
                      <a:pt x="5872" y="2302"/>
                      <a:pt x="6972"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1"/>
              <p:cNvSpPr/>
              <p:nvPr/>
            </p:nvSpPr>
            <p:spPr>
              <a:xfrm>
                <a:off x="2583675" y="3194400"/>
                <a:ext cx="662175" cy="491200"/>
              </a:xfrm>
              <a:custGeom>
                <a:avLst/>
                <a:gdLst/>
                <a:ahLst/>
                <a:cxnLst/>
                <a:rect l="l" t="t" r="r" b="b"/>
                <a:pathLst>
                  <a:path w="26487" h="19648" extrusionOk="0">
                    <a:moveTo>
                      <a:pt x="6972" y="0"/>
                    </a:moveTo>
                    <a:lnTo>
                      <a:pt x="6972" y="0"/>
                    </a:lnTo>
                    <a:cubicBezTo>
                      <a:pt x="6372" y="334"/>
                      <a:pt x="5872" y="667"/>
                      <a:pt x="5371" y="1034"/>
                    </a:cubicBezTo>
                    <a:cubicBezTo>
                      <a:pt x="5038" y="1301"/>
                      <a:pt x="4704" y="1535"/>
                      <a:pt x="4437" y="1802"/>
                    </a:cubicBezTo>
                    <a:cubicBezTo>
                      <a:pt x="1" y="5638"/>
                      <a:pt x="1" y="10675"/>
                      <a:pt x="4437" y="14511"/>
                    </a:cubicBezTo>
                    <a:cubicBezTo>
                      <a:pt x="4704" y="14778"/>
                      <a:pt x="5038" y="15011"/>
                      <a:pt x="5371" y="15278"/>
                    </a:cubicBezTo>
                    <a:cubicBezTo>
                      <a:pt x="5838" y="15611"/>
                      <a:pt x="6339" y="15945"/>
                      <a:pt x="6839" y="16212"/>
                    </a:cubicBezTo>
                    <a:cubicBezTo>
                      <a:pt x="7339" y="16512"/>
                      <a:pt x="7873" y="16812"/>
                      <a:pt x="8440" y="17046"/>
                    </a:cubicBezTo>
                    <a:cubicBezTo>
                      <a:pt x="8840" y="17279"/>
                      <a:pt x="9307" y="17479"/>
                      <a:pt x="9774" y="17646"/>
                    </a:cubicBezTo>
                    <a:lnTo>
                      <a:pt x="11142" y="18147"/>
                    </a:lnTo>
                    <a:cubicBezTo>
                      <a:pt x="12543" y="18614"/>
                      <a:pt x="14044" y="18981"/>
                      <a:pt x="15545" y="19214"/>
                    </a:cubicBezTo>
                    <a:lnTo>
                      <a:pt x="16546" y="19348"/>
                    </a:lnTo>
                    <a:cubicBezTo>
                      <a:pt x="18014" y="19548"/>
                      <a:pt x="19515" y="19648"/>
                      <a:pt x="20982" y="19648"/>
                    </a:cubicBezTo>
                    <a:cubicBezTo>
                      <a:pt x="22817" y="19648"/>
                      <a:pt x="24652" y="19481"/>
                      <a:pt x="26386" y="19181"/>
                    </a:cubicBezTo>
                    <a:cubicBezTo>
                      <a:pt x="26486" y="19181"/>
                      <a:pt x="24085" y="18680"/>
                      <a:pt x="24518" y="16479"/>
                    </a:cubicBezTo>
                    <a:cubicBezTo>
                      <a:pt x="24085" y="13043"/>
                      <a:pt x="9174" y="3636"/>
                      <a:pt x="9174" y="3636"/>
                    </a:cubicBezTo>
                    <a:cubicBezTo>
                      <a:pt x="9174" y="3636"/>
                      <a:pt x="5872" y="2302"/>
                      <a:pt x="6972"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1"/>
              <p:cNvSpPr/>
              <p:nvPr/>
            </p:nvSpPr>
            <p:spPr>
              <a:xfrm>
                <a:off x="2700425" y="3183975"/>
                <a:ext cx="814775" cy="427400"/>
              </a:xfrm>
              <a:custGeom>
                <a:avLst/>
                <a:gdLst/>
                <a:ahLst/>
                <a:cxnLst/>
                <a:rect l="l" t="t" r="r" b="b"/>
                <a:pathLst>
                  <a:path w="32591" h="17096" extrusionOk="0">
                    <a:moveTo>
                      <a:pt x="16277" y="1"/>
                    </a:moveTo>
                    <a:cubicBezTo>
                      <a:pt x="12479" y="1"/>
                      <a:pt x="8686" y="835"/>
                      <a:pt x="5805" y="2519"/>
                    </a:cubicBezTo>
                    <a:cubicBezTo>
                      <a:pt x="268" y="5721"/>
                      <a:pt x="1" y="10858"/>
                      <a:pt x="5138" y="14194"/>
                    </a:cubicBezTo>
                    <a:cubicBezTo>
                      <a:pt x="5338" y="14294"/>
                      <a:pt x="5605" y="14461"/>
                      <a:pt x="5805" y="14594"/>
                    </a:cubicBezTo>
                    <a:cubicBezTo>
                      <a:pt x="8707" y="16262"/>
                      <a:pt x="12501" y="17096"/>
                      <a:pt x="16296" y="17096"/>
                    </a:cubicBezTo>
                    <a:cubicBezTo>
                      <a:pt x="20090" y="17096"/>
                      <a:pt x="23885" y="16262"/>
                      <a:pt x="26787" y="14594"/>
                    </a:cubicBezTo>
                    <a:cubicBezTo>
                      <a:pt x="32591" y="11258"/>
                      <a:pt x="32591" y="5855"/>
                      <a:pt x="26787" y="2519"/>
                    </a:cubicBezTo>
                    <a:cubicBezTo>
                      <a:pt x="26520" y="2385"/>
                      <a:pt x="26286" y="2252"/>
                      <a:pt x="26086" y="2119"/>
                    </a:cubicBezTo>
                    <a:cubicBezTo>
                      <a:pt x="23286" y="710"/>
                      <a:pt x="19779" y="1"/>
                      <a:pt x="16277"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1"/>
              <p:cNvSpPr/>
              <p:nvPr/>
            </p:nvSpPr>
            <p:spPr>
              <a:xfrm>
                <a:off x="2700425" y="3183975"/>
                <a:ext cx="814775" cy="427400"/>
              </a:xfrm>
              <a:custGeom>
                <a:avLst/>
                <a:gdLst/>
                <a:ahLst/>
                <a:cxnLst/>
                <a:rect l="l" t="t" r="r" b="b"/>
                <a:pathLst>
                  <a:path w="32591" h="17096" extrusionOk="0">
                    <a:moveTo>
                      <a:pt x="16277" y="1"/>
                    </a:moveTo>
                    <a:cubicBezTo>
                      <a:pt x="12479" y="1"/>
                      <a:pt x="8686" y="835"/>
                      <a:pt x="5805" y="2519"/>
                    </a:cubicBezTo>
                    <a:cubicBezTo>
                      <a:pt x="268" y="5721"/>
                      <a:pt x="1" y="10858"/>
                      <a:pt x="5138" y="14194"/>
                    </a:cubicBezTo>
                    <a:cubicBezTo>
                      <a:pt x="5338" y="14294"/>
                      <a:pt x="5605" y="14461"/>
                      <a:pt x="5805" y="14594"/>
                    </a:cubicBezTo>
                    <a:cubicBezTo>
                      <a:pt x="8707" y="16262"/>
                      <a:pt x="12501" y="17096"/>
                      <a:pt x="16296" y="17096"/>
                    </a:cubicBezTo>
                    <a:cubicBezTo>
                      <a:pt x="20090" y="17096"/>
                      <a:pt x="23885" y="16262"/>
                      <a:pt x="26787" y="14594"/>
                    </a:cubicBezTo>
                    <a:cubicBezTo>
                      <a:pt x="32591" y="11258"/>
                      <a:pt x="32591" y="5855"/>
                      <a:pt x="26787" y="2519"/>
                    </a:cubicBezTo>
                    <a:cubicBezTo>
                      <a:pt x="26520" y="2385"/>
                      <a:pt x="26286" y="2252"/>
                      <a:pt x="26086" y="2119"/>
                    </a:cubicBezTo>
                    <a:cubicBezTo>
                      <a:pt x="23286" y="710"/>
                      <a:pt x="19779" y="1"/>
                      <a:pt x="16277"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1"/>
              <p:cNvSpPr/>
              <p:nvPr/>
            </p:nvSpPr>
            <p:spPr>
              <a:xfrm>
                <a:off x="2753800" y="3193550"/>
                <a:ext cx="708875" cy="408650"/>
              </a:xfrm>
              <a:custGeom>
                <a:avLst/>
                <a:gdLst/>
                <a:ahLst/>
                <a:cxnLst/>
                <a:rect l="l" t="t" r="r" b="b"/>
                <a:pathLst>
                  <a:path w="28355" h="16346" extrusionOk="0">
                    <a:moveTo>
                      <a:pt x="14177" y="1"/>
                    </a:moveTo>
                    <a:cubicBezTo>
                      <a:pt x="6339" y="1"/>
                      <a:pt x="1" y="3637"/>
                      <a:pt x="1" y="8173"/>
                    </a:cubicBezTo>
                    <a:cubicBezTo>
                      <a:pt x="1" y="12677"/>
                      <a:pt x="6339" y="16346"/>
                      <a:pt x="14177" y="16346"/>
                    </a:cubicBezTo>
                    <a:cubicBezTo>
                      <a:pt x="22016" y="16346"/>
                      <a:pt x="28354" y="12677"/>
                      <a:pt x="28354" y="8173"/>
                    </a:cubicBezTo>
                    <a:cubicBezTo>
                      <a:pt x="28354" y="3637"/>
                      <a:pt x="22016" y="1"/>
                      <a:pt x="14177"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1"/>
              <p:cNvSpPr/>
              <p:nvPr/>
            </p:nvSpPr>
            <p:spPr>
              <a:xfrm>
                <a:off x="2753800" y="3193550"/>
                <a:ext cx="708875" cy="408650"/>
              </a:xfrm>
              <a:custGeom>
                <a:avLst/>
                <a:gdLst/>
                <a:ahLst/>
                <a:cxnLst/>
                <a:rect l="l" t="t" r="r" b="b"/>
                <a:pathLst>
                  <a:path w="28355" h="16346" extrusionOk="0">
                    <a:moveTo>
                      <a:pt x="14177" y="1"/>
                    </a:moveTo>
                    <a:cubicBezTo>
                      <a:pt x="6339" y="1"/>
                      <a:pt x="1" y="3637"/>
                      <a:pt x="1" y="8173"/>
                    </a:cubicBezTo>
                    <a:cubicBezTo>
                      <a:pt x="1" y="12677"/>
                      <a:pt x="6339" y="16346"/>
                      <a:pt x="14177" y="16346"/>
                    </a:cubicBezTo>
                    <a:cubicBezTo>
                      <a:pt x="22016" y="16346"/>
                      <a:pt x="28354" y="12677"/>
                      <a:pt x="28354" y="8173"/>
                    </a:cubicBezTo>
                    <a:cubicBezTo>
                      <a:pt x="28354" y="3637"/>
                      <a:pt x="22016" y="1"/>
                      <a:pt x="14177"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1"/>
              <p:cNvSpPr/>
              <p:nvPr/>
            </p:nvSpPr>
            <p:spPr>
              <a:xfrm>
                <a:off x="2757975" y="3250275"/>
                <a:ext cx="700525" cy="351725"/>
              </a:xfrm>
              <a:custGeom>
                <a:avLst/>
                <a:gdLst/>
                <a:ahLst/>
                <a:cxnLst/>
                <a:rect l="l" t="t" r="r" b="b"/>
                <a:pathLst>
                  <a:path w="28021" h="14069" extrusionOk="0">
                    <a:moveTo>
                      <a:pt x="14023" y="0"/>
                    </a:moveTo>
                    <a:cubicBezTo>
                      <a:pt x="10400" y="0"/>
                      <a:pt x="6772" y="801"/>
                      <a:pt x="4003" y="2402"/>
                    </a:cubicBezTo>
                    <a:cubicBezTo>
                      <a:pt x="1702" y="3736"/>
                      <a:pt x="367" y="5371"/>
                      <a:pt x="0" y="7039"/>
                    </a:cubicBezTo>
                    <a:cubicBezTo>
                      <a:pt x="434" y="8706"/>
                      <a:pt x="1768" y="10374"/>
                      <a:pt x="4003" y="11642"/>
                    </a:cubicBezTo>
                    <a:cubicBezTo>
                      <a:pt x="6755" y="13260"/>
                      <a:pt x="10375" y="14069"/>
                      <a:pt x="13998" y="14069"/>
                    </a:cubicBezTo>
                    <a:cubicBezTo>
                      <a:pt x="17621" y="14069"/>
                      <a:pt x="21249" y="13260"/>
                      <a:pt x="24018" y="11642"/>
                    </a:cubicBezTo>
                    <a:cubicBezTo>
                      <a:pt x="26286" y="10374"/>
                      <a:pt x="27620" y="8740"/>
                      <a:pt x="28020" y="7039"/>
                    </a:cubicBezTo>
                    <a:cubicBezTo>
                      <a:pt x="27620" y="5371"/>
                      <a:pt x="26286" y="3703"/>
                      <a:pt x="24018" y="2402"/>
                    </a:cubicBezTo>
                    <a:cubicBezTo>
                      <a:pt x="21266" y="801"/>
                      <a:pt x="17646" y="0"/>
                      <a:pt x="14023"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1"/>
              <p:cNvSpPr/>
              <p:nvPr/>
            </p:nvSpPr>
            <p:spPr>
              <a:xfrm>
                <a:off x="2757975" y="3250275"/>
                <a:ext cx="700525" cy="351725"/>
              </a:xfrm>
              <a:custGeom>
                <a:avLst/>
                <a:gdLst/>
                <a:ahLst/>
                <a:cxnLst/>
                <a:rect l="l" t="t" r="r" b="b"/>
                <a:pathLst>
                  <a:path w="28021" h="14069" extrusionOk="0">
                    <a:moveTo>
                      <a:pt x="14023" y="0"/>
                    </a:moveTo>
                    <a:cubicBezTo>
                      <a:pt x="10400" y="0"/>
                      <a:pt x="6772" y="801"/>
                      <a:pt x="4003" y="2402"/>
                    </a:cubicBezTo>
                    <a:cubicBezTo>
                      <a:pt x="1702" y="3736"/>
                      <a:pt x="367" y="5371"/>
                      <a:pt x="0" y="7039"/>
                    </a:cubicBezTo>
                    <a:cubicBezTo>
                      <a:pt x="434" y="8706"/>
                      <a:pt x="1768" y="10374"/>
                      <a:pt x="4003" y="11642"/>
                    </a:cubicBezTo>
                    <a:cubicBezTo>
                      <a:pt x="6755" y="13260"/>
                      <a:pt x="10375" y="14069"/>
                      <a:pt x="13998" y="14069"/>
                    </a:cubicBezTo>
                    <a:cubicBezTo>
                      <a:pt x="17621" y="14069"/>
                      <a:pt x="21249" y="13260"/>
                      <a:pt x="24018" y="11642"/>
                    </a:cubicBezTo>
                    <a:cubicBezTo>
                      <a:pt x="26286" y="10374"/>
                      <a:pt x="27620" y="8740"/>
                      <a:pt x="28020" y="7039"/>
                    </a:cubicBezTo>
                    <a:cubicBezTo>
                      <a:pt x="27620" y="5371"/>
                      <a:pt x="26286" y="3703"/>
                      <a:pt x="24018" y="2402"/>
                    </a:cubicBezTo>
                    <a:cubicBezTo>
                      <a:pt x="21266" y="801"/>
                      <a:pt x="17646" y="0"/>
                      <a:pt x="14023"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1"/>
              <p:cNvSpPr/>
              <p:nvPr/>
            </p:nvSpPr>
            <p:spPr>
              <a:xfrm>
                <a:off x="2878050" y="3266125"/>
                <a:ext cx="462875" cy="304400"/>
              </a:xfrm>
              <a:custGeom>
                <a:avLst/>
                <a:gdLst/>
                <a:ahLst/>
                <a:cxnLst/>
                <a:rect l="l" t="t" r="r" b="b"/>
                <a:pathLst>
                  <a:path w="18515" h="12176" extrusionOk="0">
                    <a:moveTo>
                      <a:pt x="12582" y="7130"/>
                    </a:moveTo>
                    <a:cubicBezTo>
                      <a:pt x="13029" y="7130"/>
                      <a:pt x="13449" y="7219"/>
                      <a:pt x="13844" y="7439"/>
                    </a:cubicBezTo>
                    <a:cubicBezTo>
                      <a:pt x="13744" y="7472"/>
                      <a:pt x="13677" y="7505"/>
                      <a:pt x="13544" y="7605"/>
                    </a:cubicBezTo>
                    <a:lnTo>
                      <a:pt x="13044" y="7839"/>
                    </a:lnTo>
                    <a:cubicBezTo>
                      <a:pt x="12416" y="8112"/>
                      <a:pt x="11781" y="8223"/>
                      <a:pt x="11190" y="8223"/>
                    </a:cubicBezTo>
                    <a:cubicBezTo>
                      <a:pt x="10556" y="8223"/>
                      <a:pt x="9974" y="8096"/>
                      <a:pt x="9508" y="7906"/>
                    </a:cubicBezTo>
                    <a:cubicBezTo>
                      <a:pt x="10649" y="7503"/>
                      <a:pt x="11671" y="7130"/>
                      <a:pt x="12582" y="7130"/>
                    </a:cubicBezTo>
                    <a:close/>
                    <a:moveTo>
                      <a:pt x="2169" y="0"/>
                    </a:moveTo>
                    <a:lnTo>
                      <a:pt x="1" y="1268"/>
                    </a:lnTo>
                    <a:lnTo>
                      <a:pt x="1" y="2935"/>
                    </a:lnTo>
                    <a:lnTo>
                      <a:pt x="735" y="3336"/>
                    </a:lnTo>
                    <a:cubicBezTo>
                      <a:pt x="535" y="3669"/>
                      <a:pt x="401" y="4003"/>
                      <a:pt x="401" y="4336"/>
                    </a:cubicBezTo>
                    <a:lnTo>
                      <a:pt x="401" y="6004"/>
                    </a:lnTo>
                    <a:cubicBezTo>
                      <a:pt x="401" y="6705"/>
                      <a:pt x="902" y="7405"/>
                      <a:pt x="1969" y="7972"/>
                    </a:cubicBezTo>
                    <a:cubicBezTo>
                      <a:pt x="2970" y="8539"/>
                      <a:pt x="3970" y="8806"/>
                      <a:pt x="4971" y="8840"/>
                    </a:cubicBezTo>
                    <a:lnTo>
                      <a:pt x="5538" y="8840"/>
                    </a:lnTo>
                    <a:cubicBezTo>
                      <a:pt x="6672" y="8806"/>
                      <a:pt x="7740" y="8473"/>
                      <a:pt x="8740" y="8139"/>
                    </a:cubicBezTo>
                    <a:cubicBezTo>
                      <a:pt x="8941" y="8072"/>
                      <a:pt x="9174" y="8006"/>
                      <a:pt x="9374" y="7939"/>
                    </a:cubicBezTo>
                    <a:lnTo>
                      <a:pt x="9374" y="7939"/>
                    </a:lnTo>
                    <a:lnTo>
                      <a:pt x="7540" y="9774"/>
                    </a:lnTo>
                    <a:lnTo>
                      <a:pt x="7540" y="11442"/>
                    </a:lnTo>
                    <a:cubicBezTo>
                      <a:pt x="8565" y="11855"/>
                      <a:pt x="9581" y="12023"/>
                      <a:pt x="10553" y="12023"/>
                    </a:cubicBezTo>
                    <a:cubicBezTo>
                      <a:pt x="12016" y="12023"/>
                      <a:pt x="13383" y="11642"/>
                      <a:pt x="14545" y="11141"/>
                    </a:cubicBezTo>
                    <a:lnTo>
                      <a:pt x="16346" y="12175"/>
                    </a:lnTo>
                    <a:lnTo>
                      <a:pt x="18514" y="10941"/>
                    </a:lnTo>
                    <a:lnTo>
                      <a:pt x="18514" y="9273"/>
                    </a:lnTo>
                    <a:lnTo>
                      <a:pt x="17747" y="8840"/>
                    </a:lnTo>
                    <a:cubicBezTo>
                      <a:pt x="18014" y="8473"/>
                      <a:pt x="18147" y="8106"/>
                      <a:pt x="18147" y="7739"/>
                    </a:cubicBezTo>
                    <a:lnTo>
                      <a:pt x="18147" y="6004"/>
                    </a:lnTo>
                    <a:cubicBezTo>
                      <a:pt x="18147" y="5304"/>
                      <a:pt x="17647" y="4637"/>
                      <a:pt x="16646" y="4070"/>
                    </a:cubicBezTo>
                    <a:cubicBezTo>
                      <a:pt x="16646" y="4070"/>
                      <a:pt x="16579" y="4070"/>
                      <a:pt x="16579" y="4003"/>
                    </a:cubicBezTo>
                    <a:cubicBezTo>
                      <a:pt x="15500" y="3397"/>
                      <a:pt x="14399" y="3167"/>
                      <a:pt x="13332" y="3167"/>
                    </a:cubicBezTo>
                    <a:cubicBezTo>
                      <a:pt x="12519" y="3167"/>
                      <a:pt x="11725" y="3301"/>
                      <a:pt x="10975" y="3503"/>
                    </a:cubicBezTo>
                    <a:cubicBezTo>
                      <a:pt x="10208" y="3703"/>
                      <a:pt x="9508" y="3936"/>
                      <a:pt x="8874" y="4170"/>
                    </a:cubicBezTo>
                    <a:cubicBezTo>
                      <a:pt x="8007" y="4470"/>
                      <a:pt x="7239" y="4737"/>
                      <a:pt x="6639" y="4904"/>
                    </a:cubicBezTo>
                    <a:cubicBezTo>
                      <a:pt x="6346" y="4952"/>
                      <a:pt x="6071" y="4983"/>
                      <a:pt x="5813" y="4983"/>
                    </a:cubicBezTo>
                    <a:cubicBezTo>
                      <a:pt x="5719" y="4983"/>
                      <a:pt x="5628" y="4979"/>
                      <a:pt x="5538" y="4970"/>
                    </a:cubicBezTo>
                    <a:cubicBezTo>
                      <a:pt x="5205" y="4970"/>
                      <a:pt x="4971" y="4904"/>
                      <a:pt x="4671" y="4703"/>
                    </a:cubicBezTo>
                    <a:cubicBezTo>
                      <a:pt x="4704" y="4703"/>
                      <a:pt x="4704" y="4670"/>
                      <a:pt x="4738" y="4670"/>
                    </a:cubicBezTo>
                    <a:cubicBezTo>
                      <a:pt x="4838" y="4637"/>
                      <a:pt x="4871" y="4603"/>
                      <a:pt x="4971" y="4537"/>
                    </a:cubicBezTo>
                    <a:cubicBezTo>
                      <a:pt x="5171" y="4437"/>
                      <a:pt x="5338" y="4336"/>
                      <a:pt x="5538" y="4270"/>
                    </a:cubicBezTo>
                    <a:cubicBezTo>
                      <a:pt x="6122" y="4022"/>
                      <a:pt x="6696" y="3906"/>
                      <a:pt x="7256" y="3906"/>
                    </a:cubicBezTo>
                    <a:cubicBezTo>
                      <a:pt x="7752" y="3906"/>
                      <a:pt x="8237" y="3997"/>
                      <a:pt x="8707" y="4170"/>
                    </a:cubicBezTo>
                    <a:lnTo>
                      <a:pt x="10542" y="2335"/>
                    </a:lnTo>
                    <a:lnTo>
                      <a:pt x="10542" y="667"/>
                    </a:lnTo>
                    <a:cubicBezTo>
                      <a:pt x="9616" y="365"/>
                      <a:pt x="8681" y="202"/>
                      <a:pt x="7740" y="202"/>
                    </a:cubicBezTo>
                    <a:cubicBezTo>
                      <a:pt x="7019" y="202"/>
                      <a:pt x="6295" y="298"/>
                      <a:pt x="5572" y="500"/>
                    </a:cubicBezTo>
                    <a:cubicBezTo>
                      <a:pt x="5038" y="634"/>
                      <a:pt x="4537" y="834"/>
                      <a:pt x="4004" y="1067"/>
                    </a:cubicBezTo>
                    <a:lnTo>
                      <a:pt x="2169"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1"/>
              <p:cNvSpPr/>
              <p:nvPr/>
            </p:nvSpPr>
            <p:spPr>
              <a:xfrm>
                <a:off x="2873900" y="3267775"/>
                <a:ext cx="471175" cy="263550"/>
              </a:xfrm>
              <a:custGeom>
                <a:avLst/>
                <a:gdLst/>
                <a:ahLst/>
                <a:cxnLst/>
                <a:rect l="l" t="t" r="r" b="b"/>
                <a:pathLst>
                  <a:path w="18847" h="10542" extrusionOk="0">
                    <a:moveTo>
                      <a:pt x="2235" y="1"/>
                    </a:moveTo>
                    <a:lnTo>
                      <a:pt x="67" y="1235"/>
                    </a:lnTo>
                    <a:lnTo>
                      <a:pt x="1868" y="2269"/>
                    </a:lnTo>
                    <a:cubicBezTo>
                      <a:pt x="33" y="3670"/>
                      <a:pt x="0" y="5104"/>
                      <a:pt x="2068" y="6272"/>
                    </a:cubicBezTo>
                    <a:cubicBezTo>
                      <a:pt x="3069" y="6872"/>
                      <a:pt x="4070" y="7106"/>
                      <a:pt x="5070" y="7173"/>
                    </a:cubicBezTo>
                    <a:lnTo>
                      <a:pt x="5671" y="7173"/>
                    </a:lnTo>
                    <a:cubicBezTo>
                      <a:pt x="6805" y="7106"/>
                      <a:pt x="7872" y="6772"/>
                      <a:pt x="8873" y="6439"/>
                    </a:cubicBezTo>
                    <a:cubicBezTo>
                      <a:pt x="10351" y="5946"/>
                      <a:pt x="11614" y="5404"/>
                      <a:pt x="12721" y="5404"/>
                    </a:cubicBezTo>
                    <a:cubicBezTo>
                      <a:pt x="13188" y="5404"/>
                      <a:pt x="13628" y="5501"/>
                      <a:pt x="14043" y="5738"/>
                    </a:cubicBezTo>
                    <a:cubicBezTo>
                      <a:pt x="15011" y="6272"/>
                      <a:pt x="14711" y="6939"/>
                      <a:pt x="13710" y="7573"/>
                    </a:cubicBezTo>
                    <a:lnTo>
                      <a:pt x="13210" y="7840"/>
                    </a:lnTo>
                    <a:cubicBezTo>
                      <a:pt x="12589" y="8103"/>
                      <a:pt x="11969" y="8208"/>
                      <a:pt x="11385" y="8208"/>
                    </a:cubicBezTo>
                    <a:cubicBezTo>
                      <a:pt x="10714" y="8208"/>
                      <a:pt x="10091" y="8069"/>
                      <a:pt x="9574" y="7873"/>
                    </a:cubicBezTo>
                    <a:lnTo>
                      <a:pt x="7672" y="9774"/>
                    </a:lnTo>
                    <a:cubicBezTo>
                      <a:pt x="8712" y="10207"/>
                      <a:pt x="9742" y="10382"/>
                      <a:pt x="10727" y="10382"/>
                    </a:cubicBezTo>
                    <a:cubicBezTo>
                      <a:pt x="12174" y="10382"/>
                      <a:pt x="13526" y="10004"/>
                      <a:pt x="14677" y="9508"/>
                    </a:cubicBezTo>
                    <a:lnTo>
                      <a:pt x="16479" y="10542"/>
                    </a:lnTo>
                    <a:lnTo>
                      <a:pt x="18647" y="9274"/>
                    </a:lnTo>
                    <a:lnTo>
                      <a:pt x="16845" y="8240"/>
                    </a:lnTo>
                    <a:cubicBezTo>
                      <a:pt x="18647" y="6872"/>
                      <a:pt x="18847" y="5338"/>
                      <a:pt x="16745" y="4104"/>
                    </a:cubicBezTo>
                    <a:cubicBezTo>
                      <a:pt x="16745" y="4104"/>
                      <a:pt x="16712" y="4104"/>
                      <a:pt x="16712" y="4070"/>
                    </a:cubicBezTo>
                    <a:cubicBezTo>
                      <a:pt x="15649" y="3406"/>
                      <a:pt x="14553" y="3163"/>
                      <a:pt x="13487" y="3163"/>
                    </a:cubicBezTo>
                    <a:cubicBezTo>
                      <a:pt x="12679" y="3163"/>
                      <a:pt x="11889" y="3302"/>
                      <a:pt x="11141" y="3503"/>
                    </a:cubicBezTo>
                    <a:cubicBezTo>
                      <a:pt x="10374" y="3703"/>
                      <a:pt x="9674" y="3904"/>
                      <a:pt x="9007" y="4170"/>
                    </a:cubicBezTo>
                    <a:cubicBezTo>
                      <a:pt x="8139" y="4437"/>
                      <a:pt x="7372" y="4704"/>
                      <a:pt x="6738" y="4871"/>
                    </a:cubicBezTo>
                    <a:cubicBezTo>
                      <a:pt x="6479" y="4918"/>
                      <a:pt x="6219" y="4965"/>
                      <a:pt x="5972" y="4965"/>
                    </a:cubicBezTo>
                    <a:cubicBezTo>
                      <a:pt x="5869" y="4965"/>
                      <a:pt x="5769" y="4957"/>
                      <a:pt x="5671" y="4938"/>
                    </a:cubicBezTo>
                    <a:cubicBezTo>
                      <a:pt x="5304" y="4904"/>
                      <a:pt x="4970" y="4838"/>
                      <a:pt x="4637" y="4671"/>
                    </a:cubicBezTo>
                    <a:cubicBezTo>
                      <a:pt x="3903" y="4237"/>
                      <a:pt x="3836" y="3670"/>
                      <a:pt x="4837" y="3003"/>
                    </a:cubicBezTo>
                    <a:cubicBezTo>
                      <a:pt x="4904" y="2936"/>
                      <a:pt x="4970" y="2903"/>
                      <a:pt x="5037" y="2869"/>
                    </a:cubicBezTo>
                    <a:cubicBezTo>
                      <a:pt x="5237" y="2736"/>
                      <a:pt x="5404" y="2669"/>
                      <a:pt x="5637" y="2569"/>
                    </a:cubicBezTo>
                    <a:cubicBezTo>
                      <a:pt x="6192" y="2327"/>
                      <a:pt x="6755" y="2210"/>
                      <a:pt x="7309" y="2210"/>
                    </a:cubicBezTo>
                    <a:cubicBezTo>
                      <a:pt x="7821" y="2210"/>
                      <a:pt x="8325" y="2310"/>
                      <a:pt x="8806" y="2503"/>
                    </a:cubicBezTo>
                    <a:lnTo>
                      <a:pt x="10641" y="668"/>
                    </a:lnTo>
                    <a:cubicBezTo>
                      <a:pt x="9732" y="352"/>
                      <a:pt x="8812" y="192"/>
                      <a:pt x="7888" y="192"/>
                    </a:cubicBezTo>
                    <a:cubicBezTo>
                      <a:pt x="7151" y="192"/>
                      <a:pt x="6411" y="294"/>
                      <a:pt x="5671" y="501"/>
                    </a:cubicBezTo>
                    <a:cubicBezTo>
                      <a:pt x="5137" y="601"/>
                      <a:pt x="4637" y="835"/>
                      <a:pt x="4070" y="1035"/>
                    </a:cubicBezTo>
                    <a:lnTo>
                      <a:pt x="2235"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1"/>
              <p:cNvSpPr/>
              <p:nvPr/>
            </p:nvSpPr>
            <p:spPr>
              <a:xfrm>
                <a:off x="2873900" y="3267775"/>
                <a:ext cx="471175" cy="263550"/>
              </a:xfrm>
              <a:custGeom>
                <a:avLst/>
                <a:gdLst/>
                <a:ahLst/>
                <a:cxnLst/>
                <a:rect l="l" t="t" r="r" b="b"/>
                <a:pathLst>
                  <a:path w="18847" h="10542" extrusionOk="0">
                    <a:moveTo>
                      <a:pt x="2235" y="1"/>
                    </a:moveTo>
                    <a:lnTo>
                      <a:pt x="67" y="1235"/>
                    </a:lnTo>
                    <a:lnTo>
                      <a:pt x="1868" y="2269"/>
                    </a:lnTo>
                    <a:cubicBezTo>
                      <a:pt x="33" y="3670"/>
                      <a:pt x="0" y="5104"/>
                      <a:pt x="2068" y="6272"/>
                    </a:cubicBezTo>
                    <a:cubicBezTo>
                      <a:pt x="3069" y="6872"/>
                      <a:pt x="4070" y="7106"/>
                      <a:pt x="5070" y="7173"/>
                    </a:cubicBezTo>
                    <a:lnTo>
                      <a:pt x="5671" y="7173"/>
                    </a:lnTo>
                    <a:cubicBezTo>
                      <a:pt x="6805" y="7106"/>
                      <a:pt x="7872" y="6772"/>
                      <a:pt x="8873" y="6439"/>
                    </a:cubicBezTo>
                    <a:cubicBezTo>
                      <a:pt x="10351" y="5946"/>
                      <a:pt x="11614" y="5404"/>
                      <a:pt x="12721" y="5404"/>
                    </a:cubicBezTo>
                    <a:cubicBezTo>
                      <a:pt x="13188" y="5404"/>
                      <a:pt x="13628" y="5501"/>
                      <a:pt x="14043" y="5738"/>
                    </a:cubicBezTo>
                    <a:cubicBezTo>
                      <a:pt x="15011" y="6272"/>
                      <a:pt x="14711" y="6939"/>
                      <a:pt x="13710" y="7573"/>
                    </a:cubicBezTo>
                    <a:lnTo>
                      <a:pt x="13210" y="7840"/>
                    </a:lnTo>
                    <a:cubicBezTo>
                      <a:pt x="12589" y="8103"/>
                      <a:pt x="11969" y="8208"/>
                      <a:pt x="11385" y="8208"/>
                    </a:cubicBezTo>
                    <a:cubicBezTo>
                      <a:pt x="10714" y="8208"/>
                      <a:pt x="10091" y="8069"/>
                      <a:pt x="9574" y="7873"/>
                    </a:cubicBezTo>
                    <a:lnTo>
                      <a:pt x="7672" y="9774"/>
                    </a:lnTo>
                    <a:cubicBezTo>
                      <a:pt x="8712" y="10207"/>
                      <a:pt x="9742" y="10382"/>
                      <a:pt x="10727" y="10382"/>
                    </a:cubicBezTo>
                    <a:cubicBezTo>
                      <a:pt x="12174" y="10382"/>
                      <a:pt x="13526" y="10004"/>
                      <a:pt x="14677" y="9508"/>
                    </a:cubicBezTo>
                    <a:lnTo>
                      <a:pt x="16479" y="10542"/>
                    </a:lnTo>
                    <a:lnTo>
                      <a:pt x="18647" y="9274"/>
                    </a:lnTo>
                    <a:lnTo>
                      <a:pt x="16845" y="8240"/>
                    </a:lnTo>
                    <a:cubicBezTo>
                      <a:pt x="18647" y="6872"/>
                      <a:pt x="18847" y="5338"/>
                      <a:pt x="16745" y="4104"/>
                    </a:cubicBezTo>
                    <a:cubicBezTo>
                      <a:pt x="16745" y="4104"/>
                      <a:pt x="16712" y="4104"/>
                      <a:pt x="16712" y="4070"/>
                    </a:cubicBezTo>
                    <a:cubicBezTo>
                      <a:pt x="15649" y="3406"/>
                      <a:pt x="14553" y="3163"/>
                      <a:pt x="13487" y="3163"/>
                    </a:cubicBezTo>
                    <a:cubicBezTo>
                      <a:pt x="12679" y="3163"/>
                      <a:pt x="11889" y="3302"/>
                      <a:pt x="11141" y="3503"/>
                    </a:cubicBezTo>
                    <a:cubicBezTo>
                      <a:pt x="10374" y="3703"/>
                      <a:pt x="9674" y="3904"/>
                      <a:pt x="9007" y="4170"/>
                    </a:cubicBezTo>
                    <a:cubicBezTo>
                      <a:pt x="8139" y="4437"/>
                      <a:pt x="7372" y="4704"/>
                      <a:pt x="6738" y="4871"/>
                    </a:cubicBezTo>
                    <a:cubicBezTo>
                      <a:pt x="6479" y="4918"/>
                      <a:pt x="6219" y="4965"/>
                      <a:pt x="5972" y="4965"/>
                    </a:cubicBezTo>
                    <a:cubicBezTo>
                      <a:pt x="5869" y="4965"/>
                      <a:pt x="5769" y="4957"/>
                      <a:pt x="5671" y="4938"/>
                    </a:cubicBezTo>
                    <a:cubicBezTo>
                      <a:pt x="5304" y="4904"/>
                      <a:pt x="4970" y="4838"/>
                      <a:pt x="4637" y="4671"/>
                    </a:cubicBezTo>
                    <a:cubicBezTo>
                      <a:pt x="3903" y="4237"/>
                      <a:pt x="3836" y="3670"/>
                      <a:pt x="4837" y="3003"/>
                    </a:cubicBezTo>
                    <a:cubicBezTo>
                      <a:pt x="4904" y="2936"/>
                      <a:pt x="4970" y="2903"/>
                      <a:pt x="5037" y="2869"/>
                    </a:cubicBezTo>
                    <a:cubicBezTo>
                      <a:pt x="5237" y="2736"/>
                      <a:pt x="5404" y="2669"/>
                      <a:pt x="5637" y="2569"/>
                    </a:cubicBezTo>
                    <a:cubicBezTo>
                      <a:pt x="6192" y="2327"/>
                      <a:pt x="6755" y="2210"/>
                      <a:pt x="7309" y="2210"/>
                    </a:cubicBezTo>
                    <a:cubicBezTo>
                      <a:pt x="7821" y="2210"/>
                      <a:pt x="8325" y="2310"/>
                      <a:pt x="8806" y="2503"/>
                    </a:cubicBezTo>
                    <a:lnTo>
                      <a:pt x="10641" y="668"/>
                    </a:lnTo>
                    <a:cubicBezTo>
                      <a:pt x="9732" y="352"/>
                      <a:pt x="8812" y="192"/>
                      <a:pt x="7888" y="192"/>
                    </a:cubicBezTo>
                    <a:cubicBezTo>
                      <a:pt x="7151" y="192"/>
                      <a:pt x="6411" y="294"/>
                      <a:pt x="5671" y="501"/>
                    </a:cubicBezTo>
                    <a:cubicBezTo>
                      <a:pt x="5137" y="601"/>
                      <a:pt x="4637" y="835"/>
                      <a:pt x="4070" y="1035"/>
                    </a:cubicBezTo>
                    <a:lnTo>
                      <a:pt x="22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1"/>
              <p:cNvSpPr/>
              <p:nvPr/>
            </p:nvSpPr>
            <p:spPr>
              <a:xfrm>
                <a:off x="2877225" y="3266125"/>
                <a:ext cx="100100" cy="31700"/>
              </a:xfrm>
              <a:custGeom>
                <a:avLst/>
                <a:gdLst/>
                <a:ahLst/>
                <a:cxnLst/>
                <a:rect l="l" t="t" r="r" b="b"/>
                <a:pathLst>
                  <a:path w="4004" h="1268" extrusionOk="0">
                    <a:moveTo>
                      <a:pt x="2169" y="0"/>
                    </a:moveTo>
                    <a:lnTo>
                      <a:pt x="1" y="1268"/>
                    </a:lnTo>
                    <a:lnTo>
                      <a:pt x="2202" y="267"/>
                    </a:lnTo>
                    <a:lnTo>
                      <a:pt x="4003" y="1067"/>
                    </a:lnTo>
                    <a:lnTo>
                      <a:pt x="216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1"/>
              <p:cNvSpPr/>
              <p:nvPr/>
            </p:nvSpPr>
            <p:spPr>
              <a:xfrm>
                <a:off x="3010650" y="3272450"/>
                <a:ext cx="130950" cy="57075"/>
              </a:xfrm>
              <a:custGeom>
                <a:avLst/>
                <a:gdLst/>
                <a:ahLst/>
                <a:cxnLst/>
                <a:rect l="l" t="t" r="r" b="b"/>
                <a:pathLst>
                  <a:path w="5238" h="2283" extrusionOk="0">
                    <a:moveTo>
                      <a:pt x="2326" y="1"/>
                    </a:moveTo>
                    <a:cubicBezTo>
                      <a:pt x="1503" y="1"/>
                      <a:pt x="733" y="125"/>
                      <a:pt x="1" y="347"/>
                    </a:cubicBezTo>
                    <a:cubicBezTo>
                      <a:pt x="546" y="223"/>
                      <a:pt x="1243" y="142"/>
                      <a:pt x="1999" y="142"/>
                    </a:cubicBezTo>
                    <a:cubicBezTo>
                      <a:pt x="2861" y="142"/>
                      <a:pt x="3799" y="247"/>
                      <a:pt x="4671" y="514"/>
                    </a:cubicBezTo>
                    <a:lnTo>
                      <a:pt x="3403" y="2282"/>
                    </a:lnTo>
                    <a:lnTo>
                      <a:pt x="3403" y="2282"/>
                    </a:lnTo>
                    <a:lnTo>
                      <a:pt x="5238" y="481"/>
                    </a:lnTo>
                    <a:cubicBezTo>
                      <a:pt x="4191" y="150"/>
                      <a:pt x="3227" y="1"/>
                      <a:pt x="2326"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1"/>
              <p:cNvSpPr/>
              <p:nvPr/>
            </p:nvSpPr>
            <p:spPr>
              <a:xfrm>
                <a:off x="3152425" y="3346700"/>
                <a:ext cx="193500" cy="125425"/>
              </a:xfrm>
              <a:custGeom>
                <a:avLst/>
                <a:gdLst/>
                <a:ahLst/>
                <a:cxnLst/>
                <a:rect l="l" t="t" r="r" b="b"/>
                <a:pathLst>
                  <a:path w="7740" h="5017" extrusionOk="0">
                    <a:moveTo>
                      <a:pt x="2397" y="0"/>
                    </a:moveTo>
                    <a:cubicBezTo>
                      <a:pt x="1570" y="0"/>
                      <a:pt x="763" y="141"/>
                      <a:pt x="0" y="346"/>
                    </a:cubicBezTo>
                    <a:cubicBezTo>
                      <a:pt x="484" y="240"/>
                      <a:pt x="1073" y="171"/>
                      <a:pt x="1710" y="171"/>
                    </a:cubicBezTo>
                    <a:cubicBezTo>
                      <a:pt x="2872" y="171"/>
                      <a:pt x="4195" y="400"/>
                      <a:pt x="5338" y="1047"/>
                    </a:cubicBezTo>
                    <a:cubicBezTo>
                      <a:pt x="7039" y="2047"/>
                      <a:pt x="7339" y="3248"/>
                      <a:pt x="5738" y="5016"/>
                    </a:cubicBezTo>
                    <a:cubicBezTo>
                      <a:pt x="7539" y="3615"/>
                      <a:pt x="7739" y="2081"/>
                      <a:pt x="5604" y="847"/>
                    </a:cubicBezTo>
                    <a:cubicBezTo>
                      <a:pt x="4538" y="229"/>
                      <a:pt x="3452" y="0"/>
                      <a:pt x="239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1"/>
              <p:cNvSpPr/>
              <p:nvPr/>
            </p:nvSpPr>
            <p:spPr>
              <a:xfrm>
                <a:off x="3286675" y="3472100"/>
                <a:ext cx="54250" cy="56725"/>
              </a:xfrm>
              <a:custGeom>
                <a:avLst/>
                <a:gdLst/>
                <a:ahLst/>
                <a:cxnLst/>
                <a:rect l="l" t="t" r="r" b="b"/>
                <a:pathLst>
                  <a:path w="2170" h="2269" extrusionOk="0">
                    <a:moveTo>
                      <a:pt x="368" y="0"/>
                    </a:moveTo>
                    <a:lnTo>
                      <a:pt x="1735" y="1034"/>
                    </a:lnTo>
                    <a:lnTo>
                      <a:pt x="1" y="2269"/>
                    </a:lnTo>
                    <a:lnTo>
                      <a:pt x="1" y="2269"/>
                    </a:lnTo>
                    <a:lnTo>
                      <a:pt x="2169" y="1034"/>
                    </a:lnTo>
                    <a:lnTo>
                      <a:pt x="368"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1"/>
              <p:cNvSpPr/>
              <p:nvPr/>
            </p:nvSpPr>
            <p:spPr>
              <a:xfrm>
                <a:off x="3066525" y="3462075"/>
                <a:ext cx="137625" cy="48400"/>
              </a:xfrm>
              <a:custGeom>
                <a:avLst/>
                <a:gdLst/>
                <a:ahLst/>
                <a:cxnLst/>
                <a:rect l="l" t="t" r="r" b="b"/>
                <a:pathLst>
                  <a:path w="5505" h="1936" extrusionOk="0">
                    <a:moveTo>
                      <a:pt x="1902" y="1"/>
                    </a:moveTo>
                    <a:lnTo>
                      <a:pt x="1" y="1936"/>
                    </a:lnTo>
                    <a:lnTo>
                      <a:pt x="2035" y="301"/>
                    </a:lnTo>
                    <a:cubicBezTo>
                      <a:pt x="2035" y="301"/>
                      <a:pt x="2555" y="511"/>
                      <a:pt x="3359" y="511"/>
                    </a:cubicBezTo>
                    <a:cubicBezTo>
                      <a:pt x="3951" y="511"/>
                      <a:pt x="4698" y="397"/>
                      <a:pt x="5505" y="1"/>
                    </a:cubicBezTo>
                    <a:lnTo>
                      <a:pt x="5505" y="1"/>
                    </a:lnTo>
                    <a:cubicBezTo>
                      <a:pt x="4881" y="266"/>
                      <a:pt x="4258" y="378"/>
                      <a:pt x="3676" y="378"/>
                    </a:cubicBezTo>
                    <a:cubicBezTo>
                      <a:pt x="3011" y="378"/>
                      <a:pt x="2400" y="232"/>
                      <a:pt x="1902"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1"/>
              <p:cNvSpPr/>
              <p:nvPr/>
            </p:nvSpPr>
            <p:spPr>
              <a:xfrm>
                <a:off x="2962275" y="3341175"/>
                <a:ext cx="80100" cy="52400"/>
              </a:xfrm>
              <a:custGeom>
                <a:avLst/>
                <a:gdLst/>
                <a:ahLst/>
                <a:cxnLst/>
                <a:rect l="l" t="t" r="r" b="b"/>
                <a:pathLst>
                  <a:path w="3204" h="2096" extrusionOk="0">
                    <a:moveTo>
                      <a:pt x="1335" y="0"/>
                    </a:moveTo>
                    <a:lnTo>
                      <a:pt x="1335" y="0"/>
                    </a:lnTo>
                    <a:cubicBezTo>
                      <a:pt x="435" y="501"/>
                      <a:pt x="1" y="1101"/>
                      <a:pt x="635" y="1635"/>
                    </a:cubicBezTo>
                    <a:cubicBezTo>
                      <a:pt x="980" y="1940"/>
                      <a:pt x="1549" y="2096"/>
                      <a:pt x="2129" y="2096"/>
                    </a:cubicBezTo>
                    <a:cubicBezTo>
                      <a:pt x="2501" y="2096"/>
                      <a:pt x="2878" y="2032"/>
                      <a:pt x="3203" y="1902"/>
                    </a:cubicBezTo>
                    <a:lnTo>
                      <a:pt x="3203" y="1902"/>
                    </a:lnTo>
                    <a:cubicBezTo>
                      <a:pt x="2935" y="1950"/>
                      <a:pt x="2666" y="1981"/>
                      <a:pt x="2424" y="1981"/>
                    </a:cubicBezTo>
                    <a:cubicBezTo>
                      <a:pt x="2335" y="1981"/>
                      <a:pt x="2250" y="1977"/>
                      <a:pt x="2169" y="1968"/>
                    </a:cubicBezTo>
                    <a:cubicBezTo>
                      <a:pt x="1802" y="1968"/>
                      <a:pt x="1469" y="1902"/>
                      <a:pt x="1135" y="1668"/>
                    </a:cubicBezTo>
                    <a:cubicBezTo>
                      <a:pt x="435" y="1268"/>
                      <a:pt x="335" y="667"/>
                      <a:pt x="1335"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1"/>
              <p:cNvSpPr/>
              <p:nvPr/>
            </p:nvSpPr>
            <p:spPr>
              <a:xfrm>
                <a:off x="2874725" y="3323650"/>
                <a:ext cx="127625" cy="121775"/>
              </a:xfrm>
              <a:custGeom>
                <a:avLst/>
                <a:gdLst/>
                <a:ahLst/>
                <a:cxnLst/>
                <a:rect l="l" t="t" r="r" b="b"/>
                <a:pathLst>
                  <a:path w="5105" h="4871" extrusionOk="0">
                    <a:moveTo>
                      <a:pt x="1868" y="1"/>
                    </a:moveTo>
                    <a:cubicBezTo>
                      <a:pt x="34" y="1368"/>
                      <a:pt x="0" y="2836"/>
                      <a:pt x="2102" y="4004"/>
                    </a:cubicBezTo>
                    <a:cubicBezTo>
                      <a:pt x="3103" y="4604"/>
                      <a:pt x="4137" y="4837"/>
                      <a:pt x="5104" y="4871"/>
                    </a:cubicBezTo>
                    <a:cubicBezTo>
                      <a:pt x="3536" y="4704"/>
                      <a:pt x="1635" y="3870"/>
                      <a:pt x="1001" y="2603"/>
                    </a:cubicBezTo>
                    <a:cubicBezTo>
                      <a:pt x="434" y="1335"/>
                      <a:pt x="1702" y="134"/>
                      <a:pt x="186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1"/>
              <p:cNvSpPr/>
              <p:nvPr/>
            </p:nvSpPr>
            <p:spPr>
              <a:xfrm>
                <a:off x="3054025" y="3441050"/>
                <a:ext cx="758050" cy="995100"/>
              </a:xfrm>
              <a:custGeom>
                <a:avLst/>
                <a:gdLst/>
                <a:ahLst/>
                <a:cxnLst/>
                <a:rect l="l" t="t" r="r" b="b"/>
                <a:pathLst>
                  <a:path w="30322" h="39804" extrusionOk="0">
                    <a:moveTo>
                      <a:pt x="21953" y="1"/>
                    </a:moveTo>
                    <a:cubicBezTo>
                      <a:pt x="19904" y="1"/>
                      <a:pt x="17586" y="672"/>
                      <a:pt x="15144" y="2076"/>
                    </a:cubicBezTo>
                    <a:cubicBezTo>
                      <a:pt x="6805" y="6846"/>
                      <a:pt x="0" y="18488"/>
                      <a:pt x="0" y="28095"/>
                    </a:cubicBezTo>
                    <a:cubicBezTo>
                      <a:pt x="0" y="32698"/>
                      <a:pt x="1601" y="36000"/>
                      <a:pt x="4137" y="37635"/>
                    </a:cubicBezTo>
                    <a:lnTo>
                      <a:pt x="7939" y="39803"/>
                    </a:lnTo>
                    <a:lnTo>
                      <a:pt x="8506" y="38802"/>
                    </a:lnTo>
                    <a:cubicBezTo>
                      <a:pt x="10541" y="38802"/>
                      <a:pt x="12809" y="38135"/>
                      <a:pt x="15178" y="36768"/>
                    </a:cubicBezTo>
                    <a:cubicBezTo>
                      <a:pt x="23517" y="31964"/>
                      <a:pt x="30322" y="20323"/>
                      <a:pt x="30322" y="10749"/>
                    </a:cubicBezTo>
                    <a:cubicBezTo>
                      <a:pt x="30322" y="7980"/>
                      <a:pt x="29788" y="5745"/>
                      <a:pt x="28787" y="3978"/>
                    </a:cubicBezTo>
                    <a:lnTo>
                      <a:pt x="29321" y="2977"/>
                    </a:lnTo>
                    <a:lnTo>
                      <a:pt x="25518" y="809"/>
                    </a:lnTo>
                    <a:cubicBezTo>
                      <a:pt x="24465" y="275"/>
                      <a:pt x="23264" y="1"/>
                      <a:pt x="21953"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1"/>
              <p:cNvSpPr/>
              <p:nvPr/>
            </p:nvSpPr>
            <p:spPr>
              <a:xfrm>
                <a:off x="3054025" y="3441050"/>
                <a:ext cx="758050" cy="995100"/>
              </a:xfrm>
              <a:custGeom>
                <a:avLst/>
                <a:gdLst/>
                <a:ahLst/>
                <a:cxnLst/>
                <a:rect l="l" t="t" r="r" b="b"/>
                <a:pathLst>
                  <a:path w="30322" h="39804" extrusionOk="0">
                    <a:moveTo>
                      <a:pt x="21953" y="1"/>
                    </a:moveTo>
                    <a:cubicBezTo>
                      <a:pt x="19904" y="1"/>
                      <a:pt x="17586" y="672"/>
                      <a:pt x="15144" y="2076"/>
                    </a:cubicBezTo>
                    <a:cubicBezTo>
                      <a:pt x="6805" y="6846"/>
                      <a:pt x="0" y="18488"/>
                      <a:pt x="0" y="28095"/>
                    </a:cubicBezTo>
                    <a:cubicBezTo>
                      <a:pt x="0" y="32698"/>
                      <a:pt x="1601" y="36000"/>
                      <a:pt x="4137" y="37635"/>
                    </a:cubicBezTo>
                    <a:lnTo>
                      <a:pt x="7939" y="39803"/>
                    </a:lnTo>
                    <a:lnTo>
                      <a:pt x="8506" y="38802"/>
                    </a:lnTo>
                    <a:cubicBezTo>
                      <a:pt x="10541" y="38802"/>
                      <a:pt x="12809" y="38135"/>
                      <a:pt x="15178" y="36768"/>
                    </a:cubicBezTo>
                    <a:cubicBezTo>
                      <a:pt x="23517" y="31964"/>
                      <a:pt x="30322" y="20323"/>
                      <a:pt x="30322" y="10749"/>
                    </a:cubicBezTo>
                    <a:cubicBezTo>
                      <a:pt x="30322" y="7980"/>
                      <a:pt x="29788" y="5745"/>
                      <a:pt x="28787" y="3978"/>
                    </a:cubicBezTo>
                    <a:lnTo>
                      <a:pt x="29321" y="2977"/>
                    </a:lnTo>
                    <a:lnTo>
                      <a:pt x="25518" y="809"/>
                    </a:lnTo>
                    <a:cubicBezTo>
                      <a:pt x="24465" y="275"/>
                      <a:pt x="23264" y="1"/>
                      <a:pt x="21953"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1"/>
              <p:cNvSpPr/>
              <p:nvPr/>
            </p:nvSpPr>
            <p:spPr>
              <a:xfrm>
                <a:off x="3053175" y="3773150"/>
                <a:ext cx="647175" cy="663000"/>
              </a:xfrm>
              <a:custGeom>
                <a:avLst/>
                <a:gdLst/>
                <a:ahLst/>
                <a:cxnLst/>
                <a:rect l="l" t="t" r="r" b="b"/>
                <a:pathLst>
                  <a:path w="25887" h="26520" extrusionOk="0">
                    <a:moveTo>
                      <a:pt x="4404" y="0"/>
                    </a:moveTo>
                    <a:cubicBezTo>
                      <a:pt x="1702" y="4704"/>
                      <a:pt x="1" y="10007"/>
                      <a:pt x="1" y="14811"/>
                    </a:cubicBezTo>
                    <a:cubicBezTo>
                      <a:pt x="1" y="19414"/>
                      <a:pt x="1569" y="22716"/>
                      <a:pt x="4137" y="24351"/>
                    </a:cubicBezTo>
                    <a:lnTo>
                      <a:pt x="7907" y="26519"/>
                    </a:lnTo>
                    <a:lnTo>
                      <a:pt x="8507" y="25518"/>
                    </a:lnTo>
                    <a:cubicBezTo>
                      <a:pt x="10542" y="25518"/>
                      <a:pt x="12810" y="24851"/>
                      <a:pt x="15178" y="23484"/>
                    </a:cubicBezTo>
                    <a:cubicBezTo>
                      <a:pt x="19348" y="21082"/>
                      <a:pt x="23151" y="16979"/>
                      <a:pt x="25886" y="12242"/>
                    </a:cubicBezTo>
                    <a:lnTo>
                      <a:pt x="4404" y="0"/>
                    </a:ln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1"/>
              <p:cNvSpPr/>
              <p:nvPr/>
            </p:nvSpPr>
            <p:spPr>
              <a:xfrm>
                <a:off x="3053175" y="4049175"/>
                <a:ext cx="457850" cy="386975"/>
              </a:xfrm>
              <a:custGeom>
                <a:avLst/>
                <a:gdLst/>
                <a:ahLst/>
                <a:cxnLst/>
                <a:rect l="l" t="t" r="r" b="b"/>
                <a:pathLst>
                  <a:path w="18314" h="15479" extrusionOk="0">
                    <a:moveTo>
                      <a:pt x="334" y="0"/>
                    </a:moveTo>
                    <a:cubicBezTo>
                      <a:pt x="134" y="1268"/>
                      <a:pt x="1" y="2536"/>
                      <a:pt x="1" y="3770"/>
                    </a:cubicBezTo>
                    <a:cubicBezTo>
                      <a:pt x="1" y="8373"/>
                      <a:pt x="1569" y="11675"/>
                      <a:pt x="4137" y="13310"/>
                    </a:cubicBezTo>
                    <a:lnTo>
                      <a:pt x="7907" y="15478"/>
                    </a:lnTo>
                    <a:lnTo>
                      <a:pt x="8507" y="14477"/>
                    </a:lnTo>
                    <a:cubicBezTo>
                      <a:pt x="10542" y="14477"/>
                      <a:pt x="12810" y="13810"/>
                      <a:pt x="15178" y="12443"/>
                    </a:cubicBezTo>
                    <a:cubicBezTo>
                      <a:pt x="16246" y="11809"/>
                      <a:pt x="17313" y="11108"/>
                      <a:pt x="18314" y="10274"/>
                    </a:cubicBezTo>
                    <a:lnTo>
                      <a:pt x="334" y="0"/>
                    </a:ln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1"/>
              <p:cNvSpPr/>
              <p:nvPr/>
            </p:nvSpPr>
            <p:spPr>
              <a:xfrm>
                <a:off x="3355075" y="3440825"/>
                <a:ext cx="457000" cy="362375"/>
              </a:xfrm>
              <a:custGeom>
                <a:avLst/>
                <a:gdLst/>
                <a:ahLst/>
                <a:cxnLst/>
                <a:rect l="l" t="t" r="r" b="b"/>
                <a:pathLst>
                  <a:path w="18280" h="14495" extrusionOk="0">
                    <a:moveTo>
                      <a:pt x="9914" y="0"/>
                    </a:moveTo>
                    <a:cubicBezTo>
                      <a:pt x="7872" y="0"/>
                      <a:pt x="5565" y="668"/>
                      <a:pt x="3136" y="2085"/>
                    </a:cubicBezTo>
                    <a:cubicBezTo>
                      <a:pt x="2068" y="2686"/>
                      <a:pt x="1001" y="3419"/>
                      <a:pt x="0" y="4253"/>
                    </a:cubicBezTo>
                    <a:lnTo>
                      <a:pt x="17946" y="14494"/>
                    </a:lnTo>
                    <a:cubicBezTo>
                      <a:pt x="18146" y="13193"/>
                      <a:pt x="18280" y="11959"/>
                      <a:pt x="18280" y="10758"/>
                    </a:cubicBezTo>
                    <a:cubicBezTo>
                      <a:pt x="18280" y="7989"/>
                      <a:pt x="17746" y="5754"/>
                      <a:pt x="16745" y="3987"/>
                    </a:cubicBezTo>
                    <a:lnTo>
                      <a:pt x="17313" y="2986"/>
                    </a:lnTo>
                    <a:lnTo>
                      <a:pt x="13510" y="818"/>
                    </a:lnTo>
                    <a:cubicBezTo>
                      <a:pt x="12448" y="280"/>
                      <a:pt x="11237" y="0"/>
                      <a:pt x="9914"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1"/>
              <p:cNvSpPr/>
              <p:nvPr/>
            </p:nvSpPr>
            <p:spPr>
              <a:xfrm>
                <a:off x="3141575" y="3490075"/>
                <a:ext cx="758075" cy="970100"/>
              </a:xfrm>
              <a:custGeom>
                <a:avLst/>
                <a:gdLst/>
                <a:ahLst/>
                <a:cxnLst/>
                <a:rect l="l" t="t" r="r" b="b"/>
                <a:pathLst>
                  <a:path w="30323" h="38804" extrusionOk="0">
                    <a:moveTo>
                      <a:pt x="21922" y="1"/>
                    </a:moveTo>
                    <a:cubicBezTo>
                      <a:pt x="19892" y="1"/>
                      <a:pt x="17602" y="659"/>
                      <a:pt x="15178" y="2050"/>
                    </a:cubicBezTo>
                    <a:cubicBezTo>
                      <a:pt x="14211" y="2617"/>
                      <a:pt x="13310" y="3217"/>
                      <a:pt x="12376" y="3951"/>
                    </a:cubicBezTo>
                    <a:cubicBezTo>
                      <a:pt x="12276" y="3985"/>
                      <a:pt x="12176" y="4051"/>
                      <a:pt x="12109" y="4151"/>
                    </a:cubicBezTo>
                    <a:cubicBezTo>
                      <a:pt x="5204" y="9722"/>
                      <a:pt x="1" y="19696"/>
                      <a:pt x="1" y="28069"/>
                    </a:cubicBezTo>
                    <a:cubicBezTo>
                      <a:pt x="1" y="34877"/>
                      <a:pt x="3402" y="38804"/>
                      <a:pt x="8364" y="38804"/>
                    </a:cubicBezTo>
                    <a:cubicBezTo>
                      <a:pt x="10403" y="38804"/>
                      <a:pt x="12706" y="38141"/>
                      <a:pt x="15145" y="36741"/>
                    </a:cubicBezTo>
                    <a:cubicBezTo>
                      <a:pt x="23518" y="32005"/>
                      <a:pt x="30289" y="20330"/>
                      <a:pt x="30322" y="10723"/>
                    </a:cubicBezTo>
                    <a:cubicBezTo>
                      <a:pt x="30322" y="9155"/>
                      <a:pt x="30089" y="7687"/>
                      <a:pt x="29755" y="6453"/>
                    </a:cubicBezTo>
                    <a:cubicBezTo>
                      <a:pt x="28624" y="2318"/>
                      <a:pt x="25732" y="1"/>
                      <a:pt x="2192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1"/>
              <p:cNvSpPr/>
              <p:nvPr/>
            </p:nvSpPr>
            <p:spPr>
              <a:xfrm>
                <a:off x="3141575" y="3490075"/>
                <a:ext cx="758075" cy="970100"/>
              </a:xfrm>
              <a:custGeom>
                <a:avLst/>
                <a:gdLst/>
                <a:ahLst/>
                <a:cxnLst/>
                <a:rect l="l" t="t" r="r" b="b"/>
                <a:pathLst>
                  <a:path w="30323" h="38804" extrusionOk="0">
                    <a:moveTo>
                      <a:pt x="21922" y="1"/>
                    </a:moveTo>
                    <a:cubicBezTo>
                      <a:pt x="19892" y="1"/>
                      <a:pt x="17602" y="659"/>
                      <a:pt x="15178" y="2050"/>
                    </a:cubicBezTo>
                    <a:cubicBezTo>
                      <a:pt x="14211" y="2617"/>
                      <a:pt x="13310" y="3217"/>
                      <a:pt x="12376" y="3951"/>
                    </a:cubicBezTo>
                    <a:cubicBezTo>
                      <a:pt x="12276" y="3985"/>
                      <a:pt x="12176" y="4051"/>
                      <a:pt x="12109" y="4151"/>
                    </a:cubicBezTo>
                    <a:cubicBezTo>
                      <a:pt x="5204" y="9722"/>
                      <a:pt x="1" y="19696"/>
                      <a:pt x="1" y="28069"/>
                    </a:cubicBezTo>
                    <a:cubicBezTo>
                      <a:pt x="1" y="34877"/>
                      <a:pt x="3402" y="38804"/>
                      <a:pt x="8364" y="38804"/>
                    </a:cubicBezTo>
                    <a:cubicBezTo>
                      <a:pt x="10403" y="38804"/>
                      <a:pt x="12706" y="38141"/>
                      <a:pt x="15145" y="36741"/>
                    </a:cubicBezTo>
                    <a:cubicBezTo>
                      <a:pt x="23518" y="32005"/>
                      <a:pt x="30289" y="20330"/>
                      <a:pt x="30322" y="10723"/>
                    </a:cubicBezTo>
                    <a:cubicBezTo>
                      <a:pt x="30322" y="9155"/>
                      <a:pt x="30089" y="7687"/>
                      <a:pt x="29755" y="6453"/>
                    </a:cubicBezTo>
                    <a:cubicBezTo>
                      <a:pt x="28624" y="2318"/>
                      <a:pt x="25732" y="1"/>
                      <a:pt x="21922"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1"/>
              <p:cNvSpPr/>
              <p:nvPr/>
            </p:nvSpPr>
            <p:spPr>
              <a:xfrm>
                <a:off x="3450125" y="3490050"/>
                <a:ext cx="434500" cy="160525"/>
              </a:xfrm>
              <a:custGeom>
                <a:avLst/>
                <a:gdLst/>
                <a:ahLst/>
                <a:cxnLst/>
                <a:rect l="l" t="t" r="r" b="b"/>
                <a:pathLst>
                  <a:path w="17380" h="6421" extrusionOk="0">
                    <a:moveTo>
                      <a:pt x="9553" y="0"/>
                    </a:moveTo>
                    <a:cubicBezTo>
                      <a:pt x="7521" y="0"/>
                      <a:pt x="5229" y="658"/>
                      <a:pt x="2803" y="2051"/>
                    </a:cubicBezTo>
                    <a:cubicBezTo>
                      <a:pt x="1836" y="2618"/>
                      <a:pt x="935" y="3218"/>
                      <a:pt x="1" y="3919"/>
                    </a:cubicBezTo>
                    <a:cubicBezTo>
                      <a:pt x="1466" y="2841"/>
                      <a:pt x="5886" y="365"/>
                      <a:pt x="9655" y="365"/>
                    </a:cubicBezTo>
                    <a:cubicBezTo>
                      <a:pt x="10434" y="365"/>
                      <a:pt x="11185" y="471"/>
                      <a:pt x="11876" y="717"/>
                    </a:cubicBezTo>
                    <a:cubicBezTo>
                      <a:pt x="16146" y="2251"/>
                      <a:pt x="17347" y="6321"/>
                      <a:pt x="17380" y="6421"/>
                    </a:cubicBezTo>
                    <a:cubicBezTo>
                      <a:pt x="16249" y="2310"/>
                      <a:pt x="13359" y="0"/>
                      <a:pt x="955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1"/>
              <p:cNvSpPr/>
              <p:nvPr/>
            </p:nvSpPr>
            <p:spPr>
              <a:xfrm>
                <a:off x="3154925" y="4299350"/>
                <a:ext cx="435325" cy="160725"/>
              </a:xfrm>
              <a:custGeom>
                <a:avLst/>
                <a:gdLst/>
                <a:ahLst/>
                <a:cxnLst/>
                <a:rect l="l" t="t" r="r" b="b"/>
                <a:pathLst>
                  <a:path w="17413" h="6429" extrusionOk="0">
                    <a:moveTo>
                      <a:pt x="17413" y="2502"/>
                    </a:moveTo>
                    <a:lnTo>
                      <a:pt x="17413" y="2502"/>
                    </a:lnTo>
                    <a:cubicBezTo>
                      <a:pt x="17399" y="2513"/>
                      <a:pt x="17386" y="2523"/>
                      <a:pt x="17372" y="2533"/>
                    </a:cubicBezTo>
                    <a:lnTo>
                      <a:pt x="17372" y="2533"/>
                    </a:lnTo>
                    <a:cubicBezTo>
                      <a:pt x="17386" y="2523"/>
                      <a:pt x="17399" y="2513"/>
                      <a:pt x="17413" y="2502"/>
                    </a:cubicBezTo>
                    <a:close/>
                    <a:moveTo>
                      <a:pt x="0" y="1"/>
                    </a:moveTo>
                    <a:lnTo>
                      <a:pt x="0" y="1"/>
                    </a:lnTo>
                    <a:cubicBezTo>
                      <a:pt x="1151" y="4127"/>
                      <a:pt x="4041" y="6429"/>
                      <a:pt x="7842" y="6429"/>
                    </a:cubicBezTo>
                    <a:cubicBezTo>
                      <a:pt x="9879" y="6429"/>
                      <a:pt x="12178" y="5767"/>
                      <a:pt x="14611" y="4370"/>
                    </a:cubicBezTo>
                    <a:cubicBezTo>
                      <a:pt x="15564" y="3845"/>
                      <a:pt x="16453" y="3221"/>
                      <a:pt x="17372" y="2533"/>
                    </a:cubicBezTo>
                    <a:lnTo>
                      <a:pt x="17372" y="2533"/>
                    </a:lnTo>
                    <a:cubicBezTo>
                      <a:pt x="15872" y="3649"/>
                      <a:pt x="11502" y="6070"/>
                      <a:pt x="7769" y="6070"/>
                    </a:cubicBezTo>
                    <a:cubicBezTo>
                      <a:pt x="6974" y="6070"/>
                      <a:pt x="6208" y="5961"/>
                      <a:pt x="5504" y="5705"/>
                    </a:cubicBezTo>
                    <a:cubicBezTo>
                      <a:pt x="1268" y="4170"/>
                      <a:pt x="67" y="134"/>
                      <a:pt x="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1"/>
              <p:cNvSpPr/>
              <p:nvPr/>
            </p:nvSpPr>
            <p:spPr>
              <a:xfrm>
                <a:off x="3133250" y="3525550"/>
                <a:ext cx="773900" cy="902150"/>
              </a:xfrm>
              <a:custGeom>
                <a:avLst/>
                <a:gdLst/>
                <a:ahLst/>
                <a:cxnLst/>
                <a:rect l="l" t="t" r="r" b="b"/>
                <a:pathLst>
                  <a:path w="30956" h="36086" extrusionOk="0">
                    <a:moveTo>
                      <a:pt x="21799" y="1"/>
                    </a:moveTo>
                    <a:cubicBezTo>
                      <a:pt x="16554" y="1"/>
                      <a:pt x="10012" y="4725"/>
                      <a:pt x="5604" y="12239"/>
                    </a:cubicBezTo>
                    <a:cubicBezTo>
                      <a:pt x="67" y="21679"/>
                      <a:pt x="0" y="31920"/>
                      <a:pt x="5471" y="35122"/>
                    </a:cubicBezTo>
                    <a:cubicBezTo>
                      <a:pt x="6580" y="35776"/>
                      <a:pt x="7835" y="36086"/>
                      <a:pt x="9177" y="36086"/>
                    </a:cubicBezTo>
                    <a:cubicBezTo>
                      <a:pt x="14414" y="36086"/>
                      <a:pt x="20977" y="31362"/>
                      <a:pt x="25385" y="23848"/>
                    </a:cubicBezTo>
                    <a:cubicBezTo>
                      <a:pt x="30922" y="14407"/>
                      <a:pt x="30956" y="4167"/>
                      <a:pt x="25518" y="964"/>
                    </a:cubicBezTo>
                    <a:cubicBezTo>
                      <a:pt x="24402" y="311"/>
                      <a:pt x="23143" y="1"/>
                      <a:pt x="2179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1"/>
              <p:cNvSpPr/>
              <p:nvPr/>
            </p:nvSpPr>
            <p:spPr>
              <a:xfrm>
                <a:off x="3133250" y="3525550"/>
                <a:ext cx="773900" cy="902150"/>
              </a:xfrm>
              <a:custGeom>
                <a:avLst/>
                <a:gdLst/>
                <a:ahLst/>
                <a:cxnLst/>
                <a:rect l="l" t="t" r="r" b="b"/>
                <a:pathLst>
                  <a:path w="30956" h="36086" extrusionOk="0">
                    <a:moveTo>
                      <a:pt x="21799" y="1"/>
                    </a:moveTo>
                    <a:cubicBezTo>
                      <a:pt x="16554" y="1"/>
                      <a:pt x="10012" y="4725"/>
                      <a:pt x="5604" y="12239"/>
                    </a:cubicBezTo>
                    <a:cubicBezTo>
                      <a:pt x="67" y="21679"/>
                      <a:pt x="0" y="31920"/>
                      <a:pt x="5471" y="35122"/>
                    </a:cubicBezTo>
                    <a:cubicBezTo>
                      <a:pt x="6580" y="35776"/>
                      <a:pt x="7835" y="36086"/>
                      <a:pt x="9177" y="36086"/>
                    </a:cubicBezTo>
                    <a:cubicBezTo>
                      <a:pt x="14414" y="36086"/>
                      <a:pt x="20977" y="31362"/>
                      <a:pt x="25385" y="23848"/>
                    </a:cubicBezTo>
                    <a:cubicBezTo>
                      <a:pt x="30922" y="14407"/>
                      <a:pt x="30956" y="4167"/>
                      <a:pt x="25518" y="964"/>
                    </a:cubicBezTo>
                    <a:cubicBezTo>
                      <a:pt x="24402" y="311"/>
                      <a:pt x="23143" y="1"/>
                      <a:pt x="217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1"/>
              <p:cNvSpPr/>
              <p:nvPr/>
            </p:nvSpPr>
            <p:spPr>
              <a:xfrm>
                <a:off x="3581050" y="3524625"/>
                <a:ext cx="291075" cy="382525"/>
              </a:xfrm>
              <a:custGeom>
                <a:avLst/>
                <a:gdLst/>
                <a:ahLst/>
                <a:cxnLst/>
                <a:rect l="l" t="t" r="r" b="b"/>
                <a:pathLst>
                  <a:path w="11643" h="15301" extrusionOk="0">
                    <a:moveTo>
                      <a:pt x="4104" y="1"/>
                    </a:moveTo>
                    <a:cubicBezTo>
                      <a:pt x="5438" y="2669"/>
                      <a:pt x="1" y="6339"/>
                      <a:pt x="1" y="6339"/>
                    </a:cubicBezTo>
                    <a:cubicBezTo>
                      <a:pt x="1" y="6339"/>
                      <a:pt x="1126" y="15300"/>
                      <a:pt x="4102" y="15300"/>
                    </a:cubicBezTo>
                    <a:cubicBezTo>
                      <a:pt x="4891" y="15300"/>
                      <a:pt x="5810" y="14671"/>
                      <a:pt x="6873" y="13077"/>
                    </a:cubicBezTo>
                    <a:cubicBezTo>
                      <a:pt x="8363" y="10812"/>
                      <a:pt x="9460" y="10019"/>
                      <a:pt x="10268" y="10019"/>
                    </a:cubicBezTo>
                    <a:cubicBezTo>
                      <a:pt x="10853" y="10019"/>
                      <a:pt x="11287" y="10434"/>
                      <a:pt x="11609" y="11009"/>
                    </a:cubicBezTo>
                    <a:cubicBezTo>
                      <a:pt x="11643" y="10642"/>
                      <a:pt x="11643" y="10275"/>
                      <a:pt x="11643" y="9908"/>
                    </a:cubicBezTo>
                    <a:cubicBezTo>
                      <a:pt x="11643" y="9241"/>
                      <a:pt x="11609" y="8607"/>
                      <a:pt x="11543" y="7973"/>
                    </a:cubicBezTo>
                    <a:cubicBezTo>
                      <a:pt x="11442" y="7239"/>
                      <a:pt x="11309" y="6472"/>
                      <a:pt x="11109" y="5805"/>
                    </a:cubicBezTo>
                    <a:cubicBezTo>
                      <a:pt x="10008" y="2169"/>
                      <a:pt x="7473" y="101"/>
                      <a:pt x="41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1"/>
              <p:cNvSpPr/>
              <p:nvPr/>
            </p:nvSpPr>
            <p:spPr>
              <a:xfrm>
                <a:off x="3703650" y="3556925"/>
                <a:ext cx="141800" cy="151025"/>
              </a:xfrm>
              <a:custGeom>
                <a:avLst/>
                <a:gdLst/>
                <a:ahLst/>
                <a:cxnLst/>
                <a:rect l="l" t="t" r="r" b="b"/>
                <a:pathLst>
                  <a:path w="5672" h="6041" extrusionOk="0">
                    <a:moveTo>
                      <a:pt x="2328" y="0"/>
                    </a:moveTo>
                    <a:cubicBezTo>
                      <a:pt x="1753" y="0"/>
                      <a:pt x="1219" y="254"/>
                      <a:pt x="834" y="777"/>
                    </a:cubicBezTo>
                    <a:cubicBezTo>
                      <a:pt x="0" y="1844"/>
                      <a:pt x="234" y="3746"/>
                      <a:pt x="1368" y="5013"/>
                    </a:cubicBezTo>
                    <a:cubicBezTo>
                      <a:pt x="1979" y="5696"/>
                      <a:pt x="2706" y="6040"/>
                      <a:pt x="3377" y="6040"/>
                    </a:cubicBezTo>
                    <a:cubicBezTo>
                      <a:pt x="3952" y="6040"/>
                      <a:pt x="4486" y="5788"/>
                      <a:pt x="4871" y="5280"/>
                    </a:cubicBezTo>
                    <a:cubicBezTo>
                      <a:pt x="5671" y="4179"/>
                      <a:pt x="5471" y="2278"/>
                      <a:pt x="4337" y="1010"/>
                    </a:cubicBezTo>
                    <a:cubicBezTo>
                      <a:pt x="3726" y="346"/>
                      <a:pt x="2999" y="0"/>
                      <a:pt x="2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1"/>
              <p:cNvSpPr/>
              <p:nvPr/>
            </p:nvSpPr>
            <p:spPr>
              <a:xfrm>
                <a:off x="3169100" y="3722250"/>
                <a:ext cx="352775" cy="705850"/>
              </a:xfrm>
              <a:custGeom>
                <a:avLst/>
                <a:gdLst/>
                <a:ahLst/>
                <a:cxnLst/>
                <a:rect l="l" t="t" r="r" b="b"/>
                <a:pathLst>
                  <a:path w="14111" h="28234" extrusionOk="0">
                    <a:moveTo>
                      <a:pt x="7239" y="0"/>
                    </a:moveTo>
                    <a:cubicBezTo>
                      <a:pt x="7238" y="0"/>
                      <a:pt x="7236" y="3"/>
                      <a:pt x="7234" y="7"/>
                    </a:cubicBezTo>
                    <a:lnTo>
                      <a:pt x="7234" y="7"/>
                    </a:lnTo>
                    <a:cubicBezTo>
                      <a:pt x="7236" y="5"/>
                      <a:pt x="7237" y="3"/>
                      <a:pt x="7239" y="1"/>
                    </a:cubicBezTo>
                    <a:cubicBezTo>
                      <a:pt x="7239" y="0"/>
                      <a:pt x="7239" y="0"/>
                      <a:pt x="7239" y="0"/>
                    </a:cubicBezTo>
                    <a:close/>
                    <a:moveTo>
                      <a:pt x="7234" y="7"/>
                    </a:moveTo>
                    <a:cubicBezTo>
                      <a:pt x="6102" y="1373"/>
                      <a:pt x="5070" y="2872"/>
                      <a:pt x="4170" y="4438"/>
                    </a:cubicBezTo>
                    <a:cubicBezTo>
                      <a:pt x="3403" y="5739"/>
                      <a:pt x="2736" y="7073"/>
                      <a:pt x="2169" y="8407"/>
                    </a:cubicBezTo>
                    <a:cubicBezTo>
                      <a:pt x="2035" y="8708"/>
                      <a:pt x="1902" y="9041"/>
                      <a:pt x="1768" y="9341"/>
                    </a:cubicBezTo>
                    <a:cubicBezTo>
                      <a:pt x="1235" y="10742"/>
                      <a:pt x="768" y="12210"/>
                      <a:pt x="501" y="13678"/>
                    </a:cubicBezTo>
                    <a:cubicBezTo>
                      <a:pt x="401" y="14178"/>
                      <a:pt x="334" y="14612"/>
                      <a:pt x="234" y="15112"/>
                    </a:cubicBezTo>
                    <a:cubicBezTo>
                      <a:pt x="167" y="15613"/>
                      <a:pt x="101" y="16113"/>
                      <a:pt x="67" y="16580"/>
                    </a:cubicBezTo>
                    <a:cubicBezTo>
                      <a:pt x="34" y="17180"/>
                      <a:pt x="1" y="17747"/>
                      <a:pt x="1" y="18348"/>
                    </a:cubicBezTo>
                    <a:cubicBezTo>
                      <a:pt x="1" y="18948"/>
                      <a:pt x="34" y="19549"/>
                      <a:pt x="67" y="20082"/>
                    </a:cubicBezTo>
                    <a:cubicBezTo>
                      <a:pt x="101" y="20516"/>
                      <a:pt x="167" y="20916"/>
                      <a:pt x="234" y="21283"/>
                    </a:cubicBezTo>
                    <a:cubicBezTo>
                      <a:pt x="1087" y="25730"/>
                      <a:pt x="3904" y="28234"/>
                      <a:pt x="7707" y="28234"/>
                    </a:cubicBezTo>
                    <a:cubicBezTo>
                      <a:pt x="8810" y="28234"/>
                      <a:pt x="9997" y="28023"/>
                      <a:pt x="11242" y="27588"/>
                    </a:cubicBezTo>
                    <a:cubicBezTo>
                      <a:pt x="11676" y="27454"/>
                      <a:pt x="12042" y="27288"/>
                      <a:pt x="12409" y="27121"/>
                    </a:cubicBezTo>
                    <a:cubicBezTo>
                      <a:pt x="13010" y="26887"/>
                      <a:pt x="13544" y="26587"/>
                      <a:pt x="14111" y="26254"/>
                    </a:cubicBezTo>
                    <a:cubicBezTo>
                      <a:pt x="11575" y="26053"/>
                      <a:pt x="12076" y="22551"/>
                      <a:pt x="12076" y="22551"/>
                    </a:cubicBezTo>
                    <a:cubicBezTo>
                      <a:pt x="12076" y="22551"/>
                      <a:pt x="11342" y="5072"/>
                      <a:pt x="8607" y="3004"/>
                    </a:cubicBezTo>
                    <a:cubicBezTo>
                      <a:pt x="6541" y="2273"/>
                      <a:pt x="7170" y="149"/>
                      <a:pt x="7234" y="7"/>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1"/>
              <p:cNvSpPr/>
              <p:nvPr/>
            </p:nvSpPr>
            <p:spPr>
              <a:xfrm>
                <a:off x="3169100" y="3722250"/>
                <a:ext cx="352775" cy="705850"/>
              </a:xfrm>
              <a:custGeom>
                <a:avLst/>
                <a:gdLst/>
                <a:ahLst/>
                <a:cxnLst/>
                <a:rect l="l" t="t" r="r" b="b"/>
                <a:pathLst>
                  <a:path w="14111" h="28234" extrusionOk="0">
                    <a:moveTo>
                      <a:pt x="7239" y="0"/>
                    </a:moveTo>
                    <a:cubicBezTo>
                      <a:pt x="7238" y="0"/>
                      <a:pt x="7236" y="3"/>
                      <a:pt x="7234" y="7"/>
                    </a:cubicBezTo>
                    <a:lnTo>
                      <a:pt x="7234" y="7"/>
                    </a:lnTo>
                    <a:cubicBezTo>
                      <a:pt x="7236" y="5"/>
                      <a:pt x="7237" y="3"/>
                      <a:pt x="7239" y="1"/>
                    </a:cubicBezTo>
                    <a:cubicBezTo>
                      <a:pt x="7239" y="0"/>
                      <a:pt x="7239" y="0"/>
                      <a:pt x="7239" y="0"/>
                    </a:cubicBezTo>
                    <a:close/>
                    <a:moveTo>
                      <a:pt x="7234" y="7"/>
                    </a:moveTo>
                    <a:cubicBezTo>
                      <a:pt x="6102" y="1373"/>
                      <a:pt x="5070" y="2872"/>
                      <a:pt x="4170" y="4438"/>
                    </a:cubicBezTo>
                    <a:cubicBezTo>
                      <a:pt x="3403" y="5739"/>
                      <a:pt x="2736" y="7073"/>
                      <a:pt x="2169" y="8407"/>
                    </a:cubicBezTo>
                    <a:cubicBezTo>
                      <a:pt x="2035" y="8708"/>
                      <a:pt x="1902" y="9041"/>
                      <a:pt x="1768" y="9341"/>
                    </a:cubicBezTo>
                    <a:cubicBezTo>
                      <a:pt x="1235" y="10742"/>
                      <a:pt x="768" y="12210"/>
                      <a:pt x="501" y="13678"/>
                    </a:cubicBezTo>
                    <a:cubicBezTo>
                      <a:pt x="401" y="14178"/>
                      <a:pt x="334" y="14612"/>
                      <a:pt x="234" y="15112"/>
                    </a:cubicBezTo>
                    <a:cubicBezTo>
                      <a:pt x="167" y="15613"/>
                      <a:pt x="101" y="16113"/>
                      <a:pt x="67" y="16580"/>
                    </a:cubicBezTo>
                    <a:cubicBezTo>
                      <a:pt x="34" y="17180"/>
                      <a:pt x="1" y="17747"/>
                      <a:pt x="1" y="18348"/>
                    </a:cubicBezTo>
                    <a:cubicBezTo>
                      <a:pt x="1" y="18948"/>
                      <a:pt x="34" y="19549"/>
                      <a:pt x="67" y="20082"/>
                    </a:cubicBezTo>
                    <a:cubicBezTo>
                      <a:pt x="101" y="20516"/>
                      <a:pt x="167" y="20916"/>
                      <a:pt x="234" y="21283"/>
                    </a:cubicBezTo>
                    <a:cubicBezTo>
                      <a:pt x="1087" y="25730"/>
                      <a:pt x="3904" y="28234"/>
                      <a:pt x="7707" y="28234"/>
                    </a:cubicBezTo>
                    <a:cubicBezTo>
                      <a:pt x="8810" y="28234"/>
                      <a:pt x="9997" y="28023"/>
                      <a:pt x="11242" y="27588"/>
                    </a:cubicBezTo>
                    <a:cubicBezTo>
                      <a:pt x="11676" y="27454"/>
                      <a:pt x="12042" y="27288"/>
                      <a:pt x="12409" y="27121"/>
                    </a:cubicBezTo>
                    <a:cubicBezTo>
                      <a:pt x="13010" y="26887"/>
                      <a:pt x="13544" y="26587"/>
                      <a:pt x="14111" y="26254"/>
                    </a:cubicBezTo>
                    <a:cubicBezTo>
                      <a:pt x="11575" y="26053"/>
                      <a:pt x="12076" y="22551"/>
                      <a:pt x="12076" y="22551"/>
                    </a:cubicBezTo>
                    <a:cubicBezTo>
                      <a:pt x="12076" y="22551"/>
                      <a:pt x="11342" y="5072"/>
                      <a:pt x="8607" y="3004"/>
                    </a:cubicBezTo>
                    <a:cubicBezTo>
                      <a:pt x="6541" y="2273"/>
                      <a:pt x="7170" y="149"/>
                      <a:pt x="7234" y="7"/>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1"/>
              <p:cNvSpPr/>
              <p:nvPr/>
            </p:nvSpPr>
            <p:spPr>
              <a:xfrm>
                <a:off x="3257500" y="3640650"/>
                <a:ext cx="525400" cy="671550"/>
              </a:xfrm>
              <a:custGeom>
                <a:avLst/>
                <a:gdLst/>
                <a:ahLst/>
                <a:cxnLst/>
                <a:rect l="l" t="t" r="r" b="b"/>
                <a:pathLst>
                  <a:path w="21016" h="26862" extrusionOk="0">
                    <a:moveTo>
                      <a:pt x="15206" y="1"/>
                    </a:moveTo>
                    <a:cubicBezTo>
                      <a:pt x="13792" y="1"/>
                      <a:pt x="12197" y="460"/>
                      <a:pt x="10508" y="1431"/>
                    </a:cubicBezTo>
                    <a:cubicBezTo>
                      <a:pt x="4704" y="4700"/>
                      <a:pt x="0" y="12806"/>
                      <a:pt x="0" y="19444"/>
                    </a:cubicBezTo>
                    <a:cubicBezTo>
                      <a:pt x="0" y="19677"/>
                      <a:pt x="34" y="19977"/>
                      <a:pt x="34" y="20211"/>
                    </a:cubicBezTo>
                    <a:cubicBezTo>
                      <a:pt x="290" y="24445"/>
                      <a:pt x="2590" y="26862"/>
                      <a:pt x="5837" y="26862"/>
                    </a:cubicBezTo>
                    <a:cubicBezTo>
                      <a:pt x="7245" y="26862"/>
                      <a:pt x="8832" y="26407"/>
                      <a:pt x="10508" y="25448"/>
                    </a:cubicBezTo>
                    <a:cubicBezTo>
                      <a:pt x="16045" y="22279"/>
                      <a:pt x="20582" y="14707"/>
                      <a:pt x="20982" y="8269"/>
                    </a:cubicBezTo>
                    <a:cubicBezTo>
                      <a:pt x="21015" y="7969"/>
                      <a:pt x="21015" y="7669"/>
                      <a:pt x="21015" y="7435"/>
                    </a:cubicBezTo>
                    <a:cubicBezTo>
                      <a:pt x="21015" y="2729"/>
                      <a:pt x="18651" y="1"/>
                      <a:pt x="15206"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1"/>
              <p:cNvSpPr/>
              <p:nvPr/>
            </p:nvSpPr>
            <p:spPr>
              <a:xfrm>
                <a:off x="3257500" y="3640650"/>
                <a:ext cx="525400" cy="671550"/>
              </a:xfrm>
              <a:custGeom>
                <a:avLst/>
                <a:gdLst/>
                <a:ahLst/>
                <a:cxnLst/>
                <a:rect l="l" t="t" r="r" b="b"/>
                <a:pathLst>
                  <a:path w="21016" h="26862" extrusionOk="0">
                    <a:moveTo>
                      <a:pt x="15206" y="1"/>
                    </a:moveTo>
                    <a:cubicBezTo>
                      <a:pt x="13792" y="1"/>
                      <a:pt x="12197" y="460"/>
                      <a:pt x="10508" y="1431"/>
                    </a:cubicBezTo>
                    <a:cubicBezTo>
                      <a:pt x="4704" y="4700"/>
                      <a:pt x="0" y="12806"/>
                      <a:pt x="0" y="19444"/>
                    </a:cubicBezTo>
                    <a:cubicBezTo>
                      <a:pt x="0" y="19677"/>
                      <a:pt x="34" y="19977"/>
                      <a:pt x="34" y="20211"/>
                    </a:cubicBezTo>
                    <a:cubicBezTo>
                      <a:pt x="290" y="24445"/>
                      <a:pt x="2590" y="26862"/>
                      <a:pt x="5837" y="26862"/>
                    </a:cubicBezTo>
                    <a:cubicBezTo>
                      <a:pt x="7245" y="26862"/>
                      <a:pt x="8832" y="26407"/>
                      <a:pt x="10508" y="25448"/>
                    </a:cubicBezTo>
                    <a:cubicBezTo>
                      <a:pt x="16045" y="22279"/>
                      <a:pt x="20582" y="14707"/>
                      <a:pt x="20982" y="8269"/>
                    </a:cubicBezTo>
                    <a:cubicBezTo>
                      <a:pt x="21015" y="7969"/>
                      <a:pt x="21015" y="7669"/>
                      <a:pt x="21015" y="7435"/>
                    </a:cubicBezTo>
                    <a:cubicBezTo>
                      <a:pt x="21015" y="2729"/>
                      <a:pt x="18651" y="1"/>
                      <a:pt x="15206"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1"/>
              <p:cNvSpPr/>
              <p:nvPr/>
            </p:nvSpPr>
            <p:spPr>
              <a:xfrm>
                <a:off x="3270000" y="3654625"/>
                <a:ext cx="501225" cy="642000"/>
              </a:xfrm>
              <a:custGeom>
                <a:avLst/>
                <a:gdLst/>
                <a:ahLst/>
                <a:cxnLst/>
                <a:rect l="l" t="t" r="r" b="b"/>
                <a:pathLst>
                  <a:path w="20049" h="25680" extrusionOk="0">
                    <a:moveTo>
                      <a:pt x="14486" y="0"/>
                    </a:moveTo>
                    <a:cubicBezTo>
                      <a:pt x="13140" y="0"/>
                      <a:pt x="11619" y="440"/>
                      <a:pt x="10008" y="1372"/>
                    </a:cubicBezTo>
                    <a:cubicBezTo>
                      <a:pt x="4504" y="4541"/>
                      <a:pt x="1" y="12247"/>
                      <a:pt x="1" y="18584"/>
                    </a:cubicBezTo>
                    <a:cubicBezTo>
                      <a:pt x="1" y="23080"/>
                      <a:pt x="2250" y="25679"/>
                      <a:pt x="5534" y="25679"/>
                    </a:cubicBezTo>
                    <a:cubicBezTo>
                      <a:pt x="6879" y="25679"/>
                      <a:pt x="8398" y="25243"/>
                      <a:pt x="10008" y="24322"/>
                    </a:cubicBezTo>
                    <a:cubicBezTo>
                      <a:pt x="15545" y="21153"/>
                      <a:pt x="20048" y="13447"/>
                      <a:pt x="20015" y="7110"/>
                    </a:cubicBezTo>
                    <a:cubicBezTo>
                      <a:pt x="20015" y="2616"/>
                      <a:pt x="17768" y="0"/>
                      <a:pt x="1448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1"/>
              <p:cNvSpPr/>
              <p:nvPr/>
            </p:nvSpPr>
            <p:spPr>
              <a:xfrm>
                <a:off x="3270000" y="3654625"/>
                <a:ext cx="501225" cy="642000"/>
              </a:xfrm>
              <a:custGeom>
                <a:avLst/>
                <a:gdLst/>
                <a:ahLst/>
                <a:cxnLst/>
                <a:rect l="l" t="t" r="r" b="b"/>
                <a:pathLst>
                  <a:path w="20049" h="25680" extrusionOk="0">
                    <a:moveTo>
                      <a:pt x="14486" y="0"/>
                    </a:moveTo>
                    <a:cubicBezTo>
                      <a:pt x="13140" y="0"/>
                      <a:pt x="11619" y="440"/>
                      <a:pt x="10008" y="1372"/>
                    </a:cubicBezTo>
                    <a:cubicBezTo>
                      <a:pt x="4504" y="4541"/>
                      <a:pt x="1" y="12247"/>
                      <a:pt x="1" y="18584"/>
                    </a:cubicBezTo>
                    <a:cubicBezTo>
                      <a:pt x="1" y="23080"/>
                      <a:pt x="2250" y="25679"/>
                      <a:pt x="5534" y="25679"/>
                    </a:cubicBezTo>
                    <a:cubicBezTo>
                      <a:pt x="6879" y="25679"/>
                      <a:pt x="8398" y="25243"/>
                      <a:pt x="10008" y="24322"/>
                    </a:cubicBezTo>
                    <a:cubicBezTo>
                      <a:pt x="15545" y="21153"/>
                      <a:pt x="20048" y="13447"/>
                      <a:pt x="20015" y="7110"/>
                    </a:cubicBezTo>
                    <a:cubicBezTo>
                      <a:pt x="20015" y="2616"/>
                      <a:pt x="17768" y="0"/>
                      <a:pt x="14486"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1"/>
              <p:cNvSpPr/>
              <p:nvPr/>
            </p:nvSpPr>
            <p:spPr>
              <a:xfrm>
                <a:off x="3270000" y="3655000"/>
                <a:ext cx="451175" cy="613250"/>
              </a:xfrm>
              <a:custGeom>
                <a:avLst/>
                <a:gdLst/>
                <a:ahLst/>
                <a:cxnLst/>
                <a:rect l="l" t="t" r="r" b="b"/>
                <a:pathLst>
                  <a:path w="18047" h="24530" extrusionOk="0">
                    <a:moveTo>
                      <a:pt x="14470" y="0"/>
                    </a:moveTo>
                    <a:cubicBezTo>
                      <a:pt x="13138" y="0"/>
                      <a:pt x="11631" y="430"/>
                      <a:pt x="10008" y="1324"/>
                    </a:cubicBezTo>
                    <a:cubicBezTo>
                      <a:pt x="4471" y="4526"/>
                      <a:pt x="1" y="12232"/>
                      <a:pt x="1" y="18569"/>
                    </a:cubicBezTo>
                    <a:cubicBezTo>
                      <a:pt x="1" y="21138"/>
                      <a:pt x="735" y="23106"/>
                      <a:pt x="2002" y="24307"/>
                    </a:cubicBezTo>
                    <a:cubicBezTo>
                      <a:pt x="2494" y="24454"/>
                      <a:pt x="3020" y="24529"/>
                      <a:pt x="3577" y="24529"/>
                    </a:cubicBezTo>
                    <a:cubicBezTo>
                      <a:pt x="4910" y="24529"/>
                      <a:pt x="6417" y="24100"/>
                      <a:pt x="8040" y="23206"/>
                    </a:cubicBezTo>
                    <a:cubicBezTo>
                      <a:pt x="13577" y="20004"/>
                      <a:pt x="18047" y="12298"/>
                      <a:pt x="18047" y="5960"/>
                    </a:cubicBezTo>
                    <a:cubicBezTo>
                      <a:pt x="18047" y="3392"/>
                      <a:pt x="17313" y="1424"/>
                      <a:pt x="16046" y="223"/>
                    </a:cubicBezTo>
                    <a:cubicBezTo>
                      <a:pt x="15554" y="76"/>
                      <a:pt x="15027" y="0"/>
                      <a:pt x="14470"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1"/>
              <p:cNvSpPr/>
              <p:nvPr/>
            </p:nvSpPr>
            <p:spPr>
              <a:xfrm>
                <a:off x="3270000" y="3655000"/>
                <a:ext cx="451175" cy="613250"/>
              </a:xfrm>
              <a:custGeom>
                <a:avLst/>
                <a:gdLst/>
                <a:ahLst/>
                <a:cxnLst/>
                <a:rect l="l" t="t" r="r" b="b"/>
                <a:pathLst>
                  <a:path w="18047" h="24530" extrusionOk="0">
                    <a:moveTo>
                      <a:pt x="14470" y="0"/>
                    </a:moveTo>
                    <a:cubicBezTo>
                      <a:pt x="13138" y="0"/>
                      <a:pt x="11631" y="430"/>
                      <a:pt x="10008" y="1324"/>
                    </a:cubicBezTo>
                    <a:cubicBezTo>
                      <a:pt x="4471" y="4526"/>
                      <a:pt x="1" y="12232"/>
                      <a:pt x="1" y="18569"/>
                    </a:cubicBezTo>
                    <a:cubicBezTo>
                      <a:pt x="1" y="21138"/>
                      <a:pt x="735" y="23106"/>
                      <a:pt x="2002" y="24307"/>
                    </a:cubicBezTo>
                    <a:cubicBezTo>
                      <a:pt x="2494" y="24454"/>
                      <a:pt x="3020" y="24529"/>
                      <a:pt x="3577" y="24529"/>
                    </a:cubicBezTo>
                    <a:cubicBezTo>
                      <a:pt x="4910" y="24529"/>
                      <a:pt x="6417" y="24100"/>
                      <a:pt x="8040" y="23206"/>
                    </a:cubicBezTo>
                    <a:cubicBezTo>
                      <a:pt x="13577" y="20004"/>
                      <a:pt x="18047" y="12298"/>
                      <a:pt x="18047" y="5960"/>
                    </a:cubicBezTo>
                    <a:cubicBezTo>
                      <a:pt x="18047" y="3392"/>
                      <a:pt x="17313" y="1424"/>
                      <a:pt x="16046" y="223"/>
                    </a:cubicBezTo>
                    <a:cubicBezTo>
                      <a:pt x="15554" y="76"/>
                      <a:pt x="15027" y="0"/>
                      <a:pt x="14470"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1"/>
              <p:cNvSpPr/>
              <p:nvPr/>
            </p:nvSpPr>
            <p:spPr>
              <a:xfrm>
                <a:off x="3371750" y="3713100"/>
                <a:ext cx="273550" cy="520400"/>
              </a:xfrm>
              <a:custGeom>
                <a:avLst/>
                <a:gdLst/>
                <a:ahLst/>
                <a:cxnLst/>
                <a:rect l="l" t="t" r="r" b="b"/>
                <a:pathLst>
                  <a:path w="10942" h="20816" extrusionOk="0">
                    <a:moveTo>
                      <a:pt x="5771" y="1"/>
                    </a:moveTo>
                    <a:lnTo>
                      <a:pt x="3603" y="1268"/>
                    </a:lnTo>
                    <a:lnTo>
                      <a:pt x="3603" y="3336"/>
                    </a:lnTo>
                    <a:cubicBezTo>
                      <a:pt x="1501" y="4904"/>
                      <a:pt x="267" y="7006"/>
                      <a:pt x="234" y="9407"/>
                    </a:cubicBezTo>
                    <a:cubicBezTo>
                      <a:pt x="234" y="10575"/>
                      <a:pt x="501" y="11242"/>
                      <a:pt x="968" y="11575"/>
                    </a:cubicBezTo>
                    <a:cubicBezTo>
                      <a:pt x="1068" y="11642"/>
                      <a:pt x="2269" y="12276"/>
                      <a:pt x="2435" y="12443"/>
                    </a:cubicBezTo>
                    <a:cubicBezTo>
                      <a:pt x="2502" y="12509"/>
                      <a:pt x="2636" y="12576"/>
                      <a:pt x="2736" y="12610"/>
                    </a:cubicBezTo>
                    <a:cubicBezTo>
                      <a:pt x="2974" y="12702"/>
                      <a:pt x="3244" y="12742"/>
                      <a:pt x="3534" y="12742"/>
                    </a:cubicBezTo>
                    <a:cubicBezTo>
                      <a:pt x="3972" y="12742"/>
                      <a:pt x="4455" y="12650"/>
                      <a:pt x="4937" y="12509"/>
                    </a:cubicBezTo>
                    <a:cubicBezTo>
                      <a:pt x="5504" y="12343"/>
                      <a:pt x="6105" y="12143"/>
                      <a:pt x="6605" y="12076"/>
                    </a:cubicBezTo>
                    <a:lnTo>
                      <a:pt x="6605" y="12143"/>
                    </a:lnTo>
                    <a:cubicBezTo>
                      <a:pt x="6605" y="13243"/>
                      <a:pt x="5905" y="14177"/>
                      <a:pt x="4837" y="14778"/>
                    </a:cubicBezTo>
                    <a:cubicBezTo>
                      <a:pt x="4670" y="14844"/>
                      <a:pt x="4504" y="14945"/>
                      <a:pt x="4403" y="15011"/>
                    </a:cubicBezTo>
                    <a:cubicBezTo>
                      <a:pt x="4303" y="15078"/>
                      <a:pt x="4170" y="15078"/>
                      <a:pt x="4103" y="15111"/>
                    </a:cubicBezTo>
                    <a:cubicBezTo>
                      <a:pt x="4103" y="15011"/>
                      <a:pt x="4070" y="14945"/>
                      <a:pt x="4070" y="14844"/>
                    </a:cubicBezTo>
                    <a:lnTo>
                      <a:pt x="2602" y="14011"/>
                    </a:lnTo>
                    <a:lnTo>
                      <a:pt x="0" y="16312"/>
                    </a:lnTo>
                    <a:cubicBezTo>
                      <a:pt x="167" y="17179"/>
                      <a:pt x="501" y="17747"/>
                      <a:pt x="968" y="18013"/>
                    </a:cubicBezTo>
                    <a:cubicBezTo>
                      <a:pt x="1268" y="18180"/>
                      <a:pt x="2269" y="18747"/>
                      <a:pt x="2469" y="18914"/>
                    </a:cubicBezTo>
                    <a:cubicBezTo>
                      <a:pt x="2776" y="19082"/>
                      <a:pt x="3130" y="19156"/>
                      <a:pt x="3531" y="19156"/>
                    </a:cubicBezTo>
                    <a:cubicBezTo>
                      <a:pt x="3609" y="19156"/>
                      <a:pt x="3688" y="19153"/>
                      <a:pt x="3770" y="19148"/>
                    </a:cubicBezTo>
                    <a:lnTo>
                      <a:pt x="3770" y="19981"/>
                    </a:lnTo>
                    <a:lnTo>
                      <a:pt x="5237" y="20815"/>
                    </a:lnTo>
                    <a:lnTo>
                      <a:pt x="7406" y="19581"/>
                    </a:lnTo>
                    <a:lnTo>
                      <a:pt x="7406" y="17480"/>
                    </a:lnTo>
                    <a:cubicBezTo>
                      <a:pt x="9474" y="15912"/>
                      <a:pt x="10908" y="13677"/>
                      <a:pt x="10941" y="11242"/>
                    </a:cubicBezTo>
                    <a:lnTo>
                      <a:pt x="10941" y="11175"/>
                    </a:lnTo>
                    <a:cubicBezTo>
                      <a:pt x="10941" y="9941"/>
                      <a:pt x="10608" y="9274"/>
                      <a:pt x="10074" y="8974"/>
                    </a:cubicBezTo>
                    <a:cubicBezTo>
                      <a:pt x="9807" y="8707"/>
                      <a:pt x="8840" y="8106"/>
                      <a:pt x="8606" y="7973"/>
                    </a:cubicBezTo>
                    <a:cubicBezTo>
                      <a:pt x="8299" y="7807"/>
                      <a:pt x="7958" y="7742"/>
                      <a:pt x="7595" y="7742"/>
                    </a:cubicBezTo>
                    <a:cubicBezTo>
                      <a:pt x="7447" y="7742"/>
                      <a:pt x="7294" y="7753"/>
                      <a:pt x="7139" y="7773"/>
                    </a:cubicBezTo>
                    <a:cubicBezTo>
                      <a:pt x="6605" y="7873"/>
                      <a:pt x="6071" y="7973"/>
                      <a:pt x="5571" y="8140"/>
                    </a:cubicBezTo>
                    <a:cubicBezTo>
                      <a:pt x="5137" y="8273"/>
                      <a:pt x="4770" y="8373"/>
                      <a:pt x="4470" y="8440"/>
                    </a:cubicBezTo>
                    <a:cubicBezTo>
                      <a:pt x="4470" y="7639"/>
                      <a:pt x="4937" y="6739"/>
                      <a:pt x="6005" y="6072"/>
                    </a:cubicBezTo>
                    <a:cubicBezTo>
                      <a:pt x="6105" y="6005"/>
                      <a:pt x="6171" y="5971"/>
                      <a:pt x="6238" y="5938"/>
                    </a:cubicBezTo>
                    <a:cubicBezTo>
                      <a:pt x="6438" y="5805"/>
                      <a:pt x="6605" y="5738"/>
                      <a:pt x="6772" y="5671"/>
                    </a:cubicBezTo>
                    <a:cubicBezTo>
                      <a:pt x="6805" y="5671"/>
                      <a:pt x="6839" y="5638"/>
                      <a:pt x="6905" y="5638"/>
                    </a:cubicBezTo>
                    <a:cubicBezTo>
                      <a:pt x="7108" y="5565"/>
                      <a:pt x="7291" y="5529"/>
                      <a:pt x="7453" y="5529"/>
                    </a:cubicBezTo>
                    <a:cubicBezTo>
                      <a:pt x="7959" y="5529"/>
                      <a:pt x="8264" y="5874"/>
                      <a:pt x="8340" y="6505"/>
                    </a:cubicBezTo>
                    <a:lnTo>
                      <a:pt x="10808" y="4304"/>
                    </a:lnTo>
                    <a:cubicBezTo>
                      <a:pt x="10641" y="3570"/>
                      <a:pt x="10308" y="3069"/>
                      <a:pt x="9807" y="2803"/>
                    </a:cubicBezTo>
                    <a:cubicBezTo>
                      <a:pt x="9574" y="2669"/>
                      <a:pt x="8673" y="2169"/>
                      <a:pt x="8440" y="2002"/>
                    </a:cubicBezTo>
                    <a:cubicBezTo>
                      <a:pt x="8165" y="1837"/>
                      <a:pt x="7868" y="1718"/>
                      <a:pt x="7493" y="1718"/>
                    </a:cubicBezTo>
                    <a:cubicBezTo>
                      <a:pt x="7412" y="1718"/>
                      <a:pt x="7327" y="1723"/>
                      <a:pt x="7239" y="1735"/>
                    </a:cubicBezTo>
                    <a:lnTo>
                      <a:pt x="7239" y="834"/>
                    </a:lnTo>
                    <a:lnTo>
                      <a:pt x="5771"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1"/>
              <p:cNvSpPr/>
              <p:nvPr/>
            </p:nvSpPr>
            <p:spPr>
              <a:xfrm>
                <a:off x="3409275" y="3733950"/>
                <a:ext cx="236750" cy="498725"/>
              </a:xfrm>
              <a:custGeom>
                <a:avLst/>
                <a:gdLst/>
                <a:ahLst/>
                <a:cxnLst/>
                <a:rect l="l" t="t" r="r" b="b"/>
                <a:pathLst>
                  <a:path w="9470" h="19949" extrusionOk="0">
                    <a:moveTo>
                      <a:pt x="5738" y="0"/>
                    </a:moveTo>
                    <a:lnTo>
                      <a:pt x="3570" y="1268"/>
                    </a:lnTo>
                    <a:lnTo>
                      <a:pt x="3570" y="3336"/>
                    </a:lnTo>
                    <a:cubicBezTo>
                      <a:pt x="1468" y="4904"/>
                      <a:pt x="234" y="7005"/>
                      <a:pt x="167" y="9407"/>
                    </a:cubicBezTo>
                    <a:cubicBezTo>
                      <a:pt x="167" y="10575"/>
                      <a:pt x="467" y="11242"/>
                      <a:pt x="934" y="11575"/>
                    </a:cubicBezTo>
                    <a:cubicBezTo>
                      <a:pt x="1001" y="11642"/>
                      <a:pt x="1135" y="11675"/>
                      <a:pt x="1235" y="11742"/>
                    </a:cubicBezTo>
                    <a:cubicBezTo>
                      <a:pt x="1460" y="11830"/>
                      <a:pt x="1714" y="11866"/>
                      <a:pt x="1986" y="11866"/>
                    </a:cubicBezTo>
                    <a:cubicBezTo>
                      <a:pt x="2437" y="11866"/>
                      <a:pt x="2937" y="11767"/>
                      <a:pt x="3436" y="11642"/>
                    </a:cubicBezTo>
                    <a:cubicBezTo>
                      <a:pt x="4311" y="11428"/>
                      <a:pt x="5157" y="11109"/>
                      <a:pt x="5755" y="11109"/>
                    </a:cubicBezTo>
                    <a:cubicBezTo>
                      <a:pt x="6274" y="11109"/>
                      <a:pt x="6605" y="11349"/>
                      <a:pt x="6605" y="12109"/>
                    </a:cubicBezTo>
                    <a:cubicBezTo>
                      <a:pt x="6605" y="13177"/>
                      <a:pt x="5905" y="14144"/>
                      <a:pt x="4837" y="14744"/>
                    </a:cubicBezTo>
                    <a:cubicBezTo>
                      <a:pt x="4670" y="14811"/>
                      <a:pt x="4504" y="14911"/>
                      <a:pt x="4404" y="14978"/>
                    </a:cubicBezTo>
                    <a:cubicBezTo>
                      <a:pt x="4131" y="15090"/>
                      <a:pt x="3889" y="15141"/>
                      <a:pt x="3678" y="15141"/>
                    </a:cubicBezTo>
                    <a:cubicBezTo>
                      <a:pt x="3012" y="15141"/>
                      <a:pt x="2653" y="14636"/>
                      <a:pt x="2602" y="13977"/>
                    </a:cubicBezTo>
                    <a:lnTo>
                      <a:pt x="0" y="16279"/>
                    </a:lnTo>
                    <a:cubicBezTo>
                      <a:pt x="256" y="17750"/>
                      <a:pt x="1030" y="18281"/>
                      <a:pt x="1990" y="18281"/>
                    </a:cubicBezTo>
                    <a:cubicBezTo>
                      <a:pt x="2533" y="18281"/>
                      <a:pt x="3134" y="18111"/>
                      <a:pt x="3736" y="17847"/>
                    </a:cubicBezTo>
                    <a:lnTo>
                      <a:pt x="3736" y="19948"/>
                    </a:lnTo>
                    <a:lnTo>
                      <a:pt x="5905" y="18680"/>
                    </a:lnTo>
                    <a:lnTo>
                      <a:pt x="5905" y="16612"/>
                    </a:lnTo>
                    <a:cubicBezTo>
                      <a:pt x="7973" y="15011"/>
                      <a:pt x="9407" y="12810"/>
                      <a:pt x="9440" y="10341"/>
                    </a:cubicBezTo>
                    <a:lnTo>
                      <a:pt x="9440" y="10308"/>
                    </a:lnTo>
                    <a:cubicBezTo>
                      <a:pt x="9470" y="8252"/>
                      <a:pt x="8594" y="7747"/>
                      <a:pt x="7542" y="7747"/>
                    </a:cubicBezTo>
                    <a:cubicBezTo>
                      <a:pt x="7399" y="7747"/>
                      <a:pt x="7253" y="7757"/>
                      <a:pt x="7105" y="7773"/>
                    </a:cubicBezTo>
                    <a:cubicBezTo>
                      <a:pt x="6572" y="7873"/>
                      <a:pt x="6005" y="7973"/>
                      <a:pt x="5471" y="8140"/>
                    </a:cubicBezTo>
                    <a:cubicBezTo>
                      <a:pt x="4770" y="8373"/>
                      <a:pt x="4170" y="8507"/>
                      <a:pt x="3770" y="8507"/>
                    </a:cubicBezTo>
                    <a:cubicBezTo>
                      <a:pt x="3503" y="8507"/>
                      <a:pt x="3303" y="8473"/>
                      <a:pt x="3136" y="8373"/>
                    </a:cubicBezTo>
                    <a:cubicBezTo>
                      <a:pt x="2969" y="8240"/>
                      <a:pt x="2902" y="7973"/>
                      <a:pt x="2902" y="7606"/>
                    </a:cubicBezTo>
                    <a:cubicBezTo>
                      <a:pt x="2902" y="6805"/>
                      <a:pt x="3336" y="5905"/>
                      <a:pt x="4437" y="5171"/>
                    </a:cubicBezTo>
                    <a:cubicBezTo>
                      <a:pt x="4504" y="5137"/>
                      <a:pt x="4604" y="5104"/>
                      <a:pt x="4637" y="5071"/>
                    </a:cubicBezTo>
                    <a:cubicBezTo>
                      <a:pt x="4837" y="4937"/>
                      <a:pt x="5004" y="4837"/>
                      <a:pt x="5171" y="4804"/>
                    </a:cubicBezTo>
                    <a:cubicBezTo>
                      <a:pt x="5433" y="4705"/>
                      <a:pt x="5660" y="4657"/>
                      <a:pt x="5856" y="4657"/>
                    </a:cubicBezTo>
                    <a:cubicBezTo>
                      <a:pt x="6384" y="4657"/>
                      <a:pt x="6684" y="5005"/>
                      <a:pt x="6805" y="5638"/>
                    </a:cubicBezTo>
                    <a:lnTo>
                      <a:pt x="9274" y="3436"/>
                    </a:lnTo>
                    <a:cubicBezTo>
                      <a:pt x="8978" y="2283"/>
                      <a:pt x="8315" y="1707"/>
                      <a:pt x="7356" y="1707"/>
                    </a:cubicBezTo>
                    <a:cubicBezTo>
                      <a:pt x="7233" y="1707"/>
                      <a:pt x="7105" y="1716"/>
                      <a:pt x="6972" y="1735"/>
                    </a:cubicBezTo>
                    <a:cubicBezTo>
                      <a:pt x="6605" y="1768"/>
                      <a:pt x="6171" y="1902"/>
                      <a:pt x="5738" y="2102"/>
                    </a:cubicBezTo>
                    <a:lnTo>
                      <a:pt x="5738"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1"/>
              <p:cNvSpPr/>
              <p:nvPr/>
            </p:nvSpPr>
            <p:spPr>
              <a:xfrm>
                <a:off x="3409275" y="3733950"/>
                <a:ext cx="236750" cy="498725"/>
              </a:xfrm>
              <a:custGeom>
                <a:avLst/>
                <a:gdLst/>
                <a:ahLst/>
                <a:cxnLst/>
                <a:rect l="l" t="t" r="r" b="b"/>
                <a:pathLst>
                  <a:path w="9470" h="19949" extrusionOk="0">
                    <a:moveTo>
                      <a:pt x="5738" y="0"/>
                    </a:moveTo>
                    <a:lnTo>
                      <a:pt x="3570" y="1268"/>
                    </a:lnTo>
                    <a:lnTo>
                      <a:pt x="3570" y="3336"/>
                    </a:lnTo>
                    <a:cubicBezTo>
                      <a:pt x="1468" y="4904"/>
                      <a:pt x="234" y="7005"/>
                      <a:pt x="167" y="9407"/>
                    </a:cubicBezTo>
                    <a:cubicBezTo>
                      <a:pt x="167" y="10575"/>
                      <a:pt x="467" y="11242"/>
                      <a:pt x="934" y="11575"/>
                    </a:cubicBezTo>
                    <a:cubicBezTo>
                      <a:pt x="1001" y="11642"/>
                      <a:pt x="1135" y="11675"/>
                      <a:pt x="1235" y="11742"/>
                    </a:cubicBezTo>
                    <a:cubicBezTo>
                      <a:pt x="1460" y="11830"/>
                      <a:pt x="1714" y="11866"/>
                      <a:pt x="1986" y="11866"/>
                    </a:cubicBezTo>
                    <a:cubicBezTo>
                      <a:pt x="2437" y="11866"/>
                      <a:pt x="2937" y="11767"/>
                      <a:pt x="3436" y="11642"/>
                    </a:cubicBezTo>
                    <a:cubicBezTo>
                      <a:pt x="4311" y="11428"/>
                      <a:pt x="5157" y="11109"/>
                      <a:pt x="5755" y="11109"/>
                    </a:cubicBezTo>
                    <a:cubicBezTo>
                      <a:pt x="6274" y="11109"/>
                      <a:pt x="6605" y="11349"/>
                      <a:pt x="6605" y="12109"/>
                    </a:cubicBezTo>
                    <a:cubicBezTo>
                      <a:pt x="6605" y="13177"/>
                      <a:pt x="5905" y="14144"/>
                      <a:pt x="4837" y="14744"/>
                    </a:cubicBezTo>
                    <a:cubicBezTo>
                      <a:pt x="4670" y="14811"/>
                      <a:pt x="4504" y="14911"/>
                      <a:pt x="4404" y="14978"/>
                    </a:cubicBezTo>
                    <a:cubicBezTo>
                      <a:pt x="4131" y="15090"/>
                      <a:pt x="3889" y="15141"/>
                      <a:pt x="3678" y="15141"/>
                    </a:cubicBezTo>
                    <a:cubicBezTo>
                      <a:pt x="3012" y="15141"/>
                      <a:pt x="2653" y="14636"/>
                      <a:pt x="2602" y="13977"/>
                    </a:cubicBezTo>
                    <a:lnTo>
                      <a:pt x="0" y="16279"/>
                    </a:lnTo>
                    <a:cubicBezTo>
                      <a:pt x="256" y="17750"/>
                      <a:pt x="1030" y="18281"/>
                      <a:pt x="1990" y="18281"/>
                    </a:cubicBezTo>
                    <a:cubicBezTo>
                      <a:pt x="2533" y="18281"/>
                      <a:pt x="3134" y="18111"/>
                      <a:pt x="3736" y="17847"/>
                    </a:cubicBezTo>
                    <a:lnTo>
                      <a:pt x="3736" y="19948"/>
                    </a:lnTo>
                    <a:lnTo>
                      <a:pt x="5905" y="18680"/>
                    </a:lnTo>
                    <a:lnTo>
                      <a:pt x="5905" y="16612"/>
                    </a:lnTo>
                    <a:cubicBezTo>
                      <a:pt x="7973" y="15011"/>
                      <a:pt x="9407" y="12810"/>
                      <a:pt x="9440" y="10341"/>
                    </a:cubicBezTo>
                    <a:lnTo>
                      <a:pt x="9440" y="10308"/>
                    </a:lnTo>
                    <a:cubicBezTo>
                      <a:pt x="9470" y="8252"/>
                      <a:pt x="8594" y="7747"/>
                      <a:pt x="7542" y="7747"/>
                    </a:cubicBezTo>
                    <a:cubicBezTo>
                      <a:pt x="7399" y="7747"/>
                      <a:pt x="7253" y="7757"/>
                      <a:pt x="7105" y="7773"/>
                    </a:cubicBezTo>
                    <a:cubicBezTo>
                      <a:pt x="6572" y="7873"/>
                      <a:pt x="6005" y="7973"/>
                      <a:pt x="5471" y="8140"/>
                    </a:cubicBezTo>
                    <a:cubicBezTo>
                      <a:pt x="4770" y="8373"/>
                      <a:pt x="4170" y="8507"/>
                      <a:pt x="3770" y="8507"/>
                    </a:cubicBezTo>
                    <a:cubicBezTo>
                      <a:pt x="3503" y="8507"/>
                      <a:pt x="3303" y="8473"/>
                      <a:pt x="3136" y="8373"/>
                    </a:cubicBezTo>
                    <a:cubicBezTo>
                      <a:pt x="2969" y="8240"/>
                      <a:pt x="2902" y="7973"/>
                      <a:pt x="2902" y="7606"/>
                    </a:cubicBezTo>
                    <a:cubicBezTo>
                      <a:pt x="2902" y="6805"/>
                      <a:pt x="3336" y="5905"/>
                      <a:pt x="4437" y="5171"/>
                    </a:cubicBezTo>
                    <a:cubicBezTo>
                      <a:pt x="4504" y="5137"/>
                      <a:pt x="4604" y="5104"/>
                      <a:pt x="4637" y="5071"/>
                    </a:cubicBezTo>
                    <a:cubicBezTo>
                      <a:pt x="4837" y="4937"/>
                      <a:pt x="5004" y="4837"/>
                      <a:pt x="5171" y="4804"/>
                    </a:cubicBezTo>
                    <a:cubicBezTo>
                      <a:pt x="5433" y="4705"/>
                      <a:pt x="5660" y="4657"/>
                      <a:pt x="5856" y="4657"/>
                    </a:cubicBezTo>
                    <a:cubicBezTo>
                      <a:pt x="6384" y="4657"/>
                      <a:pt x="6684" y="5005"/>
                      <a:pt x="6805" y="5638"/>
                    </a:cubicBezTo>
                    <a:lnTo>
                      <a:pt x="9274" y="3436"/>
                    </a:lnTo>
                    <a:cubicBezTo>
                      <a:pt x="8978" y="2283"/>
                      <a:pt x="8315" y="1707"/>
                      <a:pt x="7356" y="1707"/>
                    </a:cubicBezTo>
                    <a:cubicBezTo>
                      <a:pt x="7233" y="1707"/>
                      <a:pt x="7105" y="1716"/>
                      <a:pt x="6972" y="1735"/>
                    </a:cubicBezTo>
                    <a:cubicBezTo>
                      <a:pt x="6605" y="1768"/>
                      <a:pt x="6171" y="1902"/>
                      <a:pt x="5738" y="2102"/>
                    </a:cubicBezTo>
                    <a:lnTo>
                      <a:pt x="57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1"/>
              <p:cNvSpPr/>
              <p:nvPr/>
            </p:nvSpPr>
            <p:spPr>
              <a:xfrm>
                <a:off x="3500175" y="3731450"/>
                <a:ext cx="54225" cy="53400"/>
              </a:xfrm>
              <a:custGeom>
                <a:avLst/>
                <a:gdLst/>
                <a:ahLst/>
                <a:cxnLst/>
                <a:rect l="l" t="t" r="r" b="b"/>
                <a:pathLst>
                  <a:path w="2169" h="2136" extrusionOk="0">
                    <a:moveTo>
                      <a:pt x="2169" y="0"/>
                    </a:moveTo>
                    <a:lnTo>
                      <a:pt x="0" y="1235"/>
                    </a:lnTo>
                    <a:lnTo>
                      <a:pt x="0" y="1235"/>
                    </a:lnTo>
                    <a:lnTo>
                      <a:pt x="1968" y="401"/>
                    </a:lnTo>
                    <a:lnTo>
                      <a:pt x="2169" y="2135"/>
                    </a:lnTo>
                    <a:lnTo>
                      <a:pt x="216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1"/>
              <p:cNvSpPr/>
              <p:nvPr/>
            </p:nvSpPr>
            <p:spPr>
              <a:xfrm>
                <a:off x="3580225" y="3774700"/>
                <a:ext cx="61750" cy="98550"/>
              </a:xfrm>
              <a:custGeom>
                <a:avLst/>
                <a:gdLst/>
                <a:ahLst/>
                <a:cxnLst/>
                <a:rect l="l" t="t" r="r" b="b"/>
                <a:pathLst>
                  <a:path w="2470" h="3942" extrusionOk="0">
                    <a:moveTo>
                      <a:pt x="618" y="0"/>
                    </a:moveTo>
                    <a:cubicBezTo>
                      <a:pt x="424" y="0"/>
                      <a:pt x="218" y="25"/>
                      <a:pt x="1" y="72"/>
                    </a:cubicBezTo>
                    <a:cubicBezTo>
                      <a:pt x="50" y="68"/>
                      <a:pt x="100" y="65"/>
                      <a:pt x="151" y="65"/>
                    </a:cubicBezTo>
                    <a:cubicBezTo>
                      <a:pt x="923" y="65"/>
                      <a:pt x="1825" y="544"/>
                      <a:pt x="2169" y="1639"/>
                    </a:cubicBezTo>
                    <a:lnTo>
                      <a:pt x="1" y="3941"/>
                    </a:lnTo>
                    <a:lnTo>
                      <a:pt x="2469" y="1740"/>
                    </a:lnTo>
                    <a:cubicBezTo>
                      <a:pt x="2167" y="530"/>
                      <a:pt x="1525" y="0"/>
                      <a:pt x="618"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1"/>
              <p:cNvSpPr/>
              <p:nvPr/>
            </p:nvSpPr>
            <p:spPr>
              <a:xfrm>
                <a:off x="3556875" y="3927625"/>
                <a:ext cx="89150" cy="218300"/>
              </a:xfrm>
              <a:custGeom>
                <a:avLst/>
                <a:gdLst/>
                <a:ahLst/>
                <a:cxnLst/>
                <a:rect l="l" t="t" r="r" b="b"/>
                <a:pathLst>
                  <a:path w="3566" h="8732" extrusionOk="0">
                    <a:moveTo>
                      <a:pt x="1642" y="0"/>
                    </a:moveTo>
                    <a:cubicBezTo>
                      <a:pt x="1498" y="0"/>
                      <a:pt x="1350" y="10"/>
                      <a:pt x="1201" y="26"/>
                    </a:cubicBezTo>
                    <a:cubicBezTo>
                      <a:pt x="2102" y="59"/>
                      <a:pt x="3203" y="693"/>
                      <a:pt x="3203" y="2694"/>
                    </a:cubicBezTo>
                    <a:cubicBezTo>
                      <a:pt x="3203" y="4696"/>
                      <a:pt x="2269" y="6630"/>
                      <a:pt x="1" y="8732"/>
                    </a:cubicBezTo>
                    <a:cubicBezTo>
                      <a:pt x="2102" y="7164"/>
                      <a:pt x="3503" y="4963"/>
                      <a:pt x="3536" y="2494"/>
                    </a:cubicBezTo>
                    <a:lnTo>
                      <a:pt x="3536" y="2461"/>
                    </a:lnTo>
                    <a:cubicBezTo>
                      <a:pt x="3566" y="495"/>
                      <a:pt x="2692" y="0"/>
                      <a:pt x="164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1"/>
              <p:cNvSpPr/>
              <p:nvPr/>
            </p:nvSpPr>
            <p:spPr>
              <a:xfrm>
                <a:off x="3503500" y="4145900"/>
                <a:ext cx="54225" cy="83425"/>
              </a:xfrm>
              <a:custGeom>
                <a:avLst/>
                <a:gdLst/>
                <a:ahLst/>
                <a:cxnLst/>
                <a:rect l="l" t="t" r="r" b="b"/>
                <a:pathLst>
                  <a:path w="2169" h="3337" extrusionOk="0">
                    <a:moveTo>
                      <a:pt x="2169" y="1"/>
                    </a:moveTo>
                    <a:lnTo>
                      <a:pt x="1902" y="2002"/>
                    </a:lnTo>
                    <a:lnTo>
                      <a:pt x="1" y="3337"/>
                    </a:lnTo>
                    <a:lnTo>
                      <a:pt x="2136" y="2102"/>
                    </a:lnTo>
                    <a:lnTo>
                      <a:pt x="216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1"/>
              <p:cNvSpPr/>
              <p:nvPr/>
            </p:nvSpPr>
            <p:spPr>
              <a:xfrm>
                <a:off x="3410950" y="4080875"/>
                <a:ext cx="109250" cy="56725"/>
              </a:xfrm>
              <a:custGeom>
                <a:avLst/>
                <a:gdLst/>
                <a:ahLst/>
                <a:cxnLst/>
                <a:rect l="l" t="t" r="r" b="b"/>
                <a:pathLst>
                  <a:path w="4370" h="2269" extrusionOk="0">
                    <a:moveTo>
                      <a:pt x="2569" y="0"/>
                    </a:moveTo>
                    <a:lnTo>
                      <a:pt x="0" y="2268"/>
                    </a:lnTo>
                    <a:lnTo>
                      <a:pt x="2402" y="434"/>
                    </a:lnTo>
                    <a:cubicBezTo>
                      <a:pt x="2402" y="434"/>
                      <a:pt x="2563" y="1239"/>
                      <a:pt x="3432" y="1239"/>
                    </a:cubicBezTo>
                    <a:cubicBezTo>
                      <a:pt x="3682" y="1239"/>
                      <a:pt x="3990" y="1172"/>
                      <a:pt x="4370" y="1001"/>
                    </a:cubicBezTo>
                    <a:lnTo>
                      <a:pt x="4370" y="1001"/>
                    </a:lnTo>
                    <a:cubicBezTo>
                      <a:pt x="4109" y="1101"/>
                      <a:pt x="3878" y="1146"/>
                      <a:pt x="3676" y="1146"/>
                    </a:cubicBezTo>
                    <a:cubicBezTo>
                      <a:pt x="2999" y="1146"/>
                      <a:pt x="2646" y="642"/>
                      <a:pt x="256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1"/>
              <p:cNvSpPr/>
              <p:nvPr/>
            </p:nvSpPr>
            <p:spPr>
              <a:xfrm>
                <a:off x="3474950" y="3864050"/>
                <a:ext cx="46100" cy="85025"/>
              </a:xfrm>
              <a:custGeom>
                <a:avLst/>
                <a:gdLst/>
                <a:ahLst/>
                <a:cxnLst/>
                <a:rect l="l" t="t" r="r" b="b"/>
                <a:pathLst>
                  <a:path w="1844" h="3401" extrusionOk="0">
                    <a:moveTo>
                      <a:pt x="1843" y="0"/>
                    </a:moveTo>
                    <a:lnTo>
                      <a:pt x="1843" y="0"/>
                    </a:lnTo>
                    <a:cubicBezTo>
                      <a:pt x="943" y="434"/>
                      <a:pt x="275" y="1201"/>
                      <a:pt x="109" y="2202"/>
                    </a:cubicBezTo>
                    <a:cubicBezTo>
                      <a:pt x="0" y="2989"/>
                      <a:pt x="333" y="3401"/>
                      <a:pt x="821" y="3401"/>
                    </a:cubicBezTo>
                    <a:cubicBezTo>
                      <a:pt x="933" y="3401"/>
                      <a:pt x="1052" y="3379"/>
                      <a:pt x="1176" y="3336"/>
                    </a:cubicBezTo>
                    <a:lnTo>
                      <a:pt x="1176" y="3336"/>
                    </a:lnTo>
                    <a:cubicBezTo>
                      <a:pt x="1136" y="3340"/>
                      <a:pt x="1097" y="3342"/>
                      <a:pt x="1061" y="3342"/>
                    </a:cubicBezTo>
                    <a:cubicBezTo>
                      <a:pt x="823" y="3342"/>
                      <a:pt x="658" y="3256"/>
                      <a:pt x="542" y="3169"/>
                    </a:cubicBezTo>
                    <a:cubicBezTo>
                      <a:pt x="376" y="3036"/>
                      <a:pt x="309" y="2769"/>
                      <a:pt x="309" y="2402"/>
                    </a:cubicBezTo>
                    <a:cubicBezTo>
                      <a:pt x="309" y="1601"/>
                      <a:pt x="776" y="701"/>
                      <a:pt x="184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1"/>
              <p:cNvSpPr/>
              <p:nvPr/>
            </p:nvSpPr>
            <p:spPr>
              <a:xfrm>
                <a:off x="3412600" y="3814850"/>
                <a:ext cx="87600" cy="205150"/>
              </a:xfrm>
              <a:custGeom>
                <a:avLst/>
                <a:gdLst/>
                <a:ahLst/>
                <a:cxnLst/>
                <a:rect l="l" t="t" r="r" b="b"/>
                <a:pathLst>
                  <a:path w="3504" h="8206" extrusionOk="0">
                    <a:moveTo>
                      <a:pt x="3503" y="0"/>
                    </a:moveTo>
                    <a:cubicBezTo>
                      <a:pt x="1368" y="1535"/>
                      <a:pt x="134" y="3703"/>
                      <a:pt x="134" y="6038"/>
                    </a:cubicBezTo>
                    <a:cubicBezTo>
                      <a:pt x="134" y="7205"/>
                      <a:pt x="434" y="7872"/>
                      <a:pt x="868" y="8206"/>
                    </a:cubicBezTo>
                    <a:cubicBezTo>
                      <a:pt x="268" y="7505"/>
                      <a:pt x="1" y="5704"/>
                      <a:pt x="835" y="3569"/>
                    </a:cubicBezTo>
                    <a:cubicBezTo>
                      <a:pt x="1635" y="1568"/>
                      <a:pt x="3303" y="167"/>
                      <a:pt x="350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1"/>
              <p:cNvSpPr/>
              <p:nvPr/>
            </p:nvSpPr>
            <p:spPr>
              <a:xfrm>
                <a:off x="3667800" y="3442075"/>
                <a:ext cx="190975" cy="327750"/>
              </a:xfrm>
              <a:custGeom>
                <a:avLst/>
                <a:gdLst/>
                <a:ahLst/>
                <a:cxnLst/>
                <a:rect l="l" t="t" r="r" b="b"/>
                <a:pathLst>
                  <a:path w="7639" h="13110" extrusionOk="0">
                    <a:moveTo>
                      <a:pt x="7639" y="0"/>
                    </a:moveTo>
                    <a:lnTo>
                      <a:pt x="3836" y="5938"/>
                    </a:lnTo>
                    <a:lnTo>
                      <a:pt x="0" y="4404"/>
                    </a:lnTo>
                    <a:lnTo>
                      <a:pt x="3302" y="6872"/>
                    </a:lnTo>
                    <a:lnTo>
                      <a:pt x="0" y="13110"/>
                    </a:lnTo>
                    <a:lnTo>
                      <a:pt x="3836" y="7206"/>
                    </a:lnTo>
                    <a:lnTo>
                      <a:pt x="7639" y="8740"/>
                    </a:lnTo>
                    <a:lnTo>
                      <a:pt x="7639" y="8740"/>
                    </a:lnTo>
                    <a:lnTo>
                      <a:pt x="4403" y="6272"/>
                    </a:lnTo>
                    <a:lnTo>
                      <a:pt x="76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1"/>
              <p:cNvSpPr/>
              <p:nvPr/>
            </p:nvSpPr>
            <p:spPr>
              <a:xfrm>
                <a:off x="4782750" y="1992700"/>
                <a:ext cx="422000" cy="1921350"/>
              </a:xfrm>
              <a:custGeom>
                <a:avLst/>
                <a:gdLst/>
                <a:ahLst/>
                <a:cxnLst/>
                <a:rect l="l" t="t" r="r" b="b"/>
                <a:pathLst>
                  <a:path w="16880" h="76854" extrusionOk="0">
                    <a:moveTo>
                      <a:pt x="15111" y="1"/>
                    </a:moveTo>
                    <a:lnTo>
                      <a:pt x="1869" y="9708"/>
                    </a:lnTo>
                    <a:cubicBezTo>
                      <a:pt x="1869" y="9708"/>
                      <a:pt x="368" y="21049"/>
                      <a:pt x="668" y="31923"/>
                    </a:cubicBezTo>
                    <a:cubicBezTo>
                      <a:pt x="901" y="34559"/>
                      <a:pt x="534" y="36894"/>
                      <a:pt x="835" y="39496"/>
                    </a:cubicBezTo>
                    <a:cubicBezTo>
                      <a:pt x="1168" y="42731"/>
                      <a:pt x="1535" y="45967"/>
                      <a:pt x="1869" y="49236"/>
                    </a:cubicBezTo>
                    <a:lnTo>
                      <a:pt x="2869" y="58743"/>
                    </a:lnTo>
                    <a:cubicBezTo>
                      <a:pt x="3103" y="61078"/>
                      <a:pt x="3370" y="63112"/>
                      <a:pt x="3570" y="65714"/>
                    </a:cubicBezTo>
                    <a:cubicBezTo>
                      <a:pt x="3703" y="67449"/>
                      <a:pt x="4204" y="68516"/>
                      <a:pt x="2836" y="71051"/>
                    </a:cubicBezTo>
                    <a:cubicBezTo>
                      <a:pt x="1702" y="73020"/>
                      <a:pt x="1535" y="73186"/>
                      <a:pt x="368" y="75121"/>
                    </a:cubicBezTo>
                    <a:cubicBezTo>
                      <a:pt x="167" y="75421"/>
                      <a:pt x="1" y="75755"/>
                      <a:pt x="67" y="76088"/>
                    </a:cubicBezTo>
                    <a:cubicBezTo>
                      <a:pt x="167" y="76522"/>
                      <a:pt x="1235" y="76722"/>
                      <a:pt x="1702" y="76789"/>
                    </a:cubicBezTo>
                    <a:cubicBezTo>
                      <a:pt x="1956" y="76833"/>
                      <a:pt x="2215" y="76854"/>
                      <a:pt x="2476" y="76854"/>
                    </a:cubicBezTo>
                    <a:cubicBezTo>
                      <a:pt x="3587" y="76854"/>
                      <a:pt x="4739" y="76487"/>
                      <a:pt x="5738" y="76055"/>
                    </a:cubicBezTo>
                    <a:cubicBezTo>
                      <a:pt x="6739" y="75621"/>
                      <a:pt x="7706" y="75054"/>
                      <a:pt x="8440" y="74287"/>
                    </a:cubicBezTo>
                    <a:cubicBezTo>
                      <a:pt x="9407" y="73353"/>
                      <a:pt x="10041" y="72619"/>
                      <a:pt x="10875" y="71585"/>
                    </a:cubicBezTo>
                    <a:cubicBezTo>
                      <a:pt x="11542" y="70751"/>
                      <a:pt x="12009" y="70451"/>
                      <a:pt x="12276" y="69884"/>
                    </a:cubicBezTo>
                    <a:cubicBezTo>
                      <a:pt x="12510" y="69450"/>
                      <a:pt x="12076" y="68616"/>
                      <a:pt x="11909" y="68083"/>
                    </a:cubicBezTo>
                    <a:cubicBezTo>
                      <a:pt x="11709" y="67382"/>
                      <a:pt x="12009" y="65214"/>
                      <a:pt x="12076" y="61344"/>
                    </a:cubicBezTo>
                    <a:cubicBezTo>
                      <a:pt x="12176" y="57508"/>
                      <a:pt x="12176" y="49870"/>
                      <a:pt x="12843" y="42698"/>
                    </a:cubicBezTo>
                    <a:cubicBezTo>
                      <a:pt x="13243" y="38161"/>
                      <a:pt x="11375" y="33391"/>
                      <a:pt x="11042" y="32224"/>
                    </a:cubicBezTo>
                    <a:cubicBezTo>
                      <a:pt x="11042" y="32224"/>
                      <a:pt x="16879" y="15678"/>
                      <a:pt x="16179" y="7072"/>
                    </a:cubicBezTo>
                    <a:cubicBezTo>
                      <a:pt x="15779" y="2869"/>
                      <a:pt x="15712" y="3170"/>
                      <a:pt x="15111" y="1"/>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1"/>
              <p:cNvSpPr/>
              <p:nvPr/>
            </p:nvSpPr>
            <p:spPr>
              <a:xfrm>
                <a:off x="4733550" y="1967675"/>
                <a:ext cx="502050" cy="1634675"/>
              </a:xfrm>
              <a:custGeom>
                <a:avLst/>
                <a:gdLst/>
                <a:ahLst/>
                <a:cxnLst/>
                <a:rect l="l" t="t" r="r" b="b"/>
                <a:pathLst>
                  <a:path w="20082" h="65387" extrusionOk="0">
                    <a:moveTo>
                      <a:pt x="19514" y="1"/>
                    </a:moveTo>
                    <a:lnTo>
                      <a:pt x="2336" y="2403"/>
                    </a:lnTo>
                    <a:cubicBezTo>
                      <a:pt x="2336" y="2403"/>
                      <a:pt x="1" y="28021"/>
                      <a:pt x="334" y="33158"/>
                    </a:cubicBezTo>
                    <a:cubicBezTo>
                      <a:pt x="701" y="39062"/>
                      <a:pt x="5138" y="64781"/>
                      <a:pt x="5138" y="64781"/>
                    </a:cubicBezTo>
                    <a:cubicBezTo>
                      <a:pt x="6183" y="65233"/>
                      <a:pt x="7469" y="65386"/>
                      <a:pt x="8730" y="65386"/>
                    </a:cubicBezTo>
                    <a:cubicBezTo>
                      <a:pt x="11373" y="65386"/>
                      <a:pt x="13910" y="64714"/>
                      <a:pt x="13910" y="64714"/>
                    </a:cubicBezTo>
                    <a:cubicBezTo>
                      <a:pt x="13910" y="64714"/>
                      <a:pt x="14978" y="56575"/>
                      <a:pt x="15545" y="47401"/>
                    </a:cubicBezTo>
                    <a:cubicBezTo>
                      <a:pt x="15979" y="41030"/>
                      <a:pt x="15178" y="38562"/>
                      <a:pt x="14377" y="35726"/>
                    </a:cubicBezTo>
                    <a:cubicBezTo>
                      <a:pt x="14644" y="34359"/>
                      <a:pt x="18314" y="18247"/>
                      <a:pt x="18881" y="14411"/>
                    </a:cubicBezTo>
                    <a:cubicBezTo>
                      <a:pt x="19481" y="10575"/>
                      <a:pt x="20082" y="7139"/>
                      <a:pt x="19815" y="3837"/>
                    </a:cubicBezTo>
                    <a:cubicBezTo>
                      <a:pt x="19581" y="1168"/>
                      <a:pt x="19514" y="1"/>
                      <a:pt x="1951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1"/>
              <p:cNvSpPr/>
              <p:nvPr/>
            </p:nvSpPr>
            <p:spPr>
              <a:xfrm>
                <a:off x="4826125" y="1967675"/>
                <a:ext cx="408650" cy="792275"/>
              </a:xfrm>
              <a:custGeom>
                <a:avLst/>
                <a:gdLst/>
                <a:ahLst/>
                <a:cxnLst/>
                <a:rect l="l" t="t" r="r" b="b"/>
                <a:pathLst>
                  <a:path w="16346" h="31691" extrusionOk="0">
                    <a:moveTo>
                      <a:pt x="15811" y="1"/>
                    </a:moveTo>
                    <a:lnTo>
                      <a:pt x="701" y="2069"/>
                    </a:lnTo>
                    <a:lnTo>
                      <a:pt x="0" y="6506"/>
                    </a:lnTo>
                    <a:cubicBezTo>
                      <a:pt x="534" y="9541"/>
                      <a:pt x="4003" y="14511"/>
                      <a:pt x="7806" y="16012"/>
                    </a:cubicBezTo>
                    <a:cubicBezTo>
                      <a:pt x="7806" y="16012"/>
                      <a:pt x="9607" y="26053"/>
                      <a:pt x="11542" y="31690"/>
                    </a:cubicBezTo>
                    <a:cubicBezTo>
                      <a:pt x="12776" y="26320"/>
                      <a:pt x="14777" y="17180"/>
                      <a:pt x="15178" y="14378"/>
                    </a:cubicBezTo>
                    <a:cubicBezTo>
                      <a:pt x="15778" y="10575"/>
                      <a:pt x="16345" y="7139"/>
                      <a:pt x="16112" y="3837"/>
                    </a:cubicBezTo>
                    <a:cubicBezTo>
                      <a:pt x="15878" y="1168"/>
                      <a:pt x="15811" y="1"/>
                      <a:pt x="15811"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1"/>
              <p:cNvSpPr/>
              <p:nvPr/>
            </p:nvSpPr>
            <p:spPr>
              <a:xfrm>
                <a:off x="5020425" y="1988525"/>
                <a:ext cx="135125" cy="1613675"/>
              </a:xfrm>
              <a:custGeom>
                <a:avLst/>
                <a:gdLst/>
                <a:ahLst/>
                <a:cxnLst/>
                <a:rect l="l" t="t" r="r" b="b"/>
                <a:pathLst>
                  <a:path w="5405" h="64547" extrusionOk="0">
                    <a:moveTo>
                      <a:pt x="4837" y="1"/>
                    </a:moveTo>
                    <a:lnTo>
                      <a:pt x="4370" y="34"/>
                    </a:lnTo>
                    <a:cubicBezTo>
                      <a:pt x="4370" y="134"/>
                      <a:pt x="4904" y="5838"/>
                      <a:pt x="4437" y="9841"/>
                    </a:cubicBezTo>
                    <a:cubicBezTo>
                      <a:pt x="4037" y="13177"/>
                      <a:pt x="2569" y="20816"/>
                      <a:pt x="1535" y="26353"/>
                    </a:cubicBezTo>
                    <a:cubicBezTo>
                      <a:pt x="901" y="29655"/>
                      <a:pt x="401" y="32257"/>
                      <a:pt x="234" y="33325"/>
                    </a:cubicBezTo>
                    <a:cubicBezTo>
                      <a:pt x="67" y="34559"/>
                      <a:pt x="334" y="35693"/>
                      <a:pt x="567" y="37194"/>
                    </a:cubicBezTo>
                    <a:cubicBezTo>
                      <a:pt x="1001" y="39095"/>
                      <a:pt x="1568" y="41764"/>
                      <a:pt x="1401" y="46401"/>
                    </a:cubicBezTo>
                    <a:cubicBezTo>
                      <a:pt x="1268" y="50871"/>
                      <a:pt x="434" y="59777"/>
                      <a:pt x="0" y="64547"/>
                    </a:cubicBezTo>
                    <a:cubicBezTo>
                      <a:pt x="167" y="64547"/>
                      <a:pt x="334" y="64514"/>
                      <a:pt x="501" y="64447"/>
                    </a:cubicBezTo>
                    <a:cubicBezTo>
                      <a:pt x="934" y="59677"/>
                      <a:pt x="1735" y="50871"/>
                      <a:pt x="1902" y="46434"/>
                    </a:cubicBezTo>
                    <a:cubicBezTo>
                      <a:pt x="2069" y="41764"/>
                      <a:pt x="1501" y="39062"/>
                      <a:pt x="1068" y="37094"/>
                    </a:cubicBezTo>
                    <a:cubicBezTo>
                      <a:pt x="734" y="35660"/>
                      <a:pt x="534" y="34592"/>
                      <a:pt x="701" y="33425"/>
                    </a:cubicBezTo>
                    <a:cubicBezTo>
                      <a:pt x="868" y="32391"/>
                      <a:pt x="1401" y="29655"/>
                      <a:pt x="2002" y="26486"/>
                    </a:cubicBezTo>
                    <a:cubicBezTo>
                      <a:pt x="3103" y="20582"/>
                      <a:pt x="4504" y="13310"/>
                      <a:pt x="4904" y="9908"/>
                    </a:cubicBezTo>
                    <a:cubicBezTo>
                      <a:pt x="5404" y="5838"/>
                      <a:pt x="4837" y="68"/>
                      <a:pt x="4837"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1"/>
              <p:cNvSpPr/>
              <p:nvPr/>
            </p:nvSpPr>
            <p:spPr>
              <a:xfrm>
                <a:off x="4843625" y="3488775"/>
                <a:ext cx="251875" cy="123450"/>
              </a:xfrm>
              <a:custGeom>
                <a:avLst/>
                <a:gdLst/>
                <a:ahLst/>
                <a:cxnLst/>
                <a:rect l="l" t="t" r="r" b="b"/>
                <a:pathLst>
                  <a:path w="10075" h="4938" extrusionOk="0">
                    <a:moveTo>
                      <a:pt x="10075" y="0"/>
                    </a:moveTo>
                    <a:lnTo>
                      <a:pt x="10075" y="0"/>
                    </a:lnTo>
                    <a:cubicBezTo>
                      <a:pt x="9098" y="583"/>
                      <a:pt x="6586" y="1017"/>
                      <a:pt x="4263" y="1017"/>
                    </a:cubicBezTo>
                    <a:cubicBezTo>
                      <a:pt x="2461" y="1017"/>
                      <a:pt x="773" y="756"/>
                      <a:pt x="1" y="100"/>
                    </a:cubicBezTo>
                    <a:lnTo>
                      <a:pt x="1" y="100"/>
                    </a:lnTo>
                    <a:lnTo>
                      <a:pt x="601" y="4070"/>
                    </a:lnTo>
                    <a:cubicBezTo>
                      <a:pt x="1489" y="4646"/>
                      <a:pt x="3156" y="4937"/>
                      <a:pt x="4893" y="4937"/>
                    </a:cubicBezTo>
                    <a:cubicBezTo>
                      <a:pt x="6680" y="4937"/>
                      <a:pt x="8541" y="4629"/>
                      <a:pt x="9708" y="4003"/>
                    </a:cubicBezTo>
                    <a:lnTo>
                      <a:pt x="10075"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1"/>
              <p:cNvSpPr/>
              <p:nvPr/>
            </p:nvSpPr>
            <p:spPr>
              <a:xfrm>
                <a:off x="4615975" y="3816500"/>
                <a:ext cx="492025" cy="276875"/>
              </a:xfrm>
              <a:custGeom>
                <a:avLst/>
                <a:gdLst/>
                <a:ahLst/>
                <a:cxnLst/>
                <a:rect l="l" t="t" r="r" b="b"/>
                <a:pathLst>
                  <a:path w="19681" h="11075" extrusionOk="0">
                    <a:moveTo>
                      <a:pt x="19447" y="1"/>
                    </a:moveTo>
                    <a:lnTo>
                      <a:pt x="0" y="8007"/>
                    </a:lnTo>
                    <a:cubicBezTo>
                      <a:pt x="0" y="8941"/>
                      <a:pt x="267" y="10008"/>
                      <a:pt x="3002" y="10775"/>
                    </a:cubicBezTo>
                    <a:cubicBezTo>
                      <a:pt x="3760" y="10981"/>
                      <a:pt x="4531" y="11074"/>
                      <a:pt x="5295" y="11074"/>
                    </a:cubicBezTo>
                    <a:cubicBezTo>
                      <a:pt x="7253" y="11074"/>
                      <a:pt x="9162" y="10462"/>
                      <a:pt x="10674" y="9574"/>
                    </a:cubicBezTo>
                    <a:cubicBezTo>
                      <a:pt x="12776" y="8307"/>
                      <a:pt x="13943" y="6239"/>
                      <a:pt x="14544" y="5271"/>
                    </a:cubicBezTo>
                    <a:cubicBezTo>
                      <a:pt x="15378" y="3937"/>
                      <a:pt x="16779" y="3503"/>
                      <a:pt x="17746" y="2903"/>
                    </a:cubicBezTo>
                    <a:cubicBezTo>
                      <a:pt x="18714" y="2302"/>
                      <a:pt x="19347" y="1802"/>
                      <a:pt x="19514" y="1402"/>
                    </a:cubicBezTo>
                    <a:cubicBezTo>
                      <a:pt x="19681" y="968"/>
                      <a:pt x="19614" y="134"/>
                      <a:pt x="19447"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1"/>
              <p:cNvSpPr/>
              <p:nvPr/>
            </p:nvSpPr>
            <p:spPr>
              <a:xfrm>
                <a:off x="4604300" y="3669725"/>
                <a:ext cx="509550" cy="401650"/>
              </a:xfrm>
              <a:custGeom>
                <a:avLst/>
                <a:gdLst/>
                <a:ahLst/>
                <a:cxnLst/>
                <a:rect l="l" t="t" r="r" b="b"/>
                <a:pathLst>
                  <a:path w="20382" h="16066" extrusionOk="0">
                    <a:moveTo>
                      <a:pt x="18847" y="1"/>
                    </a:moveTo>
                    <a:cubicBezTo>
                      <a:pt x="18847" y="134"/>
                      <a:pt x="18814" y="535"/>
                      <a:pt x="18814" y="535"/>
                    </a:cubicBezTo>
                    <a:cubicBezTo>
                      <a:pt x="18580" y="868"/>
                      <a:pt x="18347" y="1135"/>
                      <a:pt x="17880" y="1369"/>
                    </a:cubicBezTo>
                    <a:cubicBezTo>
                      <a:pt x="17212" y="1702"/>
                      <a:pt x="16545" y="1469"/>
                      <a:pt x="16145" y="2036"/>
                    </a:cubicBezTo>
                    <a:cubicBezTo>
                      <a:pt x="15912" y="2303"/>
                      <a:pt x="15745" y="2770"/>
                      <a:pt x="15711" y="2936"/>
                    </a:cubicBezTo>
                    <a:cubicBezTo>
                      <a:pt x="15578" y="3270"/>
                      <a:pt x="15378" y="3637"/>
                      <a:pt x="15011" y="4037"/>
                    </a:cubicBezTo>
                    <a:cubicBezTo>
                      <a:pt x="15011" y="4037"/>
                      <a:pt x="15178" y="3303"/>
                      <a:pt x="15178" y="2936"/>
                    </a:cubicBezTo>
                    <a:cubicBezTo>
                      <a:pt x="15144" y="2303"/>
                      <a:pt x="15178" y="1869"/>
                      <a:pt x="14844" y="1669"/>
                    </a:cubicBezTo>
                    <a:cubicBezTo>
                      <a:pt x="14377" y="1435"/>
                      <a:pt x="13677" y="1202"/>
                      <a:pt x="13210" y="1102"/>
                    </a:cubicBezTo>
                    <a:cubicBezTo>
                      <a:pt x="12142" y="768"/>
                      <a:pt x="11642" y="768"/>
                      <a:pt x="10741" y="668"/>
                    </a:cubicBezTo>
                    <a:cubicBezTo>
                      <a:pt x="10624" y="654"/>
                      <a:pt x="10509" y="646"/>
                      <a:pt x="10398" y="646"/>
                    </a:cubicBezTo>
                    <a:cubicBezTo>
                      <a:pt x="9974" y="646"/>
                      <a:pt x="9605" y="765"/>
                      <a:pt x="9340" y="1135"/>
                    </a:cubicBezTo>
                    <a:cubicBezTo>
                      <a:pt x="9140" y="1469"/>
                      <a:pt x="9173" y="2203"/>
                      <a:pt x="9207" y="2670"/>
                    </a:cubicBezTo>
                    <a:cubicBezTo>
                      <a:pt x="9207" y="3170"/>
                      <a:pt x="8907" y="3503"/>
                      <a:pt x="8673" y="3937"/>
                    </a:cubicBezTo>
                    <a:cubicBezTo>
                      <a:pt x="7906" y="5271"/>
                      <a:pt x="6638" y="6472"/>
                      <a:pt x="5504" y="7540"/>
                    </a:cubicBezTo>
                    <a:cubicBezTo>
                      <a:pt x="4370" y="8707"/>
                      <a:pt x="3002" y="9808"/>
                      <a:pt x="1801" y="10775"/>
                    </a:cubicBezTo>
                    <a:cubicBezTo>
                      <a:pt x="701" y="11609"/>
                      <a:pt x="0" y="12443"/>
                      <a:pt x="67" y="13144"/>
                    </a:cubicBezTo>
                    <a:cubicBezTo>
                      <a:pt x="313" y="15144"/>
                      <a:pt x="2745" y="16065"/>
                      <a:pt x="5398" y="16065"/>
                    </a:cubicBezTo>
                    <a:cubicBezTo>
                      <a:pt x="5621" y="16065"/>
                      <a:pt x="5846" y="16059"/>
                      <a:pt x="6071" y="16046"/>
                    </a:cubicBezTo>
                    <a:cubicBezTo>
                      <a:pt x="7606" y="15979"/>
                      <a:pt x="9374" y="15512"/>
                      <a:pt x="10875" y="14511"/>
                    </a:cubicBezTo>
                    <a:cubicBezTo>
                      <a:pt x="11742" y="13944"/>
                      <a:pt x="12542" y="13044"/>
                      <a:pt x="13009" y="12376"/>
                    </a:cubicBezTo>
                    <a:cubicBezTo>
                      <a:pt x="14244" y="10675"/>
                      <a:pt x="14477" y="9841"/>
                      <a:pt x="15978" y="8874"/>
                    </a:cubicBezTo>
                    <a:cubicBezTo>
                      <a:pt x="17246" y="8107"/>
                      <a:pt x="18714" y="7873"/>
                      <a:pt x="19914" y="6039"/>
                    </a:cubicBezTo>
                    <a:cubicBezTo>
                      <a:pt x="20381" y="4838"/>
                      <a:pt x="19714" y="3537"/>
                      <a:pt x="19514" y="2336"/>
                    </a:cubicBezTo>
                    <a:cubicBezTo>
                      <a:pt x="19414" y="1869"/>
                      <a:pt x="19481" y="1135"/>
                      <a:pt x="19414" y="668"/>
                    </a:cubicBezTo>
                    <a:cubicBezTo>
                      <a:pt x="19414" y="468"/>
                      <a:pt x="19314" y="101"/>
                      <a:pt x="18847"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1"/>
              <p:cNvSpPr/>
              <p:nvPr/>
            </p:nvSpPr>
            <p:spPr>
              <a:xfrm>
                <a:off x="4600125" y="3911700"/>
                <a:ext cx="288400" cy="163825"/>
              </a:xfrm>
              <a:custGeom>
                <a:avLst/>
                <a:gdLst/>
                <a:ahLst/>
                <a:cxnLst/>
                <a:rect l="l" t="t" r="r" b="b"/>
                <a:pathLst>
                  <a:path w="11536" h="6553" extrusionOk="0">
                    <a:moveTo>
                      <a:pt x="4064" y="1"/>
                    </a:moveTo>
                    <a:cubicBezTo>
                      <a:pt x="3825" y="1"/>
                      <a:pt x="3582" y="10"/>
                      <a:pt x="3336" y="29"/>
                    </a:cubicBezTo>
                    <a:cubicBezTo>
                      <a:pt x="2836" y="463"/>
                      <a:pt x="2302" y="863"/>
                      <a:pt x="1802" y="1263"/>
                    </a:cubicBezTo>
                    <a:cubicBezTo>
                      <a:pt x="701" y="2097"/>
                      <a:pt x="0" y="2931"/>
                      <a:pt x="67" y="3631"/>
                    </a:cubicBezTo>
                    <a:cubicBezTo>
                      <a:pt x="313" y="5632"/>
                      <a:pt x="2745" y="6553"/>
                      <a:pt x="5399" y="6553"/>
                    </a:cubicBezTo>
                    <a:cubicBezTo>
                      <a:pt x="5622" y="6553"/>
                      <a:pt x="5846" y="6546"/>
                      <a:pt x="6071" y="6534"/>
                    </a:cubicBezTo>
                    <a:cubicBezTo>
                      <a:pt x="7639" y="6467"/>
                      <a:pt x="9374" y="6000"/>
                      <a:pt x="10875" y="4999"/>
                    </a:cubicBezTo>
                    <a:cubicBezTo>
                      <a:pt x="11075" y="4866"/>
                      <a:pt x="11242" y="4732"/>
                      <a:pt x="11409" y="4599"/>
                    </a:cubicBezTo>
                    <a:cubicBezTo>
                      <a:pt x="11535" y="3049"/>
                      <a:pt x="8424" y="1"/>
                      <a:pt x="406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1"/>
              <p:cNvSpPr/>
              <p:nvPr/>
            </p:nvSpPr>
            <p:spPr>
              <a:xfrm>
                <a:off x="5022100" y="2052750"/>
                <a:ext cx="1069950" cy="1490400"/>
              </a:xfrm>
              <a:custGeom>
                <a:avLst/>
                <a:gdLst/>
                <a:ahLst/>
                <a:cxnLst/>
                <a:rect l="l" t="t" r="r" b="b"/>
                <a:pathLst>
                  <a:path w="42798" h="59616" extrusionOk="0">
                    <a:moveTo>
                      <a:pt x="15545" y="0"/>
                    </a:moveTo>
                    <a:lnTo>
                      <a:pt x="0" y="1601"/>
                    </a:lnTo>
                    <a:cubicBezTo>
                      <a:pt x="200" y="4804"/>
                      <a:pt x="3136" y="17746"/>
                      <a:pt x="4870" y="23651"/>
                    </a:cubicBezTo>
                    <a:cubicBezTo>
                      <a:pt x="6605" y="29488"/>
                      <a:pt x="8273" y="30656"/>
                      <a:pt x="9840" y="32123"/>
                    </a:cubicBezTo>
                    <a:cubicBezTo>
                      <a:pt x="10875" y="33124"/>
                      <a:pt x="28520" y="46867"/>
                      <a:pt x="31222" y="48802"/>
                    </a:cubicBezTo>
                    <a:cubicBezTo>
                      <a:pt x="33291" y="50270"/>
                      <a:pt x="35359" y="52304"/>
                      <a:pt x="35892" y="54773"/>
                    </a:cubicBezTo>
                    <a:cubicBezTo>
                      <a:pt x="36159" y="55940"/>
                      <a:pt x="36193" y="57141"/>
                      <a:pt x="36326" y="58309"/>
                    </a:cubicBezTo>
                    <a:cubicBezTo>
                      <a:pt x="36359" y="58642"/>
                      <a:pt x="36393" y="58976"/>
                      <a:pt x="36626" y="59209"/>
                    </a:cubicBezTo>
                    <a:cubicBezTo>
                      <a:pt x="36832" y="59503"/>
                      <a:pt x="37244" y="59616"/>
                      <a:pt x="37659" y="59616"/>
                    </a:cubicBezTo>
                    <a:cubicBezTo>
                      <a:pt x="37715" y="59616"/>
                      <a:pt x="37771" y="59614"/>
                      <a:pt x="37827" y="59610"/>
                    </a:cubicBezTo>
                    <a:cubicBezTo>
                      <a:pt x="38561" y="59510"/>
                      <a:pt x="39228" y="59143"/>
                      <a:pt x="39795" y="58642"/>
                    </a:cubicBezTo>
                    <a:cubicBezTo>
                      <a:pt x="40329" y="58109"/>
                      <a:pt x="40696" y="57475"/>
                      <a:pt x="40996" y="56808"/>
                    </a:cubicBezTo>
                    <a:cubicBezTo>
                      <a:pt x="42064" y="54339"/>
                      <a:pt x="42797" y="49936"/>
                      <a:pt x="41630" y="47534"/>
                    </a:cubicBezTo>
                    <a:cubicBezTo>
                      <a:pt x="41363" y="47034"/>
                      <a:pt x="40829" y="46934"/>
                      <a:pt x="40362" y="46500"/>
                    </a:cubicBezTo>
                    <a:cubicBezTo>
                      <a:pt x="39362" y="45633"/>
                      <a:pt x="38628" y="44866"/>
                      <a:pt x="38061" y="44199"/>
                    </a:cubicBezTo>
                    <a:cubicBezTo>
                      <a:pt x="36726" y="42631"/>
                      <a:pt x="28687" y="32457"/>
                      <a:pt x="26386" y="29988"/>
                    </a:cubicBezTo>
                    <a:cubicBezTo>
                      <a:pt x="23217" y="26619"/>
                      <a:pt x="18880" y="25118"/>
                      <a:pt x="18880" y="25118"/>
                    </a:cubicBezTo>
                    <a:lnTo>
                      <a:pt x="15545" y="0"/>
                    </a:ln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1"/>
              <p:cNvSpPr/>
              <p:nvPr/>
            </p:nvSpPr>
            <p:spPr>
              <a:xfrm>
                <a:off x="4791100" y="1936000"/>
                <a:ext cx="1173350" cy="1360150"/>
              </a:xfrm>
              <a:custGeom>
                <a:avLst/>
                <a:gdLst/>
                <a:ahLst/>
                <a:cxnLst/>
                <a:rect l="l" t="t" r="r" b="b"/>
                <a:pathLst>
                  <a:path w="46934" h="54406" extrusionOk="0">
                    <a:moveTo>
                      <a:pt x="26286" y="0"/>
                    </a:moveTo>
                    <a:lnTo>
                      <a:pt x="34" y="3636"/>
                    </a:lnTo>
                    <a:cubicBezTo>
                      <a:pt x="34" y="3636"/>
                      <a:pt x="0" y="10241"/>
                      <a:pt x="10274" y="15778"/>
                    </a:cubicBezTo>
                    <a:cubicBezTo>
                      <a:pt x="10941" y="19014"/>
                      <a:pt x="11709" y="22350"/>
                      <a:pt x="12442" y="25285"/>
                    </a:cubicBezTo>
                    <a:cubicBezTo>
                      <a:pt x="14377" y="32824"/>
                      <a:pt x="15411" y="35159"/>
                      <a:pt x="17513" y="36960"/>
                    </a:cubicBezTo>
                    <a:cubicBezTo>
                      <a:pt x="19881" y="38962"/>
                      <a:pt x="21682" y="40463"/>
                      <a:pt x="26619" y="44032"/>
                    </a:cubicBezTo>
                    <a:cubicBezTo>
                      <a:pt x="31523" y="47534"/>
                      <a:pt x="39695" y="53272"/>
                      <a:pt x="41396" y="54406"/>
                    </a:cubicBezTo>
                    <a:cubicBezTo>
                      <a:pt x="41396" y="54406"/>
                      <a:pt x="45733" y="52071"/>
                      <a:pt x="46934" y="48035"/>
                    </a:cubicBezTo>
                    <a:cubicBezTo>
                      <a:pt x="46934" y="48035"/>
                      <a:pt x="40129" y="39762"/>
                      <a:pt x="36593" y="34992"/>
                    </a:cubicBezTo>
                    <a:cubicBezTo>
                      <a:pt x="33424" y="30722"/>
                      <a:pt x="28954" y="29188"/>
                      <a:pt x="28954" y="29188"/>
                    </a:cubicBezTo>
                    <a:lnTo>
                      <a:pt x="26286"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1"/>
              <p:cNvSpPr/>
              <p:nvPr/>
            </p:nvSpPr>
            <p:spPr>
              <a:xfrm>
                <a:off x="5762625" y="3070150"/>
                <a:ext cx="211000" cy="240175"/>
              </a:xfrm>
              <a:custGeom>
                <a:avLst/>
                <a:gdLst/>
                <a:ahLst/>
                <a:cxnLst/>
                <a:rect l="l" t="t" r="r" b="b"/>
                <a:pathLst>
                  <a:path w="8440" h="9607" extrusionOk="0">
                    <a:moveTo>
                      <a:pt x="6071" y="0"/>
                    </a:moveTo>
                    <a:cubicBezTo>
                      <a:pt x="5738" y="1835"/>
                      <a:pt x="2235" y="7038"/>
                      <a:pt x="0" y="7272"/>
                    </a:cubicBezTo>
                    <a:lnTo>
                      <a:pt x="3203" y="9607"/>
                    </a:lnTo>
                    <a:cubicBezTo>
                      <a:pt x="5204" y="9173"/>
                      <a:pt x="7873" y="5437"/>
                      <a:pt x="8440" y="3102"/>
                    </a:cubicBezTo>
                    <a:lnTo>
                      <a:pt x="6071"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1"/>
              <p:cNvSpPr/>
              <p:nvPr/>
            </p:nvSpPr>
            <p:spPr>
              <a:xfrm>
                <a:off x="5890200" y="3268175"/>
                <a:ext cx="270225" cy="496350"/>
              </a:xfrm>
              <a:custGeom>
                <a:avLst/>
                <a:gdLst/>
                <a:ahLst/>
                <a:cxnLst/>
                <a:rect l="l" t="t" r="r" b="b"/>
                <a:pathLst>
                  <a:path w="10809" h="19854" extrusionOk="0">
                    <a:moveTo>
                      <a:pt x="9551" y="1"/>
                    </a:moveTo>
                    <a:cubicBezTo>
                      <a:pt x="9524" y="1"/>
                      <a:pt x="9498" y="6"/>
                      <a:pt x="9474" y="18"/>
                    </a:cubicBezTo>
                    <a:lnTo>
                      <a:pt x="1" y="18531"/>
                    </a:lnTo>
                    <a:cubicBezTo>
                      <a:pt x="234" y="19165"/>
                      <a:pt x="335" y="19332"/>
                      <a:pt x="835" y="19599"/>
                    </a:cubicBezTo>
                    <a:cubicBezTo>
                      <a:pt x="1093" y="19738"/>
                      <a:pt x="1719" y="19853"/>
                      <a:pt x="2408" y="19853"/>
                    </a:cubicBezTo>
                    <a:cubicBezTo>
                      <a:pt x="2876" y="19853"/>
                      <a:pt x="3372" y="19800"/>
                      <a:pt x="3804" y="19666"/>
                    </a:cubicBezTo>
                    <a:cubicBezTo>
                      <a:pt x="7406" y="18598"/>
                      <a:pt x="9508" y="15930"/>
                      <a:pt x="10075" y="13895"/>
                    </a:cubicBezTo>
                    <a:cubicBezTo>
                      <a:pt x="10609" y="11860"/>
                      <a:pt x="9808" y="9525"/>
                      <a:pt x="9775" y="8191"/>
                    </a:cubicBezTo>
                    <a:cubicBezTo>
                      <a:pt x="9741" y="6756"/>
                      <a:pt x="10242" y="5422"/>
                      <a:pt x="10442" y="4488"/>
                    </a:cubicBezTo>
                    <a:cubicBezTo>
                      <a:pt x="10642" y="3487"/>
                      <a:pt x="10809" y="1686"/>
                      <a:pt x="10642" y="1319"/>
                    </a:cubicBezTo>
                    <a:cubicBezTo>
                      <a:pt x="10487" y="947"/>
                      <a:pt x="9901" y="1"/>
                      <a:pt x="9551"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1"/>
              <p:cNvSpPr/>
              <p:nvPr/>
            </p:nvSpPr>
            <p:spPr>
              <a:xfrm>
                <a:off x="5864350" y="3198700"/>
                <a:ext cx="287750" cy="549300"/>
              </a:xfrm>
              <a:custGeom>
                <a:avLst/>
                <a:gdLst/>
                <a:ahLst/>
                <a:cxnLst/>
                <a:rect l="l" t="t" r="r" b="b"/>
                <a:pathLst>
                  <a:path w="11510" h="21972" extrusionOk="0">
                    <a:moveTo>
                      <a:pt x="6250" y="0"/>
                    </a:moveTo>
                    <a:cubicBezTo>
                      <a:pt x="6157" y="0"/>
                      <a:pt x="6065" y="29"/>
                      <a:pt x="5972" y="95"/>
                    </a:cubicBezTo>
                    <a:lnTo>
                      <a:pt x="6339" y="429"/>
                    </a:lnTo>
                    <a:cubicBezTo>
                      <a:pt x="6272" y="996"/>
                      <a:pt x="5672" y="2597"/>
                      <a:pt x="5505" y="2997"/>
                    </a:cubicBezTo>
                    <a:cubicBezTo>
                      <a:pt x="5338" y="3364"/>
                      <a:pt x="5338" y="3664"/>
                      <a:pt x="5572" y="4165"/>
                    </a:cubicBezTo>
                    <a:cubicBezTo>
                      <a:pt x="5738" y="4532"/>
                      <a:pt x="6039" y="5299"/>
                      <a:pt x="5972" y="6099"/>
                    </a:cubicBezTo>
                    <a:cubicBezTo>
                      <a:pt x="5738" y="5699"/>
                      <a:pt x="5538" y="5366"/>
                      <a:pt x="5305" y="5032"/>
                    </a:cubicBezTo>
                    <a:cubicBezTo>
                      <a:pt x="4971" y="4665"/>
                      <a:pt x="4671" y="4598"/>
                      <a:pt x="4304" y="4532"/>
                    </a:cubicBezTo>
                    <a:cubicBezTo>
                      <a:pt x="4285" y="4531"/>
                      <a:pt x="4267" y="4531"/>
                      <a:pt x="4248" y="4531"/>
                    </a:cubicBezTo>
                    <a:cubicBezTo>
                      <a:pt x="3463" y="4531"/>
                      <a:pt x="2625" y="5207"/>
                      <a:pt x="2169" y="5532"/>
                    </a:cubicBezTo>
                    <a:cubicBezTo>
                      <a:pt x="1469" y="6133"/>
                      <a:pt x="635" y="6667"/>
                      <a:pt x="401" y="7367"/>
                    </a:cubicBezTo>
                    <a:cubicBezTo>
                      <a:pt x="234" y="8001"/>
                      <a:pt x="968" y="8568"/>
                      <a:pt x="1335" y="9002"/>
                    </a:cubicBezTo>
                    <a:cubicBezTo>
                      <a:pt x="2336" y="10136"/>
                      <a:pt x="2236" y="11770"/>
                      <a:pt x="2169" y="13138"/>
                    </a:cubicBezTo>
                    <a:cubicBezTo>
                      <a:pt x="2069" y="14639"/>
                      <a:pt x="1836" y="16740"/>
                      <a:pt x="1202" y="18075"/>
                    </a:cubicBezTo>
                    <a:cubicBezTo>
                      <a:pt x="568" y="19476"/>
                      <a:pt x="1" y="20210"/>
                      <a:pt x="1068" y="21310"/>
                    </a:cubicBezTo>
                    <a:cubicBezTo>
                      <a:pt x="1402" y="21677"/>
                      <a:pt x="1969" y="21844"/>
                      <a:pt x="2469" y="21911"/>
                    </a:cubicBezTo>
                    <a:cubicBezTo>
                      <a:pt x="2679" y="21953"/>
                      <a:pt x="2888" y="21971"/>
                      <a:pt x="3098" y="21971"/>
                    </a:cubicBezTo>
                    <a:cubicBezTo>
                      <a:pt x="3389" y="21971"/>
                      <a:pt x="3680" y="21936"/>
                      <a:pt x="3970" y="21877"/>
                    </a:cubicBezTo>
                    <a:cubicBezTo>
                      <a:pt x="6005" y="21511"/>
                      <a:pt x="7907" y="20343"/>
                      <a:pt x="9174" y="18709"/>
                    </a:cubicBezTo>
                    <a:cubicBezTo>
                      <a:pt x="9808" y="17908"/>
                      <a:pt x="10075" y="16974"/>
                      <a:pt x="10308" y="16007"/>
                    </a:cubicBezTo>
                    <a:cubicBezTo>
                      <a:pt x="10475" y="14872"/>
                      <a:pt x="10308" y="13638"/>
                      <a:pt x="10108" y="12004"/>
                    </a:cubicBezTo>
                    <a:cubicBezTo>
                      <a:pt x="9875" y="10336"/>
                      <a:pt x="10175" y="9302"/>
                      <a:pt x="10475" y="8168"/>
                    </a:cubicBezTo>
                    <a:cubicBezTo>
                      <a:pt x="10842" y="6633"/>
                      <a:pt x="11509" y="4532"/>
                      <a:pt x="10975" y="3031"/>
                    </a:cubicBezTo>
                    <a:cubicBezTo>
                      <a:pt x="10375" y="2163"/>
                      <a:pt x="9441" y="1596"/>
                      <a:pt x="8340" y="1163"/>
                    </a:cubicBezTo>
                    <a:cubicBezTo>
                      <a:pt x="7253" y="745"/>
                      <a:pt x="6725" y="0"/>
                      <a:pt x="6250"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1"/>
              <p:cNvSpPr/>
              <p:nvPr/>
            </p:nvSpPr>
            <p:spPr>
              <a:xfrm>
                <a:off x="5862700" y="3579725"/>
                <a:ext cx="254375" cy="167425"/>
              </a:xfrm>
              <a:custGeom>
                <a:avLst/>
                <a:gdLst/>
                <a:ahLst/>
                <a:cxnLst/>
                <a:rect l="l" t="t" r="r" b="b"/>
                <a:pathLst>
                  <a:path w="10175" h="6697" extrusionOk="0">
                    <a:moveTo>
                      <a:pt x="6700" y="0"/>
                    </a:moveTo>
                    <a:cubicBezTo>
                      <a:pt x="5060" y="0"/>
                      <a:pt x="3152" y="391"/>
                      <a:pt x="1701" y="1299"/>
                    </a:cubicBezTo>
                    <a:cubicBezTo>
                      <a:pt x="1568" y="1866"/>
                      <a:pt x="1401" y="2400"/>
                      <a:pt x="1201" y="2800"/>
                    </a:cubicBezTo>
                    <a:cubicBezTo>
                      <a:pt x="567" y="4201"/>
                      <a:pt x="0" y="4935"/>
                      <a:pt x="1068" y="6036"/>
                    </a:cubicBezTo>
                    <a:cubicBezTo>
                      <a:pt x="1401" y="6403"/>
                      <a:pt x="1935" y="6570"/>
                      <a:pt x="2435" y="6636"/>
                    </a:cubicBezTo>
                    <a:cubicBezTo>
                      <a:pt x="2645" y="6678"/>
                      <a:pt x="2854" y="6697"/>
                      <a:pt x="3064" y="6697"/>
                    </a:cubicBezTo>
                    <a:cubicBezTo>
                      <a:pt x="3355" y="6697"/>
                      <a:pt x="3646" y="6661"/>
                      <a:pt x="3936" y="6603"/>
                    </a:cubicBezTo>
                    <a:cubicBezTo>
                      <a:pt x="6004" y="6236"/>
                      <a:pt x="7906" y="5069"/>
                      <a:pt x="9173" y="3434"/>
                    </a:cubicBezTo>
                    <a:cubicBezTo>
                      <a:pt x="9674" y="2767"/>
                      <a:pt x="9941" y="2000"/>
                      <a:pt x="10174" y="1233"/>
                    </a:cubicBezTo>
                    <a:cubicBezTo>
                      <a:pt x="9965" y="466"/>
                      <a:pt x="8492" y="0"/>
                      <a:pt x="670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1"/>
              <p:cNvSpPr/>
              <p:nvPr/>
            </p:nvSpPr>
            <p:spPr>
              <a:xfrm>
                <a:off x="5210550" y="1951000"/>
                <a:ext cx="727225" cy="1255100"/>
              </a:xfrm>
              <a:custGeom>
                <a:avLst/>
                <a:gdLst/>
                <a:ahLst/>
                <a:cxnLst/>
                <a:rect l="l" t="t" r="r" b="b"/>
                <a:pathLst>
                  <a:path w="29089" h="50204" extrusionOk="0">
                    <a:moveTo>
                      <a:pt x="5138" y="1"/>
                    </a:moveTo>
                    <a:lnTo>
                      <a:pt x="4504" y="67"/>
                    </a:lnTo>
                    <a:cubicBezTo>
                      <a:pt x="5305" y="2869"/>
                      <a:pt x="6172" y="6872"/>
                      <a:pt x="7073" y="12576"/>
                    </a:cubicBezTo>
                    <a:cubicBezTo>
                      <a:pt x="6921" y="12593"/>
                      <a:pt x="6772" y="12601"/>
                      <a:pt x="6626" y="12601"/>
                    </a:cubicBezTo>
                    <a:cubicBezTo>
                      <a:pt x="4436" y="12601"/>
                      <a:pt x="2945" y="10721"/>
                      <a:pt x="2069" y="6906"/>
                    </a:cubicBezTo>
                    <a:cubicBezTo>
                      <a:pt x="1502" y="4637"/>
                      <a:pt x="1002" y="2302"/>
                      <a:pt x="635" y="568"/>
                    </a:cubicBezTo>
                    <a:lnTo>
                      <a:pt x="1" y="668"/>
                    </a:lnTo>
                    <a:cubicBezTo>
                      <a:pt x="401" y="2369"/>
                      <a:pt x="901" y="4737"/>
                      <a:pt x="1435" y="7039"/>
                    </a:cubicBezTo>
                    <a:cubicBezTo>
                      <a:pt x="2403" y="11142"/>
                      <a:pt x="4137" y="13210"/>
                      <a:pt x="6639" y="13210"/>
                    </a:cubicBezTo>
                    <a:cubicBezTo>
                      <a:pt x="6806" y="13210"/>
                      <a:pt x="6972" y="13210"/>
                      <a:pt x="7139" y="13177"/>
                    </a:cubicBezTo>
                    <a:cubicBezTo>
                      <a:pt x="7773" y="17313"/>
                      <a:pt x="8407" y="22250"/>
                      <a:pt x="8941" y="28254"/>
                    </a:cubicBezTo>
                    <a:cubicBezTo>
                      <a:pt x="8974" y="28688"/>
                      <a:pt x="9007" y="28988"/>
                      <a:pt x="9007" y="29155"/>
                    </a:cubicBezTo>
                    <a:cubicBezTo>
                      <a:pt x="9107" y="30056"/>
                      <a:pt x="10008" y="30523"/>
                      <a:pt x="11342" y="31156"/>
                    </a:cubicBezTo>
                    <a:cubicBezTo>
                      <a:pt x="12610" y="31723"/>
                      <a:pt x="14278" y="32557"/>
                      <a:pt x="16146" y="34158"/>
                    </a:cubicBezTo>
                    <a:cubicBezTo>
                      <a:pt x="18681" y="36327"/>
                      <a:pt x="25152" y="45166"/>
                      <a:pt x="28621" y="50203"/>
                    </a:cubicBezTo>
                    <a:cubicBezTo>
                      <a:pt x="28821" y="50103"/>
                      <a:pt x="28988" y="49936"/>
                      <a:pt x="29088" y="49736"/>
                    </a:cubicBezTo>
                    <a:cubicBezTo>
                      <a:pt x="25786" y="44933"/>
                      <a:pt x="19315" y="36027"/>
                      <a:pt x="16613" y="33758"/>
                    </a:cubicBezTo>
                    <a:cubicBezTo>
                      <a:pt x="14645" y="32157"/>
                      <a:pt x="12943" y="31323"/>
                      <a:pt x="11642" y="30689"/>
                    </a:cubicBezTo>
                    <a:cubicBezTo>
                      <a:pt x="10342" y="30056"/>
                      <a:pt x="9741" y="29722"/>
                      <a:pt x="9641" y="29155"/>
                    </a:cubicBezTo>
                    <a:cubicBezTo>
                      <a:pt x="9641" y="28988"/>
                      <a:pt x="9608" y="28688"/>
                      <a:pt x="9574" y="28254"/>
                    </a:cubicBezTo>
                    <a:cubicBezTo>
                      <a:pt x="8140" y="13510"/>
                      <a:pt x="6505" y="4904"/>
                      <a:pt x="5138"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1"/>
              <p:cNvSpPr/>
              <p:nvPr/>
            </p:nvSpPr>
            <p:spPr>
              <a:xfrm>
                <a:off x="3850425" y="1146775"/>
                <a:ext cx="1208375" cy="466200"/>
              </a:xfrm>
              <a:custGeom>
                <a:avLst/>
                <a:gdLst/>
                <a:ahLst/>
                <a:cxnLst/>
                <a:rect l="l" t="t" r="r" b="b"/>
                <a:pathLst>
                  <a:path w="48335" h="18648" extrusionOk="0">
                    <a:moveTo>
                      <a:pt x="7023" y="1"/>
                    </a:moveTo>
                    <a:cubicBezTo>
                      <a:pt x="6995" y="1"/>
                      <a:pt x="6967" y="5"/>
                      <a:pt x="6939" y="13"/>
                    </a:cubicBezTo>
                    <a:cubicBezTo>
                      <a:pt x="5838" y="247"/>
                      <a:pt x="6005" y="1848"/>
                      <a:pt x="6839" y="3249"/>
                    </a:cubicBezTo>
                    <a:cubicBezTo>
                      <a:pt x="7349" y="4122"/>
                      <a:pt x="7388" y="4442"/>
                      <a:pt x="7044" y="4442"/>
                    </a:cubicBezTo>
                    <a:cubicBezTo>
                      <a:pt x="6691" y="4442"/>
                      <a:pt x="5935" y="4105"/>
                      <a:pt x="4870" y="3683"/>
                    </a:cubicBezTo>
                    <a:cubicBezTo>
                      <a:pt x="2998" y="2928"/>
                      <a:pt x="1564" y="1326"/>
                      <a:pt x="838" y="1326"/>
                    </a:cubicBezTo>
                    <a:cubicBezTo>
                      <a:pt x="762" y="1326"/>
                      <a:pt x="694" y="1343"/>
                      <a:pt x="634" y="1381"/>
                    </a:cubicBezTo>
                    <a:cubicBezTo>
                      <a:pt x="0" y="1815"/>
                      <a:pt x="267" y="5884"/>
                      <a:pt x="1868" y="7886"/>
                    </a:cubicBezTo>
                    <a:cubicBezTo>
                      <a:pt x="3503" y="9887"/>
                      <a:pt x="7105" y="10554"/>
                      <a:pt x="10108" y="11855"/>
                    </a:cubicBezTo>
                    <a:cubicBezTo>
                      <a:pt x="12676" y="12989"/>
                      <a:pt x="21949" y="17559"/>
                      <a:pt x="23717" y="18326"/>
                    </a:cubicBezTo>
                    <a:cubicBezTo>
                      <a:pt x="24268" y="18551"/>
                      <a:pt x="24785" y="18648"/>
                      <a:pt x="25347" y="18648"/>
                    </a:cubicBezTo>
                    <a:cubicBezTo>
                      <a:pt x="26621" y="18648"/>
                      <a:pt x="28127" y="18151"/>
                      <a:pt x="30789" y="17526"/>
                    </a:cubicBezTo>
                    <a:cubicBezTo>
                      <a:pt x="35692" y="16358"/>
                      <a:pt x="42364" y="14023"/>
                      <a:pt x="42364" y="14023"/>
                    </a:cubicBezTo>
                    <a:lnTo>
                      <a:pt x="48335" y="6718"/>
                    </a:lnTo>
                    <a:cubicBezTo>
                      <a:pt x="46275" y="4762"/>
                      <a:pt x="44417" y="4161"/>
                      <a:pt x="42811" y="4161"/>
                    </a:cubicBezTo>
                    <a:cubicBezTo>
                      <a:pt x="40776" y="4161"/>
                      <a:pt x="39146" y="5126"/>
                      <a:pt x="38027" y="5517"/>
                    </a:cubicBezTo>
                    <a:cubicBezTo>
                      <a:pt x="32557" y="7419"/>
                      <a:pt x="25819" y="9987"/>
                      <a:pt x="25819" y="9987"/>
                    </a:cubicBezTo>
                    <a:cubicBezTo>
                      <a:pt x="25819" y="9987"/>
                      <a:pt x="14978" y="7352"/>
                      <a:pt x="13677" y="6885"/>
                    </a:cubicBezTo>
                    <a:cubicBezTo>
                      <a:pt x="11475" y="6151"/>
                      <a:pt x="11008" y="4683"/>
                      <a:pt x="9507" y="3049"/>
                    </a:cubicBezTo>
                    <a:cubicBezTo>
                      <a:pt x="8050" y="1465"/>
                      <a:pt x="7555" y="1"/>
                      <a:pt x="7023" y="1"/>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1"/>
              <p:cNvSpPr/>
              <p:nvPr/>
            </p:nvSpPr>
            <p:spPr>
              <a:xfrm>
                <a:off x="4560925" y="1245600"/>
                <a:ext cx="503725" cy="342675"/>
              </a:xfrm>
              <a:custGeom>
                <a:avLst/>
                <a:gdLst/>
                <a:ahLst/>
                <a:cxnLst/>
                <a:rect l="l" t="t" r="r" b="b"/>
                <a:pathLst>
                  <a:path w="20149" h="13707" extrusionOk="0">
                    <a:moveTo>
                      <a:pt x="14140" y="1"/>
                    </a:moveTo>
                    <a:cubicBezTo>
                      <a:pt x="13199" y="1"/>
                      <a:pt x="12134" y="158"/>
                      <a:pt x="10908" y="530"/>
                    </a:cubicBezTo>
                    <a:cubicBezTo>
                      <a:pt x="6072" y="1998"/>
                      <a:pt x="835" y="4400"/>
                      <a:pt x="835" y="4400"/>
                    </a:cubicBezTo>
                    <a:cubicBezTo>
                      <a:pt x="835" y="4400"/>
                      <a:pt x="1" y="6234"/>
                      <a:pt x="434" y="9236"/>
                    </a:cubicBezTo>
                    <a:cubicBezTo>
                      <a:pt x="801" y="12239"/>
                      <a:pt x="2536" y="13706"/>
                      <a:pt x="2536" y="13706"/>
                    </a:cubicBezTo>
                    <a:lnTo>
                      <a:pt x="14444" y="10271"/>
                    </a:lnTo>
                    <a:lnTo>
                      <a:pt x="20148" y="2665"/>
                    </a:lnTo>
                    <a:cubicBezTo>
                      <a:pt x="18604" y="1370"/>
                      <a:pt x="16911" y="1"/>
                      <a:pt x="14140"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1"/>
              <p:cNvSpPr/>
              <p:nvPr/>
            </p:nvSpPr>
            <p:spPr>
              <a:xfrm>
                <a:off x="4778575" y="1214650"/>
                <a:ext cx="685525" cy="958200"/>
              </a:xfrm>
              <a:custGeom>
                <a:avLst/>
                <a:gdLst/>
                <a:ahLst/>
                <a:cxnLst/>
                <a:rect l="l" t="t" r="r" b="b"/>
                <a:pathLst>
                  <a:path w="27421" h="38328" extrusionOk="0">
                    <a:moveTo>
                      <a:pt x="12376" y="0"/>
                    </a:moveTo>
                    <a:cubicBezTo>
                      <a:pt x="9908" y="0"/>
                      <a:pt x="6239" y="167"/>
                      <a:pt x="2669" y="1802"/>
                    </a:cubicBezTo>
                    <a:cubicBezTo>
                      <a:pt x="2102" y="2235"/>
                      <a:pt x="401" y="3970"/>
                      <a:pt x="168" y="8940"/>
                    </a:cubicBezTo>
                    <a:cubicBezTo>
                      <a:pt x="1" y="12676"/>
                      <a:pt x="1" y="15678"/>
                      <a:pt x="168" y="23484"/>
                    </a:cubicBezTo>
                    <a:cubicBezTo>
                      <a:pt x="201" y="27720"/>
                      <a:pt x="168" y="31156"/>
                      <a:pt x="68" y="33925"/>
                    </a:cubicBezTo>
                    <a:cubicBezTo>
                      <a:pt x="2669" y="36960"/>
                      <a:pt x="10108" y="38328"/>
                      <a:pt x="16012" y="38328"/>
                    </a:cubicBezTo>
                    <a:cubicBezTo>
                      <a:pt x="21349" y="38328"/>
                      <a:pt x="25586" y="37327"/>
                      <a:pt x="27420" y="35659"/>
                    </a:cubicBezTo>
                    <a:cubicBezTo>
                      <a:pt x="27387" y="34792"/>
                      <a:pt x="27254" y="26786"/>
                      <a:pt x="27087" y="23017"/>
                    </a:cubicBezTo>
                    <a:lnTo>
                      <a:pt x="27020" y="20849"/>
                    </a:lnTo>
                    <a:cubicBezTo>
                      <a:pt x="26787" y="16612"/>
                      <a:pt x="26687" y="13243"/>
                      <a:pt x="26353" y="9941"/>
                    </a:cubicBezTo>
                    <a:cubicBezTo>
                      <a:pt x="25686" y="3069"/>
                      <a:pt x="23684" y="2269"/>
                      <a:pt x="23684" y="2269"/>
                    </a:cubicBezTo>
                    <a:cubicBezTo>
                      <a:pt x="23518" y="2235"/>
                      <a:pt x="23284" y="2135"/>
                      <a:pt x="22951" y="2002"/>
                    </a:cubicBezTo>
                    <a:cubicBezTo>
                      <a:pt x="21283" y="1468"/>
                      <a:pt x="17413" y="134"/>
                      <a:pt x="14178" y="67"/>
                    </a:cubicBezTo>
                    <a:lnTo>
                      <a:pt x="14078" y="67"/>
                    </a:lnTo>
                    <a:cubicBezTo>
                      <a:pt x="13577" y="0"/>
                      <a:pt x="13010" y="0"/>
                      <a:pt x="1237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1"/>
              <p:cNvSpPr/>
              <p:nvPr/>
            </p:nvSpPr>
            <p:spPr>
              <a:xfrm>
                <a:off x="4774425" y="1209650"/>
                <a:ext cx="694675" cy="967375"/>
              </a:xfrm>
              <a:custGeom>
                <a:avLst/>
                <a:gdLst/>
                <a:ahLst/>
                <a:cxnLst/>
                <a:rect l="l" t="t" r="r" b="b"/>
                <a:pathLst>
                  <a:path w="27787" h="38695" extrusionOk="0">
                    <a:moveTo>
                      <a:pt x="12542" y="367"/>
                    </a:moveTo>
                    <a:cubicBezTo>
                      <a:pt x="13176" y="367"/>
                      <a:pt x="13710" y="367"/>
                      <a:pt x="14210" y="400"/>
                    </a:cubicBezTo>
                    <a:lnTo>
                      <a:pt x="14277" y="400"/>
                    </a:lnTo>
                    <a:cubicBezTo>
                      <a:pt x="17546" y="501"/>
                      <a:pt x="21382" y="1801"/>
                      <a:pt x="22983" y="2369"/>
                    </a:cubicBezTo>
                    <a:cubicBezTo>
                      <a:pt x="23317" y="2502"/>
                      <a:pt x="23550" y="2602"/>
                      <a:pt x="23717" y="2635"/>
                    </a:cubicBezTo>
                    <a:cubicBezTo>
                      <a:pt x="23717" y="2635"/>
                      <a:pt x="25618" y="3436"/>
                      <a:pt x="26285" y="10174"/>
                    </a:cubicBezTo>
                    <a:cubicBezTo>
                      <a:pt x="26619" y="13476"/>
                      <a:pt x="26752" y="16812"/>
                      <a:pt x="26953" y="21082"/>
                    </a:cubicBezTo>
                    <a:cubicBezTo>
                      <a:pt x="27019" y="21816"/>
                      <a:pt x="27053" y="22516"/>
                      <a:pt x="27053" y="23250"/>
                    </a:cubicBezTo>
                    <a:cubicBezTo>
                      <a:pt x="27219" y="26919"/>
                      <a:pt x="27320" y="34592"/>
                      <a:pt x="27386" y="35826"/>
                    </a:cubicBezTo>
                    <a:cubicBezTo>
                      <a:pt x="25552" y="37494"/>
                      <a:pt x="21382" y="38428"/>
                      <a:pt x="16178" y="38428"/>
                    </a:cubicBezTo>
                    <a:cubicBezTo>
                      <a:pt x="9073" y="38428"/>
                      <a:pt x="2669" y="36693"/>
                      <a:pt x="400" y="34158"/>
                    </a:cubicBezTo>
                    <a:cubicBezTo>
                      <a:pt x="467" y="31423"/>
                      <a:pt x="534" y="28020"/>
                      <a:pt x="467" y="23750"/>
                    </a:cubicBezTo>
                    <a:cubicBezTo>
                      <a:pt x="334" y="15978"/>
                      <a:pt x="334" y="12976"/>
                      <a:pt x="467" y="9240"/>
                    </a:cubicBezTo>
                    <a:cubicBezTo>
                      <a:pt x="734" y="4403"/>
                      <a:pt x="2368" y="2702"/>
                      <a:pt x="2902" y="2235"/>
                    </a:cubicBezTo>
                    <a:cubicBezTo>
                      <a:pt x="6438" y="601"/>
                      <a:pt x="10107" y="367"/>
                      <a:pt x="12542" y="367"/>
                    </a:cubicBezTo>
                    <a:close/>
                    <a:moveTo>
                      <a:pt x="12542" y="0"/>
                    </a:moveTo>
                    <a:cubicBezTo>
                      <a:pt x="9907" y="0"/>
                      <a:pt x="6238" y="267"/>
                      <a:pt x="2735" y="1835"/>
                    </a:cubicBezTo>
                    <a:cubicBezTo>
                      <a:pt x="1635" y="2669"/>
                      <a:pt x="334" y="4837"/>
                      <a:pt x="167" y="9140"/>
                    </a:cubicBezTo>
                    <a:cubicBezTo>
                      <a:pt x="0" y="12776"/>
                      <a:pt x="0" y="15611"/>
                      <a:pt x="167" y="23684"/>
                    </a:cubicBezTo>
                    <a:cubicBezTo>
                      <a:pt x="200" y="28287"/>
                      <a:pt x="167" y="31656"/>
                      <a:pt x="67" y="34191"/>
                    </a:cubicBezTo>
                    <a:cubicBezTo>
                      <a:pt x="2535" y="37160"/>
                      <a:pt x="9674" y="38695"/>
                      <a:pt x="16212" y="38695"/>
                    </a:cubicBezTo>
                    <a:cubicBezTo>
                      <a:pt x="21182" y="38695"/>
                      <a:pt x="25852" y="37794"/>
                      <a:pt x="27787" y="35859"/>
                    </a:cubicBezTo>
                    <a:cubicBezTo>
                      <a:pt x="27787" y="35859"/>
                      <a:pt x="27686" y="27186"/>
                      <a:pt x="27453" y="23150"/>
                    </a:cubicBezTo>
                    <a:cubicBezTo>
                      <a:pt x="27219" y="17846"/>
                      <a:pt x="27086" y="13877"/>
                      <a:pt x="26719" y="10041"/>
                    </a:cubicBezTo>
                    <a:cubicBezTo>
                      <a:pt x="26019" y="2869"/>
                      <a:pt x="23917" y="2202"/>
                      <a:pt x="23917" y="2202"/>
                    </a:cubicBezTo>
                    <a:cubicBezTo>
                      <a:pt x="23016" y="1968"/>
                      <a:pt x="18280" y="100"/>
                      <a:pt x="14377" y="0"/>
                    </a:cubicBezTo>
                    <a:cubicBezTo>
                      <a:pt x="14177" y="11"/>
                      <a:pt x="13980" y="15"/>
                      <a:pt x="13783" y="15"/>
                    </a:cubicBezTo>
                    <a:cubicBezTo>
                      <a:pt x="13387" y="15"/>
                      <a:pt x="12987" y="0"/>
                      <a:pt x="1254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1"/>
              <p:cNvSpPr/>
              <p:nvPr/>
            </p:nvSpPr>
            <p:spPr>
              <a:xfrm>
                <a:off x="4701025" y="620050"/>
                <a:ext cx="574600" cy="527900"/>
              </a:xfrm>
              <a:custGeom>
                <a:avLst/>
                <a:gdLst/>
                <a:ahLst/>
                <a:cxnLst/>
                <a:rect l="l" t="t" r="r" b="b"/>
                <a:pathLst>
                  <a:path w="22984" h="21116" extrusionOk="0">
                    <a:moveTo>
                      <a:pt x="9694" y="1"/>
                    </a:moveTo>
                    <a:cubicBezTo>
                      <a:pt x="9546" y="1"/>
                      <a:pt x="9414" y="14"/>
                      <a:pt x="9307" y="34"/>
                    </a:cubicBezTo>
                    <a:cubicBezTo>
                      <a:pt x="8340" y="201"/>
                      <a:pt x="7506" y="935"/>
                      <a:pt x="7306" y="1869"/>
                    </a:cubicBezTo>
                    <a:cubicBezTo>
                      <a:pt x="6599" y="1408"/>
                      <a:pt x="5808" y="1060"/>
                      <a:pt x="4984" y="1060"/>
                    </a:cubicBezTo>
                    <a:cubicBezTo>
                      <a:pt x="4913" y="1060"/>
                      <a:pt x="4842" y="1063"/>
                      <a:pt x="4771" y="1068"/>
                    </a:cubicBezTo>
                    <a:cubicBezTo>
                      <a:pt x="3837" y="1168"/>
                      <a:pt x="2969" y="1702"/>
                      <a:pt x="2669" y="2569"/>
                    </a:cubicBezTo>
                    <a:cubicBezTo>
                      <a:pt x="2436" y="3403"/>
                      <a:pt x="2769" y="4337"/>
                      <a:pt x="3103" y="5104"/>
                    </a:cubicBezTo>
                    <a:cubicBezTo>
                      <a:pt x="2890" y="4983"/>
                      <a:pt x="2649" y="4923"/>
                      <a:pt x="2412" y="4923"/>
                    </a:cubicBezTo>
                    <a:cubicBezTo>
                      <a:pt x="2130" y="4923"/>
                      <a:pt x="1853" y="5008"/>
                      <a:pt x="1635" y="5171"/>
                    </a:cubicBezTo>
                    <a:cubicBezTo>
                      <a:pt x="1201" y="5438"/>
                      <a:pt x="1001" y="6038"/>
                      <a:pt x="1135" y="6539"/>
                    </a:cubicBezTo>
                    <a:cubicBezTo>
                      <a:pt x="1201" y="6872"/>
                      <a:pt x="1435" y="7172"/>
                      <a:pt x="1435" y="7539"/>
                    </a:cubicBezTo>
                    <a:cubicBezTo>
                      <a:pt x="1435" y="7840"/>
                      <a:pt x="1201" y="8106"/>
                      <a:pt x="935" y="8240"/>
                    </a:cubicBezTo>
                    <a:cubicBezTo>
                      <a:pt x="840" y="8282"/>
                      <a:pt x="743" y="8301"/>
                      <a:pt x="647" y="8301"/>
                    </a:cubicBezTo>
                    <a:cubicBezTo>
                      <a:pt x="438" y="8301"/>
                      <a:pt x="238" y="8210"/>
                      <a:pt x="101" y="8073"/>
                    </a:cubicBezTo>
                    <a:lnTo>
                      <a:pt x="101" y="8073"/>
                    </a:lnTo>
                    <a:cubicBezTo>
                      <a:pt x="1" y="8607"/>
                      <a:pt x="201" y="9207"/>
                      <a:pt x="634" y="9574"/>
                    </a:cubicBezTo>
                    <a:cubicBezTo>
                      <a:pt x="920" y="9836"/>
                      <a:pt x="1307" y="9979"/>
                      <a:pt x="1699" y="9979"/>
                    </a:cubicBezTo>
                    <a:cubicBezTo>
                      <a:pt x="1857" y="9979"/>
                      <a:pt x="2016" y="9956"/>
                      <a:pt x="2169" y="9908"/>
                    </a:cubicBezTo>
                    <a:lnTo>
                      <a:pt x="2169" y="9908"/>
                    </a:lnTo>
                    <a:cubicBezTo>
                      <a:pt x="2135" y="10375"/>
                      <a:pt x="2336" y="10875"/>
                      <a:pt x="2769" y="11109"/>
                    </a:cubicBezTo>
                    <a:cubicBezTo>
                      <a:pt x="2951" y="11222"/>
                      <a:pt x="3224" y="11289"/>
                      <a:pt x="3486" y="11289"/>
                    </a:cubicBezTo>
                    <a:cubicBezTo>
                      <a:pt x="3609" y="11289"/>
                      <a:pt x="3730" y="11274"/>
                      <a:pt x="3837" y="11242"/>
                    </a:cubicBezTo>
                    <a:lnTo>
                      <a:pt x="3837" y="11242"/>
                    </a:lnTo>
                    <a:cubicBezTo>
                      <a:pt x="3880" y="11282"/>
                      <a:pt x="18614" y="21082"/>
                      <a:pt x="18681" y="21116"/>
                    </a:cubicBezTo>
                    <a:cubicBezTo>
                      <a:pt x="20048" y="18214"/>
                      <a:pt x="21449" y="16246"/>
                      <a:pt x="22216" y="13077"/>
                    </a:cubicBezTo>
                    <a:cubicBezTo>
                      <a:pt x="22550" y="11776"/>
                      <a:pt x="22984" y="8907"/>
                      <a:pt x="22150" y="7339"/>
                    </a:cubicBezTo>
                    <a:cubicBezTo>
                      <a:pt x="21582" y="6299"/>
                      <a:pt x="20865" y="5496"/>
                      <a:pt x="19746" y="5496"/>
                    </a:cubicBezTo>
                    <a:cubicBezTo>
                      <a:pt x="19681" y="5496"/>
                      <a:pt x="19615" y="5499"/>
                      <a:pt x="19548" y="5505"/>
                    </a:cubicBezTo>
                    <a:cubicBezTo>
                      <a:pt x="19715" y="3870"/>
                      <a:pt x="18881" y="2936"/>
                      <a:pt x="18180" y="2369"/>
                    </a:cubicBezTo>
                    <a:cubicBezTo>
                      <a:pt x="17746" y="1976"/>
                      <a:pt x="17144" y="1775"/>
                      <a:pt x="16551" y="1775"/>
                    </a:cubicBezTo>
                    <a:cubicBezTo>
                      <a:pt x="16188" y="1775"/>
                      <a:pt x="15828" y="1850"/>
                      <a:pt x="15512" y="2002"/>
                    </a:cubicBezTo>
                    <a:cubicBezTo>
                      <a:pt x="15345" y="1201"/>
                      <a:pt x="14678" y="534"/>
                      <a:pt x="13877" y="334"/>
                    </a:cubicBezTo>
                    <a:cubicBezTo>
                      <a:pt x="13711" y="284"/>
                      <a:pt x="13536" y="260"/>
                      <a:pt x="13360" y="260"/>
                    </a:cubicBezTo>
                    <a:cubicBezTo>
                      <a:pt x="12725" y="260"/>
                      <a:pt x="12067" y="572"/>
                      <a:pt x="11676" y="1068"/>
                    </a:cubicBezTo>
                    <a:cubicBezTo>
                      <a:pt x="11142" y="214"/>
                      <a:pt x="10288" y="1"/>
                      <a:pt x="969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1"/>
              <p:cNvSpPr/>
              <p:nvPr/>
            </p:nvSpPr>
            <p:spPr>
              <a:xfrm>
                <a:off x="4792750" y="771100"/>
                <a:ext cx="480375" cy="565450"/>
              </a:xfrm>
              <a:custGeom>
                <a:avLst/>
                <a:gdLst/>
                <a:ahLst/>
                <a:cxnLst/>
                <a:rect l="l" t="t" r="r" b="b"/>
                <a:pathLst>
                  <a:path w="19215" h="22618" extrusionOk="0">
                    <a:moveTo>
                      <a:pt x="9975" y="0"/>
                    </a:moveTo>
                    <a:cubicBezTo>
                      <a:pt x="8673" y="0"/>
                      <a:pt x="7489" y="1430"/>
                      <a:pt x="4971" y="1697"/>
                    </a:cubicBezTo>
                    <a:cubicBezTo>
                      <a:pt x="4701" y="1730"/>
                      <a:pt x="4451" y="1744"/>
                      <a:pt x="4219" y="1744"/>
                    </a:cubicBezTo>
                    <a:cubicBezTo>
                      <a:pt x="2739" y="1744"/>
                      <a:pt x="1969" y="1170"/>
                      <a:pt x="1093" y="1170"/>
                    </a:cubicBezTo>
                    <a:cubicBezTo>
                      <a:pt x="987" y="1170"/>
                      <a:pt x="879" y="1178"/>
                      <a:pt x="768" y="1197"/>
                    </a:cubicBezTo>
                    <a:cubicBezTo>
                      <a:pt x="134" y="2064"/>
                      <a:pt x="301" y="4066"/>
                      <a:pt x="501" y="6034"/>
                    </a:cubicBezTo>
                    <a:cubicBezTo>
                      <a:pt x="134" y="7535"/>
                      <a:pt x="1" y="9837"/>
                      <a:pt x="968" y="13473"/>
                    </a:cubicBezTo>
                    <a:cubicBezTo>
                      <a:pt x="1535" y="15674"/>
                      <a:pt x="2569" y="16642"/>
                      <a:pt x="4137" y="17042"/>
                    </a:cubicBezTo>
                    <a:cubicBezTo>
                      <a:pt x="4595" y="17170"/>
                      <a:pt x="5126" y="17207"/>
                      <a:pt x="5583" y="17207"/>
                    </a:cubicBezTo>
                    <a:cubicBezTo>
                      <a:pt x="6193" y="17207"/>
                      <a:pt x="6672" y="17142"/>
                      <a:pt x="6672" y="17142"/>
                    </a:cubicBezTo>
                    <a:lnTo>
                      <a:pt x="7039" y="18977"/>
                    </a:lnTo>
                    <a:cubicBezTo>
                      <a:pt x="5210" y="21517"/>
                      <a:pt x="6478" y="22618"/>
                      <a:pt x="8577" y="22618"/>
                    </a:cubicBezTo>
                    <a:cubicBezTo>
                      <a:pt x="11108" y="22618"/>
                      <a:pt x="14846" y="21017"/>
                      <a:pt x="15812" y="18409"/>
                    </a:cubicBezTo>
                    <a:lnTo>
                      <a:pt x="14878" y="11971"/>
                    </a:lnTo>
                    <a:lnTo>
                      <a:pt x="14878" y="11971"/>
                    </a:lnTo>
                    <a:cubicBezTo>
                      <a:pt x="14878" y="11972"/>
                      <a:pt x="15324" y="12403"/>
                      <a:pt x="16052" y="12403"/>
                    </a:cubicBezTo>
                    <a:cubicBezTo>
                      <a:pt x="16452" y="12403"/>
                      <a:pt x="16937" y="12273"/>
                      <a:pt x="17480" y="11871"/>
                    </a:cubicBezTo>
                    <a:cubicBezTo>
                      <a:pt x="18547" y="11071"/>
                      <a:pt x="19215" y="9203"/>
                      <a:pt x="18347" y="7502"/>
                    </a:cubicBezTo>
                    <a:cubicBezTo>
                      <a:pt x="17955" y="6762"/>
                      <a:pt x="17412" y="6514"/>
                      <a:pt x="16895" y="6514"/>
                    </a:cubicBezTo>
                    <a:cubicBezTo>
                      <a:pt x="16270" y="6514"/>
                      <a:pt x="15683" y="6876"/>
                      <a:pt x="15445" y="7168"/>
                    </a:cubicBezTo>
                    <a:cubicBezTo>
                      <a:pt x="14978" y="7702"/>
                      <a:pt x="14478" y="8536"/>
                      <a:pt x="14011" y="8569"/>
                    </a:cubicBezTo>
                    <a:cubicBezTo>
                      <a:pt x="13979" y="8576"/>
                      <a:pt x="13946" y="8580"/>
                      <a:pt x="13912" y="8580"/>
                    </a:cubicBezTo>
                    <a:cubicBezTo>
                      <a:pt x="13626" y="8580"/>
                      <a:pt x="13275" y="8320"/>
                      <a:pt x="12977" y="7635"/>
                    </a:cubicBezTo>
                    <a:cubicBezTo>
                      <a:pt x="12643" y="6834"/>
                      <a:pt x="12610" y="5800"/>
                      <a:pt x="12643" y="4700"/>
                    </a:cubicBezTo>
                    <a:cubicBezTo>
                      <a:pt x="12176" y="4499"/>
                      <a:pt x="11276" y="3966"/>
                      <a:pt x="10975" y="3465"/>
                    </a:cubicBezTo>
                    <a:cubicBezTo>
                      <a:pt x="10375" y="2298"/>
                      <a:pt x="10675" y="1164"/>
                      <a:pt x="10975" y="296"/>
                    </a:cubicBezTo>
                    <a:cubicBezTo>
                      <a:pt x="10621" y="86"/>
                      <a:pt x="10294" y="0"/>
                      <a:pt x="9975" y="0"/>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1"/>
              <p:cNvSpPr/>
              <p:nvPr/>
            </p:nvSpPr>
            <p:spPr>
              <a:xfrm>
                <a:off x="4959550" y="1064525"/>
                <a:ext cx="184325" cy="160150"/>
              </a:xfrm>
              <a:custGeom>
                <a:avLst/>
                <a:gdLst/>
                <a:ahLst/>
                <a:cxnLst/>
                <a:rect l="l" t="t" r="r" b="b"/>
                <a:pathLst>
                  <a:path w="7373" h="6406" extrusionOk="0">
                    <a:moveTo>
                      <a:pt x="7372" y="1"/>
                    </a:moveTo>
                    <a:cubicBezTo>
                      <a:pt x="7372" y="2"/>
                      <a:pt x="7039" y="2036"/>
                      <a:pt x="6171" y="3103"/>
                    </a:cubicBezTo>
                    <a:cubicBezTo>
                      <a:pt x="5271" y="4137"/>
                      <a:pt x="1768" y="5138"/>
                      <a:pt x="0" y="5338"/>
                    </a:cubicBezTo>
                    <a:lnTo>
                      <a:pt x="267" y="6406"/>
                    </a:lnTo>
                    <a:cubicBezTo>
                      <a:pt x="801" y="6306"/>
                      <a:pt x="2202" y="6105"/>
                      <a:pt x="3136" y="5805"/>
                    </a:cubicBezTo>
                    <a:cubicBezTo>
                      <a:pt x="4203" y="5472"/>
                      <a:pt x="6038" y="4871"/>
                      <a:pt x="6705" y="3704"/>
                    </a:cubicBezTo>
                    <a:cubicBezTo>
                      <a:pt x="7372" y="2536"/>
                      <a:pt x="7372" y="2"/>
                      <a:pt x="7372"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1"/>
              <p:cNvSpPr/>
              <p:nvPr/>
            </p:nvSpPr>
            <p:spPr>
              <a:xfrm>
                <a:off x="4811950" y="873300"/>
                <a:ext cx="46725" cy="31975"/>
              </a:xfrm>
              <a:custGeom>
                <a:avLst/>
                <a:gdLst/>
                <a:ahLst/>
                <a:cxnLst/>
                <a:rect l="l" t="t" r="r" b="b"/>
                <a:pathLst>
                  <a:path w="1869" h="1279" extrusionOk="0">
                    <a:moveTo>
                      <a:pt x="1068" y="1"/>
                    </a:moveTo>
                    <a:cubicBezTo>
                      <a:pt x="947" y="1"/>
                      <a:pt x="823" y="26"/>
                      <a:pt x="701" y="78"/>
                    </a:cubicBezTo>
                    <a:cubicBezTo>
                      <a:pt x="200" y="278"/>
                      <a:pt x="0" y="812"/>
                      <a:pt x="200" y="1279"/>
                    </a:cubicBezTo>
                    <a:lnTo>
                      <a:pt x="1868" y="545"/>
                    </a:lnTo>
                    <a:cubicBezTo>
                      <a:pt x="1720" y="200"/>
                      <a:pt x="1409" y="1"/>
                      <a:pt x="10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1"/>
              <p:cNvSpPr/>
              <p:nvPr/>
            </p:nvSpPr>
            <p:spPr>
              <a:xfrm>
                <a:off x="4972900" y="865200"/>
                <a:ext cx="47550" cy="28400"/>
              </a:xfrm>
              <a:custGeom>
                <a:avLst/>
                <a:gdLst/>
                <a:ahLst/>
                <a:cxnLst/>
                <a:rect l="l" t="t" r="r" b="b"/>
                <a:pathLst>
                  <a:path w="1902" h="1136" extrusionOk="0">
                    <a:moveTo>
                      <a:pt x="848" y="1"/>
                    </a:moveTo>
                    <a:cubicBezTo>
                      <a:pt x="450" y="1"/>
                      <a:pt x="111" y="260"/>
                      <a:pt x="0" y="702"/>
                    </a:cubicBezTo>
                    <a:lnTo>
                      <a:pt x="1768" y="1136"/>
                    </a:lnTo>
                    <a:cubicBezTo>
                      <a:pt x="1901" y="635"/>
                      <a:pt x="1601" y="135"/>
                      <a:pt x="1101" y="35"/>
                    </a:cubicBezTo>
                    <a:cubicBezTo>
                      <a:pt x="1015" y="12"/>
                      <a:pt x="930" y="1"/>
                      <a:pt x="84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1"/>
              <p:cNvSpPr/>
              <p:nvPr/>
            </p:nvSpPr>
            <p:spPr>
              <a:xfrm>
                <a:off x="4939525" y="1056200"/>
                <a:ext cx="68425" cy="47800"/>
              </a:xfrm>
              <a:custGeom>
                <a:avLst/>
                <a:gdLst/>
                <a:ahLst/>
                <a:cxnLst/>
                <a:rect l="l" t="t" r="r" b="b"/>
                <a:pathLst>
                  <a:path w="2737" h="1912" extrusionOk="0">
                    <a:moveTo>
                      <a:pt x="2402" y="0"/>
                    </a:moveTo>
                    <a:lnTo>
                      <a:pt x="1" y="1168"/>
                    </a:lnTo>
                    <a:cubicBezTo>
                      <a:pt x="237" y="1640"/>
                      <a:pt x="724" y="1912"/>
                      <a:pt x="1225" y="1912"/>
                    </a:cubicBezTo>
                    <a:cubicBezTo>
                      <a:pt x="1432" y="1912"/>
                      <a:pt x="1641" y="1866"/>
                      <a:pt x="1835" y="1768"/>
                    </a:cubicBezTo>
                    <a:cubicBezTo>
                      <a:pt x="2503" y="1435"/>
                      <a:pt x="2736" y="668"/>
                      <a:pt x="2402" y="0"/>
                    </a:cubicBezTo>
                    <a:close/>
                  </a:path>
                </a:pathLst>
              </a:custGeom>
              <a:solidFill>
                <a:srgbClr val="B1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1"/>
              <p:cNvSpPr/>
              <p:nvPr/>
            </p:nvSpPr>
            <p:spPr>
              <a:xfrm>
                <a:off x="4967875" y="1068700"/>
                <a:ext cx="36725" cy="35900"/>
              </a:xfrm>
              <a:custGeom>
                <a:avLst/>
                <a:gdLst/>
                <a:ahLst/>
                <a:cxnLst/>
                <a:rect l="l" t="t" r="r" b="b"/>
                <a:pathLst>
                  <a:path w="1469" h="1436" extrusionOk="0">
                    <a:moveTo>
                      <a:pt x="1435" y="1"/>
                    </a:moveTo>
                    <a:cubicBezTo>
                      <a:pt x="635" y="1"/>
                      <a:pt x="1" y="635"/>
                      <a:pt x="34" y="1435"/>
                    </a:cubicBezTo>
                    <a:cubicBezTo>
                      <a:pt x="268" y="1435"/>
                      <a:pt x="501" y="1402"/>
                      <a:pt x="701" y="1302"/>
                    </a:cubicBezTo>
                    <a:cubicBezTo>
                      <a:pt x="1202" y="1068"/>
                      <a:pt x="1469" y="568"/>
                      <a:pt x="1435"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1"/>
              <p:cNvSpPr/>
              <p:nvPr/>
            </p:nvSpPr>
            <p:spPr>
              <a:xfrm>
                <a:off x="4972900" y="918600"/>
                <a:ext cx="36700" cy="36725"/>
              </a:xfrm>
              <a:custGeom>
                <a:avLst/>
                <a:gdLst/>
                <a:ahLst/>
                <a:cxnLst/>
                <a:rect l="l" t="t" r="r" b="b"/>
                <a:pathLst>
                  <a:path w="1468" h="1469" extrusionOk="0">
                    <a:moveTo>
                      <a:pt x="734" y="0"/>
                    </a:moveTo>
                    <a:cubicBezTo>
                      <a:pt x="300" y="0"/>
                      <a:pt x="0" y="334"/>
                      <a:pt x="0" y="768"/>
                    </a:cubicBezTo>
                    <a:cubicBezTo>
                      <a:pt x="0" y="1168"/>
                      <a:pt x="334" y="1468"/>
                      <a:pt x="767" y="1468"/>
                    </a:cubicBezTo>
                    <a:cubicBezTo>
                      <a:pt x="1168" y="1468"/>
                      <a:pt x="1468" y="1135"/>
                      <a:pt x="1468" y="734"/>
                    </a:cubicBezTo>
                    <a:cubicBezTo>
                      <a:pt x="1434" y="301"/>
                      <a:pt x="1101" y="0"/>
                      <a:pt x="7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1"/>
              <p:cNvSpPr/>
              <p:nvPr/>
            </p:nvSpPr>
            <p:spPr>
              <a:xfrm>
                <a:off x="4831125" y="926875"/>
                <a:ext cx="36725" cy="36775"/>
              </a:xfrm>
              <a:custGeom>
                <a:avLst/>
                <a:gdLst/>
                <a:ahLst/>
                <a:cxnLst/>
                <a:rect l="l" t="t" r="r" b="b"/>
                <a:pathLst>
                  <a:path w="1469" h="1471" extrusionOk="0">
                    <a:moveTo>
                      <a:pt x="789" y="1"/>
                    </a:moveTo>
                    <a:cubicBezTo>
                      <a:pt x="771" y="1"/>
                      <a:pt x="753" y="2"/>
                      <a:pt x="734" y="3"/>
                    </a:cubicBezTo>
                    <a:cubicBezTo>
                      <a:pt x="301" y="3"/>
                      <a:pt x="0" y="337"/>
                      <a:pt x="0" y="770"/>
                    </a:cubicBezTo>
                    <a:cubicBezTo>
                      <a:pt x="0" y="1171"/>
                      <a:pt x="334" y="1471"/>
                      <a:pt x="768" y="1471"/>
                    </a:cubicBezTo>
                    <a:cubicBezTo>
                      <a:pt x="1168" y="1471"/>
                      <a:pt x="1468" y="1137"/>
                      <a:pt x="1468" y="737"/>
                    </a:cubicBezTo>
                    <a:cubicBezTo>
                      <a:pt x="1468" y="323"/>
                      <a:pt x="1165" y="1"/>
                      <a:pt x="78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1"/>
              <p:cNvSpPr/>
              <p:nvPr/>
            </p:nvSpPr>
            <p:spPr>
              <a:xfrm>
                <a:off x="4864475" y="926900"/>
                <a:ext cx="64250" cy="120150"/>
              </a:xfrm>
              <a:custGeom>
                <a:avLst/>
                <a:gdLst/>
                <a:ahLst/>
                <a:cxnLst/>
                <a:rect l="l" t="t" r="r" b="b"/>
                <a:pathLst>
                  <a:path w="2570" h="4806" extrusionOk="0">
                    <a:moveTo>
                      <a:pt x="2534" y="1"/>
                    </a:moveTo>
                    <a:cubicBezTo>
                      <a:pt x="1642" y="1"/>
                      <a:pt x="626" y="2493"/>
                      <a:pt x="1" y="4238"/>
                    </a:cubicBezTo>
                    <a:lnTo>
                      <a:pt x="2569" y="4805"/>
                    </a:lnTo>
                    <a:lnTo>
                      <a:pt x="2569" y="2"/>
                    </a:lnTo>
                    <a:cubicBezTo>
                      <a:pt x="2557" y="1"/>
                      <a:pt x="2546" y="1"/>
                      <a:pt x="2534" y="1"/>
                    </a:cubicBez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1"/>
              <p:cNvSpPr/>
              <p:nvPr/>
            </p:nvSpPr>
            <p:spPr>
              <a:xfrm>
                <a:off x="3762025" y="783600"/>
                <a:ext cx="772250" cy="902250"/>
              </a:xfrm>
              <a:custGeom>
                <a:avLst/>
                <a:gdLst/>
                <a:ahLst/>
                <a:cxnLst/>
                <a:rect l="l" t="t" r="r" b="b"/>
                <a:pathLst>
                  <a:path w="30890" h="36090" extrusionOk="0">
                    <a:moveTo>
                      <a:pt x="8011" y="1"/>
                    </a:moveTo>
                    <a:cubicBezTo>
                      <a:pt x="6378" y="1"/>
                      <a:pt x="4936" y="409"/>
                      <a:pt x="3736" y="1197"/>
                    </a:cubicBezTo>
                    <a:lnTo>
                      <a:pt x="401" y="3599"/>
                    </a:lnTo>
                    <a:lnTo>
                      <a:pt x="1035" y="4466"/>
                    </a:lnTo>
                    <a:cubicBezTo>
                      <a:pt x="267" y="6168"/>
                      <a:pt x="0" y="8369"/>
                      <a:pt x="234" y="10938"/>
                    </a:cubicBezTo>
                    <a:cubicBezTo>
                      <a:pt x="1201" y="19944"/>
                      <a:pt x="8707" y="30252"/>
                      <a:pt x="17046" y="33921"/>
                    </a:cubicBezTo>
                    <a:cubicBezTo>
                      <a:pt x="19085" y="34811"/>
                      <a:pt x="21001" y="35257"/>
                      <a:pt x="22708" y="35257"/>
                    </a:cubicBezTo>
                    <a:cubicBezTo>
                      <a:pt x="22983" y="35257"/>
                      <a:pt x="23253" y="35245"/>
                      <a:pt x="23517" y="35222"/>
                    </a:cubicBezTo>
                    <a:lnTo>
                      <a:pt x="24118" y="36089"/>
                    </a:lnTo>
                    <a:lnTo>
                      <a:pt x="27453" y="33687"/>
                    </a:lnTo>
                    <a:cubicBezTo>
                      <a:pt x="29722" y="31886"/>
                      <a:pt x="30889" y="28617"/>
                      <a:pt x="30422" y="24281"/>
                    </a:cubicBezTo>
                    <a:cubicBezTo>
                      <a:pt x="29455" y="15274"/>
                      <a:pt x="21949" y="5000"/>
                      <a:pt x="13610" y="1331"/>
                    </a:cubicBezTo>
                    <a:cubicBezTo>
                      <a:pt x="11579" y="434"/>
                      <a:pt x="9694" y="1"/>
                      <a:pt x="8011"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1"/>
              <p:cNvSpPr/>
              <p:nvPr/>
            </p:nvSpPr>
            <p:spPr>
              <a:xfrm>
                <a:off x="3762025" y="783600"/>
                <a:ext cx="772250" cy="902250"/>
              </a:xfrm>
              <a:custGeom>
                <a:avLst/>
                <a:gdLst/>
                <a:ahLst/>
                <a:cxnLst/>
                <a:rect l="l" t="t" r="r" b="b"/>
                <a:pathLst>
                  <a:path w="30890" h="36090" extrusionOk="0">
                    <a:moveTo>
                      <a:pt x="8011" y="1"/>
                    </a:moveTo>
                    <a:cubicBezTo>
                      <a:pt x="6378" y="1"/>
                      <a:pt x="4936" y="409"/>
                      <a:pt x="3736" y="1197"/>
                    </a:cubicBezTo>
                    <a:lnTo>
                      <a:pt x="401" y="3599"/>
                    </a:lnTo>
                    <a:lnTo>
                      <a:pt x="1035" y="4466"/>
                    </a:lnTo>
                    <a:cubicBezTo>
                      <a:pt x="267" y="6168"/>
                      <a:pt x="0" y="8369"/>
                      <a:pt x="234" y="10938"/>
                    </a:cubicBezTo>
                    <a:cubicBezTo>
                      <a:pt x="1201" y="19944"/>
                      <a:pt x="8707" y="30252"/>
                      <a:pt x="17046" y="33921"/>
                    </a:cubicBezTo>
                    <a:cubicBezTo>
                      <a:pt x="19085" y="34811"/>
                      <a:pt x="21001" y="35257"/>
                      <a:pt x="22708" y="35257"/>
                    </a:cubicBezTo>
                    <a:cubicBezTo>
                      <a:pt x="22983" y="35257"/>
                      <a:pt x="23253" y="35245"/>
                      <a:pt x="23517" y="35222"/>
                    </a:cubicBezTo>
                    <a:lnTo>
                      <a:pt x="24118" y="36089"/>
                    </a:lnTo>
                    <a:lnTo>
                      <a:pt x="27453" y="33687"/>
                    </a:lnTo>
                    <a:cubicBezTo>
                      <a:pt x="29722" y="31886"/>
                      <a:pt x="30889" y="28617"/>
                      <a:pt x="30422" y="24281"/>
                    </a:cubicBezTo>
                    <a:cubicBezTo>
                      <a:pt x="29455" y="15274"/>
                      <a:pt x="21949" y="5000"/>
                      <a:pt x="13610" y="1331"/>
                    </a:cubicBezTo>
                    <a:cubicBezTo>
                      <a:pt x="11579" y="434"/>
                      <a:pt x="9694" y="1"/>
                      <a:pt x="8011"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1"/>
              <p:cNvSpPr/>
              <p:nvPr/>
            </p:nvSpPr>
            <p:spPr>
              <a:xfrm>
                <a:off x="3908800" y="1054525"/>
                <a:ext cx="625475" cy="631325"/>
              </a:xfrm>
              <a:custGeom>
                <a:avLst/>
                <a:gdLst/>
                <a:ahLst/>
                <a:cxnLst/>
                <a:rect l="l" t="t" r="r" b="b"/>
                <a:pathLst>
                  <a:path w="25019" h="25253" extrusionOk="0">
                    <a:moveTo>
                      <a:pt x="18947" y="1"/>
                    </a:moveTo>
                    <a:lnTo>
                      <a:pt x="0" y="13577"/>
                    </a:lnTo>
                    <a:cubicBezTo>
                      <a:pt x="3036" y="17747"/>
                      <a:pt x="7005" y="21249"/>
                      <a:pt x="11175" y="23084"/>
                    </a:cubicBezTo>
                    <a:cubicBezTo>
                      <a:pt x="13199" y="23996"/>
                      <a:pt x="15126" y="24421"/>
                      <a:pt x="16810" y="24421"/>
                    </a:cubicBezTo>
                    <a:cubicBezTo>
                      <a:pt x="17096" y="24421"/>
                      <a:pt x="17375" y="24409"/>
                      <a:pt x="17646" y="24385"/>
                    </a:cubicBezTo>
                    <a:lnTo>
                      <a:pt x="18280" y="25252"/>
                    </a:lnTo>
                    <a:lnTo>
                      <a:pt x="21616" y="22850"/>
                    </a:lnTo>
                    <a:cubicBezTo>
                      <a:pt x="23851" y="21049"/>
                      <a:pt x="25018" y="17813"/>
                      <a:pt x="24551" y="13477"/>
                    </a:cubicBezTo>
                    <a:cubicBezTo>
                      <a:pt x="24118" y="8974"/>
                      <a:pt x="21983" y="4104"/>
                      <a:pt x="18947"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1"/>
              <p:cNvSpPr/>
              <p:nvPr/>
            </p:nvSpPr>
            <p:spPr>
              <a:xfrm>
                <a:off x="4109775" y="1302200"/>
                <a:ext cx="424500" cy="382800"/>
              </a:xfrm>
              <a:custGeom>
                <a:avLst/>
                <a:gdLst/>
                <a:ahLst/>
                <a:cxnLst/>
                <a:rect l="l" t="t" r="r" b="b"/>
                <a:pathLst>
                  <a:path w="16980" h="15312" extrusionOk="0">
                    <a:moveTo>
                      <a:pt x="15845" y="1"/>
                    </a:moveTo>
                    <a:lnTo>
                      <a:pt x="0" y="11442"/>
                    </a:lnTo>
                    <a:cubicBezTo>
                      <a:pt x="1068" y="12109"/>
                      <a:pt x="2102" y="12677"/>
                      <a:pt x="3136" y="13144"/>
                    </a:cubicBezTo>
                    <a:cubicBezTo>
                      <a:pt x="5175" y="14034"/>
                      <a:pt x="7116" y="14479"/>
                      <a:pt x="8808" y="14479"/>
                    </a:cubicBezTo>
                    <a:cubicBezTo>
                      <a:pt x="9081" y="14479"/>
                      <a:pt x="9348" y="14468"/>
                      <a:pt x="9607" y="14444"/>
                    </a:cubicBezTo>
                    <a:lnTo>
                      <a:pt x="10241" y="15312"/>
                    </a:lnTo>
                    <a:lnTo>
                      <a:pt x="13577" y="12877"/>
                    </a:lnTo>
                    <a:cubicBezTo>
                      <a:pt x="15812" y="11109"/>
                      <a:pt x="16979" y="7840"/>
                      <a:pt x="16512" y="3503"/>
                    </a:cubicBezTo>
                    <a:cubicBezTo>
                      <a:pt x="16412" y="2336"/>
                      <a:pt x="16179" y="1168"/>
                      <a:pt x="15845"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1"/>
              <p:cNvSpPr/>
              <p:nvPr/>
            </p:nvSpPr>
            <p:spPr>
              <a:xfrm>
                <a:off x="3762850" y="782150"/>
                <a:ext cx="419500" cy="361625"/>
              </a:xfrm>
              <a:custGeom>
                <a:avLst/>
                <a:gdLst/>
                <a:ahLst/>
                <a:cxnLst/>
                <a:rect l="l" t="t" r="r" b="b"/>
                <a:pathLst>
                  <a:path w="16780" h="14465" extrusionOk="0">
                    <a:moveTo>
                      <a:pt x="8081" y="0"/>
                    </a:moveTo>
                    <a:cubicBezTo>
                      <a:pt x="6424" y="0"/>
                      <a:pt x="4965" y="409"/>
                      <a:pt x="3770" y="1189"/>
                    </a:cubicBezTo>
                    <a:lnTo>
                      <a:pt x="434" y="3590"/>
                    </a:lnTo>
                    <a:lnTo>
                      <a:pt x="1035" y="4458"/>
                    </a:lnTo>
                    <a:cubicBezTo>
                      <a:pt x="301" y="6226"/>
                      <a:pt x="1" y="8394"/>
                      <a:pt x="268" y="10962"/>
                    </a:cubicBezTo>
                    <a:cubicBezTo>
                      <a:pt x="368" y="12130"/>
                      <a:pt x="601" y="13297"/>
                      <a:pt x="935" y="14465"/>
                    </a:cubicBezTo>
                    <a:lnTo>
                      <a:pt x="16779" y="3023"/>
                    </a:lnTo>
                    <a:cubicBezTo>
                      <a:pt x="15779" y="2356"/>
                      <a:pt x="14711" y="1756"/>
                      <a:pt x="13644" y="1289"/>
                    </a:cubicBezTo>
                    <a:cubicBezTo>
                      <a:pt x="11632" y="417"/>
                      <a:pt x="9756" y="0"/>
                      <a:pt x="8081"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1"/>
              <p:cNvSpPr/>
              <p:nvPr/>
            </p:nvSpPr>
            <p:spPr>
              <a:xfrm>
                <a:off x="3687800" y="839100"/>
                <a:ext cx="777225" cy="881150"/>
              </a:xfrm>
              <a:custGeom>
                <a:avLst/>
                <a:gdLst/>
                <a:ahLst/>
                <a:cxnLst/>
                <a:rect l="l" t="t" r="r" b="b"/>
                <a:pathLst>
                  <a:path w="31089" h="35246" extrusionOk="0">
                    <a:moveTo>
                      <a:pt x="7978" y="0"/>
                    </a:moveTo>
                    <a:cubicBezTo>
                      <a:pt x="3886" y="0"/>
                      <a:pt x="1001" y="2518"/>
                      <a:pt x="268" y="6850"/>
                    </a:cubicBezTo>
                    <a:cubicBezTo>
                      <a:pt x="34" y="8084"/>
                      <a:pt x="1" y="9452"/>
                      <a:pt x="167" y="10953"/>
                    </a:cubicBezTo>
                    <a:cubicBezTo>
                      <a:pt x="1101" y="19926"/>
                      <a:pt x="8640" y="30200"/>
                      <a:pt x="16979" y="33936"/>
                    </a:cubicBezTo>
                    <a:cubicBezTo>
                      <a:pt x="18999" y="34824"/>
                      <a:pt x="20881" y="35245"/>
                      <a:pt x="22561" y="35245"/>
                    </a:cubicBezTo>
                    <a:cubicBezTo>
                      <a:pt x="27818" y="35245"/>
                      <a:pt x="31089" y="31121"/>
                      <a:pt x="30356" y="24296"/>
                    </a:cubicBezTo>
                    <a:cubicBezTo>
                      <a:pt x="29522" y="16423"/>
                      <a:pt x="23684" y="7517"/>
                      <a:pt x="16646" y="2980"/>
                    </a:cubicBezTo>
                    <a:cubicBezTo>
                      <a:pt x="16546" y="2947"/>
                      <a:pt x="16446" y="2847"/>
                      <a:pt x="16346" y="2814"/>
                    </a:cubicBezTo>
                    <a:cubicBezTo>
                      <a:pt x="15445" y="2246"/>
                      <a:pt x="14511" y="1746"/>
                      <a:pt x="13544" y="1312"/>
                    </a:cubicBezTo>
                    <a:cubicBezTo>
                      <a:pt x="11529" y="421"/>
                      <a:pt x="9653" y="0"/>
                      <a:pt x="7978"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1"/>
              <p:cNvSpPr/>
              <p:nvPr/>
            </p:nvSpPr>
            <p:spPr>
              <a:xfrm>
                <a:off x="3687800" y="839100"/>
                <a:ext cx="777225" cy="881150"/>
              </a:xfrm>
              <a:custGeom>
                <a:avLst/>
                <a:gdLst/>
                <a:ahLst/>
                <a:cxnLst/>
                <a:rect l="l" t="t" r="r" b="b"/>
                <a:pathLst>
                  <a:path w="31089" h="35246" extrusionOk="0">
                    <a:moveTo>
                      <a:pt x="7978" y="0"/>
                    </a:moveTo>
                    <a:cubicBezTo>
                      <a:pt x="3886" y="0"/>
                      <a:pt x="1001" y="2518"/>
                      <a:pt x="268" y="6850"/>
                    </a:cubicBezTo>
                    <a:cubicBezTo>
                      <a:pt x="34" y="8084"/>
                      <a:pt x="1" y="9452"/>
                      <a:pt x="167" y="10953"/>
                    </a:cubicBezTo>
                    <a:cubicBezTo>
                      <a:pt x="1101" y="19926"/>
                      <a:pt x="8640" y="30200"/>
                      <a:pt x="16979" y="33936"/>
                    </a:cubicBezTo>
                    <a:cubicBezTo>
                      <a:pt x="18999" y="34824"/>
                      <a:pt x="20881" y="35245"/>
                      <a:pt x="22561" y="35245"/>
                    </a:cubicBezTo>
                    <a:cubicBezTo>
                      <a:pt x="27818" y="35245"/>
                      <a:pt x="31089" y="31121"/>
                      <a:pt x="30356" y="24296"/>
                    </a:cubicBezTo>
                    <a:cubicBezTo>
                      <a:pt x="29522" y="16423"/>
                      <a:pt x="23684" y="7517"/>
                      <a:pt x="16646" y="2980"/>
                    </a:cubicBezTo>
                    <a:cubicBezTo>
                      <a:pt x="16546" y="2947"/>
                      <a:pt x="16446" y="2847"/>
                      <a:pt x="16346" y="2814"/>
                    </a:cubicBezTo>
                    <a:cubicBezTo>
                      <a:pt x="15445" y="2246"/>
                      <a:pt x="14511" y="1746"/>
                      <a:pt x="13544" y="1312"/>
                    </a:cubicBezTo>
                    <a:cubicBezTo>
                      <a:pt x="11529" y="421"/>
                      <a:pt x="9653" y="0"/>
                      <a:pt x="7978"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1"/>
              <p:cNvSpPr/>
              <p:nvPr/>
            </p:nvSpPr>
            <p:spPr>
              <a:xfrm>
                <a:off x="3694475" y="838175"/>
                <a:ext cx="401975" cy="171350"/>
              </a:xfrm>
              <a:custGeom>
                <a:avLst/>
                <a:gdLst/>
                <a:ahLst/>
                <a:cxnLst/>
                <a:rect l="l" t="t" r="r" b="b"/>
                <a:pathLst>
                  <a:path w="16079" h="6854" extrusionOk="0">
                    <a:moveTo>
                      <a:pt x="7727" y="0"/>
                    </a:moveTo>
                    <a:cubicBezTo>
                      <a:pt x="3626" y="0"/>
                      <a:pt x="735" y="2492"/>
                      <a:pt x="1" y="6853"/>
                    </a:cubicBezTo>
                    <a:cubicBezTo>
                      <a:pt x="34" y="6720"/>
                      <a:pt x="734" y="2817"/>
                      <a:pt x="4570" y="949"/>
                    </a:cubicBezTo>
                    <a:cubicBezTo>
                      <a:pt x="5484" y="501"/>
                      <a:pt x="6544" y="321"/>
                      <a:pt x="7649" y="321"/>
                    </a:cubicBezTo>
                    <a:cubicBezTo>
                      <a:pt x="10983" y="321"/>
                      <a:pt x="14726" y="1957"/>
                      <a:pt x="16079" y="2784"/>
                    </a:cubicBezTo>
                    <a:cubicBezTo>
                      <a:pt x="15178" y="2183"/>
                      <a:pt x="14244" y="1683"/>
                      <a:pt x="13277" y="1283"/>
                    </a:cubicBezTo>
                    <a:cubicBezTo>
                      <a:pt x="11268" y="414"/>
                      <a:pt x="9397" y="0"/>
                      <a:pt x="772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1"/>
              <p:cNvSpPr/>
              <p:nvPr/>
            </p:nvSpPr>
            <p:spPr>
              <a:xfrm>
                <a:off x="4042225" y="1547375"/>
                <a:ext cx="402800" cy="172100"/>
              </a:xfrm>
              <a:custGeom>
                <a:avLst/>
                <a:gdLst/>
                <a:ahLst/>
                <a:cxnLst/>
                <a:rect l="l" t="t" r="r" b="b"/>
                <a:pathLst>
                  <a:path w="16112" h="6884" extrusionOk="0">
                    <a:moveTo>
                      <a:pt x="16112" y="1"/>
                    </a:moveTo>
                    <a:lnTo>
                      <a:pt x="16112" y="1"/>
                    </a:lnTo>
                    <a:cubicBezTo>
                      <a:pt x="16045" y="134"/>
                      <a:pt x="15345" y="4037"/>
                      <a:pt x="11509" y="5905"/>
                    </a:cubicBezTo>
                    <a:cubicBezTo>
                      <a:pt x="10595" y="6353"/>
                      <a:pt x="9535" y="6533"/>
                      <a:pt x="8430" y="6533"/>
                    </a:cubicBezTo>
                    <a:cubicBezTo>
                      <a:pt x="5096" y="6533"/>
                      <a:pt x="1353" y="4897"/>
                      <a:pt x="0" y="4070"/>
                    </a:cubicBezTo>
                    <a:lnTo>
                      <a:pt x="0" y="4070"/>
                    </a:lnTo>
                    <a:cubicBezTo>
                      <a:pt x="901" y="4671"/>
                      <a:pt x="1835" y="5171"/>
                      <a:pt x="2802" y="5571"/>
                    </a:cubicBezTo>
                    <a:cubicBezTo>
                      <a:pt x="4805" y="6462"/>
                      <a:pt x="6676" y="6883"/>
                      <a:pt x="8349" y="6883"/>
                    </a:cubicBezTo>
                    <a:cubicBezTo>
                      <a:pt x="12444" y="6883"/>
                      <a:pt x="15354" y="4358"/>
                      <a:pt x="16112"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1"/>
              <p:cNvSpPr/>
              <p:nvPr/>
            </p:nvSpPr>
            <p:spPr>
              <a:xfrm>
                <a:off x="3671125" y="869175"/>
                <a:ext cx="796425" cy="819850"/>
              </a:xfrm>
              <a:custGeom>
                <a:avLst/>
                <a:gdLst/>
                <a:ahLst/>
                <a:cxnLst/>
                <a:rect l="l" t="t" r="r" b="b"/>
                <a:pathLst>
                  <a:path w="31857" h="32794" extrusionOk="0">
                    <a:moveTo>
                      <a:pt x="9124" y="1"/>
                    </a:moveTo>
                    <a:cubicBezTo>
                      <a:pt x="7510" y="1"/>
                      <a:pt x="6045" y="421"/>
                      <a:pt x="4837" y="1310"/>
                    </a:cubicBezTo>
                    <a:cubicBezTo>
                      <a:pt x="1" y="4880"/>
                      <a:pt x="1068" y="14486"/>
                      <a:pt x="7206" y="22826"/>
                    </a:cubicBezTo>
                    <a:cubicBezTo>
                      <a:pt x="11793" y="29058"/>
                      <a:pt x="17908" y="32794"/>
                      <a:pt x="22710" y="32794"/>
                    </a:cubicBezTo>
                    <a:cubicBezTo>
                      <a:pt x="24333" y="32794"/>
                      <a:pt x="25806" y="32367"/>
                      <a:pt x="27020" y="31465"/>
                    </a:cubicBezTo>
                    <a:cubicBezTo>
                      <a:pt x="31857" y="27929"/>
                      <a:pt x="30789" y="18289"/>
                      <a:pt x="24651" y="9950"/>
                    </a:cubicBezTo>
                    <a:cubicBezTo>
                      <a:pt x="20057" y="3732"/>
                      <a:pt x="13929" y="1"/>
                      <a:pt x="912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1"/>
              <p:cNvSpPr/>
              <p:nvPr/>
            </p:nvSpPr>
            <p:spPr>
              <a:xfrm>
                <a:off x="3671125" y="869175"/>
                <a:ext cx="796425" cy="819850"/>
              </a:xfrm>
              <a:custGeom>
                <a:avLst/>
                <a:gdLst/>
                <a:ahLst/>
                <a:cxnLst/>
                <a:rect l="l" t="t" r="r" b="b"/>
                <a:pathLst>
                  <a:path w="31857" h="32794" extrusionOk="0">
                    <a:moveTo>
                      <a:pt x="9124" y="1"/>
                    </a:moveTo>
                    <a:cubicBezTo>
                      <a:pt x="7510" y="1"/>
                      <a:pt x="6045" y="421"/>
                      <a:pt x="4837" y="1310"/>
                    </a:cubicBezTo>
                    <a:cubicBezTo>
                      <a:pt x="1" y="4880"/>
                      <a:pt x="1068" y="14486"/>
                      <a:pt x="7206" y="22826"/>
                    </a:cubicBezTo>
                    <a:cubicBezTo>
                      <a:pt x="11793" y="29058"/>
                      <a:pt x="17908" y="32794"/>
                      <a:pt x="22710" y="32794"/>
                    </a:cubicBezTo>
                    <a:cubicBezTo>
                      <a:pt x="24333" y="32794"/>
                      <a:pt x="25806" y="32367"/>
                      <a:pt x="27020" y="31465"/>
                    </a:cubicBezTo>
                    <a:cubicBezTo>
                      <a:pt x="31857" y="27929"/>
                      <a:pt x="30789" y="18289"/>
                      <a:pt x="24651" y="9950"/>
                    </a:cubicBezTo>
                    <a:cubicBezTo>
                      <a:pt x="20057" y="3732"/>
                      <a:pt x="13929" y="1"/>
                      <a:pt x="9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1"/>
              <p:cNvSpPr/>
              <p:nvPr/>
            </p:nvSpPr>
            <p:spPr>
              <a:xfrm>
                <a:off x="3716150" y="871900"/>
                <a:ext cx="265225" cy="358600"/>
              </a:xfrm>
              <a:custGeom>
                <a:avLst/>
                <a:gdLst/>
                <a:ahLst/>
                <a:cxnLst/>
                <a:rect l="l" t="t" r="r" b="b"/>
                <a:pathLst>
                  <a:path w="10609" h="14344" extrusionOk="0">
                    <a:moveTo>
                      <a:pt x="6205" y="0"/>
                    </a:moveTo>
                    <a:lnTo>
                      <a:pt x="6205" y="0"/>
                    </a:lnTo>
                    <a:cubicBezTo>
                      <a:pt x="3036" y="434"/>
                      <a:pt x="835" y="2636"/>
                      <a:pt x="201" y="6138"/>
                    </a:cubicBezTo>
                    <a:cubicBezTo>
                      <a:pt x="68" y="6805"/>
                      <a:pt x="34" y="7472"/>
                      <a:pt x="1" y="8206"/>
                    </a:cubicBezTo>
                    <a:cubicBezTo>
                      <a:pt x="1" y="8807"/>
                      <a:pt x="1" y="9374"/>
                      <a:pt x="68" y="10008"/>
                    </a:cubicBezTo>
                    <a:cubicBezTo>
                      <a:pt x="101" y="10341"/>
                      <a:pt x="168" y="10708"/>
                      <a:pt x="201" y="11042"/>
                    </a:cubicBezTo>
                    <a:cubicBezTo>
                      <a:pt x="472" y="10425"/>
                      <a:pt x="879" y="9971"/>
                      <a:pt x="1501" y="9971"/>
                    </a:cubicBezTo>
                    <a:cubicBezTo>
                      <a:pt x="2258" y="9971"/>
                      <a:pt x="3333" y="10642"/>
                      <a:pt x="4871" y="12509"/>
                    </a:cubicBezTo>
                    <a:cubicBezTo>
                      <a:pt x="5950" y="13818"/>
                      <a:pt x="6827" y="14343"/>
                      <a:pt x="7539" y="14343"/>
                    </a:cubicBezTo>
                    <a:cubicBezTo>
                      <a:pt x="10457" y="14343"/>
                      <a:pt x="10608" y="5504"/>
                      <a:pt x="10608" y="5504"/>
                    </a:cubicBezTo>
                    <a:cubicBezTo>
                      <a:pt x="10608" y="5504"/>
                      <a:pt x="5205" y="2636"/>
                      <a:pt x="6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1"/>
              <p:cNvSpPr/>
              <p:nvPr/>
            </p:nvSpPr>
            <p:spPr>
              <a:xfrm>
                <a:off x="3732825" y="908600"/>
                <a:ext cx="126800" cy="144700"/>
              </a:xfrm>
              <a:custGeom>
                <a:avLst/>
                <a:gdLst/>
                <a:ahLst/>
                <a:cxnLst/>
                <a:rect l="l" t="t" r="r" b="b"/>
                <a:pathLst>
                  <a:path w="5072" h="5788" extrusionOk="0">
                    <a:moveTo>
                      <a:pt x="2925" y="0"/>
                    </a:moveTo>
                    <a:cubicBezTo>
                      <a:pt x="2236" y="0"/>
                      <a:pt x="1502" y="396"/>
                      <a:pt x="968" y="1168"/>
                    </a:cubicBezTo>
                    <a:cubicBezTo>
                      <a:pt x="34" y="2469"/>
                      <a:pt x="1" y="4237"/>
                      <a:pt x="868" y="5204"/>
                    </a:cubicBezTo>
                    <a:cubicBezTo>
                      <a:pt x="1222" y="5598"/>
                      <a:pt x="1675" y="5787"/>
                      <a:pt x="2151" y="5787"/>
                    </a:cubicBezTo>
                    <a:cubicBezTo>
                      <a:pt x="2843" y="5787"/>
                      <a:pt x="3584" y="5388"/>
                      <a:pt x="4137" y="4637"/>
                    </a:cubicBezTo>
                    <a:cubicBezTo>
                      <a:pt x="5038" y="3336"/>
                      <a:pt x="5071" y="1535"/>
                      <a:pt x="4204" y="567"/>
                    </a:cubicBezTo>
                    <a:cubicBezTo>
                      <a:pt x="3851" y="187"/>
                      <a:pt x="3398" y="0"/>
                      <a:pt x="29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1"/>
              <p:cNvSpPr/>
              <p:nvPr/>
            </p:nvSpPr>
            <p:spPr>
              <a:xfrm>
                <a:off x="4107275" y="1020350"/>
                <a:ext cx="314400" cy="666900"/>
              </a:xfrm>
              <a:custGeom>
                <a:avLst/>
                <a:gdLst/>
                <a:ahLst/>
                <a:cxnLst/>
                <a:rect l="l" t="t" r="r" b="b"/>
                <a:pathLst>
                  <a:path w="12576" h="26676" extrusionOk="0">
                    <a:moveTo>
                      <a:pt x="3903" y="0"/>
                    </a:moveTo>
                    <a:cubicBezTo>
                      <a:pt x="3870" y="67"/>
                      <a:pt x="4804" y="2168"/>
                      <a:pt x="2869" y="3069"/>
                    </a:cubicBezTo>
                    <a:cubicBezTo>
                      <a:pt x="501" y="5271"/>
                      <a:pt x="1535" y="21782"/>
                      <a:pt x="1535" y="21782"/>
                    </a:cubicBezTo>
                    <a:cubicBezTo>
                      <a:pt x="1535" y="21782"/>
                      <a:pt x="2369" y="25051"/>
                      <a:pt x="0" y="25452"/>
                    </a:cubicBezTo>
                    <a:cubicBezTo>
                      <a:pt x="567" y="25718"/>
                      <a:pt x="1101" y="25919"/>
                      <a:pt x="1668" y="26085"/>
                    </a:cubicBezTo>
                    <a:cubicBezTo>
                      <a:pt x="2035" y="26219"/>
                      <a:pt x="2402" y="26286"/>
                      <a:pt x="2769" y="26386"/>
                    </a:cubicBezTo>
                    <a:cubicBezTo>
                      <a:pt x="3619" y="26581"/>
                      <a:pt x="4432" y="26676"/>
                      <a:pt x="5200" y="26676"/>
                    </a:cubicBezTo>
                    <a:cubicBezTo>
                      <a:pt x="9289" y="26676"/>
                      <a:pt x="12121" y="23986"/>
                      <a:pt x="12543" y="19381"/>
                    </a:cubicBezTo>
                    <a:cubicBezTo>
                      <a:pt x="12576" y="19014"/>
                      <a:pt x="12576" y="18613"/>
                      <a:pt x="12576" y="18213"/>
                    </a:cubicBezTo>
                    <a:cubicBezTo>
                      <a:pt x="12576" y="17679"/>
                      <a:pt x="12543" y="17112"/>
                      <a:pt x="12509" y="16545"/>
                    </a:cubicBezTo>
                    <a:cubicBezTo>
                      <a:pt x="12443" y="16012"/>
                      <a:pt x="12376" y="15444"/>
                      <a:pt x="12242" y="14877"/>
                    </a:cubicBezTo>
                    <a:cubicBezTo>
                      <a:pt x="12176" y="14410"/>
                      <a:pt x="12076" y="14010"/>
                      <a:pt x="11942" y="13543"/>
                    </a:cubicBezTo>
                    <a:cubicBezTo>
                      <a:pt x="11842" y="13076"/>
                      <a:pt x="11709" y="12676"/>
                      <a:pt x="11575" y="12209"/>
                    </a:cubicBezTo>
                    <a:cubicBezTo>
                      <a:pt x="11175" y="10875"/>
                      <a:pt x="10575" y="9540"/>
                      <a:pt x="9941" y="8239"/>
                    </a:cubicBezTo>
                    <a:cubicBezTo>
                      <a:pt x="9841" y="7939"/>
                      <a:pt x="9674" y="7706"/>
                      <a:pt x="9507" y="7405"/>
                    </a:cubicBezTo>
                    <a:cubicBezTo>
                      <a:pt x="8840" y="6205"/>
                      <a:pt x="8073" y="5037"/>
                      <a:pt x="7239" y="3870"/>
                    </a:cubicBezTo>
                    <a:cubicBezTo>
                      <a:pt x="6238" y="2502"/>
                      <a:pt x="5104" y="1168"/>
                      <a:pt x="3903"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1"/>
              <p:cNvSpPr/>
              <p:nvPr/>
            </p:nvSpPr>
            <p:spPr>
              <a:xfrm>
                <a:off x="4107275" y="1020350"/>
                <a:ext cx="314400" cy="666900"/>
              </a:xfrm>
              <a:custGeom>
                <a:avLst/>
                <a:gdLst/>
                <a:ahLst/>
                <a:cxnLst/>
                <a:rect l="l" t="t" r="r" b="b"/>
                <a:pathLst>
                  <a:path w="12576" h="26676" extrusionOk="0">
                    <a:moveTo>
                      <a:pt x="3903" y="0"/>
                    </a:moveTo>
                    <a:cubicBezTo>
                      <a:pt x="3870" y="67"/>
                      <a:pt x="4804" y="2168"/>
                      <a:pt x="2869" y="3069"/>
                    </a:cubicBezTo>
                    <a:cubicBezTo>
                      <a:pt x="501" y="5271"/>
                      <a:pt x="1535" y="21782"/>
                      <a:pt x="1535" y="21782"/>
                    </a:cubicBezTo>
                    <a:cubicBezTo>
                      <a:pt x="1535" y="21782"/>
                      <a:pt x="2369" y="25051"/>
                      <a:pt x="0" y="25452"/>
                    </a:cubicBezTo>
                    <a:cubicBezTo>
                      <a:pt x="567" y="25718"/>
                      <a:pt x="1101" y="25919"/>
                      <a:pt x="1668" y="26085"/>
                    </a:cubicBezTo>
                    <a:cubicBezTo>
                      <a:pt x="2035" y="26219"/>
                      <a:pt x="2402" y="26286"/>
                      <a:pt x="2769" y="26386"/>
                    </a:cubicBezTo>
                    <a:cubicBezTo>
                      <a:pt x="3619" y="26581"/>
                      <a:pt x="4432" y="26676"/>
                      <a:pt x="5200" y="26676"/>
                    </a:cubicBezTo>
                    <a:cubicBezTo>
                      <a:pt x="9289" y="26676"/>
                      <a:pt x="12121" y="23986"/>
                      <a:pt x="12543" y="19381"/>
                    </a:cubicBezTo>
                    <a:cubicBezTo>
                      <a:pt x="12576" y="19014"/>
                      <a:pt x="12576" y="18613"/>
                      <a:pt x="12576" y="18213"/>
                    </a:cubicBezTo>
                    <a:cubicBezTo>
                      <a:pt x="12576" y="17679"/>
                      <a:pt x="12543" y="17112"/>
                      <a:pt x="12509" y="16545"/>
                    </a:cubicBezTo>
                    <a:cubicBezTo>
                      <a:pt x="12443" y="16012"/>
                      <a:pt x="12376" y="15444"/>
                      <a:pt x="12242" y="14877"/>
                    </a:cubicBezTo>
                    <a:cubicBezTo>
                      <a:pt x="12176" y="14410"/>
                      <a:pt x="12076" y="14010"/>
                      <a:pt x="11942" y="13543"/>
                    </a:cubicBezTo>
                    <a:cubicBezTo>
                      <a:pt x="11842" y="13076"/>
                      <a:pt x="11709" y="12676"/>
                      <a:pt x="11575" y="12209"/>
                    </a:cubicBezTo>
                    <a:cubicBezTo>
                      <a:pt x="11175" y="10875"/>
                      <a:pt x="10575" y="9540"/>
                      <a:pt x="9941" y="8239"/>
                    </a:cubicBezTo>
                    <a:cubicBezTo>
                      <a:pt x="9841" y="7939"/>
                      <a:pt x="9674" y="7706"/>
                      <a:pt x="9507" y="7405"/>
                    </a:cubicBezTo>
                    <a:cubicBezTo>
                      <a:pt x="8840" y="6205"/>
                      <a:pt x="8073" y="5037"/>
                      <a:pt x="7239" y="3870"/>
                    </a:cubicBezTo>
                    <a:cubicBezTo>
                      <a:pt x="6238" y="2502"/>
                      <a:pt x="5104" y="1168"/>
                      <a:pt x="39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1"/>
              <p:cNvSpPr/>
              <p:nvPr/>
            </p:nvSpPr>
            <p:spPr>
              <a:xfrm>
                <a:off x="3796075" y="974350"/>
                <a:ext cx="540550" cy="610600"/>
              </a:xfrm>
              <a:custGeom>
                <a:avLst/>
                <a:gdLst/>
                <a:ahLst/>
                <a:cxnLst/>
                <a:rect l="l" t="t" r="r" b="b"/>
                <a:pathLst>
                  <a:path w="21622" h="24424" extrusionOk="0">
                    <a:moveTo>
                      <a:pt x="5900" y="1"/>
                    </a:moveTo>
                    <a:cubicBezTo>
                      <a:pt x="2273" y="1"/>
                      <a:pt x="1" y="2851"/>
                      <a:pt x="506" y="7578"/>
                    </a:cubicBezTo>
                    <a:cubicBezTo>
                      <a:pt x="540" y="7844"/>
                      <a:pt x="540" y="8078"/>
                      <a:pt x="573" y="8345"/>
                    </a:cubicBezTo>
                    <a:cubicBezTo>
                      <a:pt x="1541" y="14382"/>
                      <a:pt x="6544" y="21054"/>
                      <a:pt x="12115" y="23522"/>
                    </a:cubicBezTo>
                    <a:cubicBezTo>
                      <a:pt x="13507" y="24134"/>
                      <a:pt x="14804" y="24424"/>
                      <a:pt x="15961" y="24424"/>
                    </a:cubicBezTo>
                    <a:cubicBezTo>
                      <a:pt x="19409" y="24424"/>
                      <a:pt x="21621" y="21855"/>
                      <a:pt x="21421" y="17585"/>
                    </a:cubicBezTo>
                    <a:cubicBezTo>
                      <a:pt x="21421" y="17351"/>
                      <a:pt x="21388" y="17084"/>
                      <a:pt x="21388" y="16851"/>
                    </a:cubicBezTo>
                    <a:cubicBezTo>
                      <a:pt x="20721" y="10580"/>
                      <a:pt x="15551" y="3508"/>
                      <a:pt x="9746" y="906"/>
                    </a:cubicBezTo>
                    <a:cubicBezTo>
                      <a:pt x="8357" y="292"/>
                      <a:pt x="7059" y="1"/>
                      <a:pt x="5900"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1"/>
              <p:cNvSpPr/>
              <p:nvPr/>
            </p:nvSpPr>
            <p:spPr>
              <a:xfrm>
                <a:off x="3796075" y="974350"/>
                <a:ext cx="540550" cy="610600"/>
              </a:xfrm>
              <a:custGeom>
                <a:avLst/>
                <a:gdLst/>
                <a:ahLst/>
                <a:cxnLst/>
                <a:rect l="l" t="t" r="r" b="b"/>
                <a:pathLst>
                  <a:path w="21622" h="24424" extrusionOk="0">
                    <a:moveTo>
                      <a:pt x="5900" y="1"/>
                    </a:moveTo>
                    <a:cubicBezTo>
                      <a:pt x="2273" y="1"/>
                      <a:pt x="1" y="2851"/>
                      <a:pt x="506" y="7578"/>
                    </a:cubicBezTo>
                    <a:cubicBezTo>
                      <a:pt x="540" y="7844"/>
                      <a:pt x="540" y="8078"/>
                      <a:pt x="573" y="8345"/>
                    </a:cubicBezTo>
                    <a:cubicBezTo>
                      <a:pt x="1541" y="14382"/>
                      <a:pt x="6544" y="21054"/>
                      <a:pt x="12115" y="23522"/>
                    </a:cubicBezTo>
                    <a:cubicBezTo>
                      <a:pt x="13507" y="24134"/>
                      <a:pt x="14804" y="24424"/>
                      <a:pt x="15961" y="24424"/>
                    </a:cubicBezTo>
                    <a:cubicBezTo>
                      <a:pt x="19409" y="24424"/>
                      <a:pt x="21621" y="21855"/>
                      <a:pt x="21421" y="17585"/>
                    </a:cubicBezTo>
                    <a:cubicBezTo>
                      <a:pt x="21421" y="17351"/>
                      <a:pt x="21388" y="17084"/>
                      <a:pt x="21388" y="16851"/>
                    </a:cubicBezTo>
                    <a:cubicBezTo>
                      <a:pt x="20721" y="10580"/>
                      <a:pt x="15551" y="3508"/>
                      <a:pt x="9746" y="906"/>
                    </a:cubicBezTo>
                    <a:cubicBezTo>
                      <a:pt x="8357" y="292"/>
                      <a:pt x="7059" y="1"/>
                      <a:pt x="5900"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1"/>
              <p:cNvSpPr/>
              <p:nvPr/>
            </p:nvSpPr>
            <p:spPr>
              <a:xfrm>
                <a:off x="3808175" y="988150"/>
                <a:ext cx="522525" cy="583100"/>
              </a:xfrm>
              <a:custGeom>
                <a:avLst/>
                <a:gdLst/>
                <a:ahLst/>
                <a:cxnLst/>
                <a:rect l="l" t="t" r="r" b="b"/>
                <a:pathLst>
                  <a:path w="20901" h="23324" extrusionOk="0">
                    <a:moveTo>
                      <a:pt x="5658" y="1"/>
                    </a:moveTo>
                    <a:cubicBezTo>
                      <a:pt x="2176" y="1"/>
                      <a:pt x="0" y="2720"/>
                      <a:pt x="456" y="7226"/>
                    </a:cubicBezTo>
                    <a:cubicBezTo>
                      <a:pt x="1057" y="13197"/>
                      <a:pt x="6027" y="20001"/>
                      <a:pt x="11564" y="22470"/>
                    </a:cubicBezTo>
                    <a:cubicBezTo>
                      <a:pt x="12890" y="23049"/>
                      <a:pt x="14127" y="23323"/>
                      <a:pt x="15233" y="23323"/>
                    </a:cubicBezTo>
                    <a:cubicBezTo>
                      <a:pt x="18717" y="23323"/>
                      <a:pt x="20901" y="20598"/>
                      <a:pt x="20470" y="16065"/>
                    </a:cubicBezTo>
                    <a:cubicBezTo>
                      <a:pt x="19837" y="10128"/>
                      <a:pt x="14866" y="3323"/>
                      <a:pt x="9329" y="854"/>
                    </a:cubicBezTo>
                    <a:cubicBezTo>
                      <a:pt x="8002" y="275"/>
                      <a:pt x="6764" y="1"/>
                      <a:pt x="5658"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1"/>
              <p:cNvSpPr/>
              <p:nvPr/>
            </p:nvSpPr>
            <p:spPr>
              <a:xfrm>
                <a:off x="3808175" y="988150"/>
                <a:ext cx="522525" cy="583100"/>
              </a:xfrm>
              <a:custGeom>
                <a:avLst/>
                <a:gdLst/>
                <a:ahLst/>
                <a:cxnLst/>
                <a:rect l="l" t="t" r="r" b="b"/>
                <a:pathLst>
                  <a:path w="20901" h="23324" extrusionOk="0">
                    <a:moveTo>
                      <a:pt x="5658" y="1"/>
                    </a:moveTo>
                    <a:cubicBezTo>
                      <a:pt x="2176" y="1"/>
                      <a:pt x="0" y="2720"/>
                      <a:pt x="456" y="7226"/>
                    </a:cubicBezTo>
                    <a:cubicBezTo>
                      <a:pt x="1057" y="13197"/>
                      <a:pt x="6027" y="20001"/>
                      <a:pt x="11564" y="22470"/>
                    </a:cubicBezTo>
                    <a:cubicBezTo>
                      <a:pt x="12890" y="23049"/>
                      <a:pt x="14127" y="23323"/>
                      <a:pt x="15233" y="23323"/>
                    </a:cubicBezTo>
                    <a:cubicBezTo>
                      <a:pt x="18717" y="23323"/>
                      <a:pt x="20901" y="20598"/>
                      <a:pt x="20470" y="16065"/>
                    </a:cubicBezTo>
                    <a:cubicBezTo>
                      <a:pt x="19837" y="10128"/>
                      <a:pt x="14866" y="3323"/>
                      <a:pt x="9329" y="854"/>
                    </a:cubicBezTo>
                    <a:cubicBezTo>
                      <a:pt x="8002" y="275"/>
                      <a:pt x="6764" y="1"/>
                      <a:pt x="5658"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1"/>
              <p:cNvSpPr/>
              <p:nvPr/>
            </p:nvSpPr>
            <p:spPr>
              <a:xfrm>
                <a:off x="3857100" y="987350"/>
                <a:ext cx="468675" cy="552200"/>
              </a:xfrm>
              <a:custGeom>
                <a:avLst/>
                <a:gdLst/>
                <a:ahLst/>
                <a:cxnLst/>
                <a:rect l="l" t="t" r="r" b="b"/>
                <a:pathLst>
                  <a:path w="18747" h="22088" extrusionOk="0">
                    <a:moveTo>
                      <a:pt x="3635" y="0"/>
                    </a:moveTo>
                    <a:cubicBezTo>
                      <a:pt x="2879" y="0"/>
                      <a:pt x="2186" y="131"/>
                      <a:pt x="1568" y="386"/>
                    </a:cubicBezTo>
                    <a:cubicBezTo>
                      <a:pt x="501" y="1654"/>
                      <a:pt x="0" y="3555"/>
                      <a:pt x="234" y="5990"/>
                    </a:cubicBezTo>
                    <a:cubicBezTo>
                      <a:pt x="867" y="11928"/>
                      <a:pt x="5871" y="18766"/>
                      <a:pt x="11375" y="21201"/>
                    </a:cubicBezTo>
                    <a:cubicBezTo>
                      <a:pt x="12710" y="21799"/>
                      <a:pt x="13962" y="22087"/>
                      <a:pt x="15088" y="22087"/>
                    </a:cubicBezTo>
                    <a:cubicBezTo>
                      <a:pt x="15847" y="22087"/>
                      <a:pt x="16548" y="21956"/>
                      <a:pt x="17179" y="21701"/>
                    </a:cubicBezTo>
                    <a:cubicBezTo>
                      <a:pt x="18247" y="20434"/>
                      <a:pt x="18747" y="18532"/>
                      <a:pt x="18513" y="16097"/>
                    </a:cubicBezTo>
                    <a:cubicBezTo>
                      <a:pt x="17880" y="10160"/>
                      <a:pt x="12876" y="3321"/>
                      <a:pt x="7372" y="886"/>
                    </a:cubicBezTo>
                    <a:cubicBezTo>
                      <a:pt x="6017" y="288"/>
                      <a:pt x="4757" y="0"/>
                      <a:pt x="3635"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1"/>
              <p:cNvSpPr/>
              <p:nvPr/>
            </p:nvSpPr>
            <p:spPr>
              <a:xfrm>
                <a:off x="3857100" y="987350"/>
                <a:ext cx="468675" cy="552200"/>
              </a:xfrm>
              <a:custGeom>
                <a:avLst/>
                <a:gdLst/>
                <a:ahLst/>
                <a:cxnLst/>
                <a:rect l="l" t="t" r="r" b="b"/>
                <a:pathLst>
                  <a:path w="18747" h="22088" extrusionOk="0">
                    <a:moveTo>
                      <a:pt x="3635" y="0"/>
                    </a:moveTo>
                    <a:cubicBezTo>
                      <a:pt x="2879" y="0"/>
                      <a:pt x="2186" y="131"/>
                      <a:pt x="1568" y="386"/>
                    </a:cubicBezTo>
                    <a:cubicBezTo>
                      <a:pt x="501" y="1654"/>
                      <a:pt x="0" y="3555"/>
                      <a:pt x="234" y="5990"/>
                    </a:cubicBezTo>
                    <a:cubicBezTo>
                      <a:pt x="867" y="11928"/>
                      <a:pt x="5871" y="18766"/>
                      <a:pt x="11375" y="21201"/>
                    </a:cubicBezTo>
                    <a:cubicBezTo>
                      <a:pt x="12710" y="21799"/>
                      <a:pt x="13962" y="22087"/>
                      <a:pt x="15088" y="22087"/>
                    </a:cubicBezTo>
                    <a:cubicBezTo>
                      <a:pt x="15847" y="22087"/>
                      <a:pt x="16548" y="21956"/>
                      <a:pt x="17179" y="21701"/>
                    </a:cubicBezTo>
                    <a:cubicBezTo>
                      <a:pt x="18247" y="20434"/>
                      <a:pt x="18747" y="18532"/>
                      <a:pt x="18513" y="16097"/>
                    </a:cubicBezTo>
                    <a:cubicBezTo>
                      <a:pt x="17880" y="10160"/>
                      <a:pt x="12876" y="3321"/>
                      <a:pt x="7372" y="886"/>
                    </a:cubicBezTo>
                    <a:cubicBezTo>
                      <a:pt x="6017" y="288"/>
                      <a:pt x="4757" y="0"/>
                      <a:pt x="3635" y="0"/>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1"/>
              <p:cNvSpPr/>
              <p:nvPr/>
            </p:nvSpPr>
            <p:spPr>
              <a:xfrm>
                <a:off x="3912975" y="1022000"/>
                <a:ext cx="305225" cy="497050"/>
              </a:xfrm>
              <a:custGeom>
                <a:avLst/>
                <a:gdLst/>
                <a:ahLst/>
                <a:cxnLst/>
                <a:rect l="l" t="t" r="r" b="b"/>
                <a:pathLst>
                  <a:path w="12209" h="19882" extrusionOk="0">
                    <a:moveTo>
                      <a:pt x="4837" y="1"/>
                    </a:moveTo>
                    <a:lnTo>
                      <a:pt x="3036" y="1202"/>
                    </a:lnTo>
                    <a:lnTo>
                      <a:pt x="3102" y="1702"/>
                    </a:lnTo>
                    <a:lnTo>
                      <a:pt x="3102" y="1835"/>
                    </a:lnTo>
                    <a:cubicBezTo>
                      <a:pt x="2936" y="1869"/>
                      <a:pt x="2802" y="1969"/>
                      <a:pt x="2635" y="2102"/>
                    </a:cubicBezTo>
                    <a:lnTo>
                      <a:pt x="2502" y="2202"/>
                    </a:lnTo>
                    <a:cubicBezTo>
                      <a:pt x="2302" y="2369"/>
                      <a:pt x="1268" y="3036"/>
                      <a:pt x="834" y="3337"/>
                    </a:cubicBezTo>
                    <a:lnTo>
                      <a:pt x="701" y="3470"/>
                    </a:lnTo>
                    <a:cubicBezTo>
                      <a:pt x="234" y="3870"/>
                      <a:pt x="0" y="4604"/>
                      <a:pt x="134" y="5672"/>
                    </a:cubicBezTo>
                    <a:cubicBezTo>
                      <a:pt x="267" y="6839"/>
                      <a:pt x="701" y="7806"/>
                      <a:pt x="1301" y="8640"/>
                    </a:cubicBezTo>
                    <a:cubicBezTo>
                      <a:pt x="1334" y="8707"/>
                      <a:pt x="1434" y="8740"/>
                      <a:pt x="1468" y="8840"/>
                    </a:cubicBezTo>
                    <a:lnTo>
                      <a:pt x="1468" y="8874"/>
                    </a:lnTo>
                    <a:cubicBezTo>
                      <a:pt x="1501" y="8974"/>
                      <a:pt x="1601" y="9007"/>
                      <a:pt x="1635" y="9074"/>
                    </a:cubicBezTo>
                    <a:cubicBezTo>
                      <a:pt x="1668" y="9141"/>
                      <a:pt x="1701" y="9207"/>
                      <a:pt x="1801" y="9274"/>
                    </a:cubicBezTo>
                    <a:lnTo>
                      <a:pt x="1868" y="9341"/>
                    </a:lnTo>
                    <a:lnTo>
                      <a:pt x="2002" y="9474"/>
                    </a:lnTo>
                    <a:cubicBezTo>
                      <a:pt x="2368" y="9841"/>
                      <a:pt x="2735" y="10175"/>
                      <a:pt x="3136" y="10508"/>
                    </a:cubicBezTo>
                    <a:cubicBezTo>
                      <a:pt x="3302" y="10642"/>
                      <a:pt x="3469" y="10809"/>
                      <a:pt x="3669" y="10942"/>
                    </a:cubicBezTo>
                    <a:lnTo>
                      <a:pt x="2802" y="10742"/>
                    </a:lnTo>
                    <a:lnTo>
                      <a:pt x="1001" y="11976"/>
                    </a:lnTo>
                    <a:cubicBezTo>
                      <a:pt x="1635" y="13944"/>
                      <a:pt x="2969" y="15612"/>
                      <a:pt x="4904" y="16813"/>
                    </a:cubicBezTo>
                    <a:lnTo>
                      <a:pt x="5137" y="18748"/>
                    </a:lnTo>
                    <a:lnTo>
                      <a:pt x="7572" y="19882"/>
                    </a:lnTo>
                    <a:lnTo>
                      <a:pt x="9373" y="18681"/>
                    </a:lnTo>
                    <a:lnTo>
                      <a:pt x="9307" y="18047"/>
                    </a:lnTo>
                    <a:cubicBezTo>
                      <a:pt x="9407" y="18014"/>
                      <a:pt x="9540" y="17914"/>
                      <a:pt x="9674" y="17880"/>
                    </a:cubicBezTo>
                    <a:cubicBezTo>
                      <a:pt x="9974" y="17680"/>
                      <a:pt x="11175" y="16880"/>
                      <a:pt x="11475" y="16679"/>
                    </a:cubicBezTo>
                    <a:cubicBezTo>
                      <a:pt x="12009" y="16179"/>
                      <a:pt x="12209" y="15445"/>
                      <a:pt x="12109" y="14278"/>
                    </a:cubicBezTo>
                    <a:cubicBezTo>
                      <a:pt x="11842" y="12043"/>
                      <a:pt x="10574" y="10608"/>
                      <a:pt x="9140" y="9374"/>
                    </a:cubicBezTo>
                    <a:lnTo>
                      <a:pt x="9140" y="9374"/>
                    </a:lnTo>
                    <a:lnTo>
                      <a:pt x="9807" y="9508"/>
                    </a:lnTo>
                    <a:lnTo>
                      <a:pt x="11608" y="8307"/>
                    </a:lnTo>
                    <a:cubicBezTo>
                      <a:pt x="11475" y="7873"/>
                      <a:pt x="11342" y="7506"/>
                      <a:pt x="11175" y="7139"/>
                    </a:cubicBezTo>
                    <a:cubicBezTo>
                      <a:pt x="10875" y="6472"/>
                      <a:pt x="10508" y="5872"/>
                      <a:pt x="10041" y="5338"/>
                    </a:cubicBezTo>
                    <a:cubicBezTo>
                      <a:pt x="9307" y="4371"/>
                      <a:pt x="8373" y="3670"/>
                      <a:pt x="7472" y="3136"/>
                    </a:cubicBezTo>
                    <a:lnTo>
                      <a:pt x="7272" y="1168"/>
                    </a:lnTo>
                    <a:lnTo>
                      <a:pt x="4837"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1"/>
              <p:cNvSpPr/>
              <p:nvPr/>
            </p:nvSpPr>
            <p:spPr>
              <a:xfrm>
                <a:off x="4097275" y="1468150"/>
                <a:ext cx="50050" cy="49225"/>
              </a:xfrm>
              <a:custGeom>
                <a:avLst/>
                <a:gdLst/>
                <a:ahLst/>
                <a:cxnLst/>
                <a:rect l="l" t="t" r="r" b="b"/>
                <a:pathLst>
                  <a:path w="2002" h="1969" extrusionOk="0">
                    <a:moveTo>
                      <a:pt x="0" y="1"/>
                    </a:moveTo>
                    <a:lnTo>
                      <a:pt x="200" y="1969"/>
                    </a:lnTo>
                    <a:lnTo>
                      <a:pt x="2001" y="768"/>
                    </a:lnTo>
                    <a:lnTo>
                      <a:pt x="1935" y="134"/>
                    </a:lnTo>
                    <a:cubicBezTo>
                      <a:pt x="1733" y="202"/>
                      <a:pt x="1504" y="236"/>
                      <a:pt x="1253" y="236"/>
                    </a:cubicBezTo>
                    <a:cubicBezTo>
                      <a:pt x="880" y="236"/>
                      <a:pt x="458" y="160"/>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1"/>
              <p:cNvSpPr/>
              <p:nvPr/>
            </p:nvSpPr>
            <p:spPr>
              <a:xfrm>
                <a:off x="3937975" y="1288025"/>
                <a:ext cx="116775" cy="43400"/>
              </a:xfrm>
              <a:custGeom>
                <a:avLst/>
                <a:gdLst/>
                <a:ahLst/>
                <a:cxnLst/>
                <a:rect l="l" t="t" r="r" b="b"/>
                <a:pathLst>
                  <a:path w="4671" h="1736" extrusionOk="0">
                    <a:moveTo>
                      <a:pt x="1802" y="1"/>
                    </a:moveTo>
                    <a:lnTo>
                      <a:pt x="1" y="1235"/>
                    </a:lnTo>
                    <a:lnTo>
                      <a:pt x="2870" y="1735"/>
                    </a:lnTo>
                    <a:lnTo>
                      <a:pt x="4671" y="534"/>
                    </a:lnTo>
                    <a:lnTo>
                      <a:pt x="1802"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1"/>
              <p:cNvSpPr/>
              <p:nvPr/>
            </p:nvSpPr>
            <p:spPr>
              <a:xfrm>
                <a:off x="3937975" y="1288025"/>
                <a:ext cx="116775" cy="43400"/>
              </a:xfrm>
              <a:custGeom>
                <a:avLst/>
                <a:gdLst/>
                <a:ahLst/>
                <a:cxnLst/>
                <a:rect l="l" t="t" r="r" b="b"/>
                <a:pathLst>
                  <a:path w="4671" h="1736" extrusionOk="0">
                    <a:moveTo>
                      <a:pt x="1802" y="1"/>
                    </a:moveTo>
                    <a:lnTo>
                      <a:pt x="1" y="1235"/>
                    </a:lnTo>
                    <a:lnTo>
                      <a:pt x="2870" y="1735"/>
                    </a:lnTo>
                    <a:lnTo>
                      <a:pt x="4671" y="534"/>
                    </a:lnTo>
                    <a:lnTo>
                      <a:pt x="1802" y="1"/>
                    </a:lnTo>
                    <a:close/>
                  </a:path>
                </a:pathLst>
              </a:custGeom>
              <a:solidFill>
                <a:srgbClr val="353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1"/>
              <p:cNvSpPr/>
              <p:nvPr/>
            </p:nvSpPr>
            <p:spPr>
              <a:xfrm>
                <a:off x="4096425" y="1468150"/>
                <a:ext cx="50900" cy="49225"/>
              </a:xfrm>
              <a:custGeom>
                <a:avLst/>
                <a:gdLst/>
                <a:ahLst/>
                <a:cxnLst/>
                <a:rect l="l" t="t" r="r" b="b"/>
                <a:pathLst>
                  <a:path w="2036" h="1969" extrusionOk="0">
                    <a:moveTo>
                      <a:pt x="1" y="1"/>
                    </a:moveTo>
                    <a:lnTo>
                      <a:pt x="201" y="1969"/>
                    </a:lnTo>
                    <a:lnTo>
                      <a:pt x="2035" y="701"/>
                    </a:lnTo>
                    <a:lnTo>
                      <a:pt x="1969" y="134"/>
                    </a:lnTo>
                    <a:lnTo>
                      <a:pt x="1"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1"/>
              <p:cNvSpPr/>
              <p:nvPr/>
            </p:nvSpPr>
            <p:spPr>
              <a:xfrm>
                <a:off x="4096425" y="1468150"/>
                <a:ext cx="50900" cy="49225"/>
              </a:xfrm>
              <a:custGeom>
                <a:avLst/>
                <a:gdLst/>
                <a:ahLst/>
                <a:cxnLst/>
                <a:rect l="l" t="t" r="r" b="b"/>
                <a:pathLst>
                  <a:path w="2036" h="1969" extrusionOk="0">
                    <a:moveTo>
                      <a:pt x="1" y="1"/>
                    </a:moveTo>
                    <a:lnTo>
                      <a:pt x="201" y="1969"/>
                    </a:lnTo>
                    <a:lnTo>
                      <a:pt x="2035" y="701"/>
                    </a:lnTo>
                    <a:lnTo>
                      <a:pt x="1969" y="134"/>
                    </a:lnTo>
                    <a:lnTo>
                      <a:pt x="1" y="1"/>
                    </a:lnTo>
                    <a:close/>
                  </a:path>
                </a:pathLst>
              </a:custGeom>
              <a:solidFill>
                <a:srgbClr val="353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1"/>
              <p:cNvSpPr/>
              <p:nvPr/>
            </p:nvSpPr>
            <p:spPr>
              <a:xfrm>
                <a:off x="3913800" y="1052025"/>
                <a:ext cx="261875" cy="465350"/>
              </a:xfrm>
              <a:custGeom>
                <a:avLst/>
                <a:gdLst/>
                <a:ahLst/>
                <a:cxnLst/>
                <a:rect l="l" t="t" r="r" b="b"/>
                <a:pathLst>
                  <a:path w="10475" h="18614" extrusionOk="0">
                    <a:moveTo>
                      <a:pt x="3103" y="1"/>
                    </a:moveTo>
                    <a:lnTo>
                      <a:pt x="3103" y="468"/>
                    </a:lnTo>
                    <a:lnTo>
                      <a:pt x="3269" y="1969"/>
                    </a:lnTo>
                    <a:cubicBezTo>
                      <a:pt x="3269" y="1969"/>
                      <a:pt x="2781" y="1670"/>
                      <a:pt x="2107" y="1670"/>
                    </a:cubicBezTo>
                    <a:cubicBezTo>
                      <a:pt x="1724" y="1670"/>
                      <a:pt x="1282" y="1767"/>
                      <a:pt x="834" y="2069"/>
                    </a:cubicBezTo>
                    <a:lnTo>
                      <a:pt x="701" y="2169"/>
                    </a:lnTo>
                    <a:cubicBezTo>
                      <a:pt x="267" y="2603"/>
                      <a:pt x="0" y="3303"/>
                      <a:pt x="134" y="4404"/>
                    </a:cubicBezTo>
                    <a:cubicBezTo>
                      <a:pt x="267" y="5571"/>
                      <a:pt x="701" y="6505"/>
                      <a:pt x="1301" y="7339"/>
                    </a:cubicBezTo>
                    <a:cubicBezTo>
                      <a:pt x="1335" y="7439"/>
                      <a:pt x="1435" y="7473"/>
                      <a:pt x="1468" y="7539"/>
                    </a:cubicBezTo>
                    <a:lnTo>
                      <a:pt x="1468" y="7606"/>
                    </a:lnTo>
                    <a:cubicBezTo>
                      <a:pt x="1502" y="7673"/>
                      <a:pt x="1602" y="7706"/>
                      <a:pt x="1635" y="7806"/>
                    </a:cubicBezTo>
                    <a:cubicBezTo>
                      <a:pt x="1668" y="7840"/>
                      <a:pt x="1702" y="7940"/>
                      <a:pt x="1802" y="7973"/>
                    </a:cubicBezTo>
                    <a:lnTo>
                      <a:pt x="1868" y="8073"/>
                    </a:lnTo>
                    <a:lnTo>
                      <a:pt x="2002" y="8173"/>
                    </a:lnTo>
                    <a:cubicBezTo>
                      <a:pt x="2369" y="8573"/>
                      <a:pt x="2769" y="8907"/>
                      <a:pt x="3136" y="9207"/>
                    </a:cubicBezTo>
                    <a:cubicBezTo>
                      <a:pt x="3336" y="9407"/>
                      <a:pt x="3503" y="9507"/>
                      <a:pt x="3703" y="9674"/>
                    </a:cubicBezTo>
                    <a:cubicBezTo>
                      <a:pt x="4003" y="9874"/>
                      <a:pt x="4270" y="10108"/>
                      <a:pt x="4537" y="10308"/>
                    </a:cubicBezTo>
                    <a:cubicBezTo>
                      <a:pt x="4670" y="10375"/>
                      <a:pt x="4771" y="10475"/>
                      <a:pt x="4871" y="10508"/>
                    </a:cubicBezTo>
                    <a:cubicBezTo>
                      <a:pt x="5638" y="11042"/>
                      <a:pt x="6172" y="11476"/>
                      <a:pt x="6538" y="11842"/>
                    </a:cubicBezTo>
                    <a:cubicBezTo>
                      <a:pt x="6805" y="12109"/>
                      <a:pt x="6939" y="12343"/>
                      <a:pt x="7039" y="12610"/>
                    </a:cubicBezTo>
                    <a:cubicBezTo>
                      <a:pt x="7106" y="12710"/>
                      <a:pt x="7139" y="12877"/>
                      <a:pt x="7139" y="13010"/>
                    </a:cubicBezTo>
                    <a:cubicBezTo>
                      <a:pt x="7183" y="13407"/>
                      <a:pt x="7052" y="13687"/>
                      <a:pt x="6670" y="13687"/>
                    </a:cubicBezTo>
                    <a:cubicBezTo>
                      <a:pt x="6473" y="13687"/>
                      <a:pt x="6211" y="13613"/>
                      <a:pt x="5871" y="13444"/>
                    </a:cubicBezTo>
                    <a:cubicBezTo>
                      <a:pt x="4804" y="12943"/>
                      <a:pt x="4137" y="12109"/>
                      <a:pt x="3870" y="11175"/>
                    </a:cubicBezTo>
                    <a:lnTo>
                      <a:pt x="1001" y="10675"/>
                    </a:lnTo>
                    <a:lnTo>
                      <a:pt x="1001" y="10675"/>
                    </a:lnTo>
                    <a:cubicBezTo>
                      <a:pt x="1635" y="12643"/>
                      <a:pt x="2969" y="14311"/>
                      <a:pt x="4937" y="15512"/>
                    </a:cubicBezTo>
                    <a:lnTo>
                      <a:pt x="5137" y="17480"/>
                    </a:lnTo>
                    <a:lnTo>
                      <a:pt x="7606" y="18614"/>
                    </a:lnTo>
                    <a:lnTo>
                      <a:pt x="7606" y="18614"/>
                    </a:lnTo>
                    <a:lnTo>
                      <a:pt x="7372" y="16646"/>
                    </a:lnTo>
                    <a:lnTo>
                      <a:pt x="7372" y="16646"/>
                    </a:lnTo>
                    <a:cubicBezTo>
                      <a:pt x="7827" y="16798"/>
                      <a:pt x="8241" y="16873"/>
                      <a:pt x="8607" y="16873"/>
                    </a:cubicBezTo>
                    <a:cubicBezTo>
                      <a:pt x="9046" y="16873"/>
                      <a:pt x="9416" y="16764"/>
                      <a:pt x="9707" y="16546"/>
                    </a:cubicBezTo>
                    <a:cubicBezTo>
                      <a:pt x="10208" y="16179"/>
                      <a:pt x="10475" y="15445"/>
                      <a:pt x="10341" y="14278"/>
                    </a:cubicBezTo>
                    <a:cubicBezTo>
                      <a:pt x="10041" y="11709"/>
                      <a:pt x="8440" y="10141"/>
                      <a:pt x="6672" y="8840"/>
                    </a:cubicBezTo>
                    <a:cubicBezTo>
                      <a:pt x="5037" y="7639"/>
                      <a:pt x="3670" y="6939"/>
                      <a:pt x="3536" y="5705"/>
                    </a:cubicBezTo>
                    <a:cubicBezTo>
                      <a:pt x="3494" y="5217"/>
                      <a:pt x="3681" y="4999"/>
                      <a:pt x="4028" y="4999"/>
                    </a:cubicBezTo>
                    <a:cubicBezTo>
                      <a:pt x="4227" y="4999"/>
                      <a:pt x="4479" y="5071"/>
                      <a:pt x="4771" y="5204"/>
                    </a:cubicBezTo>
                    <a:cubicBezTo>
                      <a:pt x="6038" y="5805"/>
                      <a:pt x="6639" y="7006"/>
                      <a:pt x="6805" y="7773"/>
                    </a:cubicBezTo>
                    <a:lnTo>
                      <a:pt x="9841" y="8307"/>
                    </a:lnTo>
                    <a:cubicBezTo>
                      <a:pt x="9707" y="7873"/>
                      <a:pt x="9607" y="7506"/>
                      <a:pt x="9441" y="7139"/>
                    </a:cubicBezTo>
                    <a:cubicBezTo>
                      <a:pt x="9140" y="6472"/>
                      <a:pt x="8773" y="5872"/>
                      <a:pt x="8306" y="5338"/>
                    </a:cubicBezTo>
                    <a:cubicBezTo>
                      <a:pt x="7539" y="4370"/>
                      <a:pt x="6639" y="3670"/>
                      <a:pt x="5705" y="3136"/>
                    </a:cubicBezTo>
                    <a:lnTo>
                      <a:pt x="5504" y="1168"/>
                    </a:lnTo>
                    <a:lnTo>
                      <a:pt x="3103"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1"/>
              <p:cNvSpPr/>
              <p:nvPr/>
            </p:nvSpPr>
            <p:spPr>
              <a:xfrm>
                <a:off x="3913800" y="1052025"/>
                <a:ext cx="261875" cy="465350"/>
              </a:xfrm>
              <a:custGeom>
                <a:avLst/>
                <a:gdLst/>
                <a:ahLst/>
                <a:cxnLst/>
                <a:rect l="l" t="t" r="r" b="b"/>
                <a:pathLst>
                  <a:path w="10475" h="18614" extrusionOk="0">
                    <a:moveTo>
                      <a:pt x="3103" y="1"/>
                    </a:moveTo>
                    <a:lnTo>
                      <a:pt x="3103" y="468"/>
                    </a:lnTo>
                    <a:lnTo>
                      <a:pt x="3269" y="1969"/>
                    </a:lnTo>
                    <a:cubicBezTo>
                      <a:pt x="3269" y="1969"/>
                      <a:pt x="2781" y="1670"/>
                      <a:pt x="2107" y="1670"/>
                    </a:cubicBezTo>
                    <a:cubicBezTo>
                      <a:pt x="1724" y="1670"/>
                      <a:pt x="1282" y="1767"/>
                      <a:pt x="834" y="2069"/>
                    </a:cubicBezTo>
                    <a:lnTo>
                      <a:pt x="701" y="2169"/>
                    </a:lnTo>
                    <a:cubicBezTo>
                      <a:pt x="267" y="2603"/>
                      <a:pt x="0" y="3303"/>
                      <a:pt x="134" y="4404"/>
                    </a:cubicBezTo>
                    <a:cubicBezTo>
                      <a:pt x="267" y="5571"/>
                      <a:pt x="701" y="6505"/>
                      <a:pt x="1301" y="7339"/>
                    </a:cubicBezTo>
                    <a:cubicBezTo>
                      <a:pt x="1335" y="7439"/>
                      <a:pt x="1435" y="7473"/>
                      <a:pt x="1468" y="7539"/>
                    </a:cubicBezTo>
                    <a:lnTo>
                      <a:pt x="1468" y="7606"/>
                    </a:lnTo>
                    <a:cubicBezTo>
                      <a:pt x="1502" y="7673"/>
                      <a:pt x="1602" y="7706"/>
                      <a:pt x="1635" y="7806"/>
                    </a:cubicBezTo>
                    <a:cubicBezTo>
                      <a:pt x="1668" y="7840"/>
                      <a:pt x="1702" y="7940"/>
                      <a:pt x="1802" y="7973"/>
                    </a:cubicBezTo>
                    <a:lnTo>
                      <a:pt x="1868" y="8073"/>
                    </a:lnTo>
                    <a:lnTo>
                      <a:pt x="2002" y="8173"/>
                    </a:lnTo>
                    <a:cubicBezTo>
                      <a:pt x="2369" y="8573"/>
                      <a:pt x="2769" y="8907"/>
                      <a:pt x="3136" y="9207"/>
                    </a:cubicBezTo>
                    <a:cubicBezTo>
                      <a:pt x="3336" y="9407"/>
                      <a:pt x="3503" y="9507"/>
                      <a:pt x="3703" y="9674"/>
                    </a:cubicBezTo>
                    <a:cubicBezTo>
                      <a:pt x="4003" y="9874"/>
                      <a:pt x="4270" y="10108"/>
                      <a:pt x="4537" y="10308"/>
                    </a:cubicBezTo>
                    <a:cubicBezTo>
                      <a:pt x="4670" y="10375"/>
                      <a:pt x="4771" y="10475"/>
                      <a:pt x="4871" y="10508"/>
                    </a:cubicBezTo>
                    <a:cubicBezTo>
                      <a:pt x="5638" y="11042"/>
                      <a:pt x="6172" y="11476"/>
                      <a:pt x="6538" y="11842"/>
                    </a:cubicBezTo>
                    <a:cubicBezTo>
                      <a:pt x="6805" y="12109"/>
                      <a:pt x="6939" y="12343"/>
                      <a:pt x="7039" y="12610"/>
                    </a:cubicBezTo>
                    <a:cubicBezTo>
                      <a:pt x="7106" y="12710"/>
                      <a:pt x="7139" y="12877"/>
                      <a:pt x="7139" y="13010"/>
                    </a:cubicBezTo>
                    <a:cubicBezTo>
                      <a:pt x="7183" y="13407"/>
                      <a:pt x="7052" y="13687"/>
                      <a:pt x="6670" y="13687"/>
                    </a:cubicBezTo>
                    <a:cubicBezTo>
                      <a:pt x="6473" y="13687"/>
                      <a:pt x="6211" y="13613"/>
                      <a:pt x="5871" y="13444"/>
                    </a:cubicBezTo>
                    <a:cubicBezTo>
                      <a:pt x="4804" y="12943"/>
                      <a:pt x="4137" y="12109"/>
                      <a:pt x="3870" y="11175"/>
                    </a:cubicBezTo>
                    <a:lnTo>
                      <a:pt x="1001" y="10675"/>
                    </a:lnTo>
                    <a:lnTo>
                      <a:pt x="1001" y="10675"/>
                    </a:lnTo>
                    <a:cubicBezTo>
                      <a:pt x="1635" y="12643"/>
                      <a:pt x="2969" y="14311"/>
                      <a:pt x="4937" y="15512"/>
                    </a:cubicBezTo>
                    <a:lnTo>
                      <a:pt x="5137" y="17480"/>
                    </a:lnTo>
                    <a:lnTo>
                      <a:pt x="7606" y="18614"/>
                    </a:lnTo>
                    <a:lnTo>
                      <a:pt x="7606" y="18614"/>
                    </a:lnTo>
                    <a:lnTo>
                      <a:pt x="7372" y="16646"/>
                    </a:lnTo>
                    <a:lnTo>
                      <a:pt x="7372" y="16646"/>
                    </a:lnTo>
                    <a:cubicBezTo>
                      <a:pt x="7827" y="16798"/>
                      <a:pt x="8241" y="16873"/>
                      <a:pt x="8607" y="16873"/>
                    </a:cubicBezTo>
                    <a:cubicBezTo>
                      <a:pt x="9046" y="16873"/>
                      <a:pt x="9416" y="16764"/>
                      <a:pt x="9707" y="16546"/>
                    </a:cubicBezTo>
                    <a:cubicBezTo>
                      <a:pt x="10208" y="16179"/>
                      <a:pt x="10475" y="15445"/>
                      <a:pt x="10341" y="14278"/>
                    </a:cubicBezTo>
                    <a:cubicBezTo>
                      <a:pt x="10041" y="11709"/>
                      <a:pt x="8440" y="10141"/>
                      <a:pt x="6672" y="8840"/>
                    </a:cubicBezTo>
                    <a:cubicBezTo>
                      <a:pt x="5037" y="7639"/>
                      <a:pt x="3670" y="6939"/>
                      <a:pt x="3536" y="5705"/>
                    </a:cubicBezTo>
                    <a:cubicBezTo>
                      <a:pt x="3494" y="5217"/>
                      <a:pt x="3681" y="4999"/>
                      <a:pt x="4028" y="4999"/>
                    </a:cubicBezTo>
                    <a:cubicBezTo>
                      <a:pt x="4227" y="4999"/>
                      <a:pt x="4479" y="5071"/>
                      <a:pt x="4771" y="5204"/>
                    </a:cubicBezTo>
                    <a:cubicBezTo>
                      <a:pt x="6038" y="5805"/>
                      <a:pt x="6639" y="7006"/>
                      <a:pt x="6805" y="7773"/>
                    </a:cubicBezTo>
                    <a:lnTo>
                      <a:pt x="9841" y="8307"/>
                    </a:lnTo>
                    <a:cubicBezTo>
                      <a:pt x="9707" y="7873"/>
                      <a:pt x="9607" y="7506"/>
                      <a:pt x="9441" y="7139"/>
                    </a:cubicBezTo>
                    <a:cubicBezTo>
                      <a:pt x="9140" y="6472"/>
                      <a:pt x="8773" y="5872"/>
                      <a:pt x="8306" y="5338"/>
                    </a:cubicBezTo>
                    <a:cubicBezTo>
                      <a:pt x="7539" y="4370"/>
                      <a:pt x="6639" y="3670"/>
                      <a:pt x="5705" y="3136"/>
                    </a:cubicBezTo>
                    <a:lnTo>
                      <a:pt x="5504" y="1168"/>
                    </a:lnTo>
                    <a:lnTo>
                      <a:pt x="31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1"/>
              <p:cNvSpPr/>
              <p:nvPr/>
            </p:nvSpPr>
            <p:spPr>
              <a:xfrm>
                <a:off x="4050575" y="1050350"/>
                <a:ext cx="50050" cy="79250"/>
              </a:xfrm>
              <a:custGeom>
                <a:avLst/>
                <a:gdLst/>
                <a:ahLst/>
                <a:cxnLst/>
                <a:rect l="l" t="t" r="r" b="b"/>
                <a:pathLst>
                  <a:path w="2002" h="3170" extrusionOk="0">
                    <a:moveTo>
                      <a:pt x="1801" y="1"/>
                    </a:moveTo>
                    <a:lnTo>
                      <a:pt x="0" y="1235"/>
                    </a:lnTo>
                    <a:lnTo>
                      <a:pt x="200" y="3170"/>
                    </a:lnTo>
                    <a:lnTo>
                      <a:pt x="2001" y="1969"/>
                    </a:lnTo>
                    <a:lnTo>
                      <a:pt x="1801"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1"/>
              <p:cNvSpPr/>
              <p:nvPr/>
            </p:nvSpPr>
            <p:spPr>
              <a:xfrm>
                <a:off x="4050575" y="1050350"/>
                <a:ext cx="50050" cy="79250"/>
              </a:xfrm>
              <a:custGeom>
                <a:avLst/>
                <a:gdLst/>
                <a:ahLst/>
                <a:cxnLst/>
                <a:rect l="l" t="t" r="r" b="b"/>
                <a:pathLst>
                  <a:path w="2002" h="3170" extrusionOk="0">
                    <a:moveTo>
                      <a:pt x="1801" y="1"/>
                    </a:moveTo>
                    <a:lnTo>
                      <a:pt x="0" y="1235"/>
                    </a:lnTo>
                    <a:lnTo>
                      <a:pt x="200" y="3170"/>
                    </a:lnTo>
                    <a:lnTo>
                      <a:pt x="2001" y="1969"/>
                    </a:lnTo>
                    <a:lnTo>
                      <a:pt x="1801" y="1"/>
                    </a:lnTo>
                    <a:close/>
                  </a:path>
                </a:pathLst>
              </a:custGeom>
              <a:solidFill>
                <a:srgbClr val="353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1"/>
              <p:cNvSpPr/>
              <p:nvPr/>
            </p:nvSpPr>
            <p:spPr>
              <a:xfrm>
                <a:off x="3989675" y="1051200"/>
                <a:ext cx="181000" cy="466175"/>
              </a:xfrm>
              <a:custGeom>
                <a:avLst/>
                <a:gdLst/>
                <a:ahLst/>
                <a:cxnLst/>
                <a:rect l="l" t="t" r="r" b="b"/>
                <a:pathLst>
                  <a:path w="7240" h="18647" extrusionOk="0">
                    <a:moveTo>
                      <a:pt x="1" y="0"/>
                    </a:moveTo>
                    <a:lnTo>
                      <a:pt x="2236" y="1301"/>
                    </a:lnTo>
                    <a:lnTo>
                      <a:pt x="2636" y="3136"/>
                    </a:lnTo>
                    <a:lnTo>
                      <a:pt x="2436" y="1168"/>
                    </a:lnTo>
                    <a:lnTo>
                      <a:pt x="1" y="0"/>
                    </a:lnTo>
                    <a:close/>
                    <a:moveTo>
                      <a:pt x="435" y="5771"/>
                    </a:moveTo>
                    <a:cubicBezTo>
                      <a:pt x="468" y="6205"/>
                      <a:pt x="735" y="6672"/>
                      <a:pt x="1068" y="7005"/>
                    </a:cubicBezTo>
                    <a:cubicBezTo>
                      <a:pt x="1402" y="7339"/>
                      <a:pt x="1769" y="7639"/>
                      <a:pt x="2136" y="7939"/>
                    </a:cubicBezTo>
                    <a:cubicBezTo>
                      <a:pt x="2903" y="8473"/>
                      <a:pt x="3670" y="9007"/>
                      <a:pt x="4404" y="9641"/>
                    </a:cubicBezTo>
                    <a:cubicBezTo>
                      <a:pt x="5105" y="10208"/>
                      <a:pt x="5772" y="10941"/>
                      <a:pt x="6272" y="11709"/>
                    </a:cubicBezTo>
                    <a:cubicBezTo>
                      <a:pt x="6772" y="12509"/>
                      <a:pt x="7106" y="13377"/>
                      <a:pt x="7239" y="14344"/>
                    </a:cubicBezTo>
                    <a:cubicBezTo>
                      <a:pt x="7206" y="13844"/>
                      <a:pt x="7106" y="13377"/>
                      <a:pt x="6939" y="12943"/>
                    </a:cubicBezTo>
                    <a:cubicBezTo>
                      <a:pt x="6772" y="12476"/>
                      <a:pt x="6606" y="12042"/>
                      <a:pt x="6372" y="11642"/>
                    </a:cubicBezTo>
                    <a:cubicBezTo>
                      <a:pt x="5872" y="10808"/>
                      <a:pt x="5205" y="10141"/>
                      <a:pt x="4471" y="9507"/>
                    </a:cubicBezTo>
                    <a:cubicBezTo>
                      <a:pt x="3770" y="8873"/>
                      <a:pt x="2970" y="8373"/>
                      <a:pt x="2203" y="7839"/>
                    </a:cubicBezTo>
                    <a:cubicBezTo>
                      <a:pt x="1802" y="7606"/>
                      <a:pt x="1435" y="7306"/>
                      <a:pt x="1102" y="6972"/>
                    </a:cubicBezTo>
                    <a:cubicBezTo>
                      <a:pt x="768" y="6638"/>
                      <a:pt x="535" y="6205"/>
                      <a:pt x="435" y="5771"/>
                    </a:cubicBezTo>
                    <a:close/>
                    <a:moveTo>
                      <a:pt x="1869" y="15545"/>
                    </a:moveTo>
                    <a:lnTo>
                      <a:pt x="2069" y="17513"/>
                    </a:lnTo>
                    <a:lnTo>
                      <a:pt x="4504" y="18647"/>
                    </a:lnTo>
                    <a:lnTo>
                      <a:pt x="2269" y="17346"/>
                    </a:lnTo>
                    <a:lnTo>
                      <a:pt x="1869" y="15545"/>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1"/>
              <p:cNvSpPr/>
              <p:nvPr/>
            </p:nvSpPr>
            <p:spPr>
              <a:xfrm>
                <a:off x="4257375" y="1282850"/>
                <a:ext cx="1215050" cy="590450"/>
              </a:xfrm>
              <a:custGeom>
                <a:avLst/>
                <a:gdLst/>
                <a:ahLst/>
                <a:cxnLst/>
                <a:rect l="l" t="t" r="r" b="b"/>
                <a:pathLst>
                  <a:path w="48602" h="23618" extrusionOk="0">
                    <a:moveTo>
                      <a:pt x="44731" y="1"/>
                    </a:moveTo>
                    <a:cubicBezTo>
                      <a:pt x="41459" y="1"/>
                      <a:pt x="37120" y="5412"/>
                      <a:pt x="37094" y="5412"/>
                    </a:cubicBezTo>
                    <a:cubicBezTo>
                      <a:pt x="37094" y="5412"/>
                      <a:pt x="37094" y="5412"/>
                      <a:pt x="37094" y="5411"/>
                    </a:cubicBezTo>
                    <a:lnTo>
                      <a:pt x="28254" y="14451"/>
                    </a:lnTo>
                    <a:cubicBezTo>
                      <a:pt x="27387" y="14551"/>
                      <a:pt x="26453" y="14585"/>
                      <a:pt x="25586" y="14618"/>
                    </a:cubicBezTo>
                    <a:cubicBezTo>
                      <a:pt x="24076" y="14700"/>
                      <a:pt x="22544" y="14760"/>
                      <a:pt x="21007" y="14760"/>
                    </a:cubicBezTo>
                    <a:cubicBezTo>
                      <a:pt x="20677" y="14760"/>
                      <a:pt x="20346" y="14757"/>
                      <a:pt x="20015" y="14751"/>
                    </a:cubicBezTo>
                    <a:cubicBezTo>
                      <a:pt x="18247" y="14751"/>
                      <a:pt x="16379" y="14751"/>
                      <a:pt x="14711" y="14084"/>
                    </a:cubicBezTo>
                    <a:cubicBezTo>
                      <a:pt x="14011" y="13851"/>
                      <a:pt x="13343" y="13417"/>
                      <a:pt x="12843" y="12850"/>
                    </a:cubicBezTo>
                    <a:cubicBezTo>
                      <a:pt x="11842" y="11649"/>
                      <a:pt x="11576" y="9948"/>
                      <a:pt x="10441" y="8947"/>
                    </a:cubicBezTo>
                    <a:cubicBezTo>
                      <a:pt x="10408" y="9214"/>
                      <a:pt x="10241" y="9748"/>
                      <a:pt x="10208" y="9848"/>
                    </a:cubicBezTo>
                    <a:cubicBezTo>
                      <a:pt x="10108" y="10115"/>
                      <a:pt x="10008" y="10515"/>
                      <a:pt x="9841" y="10715"/>
                    </a:cubicBezTo>
                    <a:cubicBezTo>
                      <a:pt x="9441" y="11116"/>
                      <a:pt x="8774" y="11416"/>
                      <a:pt x="8273" y="11616"/>
                    </a:cubicBezTo>
                    <a:cubicBezTo>
                      <a:pt x="8101" y="11716"/>
                      <a:pt x="7941" y="11761"/>
                      <a:pt x="7781" y="11761"/>
                    </a:cubicBezTo>
                    <a:cubicBezTo>
                      <a:pt x="7568" y="11761"/>
                      <a:pt x="7353" y="11682"/>
                      <a:pt x="7106" y="11549"/>
                    </a:cubicBezTo>
                    <a:cubicBezTo>
                      <a:pt x="6772" y="11382"/>
                      <a:pt x="6505" y="11082"/>
                      <a:pt x="6238" y="10782"/>
                    </a:cubicBezTo>
                    <a:cubicBezTo>
                      <a:pt x="5671" y="10215"/>
                      <a:pt x="5104" y="9581"/>
                      <a:pt x="4604" y="8914"/>
                    </a:cubicBezTo>
                    <a:cubicBezTo>
                      <a:pt x="4337" y="8580"/>
                      <a:pt x="4003" y="8247"/>
                      <a:pt x="3570" y="8080"/>
                    </a:cubicBezTo>
                    <a:cubicBezTo>
                      <a:pt x="3472" y="8024"/>
                      <a:pt x="3257" y="7974"/>
                      <a:pt x="3047" y="7974"/>
                    </a:cubicBezTo>
                    <a:cubicBezTo>
                      <a:pt x="2757" y="7974"/>
                      <a:pt x="2478" y="8070"/>
                      <a:pt x="2536" y="8380"/>
                    </a:cubicBezTo>
                    <a:cubicBezTo>
                      <a:pt x="2536" y="8414"/>
                      <a:pt x="2569" y="8547"/>
                      <a:pt x="2502" y="8547"/>
                    </a:cubicBezTo>
                    <a:cubicBezTo>
                      <a:pt x="2436" y="8547"/>
                      <a:pt x="2436" y="8514"/>
                      <a:pt x="2402" y="8514"/>
                    </a:cubicBezTo>
                    <a:cubicBezTo>
                      <a:pt x="2169" y="8280"/>
                      <a:pt x="1902" y="8047"/>
                      <a:pt x="1602" y="7880"/>
                    </a:cubicBezTo>
                    <a:cubicBezTo>
                      <a:pt x="1408" y="7759"/>
                      <a:pt x="1145" y="7673"/>
                      <a:pt x="887" y="7673"/>
                    </a:cubicBezTo>
                    <a:cubicBezTo>
                      <a:pt x="790" y="7673"/>
                      <a:pt x="693" y="7686"/>
                      <a:pt x="601" y="7713"/>
                    </a:cubicBezTo>
                    <a:cubicBezTo>
                      <a:pt x="501" y="7713"/>
                      <a:pt x="401" y="7746"/>
                      <a:pt x="368" y="7847"/>
                    </a:cubicBezTo>
                    <a:cubicBezTo>
                      <a:pt x="267" y="7947"/>
                      <a:pt x="267" y="8113"/>
                      <a:pt x="334" y="8247"/>
                    </a:cubicBezTo>
                    <a:cubicBezTo>
                      <a:pt x="334" y="8347"/>
                      <a:pt x="368" y="8447"/>
                      <a:pt x="401" y="8580"/>
                    </a:cubicBezTo>
                    <a:cubicBezTo>
                      <a:pt x="434" y="8680"/>
                      <a:pt x="434" y="8714"/>
                      <a:pt x="434" y="8781"/>
                    </a:cubicBezTo>
                    <a:cubicBezTo>
                      <a:pt x="434" y="8947"/>
                      <a:pt x="267" y="9047"/>
                      <a:pt x="201" y="9181"/>
                    </a:cubicBezTo>
                    <a:cubicBezTo>
                      <a:pt x="1" y="9414"/>
                      <a:pt x="1" y="9781"/>
                      <a:pt x="34" y="10115"/>
                    </a:cubicBezTo>
                    <a:cubicBezTo>
                      <a:pt x="67" y="10348"/>
                      <a:pt x="167" y="10582"/>
                      <a:pt x="167" y="10782"/>
                    </a:cubicBezTo>
                    <a:cubicBezTo>
                      <a:pt x="201" y="11015"/>
                      <a:pt x="101" y="11182"/>
                      <a:pt x="101" y="11382"/>
                    </a:cubicBezTo>
                    <a:cubicBezTo>
                      <a:pt x="67" y="11916"/>
                      <a:pt x="334" y="12416"/>
                      <a:pt x="568" y="12883"/>
                    </a:cubicBezTo>
                    <a:cubicBezTo>
                      <a:pt x="1001" y="13617"/>
                      <a:pt x="1502" y="14385"/>
                      <a:pt x="2102" y="14952"/>
                    </a:cubicBezTo>
                    <a:cubicBezTo>
                      <a:pt x="2769" y="15585"/>
                      <a:pt x="3503" y="16219"/>
                      <a:pt x="4237" y="16786"/>
                    </a:cubicBezTo>
                    <a:cubicBezTo>
                      <a:pt x="5238" y="17587"/>
                      <a:pt x="6272" y="18287"/>
                      <a:pt x="7406" y="18888"/>
                    </a:cubicBezTo>
                    <a:cubicBezTo>
                      <a:pt x="8073" y="19221"/>
                      <a:pt x="8740" y="19555"/>
                      <a:pt x="9407" y="19755"/>
                    </a:cubicBezTo>
                    <a:cubicBezTo>
                      <a:pt x="13777" y="21223"/>
                      <a:pt x="21950" y="22891"/>
                      <a:pt x="26686" y="23424"/>
                    </a:cubicBezTo>
                    <a:cubicBezTo>
                      <a:pt x="27718" y="23535"/>
                      <a:pt x="28570" y="23618"/>
                      <a:pt x="29326" y="23618"/>
                    </a:cubicBezTo>
                    <a:cubicBezTo>
                      <a:pt x="31086" y="23618"/>
                      <a:pt x="32328" y="23167"/>
                      <a:pt x="34125" y="21556"/>
                    </a:cubicBezTo>
                    <a:cubicBezTo>
                      <a:pt x="35593" y="20255"/>
                      <a:pt x="36860" y="18921"/>
                      <a:pt x="42965" y="12883"/>
                    </a:cubicBezTo>
                    <a:cubicBezTo>
                      <a:pt x="48602" y="7346"/>
                      <a:pt x="48035" y="3610"/>
                      <a:pt x="44933" y="8"/>
                    </a:cubicBezTo>
                    <a:cubicBezTo>
                      <a:pt x="44866" y="3"/>
                      <a:pt x="44799" y="1"/>
                      <a:pt x="44731" y="1"/>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1"/>
              <p:cNvSpPr/>
              <p:nvPr/>
            </p:nvSpPr>
            <p:spPr>
              <a:xfrm>
                <a:off x="4517575" y="1508200"/>
                <a:ext cx="106750" cy="127600"/>
              </a:xfrm>
              <a:custGeom>
                <a:avLst/>
                <a:gdLst/>
                <a:ahLst/>
                <a:cxnLst/>
                <a:rect l="l" t="t" r="r" b="b"/>
                <a:pathLst>
                  <a:path w="4270" h="5104" extrusionOk="0">
                    <a:moveTo>
                      <a:pt x="0" y="0"/>
                    </a:moveTo>
                    <a:lnTo>
                      <a:pt x="0" y="0"/>
                    </a:lnTo>
                    <a:cubicBezTo>
                      <a:pt x="1534" y="1868"/>
                      <a:pt x="1434" y="4403"/>
                      <a:pt x="4270" y="5104"/>
                    </a:cubicBezTo>
                    <a:cubicBezTo>
                      <a:pt x="3202" y="4603"/>
                      <a:pt x="2368" y="3869"/>
                      <a:pt x="1868" y="2835"/>
                    </a:cubicBezTo>
                    <a:cubicBezTo>
                      <a:pt x="1368" y="1868"/>
                      <a:pt x="967" y="667"/>
                      <a:pt x="0" y="0"/>
                    </a:cubicBezTo>
                    <a:close/>
                  </a:path>
                </a:pathLst>
              </a:custGeom>
              <a:solidFill>
                <a:srgbClr val="F09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1"/>
              <p:cNvSpPr/>
              <p:nvPr/>
            </p:nvSpPr>
            <p:spPr>
              <a:xfrm>
                <a:off x="5032925" y="1266350"/>
                <a:ext cx="439500" cy="497875"/>
              </a:xfrm>
              <a:custGeom>
                <a:avLst/>
                <a:gdLst/>
                <a:ahLst/>
                <a:cxnLst/>
                <a:rect l="l" t="t" r="r" b="b"/>
                <a:pathLst>
                  <a:path w="17580" h="19915" extrusionOk="0">
                    <a:moveTo>
                      <a:pt x="13510" y="0"/>
                    </a:moveTo>
                    <a:cubicBezTo>
                      <a:pt x="10341" y="834"/>
                      <a:pt x="8874" y="2502"/>
                      <a:pt x="6605" y="4804"/>
                    </a:cubicBezTo>
                    <a:cubicBezTo>
                      <a:pt x="4371" y="7206"/>
                      <a:pt x="101" y="11876"/>
                      <a:pt x="101" y="11876"/>
                    </a:cubicBezTo>
                    <a:cubicBezTo>
                      <a:pt x="101" y="11876"/>
                      <a:pt x="1" y="14611"/>
                      <a:pt x="2202" y="17079"/>
                    </a:cubicBezTo>
                    <a:cubicBezTo>
                      <a:pt x="4404" y="19548"/>
                      <a:pt x="5938" y="19915"/>
                      <a:pt x="5938" y="19915"/>
                    </a:cubicBezTo>
                    <a:cubicBezTo>
                      <a:pt x="5938" y="19915"/>
                      <a:pt x="14511" y="12009"/>
                      <a:pt x="16046" y="9407"/>
                    </a:cubicBezTo>
                    <a:cubicBezTo>
                      <a:pt x="17580" y="6872"/>
                      <a:pt x="16779" y="1468"/>
                      <a:pt x="13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1"/>
              <p:cNvSpPr/>
              <p:nvPr/>
            </p:nvSpPr>
            <p:spPr>
              <a:xfrm>
                <a:off x="2439425" y="1118750"/>
                <a:ext cx="119275" cy="252700"/>
              </a:xfrm>
              <a:custGeom>
                <a:avLst/>
                <a:gdLst/>
                <a:ahLst/>
                <a:cxnLst/>
                <a:rect l="l" t="t" r="r" b="b"/>
                <a:pathLst>
                  <a:path w="4771" h="10108" extrusionOk="0">
                    <a:moveTo>
                      <a:pt x="4403" y="0"/>
                    </a:moveTo>
                    <a:lnTo>
                      <a:pt x="0" y="2569"/>
                    </a:lnTo>
                    <a:lnTo>
                      <a:pt x="0" y="5104"/>
                    </a:lnTo>
                    <a:lnTo>
                      <a:pt x="1868" y="8406"/>
                    </a:lnTo>
                    <a:lnTo>
                      <a:pt x="2001" y="8506"/>
                    </a:lnTo>
                    <a:lnTo>
                      <a:pt x="4770" y="10107"/>
                    </a:lnTo>
                    <a:lnTo>
                      <a:pt x="3002" y="6738"/>
                    </a:lnTo>
                    <a:lnTo>
                      <a:pt x="4403" y="2569"/>
                    </a:lnTo>
                    <a:lnTo>
                      <a:pt x="4403"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1"/>
              <p:cNvSpPr/>
              <p:nvPr/>
            </p:nvSpPr>
            <p:spPr>
              <a:xfrm>
                <a:off x="2439425" y="1118750"/>
                <a:ext cx="119275" cy="252700"/>
              </a:xfrm>
              <a:custGeom>
                <a:avLst/>
                <a:gdLst/>
                <a:ahLst/>
                <a:cxnLst/>
                <a:rect l="l" t="t" r="r" b="b"/>
                <a:pathLst>
                  <a:path w="4771" h="10108" extrusionOk="0">
                    <a:moveTo>
                      <a:pt x="4403" y="0"/>
                    </a:moveTo>
                    <a:lnTo>
                      <a:pt x="0" y="2569"/>
                    </a:lnTo>
                    <a:lnTo>
                      <a:pt x="0" y="5104"/>
                    </a:lnTo>
                    <a:lnTo>
                      <a:pt x="1868" y="8406"/>
                    </a:lnTo>
                    <a:lnTo>
                      <a:pt x="2001" y="8506"/>
                    </a:lnTo>
                    <a:lnTo>
                      <a:pt x="4770" y="10107"/>
                    </a:lnTo>
                    <a:lnTo>
                      <a:pt x="3002" y="6738"/>
                    </a:lnTo>
                    <a:lnTo>
                      <a:pt x="4403" y="2569"/>
                    </a:lnTo>
                    <a:lnTo>
                      <a:pt x="440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1"/>
              <p:cNvSpPr/>
              <p:nvPr/>
            </p:nvSpPr>
            <p:spPr>
              <a:xfrm>
                <a:off x="2228425" y="546050"/>
                <a:ext cx="571275" cy="837075"/>
              </a:xfrm>
              <a:custGeom>
                <a:avLst/>
                <a:gdLst/>
                <a:ahLst/>
                <a:cxnLst/>
                <a:rect l="l" t="t" r="r" b="b"/>
                <a:pathLst>
                  <a:path w="22851" h="33483" extrusionOk="0">
                    <a:moveTo>
                      <a:pt x="19118" y="0"/>
                    </a:moveTo>
                    <a:cubicBezTo>
                      <a:pt x="18639" y="0"/>
                      <a:pt x="18164" y="109"/>
                      <a:pt x="17813" y="325"/>
                    </a:cubicBezTo>
                    <a:lnTo>
                      <a:pt x="1335" y="9832"/>
                    </a:lnTo>
                    <a:cubicBezTo>
                      <a:pt x="634" y="10232"/>
                      <a:pt x="1" y="11267"/>
                      <a:pt x="1" y="12100"/>
                    </a:cubicBezTo>
                    <a:lnTo>
                      <a:pt x="1" y="30247"/>
                    </a:lnTo>
                    <a:cubicBezTo>
                      <a:pt x="1" y="31081"/>
                      <a:pt x="601" y="32148"/>
                      <a:pt x="1335" y="32548"/>
                    </a:cubicBezTo>
                    <a:lnTo>
                      <a:pt x="2436" y="33182"/>
                    </a:lnTo>
                    <a:cubicBezTo>
                      <a:pt x="2786" y="33382"/>
                      <a:pt x="3261" y="33482"/>
                      <a:pt x="3737" y="33482"/>
                    </a:cubicBezTo>
                    <a:cubicBezTo>
                      <a:pt x="4212" y="33482"/>
                      <a:pt x="4687" y="33382"/>
                      <a:pt x="5038" y="33182"/>
                    </a:cubicBezTo>
                    <a:lnTo>
                      <a:pt x="11209" y="29646"/>
                    </a:lnTo>
                    <a:lnTo>
                      <a:pt x="13110" y="32882"/>
                    </a:lnTo>
                    <a:cubicBezTo>
                      <a:pt x="13156" y="32974"/>
                      <a:pt x="13244" y="33016"/>
                      <a:pt x="13332" y="33016"/>
                    </a:cubicBezTo>
                    <a:cubicBezTo>
                      <a:pt x="13436" y="33016"/>
                      <a:pt x="13541" y="32957"/>
                      <a:pt x="13577" y="32849"/>
                    </a:cubicBezTo>
                    <a:lnTo>
                      <a:pt x="15612" y="27078"/>
                    </a:lnTo>
                    <a:lnTo>
                      <a:pt x="21516" y="23675"/>
                    </a:lnTo>
                    <a:cubicBezTo>
                      <a:pt x="22217" y="23242"/>
                      <a:pt x="22850" y="22208"/>
                      <a:pt x="22850" y="21374"/>
                    </a:cubicBezTo>
                    <a:lnTo>
                      <a:pt x="22850" y="3227"/>
                    </a:lnTo>
                    <a:cubicBezTo>
                      <a:pt x="22850" y="2394"/>
                      <a:pt x="22283" y="1359"/>
                      <a:pt x="21516" y="926"/>
                    </a:cubicBezTo>
                    <a:lnTo>
                      <a:pt x="20449" y="325"/>
                    </a:lnTo>
                    <a:cubicBezTo>
                      <a:pt x="20082" y="109"/>
                      <a:pt x="19598" y="0"/>
                      <a:pt x="19118"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1"/>
              <p:cNvSpPr/>
              <p:nvPr/>
            </p:nvSpPr>
            <p:spPr>
              <a:xfrm>
                <a:off x="2229275" y="818525"/>
                <a:ext cx="120925" cy="566000"/>
              </a:xfrm>
              <a:custGeom>
                <a:avLst/>
                <a:gdLst/>
                <a:ahLst/>
                <a:cxnLst/>
                <a:rect l="l" t="t" r="r" b="b"/>
                <a:pathLst>
                  <a:path w="4837" h="22640" extrusionOk="0">
                    <a:moveTo>
                      <a:pt x="434" y="1"/>
                    </a:moveTo>
                    <a:cubicBezTo>
                      <a:pt x="167" y="434"/>
                      <a:pt x="67" y="901"/>
                      <a:pt x="67" y="1302"/>
                    </a:cubicBezTo>
                    <a:lnTo>
                      <a:pt x="67" y="19415"/>
                    </a:lnTo>
                    <a:lnTo>
                      <a:pt x="0" y="19415"/>
                    </a:lnTo>
                    <a:cubicBezTo>
                      <a:pt x="0" y="20248"/>
                      <a:pt x="600" y="21283"/>
                      <a:pt x="1334" y="21683"/>
                    </a:cubicBezTo>
                    <a:lnTo>
                      <a:pt x="2435" y="22317"/>
                    </a:lnTo>
                    <a:cubicBezTo>
                      <a:pt x="2818" y="22527"/>
                      <a:pt x="3312" y="22639"/>
                      <a:pt x="3801" y="22639"/>
                    </a:cubicBezTo>
                    <a:cubicBezTo>
                      <a:pt x="4164" y="22639"/>
                      <a:pt x="4525" y="22578"/>
                      <a:pt x="4837" y="22450"/>
                    </a:cubicBezTo>
                    <a:lnTo>
                      <a:pt x="4837" y="22450"/>
                    </a:lnTo>
                    <a:cubicBezTo>
                      <a:pt x="4715" y="22497"/>
                      <a:pt x="4599" y="22520"/>
                      <a:pt x="4491" y="22520"/>
                    </a:cubicBezTo>
                    <a:cubicBezTo>
                      <a:pt x="4066" y="22520"/>
                      <a:pt x="3769" y="22168"/>
                      <a:pt x="3769" y="21583"/>
                    </a:cubicBezTo>
                    <a:lnTo>
                      <a:pt x="3769" y="3436"/>
                    </a:lnTo>
                    <a:cubicBezTo>
                      <a:pt x="3769" y="3003"/>
                      <a:pt x="3936" y="2569"/>
                      <a:pt x="4136" y="2135"/>
                    </a:cubicBezTo>
                    <a:lnTo>
                      <a:pt x="434" y="1"/>
                    </a:lnTo>
                    <a:close/>
                  </a:path>
                </a:pathLst>
              </a:custGeom>
              <a:solidFill>
                <a:srgbClr val="353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1"/>
              <p:cNvSpPr/>
              <p:nvPr/>
            </p:nvSpPr>
            <p:spPr>
              <a:xfrm>
                <a:off x="2239275" y="547500"/>
                <a:ext cx="559575" cy="324425"/>
              </a:xfrm>
              <a:custGeom>
                <a:avLst/>
                <a:gdLst/>
                <a:ahLst/>
                <a:cxnLst/>
                <a:rect l="l" t="t" r="r" b="b"/>
                <a:pathLst>
                  <a:path w="22383" h="12977" extrusionOk="0">
                    <a:moveTo>
                      <a:pt x="18697" y="1"/>
                    </a:moveTo>
                    <a:cubicBezTo>
                      <a:pt x="18222" y="1"/>
                      <a:pt x="17746" y="101"/>
                      <a:pt x="17379" y="301"/>
                    </a:cubicBezTo>
                    <a:lnTo>
                      <a:pt x="901" y="9841"/>
                    </a:lnTo>
                    <a:cubicBezTo>
                      <a:pt x="567" y="10074"/>
                      <a:pt x="234" y="10441"/>
                      <a:pt x="0" y="10842"/>
                    </a:cubicBezTo>
                    <a:lnTo>
                      <a:pt x="3703" y="12976"/>
                    </a:lnTo>
                    <a:cubicBezTo>
                      <a:pt x="3903" y="12576"/>
                      <a:pt x="4237" y="12176"/>
                      <a:pt x="4604" y="11976"/>
                    </a:cubicBezTo>
                    <a:lnTo>
                      <a:pt x="21082" y="2436"/>
                    </a:lnTo>
                    <a:cubicBezTo>
                      <a:pt x="21303" y="2308"/>
                      <a:pt x="21508" y="2249"/>
                      <a:pt x="21688" y="2249"/>
                    </a:cubicBezTo>
                    <a:cubicBezTo>
                      <a:pt x="22024" y="2249"/>
                      <a:pt x="22274" y="2455"/>
                      <a:pt x="22383" y="2803"/>
                    </a:cubicBezTo>
                    <a:cubicBezTo>
                      <a:pt x="22250" y="2069"/>
                      <a:pt x="21716" y="1268"/>
                      <a:pt x="21082" y="935"/>
                    </a:cubicBezTo>
                    <a:lnTo>
                      <a:pt x="20015" y="301"/>
                    </a:lnTo>
                    <a:cubicBezTo>
                      <a:pt x="19648" y="101"/>
                      <a:pt x="19172" y="1"/>
                      <a:pt x="186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1"/>
              <p:cNvSpPr/>
              <p:nvPr/>
            </p:nvSpPr>
            <p:spPr>
              <a:xfrm>
                <a:off x="2461925" y="795175"/>
                <a:ext cx="184325" cy="401975"/>
              </a:xfrm>
              <a:custGeom>
                <a:avLst/>
                <a:gdLst/>
                <a:ahLst/>
                <a:cxnLst/>
                <a:rect l="l" t="t" r="r" b="b"/>
                <a:pathLst>
                  <a:path w="7373" h="16079" extrusionOk="0">
                    <a:moveTo>
                      <a:pt x="4604" y="1"/>
                    </a:moveTo>
                    <a:lnTo>
                      <a:pt x="3136" y="835"/>
                    </a:lnTo>
                    <a:lnTo>
                      <a:pt x="3136" y="2602"/>
                    </a:lnTo>
                    <a:cubicBezTo>
                      <a:pt x="2169" y="3270"/>
                      <a:pt x="1468" y="4104"/>
                      <a:pt x="968" y="5071"/>
                    </a:cubicBezTo>
                    <a:cubicBezTo>
                      <a:pt x="468" y="6038"/>
                      <a:pt x="201" y="6972"/>
                      <a:pt x="201" y="7906"/>
                    </a:cubicBezTo>
                    <a:cubicBezTo>
                      <a:pt x="201" y="8707"/>
                      <a:pt x="368" y="9241"/>
                      <a:pt x="668" y="9541"/>
                    </a:cubicBezTo>
                    <a:cubicBezTo>
                      <a:pt x="961" y="9805"/>
                      <a:pt x="1280" y="9914"/>
                      <a:pt x="1647" y="9914"/>
                    </a:cubicBezTo>
                    <a:cubicBezTo>
                      <a:pt x="1698" y="9914"/>
                      <a:pt x="1749" y="9912"/>
                      <a:pt x="1802" y="9908"/>
                    </a:cubicBezTo>
                    <a:cubicBezTo>
                      <a:pt x="2202" y="9874"/>
                      <a:pt x="2769" y="9741"/>
                      <a:pt x="3370" y="9574"/>
                    </a:cubicBezTo>
                    <a:cubicBezTo>
                      <a:pt x="3970" y="9407"/>
                      <a:pt x="4370" y="9341"/>
                      <a:pt x="4637" y="9341"/>
                    </a:cubicBezTo>
                    <a:cubicBezTo>
                      <a:pt x="4871" y="9341"/>
                      <a:pt x="5004" y="9507"/>
                      <a:pt x="5004" y="9841"/>
                    </a:cubicBezTo>
                    <a:cubicBezTo>
                      <a:pt x="5004" y="10408"/>
                      <a:pt x="4537" y="11008"/>
                      <a:pt x="3637" y="11542"/>
                    </a:cubicBezTo>
                    <a:cubicBezTo>
                      <a:pt x="3136" y="11842"/>
                      <a:pt x="2636" y="12009"/>
                      <a:pt x="2136" y="12076"/>
                    </a:cubicBezTo>
                    <a:cubicBezTo>
                      <a:pt x="1903" y="12122"/>
                      <a:pt x="1678" y="12147"/>
                      <a:pt x="1467" y="12147"/>
                    </a:cubicBezTo>
                    <a:cubicBezTo>
                      <a:pt x="1223" y="12147"/>
                      <a:pt x="998" y="12114"/>
                      <a:pt x="801" y="12043"/>
                    </a:cubicBezTo>
                    <a:lnTo>
                      <a:pt x="1" y="14878"/>
                    </a:lnTo>
                    <a:cubicBezTo>
                      <a:pt x="179" y="14949"/>
                      <a:pt x="397" y="14983"/>
                      <a:pt x="642" y="14983"/>
                    </a:cubicBezTo>
                    <a:cubicBezTo>
                      <a:pt x="854" y="14983"/>
                      <a:pt x="1087" y="14958"/>
                      <a:pt x="1335" y="14911"/>
                    </a:cubicBezTo>
                    <a:cubicBezTo>
                      <a:pt x="1869" y="14845"/>
                      <a:pt x="2436" y="14611"/>
                      <a:pt x="3036" y="14344"/>
                    </a:cubicBezTo>
                    <a:lnTo>
                      <a:pt x="3036" y="16079"/>
                    </a:lnTo>
                    <a:lnTo>
                      <a:pt x="4504" y="15245"/>
                    </a:lnTo>
                    <a:lnTo>
                      <a:pt x="4504" y="13444"/>
                    </a:lnTo>
                    <a:cubicBezTo>
                      <a:pt x="5438" y="12743"/>
                      <a:pt x="6105" y="11909"/>
                      <a:pt x="6605" y="11008"/>
                    </a:cubicBezTo>
                    <a:cubicBezTo>
                      <a:pt x="7106" y="10074"/>
                      <a:pt x="7339" y="9174"/>
                      <a:pt x="7373" y="8173"/>
                    </a:cubicBezTo>
                    <a:cubicBezTo>
                      <a:pt x="7373" y="7406"/>
                      <a:pt x="7206" y="6872"/>
                      <a:pt x="6939" y="6572"/>
                    </a:cubicBezTo>
                    <a:cubicBezTo>
                      <a:pt x="6646" y="6308"/>
                      <a:pt x="6301" y="6199"/>
                      <a:pt x="5950" y="6199"/>
                    </a:cubicBezTo>
                    <a:cubicBezTo>
                      <a:pt x="5902" y="6199"/>
                      <a:pt x="5853" y="6201"/>
                      <a:pt x="5805" y="6205"/>
                    </a:cubicBezTo>
                    <a:cubicBezTo>
                      <a:pt x="5338" y="6238"/>
                      <a:pt x="4837" y="6305"/>
                      <a:pt x="4170" y="6539"/>
                    </a:cubicBezTo>
                    <a:cubicBezTo>
                      <a:pt x="3603" y="6705"/>
                      <a:pt x="3170" y="6772"/>
                      <a:pt x="2936" y="6772"/>
                    </a:cubicBezTo>
                    <a:cubicBezTo>
                      <a:pt x="2669" y="6772"/>
                      <a:pt x="2536" y="6605"/>
                      <a:pt x="2536" y="6305"/>
                    </a:cubicBezTo>
                    <a:cubicBezTo>
                      <a:pt x="2536" y="6038"/>
                      <a:pt x="2669" y="5738"/>
                      <a:pt x="2869" y="5404"/>
                    </a:cubicBezTo>
                    <a:cubicBezTo>
                      <a:pt x="3103" y="5104"/>
                      <a:pt x="3470" y="4837"/>
                      <a:pt x="3937" y="4537"/>
                    </a:cubicBezTo>
                    <a:cubicBezTo>
                      <a:pt x="4534" y="4174"/>
                      <a:pt x="5150" y="3992"/>
                      <a:pt x="5772" y="3992"/>
                    </a:cubicBezTo>
                    <a:cubicBezTo>
                      <a:pt x="5949" y="3992"/>
                      <a:pt x="6127" y="4007"/>
                      <a:pt x="6305" y="4037"/>
                    </a:cubicBezTo>
                    <a:lnTo>
                      <a:pt x="7039" y="1235"/>
                    </a:lnTo>
                    <a:cubicBezTo>
                      <a:pt x="6901" y="1221"/>
                      <a:pt x="6757" y="1213"/>
                      <a:pt x="6607" y="1213"/>
                    </a:cubicBezTo>
                    <a:cubicBezTo>
                      <a:pt x="6396" y="1213"/>
                      <a:pt x="6173" y="1229"/>
                      <a:pt x="5938" y="1268"/>
                    </a:cubicBezTo>
                    <a:cubicBezTo>
                      <a:pt x="5505" y="1368"/>
                      <a:pt x="5038" y="1535"/>
                      <a:pt x="4604" y="1735"/>
                    </a:cubicBezTo>
                    <a:lnTo>
                      <a:pt x="4604"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978;p41"/>
            <p:cNvGrpSpPr/>
            <p:nvPr/>
          </p:nvGrpSpPr>
          <p:grpSpPr>
            <a:xfrm>
              <a:off x="5175241" y="1306427"/>
              <a:ext cx="3461165" cy="1279204"/>
              <a:chOff x="984221" y="1480537"/>
              <a:chExt cx="2192137" cy="810187"/>
            </a:xfrm>
          </p:grpSpPr>
          <p:sp>
            <p:nvSpPr>
              <p:cNvPr id="1979" name="Google Shape;1979;p41"/>
              <p:cNvSpPr/>
              <p:nvPr/>
            </p:nvSpPr>
            <p:spPr>
              <a:xfrm>
                <a:off x="984221" y="2127712"/>
                <a:ext cx="93715" cy="113326"/>
              </a:xfrm>
              <a:custGeom>
                <a:avLst/>
                <a:gdLst/>
                <a:ahLst/>
                <a:cxnLst/>
                <a:rect l="l" t="t" r="r" b="b"/>
                <a:pathLst>
                  <a:path w="7173" h="8674" extrusionOk="0">
                    <a:moveTo>
                      <a:pt x="3603" y="1502"/>
                    </a:moveTo>
                    <a:lnTo>
                      <a:pt x="3770" y="3470"/>
                    </a:lnTo>
                    <a:cubicBezTo>
                      <a:pt x="3803" y="3903"/>
                      <a:pt x="4103" y="4170"/>
                      <a:pt x="4470" y="4237"/>
                    </a:cubicBezTo>
                    <a:lnTo>
                      <a:pt x="5971" y="4404"/>
                    </a:lnTo>
                    <a:lnTo>
                      <a:pt x="4470" y="4571"/>
                    </a:lnTo>
                    <a:cubicBezTo>
                      <a:pt x="4103" y="4604"/>
                      <a:pt x="3803" y="4937"/>
                      <a:pt x="3770" y="5304"/>
                    </a:cubicBezTo>
                    <a:lnTo>
                      <a:pt x="3603" y="7272"/>
                    </a:lnTo>
                    <a:lnTo>
                      <a:pt x="3436" y="5304"/>
                    </a:lnTo>
                    <a:cubicBezTo>
                      <a:pt x="3369" y="4904"/>
                      <a:pt x="3103" y="4604"/>
                      <a:pt x="2702" y="4571"/>
                    </a:cubicBezTo>
                    <a:lnTo>
                      <a:pt x="1201" y="4404"/>
                    </a:lnTo>
                    <a:lnTo>
                      <a:pt x="2702" y="4237"/>
                    </a:lnTo>
                    <a:cubicBezTo>
                      <a:pt x="3103" y="4170"/>
                      <a:pt x="3369" y="3837"/>
                      <a:pt x="3436" y="3470"/>
                    </a:cubicBezTo>
                    <a:lnTo>
                      <a:pt x="3603" y="1502"/>
                    </a:lnTo>
                    <a:close/>
                    <a:moveTo>
                      <a:pt x="3603" y="1"/>
                    </a:moveTo>
                    <a:cubicBezTo>
                      <a:pt x="3503" y="1"/>
                      <a:pt x="3469" y="101"/>
                      <a:pt x="3469" y="134"/>
                    </a:cubicBezTo>
                    <a:lnTo>
                      <a:pt x="3169" y="3370"/>
                    </a:lnTo>
                    <a:cubicBezTo>
                      <a:pt x="3169" y="3670"/>
                      <a:pt x="2969" y="3870"/>
                      <a:pt x="2669" y="3937"/>
                    </a:cubicBezTo>
                    <a:lnTo>
                      <a:pt x="134" y="4204"/>
                    </a:lnTo>
                    <a:cubicBezTo>
                      <a:pt x="34" y="4204"/>
                      <a:pt x="0" y="4304"/>
                      <a:pt x="0" y="4337"/>
                    </a:cubicBezTo>
                    <a:cubicBezTo>
                      <a:pt x="0" y="4437"/>
                      <a:pt x="100" y="4470"/>
                      <a:pt x="134" y="4470"/>
                    </a:cubicBezTo>
                    <a:lnTo>
                      <a:pt x="2669" y="4771"/>
                    </a:lnTo>
                    <a:cubicBezTo>
                      <a:pt x="2936" y="4804"/>
                      <a:pt x="3136" y="5004"/>
                      <a:pt x="3169" y="5304"/>
                    </a:cubicBezTo>
                    <a:lnTo>
                      <a:pt x="3469" y="8540"/>
                    </a:lnTo>
                    <a:cubicBezTo>
                      <a:pt x="3469" y="8640"/>
                      <a:pt x="3536" y="8673"/>
                      <a:pt x="3603" y="8673"/>
                    </a:cubicBezTo>
                    <a:cubicBezTo>
                      <a:pt x="3670" y="8673"/>
                      <a:pt x="3703" y="8640"/>
                      <a:pt x="3703" y="8540"/>
                    </a:cubicBezTo>
                    <a:lnTo>
                      <a:pt x="4003" y="5304"/>
                    </a:lnTo>
                    <a:cubicBezTo>
                      <a:pt x="4003" y="5004"/>
                      <a:pt x="4203" y="4804"/>
                      <a:pt x="4504" y="4771"/>
                    </a:cubicBezTo>
                    <a:lnTo>
                      <a:pt x="7039" y="4470"/>
                    </a:lnTo>
                    <a:cubicBezTo>
                      <a:pt x="7139" y="4470"/>
                      <a:pt x="7172" y="4370"/>
                      <a:pt x="7172" y="4337"/>
                    </a:cubicBezTo>
                    <a:cubicBezTo>
                      <a:pt x="7172" y="4270"/>
                      <a:pt x="7105" y="4204"/>
                      <a:pt x="7039" y="4204"/>
                    </a:cubicBezTo>
                    <a:lnTo>
                      <a:pt x="4504" y="3937"/>
                    </a:lnTo>
                    <a:cubicBezTo>
                      <a:pt x="4270" y="3870"/>
                      <a:pt x="4037" y="3670"/>
                      <a:pt x="4003" y="3370"/>
                    </a:cubicBezTo>
                    <a:lnTo>
                      <a:pt x="3703" y="134"/>
                    </a:lnTo>
                    <a:cubicBezTo>
                      <a:pt x="3703" y="34"/>
                      <a:pt x="3636" y="1"/>
                      <a:pt x="3603" y="1"/>
                    </a:cubicBezTo>
                    <a:close/>
                  </a:path>
                </a:pathLst>
              </a:custGeom>
              <a:solidFill>
                <a:srgbClr val="8D6AC6"/>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1"/>
              <p:cNvSpPr/>
              <p:nvPr/>
            </p:nvSpPr>
            <p:spPr>
              <a:xfrm>
                <a:off x="3055625" y="2146016"/>
                <a:ext cx="120734" cy="144708"/>
              </a:xfrm>
              <a:custGeom>
                <a:avLst/>
                <a:gdLst/>
                <a:ahLst/>
                <a:cxnLst/>
                <a:rect l="l" t="t" r="r" b="b"/>
                <a:pathLst>
                  <a:path w="9241" h="11076" extrusionOk="0">
                    <a:moveTo>
                      <a:pt x="4571" y="1902"/>
                    </a:moveTo>
                    <a:lnTo>
                      <a:pt x="4771" y="4404"/>
                    </a:lnTo>
                    <a:cubicBezTo>
                      <a:pt x="4804" y="4904"/>
                      <a:pt x="5205" y="5338"/>
                      <a:pt x="5705" y="5371"/>
                    </a:cubicBezTo>
                    <a:lnTo>
                      <a:pt x="7606" y="5571"/>
                    </a:lnTo>
                    <a:lnTo>
                      <a:pt x="5705" y="5771"/>
                    </a:lnTo>
                    <a:cubicBezTo>
                      <a:pt x="5205" y="5871"/>
                      <a:pt x="4838" y="6238"/>
                      <a:pt x="4771" y="6739"/>
                    </a:cubicBezTo>
                    <a:lnTo>
                      <a:pt x="4571" y="9241"/>
                    </a:lnTo>
                    <a:lnTo>
                      <a:pt x="4371" y="6739"/>
                    </a:lnTo>
                    <a:cubicBezTo>
                      <a:pt x="4337" y="6238"/>
                      <a:pt x="3937" y="5838"/>
                      <a:pt x="3437" y="5771"/>
                    </a:cubicBezTo>
                    <a:lnTo>
                      <a:pt x="1535" y="5571"/>
                    </a:lnTo>
                    <a:lnTo>
                      <a:pt x="3437" y="5371"/>
                    </a:lnTo>
                    <a:cubicBezTo>
                      <a:pt x="3937" y="5271"/>
                      <a:pt x="4337" y="4904"/>
                      <a:pt x="4371" y="4404"/>
                    </a:cubicBezTo>
                    <a:lnTo>
                      <a:pt x="4571" y="1902"/>
                    </a:lnTo>
                    <a:close/>
                    <a:moveTo>
                      <a:pt x="4604" y="1"/>
                    </a:moveTo>
                    <a:cubicBezTo>
                      <a:pt x="4537" y="1"/>
                      <a:pt x="4437" y="34"/>
                      <a:pt x="4437" y="101"/>
                    </a:cubicBezTo>
                    <a:lnTo>
                      <a:pt x="4070" y="4337"/>
                    </a:lnTo>
                    <a:cubicBezTo>
                      <a:pt x="4037" y="4637"/>
                      <a:pt x="3737" y="4937"/>
                      <a:pt x="3403" y="5004"/>
                    </a:cubicBezTo>
                    <a:lnTo>
                      <a:pt x="101" y="5371"/>
                    </a:lnTo>
                    <a:cubicBezTo>
                      <a:pt x="34" y="5404"/>
                      <a:pt x="1" y="5438"/>
                      <a:pt x="1" y="5538"/>
                    </a:cubicBezTo>
                    <a:cubicBezTo>
                      <a:pt x="1" y="5605"/>
                      <a:pt x="34" y="5705"/>
                      <a:pt x="101" y="5705"/>
                    </a:cubicBezTo>
                    <a:lnTo>
                      <a:pt x="3403" y="6072"/>
                    </a:lnTo>
                    <a:cubicBezTo>
                      <a:pt x="3770" y="6105"/>
                      <a:pt x="4037" y="6405"/>
                      <a:pt x="4070" y="6739"/>
                    </a:cubicBezTo>
                    <a:lnTo>
                      <a:pt x="4437" y="10942"/>
                    </a:lnTo>
                    <a:cubicBezTo>
                      <a:pt x="4504" y="11042"/>
                      <a:pt x="4537" y="11075"/>
                      <a:pt x="4604" y="11075"/>
                    </a:cubicBezTo>
                    <a:cubicBezTo>
                      <a:pt x="4704" y="11075"/>
                      <a:pt x="4738" y="11042"/>
                      <a:pt x="4771" y="10942"/>
                    </a:cubicBezTo>
                    <a:lnTo>
                      <a:pt x="5171" y="6739"/>
                    </a:lnTo>
                    <a:cubicBezTo>
                      <a:pt x="5205" y="6405"/>
                      <a:pt x="5505" y="6105"/>
                      <a:pt x="5838" y="6072"/>
                    </a:cubicBezTo>
                    <a:lnTo>
                      <a:pt x="9107" y="5705"/>
                    </a:lnTo>
                    <a:cubicBezTo>
                      <a:pt x="9207" y="5671"/>
                      <a:pt x="9241" y="5605"/>
                      <a:pt x="9241" y="5538"/>
                    </a:cubicBezTo>
                    <a:cubicBezTo>
                      <a:pt x="9241" y="5438"/>
                      <a:pt x="9207" y="5371"/>
                      <a:pt x="9107" y="5371"/>
                    </a:cubicBezTo>
                    <a:lnTo>
                      <a:pt x="5838" y="5004"/>
                    </a:lnTo>
                    <a:cubicBezTo>
                      <a:pt x="5438" y="4937"/>
                      <a:pt x="5205" y="4671"/>
                      <a:pt x="5171" y="4337"/>
                    </a:cubicBezTo>
                    <a:lnTo>
                      <a:pt x="4771" y="101"/>
                    </a:lnTo>
                    <a:cubicBezTo>
                      <a:pt x="4738" y="34"/>
                      <a:pt x="4704" y="1"/>
                      <a:pt x="4604" y="1"/>
                    </a:cubicBezTo>
                    <a:close/>
                  </a:path>
                </a:pathLst>
              </a:custGeom>
              <a:solidFill>
                <a:srgbClr val="8D6AC6"/>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1"/>
              <p:cNvSpPr/>
              <p:nvPr/>
            </p:nvSpPr>
            <p:spPr>
              <a:xfrm>
                <a:off x="3003770" y="2071494"/>
                <a:ext cx="68434" cy="81944"/>
              </a:xfrm>
              <a:custGeom>
                <a:avLst/>
                <a:gdLst/>
                <a:ahLst/>
                <a:cxnLst/>
                <a:rect l="l" t="t" r="r" b="b"/>
                <a:pathLst>
                  <a:path w="5238" h="6272" extrusionOk="0">
                    <a:moveTo>
                      <a:pt x="2569" y="1568"/>
                    </a:moveTo>
                    <a:lnTo>
                      <a:pt x="2669" y="2536"/>
                    </a:lnTo>
                    <a:cubicBezTo>
                      <a:pt x="2669" y="2803"/>
                      <a:pt x="2902" y="3036"/>
                      <a:pt x="3203" y="3069"/>
                    </a:cubicBezTo>
                    <a:lnTo>
                      <a:pt x="3903" y="3136"/>
                    </a:lnTo>
                    <a:lnTo>
                      <a:pt x="3203" y="3236"/>
                    </a:lnTo>
                    <a:cubicBezTo>
                      <a:pt x="2902" y="3236"/>
                      <a:pt x="2702" y="3470"/>
                      <a:pt x="2669" y="3770"/>
                    </a:cubicBezTo>
                    <a:lnTo>
                      <a:pt x="2569" y="4737"/>
                    </a:lnTo>
                    <a:lnTo>
                      <a:pt x="2502" y="3770"/>
                    </a:lnTo>
                    <a:cubicBezTo>
                      <a:pt x="2502" y="3470"/>
                      <a:pt x="2235" y="3270"/>
                      <a:pt x="1968" y="3236"/>
                    </a:cubicBezTo>
                    <a:lnTo>
                      <a:pt x="1235" y="3136"/>
                    </a:lnTo>
                    <a:lnTo>
                      <a:pt x="1968" y="3069"/>
                    </a:lnTo>
                    <a:cubicBezTo>
                      <a:pt x="2235" y="3069"/>
                      <a:pt x="2469" y="2803"/>
                      <a:pt x="2502" y="2536"/>
                    </a:cubicBezTo>
                    <a:lnTo>
                      <a:pt x="2569" y="1568"/>
                    </a:lnTo>
                    <a:close/>
                    <a:moveTo>
                      <a:pt x="2636" y="1"/>
                    </a:moveTo>
                    <a:cubicBezTo>
                      <a:pt x="2535" y="1"/>
                      <a:pt x="2502" y="67"/>
                      <a:pt x="2502" y="134"/>
                    </a:cubicBezTo>
                    <a:lnTo>
                      <a:pt x="2302" y="2469"/>
                    </a:lnTo>
                    <a:cubicBezTo>
                      <a:pt x="2302" y="2636"/>
                      <a:pt x="2102" y="2803"/>
                      <a:pt x="1968" y="2803"/>
                    </a:cubicBezTo>
                    <a:lnTo>
                      <a:pt x="134" y="3003"/>
                    </a:lnTo>
                    <a:cubicBezTo>
                      <a:pt x="34" y="3003"/>
                      <a:pt x="0" y="3069"/>
                      <a:pt x="0" y="3136"/>
                    </a:cubicBezTo>
                    <a:cubicBezTo>
                      <a:pt x="0" y="3236"/>
                      <a:pt x="34" y="3270"/>
                      <a:pt x="134" y="3270"/>
                    </a:cubicBezTo>
                    <a:lnTo>
                      <a:pt x="1968" y="3470"/>
                    </a:lnTo>
                    <a:cubicBezTo>
                      <a:pt x="2135" y="3470"/>
                      <a:pt x="2302" y="3636"/>
                      <a:pt x="2302" y="3803"/>
                    </a:cubicBezTo>
                    <a:lnTo>
                      <a:pt x="2502" y="6138"/>
                    </a:lnTo>
                    <a:cubicBezTo>
                      <a:pt x="2502" y="6238"/>
                      <a:pt x="2535" y="6272"/>
                      <a:pt x="2636" y="6272"/>
                    </a:cubicBezTo>
                    <a:cubicBezTo>
                      <a:pt x="2669" y="6272"/>
                      <a:pt x="2702" y="6205"/>
                      <a:pt x="2736" y="6138"/>
                    </a:cubicBezTo>
                    <a:lnTo>
                      <a:pt x="2969" y="3803"/>
                    </a:lnTo>
                    <a:cubicBezTo>
                      <a:pt x="2969" y="3636"/>
                      <a:pt x="3136" y="3470"/>
                      <a:pt x="3303" y="3470"/>
                    </a:cubicBezTo>
                    <a:lnTo>
                      <a:pt x="5137" y="3270"/>
                    </a:lnTo>
                    <a:cubicBezTo>
                      <a:pt x="5204" y="3270"/>
                      <a:pt x="5237" y="3236"/>
                      <a:pt x="5237" y="3136"/>
                    </a:cubicBezTo>
                    <a:cubicBezTo>
                      <a:pt x="5237" y="3069"/>
                      <a:pt x="5204" y="3003"/>
                      <a:pt x="5137" y="3003"/>
                    </a:cubicBezTo>
                    <a:lnTo>
                      <a:pt x="3303" y="2803"/>
                    </a:lnTo>
                    <a:cubicBezTo>
                      <a:pt x="3136" y="2803"/>
                      <a:pt x="2969" y="2636"/>
                      <a:pt x="2969" y="2469"/>
                    </a:cubicBezTo>
                    <a:lnTo>
                      <a:pt x="2736" y="134"/>
                    </a:lnTo>
                    <a:cubicBezTo>
                      <a:pt x="2736" y="67"/>
                      <a:pt x="2702" y="1"/>
                      <a:pt x="2636" y="1"/>
                    </a:cubicBezTo>
                    <a:close/>
                  </a:path>
                </a:pathLst>
              </a:custGeom>
              <a:solidFill>
                <a:srgbClr val="8D6AC6"/>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1"/>
              <p:cNvSpPr/>
              <p:nvPr/>
            </p:nvSpPr>
            <p:spPr>
              <a:xfrm>
                <a:off x="1123677" y="1480537"/>
                <a:ext cx="115508" cy="138594"/>
              </a:xfrm>
              <a:custGeom>
                <a:avLst/>
                <a:gdLst/>
                <a:ahLst/>
                <a:cxnLst/>
                <a:rect l="l" t="t" r="r" b="b"/>
                <a:pathLst>
                  <a:path w="8841" h="10608" extrusionOk="0">
                    <a:moveTo>
                      <a:pt x="4370" y="1768"/>
                    </a:moveTo>
                    <a:lnTo>
                      <a:pt x="4604" y="4170"/>
                    </a:lnTo>
                    <a:cubicBezTo>
                      <a:pt x="4637" y="4670"/>
                      <a:pt x="5004" y="5070"/>
                      <a:pt x="5471" y="5104"/>
                    </a:cubicBezTo>
                    <a:lnTo>
                      <a:pt x="7306" y="5304"/>
                    </a:lnTo>
                    <a:lnTo>
                      <a:pt x="5471" y="5504"/>
                    </a:lnTo>
                    <a:cubicBezTo>
                      <a:pt x="5004" y="5571"/>
                      <a:pt x="4637" y="5971"/>
                      <a:pt x="4604" y="6438"/>
                    </a:cubicBezTo>
                    <a:lnTo>
                      <a:pt x="4370" y="8840"/>
                    </a:lnTo>
                    <a:lnTo>
                      <a:pt x="4170" y="6438"/>
                    </a:lnTo>
                    <a:cubicBezTo>
                      <a:pt x="4137" y="5938"/>
                      <a:pt x="3770" y="5537"/>
                      <a:pt x="3303" y="5504"/>
                    </a:cubicBezTo>
                    <a:lnTo>
                      <a:pt x="1468" y="5304"/>
                    </a:lnTo>
                    <a:lnTo>
                      <a:pt x="3303" y="5104"/>
                    </a:lnTo>
                    <a:cubicBezTo>
                      <a:pt x="3770" y="5037"/>
                      <a:pt x="4137" y="4637"/>
                      <a:pt x="4170" y="4170"/>
                    </a:cubicBezTo>
                    <a:lnTo>
                      <a:pt x="4370" y="1768"/>
                    </a:lnTo>
                    <a:close/>
                    <a:moveTo>
                      <a:pt x="4437" y="0"/>
                    </a:moveTo>
                    <a:cubicBezTo>
                      <a:pt x="4370" y="0"/>
                      <a:pt x="4304" y="67"/>
                      <a:pt x="4304" y="134"/>
                    </a:cubicBezTo>
                    <a:lnTo>
                      <a:pt x="3937" y="4170"/>
                    </a:lnTo>
                    <a:cubicBezTo>
                      <a:pt x="3870" y="4570"/>
                      <a:pt x="3637" y="4804"/>
                      <a:pt x="3303" y="4837"/>
                    </a:cubicBezTo>
                    <a:lnTo>
                      <a:pt x="134" y="5170"/>
                    </a:lnTo>
                    <a:cubicBezTo>
                      <a:pt x="34" y="5170"/>
                      <a:pt x="1" y="5237"/>
                      <a:pt x="1" y="5304"/>
                    </a:cubicBezTo>
                    <a:cubicBezTo>
                      <a:pt x="1" y="5337"/>
                      <a:pt x="34" y="5437"/>
                      <a:pt x="134" y="5437"/>
                    </a:cubicBezTo>
                    <a:lnTo>
                      <a:pt x="3303" y="5771"/>
                    </a:lnTo>
                    <a:cubicBezTo>
                      <a:pt x="3637" y="5804"/>
                      <a:pt x="3870" y="6104"/>
                      <a:pt x="3937" y="6438"/>
                    </a:cubicBezTo>
                    <a:lnTo>
                      <a:pt x="4304" y="10474"/>
                    </a:lnTo>
                    <a:cubicBezTo>
                      <a:pt x="4304" y="10574"/>
                      <a:pt x="4337" y="10608"/>
                      <a:pt x="4437" y="10608"/>
                    </a:cubicBezTo>
                    <a:cubicBezTo>
                      <a:pt x="4504" y="10608"/>
                      <a:pt x="4537" y="10574"/>
                      <a:pt x="4537" y="10508"/>
                    </a:cubicBezTo>
                    <a:lnTo>
                      <a:pt x="4937" y="6471"/>
                    </a:lnTo>
                    <a:cubicBezTo>
                      <a:pt x="4971" y="6104"/>
                      <a:pt x="5204" y="5838"/>
                      <a:pt x="5538" y="5804"/>
                    </a:cubicBezTo>
                    <a:lnTo>
                      <a:pt x="8707" y="5437"/>
                    </a:lnTo>
                    <a:cubicBezTo>
                      <a:pt x="8807" y="5437"/>
                      <a:pt x="8840" y="5404"/>
                      <a:pt x="8840" y="5304"/>
                    </a:cubicBezTo>
                    <a:cubicBezTo>
                      <a:pt x="8840" y="5271"/>
                      <a:pt x="8807" y="5170"/>
                      <a:pt x="8707" y="5170"/>
                    </a:cubicBezTo>
                    <a:lnTo>
                      <a:pt x="5538" y="4837"/>
                    </a:lnTo>
                    <a:cubicBezTo>
                      <a:pt x="5204" y="4804"/>
                      <a:pt x="4971" y="4503"/>
                      <a:pt x="4937" y="4170"/>
                    </a:cubicBezTo>
                    <a:lnTo>
                      <a:pt x="4537" y="134"/>
                    </a:lnTo>
                    <a:cubicBezTo>
                      <a:pt x="4537" y="67"/>
                      <a:pt x="4504" y="0"/>
                      <a:pt x="4437" y="0"/>
                    </a:cubicBezTo>
                    <a:close/>
                  </a:path>
                </a:pathLst>
              </a:custGeom>
              <a:solidFill>
                <a:srgbClr val="8D6AC6"/>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1"/>
              <p:cNvSpPr/>
              <p:nvPr/>
            </p:nvSpPr>
            <p:spPr>
              <a:xfrm>
                <a:off x="1090126" y="1682313"/>
                <a:ext cx="66253" cy="78455"/>
              </a:xfrm>
              <a:custGeom>
                <a:avLst/>
                <a:gdLst/>
                <a:ahLst/>
                <a:cxnLst/>
                <a:rect l="l" t="t" r="r" b="b"/>
                <a:pathLst>
                  <a:path w="5071" h="6005" extrusionOk="0">
                    <a:moveTo>
                      <a:pt x="2535" y="1502"/>
                    </a:moveTo>
                    <a:lnTo>
                      <a:pt x="2602" y="2402"/>
                    </a:lnTo>
                    <a:cubicBezTo>
                      <a:pt x="2669" y="2702"/>
                      <a:pt x="2869" y="2903"/>
                      <a:pt x="3169" y="2969"/>
                    </a:cubicBezTo>
                    <a:lnTo>
                      <a:pt x="3803" y="3036"/>
                    </a:lnTo>
                    <a:lnTo>
                      <a:pt x="3169" y="3136"/>
                    </a:lnTo>
                    <a:cubicBezTo>
                      <a:pt x="2869" y="3169"/>
                      <a:pt x="2669" y="3370"/>
                      <a:pt x="2602" y="3670"/>
                    </a:cubicBezTo>
                    <a:lnTo>
                      <a:pt x="2535" y="4570"/>
                    </a:lnTo>
                    <a:lnTo>
                      <a:pt x="2435" y="3670"/>
                    </a:lnTo>
                    <a:cubicBezTo>
                      <a:pt x="2402" y="3370"/>
                      <a:pt x="2202" y="3169"/>
                      <a:pt x="1901" y="3136"/>
                    </a:cubicBezTo>
                    <a:lnTo>
                      <a:pt x="1234" y="3036"/>
                    </a:lnTo>
                    <a:lnTo>
                      <a:pt x="1901" y="2969"/>
                    </a:lnTo>
                    <a:cubicBezTo>
                      <a:pt x="2202" y="2903"/>
                      <a:pt x="2402" y="2702"/>
                      <a:pt x="2435" y="2402"/>
                    </a:cubicBezTo>
                    <a:lnTo>
                      <a:pt x="2535" y="1502"/>
                    </a:lnTo>
                    <a:close/>
                    <a:moveTo>
                      <a:pt x="2535" y="1"/>
                    </a:moveTo>
                    <a:cubicBezTo>
                      <a:pt x="2435" y="1"/>
                      <a:pt x="2402" y="67"/>
                      <a:pt x="2402" y="134"/>
                    </a:cubicBezTo>
                    <a:lnTo>
                      <a:pt x="2202" y="2336"/>
                    </a:lnTo>
                    <a:cubicBezTo>
                      <a:pt x="2168" y="2502"/>
                      <a:pt x="2035" y="2669"/>
                      <a:pt x="1868" y="2669"/>
                    </a:cubicBezTo>
                    <a:lnTo>
                      <a:pt x="100" y="2869"/>
                    </a:lnTo>
                    <a:cubicBezTo>
                      <a:pt x="33" y="2869"/>
                      <a:pt x="0" y="2969"/>
                      <a:pt x="0" y="3003"/>
                    </a:cubicBezTo>
                    <a:cubicBezTo>
                      <a:pt x="0" y="3069"/>
                      <a:pt x="67" y="3136"/>
                      <a:pt x="100" y="3136"/>
                    </a:cubicBezTo>
                    <a:lnTo>
                      <a:pt x="1868" y="3336"/>
                    </a:lnTo>
                    <a:cubicBezTo>
                      <a:pt x="2035" y="3370"/>
                      <a:pt x="2202" y="3503"/>
                      <a:pt x="2202" y="3670"/>
                    </a:cubicBezTo>
                    <a:lnTo>
                      <a:pt x="2402" y="5871"/>
                    </a:lnTo>
                    <a:cubicBezTo>
                      <a:pt x="2402" y="5971"/>
                      <a:pt x="2502" y="6005"/>
                      <a:pt x="2535" y="6005"/>
                    </a:cubicBezTo>
                    <a:cubicBezTo>
                      <a:pt x="2602" y="6005"/>
                      <a:pt x="2669" y="5905"/>
                      <a:pt x="2669" y="5871"/>
                    </a:cubicBezTo>
                    <a:lnTo>
                      <a:pt x="2869" y="3670"/>
                    </a:lnTo>
                    <a:cubicBezTo>
                      <a:pt x="2902" y="3503"/>
                      <a:pt x="3036" y="3336"/>
                      <a:pt x="3202" y="3336"/>
                    </a:cubicBezTo>
                    <a:lnTo>
                      <a:pt x="4937" y="3136"/>
                    </a:lnTo>
                    <a:cubicBezTo>
                      <a:pt x="5037" y="3136"/>
                      <a:pt x="5070" y="3036"/>
                      <a:pt x="5070" y="3003"/>
                    </a:cubicBezTo>
                    <a:cubicBezTo>
                      <a:pt x="5070" y="2903"/>
                      <a:pt x="4970" y="2869"/>
                      <a:pt x="4937" y="2869"/>
                    </a:cubicBezTo>
                    <a:lnTo>
                      <a:pt x="3202" y="2669"/>
                    </a:lnTo>
                    <a:cubicBezTo>
                      <a:pt x="3036" y="2636"/>
                      <a:pt x="2869" y="2502"/>
                      <a:pt x="2869" y="2336"/>
                    </a:cubicBezTo>
                    <a:lnTo>
                      <a:pt x="2669" y="134"/>
                    </a:lnTo>
                    <a:cubicBezTo>
                      <a:pt x="2669" y="34"/>
                      <a:pt x="2569" y="1"/>
                      <a:pt x="2535" y="1"/>
                    </a:cubicBezTo>
                    <a:close/>
                  </a:path>
                </a:pathLst>
              </a:custGeom>
              <a:solidFill>
                <a:srgbClr val="8D6AC6"/>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1"/>
              <p:cNvSpPr/>
              <p:nvPr/>
            </p:nvSpPr>
            <p:spPr>
              <a:xfrm>
                <a:off x="1269678" y="1541107"/>
                <a:ext cx="84988" cy="101567"/>
              </a:xfrm>
              <a:custGeom>
                <a:avLst/>
                <a:gdLst/>
                <a:ahLst/>
                <a:cxnLst/>
                <a:rect l="l" t="t" r="r" b="b"/>
                <a:pathLst>
                  <a:path w="6505" h="7774" extrusionOk="0">
                    <a:moveTo>
                      <a:pt x="3236" y="1902"/>
                    </a:moveTo>
                    <a:lnTo>
                      <a:pt x="3369" y="3136"/>
                    </a:lnTo>
                    <a:cubicBezTo>
                      <a:pt x="3369" y="3503"/>
                      <a:pt x="3670" y="3804"/>
                      <a:pt x="4036" y="3837"/>
                    </a:cubicBezTo>
                    <a:lnTo>
                      <a:pt x="4904" y="3937"/>
                    </a:lnTo>
                    <a:lnTo>
                      <a:pt x="4036" y="4004"/>
                    </a:lnTo>
                    <a:cubicBezTo>
                      <a:pt x="3703" y="4037"/>
                      <a:pt x="3403" y="4337"/>
                      <a:pt x="3369" y="4704"/>
                    </a:cubicBezTo>
                    <a:lnTo>
                      <a:pt x="3236" y="5938"/>
                    </a:lnTo>
                    <a:lnTo>
                      <a:pt x="3136" y="4704"/>
                    </a:lnTo>
                    <a:cubicBezTo>
                      <a:pt x="3136" y="4337"/>
                      <a:pt x="2836" y="4037"/>
                      <a:pt x="2469" y="4004"/>
                    </a:cubicBezTo>
                    <a:lnTo>
                      <a:pt x="1601" y="3937"/>
                    </a:lnTo>
                    <a:lnTo>
                      <a:pt x="2469" y="3837"/>
                    </a:lnTo>
                    <a:cubicBezTo>
                      <a:pt x="2802" y="3804"/>
                      <a:pt x="3102" y="3503"/>
                      <a:pt x="3136" y="3136"/>
                    </a:cubicBezTo>
                    <a:lnTo>
                      <a:pt x="3236" y="1902"/>
                    </a:lnTo>
                    <a:close/>
                    <a:moveTo>
                      <a:pt x="3269" y="1"/>
                    </a:moveTo>
                    <a:cubicBezTo>
                      <a:pt x="3169" y="1"/>
                      <a:pt x="3102" y="34"/>
                      <a:pt x="3102" y="134"/>
                    </a:cubicBezTo>
                    <a:lnTo>
                      <a:pt x="2836" y="3036"/>
                    </a:lnTo>
                    <a:cubicBezTo>
                      <a:pt x="2802" y="3270"/>
                      <a:pt x="2635" y="3437"/>
                      <a:pt x="2435" y="3470"/>
                    </a:cubicBezTo>
                    <a:lnTo>
                      <a:pt x="134" y="3703"/>
                    </a:lnTo>
                    <a:cubicBezTo>
                      <a:pt x="34" y="3770"/>
                      <a:pt x="0" y="3804"/>
                      <a:pt x="0" y="3870"/>
                    </a:cubicBezTo>
                    <a:cubicBezTo>
                      <a:pt x="0" y="3970"/>
                      <a:pt x="34" y="4037"/>
                      <a:pt x="134" y="4037"/>
                    </a:cubicBezTo>
                    <a:lnTo>
                      <a:pt x="2435" y="4304"/>
                    </a:lnTo>
                    <a:cubicBezTo>
                      <a:pt x="2635" y="4304"/>
                      <a:pt x="2836" y="4504"/>
                      <a:pt x="2836" y="4704"/>
                    </a:cubicBezTo>
                    <a:lnTo>
                      <a:pt x="3102" y="7640"/>
                    </a:lnTo>
                    <a:cubicBezTo>
                      <a:pt x="3102" y="7706"/>
                      <a:pt x="3169" y="7773"/>
                      <a:pt x="3269" y="7773"/>
                    </a:cubicBezTo>
                    <a:cubicBezTo>
                      <a:pt x="3336" y="7773"/>
                      <a:pt x="3436" y="7706"/>
                      <a:pt x="3436" y="7640"/>
                    </a:cubicBezTo>
                    <a:lnTo>
                      <a:pt x="3670" y="4704"/>
                    </a:lnTo>
                    <a:cubicBezTo>
                      <a:pt x="3703" y="4504"/>
                      <a:pt x="3870" y="4337"/>
                      <a:pt x="4103" y="4304"/>
                    </a:cubicBezTo>
                    <a:lnTo>
                      <a:pt x="6371" y="4037"/>
                    </a:lnTo>
                    <a:cubicBezTo>
                      <a:pt x="6472" y="4004"/>
                      <a:pt x="6505" y="3970"/>
                      <a:pt x="6505" y="3870"/>
                    </a:cubicBezTo>
                    <a:cubicBezTo>
                      <a:pt x="6505" y="3804"/>
                      <a:pt x="6472" y="3703"/>
                      <a:pt x="6371" y="3703"/>
                    </a:cubicBezTo>
                    <a:lnTo>
                      <a:pt x="4103" y="3470"/>
                    </a:lnTo>
                    <a:cubicBezTo>
                      <a:pt x="3870" y="3470"/>
                      <a:pt x="3670" y="3270"/>
                      <a:pt x="3670" y="3036"/>
                    </a:cubicBezTo>
                    <a:lnTo>
                      <a:pt x="3436" y="134"/>
                    </a:lnTo>
                    <a:cubicBezTo>
                      <a:pt x="3436" y="34"/>
                      <a:pt x="3336" y="1"/>
                      <a:pt x="3269" y="1"/>
                    </a:cubicBezTo>
                    <a:close/>
                  </a:path>
                </a:pathLst>
              </a:custGeom>
              <a:solidFill>
                <a:srgbClr val="8D6AC6"/>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1"/>
              <p:cNvSpPr/>
              <p:nvPr/>
            </p:nvSpPr>
            <p:spPr>
              <a:xfrm>
                <a:off x="2966717" y="1726329"/>
                <a:ext cx="89365" cy="105918"/>
              </a:xfrm>
              <a:custGeom>
                <a:avLst/>
                <a:gdLst/>
                <a:ahLst/>
                <a:cxnLst/>
                <a:rect l="l" t="t" r="r" b="b"/>
                <a:pathLst>
                  <a:path w="6840" h="8107" extrusionOk="0">
                    <a:moveTo>
                      <a:pt x="3370" y="1235"/>
                    </a:moveTo>
                    <a:lnTo>
                      <a:pt x="3537" y="3136"/>
                    </a:lnTo>
                    <a:cubicBezTo>
                      <a:pt x="3537" y="3503"/>
                      <a:pt x="3837" y="3803"/>
                      <a:pt x="4204" y="3837"/>
                    </a:cubicBezTo>
                    <a:lnTo>
                      <a:pt x="5638" y="4003"/>
                    </a:lnTo>
                    <a:lnTo>
                      <a:pt x="4204" y="4170"/>
                    </a:lnTo>
                    <a:cubicBezTo>
                      <a:pt x="3870" y="4204"/>
                      <a:pt x="3570" y="4504"/>
                      <a:pt x="3537" y="4871"/>
                    </a:cubicBezTo>
                    <a:lnTo>
                      <a:pt x="3370" y="6772"/>
                    </a:lnTo>
                    <a:lnTo>
                      <a:pt x="3203" y="4871"/>
                    </a:lnTo>
                    <a:cubicBezTo>
                      <a:pt x="3203" y="4504"/>
                      <a:pt x="2903" y="4204"/>
                      <a:pt x="2536" y="4170"/>
                    </a:cubicBezTo>
                    <a:lnTo>
                      <a:pt x="1135" y="4003"/>
                    </a:lnTo>
                    <a:lnTo>
                      <a:pt x="2536" y="3837"/>
                    </a:lnTo>
                    <a:cubicBezTo>
                      <a:pt x="2870" y="3803"/>
                      <a:pt x="3170" y="3503"/>
                      <a:pt x="3203" y="3136"/>
                    </a:cubicBezTo>
                    <a:lnTo>
                      <a:pt x="3370" y="1235"/>
                    </a:lnTo>
                    <a:close/>
                    <a:moveTo>
                      <a:pt x="3403" y="1"/>
                    </a:moveTo>
                    <a:cubicBezTo>
                      <a:pt x="3337" y="1"/>
                      <a:pt x="3303" y="34"/>
                      <a:pt x="3303" y="101"/>
                    </a:cubicBezTo>
                    <a:lnTo>
                      <a:pt x="3003" y="3170"/>
                    </a:lnTo>
                    <a:cubicBezTo>
                      <a:pt x="2970" y="3436"/>
                      <a:pt x="2736" y="3637"/>
                      <a:pt x="2503" y="3670"/>
                    </a:cubicBezTo>
                    <a:lnTo>
                      <a:pt x="68" y="3937"/>
                    </a:lnTo>
                    <a:cubicBezTo>
                      <a:pt x="34" y="3937"/>
                      <a:pt x="1" y="4003"/>
                      <a:pt x="1" y="4037"/>
                    </a:cubicBezTo>
                    <a:cubicBezTo>
                      <a:pt x="1" y="4137"/>
                      <a:pt x="34" y="4170"/>
                      <a:pt x="68" y="4170"/>
                    </a:cubicBezTo>
                    <a:lnTo>
                      <a:pt x="2503" y="4437"/>
                    </a:lnTo>
                    <a:cubicBezTo>
                      <a:pt x="2803" y="4470"/>
                      <a:pt x="2970" y="4671"/>
                      <a:pt x="3003" y="4937"/>
                    </a:cubicBezTo>
                    <a:lnTo>
                      <a:pt x="3303" y="8006"/>
                    </a:lnTo>
                    <a:cubicBezTo>
                      <a:pt x="3303" y="8040"/>
                      <a:pt x="3370" y="8106"/>
                      <a:pt x="3403" y="8106"/>
                    </a:cubicBezTo>
                    <a:cubicBezTo>
                      <a:pt x="3470" y="8106"/>
                      <a:pt x="3503" y="8040"/>
                      <a:pt x="3537" y="8006"/>
                    </a:cubicBezTo>
                    <a:lnTo>
                      <a:pt x="3837" y="4937"/>
                    </a:lnTo>
                    <a:cubicBezTo>
                      <a:pt x="3870" y="4671"/>
                      <a:pt x="4071" y="4470"/>
                      <a:pt x="4337" y="4437"/>
                    </a:cubicBezTo>
                    <a:lnTo>
                      <a:pt x="6739" y="4170"/>
                    </a:lnTo>
                    <a:cubicBezTo>
                      <a:pt x="6806" y="4170"/>
                      <a:pt x="6839" y="4104"/>
                      <a:pt x="6839" y="4037"/>
                    </a:cubicBezTo>
                    <a:cubicBezTo>
                      <a:pt x="6839" y="3970"/>
                      <a:pt x="6806" y="3937"/>
                      <a:pt x="6739" y="3937"/>
                    </a:cubicBezTo>
                    <a:lnTo>
                      <a:pt x="4337" y="3670"/>
                    </a:lnTo>
                    <a:cubicBezTo>
                      <a:pt x="4037" y="3637"/>
                      <a:pt x="3870" y="3436"/>
                      <a:pt x="3837" y="3170"/>
                    </a:cubicBezTo>
                    <a:lnTo>
                      <a:pt x="3537" y="101"/>
                    </a:lnTo>
                    <a:cubicBezTo>
                      <a:pt x="3537" y="34"/>
                      <a:pt x="3470" y="1"/>
                      <a:pt x="3403" y="1"/>
                    </a:cubicBezTo>
                    <a:close/>
                  </a:path>
                </a:pathLst>
              </a:custGeom>
              <a:solidFill>
                <a:srgbClr val="8D6AC6"/>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1"/>
              <p:cNvSpPr/>
              <p:nvPr/>
            </p:nvSpPr>
            <p:spPr>
              <a:xfrm>
                <a:off x="3051274" y="1627832"/>
                <a:ext cx="118552" cy="142526"/>
              </a:xfrm>
              <a:custGeom>
                <a:avLst/>
                <a:gdLst/>
                <a:ahLst/>
                <a:cxnLst/>
                <a:rect l="l" t="t" r="r" b="b"/>
                <a:pathLst>
                  <a:path w="9074" h="10909" extrusionOk="0">
                    <a:moveTo>
                      <a:pt x="4537" y="1902"/>
                    </a:moveTo>
                    <a:lnTo>
                      <a:pt x="4737" y="4371"/>
                    </a:lnTo>
                    <a:cubicBezTo>
                      <a:pt x="4770" y="4838"/>
                      <a:pt x="5171" y="5238"/>
                      <a:pt x="5671" y="5305"/>
                    </a:cubicBezTo>
                    <a:lnTo>
                      <a:pt x="7539" y="5505"/>
                    </a:lnTo>
                    <a:lnTo>
                      <a:pt x="5671" y="5705"/>
                    </a:lnTo>
                    <a:cubicBezTo>
                      <a:pt x="5171" y="5738"/>
                      <a:pt x="4770" y="6139"/>
                      <a:pt x="4737" y="6639"/>
                    </a:cubicBezTo>
                    <a:lnTo>
                      <a:pt x="4537" y="9074"/>
                    </a:lnTo>
                    <a:lnTo>
                      <a:pt x="4337" y="6639"/>
                    </a:lnTo>
                    <a:cubicBezTo>
                      <a:pt x="4270" y="6172"/>
                      <a:pt x="3903" y="5738"/>
                      <a:pt x="3403" y="5705"/>
                    </a:cubicBezTo>
                    <a:lnTo>
                      <a:pt x="1535" y="5505"/>
                    </a:lnTo>
                    <a:lnTo>
                      <a:pt x="3403" y="5305"/>
                    </a:lnTo>
                    <a:cubicBezTo>
                      <a:pt x="3903" y="5238"/>
                      <a:pt x="4270" y="4871"/>
                      <a:pt x="4337" y="4371"/>
                    </a:cubicBezTo>
                    <a:lnTo>
                      <a:pt x="4537" y="1902"/>
                    </a:lnTo>
                    <a:close/>
                    <a:moveTo>
                      <a:pt x="4537" y="1"/>
                    </a:moveTo>
                    <a:cubicBezTo>
                      <a:pt x="4437" y="1"/>
                      <a:pt x="4370" y="34"/>
                      <a:pt x="4370" y="101"/>
                    </a:cubicBezTo>
                    <a:lnTo>
                      <a:pt x="4003" y="4237"/>
                    </a:lnTo>
                    <a:cubicBezTo>
                      <a:pt x="3936" y="4571"/>
                      <a:pt x="3670" y="4871"/>
                      <a:pt x="3336" y="4904"/>
                    </a:cubicBezTo>
                    <a:lnTo>
                      <a:pt x="100" y="5271"/>
                    </a:lnTo>
                    <a:cubicBezTo>
                      <a:pt x="34" y="5338"/>
                      <a:pt x="0" y="5371"/>
                      <a:pt x="0" y="5438"/>
                    </a:cubicBezTo>
                    <a:cubicBezTo>
                      <a:pt x="0" y="5538"/>
                      <a:pt x="34" y="5638"/>
                      <a:pt x="100" y="5638"/>
                    </a:cubicBezTo>
                    <a:lnTo>
                      <a:pt x="3336" y="6005"/>
                    </a:lnTo>
                    <a:cubicBezTo>
                      <a:pt x="3703" y="6039"/>
                      <a:pt x="3936" y="6339"/>
                      <a:pt x="4003" y="6672"/>
                    </a:cubicBezTo>
                    <a:lnTo>
                      <a:pt x="4370" y="10809"/>
                    </a:lnTo>
                    <a:cubicBezTo>
                      <a:pt x="4403" y="10875"/>
                      <a:pt x="4437" y="10909"/>
                      <a:pt x="4537" y="10909"/>
                    </a:cubicBezTo>
                    <a:cubicBezTo>
                      <a:pt x="4604" y="10909"/>
                      <a:pt x="4704" y="10875"/>
                      <a:pt x="4704" y="10809"/>
                    </a:cubicBezTo>
                    <a:lnTo>
                      <a:pt x="5071" y="6672"/>
                    </a:lnTo>
                    <a:cubicBezTo>
                      <a:pt x="5104" y="6339"/>
                      <a:pt x="5404" y="6039"/>
                      <a:pt x="5738" y="6005"/>
                    </a:cubicBezTo>
                    <a:lnTo>
                      <a:pt x="8940" y="5638"/>
                    </a:lnTo>
                    <a:cubicBezTo>
                      <a:pt x="9040" y="5572"/>
                      <a:pt x="9073" y="5538"/>
                      <a:pt x="9073" y="5438"/>
                    </a:cubicBezTo>
                    <a:cubicBezTo>
                      <a:pt x="9073" y="5371"/>
                      <a:pt x="9040" y="5271"/>
                      <a:pt x="8940" y="5271"/>
                    </a:cubicBezTo>
                    <a:lnTo>
                      <a:pt x="5738" y="4904"/>
                    </a:lnTo>
                    <a:cubicBezTo>
                      <a:pt x="5371" y="4871"/>
                      <a:pt x="5104" y="4571"/>
                      <a:pt x="5071" y="4237"/>
                    </a:cubicBezTo>
                    <a:lnTo>
                      <a:pt x="4704" y="101"/>
                    </a:lnTo>
                    <a:cubicBezTo>
                      <a:pt x="4670" y="34"/>
                      <a:pt x="4604" y="1"/>
                      <a:pt x="4537" y="1"/>
                    </a:cubicBezTo>
                    <a:close/>
                  </a:path>
                </a:pathLst>
              </a:custGeom>
              <a:solidFill>
                <a:srgbClr val="8D6AC6"/>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87" name="Google Shape;1987;p41"/>
          <p:cNvSpPr/>
          <p:nvPr/>
        </p:nvSpPr>
        <p:spPr>
          <a:xfrm>
            <a:off x="8140854" y="4295997"/>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1"/>
          <p:cNvSpPr/>
          <p:nvPr/>
        </p:nvSpPr>
        <p:spPr>
          <a:xfrm>
            <a:off x="333254" y="1240472"/>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2"/>
        <p:cNvGrpSpPr/>
        <p:nvPr/>
      </p:nvGrpSpPr>
      <p:grpSpPr>
        <a:xfrm>
          <a:off x="0" y="0"/>
          <a:ext cx="0" cy="0"/>
          <a:chOff x="0" y="0"/>
          <a:chExt cx="0" cy="0"/>
        </a:xfrm>
      </p:grpSpPr>
      <p:sp>
        <p:nvSpPr>
          <p:cNvPr id="2513" name="Google Shape;2513;p46"/>
          <p:cNvSpPr txBox="1">
            <a:spLocks noGrp="1"/>
          </p:cNvSpPr>
          <p:nvPr>
            <p:ph type="subTitle" idx="3"/>
          </p:nvPr>
        </p:nvSpPr>
        <p:spPr>
          <a:xfrm>
            <a:off x="1246100" y="2513211"/>
            <a:ext cx="3002050" cy="1650539"/>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dirty="0" err="1"/>
              <a:t>Dalam</a:t>
            </a:r>
            <a:r>
              <a:rPr lang="en-US" dirty="0"/>
              <a:t> </a:t>
            </a:r>
            <a:r>
              <a:rPr lang="en-US" dirty="0" err="1"/>
              <a:t>persaingan</a:t>
            </a:r>
            <a:r>
              <a:rPr lang="en-US" dirty="0"/>
              <a:t> </a:t>
            </a:r>
            <a:r>
              <a:rPr lang="en-US" dirty="0" err="1"/>
              <a:t>monopolistik</a:t>
            </a:r>
            <a:r>
              <a:rPr lang="en-US" dirty="0"/>
              <a:t> </a:t>
            </a:r>
            <a:r>
              <a:rPr lang="en-US" dirty="0" err="1"/>
              <a:t>perusahaan</a:t>
            </a:r>
            <a:r>
              <a:rPr lang="en-US" dirty="0"/>
              <a:t> </a:t>
            </a:r>
            <a:r>
              <a:rPr lang="en-US" dirty="0" err="1"/>
              <a:t>akan</a:t>
            </a:r>
            <a:r>
              <a:rPr lang="en-US" dirty="0"/>
              <a:t> </a:t>
            </a:r>
            <a:r>
              <a:rPr lang="en-US" dirty="0" err="1"/>
              <a:t>berusaha</a:t>
            </a:r>
            <a:r>
              <a:rPr lang="en-US" dirty="0"/>
              <a:t> </a:t>
            </a:r>
            <a:r>
              <a:rPr lang="en-US" dirty="0" err="1"/>
              <a:t>barang</a:t>
            </a:r>
            <a:r>
              <a:rPr lang="en-US" dirty="0"/>
              <a:t> yang </a:t>
            </a:r>
            <a:r>
              <a:rPr lang="en-US" dirty="0" err="1"/>
              <a:t>mempunyai</a:t>
            </a:r>
            <a:r>
              <a:rPr lang="en-US" dirty="0"/>
              <a:t> </a:t>
            </a:r>
            <a:r>
              <a:rPr lang="en-US" dirty="0" err="1"/>
              <a:t>sifat</a:t>
            </a:r>
            <a:r>
              <a:rPr lang="en-US" dirty="0"/>
              <a:t> yang </a:t>
            </a:r>
            <a:r>
              <a:rPr lang="en-US" dirty="0" err="1"/>
              <a:t>khusus</a:t>
            </a:r>
            <a:r>
              <a:rPr lang="en-US" dirty="0"/>
              <a:t>, </a:t>
            </a:r>
            <a:r>
              <a:rPr lang="en-US" dirty="0" err="1"/>
              <a:t>dan</a:t>
            </a:r>
            <a:r>
              <a:rPr lang="en-US" dirty="0"/>
              <a:t> </a:t>
            </a:r>
            <a:r>
              <a:rPr lang="en-US" dirty="0" err="1"/>
              <a:t>dapat</a:t>
            </a:r>
            <a:r>
              <a:rPr lang="en-US" dirty="0"/>
              <a:t> </a:t>
            </a:r>
            <a:r>
              <a:rPr lang="en-US" dirty="0" err="1"/>
              <a:t>dengan</a:t>
            </a:r>
            <a:r>
              <a:rPr lang="en-US" dirty="0"/>
              <a:t> </a:t>
            </a:r>
            <a:r>
              <a:rPr lang="en-US" dirty="0" err="1"/>
              <a:t>jelas</a:t>
            </a:r>
            <a:r>
              <a:rPr lang="en-US" dirty="0"/>
              <a:t> di </a:t>
            </a:r>
            <a:r>
              <a:rPr lang="en-US" dirty="0" err="1"/>
              <a:t>bedakan</a:t>
            </a:r>
            <a:r>
              <a:rPr lang="en-US" dirty="0"/>
              <a:t> </a:t>
            </a:r>
            <a:r>
              <a:rPr lang="en-US" dirty="0" err="1"/>
              <a:t>dengan</a:t>
            </a:r>
            <a:r>
              <a:rPr lang="en-US" dirty="0"/>
              <a:t> </a:t>
            </a:r>
            <a:r>
              <a:rPr lang="en-US" dirty="0" err="1"/>
              <a:t>produksi</a:t>
            </a:r>
            <a:r>
              <a:rPr lang="en-US" dirty="0"/>
              <a:t> </a:t>
            </a:r>
            <a:r>
              <a:rPr lang="en-US" dirty="0" err="1"/>
              <a:t>perusahaan</a:t>
            </a:r>
            <a:r>
              <a:rPr lang="en-US" dirty="0"/>
              <a:t> lain</a:t>
            </a:r>
            <a:endParaRPr dirty="0"/>
          </a:p>
        </p:txBody>
      </p:sp>
      <p:sp>
        <p:nvSpPr>
          <p:cNvPr id="2514" name="Google Shape;2514;p46"/>
          <p:cNvSpPr txBox="1">
            <a:spLocks noGrp="1"/>
          </p:cNvSpPr>
          <p:nvPr>
            <p:ph type="subTitle" idx="4"/>
          </p:nvPr>
        </p:nvSpPr>
        <p:spPr>
          <a:xfrm>
            <a:off x="4733925" y="2537761"/>
            <a:ext cx="3219450" cy="157836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dirty="0"/>
              <a:t>Perusahaan </a:t>
            </a:r>
            <a:r>
              <a:rPr lang="en-US" dirty="0" err="1"/>
              <a:t>moderen</a:t>
            </a:r>
            <a:r>
              <a:rPr lang="en-US" dirty="0"/>
              <a:t> </a:t>
            </a:r>
            <a:r>
              <a:rPr lang="en-US" dirty="0" err="1"/>
              <a:t>kegiatan</a:t>
            </a:r>
            <a:r>
              <a:rPr lang="en-US" dirty="0"/>
              <a:t> </a:t>
            </a:r>
            <a:r>
              <a:rPr lang="en-US" dirty="0" err="1"/>
              <a:t>mempersiapkan</a:t>
            </a:r>
            <a:r>
              <a:rPr lang="en-US" dirty="0"/>
              <a:t> </a:t>
            </a:r>
            <a:r>
              <a:rPr lang="en-US" dirty="0" err="1"/>
              <a:t>dan</a:t>
            </a:r>
            <a:r>
              <a:rPr lang="en-US" dirty="0"/>
              <a:t> </a:t>
            </a:r>
            <a:r>
              <a:rPr lang="en-US" dirty="0" err="1"/>
              <a:t>membuat</a:t>
            </a:r>
            <a:r>
              <a:rPr lang="en-US" dirty="0"/>
              <a:t> </a:t>
            </a:r>
            <a:r>
              <a:rPr lang="en-US" dirty="0" err="1"/>
              <a:t>iklan</a:t>
            </a:r>
            <a:r>
              <a:rPr lang="en-US" dirty="0"/>
              <a:t> </a:t>
            </a:r>
            <a:r>
              <a:rPr lang="en-US" dirty="0" err="1"/>
              <a:t>adalah</a:t>
            </a:r>
            <a:r>
              <a:rPr lang="en-US" dirty="0"/>
              <a:t> </a:t>
            </a:r>
            <a:r>
              <a:rPr lang="en-US" dirty="0" err="1"/>
              <a:t>suatu</a:t>
            </a:r>
            <a:r>
              <a:rPr lang="en-US" dirty="0"/>
              <a:t> </a:t>
            </a:r>
            <a:r>
              <a:rPr lang="en-US" dirty="0" err="1"/>
              <a:t>kegiatan</a:t>
            </a:r>
            <a:r>
              <a:rPr lang="en-US" dirty="0"/>
              <a:t> </a:t>
            </a:r>
            <a:r>
              <a:rPr lang="en-US" dirty="0" err="1"/>
              <a:t>usaha</a:t>
            </a:r>
            <a:r>
              <a:rPr lang="en-US" dirty="0"/>
              <a:t> </a:t>
            </a:r>
            <a:r>
              <a:rPr lang="en-US" dirty="0" err="1"/>
              <a:t>untuk</a:t>
            </a:r>
            <a:r>
              <a:rPr lang="en-US" dirty="0"/>
              <a:t> </a:t>
            </a:r>
            <a:r>
              <a:rPr lang="en-US" dirty="0" err="1"/>
              <a:t>menawarkan</a:t>
            </a:r>
            <a:r>
              <a:rPr lang="en-US" dirty="0"/>
              <a:t> </a:t>
            </a:r>
            <a:r>
              <a:rPr lang="en-US" dirty="0" err="1"/>
              <a:t>hasil</a:t>
            </a:r>
            <a:r>
              <a:rPr lang="en-US" dirty="0"/>
              <a:t> </a:t>
            </a:r>
            <a:r>
              <a:rPr lang="en-US" dirty="0" err="1"/>
              <a:t>produksinya</a:t>
            </a:r>
            <a:endParaRPr dirty="0"/>
          </a:p>
        </p:txBody>
      </p:sp>
      <p:sp>
        <p:nvSpPr>
          <p:cNvPr id="2515" name="Google Shape;2515;p46"/>
          <p:cNvSpPr txBox="1">
            <a:spLocks noGrp="1"/>
          </p:cNvSpPr>
          <p:nvPr>
            <p:ph type="subTitle" idx="1"/>
          </p:nvPr>
        </p:nvSpPr>
        <p:spPr>
          <a:xfrm>
            <a:off x="1246125" y="2118411"/>
            <a:ext cx="2735400" cy="42887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a:t>Diferensial Produksi</a:t>
            </a:r>
            <a:endParaRPr sz="1800" b="1" dirty="0"/>
          </a:p>
        </p:txBody>
      </p:sp>
      <p:sp>
        <p:nvSpPr>
          <p:cNvPr id="2516" name="Google Shape;2516;p46"/>
          <p:cNvSpPr txBox="1">
            <a:spLocks noGrp="1"/>
          </p:cNvSpPr>
          <p:nvPr>
            <p:ph type="subTitle" idx="2"/>
          </p:nvPr>
        </p:nvSpPr>
        <p:spPr>
          <a:xfrm>
            <a:off x="4417896" y="1768242"/>
            <a:ext cx="3936731" cy="76039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a:t>Promosi Penjualan Melalui Iklan </a:t>
            </a:r>
            <a:endParaRPr sz="1800" b="1" dirty="0"/>
          </a:p>
        </p:txBody>
      </p:sp>
      <p:sp>
        <p:nvSpPr>
          <p:cNvPr id="2517" name="Google Shape;2517;p46"/>
          <p:cNvSpPr/>
          <p:nvPr/>
        </p:nvSpPr>
        <p:spPr>
          <a:xfrm>
            <a:off x="2210625" y="1181402"/>
            <a:ext cx="754892" cy="783308"/>
          </a:xfrm>
          <a:custGeom>
            <a:avLst/>
            <a:gdLst/>
            <a:ahLst/>
            <a:cxnLst/>
            <a:rect l="l" t="t" r="r" b="b"/>
            <a:pathLst>
              <a:path w="15016" h="15016" extrusionOk="0">
                <a:moveTo>
                  <a:pt x="7507" y="0"/>
                </a:moveTo>
                <a:cubicBezTo>
                  <a:pt x="3361" y="0"/>
                  <a:pt x="0" y="3363"/>
                  <a:pt x="0" y="7509"/>
                </a:cubicBezTo>
                <a:cubicBezTo>
                  <a:pt x="0" y="11655"/>
                  <a:pt x="3361" y="15016"/>
                  <a:pt x="7507" y="15016"/>
                </a:cubicBezTo>
                <a:cubicBezTo>
                  <a:pt x="11655" y="15016"/>
                  <a:pt x="15015" y="11655"/>
                  <a:pt x="15015" y="7509"/>
                </a:cubicBezTo>
                <a:cubicBezTo>
                  <a:pt x="15015" y="3362"/>
                  <a:pt x="11655" y="0"/>
                  <a:pt x="7507" y="0"/>
                </a:cubicBezTo>
                <a:close/>
              </a:path>
            </a:pathLst>
          </a:custGeom>
          <a:solidFill>
            <a:schemeClr val="dk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6"/>
          <p:cNvSpPr/>
          <p:nvPr/>
        </p:nvSpPr>
        <p:spPr>
          <a:xfrm>
            <a:off x="5865500" y="1152827"/>
            <a:ext cx="754892" cy="783308"/>
          </a:xfrm>
          <a:custGeom>
            <a:avLst/>
            <a:gdLst/>
            <a:ahLst/>
            <a:cxnLst/>
            <a:rect l="l" t="t" r="r" b="b"/>
            <a:pathLst>
              <a:path w="15016" h="15016" extrusionOk="0">
                <a:moveTo>
                  <a:pt x="7507" y="0"/>
                </a:moveTo>
                <a:cubicBezTo>
                  <a:pt x="3361" y="0"/>
                  <a:pt x="0" y="3363"/>
                  <a:pt x="0" y="7509"/>
                </a:cubicBezTo>
                <a:cubicBezTo>
                  <a:pt x="0" y="11655"/>
                  <a:pt x="3361" y="15016"/>
                  <a:pt x="7507" y="15016"/>
                </a:cubicBezTo>
                <a:cubicBezTo>
                  <a:pt x="11655" y="15016"/>
                  <a:pt x="15015" y="11655"/>
                  <a:pt x="15015" y="7509"/>
                </a:cubicBezTo>
                <a:cubicBezTo>
                  <a:pt x="15015" y="3362"/>
                  <a:pt x="11655" y="0"/>
                  <a:pt x="7507" y="0"/>
                </a:cubicBezTo>
                <a:close/>
              </a:path>
            </a:pathLst>
          </a:custGeom>
          <a:solidFill>
            <a:schemeClr val="dk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6"/>
          <p:cNvSpPr/>
          <p:nvPr/>
        </p:nvSpPr>
        <p:spPr>
          <a:xfrm>
            <a:off x="7868729" y="2560510"/>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6"/>
          <p:cNvSpPr/>
          <p:nvPr/>
        </p:nvSpPr>
        <p:spPr>
          <a:xfrm>
            <a:off x="4987754" y="1369885"/>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6"/>
          <p:cNvSpPr/>
          <p:nvPr/>
        </p:nvSpPr>
        <p:spPr>
          <a:xfrm>
            <a:off x="3981479" y="3760235"/>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523;p46"/>
          <p:cNvGrpSpPr/>
          <p:nvPr/>
        </p:nvGrpSpPr>
        <p:grpSpPr>
          <a:xfrm>
            <a:off x="2286001" y="1190927"/>
            <a:ext cx="581024" cy="654298"/>
            <a:chOff x="6974158" y="2789537"/>
            <a:chExt cx="255247" cy="327458"/>
          </a:xfrm>
        </p:grpSpPr>
        <p:sp>
          <p:nvSpPr>
            <p:cNvPr id="2524" name="Google Shape;2524;p46"/>
            <p:cNvSpPr/>
            <p:nvPr/>
          </p:nvSpPr>
          <p:spPr>
            <a:xfrm>
              <a:off x="7066407" y="2897282"/>
              <a:ext cx="9876" cy="14798"/>
            </a:xfrm>
            <a:custGeom>
              <a:avLst/>
              <a:gdLst/>
              <a:ahLst/>
              <a:cxnLst/>
              <a:rect l="l" t="t" r="r" b="b"/>
              <a:pathLst>
                <a:path w="311" h="466" extrusionOk="0">
                  <a:moveTo>
                    <a:pt x="144" y="1"/>
                  </a:moveTo>
                  <a:cubicBezTo>
                    <a:pt x="60" y="1"/>
                    <a:pt x="1" y="84"/>
                    <a:pt x="1" y="155"/>
                  </a:cubicBezTo>
                  <a:lnTo>
                    <a:pt x="1" y="322"/>
                  </a:lnTo>
                  <a:cubicBezTo>
                    <a:pt x="1" y="405"/>
                    <a:pt x="72" y="465"/>
                    <a:pt x="144" y="465"/>
                  </a:cubicBezTo>
                  <a:cubicBezTo>
                    <a:pt x="227" y="465"/>
                    <a:pt x="299" y="394"/>
                    <a:pt x="299" y="322"/>
                  </a:cubicBezTo>
                  <a:lnTo>
                    <a:pt x="299" y="155"/>
                  </a:lnTo>
                  <a:cubicBezTo>
                    <a:pt x="310" y="60"/>
                    <a:pt x="239" y="1"/>
                    <a:pt x="14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6"/>
            <p:cNvSpPr/>
            <p:nvPr/>
          </p:nvSpPr>
          <p:spPr>
            <a:xfrm>
              <a:off x="7127662" y="2897282"/>
              <a:ext cx="9495" cy="14798"/>
            </a:xfrm>
            <a:custGeom>
              <a:avLst/>
              <a:gdLst/>
              <a:ahLst/>
              <a:cxnLst/>
              <a:rect l="l" t="t" r="r" b="b"/>
              <a:pathLst>
                <a:path w="299" h="466" extrusionOk="0">
                  <a:moveTo>
                    <a:pt x="155" y="1"/>
                  </a:moveTo>
                  <a:cubicBezTo>
                    <a:pt x="60" y="1"/>
                    <a:pt x="1" y="84"/>
                    <a:pt x="1" y="155"/>
                  </a:cubicBezTo>
                  <a:lnTo>
                    <a:pt x="1" y="322"/>
                  </a:lnTo>
                  <a:cubicBezTo>
                    <a:pt x="1" y="405"/>
                    <a:pt x="84" y="465"/>
                    <a:pt x="155" y="465"/>
                  </a:cubicBezTo>
                  <a:cubicBezTo>
                    <a:pt x="227" y="465"/>
                    <a:pt x="298" y="394"/>
                    <a:pt x="298" y="322"/>
                  </a:cubicBezTo>
                  <a:lnTo>
                    <a:pt x="298" y="155"/>
                  </a:lnTo>
                  <a:cubicBezTo>
                    <a:pt x="298" y="60"/>
                    <a:pt x="239" y="1"/>
                    <a:pt x="15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6"/>
            <p:cNvSpPr/>
            <p:nvPr/>
          </p:nvSpPr>
          <p:spPr>
            <a:xfrm>
              <a:off x="7081935" y="2933292"/>
              <a:ext cx="40837" cy="14703"/>
            </a:xfrm>
            <a:custGeom>
              <a:avLst/>
              <a:gdLst/>
              <a:ahLst/>
              <a:cxnLst/>
              <a:rect l="l" t="t" r="r" b="b"/>
              <a:pathLst>
                <a:path w="1286" h="463" extrusionOk="0">
                  <a:moveTo>
                    <a:pt x="162" y="1"/>
                  </a:moveTo>
                  <a:cubicBezTo>
                    <a:pt x="125" y="1"/>
                    <a:pt x="89" y="16"/>
                    <a:pt x="60" y="45"/>
                  </a:cubicBezTo>
                  <a:cubicBezTo>
                    <a:pt x="0" y="105"/>
                    <a:pt x="0" y="200"/>
                    <a:pt x="60" y="260"/>
                  </a:cubicBezTo>
                  <a:cubicBezTo>
                    <a:pt x="191" y="391"/>
                    <a:pt x="417" y="462"/>
                    <a:pt x="655" y="462"/>
                  </a:cubicBezTo>
                  <a:cubicBezTo>
                    <a:pt x="893" y="462"/>
                    <a:pt x="1119" y="391"/>
                    <a:pt x="1250" y="260"/>
                  </a:cubicBezTo>
                  <a:cubicBezTo>
                    <a:pt x="1286" y="200"/>
                    <a:pt x="1286" y="105"/>
                    <a:pt x="1226" y="45"/>
                  </a:cubicBezTo>
                  <a:cubicBezTo>
                    <a:pt x="1197" y="16"/>
                    <a:pt x="1158" y="1"/>
                    <a:pt x="1119" y="1"/>
                  </a:cubicBezTo>
                  <a:cubicBezTo>
                    <a:pt x="1081" y="1"/>
                    <a:pt x="1042" y="16"/>
                    <a:pt x="1012" y="45"/>
                  </a:cubicBezTo>
                  <a:cubicBezTo>
                    <a:pt x="953" y="105"/>
                    <a:pt x="822" y="164"/>
                    <a:pt x="643" y="164"/>
                  </a:cubicBezTo>
                  <a:cubicBezTo>
                    <a:pt x="464" y="164"/>
                    <a:pt x="310" y="105"/>
                    <a:pt x="274" y="45"/>
                  </a:cubicBezTo>
                  <a:cubicBezTo>
                    <a:pt x="238" y="16"/>
                    <a:pt x="199" y="1"/>
                    <a:pt x="16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6"/>
            <p:cNvSpPr/>
            <p:nvPr/>
          </p:nvSpPr>
          <p:spPr>
            <a:xfrm>
              <a:off x="6974158" y="2789537"/>
              <a:ext cx="255247" cy="327458"/>
            </a:xfrm>
            <a:custGeom>
              <a:avLst/>
              <a:gdLst/>
              <a:ahLst/>
              <a:cxnLst/>
              <a:rect l="l" t="t" r="r" b="b"/>
              <a:pathLst>
                <a:path w="8038" h="10312" extrusionOk="0">
                  <a:moveTo>
                    <a:pt x="6228" y="2167"/>
                  </a:moveTo>
                  <a:lnTo>
                    <a:pt x="6132" y="3239"/>
                  </a:lnTo>
                  <a:lnTo>
                    <a:pt x="6121" y="3239"/>
                  </a:lnTo>
                  <a:cubicBezTo>
                    <a:pt x="6025" y="3239"/>
                    <a:pt x="5942" y="3156"/>
                    <a:pt x="5942" y="3060"/>
                  </a:cubicBezTo>
                  <a:lnTo>
                    <a:pt x="5942" y="2227"/>
                  </a:lnTo>
                  <a:cubicBezTo>
                    <a:pt x="6049" y="2227"/>
                    <a:pt x="6132" y="2191"/>
                    <a:pt x="6228" y="2167"/>
                  </a:cubicBezTo>
                  <a:close/>
                  <a:moveTo>
                    <a:pt x="5787" y="322"/>
                  </a:moveTo>
                  <a:cubicBezTo>
                    <a:pt x="6240" y="322"/>
                    <a:pt x="6609" y="691"/>
                    <a:pt x="6609" y="1131"/>
                  </a:cubicBezTo>
                  <a:cubicBezTo>
                    <a:pt x="6609" y="1584"/>
                    <a:pt x="6240" y="1953"/>
                    <a:pt x="5787" y="1953"/>
                  </a:cubicBezTo>
                  <a:cubicBezTo>
                    <a:pt x="5490" y="1953"/>
                    <a:pt x="5228" y="1786"/>
                    <a:pt x="5073" y="1536"/>
                  </a:cubicBezTo>
                  <a:cubicBezTo>
                    <a:pt x="5048" y="1487"/>
                    <a:pt x="4996" y="1455"/>
                    <a:pt x="4942" y="1455"/>
                  </a:cubicBezTo>
                  <a:cubicBezTo>
                    <a:pt x="4918" y="1455"/>
                    <a:pt x="4893" y="1462"/>
                    <a:pt x="4870" y="1477"/>
                  </a:cubicBezTo>
                  <a:cubicBezTo>
                    <a:pt x="4799" y="1524"/>
                    <a:pt x="4763" y="1608"/>
                    <a:pt x="4811" y="1691"/>
                  </a:cubicBezTo>
                  <a:cubicBezTo>
                    <a:pt x="4823" y="1703"/>
                    <a:pt x="4823" y="1715"/>
                    <a:pt x="4835" y="1727"/>
                  </a:cubicBezTo>
                  <a:cubicBezTo>
                    <a:pt x="4775" y="1763"/>
                    <a:pt x="4716" y="1786"/>
                    <a:pt x="4656" y="1786"/>
                  </a:cubicBezTo>
                  <a:cubicBezTo>
                    <a:pt x="4477" y="1786"/>
                    <a:pt x="4335" y="1643"/>
                    <a:pt x="4335" y="1465"/>
                  </a:cubicBezTo>
                  <a:cubicBezTo>
                    <a:pt x="4335" y="1370"/>
                    <a:pt x="4263" y="1310"/>
                    <a:pt x="4180" y="1310"/>
                  </a:cubicBezTo>
                  <a:cubicBezTo>
                    <a:pt x="4108" y="1310"/>
                    <a:pt x="4037" y="1393"/>
                    <a:pt x="4037" y="1465"/>
                  </a:cubicBezTo>
                  <a:cubicBezTo>
                    <a:pt x="4037" y="1810"/>
                    <a:pt x="4323" y="2108"/>
                    <a:pt x="4680" y="2108"/>
                  </a:cubicBezTo>
                  <a:cubicBezTo>
                    <a:pt x="4811" y="2108"/>
                    <a:pt x="4942" y="2060"/>
                    <a:pt x="5061" y="1965"/>
                  </a:cubicBezTo>
                  <a:cubicBezTo>
                    <a:pt x="5228" y="2120"/>
                    <a:pt x="5442" y="2227"/>
                    <a:pt x="5668" y="2251"/>
                  </a:cubicBezTo>
                  <a:lnTo>
                    <a:pt x="5668" y="3072"/>
                  </a:lnTo>
                  <a:cubicBezTo>
                    <a:pt x="5668" y="3334"/>
                    <a:pt x="5882" y="3548"/>
                    <a:pt x="6144" y="3548"/>
                  </a:cubicBezTo>
                  <a:lnTo>
                    <a:pt x="6382" y="3548"/>
                  </a:lnTo>
                  <a:cubicBezTo>
                    <a:pt x="6454" y="3548"/>
                    <a:pt x="6513" y="3572"/>
                    <a:pt x="6573" y="3632"/>
                  </a:cubicBezTo>
                  <a:cubicBezTo>
                    <a:pt x="6621" y="3691"/>
                    <a:pt x="6656" y="3751"/>
                    <a:pt x="6633" y="3834"/>
                  </a:cubicBezTo>
                  <a:cubicBezTo>
                    <a:pt x="6621" y="3953"/>
                    <a:pt x="6502" y="4049"/>
                    <a:pt x="6371" y="4049"/>
                  </a:cubicBezTo>
                  <a:lnTo>
                    <a:pt x="6299" y="4049"/>
                  </a:lnTo>
                  <a:lnTo>
                    <a:pt x="6299" y="4037"/>
                  </a:lnTo>
                  <a:cubicBezTo>
                    <a:pt x="6299" y="3953"/>
                    <a:pt x="6216" y="3894"/>
                    <a:pt x="6144" y="3894"/>
                  </a:cubicBezTo>
                  <a:cubicBezTo>
                    <a:pt x="6061" y="3894"/>
                    <a:pt x="6001" y="3965"/>
                    <a:pt x="6001" y="4037"/>
                  </a:cubicBezTo>
                  <a:cubicBezTo>
                    <a:pt x="6001" y="5108"/>
                    <a:pt x="5120" y="5977"/>
                    <a:pt x="4049" y="5977"/>
                  </a:cubicBezTo>
                  <a:cubicBezTo>
                    <a:pt x="2953" y="5977"/>
                    <a:pt x="2084" y="5096"/>
                    <a:pt x="2084" y="4025"/>
                  </a:cubicBezTo>
                  <a:cubicBezTo>
                    <a:pt x="2084" y="3929"/>
                    <a:pt x="2013" y="3870"/>
                    <a:pt x="1941" y="3870"/>
                  </a:cubicBezTo>
                  <a:cubicBezTo>
                    <a:pt x="1858" y="3870"/>
                    <a:pt x="1787" y="3953"/>
                    <a:pt x="1787" y="4025"/>
                  </a:cubicBezTo>
                  <a:lnTo>
                    <a:pt x="1787" y="4037"/>
                  </a:lnTo>
                  <a:lnTo>
                    <a:pt x="1703" y="4037"/>
                  </a:lnTo>
                  <a:cubicBezTo>
                    <a:pt x="1620" y="4037"/>
                    <a:pt x="1560" y="4013"/>
                    <a:pt x="1501" y="3953"/>
                  </a:cubicBezTo>
                  <a:cubicBezTo>
                    <a:pt x="1465" y="3894"/>
                    <a:pt x="1429" y="3834"/>
                    <a:pt x="1441" y="3751"/>
                  </a:cubicBezTo>
                  <a:cubicBezTo>
                    <a:pt x="1465" y="3632"/>
                    <a:pt x="1584" y="3537"/>
                    <a:pt x="1715" y="3537"/>
                  </a:cubicBezTo>
                  <a:lnTo>
                    <a:pt x="1941" y="3537"/>
                  </a:lnTo>
                  <a:cubicBezTo>
                    <a:pt x="2203" y="3537"/>
                    <a:pt x="2418" y="3322"/>
                    <a:pt x="2418" y="3060"/>
                  </a:cubicBezTo>
                  <a:lnTo>
                    <a:pt x="2418" y="2358"/>
                  </a:lnTo>
                  <a:cubicBezTo>
                    <a:pt x="2418" y="2084"/>
                    <a:pt x="2632" y="1870"/>
                    <a:pt x="2906" y="1870"/>
                  </a:cubicBezTo>
                  <a:lnTo>
                    <a:pt x="3525" y="1870"/>
                  </a:lnTo>
                  <a:cubicBezTo>
                    <a:pt x="3620" y="1870"/>
                    <a:pt x="3680" y="1786"/>
                    <a:pt x="3680" y="1715"/>
                  </a:cubicBezTo>
                  <a:cubicBezTo>
                    <a:pt x="3680" y="1632"/>
                    <a:pt x="3608" y="1572"/>
                    <a:pt x="3525" y="1572"/>
                  </a:cubicBezTo>
                  <a:lnTo>
                    <a:pt x="2906" y="1572"/>
                  </a:lnTo>
                  <a:cubicBezTo>
                    <a:pt x="2477" y="1572"/>
                    <a:pt x="2120" y="1929"/>
                    <a:pt x="2120" y="2358"/>
                  </a:cubicBezTo>
                  <a:lnTo>
                    <a:pt x="2120" y="3060"/>
                  </a:lnTo>
                  <a:cubicBezTo>
                    <a:pt x="2120" y="3144"/>
                    <a:pt x="2037" y="3239"/>
                    <a:pt x="1941" y="3239"/>
                  </a:cubicBezTo>
                  <a:lnTo>
                    <a:pt x="1906" y="3239"/>
                  </a:lnTo>
                  <a:lnTo>
                    <a:pt x="1739" y="1572"/>
                  </a:lnTo>
                  <a:cubicBezTo>
                    <a:pt x="1715" y="1251"/>
                    <a:pt x="1822" y="929"/>
                    <a:pt x="2025" y="691"/>
                  </a:cubicBezTo>
                  <a:cubicBezTo>
                    <a:pt x="2239" y="453"/>
                    <a:pt x="2549" y="322"/>
                    <a:pt x="2870" y="322"/>
                  </a:cubicBezTo>
                  <a:close/>
                  <a:moveTo>
                    <a:pt x="5013" y="6013"/>
                  </a:moveTo>
                  <a:lnTo>
                    <a:pt x="5013" y="6537"/>
                  </a:lnTo>
                  <a:cubicBezTo>
                    <a:pt x="5013" y="6823"/>
                    <a:pt x="5204" y="7073"/>
                    <a:pt x="5478" y="7144"/>
                  </a:cubicBezTo>
                  <a:lnTo>
                    <a:pt x="5740" y="7227"/>
                  </a:lnTo>
                  <a:cubicBezTo>
                    <a:pt x="5668" y="7478"/>
                    <a:pt x="5537" y="7716"/>
                    <a:pt x="5370" y="7906"/>
                  </a:cubicBezTo>
                  <a:cubicBezTo>
                    <a:pt x="5311" y="7966"/>
                    <a:pt x="5323" y="8073"/>
                    <a:pt x="5382" y="8120"/>
                  </a:cubicBezTo>
                  <a:cubicBezTo>
                    <a:pt x="5418" y="8144"/>
                    <a:pt x="5442" y="8156"/>
                    <a:pt x="5490" y="8156"/>
                  </a:cubicBezTo>
                  <a:cubicBezTo>
                    <a:pt x="5537" y="8156"/>
                    <a:pt x="5585" y="8144"/>
                    <a:pt x="5609" y="8120"/>
                  </a:cubicBezTo>
                  <a:cubicBezTo>
                    <a:pt x="5823" y="7882"/>
                    <a:pt x="5966" y="7608"/>
                    <a:pt x="6061" y="7311"/>
                  </a:cubicBezTo>
                  <a:lnTo>
                    <a:pt x="6382" y="7418"/>
                  </a:lnTo>
                  <a:cubicBezTo>
                    <a:pt x="6204" y="7906"/>
                    <a:pt x="5930" y="8335"/>
                    <a:pt x="5525" y="8668"/>
                  </a:cubicBezTo>
                  <a:cubicBezTo>
                    <a:pt x="5085" y="9013"/>
                    <a:pt x="4573" y="9204"/>
                    <a:pt x="4001" y="9204"/>
                  </a:cubicBezTo>
                  <a:cubicBezTo>
                    <a:pt x="3442" y="9204"/>
                    <a:pt x="2918" y="9025"/>
                    <a:pt x="2489" y="8668"/>
                  </a:cubicBezTo>
                  <a:cubicBezTo>
                    <a:pt x="2096" y="8359"/>
                    <a:pt x="1810" y="7918"/>
                    <a:pt x="1668" y="7442"/>
                  </a:cubicBezTo>
                  <a:lnTo>
                    <a:pt x="2001" y="7347"/>
                  </a:lnTo>
                  <a:cubicBezTo>
                    <a:pt x="2108" y="7739"/>
                    <a:pt x="2358" y="8097"/>
                    <a:pt x="2680" y="8370"/>
                  </a:cubicBezTo>
                  <a:cubicBezTo>
                    <a:pt x="3049" y="8668"/>
                    <a:pt x="3513" y="8847"/>
                    <a:pt x="4001" y="8847"/>
                  </a:cubicBezTo>
                  <a:cubicBezTo>
                    <a:pt x="4382" y="8847"/>
                    <a:pt x="4739" y="8751"/>
                    <a:pt x="5049" y="8561"/>
                  </a:cubicBezTo>
                  <a:cubicBezTo>
                    <a:pt x="5120" y="8513"/>
                    <a:pt x="5132" y="8430"/>
                    <a:pt x="5109" y="8359"/>
                  </a:cubicBezTo>
                  <a:cubicBezTo>
                    <a:pt x="5077" y="8304"/>
                    <a:pt x="5031" y="8280"/>
                    <a:pt x="4979" y="8280"/>
                  </a:cubicBezTo>
                  <a:cubicBezTo>
                    <a:pt x="4952" y="8280"/>
                    <a:pt x="4923" y="8287"/>
                    <a:pt x="4894" y="8299"/>
                  </a:cubicBezTo>
                  <a:cubicBezTo>
                    <a:pt x="4632" y="8442"/>
                    <a:pt x="4311" y="8537"/>
                    <a:pt x="4001" y="8537"/>
                  </a:cubicBezTo>
                  <a:cubicBezTo>
                    <a:pt x="3215" y="8537"/>
                    <a:pt x="2513" y="8001"/>
                    <a:pt x="2299" y="7239"/>
                  </a:cubicBezTo>
                  <a:lnTo>
                    <a:pt x="2596" y="7144"/>
                  </a:lnTo>
                  <a:cubicBezTo>
                    <a:pt x="2858" y="7073"/>
                    <a:pt x="3049" y="6823"/>
                    <a:pt x="3049" y="6537"/>
                  </a:cubicBezTo>
                  <a:lnTo>
                    <a:pt x="3049" y="6013"/>
                  </a:lnTo>
                  <a:cubicBezTo>
                    <a:pt x="3346" y="6168"/>
                    <a:pt x="3680" y="6239"/>
                    <a:pt x="4037" y="6239"/>
                  </a:cubicBezTo>
                  <a:cubicBezTo>
                    <a:pt x="4394" y="6239"/>
                    <a:pt x="4716" y="6168"/>
                    <a:pt x="5013" y="6013"/>
                  </a:cubicBezTo>
                  <a:close/>
                  <a:moveTo>
                    <a:pt x="2870" y="0"/>
                  </a:moveTo>
                  <a:cubicBezTo>
                    <a:pt x="2477" y="0"/>
                    <a:pt x="2084" y="179"/>
                    <a:pt x="1799" y="477"/>
                  </a:cubicBezTo>
                  <a:cubicBezTo>
                    <a:pt x="1537" y="774"/>
                    <a:pt x="1406" y="1179"/>
                    <a:pt x="1429" y="1596"/>
                  </a:cubicBezTo>
                  <a:lnTo>
                    <a:pt x="1596" y="3251"/>
                  </a:lnTo>
                  <a:cubicBezTo>
                    <a:pt x="1358" y="3298"/>
                    <a:pt x="1144" y="3489"/>
                    <a:pt x="1132" y="3739"/>
                  </a:cubicBezTo>
                  <a:cubicBezTo>
                    <a:pt x="1120" y="3894"/>
                    <a:pt x="1168" y="4049"/>
                    <a:pt x="1263" y="4168"/>
                  </a:cubicBezTo>
                  <a:cubicBezTo>
                    <a:pt x="1370" y="4287"/>
                    <a:pt x="1525" y="4346"/>
                    <a:pt x="1680" y="4346"/>
                  </a:cubicBezTo>
                  <a:lnTo>
                    <a:pt x="1799" y="4346"/>
                  </a:lnTo>
                  <a:cubicBezTo>
                    <a:pt x="1894" y="4989"/>
                    <a:pt x="2251" y="5525"/>
                    <a:pt x="2739" y="5882"/>
                  </a:cubicBezTo>
                  <a:lnTo>
                    <a:pt x="2739" y="6585"/>
                  </a:lnTo>
                  <a:cubicBezTo>
                    <a:pt x="2739" y="6727"/>
                    <a:pt x="2632" y="6870"/>
                    <a:pt x="2501" y="6894"/>
                  </a:cubicBezTo>
                  <a:lnTo>
                    <a:pt x="810" y="7406"/>
                  </a:lnTo>
                  <a:cubicBezTo>
                    <a:pt x="322" y="7537"/>
                    <a:pt x="1" y="7978"/>
                    <a:pt x="1" y="8478"/>
                  </a:cubicBezTo>
                  <a:lnTo>
                    <a:pt x="1" y="10168"/>
                  </a:lnTo>
                  <a:cubicBezTo>
                    <a:pt x="1" y="10252"/>
                    <a:pt x="72" y="10311"/>
                    <a:pt x="144" y="10311"/>
                  </a:cubicBezTo>
                  <a:cubicBezTo>
                    <a:pt x="227" y="10311"/>
                    <a:pt x="298" y="10240"/>
                    <a:pt x="298" y="10168"/>
                  </a:cubicBezTo>
                  <a:lnTo>
                    <a:pt x="298" y="8466"/>
                  </a:lnTo>
                  <a:cubicBezTo>
                    <a:pt x="298" y="8109"/>
                    <a:pt x="537" y="7787"/>
                    <a:pt x="882" y="7680"/>
                  </a:cubicBezTo>
                  <a:lnTo>
                    <a:pt x="1370" y="7537"/>
                  </a:lnTo>
                  <a:cubicBezTo>
                    <a:pt x="1513" y="8073"/>
                    <a:pt x="1846" y="8549"/>
                    <a:pt x="2275" y="8906"/>
                  </a:cubicBezTo>
                  <a:cubicBezTo>
                    <a:pt x="2751" y="9287"/>
                    <a:pt x="3358" y="9502"/>
                    <a:pt x="3989" y="9502"/>
                  </a:cubicBezTo>
                  <a:cubicBezTo>
                    <a:pt x="4608" y="9502"/>
                    <a:pt x="5204" y="9287"/>
                    <a:pt x="5704" y="8906"/>
                  </a:cubicBezTo>
                  <a:cubicBezTo>
                    <a:pt x="6144" y="8549"/>
                    <a:pt x="6454" y="8073"/>
                    <a:pt x="6621" y="7537"/>
                  </a:cubicBezTo>
                  <a:lnTo>
                    <a:pt x="7144" y="7680"/>
                  </a:lnTo>
                  <a:cubicBezTo>
                    <a:pt x="7490" y="7787"/>
                    <a:pt x="7728" y="8097"/>
                    <a:pt x="7728" y="8466"/>
                  </a:cubicBezTo>
                  <a:lnTo>
                    <a:pt x="7728" y="10168"/>
                  </a:lnTo>
                  <a:cubicBezTo>
                    <a:pt x="7728" y="10252"/>
                    <a:pt x="7799" y="10311"/>
                    <a:pt x="7871" y="10311"/>
                  </a:cubicBezTo>
                  <a:cubicBezTo>
                    <a:pt x="7966" y="10311"/>
                    <a:pt x="8026" y="10240"/>
                    <a:pt x="8026" y="10168"/>
                  </a:cubicBezTo>
                  <a:lnTo>
                    <a:pt x="8026" y="8466"/>
                  </a:lnTo>
                  <a:cubicBezTo>
                    <a:pt x="8037" y="7966"/>
                    <a:pt x="7716" y="7525"/>
                    <a:pt x="7240" y="7382"/>
                  </a:cubicBezTo>
                  <a:lnTo>
                    <a:pt x="5537" y="6882"/>
                  </a:lnTo>
                  <a:cubicBezTo>
                    <a:pt x="5406" y="6835"/>
                    <a:pt x="5299" y="6704"/>
                    <a:pt x="5299" y="6573"/>
                  </a:cubicBezTo>
                  <a:lnTo>
                    <a:pt x="5299" y="5870"/>
                  </a:lnTo>
                  <a:cubicBezTo>
                    <a:pt x="5811" y="5525"/>
                    <a:pt x="6168" y="4977"/>
                    <a:pt x="6240" y="4334"/>
                  </a:cubicBezTo>
                  <a:lnTo>
                    <a:pt x="6323" y="4334"/>
                  </a:lnTo>
                  <a:cubicBezTo>
                    <a:pt x="6621" y="4334"/>
                    <a:pt x="6871" y="4108"/>
                    <a:pt x="6906" y="3846"/>
                  </a:cubicBezTo>
                  <a:cubicBezTo>
                    <a:pt x="6918" y="3691"/>
                    <a:pt x="6871" y="3525"/>
                    <a:pt x="6775" y="3417"/>
                  </a:cubicBezTo>
                  <a:cubicBezTo>
                    <a:pt x="6680" y="3322"/>
                    <a:pt x="6561" y="3251"/>
                    <a:pt x="6442" y="3239"/>
                  </a:cubicBezTo>
                  <a:lnTo>
                    <a:pt x="6549" y="1941"/>
                  </a:lnTo>
                  <a:cubicBezTo>
                    <a:pt x="6775" y="1727"/>
                    <a:pt x="6906" y="1453"/>
                    <a:pt x="6906" y="1120"/>
                  </a:cubicBezTo>
                  <a:cubicBezTo>
                    <a:pt x="6906" y="512"/>
                    <a:pt x="6394" y="0"/>
                    <a:pt x="5787"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6"/>
            <p:cNvSpPr/>
            <p:nvPr/>
          </p:nvSpPr>
          <p:spPr>
            <a:xfrm>
              <a:off x="7061135" y="2881785"/>
              <a:ext cx="20069" cy="9495"/>
            </a:xfrm>
            <a:custGeom>
              <a:avLst/>
              <a:gdLst/>
              <a:ahLst/>
              <a:cxnLst/>
              <a:rect l="l" t="t" r="r" b="b"/>
              <a:pathLst>
                <a:path w="632" h="299" extrusionOk="0">
                  <a:moveTo>
                    <a:pt x="155" y="1"/>
                  </a:moveTo>
                  <a:cubicBezTo>
                    <a:pt x="60" y="1"/>
                    <a:pt x="0" y="72"/>
                    <a:pt x="0" y="155"/>
                  </a:cubicBezTo>
                  <a:cubicBezTo>
                    <a:pt x="0" y="227"/>
                    <a:pt x="72" y="298"/>
                    <a:pt x="155" y="298"/>
                  </a:cubicBezTo>
                  <a:lnTo>
                    <a:pt x="476" y="298"/>
                  </a:lnTo>
                  <a:cubicBezTo>
                    <a:pt x="560" y="298"/>
                    <a:pt x="631" y="227"/>
                    <a:pt x="631" y="155"/>
                  </a:cubicBezTo>
                  <a:cubicBezTo>
                    <a:pt x="631" y="72"/>
                    <a:pt x="572" y="1"/>
                    <a:pt x="47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6"/>
            <p:cNvSpPr/>
            <p:nvPr/>
          </p:nvSpPr>
          <p:spPr>
            <a:xfrm>
              <a:off x="7122740" y="2881785"/>
              <a:ext cx="19688" cy="9495"/>
            </a:xfrm>
            <a:custGeom>
              <a:avLst/>
              <a:gdLst/>
              <a:ahLst/>
              <a:cxnLst/>
              <a:rect l="l" t="t" r="r" b="b"/>
              <a:pathLst>
                <a:path w="620" h="299" extrusionOk="0">
                  <a:moveTo>
                    <a:pt x="144" y="1"/>
                  </a:moveTo>
                  <a:cubicBezTo>
                    <a:pt x="60" y="1"/>
                    <a:pt x="1" y="72"/>
                    <a:pt x="1" y="155"/>
                  </a:cubicBezTo>
                  <a:cubicBezTo>
                    <a:pt x="1" y="227"/>
                    <a:pt x="72" y="298"/>
                    <a:pt x="144" y="298"/>
                  </a:cubicBezTo>
                  <a:lnTo>
                    <a:pt x="477" y="298"/>
                  </a:lnTo>
                  <a:cubicBezTo>
                    <a:pt x="560" y="298"/>
                    <a:pt x="620" y="227"/>
                    <a:pt x="620" y="155"/>
                  </a:cubicBezTo>
                  <a:cubicBezTo>
                    <a:pt x="620" y="72"/>
                    <a:pt x="560" y="1"/>
                    <a:pt x="4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530;p46"/>
          <p:cNvGrpSpPr/>
          <p:nvPr/>
        </p:nvGrpSpPr>
        <p:grpSpPr>
          <a:xfrm>
            <a:off x="5934075" y="1190928"/>
            <a:ext cx="628650" cy="638945"/>
            <a:chOff x="6558300" y="1538193"/>
            <a:chExt cx="382788" cy="328613"/>
          </a:xfrm>
        </p:grpSpPr>
        <p:sp>
          <p:nvSpPr>
            <p:cNvPr id="2531" name="Google Shape;2531;p46"/>
            <p:cNvSpPr/>
            <p:nvPr/>
          </p:nvSpPr>
          <p:spPr>
            <a:xfrm>
              <a:off x="6558300" y="1538193"/>
              <a:ext cx="382788" cy="328613"/>
            </a:xfrm>
            <a:custGeom>
              <a:avLst/>
              <a:gdLst/>
              <a:ahLst/>
              <a:cxnLst/>
              <a:rect l="l" t="t" r="r" b="b"/>
              <a:pathLst>
                <a:path w="12026" h="10324" extrusionOk="0">
                  <a:moveTo>
                    <a:pt x="6859" y="358"/>
                  </a:moveTo>
                  <a:cubicBezTo>
                    <a:pt x="7037" y="358"/>
                    <a:pt x="7204" y="477"/>
                    <a:pt x="7228" y="656"/>
                  </a:cubicBezTo>
                  <a:lnTo>
                    <a:pt x="7454" y="1691"/>
                  </a:lnTo>
                  <a:lnTo>
                    <a:pt x="4513" y="1691"/>
                  </a:lnTo>
                  <a:lnTo>
                    <a:pt x="4763" y="656"/>
                  </a:lnTo>
                  <a:cubicBezTo>
                    <a:pt x="4811" y="477"/>
                    <a:pt x="4954" y="358"/>
                    <a:pt x="5132" y="358"/>
                  </a:cubicBezTo>
                  <a:close/>
                  <a:moveTo>
                    <a:pt x="2822" y="2037"/>
                  </a:moveTo>
                  <a:lnTo>
                    <a:pt x="2822" y="5835"/>
                  </a:lnTo>
                  <a:lnTo>
                    <a:pt x="2429" y="5835"/>
                  </a:lnTo>
                  <a:lnTo>
                    <a:pt x="2429" y="2037"/>
                  </a:lnTo>
                  <a:close/>
                  <a:moveTo>
                    <a:pt x="9597" y="2037"/>
                  </a:moveTo>
                  <a:lnTo>
                    <a:pt x="9597" y="5835"/>
                  </a:lnTo>
                  <a:lnTo>
                    <a:pt x="9192" y="5835"/>
                  </a:lnTo>
                  <a:lnTo>
                    <a:pt x="9192" y="2037"/>
                  </a:lnTo>
                  <a:close/>
                  <a:moveTo>
                    <a:pt x="8835" y="2037"/>
                  </a:moveTo>
                  <a:lnTo>
                    <a:pt x="8835" y="5835"/>
                  </a:lnTo>
                  <a:lnTo>
                    <a:pt x="8823" y="5835"/>
                  </a:lnTo>
                  <a:cubicBezTo>
                    <a:pt x="8621" y="5835"/>
                    <a:pt x="8466" y="6001"/>
                    <a:pt x="8466" y="6192"/>
                  </a:cubicBezTo>
                  <a:lnTo>
                    <a:pt x="8466" y="6573"/>
                  </a:lnTo>
                  <a:lnTo>
                    <a:pt x="3561" y="6573"/>
                  </a:lnTo>
                  <a:lnTo>
                    <a:pt x="3561" y="6192"/>
                  </a:lnTo>
                  <a:cubicBezTo>
                    <a:pt x="3561" y="5978"/>
                    <a:pt x="3394" y="5835"/>
                    <a:pt x="3203" y="5835"/>
                  </a:cubicBezTo>
                  <a:lnTo>
                    <a:pt x="3180" y="5835"/>
                  </a:lnTo>
                  <a:lnTo>
                    <a:pt x="3180" y="2037"/>
                  </a:lnTo>
                  <a:close/>
                  <a:moveTo>
                    <a:pt x="2084" y="2037"/>
                  </a:moveTo>
                  <a:lnTo>
                    <a:pt x="2084" y="5835"/>
                  </a:lnTo>
                  <a:lnTo>
                    <a:pt x="2072" y="5835"/>
                  </a:lnTo>
                  <a:cubicBezTo>
                    <a:pt x="1858" y="5835"/>
                    <a:pt x="1715" y="6001"/>
                    <a:pt x="1715" y="6192"/>
                  </a:cubicBezTo>
                  <a:lnTo>
                    <a:pt x="1715" y="6573"/>
                  </a:lnTo>
                  <a:lnTo>
                    <a:pt x="1691" y="6573"/>
                  </a:lnTo>
                  <a:cubicBezTo>
                    <a:pt x="1677" y="6573"/>
                    <a:pt x="1663" y="6574"/>
                    <a:pt x="1648" y="6574"/>
                  </a:cubicBezTo>
                  <a:cubicBezTo>
                    <a:pt x="930" y="6574"/>
                    <a:pt x="358" y="5987"/>
                    <a:pt x="358" y="5251"/>
                  </a:cubicBezTo>
                  <a:lnTo>
                    <a:pt x="358" y="2620"/>
                  </a:lnTo>
                  <a:cubicBezTo>
                    <a:pt x="358" y="2299"/>
                    <a:pt x="608" y="2037"/>
                    <a:pt x="941" y="2037"/>
                  </a:cubicBezTo>
                  <a:close/>
                  <a:moveTo>
                    <a:pt x="11097" y="2049"/>
                  </a:moveTo>
                  <a:cubicBezTo>
                    <a:pt x="11419" y="2049"/>
                    <a:pt x="11681" y="2299"/>
                    <a:pt x="11681" y="2632"/>
                  </a:cubicBezTo>
                  <a:lnTo>
                    <a:pt x="11681" y="5263"/>
                  </a:lnTo>
                  <a:cubicBezTo>
                    <a:pt x="11669" y="6001"/>
                    <a:pt x="11073" y="6597"/>
                    <a:pt x="10347" y="6597"/>
                  </a:cubicBezTo>
                  <a:lnTo>
                    <a:pt x="10323" y="6204"/>
                  </a:lnTo>
                  <a:cubicBezTo>
                    <a:pt x="10323" y="6001"/>
                    <a:pt x="10168" y="5847"/>
                    <a:pt x="9966" y="5847"/>
                  </a:cubicBezTo>
                  <a:lnTo>
                    <a:pt x="9954" y="5847"/>
                  </a:lnTo>
                  <a:lnTo>
                    <a:pt x="9954" y="2049"/>
                  </a:lnTo>
                  <a:close/>
                  <a:moveTo>
                    <a:pt x="3180" y="6192"/>
                  </a:moveTo>
                  <a:cubicBezTo>
                    <a:pt x="3180" y="6192"/>
                    <a:pt x="3203" y="6192"/>
                    <a:pt x="3203" y="6204"/>
                  </a:cubicBezTo>
                  <a:lnTo>
                    <a:pt x="3203" y="7144"/>
                  </a:lnTo>
                  <a:cubicBezTo>
                    <a:pt x="3203" y="7144"/>
                    <a:pt x="3203" y="7156"/>
                    <a:pt x="3180" y="7156"/>
                  </a:cubicBezTo>
                  <a:lnTo>
                    <a:pt x="2048" y="7156"/>
                  </a:lnTo>
                  <a:cubicBezTo>
                    <a:pt x="2048" y="7156"/>
                    <a:pt x="2037" y="7156"/>
                    <a:pt x="2037" y="7144"/>
                  </a:cubicBezTo>
                  <a:lnTo>
                    <a:pt x="2037" y="6204"/>
                  </a:lnTo>
                  <a:cubicBezTo>
                    <a:pt x="2037" y="6204"/>
                    <a:pt x="2037" y="6192"/>
                    <a:pt x="2048" y="6192"/>
                  </a:cubicBezTo>
                  <a:lnTo>
                    <a:pt x="2441" y="6192"/>
                  </a:lnTo>
                  <a:lnTo>
                    <a:pt x="2441" y="6573"/>
                  </a:lnTo>
                  <a:cubicBezTo>
                    <a:pt x="2441" y="6668"/>
                    <a:pt x="2525" y="6752"/>
                    <a:pt x="2620" y="6752"/>
                  </a:cubicBezTo>
                  <a:cubicBezTo>
                    <a:pt x="2727" y="6752"/>
                    <a:pt x="2799" y="6680"/>
                    <a:pt x="2799" y="6573"/>
                  </a:cubicBezTo>
                  <a:lnTo>
                    <a:pt x="2799" y="6192"/>
                  </a:lnTo>
                  <a:close/>
                  <a:moveTo>
                    <a:pt x="9966" y="6192"/>
                  </a:moveTo>
                  <a:cubicBezTo>
                    <a:pt x="9966" y="6192"/>
                    <a:pt x="9978" y="6192"/>
                    <a:pt x="9978" y="6204"/>
                  </a:cubicBezTo>
                  <a:lnTo>
                    <a:pt x="9990" y="7144"/>
                  </a:lnTo>
                  <a:lnTo>
                    <a:pt x="8835" y="7156"/>
                  </a:lnTo>
                  <a:cubicBezTo>
                    <a:pt x="8835" y="7156"/>
                    <a:pt x="8823" y="7156"/>
                    <a:pt x="8823" y="7144"/>
                  </a:cubicBezTo>
                  <a:lnTo>
                    <a:pt x="8823" y="6204"/>
                  </a:lnTo>
                  <a:cubicBezTo>
                    <a:pt x="8823" y="6204"/>
                    <a:pt x="8823" y="6192"/>
                    <a:pt x="8835" y="6192"/>
                  </a:cubicBezTo>
                  <a:lnTo>
                    <a:pt x="9228" y="6192"/>
                  </a:lnTo>
                  <a:lnTo>
                    <a:pt x="9228" y="6573"/>
                  </a:lnTo>
                  <a:cubicBezTo>
                    <a:pt x="9228" y="6680"/>
                    <a:pt x="9299" y="6752"/>
                    <a:pt x="9406" y="6752"/>
                  </a:cubicBezTo>
                  <a:cubicBezTo>
                    <a:pt x="9514" y="6752"/>
                    <a:pt x="9585" y="6680"/>
                    <a:pt x="9585" y="6573"/>
                  </a:cubicBezTo>
                  <a:lnTo>
                    <a:pt x="9585" y="6192"/>
                  </a:lnTo>
                  <a:close/>
                  <a:moveTo>
                    <a:pt x="727" y="6632"/>
                  </a:moveTo>
                  <a:cubicBezTo>
                    <a:pt x="989" y="6823"/>
                    <a:pt x="1322" y="6930"/>
                    <a:pt x="1679" y="6930"/>
                  </a:cubicBezTo>
                  <a:lnTo>
                    <a:pt x="1691" y="6930"/>
                  </a:lnTo>
                  <a:lnTo>
                    <a:pt x="1691" y="7121"/>
                  </a:lnTo>
                  <a:cubicBezTo>
                    <a:pt x="1691" y="7335"/>
                    <a:pt x="1858" y="7478"/>
                    <a:pt x="2048" y="7478"/>
                  </a:cubicBezTo>
                  <a:lnTo>
                    <a:pt x="2810" y="7478"/>
                  </a:lnTo>
                  <a:lnTo>
                    <a:pt x="2810" y="9966"/>
                  </a:lnTo>
                  <a:lnTo>
                    <a:pt x="2429" y="9966"/>
                  </a:lnTo>
                  <a:lnTo>
                    <a:pt x="2429" y="8085"/>
                  </a:lnTo>
                  <a:cubicBezTo>
                    <a:pt x="2429" y="7978"/>
                    <a:pt x="2346" y="7906"/>
                    <a:pt x="2239" y="7906"/>
                  </a:cubicBezTo>
                  <a:cubicBezTo>
                    <a:pt x="2144" y="7906"/>
                    <a:pt x="2060" y="7978"/>
                    <a:pt x="2060" y="8085"/>
                  </a:cubicBezTo>
                  <a:lnTo>
                    <a:pt x="2060" y="9966"/>
                  </a:lnTo>
                  <a:lnTo>
                    <a:pt x="1108" y="9966"/>
                  </a:lnTo>
                  <a:cubicBezTo>
                    <a:pt x="905" y="9966"/>
                    <a:pt x="727" y="9788"/>
                    <a:pt x="727" y="9585"/>
                  </a:cubicBezTo>
                  <a:lnTo>
                    <a:pt x="727" y="6632"/>
                  </a:lnTo>
                  <a:close/>
                  <a:moveTo>
                    <a:pt x="8466" y="6942"/>
                  </a:moveTo>
                  <a:lnTo>
                    <a:pt x="8466" y="7144"/>
                  </a:lnTo>
                  <a:cubicBezTo>
                    <a:pt x="8466" y="7347"/>
                    <a:pt x="8633" y="7502"/>
                    <a:pt x="8823" y="7502"/>
                  </a:cubicBezTo>
                  <a:lnTo>
                    <a:pt x="9585" y="7502"/>
                  </a:lnTo>
                  <a:lnTo>
                    <a:pt x="9597" y="9966"/>
                  </a:lnTo>
                  <a:lnTo>
                    <a:pt x="9192" y="9966"/>
                  </a:lnTo>
                  <a:lnTo>
                    <a:pt x="9192" y="8085"/>
                  </a:lnTo>
                  <a:cubicBezTo>
                    <a:pt x="9192" y="7978"/>
                    <a:pt x="9121" y="7906"/>
                    <a:pt x="9014" y="7906"/>
                  </a:cubicBezTo>
                  <a:cubicBezTo>
                    <a:pt x="8906" y="7906"/>
                    <a:pt x="8835" y="7978"/>
                    <a:pt x="8835" y="8085"/>
                  </a:cubicBezTo>
                  <a:lnTo>
                    <a:pt x="8835" y="9966"/>
                  </a:lnTo>
                  <a:lnTo>
                    <a:pt x="3168" y="9966"/>
                  </a:lnTo>
                  <a:lnTo>
                    <a:pt x="3168" y="7502"/>
                  </a:lnTo>
                  <a:lnTo>
                    <a:pt x="3180" y="7502"/>
                  </a:lnTo>
                  <a:cubicBezTo>
                    <a:pt x="3394" y="7502"/>
                    <a:pt x="3537" y="7335"/>
                    <a:pt x="3537" y="7144"/>
                  </a:cubicBezTo>
                  <a:lnTo>
                    <a:pt x="3537" y="6942"/>
                  </a:lnTo>
                  <a:close/>
                  <a:moveTo>
                    <a:pt x="11300" y="6656"/>
                  </a:moveTo>
                  <a:lnTo>
                    <a:pt x="11300" y="9585"/>
                  </a:lnTo>
                  <a:cubicBezTo>
                    <a:pt x="11300" y="9788"/>
                    <a:pt x="11121" y="9966"/>
                    <a:pt x="10907" y="9966"/>
                  </a:cubicBezTo>
                  <a:lnTo>
                    <a:pt x="9954" y="9966"/>
                  </a:lnTo>
                  <a:lnTo>
                    <a:pt x="9954" y="7502"/>
                  </a:lnTo>
                  <a:lnTo>
                    <a:pt x="9966" y="7502"/>
                  </a:lnTo>
                  <a:cubicBezTo>
                    <a:pt x="10180" y="7502"/>
                    <a:pt x="10323" y="7335"/>
                    <a:pt x="10323" y="7144"/>
                  </a:cubicBezTo>
                  <a:lnTo>
                    <a:pt x="10323" y="6954"/>
                  </a:lnTo>
                  <a:lnTo>
                    <a:pt x="10347" y="6954"/>
                  </a:lnTo>
                  <a:cubicBezTo>
                    <a:pt x="10704" y="6954"/>
                    <a:pt x="11026" y="6847"/>
                    <a:pt x="11300" y="6656"/>
                  </a:cubicBezTo>
                  <a:close/>
                  <a:moveTo>
                    <a:pt x="5144" y="1"/>
                  </a:moveTo>
                  <a:cubicBezTo>
                    <a:pt x="4787" y="1"/>
                    <a:pt x="4489" y="239"/>
                    <a:pt x="4418" y="584"/>
                  </a:cubicBezTo>
                  <a:lnTo>
                    <a:pt x="4168" y="1691"/>
                  </a:lnTo>
                  <a:lnTo>
                    <a:pt x="917" y="1691"/>
                  </a:lnTo>
                  <a:cubicBezTo>
                    <a:pt x="417" y="1691"/>
                    <a:pt x="1" y="2108"/>
                    <a:pt x="1" y="2620"/>
                  </a:cubicBezTo>
                  <a:lnTo>
                    <a:pt x="1" y="5251"/>
                  </a:lnTo>
                  <a:cubicBezTo>
                    <a:pt x="1" y="5656"/>
                    <a:pt x="132" y="6025"/>
                    <a:pt x="370" y="6311"/>
                  </a:cubicBezTo>
                  <a:lnTo>
                    <a:pt x="370" y="9585"/>
                  </a:lnTo>
                  <a:cubicBezTo>
                    <a:pt x="370" y="9990"/>
                    <a:pt x="703" y="10323"/>
                    <a:pt x="1120" y="10323"/>
                  </a:cubicBezTo>
                  <a:lnTo>
                    <a:pt x="10907" y="10323"/>
                  </a:lnTo>
                  <a:cubicBezTo>
                    <a:pt x="11311" y="10323"/>
                    <a:pt x="11657" y="10002"/>
                    <a:pt x="11657" y="9585"/>
                  </a:cubicBezTo>
                  <a:lnTo>
                    <a:pt x="11657" y="6311"/>
                  </a:lnTo>
                  <a:cubicBezTo>
                    <a:pt x="11883" y="6025"/>
                    <a:pt x="12026" y="5656"/>
                    <a:pt x="12026" y="5251"/>
                  </a:cubicBezTo>
                  <a:lnTo>
                    <a:pt x="12026" y="2620"/>
                  </a:lnTo>
                  <a:cubicBezTo>
                    <a:pt x="12026" y="2108"/>
                    <a:pt x="11609" y="1691"/>
                    <a:pt x="11097" y="1691"/>
                  </a:cubicBezTo>
                  <a:lnTo>
                    <a:pt x="7859" y="1691"/>
                  </a:lnTo>
                  <a:lnTo>
                    <a:pt x="7609" y="584"/>
                  </a:lnTo>
                  <a:cubicBezTo>
                    <a:pt x="7525" y="239"/>
                    <a:pt x="7228" y="1"/>
                    <a:pt x="687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6"/>
            <p:cNvSpPr/>
            <p:nvPr/>
          </p:nvSpPr>
          <p:spPr>
            <a:xfrm>
              <a:off x="6714426" y="1699635"/>
              <a:ext cx="70917" cy="34536"/>
            </a:xfrm>
            <a:custGeom>
              <a:avLst/>
              <a:gdLst/>
              <a:ahLst/>
              <a:cxnLst/>
              <a:rect l="l" t="t" r="r" b="b"/>
              <a:pathLst>
                <a:path w="2228" h="1085" extrusionOk="0">
                  <a:moveTo>
                    <a:pt x="358" y="1"/>
                  </a:moveTo>
                  <a:cubicBezTo>
                    <a:pt x="156" y="1"/>
                    <a:pt x="1" y="167"/>
                    <a:pt x="1" y="358"/>
                  </a:cubicBezTo>
                  <a:lnTo>
                    <a:pt x="1" y="727"/>
                  </a:lnTo>
                  <a:cubicBezTo>
                    <a:pt x="1" y="941"/>
                    <a:pt x="168" y="1084"/>
                    <a:pt x="358" y="1084"/>
                  </a:cubicBezTo>
                  <a:lnTo>
                    <a:pt x="1870" y="1084"/>
                  </a:lnTo>
                  <a:cubicBezTo>
                    <a:pt x="2073" y="1084"/>
                    <a:pt x="2227" y="918"/>
                    <a:pt x="2227" y="727"/>
                  </a:cubicBezTo>
                  <a:lnTo>
                    <a:pt x="2227" y="358"/>
                  </a:lnTo>
                  <a:cubicBezTo>
                    <a:pt x="2227" y="167"/>
                    <a:pt x="2061" y="1"/>
                    <a:pt x="1870" y="1"/>
                  </a:cubicBezTo>
                  <a:lnTo>
                    <a:pt x="1668" y="1"/>
                  </a:lnTo>
                  <a:cubicBezTo>
                    <a:pt x="1573" y="1"/>
                    <a:pt x="1489" y="72"/>
                    <a:pt x="1489" y="179"/>
                  </a:cubicBezTo>
                  <a:cubicBezTo>
                    <a:pt x="1489" y="287"/>
                    <a:pt x="1573" y="358"/>
                    <a:pt x="1668" y="358"/>
                  </a:cubicBezTo>
                  <a:lnTo>
                    <a:pt x="1870" y="358"/>
                  </a:lnTo>
                  <a:cubicBezTo>
                    <a:pt x="1870" y="358"/>
                    <a:pt x="1882" y="358"/>
                    <a:pt x="1882" y="370"/>
                  </a:cubicBezTo>
                  <a:lnTo>
                    <a:pt x="1882" y="751"/>
                  </a:lnTo>
                  <a:cubicBezTo>
                    <a:pt x="1882" y="751"/>
                    <a:pt x="1882" y="763"/>
                    <a:pt x="1870" y="763"/>
                  </a:cubicBezTo>
                  <a:lnTo>
                    <a:pt x="358" y="763"/>
                  </a:lnTo>
                  <a:cubicBezTo>
                    <a:pt x="358" y="763"/>
                    <a:pt x="346" y="763"/>
                    <a:pt x="346" y="751"/>
                  </a:cubicBezTo>
                  <a:lnTo>
                    <a:pt x="346" y="370"/>
                  </a:lnTo>
                  <a:cubicBezTo>
                    <a:pt x="346" y="370"/>
                    <a:pt x="346" y="358"/>
                    <a:pt x="358" y="358"/>
                  </a:cubicBezTo>
                  <a:lnTo>
                    <a:pt x="930" y="358"/>
                  </a:lnTo>
                  <a:cubicBezTo>
                    <a:pt x="1037" y="358"/>
                    <a:pt x="1108" y="287"/>
                    <a:pt x="1108" y="179"/>
                  </a:cubicBezTo>
                  <a:cubicBezTo>
                    <a:pt x="1108" y="72"/>
                    <a:pt x="1037" y="1"/>
                    <a:pt x="93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3" name="Google Shape;2533;p46"/>
          <p:cNvSpPr txBox="1">
            <a:spLocks noGrp="1"/>
          </p:cNvSpPr>
          <p:nvPr>
            <p:ph type="title"/>
          </p:nvPr>
        </p:nvSpPr>
        <p:spPr>
          <a:xfrm>
            <a:off x="785125" y="269508"/>
            <a:ext cx="7704000" cy="74114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t>Persaingan Bukan Harga </a:t>
            </a:r>
            <a:endParaRPr sz="36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8"/>
        <p:cNvGrpSpPr/>
        <p:nvPr/>
      </p:nvGrpSpPr>
      <p:grpSpPr>
        <a:xfrm>
          <a:off x="0" y="0"/>
          <a:ext cx="0" cy="0"/>
          <a:chOff x="0" y="0"/>
          <a:chExt cx="0" cy="0"/>
        </a:xfrm>
      </p:grpSpPr>
      <p:sp>
        <p:nvSpPr>
          <p:cNvPr id="2709" name="Google Shape;2709;p48"/>
          <p:cNvSpPr txBox="1">
            <a:spLocks noGrp="1"/>
          </p:cNvSpPr>
          <p:nvPr>
            <p:ph type="title"/>
          </p:nvPr>
        </p:nvSpPr>
        <p:spPr>
          <a:xfrm>
            <a:off x="720000" y="154004"/>
            <a:ext cx="7704000" cy="70313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err="1"/>
              <a:t>Kebaikan</a:t>
            </a:r>
            <a:r>
              <a:rPr lang="en-US" sz="2800" b="1" dirty="0"/>
              <a:t> Dan </a:t>
            </a:r>
            <a:r>
              <a:rPr lang="en-US" sz="2800" b="1" dirty="0" err="1"/>
              <a:t>Keburukan</a:t>
            </a:r>
            <a:r>
              <a:rPr lang="en-US" sz="2800" b="1" dirty="0"/>
              <a:t> </a:t>
            </a:r>
            <a:r>
              <a:rPr lang="en-US" sz="2800" b="1" dirty="0" err="1"/>
              <a:t>Pengiklanan</a:t>
            </a:r>
            <a:endParaRPr sz="2800" b="1" dirty="0"/>
          </a:p>
        </p:txBody>
      </p:sp>
      <p:sp>
        <p:nvSpPr>
          <p:cNvPr id="2710" name="Google Shape;2710;p48"/>
          <p:cNvSpPr/>
          <p:nvPr/>
        </p:nvSpPr>
        <p:spPr>
          <a:xfrm>
            <a:off x="4606354" y="3802310"/>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8"/>
          <p:cNvSpPr/>
          <p:nvPr/>
        </p:nvSpPr>
        <p:spPr>
          <a:xfrm>
            <a:off x="8198429" y="972035"/>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8"/>
          <p:cNvSpPr/>
          <p:nvPr/>
        </p:nvSpPr>
        <p:spPr>
          <a:xfrm>
            <a:off x="814554" y="857135"/>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8"/>
          <p:cNvSpPr txBox="1">
            <a:spLocks noGrp="1"/>
          </p:cNvSpPr>
          <p:nvPr>
            <p:ph type="body" idx="1"/>
          </p:nvPr>
        </p:nvSpPr>
        <p:spPr>
          <a:xfrm>
            <a:off x="1106899" y="741145"/>
            <a:ext cx="7091530" cy="418699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None/>
            </a:pPr>
            <a:r>
              <a:rPr lang="en-US" sz="1800" b="1" dirty="0" err="1"/>
              <a:t>Kebaikan</a:t>
            </a:r>
            <a:r>
              <a:rPr lang="en-US" sz="1800" b="1" dirty="0"/>
              <a:t> </a:t>
            </a:r>
            <a:r>
              <a:rPr lang="en-US" sz="1800" b="1" dirty="0" err="1"/>
              <a:t>Pengiklanan</a:t>
            </a:r>
            <a:r>
              <a:rPr lang="en-US" sz="1800" b="1" dirty="0"/>
              <a:t> :</a:t>
            </a:r>
          </a:p>
          <a:p>
            <a:pPr marL="285750" indent="-285750" algn="just">
              <a:spcBef>
                <a:spcPts val="1200"/>
              </a:spcBef>
            </a:pPr>
            <a:r>
              <a:rPr lang="en-US" dirty="0" err="1"/>
              <a:t>Pengiklanan</a:t>
            </a:r>
            <a:r>
              <a:rPr lang="en-US" dirty="0"/>
              <a:t> </a:t>
            </a:r>
            <a:r>
              <a:rPr lang="en-US" dirty="0" err="1"/>
              <a:t>membantu</a:t>
            </a:r>
            <a:r>
              <a:rPr lang="en-US" dirty="0"/>
              <a:t> </a:t>
            </a:r>
            <a:r>
              <a:rPr lang="en-US" dirty="0" err="1"/>
              <a:t>konsumen</a:t>
            </a:r>
            <a:r>
              <a:rPr lang="en-US" dirty="0"/>
              <a:t> </a:t>
            </a:r>
            <a:r>
              <a:rPr lang="en-US" dirty="0" err="1"/>
              <a:t>untuk</a:t>
            </a:r>
            <a:r>
              <a:rPr lang="en-US" dirty="0"/>
              <a:t> </a:t>
            </a:r>
            <a:r>
              <a:rPr lang="en-US" dirty="0" err="1"/>
              <a:t>membuat</a:t>
            </a:r>
            <a:r>
              <a:rPr lang="en-US" dirty="0"/>
              <a:t> </a:t>
            </a:r>
            <a:r>
              <a:rPr lang="en-US" dirty="0" err="1"/>
              <a:t>keputusan</a:t>
            </a:r>
            <a:r>
              <a:rPr lang="en-US" dirty="0"/>
              <a:t> yang </a:t>
            </a:r>
            <a:r>
              <a:rPr lang="en-US" dirty="0" err="1"/>
              <a:t>lebih</a:t>
            </a:r>
            <a:r>
              <a:rPr lang="en-US" dirty="0"/>
              <a:t> </a:t>
            </a:r>
            <a:r>
              <a:rPr lang="en-US" dirty="0" err="1"/>
              <a:t>baik</a:t>
            </a:r>
            <a:r>
              <a:rPr lang="en-US" dirty="0"/>
              <a:t> </a:t>
            </a:r>
            <a:r>
              <a:rPr lang="en-US" dirty="0" err="1"/>
              <a:t>dalam</a:t>
            </a:r>
            <a:r>
              <a:rPr lang="en-US" dirty="0"/>
              <a:t> </a:t>
            </a:r>
            <a:r>
              <a:rPr lang="en-US" dirty="0" err="1"/>
              <a:t>menentukan</a:t>
            </a:r>
            <a:r>
              <a:rPr lang="en-US" dirty="0"/>
              <a:t> </a:t>
            </a:r>
            <a:r>
              <a:rPr lang="en-US" dirty="0" err="1"/>
              <a:t>jenis</a:t>
            </a:r>
            <a:r>
              <a:rPr lang="en-US" dirty="0"/>
              <a:t> </a:t>
            </a:r>
            <a:r>
              <a:rPr lang="en-US" dirty="0" err="1"/>
              <a:t>barang</a:t>
            </a:r>
            <a:r>
              <a:rPr lang="en-US" dirty="0"/>
              <a:t> yang </a:t>
            </a:r>
            <a:r>
              <a:rPr lang="en-US" dirty="0" err="1"/>
              <a:t>akan</a:t>
            </a:r>
            <a:r>
              <a:rPr lang="en-US" dirty="0"/>
              <a:t> di </a:t>
            </a:r>
            <a:r>
              <a:rPr lang="en-US" dirty="0" err="1"/>
              <a:t>belinya</a:t>
            </a:r>
            <a:r>
              <a:rPr lang="en-US" dirty="0"/>
              <a:t> .</a:t>
            </a:r>
          </a:p>
          <a:p>
            <a:pPr marL="285750" indent="-285750" algn="just">
              <a:spcBef>
                <a:spcPts val="1200"/>
              </a:spcBef>
            </a:pPr>
            <a:r>
              <a:rPr lang="en-US" dirty="0" err="1"/>
              <a:t>Iklan</a:t>
            </a:r>
            <a:r>
              <a:rPr lang="en-US" dirty="0"/>
              <a:t> </a:t>
            </a:r>
            <a:r>
              <a:rPr lang="en-US" dirty="0" err="1"/>
              <a:t>akan</a:t>
            </a:r>
            <a:r>
              <a:rPr lang="en-US" dirty="0"/>
              <a:t> </a:t>
            </a:r>
            <a:r>
              <a:rPr lang="en-US" dirty="0" err="1"/>
              <a:t>menggalangkan</a:t>
            </a:r>
            <a:r>
              <a:rPr lang="en-US" dirty="0"/>
              <a:t> </a:t>
            </a:r>
            <a:r>
              <a:rPr lang="en-US" dirty="0" err="1"/>
              <a:t>kegiatan</a:t>
            </a:r>
            <a:r>
              <a:rPr lang="en-US" dirty="0"/>
              <a:t> </a:t>
            </a:r>
            <a:r>
              <a:rPr lang="en-US" dirty="0" err="1"/>
              <a:t>memperbaiki</a:t>
            </a:r>
            <a:r>
              <a:rPr lang="en-US" dirty="0"/>
              <a:t> </a:t>
            </a:r>
            <a:r>
              <a:rPr lang="en-US" dirty="0" err="1"/>
              <a:t>mutu</a:t>
            </a:r>
            <a:r>
              <a:rPr lang="en-US" dirty="0"/>
              <a:t> </a:t>
            </a:r>
            <a:r>
              <a:rPr lang="en-US" dirty="0" err="1"/>
              <a:t>suatu</a:t>
            </a:r>
            <a:r>
              <a:rPr lang="en-US" dirty="0"/>
              <a:t> </a:t>
            </a:r>
            <a:r>
              <a:rPr lang="en-US" dirty="0" err="1"/>
              <a:t>barang</a:t>
            </a:r>
            <a:r>
              <a:rPr lang="en-US" dirty="0"/>
              <a:t>, </a:t>
            </a:r>
            <a:r>
              <a:rPr lang="en-US" dirty="0" err="1"/>
              <a:t>dalam</a:t>
            </a:r>
            <a:r>
              <a:rPr lang="en-US" dirty="0"/>
              <a:t> </a:t>
            </a:r>
            <a:r>
              <a:rPr lang="en-US" dirty="0" err="1"/>
              <a:t>memromosikan</a:t>
            </a:r>
            <a:r>
              <a:rPr lang="en-US" dirty="0"/>
              <a:t> </a:t>
            </a:r>
            <a:r>
              <a:rPr lang="en-US" dirty="0" err="1"/>
              <a:t>barang</a:t>
            </a:r>
            <a:r>
              <a:rPr lang="en-US" dirty="0"/>
              <a:t> </a:t>
            </a:r>
            <a:r>
              <a:rPr lang="en-US" dirty="0" err="1"/>
              <a:t>melalui</a:t>
            </a:r>
            <a:r>
              <a:rPr lang="en-US" dirty="0"/>
              <a:t> </a:t>
            </a:r>
            <a:r>
              <a:rPr lang="en-US" dirty="0" err="1"/>
              <a:t>iklan</a:t>
            </a:r>
            <a:r>
              <a:rPr lang="en-US" dirty="0"/>
              <a:t> </a:t>
            </a:r>
            <a:r>
              <a:rPr lang="en-US" dirty="0" err="1"/>
              <a:t>perusahaan</a:t>
            </a:r>
            <a:r>
              <a:rPr lang="en-US" dirty="0"/>
              <a:t> </a:t>
            </a:r>
            <a:r>
              <a:rPr lang="en-US" dirty="0" err="1"/>
              <a:t>berusaha</a:t>
            </a:r>
            <a:r>
              <a:rPr lang="en-US" dirty="0"/>
              <a:t> </a:t>
            </a:r>
            <a:r>
              <a:rPr lang="en-US" dirty="0" err="1"/>
              <a:t>menonjolkan</a:t>
            </a:r>
            <a:r>
              <a:rPr lang="en-US" dirty="0"/>
              <a:t> </a:t>
            </a:r>
            <a:r>
              <a:rPr lang="en-US" dirty="0" err="1"/>
              <a:t>sifat-sifat</a:t>
            </a:r>
            <a:r>
              <a:rPr lang="en-US" dirty="0"/>
              <a:t> </a:t>
            </a:r>
            <a:r>
              <a:rPr lang="en-US" dirty="0" err="1"/>
              <a:t>istime</a:t>
            </a:r>
            <a:r>
              <a:rPr lang="en-US" dirty="0"/>
              <a:t> </a:t>
            </a:r>
            <a:r>
              <a:rPr lang="en-US" dirty="0" err="1"/>
              <a:t>dari</a:t>
            </a:r>
            <a:r>
              <a:rPr lang="en-US" dirty="0"/>
              <a:t> </a:t>
            </a:r>
            <a:r>
              <a:rPr lang="en-US" dirty="0" err="1"/>
              <a:t>produknya</a:t>
            </a:r>
            <a:r>
              <a:rPr lang="en-US" dirty="0"/>
              <a:t>.</a:t>
            </a:r>
          </a:p>
          <a:p>
            <a:pPr marL="285750" indent="-285750" algn="just">
              <a:spcBef>
                <a:spcPts val="1200"/>
              </a:spcBef>
            </a:pPr>
            <a:r>
              <a:rPr lang="en-US" dirty="0" err="1"/>
              <a:t>Iklan</a:t>
            </a:r>
            <a:r>
              <a:rPr lang="en-US" dirty="0"/>
              <a:t> </a:t>
            </a:r>
            <a:r>
              <a:rPr lang="en-US" dirty="0" err="1"/>
              <a:t>membatu</a:t>
            </a:r>
            <a:r>
              <a:rPr lang="en-US" dirty="0"/>
              <a:t> </a:t>
            </a:r>
            <a:r>
              <a:rPr lang="en-US" dirty="0" err="1"/>
              <a:t>membiayai</a:t>
            </a:r>
            <a:r>
              <a:rPr lang="en-US" dirty="0"/>
              <a:t> </a:t>
            </a:r>
            <a:r>
              <a:rPr lang="en-US" dirty="0" err="1"/>
              <a:t>perusahaan</a:t>
            </a:r>
            <a:r>
              <a:rPr lang="en-US" dirty="0"/>
              <a:t> </a:t>
            </a:r>
            <a:r>
              <a:rPr lang="en-US" dirty="0" err="1"/>
              <a:t>komunikasi</a:t>
            </a:r>
            <a:r>
              <a:rPr lang="en-US" dirty="0"/>
              <a:t> </a:t>
            </a:r>
            <a:r>
              <a:rPr lang="en-US" dirty="0" err="1"/>
              <a:t>masa</a:t>
            </a:r>
            <a:r>
              <a:rPr lang="en-US" dirty="0"/>
              <a:t> </a:t>
            </a:r>
            <a:r>
              <a:rPr lang="en-US" dirty="0" err="1"/>
              <a:t>seperti</a:t>
            </a:r>
            <a:r>
              <a:rPr lang="en-US" dirty="0"/>
              <a:t> radio, </a:t>
            </a:r>
            <a:r>
              <a:rPr lang="en-US" dirty="0" err="1"/>
              <a:t>televisi,surat</a:t>
            </a:r>
            <a:r>
              <a:rPr lang="en-US" dirty="0"/>
              <a:t> </a:t>
            </a:r>
            <a:r>
              <a:rPr lang="en-US" dirty="0" err="1"/>
              <a:t>kabar</a:t>
            </a:r>
            <a:r>
              <a:rPr lang="en-US" dirty="0"/>
              <a:t> </a:t>
            </a:r>
            <a:r>
              <a:rPr lang="en-US" dirty="0" err="1"/>
              <a:t>dan</a:t>
            </a:r>
            <a:r>
              <a:rPr lang="en-US" dirty="0"/>
              <a:t> </a:t>
            </a:r>
            <a:r>
              <a:rPr lang="en-US" dirty="0" err="1"/>
              <a:t>majalah</a:t>
            </a:r>
            <a:r>
              <a:rPr lang="en-US" dirty="0"/>
              <a:t>, </a:t>
            </a:r>
            <a:r>
              <a:rPr lang="en-US" dirty="0" err="1"/>
              <a:t>dengan</a:t>
            </a:r>
            <a:r>
              <a:rPr lang="en-US" dirty="0"/>
              <a:t> </a:t>
            </a:r>
            <a:r>
              <a:rPr lang="en-US" dirty="0" err="1"/>
              <a:t>mengiklankan</a:t>
            </a:r>
            <a:r>
              <a:rPr lang="en-US" dirty="0"/>
              <a:t> </a:t>
            </a:r>
            <a:r>
              <a:rPr lang="en-US" dirty="0" err="1"/>
              <a:t>dalam</a:t>
            </a:r>
            <a:r>
              <a:rPr lang="en-US" dirty="0"/>
              <a:t> </a:t>
            </a:r>
            <a:r>
              <a:rPr lang="en-US" dirty="0" err="1"/>
              <a:t>perusahaan-perusahaan</a:t>
            </a:r>
            <a:r>
              <a:rPr lang="en-US" dirty="0"/>
              <a:t> </a:t>
            </a:r>
            <a:r>
              <a:rPr lang="en-US" dirty="0" err="1"/>
              <a:t>ini</a:t>
            </a:r>
            <a:r>
              <a:rPr lang="en-US" dirty="0"/>
              <a:t> </a:t>
            </a:r>
            <a:r>
              <a:rPr lang="en-US" dirty="0" err="1"/>
              <a:t>maka</a:t>
            </a:r>
            <a:r>
              <a:rPr lang="en-US" dirty="0"/>
              <a:t> </a:t>
            </a:r>
            <a:r>
              <a:rPr lang="en-US" dirty="0" err="1"/>
              <a:t>akan</a:t>
            </a:r>
            <a:r>
              <a:rPr lang="en-US" dirty="0"/>
              <a:t> </a:t>
            </a:r>
            <a:r>
              <a:rPr lang="en-US" dirty="0" err="1"/>
              <a:t>membayar</a:t>
            </a:r>
            <a:r>
              <a:rPr lang="en-US" dirty="0"/>
              <a:t> </a:t>
            </a:r>
            <a:r>
              <a:rPr lang="en-US" dirty="0" err="1"/>
              <a:t>perusahaan</a:t>
            </a:r>
            <a:r>
              <a:rPr lang="en-US" dirty="0"/>
              <a:t> </a:t>
            </a:r>
            <a:r>
              <a:rPr lang="en-US" dirty="0" err="1"/>
              <a:t>pengiklanan</a:t>
            </a:r>
            <a:endParaRPr lang="en-US" dirty="0"/>
          </a:p>
          <a:p>
            <a:pPr marL="285750" indent="-285750" algn="just">
              <a:spcBef>
                <a:spcPts val="1200"/>
              </a:spcBef>
            </a:pPr>
            <a:r>
              <a:rPr lang="en-US" dirty="0" err="1"/>
              <a:t>Iklan</a:t>
            </a:r>
            <a:r>
              <a:rPr lang="en-US" dirty="0"/>
              <a:t> </a:t>
            </a:r>
            <a:r>
              <a:rPr lang="en-US" dirty="0" err="1"/>
              <a:t>menaikan</a:t>
            </a:r>
            <a:r>
              <a:rPr lang="en-US" dirty="0"/>
              <a:t> </a:t>
            </a:r>
            <a:r>
              <a:rPr lang="en-US" dirty="0" err="1"/>
              <a:t>kesempatan</a:t>
            </a:r>
            <a:r>
              <a:rPr lang="en-US" dirty="0"/>
              <a:t> </a:t>
            </a:r>
            <a:r>
              <a:rPr lang="en-US" dirty="0" err="1"/>
              <a:t>kerja</a:t>
            </a:r>
            <a:r>
              <a:rPr lang="en-US" dirty="0"/>
              <a:t>, </a:t>
            </a:r>
            <a:r>
              <a:rPr lang="en-US" dirty="0" err="1"/>
              <a:t>telah</a:t>
            </a:r>
            <a:r>
              <a:rPr lang="en-US" dirty="0"/>
              <a:t> di </a:t>
            </a:r>
            <a:r>
              <a:rPr lang="en-US" dirty="0" err="1"/>
              <a:t>tunjukaan</a:t>
            </a:r>
            <a:r>
              <a:rPr lang="en-US" dirty="0"/>
              <a:t> </a:t>
            </a:r>
            <a:r>
              <a:rPr lang="en-US" dirty="0" err="1"/>
              <a:t>sebelum</a:t>
            </a:r>
            <a:r>
              <a:rPr lang="en-US" dirty="0"/>
              <a:t> </a:t>
            </a:r>
            <a:r>
              <a:rPr lang="en-US" dirty="0" err="1"/>
              <a:t>ini</a:t>
            </a:r>
            <a:r>
              <a:rPr lang="en-US" dirty="0"/>
              <a:t> </a:t>
            </a:r>
            <a:r>
              <a:rPr lang="en-US" dirty="0" err="1"/>
              <a:t>bahwa</a:t>
            </a:r>
            <a:r>
              <a:rPr lang="en-US" dirty="0"/>
              <a:t> </a:t>
            </a:r>
            <a:r>
              <a:rPr lang="en-US" dirty="0" err="1"/>
              <a:t>iklan</a:t>
            </a:r>
            <a:r>
              <a:rPr lang="en-US" dirty="0"/>
              <a:t> </a:t>
            </a:r>
            <a:r>
              <a:rPr lang="en-US" dirty="0" err="1"/>
              <a:t>menaikan</a:t>
            </a:r>
            <a:r>
              <a:rPr lang="en-US" dirty="0"/>
              <a:t> </a:t>
            </a:r>
            <a:r>
              <a:rPr lang="en-US" dirty="0" err="1"/>
              <a:t>jumlah</a:t>
            </a:r>
            <a:r>
              <a:rPr lang="en-US" dirty="0"/>
              <a:t> </a:t>
            </a:r>
            <a:r>
              <a:rPr lang="en-US" dirty="0" err="1"/>
              <a:t>produksi</a:t>
            </a:r>
            <a:r>
              <a:rPr lang="en-US" dirty="0"/>
              <a:t>. </a:t>
            </a:r>
            <a:r>
              <a:rPr lang="en-US" dirty="0" err="1"/>
              <a:t>Untuk</a:t>
            </a:r>
            <a:r>
              <a:rPr lang="en-US" dirty="0"/>
              <a:t> </a:t>
            </a:r>
            <a:r>
              <a:rPr lang="en-US" dirty="0" err="1"/>
              <a:t>menambah</a:t>
            </a:r>
            <a:r>
              <a:rPr lang="en-US" dirty="0"/>
              <a:t> </a:t>
            </a:r>
            <a:r>
              <a:rPr lang="en-US" dirty="0" err="1"/>
              <a:t>produksi</a:t>
            </a:r>
            <a:r>
              <a:rPr lang="en-US" dirty="0"/>
              <a:t>, </a:t>
            </a:r>
            <a:r>
              <a:rPr lang="en-US" dirty="0" err="1"/>
              <a:t>lebih</a:t>
            </a:r>
            <a:r>
              <a:rPr lang="en-US" dirty="0"/>
              <a:t> </a:t>
            </a:r>
            <a:r>
              <a:rPr lang="en-US" dirty="0" err="1"/>
              <a:t>banyak</a:t>
            </a:r>
            <a:r>
              <a:rPr lang="en-US" dirty="0"/>
              <a:t> </a:t>
            </a:r>
            <a:r>
              <a:rPr lang="en-US" dirty="0" err="1"/>
              <a:t>pekerja</a:t>
            </a:r>
            <a:r>
              <a:rPr lang="en-US" dirty="0"/>
              <a:t> di </a:t>
            </a:r>
            <a:r>
              <a:rPr lang="en-US" dirty="0" err="1"/>
              <a:t>perlukan</a:t>
            </a:r>
            <a:r>
              <a:rPr lang="en-US" dirty="0"/>
              <a:t> </a:t>
            </a:r>
            <a:r>
              <a:rPr lang="en-US" dirty="0" err="1"/>
              <a:t>dengan</a:t>
            </a:r>
            <a:r>
              <a:rPr lang="en-US" dirty="0"/>
              <a:t> </a:t>
            </a:r>
            <a:r>
              <a:rPr lang="en-US" dirty="0" err="1"/>
              <a:t>demikian</a:t>
            </a:r>
            <a:r>
              <a:rPr lang="en-US" dirty="0"/>
              <a:t> </a:t>
            </a:r>
            <a:r>
              <a:rPr lang="en-US" dirty="0" err="1"/>
              <a:t>pengiklanan</a:t>
            </a:r>
            <a:r>
              <a:rPr lang="en-US" dirty="0"/>
              <a:t> </a:t>
            </a:r>
            <a:r>
              <a:rPr lang="en-US" dirty="0" err="1"/>
              <a:t>juga</a:t>
            </a:r>
            <a:r>
              <a:rPr lang="en-US" dirty="0"/>
              <a:t> </a:t>
            </a:r>
            <a:r>
              <a:rPr lang="en-US" dirty="0" err="1"/>
              <a:t>menambah</a:t>
            </a:r>
            <a:r>
              <a:rPr lang="en-US" dirty="0"/>
              <a:t> </a:t>
            </a:r>
            <a:r>
              <a:rPr lang="en-US" dirty="0" err="1"/>
              <a:t>tenaga</a:t>
            </a:r>
            <a:r>
              <a:rPr lang="en-US" dirty="0"/>
              <a:t> </a:t>
            </a:r>
            <a:r>
              <a:rPr lang="en-US" dirty="0" err="1"/>
              <a:t>kerja</a:t>
            </a:r>
            <a:r>
              <a:rPr lang="en-US" dirty="0"/>
              <a:t>.</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90"/>
        <p:cNvGrpSpPr/>
        <p:nvPr/>
      </p:nvGrpSpPr>
      <p:grpSpPr>
        <a:xfrm>
          <a:off x="0" y="0"/>
          <a:ext cx="0" cy="0"/>
          <a:chOff x="0" y="0"/>
          <a:chExt cx="0" cy="0"/>
        </a:xfrm>
      </p:grpSpPr>
      <p:sp>
        <p:nvSpPr>
          <p:cNvPr id="4053" name="Google Shape;4053;p56"/>
          <p:cNvSpPr txBox="1">
            <a:spLocks noGrp="1"/>
          </p:cNvSpPr>
          <p:nvPr>
            <p:ph type="subTitle" idx="1"/>
          </p:nvPr>
        </p:nvSpPr>
        <p:spPr>
          <a:xfrm>
            <a:off x="672050" y="1048452"/>
            <a:ext cx="7879996" cy="3869355"/>
          </a:xfrm>
          <a:prstGeom prst="rect">
            <a:avLst/>
          </a:prstGeom>
        </p:spPr>
        <p:txBody>
          <a:bodyPr spcFirstLastPara="1" wrap="square" lIns="91425" tIns="91425" rIns="91425" bIns="91425" anchor="ctr" anchorCtr="0">
            <a:noAutofit/>
          </a:bodyPr>
          <a:lstStyle/>
          <a:p>
            <a:pPr marL="285750" lvl="0" indent="-285750" algn="just">
              <a:buFont typeface="Arial" pitchFamily="34" charset="0"/>
              <a:buChar char="•"/>
            </a:pPr>
            <a:r>
              <a:rPr lang="en-US" dirty="0" err="1"/>
              <a:t>Promosi</a:t>
            </a:r>
            <a:r>
              <a:rPr lang="en-US" dirty="0"/>
              <a:t> </a:t>
            </a:r>
            <a:r>
              <a:rPr lang="en-US" dirty="0" err="1"/>
              <a:t>secara</a:t>
            </a:r>
            <a:r>
              <a:rPr lang="en-US" dirty="0"/>
              <a:t> </a:t>
            </a:r>
            <a:r>
              <a:rPr lang="en-US" dirty="0" err="1"/>
              <a:t>iklan</a:t>
            </a:r>
            <a:r>
              <a:rPr lang="en-US" dirty="0"/>
              <a:t> </a:t>
            </a:r>
            <a:r>
              <a:rPr lang="en-US" dirty="0" err="1"/>
              <a:t>adalah</a:t>
            </a:r>
            <a:r>
              <a:rPr lang="en-US" dirty="0"/>
              <a:t> </a:t>
            </a:r>
            <a:r>
              <a:rPr lang="en-US" dirty="0" err="1"/>
              <a:t>suatu</a:t>
            </a:r>
            <a:r>
              <a:rPr lang="en-US" dirty="0"/>
              <a:t> </a:t>
            </a:r>
            <a:r>
              <a:rPr lang="en-US" dirty="0" err="1"/>
              <a:t>penghamburan</a:t>
            </a:r>
            <a:r>
              <a:rPr lang="en-US" dirty="0"/>
              <a:t>, </a:t>
            </a:r>
            <a:r>
              <a:rPr lang="en-US" dirty="0" err="1"/>
              <a:t>ini</a:t>
            </a:r>
            <a:r>
              <a:rPr lang="en-US" dirty="0"/>
              <a:t> </a:t>
            </a:r>
            <a:r>
              <a:rPr lang="en-US" dirty="0" err="1"/>
              <a:t>akan</a:t>
            </a:r>
            <a:r>
              <a:rPr lang="en-US" dirty="0"/>
              <a:t> </a:t>
            </a:r>
            <a:r>
              <a:rPr lang="en-US" dirty="0" err="1"/>
              <a:t>menaikan</a:t>
            </a:r>
            <a:r>
              <a:rPr lang="en-US" dirty="0"/>
              <a:t> </a:t>
            </a:r>
            <a:r>
              <a:rPr lang="en-US" dirty="0" err="1"/>
              <a:t>biaya</a:t>
            </a:r>
            <a:r>
              <a:rPr lang="en-US" dirty="0"/>
              <a:t> </a:t>
            </a:r>
            <a:r>
              <a:rPr lang="en-US" dirty="0" err="1"/>
              <a:t>produksi</a:t>
            </a:r>
            <a:r>
              <a:rPr lang="en-US" dirty="0"/>
              <a:t> per unit </a:t>
            </a:r>
            <a:r>
              <a:rPr lang="en-US" dirty="0" err="1"/>
              <a:t>tampa</a:t>
            </a:r>
            <a:r>
              <a:rPr lang="en-US" dirty="0"/>
              <a:t> </a:t>
            </a:r>
            <a:r>
              <a:rPr lang="en-US" dirty="0" err="1"/>
              <a:t>menimbulkan</a:t>
            </a:r>
            <a:r>
              <a:rPr lang="en-US" dirty="0"/>
              <a:t> </a:t>
            </a:r>
            <a:r>
              <a:rPr lang="en-US" dirty="0" err="1"/>
              <a:t>perubahan</a:t>
            </a:r>
            <a:r>
              <a:rPr lang="en-US" dirty="0"/>
              <a:t> </a:t>
            </a:r>
            <a:r>
              <a:rPr lang="en-US" dirty="0" err="1"/>
              <a:t>ke</a:t>
            </a:r>
            <a:r>
              <a:rPr lang="en-US" dirty="0"/>
              <a:t> </a:t>
            </a:r>
            <a:r>
              <a:rPr lang="en-US" dirty="0" err="1"/>
              <a:t>atas</a:t>
            </a:r>
            <a:r>
              <a:rPr lang="en-US" dirty="0"/>
              <a:t> </a:t>
            </a:r>
            <a:r>
              <a:rPr lang="en-US" dirty="0" err="1"/>
              <a:t>suatu</a:t>
            </a:r>
            <a:r>
              <a:rPr lang="en-US" dirty="0"/>
              <a:t> </a:t>
            </a:r>
            <a:r>
              <a:rPr lang="en-US" dirty="0" err="1"/>
              <a:t>barang</a:t>
            </a:r>
            <a:r>
              <a:rPr lang="en-US" dirty="0"/>
              <a:t>.</a:t>
            </a:r>
          </a:p>
          <a:p>
            <a:pPr marL="285750" lvl="0" indent="-285750" algn="just">
              <a:buFont typeface="Arial" pitchFamily="34" charset="0"/>
              <a:buChar char="•"/>
            </a:pPr>
            <a:r>
              <a:rPr lang="en-US" dirty="0" err="1"/>
              <a:t>Iklan</a:t>
            </a:r>
            <a:r>
              <a:rPr lang="en-US" dirty="0"/>
              <a:t> </a:t>
            </a:r>
            <a:r>
              <a:rPr lang="en-US" dirty="0" err="1"/>
              <a:t>tidak</a:t>
            </a:r>
            <a:r>
              <a:rPr lang="en-US" dirty="0"/>
              <a:t> </a:t>
            </a:r>
            <a:r>
              <a:rPr lang="en-US" dirty="0" err="1"/>
              <a:t>selalu</a:t>
            </a:r>
            <a:r>
              <a:rPr lang="en-US" dirty="0"/>
              <a:t> </a:t>
            </a:r>
            <a:r>
              <a:rPr lang="en-US" dirty="0" err="1"/>
              <a:t>memberikan</a:t>
            </a:r>
            <a:r>
              <a:rPr lang="en-US" dirty="0"/>
              <a:t> </a:t>
            </a:r>
            <a:r>
              <a:rPr lang="en-US" dirty="0" err="1"/>
              <a:t>informasi</a:t>
            </a:r>
            <a:r>
              <a:rPr lang="en-US" dirty="0"/>
              <a:t> yang </a:t>
            </a:r>
            <a:r>
              <a:rPr lang="en-US" dirty="0" err="1"/>
              <a:t>betul</a:t>
            </a:r>
            <a:r>
              <a:rPr lang="en-US" dirty="0"/>
              <a:t>, </a:t>
            </a:r>
            <a:r>
              <a:rPr lang="en-US" dirty="0" err="1"/>
              <a:t>tidak</a:t>
            </a:r>
            <a:r>
              <a:rPr lang="en-US" dirty="0"/>
              <a:t> </a:t>
            </a:r>
            <a:r>
              <a:rPr lang="en-US" dirty="0" err="1"/>
              <a:t>selalau</a:t>
            </a:r>
            <a:r>
              <a:rPr lang="en-US" dirty="0"/>
              <a:t> </a:t>
            </a:r>
            <a:r>
              <a:rPr lang="en-US" dirty="0" err="1"/>
              <a:t>iklan</a:t>
            </a:r>
            <a:r>
              <a:rPr lang="en-US" dirty="0"/>
              <a:t> di </a:t>
            </a:r>
            <a:r>
              <a:rPr lang="en-US" dirty="0" err="1"/>
              <a:t>buat</a:t>
            </a:r>
            <a:r>
              <a:rPr lang="en-US" dirty="0"/>
              <a:t> </a:t>
            </a:r>
            <a:r>
              <a:rPr lang="en-US" dirty="0" err="1"/>
              <a:t>dengan</a:t>
            </a:r>
            <a:r>
              <a:rPr lang="en-US" dirty="0"/>
              <a:t> </a:t>
            </a:r>
            <a:r>
              <a:rPr lang="en-US" dirty="0" err="1"/>
              <a:t>jujur</a:t>
            </a:r>
            <a:r>
              <a:rPr lang="en-US" dirty="0"/>
              <a:t>, </a:t>
            </a:r>
            <a:r>
              <a:rPr lang="en-US" dirty="0" err="1"/>
              <a:t>dan</a:t>
            </a:r>
            <a:r>
              <a:rPr lang="en-US" dirty="0"/>
              <a:t> </a:t>
            </a:r>
            <a:r>
              <a:rPr lang="en-US" dirty="0" err="1"/>
              <a:t>menerangkan</a:t>
            </a:r>
            <a:r>
              <a:rPr lang="en-US" dirty="0"/>
              <a:t> </a:t>
            </a:r>
            <a:r>
              <a:rPr lang="en-US" dirty="0" err="1"/>
              <a:t>kebenaran</a:t>
            </a:r>
            <a:r>
              <a:rPr lang="en-US" dirty="0"/>
              <a:t> </a:t>
            </a:r>
            <a:r>
              <a:rPr lang="en-US" dirty="0" err="1"/>
              <a:t>akan</a:t>
            </a:r>
            <a:r>
              <a:rPr lang="en-US" dirty="0"/>
              <a:t> </a:t>
            </a:r>
            <a:r>
              <a:rPr lang="en-US" dirty="0" err="1"/>
              <a:t>produk</a:t>
            </a:r>
            <a:r>
              <a:rPr lang="en-US" dirty="0"/>
              <a:t> yang di </a:t>
            </a:r>
            <a:r>
              <a:rPr lang="en-US" dirty="0" err="1"/>
              <a:t>iklankan</a:t>
            </a:r>
            <a:r>
              <a:rPr lang="en-US" dirty="0"/>
              <a:t>.</a:t>
            </a:r>
          </a:p>
          <a:p>
            <a:pPr marL="285750" lvl="0" indent="-285750" algn="just">
              <a:buFont typeface="Arial" pitchFamily="34" charset="0"/>
              <a:buChar char="•"/>
            </a:pPr>
            <a:r>
              <a:rPr lang="en-US" dirty="0" err="1"/>
              <a:t>Iklan</a:t>
            </a:r>
            <a:r>
              <a:rPr lang="en-US" dirty="0"/>
              <a:t> </a:t>
            </a:r>
            <a:r>
              <a:rPr lang="en-US" dirty="0" err="1"/>
              <a:t>bukanlah</a:t>
            </a:r>
            <a:r>
              <a:rPr lang="en-US" dirty="0"/>
              <a:t> </a:t>
            </a:r>
            <a:r>
              <a:rPr lang="en-US" dirty="0" err="1"/>
              <a:t>suatu</a:t>
            </a:r>
            <a:r>
              <a:rPr lang="en-US" dirty="0"/>
              <a:t> </a:t>
            </a:r>
            <a:r>
              <a:rPr lang="en-US" dirty="0" err="1"/>
              <a:t>cara</a:t>
            </a:r>
            <a:r>
              <a:rPr lang="en-US" dirty="0"/>
              <a:t> yang </a:t>
            </a:r>
            <a:r>
              <a:rPr lang="en-US" dirty="0" err="1"/>
              <a:t>efektif</a:t>
            </a:r>
            <a:r>
              <a:rPr lang="en-US" dirty="0"/>
              <a:t> </a:t>
            </a:r>
            <a:r>
              <a:rPr lang="en-US" dirty="0" err="1"/>
              <a:t>untuk</a:t>
            </a:r>
            <a:r>
              <a:rPr lang="en-US" dirty="0"/>
              <a:t> </a:t>
            </a:r>
            <a:r>
              <a:rPr lang="en-US" dirty="0" err="1"/>
              <a:t>menambah</a:t>
            </a:r>
            <a:r>
              <a:rPr lang="en-US" dirty="0"/>
              <a:t> </a:t>
            </a:r>
            <a:r>
              <a:rPr lang="en-US" dirty="0" err="1"/>
              <a:t>jumlah</a:t>
            </a:r>
            <a:r>
              <a:rPr lang="en-US" dirty="0"/>
              <a:t> </a:t>
            </a:r>
            <a:r>
              <a:rPr lang="en-US" dirty="0" err="1"/>
              <a:t>pekerjaan</a:t>
            </a:r>
            <a:r>
              <a:rPr lang="en-US" dirty="0"/>
              <a:t> </a:t>
            </a:r>
            <a:r>
              <a:rPr lang="en-US" dirty="0" err="1"/>
              <a:t>dalam</a:t>
            </a:r>
            <a:r>
              <a:rPr lang="en-US" dirty="0"/>
              <a:t> </a:t>
            </a:r>
            <a:r>
              <a:rPr lang="en-US" dirty="0" err="1"/>
              <a:t>perekonomian</a:t>
            </a:r>
            <a:r>
              <a:rPr lang="en-US" dirty="0"/>
              <a:t> </a:t>
            </a:r>
            <a:r>
              <a:rPr lang="en-US" dirty="0" err="1"/>
              <a:t>banyak</a:t>
            </a:r>
            <a:r>
              <a:rPr lang="en-US" dirty="0"/>
              <a:t> </a:t>
            </a:r>
            <a:r>
              <a:rPr lang="en-US" dirty="0" err="1"/>
              <a:t>cara</a:t>
            </a:r>
            <a:r>
              <a:rPr lang="en-US" dirty="0"/>
              <a:t> lain yang </a:t>
            </a:r>
            <a:r>
              <a:rPr lang="en-US" dirty="0" err="1"/>
              <a:t>dapat</a:t>
            </a:r>
            <a:r>
              <a:rPr lang="en-US" dirty="0"/>
              <a:t> </a:t>
            </a:r>
            <a:r>
              <a:rPr lang="en-US" dirty="0" err="1"/>
              <a:t>menambah</a:t>
            </a:r>
            <a:r>
              <a:rPr lang="en-US" dirty="0"/>
              <a:t> </a:t>
            </a:r>
            <a:r>
              <a:rPr lang="en-US" dirty="0" err="1"/>
              <a:t>jumlah</a:t>
            </a:r>
            <a:r>
              <a:rPr lang="en-US" dirty="0"/>
              <a:t> </a:t>
            </a:r>
            <a:r>
              <a:rPr lang="en-US" dirty="0" err="1"/>
              <a:t>tenaga</a:t>
            </a:r>
            <a:r>
              <a:rPr lang="en-US" dirty="0"/>
              <a:t> </a:t>
            </a:r>
            <a:r>
              <a:rPr lang="en-US" dirty="0" err="1"/>
              <a:t>kerja</a:t>
            </a:r>
            <a:r>
              <a:rPr lang="en-US" dirty="0"/>
              <a:t> </a:t>
            </a:r>
            <a:r>
              <a:rPr lang="en-US" dirty="0" err="1"/>
              <a:t>dengan</a:t>
            </a:r>
            <a:r>
              <a:rPr lang="en-US" dirty="0"/>
              <a:t> </a:t>
            </a:r>
            <a:r>
              <a:rPr lang="en-US" dirty="0" err="1"/>
              <a:t>lebih</a:t>
            </a:r>
            <a:r>
              <a:rPr lang="en-US" dirty="0"/>
              <a:t> </a:t>
            </a:r>
            <a:r>
              <a:rPr lang="en-US" dirty="0" err="1"/>
              <a:t>efektif</a:t>
            </a:r>
            <a:r>
              <a:rPr lang="en-US" dirty="0"/>
              <a:t>.</a:t>
            </a:r>
          </a:p>
          <a:p>
            <a:pPr marL="285750" lvl="0" indent="-285750" algn="just">
              <a:buFont typeface="Arial" pitchFamily="34" charset="0"/>
              <a:buChar char="•"/>
            </a:pPr>
            <a:r>
              <a:rPr lang="en-US" dirty="0"/>
              <a:t> </a:t>
            </a:r>
            <a:r>
              <a:rPr lang="en-US" dirty="0" err="1"/>
              <a:t>Iklan</a:t>
            </a:r>
            <a:r>
              <a:rPr lang="en-US" dirty="0"/>
              <a:t> </a:t>
            </a:r>
            <a:r>
              <a:rPr lang="en-US" dirty="0" err="1"/>
              <a:t>dapat</a:t>
            </a:r>
            <a:r>
              <a:rPr lang="en-US" dirty="0"/>
              <a:t> </a:t>
            </a:r>
            <a:r>
              <a:rPr lang="en-US" dirty="0" err="1"/>
              <a:t>menghambat</a:t>
            </a:r>
            <a:r>
              <a:rPr lang="en-US" dirty="0"/>
              <a:t> </a:t>
            </a:r>
            <a:r>
              <a:rPr lang="en-US" dirty="0" err="1"/>
              <a:t>kepada</a:t>
            </a:r>
            <a:r>
              <a:rPr lang="en-US" dirty="0"/>
              <a:t> </a:t>
            </a:r>
            <a:r>
              <a:rPr lang="en-US" dirty="0" err="1"/>
              <a:t>perusahaan-perusahaan</a:t>
            </a:r>
            <a:r>
              <a:rPr lang="en-US" dirty="0"/>
              <a:t> </a:t>
            </a:r>
            <a:r>
              <a:rPr lang="en-US" dirty="0" err="1"/>
              <a:t>baru</a:t>
            </a:r>
            <a:r>
              <a:rPr lang="en-US" dirty="0"/>
              <a:t> </a:t>
            </a:r>
            <a:r>
              <a:rPr lang="en-US" dirty="0" err="1"/>
              <a:t>untuk</a:t>
            </a:r>
            <a:r>
              <a:rPr lang="en-US" dirty="0"/>
              <a:t> </a:t>
            </a:r>
            <a:r>
              <a:rPr lang="en-US" dirty="0" err="1"/>
              <a:t>masuk</a:t>
            </a:r>
            <a:r>
              <a:rPr lang="en-US" dirty="0"/>
              <a:t> </a:t>
            </a:r>
            <a:r>
              <a:rPr lang="en-US" dirty="0" err="1"/>
              <a:t>ke</a:t>
            </a:r>
            <a:r>
              <a:rPr lang="en-US" dirty="0"/>
              <a:t> </a:t>
            </a:r>
            <a:r>
              <a:rPr lang="en-US" dirty="0" err="1"/>
              <a:t>dalam</a:t>
            </a:r>
            <a:r>
              <a:rPr lang="en-US" dirty="0"/>
              <a:t> </a:t>
            </a:r>
            <a:r>
              <a:rPr lang="en-US" dirty="0" err="1"/>
              <a:t>industri</a:t>
            </a:r>
            <a:r>
              <a:rPr lang="en-US" dirty="0"/>
              <a:t>, </a:t>
            </a:r>
            <a:r>
              <a:rPr lang="en-US" dirty="0" err="1"/>
              <a:t>apabila</a:t>
            </a:r>
            <a:r>
              <a:rPr lang="en-US" dirty="0"/>
              <a:t> </a:t>
            </a:r>
            <a:r>
              <a:rPr lang="en-US" dirty="0" err="1"/>
              <a:t>perusahaan</a:t>
            </a:r>
            <a:r>
              <a:rPr lang="en-US" dirty="0"/>
              <a:t> </a:t>
            </a:r>
            <a:r>
              <a:rPr lang="en-US" dirty="0" err="1"/>
              <a:t>melakukan</a:t>
            </a:r>
            <a:r>
              <a:rPr lang="en-US" dirty="0"/>
              <a:t> </a:t>
            </a:r>
            <a:r>
              <a:rPr lang="en-US" dirty="0" err="1"/>
              <a:t>kampanye</a:t>
            </a:r>
            <a:r>
              <a:rPr lang="en-US" dirty="0"/>
              <a:t> </a:t>
            </a:r>
            <a:r>
              <a:rPr lang="en-US" dirty="0" err="1"/>
              <a:t>iklan</a:t>
            </a:r>
            <a:r>
              <a:rPr lang="en-US" dirty="0"/>
              <a:t> </a:t>
            </a:r>
            <a:r>
              <a:rPr lang="en-US" dirty="0" err="1"/>
              <a:t>maka</a:t>
            </a:r>
            <a:r>
              <a:rPr lang="en-US" dirty="0"/>
              <a:t> </a:t>
            </a:r>
            <a:r>
              <a:rPr lang="en-US" dirty="0" err="1"/>
              <a:t>sangat</a:t>
            </a:r>
            <a:r>
              <a:rPr lang="en-US" dirty="0"/>
              <a:t> </a:t>
            </a:r>
            <a:r>
              <a:rPr lang="en-US" dirty="0" err="1"/>
              <a:t>berhasil</a:t>
            </a:r>
            <a:r>
              <a:rPr lang="en-US" dirty="0"/>
              <a:t> </a:t>
            </a:r>
            <a:r>
              <a:rPr lang="en-US" dirty="0" err="1"/>
              <a:t>dan</a:t>
            </a:r>
            <a:r>
              <a:rPr lang="en-US" dirty="0"/>
              <a:t> </a:t>
            </a:r>
            <a:r>
              <a:rPr lang="en-US" dirty="0" err="1"/>
              <a:t>produksi</a:t>
            </a:r>
            <a:r>
              <a:rPr lang="en-US" dirty="0"/>
              <a:t> </a:t>
            </a:r>
            <a:r>
              <a:rPr lang="en-US" dirty="0" err="1"/>
              <a:t>menjadi</a:t>
            </a:r>
            <a:r>
              <a:rPr lang="en-US" dirty="0"/>
              <a:t> </a:t>
            </a:r>
            <a:r>
              <a:rPr lang="en-US" dirty="0" err="1"/>
              <a:t>meningkat</a:t>
            </a:r>
            <a:r>
              <a:rPr lang="en-US" dirty="0"/>
              <a:t> </a:t>
            </a:r>
            <a:r>
              <a:rPr lang="en-US" dirty="0" err="1"/>
              <a:t>pesat</a:t>
            </a:r>
            <a:r>
              <a:rPr lang="en-US" dirty="0"/>
              <a:t>, </a:t>
            </a:r>
            <a:r>
              <a:rPr lang="en-US" dirty="0" err="1"/>
              <a:t>maka</a:t>
            </a:r>
            <a:r>
              <a:rPr lang="en-US" dirty="0"/>
              <a:t> </a:t>
            </a:r>
            <a:r>
              <a:rPr lang="en-US" dirty="0" err="1"/>
              <a:t>perusahaan</a:t>
            </a:r>
            <a:r>
              <a:rPr lang="en-US" dirty="0"/>
              <a:t> </a:t>
            </a:r>
            <a:r>
              <a:rPr lang="en-US" dirty="0" err="1"/>
              <a:t>dengan</a:t>
            </a:r>
            <a:r>
              <a:rPr lang="en-US" dirty="0"/>
              <a:t> </a:t>
            </a:r>
            <a:r>
              <a:rPr lang="en-US" dirty="0" err="1"/>
              <a:t>produksi</a:t>
            </a:r>
            <a:r>
              <a:rPr lang="en-US" dirty="0"/>
              <a:t> </a:t>
            </a:r>
            <a:r>
              <a:rPr lang="en-US" dirty="0" err="1"/>
              <a:t>barang</a:t>
            </a:r>
            <a:r>
              <a:rPr lang="en-US" dirty="0"/>
              <a:t> yang </a:t>
            </a:r>
            <a:r>
              <a:rPr lang="en-US" dirty="0" err="1"/>
              <a:t>sama</a:t>
            </a:r>
            <a:r>
              <a:rPr lang="en-US" dirty="0"/>
              <a:t> </a:t>
            </a:r>
            <a:r>
              <a:rPr lang="en-US" dirty="0" err="1"/>
              <a:t>akan</a:t>
            </a:r>
            <a:r>
              <a:rPr lang="en-US" dirty="0"/>
              <a:t> </a:t>
            </a:r>
            <a:r>
              <a:rPr lang="en-US" dirty="0" err="1"/>
              <a:t>mengalami</a:t>
            </a:r>
            <a:r>
              <a:rPr lang="en-US" dirty="0"/>
              <a:t> </a:t>
            </a:r>
            <a:r>
              <a:rPr lang="en-US" dirty="0" err="1"/>
              <a:t>penurunan</a:t>
            </a:r>
            <a:r>
              <a:rPr lang="en-US" dirty="0"/>
              <a:t> </a:t>
            </a:r>
            <a:r>
              <a:rPr lang="en-US" dirty="0" err="1"/>
              <a:t>permintaan</a:t>
            </a:r>
            <a:r>
              <a:rPr lang="en-US" dirty="0"/>
              <a:t> </a:t>
            </a:r>
            <a:r>
              <a:rPr lang="en-US" dirty="0" err="1"/>
              <a:t>dan</a:t>
            </a:r>
            <a:r>
              <a:rPr lang="en-US" dirty="0"/>
              <a:t> </a:t>
            </a:r>
            <a:r>
              <a:rPr lang="en-US" dirty="0" err="1"/>
              <a:t>efesiensi</a:t>
            </a:r>
            <a:r>
              <a:rPr lang="en-US" dirty="0"/>
              <a:t> </a:t>
            </a:r>
            <a:r>
              <a:rPr lang="en-US" dirty="0" err="1"/>
              <a:t>kegiatannya</a:t>
            </a:r>
            <a:r>
              <a:rPr lang="en-US" dirty="0"/>
              <a:t> </a:t>
            </a:r>
            <a:r>
              <a:rPr lang="en-US" dirty="0" err="1"/>
              <a:t>menurun</a:t>
            </a:r>
            <a:r>
              <a:rPr lang="en-US" dirty="0"/>
              <a:t>.</a:t>
            </a:r>
            <a:endParaRPr dirty="0"/>
          </a:p>
        </p:txBody>
      </p:sp>
      <p:sp>
        <p:nvSpPr>
          <p:cNvPr id="4054" name="Google Shape;4054;p56"/>
          <p:cNvSpPr/>
          <p:nvPr/>
        </p:nvSpPr>
        <p:spPr>
          <a:xfrm>
            <a:off x="284454" y="2447597"/>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56"/>
          <p:cNvSpPr txBox="1">
            <a:spLocks noGrp="1"/>
          </p:cNvSpPr>
          <p:nvPr>
            <p:ph type="title"/>
          </p:nvPr>
        </p:nvSpPr>
        <p:spPr>
          <a:xfrm>
            <a:off x="983078" y="1194636"/>
            <a:ext cx="7140643" cy="5775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a:t>Keburukan Pengiklanan </a:t>
            </a:r>
            <a:endParaRPr sz="28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D054D718-B8D0-96C5-AD9C-1FF05E5AC6F6}"/>
              </a:ext>
            </a:extLst>
          </p:cNvPr>
          <p:cNvSpPr>
            <a:spLocks noGrp="1"/>
          </p:cNvSpPr>
          <p:nvPr>
            <p:ph type="title"/>
          </p:nvPr>
        </p:nvSpPr>
        <p:spPr>
          <a:xfrm>
            <a:off x="960265" y="739091"/>
            <a:ext cx="3789600" cy="1167000"/>
          </a:xfrm>
        </p:spPr>
        <p:txBody>
          <a:bodyPr>
            <a:normAutofit/>
          </a:bodyPr>
          <a:lstStyle/>
          <a:p>
            <a:r>
              <a:rPr lang="id-ID" sz="1400" dirty="0"/>
              <a:t>Gambar 1.4 Pengaruh Iklan ke Atas Biaya Produksi, Harga dan Tingkat </a:t>
            </a:r>
            <a:r>
              <a:rPr lang="id-ID" sz="1400" dirty="0" err="1"/>
              <a:t>Produki</a:t>
            </a:r>
            <a:endParaRPr lang="id-ID" sz="1400" dirty="0"/>
          </a:p>
        </p:txBody>
      </p:sp>
      <p:sp>
        <p:nvSpPr>
          <p:cNvPr id="3" name="Subjudul 2">
            <a:extLst>
              <a:ext uri="{FF2B5EF4-FFF2-40B4-BE49-F238E27FC236}">
                <a16:creationId xmlns:a16="http://schemas.microsoft.com/office/drawing/2014/main" id="{9DEA4011-FF60-B47C-EBEC-5188D2FA1832}"/>
              </a:ext>
            </a:extLst>
          </p:cNvPr>
          <p:cNvSpPr>
            <a:spLocks noGrp="1"/>
          </p:cNvSpPr>
          <p:nvPr>
            <p:ph type="subTitle" idx="1"/>
          </p:nvPr>
        </p:nvSpPr>
        <p:spPr>
          <a:xfrm>
            <a:off x="2697990" y="3509211"/>
            <a:ext cx="2220860" cy="269802"/>
          </a:xfrm>
        </p:spPr>
        <p:txBody>
          <a:bodyPr>
            <a:normAutofit fontScale="47500" lnSpcReduction="20000"/>
          </a:bodyPr>
          <a:lstStyle/>
          <a:p>
            <a:endParaRPr lang="id-ID"/>
          </a:p>
        </p:txBody>
      </p:sp>
      <p:pic>
        <p:nvPicPr>
          <p:cNvPr id="4" name="Gambar 4">
            <a:extLst>
              <a:ext uri="{FF2B5EF4-FFF2-40B4-BE49-F238E27FC236}">
                <a16:creationId xmlns:a16="http://schemas.microsoft.com/office/drawing/2014/main" id="{2F230BEE-1E74-500B-385F-CA1B759791F5}"/>
              </a:ext>
            </a:extLst>
          </p:cNvPr>
          <p:cNvPicPr>
            <a:picLocks noChangeAspect="1"/>
          </p:cNvPicPr>
          <p:nvPr/>
        </p:nvPicPr>
        <p:blipFill>
          <a:blip r:embed="rId2"/>
          <a:stretch>
            <a:fillRect/>
          </a:stretch>
        </p:blipFill>
        <p:spPr>
          <a:xfrm>
            <a:off x="1524000" y="1413324"/>
            <a:ext cx="6096000" cy="3070578"/>
          </a:xfrm>
          <a:prstGeom prst="rect">
            <a:avLst/>
          </a:prstGeom>
        </p:spPr>
      </p:pic>
    </p:spTree>
    <p:extLst>
      <p:ext uri="{BB962C8B-B14F-4D97-AF65-F5344CB8AC3E}">
        <p14:creationId xmlns:p14="http://schemas.microsoft.com/office/powerpoint/2010/main" val="3223185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05F3BB28-9BF8-EBA2-7ACD-266E3593BDF0}"/>
              </a:ext>
            </a:extLst>
          </p:cNvPr>
          <p:cNvSpPr>
            <a:spLocks noGrp="1"/>
          </p:cNvSpPr>
          <p:nvPr>
            <p:ph type="ctrTitle"/>
          </p:nvPr>
        </p:nvSpPr>
        <p:spPr>
          <a:xfrm>
            <a:off x="3591087" y="1915631"/>
            <a:ext cx="5104463" cy="1312238"/>
          </a:xfrm>
        </p:spPr>
        <p:txBody>
          <a:bodyPr>
            <a:noAutofit/>
          </a:bodyPr>
          <a:lstStyle/>
          <a:p>
            <a:r>
              <a:rPr lang="id-ID" sz="3200" dirty="0"/>
              <a:t>Itulah materi dari kelompok 8 berjudul pasar monopolistik, kami membuka sesi tanya jawab</a:t>
            </a:r>
          </a:p>
        </p:txBody>
      </p:sp>
      <p:pic>
        <p:nvPicPr>
          <p:cNvPr id="3" name="Gambar 3">
            <a:extLst>
              <a:ext uri="{FF2B5EF4-FFF2-40B4-BE49-F238E27FC236}">
                <a16:creationId xmlns:a16="http://schemas.microsoft.com/office/drawing/2014/main" id="{9D838716-0599-11CF-1202-0964258CCB49}"/>
              </a:ext>
            </a:extLst>
          </p:cNvPr>
          <p:cNvPicPr>
            <a:picLocks noChangeAspect="1"/>
          </p:cNvPicPr>
          <p:nvPr/>
        </p:nvPicPr>
        <p:blipFill>
          <a:blip r:embed="rId2"/>
          <a:stretch>
            <a:fillRect/>
          </a:stretch>
        </p:blipFill>
        <p:spPr>
          <a:xfrm>
            <a:off x="1142340" y="943661"/>
            <a:ext cx="2603855" cy="3256178"/>
          </a:xfrm>
          <a:prstGeom prst="rect">
            <a:avLst/>
          </a:prstGeom>
        </p:spPr>
      </p:pic>
    </p:spTree>
    <p:extLst>
      <p:ext uri="{BB962C8B-B14F-4D97-AF65-F5344CB8AC3E}">
        <p14:creationId xmlns:p14="http://schemas.microsoft.com/office/powerpoint/2010/main" val="610613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36"/>
        <p:cNvGrpSpPr/>
        <p:nvPr/>
      </p:nvGrpSpPr>
      <p:grpSpPr>
        <a:xfrm>
          <a:off x="0" y="0"/>
          <a:ext cx="0" cy="0"/>
          <a:chOff x="0" y="0"/>
          <a:chExt cx="0" cy="0"/>
        </a:xfrm>
      </p:grpSpPr>
      <p:sp>
        <p:nvSpPr>
          <p:cNvPr id="4237" name="Google Shape;4237;p62"/>
          <p:cNvSpPr txBox="1">
            <a:spLocks noGrp="1"/>
          </p:cNvSpPr>
          <p:nvPr>
            <p:ph type="ctrTitle"/>
          </p:nvPr>
        </p:nvSpPr>
        <p:spPr>
          <a:xfrm>
            <a:off x="548874" y="911104"/>
            <a:ext cx="8242701" cy="51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i="1" dirty="0"/>
              <a:t>K</a:t>
            </a:r>
            <a:r>
              <a:rPr lang="en" sz="2400" b="1" i="1" dirty="0"/>
              <a:t>ami dari kelompok 8 </a:t>
            </a:r>
            <a:endParaRPr sz="2400" b="1" i="1"/>
          </a:p>
        </p:txBody>
      </p:sp>
      <p:sp>
        <p:nvSpPr>
          <p:cNvPr id="4262" name="Google Shape;4262;p62"/>
          <p:cNvSpPr/>
          <p:nvPr/>
        </p:nvSpPr>
        <p:spPr>
          <a:xfrm>
            <a:off x="2465304" y="738172"/>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62"/>
          <p:cNvSpPr/>
          <p:nvPr/>
        </p:nvSpPr>
        <p:spPr>
          <a:xfrm>
            <a:off x="6557379" y="1029485"/>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62"/>
          <p:cNvSpPr/>
          <p:nvPr/>
        </p:nvSpPr>
        <p:spPr>
          <a:xfrm>
            <a:off x="1149452" y="3886285"/>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62"/>
          <p:cNvSpPr/>
          <p:nvPr/>
        </p:nvSpPr>
        <p:spPr>
          <a:xfrm>
            <a:off x="8287029" y="4129997"/>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Picture 30" descr="WhatsApp Image 2022-11-02 at 09.11.16.jpeg"/>
          <p:cNvPicPr>
            <a:picLocks noChangeAspect="1"/>
          </p:cNvPicPr>
          <p:nvPr/>
        </p:nvPicPr>
        <p:blipFill>
          <a:blip r:embed="rId3"/>
          <a:srcRect l="16146" r="16458"/>
          <a:stretch>
            <a:fillRect/>
          </a:stretch>
        </p:blipFill>
        <p:spPr>
          <a:xfrm>
            <a:off x="114301" y="1600201"/>
            <a:ext cx="1757502" cy="1466849"/>
          </a:xfrm>
          <a:prstGeom prst="rect">
            <a:avLst/>
          </a:prstGeom>
          <a:ln>
            <a:noFill/>
          </a:ln>
          <a:effectLst>
            <a:softEdge rad="112500"/>
          </a:effectLst>
        </p:spPr>
      </p:pic>
      <p:pic>
        <p:nvPicPr>
          <p:cNvPr id="32" name="Picture 31" descr="WhatsApp Image 2022-11-02 at 09.19.11.jpeg"/>
          <p:cNvPicPr>
            <a:picLocks noChangeAspect="1"/>
          </p:cNvPicPr>
          <p:nvPr/>
        </p:nvPicPr>
        <p:blipFill>
          <a:blip r:embed="rId4"/>
          <a:srcRect t="26667" r="6872" b="26296"/>
          <a:stretch>
            <a:fillRect/>
          </a:stretch>
        </p:blipFill>
        <p:spPr>
          <a:xfrm>
            <a:off x="1896665" y="1562099"/>
            <a:ext cx="1803330" cy="1619251"/>
          </a:xfrm>
          <a:prstGeom prst="rect">
            <a:avLst/>
          </a:prstGeom>
          <a:ln>
            <a:noFill/>
          </a:ln>
          <a:effectLst>
            <a:softEdge rad="112500"/>
          </a:effectLst>
        </p:spPr>
      </p:pic>
      <p:pic>
        <p:nvPicPr>
          <p:cNvPr id="33" name="Picture 32" descr="WhatsApp Image 2022-11-02 at 09.21.11.jpeg"/>
          <p:cNvPicPr>
            <a:picLocks noChangeAspect="1"/>
          </p:cNvPicPr>
          <p:nvPr/>
        </p:nvPicPr>
        <p:blipFill>
          <a:blip r:embed="rId5"/>
          <a:stretch>
            <a:fillRect/>
          </a:stretch>
        </p:blipFill>
        <p:spPr>
          <a:xfrm>
            <a:off x="3771900" y="1638301"/>
            <a:ext cx="1845944" cy="1457324"/>
          </a:xfrm>
          <a:prstGeom prst="rect">
            <a:avLst/>
          </a:prstGeom>
          <a:ln>
            <a:noFill/>
          </a:ln>
          <a:effectLst>
            <a:softEdge rad="112500"/>
          </a:effectLst>
        </p:spPr>
      </p:pic>
      <p:pic>
        <p:nvPicPr>
          <p:cNvPr id="34" name="Picture 33" descr="WhatsApp Image 2022-11-02 at 09.16.17.jpeg"/>
          <p:cNvPicPr>
            <a:picLocks noChangeAspect="1"/>
          </p:cNvPicPr>
          <p:nvPr/>
        </p:nvPicPr>
        <p:blipFill>
          <a:blip r:embed="rId6"/>
          <a:srcRect t="27593" r="2922" b="18334"/>
          <a:stretch>
            <a:fillRect/>
          </a:stretch>
        </p:blipFill>
        <p:spPr>
          <a:xfrm>
            <a:off x="5611416" y="1552576"/>
            <a:ext cx="1635193" cy="1619250"/>
          </a:xfrm>
          <a:prstGeom prst="rect">
            <a:avLst/>
          </a:prstGeom>
          <a:ln>
            <a:noFill/>
          </a:ln>
          <a:effectLst>
            <a:softEdge rad="112500"/>
          </a:effectLst>
        </p:spPr>
      </p:pic>
      <p:pic>
        <p:nvPicPr>
          <p:cNvPr id="35" name="Picture 34" descr="WhatsApp Image 2022-11-02 at 09.15.29.jpeg"/>
          <p:cNvPicPr>
            <a:picLocks noChangeAspect="1"/>
          </p:cNvPicPr>
          <p:nvPr/>
        </p:nvPicPr>
        <p:blipFill>
          <a:blip r:embed="rId7"/>
          <a:srcRect l="11481" t="34259" r="8519" b="10185"/>
          <a:stretch>
            <a:fillRect/>
          </a:stretch>
        </p:blipFill>
        <p:spPr>
          <a:xfrm>
            <a:off x="7258050" y="1552575"/>
            <a:ext cx="1697355" cy="1571625"/>
          </a:xfrm>
          <a:prstGeom prst="rect">
            <a:avLst/>
          </a:prstGeom>
          <a:ln>
            <a:noFill/>
          </a:ln>
          <a:effectLst>
            <a:softEdge rad="112500"/>
          </a:effectLst>
        </p:spPr>
      </p:pic>
      <p:sp>
        <p:nvSpPr>
          <p:cNvPr id="36" name="Google Shape;2515;p46"/>
          <p:cNvSpPr txBox="1">
            <a:spLocks/>
          </p:cNvSpPr>
          <p:nvPr/>
        </p:nvSpPr>
        <p:spPr>
          <a:xfrm>
            <a:off x="-392175" y="3061386"/>
            <a:ext cx="2735400" cy="428875"/>
          </a:xfrm>
          <a:prstGeom prst="rect">
            <a:avLst/>
          </a:prstGeom>
        </p:spPr>
        <p:txBody>
          <a:bodyPr spcFirstLastPara="1" wrap="square" lIns="91425" tIns="91425" rIns="91425" bIns="91425" anchor="b" anchorCtr="0">
            <a:noAutofit/>
          </a:bodyPr>
          <a:lstStyle/>
          <a:p>
            <a:pPr lvl="0" algn="ctr"/>
            <a:endParaRPr lang="en-US" sz="1200" b="1" i="1" dirty="0">
              <a:solidFill>
                <a:schemeClr val="tx1"/>
              </a:solidFill>
              <a:latin typeface="Nunito SemiBold"/>
              <a:ea typeface="Nunito SemiBold"/>
              <a:cs typeface="Nunito SemiBold"/>
              <a:sym typeface="Nunito SemiBold"/>
            </a:endParaRPr>
          </a:p>
          <a:p>
            <a:pPr lvl="0" algn="ctr"/>
            <a:r>
              <a:rPr lang="en-US" sz="1200" b="1" i="1" dirty="0" err="1">
                <a:solidFill>
                  <a:schemeClr val="tx1"/>
                </a:solidFill>
                <a:latin typeface="Nunito SemiBold"/>
                <a:ea typeface="Nunito SemiBold"/>
                <a:cs typeface="Nunito SemiBold"/>
                <a:sym typeface="Nunito SemiBold"/>
              </a:rPr>
              <a:t>Afifah</a:t>
            </a:r>
            <a:r>
              <a:rPr lang="en-US" sz="1200" b="1" i="1" dirty="0">
                <a:solidFill>
                  <a:schemeClr val="tx1"/>
                </a:solidFill>
                <a:latin typeface="Nunito SemiBold"/>
                <a:ea typeface="Nunito SemiBold"/>
                <a:cs typeface="Nunito SemiBold"/>
                <a:sym typeface="Nunito SemiBold"/>
              </a:rPr>
              <a:t> </a:t>
            </a:r>
            <a:r>
              <a:rPr lang="en-US" sz="1200" b="1" i="1" dirty="0" err="1">
                <a:solidFill>
                  <a:schemeClr val="tx1"/>
                </a:solidFill>
                <a:latin typeface="Nunito SemiBold"/>
                <a:ea typeface="Nunito SemiBold"/>
                <a:cs typeface="Nunito SemiBold"/>
                <a:sym typeface="Nunito SemiBold"/>
              </a:rPr>
              <a:t>Adzra</a:t>
            </a:r>
            <a:r>
              <a:rPr lang="en-US" sz="1200" b="1" i="1" dirty="0">
                <a:solidFill>
                  <a:schemeClr val="tx1"/>
                </a:solidFill>
                <a:latin typeface="Nunito SemiBold"/>
                <a:ea typeface="Nunito SemiBold"/>
                <a:cs typeface="Nunito SemiBold"/>
                <a:sym typeface="Nunito SemiBold"/>
              </a:rPr>
              <a:t> </a:t>
            </a:r>
            <a:r>
              <a:rPr lang="en-US" sz="1200" b="1" i="1" dirty="0" err="1">
                <a:solidFill>
                  <a:schemeClr val="tx1"/>
                </a:solidFill>
                <a:latin typeface="Nunito SemiBold"/>
                <a:ea typeface="Nunito SemiBold"/>
                <a:cs typeface="Nunito SemiBold"/>
                <a:sym typeface="Nunito SemiBold"/>
              </a:rPr>
              <a:t>Aulia</a:t>
            </a:r>
            <a:endParaRPr kumimoji="0" lang="en-US" sz="1200" b="1" i="1"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 name="Google Shape;2515;p46"/>
          <p:cNvSpPr txBox="1">
            <a:spLocks/>
          </p:cNvSpPr>
          <p:nvPr/>
        </p:nvSpPr>
        <p:spPr>
          <a:xfrm>
            <a:off x="1379475" y="3070911"/>
            <a:ext cx="2735400" cy="428875"/>
          </a:xfrm>
          <a:prstGeom prst="rect">
            <a:avLst/>
          </a:prstGeom>
        </p:spPr>
        <p:txBody>
          <a:bodyPr spcFirstLastPara="1" wrap="square" lIns="91425" tIns="91425" rIns="91425" bIns="91425" anchor="b" anchorCtr="0">
            <a:noAutofit/>
          </a:bodyPr>
          <a:lstStyle/>
          <a:p>
            <a:pPr lvl="0" algn="ctr"/>
            <a:endParaRPr lang="en-US" sz="1200" b="1" i="1" dirty="0">
              <a:solidFill>
                <a:schemeClr val="tx1"/>
              </a:solidFill>
              <a:latin typeface="Nunito SemiBold"/>
              <a:ea typeface="Nunito SemiBold"/>
              <a:cs typeface="Nunito SemiBold"/>
              <a:sym typeface="Nunito SemiBold"/>
            </a:endParaRPr>
          </a:p>
          <a:p>
            <a:pPr lvl="0" algn="ctr"/>
            <a:r>
              <a:rPr kumimoji="0" lang="en-US" sz="1200" b="1" i="1" u="none" strike="noStrike" kern="0" cap="none" spc="0" normalizeH="0" baseline="0" noProof="0" dirty="0" err="1">
                <a:ln>
                  <a:noFill/>
                </a:ln>
                <a:solidFill>
                  <a:schemeClr val="tx1"/>
                </a:solidFill>
                <a:effectLst/>
                <a:uLnTx/>
                <a:uFillTx/>
                <a:latin typeface="Nunito SemiBold"/>
                <a:sym typeface="Nunito SemiBold"/>
              </a:rPr>
              <a:t>Nurul</a:t>
            </a:r>
            <a:r>
              <a:rPr kumimoji="0" lang="en-US" sz="1200" b="1" i="1" u="none" strike="noStrike" kern="0" cap="none" spc="0" normalizeH="0" noProof="0" dirty="0">
                <a:ln>
                  <a:noFill/>
                </a:ln>
                <a:solidFill>
                  <a:schemeClr val="tx1"/>
                </a:solidFill>
                <a:effectLst/>
                <a:uLnTx/>
                <a:uFillTx/>
                <a:latin typeface="Nunito SemiBold"/>
                <a:sym typeface="Nunito SemiBold"/>
              </a:rPr>
              <a:t> </a:t>
            </a:r>
            <a:r>
              <a:rPr kumimoji="0" lang="en-US" sz="1200" b="1" i="1" u="none" strike="noStrike" kern="0" cap="none" spc="0" normalizeH="0" noProof="0" dirty="0" err="1">
                <a:ln>
                  <a:noFill/>
                </a:ln>
                <a:solidFill>
                  <a:schemeClr val="tx1"/>
                </a:solidFill>
                <a:effectLst/>
                <a:uLnTx/>
                <a:uFillTx/>
                <a:latin typeface="Nunito SemiBold"/>
                <a:sym typeface="Nunito SemiBold"/>
              </a:rPr>
              <a:t>Hidayah</a:t>
            </a:r>
            <a:endParaRPr kumimoji="0" lang="en-US" sz="1200" b="1" i="1"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 name="Google Shape;2515;p46"/>
          <p:cNvSpPr txBox="1">
            <a:spLocks/>
          </p:cNvSpPr>
          <p:nvPr/>
        </p:nvSpPr>
        <p:spPr>
          <a:xfrm>
            <a:off x="3198750" y="3061386"/>
            <a:ext cx="2735400" cy="428875"/>
          </a:xfrm>
          <a:prstGeom prst="rect">
            <a:avLst/>
          </a:prstGeom>
        </p:spPr>
        <p:txBody>
          <a:bodyPr spcFirstLastPara="1" wrap="square" lIns="91425" tIns="91425" rIns="91425" bIns="91425" anchor="b" anchorCtr="0">
            <a:noAutofit/>
          </a:bodyPr>
          <a:lstStyle/>
          <a:p>
            <a:pPr lvl="0" algn="ctr"/>
            <a:endParaRPr lang="en-US" sz="1200" b="1" i="1" dirty="0">
              <a:solidFill>
                <a:schemeClr val="tx1"/>
              </a:solidFill>
              <a:latin typeface="Nunito SemiBold"/>
              <a:ea typeface="Nunito SemiBold"/>
              <a:cs typeface="Nunito SemiBold"/>
              <a:sym typeface="Nunito SemiBold"/>
            </a:endParaRPr>
          </a:p>
        </p:txBody>
      </p:sp>
      <p:sp>
        <p:nvSpPr>
          <p:cNvPr id="39" name="Google Shape;2515;p46"/>
          <p:cNvSpPr txBox="1">
            <a:spLocks/>
          </p:cNvSpPr>
          <p:nvPr/>
        </p:nvSpPr>
        <p:spPr>
          <a:xfrm>
            <a:off x="3255900" y="3070911"/>
            <a:ext cx="2735400" cy="428875"/>
          </a:xfrm>
          <a:prstGeom prst="rect">
            <a:avLst/>
          </a:prstGeom>
        </p:spPr>
        <p:txBody>
          <a:bodyPr spcFirstLastPara="1" wrap="square" lIns="91425" tIns="91425" rIns="91425" bIns="91425" anchor="b" anchorCtr="0">
            <a:noAutofit/>
          </a:bodyPr>
          <a:lstStyle/>
          <a:p>
            <a:pPr lvl="0" algn="ctr"/>
            <a:endParaRPr lang="en-US" sz="1200" b="1" i="1" dirty="0">
              <a:solidFill>
                <a:schemeClr val="tx1"/>
              </a:solidFill>
              <a:latin typeface="Nunito SemiBold"/>
              <a:ea typeface="Nunito SemiBold"/>
              <a:cs typeface="Nunito SemiBold"/>
              <a:sym typeface="Nunito SemiBold"/>
            </a:endParaRPr>
          </a:p>
          <a:p>
            <a:pPr lvl="0" algn="ctr"/>
            <a:r>
              <a:rPr kumimoji="0" lang="en-US" sz="1200" b="1" i="1" u="none" strike="noStrike" kern="0" cap="none" spc="0" normalizeH="0" baseline="0" noProof="0" dirty="0">
                <a:ln>
                  <a:noFill/>
                </a:ln>
                <a:solidFill>
                  <a:schemeClr val="tx1"/>
                </a:solidFill>
                <a:effectLst/>
                <a:uLnTx/>
                <a:uFillTx/>
                <a:latin typeface="Nunito SemiBold"/>
                <a:sym typeface="Nunito SemiBold"/>
              </a:rPr>
              <a:t>Tania</a:t>
            </a:r>
            <a:r>
              <a:rPr kumimoji="0" lang="en-US" sz="1200" b="1" i="1" u="none" strike="noStrike" kern="0" cap="none" spc="0" normalizeH="0" noProof="0" dirty="0">
                <a:ln>
                  <a:noFill/>
                </a:ln>
                <a:solidFill>
                  <a:schemeClr val="tx1"/>
                </a:solidFill>
                <a:effectLst/>
                <a:uLnTx/>
                <a:uFillTx/>
                <a:latin typeface="Nunito SemiBold"/>
                <a:sym typeface="Nunito SemiBold"/>
              </a:rPr>
              <a:t> Tri </a:t>
            </a:r>
            <a:r>
              <a:rPr kumimoji="0" lang="en-US" sz="1200" b="1" i="1" u="none" strike="noStrike" kern="0" cap="none" spc="0" normalizeH="0" noProof="0" dirty="0" err="1">
                <a:ln>
                  <a:noFill/>
                </a:ln>
                <a:solidFill>
                  <a:schemeClr val="tx1"/>
                </a:solidFill>
                <a:effectLst/>
                <a:uLnTx/>
                <a:uFillTx/>
                <a:latin typeface="Nunito SemiBold"/>
                <a:sym typeface="Nunito SemiBold"/>
              </a:rPr>
              <a:t>Wahyuni</a:t>
            </a:r>
            <a:r>
              <a:rPr kumimoji="0" lang="en-US" sz="1200" b="1" i="1" u="none" strike="noStrike" kern="0" cap="none" spc="0" normalizeH="0" noProof="0" dirty="0">
                <a:ln>
                  <a:noFill/>
                </a:ln>
                <a:solidFill>
                  <a:schemeClr val="tx1"/>
                </a:solidFill>
                <a:effectLst/>
                <a:uLnTx/>
                <a:uFillTx/>
                <a:latin typeface="Nunito SemiBold"/>
                <a:sym typeface="Nunito SemiBold"/>
              </a:rPr>
              <a:t> </a:t>
            </a:r>
            <a:r>
              <a:rPr kumimoji="0" lang="en-US" sz="1200" b="1" i="1" u="none" strike="noStrike" kern="0" cap="none" spc="0" normalizeH="0" noProof="0" dirty="0" err="1">
                <a:ln>
                  <a:noFill/>
                </a:ln>
                <a:solidFill>
                  <a:schemeClr val="tx1"/>
                </a:solidFill>
                <a:effectLst/>
                <a:uLnTx/>
                <a:uFillTx/>
                <a:latin typeface="Nunito SemiBold"/>
                <a:sym typeface="Nunito SemiBold"/>
              </a:rPr>
              <a:t>Taha</a:t>
            </a:r>
            <a:endParaRPr kumimoji="0" lang="en-US" sz="1200" b="1" i="1"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 name="Google Shape;2515;p46"/>
          <p:cNvSpPr txBox="1">
            <a:spLocks/>
          </p:cNvSpPr>
          <p:nvPr/>
        </p:nvSpPr>
        <p:spPr>
          <a:xfrm>
            <a:off x="5113275" y="3070911"/>
            <a:ext cx="2735400" cy="428875"/>
          </a:xfrm>
          <a:prstGeom prst="rect">
            <a:avLst/>
          </a:prstGeom>
        </p:spPr>
        <p:txBody>
          <a:bodyPr spcFirstLastPara="1" wrap="square" lIns="91425" tIns="91425" rIns="91425" bIns="91425" anchor="b" anchorCtr="0">
            <a:noAutofit/>
          </a:bodyPr>
          <a:lstStyle/>
          <a:p>
            <a:pPr lvl="0" algn="ctr"/>
            <a:r>
              <a:rPr lang="en-US" sz="1200" b="1" dirty="0">
                <a:solidFill>
                  <a:schemeClr val="tx1"/>
                </a:solidFill>
                <a:latin typeface="Nunito SemiBold"/>
                <a:ea typeface="Nunito SemiBold"/>
                <a:cs typeface="Nunito SemiBold"/>
                <a:sym typeface="Nunito SemiBold"/>
              </a:rPr>
              <a:t>Sri </a:t>
            </a:r>
            <a:r>
              <a:rPr lang="en-US" sz="1200" b="1" dirty="0" err="1">
                <a:solidFill>
                  <a:schemeClr val="tx1"/>
                </a:solidFill>
                <a:latin typeface="Nunito SemiBold"/>
                <a:ea typeface="Nunito SemiBold"/>
                <a:cs typeface="Nunito SemiBold"/>
                <a:sym typeface="Nunito SemiBold"/>
              </a:rPr>
              <a:t>Wahdayuni</a:t>
            </a:r>
            <a:r>
              <a:rPr lang="en-US" sz="1200" b="1" dirty="0">
                <a:solidFill>
                  <a:schemeClr val="tx1"/>
                </a:solidFill>
                <a:latin typeface="Nunito SemiBold"/>
                <a:ea typeface="Nunito SemiBold"/>
                <a:cs typeface="Nunito SemiBold"/>
                <a:sym typeface="Nunito SemiBold"/>
              </a:rPr>
              <a:t> </a:t>
            </a:r>
            <a:r>
              <a:rPr lang="en-US" sz="1200" b="1" dirty="0" err="1">
                <a:solidFill>
                  <a:schemeClr val="tx1"/>
                </a:solidFill>
                <a:latin typeface="Nunito SemiBold"/>
                <a:ea typeface="Nunito SemiBold"/>
                <a:cs typeface="Nunito SemiBold"/>
                <a:sym typeface="Nunito SemiBold"/>
              </a:rPr>
              <a:t>Rusman</a:t>
            </a:r>
            <a:endParaRPr lang="en-US" sz="1200" b="1" i="1" dirty="0">
              <a:solidFill>
                <a:schemeClr val="tx1"/>
              </a:solidFill>
              <a:latin typeface="Nunito SemiBold"/>
              <a:ea typeface="Nunito SemiBold"/>
              <a:cs typeface="Nunito SemiBold"/>
              <a:sym typeface="Nunito SemiBold"/>
            </a:endParaRPr>
          </a:p>
        </p:txBody>
      </p:sp>
      <p:sp>
        <p:nvSpPr>
          <p:cNvPr id="42" name="Google Shape;2515;p46"/>
          <p:cNvSpPr txBox="1">
            <a:spLocks/>
          </p:cNvSpPr>
          <p:nvPr/>
        </p:nvSpPr>
        <p:spPr>
          <a:xfrm>
            <a:off x="6723000" y="3042336"/>
            <a:ext cx="2735400" cy="428875"/>
          </a:xfrm>
          <a:prstGeom prst="rect">
            <a:avLst/>
          </a:prstGeom>
        </p:spPr>
        <p:txBody>
          <a:bodyPr spcFirstLastPara="1" wrap="square" lIns="91425" tIns="91425" rIns="91425" bIns="91425" anchor="b" anchorCtr="0">
            <a:noAutofit/>
          </a:bodyPr>
          <a:lstStyle/>
          <a:p>
            <a:pPr lvl="0" algn="ctr"/>
            <a:r>
              <a:rPr lang="en-US" sz="1200" b="1" i="1" dirty="0" err="1">
                <a:solidFill>
                  <a:schemeClr val="tx1"/>
                </a:solidFill>
                <a:latin typeface="Nunito SemiBold"/>
                <a:ea typeface="Nunito SemiBold"/>
                <a:cs typeface="Nunito SemiBold"/>
                <a:sym typeface="Nunito SemiBold"/>
              </a:rPr>
              <a:t>Muh</a:t>
            </a:r>
            <a:r>
              <a:rPr lang="en-US" sz="1200" b="1" i="1" dirty="0">
                <a:solidFill>
                  <a:schemeClr val="tx1"/>
                </a:solidFill>
                <a:latin typeface="Nunito SemiBold"/>
                <a:ea typeface="Nunito SemiBold"/>
                <a:cs typeface="Nunito SemiBold"/>
                <a:sym typeface="Nunito SemiBold"/>
              </a:rPr>
              <a:t> Adam</a:t>
            </a:r>
          </a:p>
        </p:txBody>
      </p:sp>
      <p:sp>
        <p:nvSpPr>
          <p:cNvPr id="43" name="Google Shape;4237;p62"/>
          <p:cNvSpPr txBox="1">
            <a:spLocks/>
          </p:cNvSpPr>
          <p:nvPr/>
        </p:nvSpPr>
        <p:spPr>
          <a:xfrm>
            <a:off x="453624" y="3673354"/>
            <a:ext cx="8242701" cy="511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700"/>
              <a:buFont typeface="Nunito Black"/>
              <a:buNone/>
              <a:tabLst/>
              <a:defRPr/>
            </a:pPr>
            <a:r>
              <a:rPr kumimoji="0" lang="en-US" sz="2400" b="1" u="none" strike="noStrike" kern="0" cap="none" spc="0" normalizeH="0" baseline="0" noProof="0" dirty="0" err="1">
                <a:ln>
                  <a:noFill/>
                </a:ln>
                <a:solidFill>
                  <a:schemeClr val="dk1"/>
                </a:solidFill>
                <a:effectLst/>
                <a:uLnTx/>
                <a:uFillTx/>
                <a:latin typeface="Nunito Black"/>
                <a:ea typeface="Nunito Black"/>
                <a:cs typeface="Nunito Black"/>
                <a:sym typeface="Nunito Black"/>
              </a:rPr>
              <a:t>Mengucapkan</a:t>
            </a:r>
            <a:r>
              <a:rPr kumimoji="0" lang="en-US" sz="2400" b="1" u="none" strike="noStrike" kern="0" cap="none" spc="0" normalizeH="0" noProof="0" dirty="0">
                <a:ln>
                  <a:noFill/>
                </a:ln>
                <a:solidFill>
                  <a:schemeClr val="dk1"/>
                </a:solidFill>
                <a:effectLst/>
                <a:uLnTx/>
                <a:uFillTx/>
                <a:latin typeface="Nunito Black"/>
                <a:ea typeface="Nunito Black"/>
                <a:cs typeface="Nunito Black"/>
                <a:sym typeface="Nunito Black"/>
              </a:rPr>
              <a:t> “</a:t>
            </a:r>
            <a:r>
              <a:rPr kumimoji="0" lang="en-US" sz="2400" b="1" u="none" strike="noStrike" kern="0" cap="none" spc="0" normalizeH="0" noProof="0" dirty="0" err="1">
                <a:ln>
                  <a:noFill/>
                </a:ln>
                <a:solidFill>
                  <a:schemeClr val="dk1"/>
                </a:solidFill>
                <a:effectLst/>
                <a:uLnTx/>
                <a:uFillTx/>
                <a:latin typeface="Nunito Black"/>
                <a:ea typeface="Nunito Black"/>
                <a:cs typeface="Nunito Black"/>
                <a:sym typeface="Nunito Black"/>
              </a:rPr>
              <a:t>Terima</a:t>
            </a:r>
            <a:r>
              <a:rPr kumimoji="0" lang="en-US" sz="2400" b="1" u="none" strike="noStrike" kern="0" cap="none" spc="0" normalizeH="0" noProof="0" dirty="0">
                <a:ln>
                  <a:noFill/>
                </a:ln>
                <a:solidFill>
                  <a:schemeClr val="dk1"/>
                </a:solidFill>
                <a:effectLst/>
                <a:uLnTx/>
                <a:uFillTx/>
                <a:latin typeface="Nunito Black"/>
                <a:ea typeface="Nunito Black"/>
                <a:cs typeface="Nunito Black"/>
                <a:sym typeface="Nunito Black"/>
              </a:rPr>
              <a:t> </a:t>
            </a:r>
            <a:r>
              <a:rPr kumimoji="0" lang="en-US" sz="2400" b="1" u="none" strike="noStrike" kern="0" cap="none" spc="0" normalizeH="0" noProof="0" dirty="0" err="1">
                <a:ln>
                  <a:noFill/>
                </a:ln>
                <a:solidFill>
                  <a:schemeClr val="dk1"/>
                </a:solidFill>
                <a:effectLst/>
                <a:uLnTx/>
                <a:uFillTx/>
                <a:latin typeface="Nunito Black"/>
                <a:ea typeface="Nunito Black"/>
                <a:cs typeface="Nunito Black"/>
                <a:sym typeface="Nunito Black"/>
              </a:rPr>
              <a:t>Kasih</a:t>
            </a:r>
            <a:r>
              <a:rPr kumimoji="0" lang="en-US" sz="2400" b="1" u="none" strike="noStrike" kern="0" cap="none" spc="0" normalizeH="0" noProof="0" dirty="0">
                <a:ln>
                  <a:noFill/>
                </a:ln>
                <a:solidFill>
                  <a:schemeClr val="dk1"/>
                </a:solidFill>
                <a:effectLst/>
                <a:uLnTx/>
                <a:uFillTx/>
                <a:latin typeface="Nunito Black"/>
                <a:ea typeface="Nunito Black"/>
                <a:cs typeface="Nunito Black"/>
                <a:sym typeface="Nunito Black"/>
              </a:rPr>
              <a:t> “</a:t>
            </a:r>
            <a:endParaRPr kumimoji="0" lang="en-US" sz="2400" b="1" u="none" strike="noStrike" kern="0" cap="none" spc="0" normalizeH="0" baseline="0" noProof="0" dirty="0">
              <a:ln>
                <a:noFill/>
              </a:ln>
              <a:solidFill>
                <a:schemeClr val="dk1"/>
              </a:solidFill>
              <a:effectLst/>
              <a:uLnTx/>
              <a:uFillTx/>
              <a:latin typeface="Nunito Black"/>
              <a:ea typeface="Nunito Black"/>
              <a:cs typeface="Nunito Black"/>
              <a:sym typeface="Nunito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1C7F3"/>
            </a:gs>
            <a:gs pos="100000">
              <a:schemeClr val="lt1"/>
            </a:gs>
          </a:gsLst>
          <a:lin ang="13500032" scaled="0"/>
        </a:gradFill>
        <a:effectLst/>
      </p:bgPr>
    </p:bg>
    <p:spTree>
      <p:nvGrpSpPr>
        <p:cNvPr id="1" name="Shape 2010"/>
        <p:cNvGrpSpPr/>
        <p:nvPr/>
      </p:nvGrpSpPr>
      <p:grpSpPr>
        <a:xfrm>
          <a:off x="0" y="0"/>
          <a:ext cx="0" cy="0"/>
          <a:chOff x="0" y="0"/>
          <a:chExt cx="0" cy="0"/>
        </a:xfrm>
      </p:grpSpPr>
      <p:grpSp>
        <p:nvGrpSpPr>
          <p:cNvPr id="2011" name="Google Shape;2011;p44"/>
          <p:cNvGrpSpPr/>
          <p:nvPr/>
        </p:nvGrpSpPr>
        <p:grpSpPr>
          <a:xfrm>
            <a:off x="425669" y="1368657"/>
            <a:ext cx="2529048" cy="2454809"/>
            <a:chOff x="1452500" y="649100"/>
            <a:chExt cx="574875" cy="558000"/>
          </a:xfrm>
        </p:grpSpPr>
        <p:sp>
          <p:nvSpPr>
            <p:cNvPr id="2012" name="Google Shape;2012;p44"/>
            <p:cNvSpPr/>
            <p:nvPr/>
          </p:nvSpPr>
          <p:spPr>
            <a:xfrm>
              <a:off x="1454475" y="932550"/>
              <a:ext cx="29825" cy="35750"/>
            </a:xfrm>
            <a:custGeom>
              <a:avLst/>
              <a:gdLst/>
              <a:ahLst/>
              <a:cxnLst/>
              <a:rect l="l" t="t" r="r" b="b"/>
              <a:pathLst>
                <a:path w="1193" h="1430" extrusionOk="0">
                  <a:moveTo>
                    <a:pt x="595" y="240"/>
                  </a:moveTo>
                  <a:lnTo>
                    <a:pt x="624" y="566"/>
                  </a:lnTo>
                  <a:cubicBezTo>
                    <a:pt x="629" y="629"/>
                    <a:pt x="681" y="681"/>
                    <a:pt x="744" y="688"/>
                  </a:cubicBezTo>
                  <a:lnTo>
                    <a:pt x="993" y="717"/>
                  </a:lnTo>
                  <a:lnTo>
                    <a:pt x="744" y="744"/>
                  </a:lnTo>
                  <a:cubicBezTo>
                    <a:pt x="681" y="751"/>
                    <a:pt x="629" y="802"/>
                    <a:pt x="624" y="867"/>
                  </a:cubicBezTo>
                  <a:lnTo>
                    <a:pt x="595" y="1193"/>
                  </a:lnTo>
                  <a:lnTo>
                    <a:pt x="566" y="867"/>
                  </a:lnTo>
                  <a:cubicBezTo>
                    <a:pt x="560" y="803"/>
                    <a:pt x="510" y="752"/>
                    <a:pt x="447" y="744"/>
                  </a:cubicBezTo>
                  <a:lnTo>
                    <a:pt x="197" y="717"/>
                  </a:lnTo>
                  <a:lnTo>
                    <a:pt x="447" y="688"/>
                  </a:lnTo>
                  <a:cubicBezTo>
                    <a:pt x="510" y="682"/>
                    <a:pt x="560" y="630"/>
                    <a:pt x="566" y="566"/>
                  </a:cubicBezTo>
                  <a:lnTo>
                    <a:pt x="595" y="240"/>
                  </a:lnTo>
                  <a:close/>
                  <a:moveTo>
                    <a:pt x="596" y="1"/>
                  </a:moveTo>
                  <a:cubicBezTo>
                    <a:pt x="586" y="1"/>
                    <a:pt x="578" y="8"/>
                    <a:pt x="576" y="19"/>
                  </a:cubicBezTo>
                  <a:lnTo>
                    <a:pt x="528" y="561"/>
                  </a:lnTo>
                  <a:cubicBezTo>
                    <a:pt x="524" y="606"/>
                    <a:pt x="489" y="643"/>
                    <a:pt x="442" y="648"/>
                  </a:cubicBezTo>
                  <a:lnTo>
                    <a:pt x="17" y="696"/>
                  </a:lnTo>
                  <a:cubicBezTo>
                    <a:pt x="7" y="697"/>
                    <a:pt x="0" y="704"/>
                    <a:pt x="0" y="715"/>
                  </a:cubicBezTo>
                  <a:cubicBezTo>
                    <a:pt x="0" y="725"/>
                    <a:pt x="7" y="735"/>
                    <a:pt x="17" y="735"/>
                  </a:cubicBezTo>
                  <a:lnTo>
                    <a:pt x="442" y="782"/>
                  </a:lnTo>
                  <a:cubicBezTo>
                    <a:pt x="487" y="788"/>
                    <a:pt x="524" y="825"/>
                    <a:pt x="528" y="870"/>
                  </a:cubicBezTo>
                  <a:lnTo>
                    <a:pt x="576" y="1411"/>
                  </a:lnTo>
                  <a:cubicBezTo>
                    <a:pt x="578" y="1422"/>
                    <a:pt x="586" y="1430"/>
                    <a:pt x="596" y="1430"/>
                  </a:cubicBezTo>
                  <a:cubicBezTo>
                    <a:pt x="607" y="1430"/>
                    <a:pt x="615" y="1422"/>
                    <a:pt x="616" y="1411"/>
                  </a:cubicBezTo>
                  <a:lnTo>
                    <a:pt x="665" y="870"/>
                  </a:lnTo>
                  <a:cubicBezTo>
                    <a:pt x="669" y="825"/>
                    <a:pt x="705" y="788"/>
                    <a:pt x="750" y="782"/>
                  </a:cubicBezTo>
                  <a:lnTo>
                    <a:pt x="1175" y="735"/>
                  </a:lnTo>
                  <a:cubicBezTo>
                    <a:pt x="1186" y="734"/>
                    <a:pt x="1192" y="725"/>
                    <a:pt x="1192" y="715"/>
                  </a:cubicBezTo>
                  <a:cubicBezTo>
                    <a:pt x="1192" y="704"/>
                    <a:pt x="1185" y="697"/>
                    <a:pt x="1175" y="696"/>
                  </a:cubicBezTo>
                  <a:lnTo>
                    <a:pt x="750" y="648"/>
                  </a:lnTo>
                  <a:cubicBezTo>
                    <a:pt x="706" y="643"/>
                    <a:pt x="669" y="606"/>
                    <a:pt x="665" y="561"/>
                  </a:cubicBezTo>
                  <a:lnTo>
                    <a:pt x="616" y="19"/>
                  </a:lnTo>
                  <a:cubicBezTo>
                    <a:pt x="615" y="8"/>
                    <a:pt x="607" y="1"/>
                    <a:pt x="596"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4"/>
            <p:cNvSpPr/>
            <p:nvPr/>
          </p:nvSpPr>
          <p:spPr>
            <a:xfrm>
              <a:off x="1487250" y="821400"/>
              <a:ext cx="21250" cy="25525"/>
            </a:xfrm>
            <a:custGeom>
              <a:avLst/>
              <a:gdLst/>
              <a:ahLst/>
              <a:cxnLst/>
              <a:rect l="l" t="t" r="r" b="b"/>
              <a:pathLst>
                <a:path w="850" h="1021" extrusionOk="0">
                  <a:moveTo>
                    <a:pt x="426" y="174"/>
                  </a:moveTo>
                  <a:lnTo>
                    <a:pt x="447" y="406"/>
                  </a:lnTo>
                  <a:cubicBezTo>
                    <a:pt x="451" y="451"/>
                    <a:pt x="487" y="487"/>
                    <a:pt x="533" y="492"/>
                  </a:cubicBezTo>
                  <a:lnTo>
                    <a:pt x="710" y="512"/>
                  </a:lnTo>
                  <a:lnTo>
                    <a:pt x="533" y="532"/>
                  </a:lnTo>
                  <a:cubicBezTo>
                    <a:pt x="487" y="538"/>
                    <a:pt x="451" y="574"/>
                    <a:pt x="447" y="619"/>
                  </a:cubicBezTo>
                  <a:lnTo>
                    <a:pt x="426" y="851"/>
                  </a:lnTo>
                  <a:lnTo>
                    <a:pt x="404" y="619"/>
                  </a:lnTo>
                  <a:cubicBezTo>
                    <a:pt x="401" y="572"/>
                    <a:pt x="365" y="536"/>
                    <a:pt x="319" y="532"/>
                  </a:cubicBezTo>
                  <a:lnTo>
                    <a:pt x="141" y="512"/>
                  </a:lnTo>
                  <a:lnTo>
                    <a:pt x="319" y="492"/>
                  </a:lnTo>
                  <a:cubicBezTo>
                    <a:pt x="364" y="487"/>
                    <a:pt x="401" y="450"/>
                    <a:pt x="404" y="406"/>
                  </a:cubicBezTo>
                  <a:lnTo>
                    <a:pt x="426" y="174"/>
                  </a:lnTo>
                  <a:close/>
                  <a:moveTo>
                    <a:pt x="425" y="1"/>
                  </a:moveTo>
                  <a:cubicBezTo>
                    <a:pt x="418" y="1"/>
                    <a:pt x="412" y="6"/>
                    <a:pt x="410" y="13"/>
                  </a:cubicBezTo>
                  <a:lnTo>
                    <a:pt x="376" y="401"/>
                  </a:lnTo>
                  <a:cubicBezTo>
                    <a:pt x="373" y="434"/>
                    <a:pt x="346" y="459"/>
                    <a:pt x="315" y="464"/>
                  </a:cubicBezTo>
                  <a:lnTo>
                    <a:pt x="12" y="496"/>
                  </a:lnTo>
                  <a:cubicBezTo>
                    <a:pt x="6" y="497"/>
                    <a:pt x="0" y="503"/>
                    <a:pt x="0" y="511"/>
                  </a:cubicBezTo>
                  <a:cubicBezTo>
                    <a:pt x="0" y="519"/>
                    <a:pt x="6" y="524"/>
                    <a:pt x="12" y="525"/>
                  </a:cubicBezTo>
                  <a:lnTo>
                    <a:pt x="315" y="559"/>
                  </a:lnTo>
                  <a:cubicBezTo>
                    <a:pt x="349" y="562"/>
                    <a:pt x="373" y="588"/>
                    <a:pt x="376" y="620"/>
                  </a:cubicBezTo>
                  <a:lnTo>
                    <a:pt x="410" y="1008"/>
                  </a:lnTo>
                  <a:cubicBezTo>
                    <a:pt x="412" y="1014"/>
                    <a:pt x="417" y="1021"/>
                    <a:pt x="425" y="1021"/>
                  </a:cubicBezTo>
                  <a:cubicBezTo>
                    <a:pt x="431" y="1021"/>
                    <a:pt x="438" y="1015"/>
                    <a:pt x="439" y="1008"/>
                  </a:cubicBezTo>
                  <a:lnTo>
                    <a:pt x="473" y="620"/>
                  </a:lnTo>
                  <a:cubicBezTo>
                    <a:pt x="476" y="587"/>
                    <a:pt x="503" y="562"/>
                    <a:pt x="534" y="559"/>
                  </a:cubicBezTo>
                  <a:lnTo>
                    <a:pt x="837" y="525"/>
                  </a:lnTo>
                  <a:cubicBezTo>
                    <a:pt x="844" y="524"/>
                    <a:pt x="850" y="519"/>
                    <a:pt x="850" y="511"/>
                  </a:cubicBezTo>
                  <a:cubicBezTo>
                    <a:pt x="850" y="504"/>
                    <a:pt x="844" y="497"/>
                    <a:pt x="837" y="496"/>
                  </a:cubicBezTo>
                  <a:lnTo>
                    <a:pt x="534" y="464"/>
                  </a:lnTo>
                  <a:cubicBezTo>
                    <a:pt x="502" y="459"/>
                    <a:pt x="476" y="433"/>
                    <a:pt x="473" y="401"/>
                  </a:cubicBezTo>
                  <a:lnTo>
                    <a:pt x="439" y="13"/>
                  </a:lnTo>
                  <a:cubicBezTo>
                    <a:pt x="438" y="7"/>
                    <a:pt x="433" y="1"/>
                    <a:pt x="425"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4"/>
            <p:cNvSpPr/>
            <p:nvPr/>
          </p:nvSpPr>
          <p:spPr>
            <a:xfrm>
              <a:off x="1478725" y="847125"/>
              <a:ext cx="12075" cy="14375"/>
            </a:xfrm>
            <a:custGeom>
              <a:avLst/>
              <a:gdLst/>
              <a:ahLst/>
              <a:cxnLst/>
              <a:rect l="l" t="t" r="r" b="b"/>
              <a:pathLst>
                <a:path w="483" h="575" extrusionOk="0">
                  <a:moveTo>
                    <a:pt x="242" y="139"/>
                  </a:moveTo>
                  <a:lnTo>
                    <a:pt x="250" y="229"/>
                  </a:lnTo>
                  <a:cubicBezTo>
                    <a:pt x="253" y="256"/>
                    <a:pt x="274" y="279"/>
                    <a:pt x="301" y="281"/>
                  </a:cubicBezTo>
                  <a:lnTo>
                    <a:pt x="368" y="289"/>
                  </a:lnTo>
                  <a:lnTo>
                    <a:pt x="301" y="296"/>
                  </a:lnTo>
                  <a:cubicBezTo>
                    <a:pt x="275" y="299"/>
                    <a:pt x="253" y="322"/>
                    <a:pt x="250" y="348"/>
                  </a:cubicBezTo>
                  <a:lnTo>
                    <a:pt x="242" y="438"/>
                  </a:lnTo>
                  <a:lnTo>
                    <a:pt x="234" y="348"/>
                  </a:lnTo>
                  <a:cubicBezTo>
                    <a:pt x="232" y="321"/>
                    <a:pt x="211" y="299"/>
                    <a:pt x="183" y="296"/>
                  </a:cubicBezTo>
                  <a:lnTo>
                    <a:pt x="117" y="289"/>
                  </a:lnTo>
                  <a:lnTo>
                    <a:pt x="183" y="281"/>
                  </a:lnTo>
                  <a:cubicBezTo>
                    <a:pt x="210" y="279"/>
                    <a:pt x="232" y="255"/>
                    <a:pt x="234" y="229"/>
                  </a:cubicBezTo>
                  <a:lnTo>
                    <a:pt x="242" y="139"/>
                  </a:lnTo>
                  <a:close/>
                  <a:moveTo>
                    <a:pt x="242" y="0"/>
                  </a:moveTo>
                  <a:cubicBezTo>
                    <a:pt x="237" y="0"/>
                    <a:pt x="232" y="3"/>
                    <a:pt x="230" y="11"/>
                  </a:cubicBezTo>
                  <a:lnTo>
                    <a:pt x="211" y="225"/>
                  </a:lnTo>
                  <a:cubicBezTo>
                    <a:pt x="209" y="241"/>
                    <a:pt x="196" y="254"/>
                    <a:pt x="180" y="256"/>
                  </a:cubicBezTo>
                  <a:lnTo>
                    <a:pt x="11" y="275"/>
                  </a:lnTo>
                  <a:cubicBezTo>
                    <a:pt x="6" y="276"/>
                    <a:pt x="1" y="281"/>
                    <a:pt x="1" y="287"/>
                  </a:cubicBezTo>
                  <a:cubicBezTo>
                    <a:pt x="1" y="294"/>
                    <a:pt x="6" y="300"/>
                    <a:pt x="11" y="300"/>
                  </a:cubicBezTo>
                  <a:lnTo>
                    <a:pt x="180" y="318"/>
                  </a:lnTo>
                  <a:cubicBezTo>
                    <a:pt x="196" y="319"/>
                    <a:pt x="210" y="332"/>
                    <a:pt x="211" y="349"/>
                  </a:cubicBezTo>
                  <a:lnTo>
                    <a:pt x="230" y="564"/>
                  </a:lnTo>
                  <a:cubicBezTo>
                    <a:pt x="230" y="570"/>
                    <a:pt x="235" y="575"/>
                    <a:pt x="242" y="575"/>
                  </a:cubicBezTo>
                  <a:cubicBezTo>
                    <a:pt x="248" y="575"/>
                    <a:pt x="253" y="571"/>
                    <a:pt x="254" y="564"/>
                  </a:cubicBezTo>
                  <a:lnTo>
                    <a:pt x="274" y="349"/>
                  </a:lnTo>
                  <a:cubicBezTo>
                    <a:pt x="275" y="333"/>
                    <a:pt x="288" y="321"/>
                    <a:pt x="303" y="318"/>
                  </a:cubicBezTo>
                  <a:lnTo>
                    <a:pt x="472" y="300"/>
                  </a:lnTo>
                  <a:cubicBezTo>
                    <a:pt x="478" y="298"/>
                    <a:pt x="483" y="294"/>
                    <a:pt x="483" y="287"/>
                  </a:cubicBezTo>
                  <a:cubicBezTo>
                    <a:pt x="483" y="282"/>
                    <a:pt x="480" y="276"/>
                    <a:pt x="472" y="275"/>
                  </a:cubicBezTo>
                  <a:lnTo>
                    <a:pt x="303" y="256"/>
                  </a:lnTo>
                  <a:cubicBezTo>
                    <a:pt x="288" y="255"/>
                    <a:pt x="275" y="243"/>
                    <a:pt x="274" y="225"/>
                  </a:cubicBezTo>
                  <a:lnTo>
                    <a:pt x="254" y="11"/>
                  </a:lnTo>
                  <a:cubicBezTo>
                    <a:pt x="254" y="5"/>
                    <a:pt x="249" y="0"/>
                    <a:pt x="24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4"/>
            <p:cNvSpPr/>
            <p:nvPr/>
          </p:nvSpPr>
          <p:spPr>
            <a:xfrm>
              <a:off x="1988375" y="949475"/>
              <a:ext cx="13225" cy="15800"/>
            </a:xfrm>
            <a:custGeom>
              <a:avLst/>
              <a:gdLst/>
              <a:ahLst/>
              <a:cxnLst/>
              <a:rect l="l" t="t" r="r" b="b"/>
              <a:pathLst>
                <a:path w="529" h="632" extrusionOk="0">
                  <a:moveTo>
                    <a:pt x="265" y="154"/>
                  </a:moveTo>
                  <a:lnTo>
                    <a:pt x="274" y="252"/>
                  </a:lnTo>
                  <a:cubicBezTo>
                    <a:pt x="278" y="283"/>
                    <a:pt x="301" y="306"/>
                    <a:pt x="330" y="309"/>
                  </a:cubicBezTo>
                  <a:lnTo>
                    <a:pt x="402" y="316"/>
                  </a:lnTo>
                  <a:lnTo>
                    <a:pt x="330" y="325"/>
                  </a:lnTo>
                  <a:cubicBezTo>
                    <a:pt x="300" y="327"/>
                    <a:pt x="278" y="352"/>
                    <a:pt x="274" y="381"/>
                  </a:cubicBezTo>
                  <a:lnTo>
                    <a:pt x="265" y="479"/>
                  </a:lnTo>
                  <a:lnTo>
                    <a:pt x="257" y="381"/>
                  </a:lnTo>
                  <a:cubicBezTo>
                    <a:pt x="253" y="351"/>
                    <a:pt x="230" y="327"/>
                    <a:pt x="201" y="325"/>
                  </a:cubicBezTo>
                  <a:lnTo>
                    <a:pt x="129" y="316"/>
                  </a:lnTo>
                  <a:lnTo>
                    <a:pt x="201" y="309"/>
                  </a:lnTo>
                  <a:cubicBezTo>
                    <a:pt x="230" y="306"/>
                    <a:pt x="253" y="280"/>
                    <a:pt x="257" y="252"/>
                  </a:cubicBezTo>
                  <a:lnTo>
                    <a:pt x="265" y="154"/>
                  </a:lnTo>
                  <a:close/>
                  <a:moveTo>
                    <a:pt x="265" y="1"/>
                  </a:moveTo>
                  <a:cubicBezTo>
                    <a:pt x="260" y="1"/>
                    <a:pt x="253" y="6"/>
                    <a:pt x="253" y="14"/>
                  </a:cubicBezTo>
                  <a:lnTo>
                    <a:pt x="232" y="249"/>
                  </a:lnTo>
                  <a:cubicBezTo>
                    <a:pt x="231" y="268"/>
                    <a:pt x="216" y="283"/>
                    <a:pt x="199" y="284"/>
                  </a:cubicBezTo>
                  <a:lnTo>
                    <a:pt x="12" y="305"/>
                  </a:lnTo>
                  <a:cubicBezTo>
                    <a:pt x="5" y="306"/>
                    <a:pt x="1" y="311"/>
                    <a:pt x="1" y="316"/>
                  </a:cubicBezTo>
                  <a:cubicBezTo>
                    <a:pt x="0" y="323"/>
                    <a:pt x="5" y="328"/>
                    <a:pt x="12" y="328"/>
                  </a:cubicBezTo>
                  <a:lnTo>
                    <a:pt x="199" y="349"/>
                  </a:lnTo>
                  <a:cubicBezTo>
                    <a:pt x="216" y="351"/>
                    <a:pt x="230" y="365"/>
                    <a:pt x="232" y="384"/>
                  </a:cubicBezTo>
                  <a:lnTo>
                    <a:pt x="253" y="620"/>
                  </a:lnTo>
                  <a:cubicBezTo>
                    <a:pt x="253" y="626"/>
                    <a:pt x="260" y="632"/>
                    <a:pt x="265" y="632"/>
                  </a:cubicBezTo>
                  <a:cubicBezTo>
                    <a:pt x="270" y="632"/>
                    <a:pt x="278" y="626"/>
                    <a:pt x="278" y="620"/>
                  </a:cubicBezTo>
                  <a:lnTo>
                    <a:pt x="299" y="384"/>
                  </a:lnTo>
                  <a:cubicBezTo>
                    <a:pt x="300" y="365"/>
                    <a:pt x="315" y="351"/>
                    <a:pt x="332" y="349"/>
                  </a:cubicBezTo>
                  <a:lnTo>
                    <a:pt x="518" y="328"/>
                  </a:lnTo>
                  <a:cubicBezTo>
                    <a:pt x="525" y="327"/>
                    <a:pt x="529" y="322"/>
                    <a:pt x="529" y="316"/>
                  </a:cubicBezTo>
                  <a:cubicBezTo>
                    <a:pt x="529" y="310"/>
                    <a:pt x="523" y="305"/>
                    <a:pt x="518" y="305"/>
                  </a:cubicBezTo>
                  <a:lnTo>
                    <a:pt x="332" y="284"/>
                  </a:lnTo>
                  <a:cubicBezTo>
                    <a:pt x="315" y="283"/>
                    <a:pt x="301" y="268"/>
                    <a:pt x="299" y="249"/>
                  </a:cubicBezTo>
                  <a:lnTo>
                    <a:pt x="278" y="14"/>
                  </a:lnTo>
                  <a:cubicBezTo>
                    <a:pt x="278" y="6"/>
                    <a:pt x="270" y="1"/>
                    <a:pt x="265"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4"/>
            <p:cNvSpPr/>
            <p:nvPr/>
          </p:nvSpPr>
          <p:spPr>
            <a:xfrm>
              <a:off x="1967250" y="915625"/>
              <a:ext cx="21250" cy="25350"/>
            </a:xfrm>
            <a:custGeom>
              <a:avLst/>
              <a:gdLst/>
              <a:ahLst/>
              <a:cxnLst/>
              <a:rect l="l" t="t" r="r" b="b"/>
              <a:pathLst>
                <a:path w="850" h="1014" extrusionOk="0">
                  <a:moveTo>
                    <a:pt x="423" y="246"/>
                  </a:moveTo>
                  <a:lnTo>
                    <a:pt x="438" y="403"/>
                  </a:lnTo>
                  <a:cubicBezTo>
                    <a:pt x="442" y="451"/>
                    <a:pt x="480" y="489"/>
                    <a:pt x="528" y="494"/>
                  </a:cubicBezTo>
                  <a:lnTo>
                    <a:pt x="644" y="508"/>
                  </a:lnTo>
                  <a:lnTo>
                    <a:pt x="528" y="521"/>
                  </a:lnTo>
                  <a:cubicBezTo>
                    <a:pt x="480" y="526"/>
                    <a:pt x="442" y="564"/>
                    <a:pt x="438" y="611"/>
                  </a:cubicBezTo>
                  <a:lnTo>
                    <a:pt x="423" y="768"/>
                  </a:lnTo>
                  <a:lnTo>
                    <a:pt x="409" y="611"/>
                  </a:lnTo>
                  <a:cubicBezTo>
                    <a:pt x="405" y="564"/>
                    <a:pt x="367" y="526"/>
                    <a:pt x="319" y="521"/>
                  </a:cubicBezTo>
                  <a:lnTo>
                    <a:pt x="203" y="508"/>
                  </a:lnTo>
                  <a:lnTo>
                    <a:pt x="319" y="494"/>
                  </a:lnTo>
                  <a:cubicBezTo>
                    <a:pt x="366" y="489"/>
                    <a:pt x="405" y="451"/>
                    <a:pt x="409" y="403"/>
                  </a:cubicBezTo>
                  <a:lnTo>
                    <a:pt x="423" y="246"/>
                  </a:lnTo>
                  <a:close/>
                  <a:moveTo>
                    <a:pt x="425" y="1"/>
                  </a:moveTo>
                  <a:cubicBezTo>
                    <a:pt x="415" y="1"/>
                    <a:pt x="405" y="9"/>
                    <a:pt x="405" y="19"/>
                  </a:cubicBezTo>
                  <a:lnTo>
                    <a:pt x="371" y="399"/>
                  </a:lnTo>
                  <a:cubicBezTo>
                    <a:pt x="368" y="428"/>
                    <a:pt x="346" y="451"/>
                    <a:pt x="317" y="454"/>
                  </a:cubicBezTo>
                  <a:lnTo>
                    <a:pt x="19" y="488"/>
                  </a:lnTo>
                  <a:cubicBezTo>
                    <a:pt x="9" y="489"/>
                    <a:pt x="0" y="496"/>
                    <a:pt x="0" y="507"/>
                  </a:cubicBezTo>
                  <a:cubicBezTo>
                    <a:pt x="0" y="518"/>
                    <a:pt x="9" y="526"/>
                    <a:pt x="19" y="527"/>
                  </a:cubicBezTo>
                  <a:lnTo>
                    <a:pt x="317" y="560"/>
                  </a:lnTo>
                  <a:cubicBezTo>
                    <a:pt x="346" y="563"/>
                    <a:pt x="368" y="586"/>
                    <a:pt x="371" y="615"/>
                  </a:cubicBezTo>
                  <a:lnTo>
                    <a:pt x="405" y="995"/>
                  </a:lnTo>
                  <a:cubicBezTo>
                    <a:pt x="406" y="1006"/>
                    <a:pt x="415" y="1013"/>
                    <a:pt x="425" y="1013"/>
                  </a:cubicBezTo>
                  <a:cubicBezTo>
                    <a:pt x="436" y="1013"/>
                    <a:pt x="444" y="1006"/>
                    <a:pt x="444" y="995"/>
                  </a:cubicBezTo>
                  <a:lnTo>
                    <a:pt x="479" y="615"/>
                  </a:lnTo>
                  <a:cubicBezTo>
                    <a:pt x="481" y="586"/>
                    <a:pt x="504" y="564"/>
                    <a:pt x="533" y="560"/>
                  </a:cubicBezTo>
                  <a:lnTo>
                    <a:pt x="830" y="527"/>
                  </a:lnTo>
                  <a:cubicBezTo>
                    <a:pt x="842" y="526"/>
                    <a:pt x="849" y="518"/>
                    <a:pt x="849" y="507"/>
                  </a:cubicBezTo>
                  <a:cubicBezTo>
                    <a:pt x="849" y="496"/>
                    <a:pt x="842" y="489"/>
                    <a:pt x="830" y="488"/>
                  </a:cubicBezTo>
                  <a:lnTo>
                    <a:pt x="533" y="454"/>
                  </a:lnTo>
                  <a:cubicBezTo>
                    <a:pt x="504" y="451"/>
                    <a:pt x="480" y="429"/>
                    <a:pt x="479" y="399"/>
                  </a:cubicBezTo>
                  <a:lnTo>
                    <a:pt x="444" y="19"/>
                  </a:lnTo>
                  <a:cubicBezTo>
                    <a:pt x="443" y="9"/>
                    <a:pt x="436" y="1"/>
                    <a:pt x="425"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4"/>
            <p:cNvSpPr/>
            <p:nvPr/>
          </p:nvSpPr>
          <p:spPr>
            <a:xfrm>
              <a:off x="1958500" y="825375"/>
              <a:ext cx="27350" cy="32875"/>
            </a:xfrm>
            <a:custGeom>
              <a:avLst/>
              <a:gdLst/>
              <a:ahLst/>
              <a:cxnLst/>
              <a:rect l="l" t="t" r="r" b="b"/>
              <a:pathLst>
                <a:path w="1094" h="1315" extrusionOk="0">
                  <a:moveTo>
                    <a:pt x="546" y="219"/>
                  </a:moveTo>
                  <a:lnTo>
                    <a:pt x="573" y="519"/>
                  </a:lnTo>
                  <a:cubicBezTo>
                    <a:pt x="578" y="579"/>
                    <a:pt x="625" y="624"/>
                    <a:pt x="684" y="632"/>
                  </a:cubicBezTo>
                  <a:lnTo>
                    <a:pt x="913" y="656"/>
                  </a:lnTo>
                  <a:lnTo>
                    <a:pt x="684" y="681"/>
                  </a:lnTo>
                  <a:cubicBezTo>
                    <a:pt x="626" y="688"/>
                    <a:pt x="578" y="735"/>
                    <a:pt x="573" y="793"/>
                  </a:cubicBezTo>
                  <a:lnTo>
                    <a:pt x="546" y="1093"/>
                  </a:lnTo>
                  <a:lnTo>
                    <a:pt x="520" y="793"/>
                  </a:lnTo>
                  <a:cubicBezTo>
                    <a:pt x="515" y="734"/>
                    <a:pt x="468" y="688"/>
                    <a:pt x="409" y="681"/>
                  </a:cubicBezTo>
                  <a:lnTo>
                    <a:pt x="182" y="656"/>
                  </a:lnTo>
                  <a:lnTo>
                    <a:pt x="409" y="632"/>
                  </a:lnTo>
                  <a:cubicBezTo>
                    <a:pt x="467" y="624"/>
                    <a:pt x="515" y="577"/>
                    <a:pt x="520" y="519"/>
                  </a:cubicBezTo>
                  <a:lnTo>
                    <a:pt x="546" y="219"/>
                  </a:lnTo>
                  <a:close/>
                  <a:moveTo>
                    <a:pt x="546" y="1"/>
                  </a:moveTo>
                  <a:cubicBezTo>
                    <a:pt x="538" y="1"/>
                    <a:pt x="530" y="7"/>
                    <a:pt x="529" y="17"/>
                  </a:cubicBezTo>
                  <a:lnTo>
                    <a:pt x="483" y="516"/>
                  </a:lnTo>
                  <a:cubicBezTo>
                    <a:pt x="479" y="558"/>
                    <a:pt x="446" y="591"/>
                    <a:pt x="405" y="596"/>
                  </a:cubicBezTo>
                  <a:lnTo>
                    <a:pt x="15" y="639"/>
                  </a:lnTo>
                  <a:cubicBezTo>
                    <a:pt x="6" y="640"/>
                    <a:pt x="0" y="649"/>
                    <a:pt x="0" y="658"/>
                  </a:cubicBezTo>
                  <a:cubicBezTo>
                    <a:pt x="0" y="666"/>
                    <a:pt x="6" y="675"/>
                    <a:pt x="15" y="676"/>
                  </a:cubicBezTo>
                  <a:lnTo>
                    <a:pt x="405" y="719"/>
                  </a:lnTo>
                  <a:cubicBezTo>
                    <a:pt x="447" y="725"/>
                    <a:pt x="481" y="758"/>
                    <a:pt x="483" y="799"/>
                  </a:cubicBezTo>
                  <a:lnTo>
                    <a:pt x="529" y="1298"/>
                  </a:lnTo>
                  <a:cubicBezTo>
                    <a:pt x="530" y="1308"/>
                    <a:pt x="537" y="1314"/>
                    <a:pt x="546" y="1314"/>
                  </a:cubicBezTo>
                  <a:cubicBezTo>
                    <a:pt x="556" y="1314"/>
                    <a:pt x="564" y="1308"/>
                    <a:pt x="565" y="1298"/>
                  </a:cubicBezTo>
                  <a:lnTo>
                    <a:pt x="610" y="799"/>
                  </a:lnTo>
                  <a:cubicBezTo>
                    <a:pt x="614" y="757"/>
                    <a:pt x="647" y="725"/>
                    <a:pt x="688" y="719"/>
                  </a:cubicBezTo>
                  <a:lnTo>
                    <a:pt x="1078" y="676"/>
                  </a:lnTo>
                  <a:cubicBezTo>
                    <a:pt x="1088" y="675"/>
                    <a:pt x="1094" y="666"/>
                    <a:pt x="1094" y="658"/>
                  </a:cubicBezTo>
                  <a:cubicBezTo>
                    <a:pt x="1094" y="649"/>
                    <a:pt x="1088" y="640"/>
                    <a:pt x="1078" y="639"/>
                  </a:cubicBezTo>
                  <a:lnTo>
                    <a:pt x="688" y="596"/>
                  </a:lnTo>
                  <a:cubicBezTo>
                    <a:pt x="647" y="591"/>
                    <a:pt x="614" y="558"/>
                    <a:pt x="610" y="516"/>
                  </a:cubicBezTo>
                  <a:lnTo>
                    <a:pt x="565" y="17"/>
                  </a:lnTo>
                  <a:cubicBezTo>
                    <a:pt x="564" y="7"/>
                    <a:pt x="556" y="1"/>
                    <a:pt x="546"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4"/>
            <p:cNvSpPr/>
            <p:nvPr/>
          </p:nvSpPr>
          <p:spPr>
            <a:xfrm>
              <a:off x="1946675" y="808450"/>
              <a:ext cx="15525" cy="18400"/>
            </a:xfrm>
            <a:custGeom>
              <a:avLst/>
              <a:gdLst/>
              <a:ahLst/>
              <a:cxnLst/>
              <a:rect l="l" t="t" r="r" b="b"/>
              <a:pathLst>
                <a:path w="621" h="736" extrusionOk="0">
                  <a:moveTo>
                    <a:pt x="309" y="177"/>
                  </a:moveTo>
                  <a:lnTo>
                    <a:pt x="320" y="292"/>
                  </a:lnTo>
                  <a:cubicBezTo>
                    <a:pt x="322" y="326"/>
                    <a:pt x="350" y="355"/>
                    <a:pt x="386" y="359"/>
                  </a:cubicBezTo>
                  <a:lnTo>
                    <a:pt x="471" y="368"/>
                  </a:lnTo>
                  <a:lnTo>
                    <a:pt x="386" y="377"/>
                  </a:lnTo>
                  <a:cubicBezTo>
                    <a:pt x="352" y="381"/>
                    <a:pt x="323" y="409"/>
                    <a:pt x="320" y="445"/>
                  </a:cubicBezTo>
                  <a:lnTo>
                    <a:pt x="309" y="560"/>
                  </a:lnTo>
                  <a:lnTo>
                    <a:pt x="298" y="445"/>
                  </a:lnTo>
                  <a:cubicBezTo>
                    <a:pt x="296" y="410"/>
                    <a:pt x="268" y="381"/>
                    <a:pt x="233" y="377"/>
                  </a:cubicBezTo>
                  <a:lnTo>
                    <a:pt x="147" y="368"/>
                  </a:lnTo>
                  <a:lnTo>
                    <a:pt x="233" y="359"/>
                  </a:lnTo>
                  <a:cubicBezTo>
                    <a:pt x="266" y="355"/>
                    <a:pt x="295" y="327"/>
                    <a:pt x="298" y="292"/>
                  </a:cubicBezTo>
                  <a:lnTo>
                    <a:pt x="309" y="177"/>
                  </a:lnTo>
                  <a:close/>
                  <a:moveTo>
                    <a:pt x="311" y="1"/>
                  </a:moveTo>
                  <a:cubicBezTo>
                    <a:pt x="302" y="1"/>
                    <a:pt x="296" y="6"/>
                    <a:pt x="296" y="13"/>
                  </a:cubicBezTo>
                  <a:lnTo>
                    <a:pt x="271" y="291"/>
                  </a:lnTo>
                  <a:cubicBezTo>
                    <a:pt x="270" y="312"/>
                    <a:pt x="253" y="329"/>
                    <a:pt x="232" y="330"/>
                  </a:cubicBezTo>
                  <a:lnTo>
                    <a:pt x="14" y="354"/>
                  </a:lnTo>
                  <a:cubicBezTo>
                    <a:pt x="6" y="355"/>
                    <a:pt x="1" y="360"/>
                    <a:pt x="1" y="368"/>
                  </a:cubicBezTo>
                  <a:cubicBezTo>
                    <a:pt x="1" y="376"/>
                    <a:pt x="6" y="381"/>
                    <a:pt x="14" y="383"/>
                  </a:cubicBezTo>
                  <a:lnTo>
                    <a:pt x="232" y="406"/>
                  </a:lnTo>
                  <a:cubicBezTo>
                    <a:pt x="253" y="409"/>
                    <a:pt x="268" y="426"/>
                    <a:pt x="271" y="446"/>
                  </a:cubicBezTo>
                  <a:lnTo>
                    <a:pt x="296" y="722"/>
                  </a:lnTo>
                  <a:cubicBezTo>
                    <a:pt x="296" y="731"/>
                    <a:pt x="302" y="736"/>
                    <a:pt x="311" y="736"/>
                  </a:cubicBezTo>
                  <a:cubicBezTo>
                    <a:pt x="318" y="736"/>
                    <a:pt x="325" y="731"/>
                    <a:pt x="325" y="722"/>
                  </a:cubicBezTo>
                  <a:lnTo>
                    <a:pt x="350" y="446"/>
                  </a:lnTo>
                  <a:cubicBezTo>
                    <a:pt x="352" y="425"/>
                    <a:pt x="369" y="408"/>
                    <a:pt x="390" y="405"/>
                  </a:cubicBezTo>
                  <a:lnTo>
                    <a:pt x="607" y="381"/>
                  </a:lnTo>
                  <a:cubicBezTo>
                    <a:pt x="608" y="382"/>
                    <a:pt x="608" y="382"/>
                    <a:pt x="608" y="382"/>
                  </a:cubicBezTo>
                  <a:cubicBezTo>
                    <a:pt x="614" y="382"/>
                    <a:pt x="621" y="376"/>
                    <a:pt x="621" y="368"/>
                  </a:cubicBezTo>
                  <a:cubicBezTo>
                    <a:pt x="621" y="360"/>
                    <a:pt x="615" y="355"/>
                    <a:pt x="607" y="354"/>
                  </a:cubicBezTo>
                  <a:lnTo>
                    <a:pt x="390" y="330"/>
                  </a:lnTo>
                  <a:cubicBezTo>
                    <a:pt x="369" y="328"/>
                    <a:pt x="352" y="310"/>
                    <a:pt x="350" y="291"/>
                  </a:cubicBezTo>
                  <a:lnTo>
                    <a:pt x="325" y="13"/>
                  </a:lnTo>
                  <a:cubicBezTo>
                    <a:pt x="325" y="6"/>
                    <a:pt x="318" y="1"/>
                    <a:pt x="311"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4"/>
            <p:cNvSpPr/>
            <p:nvPr/>
          </p:nvSpPr>
          <p:spPr>
            <a:xfrm>
              <a:off x="1518850" y="673775"/>
              <a:ext cx="26375" cy="31625"/>
            </a:xfrm>
            <a:custGeom>
              <a:avLst/>
              <a:gdLst/>
              <a:ahLst/>
              <a:cxnLst/>
              <a:rect l="l" t="t" r="r" b="b"/>
              <a:pathLst>
                <a:path w="1055" h="1265" extrusionOk="0">
                  <a:moveTo>
                    <a:pt x="530" y="212"/>
                  </a:moveTo>
                  <a:lnTo>
                    <a:pt x="556" y="501"/>
                  </a:lnTo>
                  <a:cubicBezTo>
                    <a:pt x="561" y="558"/>
                    <a:pt x="606" y="602"/>
                    <a:pt x="663" y="609"/>
                  </a:cubicBezTo>
                  <a:lnTo>
                    <a:pt x="883" y="633"/>
                  </a:lnTo>
                  <a:lnTo>
                    <a:pt x="663" y="658"/>
                  </a:lnTo>
                  <a:cubicBezTo>
                    <a:pt x="606" y="664"/>
                    <a:pt x="560" y="710"/>
                    <a:pt x="555" y="765"/>
                  </a:cubicBezTo>
                  <a:lnTo>
                    <a:pt x="529" y="1054"/>
                  </a:lnTo>
                  <a:lnTo>
                    <a:pt x="502" y="765"/>
                  </a:lnTo>
                  <a:cubicBezTo>
                    <a:pt x="497" y="710"/>
                    <a:pt x="453" y="664"/>
                    <a:pt x="396" y="658"/>
                  </a:cubicBezTo>
                  <a:lnTo>
                    <a:pt x="175" y="633"/>
                  </a:lnTo>
                  <a:lnTo>
                    <a:pt x="396" y="609"/>
                  </a:lnTo>
                  <a:cubicBezTo>
                    <a:pt x="453" y="602"/>
                    <a:pt x="498" y="558"/>
                    <a:pt x="503" y="501"/>
                  </a:cubicBezTo>
                  <a:lnTo>
                    <a:pt x="530" y="212"/>
                  </a:lnTo>
                  <a:close/>
                  <a:moveTo>
                    <a:pt x="528" y="1"/>
                  </a:moveTo>
                  <a:cubicBezTo>
                    <a:pt x="519" y="1"/>
                    <a:pt x="512" y="8"/>
                    <a:pt x="511" y="17"/>
                  </a:cubicBezTo>
                  <a:lnTo>
                    <a:pt x="467" y="496"/>
                  </a:lnTo>
                  <a:cubicBezTo>
                    <a:pt x="463" y="537"/>
                    <a:pt x="432" y="569"/>
                    <a:pt x="393" y="573"/>
                  </a:cubicBezTo>
                  <a:lnTo>
                    <a:pt x="16" y="616"/>
                  </a:lnTo>
                  <a:cubicBezTo>
                    <a:pt x="8" y="617"/>
                    <a:pt x="0" y="623"/>
                    <a:pt x="0" y="633"/>
                  </a:cubicBezTo>
                  <a:cubicBezTo>
                    <a:pt x="0" y="642"/>
                    <a:pt x="8" y="649"/>
                    <a:pt x="16" y="649"/>
                  </a:cubicBezTo>
                  <a:lnTo>
                    <a:pt x="393" y="692"/>
                  </a:lnTo>
                  <a:cubicBezTo>
                    <a:pt x="432" y="696"/>
                    <a:pt x="464" y="729"/>
                    <a:pt x="467" y="769"/>
                  </a:cubicBezTo>
                  <a:lnTo>
                    <a:pt x="511" y="1249"/>
                  </a:lnTo>
                  <a:cubicBezTo>
                    <a:pt x="512" y="1258"/>
                    <a:pt x="519" y="1264"/>
                    <a:pt x="528" y="1264"/>
                  </a:cubicBezTo>
                  <a:cubicBezTo>
                    <a:pt x="537" y="1264"/>
                    <a:pt x="543" y="1258"/>
                    <a:pt x="545" y="1249"/>
                  </a:cubicBezTo>
                  <a:lnTo>
                    <a:pt x="589" y="769"/>
                  </a:lnTo>
                  <a:cubicBezTo>
                    <a:pt x="593" y="729"/>
                    <a:pt x="625" y="696"/>
                    <a:pt x="664" y="692"/>
                  </a:cubicBezTo>
                  <a:lnTo>
                    <a:pt x="1039" y="649"/>
                  </a:lnTo>
                  <a:cubicBezTo>
                    <a:pt x="1049" y="648"/>
                    <a:pt x="1055" y="642"/>
                    <a:pt x="1055" y="633"/>
                  </a:cubicBezTo>
                  <a:cubicBezTo>
                    <a:pt x="1055" y="623"/>
                    <a:pt x="1049" y="617"/>
                    <a:pt x="1039" y="616"/>
                  </a:cubicBezTo>
                  <a:lnTo>
                    <a:pt x="664" y="573"/>
                  </a:lnTo>
                  <a:cubicBezTo>
                    <a:pt x="625" y="569"/>
                    <a:pt x="591" y="537"/>
                    <a:pt x="589" y="496"/>
                  </a:cubicBezTo>
                  <a:lnTo>
                    <a:pt x="545" y="17"/>
                  </a:lnTo>
                  <a:cubicBezTo>
                    <a:pt x="543" y="8"/>
                    <a:pt x="537" y="1"/>
                    <a:pt x="52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4"/>
            <p:cNvSpPr/>
            <p:nvPr/>
          </p:nvSpPr>
          <p:spPr>
            <a:xfrm>
              <a:off x="1511500" y="719900"/>
              <a:ext cx="14725" cy="17650"/>
            </a:xfrm>
            <a:custGeom>
              <a:avLst/>
              <a:gdLst/>
              <a:ahLst/>
              <a:cxnLst/>
              <a:rect l="l" t="t" r="r" b="b"/>
              <a:pathLst>
                <a:path w="589" h="706" extrusionOk="0">
                  <a:moveTo>
                    <a:pt x="293" y="173"/>
                  </a:moveTo>
                  <a:lnTo>
                    <a:pt x="303" y="281"/>
                  </a:lnTo>
                  <a:cubicBezTo>
                    <a:pt x="305" y="315"/>
                    <a:pt x="331" y="341"/>
                    <a:pt x="365" y="344"/>
                  </a:cubicBezTo>
                  <a:lnTo>
                    <a:pt x="445" y="354"/>
                  </a:lnTo>
                  <a:lnTo>
                    <a:pt x="365" y="363"/>
                  </a:lnTo>
                  <a:cubicBezTo>
                    <a:pt x="331" y="368"/>
                    <a:pt x="305" y="394"/>
                    <a:pt x="303" y="427"/>
                  </a:cubicBezTo>
                  <a:lnTo>
                    <a:pt x="293" y="536"/>
                  </a:lnTo>
                  <a:lnTo>
                    <a:pt x="284" y="427"/>
                  </a:lnTo>
                  <a:cubicBezTo>
                    <a:pt x="281" y="394"/>
                    <a:pt x="255" y="368"/>
                    <a:pt x="222" y="363"/>
                  </a:cubicBezTo>
                  <a:lnTo>
                    <a:pt x="141" y="354"/>
                  </a:lnTo>
                  <a:lnTo>
                    <a:pt x="222" y="344"/>
                  </a:lnTo>
                  <a:cubicBezTo>
                    <a:pt x="255" y="341"/>
                    <a:pt x="281" y="315"/>
                    <a:pt x="284" y="281"/>
                  </a:cubicBezTo>
                  <a:lnTo>
                    <a:pt x="293" y="173"/>
                  </a:lnTo>
                  <a:close/>
                  <a:moveTo>
                    <a:pt x="294" y="1"/>
                  </a:moveTo>
                  <a:cubicBezTo>
                    <a:pt x="288" y="1"/>
                    <a:pt x="281" y="6"/>
                    <a:pt x="280" y="14"/>
                  </a:cubicBezTo>
                  <a:lnTo>
                    <a:pt x="256" y="278"/>
                  </a:lnTo>
                  <a:cubicBezTo>
                    <a:pt x="255" y="297"/>
                    <a:pt x="239" y="313"/>
                    <a:pt x="219" y="316"/>
                  </a:cubicBezTo>
                  <a:lnTo>
                    <a:pt x="13" y="338"/>
                  </a:lnTo>
                  <a:cubicBezTo>
                    <a:pt x="6" y="339"/>
                    <a:pt x="1" y="344"/>
                    <a:pt x="1" y="353"/>
                  </a:cubicBezTo>
                  <a:cubicBezTo>
                    <a:pt x="1" y="360"/>
                    <a:pt x="6" y="366"/>
                    <a:pt x="13" y="368"/>
                  </a:cubicBezTo>
                  <a:lnTo>
                    <a:pt x="219" y="390"/>
                  </a:lnTo>
                  <a:cubicBezTo>
                    <a:pt x="239" y="392"/>
                    <a:pt x="255" y="408"/>
                    <a:pt x="256" y="428"/>
                  </a:cubicBezTo>
                  <a:lnTo>
                    <a:pt x="280" y="692"/>
                  </a:lnTo>
                  <a:cubicBezTo>
                    <a:pt x="281" y="698"/>
                    <a:pt x="287" y="705"/>
                    <a:pt x="294" y="705"/>
                  </a:cubicBezTo>
                  <a:cubicBezTo>
                    <a:pt x="302" y="705"/>
                    <a:pt x="308" y="700"/>
                    <a:pt x="309" y="692"/>
                  </a:cubicBezTo>
                  <a:lnTo>
                    <a:pt x="333" y="428"/>
                  </a:lnTo>
                  <a:cubicBezTo>
                    <a:pt x="334" y="408"/>
                    <a:pt x="350" y="392"/>
                    <a:pt x="369" y="390"/>
                  </a:cubicBezTo>
                  <a:lnTo>
                    <a:pt x="577" y="368"/>
                  </a:lnTo>
                  <a:cubicBezTo>
                    <a:pt x="583" y="366"/>
                    <a:pt x="588" y="360"/>
                    <a:pt x="588" y="353"/>
                  </a:cubicBezTo>
                  <a:cubicBezTo>
                    <a:pt x="588" y="347"/>
                    <a:pt x="583" y="339"/>
                    <a:pt x="577" y="338"/>
                  </a:cubicBezTo>
                  <a:lnTo>
                    <a:pt x="369" y="316"/>
                  </a:lnTo>
                  <a:cubicBezTo>
                    <a:pt x="350" y="313"/>
                    <a:pt x="334" y="297"/>
                    <a:pt x="333" y="278"/>
                  </a:cubicBezTo>
                  <a:lnTo>
                    <a:pt x="309" y="14"/>
                  </a:lnTo>
                  <a:cubicBezTo>
                    <a:pt x="308" y="7"/>
                    <a:pt x="303" y="1"/>
                    <a:pt x="294"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4"/>
            <p:cNvSpPr/>
            <p:nvPr/>
          </p:nvSpPr>
          <p:spPr>
            <a:xfrm>
              <a:off x="1552200" y="687675"/>
              <a:ext cx="19275" cy="23100"/>
            </a:xfrm>
            <a:custGeom>
              <a:avLst/>
              <a:gdLst/>
              <a:ahLst/>
              <a:cxnLst/>
              <a:rect l="l" t="t" r="r" b="b"/>
              <a:pathLst>
                <a:path w="771" h="924" extrusionOk="0">
                  <a:moveTo>
                    <a:pt x="388" y="223"/>
                  </a:moveTo>
                  <a:lnTo>
                    <a:pt x="400" y="367"/>
                  </a:lnTo>
                  <a:cubicBezTo>
                    <a:pt x="404" y="410"/>
                    <a:pt x="438" y="445"/>
                    <a:pt x="483" y="450"/>
                  </a:cubicBezTo>
                  <a:lnTo>
                    <a:pt x="588" y="462"/>
                  </a:lnTo>
                  <a:lnTo>
                    <a:pt x="483" y="473"/>
                  </a:lnTo>
                  <a:cubicBezTo>
                    <a:pt x="438" y="478"/>
                    <a:pt x="404" y="513"/>
                    <a:pt x="400" y="557"/>
                  </a:cubicBezTo>
                  <a:lnTo>
                    <a:pt x="388" y="700"/>
                  </a:lnTo>
                  <a:lnTo>
                    <a:pt x="374" y="557"/>
                  </a:lnTo>
                  <a:cubicBezTo>
                    <a:pt x="370" y="513"/>
                    <a:pt x="336" y="478"/>
                    <a:pt x="293" y="473"/>
                  </a:cubicBezTo>
                  <a:lnTo>
                    <a:pt x="187" y="462"/>
                  </a:lnTo>
                  <a:lnTo>
                    <a:pt x="293" y="450"/>
                  </a:lnTo>
                  <a:cubicBezTo>
                    <a:pt x="336" y="445"/>
                    <a:pt x="370" y="410"/>
                    <a:pt x="374" y="367"/>
                  </a:cubicBezTo>
                  <a:lnTo>
                    <a:pt x="388" y="223"/>
                  </a:lnTo>
                  <a:close/>
                  <a:moveTo>
                    <a:pt x="385" y="1"/>
                  </a:moveTo>
                  <a:cubicBezTo>
                    <a:pt x="377" y="1"/>
                    <a:pt x="369" y="7"/>
                    <a:pt x="368" y="17"/>
                  </a:cubicBezTo>
                  <a:lnTo>
                    <a:pt x="336" y="362"/>
                  </a:lnTo>
                  <a:cubicBezTo>
                    <a:pt x="333" y="389"/>
                    <a:pt x="314" y="410"/>
                    <a:pt x="287" y="413"/>
                  </a:cubicBezTo>
                  <a:lnTo>
                    <a:pt x="16" y="444"/>
                  </a:lnTo>
                  <a:cubicBezTo>
                    <a:pt x="7" y="445"/>
                    <a:pt x="0" y="452"/>
                    <a:pt x="0" y="462"/>
                  </a:cubicBezTo>
                  <a:cubicBezTo>
                    <a:pt x="0" y="471"/>
                    <a:pt x="7" y="478"/>
                    <a:pt x="16" y="481"/>
                  </a:cubicBezTo>
                  <a:lnTo>
                    <a:pt x="287" y="510"/>
                  </a:lnTo>
                  <a:cubicBezTo>
                    <a:pt x="314" y="513"/>
                    <a:pt x="333" y="534"/>
                    <a:pt x="336" y="561"/>
                  </a:cubicBezTo>
                  <a:lnTo>
                    <a:pt x="368" y="906"/>
                  </a:lnTo>
                  <a:cubicBezTo>
                    <a:pt x="369" y="915"/>
                    <a:pt x="377" y="924"/>
                    <a:pt x="385" y="924"/>
                  </a:cubicBezTo>
                  <a:cubicBezTo>
                    <a:pt x="395" y="924"/>
                    <a:pt x="403" y="916"/>
                    <a:pt x="404" y="906"/>
                  </a:cubicBezTo>
                  <a:lnTo>
                    <a:pt x="436" y="561"/>
                  </a:lnTo>
                  <a:cubicBezTo>
                    <a:pt x="438" y="534"/>
                    <a:pt x="458" y="513"/>
                    <a:pt x="485" y="510"/>
                  </a:cubicBezTo>
                  <a:lnTo>
                    <a:pt x="755" y="481"/>
                  </a:lnTo>
                  <a:cubicBezTo>
                    <a:pt x="764" y="478"/>
                    <a:pt x="771" y="471"/>
                    <a:pt x="771" y="462"/>
                  </a:cubicBezTo>
                  <a:cubicBezTo>
                    <a:pt x="771" y="452"/>
                    <a:pt x="764" y="445"/>
                    <a:pt x="755" y="444"/>
                  </a:cubicBezTo>
                  <a:lnTo>
                    <a:pt x="485" y="413"/>
                  </a:lnTo>
                  <a:cubicBezTo>
                    <a:pt x="458" y="410"/>
                    <a:pt x="438" y="389"/>
                    <a:pt x="436" y="362"/>
                  </a:cubicBezTo>
                  <a:lnTo>
                    <a:pt x="404" y="17"/>
                  </a:lnTo>
                  <a:cubicBezTo>
                    <a:pt x="403" y="8"/>
                    <a:pt x="395" y="1"/>
                    <a:pt x="385"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4"/>
            <p:cNvSpPr/>
            <p:nvPr/>
          </p:nvSpPr>
          <p:spPr>
            <a:xfrm>
              <a:off x="1938275" y="729650"/>
              <a:ext cx="20175" cy="24175"/>
            </a:xfrm>
            <a:custGeom>
              <a:avLst/>
              <a:gdLst/>
              <a:ahLst/>
              <a:cxnLst/>
              <a:rect l="l" t="t" r="r" b="b"/>
              <a:pathLst>
                <a:path w="807" h="967" extrusionOk="0">
                  <a:moveTo>
                    <a:pt x="404" y="162"/>
                  </a:moveTo>
                  <a:lnTo>
                    <a:pt x="423" y="382"/>
                  </a:lnTo>
                  <a:cubicBezTo>
                    <a:pt x="427" y="426"/>
                    <a:pt x="462" y="460"/>
                    <a:pt x="505" y="465"/>
                  </a:cubicBezTo>
                  <a:lnTo>
                    <a:pt x="674" y="484"/>
                  </a:lnTo>
                  <a:lnTo>
                    <a:pt x="505" y="502"/>
                  </a:lnTo>
                  <a:cubicBezTo>
                    <a:pt x="462" y="507"/>
                    <a:pt x="427" y="542"/>
                    <a:pt x="423" y="585"/>
                  </a:cubicBezTo>
                  <a:lnTo>
                    <a:pt x="404" y="806"/>
                  </a:lnTo>
                  <a:lnTo>
                    <a:pt x="384" y="585"/>
                  </a:lnTo>
                  <a:cubicBezTo>
                    <a:pt x="380" y="542"/>
                    <a:pt x="346" y="507"/>
                    <a:pt x="302" y="502"/>
                  </a:cubicBezTo>
                  <a:lnTo>
                    <a:pt x="133" y="484"/>
                  </a:lnTo>
                  <a:lnTo>
                    <a:pt x="302" y="465"/>
                  </a:lnTo>
                  <a:cubicBezTo>
                    <a:pt x="346" y="460"/>
                    <a:pt x="380" y="426"/>
                    <a:pt x="384" y="382"/>
                  </a:cubicBezTo>
                  <a:lnTo>
                    <a:pt x="404" y="162"/>
                  </a:lnTo>
                  <a:close/>
                  <a:moveTo>
                    <a:pt x="404" y="1"/>
                  </a:moveTo>
                  <a:cubicBezTo>
                    <a:pt x="398" y="1"/>
                    <a:pt x="390" y="6"/>
                    <a:pt x="390" y="12"/>
                  </a:cubicBezTo>
                  <a:lnTo>
                    <a:pt x="358" y="380"/>
                  </a:lnTo>
                  <a:cubicBezTo>
                    <a:pt x="356" y="409"/>
                    <a:pt x="331" y="434"/>
                    <a:pt x="300" y="439"/>
                  </a:cubicBezTo>
                  <a:lnTo>
                    <a:pt x="12" y="470"/>
                  </a:lnTo>
                  <a:cubicBezTo>
                    <a:pt x="5" y="471"/>
                    <a:pt x="0" y="477"/>
                    <a:pt x="0" y="484"/>
                  </a:cubicBezTo>
                  <a:cubicBezTo>
                    <a:pt x="0" y="490"/>
                    <a:pt x="5" y="496"/>
                    <a:pt x="12" y="497"/>
                  </a:cubicBezTo>
                  <a:lnTo>
                    <a:pt x="300" y="528"/>
                  </a:lnTo>
                  <a:cubicBezTo>
                    <a:pt x="330" y="533"/>
                    <a:pt x="354" y="556"/>
                    <a:pt x="358" y="587"/>
                  </a:cubicBezTo>
                  <a:lnTo>
                    <a:pt x="390" y="954"/>
                  </a:lnTo>
                  <a:cubicBezTo>
                    <a:pt x="390" y="961"/>
                    <a:pt x="398" y="966"/>
                    <a:pt x="404" y="966"/>
                  </a:cubicBezTo>
                  <a:cubicBezTo>
                    <a:pt x="410" y="966"/>
                    <a:pt x="417" y="961"/>
                    <a:pt x="417" y="954"/>
                  </a:cubicBezTo>
                  <a:lnTo>
                    <a:pt x="450" y="587"/>
                  </a:lnTo>
                  <a:cubicBezTo>
                    <a:pt x="453" y="558"/>
                    <a:pt x="478" y="533"/>
                    <a:pt x="508" y="528"/>
                  </a:cubicBezTo>
                  <a:lnTo>
                    <a:pt x="795" y="497"/>
                  </a:lnTo>
                  <a:cubicBezTo>
                    <a:pt x="802" y="496"/>
                    <a:pt x="807" y="490"/>
                    <a:pt x="807" y="484"/>
                  </a:cubicBezTo>
                  <a:cubicBezTo>
                    <a:pt x="807" y="477"/>
                    <a:pt x="802" y="471"/>
                    <a:pt x="795" y="470"/>
                  </a:cubicBezTo>
                  <a:lnTo>
                    <a:pt x="508" y="439"/>
                  </a:lnTo>
                  <a:cubicBezTo>
                    <a:pt x="478" y="434"/>
                    <a:pt x="453" y="411"/>
                    <a:pt x="450" y="380"/>
                  </a:cubicBezTo>
                  <a:lnTo>
                    <a:pt x="417" y="12"/>
                  </a:lnTo>
                  <a:cubicBezTo>
                    <a:pt x="417" y="6"/>
                    <a:pt x="410" y="1"/>
                    <a:pt x="404"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4"/>
            <p:cNvSpPr/>
            <p:nvPr/>
          </p:nvSpPr>
          <p:spPr>
            <a:xfrm>
              <a:off x="1957575" y="707650"/>
              <a:ext cx="26825" cy="32175"/>
            </a:xfrm>
            <a:custGeom>
              <a:avLst/>
              <a:gdLst/>
              <a:ahLst/>
              <a:cxnLst/>
              <a:rect l="l" t="t" r="r" b="b"/>
              <a:pathLst>
                <a:path w="1073" h="1287" extrusionOk="0">
                  <a:moveTo>
                    <a:pt x="538" y="214"/>
                  </a:moveTo>
                  <a:lnTo>
                    <a:pt x="564" y="507"/>
                  </a:lnTo>
                  <a:cubicBezTo>
                    <a:pt x="570" y="566"/>
                    <a:pt x="614" y="612"/>
                    <a:pt x="672" y="618"/>
                  </a:cubicBezTo>
                  <a:lnTo>
                    <a:pt x="896" y="644"/>
                  </a:lnTo>
                  <a:lnTo>
                    <a:pt x="672" y="669"/>
                  </a:lnTo>
                  <a:cubicBezTo>
                    <a:pt x="614" y="675"/>
                    <a:pt x="569" y="722"/>
                    <a:pt x="564" y="780"/>
                  </a:cubicBezTo>
                  <a:lnTo>
                    <a:pt x="538" y="1074"/>
                  </a:lnTo>
                  <a:lnTo>
                    <a:pt x="512" y="780"/>
                  </a:lnTo>
                  <a:cubicBezTo>
                    <a:pt x="505" y="722"/>
                    <a:pt x="461" y="675"/>
                    <a:pt x="403" y="669"/>
                  </a:cubicBezTo>
                  <a:lnTo>
                    <a:pt x="179" y="644"/>
                  </a:lnTo>
                  <a:lnTo>
                    <a:pt x="403" y="618"/>
                  </a:lnTo>
                  <a:cubicBezTo>
                    <a:pt x="461" y="612"/>
                    <a:pt x="506" y="566"/>
                    <a:pt x="512" y="507"/>
                  </a:cubicBezTo>
                  <a:lnTo>
                    <a:pt x="538" y="214"/>
                  </a:lnTo>
                  <a:close/>
                  <a:moveTo>
                    <a:pt x="536" y="0"/>
                  </a:moveTo>
                  <a:cubicBezTo>
                    <a:pt x="528" y="0"/>
                    <a:pt x="519" y="6"/>
                    <a:pt x="519" y="16"/>
                  </a:cubicBezTo>
                  <a:lnTo>
                    <a:pt x="476" y="505"/>
                  </a:lnTo>
                  <a:cubicBezTo>
                    <a:pt x="472" y="547"/>
                    <a:pt x="440" y="579"/>
                    <a:pt x="399" y="584"/>
                  </a:cubicBezTo>
                  <a:lnTo>
                    <a:pt x="16" y="627"/>
                  </a:lnTo>
                  <a:cubicBezTo>
                    <a:pt x="6" y="628"/>
                    <a:pt x="0" y="634"/>
                    <a:pt x="0" y="644"/>
                  </a:cubicBezTo>
                  <a:cubicBezTo>
                    <a:pt x="0" y="653"/>
                    <a:pt x="6" y="660"/>
                    <a:pt x="16" y="660"/>
                  </a:cubicBezTo>
                  <a:lnTo>
                    <a:pt x="399" y="703"/>
                  </a:lnTo>
                  <a:cubicBezTo>
                    <a:pt x="440" y="707"/>
                    <a:pt x="473" y="740"/>
                    <a:pt x="476" y="782"/>
                  </a:cubicBezTo>
                  <a:lnTo>
                    <a:pt x="519" y="1271"/>
                  </a:lnTo>
                  <a:cubicBezTo>
                    <a:pt x="520" y="1281"/>
                    <a:pt x="528" y="1287"/>
                    <a:pt x="536" y="1287"/>
                  </a:cubicBezTo>
                  <a:cubicBezTo>
                    <a:pt x="546" y="1287"/>
                    <a:pt x="554" y="1281"/>
                    <a:pt x="554" y="1271"/>
                  </a:cubicBezTo>
                  <a:lnTo>
                    <a:pt x="597" y="782"/>
                  </a:lnTo>
                  <a:cubicBezTo>
                    <a:pt x="601" y="742"/>
                    <a:pt x="633" y="708"/>
                    <a:pt x="673" y="703"/>
                  </a:cubicBezTo>
                  <a:lnTo>
                    <a:pt x="1057" y="660"/>
                  </a:lnTo>
                  <a:cubicBezTo>
                    <a:pt x="1067" y="659"/>
                    <a:pt x="1073" y="653"/>
                    <a:pt x="1073" y="644"/>
                  </a:cubicBezTo>
                  <a:cubicBezTo>
                    <a:pt x="1073" y="634"/>
                    <a:pt x="1067" y="627"/>
                    <a:pt x="1057" y="627"/>
                  </a:cubicBezTo>
                  <a:lnTo>
                    <a:pt x="673" y="584"/>
                  </a:lnTo>
                  <a:cubicBezTo>
                    <a:pt x="633" y="580"/>
                    <a:pt x="599" y="548"/>
                    <a:pt x="597" y="505"/>
                  </a:cubicBezTo>
                  <a:lnTo>
                    <a:pt x="554" y="16"/>
                  </a:lnTo>
                  <a:cubicBezTo>
                    <a:pt x="552" y="6"/>
                    <a:pt x="546" y="0"/>
                    <a:pt x="536"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4"/>
            <p:cNvSpPr/>
            <p:nvPr/>
          </p:nvSpPr>
          <p:spPr>
            <a:xfrm>
              <a:off x="1452500" y="649100"/>
              <a:ext cx="574875" cy="558000"/>
            </a:xfrm>
            <a:custGeom>
              <a:avLst/>
              <a:gdLst/>
              <a:ahLst/>
              <a:cxnLst/>
              <a:rect l="l" t="t" r="r" b="b"/>
              <a:pathLst>
                <a:path w="22995" h="22320" extrusionOk="0">
                  <a:moveTo>
                    <a:pt x="16008" y="1649"/>
                  </a:moveTo>
                  <a:cubicBezTo>
                    <a:pt x="16011" y="1649"/>
                    <a:pt x="16013" y="1649"/>
                    <a:pt x="16016" y="1649"/>
                  </a:cubicBezTo>
                  <a:cubicBezTo>
                    <a:pt x="16353" y="1650"/>
                    <a:pt x="16655" y="1755"/>
                    <a:pt x="16882" y="1983"/>
                  </a:cubicBezTo>
                  <a:cubicBezTo>
                    <a:pt x="16896" y="1999"/>
                    <a:pt x="16912" y="2015"/>
                    <a:pt x="16926" y="2031"/>
                  </a:cubicBezTo>
                  <a:cubicBezTo>
                    <a:pt x="16928" y="2032"/>
                    <a:pt x="16929" y="2034"/>
                    <a:pt x="16929" y="2035"/>
                  </a:cubicBezTo>
                  <a:cubicBezTo>
                    <a:pt x="16945" y="2052"/>
                    <a:pt x="16960" y="2071"/>
                    <a:pt x="16973" y="2090"/>
                  </a:cubicBezTo>
                  <a:cubicBezTo>
                    <a:pt x="16809" y="2177"/>
                    <a:pt x="16596" y="2235"/>
                    <a:pt x="16394" y="2235"/>
                  </a:cubicBezTo>
                  <a:cubicBezTo>
                    <a:pt x="16291" y="2235"/>
                    <a:pt x="16192" y="2220"/>
                    <a:pt x="16103" y="2185"/>
                  </a:cubicBezTo>
                  <a:cubicBezTo>
                    <a:pt x="15934" y="2121"/>
                    <a:pt x="15806" y="2055"/>
                    <a:pt x="15720" y="1941"/>
                  </a:cubicBezTo>
                  <a:cubicBezTo>
                    <a:pt x="15574" y="1747"/>
                    <a:pt x="15777" y="1649"/>
                    <a:pt x="16008" y="1649"/>
                  </a:cubicBezTo>
                  <a:close/>
                  <a:moveTo>
                    <a:pt x="16539" y="0"/>
                  </a:moveTo>
                  <a:cubicBezTo>
                    <a:pt x="16491" y="0"/>
                    <a:pt x="16442" y="3"/>
                    <a:pt x="16392" y="10"/>
                  </a:cubicBezTo>
                  <a:cubicBezTo>
                    <a:pt x="16301" y="22"/>
                    <a:pt x="16368" y="107"/>
                    <a:pt x="16442" y="142"/>
                  </a:cubicBezTo>
                  <a:cubicBezTo>
                    <a:pt x="17082" y="432"/>
                    <a:pt x="17277" y="917"/>
                    <a:pt x="17336" y="1403"/>
                  </a:cubicBezTo>
                  <a:cubicBezTo>
                    <a:pt x="17291" y="1366"/>
                    <a:pt x="17245" y="1334"/>
                    <a:pt x="17196" y="1302"/>
                  </a:cubicBezTo>
                  <a:cubicBezTo>
                    <a:pt x="16916" y="1124"/>
                    <a:pt x="16530" y="1028"/>
                    <a:pt x="16157" y="1028"/>
                  </a:cubicBezTo>
                  <a:cubicBezTo>
                    <a:pt x="15923" y="1028"/>
                    <a:pt x="15693" y="1066"/>
                    <a:pt x="15500" y="1146"/>
                  </a:cubicBezTo>
                  <a:cubicBezTo>
                    <a:pt x="14994" y="1355"/>
                    <a:pt x="14920" y="1846"/>
                    <a:pt x="15265" y="2241"/>
                  </a:cubicBezTo>
                  <a:cubicBezTo>
                    <a:pt x="15563" y="2581"/>
                    <a:pt x="16025" y="2762"/>
                    <a:pt x="16481" y="2762"/>
                  </a:cubicBezTo>
                  <a:cubicBezTo>
                    <a:pt x="16739" y="2762"/>
                    <a:pt x="16995" y="2704"/>
                    <a:pt x="17219" y="2584"/>
                  </a:cubicBezTo>
                  <a:cubicBezTo>
                    <a:pt x="17219" y="2585"/>
                    <a:pt x="17219" y="2585"/>
                    <a:pt x="17220" y="2586"/>
                  </a:cubicBezTo>
                  <a:cubicBezTo>
                    <a:pt x="17230" y="2616"/>
                    <a:pt x="17237" y="2646"/>
                    <a:pt x="17245" y="2675"/>
                  </a:cubicBezTo>
                  <a:cubicBezTo>
                    <a:pt x="17247" y="2681"/>
                    <a:pt x="17248" y="2688"/>
                    <a:pt x="17249" y="2693"/>
                  </a:cubicBezTo>
                  <a:cubicBezTo>
                    <a:pt x="17256" y="2720"/>
                    <a:pt x="17261" y="2746"/>
                    <a:pt x="17267" y="2772"/>
                  </a:cubicBezTo>
                  <a:cubicBezTo>
                    <a:pt x="17268" y="2776"/>
                    <a:pt x="17268" y="2780"/>
                    <a:pt x="17269" y="2784"/>
                  </a:cubicBezTo>
                  <a:cubicBezTo>
                    <a:pt x="17274" y="2813"/>
                    <a:pt x="17279" y="2843"/>
                    <a:pt x="17283" y="2873"/>
                  </a:cubicBezTo>
                  <a:lnTo>
                    <a:pt x="17283" y="2876"/>
                  </a:lnTo>
                  <a:cubicBezTo>
                    <a:pt x="17288" y="2908"/>
                    <a:pt x="17291" y="2941"/>
                    <a:pt x="17295" y="2973"/>
                  </a:cubicBezTo>
                  <a:cubicBezTo>
                    <a:pt x="17306" y="3075"/>
                    <a:pt x="17307" y="3179"/>
                    <a:pt x="17301" y="3280"/>
                  </a:cubicBezTo>
                  <a:cubicBezTo>
                    <a:pt x="17280" y="3625"/>
                    <a:pt x="17135" y="3940"/>
                    <a:pt x="16867" y="4186"/>
                  </a:cubicBezTo>
                  <a:cubicBezTo>
                    <a:pt x="15730" y="3277"/>
                    <a:pt x="14289" y="2733"/>
                    <a:pt x="12723" y="2733"/>
                  </a:cubicBezTo>
                  <a:cubicBezTo>
                    <a:pt x="12700" y="2733"/>
                    <a:pt x="12676" y="2733"/>
                    <a:pt x="12652" y="2733"/>
                  </a:cubicBezTo>
                  <a:cubicBezTo>
                    <a:pt x="12581" y="2736"/>
                    <a:pt x="12510" y="2737"/>
                    <a:pt x="12439" y="2738"/>
                  </a:cubicBezTo>
                  <a:lnTo>
                    <a:pt x="12637" y="835"/>
                  </a:lnTo>
                  <a:lnTo>
                    <a:pt x="12637" y="835"/>
                  </a:lnTo>
                  <a:cubicBezTo>
                    <a:pt x="12633" y="840"/>
                    <a:pt x="12629" y="845"/>
                    <a:pt x="12625" y="849"/>
                  </a:cubicBezTo>
                  <a:lnTo>
                    <a:pt x="12625" y="849"/>
                  </a:lnTo>
                  <a:cubicBezTo>
                    <a:pt x="12630" y="842"/>
                    <a:pt x="12633" y="838"/>
                    <a:pt x="12633" y="838"/>
                  </a:cubicBezTo>
                  <a:lnTo>
                    <a:pt x="12633" y="838"/>
                  </a:lnTo>
                  <a:cubicBezTo>
                    <a:pt x="12627" y="845"/>
                    <a:pt x="12621" y="853"/>
                    <a:pt x="12616" y="860"/>
                  </a:cubicBezTo>
                  <a:cubicBezTo>
                    <a:pt x="12616" y="860"/>
                    <a:pt x="12617" y="859"/>
                    <a:pt x="12617" y="859"/>
                  </a:cubicBezTo>
                  <a:lnTo>
                    <a:pt x="12617" y="859"/>
                  </a:lnTo>
                  <a:cubicBezTo>
                    <a:pt x="12620" y="856"/>
                    <a:pt x="12622" y="852"/>
                    <a:pt x="12625" y="849"/>
                  </a:cubicBezTo>
                  <a:lnTo>
                    <a:pt x="12625" y="849"/>
                  </a:lnTo>
                  <a:cubicBezTo>
                    <a:pt x="12623" y="852"/>
                    <a:pt x="12620" y="855"/>
                    <a:pt x="12617" y="859"/>
                  </a:cubicBezTo>
                  <a:lnTo>
                    <a:pt x="12617" y="859"/>
                  </a:lnTo>
                  <a:cubicBezTo>
                    <a:pt x="12506" y="992"/>
                    <a:pt x="12386" y="1118"/>
                    <a:pt x="12258" y="1236"/>
                  </a:cubicBezTo>
                  <a:cubicBezTo>
                    <a:pt x="12161" y="1328"/>
                    <a:pt x="12059" y="1417"/>
                    <a:pt x="11956" y="1499"/>
                  </a:cubicBezTo>
                  <a:lnTo>
                    <a:pt x="11975" y="731"/>
                  </a:lnTo>
                  <a:cubicBezTo>
                    <a:pt x="11983" y="594"/>
                    <a:pt x="11832" y="526"/>
                    <a:pt x="11586" y="526"/>
                  </a:cubicBezTo>
                  <a:cubicBezTo>
                    <a:pt x="11420" y="526"/>
                    <a:pt x="11211" y="557"/>
                    <a:pt x="10978" y="619"/>
                  </a:cubicBezTo>
                  <a:cubicBezTo>
                    <a:pt x="10206" y="823"/>
                    <a:pt x="8738" y="1471"/>
                    <a:pt x="8813" y="1962"/>
                  </a:cubicBezTo>
                  <a:cubicBezTo>
                    <a:pt x="8819" y="1994"/>
                    <a:pt x="8826" y="2024"/>
                    <a:pt x="8836" y="2051"/>
                  </a:cubicBezTo>
                  <a:lnTo>
                    <a:pt x="8965" y="2535"/>
                  </a:lnTo>
                  <a:lnTo>
                    <a:pt x="8979" y="2590"/>
                  </a:lnTo>
                  <a:lnTo>
                    <a:pt x="9199" y="3419"/>
                  </a:lnTo>
                  <a:cubicBezTo>
                    <a:pt x="8561" y="3720"/>
                    <a:pt x="7950" y="4078"/>
                    <a:pt x="7328" y="4495"/>
                  </a:cubicBezTo>
                  <a:cubicBezTo>
                    <a:pt x="6730" y="3928"/>
                    <a:pt x="6002" y="3493"/>
                    <a:pt x="5232" y="3368"/>
                  </a:cubicBezTo>
                  <a:cubicBezTo>
                    <a:pt x="5152" y="3355"/>
                    <a:pt x="5075" y="3349"/>
                    <a:pt x="5005" y="3349"/>
                  </a:cubicBezTo>
                  <a:cubicBezTo>
                    <a:pt x="4855" y="3349"/>
                    <a:pt x="4731" y="3377"/>
                    <a:pt x="4644" y="3430"/>
                  </a:cubicBezTo>
                  <a:cubicBezTo>
                    <a:pt x="4559" y="3481"/>
                    <a:pt x="4348" y="3606"/>
                    <a:pt x="4348" y="3606"/>
                  </a:cubicBezTo>
                  <a:lnTo>
                    <a:pt x="4348" y="3607"/>
                  </a:lnTo>
                  <a:cubicBezTo>
                    <a:pt x="3351" y="4221"/>
                    <a:pt x="4264" y="7563"/>
                    <a:pt x="4264" y="7563"/>
                  </a:cubicBezTo>
                  <a:cubicBezTo>
                    <a:pt x="4329" y="7456"/>
                    <a:pt x="4396" y="7356"/>
                    <a:pt x="4466" y="7261"/>
                  </a:cubicBezTo>
                  <a:lnTo>
                    <a:pt x="4466" y="7261"/>
                  </a:lnTo>
                  <a:cubicBezTo>
                    <a:pt x="3936" y="8015"/>
                    <a:pt x="3550" y="8869"/>
                    <a:pt x="3362" y="9799"/>
                  </a:cubicBezTo>
                  <a:lnTo>
                    <a:pt x="3355" y="9838"/>
                  </a:lnTo>
                  <a:cubicBezTo>
                    <a:pt x="3345" y="9883"/>
                    <a:pt x="3338" y="9926"/>
                    <a:pt x="3329" y="9972"/>
                  </a:cubicBezTo>
                  <a:cubicBezTo>
                    <a:pt x="3327" y="9989"/>
                    <a:pt x="3324" y="10005"/>
                    <a:pt x="3320" y="10022"/>
                  </a:cubicBezTo>
                  <a:cubicBezTo>
                    <a:pt x="3313" y="10064"/>
                    <a:pt x="3307" y="10109"/>
                    <a:pt x="3301" y="10152"/>
                  </a:cubicBezTo>
                  <a:cubicBezTo>
                    <a:pt x="3298" y="10168"/>
                    <a:pt x="3295" y="10184"/>
                    <a:pt x="3293" y="10199"/>
                  </a:cubicBezTo>
                  <a:cubicBezTo>
                    <a:pt x="3286" y="10258"/>
                    <a:pt x="3278" y="10316"/>
                    <a:pt x="3272" y="10374"/>
                  </a:cubicBezTo>
                  <a:lnTo>
                    <a:pt x="3272" y="10375"/>
                  </a:lnTo>
                  <a:cubicBezTo>
                    <a:pt x="3266" y="10434"/>
                    <a:pt x="3261" y="10492"/>
                    <a:pt x="3255" y="10553"/>
                  </a:cubicBezTo>
                  <a:cubicBezTo>
                    <a:pt x="3254" y="10570"/>
                    <a:pt x="3253" y="10586"/>
                    <a:pt x="3251" y="10602"/>
                  </a:cubicBezTo>
                  <a:cubicBezTo>
                    <a:pt x="3249" y="10645"/>
                    <a:pt x="3246" y="10689"/>
                    <a:pt x="3244" y="10731"/>
                  </a:cubicBezTo>
                  <a:cubicBezTo>
                    <a:pt x="3243" y="10750"/>
                    <a:pt x="3241" y="10770"/>
                    <a:pt x="3241" y="10791"/>
                  </a:cubicBezTo>
                  <a:lnTo>
                    <a:pt x="3237" y="10918"/>
                  </a:lnTo>
                  <a:cubicBezTo>
                    <a:pt x="3237" y="10937"/>
                    <a:pt x="3235" y="10955"/>
                    <a:pt x="3235" y="10974"/>
                  </a:cubicBezTo>
                  <a:cubicBezTo>
                    <a:pt x="3234" y="11033"/>
                    <a:pt x="3234" y="11093"/>
                    <a:pt x="3234" y="11154"/>
                  </a:cubicBezTo>
                  <a:cubicBezTo>
                    <a:pt x="3234" y="11209"/>
                    <a:pt x="3235" y="11264"/>
                    <a:pt x="3239" y="11319"/>
                  </a:cubicBezTo>
                  <a:cubicBezTo>
                    <a:pt x="2433" y="11808"/>
                    <a:pt x="1783" y="12351"/>
                    <a:pt x="1291" y="12927"/>
                  </a:cubicBezTo>
                  <a:cubicBezTo>
                    <a:pt x="1287" y="12923"/>
                    <a:pt x="1283" y="12922"/>
                    <a:pt x="1278" y="12922"/>
                  </a:cubicBezTo>
                  <a:cubicBezTo>
                    <a:pt x="1267" y="12922"/>
                    <a:pt x="1260" y="12930"/>
                    <a:pt x="1258" y="12941"/>
                  </a:cubicBezTo>
                  <a:lnTo>
                    <a:pt x="1255" y="12973"/>
                  </a:lnTo>
                  <a:cubicBezTo>
                    <a:pt x="1140" y="13110"/>
                    <a:pt x="1034" y="13249"/>
                    <a:pt x="936" y="13389"/>
                  </a:cubicBezTo>
                  <a:lnTo>
                    <a:pt x="882" y="13395"/>
                  </a:lnTo>
                  <a:cubicBezTo>
                    <a:pt x="871" y="13396"/>
                    <a:pt x="865" y="13403"/>
                    <a:pt x="865" y="13414"/>
                  </a:cubicBezTo>
                  <a:cubicBezTo>
                    <a:pt x="865" y="13424"/>
                    <a:pt x="873" y="13433"/>
                    <a:pt x="882" y="13434"/>
                  </a:cubicBezTo>
                  <a:lnTo>
                    <a:pt x="903" y="13437"/>
                  </a:lnTo>
                  <a:cubicBezTo>
                    <a:pt x="553" y="13955"/>
                    <a:pt x="322" y="14493"/>
                    <a:pt x="210" y="15038"/>
                  </a:cubicBezTo>
                  <a:cubicBezTo>
                    <a:pt x="145" y="15020"/>
                    <a:pt x="89" y="15011"/>
                    <a:pt x="57" y="15011"/>
                  </a:cubicBezTo>
                  <a:cubicBezTo>
                    <a:pt x="43" y="15011"/>
                    <a:pt x="34" y="15013"/>
                    <a:pt x="31" y="15016"/>
                  </a:cubicBezTo>
                  <a:cubicBezTo>
                    <a:pt x="13" y="15030"/>
                    <a:pt x="42" y="15188"/>
                    <a:pt x="159" y="15338"/>
                  </a:cubicBezTo>
                  <a:cubicBezTo>
                    <a:pt x="138" y="15512"/>
                    <a:pt x="129" y="15686"/>
                    <a:pt x="132" y="15860"/>
                  </a:cubicBezTo>
                  <a:cubicBezTo>
                    <a:pt x="60" y="15879"/>
                    <a:pt x="12" y="15900"/>
                    <a:pt x="7" y="15911"/>
                  </a:cubicBezTo>
                  <a:cubicBezTo>
                    <a:pt x="0" y="15926"/>
                    <a:pt x="49" y="15995"/>
                    <a:pt x="139" y="16063"/>
                  </a:cubicBezTo>
                  <a:cubicBezTo>
                    <a:pt x="247" y="17643"/>
                    <a:pt x="1344" y="19207"/>
                    <a:pt x="3434" y="20412"/>
                  </a:cubicBezTo>
                  <a:cubicBezTo>
                    <a:pt x="5636" y="21684"/>
                    <a:pt x="8523" y="22320"/>
                    <a:pt x="11410" y="22320"/>
                  </a:cubicBezTo>
                  <a:cubicBezTo>
                    <a:pt x="14296" y="22320"/>
                    <a:pt x="17181" y="21684"/>
                    <a:pt x="19383" y="20412"/>
                  </a:cubicBezTo>
                  <a:cubicBezTo>
                    <a:pt x="21729" y="19057"/>
                    <a:pt x="22825" y="17255"/>
                    <a:pt x="22670" y="15480"/>
                  </a:cubicBezTo>
                  <a:cubicBezTo>
                    <a:pt x="22874" y="15400"/>
                    <a:pt x="22994" y="15249"/>
                    <a:pt x="22984" y="15227"/>
                  </a:cubicBezTo>
                  <a:cubicBezTo>
                    <a:pt x="22974" y="15206"/>
                    <a:pt x="22808" y="15147"/>
                    <a:pt x="22622" y="15146"/>
                  </a:cubicBezTo>
                  <a:cubicBezTo>
                    <a:pt x="22605" y="15052"/>
                    <a:pt x="22587" y="14958"/>
                    <a:pt x="22563" y="14864"/>
                  </a:cubicBezTo>
                  <a:cubicBezTo>
                    <a:pt x="22616" y="14843"/>
                    <a:pt x="22673" y="14810"/>
                    <a:pt x="22733" y="14757"/>
                  </a:cubicBezTo>
                  <a:cubicBezTo>
                    <a:pt x="22932" y="14584"/>
                    <a:pt x="22981" y="14349"/>
                    <a:pt x="22959" y="14333"/>
                  </a:cubicBezTo>
                  <a:cubicBezTo>
                    <a:pt x="22956" y="14330"/>
                    <a:pt x="22947" y="14329"/>
                    <a:pt x="22934" y="14329"/>
                  </a:cubicBezTo>
                  <a:cubicBezTo>
                    <a:pt x="22863" y="14329"/>
                    <a:pt x="22669" y="14371"/>
                    <a:pt x="22511" y="14477"/>
                  </a:cubicBezTo>
                  <a:cubicBezTo>
                    <a:pt x="22491" y="14489"/>
                    <a:pt x="22474" y="14504"/>
                    <a:pt x="22457" y="14519"/>
                  </a:cubicBezTo>
                  <a:cubicBezTo>
                    <a:pt x="22034" y="13305"/>
                    <a:pt x="21008" y="12146"/>
                    <a:pt x="19377" y="11204"/>
                  </a:cubicBezTo>
                  <a:cubicBezTo>
                    <a:pt x="19302" y="11160"/>
                    <a:pt x="19226" y="11118"/>
                    <a:pt x="19152" y="11077"/>
                  </a:cubicBezTo>
                  <a:cubicBezTo>
                    <a:pt x="19293" y="10504"/>
                    <a:pt x="19367" y="9909"/>
                    <a:pt x="19360" y="9307"/>
                  </a:cubicBezTo>
                  <a:cubicBezTo>
                    <a:pt x="19360" y="9249"/>
                    <a:pt x="19357" y="9191"/>
                    <a:pt x="19356" y="9133"/>
                  </a:cubicBezTo>
                  <a:cubicBezTo>
                    <a:pt x="19355" y="9113"/>
                    <a:pt x="19355" y="9094"/>
                    <a:pt x="19354" y="9076"/>
                  </a:cubicBezTo>
                  <a:cubicBezTo>
                    <a:pt x="19352" y="9038"/>
                    <a:pt x="19350" y="8999"/>
                    <a:pt x="19349" y="8960"/>
                  </a:cubicBezTo>
                  <a:cubicBezTo>
                    <a:pt x="19347" y="8938"/>
                    <a:pt x="19345" y="8915"/>
                    <a:pt x="19343" y="8893"/>
                  </a:cubicBezTo>
                  <a:cubicBezTo>
                    <a:pt x="19340" y="8859"/>
                    <a:pt x="19337" y="8823"/>
                    <a:pt x="19335" y="8788"/>
                  </a:cubicBezTo>
                  <a:cubicBezTo>
                    <a:pt x="19333" y="8765"/>
                    <a:pt x="19330" y="8741"/>
                    <a:pt x="19329" y="8717"/>
                  </a:cubicBezTo>
                  <a:cubicBezTo>
                    <a:pt x="19326" y="8685"/>
                    <a:pt x="19322" y="8651"/>
                    <a:pt x="19318" y="8618"/>
                  </a:cubicBezTo>
                  <a:cubicBezTo>
                    <a:pt x="19315" y="8593"/>
                    <a:pt x="19311" y="8570"/>
                    <a:pt x="19309" y="8544"/>
                  </a:cubicBezTo>
                  <a:lnTo>
                    <a:pt x="19297" y="8450"/>
                  </a:lnTo>
                  <a:cubicBezTo>
                    <a:pt x="19293" y="8424"/>
                    <a:pt x="19289" y="8401"/>
                    <a:pt x="19287" y="8376"/>
                  </a:cubicBezTo>
                  <a:cubicBezTo>
                    <a:pt x="19281" y="8344"/>
                    <a:pt x="19277" y="8312"/>
                    <a:pt x="19272" y="8282"/>
                  </a:cubicBezTo>
                  <a:cubicBezTo>
                    <a:pt x="19268" y="8258"/>
                    <a:pt x="19262" y="8233"/>
                    <a:pt x="19258" y="8208"/>
                  </a:cubicBezTo>
                  <a:cubicBezTo>
                    <a:pt x="19253" y="8178"/>
                    <a:pt x="19248" y="8147"/>
                    <a:pt x="19241" y="8116"/>
                  </a:cubicBezTo>
                  <a:cubicBezTo>
                    <a:pt x="19236" y="8091"/>
                    <a:pt x="19231" y="8068"/>
                    <a:pt x="19226" y="8042"/>
                  </a:cubicBezTo>
                  <a:cubicBezTo>
                    <a:pt x="19220" y="8012"/>
                    <a:pt x="19215" y="7981"/>
                    <a:pt x="19208" y="7952"/>
                  </a:cubicBezTo>
                  <a:cubicBezTo>
                    <a:pt x="19203" y="7927"/>
                    <a:pt x="19198" y="7902"/>
                    <a:pt x="19192" y="7879"/>
                  </a:cubicBezTo>
                  <a:cubicBezTo>
                    <a:pt x="19184" y="7848"/>
                    <a:pt x="19177" y="7818"/>
                    <a:pt x="19171" y="7788"/>
                  </a:cubicBezTo>
                  <a:cubicBezTo>
                    <a:pt x="19165" y="7764"/>
                    <a:pt x="19158" y="7741"/>
                    <a:pt x="19152" y="7716"/>
                  </a:cubicBezTo>
                  <a:cubicBezTo>
                    <a:pt x="19144" y="7686"/>
                    <a:pt x="19136" y="7656"/>
                    <a:pt x="19128" y="7627"/>
                  </a:cubicBezTo>
                  <a:lnTo>
                    <a:pt x="19108" y="7556"/>
                  </a:lnTo>
                  <a:cubicBezTo>
                    <a:pt x="19100" y="7526"/>
                    <a:pt x="19091" y="7496"/>
                    <a:pt x="19082" y="7466"/>
                  </a:cubicBezTo>
                  <a:cubicBezTo>
                    <a:pt x="19076" y="7442"/>
                    <a:pt x="19067" y="7420"/>
                    <a:pt x="19061" y="7396"/>
                  </a:cubicBezTo>
                  <a:cubicBezTo>
                    <a:pt x="19051" y="7366"/>
                    <a:pt x="19042" y="7337"/>
                    <a:pt x="19033" y="7308"/>
                  </a:cubicBezTo>
                  <a:cubicBezTo>
                    <a:pt x="19025" y="7285"/>
                    <a:pt x="19018" y="7262"/>
                    <a:pt x="19009" y="7240"/>
                  </a:cubicBezTo>
                  <a:cubicBezTo>
                    <a:pt x="18999" y="7210"/>
                    <a:pt x="18989" y="7180"/>
                    <a:pt x="18979" y="7151"/>
                  </a:cubicBezTo>
                  <a:cubicBezTo>
                    <a:pt x="18971" y="7129"/>
                    <a:pt x="18963" y="7106"/>
                    <a:pt x="18954" y="7084"/>
                  </a:cubicBezTo>
                  <a:cubicBezTo>
                    <a:pt x="18944" y="7055"/>
                    <a:pt x="18931" y="7024"/>
                    <a:pt x="18921" y="6995"/>
                  </a:cubicBezTo>
                  <a:cubicBezTo>
                    <a:pt x="18913" y="6973"/>
                    <a:pt x="18904" y="6952"/>
                    <a:pt x="18894" y="6930"/>
                  </a:cubicBezTo>
                  <a:cubicBezTo>
                    <a:pt x="18883" y="6900"/>
                    <a:pt x="18871" y="6872"/>
                    <a:pt x="18859" y="6841"/>
                  </a:cubicBezTo>
                  <a:cubicBezTo>
                    <a:pt x="18850" y="6820"/>
                    <a:pt x="18840" y="6799"/>
                    <a:pt x="18833" y="6777"/>
                  </a:cubicBezTo>
                  <a:cubicBezTo>
                    <a:pt x="18820" y="6747"/>
                    <a:pt x="18808" y="6719"/>
                    <a:pt x="18794" y="6689"/>
                  </a:cubicBezTo>
                  <a:lnTo>
                    <a:pt x="18767" y="6626"/>
                  </a:lnTo>
                  <a:cubicBezTo>
                    <a:pt x="18754" y="6597"/>
                    <a:pt x="18740" y="6568"/>
                    <a:pt x="18725" y="6539"/>
                  </a:cubicBezTo>
                  <a:cubicBezTo>
                    <a:pt x="18717" y="6519"/>
                    <a:pt x="18706" y="6498"/>
                    <a:pt x="18697" y="6478"/>
                  </a:cubicBezTo>
                  <a:lnTo>
                    <a:pt x="18654" y="6392"/>
                  </a:lnTo>
                  <a:cubicBezTo>
                    <a:pt x="18643" y="6372"/>
                    <a:pt x="18634" y="6351"/>
                    <a:pt x="18623" y="6333"/>
                  </a:cubicBezTo>
                  <a:cubicBezTo>
                    <a:pt x="18608" y="6303"/>
                    <a:pt x="18592" y="6274"/>
                    <a:pt x="18577" y="6245"/>
                  </a:cubicBezTo>
                  <a:cubicBezTo>
                    <a:pt x="18566" y="6227"/>
                    <a:pt x="18556" y="6207"/>
                    <a:pt x="18546" y="6188"/>
                  </a:cubicBezTo>
                  <a:cubicBezTo>
                    <a:pt x="18530" y="6160"/>
                    <a:pt x="18514" y="6130"/>
                    <a:pt x="18498" y="6102"/>
                  </a:cubicBezTo>
                  <a:lnTo>
                    <a:pt x="18466" y="6046"/>
                  </a:lnTo>
                  <a:lnTo>
                    <a:pt x="18414" y="5959"/>
                  </a:lnTo>
                  <a:cubicBezTo>
                    <a:pt x="18404" y="5942"/>
                    <a:pt x="18393" y="5923"/>
                    <a:pt x="18383" y="5906"/>
                  </a:cubicBezTo>
                  <a:cubicBezTo>
                    <a:pt x="18365" y="5877"/>
                    <a:pt x="18348" y="5848"/>
                    <a:pt x="18329" y="5819"/>
                  </a:cubicBezTo>
                  <a:cubicBezTo>
                    <a:pt x="18318" y="5802"/>
                    <a:pt x="18308" y="5785"/>
                    <a:pt x="18296" y="5768"/>
                  </a:cubicBezTo>
                  <a:cubicBezTo>
                    <a:pt x="18277" y="5739"/>
                    <a:pt x="18258" y="5710"/>
                    <a:pt x="18239" y="5681"/>
                  </a:cubicBezTo>
                  <a:cubicBezTo>
                    <a:pt x="18229" y="5665"/>
                    <a:pt x="18218" y="5648"/>
                    <a:pt x="18206" y="5632"/>
                  </a:cubicBezTo>
                  <a:cubicBezTo>
                    <a:pt x="18186" y="5603"/>
                    <a:pt x="18166" y="5574"/>
                    <a:pt x="18145" y="5545"/>
                  </a:cubicBezTo>
                  <a:cubicBezTo>
                    <a:pt x="18135" y="5529"/>
                    <a:pt x="18124" y="5515"/>
                    <a:pt x="18113" y="5499"/>
                  </a:cubicBezTo>
                  <a:cubicBezTo>
                    <a:pt x="18091" y="5470"/>
                    <a:pt x="18070" y="5441"/>
                    <a:pt x="18048" y="5412"/>
                  </a:cubicBezTo>
                  <a:lnTo>
                    <a:pt x="18017" y="5368"/>
                  </a:lnTo>
                  <a:cubicBezTo>
                    <a:pt x="17994" y="5339"/>
                    <a:pt x="17971" y="5310"/>
                    <a:pt x="17949" y="5280"/>
                  </a:cubicBezTo>
                  <a:cubicBezTo>
                    <a:pt x="17938" y="5267"/>
                    <a:pt x="17928" y="5253"/>
                    <a:pt x="17917" y="5239"/>
                  </a:cubicBezTo>
                  <a:cubicBezTo>
                    <a:pt x="17894" y="5209"/>
                    <a:pt x="17870" y="5180"/>
                    <a:pt x="17845" y="5151"/>
                  </a:cubicBezTo>
                  <a:cubicBezTo>
                    <a:pt x="17834" y="5138"/>
                    <a:pt x="17826" y="5127"/>
                    <a:pt x="17815" y="5114"/>
                  </a:cubicBezTo>
                  <a:cubicBezTo>
                    <a:pt x="17790" y="5084"/>
                    <a:pt x="17763" y="5053"/>
                    <a:pt x="17737" y="5022"/>
                  </a:cubicBezTo>
                  <a:cubicBezTo>
                    <a:pt x="17728" y="5012"/>
                    <a:pt x="17718" y="5001"/>
                    <a:pt x="17710" y="4990"/>
                  </a:cubicBezTo>
                  <a:cubicBezTo>
                    <a:pt x="17681" y="4958"/>
                    <a:pt x="17654" y="4927"/>
                    <a:pt x="17626" y="4896"/>
                  </a:cubicBezTo>
                  <a:cubicBezTo>
                    <a:pt x="17618" y="4887"/>
                    <a:pt x="17610" y="4878"/>
                    <a:pt x="17601" y="4868"/>
                  </a:cubicBezTo>
                  <a:cubicBezTo>
                    <a:pt x="17570" y="4836"/>
                    <a:pt x="17541" y="4804"/>
                    <a:pt x="17510" y="4772"/>
                  </a:cubicBezTo>
                  <a:cubicBezTo>
                    <a:pt x="17504" y="4766"/>
                    <a:pt x="17497" y="4758"/>
                    <a:pt x="17490" y="4751"/>
                  </a:cubicBezTo>
                  <a:lnTo>
                    <a:pt x="17470" y="4731"/>
                  </a:lnTo>
                  <a:cubicBezTo>
                    <a:pt x="17633" y="4578"/>
                    <a:pt x="17760" y="4402"/>
                    <a:pt x="17868" y="4212"/>
                  </a:cubicBezTo>
                  <a:cubicBezTo>
                    <a:pt x="18077" y="3840"/>
                    <a:pt x="18156" y="3195"/>
                    <a:pt x="18063" y="2720"/>
                  </a:cubicBezTo>
                  <a:cubicBezTo>
                    <a:pt x="18021" y="2504"/>
                    <a:pt x="17950" y="2294"/>
                    <a:pt x="17860" y="2101"/>
                  </a:cubicBezTo>
                  <a:cubicBezTo>
                    <a:pt x="17858" y="2094"/>
                    <a:pt x="17854" y="2088"/>
                    <a:pt x="17852" y="2079"/>
                  </a:cubicBezTo>
                  <a:cubicBezTo>
                    <a:pt x="17832" y="2037"/>
                    <a:pt x="17811" y="1997"/>
                    <a:pt x="17789" y="1956"/>
                  </a:cubicBezTo>
                  <a:cubicBezTo>
                    <a:pt x="17938" y="1568"/>
                    <a:pt x="17842" y="1134"/>
                    <a:pt x="17653" y="763"/>
                  </a:cubicBezTo>
                  <a:cubicBezTo>
                    <a:pt x="17432" y="331"/>
                    <a:pt x="17031" y="0"/>
                    <a:pt x="1653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4"/>
            <p:cNvSpPr/>
            <p:nvPr/>
          </p:nvSpPr>
          <p:spPr>
            <a:xfrm>
              <a:off x="1631225" y="682175"/>
              <a:ext cx="25600" cy="10900"/>
            </a:xfrm>
            <a:custGeom>
              <a:avLst/>
              <a:gdLst/>
              <a:ahLst/>
              <a:cxnLst/>
              <a:rect l="l" t="t" r="r" b="b"/>
              <a:pathLst>
                <a:path w="1024" h="436" extrusionOk="0">
                  <a:moveTo>
                    <a:pt x="100" y="0"/>
                  </a:moveTo>
                  <a:cubicBezTo>
                    <a:pt x="62" y="0"/>
                    <a:pt x="26" y="25"/>
                    <a:pt x="14" y="63"/>
                  </a:cubicBezTo>
                  <a:cubicBezTo>
                    <a:pt x="1" y="111"/>
                    <a:pt x="27" y="160"/>
                    <a:pt x="75" y="175"/>
                  </a:cubicBezTo>
                  <a:lnTo>
                    <a:pt x="897" y="432"/>
                  </a:lnTo>
                  <a:cubicBezTo>
                    <a:pt x="906" y="434"/>
                    <a:pt x="914" y="435"/>
                    <a:pt x="923" y="435"/>
                  </a:cubicBezTo>
                  <a:cubicBezTo>
                    <a:pt x="961" y="435"/>
                    <a:pt x="997" y="410"/>
                    <a:pt x="1009" y="371"/>
                  </a:cubicBezTo>
                  <a:cubicBezTo>
                    <a:pt x="1024" y="324"/>
                    <a:pt x="998" y="274"/>
                    <a:pt x="950" y="260"/>
                  </a:cubicBezTo>
                  <a:lnTo>
                    <a:pt x="127" y="4"/>
                  </a:lnTo>
                  <a:cubicBezTo>
                    <a:pt x="118" y="2"/>
                    <a:pt x="109" y="0"/>
                    <a:pt x="10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4"/>
            <p:cNvSpPr/>
            <p:nvPr/>
          </p:nvSpPr>
          <p:spPr>
            <a:xfrm>
              <a:off x="1627100" y="711450"/>
              <a:ext cx="26000" cy="7650"/>
            </a:xfrm>
            <a:custGeom>
              <a:avLst/>
              <a:gdLst/>
              <a:ahLst/>
              <a:cxnLst/>
              <a:rect l="l" t="t" r="r" b="b"/>
              <a:pathLst>
                <a:path w="1040" h="306" extrusionOk="0">
                  <a:moveTo>
                    <a:pt x="948" y="0"/>
                  </a:moveTo>
                  <a:cubicBezTo>
                    <a:pt x="944" y="0"/>
                    <a:pt x="940" y="1"/>
                    <a:pt x="936" y="1"/>
                  </a:cubicBezTo>
                  <a:lnTo>
                    <a:pt x="82" y="128"/>
                  </a:lnTo>
                  <a:cubicBezTo>
                    <a:pt x="34" y="135"/>
                    <a:pt x="0" y="180"/>
                    <a:pt x="8" y="229"/>
                  </a:cubicBezTo>
                  <a:cubicBezTo>
                    <a:pt x="14" y="274"/>
                    <a:pt x="52" y="306"/>
                    <a:pt x="95" y="306"/>
                  </a:cubicBezTo>
                  <a:cubicBezTo>
                    <a:pt x="100" y="306"/>
                    <a:pt x="104" y="306"/>
                    <a:pt x="109" y="305"/>
                  </a:cubicBezTo>
                  <a:lnTo>
                    <a:pt x="962" y="178"/>
                  </a:lnTo>
                  <a:cubicBezTo>
                    <a:pt x="995" y="173"/>
                    <a:pt x="1020" y="152"/>
                    <a:pt x="1032" y="122"/>
                  </a:cubicBezTo>
                  <a:cubicBezTo>
                    <a:pt x="1037" y="108"/>
                    <a:pt x="1039" y="92"/>
                    <a:pt x="1037" y="76"/>
                  </a:cubicBezTo>
                  <a:cubicBezTo>
                    <a:pt x="1029" y="31"/>
                    <a:pt x="991" y="0"/>
                    <a:pt x="948"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4"/>
            <p:cNvSpPr/>
            <p:nvPr/>
          </p:nvSpPr>
          <p:spPr>
            <a:xfrm>
              <a:off x="1647000" y="654175"/>
              <a:ext cx="20950" cy="18800"/>
            </a:xfrm>
            <a:custGeom>
              <a:avLst/>
              <a:gdLst/>
              <a:ahLst/>
              <a:cxnLst/>
              <a:rect l="l" t="t" r="r" b="b"/>
              <a:pathLst>
                <a:path w="838" h="752" extrusionOk="0">
                  <a:moveTo>
                    <a:pt x="100" y="1"/>
                  </a:moveTo>
                  <a:cubicBezTo>
                    <a:pt x="75" y="1"/>
                    <a:pt x="51" y="11"/>
                    <a:pt x="34" y="31"/>
                  </a:cubicBezTo>
                  <a:cubicBezTo>
                    <a:pt x="1" y="67"/>
                    <a:pt x="5" y="124"/>
                    <a:pt x="42" y="156"/>
                  </a:cubicBezTo>
                  <a:lnTo>
                    <a:pt x="684" y="730"/>
                  </a:lnTo>
                  <a:cubicBezTo>
                    <a:pt x="701" y="745"/>
                    <a:pt x="722" y="752"/>
                    <a:pt x="743" y="752"/>
                  </a:cubicBezTo>
                  <a:cubicBezTo>
                    <a:pt x="768" y="752"/>
                    <a:pt x="792" y="742"/>
                    <a:pt x="810" y="721"/>
                  </a:cubicBezTo>
                  <a:cubicBezTo>
                    <a:pt x="820" y="710"/>
                    <a:pt x="826" y="695"/>
                    <a:pt x="831" y="681"/>
                  </a:cubicBezTo>
                  <a:cubicBezTo>
                    <a:pt x="837" y="651"/>
                    <a:pt x="826" y="618"/>
                    <a:pt x="802" y="597"/>
                  </a:cubicBezTo>
                  <a:lnTo>
                    <a:pt x="159" y="23"/>
                  </a:lnTo>
                  <a:cubicBezTo>
                    <a:pt x="142" y="8"/>
                    <a:pt x="121" y="1"/>
                    <a:pt x="100"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9" name="Google Shape;2029;p44"/>
          <p:cNvSpPr txBox="1">
            <a:spLocks noGrp="1"/>
          </p:cNvSpPr>
          <p:nvPr>
            <p:ph type="body" idx="1"/>
          </p:nvPr>
        </p:nvSpPr>
        <p:spPr>
          <a:xfrm>
            <a:off x="3702325" y="1209475"/>
            <a:ext cx="4599000" cy="2072713"/>
          </a:xfrm>
          <a:prstGeom prst="rect">
            <a:avLst/>
          </a:prstGeom>
        </p:spPr>
        <p:txBody>
          <a:bodyPr spcFirstLastPara="1" wrap="square" lIns="91425" tIns="91425" rIns="91425" bIns="91425" anchor="t" anchorCtr="0">
            <a:noAutofit/>
          </a:bodyPr>
          <a:lstStyle/>
          <a:p>
            <a:pPr marL="0" lvl="0" indent="0" algn="just">
              <a:buClr>
                <a:schemeClr val="dk1"/>
              </a:buClr>
              <a:buSzPts val="1100"/>
              <a:buNone/>
            </a:pPr>
            <a:r>
              <a:rPr lang="en-US" dirty="0"/>
              <a:t>           </a:t>
            </a:r>
            <a:r>
              <a:rPr lang="en-US" dirty="0" err="1"/>
              <a:t>Pasar</a:t>
            </a:r>
            <a:r>
              <a:rPr lang="en-US" dirty="0"/>
              <a:t> </a:t>
            </a:r>
            <a:r>
              <a:rPr lang="en-US" dirty="0" err="1"/>
              <a:t>persaingan</a:t>
            </a:r>
            <a:r>
              <a:rPr lang="en-US" dirty="0"/>
              <a:t> </a:t>
            </a:r>
            <a:r>
              <a:rPr lang="en-US" dirty="0" err="1"/>
              <a:t>monopolistis</a:t>
            </a:r>
            <a:r>
              <a:rPr lang="en-US" dirty="0"/>
              <a:t> </a:t>
            </a:r>
            <a:r>
              <a:rPr lang="en-US" dirty="0" err="1"/>
              <a:t>pada</a:t>
            </a:r>
            <a:r>
              <a:rPr lang="en-US" dirty="0"/>
              <a:t> </a:t>
            </a:r>
            <a:r>
              <a:rPr lang="en-US" dirty="0" err="1"/>
              <a:t>dasarnya</a:t>
            </a:r>
            <a:r>
              <a:rPr lang="en-US" dirty="0"/>
              <a:t> </a:t>
            </a:r>
            <a:r>
              <a:rPr lang="en-US" dirty="0" err="1"/>
              <a:t>adalah</a:t>
            </a:r>
            <a:r>
              <a:rPr lang="en-US" dirty="0"/>
              <a:t> </a:t>
            </a:r>
            <a:r>
              <a:rPr lang="en-US" dirty="0" err="1"/>
              <a:t>pasar</a:t>
            </a:r>
            <a:r>
              <a:rPr lang="en-US" dirty="0"/>
              <a:t> yang </a:t>
            </a:r>
            <a:r>
              <a:rPr lang="en-US" dirty="0" err="1"/>
              <a:t>berada</a:t>
            </a:r>
            <a:r>
              <a:rPr lang="en-US" dirty="0"/>
              <a:t> di </a:t>
            </a:r>
            <a:r>
              <a:rPr lang="en-US" dirty="0" err="1"/>
              <a:t>antara</a:t>
            </a:r>
            <a:r>
              <a:rPr lang="en-US" dirty="0"/>
              <a:t> </a:t>
            </a:r>
            <a:r>
              <a:rPr lang="en-US" dirty="0" err="1"/>
              <a:t>dua</a:t>
            </a:r>
            <a:r>
              <a:rPr lang="en-US" dirty="0"/>
              <a:t> </a:t>
            </a:r>
            <a:r>
              <a:rPr lang="en-US" dirty="0" err="1"/>
              <a:t>jenis</a:t>
            </a:r>
            <a:r>
              <a:rPr lang="en-US" dirty="0"/>
              <a:t> </a:t>
            </a:r>
            <a:r>
              <a:rPr lang="en-US" dirty="0" err="1"/>
              <a:t>pasar</a:t>
            </a:r>
            <a:r>
              <a:rPr lang="en-US" dirty="0"/>
              <a:t> yang </a:t>
            </a:r>
            <a:r>
              <a:rPr lang="en-US" dirty="0" err="1"/>
              <a:t>ekstrem</a:t>
            </a:r>
            <a:r>
              <a:rPr lang="en-US" dirty="0"/>
              <a:t>, </a:t>
            </a:r>
            <a:r>
              <a:rPr lang="en-US" dirty="0" err="1"/>
              <a:t>yaitu</a:t>
            </a:r>
            <a:r>
              <a:rPr lang="en-US" dirty="0"/>
              <a:t> </a:t>
            </a:r>
            <a:r>
              <a:rPr lang="en-US" dirty="0" err="1"/>
              <a:t>persaingan</a:t>
            </a:r>
            <a:r>
              <a:rPr lang="en-US" dirty="0"/>
              <a:t> </a:t>
            </a:r>
            <a:r>
              <a:rPr lang="en-US" dirty="0" err="1"/>
              <a:t>sempurna</a:t>
            </a:r>
            <a:r>
              <a:rPr lang="en-US" dirty="0"/>
              <a:t> </a:t>
            </a:r>
            <a:r>
              <a:rPr lang="en-US" dirty="0" err="1"/>
              <a:t>dan</a:t>
            </a:r>
            <a:r>
              <a:rPr lang="en-US" dirty="0"/>
              <a:t> </a:t>
            </a:r>
            <a:r>
              <a:rPr lang="en-US" dirty="0" err="1"/>
              <a:t>monopoli</a:t>
            </a:r>
            <a:r>
              <a:rPr lang="en-US" dirty="0"/>
              <a:t>. </a:t>
            </a:r>
            <a:r>
              <a:rPr lang="en-US" dirty="0" err="1"/>
              <a:t>Oleh</a:t>
            </a:r>
            <a:r>
              <a:rPr lang="en-US" dirty="0"/>
              <a:t> </a:t>
            </a:r>
            <a:r>
              <a:rPr lang="en-US" dirty="0" err="1"/>
              <a:t>sebab</a:t>
            </a:r>
            <a:r>
              <a:rPr lang="en-US" dirty="0"/>
              <a:t> </a:t>
            </a:r>
            <a:r>
              <a:rPr lang="en-US" dirty="0" err="1"/>
              <a:t>itu</a:t>
            </a:r>
            <a:r>
              <a:rPr lang="en-US" dirty="0"/>
              <a:t> </a:t>
            </a:r>
            <a:r>
              <a:rPr lang="en-US" dirty="0" err="1"/>
              <a:t>sifat-sifatnya</a:t>
            </a:r>
            <a:r>
              <a:rPr lang="en-US" dirty="0"/>
              <a:t> </a:t>
            </a:r>
            <a:r>
              <a:rPr lang="en-US" dirty="0" err="1"/>
              <a:t>mengandung</a:t>
            </a:r>
            <a:r>
              <a:rPr lang="en-US" dirty="0"/>
              <a:t> </a:t>
            </a:r>
            <a:r>
              <a:rPr lang="en-US" dirty="0" err="1"/>
              <a:t>unsur-unsur</a:t>
            </a:r>
            <a:r>
              <a:rPr lang="en-US" dirty="0"/>
              <a:t> </a:t>
            </a:r>
            <a:r>
              <a:rPr lang="en-US" dirty="0" err="1"/>
              <a:t>sifat</a:t>
            </a:r>
            <a:r>
              <a:rPr lang="en-US" dirty="0"/>
              <a:t> </a:t>
            </a:r>
            <a:r>
              <a:rPr lang="en-US" dirty="0" err="1"/>
              <a:t>pasar</a:t>
            </a:r>
            <a:r>
              <a:rPr lang="en-US" dirty="0"/>
              <a:t> </a:t>
            </a:r>
            <a:r>
              <a:rPr lang="en-US" dirty="0" err="1"/>
              <a:t>monopoli</a:t>
            </a:r>
            <a:r>
              <a:rPr lang="en-US" dirty="0"/>
              <a:t>, </a:t>
            </a:r>
            <a:r>
              <a:rPr lang="en-US" dirty="0" err="1"/>
              <a:t>dan</a:t>
            </a:r>
            <a:r>
              <a:rPr lang="en-US" dirty="0"/>
              <a:t> </a:t>
            </a:r>
            <a:r>
              <a:rPr lang="en-US" dirty="0" err="1"/>
              <a:t>unsur-unsur</a:t>
            </a:r>
            <a:r>
              <a:rPr lang="en-US" dirty="0"/>
              <a:t> </a:t>
            </a:r>
            <a:r>
              <a:rPr lang="en-US" dirty="0" err="1"/>
              <a:t>sifat</a:t>
            </a:r>
            <a:r>
              <a:rPr lang="en-US" dirty="0"/>
              <a:t> </a:t>
            </a:r>
            <a:r>
              <a:rPr lang="en-US" dirty="0" err="1"/>
              <a:t>pasar</a:t>
            </a:r>
            <a:r>
              <a:rPr lang="en-US" dirty="0"/>
              <a:t> </a:t>
            </a:r>
            <a:r>
              <a:rPr lang="en-US" dirty="0" err="1"/>
              <a:t>persaingan</a:t>
            </a:r>
            <a:r>
              <a:rPr lang="en-US" dirty="0"/>
              <a:t> </a:t>
            </a:r>
            <a:r>
              <a:rPr lang="en-US" dirty="0" err="1"/>
              <a:t>sempurna</a:t>
            </a:r>
            <a:r>
              <a:rPr lang="en-US" dirty="0"/>
              <a:t>. </a:t>
            </a:r>
          </a:p>
          <a:p>
            <a:pPr marL="0" lvl="0" indent="0" algn="just">
              <a:lnSpc>
                <a:spcPct val="150000"/>
              </a:lnSpc>
              <a:buClr>
                <a:schemeClr val="dk1"/>
              </a:buClr>
              <a:buSzPts val="1100"/>
              <a:buNone/>
            </a:pPr>
            <a:r>
              <a:rPr lang="en-US" dirty="0" err="1"/>
              <a:t>Adapun</a:t>
            </a:r>
            <a:r>
              <a:rPr lang="en-US" dirty="0"/>
              <a:t> </a:t>
            </a:r>
            <a:r>
              <a:rPr lang="en-US" dirty="0" err="1"/>
              <a:t>ciri-ciri</a:t>
            </a:r>
            <a:r>
              <a:rPr lang="en-US" dirty="0"/>
              <a:t> </a:t>
            </a:r>
            <a:r>
              <a:rPr lang="en-US" dirty="0" err="1"/>
              <a:t>pasar</a:t>
            </a:r>
            <a:r>
              <a:rPr lang="en-US" dirty="0"/>
              <a:t> </a:t>
            </a:r>
            <a:r>
              <a:rPr lang="en-US" dirty="0" err="1"/>
              <a:t>monopolistik</a:t>
            </a:r>
            <a:r>
              <a:rPr lang="en-US" dirty="0"/>
              <a:t> </a:t>
            </a:r>
            <a:r>
              <a:rPr lang="en-US" dirty="0" err="1"/>
              <a:t>ialah</a:t>
            </a:r>
            <a:r>
              <a:rPr lang="en-US" dirty="0"/>
              <a:t>:</a:t>
            </a:r>
          </a:p>
          <a:p>
            <a:pPr marL="0" lvl="0" indent="0" algn="just">
              <a:lnSpc>
                <a:spcPct val="150000"/>
              </a:lnSpc>
              <a:buClr>
                <a:schemeClr val="dk1"/>
              </a:buClr>
              <a:buSzPts val="1100"/>
              <a:buNone/>
            </a:pPr>
            <a:r>
              <a:rPr lang="en-US" dirty="0"/>
              <a:t> </a:t>
            </a:r>
            <a:r>
              <a:rPr lang="en-US" dirty="0" err="1">
                <a:solidFill>
                  <a:schemeClr val="tx1">
                    <a:lumMod val="90000"/>
                    <a:lumOff val="10000"/>
                  </a:schemeClr>
                </a:solidFill>
              </a:rPr>
              <a:t>Terdapat</a:t>
            </a:r>
            <a:r>
              <a:rPr lang="en-US" dirty="0"/>
              <a:t> </a:t>
            </a:r>
            <a:r>
              <a:rPr lang="en-US" dirty="0" err="1"/>
              <a:t>Banyak</a:t>
            </a:r>
            <a:r>
              <a:rPr lang="en-US" dirty="0"/>
              <a:t> </a:t>
            </a:r>
            <a:r>
              <a:rPr lang="en-US" dirty="0" err="1"/>
              <a:t>Penjual</a:t>
            </a:r>
            <a:endParaRPr lang="en-US" dirty="0"/>
          </a:p>
          <a:p>
            <a:pPr marL="0" lvl="0" indent="0" algn="just">
              <a:buClr>
                <a:schemeClr val="dk1"/>
              </a:buClr>
              <a:buSzPts val="1100"/>
              <a:buNone/>
            </a:pPr>
            <a:endParaRPr lang="en-US" dirty="0"/>
          </a:p>
          <a:p>
            <a:pPr marL="0" lvl="0" indent="0" algn="just">
              <a:buClr>
                <a:schemeClr val="dk1"/>
              </a:buClr>
              <a:buSzPts val="1100"/>
              <a:buNone/>
            </a:pPr>
            <a:endParaRPr lang="en-US" dirty="0"/>
          </a:p>
          <a:p>
            <a:pPr marL="0" lvl="0" indent="0" algn="just">
              <a:buClr>
                <a:schemeClr val="dk1"/>
              </a:buClr>
              <a:buSzPts val="1100"/>
              <a:buNone/>
            </a:pPr>
            <a:endParaRPr dirty="0"/>
          </a:p>
        </p:txBody>
      </p:sp>
      <p:grpSp>
        <p:nvGrpSpPr>
          <p:cNvPr id="2030" name="Google Shape;2030;p44"/>
          <p:cNvGrpSpPr/>
          <p:nvPr/>
        </p:nvGrpSpPr>
        <p:grpSpPr>
          <a:xfrm>
            <a:off x="425687" y="1372202"/>
            <a:ext cx="2529031" cy="2451268"/>
            <a:chOff x="829937" y="1372202"/>
            <a:chExt cx="2529031" cy="2451268"/>
          </a:xfrm>
        </p:grpSpPr>
        <p:sp>
          <p:nvSpPr>
            <p:cNvPr id="2031" name="Google Shape;2031;p44"/>
            <p:cNvSpPr/>
            <p:nvPr/>
          </p:nvSpPr>
          <p:spPr>
            <a:xfrm>
              <a:off x="845197" y="2393128"/>
              <a:ext cx="2478901" cy="1430343"/>
            </a:xfrm>
            <a:custGeom>
              <a:avLst/>
              <a:gdLst/>
              <a:ahLst/>
              <a:cxnLst/>
              <a:rect l="l" t="t" r="r" b="b"/>
              <a:pathLst>
                <a:path w="189736" h="109479" extrusionOk="0">
                  <a:moveTo>
                    <a:pt x="94868" y="0"/>
                  </a:moveTo>
                  <a:cubicBezTo>
                    <a:pt x="42464" y="0"/>
                    <a:pt x="0" y="24518"/>
                    <a:pt x="0" y="54739"/>
                  </a:cubicBezTo>
                  <a:cubicBezTo>
                    <a:pt x="0" y="84994"/>
                    <a:pt x="42464" y="109479"/>
                    <a:pt x="94868" y="109479"/>
                  </a:cubicBezTo>
                  <a:cubicBezTo>
                    <a:pt x="147272" y="109479"/>
                    <a:pt x="189736" y="84994"/>
                    <a:pt x="189736" y="54739"/>
                  </a:cubicBezTo>
                  <a:cubicBezTo>
                    <a:pt x="189736" y="24518"/>
                    <a:pt x="147272" y="0"/>
                    <a:pt x="9486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4"/>
            <p:cNvSpPr/>
            <p:nvPr/>
          </p:nvSpPr>
          <p:spPr>
            <a:xfrm>
              <a:off x="966804" y="3313295"/>
              <a:ext cx="405315" cy="234491"/>
            </a:xfrm>
            <a:custGeom>
              <a:avLst/>
              <a:gdLst/>
              <a:ahLst/>
              <a:cxnLst/>
              <a:rect l="l" t="t" r="r" b="b"/>
              <a:pathLst>
                <a:path w="31023" h="17948" extrusionOk="0">
                  <a:moveTo>
                    <a:pt x="15512" y="1"/>
                  </a:moveTo>
                  <a:cubicBezTo>
                    <a:pt x="6939" y="1"/>
                    <a:pt x="1" y="4037"/>
                    <a:pt x="1" y="8974"/>
                  </a:cubicBezTo>
                  <a:cubicBezTo>
                    <a:pt x="1" y="13911"/>
                    <a:pt x="6939" y="17947"/>
                    <a:pt x="15512" y="17947"/>
                  </a:cubicBezTo>
                  <a:cubicBezTo>
                    <a:pt x="24051" y="17947"/>
                    <a:pt x="31023" y="13911"/>
                    <a:pt x="31023" y="8974"/>
                  </a:cubicBezTo>
                  <a:cubicBezTo>
                    <a:pt x="31023" y="4037"/>
                    <a:pt x="24051" y="1"/>
                    <a:pt x="1551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4"/>
            <p:cNvSpPr/>
            <p:nvPr/>
          </p:nvSpPr>
          <p:spPr>
            <a:xfrm>
              <a:off x="1155935" y="3425132"/>
              <a:ext cx="405315" cy="234033"/>
            </a:xfrm>
            <a:custGeom>
              <a:avLst/>
              <a:gdLst/>
              <a:ahLst/>
              <a:cxnLst/>
              <a:rect l="l" t="t" r="r" b="b"/>
              <a:pathLst>
                <a:path w="31023" h="17913" extrusionOk="0">
                  <a:moveTo>
                    <a:pt x="15511" y="0"/>
                  </a:moveTo>
                  <a:cubicBezTo>
                    <a:pt x="6938" y="0"/>
                    <a:pt x="0" y="4003"/>
                    <a:pt x="0" y="8940"/>
                  </a:cubicBezTo>
                  <a:cubicBezTo>
                    <a:pt x="0" y="13910"/>
                    <a:pt x="6938" y="17913"/>
                    <a:pt x="15511" y="17913"/>
                  </a:cubicBezTo>
                  <a:cubicBezTo>
                    <a:pt x="24084" y="17913"/>
                    <a:pt x="31022" y="13910"/>
                    <a:pt x="31022" y="8940"/>
                  </a:cubicBezTo>
                  <a:cubicBezTo>
                    <a:pt x="31022" y="4003"/>
                    <a:pt x="24084" y="0"/>
                    <a:pt x="1551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4"/>
            <p:cNvSpPr/>
            <p:nvPr/>
          </p:nvSpPr>
          <p:spPr>
            <a:xfrm>
              <a:off x="1158316" y="2625435"/>
              <a:ext cx="1956810" cy="1057181"/>
            </a:xfrm>
            <a:custGeom>
              <a:avLst/>
              <a:gdLst/>
              <a:ahLst/>
              <a:cxnLst/>
              <a:rect l="l" t="t" r="r" b="b"/>
              <a:pathLst>
                <a:path w="149775" h="80917" extrusionOk="0">
                  <a:moveTo>
                    <a:pt x="87830" y="1"/>
                  </a:moveTo>
                  <a:cubicBezTo>
                    <a:pt x="75113" y="1"/>
                    <a:pt x="62396" y="2803"/>
                    <a:pt x="52705" y="8407"/>
                  </a:cubicBezTo>
                  <a:lnTo>
                    <a:pt x="19381" y="27620"/>
                  </a:lnTo>
                  <a:cubicBezTo>
                    <a:pt x="1" y="38862"/>
                    <a:pt x="1" y="56975"/>
                    <a:pt x="19381" y="68216"/>
                  </a:cubicBezTo>
                  <a:lnTo>
                    <a:pt x="26820" y="72486"/>
                  </a:lnTo>
                  <a:cubicBezTo>
                    <a:pt x="36510" y="78106"/>
                    <a:pt x="49228" y="80917"/>
                    <a:pt x="61945" y="80917"/>
                  </a:cubicBezTo>
                  <a:cubicBezTo>
                    <a:pt x="74663" y="80917"/>
                    <a:pt x="87380" y="78106"/>
                    <a:pt x="97070" y="72486"/>
                  </a:cubicBezTo>
                  <a:lnTo>
                    <a:pt x="130394" y="53272"/>
                  </a:lnTo>
                  <a:cubicBezTo>
                    <a:pt x="149775" y="42064"/>
                    <a:pt x="149775" y="23918"/>
                    <a:pt x="130394" y="12710"/>
                  </a:cubicBezTo>
                  <a:lnTo>
                    <a:pt x="122955" y="8407"/>
                  </a:lnTo>
                  <a:cubicBezTo>
                    <a:pt x="113265" y="2803"/>
                    <a:pt x="100548" y="1"/>
                    <a:pt x="8783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4"/>
            <p:cNvSpPr/>
            <p:nvPr/>
          </p:nvSpPr>
          <p:spPr>
            <a:xfrm>
              <a:off x="2869096" y="3225094"/>
              <a:ext cx="356518" cy="205708"/>
            </a:xfrm>
            <a:custGeom>
              <a:avLst/>
              <a:gdLst/>
              <a:ahLst/>
              <a:cxnLst/>
              <a:rect l="l" t="t" r="r" b="b"/>
              <a:pathLst>
                <a:path w="27288" h="15745" extrusionOk="0">
                  <a:moveTo>
                    <a:pt x="13644" y="0"/>
                  </a:moveTo>
                  <a:cubicBezTo>
                    <a:pt x="6105" y="0"/>
                    <a:pt x="1" y="3536"/>
                    <a:pt x="1" y="7872"/>
                  </a:cubicBezTo>
                  <a:cubicBezTo>
                    <a:pt x="1" y="12209"/>
                    <a:pt x="6105" y="15745"/>
                    <a:pt x="13644" y="15745"/>
                  </a:cubicBezTo>
                  <a:cubicBezTo>
                    <a:pt x="21149" y="15745"/>
                    <a:pt x="27287" y="12209"/>
                    <a:pt x="27287" y="7872"/>
                  </a:cubicBezTo>
                  <a:cubicBezTo>
                    <a:pt x="27287" y="3536"/>
                    <a:pt x="21149" y="0"/>
                    <a:pt x="1364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4"/>
            <p:cNvSpPr/>
            <p:nvPr/>
          </p:nvSpPr>
          <p:spPr>
            <a:xfrm>
              <a:off x="2583652" y="3416849"/>
              <a:ext cx="356060" cy="205708"/>
            </a:xfrm>
            <a:custGeom>
              <a:avLst/>
              <a:gdLst/>
              <a:ahLst/>
              <a:cxnLst/>
              <a:rect l="l" t="t" r="r" b="b"/>
              <a:pathLst>
                <a:path w="27253" h="15745" extrusionOk="0">
                  <a:moveTo>
                    <a:pt x="13643" y="0"/>
                  </a:moveTo>
                  <a:cubicBezTo>
                    <a:pt x="6104" y="0"/>
                    <a:pt x="0" y="3536"/>
                    <a:pt x="0" y="7873"/>
                  </a:cubicBezTo>
                  <a:cubicBezTo>
                    <a:pt x="0" y="12209"/>
                    <a:pt x="6104" y="15745"/>
                    <a:pt x="13643" y="15745"/>
                  </a:cubicBezTo>
                  <a:cubicBezTo>
                    <a:pt x="21148" y="15745"/>
                    <a:pt x="27253" y="12209"/>
                    <a:pt x="27253" y="7873"/>
                  </a:cubicBezTo>
                  <a:cubicBezTo>
                    <a:pt x="27253" y="3536"/>
                    <a:pt x="21148" y="0"/>
                    <a:pt x="1364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4"/>
            <p:cNvSpPr/>
            <p:nvPr/>
          </p:nvSpPr>
          <p:spPr>
            <a:xfrm>
              <a:off x="839971" y="2617571"/>
              <a:ext cx="131617" cy="156898"/>
            </a:xfrm>
            <a:custGeom>
              <a:avLst/>
              <a:gdLst/>
              <a:ahLst/>
              <a:cxnLst/>
              <a:rect l="l" t="t" r="r" b="b"/>
              <a:pathLst>
                <a:path w="10074" h="12009" extrusionOk="0">
                  <a:moveTo>
                    <a:pt x="5037" y="1968"/>
                  </a:moveTo>
                  <a:lnTo>
                    <a:pt x="5304" y="4703"/>
                  </a:lnTo>
                  <a:cubicBezTo>
                    <a:pt x="5337" y="5237"/>
                    <a:pt x="5738" y="5704"/>
                    <a:pt x="6305" y="5738"/>
                  </a:cubicBezTo>
                  <a:lnTo>
                    <a:pt x="8373" y="6004"/>
                  </a:lnTo>
                  <a:lnTo>
                    <a:pt x="6305" y="6271"/>
                  </a:lnTo>
                  <a:cubicBezTo>
                    <a:pt x="5738" y="6338"/>
                    <a:pt x="5337" y="6772"/>
                    <a:pt x="5304" y="7305"/>
                  </a:cubicBezTo>
                  <a:lnTo>
                    <a:pt x="5037" y="10041"/>
                  </a:lnTo>
                  <a:lnTo>
                    <a:pt x="4804" y="7305"/>
                  </a:lnTo>
                  <a:cubicBezTo>
                    <a:pt x="4737" y="6772"/>
                    <a:pt x="4337" y="6305"/>
                    <a:pt x="3803" y="6271"/>
                  </a:cubicBezTo>
                  <a:lnTo>
                    <a:pt x="1701" y="6004"/>
                  </a:lnTo>
                  <a:lnTo>
                    <a:pt x="3803" y="5738"/>
                  </a:lnTo>
                  <a:cubicBezTo>
                    <a:pt x="4337" y="5671"/>
                    <a:pt x="4737" y="5237"/>
                    <a:pt x="4804" y="4703"/>
                  </a:cubicBezTo>
                  <a:lnTo>
                    <a:pt x="5037" y="1968"/>
                  </a:lnTo>
                  <a:close/>
                  <a:moveTo>
                    <a:pt x="5037" y="0"/>
                  </a:moveTo>
                  <a:cubicBezTo>
                    <a:pt x="4970" y="0"/>
                    <a:pt x="4870" y="100"/>
                    <a:pt x="4870" y="167"/>
                  </a:cubicBezTo>
                  <a:lnTo>
                    <a:pt x="4470" y="4703"/>
                  </a:lnTo>
                  <a:cubicBezTo>
                    <a:pt x="4403" y="5137"/>
                    <a:pt x="4136" y="5437"/>
                    <a:pt x="3736" y="5471"/>
                  </a:cubicBezTo>
                  <a:lnTo>
                    <a:pt x="167" y="5838"/>
                  </a:lnTo>
                  <a:cubicBezTo>
                    <a:pt x="67" y="5838"/>
                    <a:pt x="0" y="5938"/>
                    <a:pt x="0" y="6004"/>
                  </a:cubicBezTo>
                  <a:cubicBezTo>
                    <a:pt x="0" y="6104"/>
                    <a:pt x="67" y="6171"/>
                    <a:pt x="167" y="6171"/>
                  </a:cubicBezTo>
                  <a:lnTo>
                    <a:pt x="3736" y="6538"/>
                  </a:lnTo>
                  <a:cubicBezTo>
                    <a:pt x="4136" y="6605"/>
                    <a:pt x="4403" y="6938"/>
                    <a:pt x="4470" y="7305"/>
                  </a:cubicBezTo>
                  <a:lnTo>
                    <a:pt x="4870" y="11842"/>
                  </a:lnTo>
                  <a:cubicBezTo>
                    <a:pt x="4870" y="11942"/>
                    <a:pt x="4970" y="12009"/>
                    <a:pt x="5037" y="12009"/>
                  </a:cubicBezTo>
                  <a:cubicBezTo>
                    <a:pt x="5104" y="12009"/>
                    <a:pt x="5204" y="11975"/>
                    <a:pt x="5204" y="11842"/>
                  </a:cubicBezTo>
                  <a:lnTo>
                    <a:pt x="5637" y="7305"/>
                  </a:lnTo>
                  <a:cubicBezTo>
                    <a:pt x="5671" y="6872"/>
                    <a:pt x="5971" y="6605"/>
                    <a:pt x="6338" y="6538"/>
                  </a:cubicBezTo>
                  <a:lnTo>
                    <a:pt x="9907" y="6171"/>
                  </a:lnTo>
                  <a:cubicBezTo>
                    <a:pt x="10007" y="6171"/>
                    <a:pt x="10074" y="6104"/>
                    <a:pt x="10074" y="6004"/>
                  </a:cubicBezTo>
                  <a:cubicBezTo>
                    <a:pt x="10074" y="5938"/>
                    <a:pt x="10007" y="5838"/>
                    <a:pt x="9907" y="5838"/>
                  </a:cubicBezTo>
                  <a:lnTo>
                    <a:pt x="6338" y="5471"/>
                  </a:lnTo>
                  <a:cubicBezTo>
                    <a:pt x="5971" y="5437"/>
                    <a:pt x="5671" y="5104"/>
                    <a:pt x="5637" y="4703"/>
                  </a:cubicBezTo>
                  <a:lnTo>
                    <a:pt x="5204" y="167"/>
                  </a:lnTo>
                  <a:cubicBezTo>
                    <a:pt x="5204" y="100"/>
                    <a:pt x="5137" y="0"/>
                    <a:pt x="5037"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4"/>
            <p:cNvSpPr/>
            <p:nvPr/>
          </p:nvSpPr>
          <p:spPr>
            <a:xfrm>
              <a:off x="925390" y="2791885"/>
              <a:ext cx="91533" cy="108100"/>
            </a:xfrm>
            <a:custGeom>
              <a:avLst/>
              <a:gdLst/>
              <a:ahLst/>
              <a:cxnLst/>
              <a:rect l="l" t="t" r="r" b="b"/>
              <a:pathLst>
                <a:path w="7006" h="8274" extrusionOk="0">
                  <a:moveTo>
                    <a:pt x="3536" y="1902"/>
                  </a:moveTo>
                  <a:lnTo>
                    <a:pt x="3669" y="3203"/>
                  </a:lnTo>
                  <a:cubicBezTo>
                    <a:pt x="3703" y="3604"/>
                    <a:pt x="4036" y="3937"/>
                    <a:pt x="4403" y="3970"/>
                  </a:cubicBezTo>
                  <a:lnTo>
                    <a:pt x="5371" y="4104"/>
                  </a:lnTo>
                  <a:lnTo>
                    <a:pt x="4403" y="4204"/>
                  </a:lnTo>
                  <a:cubicBezTo>
                    <a:pt x="4003" y="4271"/>
                    <a:pt x="3703" y="4604"/>
                    <a:pt x="3669" y="4971"/>
                  </a:cubicBezTo>
                  <a:lnTo>
                    <a:pt x="3536" y="6272"/>
                  </a:lnTo>
                  <a:lnTo>
                    <a:pt x="3403" y="4971"/>
                  </a:lnTo>
                  <a:cubicBezTo>
                    <a:pt x="3369" y="4604"/>
                    <a:pt x="3036" y="4271"/>
                    <a:pt x="2669" y="4204"/>
                  </a:cubicBezTo>
                  <a:lnTo>
                    <a:pt x="1701" y="4104"/>
                  </a:lnTo>
                  <a:lnTo>
                    <a:pt x="2669" y="3970"/>
                  </a:lnTo>
                  <a:cubicBezTo>
                    <a:pt x="3069" y="3937"/>
                    <a:pt x="3369" y="3570"/>
                    <a:pt x="3403" y="3203"/>
                  </a:cubicBezTo>
                  <a:lnTo>
                    <a:pt x="3536" y="1902"/>
                  </a:lnTo>
                  <a:close/>
                  <a:moveTo>
                    <a:pt x="3503" y="1"/>
                  </a:moveTo>
                  <a:cubicBezTo>
                    <a:pt x="3436" y="1"/>
                    <a:pt x="3336" y="101"/>
                    <a:pt x="3336" y="168"/>
                  </a:cubicBezTo>
                  <a:lnTo>
                    <a:pt x="3036" y="3270"/>
                  </a:lnTo>
                  <a:cubicBezTo>
                    <a:pt x="3002" y="3503"/>
                    <a:pt x="2835" y="3670"/>
                    <a:pt x="2602" y="3704"/>
                  </a:cubicBezTo>
                  <a:lnTo>
                    <a:pt x="167" y="3970"/>
                  </a:lnTo>
                  <a:cubicBezTo>
                    <a:pt x="100" y="3970"/>
                    <a:pt x="0" y="4037"/>
                    <a:pt x="0" y="4137"/>
                  </a:cubicBezTo>
                  <a:cubicBezTo>
                    <a:pt x="0" y="4204"/>
                    <a:pt x="100" y="4304"/>
                    <a:pt x="167" y="4304"/>
                  </a:cubicBezTo>
                  <a:lnTo>
                    <a:pt x="2602" y="4538"/>
                  </a:lnTo>
                  <a:cubicBezTo>
                    <a:pt x="2835" y="4604"/>
                    <a:pt x="3002" y="4771"/>
                    <a:pt x="3036" y="5005"/>
                  </a:cubicBezTo>
                  <a:lnTo>
                    <a:pt x="3336" y="8107"/>
                  </a:lnTo>
                  <a:cubicBezTo>
                    <a:pt x="3336" y="8173"/>
                    <a:pt x="3436" y="8274"/>
                    <a:pt x="3503" y="8274"/>
                  </a:cubicBezTo>
                  <a:cubicBezTo>
                    <a:pt x="3603" y="8274"/>
                    <a:pt x="3669" y="8173"/>
                    <a:pt x="3669" y="8107"/>
                  </a:cubicBezTo>
                  <a:lnTo>
                    <a:pt x="3970" y="5005"/>
                  </a:lnTo>
                  <a:cubicBezTo>
                    <a:pt x="4003" y="4771"/>
                    <a:pt x="4170" y="4604"/>
                    <a:pt x="4437" y="4538"/>
                  </a:cubicBezTo>
                  <a:lnTo>
                    <a:pt x="6838" y="4304"/>
                  </a:lnTo>
                  <a:cubicBezTo>
                    <a:pt x="6938" y="4304"/>
                    <a:pt x="7005" y="4204"/>
                    <a:pt x="7005" y="4137"/>
                  </a:cubicBezTo>
                  <a:cubicBezTo>
                    <a:pt x="7005" y="4037"/>
                    <a:pt x="6938" y="3970"/>
                    <a:pt x="6838" y="3970"/>
                  </a:cubicBezTo>
                  <a:lnTo>
                    <a:pt x="4437" y="3704"/>
                  </a:lnTo>
                  <a:cubicBezTo>
                    <a:pt x="4170" y="3670"/>
                    <a:pt x="4003" y="3503"/>
                    <a:pt x="3970" y="3270"/>
                  </a:cubicBezTo>
                  <a:lnTo>
                    <a:pt x="3669" y="168"/>
                  </a:lnTo>
                  <a:cubicBezTo>
                    <a:pt x="3669" y="101"/>
                    <a:pt x="3603" y="1"/>
                    <a:pt x="3503"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4"/>
            <p:cNvSpPr/>
            <p:nvPr/>
          </p:nvSpPr>
          <p:spPr>
            <a:xfrm>
              <a:off x="984221" y="2127712"/>
              <a:ext cx="93715" cy="113326"/>
            </a:xfrm>
            <a:custGeom>
              <a:avLst/>
              <a:gdLst/>
              <a:ahLst/>
              <a:cxnLst/>
              <a:rect l="l" t="t" r="r" b="b"/>
              <a:pathLst>
                <a:path w="7173" h="8674" extrusionOk="0">
                  <a:moveTo>
                    <a:pt x="3603" y="1502"/>
                  </a:moveTo>
                  <a:lnTo>
                    <a:pt x="3770" y="3470"/>
                  </a:lnTo>
                  <a:cubicBezTo>
                    <a:pt x="3803" y="3903"/>
                    <a:pt x="4103" y="4170"/>
                    <a:pt x="4470" y="4237"/>
                  </a:cubicBezTo>
                  <a:lnTo>
                    <a:pt x="5971" y="4404"/>
                  </a:lnTo>
                  <a:lnTo>
                    <a:pt x="4470" y="4571"/>
                  </a:lnTo>
                  <a:cubicBezTo>
                    <a:pt x="4103" y="4604"/>
                    <a:pt x="3803" y="4937"/>
                    <a:pt x="3770" y="5304"/>
                  </a:cubicBezTo>
                  <a:lnTo>
                    <a:pt x="3603" y="7272"/>
                  </a:lnTo>
                  <a:lnTo>
                    <a:pt x="3436" y="5304"/>
                  </a:lnTo>
                  <a:cubicBezTo>
                    <a:pt x="3369" y="4904"/>
                    <a:pt x="3103" y="4604"/>
                    <a:pt x="2702" y="4571"/>
                  </a:cubicBezTo>
                  <a:lnTo>
                    <a:pt x="1201" y="4404"/>
                  </a:lnTo>
                  <a:lnTo>
                    <a:pt x="2702" y="4237"/>
                  </a:lnTo>
                  <a:cubicBezTo>
                    <a:pt x="3103" y="4170"/>
                    <a:pt x="3369" y="3837"/>
                    <a:pt x="3436" y="3470"/>
                  </a:cubicBezTo>
                  <a:lnTo>
                    <a:pt x="3603" y="1502"/>
                  </a:lnTo>
                  <a:close/>
                  <a:moveTo>
                    <a:pt x="3603" y="1"/>
                  </a:moveTo>
                  <a:cubicBezTo>
                    <a:pt x="3503" y="1"/>
                    <a:pt x="3469" y="101"/>
                    <a:pt x="3469" y="134"/>
                  </a:cubicBezTo>
                  <a:lnTo>
                    <a:pt x="3169" y="3370"/>
                  </a:lnTo>
                  <a:cubicBezTo>
                    <a:pt x="3169" y="3670"/>
                    <a:pt x="2969" y="3870"/>
                    <a:pt x="2669" y="3937"/>
                  </a:cubicBezTo>
                  <a:lnTo>
                    <a:pt x="134" y="4204"/>
                  </a:lnTo>
                  <a:cubicBezTo>
                    <a:pt x="34" y="4204"/>
                    <a:pt x="0" y="4304"/>
                    <a:pt x="0" y="4337"/>
                  </a:cubicBezTo>
                  <a:cubicBezTo>
                    <a:pt x="0" y="4437"/>
                    <a:pt x="100" y="4470"/>
                    <a:pt x="134" y="4470"/>
                  </a:cubicBezTo>
                  <a:lnTo>
                    <a:pt x="2669" y="4771"/>
                  </a:lnTo>
                  <a:cubicBezTo>
                    <a:pt x="2936" y="4804"/>
                    <a:pt x="3136" y="5004"/>
                    <a:pt x="3169" y="5304"/>
                  </a:cubicBezTo>
                  <a:lnTo>
                    <a:pt x="3469" y="8540"/>
                  </a:lnTo>
                  <a:cubicBezTo>
                    <a:pt x="3469" y="8640"/>
                    <a:pt x="3536" y="8673"/>
                    <a:pt x="3603" y="8673"/>
                  </a:cubicBezTo>
                  <a:cubicBezTo>
                    <a:pt x="3670" y="8673"/>
                    <a:pt x="3703" y="8640"/>
                    <a:pt x="3703" y="8540"/>
                  </a:cubicBezTo>
                  <a:lnTo>
                    <a:pt x="4003" y="5304"/>
                  </a:lnTo>
                  <a:cubicBezTo>
                    <a:pt x="4003" y="5004"/>
                    <a:pt x="4203" y="4804"/>
                    <a:pt x="4504" y="4771"/>
                  </a:cubicBezTo>
                  <a:lnTo>
                    <a:pt x="7039" y="4470"/>
                  </a:lnTo>
                  <a:cubicBezTo>
                    <a:pt x="7139" y="4470"/>
                    <a:pt x="7172" y="4370"/>
                    <a:pt x="7172" y="4337"/>
                  </a:cubicBezTo>
                  <a:cubicBezTo>
                    <a:pt x="7172" y="4270"/>
                    <a:pt x="7105" y="4204"/>
                    <a:pt x="7039" y="4204"/>
                  </a:cubicBezTo>
                  <a:lnTo>
                    <a:pt x="4504" y="3937"/>
                  </a:lnTo>
                  <a:cubicBezTo>
                    <a:pt x="4270" y="3870"/>
                    <a:pt x="4037" y="3670"/>
                    <a:pt x="4003" y="3370"/>
                  </a:cubicBezTo>
                  <a:lnTo>
                    <a:pt x="3703" y="134"/>
                  </a:lnTo>
                  <a:cubicBezTo>
                    <a:pt x="3703" y="34"/>
                    <a:pt x="3636" y="1"/>
                    <a:pt x="3603"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4"/>
            <p:cNvSpPr/>
            <p:nvPr/>
          </p:nvSpPr>
          <p:spPr>
            <a:xfrm>
              <a:off x="947169" y="2243207"/>
              <a:ext cx="52312" cy="62333"/>
            </a:xfrm>
            <a:custGeom>
              <a:avLst/>
              <a:gdLst/>
              <a:ahLst/>
              <a:cxnLst/>
              <a:rect l="l" t="t" r="r" b="b"/>
              <a:pathLst>
                <a:path w="4004" h="4771" extrusionOk="0">
                  <a:moveTo>
                    <a:pt x="2002" y="1134"/>
                  </a:moveTo>
                  <a:lnTo>
                    <a:pt x="2102" y="1902"/>
                  </a:lnTo>
                  <a:cubicBezTo>
                    <a:pt x="2102" y="2102"/>
                    <a:pt x="2303" y="2269"/>
                    <a:pt x="2503" y="2302"/>
                  </a:cubicBezTo>
                  <a:lnTo>
                    <a:pt x="3036" y="2335"/>
                  </a:lnTo>
                  <a:lnTo>
                    <a:pt x="2503" y="2402"/>
                  </a:lnTo>
                  <a:cubicBezTo>
                    <a:pt x="2303" y="2402"/>
                    <a:pt x="2102" y="2602"/>
                    <a:pt x="2102" y="2802"/>
                  </a:cubicBezTo>
                  <a:lnTo>
                    <a:pt x="2002" y="3569"/>
                  </a:lnTo>
                  <a:lnTo>
                    <a:pt x="1936" y="2802"/>
                  </a:lnTo>
                  <a:cubicBezTo>
                    <a:pt x="1936" y="2602"/>
                    <a:pt x="1702" y="2435"/>
                    <a:pt x="1502" y="2402"/>
                  </a:cubicBezTo>
                  <a:lnTo>
                    <a:pt x="968" y="2335"/>
                  </a:lnTo>
                  <a:lnTo>
                    <a:pt x="1502" y="2302"/>
                  </a:lnTo>
                  <a:cubicBezTo>
                    <a:pt x="1702" y="2302"/>
                    <a:pt x="1936" y="2102"/>
                    <a:pt x="1936" y="1902"/>
                  </a:cubicBezTo>
                  <a:lnTo>
                    <a:pt x="2002" y="1134"/>
                  </a:lnTo>
                  <a:close/>
                  <a:moveTo>
                    <a:pt x="2002" y="0"/>
                  </a:moveTo>
                  <a:cubicBezTo>
                    <a:pt x="1969" y="0"/>
                    <a:pt x="1936" y="67"/>
                    <a:pt x="1936" y="100"/>
                  </a:cubicBezTo>
                  <a:lnTo>
                    <a:pt x="1769" y="1902"/>
                  </a:lnTo>
                  <a:cubicBezTo>
                    <a:pt x="1769" y="2002"/>
                    <a:pt x="1635" y="2135"/>
                    <a:pt x="1502" y="2135"/>
                  </a:cubicBezTo>
                  <a:lnTo>
                    <a:pt x="101" y="2302"/>
                  </a:lnTo>
                  <a:cubicBezTo>
                    <a:pt x="34" y="2302"/>
                    <a:pt x="1" y="2335"/>
                    <a:pt x="1" y="2402"/>
                  </a:cubicBezTo>
                  <a:cubicBezTo>
                    <a:pt x="1" y="2435"/>
                    <a:pt x="34" y="2469"/>
                    <a:pt x="101" y="2469"/>
                  </a:cubicBezTo>
                  <a:lnTo>
                    <a:pt x="1502" y="2635"/>
                  </a:lnTo>
                  <a:cubicBezTo>
                    <a:pt x="1635" y="2635"/>
                    <a:pt x="1769" y="2769"/>
                    <a:pt x="1769" y="2902"/>
                  </a:cubicBezTo>
                  <a:lnTo>
                    <a:pt x="1936" y="4670"/>
                  </a:lnTo>
                  <a:cubicBezTo>
                    <a:pt x="1936" y="4737"/>
                    <a:pt x="1969" y="4770"/>
                    <a:pt x="2002" y="4770"/>
                  </a:cubicBezTo>
                  <a:cubicBezTo>
                    <a:pt x="2036" y="4770"/>
                    <a:pt x="2102" y="4737"/>
                    <a:pt x="2102" y="4670"/>
                  </a:cubicBezTo>
                  <a:lnTo>
                    <a:pt x="2269" y="2902"/>
                  </a:lnTo>
                  <a:cubicBezTo>
                    <a:pt x="2269" y="2769"/>
                    <a:pt x="2369" y="2635"/>
                    <a:pt x="2503" y="2635"/>
                  </a:cubicBezTo>
                  <a:lnTo>
                    <a:pt x="3937" y="2469"/>
                  </a:lnTo>
                  <a:cubicBezTo>
                    <a:pt x="3970" y="2469"/>
                    <a:pt x="4004" y="2435"/>
                    <a:pt x="4004" y="2402"/>
                  </a:cubicBezTo>
                  <a:cubicBezTo>
                    <a:pt x="4004" y="2335"/>
                    <a:pt x="3970" y="2302"/>
                    <a:pt x="3937" y="2302"/>
                  </a:cubicBezTo>
                  <a:lnTo>
                    <a:pt x="2503" y="2135"/>
                  </a:lnTo>
                  <a:cubicBezTo>
                    <a:pt x="2369" y="2135"/>
                    <a:pt x="2269" y="2002"/>
                    <a:pt x="2269" y="1902"/>
                  </a:cubicBezTo>
                  <a:lnTo>
                    <a:pt x="2102" y="100"/>
                  </a:lnTo>
                  <a:cubicBezTo>
                    <a:pt x="2102" y="67"/>
                    <a:pt x="2036" y="0"/>
                    <a:pt x="2002"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4"/>
            <p:cNvSpPr/>
            <p:nvPr/>
          </p:nvSpPr>
          <p:spPr>
            <a:xfrm>
              <a:off x="3037321" y="2718237"/>
              <a:ext cx="102430" cy="123347"/>
            </a:xfrm>
            <a:custGeom>
              <a:avLst/>
              <a:gdLst/>
              <a:ahLst/>
              <a:cxnLst/>
              <a:rect l="l" t="t" r="r" b="b"/>
              <a:pathLst>
                <a:path w="7840" h="9441" extrusionOk="0">
                  <a:moveTo>
                    <a:pt x="3970" y="1602"/>
                  </a:moveTo>
                  <a:lnTo>
                    <a:pt x="4170" y="3770"/>
                  </a:lnTo>
                  <a:cubicBezTo>
                    <a:pt x="4204" y="4170"/>
                    <a:pt x="4537" y="4504"/>
                    <a:pt x="4971" y="4571"/>
                  </a:cubicBezTo>
                  <a:lnTo>
                    <a:pt x="6606" y="4737"/>
                  </a:lnTo>
                  <a:lnTo>
                    <a:pt x="4971" y="4904"/>
                  </a:lnTo>
                  <a:cubicBezTo>
                    <a:pt x="4537" y="4937"/>
                    <a:pt x="4237" y="5271"/>
                    <a:pt x="4170" y="5671"/>
                  </a:cubicBezTo>
                  <a:lnTo>
                    <a:pt x="3970" y="7840"/>
                  </a:lnTo>
                  <a:lnTo>
                    <a:pt x="3770" y="5671"/>
                  </a:lnTo>
                  <a:cubicBezTo>
                    <a:pt x="3737" y="5271"/>
                    <a:pt x="3403" y="4937"/>
                    <a:pt x="2970" y="4904"/>
                  </a:cubicBezTo>
                  <a:lnTo>
                    <a:pt x="1335" y="4737"/>
                  </a:lnTo>
                  <a:lnTo>
                    <a:pt x="2970" y="4571"/>
                  </a:lnTo>
                  <a:cubicBezTo>
                    <a:pt x="3403" y="4504"/>
                    <a:pt x="3703" y="4170"/>
                    <a:pt x="3770" y="3770"/>
                  </a:cubicBezTo>
                  <a:lnTo>
                    <a:pt x="3970" y="1602"/>
                  </a:lnTo>
                  <a:close/>
                  <a:moveTo>
                    <a:pt x="3937" y="1"/>
                  </a:moveTo>
                  <a:cubicBezTo>
                    <a:pt x="3837" y="1"/>
                    <a:pt x="3804" y="34"/>
                    <a:pt x="3804" y="134"/>
                  </a:cubicBezTo>
                  <a:lnTo>
                    <a:pt x="3470" y="3737"/>
                  </a:lnTo>
                  <a:cubicBezTo>
                    <a:pt x="3470" y="4003"/>
                    <a:pt x="3236" y="4270"/>
                    <a:pt x="2936" y="4304"/>
                  </a:cubicBezTo>
                  <a:lnTo>
                    <a:pt x="134" y="4604"/>
                  </a:lnTo>
                  <a:cubicBezTo>
                    <a:pt x="68" y="4604"/>
                    <a:pt x="1" y="4637"/>
                    <a:pt x="1" y="4704"/>
                  </a:cubicBezTo>
                  <a:cubicBezTo>
                    <a:pt x="1" y="4804"/>
                    <a:pt x="68" y="4837"/>
                    <a:pt x="134" y="4837"/>
                  </a:cubicBezTo>
                  <a:lnTo>
                    <a:pt x="2936" y="5138"/>
                  </a:lnTo>
                  <a:cubicBezTo>
                    <a:pt x="3236" y="5171"/>
                    <a:pt x="3437" y="5438"/>
                    <a:pt x="3470" y="5705"/>
                  </a:cubicBezTo>
                  <a:lnTo>
                    <a:pt x="3804" y="9307"/>
                  </a:lnTo>
                  <a:cubicBezTo>
                    <a:pt x="3804" y="9374"/>
                    <a:pt x="3837" y="9441"/>
                    <a:pt x="3937" y="9441"/>
                  </a:cubicBezTo>
                  <a:cubicBezTo>
                    <a:pt x="4004" y="9441"/>
                    <a:pt x="4070" y="9407"/>
                    <a:pt x="4070" y="9307"/>
                  </a:cubicBezTo>
                  <a:lnTo>
                    <a:pt x="4404" y="5705"/>
                  </a:lnTo>
                  <a:cubicBezTo>
                    <a:pt x="4404" y="5438"/>
                    <a:pt x="4637" y="5171"/>
                    <a:pt x="4938" y="5138"/>
                  </a:cubicBezTo>
                  <a:lnTo>
                    <a:pt x="7740" y="4837"/>
                  </a:lnTo>
                  <a:cubicBezTo>
                    <a:pt x="7806" y="4837"/>
                    <a:pt x="7840" y="4804"/>
                    <a:pt x="7840" y="4704"/>
                  </a:cubicBezTo>
                  <a:cubicBezTo>
                    <a:pt x="7840" y="4637"/>
                    <a:pt x="7806" y="4604"/>
                    <a:pt x="7740" y="4604"/>
                  </a:cubicBezTo>
                  <a:lnTo>
                    <a:pt x="4938" y="4304"/>
                  </a:lnTo>
                  <a:cubicBezTo>
                    <a:pt x="4637" y="4270"/>
                    <a:pt x="4437" y="4003"/>
                    <a:pt x="4404" y="3737"/>
                  </a:cubicBezTo>
                  <a:lnTo>
                    <a:pt x="4070" y="134"/>
                  </a:lnTo>
                  <a:cubicBezTo>
                    <a:pt x="4070" y="34"/>
                    <a:pt x="4004" y="1"/>
                    <a:pt x="3937"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4"/>
            <p:cNvSpPr/>
            <p:nvPr/>
          </p:nvSpPr>
          <p:spPr>
            <a:xfrm>
              <a:off x="3187242" y="2691650"/>
              <a:ext cx="57538" cy="69741"/>
            </a:xfrm>
            <a:custGeom>
              <a:avLst/>
              <a:gdLst/>
              <a:ahLst/>
              <a:cxnLst/>
              <a:rect l="l" t="t" r="r" b="b"/>
              <a:pathLst>
                <a:path w="4404" h="5338" extrusionOk="0">
                  <a:moveTo>
                    <a:pt x="2202" y="1268"/>
                  </a:moveTo>
                  <a:lnTo>
                    <a:pt x="2302" y="2102"/>
                  </a:lnTo>
                  <a:cubicBezTo>
                    <a:pt x="2302" y="2336"/>
                    <a:pt x="2503" y="2503"/>
                    <a:pt x="2769" y="2536"/>
                  </a:cubicBezTo>
                  <a:lnTo>
                    <a:pt x="3370" y="2636"/>
                  </a:lnTo>
                  <a:lnTo>
                    <a:pt x="2769" y="2703"/>
                  </a:lnTo>
                  <a:cubicBezTo>
                    <a:pt x="2503" y="2769"/>
                    <a:pt x="2336" y="2970"/>
                    <a:pt x="2302" y="3203"/>
                  </a:cubicBezTo>
                  <a:lnTo>
                    <a:pt x="2202" y="4037"/>
                  </a:lnTo>
                  <a:lnTo>
                    <a:pt x="2136" y="3203"/>
                  </a:lnTo>
                  <a:cubicBezTo>
                    <a:pt x="2136" y="2970"/>
                    <a:pt x="1935" y="2803"/>
                    <a:pt x="1669" y="2769"/>
                  </a:cubicBezTo>
                  <a:lnTo>
                    <a:pt x="1035" y="2669"/>
                  </a:lnTo>
                  <a:lnTo>
                    <a:pt x="1669" y="2603"/>
                  </a:lnTo>
                  <a:cubicBezTo>
                    <a:pt x="1935" y="2536"/>
                    <a:pt x="2102" y="2336"/>
                    <a:pt x="2136" y="2102"/>
                  </a:cubicBezTo>
                  <a:lnTo>
                    <a:pt x="2202" y="1268"/>
                  </a:lnTo>
                  <a:close/>
                  <a:moveTo>
                    <a:pt x="2202" y="1"/>
                  </a:moveTo>
                  <a:cubicBezTo>
                    <a:pt x="2136" y="1"/>
                    <a:pt x="2102" y="34"/>
                    <a:pt x="2102" y="101"/>
                  </a:cubicBezTo>
                  <a:lnTo>
                    <a:pt x="1935" y="2102"/>
                  </a:lnTo>
                  <a:cubicBezTo>
                    <a:pt x="1869" y="2269"/>
                    <a:pt x="1802" y="2369"/>
                    <a:pt x="1635" y="2369"/>
                  </a:cubicBezTo>
                  <a:lnTo>
                    <a:pt x="101" y="2536"/>
                  </a:lnTo>
                  <a:cubicBezTo>
                    <a:pt x="34" y="2603"/>
                    <a:pt x="1" y="2636"/>
                    <a:pt x="1" y="2669"/>
                  </a:cubicBezTo>
                  <a:cubicBezTo>
                    <a:pt x="1" y="2769"/>
                    <a:pt x="34" y="2803"/>
                    <a:pt x="101" y="2803"/>
                  </a:cubicBezTo>
                  <a:lnTo>
                    <a:pt x="1635" y="2970"/>
                  </a:lnTo>
                  <a:cubicBezTo>
                    <a:pt x="1802" y="2970"/>
                    <a:pt x="1935" y="3103"/>
                    <a:pt x="1935" y="3270"/>
                  </a:cubicBezTo>
                  <a:lnTo>
                    <a:pt x="2102" y="5271"/>
                  </a:lnTo>
                  <a:cubicBezTo>
                    <a:pt x="2136" y="5305"/>
                    <a:pt x="2169" y="5338"/>
                    <a:pt x="2202" y="5338"/>
                  </a:cubicBezTo>
                  <a:cubicBezTo>
                    <a:pt x="2269" y="5338"/>
                    <a:pt x="2302" y="5305"/>
                    <a:pt x="2336" y="5271"/>
                  </a:cubicBezTo>
                  <a:lnTo>
                    <a:pt x="2503" y="3270"/>
                  </a:lnTo>
                  <a:cubicBezTo>
                    <a:pt x="2536" y="3103"/>
                    <a:pt x="2636" y="2970"/>
                    <a:pt x="2803" y="2970"/>
                  </a:cubicBezTo>
                  <a:lnTo>
                    <a:pt x="4337" y="2803"/>
                  </a:lnTo>
                  <a:cubicBezTo>
                    <a:pt x="4371" y="2769"/>
                    <a:pt x="4404" y="2703"/>
                    <a:pt x="4404" y="2669"/>
                  </a:cubicBezTo>
                  <a:cubicBezTo>
                    <a:pt x="4404" y="2603"/>
                    <a:pt x="4371" y="2536"/>
                    <a:pt x="4337" y="2536"/>
                  </a:cubicBezTo>
                  <a:lnTo>
                    <a:pt x="2803" y="2369"/>
                  </a:lnTo>
                  <a:cubicBezTo>
                    <a:pt x="2636" y="2369"/>
                    <a:pt x="2503" y="2269"/>
                    <a:pt x="2503" y="2102"/>
                  </a:cubicBezTo>
                  <a:lnTo>
                    <a:pt x="2336" y="101"/>
                  </a:lnTo>
                  <a:cubicBezTo>
                    <a:pt x="2302" y="34"/>
                    <a:pt x="2269" y="1"/>
                    <a:pt x="220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4"/>
            <p:cNvSpPr/>
            <p:nvPr/>
          </p:nvSpPr>
          <p:spPr>
            <a:xfrm>
              <a:off x="3093984" y="2542604"/>
              <a:ext cx="93715" cy="112019"/>
            </a:xfrm>
            <a:custGeom>
              <a:avLst/>
              <a:gdLst/>
              <a:ahLst/>
              <a:cxnLst/>
              <a:rect l="l" t="t" r="r" b="b"/>
              <a:pathLst>
                <a:path w="7173" h="8574" extrusionOk="0">
                  <a:moveTo>
                    <a:pt x="3569" y="2102"/>
                  </a:moveTo>
                  <a:lnTo>
                    <a:pt x="3670" y="3436"/>
                  </a:lnTo>
                  <a:cubicBezTo>
                    <a:pt x="3736" y="3837"/>
                    <a:pt x="4003" y="4137"/>
                    <a:pt x="4437" y="4204"/>
                  </a:cubicBezTo>
                  <a:lnTo>
                    <a:pt x="5404" y="4304"/>
                  </a:lnTo>
                  <a:lnTo>
                    <a:pt x="4437" y="4437"/>
                  </a:lnTo>
                  <a:cubicBezTo>
                    <a:pt x="4003" y="4504"/>
                    <a:pt x="3736" y="4771"/>
                    <a:pt x="3670" y="5204"/>
                  </a:cubicBezTo>
                  <a:lnTo>
                    <a:pt x="3569" y="6539"/>
                  </a:lnTo>
                  <a:lnTo>
                    <a:pt x="3436" y="5204"/>
                  </a:lnTo>
                  <a:cubicBezTo>
                    <a:pt x="3403" y="4804"/>
                    <a:pt x="3102" y="4504"/>
                    <a:pt x="2669" y="4437"/>
                  </a:cubicBezTo>
                  <a:lnTo>
                    <a:pt x="1735" y="4304"/>
                  </a:lnTo>
                  <a:lnTo>
                    <a:pt x="2669" y="4204"/>
                  </a:lnTo>
                  <a:cubicBezTo>
                    <a:pt x="3102" y="4137"/>
                    <a:pt x="3403" y="3870"/>
                    <a:pt x="3436" y="3436"/>
                  </a:cubicBezTo>
                  <a:lnTo>
                    <a:pt x="3569" y="2102"/>
                  </a:lnTo>
                  <a:close/>
                  <a:moveTo>
                    <a:pt x="3603" y="1"/>
                  </a:moveTo>
                  <a:cubicBezTo>
                    <a:pt x="3503" y="1"/>
                    <a:pt x="3436" y="67"/>
                    <a:pt x="3436" y="167"/>
                  </a:cubicBezTo>
                  <a:lnTo>
                    <a:pt x="3136" y="3370"/>
                  </a:lnTo>
                  <a:cubicBezTo>
                    <a:pt x="3102" y="3603"/>
                    <a:pt x="2936" y="3770"/>
                    <a:pt x="2669" y="3837"/>
                  </a:cubicBezTo>
                  <a:lnTo>
                    <a:pt x="167" y="4104"/>
                  </a:lnTo>
                  <a:cubicBezTo>
                    <a:pt x="100" y="4104"/>
                    <a:pt x="0" y="4204"/>
                    <a:pt x="0" y="4270"/>
                  </a:cubicBezTo>
                  <a:cubicBezTo>
                    <a:pt x="0" y="4370"/>
                    <a:pt x="100" y="4437"/>
                    <a:pt x="167" y="4437"/>
                  </a:cubicBezTo>
                  <a:lnTo>
                    <a:pt x="2669" y="4737"/>
                  </a:lnTo>
                  <a:cubicBezTo>
                    <a:pt x="2936" y="4771"/>
                    <a:pt x="3102" y="4938"/>
                    <a:pt x="3136" y="5204"/>
                  </a:cubicBezTo>
                  <a:lnTo>
                    <a:pt x="3436" y="8407"/>
                  </a:lnTo>
                  <a:cubicBezTo>
                    <a:pt x="3436" y="8507"/>
                    <a:pt x="3503" y="8573"/>
                    <a:pt x="3603" y="8573"/>
                  </a:cubicBezTo>
                  <a:cubicBezTo>
                    <a:pt x="3670" y="8573"/>
                    <a:pt x="3736" y="8473"/>
                    <a:pt x="3770" y="8407"/>
                  </a:cubicBezTo>
                  <a:lnTo>
                    <a:pt x="4036" y="5204"/>
                  </a:lnTo>
                  <a:cubicBezTo>
                    <a:pt x="4103" y="4938"/>
                    <a:pt x="4270" y="4771"/>
                    <a:pt x="4503" y="4737"/>
                  </a:cubicBezTo>
                  <a:lnTo>
                    <a:pt x="7005" y="4437"/>
                  </a:lnTo>
                  <a:cubicBezTo>
                    <a:pt x="7105" y="4437"/>
                    <a:pt x="7172" y="4370"/>
                    <a:pt x="7172" y="4270"/>
                  </a:cubicBezTo>
                  <a:cubicBezTo>
                    <a:pt x="7172" y="4204"/>
                    <a:pt x="7105" y="4104"/>
                    <a:pt x="7005" y="4104"/>
                  </a:cubicBezTo>
                  <a:lnTo>
                    <a:pt x="4503" y="3837"/>
                  </a:lnTo>
                  <a:cubicBezTo>
                    <a:pt x="4270" y="3770"/>
                    <a:pt x="4103" y="3603"/>
                    <a:pt x="4036" y="3370"/>
                  </a:cubicBezTo>
                  <a:lnTo>
                    <a:pt x="3770" y="167"/>
                  </a:lnTo>
                  <a:cubicBezTo>
                    <a:pt x="3770" y="67"/>
                    <a:pt x="3670" y="1"/>
                    <a:pt x="3603"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4"/>
            <p:cNvSpPr/>
            <p:nvPr/>
          </p:nvSpPr>
          <p:spPr>
            <a:xfrm>
              <a:off x="3055625" y="2146016"/>
              <a:ext cx="120734" cy="144708"/>
            </a:xfrm>
            <a:custGeom>
              <a:avLst/>
              <a:gdLst/>
              <a:ahLst/>
              <a:cxnLst/>
              <a:rect l="l" t="t" r="r" b="b"/>
              <a:pathLst>
                <a:path w="9241" h="11076" extrusionOk="0">
                  <a:moveTo>
                    <a:pt x="4571" y="1902"/>
                  </a:moveTo>
                  <a:lnTo>
                    <a:pt x="4771" y="4404"/>
                  </a:lnTo>
                  <a:cubicBezTo>
                    <a:pt x="4804" y="4904"/>
                    <a:pt x="5205" y="5338"/>
                    <a:pt x="5705" y="5371"/>
                  </a:cubicBezTo>
                  <a:lnTo>
                    <a:pt x="7606" y="5571"/>
                  </a:lnTo>
                  <a:lnTo>
                    <a:pt x="5705" y="5771"/>
                  </a:lnTo>
                  <a:cubicBezTo>
                    <a:pt x="5205" y="5871"/>
                    <a:pt x="4838" y="6238"/>
                    <a:pt x="4771" y="6739"/>
                  </a:cubicBezTo>
                  <a:lnTo>
                    <a:pt x="4571" y="9241"/>
                  </a:lnTo>
                  <a:lnTo>
                    <a:pt x="4371" y="6739"/>
                  </a:lnTo>
                  <a:cubicBezTo>
                    <a:pt x="4337" y="6238"/>
                    <a:pt x="3937" y="5838"/>
                    <a:pt x="3437" y="5771"/>
                  </a:cubicBezTo>
                  <a:lnTo>
                    <a:pt x="1535" y="5571"/>
                  </a:lnTo>
                  <a:lnTo>
                    <a:pt x="3437" y="5371"/>
                  </a:lnTo>
                  <a:cubicBezTo>
                    <a:pt x="3937" y="5271"/>
                    <a:pt x="4337" y="4904"/>
                    <a:pt x="4371" y="4404"/>
                  </a:cubicBezTo>
                  <a:lnTo>
                    <a:pt x="4571" y="1902"/>
                  </a:lnTo>
                  <a:close/>
                  <a:moveTo>
                    <a:pt x="4604" y="1"/>
                  </a:moveTo>
                  <a:cubicBezTo>
                    <a:pt x="4537" y="1"/>
                    <a:pt x="4437" y="34"/>
                    <a:pt x="4437" y="101"/>
                  </a:cubicBezTo>
                  <a:lnTo>
                    <a:pt x="4070" y="4337"/>
                  </a:lnTo>
                  <a:cubicBezTo>
                    <a:pt x="4037" y="4637"/>
                    <a:pt x="3737" y="4937"/>
                    <a:pt x="3403" y="5004"/>
                  </a:cubicBezTo>
                  <a:lnTo>
                    <a:pt x="101" y="5371"/>
                  </a:lnTo>
                  <a:cubicBezTo>
                    <a:pt x="34" y="5404"/>
                    <a:pt x="1" y="5438"/>
                    <a:pt x="1" y="5538"/>
                  </a:cubicBezTo>
                  <a:cubicBezTo>
                    <a:pt x="1" y="5605"/>
                    <a:pt x="34" y="5705"/>
                    <a:pt x="101" y="5705"/>
                  </a:cubicBezTo>
                  <a:lnTo>
                    <a:pt x="3403" y="6072"/>
                  </a:lnTo>
                  <a:cubicBezTo>
                    <a:pt x="3770" y="6105"/>
                    <a:pt x="4037" y="6405"/>
                    <a:pt x="4070" y="6739"/>
                  </a:cubicBezTo>
                  <a:lnTo>
                    <a:pt x="4437" y="10942"/>
                  </a:lnTo>
                  <a:cubicBezTo>
                    <a:pt x="4504" y="11042"/>
                    <a:pt x="4537" y="11075"/>
                    <a:pt x="4604" y="11075"/>
                  </a:cubicBezTo>
                  <a:cubicBezTo>
                    <a:pt x="4704" y="11075"/>
                    <a:pt x="4738" y="11042"/>
                    <a:pt x="4771" y="10942"/>
                  </a:cubicBezTo>
                  <a:lnTo>
                    <a:pt x="5171" y="6739"/>
                  </a:lnTo>
                  <a:cubicBezTo>
                    <a:pt x="5205" y="6405"/>
                    <a:pt x="5505" y="6105"/>
                    <a:pt x="5838" y="6072"/>
                  </a:cubicBezTo>
                  <a:lnTo>
                    <a:pt x="9107" y="5705"/>
                  </a:lnTo>
                  <a:cubicBezTo>
                    <a:pt x="9207" y="5671"/>
                    <a:pt x="9241" y="5605"/>
                    <a:pt x="9241" y="5538"/>
                  </a:cubicBezTo>
                  <a:cubicBezTo>
                    <a:pt x="9241" y="5438"/>
                    <a:pt x="9207" y="5371"/>
                    <a:pt x="9107" y="5371"/>
                  </a:cubicBezTo>
                  <a:lnTo>
                    <a:pt x="5838" y="5004"/>
                  </a:lnTo>
                  <a:cubicBezTo>
                    <a:pt x="5438" y="4937"/>
                    <a:pt x="5205" y="4671"/>
                    <a:pt x="5171" y="4337"/>
                  </a:cubicBezTo>
                  <a:lnTo>
                    <a:pt x="4771" y="101"/>
                  </a:lnTo>
                  <a:cubicBezTo>
                    <a:pt x="4738" y="34"/>
                    <a:pt x="4704" y="1"/>
                    <a:pt x="460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4"/>
            <p:cNvSpPr/>
            <p:nvPr/>
          </p:nvSpPr>
          <p:spPr>
            <a:xfrm>
              <a:off x="3003770" y="2071494"/>
              <a:ext cx="68434" cy="81944"/>
            </a:xfrm>
            <a:custGeom>
              <a:avLst/>
              <a:gdLst/>
              <a:ahLst/>
              <a:cxnLst/>
              <a:rect l="l" t="t" r="r" b="b"/>
              <a:pathLst>
                <a:path w="5238" h="6272" extrusionOk="0">
                  <a:moveTo>
                    <a:pt x="2569" y="1568"/>
                  </a:moveTo>
                  <a:lnTo>
                    <a:pt x="2669" y="2536"/>
                  </a:lnTo>
                  <a:cubicBezTo>
                    <a:pt x="2669" y="2803"/>
                    <a:pt x="2902" y="3036"/>
                    <a:pt x="3203" y="3069"/>
                  </a:cubicBezTo>
                  <a:lnTo>
                    <a:pt x="3903" y="3136"/>
                  </a:lnTo>
                  <a:lnTo>
                    <a:pt x="3203" y="3236"/>
                  </a:lnTo>
                  <a:cubicBezTo>
                    <a:pt x="2902" y="3236"/>
                    <a:pt x="2702" y="3470"/>
                    <a:pt x="2669" y="3770"/>
                  </a:cubicBezTo>
                  <a:lnTo>
                    <a:pt x="2569" y="4737"/>
                  </a:lnTo>
                  <a:lnTo>
                    <a:pt x="2502" y="3770"/>
                  </a:lnTo>
                  <a:cubicBezTo>
                    <a:pt x="2502" y="3470"/>
                    <a:pt x="2235" y="3270"/>
                    <a:pt x="1968" y="3236"/>
                  </a:cubicBezTo>
                  <a:lnTo>
                    <a:pt x="1235" y="3136"/>
                  </a:lnTo>
                  <a:lnTo>
                    <a:pt x="1968" y="3069"/>
                  </a:lnTo>
                  <a:cubicBezTo>
                    <a:pt x="2235" y="3069"/>
                    <a:pt x="2469" y="2803"/>
                    <a:pt x="2502" y="2536"/>
                  </a:cubicBezTo>
                  <a:lnTo>
                    <a:pt x="2569" y="1568"/>
                  </a:lnTo>
                  <a:close/>
                  <a:moveTo>
                    <a:pt x="2636" y="1"/>
                  </a:moveTo>
                  <a:cubicBezTo>
                    <a:pt x="2535" y="1"/>
                    <a:pt x="2502" y="67"/>
                    <a:pt x="2502" y="134"/>
                  </a:cubicBezTo>
                  <a:lnTo>
                    <a:pt x="2302" y="2469"/>
                  </a:lnTo>
                  <a:cubicBezTo>
                    <a:pt x="2302" y="2636"/>
                    <a:pt x="2102" y="2803"/>
                    <a:pt x="1968" y="2803"/>
                  </a:cubicBezTo>
                  <a:lnTo>
                    <a:pt x="134" y="3003"/>
                  </a:lnTo>
                  <a:cubicBezTo>
                    <a:pt x="34" y="3003"/>
                    <a:pt x="0" y="3069"/>
                    <a:pt x="0" y="3136"/>
                  </a:cubicBezTo>
                  <a:cubicBezTo>
                    <a:pt x="0" y="3236"/>
                    <a:pt x="34" y="3270"/>
                    <a:pt x="134" y="3270"/>
                  </a:cubicBezTo>
                  <a:lnTo>
                    <a:pt x="1968" y="3470"/>
                  </a:lnTo>
                  <a:cubicBezTo>
                    <a:pt x="2135" y="3470"/>
                    <a:pt x="2302" y="3636"/>
                    <a:pt x="2302" y="3803"/>
                  </a:cubicBezTo>
                  <a:lnTo>
                    <a:pt x="2502" y="6138"/>
                  </a:lnTo>
                  <a:cubicBezTo>
                    <a:pt x="2502" y="6238"/>
                    <a:pt x="2535" y="6272"/>
                    <a:pt x="2636" y="6272"/>
                  </a:cubicBezTo>
                  <a:cubicBezTo>
                    <a:pt x="2669" y="6272"/>
                    <a:pt x="2702" y="6205"/>
                    <a:pt x="2736" y="6138"/>
                  </a:cubicBezTo>
                  <a:lnTo>
                    <a:pt x="2969" y="3803"/>
                  </a:lnTo>
                  <a:cubicBezTo>
                    <a:pt x="2969" y="3636"/>
                    <a:pt x="3136" y="3470"/>
                    <a:pt x="3303" y="3470"/>
                  </a:cubicBezTo>
                  <a:lnTo>
                    <a:pt x="5137" y="3270"/>
                  </a:lnTo>
                  <a:cubicBezTo>
                    <a:pt x="5204" y="3270"/>
                    <a:pt x="5237" y="3236"/>
                    <a:pt x="5237" y="3136"/>
                  </a:cubicBezTo>
                  <a:cubicBezTo>
                    <a:pt x="5237" y="3069"/>
                    <a:pt x="5204" y="3003"/>
                    <a:pt x="5137" y="3003"/>
                  </a:cubicBezTo>
                  <a:lnTo>
                    <a:pt x="3303" y="2803"/>
                  </a:lnTo>
                  <a:cubicBezTo>
                    <a:pt x="3136" y="2803"/>
                    <a:pt x="2969" y="2636"/>
                    <a:pt x="2969" y="2469"/>
                  </a:cubicBezTo>
                  <a:lnTo>
                    <a:pt x="2736" y="134"/>
                  </a:lnTo>
                  <a:cubicBezTo>
                    <a:pt x="2736" y="67"/>
                    <a:pt x="2702" y="1"/>
                    <a:pt x="2636"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4"/>
            <p:cNvSpPr/>
            <p:nvPr/>
          </p:nvSpPr>
          <p:spPr>
            <a:xfrm>
              <a:off x="1123677" y="1480537"/>
              <a:ext cx="115508" cy="138594"/>
            </a:xfrm>
            <a:custGeom>
              <a:avLst/>
              <a:gdLst/>
              <a:ahLst/>
              <a:cxnLst/>
              <a:rect l="l" t="t" r="r" b="b"/>
              <a:pathLst>
                <a:path w="8841" h="10608" extrusionOk="0">
                  <a:moveTo>
                    <a:pt x="4370" y="1768"/>
                  </a:moveTo>
                  <a:lnTo>
                    <a:pt x="4604" y="4170"/>
                  </a:lnTo>
                  <a:cubicBezTo>
                    <a:pt x="4637" y="4670"/>
                    <a:pt x="5004" y="5070"/>
                    <a:pt x="5471" y="5104"/>
                  </a:cubicBezTo>
                  <a:lnTo>
                    <a:pt x="7306" y="5304"/>
                  </a:lnTo>
                  <a:lnTo>
                    <a:pt x="5471" y="5504"/>
                  </a:lnTo>
                  <a:cubicBezTo>
                    <a:pt x="5004" y="5571"/>
                    <a:pt x="4637" y="5971"/>
                    <a:pt x="4604" y="6438"/>
                  </a:cubicBezTo>
                  <a:lnTo>
                    <a:pt x="4370" y="8840"/>
                  </a:lnTo>
                  <a:lnTo>
                    <a:pt x="4170" y="6438"/>
                  </a:lnTo>
                  <a:cubicBezTo>
                    <a:pt x="4137" y="5938"/>
                    <a:pt x="3770" y="5537"/>
                    <a:pt x="3303" y="5504"/>
                  </a:cubicBezTo>
                  <a:lnTo>
                    <a:pt x="1468" y="5304"/>
                  </a:lnTo>
                  <a:lnTo>
                    <a:pt x="3303" y="5104"/>
                  </a:lnTo>
                  <a:cubicBezTo>
                    <a:pt x="3770" y="5037"/>
                    <a:pt x="4137" y="4637"/>
                    <a:pt x="4170" y="4170"/>
                  </a:cubicBezTo>
                  <a:lnTo>
                    <a:pt x="4370" y="1768"/>
                  </a:lnTo>
                  <a:close/>
                  <a:moveTo>
                    <a:pt x="4437" y="0"/>
                  </a:moveTo>
                  <a:cubicBezTo>
                    <a:pt x="4370" y="0"/>
                    <a:pt x="4304" y="67"/>
                    <a:pt x="4304" y="134"/>
                  </a:cubicBezTo>
                  <a:lnTo>
                    <a:pt x="3937" y="4170"/>
                  </a:lnTo>
                  <a:cubicBezTo>
                    <a:pt x="3870" y="4570"/>
                    <a:pt x="3637" y="4804"/>
                    <a:pt x="3303" y="4837"/>
                  </a:cubicBezTo>
                  <a:lnTo>
                    <a:pt x="134" y="5170"/>
                  </a:lnTo>
                  <a:cubicBezTo>
                    <a:pt x="34" y="5170"/>
                    <a:pt x="1" y="5237"/>
                    <a:pt x="1" y="5304"/>
                  </a:cubicBezTo>
                  <a:cubicBezTo>
                    <a:pt x="1" y="5337"/>
                    <a:pt x="34" y="5437"/>
                    <a:pt x="134" y="5437"/>
                  </a:cubicBezTo>
                  <a:lnTo>
                    <a:pt x="3303" y="5771"/>
                  </a:lnTo>
                  <a:cubicBezTo>
                    <a:pt x="3637" y="5804"/>
                    <a:pt x="3870" y="6104"/>
                    <a:pt x="3937" y="6438"/>
                  </a:cubicBezTo>
                  <a:lnTo>
                    <a:pt x="4304" y="10474"/>
                  </a:lnTo>
                  <a:cubicBezTo>
                    <a:pt x="4304" y="10574"/>
                    <a:pt x="4337" y="10608"/>
                    <a:pt x="4437" y="10608"/>
                  </a:cubicBezTo>
                  <a:cubicBezTo>
                    <a:pt x="4504" y="10608"/>
                    <a:pt x="4537" y="10574"/>
                    <a:pt x="4537" y="10508"/>
                  </a:cubicBezTo>
                  <a:lnTo>
                    <a:pt x="4937" y="6471"/>
                  </a:lnTo>
                  <a:cubicBezTo>
                    <a:pt x="4971" y="6104"/>
                    <a:pt x="5204" y="5838"/>
                    <a:pt x="5538" y="5804"/>
                  </a:cubicBezTo>
                  <a:lnTo>
                    <a:pt x="8707" y="5437"/>
                  </a:lnTo>
                  <a:cubicBezTo>
                    <a:pt x="8807" y="5437"/>
                    <a:pt x="8840" y="5404"/>
                    <a:pt x="8840" y="5304"/>
                  </a:cubicBezTo>
                  <a:cubicBezTo>
                    <a:pt x="8840" y="5271"/>
                    <a:pt x="8807" y="5170"/>
                    <a:pt x="8707" y="5170"/>
                  </a:cubicBezTo>
                  <a:lnTo>
                    <a:pt x="5538" y="4837"/>
                  </a:lnTo>
                  <a:cubicBezTo>
                    <a:pt x="5204" y="4804"/>
                    <a:pt x="4971" y="4503"/>
                    <a:pt x="4937" y="4170"/>
                  </a:cubicBezTo>
                  <a:lnTo>
                    <a:pt x="4537" y="134"/>
                  </a:lnTo>
                  <a:cubicBezTo>
                    <a:pt x="4537" y="67"/>
                    <a:pt x="4504" y="0"/>
                    <a:pt x="4437"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4"/>
            <p:cNvSpPr/>
            <p:nvPr/>
          </p:nvSpPr>
          <p:spPr>
            <a:xfrm>
              <a:off x="1090126" y="1682313"/>
              <a:ext cx="66253" cy="78455"/>
            </a:xfrm>
            <a:custGeom>
              <a:avLst/>
              <a:gdLst/>
              <a:ahLst/>
              <a:cxnLst/>
              <a:rect l="l" t="t" r="r" b="b"/>
              <a:pathLst>
                <a:path w="5071" h="6005" extrusionOk="0">
                  <a:moveTo>
                    <a:pt x="2535" y="1502"/>
                  </a:moveTo>
                  <a:lnTo>
                    <a:pt x="2602" y="2402"/>
                  </a:lnTo>
                  <a:cubicBezTo>
                    <a:pt x="2669" y="2702"/>
                    <a:pt x="2869" y="2903"/>
                    <a:pt x="3169" y="2969"/>
                  </a:cubicBezTo>
                  <a:lnTo>
                    <a:pt x="3803" y="3036"/>
                  </a:lnTo>
                  <a:lnTo>
                    <a:pt x="3169" y="3136"/>
                  </a:lnTo>
                  <a:cubicBezTo>
                    <a:pt x="2869" y="3169"/>
                    <a:pt x="2669" y="3370"/>
                    <a:pt x="2602" y="3670"/>
                  </a:cubicBezTo>
                  <a:lnTo>
                    <a:pt x="2535" y="4570"/>
                  </a:lnTo>
                  <a:lnTo>
                    <a:pt x="2435" y="3670"/>
                  </a:lnTo>
                  <a:cubicBezTo>
                    <a:pt x="2402" y="3370"/>
                    <a:pt x="2202" y="3169"/>
                    <a:pt x="1901" y="3136"/>
                  </a:cubicBezTo>
                  <a:lnTo>
                    <a:pt x="1234" y="3036"/>
                  </a:lnTo>
                  <a:lnTo>
                    <a:pt x="1901" y="2969"/>
                  </a:lnTo>
                  <a:cubicBezTo>
                    <a:pt x="2202" y="2903"/>
                    <a:pt x="2402" y="2702"/>
                    <a:pt x="2435" y="2402"/>
                  </a:cubicBezTo>
                  <a:lnTo>
                    <a:pt x="2535" y="1502"/>
                  </a:lnTo>
                  <a:close/>
                  <a:moveTo>
                    <a:pt x="2535" y="1"/>
                  </a:moveTo>
                  <a:cubicBezTo>
                    <a:pt x="2435" y="1"/>
                    <a:pt x="2402" y="67"/>
                    <a:pt x="2402" y="134"/>
                  </a:cubicBezTo>
                  <a:lnTo>
                    <a:pt x="2202" y="2336"/>
                  </a:lnTo>
                  <a:cubicBezTo>
                    <a:pt x="2168" y="2502"/>
                    <a:pt x="2035" y="2669"/>
                    <a:pt x="1868" y="2669"/>
                  </a:cubicBezTo>
                  <a:lnTo>
                    <a:pt x="100" y="2869"/>
                  </a:lnTo>
                  <a:cubicBezTo>
                    <a:pt x="33" y="2869"/>
                    <a:pt x="0" y="2969"/>
                    <a:pt x="0" y="3003"/>
                  </a:cubicBezTo>
                  <a:cubicBezTo>
                    <a:pt x="0" y="3069"/>
                    <a:pt x="67" y="3136"/>
                    <a:pt x="100" y="3136"/>
                  </a:cubicBezTo>
                  <a:lnTo>
                    <a:pt x="1868" y="3336"/>
                  </a:lnTo>
                  <a:cubicBezTo>
                    <a:pt x="2035" y="3370"/>
                    <a:pt x="2202" y="3503"/>
                    <a:pt x="2202" y="3670"/>
                  </a:cubicBezTo>
                  <a:lnTo>
                    <a:pt x="2402" y="5871"/>
                  </a:lnTo>
                  <a:cubicBezTo>
                    <a:pt x="2402" y="5971"/>
                    <a:pt x="2502" y="6005"/>
                    <a:pt x="2535" y="6005"/>
                  </a:cubicBezTo>
                  <a:cubicBezTo>
                    <a:pt x="2602" y="6005"/>
                    <a:pt x="2669" y="5905"/>
                    <a:pt x="2669" y="5871"/>
                  </a:cubicBezTo>
                  <a:lnTo>
                    <a:pt x="2869" y="3670"/>
                  </a:lnTo>
                  <a:cubicBezTo>
                    <a:pt x="2902" y="3503"/>
                    <a:pt x="3036" y="3336"/>
                    <a:pt x="3202" y="3336"/>
                  </a:cubicBezTo>
                  <a:lnTo>
                    <a:pt x="4937" y="3136"/>
                  </a:lnTo>
                  <a:cubicBezTo>
                    <a:pt x="5037" y="3136"/>
                    <a:pt x="5070" y="3036"/>
                    <a:pt x="5070" y="3003"/>
                  </a:cubicBezTo>
                  <a:cubicBezTo>
                    <a:pt x="5070" y="2903"/>
                    <a:pt x="4970" y="2869"/>
                    <a:pt x="4937" y="2869"/>
                  </a:cubicBezTo>
                  <a:lnTo>
                    <a:pt x="3202" y="2669"/>
                  </a:lnTo>
                  <a:cubicBezTo>
                    <a:pt x="3036" y="2636"/>
                    <a:pt x="2869" y="2502"/>
                    <a:pt x="2869" y="2336"/>
                  </a:cubicBezTo>
                  <a:lnTo>
                    <a:pt x="2669" y="134"/>
                  </a:lnTo>
                  <a:cubicBezTo>
                    <a:pt x="2669" y="34"/>
                    <a:pt x="2569" y="1"/>
                    <a:pt x="2535"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4"/>
            <p:cNvSpPr/>
            <p:nvPr/>
          </p:nvSpPr>
          <p:spPr>
            <a:xfrm>
              <a:off x="1269678" y="1541107"/>
              <a:ext cx="84988" cy="101567"/>
            </a:xfrm>
            <a:custGeom>
              <a:avLst/>
              <a:gdLst/>
              <a:ahLst/>
              <a:cxnLst/>
              <a:rect l="l" t="t" r="r" b="b"/>
              <a:pathLst>
                <a:path w="6505" h="7774" extrusionOk="0">
                  <a:moveTo>
                    <a:pt x="3236" y="1902"/>
                  </a:moveTo>
                  <a:lnTo>
                    <a:pt x="3369" y="3136"/>
                  </a:lnTo>
                  <a:cubicBezTo>
                    <a:pt x="3369" y="3503"/>
                    <a:pt x="3670" y="3804"/>
                    <a:pt x="4036" y="3837"/>
                  </a:cubicBezTo>
                  <a:lnTo>
                    <a:pt x="4904" y="3937"/>
                  </a:lnTo>
                  <a:lnTo>
                    <a:pt x="4036" y="4004"/>
                  </a:lnTo>
                  <a:cubicBezTo>
                    <a:pt x="3703" y="4037"/>
                    <a:pt x="3403" y="4337"/>
                    <a:pt x="3369" y="4704"/>
                  </a:cubicBezTo>
                  <a:lnTo>
                    <a:pt x="3236" y="5938"/>
                  </a:lnTo>
                  <a:lnTo>
                    <a:pt x="3136" y="4704"/>
                  </a:lnTo>
                  <a:cubicBezTo>
                    <a:pt x="3136" y="4337"/>
                    <a:pt x="2836" y="4037"/>
                    <a:pt x="2469" y="4004"/>
                  </a:cubicBezTo>
                  <a:lnTo>
                    <a:pt x="1601" y="3937"/>
                  </a:lnTo>
                  <a:lnTo>
                    <a:pt x="2469" y="3837"/>
                  </a:lnTo>
                  <a:cubicBezTo>
                    <a:pt x="2802" y="3804"/>
                    <a:pt x="3102" y="3503"/>
                    <a:pt x="3136" y="3136"/>
                  </a:cubicBezTo>
                  <a:lnTo>
                    <a:pt x="3236" y="1902"/>
                  </a:lnTo>
                  <a:close/>
                  <a:moveTo>
                    <a:pt x="3269" y="1"/>
                  </a:moveTo>
                  <a:cubicBezTo>
                    <a:pt x="3169" y="1"/>
                    <a:pt x="3102" y="34"/>
                    <a:pt x="3102" y="134"/>
                  </a:cubicBezTo>
                  <a:lnTo>
                    <a:pt x="2836" y="3036"/>
                  </a:lnTo>
                  <a:cubicBezTo>
                    <a:pt x="2802" y="3270"/>
                    <a:pt x="2635" y="3437"/>
                    <a:pt x="2435" y="3470"/>
                  </a:cubicBezTo>
                  <a:lnTo>
                    <a:pt x="134" y="3703"/>
                  </a:lnTo>
                  <a:cubicBezTo>
                    <a:pt x="34" y="3770"/>
                    <a:pt x="0" y="3804"/>
                    <a:pt x="0" y="3870"/>
                  </a:cubicBezTo>
                  <a:cubicBezTo>
                    <a:pt x="0" y="3970"/>
                    <a:pt x="34" y="4037"/>
                    <a:pt x="134" y="4037"/>
                  </a:cubicBezTo>
                  <a:lnTo>
                    <a:pt x="2435" y="4304"/>
                  </a:lnTo>
                  <a:cubicBezTo>
                    <a:pt x="2635" y="4304"/>
                    <a:pt x="2836" y="4504"/>
                    <a:pt x="2836" y="4704"/>
                  </a:cubicBezTo>
                  <a:lnTo>
                    <a:pt x="3102" y="7640"/>
                  </a:lnTo>
                  <a:cubicBezTo>
                    <a:pt x="3102" y="7706"/>
                    <a:pt x="3169" y="7773"/>
                    <a:pt x="3269" y="7773"/>
                  </a:cubicBezTo>
                  <a:cubicBezTo>
                    <a:pt x="3336" y="7773"/>
                    <a:pt x="3436" y="7706"/>
                    <a:pt x="3436" y="7640"/>
                  </a:cubicBezTo>
                  <a:lnTo>
                    <a:pt x="3670" y="4704"/>
                  </a:lnTo>
                  <a:cubicBezTo>
                    <a:pt x="3703" y="4504"/>
                    <a:pt x="3870" y="4337"/>
                    <a:pt x="4103" y="4304"/>
                  </a:cubicBezTo>
                  <a:lnTo>
                    <a:pt x="6371" y="4037"/>
                  </a:lnTo>
                  <a:cubicBezTo>
                    <a:pt x="6472" y="4004"/>
                    <a:pt x="6505" y="3970"/>
                    <a:pt x="6505" y="3870"/>
                  </a:cubicBezTo>
                  <a:cubicBezTo>
                    <a:pt x="6505" y="3804"/>
                    <a:pt x="6472" y="3703"/>
                    <a:pt x="6371" y="3703"/>
                  </a:cubicBezTo>
                  <a:lnTo>
                    <a:pt x="4103" y="3470"/>
                  </a:lnTo>
                  <a:cubicBezTo>
                    <a:pt x="3870" y="3470"/>
                    <a:pt x="3670" y="3270"/>
                    <a:pt x="3670" y="3036"/>
                  </a:cubicBezTo>
                  <a:lnTo>
                    <a:pt x="3436" y="134"/>
                  </a:lnTo>
                  <a:cubicBezTo>
                    <a:pt x="3436" y="34"/>
                    <a:pt x="3336" y="1"/>
                    <a:pt x="326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4"/>
            <p:cNvSpPr/>
            <p:nvPr/>
          </p:nvSpPr>
          <p:spPr>
            <a:xfrm>
              <a:off x="2966717" y="1726329"/>
              <a:ext cx="89365" cy="105918"/>
            </a:xfrm>
            <a:custGeom>
              <a:avLst/>
              <a:gdLst/>
              <a:ahLst/>
              <a:cxnLst/>
              <a:rect l="l" t="t" r="r" b="b"/>
              <a:pathLst>
                <a:path w="6840" h="8107" extrusionOk="0">
                  <a:moveTo>
                    <a:pt x="3370" y="1235"/>
                  </a:moveTo>
                  <a:lnTo>
                    <a:pt x="3537" y="3136"/>
                  </a:lnTo>
                  <a:cubicBezTo>
                    <a:pt x="3537" y="3503"/>
                    <a:pt x="3837" y="3803"/>
                    <a:pt x="4204" y="3837"/>
                  </a:cubicBezTo>
                  <a:lnTo>
                    <a:pt x="5638" y="4003"/>
                  </a:lnTo>
                  <a:lnTo>
                    <a:pt x="4204" y="4170"/>
                  </a:lnTo>
                  <a:cubicBezTo>
                    <a:pt x="3870" y="4204"/>
                    <a:pt x="3570" y="4504"/>
                    <a:pt x="3537" y="4871"/>
                  </a:cubicBezTo>
                  <a:lnTo>
                    <a:pt x="3370" y="6772"/>
                  </a:lnTo>
                  <a:lnTo>
                    <a:pt x="3203" y="4871"/>
                  </a:lnTo>
                  <a:cubicBezTo>
                    <a:pt x="3203" y="4504"/>
                    <a:pt x="2903" y="4204"/>
                    <a:pt x="2536" y="4170"/>
                  </a:cubicBezTo>
                  <a:lnTo>
                    <a:pt x="1135" y="4003"/>
                  </a:lnTo>
                  <a:lnTo>
                    <a:pt x="2536" y="3837"/>
                  </a:lnTo>
                  <a:cubicBezTo>
                    <a:pt x="2870" y="3803"/>
                    <a:pt x="3170" y="3503"/>
                    <a:pt x="3203" y="3136"/>
                  </a:cubicBezTo>
                  <a:lnTo>
                    <a:pt x="3370" y="1235"/>
                  </a:lnTo>
                  <a:close/>
                  <a:moveTo>
                    <a:pt x="3403" y="1"/>
                  </a:moveTo>
                  <a:cubicBezTo>
                    <a:pt x="3337" y="1"/>
                    <a:pt x="3303" y="34"/>
                    <a:pt x="3303" y="101"/>
                  </a:cubicBezTo>
                  <a:lnTo>
                    <a:pt x="3003" y="3170"/>
                  </a:lnTo>
                  <a:cubicBezTo>
                    <a:pt x="2970" y="3436"/>
                    <a:pt x="2736" y="3637"/>
                    <a:pt x="2503" y="3670"/>
                  </a:cubicBezTo>
                  <a:lnTo>
                    <a:pt x="68" y="3937"/>
                  </a:lnTo>
                  <a:cubicBezTo>
                    <a:pt x="34" y="3937"/>
                    <a:pt x="1" y="4003"/>
                    <a:pt x="1" y="4037"/>
                  </a:cubicBezTo>
                  <a:cubicBezTo>
                    <a:pt x="1" y="4137"/>
                    <a:pt x="34" y="4170"/>
                    <a:pt x="68" y="4170"/>
                  </a:cubicBezTo>
                  <a:lnTo>
                    <a:pt x="2503" y="4437"/>
                  </a:lnTo>
                  <a:cubicBezTo>
                    <a:pt x="2803" y="4470"/>
                    <a:pt x="2970" y="4671"/>
                    <a:pt x="3003" y="4937"/>
                  </a:cubicBezTo>
                  <a:lnTo>
                    <a:pt x="3303" y="8006"/>
                  </a:lnTo>
                  <a:cubicBezTo>
                    <a:pt x="3303" y="8040"/>
                    <a:pt x="3370" y="8106"/>
                    <a:pt x="3403" y="8106"/>
                  </a:cubicBezTo>
                  <a:cubicBezTo>
                    <a:pt x="3470" y="8106"/>
                    <a:pt x="3503" y="8040"/>
                    <a:pt x="3537" y="8006"/>
                  </a:cubicBezTo>
                  <a:lnTo>
                    <a:pt x="3837" y="4937"/>
                  </a:lnTo>
                  <a:cubicBezTo>
                    <a:pt x="3870" y="4671"/>
                    <a:pt x="4071" y="4470"/>
                    <a:pt x="4337" y="4437"/>
                  </a:cubicBezTo>
                  <a:lnTo>
                    <a:pt x="6739" y="4170"/>
                  </a:lnTo>
                  <a:cubicBezTo>
                    <a:pt x="6806" y="4170"/>
                    <a:pt x="6839" y="4104"/>
                    <a:pt x="6839" y="4037"/>
                  </a:cubicBezTo>
                  <a:cubicBezTo>
                    <a:pt x="6839" y="3970"/>
                    <a:pt x="6806" y="3937"/>
                    <a:pt x="6739" y="3937"/>
                  </a:cubicBezTo>
                  <a:lnTo>
                    <a:pt x="4337" y="3670"/>
                  </a:lnTo>
                  <a:cubicBezTo>
                    <a:pt x="4037" y="3637"/>
                    <a:pt x="3870" y="3436"/>
                    <a:pt x="3837" y="3170"/>
                  </a:cubicBezTo>
                  <a:lnTo>
                    <a:pt x="3537" y="101"/>
                  </a:lnTo>
                  <a:cubicBezTo>
                    <a:pt x="3537" y="34"/>
                    <a:pt x="3470" y="1"/>
                    <a:pt x="3403"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4"/>
            <p:cNvSpPr/>
            <p:nvPr/>
          </p:nvSpPr>
          <p:spPr>
            <a:xfrm>
              <a:off x="3051274" y="1627832"/>
              <a:ext cx="118552" cy="142526"/>
            </a:xfrm>
            <a:custGeom>
              <a:avLst/>
              <a:gdLst/>
              <a:ahLst/>
              <a:cxnLst/>
              <a:rect l="l" t="t" r="r" b="b"/>
              <a:pathLst>
                <a:path w="9074" h="10909" extrusionOk="0">
                  <a:moveTo>
                    <a:pt x="4537" y="1902"/>
                  </a:moveTo>
                  <a:lnTo>
                    <a:pt x="4737" y="4371"/>
                  </a:lnTo>
                  <a:cubicBezTo>
                    <a:pt x="4770" y="4838"/>
                    <a:pt x="5171" y="5238"/>
                    <a:pt x="5671" y="5305"/>
                  </a:cubicBezTo>
                  <a:lnTo>
                    <a:pt x="7539" y="5505"/>
                  </a:lnTo>
                  <a:lnTo>
                    <a:pt x="5671" y="5705"/>
                  </a:lnTo>
                  <a:cubicBezTo>
                    <a:pt x="5171" y="5738"/>
                    <a:pt x="4770" y="6139"/>
                    <a:pt x="4737" y="6639"/>
                  </a:cubicBezTo>
                  <a:lnTo>
                    <a:pt x="4537" y="9074"/>
                  </a:lnTo>
                  <a:lnTo>
                    <a:pt x="4337" y="6639"/>
                  </a:lnTo>
                  <a:cubicBezTo>
                    <a:pt x="4270" y="6172"/>
                    <a:pt x="3903" y="5738"/>
                    <a:pt x="3403" y="5705"/>
                  </a:cubicBezTo>
                  <a:lnTo>
                    <a:pt x="1535" y="5505"/>
                  </a:lnTo>
                  <a:lnTo>
                    <a:pt x="3403" y="5305"/>
                  </a:lnTo>
                  <a:cubicBezTo>
                    <a:pt x="3903" y="5238"/>
                    <a:pt x="4270" y="4871"/>
                    <a:pt x="4337" y="4371"/>
                  </a:cubicBezTo>
                  <a:lnTo>
                    <a:pt x="4537" y="1902"/>
                  </a:lnTo>
                  <a:close/>
                  <a:moveTo>
                    <a:pt x="4537" y="1"/>
                  </a:moveTo>
                  <a:cubicBezTo>
                    <a:pt x="4437" y="1"/>
                    <a:pt x="4370" y="34"/>
                    <a:pt x="4370" y="101"/>
                  </a:cubicBezTo>
                  <a:lnTo>
                    <a:pt x="4003" y="4237"/>
                  </a:lnTo>
                  <a:cubicBezTo>
                    <a:pt x="3936" y="4571"/>
                    <a:pt x="3670" y="4871"/>
                    <a:pt x="3336" y="4904"/>
                  </a:cubicBezTo>
                  <a:lnTo>
                    <a:pt x="100" y="5271"/>
                  </a:lnTo>
                  <a:cubicBezTo>
                    <a:pt x="34" y="5338"/>
                    <a:pt x="0" y="5371"/>
                    <a:pt x="0" y="5438"/>
                  </a:cubicBezTo>
                  <a:cubicBezTo>
                    <a:pt x="0" y="5538"/>
                    <a:pt x="34" y="5638"/>
                    <a:pt x="100" y="5638"/>
                  </a:cubicBezTo>
                  <a:lnTo>
                    <a:pt x="3336" y="6005"/>
                  </a:lnTo>
                  <a:cubicBezTo>
                    <a:pt x="3703" y="6039"/>
                    <a:pt x="3936" y="6339"/>
                    <a:pt x="4003" y="6672"/>
                  </a:cubicBezTo>
                  <a:lnTo>
                    <a:pt x="4370" y="10809"/>
                  </a:lnTo>
                  <a:cubicBezTo>
                    <a:pt x="4403" y="10875"/>
                    <a:pt x="4437" y="10909"/>
                    <a:pt x="4537" y="10909"/>
                  </a:cubicBezTo>
                  <a:cubicBezTo>
                    <a:pt x="4604" y="10909"/>
                    <a:pt x="4704" y="10875"/>
                    <a:pt x="4704" y="10809"/>
                  </a:cubicBezTo>
                  <a:lnTo>
                    <a:pt x="5071" y="6672"/>
                  </a:lnTo>
                  <a:cubicBezTo>
                    <a:pt x="5104" y="6339"/>
                    <a:pt x="5404" y="6039"/>
                    <a:pt x="5738" y="6005"/>
                  </a:cubicBezTo>
                  <a:lnTo>
                    <a:pt x="8940" y="5638"/>
                  </a:lnTo>
                  <a:cubicBezTo>
                    <a:pt x="9040" y="5572"/>
                    <a:pt x="9073" y="5538"/>
                    <a:pt x="9073" y="5438"/>
                  </a:cubicBezTo>
                  <a:cubicBezTo>
                    <a:pt x="9073" y="5371"/>
                    <a:pt x="9040" y="5271"/>
                    <a:pt x="8940" y="5271"/>
                  </a:cubicBezTo>
                  <a:lnTo>
                    <a:pt x="5738" y="4904"/>
                  </a:lnTo>
                  <a:cubicBezTo>
                    <a:pt x="5371" y="4871"/>
                    <a:pt x="5104" y="4571"/>
                    <a:pt x="5071" y="4237"/>
                  </a:cubicBezTo>
                  <a:lnTo>
                    <a:pt x="4704" y="101"/>
                  </a:lnTo>
                  <a:cubicBezTo>
                    <a:pt x="4670" y="34"/>
                    <a:pt x="4604" y="1"/>
                    <a:pt x="4537"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4"/>
            <p:cNvSpPr/>
            <p:nvPr/>
          </p:nvSpPr>
          <p:spPr>
            <a:xfrm>
              <a:off x="3281375" y="2946221"/>
              <a:ext cx="75411" cy="62202"/>
            </a:xfrm>
            <a:custGeom>
              <a:avLst/>
              <a:gdLst/>
              <a:ahLst/>
              <a:cxnLst/>
              <a:rect l="l" t="t" r="r" b="b"/>
              <a:pathLst>
                <a:path w="5772" h="4761" extrusionOk="0">
                  <a:moveTo>
                    <a:pt x="5421" y="0"/>
                  </a:moveTo>
                  <a:cubicBezTo>
                    <a:pt x="4861" y="0"/>
                    <a:pt x="3202" y="348"/>
                    <a:pt x="1836" y="1231"/>
                  </a:cubicBezTo>
                  <a:cubicBezTo>
                    <a:pt x="268" y="2298"/>
                    <a:pt x="1" y="3866"/>
                    <a:pt x="134" y="4733"/>
                  </a:cubicBezTo>
                  <a:cubicBezTo>
                    <a:pt x="294" y="4733"/>
                    <a:pt x="533" y="4760"/>
                    <a:pt x="831" y="4760"/>
                  </a:cubicBezTo>
                  <a:cubicBezTo>
                    <a:pt x="1527" y="4760"/>
                    <a:pt x="2549" y="4613"/>
                    <a:pt x="3670" y="3632"/>
                  </a:cubicBezTo>
                  <a:cubicBezTo>
                    <a:pt x="5338" y="2165"/>
                    <a:pt x="5772" y="163"/>
                    <a:pt x="5605" y="30"/>
                  </a:cubicBezTo>
                  <a:cubicBezTo>
                    <a:pt x="5580" y="10"/>
                    <a:pt x="5517" y="0"/>
                    <a:pt x="542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4"/>
            <p:cNvSpPr/>
            <p:nvPr/>
          </p:nvSpPr>
          <p:spPr>
            <a:xfrm>
              <a:off x="3265697" y="3035900"/>
              <a:ext cx="93271" cy="41272"/>
            </a:xfrm>
            <a:custGeom>
              <a:avLst/>
              <a:gdLst/>
              <a:ahLst/>
              <a:cxnLst/>
              <a:rect l="l" t="t" r="r" b="b"/>
              <a:pathLst>
                <a:path w="7139" h="3159" extrusionOk="0">
                  <a:moveTo>
                    <a:pt x="3852" y="0"/>
                  </a:moveTo>
                  <a:cubicBezTo>
                    <a:pt x="3615" y="0"/>
                    <a:pt x="3375" y="12"/>
                    <a:pt x="3136" y="37"/>
                  </a:cubicBezTo>
                  <a:cubicBezTo>
                    <a:pt x="1201" y="271"/>
                    <a:pt x="300" y="1538"/>
                    <a:pt x="0" y="2372"/>
                  </a:cubicBezTo>
                  <a:cubicBezTo>
                    <a:pt x="366" y="2581"/>
                    <a:pt x="1100" y="3159"/>
                    <a:pt x="2443" y="3159"/>
                  </a:cubicBezTo>
                  <a:cubicBezTo>
                    <a:pt x="2815" y="3159"/>
                    <a:pt x="3233" y="3115"/>
                    <a:pt x="3703" y="3006"/>
                  </a:cubicBezTo>
                  <a:cubicBezTo>
                    <a:pt x="5871" y="2506"/>
                    <a:pt x="7138" y="938"/>
                    <a:pt x="7038" y="705"/>
                  </a:cubicBezTo>
                  <a:cubicBezTo>
                    <a:pt x="6951" y="530"/>
                    <a:pt x="5469" y="0"/>
                    <a:pt x="385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4"/>
            <p:cNvSpPr/>
            <p:nvPr/>
          </p:nvSpPr>
          <p:spPr>
            <a:xfrm>
              <a:off x="3193787" y="2978845"/>
              <a:ext cx="46198" cy="92409"/>
            </a:xfrm>
            <a:custGeom>
              <a:avLst/>
              <a:gdLst/>
              <a:ahLst/>
              <a:cxnLst/>
              <a:rect l="l" t="t" r="r" b="b"/>
              <a:pathLst>
                <a:path w="3536" h="7073" extrusionOk="0">
                  <a:moveTo>
                    <a:pt x="1274" y="1"/>
                  </a:moveTo>
                  <a:cubicBezTo>
                    <a:pt x="1272" y="1"/>
                    <a:pt x="1270" y="1"/>
                    <a:pt x="1268" y="1"/>
                  </a:cubicBezTo>
                  <a:cubicBezTo>
                    <a:pt x="1034" y="35"/>
                    <a:pt x="267" y="1736"/>
                    <a:pt x="134" y="3637"/>
                  </a:cubicBezTo>
                  <a:cubicBezTo>
                    <a:pt x="0" y="5505"/>
                    <a:pt x="1101" y="6673"/>
                    <a:pt x="1868" y="7073"/>
                  </a:cubicBezTo>
                  <a:cubicBezTo>
                    <a:pt x="2268" y="6639"/>
                    <a:pt x="3536" y="5705"/>
                    <a:pt x="3269" y="3570"/>
                  </a:cubicBezTo>
                  <a:cubicBezTo>
                    <a:pt x="2972" y="1655"/>
                    <a:pt x="1497" y="1"/>
                    <a:pt x="127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4"/>
            <p:cNvSpPr/>
            <p:nvPr/>
          </p:nvSpPr>
          <p:spPr>
            <a:xfrm>
              <a:off x="3166756" y="2976989"/>
              <a:ext cx="148549" cy="303356"/>
            </a:xfrm>
            <a:custGeom>
              <a:avLst/>
              <a:gdLst/>
              <a:ahLst/>
              <a:cxnLst/>
              <a:rect l="l" t="t" r="r" b="b"/>
              <a:pathLst>
                <a:path w="11370" h="23219" extrusionOk="0">
                  <a:moveTo>
                    <a:pt x="11266" y="1"/>
                  </a:moveTo>
                  <a:cubicBezTo>
                    <a:pt x="11257" y="1"/>
                    <a:pt x="11248" y="4"/>
                    <a:pt x="11242" y="10"/>
                  </a:cubicBezTo>
                  <a:cubicBezTo>
                    <a:pt x="9508" y="1211"/>
                    <a:pt x="8073" y="2979"/>
                    <a:pt x="6839" y="4646"/>
                  </a:cubicBezTo>
                  <a:cubicBezTo>
                    <a:pt x="4871" y="7282"/>
                    <a:pt x="3237" y="10217"/>
                    <a:pt x="2036" y="13286"/>
                  </a:cubicBezTo>
                  <a:cubicBezTo>
                    <a:pt x="1435" y="14720"/>
                    <a:pt x="1002" y="16288"/>
                    <a:pt x="668" y="17823"/>
                  </a:cubicBezTo>
                  <a:cubicBezTo>
                    <a:pt x="335" y="19457"/>
                    <a:pt x="1" y="21192"/>
                    <a:pt x="234" y="22893"/>
                  </a:cubicBezTo>
                  <a:cubicBezTo>
                    <a:pt x="251" y="23110"/>
                    <a:pt x="401" y="23218"/>
                    <a:pt x="551" y="23218"/>
                  </a:cubicBezTo>
                  <a:cubicBezTo>
                    <a:pt x="701" y="23218"/>
                    <a:pt x="852" y="23110"/>
                    <a:pt x="868" y="22893"/>
                  </a:cubicBezTo>
                  <a:cubicBezTo>
                    <a:pt x="1102" y="20991"/>
                    <a:pt x="1269" y="19023"/>
                    <a:pt x="1736" y="17155"/>
                  </a:cubicBezTo>
                  <a:cubicBezTo>
                    <a:pt x="2503" y="14220"/>
                    <a:pt x="3370" y="11818"/>
                    <a:pt x="4871" y="8950"/>
                  </a:cubicBezTo>
                  <a:cubicBezTo>
                    <a:pt x="5738" y="7315"/>
                    <a:pt x="6706" y="5881"/>
                    <a:pt x="7673" y="4546"/>
                  </a:cubicBezTo>
                  <a:cubicBezTo>
                    <a:pt x="8741" y="3012"/>
                    <a:pt x="9508" y="1945"/>
                    <a:pt x="11342" y="110"/>
                  </a:cubicBezTo>
                  <a:cubicBezTo>
                    <a:pt x="11370" y="55"/>
                    <a:pt x="11308" y="1"/>
                    <a:pt x="11266"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4"/>
            <p:cNvSpPr/>
            <p:nvPr/>
          </p:nvSpPr>
          <p:spPr>
            <a:xfrm>
              <a:off x="3210340" y="3025696"/>
              <a:ext cx="17886" cy="67925"/>
            </a:xfrm>
            <a:custGeom>
              <a:avLst/>
              <a:gdLst/>
              <a:ahLst/>
              <a:cxnLst/>
              <a:rect l="l" t="t" r="r" b="b"/>
              <a:pathLst>
                <a:path w="1369" h="5199" extrusionOk="0">
                  <a:moveTo>
                    <a:pt x="194" y="1"/>
                  </a:moveTo>
                  <a:cubicBezTo>
                    <a:pt x="186" y="1"/>
                    <a:pt x="176" y="15"/>
                    <a:pt x="167" y="51"/>
                  </a:cubicBezTo>
                  <a:cubicBezTo>
                    <a:pt x="1" y="818"/>
                    <a:pt x="34" y="1719"/>
                    <a:pt x="167" y="2486"/>
                  </a:cubicBezTo>
                  <a:cubicBezTo>
                    <a:pt x="334" y="3387"/>
                    <a:pt x="501" y="4221"/>
                    <a:pt x="835" y="4988"/>
                  </a:cubicBezTo>
                  <a:cubicBezTo>
                    <a:pt x="880" y="5101"/>
                    <a:pt x="986" y="5198"/>
                    <a:pt x="1080" y="5198"/>
                  </a:cubicBezTo>
                  <a:cubicBezTo>
                    <a:pt x="1126" y="5198"/>
                    <a:pt x="1169" y="5176"/>
                    <a:pt x="1202" y="5121"/>
                  </a:cubicBezTo>
                  <a:cubicBezTo>
                    <a:pt x="1368" y="4988"/>
                    <a:pt x="1368" y="4721"/>
                    <a:pt x="1268" y="4554"/>
                  </a:cubicBezTo>
                  <a:cubicBezTo>
                    <a:pt x="935" y="3821"/>
                    <a:pt x="668" y="3087"/>
                    <a:pt x="534" y="2319"/>
                  </a:cubicBezTo>
                  <a:cubicBezTo>
                    <a:pt x="401" y="1619"/>
                    <a:pt x="268" y="918"/>
                    <a:pt x="234" y="151"/>
                  </a:cubicBezTo>
                  <a:cubicBezTo>
                    <a:pt x="234" y="103"/>
                    <a:pt x="216" y="1"/>
                    <a:pt x="194"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4"/>
            <p:cNvSpPr/>
            <p:nvPr/>
          </p:nvSpPr>
          <p:spPr>
            <a:xfrm>
              <a:off x="3222426" y="3052858"/>
              <a:ext cx="88607" cy="40306"/>
            </a:xfrm>
            <a:custGeom>
              <a:avLst/>
              <a:gdLst/>
              <a:ahLst/>
              <a:cxnLst/>
              <a:rect l="l" t="t" r="r" b="b"/>
              <a:pathLst>
                <a:path w="6782" h="3085" extrusionOk="0">
                  <a:moveTo>
                    <a:pt x="6454" y="1"/>
                  </a:moveTo>
                  <a:cubicBezTo>
                    <a:pt x="6029" y="1"/>
                    <a:pt x="5203" y="95"/>
                    <a:pt x="4680" y="240"/>
                  </a:cubicBezTo>
                  <a:cubicBezTo>
                    <a:pt x="4113" y="407"/>
                    <a:pt x="3679" y="541"/>
                    <a:pt x="3145" y="808"/>
                  </a:cubicBezTo>
                  <a:cubicBezTo>
                    <a:pt x="1844" y="1375"/>
                    <a:pt x="977" y="1842"/>
                    <a:pt x="110" y="2676"/>
                  </a:cubicBezTo>
                  <a:cubicBezTo>
                    <a:pt x="0" y="2813"/>
                    <a:pt x="161" y="3085"/>
                    <a:pt x="277" y="3085"/>
                  </a:cubicBezTo>
                  <a:cubicBezTo>
                    <a:pt x="302" y="3085"/>
                    <a:pt x="325" y="3072"/>
                    <a:pt x="343" y="3042"/>
                  </a:cubicBezTo>
                  <a:cubicBezTo>
                    <a:pt x="1277" y="2342"/>
                    <a:pt x="2078" y="1842"/>
                    <a:pt x="3279" y="1208"/>
                  </a:cubicBezTo>
                  <a:cubicBezTo>
                    <a:pt x="3812" y="908"/>
                    <a:pt x="4246" y="741"/>
                    <a:pt x="4913" y="541"/>
                  </a:cubicBezTo>
                  <a:cubicBezTo>
                    <a:pt x="5447" y="374"/>
                    <a:pt x="6247" y="174"/>
                    <a:pt x="6748" y="74"/>
                  </a:cubicBezTo>
                  <a:cubicBezTo>
                    <a:pt x="6781" y="74"/>
                    <a:pt x="6648" y="7"/>
                    <a:pt x="6614" y="7"/>
                  </a:cubicBezTo>
                  <a:cubicBezTo>
                    <a:pt x="6571" y="3"/>
                    <a:pt x="6517" y="1"/>
                    <a:pt x="6454"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4"/>
            <p:cNvSpPr/>
            <p:nvPr/>
          </p:nvSpPr>
          <p:spPr>
            <a:xfrm>
              <a:off x="3222543" y="3104844"/>
              <a:ext cx="86739" cy="48131"/>
            </a:xfrm>
            <a:custGeom>
              <a:avLst/>
              <a:gdLst/>
              <a:ahLst/>
              <a:cxnLst/>
              <a:rect l="l" t="t" r="r" b="b"/>
              <a:pathLst>
                <a:path w="6639" h="3684" extrusionOk="0">
                  <a:moveTo>
                    <a:pt x="5006" y="1"/>
                  </a:moveTo>
                  <a:cubicBezTo>
                    <a:pt x="4286" y="1"/>
                    <a:pt x="3402" y="99"/>
                    <a:pt x="2569" y="398"/>
                  </a:cubicBezTo>
                  <a:cubicBezTo>
                    <a:pt x="768" y="998"/>
                    <a:pt x="134" y="2433"/>
                    <a:pt x="1" y="3333"/>
                  </a:cubicBezTo>
                  <a:cubicBezTo>
                    <a:pt x="298" y="3432"/>
                    <a:pt x="865" y="3684"/>
                    <a:pt x="1688" y="3684"/>
                  </a:cubicBezTo>
                  <a:cubicBezTo>
                    <a:pt x="2252" y="3684"/>
                    <a:pt x="2937" y="3566"/>
                    <a:pt x="3737" y="3200"/>
                  </a:cubicBezTo>
                  <a:cubicBezTo>
                    <a:pt x="5738" y="2232"/>
                    <a:pt x="6639" y="398"/>
                    <a:pt x="6505" y="231"/>
                  </a:cubicBezTo>
                  <a:cubicBezTo>
                    <a:pt x="6417" y="125"/>
                    <a:pt x="5815" y="1"/>
                    <a:pt x="500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4"/>
            <p:cNvSpPr/>
            <p:nvPr/>
          </p:nvSpPr>
          <p:spPr>
            <a:xfrm>
              <a:off x="3185347" y="3125721"/>
              <a:ext cx="79043" cy="56611"/>
            </a:xfrm>
            <a:custGeom>
              <a:avLst/>
              <a:gdLst/>
              <a:ahLst/>
              <a:cxnLst/>
              <a:rect l="l" t="t" r="r" b="b"/>
              <a:pathLst>
                <a:path w="6050" h="4333" extrusionOk="0">
                  <a:moveTo>
                    <a:pt x="5883" y="1"/>
                  </a:moveTo>
                  <a:cubicBezTo>
                    <a:pt x="5516" y="1"/>
                    <a:pt x="4616" y="334"/>
                    <a:pt x="4049" y="634"/>
                  </a:cubicBezTo>
                  <a:cubicBezTo>
                    <a:pt x="3515" y="935"/>
                    <a:pt x="3148" y="1168"/>
                    <a:pt x="2648" y="1502"/>
                  </a:cubicBezTo>
                  <a:cubicBezTo>
                    <a:pt x="1513" y="2336"/>
                    <a:pt x="746" y="2969"/>
                    <a:pt x="79" y="3970"/>
                  </a:cubicBezTo>
                  <a:cubicBezTo>
                    <a:pt x="1" y="4100"/>
                    <a:pt x="167" y="4332"/>
                    <a:pt x="275" y="4332"/>
                  </a:cubicBezTo>
                  <a:cubicBezTo>
                    <a:pt x="305" y="4332"/>
                    <a:pt x="331" y="4314"/>
                    <a:pt x="346" y="4270"/>
                  </a:cubicBezTo>
                  <a:cubicBezTo>
                    <a:pt x="1146" y="3336"/>
                    <a:pt x="1780" y="2669"/>
                    <a:pt x="2848" y="1835"/>
                  </a:cubicBezTo>
                  <a:cubicBezTo>
                    <a:pt x="3348" y="1468"/>
                    <a:pt x="3682" y="1235"/>
                    <a:pt x="4315" y="901"/>
                  </a:cubicBezTo>
                  <a:cubicBezTo>
                    <a:pt x="4816" y="634"/>
                    <a:pt x="5516" y="267"/>
                    <a:pt x="6017" y="67"/>
                  </a:cubicBezTo>
                  <a:cubicBezTo>
                    <a:pt x="6050" y="67"/>
                    <a:pt x="5950" y="1"/>
                    <a:pt x="5883"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4"/>
            <p:cNvSpPr/>
            <p:nvPr/>
          </p:nvSpPr>
          <p:spPr>
            <a:xfrm>
              <a:off x="832118" y="3020875"/>
              <a:ext cx="75411" cy="62607"/>
            </a:xfrm>
            <a:custGeom>
              <a:avLst/>
              <a:gdLst/>
              <a:ahLst/>
              <a:cxnLst/>
              <a:rect l="l" t="t" r="r" b="b"/>
              <a:pathLst>
                <a:path w="5772" h="4792" extrusionOk="0">
                  <a:moveTo>
                    <a:pt x="315" y="0"/>
                  </a:moveTo>
                  <a:cubicBezTo>
                    <a:pt x="239" y="0"/>
                    <a:pt x="189" y="7"/>
                    <a:pt x="167" y="20"/>
                  </a:cubicBezTo>
                  <a:cubicBezTo>
                    <a:pt x="1" y="153"/>
                    <a:pt x="401" y="2155"/>
                    <a:pt x="2102" y="3622"/>
                  </a:cubicBezTo>
                  <a:cubicBezTo>
                    <a:pt x="3275" y="4628"/>
                    <a:pt x="4310" y="4791"/>
                    <a:pt x="4999" y="4791"/>
                  </a:cubicBezTo>
                  <a:cubicBezTo>
                    <a:pt x="5270" y="4791"/>
                    <a:pt x="5487" y="4766"/>
                    <a:pt x="5638" y="4757"/>
                  </a:cubicBezTo>
                  <a:cubicBezTo>
                    <a:pt x="5771" y="3856"/>
                    <a:pt x="5505" y="2288"/>
                    <a:pt x="3937" y="1254"/>
                  </a:cubicBezTo>
                  <a:cubicBezTo>
                    <a:pt x="2539" y="322"/>
                    <a:pt x="836" y="0"/>
                    <a:pt x="31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4"/>
            <p:cNvSpPr/>
            <p:nvPr/>
          </p:nvSpPr>
          <p:spPr>
            <a:xfrm>
              <a:off x="829937" y="3111298"/>
              <a:ext cx="93284" cy="41220"/>
            </a:xfrm>
            <a:custGeom>
              <a:avLst/>
              <a:gdLst/>
              <a:ahLst/>
              <a:cxnLst/>
              <a:rect l="l" t="t" r="r" b="b"/>
              <a:pathLst>
                <a:path w="7140" h="3155" extrusionOk="0">
                  <a:moveTo>
                    <a:pt x="3287" y="0"/>
                  </a:moveTo>
                  <a:cubicBezTo>
                    <a:pt x="1671" y="0"/>
                    <a:pt x="188" y="530"/>
                    <a:pt x="101" y="704"/>
                  </a:cubicBezTo>
                  <a:cubicBezTo>
                    <a:pt x="1" y="904"/>
                    <a:pt x="1268" y="2506"/>
                    <a:pt x="3437" y="3006"/>
                  </a:cubicBezTo>
                  <a:cubicBezTo>
                    <a:pt x="3896" y="3112"/>
                    <a:pt x="4305" y="3155"/>
                    <a:pt x="4670" y="3155"/>
                  </a:cubicBezTo>
                  <a:cubicBezTo>
                    <a:pt x="6030" y="3155"/>
                    <a:pt x="6771" y="2556"/>
                    <a:pt x="7139" y="2372"/>
                  </a:cubicBezTo>
                  <a:cubicBezTo>
                    <a:pt x="6839" y="1538"/>
                    <a:pt x="5938" y="237"/>
                    <a:pt x="4004" y="37"/>
                  </a:cubicBezTo>
                  <a:cubicBezTo>
                    <a:pt x="3765" y="12"/>
                    <a:pt x="3524" y="0"/>
                    <a:pt x="328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4"/>
            <p:cNvSpPr/>
            <p:nvPr/>
          </p:nvSpPr>
          <p:spPr>
            <a:xfrm>
              <a:off x="948920" y="3053367"/>
              <a:ext cx="46211" cy="92853"/>
            </a:xfrm>
            <a:custGeom>
              <a:avLst/>
              <a:gdLst/>
              <a:ahLst/>
              <a:cxnLst/>
              <a:rect l="l" t="t" r="r" b="b"/>
              <a:pathLst>
                <a:path w="3537" h="7107" extrusionOk="0">
                  <a:moveTo>
                    <a:pt x="2295" y="1"/>
                  </a:moveTo>
                  <a:cubicBezTo>
                    <a:pt x="2039" y="1"/>
                    <a:pt x="565" y="1655"/>
                    <a:pt x="301" y="3604"/>
                  </a:cubicBezTo>
                  <a:cubicBezTo>
                    <a:pt x="0" y="5772"/>
                    <a:pt x="1335" y="6673"/>
                    <a:pt x="1668" y="7106"/>
                  </a:cubicBezTo>
                  <a:cubicBezTo>
                    <a:pt x="2469" y="6673"/>
                    <a:pt x="3536" y="5505"/>
                    <a:pt x="3403" y="3637"/>
                  </a:cubicBezTo>
                  <a:cubicBezTo>
                    <a:pt x="3303" y="1769"/>
                    <a:pt x="2502" y="35"/>
                    <a:pt x="2302" y="1"/>
                  </a:cubicBezTo>
                  <a:cubicBezTo>
                    <a:pt x="2300" y="1"/>
                    <a:pt x="2297" y="1"/>
                    <a:pt x="229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4"/>
            <p:cNvSpPr/>
            <p:nvPr/>
          </p:nvSpPr>
          <p:spPr>
            <a:xfrm>
              <a:off x="873731" y="3052218"/>
              <a:ext cx="148850" cy="303030"/>
            </a:xfrm>
            <a:custGeom>
              <a:avLst/>
              <a:gdLst/>
              <a:ahLst/>
              <a:cxnLst/>
              <a:rect l="l" t="t" r="r" b="b"/>
              <a:pathLst>
                <a:path w="11393" h="23194" extrusionOk="0">
                  <a:moveTo>
                    <a:pt x="86" y="0"/>
                  </a:moveTo>
                  <a:cubicBezTo>
                    <a:pt x="46" y="0"/>
                    <a:pt x="1" y="64"/>
                    <a:pt x="51" y="89"/>
                  </a:cubicBezTo>
                  <a:cubicBezTo>
                    <a:pt x="1886" y="1924"/>
                    <a:pt x="2620" y="3025"/>
                    <a:pt x="3721" y="4559"/>
                  </a:cubicBezTo>
                  <a:cubicBezTo>
                    <a:pt x="4655" y="5893"/>
                    <a:pt x="5622" y="7294"/>
                    <a:pt x="6489" y="8929"/>
                  </a:cubicBezTo>
                  <a:cubicBezTo>
                    <a:pt x="7990" y="11798"/>
                    <a:pt x="8891" y="14233"/>
                    <a:pt x="9625" y="17135"/>
                  </a:cubicBezTo>
                  <a:cubicBezTo>
                    <a:pt x="10092" y="19036"/>
                    <a:pt x="10259" y="20971"/>
                    <a:pt x="10492" y="22906"/>
                  </a:cubicBezTo>
                  <a:cubicBezTo>
                    <a:pt x="10526" y="23093"/>
                    <a:pt x="10682" y="23193"/>
                    <a:pt x="10831" y="23193"/>
                  </a:cubicBezTo>
                  <a:cubicBezTo>
                    <a:pt x="10974" y="23193"/>
                    <a:pt x="11110" y="23101"/>
                    <a:pt x="11126" y="22906"/>
                  </a:cubicBezTo>
                  <a:cubicBezTo>
                    <a:pt x="11393" y="21204"/>
                    <a:pt x="11059" y="19436"/>
                    <a:pt x="10726" y="17802"/>
                  </a:cubicBezTo>
                  <a:cubicBezTo>
                    <a:pt x="10392" y="16268"/>
                    <a:pt x="9925" y="14733"/>
                    <a:pt x="9325" y="13265"/>
                  </a:cubicBezTo>
                  <a:cubicBezTo>
                    <a:pt x="8124" y="10230"/>
                    <a:pt x="6489" y="7261"/>
                    <a:pt x="4555" y="4626"/>
                  </a:cubicBezTo>
                  <a:cubicBezTo>
                    <a:pt x="3287" y="2958"/>
                    <a:pt x="1886" y="1223"/>
                    <a:pt x="118" y="23"/>
                  </a:cubicBezTo>
                  <a:cubicBezTo>
                    <a:pt x="110" y="7"/>
                    <a:pt x="98" y="0"/>
                    <a:pt x="86"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4"/>
            <p:cNvSpPr/>
            <p:nvPr/>
          </p:nvSpPr>
          <p:spPr>
            <a:xfrm>
              <a:off x="960691" y="3100663"/>
              <a:ext cx="18317" cy="67964"/>
            </a:xfrm>
            <a:custGeom>
              <a:avLst/>
              <a:gdLst/>
              <a:ahLst/>
              <a:cxnLst/>
              <a:rect l="l" t="t" r="r" b="b"/>
              <a:pathLst>
                <a:path w="1402" h="5202" extrusionOk="0">
                  <a:moveTo>
                    <a:pt x="1188" y="1"/>
                  </a:moveTo>
                  <a:cubicBezTo>
                    <a:pt x="1152" y="1"/>
                    <a:pt x="1134" y="110"/>
                    <a:pt x="1134" y="184"/>
                  </a:cubicBezTo>
                  <a:cubicBezTo>
                    <a:pt x="1101" y="918"/>
                    <a:pt x="967" y="1652"/>
                    <a:pt x="834" y="2352"/>
                  </a:cubicBezTo>
                  <a:cubicBezTo>
                    <a:pt x="734" y="3086"/>
                    <a:pt x="434" y="3853"/>
                    <a:pt x="100" y="4554"/>
                  </a:cubicBezTo>
                  <a:cubicBezTo>
                    <a:pt x="0" y="4721"/>
                    <a:pt x="0" y="5021"/>
                    <a:pt x="167" y="5154"/>
                  </a:cubicBezTo>
                  <a:cubicBezTo>
                    <a:pt x="199" y="5186"/>
                    <a:pt x="241" y="5201"/>
                    <a:pt x="287" y="5201"/>
                  </a:cubicBezTo>
                  <a:cubicBezTo>
                    <a:pt x="385" y="5201"/>
                    <a:pt x="499" y="5134"/>
                    <a:pt x="567" y="5021"/>
                  </a:cubicBezTo>
                  <a:cubicBezTo>
                    <a:pt x="901" y="4220"/>
                    <a:pt x="1067" y="3386"/>
                    <a:pt x="1234" y="2519"/>
                  </a:cubicBezTo>
                  <a:cubicBezTo>
                    <a:pt x="1334" y="1718"/>
                    <a:pt x="1401" y="851"/>
                    <a:pt x="1234" y="51"/>
                  </a:cubicBezTo>
                  <a:cubicBezTo>
                    <a:pt x="1217" y="15"/>
                    <a:pt x="1201" y="1"/>
                    <a:pt x="1188"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4"/>
            <p:cNvSpPr/>
            <p:nvPr/>
          </p:nvSpPr>
          <p:spPr>
            <a:xfrm>
              <a:off x="877885" y="3127838"/>
              <a:ext cx="88581" cy="40449"/>
            </a:xfrm>
            <a:custGeom>
              <a:avLst/>
              <a:gdLst/>
              <a:ahLst/>
              <a:cxnLst/>
              <a:rect l="l" t="t" r="r" b="b"/>
              <a:pathLst>
                <a:path w="6780" h="3096" extrusionOk="0">
                  <a:moveTo>
                    <a:pt x="292" y="0"/>
                  </a:moveTo>
                  <a:cubicBezTo>
                    <a:pt x="244" y="0"/>
                    <a:pt x="202" y="2"/>
                    <a:pt x="167" y="5"/>
                  </a:cubicBezTo>
                  <a:cubicBezTo>
                    <a:pt x="134" y="5"/>
                    <a:pt x="0" y="105"/>
                    <a:pt x="67" y="105"/>
                  </a:cubicBezTo>
                  <a:cubicBezTo>
                    <a:pt x="534" y="172"/>
                    <a:pt x="1334" y="372"/>
                    <a:pt x="1902" y="539"/>
                  </a:cubicBezTo>
                  <a:cubicBezTo>
                    <a:pt x="2569" y="773"/>
                    <a:pt x="2969" y="939"/>
                    <a:pt x="3503" y="1240"/>
                  </a:cubicBezTo>
                  <a:cubicBezTo>
                    <a:pt x="4704" y="1840"/>
                    <a:pt x="5504" y="2340"/>
                    <a:pt x="6438" y="3041"/>
                  </a:cubicBezTo>
                  <a:cubicBezTo>
                    <a:pt x="6470" y="3079"/>
                    <a:pt x="6503" y="3096"/>
                    <a:pt x="6535" y="3096"/>
                  </a:cubicBezTo>
                  <a:cubicBezTo>
                    <a:pt x="6670" y="3096"/>
                    <a:pt x="6779" y="2809"/>
                    <a:pt x="6672" y="2674"/>
                  </a:cubicBezTo>
                  <a:cubicBezTo>
                    <a:pt x="5804" y="1840"/>
                    <a:pt x="4937" y="1373"/>
                    <a:pt x="3636" y="806"/>
                  </a:cubicBezTo>
                  <a:cubicBezTo>
                    <a:pt x="3102" y="539"/>
                    <a:pt x="2669" y="439"/>
                    <a:pt x="2102" y="272"/>
                  </a:cubicBezTo>
                  <a:cubicBezTo>
                    <a:pt x="1564" y="123"/>
                    <a:pt x="705" y="0"/>
                    <a:pt x="292"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4"/>
            <p:cNvSpPr/>
            <p:nvPr/>
          </p:nvSpPr>
          <p:spPr>
            <a:xfrm>
              <a:off x="879623" y="3180085"/>
              <a:ext cx="86739" cy="47726"/>
            </a:xfrm>
            <a:custGeom>
              <a:avLst/>
              <a:gdLst/>
              <a:ahLst/>
              <a:cxnLst/>
              <a:rect l="l" t="t" r="r" b="b"/>
              <a:pathLst>
                <a:path w="6639" h="3653" extrusionOk="0">
                  <a:moveTo>
                    <a:pt x="1591" y="0"/>
                  </a:moveTo>
                  <a:cubicBezTo>
                    <a:pt x="801" y="0"/>
                    <a:pt x="221" y="122"/>
                    <a:pt x="134" y="243"/>
                  </a:cubicBezTo>
                  <a:cubicBezTo>
                    <a:pt x="1" y="410"/>
                    <a:pt x="935" y="2244"/>
                    <a:pt x="2936" y="3178"/>
                  </a:cubicBezTo>
                  <a:cubicBezTo>
                    <a:pt x="3708" y="3538"/>
                    <a:pt x="4374" y="3653"/>
                    <a:pt x="4927" y="3653"/>
                  </a:cubicBezTo>
                  <a:cubicBezTo>
                    <a:pt x="5760" y="3653"/>
                    <a:pt x="6338" y="3392"/>
                    <a:pt x="6639" y="3312"/>
                  </a:cubicBezTo>
                  <a:cubicBezTo>
                    <a:pt x="6505" y="2444"/>
                    <a:pt x="5871" y="977"/>
                    <a:pt x="4104" y="410"/>
                  </a:cubicBezTo>
                  <a:cubicBezTo>
                    <a:pt x="3237" y="105"/>
                    <a:pt x="2324" y="0"/>
                    <a:pt x="159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4"/>
            <p:cNvSpPr/>
            <p:nvPr/>
          </p:nvSpPr>
          <p:spPr>
            <a:xfrm>
              <a:off x="924514" y="3200688"/>
              <a:ext cx="79474" cy="56166"/>
            </a:xfrm>
            <a:custGeom>
              <a:avLst/>
              <a:gdLst/>
              <a:ahLst/>
              <a:cxnLst/>
              <a:rect l="l" t="t" r="r" b="b"/>
              <a:pathLst>
                <a:path w="6083" h="4299" extrusionOk="0">
                  <a:moveTo>
                    <a:pt x="167" y="0"/>
                  </a:moveTo>
                  <a:cubicBezTo>
                    <a:pt x="100" y="0"/>
                    <a:pt x="0" y="33"/>
                    <a:pt x="34" y="33"/>
                  </a:cubicBezTo>
                  <a:cubicBezTo>
                    <a:pt x="534" y="234"/>
                    <a:pt x="1235" y="600"/>
                    <a:pt x="1735" y="867"/>
                  </a:cubicBezTo>
                  <a:cubicBezTo>
                    <a:pt x="2369" y="1201"/>
                    <a:pt x="2702" y="1434"/>
                    <a:pt x="3203" y="1835"/>
                  </a:cubicBezTo>
                  <a:cubicBezTo>
                    <a:pt x="4270" y="2669"/>
                    <a:pt x="4904" y="3336"/>
                    <a:pt x="5704" y="4236"/>
                  </a:cubicBezTo>
                  <a:cubicBezTo>
                    <a:pt x="5719" y="4280"/>
                    <a:pt x="5746" y="4298"/>
                    <a:pt x="5779" y="4298"/>
                  </a:cubicBezTo>
                  <a:cubicBezTo>
                    <a:pt x="5896" y="4298"/>
                    <a:pt x="6083" y="4066"/>
                    <a:pt x="6005" y="3936"/>
                  </a:cubicBezTo>
                  <a:cubicBezTo>
                    <a:pt x="5338" y="2935"/>
                    <a:pt x="4537" y="2335"/>
                    <a:pt x="3403" y="1501"/>
                  </a:cubicBezTo>
                  <a:cubicBezTo>
                    <a:pt x="2902" y="1168"/>
                    <a:pt x="2536" y="901"/>
                    <a:pt x="2002" y="600"/>
                  </a:cubicBezTo>
                  <a:cubicBezTo>
                    <a:pt x="1435" y="334"/>
                    <a:pt x="534" y="0"/>
                    <a:pt x="167"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4"/>
            <p:cNvSpPr/>
            <p:nvPr/>
          </p:nvSpPr>
          <p:spPr>
            <a:xfrm>
              <a:off x="958509" y="3321945"/>
              <a:ext cx="345177" cy="198967"/>
            </a:xfrm>
            <a:custGeom>
              <a:avLst/>
              <a:gdLst/>
              <a:ahLst/>
              <a:cxnLst/>
              <a:rect l="l" t="t" r="r" b="b"/>
              <a:pathLst>
                <a:path w="26420" h="15229" extrusionOk="0">
                  <a:moveTo>
                    <a:pt x="13176" y="1"/>
                  </a:moveTo>
                  <a:cubicBezTo>
                    <a:pt x="9799" y="1"/>
                    <a:pt x="6421" y="743"/>
                    <a:pt x="3836" y="2227"/>
                  </a:cubicBezTo>
                  <a:cubicBezTo>
                    <a:pt x="2335" y="3061"/>
                    <a:pt x="1301" y="4029"/>
                    <a:pt x="667" y="5129"/>
                  </a:cubicBezTo>
                  <a:lnTo>
                    <a:pt x="0" y="5129"/>
                  </a:lnTo>
                  <a:lnTo>
                    <a:pt x="0" y="7831"/>
                  </a:lnTo>
                  <a:cubicBezTo>
                    <a:pt x="134" y="9733"/>
                    <a:pt x="1435" y="11601"/>
                    <a:pt x="3870" y="13002"/>
                  </a:cubicBezTo>
                  <a:cubicBezTo>
                    <a:pt x="6472" y="14486"/>
                    <a:pt x="9849" y="15228"/>
                    <a:pt x="13226" y="15228"/>
                  </a:cubicBezTo>
                  <a:cubicBezTo>
                    <a:pt x="16604" y="15228"/>
                    <a:pt x="19981" y="14486"/>
                    <a:pt x="22583" y="13002"/>
                  </a:cubicBezTo>
                  <a:cubicBezTo>
                    <a:pt x="25018" y="11601"/>
                    <a:pt x="26319" y="9733"/>
                    <a:pt x="26419" y="7831"/>
                  </a:cubicBezTo>
                  <a:lnTo>
                    <a:pt x="26419" y="5129"/>
                  </a:lnTo>
                  <a:lnTo>
                    <a:pt x="25685" y="5129"/>
                  </a:lnTo>
                  <a:cubicBezTo>
                    <a:pt x="25018" y="4029"/>
                    <a:pt x="23984" y="3061"/>
                    <a:pt x="22516" y="2227"/>
                  </a:cubicBezTo>
                  <a:cubicBezTo>
                    <a:pt x="19931" y="743"/>
                    <a:pt x="16554" y="1"/>
                    <a:pt x="13176"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4"/>
            <p:cNvSpPr/>
            <p:nvPr/>
          </p:nvSpPr>
          <p:spPr>
            <a:xfrm>
              <a:off x="958509" y="3321945"/>
              <a:ext cx="345177" cy="198967"/>
            </a:xfrm>
            <a:custGeom>
              <a:avLst/>
              <a:gdLst/>
              <a:ahLst/>
              <a:cxnLst/>
              <a:rect l="l" t="t" r="r" b="b"/>
              <a:pathLst>
                <a:path w="26420" h="15229" extrusionOk="0">
                  <a:moveTo>
                    <a:pt x="13176" y="1"/>
                  </a:moveTo>
                  <a:cubicBezTo>
                    <a:pt x="9799" y="1"/>
                    <a:pt x="6421" y="743"/>
                    <a:pt x="3836" y="2227"/>
                  </a:cubicBezTo>
                  <a:cubicBezTo>
                    <a:pt x="2335" y="3061"/>
                    <a:pt x="1301" y="4029"/>
                    <a:pt x="667" y="5129"/>
                  </a:cubicBezTo>
                  <a:lnTo>
                    <a:pt x="0" y="5129"/>
                  </a:lnTo>
                  <a:lnTo>
                    <a:pt x="0" y="7831"/>
                  </a:lnTo>
                  <a:cubicBezTo>
                    <a:pt x="134" y="9733"/>
                    <a:pt x="1435" y="11601"/>
                    <a:pt x="3870" y="13002"/>
                  </a:cubicBezTo>
                  <a:cubicBezTo>
                    <a:pt x="6472" y="14486"/>
                    <a:pt x="9849" y="15228"/>
                    <a:pt x="13226" y="15228"/>
                  </a:cubicBezTo>
                  <a:cubicBezTo>
                    <a:pt x="16604" y="15228"/>
                    <a:pt x="19981" y="14486"/>
                    <a:pt x="22583" y="13002"/>
                  </a:cubicBezTo>
                  <a:cubicBezTo>
                    <a:pt x="25018" y="11601"/>
                    <a:pt x="26319" y="9733"/>
                    <a:pt x="26419" y="7831"/>
                  </a:cubicBezTo>
                  <a:lnTo>
                    <a:pt x="26419" y="5129"/>
                  </a:lnTo>
                  <a:lnTo>
                    <a:pt x="25685" y="5129"/>
                  </a:lnTo>
                  <a:cubicBezTo>
                    <a:pt x="25018" y="4029"/>
                    <a:pt x="23984" y="3061"/>
                    <a:pt x="22516" y="2227"/>
                  </a:cubicBezTo>
                  <a:cubicBezTo>
                    <a:pt x="19931" y="743"/>
                    <a:pt x="16554" y="1"/>
                    <a:pt x="13176"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4"/>
            <p:cNvSpPr/>
            <p:nvPr/>
          </p:nvSpPr>
          <p:spPr>
            <a:xfrm>
              <a:off x="1130210" y="3321396"/>
              <a:ext cx="172602" cy="200051"/>
            </a:xfrm>
            <a:custGeom>
              <a:avLst/>
              <a:gdLst/>
              <a:ahLst/>
              <a:cxnLst/>
              <a:rect l="l" t="t" r="r" b="b"/>
              <a:pathLst>
                <a:path w="13211" h="15312" extrusionOk="0">
                  <a:moveTo>
                    <a:pt x="1" y="1"/>
                  </a:moveTo>
                  <a:cubicBezTo>
                    <a:pt x="12" y="1"/>
                    <a:pt x="23" y="1"/>
                    <a:pt x="34" y="1"/>
                  </a:cubicBezTo>
                  <a:lnTo>
                    <a:pt x="34" y="1"/>
                  </a:lnTo>
                  <a:lnTo>
                    <a:pt x="34" y="1"/>
                  </a:lnTo>
                  <a:close/>
                  <a:moveTo>
                    <a:pt x="34" y="1"/>
                  </a:moveTo>
                  <a:lnTo>
                    <a:pt x="34" y="15312"/>
                  </a:lnTo>
                  <a:cubicBezTo>
                    <a:pt x="3403" y="15312"/>
                    <a:pt x="6806" y="14545"/>
                    <a:pt x="9374" y="13044"/>
                  </a:cubicBezTo>
                  <a:cubicBezTo>
                    <a:pt x="11843" y="11643"/>
                    <a:pt x="13144" y="9775"/>
                    <a:pt x="13210" y="7873"/>
                  </a:cubicBezTo>
                  <a:lnTo>
                    <a:pt x="13210" y="5171"/>
                  </a:lnTo>
                  <a:lnTo>
                    <a:pt x="12510" y="5171"/>
                  </a:lnTo>
                  <a:cubicBezTo>
                    <a:pt x="11843" y="4071"/>
                    <a:pt x="10809" y="3103"/>
                    <a:pt x="9341" y="2269"/>
                  </a:cubicBezTo>
                  <a:cubicBezTo>
                    <a:pt x="6781" y="773"/>
                    <a:pt x="3393" y="6"/>
                    <a:pt x="34"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4"/>
            <p:cNvSpPr/>
            <p:nvPr/>
          </p:nvSpPr>
          <p:spPr>
            <a:xfrm>
              <a:off x="1224356" y="3337962"/>
              <a:ext cx="78455" cy="166932"/>
            </a:xfrm>
            <a:custGeom>
              <a:avLst/>
              <a:gdLst/>
              <a:ahLst/>
              <a:cxnLst/>
              <a:rect l="l" t="t" r="r" b="b"/>
              <a:pathLst>
                <a:path w="6005" h="12777" extrusionOk="0">
                  <a:moveTo>
                    <a:pt x="0" y="1"/>
                  </a:moveTo>
                  <a:cubicBezTo>
                    <a:pt x="11" y="4"/>
                    <a:pt x="22" y="8"/>
                    <a:pt x="33" y="12"/>
                  </a:cubicBezTo>
                  <a:lnTo>
                    <a:pt x="33" y="12"/>
                  </a:lnTo>
                  <a:lnTo>
                    <a:pt x="33" y="1"/>
                  </a:lnTo>
                  <a:close/>
                  <a:moveTo>
                    <a:pt x="33" y="12"/>
                  </a:moveTo>
                  <a:lnTo>
                    <a:pt x="33" y="12776"/>
                  </a:lnTo>
                  <a:cubicBezTo>
                    <a:pt x="801" y="12476"/>
                    <a:pt x="1501" y="12143"/>
                    <a:pt x="2168" y="11776"/>
                  </a:cubicBezTo>
                  <a:cubicBezTo>
                    <a:pt x="4637" y="10375"/>
                    <a:pt x="5938" y="8507"/>
                    <a:pt x="6004" y="6605"/>
                  </a:cubicBezTo>
                  <a:lnTo>
                    <a:pt x="6004" y="3903"/>
                  </a:lnTo>
                  <a:lnTo>
                    <a:pt x="5304" y="3903"/>
                  </a:lnTo>
                  <a:cubicBezTo>
                    <a:pt x="4637" y="2803"/>
                    <a:pt x="3603" y="1835"/>
                    <a:pt x="2135" y="1001"/>
                  </a:cubicBezTo>
                  <a:cubicBezTo>
                    <a:pt x="1477" y="607"/>
                    <a:pt x="788" y="277"/>
                    <a:pt x="33" y="1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4"/>
            <p:cNvSpPr/>
            <p:nvPr/>
          </p:nvSpPr>
          <p:spPr>
            <a:xfrm>
              <a:off x="958065" y="3337962"/>
              <a:ext cx="78468" cy="166932"/>
            </a:xfrm>
            <a:custGeom>
              <a:avLst/>
              <a:gdLst/>
              <a:ahLst/>
              <a:cxnLst/>
              <a:rect l="l" t="t" r="r" b="b"/>
              <a:pathLst>
                <a:path w="6006" h="12777" extrusionOk="0">
                  <a:moveTo>
                    <a:pt x="6005" y="1"/>
                  </a:moveTo>
                  <a:cubicBezTo>
                    <a:pt x="5271" y="267"/>
                    <a:pt x="4537" y="601"/>
                    <a:pt x="3870" y="1001"/>
                  </a:cubicBezTo>
                  <a:cubicBezTo>
                    <a:pt x="2436" y="1835"/>
                    <a:pt x="1369" y="2803"/>
                    <a:pt x="701" y="3903"/>
                  </a:cubicBezTo>
                  <a:lnTo>
                    <a:pt x="1" y="3903"/>
                  </a:lnTo>
                  <a:lnTo>
                    <a:pt x="1" y="6605"/>
                  </a:lnTo>
                  <a:cubicBezTo>
                    <a:pt x="101" y="8507"/>
                    <a:pt x="1369" y="10375"/>
                    <a:pt x="3870" y="11776"/>
                  </a:cubicBezTo>
                  <a:cubicBezTo>
                    <a:pt x="4537" y="12143"/>
                    <a:pt x="5271" y="12476"/>
                    <a:pt x="6005" y="12776"/>
                  </a:cubicBezTo>
                  <a:lnTo>
                    <a:pt x="6005"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4"/>
            <p:cNvSpPr/>
            <p:nvPr/>
          </p:nvSpPr>
          <p:spPr>
            <a:xfrm>
              <a:off x="942818" y="3289099"/>
              <a:ext cx="376991" cy="198758"/>
            </a:xfrm>
            <a:custGeom>
              <a:avLst/>
              <a:gdLst/>
              <a:ahLst/>
              <a:cxnLst/>
              <a:rect l="l" t="t" r="r" b="b"/>
              <a:pathLst>
                <a:path w="28855" h="15213" extrusionOk="0">
                  <a:moveTo>
                    <a:pt x="14269" y="0"/>
                  </a:moveTo>
                  <a:cubicBezTo>
                    <a:pt x="10917" y="0"/>
                    <a:pt x="7567" y="717"/>
                    <a:pt x="5004" y="2139"/>
                  </a:cubicBezTo>
                  <a:cubicBezTo>
                    <a:pt x="4170" y="2640"/>
                    <a:pt x="3470" y="3173"/>
                    <a:pt x="2869" y="3774"/>
                  </a:cubicBezTo>
                  <a:cubicBezTo>
                    <a:pt x="0" y="6676"/>
                    <a:pt x="701" y="10445"/>
                    <a:pt x="5004" y="12947"/>
                  </a:cubicBezTo>
                  <a:cubicBezTo>
                    <a:pt x="5604" y="13314"/>
                    <a:pt x="6205" y="13614"/>
                    <a:pt x="6872" y="13848"/>
                  </a:cubicBezTo>
                  <a:cubicBezTo>
                    <a:pt x="6972" y="13915"/>
                    <a:pt x="7005" y="13915"/>
                    <a:pt x="7105" y="13948"/>
                  </a:cubicBezTo>
                  <a:cubicBezTo>
                    <a:pt x="9294" y="14792"/>
                    <a:pt x="11827" y="15213"/>
                    <a:pt x="14360" y="15213"/>
                  </a:cubicBezTo>
                  <a:cubicBezTo>
                    <a:pt x="17735" y="15213"/>
                    <a:pt x="21112" y="14467"/>
                    <a:pt x="23684" y="12981"/>
                  </a:cubicBezTo>
                  <a:cubicBezTo>
                    <a:pt x="28854" y="10012"/>
                    <a:pt x="28854" y="5175"/>
                    <a:pt x="23684" y="2239"/>
                  </a:cubicBezTo>
                  <a:cubicBezTo>
                    <a:pt x="21093" y="742"/>
                    <a:pt x="17680" y="0"/>
                    <a:pt x="1426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4"/>
            <p:cNvSpPr/>
            <p:nvPr/>
          </p:nvSpPr>
          <p:spPr>
            <a:xfrm>
              <a:off x="942818" y="3289099"/>
              <a:ext cx="376991" cy="198758"/>
            </a:xfrm>
            <a:custGeom>
              <a:avLst/>
              <a:gdLst/>
              <a:ahLst/>
              <a:cxnLst/>
              <a:rect l="l" t="t" r="r" b="b"/>
              <a:pathLst>
                <a:path w="28855" h="15213" extrusionOk="0">
                  <a:moveTo>
                    <a:pt x="14269" y="0"/>
                  </a:moveTo>
                  <a:cubicBezTo>
                    <a:pt x="10917" y="0"/>
                    <a:pt x="7567" y="717"/>
                    <a:pt x="5004" y="2139"/>
                  </a:cubicBezTo>
                  <a:cubicBezTo>
                    <a:pt x="4170" y="2640"/>
                    <a:pt x="3470" y="3173"/>
                    <a:pt x="2869" y="3774"/>
                  </a:cubicBezTo>
                  <a:cubicBezTo>
                    <a:pt x="0" y="6676"/>
                    <a:pt x="701" y="10445"/>
                    <a:pt x="5004" y="12947"/>
                  </a:cubicBezTo>
                  <a:cubicBezTo>
                    <a:pt x="5604" y="13314"/>
                    <a:pt x="6205" y="13614"/>
                    <a:pt x="6872" y="13848"/>
                  </a:cubicBezTo>
                  <a:cubicBezTo>
                    <a:pt x="6972" y="13915"/>
                    <a:pt x="7005" y="13915"/>
                    <a:pt x="7105" y="13948"/>
                  </a:cubicBezTo>
                  <a:cubicBezTo>
                    <a:pt x="9294" y="14792"/>
                    <a:pt x="11827" y="15213"/>
                    <a:pt x="14360" y="15213"/>
                  </a:cubicBezTo>
                  <a:cubicBezTo>
                    <a:pt x="17735" y="15213"/>
                    <a:pt x="21112" y="14467"/>
                    <a:pt x="23684" y="12981"/>
                  </a:cubicBezTo>
                  <a:cubicBezTo>
                    <a:pt x="28854" y="10012"/>
                    <a:pt x="28854" y="5175"/>
                    <a:pt x="23684" y="2239"/>
                  </a:cubicBezTo>
                  <a:cubicBezTo>
                    <a:pt x="21093" y="742"/>
                    <a:pt x="17680" y="0"/>
                    <a:pt x="1426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4"/>
            <p:cNvSpPr/>
            <p:nvPr/>
          </p:nvSpPr>
          <p:spPr>
            <a:xfrm>
              <a:off x="942818" y="3339269"/>
              <a:ext cx="89783" cy="131630"/>
            </a:xfrm>
            <a:custGeom>
              <a:avLst/>
              <a:gdLst/>
              <a:ahLst/>
              <a:cxnLst/>
              <a:rect l="l" t="t" r="r" b="b"/>
              <a:pathLst>
                <a:path w="6872" h="10075" extrusionOk="0">
                  <a:moveTo>
                    <a:pt x="2869" y="1"/>
                  </a:moveTo>
                  <a:cubicBezTo>
                    <a:pt x="0" y="2936"/>
                    <a:pt x="768" y="6672"/>
                    <a:pt x="5004" y="9141"/>
                  </a:cubicBezTo>
                  <a:cubicBezTo>
                    <a:pt x="5604" y="9507"/>
                    <a:pt x="6205" y="9808"/>
                    <a:pt x="6872" y="10075"/>
                  </a:cubicBezTo>
                  <a:cubicBezTo>
                    <a:pt x="5638" y="9574"/>
                    <a:pt x="1968" y="7339"/>
                    <a:pt x="1501" y="4737"/>
                  </a:cubicBezTo>
                  <a:cubicBezTo>
                    <a:pt x="1001" y="1969"/>
                    <a:pt x="2836" y="67"/>
                    <a:pt x="286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4"/>
            <p:cNvSpPr/>
            <p:nvPr/>
          </p:nvSpPr>
          <p:spPr>
            <a:xfrm>
              <a:off x="1228275" y="3306580"/>
              <a:ext cx="89783" cy="131630"/>
            </a:xfrm>
            <a:custGeom>
              <a:avLst/>
              <a:gdLst/>
              <a:ahLst/>
              <a:cxnLst/>
              <a:rect l="l" t="t" r="r" b="b"/>
              <a:pathLst>
                <a:path w="6872" h="10075" extrusionOk="0">
                  <a:moveTo>
                    <a:pt x="0" y="1"/>
                  </a:moveTo>
                  <a:cubicBezTo>
                    <a:pt x="16" y="7"/>
                    <a:pt x="31" y="13"/>
                    <a:pt x="46" y="19"/>
                  </a:cubicBezTo>
                  <a:lnTo>
                    <a:pt x="46" y="19"/>
                  </a:lnTo>
                  <a:cubicBezTo>
                    <a:pt x="30" y="13"/>
                    <a:pt x="15" y="7"/>
                    <a:pt x="0" y="1"/>
                  </a:cubicBezTo>
                  <a:close/>
                  <a:moveTo>
                    <a:pt x="46" y="19"/>
                  </a:moveTo>
                  <a:cubicBezTo>
                    <a:pt x="1354" y="553"/>
                    <a:pt x="4942" y="2734"/>
                    <a:pt x="5371" y="5338"/>
                  </a:cubicBezTo>
                  <a:cubicBezTo>
                    <a:pt x="5871" y="8107"/>
                    <a:pt x="4037" y="10008"/>
                    <a:pt x="4003" y="10075"/>
                  </a:cubicBezTo>
                  <a:cubicBezTo>
                    <a:pt x="6872" y="7139"/>
                    <a:pt x="6138" y="3403"/>
                    <a:pt x="1868" y="935"/>
                  </a:cubicBezTo>
                  <a:cubicBezTo>
                    <a:pt x="1314" y="576"/>
                    <a:pt x="696" y="281"/>
                    <a:pt x="46" y="19"/>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4"/>
            <p:cNvSpPr/>
            <p:nvPr/>
          </p:nvSpPr>
          <p:spPr>
            <a:xfrm>
              <a:off x="970712" y="3295684"/>
              <a:ext cx="320328" cy="185236"/>
            </a:xfrm>
            <a:custGeom>
              <a:avLst/>
              <a:gdLst/>
              <a:ahLst/>
              <a:cxnLst/>
              <a:rect l="l" t="t" r="r" b="b"/>
              <a:pathLst>
                <a:path w="24518" h="14178" extrusionOk="0">
                  <a:moveTo>
                    <a:pt x="12242" y="1"/>
                  </a:moveTo>
                  <a:cubicBezTo>
                    <a:pt x="5471" y="1"/>
                    <a:pt x="0" y="3170"/>
                    <a:pt x="0" y="7106"/>
                  </a:cubicBezTo>
                  <a:cubicBezTo>
                    <a:pt x="0" y="11009"/>
                    <a:pt x="5471" y="14178"/>
                    <a:pt x="12242" y="14178"/>
                  </a:cubicBezTo>
                  <a:cubicBezTo>
                    <a:pt x="19014" y="14178"/>
                    <a:pt x="24518" y="11009"/>
                    <a:pt x="24518" y="7106"/>
                  </a:cubicBezTo>
                  <a:cubicBezTo>
                    <a:pt x="24518" y="3170"/>
                    <a:pt x="19014" y="1"/>
                    <a:pt x="1224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4"/>
            <p:cNvSpPr/>
            <p:nvPr/>
          </p:nvSpPr>
          <p:spPr>
            <a:xfrm>
              <a:off x="970712" y="3295684"/>
              <a:ext cx="320328" cy="185236"/>
            </a:xfrm>
            <a:custGeom>
              <a:avLst/>
              <a:gdLst/>
              <a:ahLst/>
              <a:cxnLst/>
              <a:rect l="l" t="t" r="r" b="b"/>
              <a:pathLst>
                <a:path w="24518" h="14178" extrusionOk="0">
                  <a:moveTo>
                    <a:pt x="12242" y="1"/>
                  </a:moveTo>
                  <a:cubicBezTo>
                    <a:pt x="5471" y="1"/>
                    <a:pt x="0" y="3170"/>
                    <a:pt x="0" y="7106"/>
                  </a:cubicBezTo>
                  <a:cubicBezTo>
                    <a:pt x="0" y="11009"/>
                    <a:pt x="5471" y="14178"/>
                    <a:pt x="12242" y="14178"/>
                  </a:cubicBezTo>
                  <a:cubicBezTo>
                    <a:pt x="19014" y="14178"/>
                    <a:pt x="24518" y="11009"/>
                    <a:pt x="24518" y="7106"/>
                  </a:cubicBezTo>
                  <a:cubicBezTo>
                    <a:pt x="24518" y="3170"/>
                    <a:pt x="19014" y="1"/>
                    <a:pt x="12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4"/>
            <p:cNvSpPr/>
            <p:nvPr/>
          </p:nvSpPr>
          <p:spPr>
            <a:xfrm>
              <a:off x="964611" y="3318783"/>
              <a:ext cx="167794" cy="100248"/>
            </a:xfrm>
            <a:custGeom>
              <a:avLst/>
              <a:gdLst/>
              <a:ahLst/>
              <a:cxnLst/>
              <a:rect l="l" t="t" r="r" b="b"/>
              <a:pathLst>
                <a:path w="12843" h="7673" extrusionOk="0">
                  <a:moveTo>
                    <a:pt x="4570" y="1"/>
                  </a:moveTo>
                  <a:cubicBezTo>
                    <a:pt x="4403" y="101"/>
                    <a:pt x="4203" y="201"/>
                    <a:pt x="4003" y="334"/>
                  </a:cubicBezTo>
                  <a:cubicBezTo>
                    <a:pt x="3636" y="535"/>
                    <a:pt x="3303" y="801"/>
                    <a:pt x="3002" y="1002"/>
                  </a:cubicBezTo>
                  <a:cubicBezTo>
                    <a:pt x="2635" y="1302"/>
                    <a:pt x="2269" y="1569"/>
                    <a:pt x="1968" y="1902"/>
                  </a:cubicBezTo>
                  <a:cubicBezTo>
                    <a:pt x="334" y="3637"/>
                    <a:pt x="0" y="5638"/>
                    <a:pt x="1001" y="7473"/>
                  </a:cubicBezTo>
                  <a:cubicBezTo>
                    <a:pt x="1308" y="6991"/>
                    <a:pt x="1868" y="6824"/>
                    <a:pt x="2495" y="6824"/>
                  </a:cubicBezTo>
                  <a:cubicBezTo>
                    <a:pt x="3910" y="6824"/>
                    <a:pt x="5671" y="7673"/>
                    <a:pt x="5671" y="7673"/>
                  </a:cubicBezTo>
                  <a:cubicBezTo>
                    <a:pt x="5671" y="7673"/>
                    <a:pt x="12843" y="2236"/>
                    <a:pt x="7172" y="1902"/>
                  </a:cubicBezTo>
                  <a:cubicBezTo>
                    <a:pt x="4237" y="1735"/>
                    <a:pt x="4070" y="835"/>
                    <a:pt x="45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4"/>
            <p:cNvSpPr/>
            <p:nvPr/>
          </p:nvSpPr>
          <p:spPr>
            <a:xfrm>
              <a:off x="968961" y="3350047"/>
              <a:ext cx="47962" cy="46877"/>
            </a:xfrm>
            <a:custGeom>
              <a:avLst/>
              <a:gdLst/>
              <a:ahLst/>
              <a:cxnLst/>
              <a:rect l="l" t="t" r="r" b="b"/>
              <a:pathLst>
                <a:path w="3671" h="3588" extrusionOk="0">
                  <a:moveTo>
                    <a:pt x="2275" y="0"/>
                  </a:moveTo>
                  <a:cubicBezTo>
                    <a:pt x="1481" y="0"/>
                    <a:pt x="613" y="674"/>
                    <a:pt x="301" y="1611"/>
                  </a:cubicBezTo>
                  <a:cubicBezTo>
                    <a:pt x="1" y="2611"/>
                    <a:pt x="434" y="3479"/>
                    <a:pt x="1268" y="3579"/>
                  </a:cubicBezTo>
                  <a:cubicBezTo>
                    <a:pt x="1320" y="3585"/>
                    <a:pt x="1371" y="3588"/>
                    <a:pt x="1423" y="3588"/>
                  </a:cubicBezTo>
                  <a:cubicBezTo>
                    <a:pt x="2215" y="3588"/>
                    <a:pt x="3057" y="2886"/>
                    <a:pt x="3370" y="1978"/>
                  </a:cubicBezTo>
                  <a:cubicBezTo>
                    <a:pt x="3670" y="977"/>
                    <a:pt x="3270" y="143"/>
                    <a:pt x="2436" y="10"/>
                  </a:cubicBezTo>
                  <a:cubicBezTo>
                    <a:pt x="2383" y="3"/>
                    <a:pt x="2329" y="0"/>
                    <a:pt x="2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4"/>
            <p:cNvSpPr/>
            <p:nvPr/>
          </p:nvSpPr>
          <p:spPr>
            <a:xfrm>
              <a:off x="1086194" y="3322716"/>
              <a:ext cx="214005" cy="157342"/>
            </a:xfrm>
            <a:custGeom>
              <a:avLst/>
              <a:gdLst/>
              <a:ahLst/>
              <a:cxnLst/>
              <a:rect l="l" t="t" r="r" b="b"/>
              <a:pathLst>
                <a:path w="16380" h="12043" extrusionOk="0">
                  <a:moveTo>
                    <a:pt x="1" y="11742"/>
                  </a:moveTo>
                  <a:cubicBezTo>
                    <a:pt x="1" y="11759"/>
                    <a:pt x="27" y="11769"/>
                    <a:pt x="72" y="11769"/>
                  </a:cubicBezTo>
                  <a:cubicBezTo>
                    <a:pt x="88" y="11769"/>
                    <a:pt x="107" y="11768"/>
                    <a:pt x="128" y="11765"/>
                  </a:cubicBezTo>
                  <a:lnTo>
                    <a:pt x="128" y="11765"/>
                  </a:lnTo>
                  <a:cubicBezTo>
                    <a:pt x="85" y="11757"/>
                    <a:pt x="43" y="11750"/>
                    <a:pt x="1" y="11742"/>
                  </a:cubicBezTo>
                  <a:close/>
                  <a:moveTo>
                    <a:pt x="12043" y="0"/>
                  </a:moveTo>
                  <a:cubicBezTo>
                    <a:pt x="12710" y="1401"/>
                    <a:pt x="10675" y="2235"/>
                    <a:pt x="10675" y="2235"/>
                  </a:cubicBezTo>
                  <a:cubicBezTo>
                    <a:pt x="10675" y="2235"/>
                    <a:pt x="1502" y="8073"/>
                    <a:pt x="1202" y="10174"/>
                  </a:cubicBezTo>
                  <a:cubicBezTo>
                    <a:pt x="1448" y="11295"/>
                    <a:pt x="484" y="11721"/>
                    <a:pt x="128" y="11765"/>
                  </a:cubicBezTo>
                  <a:lnTo>
                    <a:pt x="128" y="11765"/>
                  </a:lnTo>
                  <a:cubicBezTo>
                    <a:pt x="1158" y="11950"/>
                    <a:pt x="2247" y="12042"/>
                    <a:pt x="3337" y="12042"/>
                  </a:cubicBezTo>
                  <a:cubicBezTo>
                    <a:pt x="4237" y="12042"/>
                    <a:pt x="5171" y="12009"/>
                    <a:pt x="6072" y="11875"/>
                  </a:cubicBezTo>
                  <a:cubicBezTo>
                    <a:pt x="6305" y="11875"/>
                    <a:pt x="6506" y="11842"/>
                    <a:pt x="6706" y="11775"/>
                  </a:cubicBezTo>
                  <a:cubicBezTo>
                    <a:pt x="7673" y="11608"/>
                    <a:pt x="8574" y="11408"/>
                    <a:pt x="9474" y="11108"/>
                  </a:cubicBezTo>
                  <a:cubicBezTo>
                    <a:pt x="9741" y="11041"/>
                    <a:pt x="10041" y="10941"/>
                    <a:pt x="10342" y="10841"/>
                  </a:cubicBezTo>
                  <a:cubicBezTo>
                    <a:pt x="10642" y="10708"/>
                    <a:pt x="10909" y="10574"/>
                    <a:pt x="11176" y="10441"/>
                  </a:cubicBezTo>
                  <a:cubicBezTo>
                    <a:pt x="11509" y="10274"/>
                    <a:pt x="11843" y="10107"/>
                    <a:pt x="12143" y="9941"/>
                  </a:cubicBezTo>
                  <a:cubicBezTo>
                    <a:pt x="12476" y="9774"/>
                    <a:pt x="12743" y="9574"/>
                    <a:pt x="13044" y="9373"/>
                  </a:cubicBezTo>
                  <a:cubicBezTo>
                    <a:pt x="13244" y="9240"/>
                    <a:pt x="13477" y="9073"/>
                    <a:pt x="13644" y="8906"/>
                  </a:cubicBezTo>
                  <a:cubicBezTo>
                    <a:pt x="16379" y="6538"/>
                    <a:pt x="16379" y="3436"/>
                    <a:pt x="13644" y="1067"/>
                  </a:cubicBezTo>
                  <a:cubicBezTo>
                    <a:pt x="13477" y="901"/>
                    <a:pt x="13244" y="767"/>
                    <a:pt x="13044" y="600"/>
                  </a:cubicBezTo>
                  <a:lnTo>
                    <a:pt x="12043"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4"/>
            <p:cNvSpPr/>
            <p:nvPr/>
          </p:nvSpPr>
          <p:spPr>
            <a:xfrm>
              <a:off x="1086194" y="3322716"/>
              <a:ext cx="214005" cy="157342"/>
            </a:xfrm>
            <a:custGeom>
              <a:avLst/>
              <a:gdLst/>
              <a:ahLst/>
              <a:cxnLst/>
              <a:rect l="l" t="t" r="r" b="b"/>
              <a:pathLst>
                <a:path w="16380" h="12043" extrusionOk="0">
                  <a:moveTo>
                    <a:pt x="1" y="11742"/>
                  </a:moveTo>
                  <a:cubicBezTo>
                    <a:pt x="1" y="11759"/>
                    <a:pt x="27" y="11769"/>
                    <a:pt x="72" y="11769"/>
                  </a:cubicBezTo>
                  <a:cubicBezTo>
                    <a:pt x="88" y="11769"/>
                    <a:pt x="107" y="11768"/>
                    <a:pt x="128" y="11765"/>
                  </a:cubicBezTo>
                  <a:lnTo>
                    <a:pt x="128" y="11765"/>
                  </a:lnTo>
                  <a:cubicBezTo>
                    <a:pt x="85" y="11757"/>
                    <a:pt x="43" y="11750"/>
                    <a:pt x="1" y="11742"/>
                  </a:cubicBezTo>
                  <a:close/>
                  <a:moveTo>
                    <a:pt x="12043" y="0"/>
                  </a:moveTo>
                  <a:cubicBezTo>
                    <a:pt x="12710" y="1401"/>
                    <a:pt x="10675" y="2235"/>
                    <a:pt x="10675" y="2235"/>
                  </a:cubicBezTo>
                  <a:cubicBezTo>
                    <a:pt x="10675" y="2235"/>
                    <a:pt x="1502" y="8073"/>
                    <a:pt x="1202" y="10174"/>
                  </a:cubicBezTo>
                  <a:cubicBezTo>
                    <a:pt x="1448" y="11295"/>
                    <a:pt x="484" y="11721"/>
                    <a:pt x="128" y="11765"/>
                  </a:cubicBezTo>
                  <a:lnTo>
                    <a:pt x="128" y="11765"/>
                  </a:lnTo>
                  <a:cubicBezTo>
                    <a:pt x="1158" y="11950"/>
                    <a:pt x="2247" y="12042"/>
                    <a:pt x="3337" y="12042"/>
                  </a:cubicBezTo>
                  <a:cubicBezTo>
                    <a:pt x="4237" y="12042"/>
                    <a:pt x="5171" y="12009"/>
                    <a:pt x="6072" y="11875"/>
                  </a:cubicBezTo>
                  <a:cubicBezTo>
                    <a:pt x="6305" y="11875"/>
                    <a:pt x="6506" y="11842"/>
                    <a:pt x="6706" y="11775"/>
                  </a:cubicBezTo>
                  <a:cubicBezTo>
                    <a:pt x="7673" y="11608"/>
                    <a:pt x="8574" y="11408"/>
                    <a:pt x="9474" y="11108"/>
                  </a:cubicBezTo>
                  <a:cubicBezTo>
                    <a:pt x="9741" y="11041"/>
                    <a:pt x="10041" y="10941"/>
                    <a:pt x="10342" y="10841"/>
                  </a:cubicBezTo>
                  <a:cubicBezTo>
                    <a:pt x="10642" y="10708"/>
                    <a:pt x="10909" y="10574"/>
                    <a:pt x="11176" y="10441"/>
                  </a:cubicBezTo>
                  <a:cubicBezTo>
                    <a:pt x="11509" y="10274"/>
                    <a:pt x="11843" y="10107"/>
                    <a:pt x="12143" y="9941"/>
                  </a:cubicBezTo>
                  <a:cubicBezTo>
                    <a:pt x="12476" y="9774"/>
                    <a:pt x="12743" y="9574"/>
                    <a:pt x="13044" y="9373"/>
                  </a:cubicBezTo>
                  <a:cubicBezTo>
                    <a:pt x="13244" y="9240"/>
                    <a:pt x="13477" y="9073"/>
                    <a:pt x="13644" y="8906"/>
                  </a:cubicBezTo>
                  <a:cubicBezTo>
                    <a:pt x="16379" y="6538"/>
                    <a:pt x="16379" y="3436"/>
                    <a:pt x="13644" y="1067"/>
                  </a:cubicBezTo>
                  <a:cubicBezTo>
                    <a:pt x="13477" y="901"/>
                    <a:pt x="13244" y="767"/>
                    <a:pt x="13044" y="600"/>
                  </a:cubicBezTo>
                  <a:lnTo>
                    <a:pt x="120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4"/>
            <p:cNvSpPr/>
            <p:nvPr/>
          </p:nvSpPr>
          <p:spPr>
            <a:xfrm>
              <a:off x="999468" y="3319893"/>
              <a:ext cx="261940" cy="137718"/>
            </a:xfrm>
            <a:custGeom>
              <a:avLst/>
              <a:gdLst/>
              <a:ahLst/>
              <a:cxnLst/>
              <a:rect l="l" t="t" r="r" b="b"/>
              <a:pathLst>
                <a:path w="20049" h="10541" extrusionOk="0">
                  <a:moveTo>
                    <a:pt x="10022" y="0"/>
                  </a:moveTo>
                  <a:cubicBezTo>
                    <a:pt x="7887" y="0"/>
                    <a:pt x="5751" y="427"/>
                    <a:pt x="4037" y="1283"/>
                  </a:cubicBezTo>
                  <a:cubicBezTo>
                    <a:pt x="3870" y="1384"/>
                    <a:pt x="3703" y="1450"/>
                    <a:pt x="3603" y="1550"/>
                  </a:cubicBezTo>
                  <a:cubicBezTo>
                    <a:pt x="1" y="3585"/>
                    <a:pt x="1" y="6954"/>
                    <a:pt x="3603" y="8989"/>
                  </a:cubicBezTo>
                  <a:cubicBezTo>
                    <a:pt x="5388" y="10023"/>
                    <a:pt x="7723" y="10540"/>
                    <a:pt x="10058" y="10540"/>
                  </a:cubicBezTo>
                  <a:cubicBezTo>
                    <a:pt x="12393" y="10540"/>
                    <a:pt x="14728" y="10023"/>
                    <a:pt x="16513" y="8989"/>
                  </a:cubicBezTo>
                  <a:cubicBezTo>
                    <a:pt x="16646" y="8922"/>
                    <a:pt x="16813" y="8822"/>
                    <a:pt x="16946" y="8756"/>
                  </a:cubicBezTo>
                  <a:cubicBezTo>
                    <a:pt x="20048" y="6654"/>
                    <a:pt x="19948" y="3485"/>
                    <a:pt x="16513" y="1550"/>
                  </a:cubicBezTo>
                  <a:cubicBezTo>
                    <a:pt x="14729" y="518"/>
                    <a:pt x="12376" y="0"/>
                    <a:pt x="10022"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4"/>
            <p:cNvSpPr/>
            <p:nvPr/>
          </p:nvSpPr>
          <p:spPr>
            <a:xfrm>
              <a:off x="999468" y="3319893"/>
              <a:ext cx="261940" cy="137718"/>
            </a:xfrm>
            <a:custGeom>
              <a:avLst/>
              <a:gdLst/>
              <a:ahLst/>
              <a:cxnLst/>
              <a:rect l="l" t="t" r="r" b="b"/>
              <a:pathLst>
                <a:path w="20049" h="10541" extrusionOk="0">
                  <a:moveTo>
                    <a:pt x="10022" y="0"/>
                  </a:moveTo>
                  <a:cubicBezTo>
                    <a:pt x="7887" y="0"/>
                    <a:pt x="5751" y="427"/>
                    <a:pt x="4037" y="1283"/>
                  </a:cubicBezTo>
                  <a:cubicBezTo>
                    <a:pt x="3870" y="1384"/>
                    <a:pt x="3703" y="1450"/>
                    <a:pt x="3603" y="1550"/>
                  </a:cubicBezTo>
                  <a:cubicBezTo>
                    <a:pt x="1" y="3585"/>
                    <a:pt x="1" y="6954"/>
                    <a:pt x="3603" y="8989"/>
                  </a:cubicBezTo>
                  <a:cubicBezTo>
                    <a:pt x="5388" y="10023"/>
                    <a:pt x="7723" y="10540"/>
                    <a:pt x="10058" y="10540"/>
                  </a:cubicBezTo>
                  <a:cubicBezTo>
                    <a:pt x="12393" y="10540"/>
                    <a:pt x="14728" y="10023"/>
                    <a:pt x="16513" y="8989"/>
                  </a:cubicBezTo>
                  <a:cubicBezTo>
                    <a:pt x="16646" y="8922"/>
                    <a:pt x="16813" y="8822"/>
                    <a:pt x="16946" y="8756"/>
                  </a:cubicBezTo>
                  <a:cubicBezTo>
                    <a:pt x="20048" y="6654"/>
                    <a:pt x="19948" y="3485"/>
                    <a:pt x="16513" y="1550"/>
                  </a:cubicBezTo>
                  <a:cubicBezTo>
                    <a:pt x="14729" y="518"/>
                    <a:pt x="12376" y="0"/>
                    <a:pt x="100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4"/>
            <p:cNvSpPr/>
            <p:nvPr/>
          </p:nvSpPr>
          <p:spPr>
            <a:xfrm>
              <a:off x="1016466" y="3322271"/>
              <a:ext cx="228820" cy="132061"/>
            </a:xfrm>
            <a:custGeom>
              <a:avLst/>
              <a:gdLst/>
              <a:ahLst/>
              <a:cxnLst/>
              <a:rect l="l" t="t" r="r" b="b"/>
              <a:pathLst>
                <a:path w="17514" h="10108" extrusionOk="0">
                  <a:moveTo>
                    <a:pt x="8740" y="1"/>
                  </a:moveTo>
                  <a:cubicBezTo>
                    <a:pt x="3904" y="1"/>
                    <a:pt x="1" y="2269"/>
                    <a:pt x="1" y="5071"/>
                  </a:cubicBezTo>
                  <a:cubicBezTo>
                    <a:pt x="1" y="7840"/>
                    <a:pt x="3904" y="10108"/>
                    <a:pt x="8740" y="10108"/>
                  </a:cubicBezTo>
                  <a:cubicBezTo>
                    <a:pt x="13577" y="10108"/>
                    <a:pt x="17513" y="7840"/>
                    <a:pt x="17513" y="5071"/>
                  </a:cubicBezTo>
                  <a:cubicBezTo>
                    <a:pt x="17513" y="2269"/>
                    <a:pt x="13577" y="1"/>
                    <a:pt x="8740"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4"/>
            <p:cNvSpPr/>
            <p:nvPr/>
          </p:nvSpPr>
          <p:spPr>
            <a:xfrm>
              <a:off x="1016466" y="3322271"/>
              <a:ext cx="228820" cy="132061"/>
            </a:xfrm>
            <a:custGeom>
              <a:avLst/>
              <a:gdLst/>
              <a:ahLst/>
              <a:cxnLst/>
              <a:rect l="l" t="t" r="r" b="b"/>
              <a:pathLst>
                <a:path w="17514" h="10108" extrusionOk="0">
                  <a:moveTo>
                    <a:pt x="8740" y="1"/>
                  </a:moveTo>
                  <a:cubicBezTo>
                    <a:pt x="3904" y="1"/>
                    <a:pt x="1" y="2269"/>
                    <a:pt x="1" y="5071"/>
                  </a:cubicBezTo>
                  <a:cubicBezTo>
                    <a:pt x="1" y="7840"/>
                    <a:pt x="3904" y="10108"/>
                    <a:pt x="8740" y="10108"/>
                  </a:cubicBezTo>
                  <a:cubicBezTo>
                    <a:pt x="13577" y="10108"/>
                    <a:pt x="17513" y="7840"/>
                    <a:pt x="17513" y="5071"/>
                  </a:cubicBezTo>
                  <a:cubicBezTo>
                    <a:pt x="17513" y="2269"/>
                    <a:pt x="13577" y="1"/>
                    <a:pt x="8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4"/>
            <p:cNvSpPr/>
            <p:nvPr/>
          </p:nvSpPr>
          <p:spPr>
            <a:xfrm>
              <a:off x="1018216" y="3341346"/>
              <a:ext cx="225319" cy="113535"/>
            </a:xfrm>
            <a:custGeom>
              <a:avLst/>
              <a:gdLst/>
              <a:ahLst/>
              <a:cxnLst/>
              <a:rect l="l" t="t" r="r" b="b"/>
              <a:pathLst>
                <a:path w="17246" h="8690" extrusionOk="0">
                  <a:moveTo>
                    <a:pt x="8606" y="0"/>
                  </a:moveTo>
                  <a:cubicBezTo>
                    <a:pt x="6371" y="0"/>
                    <a:pt x="4136" y="492"/>
                    <a:pt x="2435" y="1476"/>
                  </a:cubicBezTo>
                  <a:cubicBezTo>
                    <a:pt x="1068" y="2277"/>
                    <a:pt x="234" y="3311"/>
                    <a:pt x="0" y="4345"/>
                  </a:cubicBezTo>
                  <a:cubicBezTo>
                    <a:pt x="234" y="5412"/>
                    <a:pt x="1068" y="6380"/>
                    <a:pt x="2435" y="7214"/>
                  </a:cubicBezTo>
                  <a:cubicBezTo>
                    <a:pt x="4153" y="8198"/>
                    <a:pt x="6396" y="8690"/>
                    <a:pt x="8631" y="8690"/>
                  </a:cubicBezTo>
                  <a:cubicBezTo>
                    <a:pt x="10866" y="8690"/>
                    <a:pt x="13093" y="8198"/>
                    <a:pt x="14777" y="7214"/>
                  </a:cubicBezTo>
                  <a:cubicBezTo>
                    <a:pt x="16178" y="6446"/>
                    <a:pt x="17012" y="5412"/>
                    <a:pt x="17246" y="4345"/>
                  </a:cubicBezTo>
                  <a:cubicBezTo>
                    <a:pt x="17012" y="3277"/>
                    <a:pt x="16178" y="2277"/>
                    <a:pt x="14777" y="1476"/>
                  </a:cubicBezTo>
                  <a:cubicBezTo>
                    <a:pt x="13076" y="492"/>
                    <a:pt x="10841" y="0"/>
                    <a:pt x="860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4"/>
            <p:cNvSpPr/>
            <p:nvPr/>
          </p:nvSpPr>
          <p:spPr>
            <a:xfrm>
              <a:off x="1018216" y="3341346"/>
              <a:ext cx="225319" cy="113535"/>
            </a:xfrm>
            <a:custGeom>
              <a:avLst/>
              <a:gdLst/>
              <a:ahLst/>
              <a:cxnLst/>
              <a:rect l="l" t="t" r="r" b="b"/>
              <a:pathLst>
                <a:path w="17246" h="8690" extrusionOk="0">
                  <a:moveTo>
                    <a:pt x="8606" y="0"/>
                  </a:moveTo>
                  <a:cubicBezTo>
                    <a:pt x="6371" y="0"/>
                    <a:pt x="4136" y="492"/>
                    <a:pt x="2435" y="1476"/>
                  </a:cubicBezTo>
                  <a:cubicBezTo>
                    <a:pt x="1068" y="2277"/>
                    <a:pt x="234" y="3311"/>
                    <a:pt x="0" y="4345"/>
                  </a:cubicBezTo>
                  <a:cubicBezTo>
                    <a:pt x="234" y="5412"/>
                    <a:pt x="1068" y="6380"/>
                    <a:pt x="2435" y="7214"/>
                  </a:cubicBezTo>
                  <a:cubicBezTo>
                    <a:pt x="4153" y="8198"/>
                    <a:pt x="6396" y="8690"/>
                    <a:pt x="8631" y="8690"/>
                  </a:cubicBezTo>
                  <a:cubicBezTo>
                    <a:pt x="10866" y="8690"/>
                    <a:pt x="13093" y="8198"/>
                    <a:pt x="14777" y="7214"/>
                  </a:cubicBezTo>
                  <a:cubicBezTo>
                    <a:pt x="16178" y="6446"/>
                    <a:pt x="17012" y="5412"/>
                    <a:pt x="17246" y="4345"/>
                  </a:cubicBezTo>
                  <a:cubicBezTo>
                    <a:pt x="17012" y="3277"/>
                    <a:pt x="16178" y="2277"/>
                    <a:pt x="14777" y="1476"/>
                  </a:cubicBezTo>
                  <a:cubicBezTo>
                    <a:pt x="13076" y="492"/>
                    <a:pt x="10841" y="0"/>
                    <a:pt x="86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4"/>
            <p:cNvSpPr/>
            <p:nvPr/>
          </p:nvSpPr>
          <p:spPr>
            <a:xfrm>
              <a:off x="1057437" y="3346677"/>
              <a:ext cx="149490" cy="98941"/>
            </a:xfrm>
            <a:custGeom>
              <a:avLst/>
              <a:gdLst/>
              <a:ahLst/>
              <a:cxnLst/>
              <a:rect l="l" t="t" r="r" b="b"/>
              <a:pathLst>
                <a:path w="11442" h="7573" extrusionOk="0">
                  <a:moveTo>
                    <a:pt x="4428" y="2435"/>
                  </a:moveTo>
                  <a:cubicBezTo>
                    <a:pt x="4732" y="2435"/>
                    <a:pt x="5032" y="2492"/>
                    <a:pt x="5326" y="2598"/>
                  </a:cubicBezTo>
                  <a:lnTo>
                    <a:pt x="5326" y="2598"/>
                  </a:lnTo>
                  <a:cubicBezTo>
                    <a:pt x="4825" y="2782"/>
                    <a:pt x="4385" y="2908"/>
                    <a:pt x="4037" y="3003"/>
                  </a:cubicBezTo>
                  <a:cubicBezTo>
                    <a:pt x="3770" y="3036"/>
                    <a:pt x="3570" y="3070"/>
                    <a:pt x="3369" y="3070"/>
                  </a:cubicBezTo>
                  <a:cubicBezTo>
                    <a:pt x="3169" y="3070"/>
                    <a:pt x="3002" y="3036"/>
                    <a:pt x="2836" y="2936"/>
                  </a:cubicBezTo>
                  <a:cubicBezTo>
                    <a:pt x="2836" y="2936"/>
                    <a:pt x="2869" y="2936"/>
                    <a:pt x="2869" y="2903"/>
                  </a:cubicBezTo>
                  <a:cubicBezTo>
                    <a:pt x="2902" y="2869"/>
                    <a:pt x="2936" y="2869"/>
                    <a:pt x="3002" y="2836"/>
                  </a:cubicBezTo>
                  <a:cubicBezTo>
                    <a:pt x="3103" y="2736"/>
                    <a:pt x="3236" y="2703"/>
                    <a:pt x="3369" y="2669"/>
                  </a:cubicBezTo>
                  <a:cubicBezTo>
                    <a:pt x="3724" y="2510"/>
                    <a:pt x="4078" y="2435"/>
                    <a:pt x="4428" y="2435"/>
                  </a:cubicBezTo>
                  <a:close/>
                  <a:moveTo>
                    <a:pt x="7730" y="4389"/>
                  </a:moveTo>
                  <a:cubicBezTo>
                    <a:pt x="8001" y="4389"/>
                    <a:pt x="8259" y="4442"/>
                    <a:pt x="8506" y="4571"/>
                  </a:cubicBezTo>
                  <a:cubicBezTo>
                    <a:pt x="8406" y="4571"/>
                    <a:pt x="8340" y="4604"/>
                    <a:pt x="8273" y="4671"/>
                  </a:cubicBezTo>
                  <a:cubicBezTo>
                    <a:pt x="8206" y="4704"/>
                    <a:pt x="8073" y="4771"/>
                    <a:pt x="7973" y="4838"/>
                  </a:cubicBezTo>
                  <a:cubicBezTo>
                    <a:pt x="7613" y="4994"/>
                    <a:pt x="7238" y="5055"/>
                    <a:pt x="6883" y="5055"/>
                  </a:cubicBezTo>
                  <a:cubicBezTo>
                    <a:pt x="6481" y="5055"/>
                    <a:pt x="6105" y="4977"/>
                    <a:pt x="5804" y="4871"/>
                  </a:cubicBezTo>
                  <a:cubicBezTo>
                    <a:pt x="6528" y="4622"/>
                    <a:pt x="7159" y="4389"/>
                    <a:pt x="7730" y="4389"/>
                  </a:cubicBezTo>
                  <a:close/>
                  <a:moveTo>
                    <a:pt x="1335" y="1"/>
                  </a:moveTo>
                  <a:lnTo>
                    <a:pt x="0" y="768"/>
                  </a:lnTo>
                  <a:lnTo>
                    <a:pt x="0" y="1802"/>
                  </a:lnTo>
                  <a:lnTo>
                    <a:pt x="434" y="2069"/>
                  </a:lnTo>
                  <a:cubicBezTo>
                    <a:pt x="334" y="2269"/>
                    <a:pt x="234" y="2503"/>
                    <a:pt x="234" y="2703"/>
                  </a:cubicBezTo>
                  <a:lnTo>
                    <a:pt x="234" y="3737"/>
                  </a:lnTo>
                  <a:cubicBezTo>
                    <a:pt x="234" y="4170"/>
                    <a:pt x="534" y="4571"/>
                    <a:pt x="1201" y="4938"/>
                  </a:cubicBezTo>
                  <a:cubicBezTo>
                    <a:pt x="1835" y="5305"/>
                    <a:pt x="2435" y="5438"/>
                    <a:pt x="3036" y="5471"/>
                  </a:cubicBezTo>
                  <a:lnTo>
                    <a:pt x="3403" y="5471"/>
                  </a:lnTo>
                  <a:cubicBezTo>
                    <a:pt x="4103" y="5438"/>
                    <a:pt x="4770" y="5271"/>
                    <a:pt x="5404" y="5071"/>
                  </a:cubicBezTo>
                  <a:lnTo>
                    <a:pt x="5771" y="4938"/>
                  </a:lnTo>
                  <a:lnTo>
                    <a:pt x="4670" y="6072"/>
                  </a:lnTo>
                  <a:lnTo>
                    <a:pt x="4670" y="7106"/>
                  </a:lnTo>
                  <a:cubicBezTo>
                    <a:pt x="5302" y="7361"/>
                    <a:pt x="5929" y="7465"/>
                    <a:pt x="6533" y="7465"/>
                  </a:cubicBezTo>
                  <a:cubicBezTo>
                    <a:pt x="7426" y="7465"/>
                    <a:pt x="8270" y="7238"/>
                    <a:pt x="9007" y="6939"/>
                  </a:cubicBezTo>
                  <a:lnTo>
                    <a:pt x="10108" y="7573"/>
                  </a:lnTo>
                  <a:lnTo>
                    <a:pt x="11442" y="6772"/>
                  </a:lnTo>
                  <a:lnTo>
                    <a:pt x="11442" y="5738"/>
                  </a:lnTo>
                  <a:lnTo>
                    <a:pt x="11008" y="5471"/>
                  </a:lnTo>
                  <a:cubicBezTo>
                    <a:pt x="11042" y="5204"/>
                    <a:pt x="11108" y="4938"/>
                    <a:pt x="11108" y="4737"/>
                  </a:cubicBezTo>
                  <a:lnTo>
                    <a:pt x="11108" y="3703"/>
                  </a:lnTo>
                  <a:cubicBezTo>
                    <a:pt x="11108" y="3270"/>
                    <a:pt x="10841" y="2869"/>
                    <a:pt x="10208" y="2503"/>
                  </a:cubicBezTo>
                  <a:lnTo>
                    <a:pt x="10174" y="2503"/>
                  </a:lnTo>
                  <a:cubicBezTo>
                    <a:pt x="9503" y="2119"/>
                    <a:pt x="8810" y="1978"/>
                    <a:pt x="8140" y="1978"/>
                  </a:cubicBezTo>
                  <a:cubicBezTo>
                    <a:pt x="7643" y="1978"/>
                    <a:pt x="7159" y="2055"/>
                    <a:pt x="6705" y="2169"/>
                  </a:cubicBezTo>
                  <a:cubicBezTo>
                    <a:pt x="6238" y="2269"/>
                    <a:pt x="5838" y="2402"/>
                    <a:pt x="5404" y="2569"/>
                  </a:cubicBezTo>
                  <a:cubicBezTo>
                    <a:pt x="5386" y="2576"/>
                    <a:pt x="5369" y="2582"/>
                    <a:pt x="5351" y="2589"/>
                  </a:cubicBezTo>
                  <a:lnTo>
                    <a:pt x="5351" y="2589"/>
                  </a:lnTo>
                  <a:lnTo>
                    <a:pt x="6438" y="1502"/>
                  </a:lnTo>
                  <a:lnTo>
                    <a:pt x="6438" y="434"/>
                  </a:lnTo>
                  <a:cubicBezTo>
                    <a:pt x="5882" y="249"/>
                    <a:pt x="5316" y="156"/>
                    <a:pt x="4751" y="156"/>
                  </a:cubicBezTo>
                  <a:cubicBezTo>
                    <a:pt x="4299" y="156"/>
                    <a:pt x="3847" y="216"/>
                    <a:pt x="3403" y="334"/>
                  </a:cubicBezTo>
                  <a:cubicBezTo>
                    <a:pt x="3069" y="401"/>
                    <a:pt x="2736" y="534"/>
                    <a:pt x="2435" y="668"/>
                  </a:cubicBezTo>
                  <a:lnTo>
                    <a:pt x="1335"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4"/>
            <p:cNvSpPr/>
            <p:nvPr/>
          </p:nvSpPr>
          <p:spPr>
            <a:xfrm>
              <a:off x="1056562" y="3345801"/>
              <a:ext cx="153422" cy="85001"/>
            </a:xfrm>
            <a:custGeom>
              <a:avLst/>
              <a:gdLst/>
              <a:ahLst/>
              <a:cxnLst/>
              <a:rect l="l" t="t" r="r" b="b"/>
              <a:pathLst>
                <a:path w="11743" h="6506" extrusionOk="0">
                  <a:moveTo>
                    <a:pt x="1402" y="1"/>
                  </a:moveTo>
                  <a:lnTo>
                    <a:pt x="67" y="802"/>
                  </a:lnTo>
                  <a:lnTo>
                    <a:pt x="1168" y="1435"/>
                  </a:lnTo>
                  <a:cubicBezTo>
                    <a:pt x="67" y="2269"/>
                    <a:pt x="1" y="3170"/>
                    <a:pt x="1302" y="3870"/>
                  </a:cubicBezTo>
                  <a:cubicBezTo>
                    <a:pt x="1935" y="4271"/>
                    <a:pt x="2569" y="4371"/>
                    <a:pt x="3136" y="4438"/>
                  </a:cubicBezTo>
                  <a:lnTo>
                    <a:pt x="3503" y="4438"/>
                  </a:lnTo>
                  <a:cubicBezTo>
                    <a:pt x="4237" y="4371"/>
                    <a:pt x="4904" y="4237"/>
                    <a:pt x="5505" y="4004"/>
                  </a:cubicBezTo>
                  <a:cubicBezTo>
                    <a:pt x="6416" y="3723"/>
                    <a:pt x="7197" y="3394"/>
                    <a:pt x="7869" y="3394"/>
                  </a:cubicBezTo>
                  <a:cubicBezTo>
                    <a:pt x="8156" y="3394"/>
                    <a:pt x="8424" y="3454"/>
                    <a:pt x="8673" y="3604"/>
                  </a:cubicBezTo>
                  <a:cubicBezTo>
                    <a:pt x="9274" y="3937"/>
                    <a:pt x="9107" y="4337"/>
                    <a:pt x="8473" y="4704"/>
                  </a:cubicBezTo>
                  <a:cubicBezTo>
                    <a:pt x="8407" y="4771"/>
                    <a:pt x="8273" y="4838"/>
                    <a:pt x="8173" y="4871"/>
                  </a:cubicBezTo>
                  <a:cubicBezTo>
                    <a:pt x="7779" y="5029"/>
                    <a:pt x="7385" y="5097"/>
                    <a:pt x="7023" y="5097"/>
                  </a:cubicBezTo>
                  <a:cubicBezTo>
                    <a:pt x="6618" y="5097"/>
                    <a:pt x="6253" y="5012"/>
                    <a:pt x="5972" y="4871"/>
                  </a:cubicBezTo>
                  <a:lnTo>
                    <a:pt x="4804" y="6039"/>
                  </a:lnTo>
                  <a:cubicBezTo>
                    <a:pt x="5456" y="6297"/>
                    <a:pt x="6098" y="6400"/>
                    <a:pt x="6710" y="6400"/>
                  </a:cubicBezTo>
                  <a:cubicBezTo>
                    <a:pt x="7600" y="6400"/>
                    <a:pt x="8429" y="6182"/>
                    <a:pt x="9140" y="5905"/>
                  </a:cubicBezTo>
                  <a:lnTo>
                    <a:pt x="10275" y="6506"/>
                  </a:lnTo>
                  <a:lnTo>
                    <a:pt x="11609" y="5738"/>
                  </a:lnTo>
                  <a:lnTo>
                    <a:pt x="10475" y="5105"/>
                  </a:lnTo>
                  <a:cubicBezTo>
                    <a:pt x="11609" y="4237"/>
                    <a:pt x="11742" y="3303"/>
                    <a:pt x="10441" y="2570"/>
                  </a:cubicBezTo>
                  <a:lnTo>
                    <a:pt x="10408" y="2570"/>
                  </a:lnTo>
                  <a:cubicBezTo>
                    <a:pt x="9663" y="2160"/>
                    <a:pt x="8938" y="2010"/>
                    <a:pt x="8264" y="2010"/>
                  </a:cubicBezTo>
                  <a:cubicBezTo>
                    <a:pt x="7731" y="2010"/>
                    <a:pt x="7229" y="2103"/>
                    <a:pt x="6772" y="2236"/>
                  </a:cubicBezTo>
                  <a:cubicBezTo>
                    <a:pt x="6305" y="2336"/>
                    <a:pt x="5838" y="2469"/>
                    <a:pt x="5471" y="2636"/>
                  </a:cubicBezTo>
                  <a:cubicBezTo>
                    <a:pt x="4937" y="2836"/>
                    <a:pt x="4470" y="2970"/>
                    <a:pt x="4104" y="3070"/>
                  </a:cubicBezTo>
                  <a:cubicBezTo>
                    <a:pt x="3837" y="3103"/>
                    <a:pt x="3637" y="3137"/>
                    <a:pt x="3436" y="3137"/>
                  </a:cubicBezTo>
                  <a:cubicBezTo>
                    <a:pt x="3236" y="3137"/>
                    <a:pt x="3003" y="3070"/>
                    <a:pt x="2803" y="2936"/>
                  </a:cubicBezTo>
                  <a:cubicBezTo>
                    <a:pt x="2402" y="2670"/>
                    <a:pt x="2302" y="2303"/>
                    <a:pt x="2936" y="1902"/>
                  </a:cubicBezTo>
                  <a:cubicBezTo>
                    <a:pt x="2969" y="1836"/>
                    <a:pt x="3003" y="1836"/>
                    <a:pt x="3069" y="1802"/>
                  </a:cubicBezTo>
                  <a:cubicBezTo>
                    <a:pt x="3170" y="1736"/>
                    <a:pt x="3303" y="1669"/>
                    <a:pt x="3436" y="1636"/>
                  </a:cubicBezTo>
                  <a:cubicBezTo>
                    <a:pt x="3780" y="1481"/>
                    <a:pt x="4123" y="1406"/>
                    <a:pt x="4462" y="1406"/>
                  </a:cubicBezTo>
                  <a:cubicBezTo>
                    <a:pt x="4781" y="1406"/>
                    <a:pt x="5097" y="1473"/>
                    <a:pt x="5404" y="1602"/>
                  </a:cubicBezTo>
                  <a:lnTo>
                    <a:pt x="6505" y="468"/>
                  </a:lnTo>
                  <a:cubicBezTo>
                    <a:pt x="5931" y="277"/>
                    <a:pt x="5346" y="184"/>
                    <a:pt x="4762" y="184"/>
                  </a:cubicBezTo>
                  <a:cubicBezTo>
                    <a:pt x="4329" y="184"/>
                    <a:pt x="3896" y="235"/>
                    <a:pt x="3470" y="335"/>
                  </a:cubicBezTo>
                  <a:cubicBezTo>
                    <a:pt x="3136" y="435"/>
                    <a:pt x="2803" y="568"/>
                    <a:pt x="2502" y="668"/>
                  </a:cubicBezTo>
                  <a:lnTo>
                    <a:pt x="1402"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4"/>
            <p:cNvSpPr/>
            <p:nvPr/>
          </p:nvSpPr>
          <p:spPr>
            <a:xfrm>
              <a:off x="1056562" y="3345801"/>
              <a:ext cx="153422" cy="85001"/>
            </a:xfrm>
            <a:custGeom>
              <a:avLst/>
              <a:gdLst/>
              <a:ahLst/>
              <a:cxnLst/>
              <a:rect l="l" t="t" r="r" b="b"/>
              <a:pathLst>
                <a:path w="11743" h="6506" extrusionOk="0">
                  <a:moveTo>
                    <a:pt x="1402" y="1"/>
                  </a:moveTo>
                  <a:lnTo>
                    <a:pt x="67" y="802"/>
                  </a:lnTo>
                  <a:lnTo>
                    <a:pt x="1168" y="1435"/>
                  </a:lnTo>
                  <a:cubicBezTo>
                    <a:pt x="67" y="2269"/>
                    <a:pt x="1" y="3170"/>
                    <a:pt x="1302" y="3870"/>
                  </a:cubicBezTo>
                  <a:cubicBezTo>
                    <a:pt x="1935" y="4271"/>
                    <a:pt x="2569" y="4371"/>
                    <a:pt x="3136" y="4438"/>
                  </a:cubicBezTo>
                  <a:lnTo>
                    <a:pt x="3503" y="4438"/>
                  </a:lnTo>
                  <a:cubicBezTo>
                    <a:pt x="4237" y="4371"/>
                    <a:pt x="4904" y="4237"/>
                    <a:pt x="5505" y="4004"/>
                  </a:cubicBezTo>
                  <a:cubicBezTo>
                    <a:pt x="6416" y="3723"/>
                    <a:pt x="7197" y="3394"/>
                    <a:pt x="7869" y="3394"/>
                  </a:cubicBezTo>
                  <a:cubicBezTo>
                    <a:pt x="8156" y="3394"/>
                    <a:pt x="8424" y="3454"/>
                    <a:pt x="8673" y="3604"/>
                  </a:cubicBezTo>
                  <a:cubicBezTo>
                    <a:pt x="9274" y="3937"/>
                    <a:pt x="9107" y="4337"/>
                    <a:pt x="8473" y="4704"/>
                  </a:cubicBezTo>
                  <a:cubicBezTo>
                    <a:pt x="8407" y="4771"/>
                    <a:pt x="8273" y="4838"/>
                    <a:pt x="8173" y="4871"/>
                  </a:cubicBezTo>
                  <a:cubicBezTo>
                    <a:pt x="7779" y="5029"/>
                    <a:pt x="7385" y="5097"/>
                    <a:pt x="7023" y="5097"/>
                  </a:cubicBezTo>
                  <a:cubicBezTo>
                    <a:pt x="6618" y="5097"/>
                    <a:pt x="6253" y="5012"/>
                    <a:pt x="5972" y="4871"/>
                  </a:cubicBezTo>
                  <a:lnTo>
                    <a:pt x="4804" y="6039"/>
                  </a:lnTo>
                  <a:cubicBezTo>
                    <a:pt x="5456" y="6297"/>
                    <a:pt x="6098" y="6400"/>
                    <a:pt x="6710" y="6400"/>
                  </a:cubicBezTo>
                  <a:cubicBezTo>
                    <a:pt x="7600" y="6400"/>
                    <a:pt x="8429" y="6182"/>
                    <a:pt x="9140" y="5905"/>
                  </a:cubicBezTo>
                  <a:lnTo>
                    <a:pt x="10275" y="6506"/>
                  </a:lnTo>
                  <a:lnTo>
                    <a:pt x="11609" y="5738"/>
                  </a:lnTo>
                  <a:lnTo>
                    <a:pt x="10475" y="5105"/>
                  </a:lnTo>
                  <a:cubicBezTo>
                    <a:pt x="11609" y="4237"/>
                    <a:pt x="11742" y="3303"/>
                    <a:pt x="10441" y="2570"/>
                  </a:cubicBezTo>
                  <a:lnTo>
                    <a:pt x="10408" y="2570"/>
                  </a:lnTo>
                  <a:cubicBezTo>
                    <a:pt x="9663" y="2160"/>
                    <a:pt x="8938" y="2010"/>
                    <a:pt x="8264" y="2010"/>
                  </a:cubicBezTo>
                  <a:cubicBezTo>
                    <a:pt x="7731" y="2010"/>
                    <a:pt x="7229" y="2103"/>
                    <a:pt x="6772" y="2236"/>
                  </a:cubicBezTo>
                  <a:cubicBezTo>
                    <a:pt x="6305" y="2336"/>
                    <a:pt x="5838" y="2469"/>
                    <a:pt x="5471" y="2636"/>
                  </a:cubicBezTo>
                  <a:cubicBezTo>
                    <a:pt x="4937" y="2836"/>
                    <a:pt x="4470" y="2970"/>
                    <a:pt x="4104" y="3070"/>
                  </a:cubicBezTo>
                  <a:cubicBezTo>
                    <a:pt x="3837" y="3103"/>
                    <a:pt x="3637" y="3137"/>
                    <a:pt x="3436" y="3137"/>
                  </a:cubicBezTo>
                  <a:cubicBezTo>
                    <a:pt x="3236" y="3137"/>
                    <a:pt x="3003" y="3070"/>
                    <a:pt x="2803" y="2936"/>
                  </a:cubicBezTo>
                  <a:cubicBezTo>
                    <a:pt x="2402" y="2670"/>
                    <a:pt x="2302" y="2303"/>
                    <a:pt x="2936" y="1902"/>
                  </a:cubicBezTo>
                  <a:cubicBezTo>
                    <a:pt x="2969" y="1836"/>
                    <a:pt x="3003" y="1836"/>
                    <a:pt x="3069" y="1802"/>
                  </a:cubicBezTo>
                  <a:cubicBezTo>
                    <a:pt x="3170" y="1736"/>
                    <a:pt x="3303" y="1669"/>
                    <a:pt x="3436" y="1636"/>
                  </a:cubicBezTo>
                  <a:cubicBezTo>
                    <a:pt x="3780" y="1481"/>
                    <a:pt x="4123" y="1406"/>
                    <a:pt x="4462" y="1406"/>
                  </a:cubicBezTo>
                  <a:cubicBezTo>
                    <a:pt x="4781" y="1406"/>
                    <a:pt x="5097" y="1473"/>
                    <a:pt x="5404" y="1602"/>
                  </a:cubicBezTo>
                  <a:lnTo>
                    <a:pt x="6505" y="468"/>
                  </a:lnTo>
                  <a:cubicBezTo>
                    <a:pt x="5931" y="277"/>
                    <a:pt x="5346" y="184"/>
                    <a:pt x="4762" y="184"/>
                  </a:cubicBezTo>
                  <a:cubicBezTo>
                    <a:pt x="4329" y="184"/>
                    <a:pt x="3896" y="235"/>
                    <a:pt x="3470" y="335"/>
                  </a:cubicBezTo>
                  <a:cubicBezTo>
                    <a:pt x="3136" y="435"/>
                    <a:pt x="2803" y="568"/>
                    <a:pt x="2502" y="668"/>
                  </a:cubicBezTo>
                  <a:lnTo>
                    <a:pt x="14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4"/>
            <p:cNvSpPr/>
            <p:nvPr/>
          </p:nvSpPr>
          <p:spPr>
            <a:xfrm>
              <a:off x="1056131" y="3346677"/>
              <a:ext cx="32257" cy="9603"/>
            </a:xfrm>
            <a:custGeom>
              <a:avLst/>
              <a:gdLst/>
              <a:ahLst/>
              <a:cxnLst/>
              <a:rect l="l" t="t" r="r" b="b"/>
              <a:pathLst>
                <a:path w="2469" h="735" extrusionOk="0">
                  <a:moveTo>
                    <a:pt x="1335" y="1"/>
                  </a:moveTo>
                  <a:lnTo>
                    <a:pt x="0" y="735"/>
                  </a:lnTo>
                  <a:lnTo>
                    <a:pt x="0" y="735"/>
                  </a:lnTo>
                  <a:lnTo>
                    <a:pt x="1335" y="101"/>
                  </a:lnTo>
                  <a:lnTo>
                    <a:pt x="2469" y="601"/>
                  </a:lnTo>
                  <a:lnTo>
                    <a:pt x="133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4"/>
            <p:cNvSpPr/>
            <p:nvPr/>
          </p:nvSpPr>
          <p:spPr>
            <a:xfrm>
              <a:off x="1098840" y="3348153"/>
              <a:ext cx="41847" cy="18147"/>
            </a:xfrm>
            <a:custGeom>
              <a:avLst/>
              <a:gdLst/>
              <a:ahLst/>
              <a:cxnLst/>
              <a:rect l="l" t="t" r="r" b="b"/>
              <a:pathLst>
                <a:path w="3203" h="1389" extrusionOk="0">
                  <a:moveTo>
                    <a:pt x="1497" y="0"/>
                  </a:moveTo>
                  <a:cubicBezTo>
                    <a:pt x="982" y="0"/>
                    <a:pt x="487" y="75"/>
                    <a:pt x="0" y="221"/>
                  </a:cubicBezTo>
                  <a:cubicBezTo>
                    <a:pt x="350" y="138"/>
                    <a:pt x="817" y="80"/>
                    <a:pt x="1322" y="80"/>
                  </a:cubicBezTo>
                  <a:cubicBezTo>
                    <a:pt x="1827" y="80"/>
                    <a:pt x="2369" y="138"/>
                    <a:pt x="2869" y="288"/>
                  </a:cubicBezTo>
                  <a:lnTo>
                    <a:pt x="2068" y="1389"/>
                  </a:lnTo>
                  <a:lnTo>
                    <a:pt x="2068" y="1389"/>
                  </a:lnTo>
                  <a:lnTo>
                    <a:pt x="3203" y="255"/>
                  </a:lnTo>
                  <a:cubicBezTo>
                    <a:pt x="2603" y="83"/>
                    <a:pt x="2039" y="0"/>
                    <a:pt x="149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4"/>
            <p:cNvSpPr/>
            <p:nvPr/>
          </p:nvSpPr>
          <p:spPr>
            <a:xfrm>
              <a:off x="1145038" y="3371827"/>
              <a:ext cx="62764" cy="40671"/>
            </a:xfrm>
            <a:custGeom>
              <a:avLst/>
              <a:gdLst/>
              <a:ahLst/>
              <a:cxnLst/>
              <a:rect l="l" t="t" r="r" b="b"/>
              <a:pathLst>
                <a:path w="4804" h="3113" extrusionOk="0">
                  <a:moveTo>
                    <a:pt x="1444" y="0"/>
                  </a:moveTo>
                  <a:cubicBezTo>
                    <a:pt x="937" y="0"/>
                    <a:pt x="447" y="76"/>
                    <a:pt x="0" y="177"/>
                  </a:cubicBezTo>
                  <a:cubicBezTo>
                    <a:pt x="294" y="121"/>
                    <a:pt x="642" y="83"/>
                    <a:pt x="1016" y="83"/>
                  </a:cubicBezTo>
                  <a:cubicBezTo>
                    <a:pt x="1745" y="83"/>
                    <a:pt x="2575" y="225"/>
                    <a:pt x="3302" y="644"/>
                  </a:cubicBezTo>
                  <a:cubicBezTo>
                    <a:pt x="4337" y="1278"/>
                    <a:pt x="4537" y="2012"/>
                    <a:pt x="3536" y="3113"/>
                  </a:cubicBezTo>
                  <a:cubicBezTo>
                    <a:pt x="4670" y="2245"/>
                    <a:pt x="4804" y="1311"/>
                    <a:pt x="3469" y="511"/>
                  </a:cubicBezTo>
                  <a:cubicBezTo>
                    <a:pt x="2806" y="132"/>
                    <a:pt x="2110" y="0"/>
                    <a:pt x="144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4"/>
            <p:cNvSpPr/>
            <p:nvPr/>
          </p:nvSpPr>
          <p:spPr>
            <a:xfrm>
              <a:off x="1188179" y="3412485"/>
              <a:ext cx="17442" cy="18317"/>
            </a:xfrm>
            <a:custGeom>
              <a:avLst/>
              <a:gdLst/>
              <a:ahLst/>
              <a:cxnLst/>
              <a:rect l="l" t="t" r="r" b="b"/>
              <a:pathLst>
                <a:path w="1335" h="1402" extrusionOk="0">
                  <a:moveTo>
                    <a:pt x="234" y="1"/>
                  </a:moveTo>
                  <a:lnTo>
                    <a:pt x="1068" y="668"/>
                  </a:lnTo>
                  <a:lnTo>
                    <a:pt x="0" y="1402"/>
                  </a:lnTo>
                  <a:lnTo>
                    <a:pt x="1335" y="634"/>
                  </a:lnTo>
                  <a:lnTo>
                    <a:pt x="234"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4"/>
            <p:cNvSpPr/>
            <p:nvPr/>
          </p:nvSpPr>
          <p:spPr>
            <a:xfrm>
              <a:off x="1117576" y="3408997"/>
              <a:ext cx="44029" cy="15273"/>
            </a:xfrm>
            <a:custGeom>
              <a:avLst/>
              <a:gdLst/>
              <a:ahLst/>
              <a:cxnLst/>
              <a:rect l="l" t="t" r="r" b="b"/>
              <a:pathLst>
                <a:path w="3370" h="1169" extrusionOk="0">
                  <a:moveTo>
                    <a:pt x="1168" y="1"/>
                  </a:moveTo>
                  <a:lnTo>
                    <a:pt x="1" y="1168"/>
                  </a:lnTo>
                  <a:lnTo>
                    <a:pt x="1" y="1168"/>
                  </a:lnTo>
                  <a:lnTo>
                    <a:pt x="1268" y="168"/>
                  </a:lnTo>
                  <a:cubicBezTo>
                    <a:pt x="1268" y="168"/>
                    <a:pt x="1600" y="305"/>
                    <a:pt x="2102" y="305"/>
                  </a:cubicBezTo>
                  <a:cubicBezTo>
                    <a:pt x="2458" y="305"/>
                    <a:pt x="2899" y="236"/>
                    <a:pt x="3370" y="1"/>
                  </a:cubicBezTo>
                  <a:lnTo>
                    <a:pt x="3370" y="1"/>
                  </a:lnTo>
                  <a:cubicBezTo>
                    <a:pt x="2982" y="187"/>
                    <a:pt x="2594" y="265"/>
                    <a:pt x="2237" y="265"/>
                  </a:cubicBezTo>
                  <a:cubicBezTo>
                    <a:pt x="1825" y="265"/>
                    <a:pt x="1454" y="161"/>
                    <a:pt x="11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4"/>
            <p:cNvSpPr/>
            <p:nvPr/>
          </p:nvSpPr>
          <p:spPr>
            <a:xfrm>
              <a:off x="1084025" y="3370651"/>
              <a:ext cx="25725" cy="16880"/>
            </a:xfrm>
            <a:custGeom>
              <a:avLst/>
              <a:gdLst/>
              <a:ahLst/>
              <a:cxnLst/>
              <a:rect l="l" t="t" r="r" b="b"/>
              <a:pathLst>
                <a:path w="1969" h="1292" extrusionOk="0">
                  <a:moveTo>
                    <a:pt x="834" y="0"/>
                  </a:moveTo>
                  <a:lnTo>
                    <a:pt x="834" y="0"/>
                  </a:lnTo>
                  <a:cubicBezTo>
                    <a:pt x="234" y="267"/>
                    <a:pt x="0" y="668"/>
                    <a:pt x="367" y="1001"/>
                  </a:cubicBezTo>
                  <a:cubicBezTo>
                    <a:pt x="565" y="1200"/>
                    <a:pt x="917" y="1292"/>
                    <a:pt x="1275" y="1292"/>
                  </a:cubicBezTo>
                  <a:cubicBezTo>
                    <a:pt x="1519" y="1292"/>
                    <a:pt x="1765" y="1249"/>
                    <a:pt x="1968" y="1168"/>
                  </a:cubicBezTo>
                  <a:lnTo>
                    <a:pt x="1968" y="1168"/>
                  </a:lnTo>
                  <a:cubicBezTo>
                    <a:pt x="1701" y="1201"/>
                    <a:pt x="1501" y="1235"/>
                    <a:pt x="1334" y="1235"/>
                  </a:cubicBezTo>
                  <a:cubicBezTo>
                    <a:pt x="1134" y="1201"/>
                    <a:pt x="901" y="1168"/>
                    <a:pt x="701" y="1034"/>
                  </a:cubicBezTo>
                  <a:cubicBezTo>
                    <a:pt x="234" y="768"/>
                    <a:pt x="200" y="401"/>
                    <a:pt x="8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4"/>
            <p:cNvSpPr/>
            <p:nvPr/>
          </p:nvSpPr>
          <p:spPr>
            <a:xfrm>
              <a:off x="1055687" y="3364981"/>
              <a:ext cx="40110" cy="39234"/>
            </a:xfrm>
            <a:custGeom>
              <a:avLst/>
              <a:gdLst/>
              <a:ahLst/>
              <a:cxnLst/>
              <a:rect l="l" t="t" r="r" b="b"/>
              <a:pathLst>
                <a:path w="3070" h="3003" extrusionOk="0">
                  <a:moveTo>
                    <a:pt x="1135" y="1"/>
                  </a:moveTo>
                  <a:lnTo>
                    <a:pt x="1135" y="1"/>
                  </a:lnTo>
                  <a:cubicBezTo>
                    <a:pt x="1" y="835"/>
                    <a:pt x="1" y="1702"/>
                    <a:pt x="1235" y="2469"/>
                  </a:cubicBezTo>
                  <a:cubicBezTo>
                    <a:pt x="1869" y="2836"/>
                    <a:pt x="2503" y="2970"/>
                    <a:pt x="3070" y="3003"/>
                  </a:cubicBezTo>
                  <a:cubicBezTo>
                    <a:pt x="2136" y="2869"/>
                    <a:pt x="968" y="2369"/>
                    <a:pt x="568" y="1602"/>
                  </a:cubicBezTo>
                  <a:cubicBezTo>
                    <a:pt x="201" y="835"/>
                    <a:pt x="1035" y="101"/>
                    <a:pt x="113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4"/>
            <p:cNvSpPr/>
            <p:nvPr/>
          </p:nvSpPr>
          <p:spPr>
            <a:xfrm>
              <a:off x="1004263" y="3283155"/>
              <a:ext cx="344746" cy="199071"/>
            </a:xfrm>
            <a:custGeom>
              <a:avLst/>
              <a:gdLst/>
              <a:ahLst/>
              <a:cxnLst/>
              <a:rect l="l" t="t" r="r" b="b"/>
              <a:pathLst>
                <a:path w="26387" h="15237" extrusionOk="0">
                  <a:moveTo>
                    <a:pt x="13177" y="1"/>
                  </a:moveTo>
                  <a:cubicBezTo>
                    <a:pt x="9799" y="1"/>
                    <a:pt x="6422" y="743"/>
                    <a:pt x="3837" y="2227"/>
                  </a:cubicBezTo>
                  <a:cubicBezTo>
                    <a:pt x="2336" y="3061"/>
                    <a:pt x="1302" y="4062"/>
                    <a:pt x="668" y="5130"/>
                  </a:cubicBezTo>
                  <a:lnTo>
                    <a:pt x="1" y="5130"/>
                  </a:lnTo>
                  <a:lnTo>
                    <a:pt x="1" y="7865"/>
                  </a:lnTo>
                  <a:cubicBezTo>
                    <a:pt x="134" y="9733"/>
                    <a:pt x="1435" y="11601"/>
                    <a:pt x="3870" y="13035"/>
                  </a:cubicBezTo>
                  <a:cubicBezTo>
                    <a:pt x="6455" y="14503"/>
                    <a:pt x="9833" y="15237"/>
                    <a:pt x="13210" y="15237"/>
                  </a:cubicBezTo>
                  <a:cubicBezTo>
                    <a:pt x="16588" y="15237"/>
                    <a:pt x="19965" y="14503"/>
                    <a:pt x="22550" y="13035"/>
                  </a:cubicBezTo>
                  <a:cubicBezTo>
                    <a:pt x="25019" y="11601"/>
                    <a:pt x="26320" y="9733"/>
                    <a:pt x="26386" y="7865"/>
                  </a:cubicBezTo>
                  <a:lnTo>
                    <a:pt x="26386" y="5130"/>
                  </a:lnTo>
                  <a:lnTo>
                    <a:pt x="25686" y="5130"/>
                  </a:lnTo>
                  <a:cubicBezTo>
                    <a:pt x="25019" y="4062"/>
                    <a:pt x="23985" y="3061"/>
                    <a:pt x="22517" y="2227"/>
                  </a:cubicBezTo>
                  <a:cubicBezTo>
                    <a:pt x="19932" y="743"/>
                    <a:pt x="16554" y="1"/>
                    <a:pt x="13177"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4"/>
            <p:cNvSpPr/>
            <p:nvPr/>
          </p:nvSpPr>
          <p:spPr>
            <a:xfrm>
              <a:off x="1004263" y="3283155"/>
              <a:ext cx="344746" cy="199071"/>
            </a:xfrm>
            <a:custGeom>
              <a:avLst/>
              <a:gdLst/>
              <a:ahLst/>
              <a:cxnLst/>
              <a:rect l="l" t="t" r="r" b="b"/>
              <a:pathLst>
                <a:path w="26387" h="15237" extrusionOk="0">
                  <a:moveTo>
                    <a:pt x="13177" y="1"/>
                  </a:moveTo>
                  <a:cubicBezTo>
                    <a:pt x="9799" y="1"/>
                    <a:pt x="6422" y="743"/>
                    <a:pt x="3837" y="2227"/>
                  </a:cubicBezTo>
                  <a:cubicBezTo>
                    <a:pt x="2336" y="3061"/>
                    <a:pt x="1302" y="4062"/>
                    <a:pt x="668" y="5130"/>
                  </a:cubicBezTo>
                  <a:lnTo>
                    <a:pt x="1" y="5130"/>
                  </a:lnTo>
                  <a:lnTo>
                    <a:pt x="1" y="7865"/>
                  </a:lnTo>
                  <a:cubicBezTo>
                    <a:pt x="134" y="9733"/>
                    <a:pt x="1435" y="11601"/>
                    <a:pt x="3870" y="13035"/>
                  </a:cubicBezTo>
                  <a:cubicBezTo>
                    <a:pt x="6455" y="14503"/>
                    <a:pt x="9833" y="15237"/>
                    <a:pt x="13210" y="15237"/>
                  </a:cubicBezTo>
                  <a:cubicBezTo>
                    <a:pt x="16588" y="15237"/>
                    <a:pt x="19965" y="14503"/>
                    <a:pt x="22550" y="13035"/>
                  </a:cubicBezTo>
                  <a:cubicBezTo>
                    <a:pt x="25019" y="11601"/>
                    <a:pt x="26320" y="9733"/>
                    <a:pt x="26386" y="7865"/>
                  </a:cubicBezTo>
                  <a:lnTo>
                    <a:pt x="26386" y="5130"/>
                  </a:lnTo>
                  <a:lnTo>
                    <a:pt x="25686" y="5130"/>
                  </a:lnTo>
                  <a:cubicBezTo>
                    <a:pt x="25019" y="4062"/>
                    <a:pt x="23985" y="3061"/>
                    <a:pt x="22517" y="2227"/>
                  </a:cubicBezTo>
                  <a:cubicBezTo>
                    <a:pt x="19932" y="743"/>
                    <a:pt x="16554" y="1"/>
                    <a:pt x="13177"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4"/>
            <p:cNvSpPr/>
            <p:nvPr/>
          </p:nvSpPr>
          <p:spPr>
            <a:xfrm>
              <a:off x="1175976" y="3283481"/>
              <a:ext cx="172589" cy="199620"/>
            </a:xfrm>
            <a:custGeom>
              <a:avLst/>
              <a:gdLst/>
              <a:ahLst/>
              <a:cxnLst/>
              <a:rect l="l" t="t" r="r" b="b"/>
              <a:pathLst>
                <a:path w="13210" h="15279" extrusionOk="0">
                  <a:moveTo>
                    <a:pt x="0" y="1"/>
                  </a:moveTo>
                  <a:cubicBezTo>
                    <a:pt x="12" y="1"/>
                    <a:pt x="23" y="1"/>
                    <a:pt x="34" y="1"/>
                  </a:cubicBezTo>
                  <a:lnTo>
                    <a:pt x="34" y="1"/>
                  </a:lnTo>
                  <a:lnTo>
                    <a:pt x="34" y="1"/>
                  </a:lnTo>
                  <a:close/>
                  <a:moveTo>
                    <a:pt x="34" y="1"/>
                  </a:moveTo>
                  <a:lnTo>
                    <a:pt x="34" y="15279"/>
                  </a:lnTo>
                  <a:cubicBezTo>
                    <a:pt x="3436" y="15279"/>
                    <a:pt x="6805" y="14545"/>
                    <a:pt x="9374" y="13044"/>
                  </a:cubicBezTo>
                  <a:cubicBezTo>
                    <a:pt x="11842" y="11609"/>
                    <a:pt x="13143" y="9741"/>
                    <a:pt x="13210" y="7873"/>
                  </a:cubicBezTo>
                  <a:lnTo>
                    <a:pt x="13210" y="5171"/>
                  </a:lnTo>
                  <a:lnTo>
                    <a:pt x="12509" y="5171"/>
                  </a:lnTo>
                  <a:cubicBezTo>
                    <a:pt x="11842" y="4070"/>
                    <a:pt x="10808" y="3070"/>
                    <a:pt x="9340" y="2236"/>
                  </a:cubicBezTo>
                  <a:cubicBezTo>
                    <a:pt x="6780" y="740"/>
                    <a:pt x="3392" y="6"/>
                    <a:pt x="34"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4"/>
            <p:cNvSpPr/>
            <p:nvPr/>
          </p:nvSpPr>
          <p:spPr>
            <a:xfrm>
              <a:off x="1270110" y="3299172"/>
              <a:ext cx="78455" cy="166932"/>
            </a:xfrm>
            <a:custGeom>
              <a:avLst/>
              <a:gdLst/>
              <a:ahLst/>
              <a:cxnLst/>
              <a:rect l="l" t="t" r="r" b="b"/>
              <a:pathLst>
                <a:path w="6005" h="12777" extrusionOk="0">
                  <a:moveTo>
                    <a:pt x="1" y="1"/>
                  </a:moveTo>
                  <a:cubicBezTo>
                    <a:pt x="23" y="9"/>
                    <a:pt x="45" y="18"/>
                    <a:pt x="67" y="27"/>
                  </a:cubicBezTo>
                  <a:lnTo>
                    <a:pt x="67" y="27"/>
                  </a:lnTo>
                  <a:lnTo>
                    <a:pt x="67" y="1"/>
                  </a:lnTo>
                  <a:close/>
                  <a:moveTo>
                    <a:pt x="67" y="27"/>
                  </a:moveTo>
                  <a:lnTo>
                    <a:pt x="67" y="12777"/>
                  </a:lnTo>
                  <a:cubicBezTo>
                    <a:pt x="801" y="12510"/>
                    <a:pt x="1502" y="12176"/>
                    <a:pt x="2169" y="11776"/>
                  </a:cubicBezTo>
                  <a:cubicBezTo>
                    <a:pt x="4637" y="10375"/>
                    <a:pt x="5938" y="8507"/>
                    <a:pt x="6005" y="6606"/>
                  </a:cubicBezTo>
                  <a:lnTo>
                    <a:pt x="6005" y="3904"/>
                  </a:lnTo>
                  <a:lnTo>
                    <a:pt x="5304" y="3904"/>
                  </a:lnTo>
                  <a:cubicBezTo>
                    <a:pt x="4637" y="2836"/>
                    <a:pt x="3603" y="1835"/>
                    <a:pt x="2135" y="1001"/>
                  </a:cubicBezTo>
                  <a:cubicBezTo>
                    <a:pt x="1488" y="645"/>
                    <a:pt x="808" y="320"/>
                    <a:pt x="67" y="2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4"/>
            <p:cNvSpPr/>
            <p:nvPr/>
          </p:nvSpPr>
          <p:spPr>
            <a:xfrm>
              <a:off x="1003401" y="3299172"/>
              <a:ext cx="78455" cy="166932"/>
            </a:xfrm>
            <a:custGeom>
              <a:avLst/>
              <a:gdLst/>
              <a:ahLst/>
              <a:cxnLst/>
              <a:rect l="l" t="t" r="r" b="b"/>
              <a:pathLst>
                <a:path w="6005" h="12777" extrusionOk="0">
                  <a:moveTo>
                    <a:pt x="6004" y="1"/>
                  </a:moveTo>
                  <a:cubicBezTo>
                    <a:pt x="5237" y="301"/>
                    <a:pt x="4537" y="635"/>
                    <a:pt x="3869" y="1001"/>
                  </a:cubicBezTo>
                  <a:cubicBezTo>
                    <a:pt x="2402" y="1835"/>
                    <a:pt x="1368" y="2836"/>
                    <a:pt x="701" y="3904"/>
                  </a:cubicBezTo>
                  <a:lnTo>
                    <a:pt x="0" y="3904"/>
                  </a:lnTo>
                  <a:lnTo>
                    <a:pt x="0" y="6606"/>
                  </a:lnTo>
                  <a:cubicBezTo>
                    <a:pt x="67" y="8507"/>
                    <a:pt x="1368" y="10375"/>
                    <a:pt x="3869" y="11776"/>
                  </a:cubicBezTo>
                  <a:cubicBezTo>
                    <a:pt x="4537" y="12176"/>
                    <a:pt x="5237" y="12510"/>
                    <a:pt x="6004" y="12777"/>
                  </a:cubicBezTo>
                  <a:lnTo>
                    <a:pt x="6004"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4"/>
            <p:cNvSpPr/>
            <p:nvPr/>
          </p:nvSpPr>
          <p:spPr>
            <a:xfrm>
              <a:off x="988572" y="3250806"/>
              <a:ext cx="376991" cy="198732"/>
            </a:xfrm>
            <a:custGeom>
              <a:avLst/>
              <a:gdLst/>
              <a:ahLst/>
              <a:cxnLst/>
              <a:rect l="l" t="t" r="r" b="b"/>
              <a:pathLst>
                <a:path w="28855" h="15211" extrusionOk="0">
                  <a:moveTo>
                    <a:pt x="14287" y="0"/>
                  </a:moveTo>
                  <a:cubicBezTo>
                    <a:pt x="10929" y="0"/>
                    <a:pt x="7575" y="726"/>
                    <a:pt x="5004" y="2168"/>
                  </a:cubicBezTo>
                  <a:cubicBezTo>
                    <a:pt x="4171" y="2669"/>
                    <a:pt x="3470" y="3202"/>
                    <a:pt x="2870" y="3769"/>
                  </a:cubicBezTo>
                  <a:cubicBezTo>
                    <a:pt x="1" y="6705"/>
                    <a:pt x="701" y="10441"/>
                    <a:pt x="5004" y="12943"/>
                  </a:cubicBezTo>
                  <a:cubicBezTo>
                    <a:pt x="5605" y="13343"/>
                    <a:pt x="6205" y="13610"/>
                    <a:pt x="6872" y="13877"/>
                  </a:cubicBezTo>
                  <a:cubicBezTo>
                    <a:pt x="6973" y="13910"/>
                    <a:pt x="7006" y="13910"/>
                    <a:pt x="7106" y="13943"/>
                  </a:cubicBezTo>
                  <a:cubicBezTo>
                    <a:pt x="9302" y="14790"/>
                    <a:pt x="11843" y="15211"/>
                    <a:pt x="14385" y="15211"/>
                  </a:cubicBezTo>
                  <a:cubicBezTo>
                    <a:pt x="17751" y="15211"/>
                    <a:pt x="21119" y="14473"/>
                    <a:pt x="23684" y="13009"/>
                  </a:cubicBezTo>
                  <a:cubicBezTo>
                    <a:pt x="28855" y="10041"/>
                    <a:pt x="28855" y="5204"/>
                    <a:pt x="23684" y="2235"/>
                  </a:cubicBezTo>
                  <a:cubicBezTo>
                    <a:pt x="21085" y="742"/>
                    <a:pt x="17683" y="0"/>
                    <a:pt x="14287"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4"/>
            <p:cNvSpPr/>
            <p:nvPr/>
          </p:nvSpPr>
          <p:spPr>
            <a:xfrm>
              <a:off x="988572" y="3250806"/>
              <a:ext cx="376991" cy="198732"/>
            </a:xfrm>
            <a:custGeom>
              <a:avLst/>
              <a:gdLst/>
              <a:ahLst/>
              <a:cxnLst/>
              <a:rect l="l" t="t" r="r" b="b"/>
              <a:pathLst>
                <a:path w="28855" h="15211" extrusionOk="0">
                  <a:moveTo>
                    <a:pt x="14287" y="0"/>
                  </a:moveTo>
                  <a:cubicBezTo>
                    <a:pt x="10929" y="0"/>
                    <a:pt x="7575" y="726"/>
                    <a:pt x="5004" y="2168"/>
                  </a:cubicBezTo>
                  <a:cubicBezTo>
                    <a:pt x="4171" y="2669"/>
                    <a:pt x="3470" y="3202"/>
                    <a:pt x="2870" y="3769"/>
                  </a:cubicBezTo>
                  <a:cubicBezTo>
                    <a:pt x="1" y="6705"/>
                    <a:pt x="701" y="10441"/>
                    <a:pt x="5004" y="12943"/>
                  </a:cubicBezTo>
                  <a:cubicBezTo>
                    <a:pt x="5605" y="13343"/>
                    <a:pt x="6205" y="13610"/>
                    <a:pt x="6872" y="13877"/>
                  </a:cubicBezTo>
                  <a:cubicBezTo>
                    <a:pt x="6973" y="13910"/>
                    <a:pt x="7006" y="13910"/>
                    <a:pt x="7106" y="13943"/>
                  </a:cubicBezTo>
                  <a:cubicBezTo>
                    <a:pt x="9302" y="14790"/>
                    <a:pt x="11843" y="15211"/>
                    <a:pt x="14385" y="15211"/>
                  </a:cubicBezTo>
                  <a:cubicBezTo>
                    <a:pt x="17751" y="15211"/>
                    <a:pt x="21119" y="14473"/>
                    <a:pt x="23684" y="13009"/>
                  </a:cubicBezTo>
                  <a:cubicBezTo>
                    <a:pt x="28855" y="10041"/>
                    <a:pt x="28855" y="5204"/>
                    <a:pt x="23684" y="2235"/>
                  </a:cubicBezTo>
                  <a:cubicBezTo>
                    <a:pt x="21085" y="742"/>
                    <a:pt x="17683" y="0"/>
                    <a:pt x="14287"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4"/>
            <p:cNvSpPr/>
            <p:nvPr/>
          </p:nvSpPr>
          <p:spPr>
            <a:xfrm>
              <a:off x="988572" y="3301354"/>
              <a:ext cx="89796" cy="131199"/>
            </a:xfrm>
            <a:custGeom>
              <a:avLst/>
              <a:gdLst/>
              <a:ahLst/>
              <a:cxnLst/>
              <a:rect l="l" t="t" r="r" b="b"/>
              <a:pathLst>
                <a:path w="6873" h="10042" extrusionOk="0">
                  <a:moveTo>
                    <a:pt x="2870" y="1"/>
                  </a:moveTo>
                  <a:lnTo>
                    <a:pt x="2870" y="1"/>
                  </a:lnTo>
                  <a:cubicBezTo>
                    <a:pt x="1" y="2869"/>
                    <a:pt x="701" y="6672"/>
                    <a:pt x="5004" y="9140"/>
                  </a:cubicBezTo>
                  <a:cubicBezTo>
                    <a:pt x="5605" y="9507"/>
                    <a:pt x="6205" y="9808"/>
                    <a:pt x="6872" y="10041"/>
                  </a:cubicBezTo>
                  <a:cubicBezTo>
                    <a:pt x="5638" y="9541"/>
                    <a:pt x="1969" y="7339"/>
                    <a:pt x="1502" y="4704"/>
                  </a:cubicBezTo>
                  <a:cubicBezTo>
                    <a:pt x="1002" y="1969"/>
                    <a:pt x="2836" y="35"/>
                    <a:pt x="287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4"/>
            <p:cNvSpPr/>
            <p:nvPr/>
          </p:nvSpPr>
          <p:spPr>
            <a:xfrm>
              <a:off x="1273598" y="3268666"/>
              <a:ext cx="89783" cy="131199"/>
            </a:xfrm>
            <a:custGeom>
              <a:avLst/>
              <a:gdLst/>
              <a:ahLst/>
              <a:cxnLst/>
              <a:rect l="l" t="t" r="r" b="b"/>
              <a:pathLst>
                <a:path w="6872" h="10042" extrusionOk="0">
                  <a:moveTo>
                    <a:pt x="0" y="1"/>
                  </a:moveTo>
                  <a:lnTo>
                    <a:pt x="0" y="1"/>
                  </a:lnTo>
                  <a:cubicBezTo>
                    <a:pt x="1235" y="501"/>
                    <a:pt x="4904" y="2703"/>
                    <a:pt x="5371" y="5338"/>
                  </a:cubicBezTo>
                  <a:cubicBezTo>
                    <a:pt x="5869" y="8060"/>
                    <a:pt x="4054" y="9990"/>
                    <a:pt x="4004" y="10041"/>
                  </a:cubicBezTo>
                  <a:lnTo>
                    <a:pt x="4004" y="10041"/>
                  </a:lnTo>
                  <a:cubicBezTo>
                    <a:pt x="6872" y="7139"/>
                    <a:pt x="6171" y="3336"/>
                    <a:pt x="1868" y="901"/>
                  </a:cubicBezTo>
                  <a:cubicBezTo>
                    <a:pt x="1268" y="534"/>
                    <a:pt x="668" y="234"/>
                    <a:pt x="0" y="1"/>
                  </a:cubicBezTo>
                  <a:close/>
                  <a:moveTo>
                    <a:pt x="4004" y="10041"/>
                  </a:moveTo>
                  <a:lnTo>
                    <a:pt x="4004" y="10041"/>
                  </a:lnTo>
                  <a:cubicBezTo>
                    <a:pt x="4004" y="10041"/>
                    <a:pt x="4004" y="10041"/>
                    <a:pt x="4003" y="10041"/>
                  </a:cubicBezTo>
                  <a:cubicBezTo>
                    <a:pt x="4003" y="10041"/>
                    <a:pt x="4004" y="10041"/>
                    <a:pt x="4004" y="1004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4"/>
            <p:cNvSpPr/>
            <p:nvPr/>
          </p:nvSpPr>
          <p:spPr>
            <a:xfrm>
              <a:off x="999912" y="3257992"/>
              <a:ext cx="352141" cy="184687"/>
            </a:xfrm>
            <a:custGeom>
              <a:avLst/>
              <a:gdLst/>
              <a:ahLst/>
              <a:cxnLst/>
              <a:rect l="l" t="t" r="r" b="b"/>
              <a:pathLst>
                <a:path w="26953" h="14136" extrusionOk="0">
                  <a:moveTo>
                    <a:pt x="13476" y="1"/>
                  </a:moveTo>
                  <a:cubicBezTo>
                    <a:pt x="10341" y="1"/>
                    <a:pt x="7205" y="684"/>
                    <a:pt x="4804" y="2052"/>
                  </a:cubicBezTo>
                  <a:cubicBezTo>
                    <a:pt x="0" y="4821"/>
                    <a:pt x="0" y="9324"/>
                    <a:pt x="4804" y="12059"/>
                  </a:cubicBezTo>
                  <a:cubicBezTo>
                    <a:pt x="7205" y="13443"/>
                    <a:pt x="10341" y="14136"/>
                    <a:pt x="13476" y="14136"/>
                  </a:cubicBezTo>
                  <a:cubicBezTo>
                    <a:pt x="16612" y="14136"/>
                    <a:pt x="19748" y="13443"/>
                    <a:pt x="22149" y="12059"/>
                  </a:cubicBezTo>
                  <a:cubicBezTo>
                    <a:pt x="26953" y="9324"/>
                    <a:pt x="26953" y="4821"/>
                    <a:pt x="22149" y="2052"/>
                  </a:cubicBezTo>
                  <a:cubicBezTo>
                    <a:pt x="19748" y="684"/>
                    <a:pt x="16612" y="1"/>
                    <a:pt x="13476"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4"/>
            <p:cNvSpPr/>
            <p:nvPr/>
          </p:nvSpPr>
          <p:spPr>
            <a:xfrm>
              <a:off x="999912" y="3257992"/>
              <a:ext cx="352141" cy="184687"/>
            </a:xfrm>
            <a:custGeom>
              <a:avLst/>
              <a:gdLst/>
              <a:ahLst/>
              <a:cxnLst/>
              <a:rect l="l" t="t" r="r" b="b"/>
              <a:pathLst>
                <a:path w="26953" h="14136" extrusionOk="0">
                  <a:moveTo>
                    <a:pt x="13476" y="1"/>
                  </a:moveTo>
                  <a:cubicBezTo>
                    <a:pt x="10341" y="1"/>
                    <a:pt x="7205" y="684"/>
                    <a:pt x="4804" y="2052"/>
                  </a:cubicBezTo>
                  <a:cubicBezTo>
                    <a:pt x="0" y="4821"/>
                    <a:pt x="0" y="9324"/>
                    <a:pt x="4804" y="12059"/>
                  </a:cubicBezTo>
                  <a:cubicBezTo>
                    <a:pt x="7205" y="13443"/>
                    <a:pt x="10341" y="14136"/>
                    <a:pt x="13476" y="14136"/>
                  </a:cubicBezTo>
                  <a:cubicBezTo>
                    <a:pt x="16612" y="14136"/>
                    <a:pt x="19748" y="13443"/>
                    <a:pt x="22149" y="12059"/>
                  </a:cubicBezTo>
                  <a:cubicBezTo>
                    <a:pt x="26953" y="9324"/>
                    <a:pt x="26953" y="4821"/>
                    <a:pt x="22149" y="2052"/>
                  </a:cubicBezTo>
                  <a:cubicBezTo>
                    <a:pt x="19748" y="684"/>
                    <a:pt x="16612" y="1"/>
                    <a:pt x="134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4"/>
            <p:cNvSpPr/>
            <p:nvPr/>
          </p:nvSpPr>
          <p:spPr>
            <a:xfrm>
              <a:off x="1009933" y="3280437"/>
              <a:ext cx="167794" cy="100248"/>
            </a:xfrm>
            <a:custGeom>
              <a:avLst/>
              <a:gdLst/>
              <a:ahLst/>
              <a:cxnLst/>
              <a:rect l="l" t="t" r="r" b="b"/>
              <a:pathLst>
                <a:path w="12843" h="7673" extrusionOk="0">
                  <a:moveTo>
                    <a:pt x="4570" y="0"/>
                  </a:moveTo>
                  <a:lnTo>
                    <a:pt x="4570" y="0"/>
                  </a:lnTo>
                  <a:cubicBezTo>
                    <a:pt x="4404" y="134"/>
                    <a:pt x="4203" y="201"/>
                    <a:pt x="4003" y="334"/>
                  </a:cubicBezTo>
                  <a:cubicBezTo>
                    <a:pt x="3636" y="534"/>
                    <a:pt x="3303" y="801"/>
                    <a:pt x="3003" y="1001"/>
                  </a:cubicBezTo>
                  <a:cubicBezTo>
                    <a:pt x="2636" y="1301"/>
                    <a:pt x="2235" y="1602"/>
                    <a:pt x="1968" y="1935"/>
                  </a:cubicBezTo>
                  <a:cubicBezTo>
                    <a:pt x="334" y="3636"/>
                    <a:pt x="0" y="5638"/>
                    <a:pt x="1001" y="7472"/>
                  </a:cubicBezTo>
                  <a:cubicBezTo>
                    <a:pt x="1319" y="6991"/>
                    <a:pt x="1882" y="6824"/>
                    <a:pt x="2510" y="6824"/>
                  </a:cubicBezTo>
                  <a:cubicBezTo>
                    <a:pt x="3926" y="6824"/>
                    <a:pt x="5671" y="7673"/>
                    <a:pt x="5671" y="7673"/>
                  </a:cubicBezTo>
                  <a:cubicBezTo>
                    <a:pt x="5671" y="7673"/>
                    <a:pt x="12843" y="2269"/>
                    <a:pt x="7172" y="1935"/>
                  </a:cubicBezTo>
                  <a:cubicBezTo>
                    <a:pt x="4237" y="1768"/>
                    <a:pt x="4070" y="834"/>
                    <a:pt x="45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4"/>
            <p:cNvSpPr/>
            <p:nvPr/>
          </p:nvSpPr>
          <p:spPr>
            <a:xfrm>
              <a:off x="1014284" y="3312041"/>
              <a:ext cx="47962" cy="46538"/>
            </a:xfrm>
            <a:custGeom>
              <a:avLst/>
              <a:gdLst/>
              <a:ahLst/>
              <a:cxnLst/>
              <a:rect l="l" t="t" r="r" b="b"/>
              <a:pathLst>
                <a:path w="3671" h="3562" extrusionOk="0">
                  <a:moveTo>
                    <a:pt x="2195" y="0"/>
                  </a:moveTo>
                  <a:cubicBezTo>
                    <a:pt x="1419" y="0"/>
                    <a:pt x="607" y="666"/>
                    <a:pt x="301" y="1584"/>
                  </a:cubicBezTo>
                  <a:cubicBezTo>
                    <a:pt x="1" y="2585"/>
                    <a:pt x="401" y="3486"/>
                    <a:pt x="1235" y="3552"/>
                  </a:cubicBezTo>
                  <a:cubicBezTo>
                    <a:pt x="1290" y="3559"/>
                    <a:pt x="1346" y="3562"/>
                    <a:pt x="1401" y="3562"/>
                  </a:cubicBezTo>
                  <a:cubicBezTo>
                    <a:pt x="2248" y="3562"/>
                    <a:pt x="3088" y="2861"/>
                    <a:pt x="3370" y="1985"/>
                  </a:cubicBezTo>
                  <a:cubicBezTo>
                    <a:pt x="3670" y="984"/>
                    <a:pt x="3237" y="83"/>
                    <a:pt x="2403" y="16"/>
                  </a:cubicBezTo>
                  <a:cubicBezTo>
                    <a:pt x="2334" y="6"/>
                    <a:pt x="2265" y="0"/>
                    <a:pt x="21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4"/>
            <p:cNvSpPr/>
            <p:nvPr/>
          </p:nvSpPr>
          <p:spPr>
            <a:xfrm>
              <a:off x="1131960" y="3284357"/>
              <a:ext cx="213992" cy="157342"/>
            </a:xfrm>
            <a:custGeom>
              <a:avLst/>
              <a:gdLst/>
              <a:ahLst/>
              <a:cxnLst/>
              <a:rect l="l" t="t" r="r" b="b"/>
              <a:pathLst>
                <a:path w="16379" h="12043" extrusionOk="0">
                  <a:moveTo>
                    <a:pt x="12042" y="1"/>
                  </a:moveTo>
                  <a:lnTo>
                    <a:pt x="12042" y="1"/>
                  </a:lnTo>
                  <a:cubicBezTo>
                    <a:pt x="12709" y="1435"/>
                    <a:pt x="10675" y="2269"/>
                    <a:pt x="10675" y="2269"/>
                  </a:cubicBezTo>
                  <a:cubicBezTo>
                    <a:pt x="10675" y="2269"/>
                    <a:pt x="1501" y="8106"/>
                    <a:pt x="1201" y="10175"/>
                  </a:cubicBezTo>
                  <a:cubicBezTo>
                    <a:pt x="1410" y="11399"/>
                    <a:pt x="282" y="11768"/>
                    <a:pt x="44" y="11784"/>
                  </a:cubicBezTo>
                  <a:lnTo>
                    <a:pt x="44" y="11784"/>
                  </a:lnTo>
                  <a:cubicBezTo>
                    <a:pt x="29" y="11781"/>
                    <a:pt x="15" y="11778"/>
                    <a:pt x="0" y="11776"/>
                  </a:cubicBezTo>
                  <a:lnTo>
                    <a:pt x="0" y="11776"/>
                  </a:lnTo>
                  <a:cubicBezTo>
                    <a:pt x="0" y="11781"/>
                    <a:pt x="11" y="11784"/>
                    <a:pt x="29" y="11784"/>
                  </a:cubicBezTo>
                  <a:cubicBezTo>
                    <a:pt x="33" y="11784"/>
                    <a:pt x="38" y="11784"/>
                    <a:pt x="44" y="11784"/>
                  </a:cubicBezTo>
                  <a:lnTo>
                    <a:pt x="44" y="11784"/>
                  </a:lnTo>
                  <a:cubicBezTo>
                    <a:pt x="1099" y="11978"/>
                    <a:pt x="2217" y="12043"/>
                    <a:pt x="3336" y="12043"/>
                  </a:cubicBezTo>
                  <a:cubicBezTo>
                    <a:pt x="4237" y="12043"/>
                    <a:pt x="5171" y="12009"/>
                    <a:pt x="6071" y="11876"/>
                  </a:cubicBezTo>
                  <a:cubicBezTo>
                    <a:pt x="6305" y="11876"/>
                    <a:pt x="6505" y="11842"/>
                    <a:pt x="6705" y="11809"/>
                  </a:cubicBezTo>
                  <a:cubicBezTo>
                    <a:pt x="7673" y="11642"/>
                    <a:pt x="8573" y="11442"/>
                    <a:pt x="9474" y="11142"/>
                  </a:cubicBezTo>
                  <a:cubicBezTo>
                    <a:pt x="9741" y="11042"/>
                    <a:pt x="10041" y="10975"/>
                    <a:pt x="10341" y="10842"/>
                  </a:cubicBezTo>
                  <a:cubicBezTo>
                    <a:pt x="10641" y="10708"/>
                    <a:pt x="10908" y="10608"/>
                    <a:pt x="11175" y="10475"/>
                  </a:cubicBezTo>
                  <a:cubicBezTo>
                    <a:pt x="11509" y="10308"/>
                    <a:pt x="11842" y="10141"/>
                    <a:pt x="12142" y="9974"/>
                  </a:cubicBezTo>
                  <a:cubicBezTo>
                    <a:pt x="12476" y="9808"/>
                    <a:pt x="12743" y="9608"/>
                    <a:pt x="13043" y="9374"/>
                  </a:cubicBezTo>
                  <a:cubicBezTo>
                    <a:pt x="13243" y="9274"/>
                    <a:pt x="13477" y="9107"/>
                    <a:pt x="13643" y="8940"/>
                  </a:cubicBezTo>
                  <a:cubicBezTo>
                    <a:pt x="16379" y="6539"/>
                    <a:pt x="16379" y="3470"/>
                    <a:pt x="13643" y="1101"/>
                  </a:cubicBezTo>
                  <a:cubicBezTo>
                    <a:pt x="13477" y="935"/>
                    <a:pt x="13243" y="801"/>
                    <a:pt x="13043" y="634"/>
                  </a:cubicBezTo>
                  <a:lnTo>
                    <a:pt x="12042"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4"/>
            <p:cNvSpPr/>
            <p:nvPr/>
          </p:nvSpPr>
          <p:spPr>
            <a:xfrm>
              <a:off x="1131960" y="3284357"/>
              <a:ext cx="213992" cy="157342"/>
            </a:xfrm>
            <a:custGeom>
              <a:avLst/>
              <a:gdLst/>
              <a:ahLst/>
              <a:cxnLst/>
              <a:rect l="l" t="t" r="r" b="b"/>
              <a:pathLst>
                <a:path w="16379" h="12043" extrusionOk="0">
                  <a:moveTo>
                    <a:pt x="12042" y="1"/>
                  </a:moveTo>
                  <a:lnTo>
                    <a:pt x="12042" y="1"/>
                  </a:lnTo>
                  <a:cubicBezTo>
                    <a:pt x="12709" y="1435"/>
                    <a:pt x="10675" y="2269"/>
                    <a:pt x="10675" y="2269"/>
                  </a:cubicBezTo>
                  <a:cubicBezTo>
                    <a:pt x="10675" y="2269"/>
                    <a:pt x="1501" y="8106"/>
                    <a:pt x="1201" y="10175"/>
                  </a:cubicBezTo>
                  <a:cubicBezTo>
                    <a:pt x="1410" y="11399"/>
                    <a:pt x="282" y="11768"/>
                    <a:pt x="44" y="11784"/>
                  </a:cubicBezTo>
                  <a:lnTo>
                    <a:pt x="44" y="11784"/>
                  </a:lnTo>
                  <a:cubicBezTo>
                    <a:pt x="29" y="11781"/>
                    <a:pt x="15" y="11778"/>
                    <a:pt x="0" y="11776"/>
                  </a:cubicBezTo>
                  <a:lnTo>
                    <a:pt x="0" y="11776"/>
                  </a:lnTo>
                  <a:cubicBezTo>
                    <a:pt x="0" y="11781"/>
                    <a:pt x="11" y="11784"/>
                    <a:pt x="29" y="11784"/>
                  </a:cubicBezTo>
                  <a:cubicBezTo>
                    <a:pt x="33" y="11784"/>
                    <a:pt x="38" y="11784"/>
                    <a:pt x="44" y="11784"/>
                  </a:cubicBezTo>
                  <a:lnTo>
                    <a:pt x="44" y="11784"/>
                  </a:lnTo>
                  <a:cubicBezTo>
                    <a:pt x="1099" y="11978"/>
                    <a:pt x="2217" y="12043"/>
                    <a:pt x="3336" y="12043"/>
                  </a:cubicBezTo>
                  <a:cubicBezTo>
                    <a:pt x="4237" y="12043"/>
                    <a:pt x="5171" y="12009"/>
                    <a:pt x="6071" y="11876"/>
                  </a:cubicBezTo>
                  <a:cubicBezTo>
                    <a:pt x="6305" y="11876"/>
                    <a:pt x="6505" y="11842"/>
                    <a:pt x="6705" y="11809"/>
                  </a:cubicBezTo>
                  <a:cubicBezTo>
                    <a:pt x="7673" y="11642"/>
                    <a:pt x="8573" y="11442"/>
                    <a:pt x="9474" y="11142"/>
                  </a:cubicBezTo>
                  <a:cubicBezTo>
                    <a:pt x="9741" y="11042"/>
                    <a:pt x="10041" y="10975"/>
                    <a:pt x="10341" y="10842"/>
                  </a:cubicBezTo>
                  <a:cubicBezTo>
                    <a:pt x="10641" y="10708"/>
                    <a:pt x="10908" y="10608"/>
                    <a:pt x="11175" y="10475"/>
                  </a:cubicBezTo>
                  <a:cubicBezTo>
                    <a:pt x="11509" y="10308"/>
                    <a:pt x="11842" y="10141"/>
                    <a:pt x="12142" y="9974"/>
                  </a:cubicBezTo>
                  <a:cubicBezTo>
                    <a:pt x="12476" y="9808"/>
                    <a:pt x="12743" y="9608"/>
                    <a:pt x="13043" y="9374"/>
                  </a:cubicBezTo>
                  <a:cubicBezTo>
                    <a:pt x="13243" y="9274"/>
                    <a:pt x="13477" y="9107"/>
                    <a:pt x="13643" y="8940"/>
                  </a:cubicBezTo>
                  <a:cubicBezTo>
                    <a:pt x="16379" y="6539"/>
                    <a:pt x="16379" y="3470"/>
                    <a:pt x="13643" y="1101"/>
                  </a:cubicBezTo>
                  <a:cubicBezTo>
                    <a:pt x="13477" y="935"/>
                    <a:pt x="13243" y="801"/>
                    <a:pt x="13043" y="634"/>
                  </a:cubicBezTo>
                  <a:lnTo>
                    <a:pt x="120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4"/>
            <p:cNvSpPr/>
            <p:nvPr/>
          </p:nvSpPr>
          <p:spPr>
            <a:xfrm>
              <a:off x="1044791" y="3281273"/>
              <a:ext cx="261940" cy="137653"/>
            </a:xfrm>
            <a:custGeom>
              <a:avLst/>
              <a:gdLst/>
              <a:ahLst/>
              <a:cxnLst/>
              <a:rect l="l" t="t" r="r" b="b"/>
              <a:pathLst>
                <a:path w="20049" h="10536" extrusionOk="0">
                  <a:moveTo>
                    <a:pt x="10037" y="0"/>
                  </a:moveTo>
                  <a:cubicBezTo>
                    <a:pt x="7897" y="0"/>
                    <a:pt x="5758" y="426"/>
                    <a:pt x="4037" y="1271"/>
                  </a:cubicBezTo>
                  <a:cubicBezTo>
                    <a:pt x="3870" y="1371"/>
                    <a:pt x="3704" y="1437"/>
                    <a:pt x="3570" y="1538"/>
                  </a:cubicBezTo>
                  <a:cubicBezTo>
                    <a:pt x="1" y="3572"/>
                    <a:pt x="1" y="6941"/>
                    <a:pt x="3570" y="9010"/>
                  </a:cubicBezTo>
                  <a:cubicBezTo>
                    <a:pt x="5371" y="10027"/>
                    <a:pt x="7706" y="10536"/>
                    <a:pt x="10041" y="10536"/>
                  </a:cubicBezTo>
                  <a:cubicBezTo>
                    <a:pt x="12376" y="10536"/>
                    <a:pt x="14711" y="10027"/>
                    <a:pt x="16513" y="9010"/>
                  </a:cubicBezTo>
                  <a:cubicBezTo>
                    <a:pt x="16646" y="8910"/>
                    <a:pt x="16813" y="8843"/>
                    <a:pt x="16913" y="8743"/>
                  </a:cubicBezTo>
                  <a:cubicBezTo>
                    <a:pt x="20049" y="6675"/>
                    <a:pt x="19915" y="3506"/>
                    <a:pt x="16513" y="1538"/>
                  </a:cubicBezTo>
                  <a:cubicBezTo>
                    <a:pt x="14718" y="510"/>
                    <a:pt x="12377" y="0"/>
                    <a:pt x="10037"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4"/>
            <p:cNvSpPr/>
            <p:nvPr/>
          </p:nvSpPr>
          <p:spPr>
            <a:xfrm>
              <a:off x="1044791" y="3281273"/>
              <a:ext cx="261940" cy="137653"/>
            </a:xfrm>
            <a:custGeom>
              <a:avLst/>
              <a:gdLst/>
              <a:ahLst/>
              <a:cxnLst/>
              <a:rect l="l" t="t" r="r" b="b"/>
              <a:pathLst>
                <a:path w="20049" h="10536" extrusionOk="0">
                  <a:moveTo>
                    <a:pt x="10037" y="0"/>
                  </a:moveTo>
                  <a:cubicBezTo>
                    <a:pt x="7897" y="0"/>
                    <a:pt x="5758" y="426"/>
                    <a:pt x="4037" y="1271"/>
                  </a:cubicBezTo>
                  <a:cubicBezTo>
                    <a:pt x="3870" y="1371"/>
                    <a:pt x="3704" y="1437"/>
                    <a:pt x="3570" y="1538"/>
                  </a:cubicBezTo>
                  <a:cubicBezTo>
                    <a:pt x="1" y="3572"/>
                    <a:pt x="1" y="6941"/>
                    <a:pt x="3570" y="9010"/>
                  </a:cubicBezTo>
                  <a:cubicBezTo>
                    <a:pt x="5371" y="10027"/>
                    <a:pt x="7706" y="10536"/>
                    <a:pt x="10041" y="10536"/>
                  </a:cubicBezTo>
                  <a:cubicBezTo>
                    <a:pt x="12376" y="10536"/>
                    <a:pt x="14711" y="10027"/>
                    <a:pt x="16513" y="9010"/>
                  </a:cubicBezTo>
                  <a:cubicBezTo>
                    <a:pt x="16646" y="8910"/>
                    <a:pt x="16813" y="8843"/>
                    <a:pt x="16913" y="8743"/>
                  </a:cubicBezTo>
                  <a:cubicBezTo>
                    <a:pt x="20049" y="6675"/>
                    <a:pt x="19915" y="3506"/>
                    <a:pt x="16513" y="1538"/>
                  </a:cubicBezTo>
                  <a:cubicBezTo>
                    <a:pt x="14718" y="510"/>
                    <a:pt x="12377" y="0"/>
                    <a:pt x="10037"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4"/>
            <p:cNvSpPr/>
            <p:nvPr/>
          </p:nvSpPr>
          <p:spPr>
            <a:xfrm>
              <a:off x="1061357" y="3284357"/>
              <a:ext cx="228820" cy="131630"/>
            </a:xfrm>
            <a:custGeom>
              <a:avLst/>
              <a:gdLst/>
              <a:ahLst/>
              <a:cxnLst/>
              <a:rect l="l" t="t" r="r" b="b"/>
              <a:pathLst>
                <a:path w="17514" h="10075" extrusionOk="0">
                  <a:moveTo>
                    <a:pt x="8773" y="1"/>
                  </a:moveTo>
                  <a:cubicBezTo>
                    <a:pt x="3937" y="1"/>
                    <a:pt x="1" y="2269"/>
                    <a:pt x="1" y="5038"/>
                  </a:cubicBezTo>
                  <a:cubicBezTo>
                    <a:pt x="1" y="7840"/>
                    <a:pt x="3937" y="10075"/>
                    <a:pt x="8773" y="10075"/>
                  </a:cubicBezTo>
                  <a:cubicBezTo>
                    <a:pt x="13610" y="10075"/>
                    <a:pt x="17513" y="7840"/>
                    <a:pt x="17513" y="5038"/>
                  </a:cubicBezTo>
                  <a:cubicBezTo>
                    <a:pt x="17513" y="2269"/>
                    <a:pt x="13610" y="1"/>
                    <a:pt x="8773"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4"/>
            <p:cNvSpPr/>
            <p:nvPr/>
          </p:nvSpPr>
          <p:spPr>
            <a:xfrm>
              <a:off x="1061357" y="3284357"/>
              <a:ext cx="228820" cy="131630"/>
            </a:xfrm>
            <a:custGeom>
              <a:avLst/>
              <a:gdLst/>
              <a:ahLst/>
              <a:cxnLst/>
              <a:rect l="l" t="t" r="r" b="b"/>
              <a:pathLst>
                <a:path w="17514" h="10075" extrusionOk="0">
                  <a:moveTo>
                    <a:pt x="8773" y="1"/>
                  </a:moveTo>
                  <a:cubicBezTo>
                    <a:pt x="3937" y="1"/>
                    <a:pt x="1" y="2269"/>
                    <a:pt x="1" y="5038"/>
                  </a:cubicBezTo>
                  <a:cubicBezTo>
                    <a:pt x="1" y="7840"/>
                    <a:pt x="3937" y="10075"/>
                    <a:pt x="8773" y="10075"/>
                  </a:cubicBezTo>
                  <a:cubicBezTo>
                    <a:pt x="13610" y="10075"/>
                    <a:pt x="17513" y="7840"/>
                    <a:pt x="17513" y="5038"/>
                  </a:cubicBezTo>
                  <a:cubicBezTo>
                    <a:pt x="17513" y="2269"/>
                    <a:pt x="13610" y="1"/>
                    <a:pt x="8773"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4"/>
            <p:cNvSpPr/>
            <p:nvPr/>
          </p:nvSpPr>
          <p:spPr>
            <a:xfrm>
              <a:off x="1063095" y="3302883"/>
              <a:ext cx="225763" cy="113652"/>
            </a:xfrm>
            <a:custGeom>
              <a:avLst/>
              <a:gdLst/>
              <a:ahLst/>
              <a:cxnLst/>
              <a:rect l="l" t="t" r="r" b="b"/>
              <a:pathLst>
                <a:path w="17280" h="8699" extrusionOk="0">
                  <a:moveTo>
                    <a:pt x="8628" y="0"/>
                  </a:moveTo>
                  <a:cubicBezTo>
                    <a:pt x="6389" y="0"/>
                    <a:pt x="4154" y="484"/>
                    <a:pt x="2469" y="1451"/>
                  </a:cubicBezTo>
                  <a:cubicBezTo>
                    <a:pt x="1102" y="2252"/>
                    <a:pt x="268" y="3286"/>
                    <a:pt x="1" y="4353"/>
                  </a:cubicBezTo>
                  <a:cubicBezTo>
                    <a:pt x="268" y="5388"/>
                    <a:pt x="1102" y="6388"/>
                    <a:pt x="2469" y="7222"/>
                  </a:cubicBezTo>
                  <a:cubicBezTo>
                    <a:pt x="4187" y="8206"/>
                    <a:pt x="6431" y="8698"/>
                    <a:pt x="8665" y="8698"/>
                  </a:cubicBezTo>
                  <a:cubicBezTo>
                    <a:pt x="10900" y="8698"/>
                    <a:pt x="13127" y="8206"/>
                    <a:pt x="14812" y="7222"/>
                  </a:cubicBezTo>
                  <a:cubicBezTo>
                    <a:pt x="16179" y="6422"/>
                    <a:pt x="17013" y="5388"/>
                    <a:pt x="17280" y="4353"/>
                  </a:cubicBezTo>
                  <a:cubicBezTo>
                    <a:pt x="17080" y="3286"/>
                    <a:pt x="16246" y="2252"/>
                    <a:pt x="14812" y="1451"/>
                  </a:cubicBezTo>
                  <a:cubicBezTo>
                    <a:pt x="13110" y="484"/>
                    <a:pt x="10867" y="0"/>
                    <a:pt x="8628"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4"/>
            <p:cNvSpPr/>
            <p:nvPr/>
          </p:nvSpPr>
          <p:spPr>
            <a:xfrm>
              <a:off x="1063095" y="3302883"/>
              <a:ext cx="225763" cy="113652"/>
            </a:xfrm>
            <a:custGeom>
              <a:avLst/>
              <a:gdLst/>
              <a:ahLst/>
              <a:cxnLst/>
              <a:rect l="l" t="t" r="r" b="b"/>
              <a:pathLst>
                <a:path w="17280" h="8699" extrusionOk="0">
                  <a:moveTo>
                    <a:pt x="8628" y="0"/>
                  </a:moveTo>
                  <a:cubicBezTo>
                    <a:pt x="6389" y="0"/>
                    <a:pt x="4154" y="484"/>
                    <a:pt x="2469" y="1451"/>
                  </a:cubicBezTo>
                  <a:cubicBezTo>
                    <a:pt x="1102" y="2252"/>
                    <a:pt x="268" y="3286"/>
                    <a:pt x="1" y="4353"/>
                  </a:cubicBezTo>
                  <a:cubicBezTo>
                    <a:pt x="268" y="5388"/>
                    <a:pt x="1102" y="6388"/>
                    <a:pt x="2469" y="7222"/>
                  </a:cubicBezTo>
                  <a:cubicBezTo>
                    <a:pt x="4187" y="8206"/>
                    <a:pt x="6431" y="8698"/>
                    <a:pt x="8665" y="8698"/>
                  </a:cubicBezTo>
                  <a:cubicBezTo>
                    <a:pt x="10900" y="8698"/>
                    <a:pt x="13127" y="8206"/>
                    <a:pt x="14812" y="7222"/>
                  </a:cubicBezTo>
                  <a:cubicBezTo>
                    <a:pt x="16179" y="6422"/>
                    <a:pt x="17013" y="5388"/>
                    <a:pt x="17280" y="4353"/>
                  </a:cubicBezTo>
                  <a:cubicBezTo>
                    <a:pt x="17080" y="3286"/>
                    <a:pt x="16246" y="2252"/>
                    <a:pt x="14812" y="1451"/>
                  </a:cubicBezTo>
                  <a:cubicBezTo>
                    <a:pt x="13110" y="484"/>
                    <a:pt x="10867" y="0"/>
                    <a:pt x="86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4"/>
            <p:cNvSpPr/>
            <p:nvPr/>
          </p:nvSpPr>
          <p:spPr>
            <a:xfrm>
              <a:off x="1102329" y="3307887"/>
              <a:ext cx="149921" cy="98941"/>
            </a:xfrm>
            <a:custGeom>
              <a:avLst/>
              <a:gdLst/>
              <a:ahLst/>
              <a:cxnLst/>
              <a:rect l="l" t="t" r="r" b="b"/>
              <a:pathLst>
                <a:path w="11475" h="7573" extrusionOk="0">
                  <a:moveTo>
                    <a:pt x="7798" y="4389"/>
                  </a:moveTo>
                  <a:cubicBezTo>
                    <a:pt x="8068" y="4389"/>
                    <a:pt x="8326" y="4442"/>
                    <a:pt x="8573" y="4571"/>
                  </a:cubicBezTo>
                  <a:cubicBezTo>
                    <a:pt x="8439" y="4571"/>
                    <a:pt x="8406" y="4638"/>
                    <a:pt x="8339" y="4671"/>
                  </a:cubicBezTo>
                  <a:cubicBezTo>
                    <a:pt x="8273" y="4704"/>
                    <a:pt x="8139" y="4804"/>
                    <a:pt x="8073" y="4838"/>
                  </a:cubicBezTo>
                  <a:cubicBezTo>
                    <a:pt x="7697" y="4994"/>
                    <a:pt x="7314" y="5055"/>
                    <a:pt x="6958" y="5055"/>
                  </a:cubicBezTo>
                  <a:cubicBezTo>
                    <a:pt x="6555" y="5055"/>
                    <a:pt x="6188" y="4977"/>
                    <a:pt x="5904" y="4871"/>
                  </a:cubicBezTo>
                  <a:cubicBezTo>
                    <a:pt x="6605" y="4622"/>
                    <a:pt x="7229" y="4389"/>
                    <a:pt x="7798" y="4389"/>
                  </a:cubicBezTo>
                  <a:close/>
                  <a:moveTo>
                    <a:pt x="1334" y="1"/>
                  </a:moveTo>
                  <a:lnTo>
                    <a:pt x="0" y="768"/>
                  </a:lnTo>
                  <a:lnTo>
                    <a:pt x="0" y="1836"/>
                  </a:lnTo>
                  <a:lnTo>
                    <a:pt x="467" y="2069"/>
                  </a:lnTo>
                  <a:cubicBezTo>
                    <a:pt x="334" y="2269"/>
                    <a:pt x="267" y="2503"/>
                    <a:pt x="267" y="2703"/>
                  </a:cubicBezTo>
                  <a:lnTo>
                    <a:pt x="267" y="3737"/>
                  </a:lnTo>
                  <a:cubicBezTo>
                    <a:pt x="267" y="4171"/>
                    <a:pt x="567" y="4571"/>
                    <a:pt x="1234" y="4938"/>
                  </a:cubicBezTo>
                  <a:cubicBezTo>
                    <a:pt x="1835" y="5338"/>
                    <a:pt x="2469" y="5438"/>
                    <a:pt x="3069" y="5505"/>
                  </a:cubicBezTo>
                  <a:lnTo>
                    <a:pt x="3436" y="5505"/>
                  </a:lnTo>
                  <a:cubicBezTo>
                    <a:pt x="4136" y="5438"/>
                    <a:pt x="4804" y="5271"/>
                    <a:pt x="5437" y="5071"/>
                  </a:cubicBezTo>
                  <a:lnTo>
                    <a:pt x="5804" y="4938"/>
                  </a:lnTo>
                  <a:lnTo>
                    <a:pt x="4670" y="6072"/>
                  </a:lnTo>
                  <a:lnTo>
                    <a:pt x="4670" y="7106"/>
                  </a:lnTo>
                  <a:cubicBezTo>
                    <a:pt x="5316" y="7362"/>
                    <a:pt x="5950" y="7465"/>
                    <a:pt x="6556" y="7465"/>
                  </a:cubicBezTo>
                  <a:cubicBezTo>
                    <a:pt x="7454" y="7465"/>
                    <a:pt x="8290" y="7238"/>
                    <a:pt x="9007" y="6939"/>
                  </a:cubicBezTo>
                  <a:lnTo>
                    <a:pt x="10141" y="7573"/>
                  </a:lnTo>
                  <a:lnTo>
                    <a:pt x="11475" y="6772"/>
                  </a:lnTo>
                  <a:lnTo>
                    <a:pt x="11475" y="5738"/>
                  </a:lnTo>
                  <a:lnTo>
                    <a:pt x="11008" y="5505"/>
                  </a:lnTo>
                  <a:cubicBezTo>
                    <a:pt x="11075" y="5205"/>
                    <a:pt x="11141" y="5005"/>
                    <a:pt x="11141" y="4738"/>
                  </a:cubicBezTo>
                  <a:lnTo>
                    <a:pt x="11141" y="3704"/>
                  </a:lnTo>
                  <a:cubicBezTo>
                    <a:pt x="11141" y="3303"/>
                    <a:pt x="10841" y="2870"/>
                    <a:pt x="10241" y="2503"/>
                  </a:cubicBezTo>
                  <a:lnTo>
                    <a:pt x="10174" y="2503"/>
                  </a:lnTo>
                  <a:cubicBezTo>
                    <a:pt x="9503" y="2119"/>
                    <a:pt x="8821" y="1978"/>
                    <a:pt x="8160" y="1978"/>
                  </a:cubicBezTo>
                  <a:cubicBezTo>
                    <a:pt x="7671" y="1978"/>
                    <a:pt x="7192" y="2056"/>
                    <a:pt x="6738" y="2169"/>
                  </a:cubicBezTo>
                  <a:cubicBezTo>
                    <a:pt x="6271" y="2303"/>
                    <a:pt x="5838" y="2403"/>
                    <a:pt x="5437" y="2569"/>
                  </a:cubicBezTo>
                  <a:cubicBezTo>
                    <a:pt x="4904" y="2803"/>
                    <a:pt x="4437" y="2903"/>
                    <a:pt x="4070" y="3003"/>
                  </a:cubicBezTo>
                  <a:cubicBezTo>
                    <a:pt x="3803" y="3036"/>
                    <a:pt x="3603" y="3070"/>
                    <a:pt x="3403" y="3070"/>
                  </a:cubicBezTo>
                  <a:cubicBezTo>
                    <a:pt x="3169" y="3070"/>
                    <a:pt x="3002" y="3036"/>
                    <a:pt x="2835" y="2970"/>
                  </a:cubicBezTo>
                  <a:cubicBezTo>
                    <a:pt x="2835" y="2970"/>
                    <a:pt x="2902" y="2970"/>
                    <a:pt x="2902" y="2903"/>
                  </a:cubicBezTo>
                  <a:cubicBezTo>
                    <a:pt x="2936" y="2870"/>
                    <a:pt x="2969" y="2870"/>
                    <a:pt x="3002" y="2836"/>
                  </a:cubicBezTo>
                  <a:cubicBezTo>
                    <a:pt x="3136" y="2736"/>
                    <a:pt x="3269" y="2703"/>
                    <a:pt x="3403" y="2669"/>
                  </a:cubicBezTo>
                  <a:cubicBezTo>
                    <a:pt x="3757" y="2510"/>
                    <a:pt x="4112" y="2435"/>
                    <a:pt x="4456" y="2435"/>
                  </a:cubicBezTo>
                  <a:cubicBezTo>
                    <a:pt x="4760" y="2435"/>
                    <a:pt x="5056" y="2493"/>
                    <a:pt x="5337" y="2603"/>
                  </a:cubicBezTo>
                  <a:lnTo>
                    <a:pt x="6471" y="1502"/>
                  </a:lnTo>
                  <a:lnTo>
                    <a:pt x="6471" y="468"/>
                  </a:lnTo>
                  <a:cubicBezTo>
                    <a:pt x="5905" y="260"/>
                    <a:pt x="5328" y="159"/>
                    <a:pt x="4752" y="159"/>
                  </a:cubicBezTo>
                  <a:cubicBezTo>
                    <a:pt x="4311" y="159"/>
                    <a:pt x="3870" y="219"/>
                    <a:pt x="3436" y="334"/>
                  </a:cubicBezTo>
                  <a:cubicBezTo>
                    <a:pt x="3102" y="401"/>
                    <a:pt x="2769" y="535"/>
                    <a:pt x="2469" y="668"/>
                  </a:cubicBezTo>
                  <a:lnTo>
                    <a:pt x="1334"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4"/>
            <p:cNvSpPr/>
            <p:nvPr/>
          </p:nvSpPr>
          <p:spPr>
            <a:xfrm>
              <a:off x="1101885" y="3307456"/>
              <a:ext cx="152991" cy="84557"/>
            </a:xfrm>
            <a:custGeom>
              <a:avLst/>
              <a:gdLst/>
              <a:ahLst/>
              <a:cxnLst/>
              <a:rect l="l" t="t" r="r" b="b"/>
              <a:pathLst>
                <a:path w="11710" h="6472" extrusionOk="0">
                  <a:moveTo>
                    <a:pt x="1368" y="1"/>
                  </a:moveTo>
                  <a:lnTo>
                    <a:pt x="34" y="768"/>
                  </a:lnTo>
                  <a:lnTo>
                    <a:pt x="1168" y="1402"/>
                  </a:lnTo>
                  <a:cubicBezTo>
                    <a:pt x="34" y="2235"/>
                    <a:pt x="1" y="3136"/>
                    <a:pt x="1302" y="3870"/>
                  </a:cubicBezTo>
                  <a:cubicBezTo>
                    <a:pt x="1935" y="4237"/>
                    <a:pt x="2536" y="4370"/>
                    <a:pt x="3136" y="4404"/>
                  </a:cubicBezTo>
                  <a:lnTo>
                    <a:pt x="3503" y="4404"/>
                  </a:lnTo>
                  <a:cubicBezTo>
                    <a:pt x="4204" y="4370"/>
                    <a:pt x="4871" y="4204"/>
                    <a:pt x="5505" y="3970"/>
                  </a:cubicBezTo>
                  <a:cubicBezTo>
                    <a:pt x="6416" y="3690"/>
                    <a:pt x="7197" y="3360"/>
                    <a:pt x="7869" y="3360"/>
                  </a:cubicBezTo>
                  <a:cubicBezTo>
                    <a:pt x="8157" y="3360"/>
                    <a:pt x="8424" y="3420"/>
                    <a:pt x="8674" y="3570"/>
                  </a:cubicBezTo>
                  <a:cubicBezTo>
                    <a:pt x="9274" y="3903"/>
                    <a:pt x="9107" y="4304"/>
                    <a:pt x="8473" y="4704"/>
                  </a:cubicBezTo>
                  <a:cubicBezTo>
                    <a:pt x="8373" y="4737"/>
                    <a:pt x="8273" y="4804"/>
                    <a:pt x="8173" y="4871"/>
                  </a:cubicBezTo>
                  <a:cubicBezTo>
                    <a:pt x="7792" y="5023"/>
                    <a:pt x="7411" y="5085"/>
                    <a:pt x="7059" y="5085"/>
                  </a:cubicBezTo>
                  <a:cubicBezTo>
                    <a:pt x="6640" y="5085"/>
                    <a:pt x="6262" y="4998"/>
                    <a:pt x="5972" y="4871"/>
                  </a:cubicBezTo>
                  <a:lnTo>
                    <a:pt x="4804" y="6038"/>
                  </a:lnTo>
                  <a:cubicBezTo>
                    <a:pt x="5442" y="6282"/>
                    <a:pt x="6079" y="6383"/>
                    <a:pt x="6692" y="6383"/>
                  </a:cubicBezTo>
                  <a:cubicBezTo>
                    <a:pt x="7586" y="6383"/>
                    <a:pt x="8428" y="6168"/>
                    <a:pt x="9141" y="5871"/>
                  </a:cubicBezTo>
                  <a:lnTo>
                    <a:pt x="10275" y="6472"/>
                  </a:lnTo>
                  <a:lnTo>
                    <a:pt x="11609" y="5705"/>
                  </a:lnTo>
                  <a:lnTo>
                    <a:pt x="10475" y="5071"/>
                  </a:lnTo>
                  <a:cubicBezTo>
                    <a:pt x="11609" y="4204"/>
                    <a:pt x="11709" y="3270"/>
                    <a:pt x="10442" y="2536"/>
                  </a:cubicBezTo>
                  <a:lnTo>
                    <a:pt x="10375" y="2536"/>
                  </a:lnTo>
                  <a:cubicBezTo>
                    <a:pt x="9608" y="2152"/>
                    <a:pt x="8885" y="2011"/>
                    <a:pt x="8207" y="2011"/>
                  </a:cubicBezTo>
                  <a:cubicBezTo>
                    <a:pt x="7705" y="2011"/>
                    <a:pt x="7226" y="2089"/>
                    <a:pt x="6772" y="2202"/>
                  </a:cubicBezTo>
                  <a:cubicBezTo>
                    <a:pt x="6305" y="2336"/>
                    <a:pt x="5838" y="2436"/>
                    <a:pt x="5471" y="2602"/>
                  </a:cubicBezTo>
                  <a:cubicBezTo>
                    <a:pt x="4938" y="2836"/>
                    <a:pt x="4471" y="2936"/>
                    <a:pt x="4104" y="3036"/>
                  </a:cubicBezTo>
                  <a:cubicBezTo>
                    <a:pt x="3837" y="3069"/>
                    <a:pt x="3637" y="3103"/>
                    <a:pt x="3437" y="3103"/>
                  </a:cubicBezTo>
                  <a:cubicBezTo>
                    <a:pt x="3203" y="3103"/>
                    <a:pt x="3003" y="3036"/>
                    <a:pt x="2803" y="2903"/>
                  </a:cubicBezTo>
                  <a:cubicBezTo>
                    <a:pt x="2369" y="2636"/>
                    <a:pt x="2302" y="2269"/>
                    <a:pt x="2936" y="1869"/>
                  </a:cubicBezTo>
                  <a:cubicBezTo>
                    <a:pt x="2970" y="1802"/>
                    <a:pt x="3003" y="1802"/>
                    <a:pt x="3036" y="1768"/>
                  </a:cubicBezTo>
                  <a:cubicBezTo>
                    <a:pt x="3170" y="1702"/>
                    <a:pt x="3303" y="1668"/>
                    <a:pt x="3437" y="1602"/>
                  </a:cubicBezTo>
                  <a:cubicBezTo>
                    <a:pt x="3781" y="1464"/>
                    <a:pt x="4126" y="1397"/>
                    <a:pt x="4461" y="1397"/>
                  </a:cubicBezTo>
                  <a:cubicBezTo>
                    <a:pt x="4775" y="1397"/>
                    <a:pt x="5081" y="1455"/>
                    <a:pt x="5371" y="1568"/>
                  </a:cubicBezTo>
                  <a:lnTo>
                    <a:pt x="6505" y="434"/>
                  </a:lnTo>
                  <a:cubicBezTo>
                    <a:pt x="5949" y="249"/>
                    <a:pt x="5383" y="156"/>
                    <a:pt x="4818" y="156"/>
                  </a:cubicBezTo>
                  <a:cubicBezTo>
                    <a:pt x="4366" y="156"/>
                    <a:pt x="3915" y="216"/>
                    <a:pt x="3470" y="334"/>
                  </a:cubicBezTo>
                  <a:cubicBezTo>
                    <a:pt x="3136" y="401"/>
                    <a:pt x="2803" y="534"/>
                    <a:pt x="2503" y="668"/>
                  </a:cubicBezTo>
                  <a:lnTo>
                    <a:pt x="1368"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4"/>
            <p:cNvSpPr/>
            <p:nvPr/>
          </p:nvSpPr>
          <p:spPr>
            <a:xfrm>
              <a:off x="1101885" y="3307456"/>
              <a:ext cx="152991" cy="84557"/>
            </a:xfrm>
            <a:custGeom>
              <a:avLst/>
              <a:gdLst/>
              <a:ahLst/>
              <a:cxnLst/>
              <a:rect l="l" t="t" r="r" b="b"/>
              <a:pathLst>
                <a:path w="11710" h="6472" extrusionOk="0">
                  <a:moveTo>
                    <a:pt x="1368" y="1"/>
                  </a:moveTo>
                  <a:lnTo>
                    <a:pt x="34" y="768"/>
                  </a:lnTo>
                  <a:lnTo>
                    <a:pt x="1168" y="1402"/>
                  </a:lnTo>
                  <a:cubicBezTo>
                    <a:pt x="34" y="2235"/>
                    <a:pt x="1" y="3136"/>
                    <a:pt x="1302" y="3870"/>
                  </a:cubicBezTo>
                  <a:cubicBezTo>
                    <a:pt x="1935" y="4237"/>
                    <a:pt x="2536" y="4370"/>
                    <a:pt x="3136" y="4404"/>
                  </a:cubicBezTo>
                  <a:lnTo>
                    <a:pt x="3503" y="4404"/>
                  </a:lnTo>
                  <a:cubicBezTo>
                    <a:pt x="4204" y="4370"/>
                    <a:pt x="4871" y="4204"/>
                    <a:pt x="5505" y="3970"/>
                  </a:cubicBezTo>
                  <a:cubicBezTo>
                    <a:pt x="6416" y="3690"/>
                    <a:pt x="7197" y="3360"/>
                    <a:pt x="7869" y="3360"/>
                  </a:cubicBezTo>
                  <a:cubicBezTo>
                    <a:pt x="8157" y="3360"/>
                    <a:pt x="8424" y="3420"/>
                    <a:pt x="8674" y="3570"/>
                  </a:cubicBezTo>
                  <a:cubicBezTo>
                    <a:pt x="9274" y="3903"/>
                    <a:pt x="9107" y="4304"/>
                    <a:pt x="8473" y="4704"/>
                  </a:cubicBezTo>
                  <a:cubicBezTo>
                    <a:pt x="8373" y="4737"/>
                    <a:pt x="8273" y="4804"/>
                    <a:pt x="8173" y="4871"/>
                  </a:cubicBezTo>
                  <a:cubicBezTo>
                    <a:pt x="7792" y="5023"/>
                    <a:pt x="7411" y="5085"/>
                    <a:pt x="7059" y="5085"/>
                  </a:cubicBezTo>
                  <a:cubicBezTo>
                    <a:pt x="6640" y="5085"/>
                    <a:pt x="6262" y="4998"/>
                    <a:pt x="5972" y="4871"/>
                  </a:cubicBezTo>
                  <a:lnTo>
                    <a:pt x="4804" y="6038"/>
                  </a:lnTo>
                  <a:cubicBezTo>
                    <a:pt x="5442" y="6282"/>
                    <a:pt x="6079" y="6383"/>
                    <a:pt x="6692" y="6383"/>
                  </a:cubicBezTo>
                  <a:cubicBezTo>
                    <a:pt x="7586" y="6383"/>
                    <a:pt x="8428" y="6168"/>
                    <a:pt x="9141" y="5871"/>
                  </a:cubicBezTo>
                  <a:lnTo>
                    <a:pt x="10275" y="6472"/>
                  </a:lnTo>
                  <a:lnTo>
                    <a:pt x="11609" y="5705"/>
                  </a:lnTo>
                  <a:lnTo>
                    <a:pt x="10475" y="5071"/>
                  </a:lnTo>
                  <a:cubicBezTo>
                    <a:pt x="11609" y="4204"/>
                    <a:pt x="11709" y="3270"/>
                    <a:pt x="10442" y="2536"/>
                  </a:cubicBezTo>
                  <a:lnTo>
                    <a:pt x="10375" y="2536"/>
                  </a:lnTo>
                  <a:cubicBezTo>
                    <a:pt x="9608" y="2152"/>
                    <a:pt x="8885" y="2011"/>
                    <a:pt x="8207" y="2011"/>
                  </a:cubicBezTo>
                  <a:cubicBezTo>
                    <a:pt x="7705" y="2011"/>
                    <a:pt x="7226" y="2089"/>
                    <a:pt x="6772" y="2202"/>
                  </a:cubicBezTo>
                  <a:cubicBezTo>
                    <a:pt x="6305" y="2336"/>
                    <a:pt x="5838" y="2436"/>
                    <a:pt x="5471" y="2602"/>
                  </a:cubicBezTo>
                  <a:cubicBezTo>
                    <a:pt x="4938" y="2836"/>
                    <a:pt x="4471" y="2936"/>
                    <a:pt x="4104" y="3036"/>
                  </a:cubicBezTo>
                  <a:cubicBezTo>
                    <a:pt x="3837" y="3069"/>
                    <a:pt x="3637" y="3103"/>
                    <a:pt x="3437" y="3103"/>
                  </a:cubicBezTo>
                  <a:cubicBezTo>
                    <a:pt x="3203" y="3103"/>
                    <a:pt x="3003" y="3036"/>
                    <a:pt x="2803" y="2903"/>
                  </a:cubicBezTo>
                  <a:cubicBezTo>
                    <a:pt x="2369" y="2636"/>
                    <a:pt x="2302" y="2269"/>
                    <a:pt x="2936" y="1869"/>
                  </a:cubicBezTo>
                  <a:cubicBezTo>
                    <a:pt x="2970" y="1802"/>
                    <a:pt x="3003" y="1802"/>
                    <a:pt x="3036" y="1768"/>
                  </a:cubicBezTo>
                  <a:cubicBezTo>
                    <a:pt x="3170" y="1702"/>
                    <a:pt x="3303" y="1668"/>
                    <a:pt x="3437" y="1602"/>
                  </a:cubicBezTo>
                  <a:cubicBezTo>
                    <a:pt x="3781" y="1464"/>
                    <a:pt x="4126" y="1397"/>
                    <a:pt x="4461" y="1397"/>
                  </a:cubicBezTo>
                  <a:cubicBezTo>
                    <a:pt x="4775" y="1397"/>
                    <a:pt x="5081" y="1455"/>
                    <a:pt x="5371" y="1568"/>
                  </a:cubicBezTo>
                  <a:lnTo>
                    <a:pt x="6505" y="434"/>
                  </a:lnTo>
                  <a:cubicBezTo>
                    <a:pt x="5949" y="249"/>
                    <a:pt x="5383" y="156"/>
                    <a:pt x="4818" y="156"/>
                  </a:cubicBezTo>
                  <a:cubicBezTo>
                    <a:pt x="4366" y="156"/>
                    <a:pt x="3915" y="216"/>
                    <a:pt x="3470" y="334"/>
                  </a:cubicBezTo>
                  <a:cubicBezTo>
                    <a:pt x="3136" y="401"/>
                    <a:pt x="2803" y="534"/>
                    <a:pt x="2503" y="668"/>
                  </a:cubicBezTo>
                  <a:lnTo>
                    <a:pt x="13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4"/>
            <p:cNvSpPr/>
            <p:nvPr/>
          </p:nvSpPr>
          <p:spPr>
            <a:xfrm>
              <a:off x="1101885" y="3307887"/>
              <a:ext cx="31826" cy="10478"/>
            </a:xfrm>
            <a:custGeom>
              <a:avLst/>
              <a:gdLst/>
              <a:ahLst/>
              <a:cxnLst/>
              <a:rect l="l" t="t" r="r" b="b"/>
              <a:pathLst>
                <a:path w="2436" h="802" extrusionOk="0">
                  <a:moveTo>
                    <a:pt x="1335" y="1"/>
                  </a:moveTo>
                  <a:lnTo>
                    <a:pt x="1" y="801"/>
                  </a:lnTo>
                  <a:lnTo>
                    <a:pt x="1" y="801"/>
                  </a:lnTo>
                  <a:lnTo>
                    <a:pt x="1335" y="168"/>
                  </a:lnTo>
                  <a:lnTo>
                    <a:pt x="2436" y="668"/>
                  </a:lnTo>
                  <a:lnTo>
                    <a:pt x="133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4"/>
            <p:cNvSpPr/>
            <p:nvPr/>
          </p:nvSpPr>
          <p:spPr>
            <a:xfrm>
              <a:off x="1144594" y="3309533"/>
              <a:ext cx="41860" cy="17977"/>
            </a:xfrm>
            <a:custGeom>
              <a:avLst/>
              <a:gdLst/>
              <a:ahLst/>
              <a:cxnLst/>
              <a:rect l="l" t="t" r="r" b="b"/>
              <a:pathLst>
                <a:path w="3204" h="1376" extrusionOk="0">
                  <a:moveTo>
                    <a:pt x="1514" y="0"/>
                  </a:moveTo>
                  <a:cubicBezTo>
                    <a:pt x="976" y="0"/>
                    <a:pt x="468" y="75"/>
                    <a:pt x="1" y="208"/>
                  </a:cubicBezTo>
                  <a:cubicBezTo>
                    <a:pt x="337" y="128"/>
                    <a:pt x="782" y="79"/>
                    <a:pt x="1264" y="79"/>
                  </a:cubicBezTo>
                  <a:cubicBezTo>
                    <a:pt x="1785" y="79"/>
                    <a:pt x="2350" y="137"/>
                    <a:pt x="2869" y="275"/>
                  </a:cubicBezTo>
                  <a:lnTo>
                    <a:pt x="2069" y="1376"/>
                  </a:lnTo>
                  <a:lnTo>
                    <a:pt x="3203" y="242"/>
                  </a:lnTo>
                  <a:cubicBezTo>
                    <a:pt x="2619" y="75"/>
                    <a:pt x="2052" y="0"/>
                    <a:pt x="151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4"/>
            <p:cNvSpPr/>
            <p:nvPr/>
          </p:nvSpPr>
          <p:spPr>
            <a:xfrm>
              <a:off x="1190361" y="3333729"/>
              <a:ext cx="62333" cy="40423"/>
            </a:xfrm>
            <a:custGeom>
              <a:avLst/>
              <a:gdLst/>
              <a:ahLst/>
              <a:cxnLst/>
              <a:rect l="l" t="t" r="r" b="b"/>
              <a:pathLst>
                <a:path w="4771" h="3094" extrusionOk="0">
                  <a:moveTo>
                    <a:pt x="1422" y="0"/>
                  </a:moveTo>
                  <a:cubicBezTo>
                    <a:pt x="933" y="0"/>
                    <a:pt x="454" y="78"/>
                    <a:pt x="0" y="191"/>
                  </a:cubicBezTo>
                  <a:cubicBezTo>
                    <a:pt x="294" y="135"/>
                    <a:pt x="642" y="97"/>
                    <a:pt x="1015" y="97"/>
                  </a:cubicBezTo>
                  <a:cubicBezTo>
                    <a:pt x="1742" y="97"/>
                    <a:pt x="2564" y="239"/>
                    <a:pt x="3269" y="658"/>
                  </a:cubicBezTo>
                  <a:cubicBezTo>
                    <a:pt x="4337" y="1259"/>
                    <a:pt x="4537" y="2026"/>
                    <a:pt x="3536" y="3093"/>
                  </a:cubicBezTo>
                  <a:cubicBezTo>
                    <a:pt x="4670" y="2226"/>
                    <a:pt x="4770" y="1325"/>
                    <a:pt x="3436" y="525"/>
                  </a:cubicBezTo>
                  <a:cubicBezTo>
                    <a:pt x="2765" y="141"/>
                    <a:pt x="2083" y="0"/>
                    <a:pt x="142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4"/>
            <p:cNvSpPr/>
            <p:nvPr/>
          </p:nvSpPr>
          <p:spPr>
            <a:xfrm>
              <a:off x="1233933" y="3374139"/>
              <a:ext cx="17455" cy="18317"/>
            </a:xfrm>
            <a:custGeom>
              <a:avLst/>
              <a:gdLst/>
              <a:ahLst/>
              <a:cxnLst/>
              <a:rect l="l" t="t" r="r" b="b"/>
              <a:pathLst>
                <a:path w="1336" h="1402" extrusionOk="0">
                  <a:moveTo>
                    <a:pt x="201" y="0"/>
                  </a:moveTo>
                  <a:lnTo>
                    <a:pt x="1068" y="634"/>
                  </a:lnTo>
                  <a:lnTo>
                    <a:pt x="1" y="1401"/>
                  </a:lnTo>
                  <a:lnTo>
                    <a:pt x="1" y="1401"/>
                  </a:lnTo>
                  <a:lnTo>
                    <a:pt x="1335" y="634"/>
                  </a:lnTo>
                  <a:lnTo>
                    <a:pt x="2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4"/>
            <p:cNvSpPr/>
            <p:nvPr/>
          </p:nvSpPr>
          <p:spPr>
            <a:xfrm>
              <a:off x="1162898" y="3371082"/>
              <a:ext cx="44029" cy="15273"/>
            </a:xfrm>
            <a:custGeom>
              <a:avLst/>
              <a:gdLst/>
              <a:ahLst/>
              <a:cxnLst/>
              <a:rect l="l" t="t" r="r" b="b"/>
              <a:pathLst>
                <a:path w="3370" h="1169" extrusionOk="0">
                  <a:moveTo>
                    <a:pt x="1168" y="1"/>
                  </a:moveTo>
                  <a:lnTo>
                    <a:pt x="1" y="1168"/>
                  </a:lnTo>
                  <a:lnTo>
                    <a:pt x="1268" y="168"/>
                  </a:lnTo>
                  <a:cubicBezTo>
                    <a:pt x="1268" y="168"/>
                    <a:pt x="1581" y="290"/>
                    <a:pt x="2072" y="290"/>
                  </a:cubicBezTo>
                  <a:cubicBezTo>
                    <a:pt x="2428" y="290"/>
                    <a:pt x="2878" y="225"/>
                    <a:pt x="3370" y="1"/>
                  </a:cubicBezTo>
                  <a:lnTo>
                    <a:pt x="3370" y="1"/>
                  </a:lnTo>
                  <a:cubicBezTo>
                    <a:pt x="3019" y="153"/>
                    <a:pt x="2655" y="215"/>
                    <a:pt x="2305" y="215"/>
                  </a:cubicBezTo>
                  <a:cubicBezTo>
                    <a:pt x="1889" y="215"/>
                    <a:pt x="1494" y="128"/>
                    <a:pt x="11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4"/>
            <p:cNvSpPr/>
            <p:nvPr/>
          </p:nvSpPr>
          <p:spPr>
            <a:xfrm>
              <a:off x="1129778" y="3331861"/>
              <a:ext cx="25725" cy="16880"/>
            </a:xfrm>
            <a:custGeom>
              <a:avLst/>
              <a:gdLst/>
              <a:ahLst/>
              <a:cxnLst/>
              <a:rect l="l" t="t" r="r" b="b"/>
              <a:pathLst>
                <a:path w="1969" h="1292" extrusionOk="0">
                  <a:moveTo>
                    <a:pt x="835" y="1"/>
                  </a:moveTo>
                  <a:lnTo>
                    <a:pt x="835" y="1"/>
                  </a:lnTo>
                  <a:cubicBezTo>
                    <a:pt x="234" y="301"/>
                    <a:pt x="1" y="668"/>
                    <a:pt x="368" y="1001"/>
                  </a:cubicBezTo>
                  <a:cubicBezTo>
                    <a:pt x="566" y="1200"/>
                    <a:pt x="918" y="1292"/>
                    <a:pt x="1276" y="1292"/>
                  </a:cubicBezTo>
                  <a:cubicBezTo>
                    <a:pt x="1519" y="1292"/>
                    <a:pt x="1766" y="1249"/>
                    <a:pt x="1969" y="1168"/>
                  </a:cubicBezTo>
                  <a:lnTo>
                    <a:pt x="1969" y="1168"/>
                  </a:lnTo>
                  <a:cubicBezTo>
                    <a:pt x="1702" y="1201"/>
                    <a:pt x="1502" y="1235"/>
                    <a:pt x="1335" y="1235"/>
                  </a:cubicBezTo>
                  <a:cubicBezTo>
                    <a:pt x="1135" y="1201"/>
                    <a:pt x="901" y="1168"/>
                    <a:pt x="701" y="1035"/>
                  </a:cubicBezTo>
                  <a:cubicBezTo>
                    <a:pt x="234" y="801"/>
                    <a:pt x="201" y="401"/>
                    <a:pt x="83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4"/>
            <p:cNvSpPr/>
            <p:nvPr/>
          </p:nvSpPr>
          <p:spPr>
            <a:xfrm>
              <a:off x="1101022" y="3326191"/>
              <a:ext cx="40541" cy="39247"/>
            </a:xfrm>
            <a:custGeom>
              <a:avLst/>
              <a:gdLst/>
              <a:ahLst/>
              <a:cxnLst/>
              <a:rect l="l" t="t" r="r" b="b"/>
              <a:pathLst>
                <a:path w="3103" h="3004" extrusionOk="0">
                  <a:moveTo>
                    <a:pt x="1168" y="1"/>
                  </a:moveTo>
                  <a:cubicBezTo>
                    <a:pt x="33" y="902"/>
                    <a:pt x="0" y="1769"/>
                    <a:pt x="1268" y="2469"/>
                  </a:cubicBezTo>
                  <a:cubicBezTo>
                    <a:pt x="1901" y="2836"/>
                    <a:pt x="2535" y="2970"/>
                    <a:pt x="3102" y="3003"/>
                  </a:cubicBezTo>
                  <a:cubicBezTo>
                    <a:pt x="2168" y="2903"/>
                    <a:pt x="1001" y="2403"/>
                    <a:pt x="600" y="1602"/>
                  </a:cubicBezTo>
                  <a:cubicBezTo>
                    <a:pt x="234" y="835"/>
                    <a:pt x="1067" y="101"/>
                    <a:pt x="11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4"/>
            <p:cNvSpPr/>
            <p:nvPr/>
          </p:nvSpPr>
          <p:spPr>
            <a:xfrm>
              <a:off x="942818" y="3242627"/>
              <a:ext cx="344733" cy="199398"/>
            </a:xfrm>
            <a:custGeom>
              <a:avLst/>
              <a:gdLst/>
              <a:ahLst/>
              <a:cxnLst/>
              <a:rect l="l" t="t" r="r" b="b"/>
              <a:pathLst>
                <a:path w="26386" h="15262" extrusionOk="0">
                  <a:moveTo>
                    <a:pt x="13176" y="1"/>
                  </a:moveTo>
                  <a:cubicBezTo>
                    <a:pt x="9799" y="1"/>
                    <a:pt x="6422" y="743"/>
                    <a:pt x="3836" y="2227"/>
                  </a:cubicBezTo>
                  <a:cubicBezTo>
                    <a:pt x="2335" y="3061"/>
                    <a:pt x="1301" y="4062"/>
                    <a:pt x="668" y="5163"/>
                  </a:cubicBezTo>
                  <a:lnTo>
                    <a:pt x="0" y="5163"/>
                  </a:lnTo>
                  <a:lnTo>
                    <a:pt x="0" y="7865"/>
                  </a:lnTo>
                  <a:cubicBezTo>
                    <a:pt x="134" y="9733"/>
                    <a:pt x="1435" y="11634"/>
                    <a:pt x="3870" y="13035"/>
                  </a:cubicBezTo>
                  <a:cubicBezTo>
                    <a:pt x="6455" y="14519"/>
                    <a:pt x="9832" y="15262"/>
                    <a:pt x="13210" y="15262"/>
                  </a:cubicBezTo>
                  <a:cubicBezTo>
                    <a:pt x="16587" y="15262"/>
                    <a:pt x="19965" y="14519"/>
                    <a:pt x="22550" y="13035"/>
                  </a:cubicBezTo>
                  <a:cubicBezTo>
                    <a:pt x="25018" y="11634"/>
                    <a:pt x="26319" y="9733"/>
                    <a:pt x="26386" y="7865"/>
                  </a:cubicBezTo>
                  <a:lnTo>
                    <a:pt x="26386" y="5163"/>
                  </a:lnTo>
                  <a:lnTo>
                    <a:pt x="25685" y="5163"/>
                  </a:lnTo>
                  <a:cubicBezTo>
                    <a:pt x="25018" y="4062"/>
                    <a:pt x="23984" y="3061"/>
                    <a:pt x="22516" y="2227"/>
                  </a:cubicBezTo>
                  <a:cubicBezTo>
                    <a:pt x="19931" y="743"/>
                    <a:pt x="16554" y="1"/>
                    <a:pt x="13176"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4"/>
            <p:cNvSpPr/>
            <p:nvPr/>
          </p:nvSpPr>
          <p:spPr>
            <a:xfrm>
              <a:off x="942818" y="3242627"/>
              <a:ext cx="344733" cy="199398"/>
            </a:xfrm>
            <a:custGeom>
              <a:avLst/>
              <a:gdLst/>
              <a:ahLst/>
              <a:cxnLst/>
              <a:rect l="l" t="t" r="r" b="b"/>
              <a:pathLst>
                <a:path w="26386" h="15262" extrusionOk="0">
                  <a:moveTo>
                    <a:pt x="13176" y="1"/>
                  </a:moveTo>
                  <a:cubicBezTo>
                    <a:pt x="9799" y="1"/>
                    <a:pt x="6422" y="743"/>
                    <a:pt x="3836" y="2227"/>
                  </a:cubicBezTo>
                  <a:cubicBezTo>
                    <a:pt x="2335" y="3061"/>
                    <a:pt x="1301" y="4062"/>
                    <a:pt x="668" y="5163"/>
                  </a:cubicBezTo>
                  <a:lnTo>
                    <a:pt x="0" y="5163"/>
                  </a:lnTo>
                  <a:lnTo>
                    <a:pt x="0" y="7865"/>
                  </a:lnTo>
                  <a:cubicBezTo>
                    <a:pt x="134" y="9733"/>
                    <a:pt x="1435" y="11634"/>
                    <a:pt x="3870" y="13035"/>
                  </a:cubicBezTo>
                  <a:cubicBezTo>
                    <a:pt x="6455" y="14519"/>
                    <a:pt x="9832" y="15262"/>
                    <a:pt x="13210" y="15262"/>
                  </a:cubicBezTo>
                  <a:cubicBezTo>
                    <a:pt x="16587" y="15262"/>
                    <a:pt x="19965" y="14519"/>
                    <a:pt x="22550" y="13035"/>
                  </a:cubicBezTo>
                  <a:cubicBezTo>
                    <a:pt x="25018" y="11634"/>
                    <a:pt x="26319" y="9733"/>
                    <a:pt x="26386" y="7865"/>
                  </a:cubicBezTo>
                  <a:lnTo>
                    <a:pt x="26386" y="5163"/>
                  </a:lnTo>
                  <a:lnTo>
                    <a:pt x="25685" y="5163"/>
                  </a:lnTo>
                  <a:cubicBezTo>
                    <a:pt x="25018" y="4062"/>
                    <a:pt x="23984" y="3061"/>
                    <a:pt x="22516" y="2227"/>
                  </a:cubicBezTo>
                  <a:cubicBezTo>
                    <a:pt x="19931" y="743"/>
                    <a:pt x="16554" y="1"/>
                    <a:pt x="13176"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4"/>
            <p:cNvSpPr/>
            <p:nvPr/>
          </p:nvSpPr>
          <p:spPr>
            <a:xfrm>
              <a:off x="1114525" y="3242950"/>
              <a:ext cx="161922" cy="200051"/>
            </a:xfrm>
            <a:custGeom>
              <a:avLst/>
              <a:gdLst/>
              <a:ahLst/>
              <a:cxnLst/>
              <a:rect l="l" t="t" r="r" b="b"/>
              <a:pathLst>
                <a:path w="13210" h="15312" extrusionOk="0">
                  <a:moveTo>
                    <a:pt x="0" y="1"/>
                  </a:moveTo>
                  <a:cubicBezTo>
                    <a:pt x="11" y="1"/>
                    <a:pt x="22" y="1"/>
                    <a:pt x="34" y="1"/>
                  </a:cubicBezTo>
                  <a:lnTo>
                    <a:pt x="33" y="1"/>
                  </a:lnTo>
                  <a:lnTo>
                    <a:pt x="33" y="1"/>
                  </a:lnTo>
                  <a:close/>
                  <a:moveTo>
                    <a:pt x="33" y="1"/>
                  </a:moveTo>
                  <a:lnTo>
                    <a:pt x="33" y="15312"/>
                  </a:lnTo>
                  <a:cubicBezTo>
                    <a:pt x="3403" y="15312"/>
                    <a:pt x="6805" y="14544"/>
                    <a:pt x="9373" y="13043"/>
                  </a:cubicBezTo>
                  <a:cubicBezTo>
                    <a:pt x="11842" y="11642"/>
                    <a:pt x="13143" y="9774"/>
                    <a:pt x="13210" y="7873"/>
                  </a:cubicBezTo>
                  <a:lnTo>
                    <a:pt x="13210" y="5171"/>
                  </a:lnTo>
                  <a:lnTo>
                    <a:pt x="12509" y="5171"/>
                  </a:lnTo>
                  <a:cubicBezTo>
                    <a:pt x="11842" y="4104"/>
                    <a:pt x="10808" y="3103"/>
                    <a:pt x="9340" y="2269"/>
                  </a:cubicBezTo>
                  <a:cubicBezTo>
                    <a:pt x="6747" y="773"/>
                    <a:pt x="3392" y="6"/>
                    <a:pt x="34"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4"/>
            <p:cNvSpPr/>
            <p:nvPr/>
          </p:nvSpPr>
          <p:spPr>
            <a:xfrm>
              <a:off x="1208675" y="3259525"/>
              <a:ext cx="78906" cy="166932"/>
            </a:xfrm>
            <a:custGeom>
              <a:avLst/>
              <a:gdLst/>
              <a:ahLst/>
              <a:cxnLst/>
              <a:rect l="l" t="t" r="r" b="b"/>
              <a:pathLst>
                <a:path w="6005" h="12777" extrusionOk="0">
                  <a:moveTo>
                    <a:pt x="0" y="0"/>
                  </a:moveTo>
                  <a:cubicBezTo>
                    <a:pt x="11" y="4"/>
                    <a:pt x="22" y="8"/>
                    <a:pt x="34" y="12"/>
                  </a:cubicBezTo>
                  <a:lnTo>
                    <a:pt x="34" y="12"/>
                  </a:lnTo>
                  <a:lnTo>
                    <a:pt x="34" y="0"/>
                  </a:lnTo>
                  <a:close/>
                  <a:moveTo>
                    <a:pt x="34" y="12"/>
                  </a:moveTo>
                  <a:lnTo>
                    <a:pt x="34" y="12776"/>
                  </a:lnTo>
                  <a:cubicBezTo>
                    <a:pt x="801" y="12509"/>
                    <a:pt x="1501" y="12142"/>
                    <a:pt x="2168" y="11775"/>
                  </a:cubicBezTo>
                  <a:cubicBezTo>
                    <a:pt x="4637" y="10374"/>
                    <a:pt x="5938" y="8506"/>
                    <a:pt x="6005" y="6605"/>
                  </a:cubicBezTo>
                  <a:lnTo>
                    <a:pt x="6005" y="3903"/>
                  </a:lnTo>
                  <a:lnTo>
                    <a:pt x="5304" y="3903"/>
                  </a:lnTo>
                  <a:cubicBezTo>
                    <a:pt x="4637" y="2836"/>
                    <a:pt x="3603" y="1835"/>
                    <a:pt x="2135" y="1001"/>
                  </a:cubicBezTo>
                  <a:cubicBezTo>
                    <a:pt x="1478" y="607"/>
                    <a:pt x="788" y="277"/>
                    <a:pt x="34" y="12"/>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4"/>
            <p:cNvSpPr/>
            <p:nvPr/>
          </p:nvSpPr>
          <p:spPr>
            <a:xfrm>
              <a:off x="941512" y="3259520"/>
              <a:ext cx="78886" cy="166932"/>
            </a:xfrm>
            <a:custGeom>
              <a:avLst/>
              <a:gdLst/>
              <a:ahLst/>
              <a:cxnLst/>
              <a:rect l="l" t="t" r="r" b="b"/>
              <a:pathLst>
                <a:path w="6038" h="12777" extrusionOk="0">
                  <a:moveTo>
                    <a:pt x="6038" y="0"/>
                  </a:moveTo>
                  <a:cubicBezTo>
                    <a:pt x="5271" y="267"/>
                    <a:pt x="4570" y="601"/>
                    <a:pt x="3903" y="1001"/>
                  </a:cubicBezTo>
                  <a:cubicBezTo>
                    <a:pt x="2435" y="1835"/>
                    <a:pt x="1401" y="2836"/>
                    <a:pt x="734" y="3903"/>
                  </a:cubicBezTo>
                  <a:lnTo>
                    <a:pt x="0" y="3903"/>
                  </a:lnTo>
                  <a:lnTo>
                    <a:pt x="0" y="6605"/>
                  </a:lnTo>
                  <a:cubicBezTo>
                    <a:pt x="100" y="8506"/>
                    <a:pt x="1401" y="10374"/>
                    <a:pt x="3903" y="11775"/>
                  </a:cubicBezTo>
                  <a:cubicBezTo>
                    <a:pt x="4570" y="12142"/>
                    <a:pt x="5271" y="12509"/>
                    <a:pt x="6038" y="12776"/>
                  </a:cubicBezTo>
                  <a:lnTo>
                    <a:pt x="6038"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4"/>
            <p:cNvSpPr/>
            <p:nvPr/>
          </p:nvSpPr>
          <p:spPr>
            <a:xfrm>
              <a:off x="927127" y="3210644"/>
              <a:ext cx="376991" cy="198771"/>
            </a:xfrm>
            <a:custGeom>
              <a:avLst/>
              <a:gdLst/>
              <a:ahLst/>
              <a:cxnLst/>
              <a:rect l="l" t="t" r="r" b="b"/>
              <a:pathLst>
                <a:path w="28855" h="15214" extrusionOk="0">
                  <a:moveTo>
                    <a:pt x="14270" y="1"/>
                  </a:moveTo>
                  <a:cubicBezTo>
                    <a:pt x="10917" y="1"/>
                    <a:pt x="7567" y="718"/>
                    <a:pt x="5004" y="2140"/>
                  </a:cubicBezTo>
                  <a:cubicBezTo>
                    <a:pt x="4170" y="2640"/>
                    <a:pt x="3470" y="3174"/>
                    <a:pt x="2869" y="3775"/>
                  </a:cubicBezTo>
                  <a:cubicBezTo>
                    <a:pt x="1" y="6677"/>
                    <a:pt x="701" y="10446"/>
                    <a:pt x="5004" y="12948"/>
                  </a:cubicBezTo>
                  <a:cubicBezTo>
                    <a:pt x="5571" y="13315"/>
                    <a:pt x="6205" y="13615"/>
                    <a:pt x="6872" y="13849"/>
                  </a:cubicBezTo>
                  <a:cubicBezTo>
                    <a:pt x="6972" y="13915"/>
                    <a:pt x="7006" y="13915"/>
                    <a:pt x="7072" y="13949"/>
                  </a:cubicBezTo>
                  <a:cubicBezTo>
                    <a:pt x="9275" y="14793"/>
                    <a:pt x="11816" y="15213"/>
                    <a:pt x="14354" y="15213"/>
                  </a:cubicBezTo>
                  <a:cubicBezTo>
                    <a:pt x="17735" y="15213"/>
                    <a:pt x="21112" y="14467"/>
                    <a:pt x="23684" y="12981"/>
                  </a:cubicBezTo>
                  <a:cubicBezTo>
                    <a:pt x="28854" y="10012"/>
                    <a:pt x="28854" y="5176"/>
                    <a:pt x="23684" y="2240"/>
                  </a:cubicBezTo>
                  <a:cubicBezTo>
                    <a:pt x="21094" y="743"/>
                    <a:pt x="17680" y="1"/>
                    <a:pt x="14270"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4"/>
            <p:cNvSpPr/>
            <p:nvPr/>
          </p:nvSpPr>
          <p:spPr>
            <a:xfrm>
              <a:off x="927127" y="3210644"/>
              <a:ext cx="376991" cy="198771"/>
            </a:xfrm>
            <a:custGeom>
              <a:avLst/>
              <a:gdLst/>
              <a:ahLst/>
              <a:cxnLst/>
              <a:rect l="l" t="t" r="r" b="b"/>
              <a:pathLst>
                <a:path w="28855" h="15214" extrusionOk="0">
                  <a:moveTo>
                    <a:pt x="14270" y="1"/>
                  </a:moveTo>
                  <a:cubicBezTo>
                    <a:pt x="10917" y="1"/>
                    <a:pt x="7567" y="718"/>
                    <a:pt x="5004" y="2140"/>
                  </a:cubicBezTo>
                  <a:cubicBezTo>
                    <a:pt x="4170" y="2640"/>
                    <a:pt x="3470" y="3174"/>
                    <a:pt x="2869" y="3775"/>
                  </a:cubicBezTo>
                  <a:cubicBezTo>
                    <a:pt x="1" y="6677"/>
                    <a:pt x="701" y="10446"/>
                    <a:pt x="5004" y="12948"/>
                  </a:cubicBezTo>
                  <a:cubicBezTo>
                    <a:pt x="5571" y="13315"/>
                    <a:pt x="6205" y="13615"/>
                    <a:pt x="6872" y="13849"/>
                  </a:cubicBezTo>
                  <a:cubicBezTo>
                    <a:pt x="6972" y="13915"/>
                    <a:pt x="7006" y="13915"/>
                    <a:pt x="7072" y="13949"/>
                  </a:cubicBezTo>
                  <a:cubicBezTo>
                    <a:pt x="9275" y="14793"/>
                    <a:pt x="11816" y="15213"/>
                    <a:pt x="14354" y="15213"/>
                  </a:cubicBezTo>
                  <a:cubicBezTo>
                    <a:pt x="17735" y="15213"/>
                    <a:pt x="21112" y="14467"/>
                    <a:pt x="23684" y="12981"/>
                  </a:cubicBezTo>
                  <a:cubicBezTo>
                    <a:pt x="28854" y="10012"/>
                    <a:pt x="28854" y="5176"/>
                    <a:pt x="23684" y="2240"/>
                  </a:cubicBezTo>
                  <a:cubicBezTo>
                    <a:pt x="21094" y="743"/>
                    <a:pt x="17680" y="1"/>
                    <a:pt x="14270"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4"/>
            <p:cNvSpPr/>
            <p:nvPr/>
          </p:nvSpPr>
          <p:spPr>
            <a:xfrm>
              <a:off x="927127" y="3260827"/>
              <a:ext cx="89796" cy="131630"/>
            </a:xfrm>
            <a:custGeom>
              <a:avLst/>
              <a:gdLst/>
              <a:ahLst/>
              <a:cxnLst/>
              <a:rect l="l" t="t" r="r" b="b"/>
              <a:pathLst>
                <a:path w="6873" h="10075" extrusionOk="0">
                  <a:moveTo>
                    <a:pt x="2869" y="0"/>
                  </a:moveTo>
                  <a:lnTo>
                    <a:pt x="2869" y="0"/>
                  </a:lnTo>
                  <a:cubicBezTo>
                    <a:pt x="1" y="2936"/>
                    <a:pt x="701" y="6672"/>
                    <a:pt x="5004" y="9140"/>
                  </a:cubicBezTo>
                  <a:cubicBezTo>
                    <a:pt x="5571" y="9507"/>
                    <a:pt x="6205" y="9807"/>
                    <a:pt x="6872" y="10074"/>
                  </a:cubicBezTo>
                  <a:cubicBezTo>
                    <a:pt x="5638" y="9574"/>
                    <a:pt x="1969" y="7339"/>
                    <a:pt x="1502" y="4737"/>
                  </a:cubicBezTo>
                  <a:cubicBezTo>
                    <a:pt x="1001" y="1968"/>
                    <a:pt x="2836" y="67"/>
                    <a:pt x="286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4"/>
            <p:cNvSpPr/>
            <p:nvPr/>
          </p:nvSpPr>
          <p:spPr>
            <a:xfrm>
              <a:off x="1212584" y="3228138"/>
              <a:ext cx="89352" cy="131630"/>
            </a:xfrm>
            <a:custGeom>
              <a:avLst/>
              <a:gdLst/>
              <a:ahLst/>
              <a:cxnLst/>
              <a:rect l="l" t="t" r="r" b="b"/>
              <a:pathLst>
                <a:path w="6839" h="10075" extrusionOk="0">
                  <a:moveTo>
                    <a:pt x="0" y="1"/>
                  </a:moveTo>
                  <a:cubicBezTo>
                    <a:pt x="1235" y="501"/>
                    <a:pt x="4904" y="2736"/>
                    <a:pt x="5371" y="5338"/>
                  </a:cubicBezTo>
                  <a:cubicBezTo>
                    <a:pt x="5871" y="8106"/>
                    <a:pt x="4037" y="10008"/>
                    <a:pt x="4003" y="10074"/>
                  </a:cubicBezTo>
                  <a:cubicBezTo>
                    <a:pt x="6839" y="7139"/>
                    <a:pt x="6138" y="3403"/>
                    <a:pt x="1868" y="935"/>
                  </a:cubicBezTo>
                  <a:cubicBezTo>
                    <a:pt x="1268" y="568"/>
                    <a:pt x="668" y="267"/>
                    <a:pt x="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4"/>
            <p:cNvSpPr/>
            <p:nvPr/>
          </p:nvSpPr>
          <p:spPr>
            <a:xfrm>
              <a:off x="938455" y="3217568"/>
              <a:ext cx="352154" cy="185340"/>
            </a:xfrm>
            <a:custGeom>
              <a:avLst/>
              <a:gdLst/>
              <a:ahLst/>
              <a:cxnLst/>
              <a:rect l="l" t="t" r="r" b="b"/>
              <a:pathLst>
                <a:path w="26954" h="14186" extrusionOk="0">
                  <a:moveTo>
                    <a:pt x="13477" y="1"/>
                  </a:moveTo>
                  <a:cubicBezTo>
                    <a:pt x="10342" y="1"/>
                    <a:pt x="7206" y="693"/>
                    <a:pt x="4804" y="2077"/>
                  </a:cubicBezTo>
                  <a:cubicBezTo>
                    <a:pt x="1" y="4812"/>
                    <a:pt x="1" y="9316"/>
                    <a:pt x="4804" y="12084"/>
                  </a:cubicBezTo>
                  <a:cubicBezTo>
                    <a:pt x="7206" y="13485"/>
                    <a:pt x="10350" y="14186"/>
                    <a:pt x="13490" y="14186"/>
                  </a:cubicBezTo>
                  <a:cubicBezTo>
                    <a:pt x="16629" y="14186"/>
                    <a:pt x="19765" y="13485"/>
                    <a:pt x="22150" y="12084"/>
                  </a:cubicBezTo>
                  <a:cubicBezTo>
                    <a:pt x="26953" y="9316"/>
                    <a:pt x="26953" y="4812"/>
                    <a:pt x="22150" y="2077"/>
                  </a:cubicBezTo>
                  <a:cubicBezTo>
                    <a:pt x="19748" y="693"/>
                    <a:pt x="16613" y="1"/>
                    <a:pt x="13477"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4"/>
            <p:cNvSpPr/>
            <p:nvPr/>
          </p:nvSpPr>
          <p:spPr>
            <a:xfrm>
              <a:off x="938455" y="3217568"/>
              <a:ext cx="352154" cy="185340"/>
            </a:xfrm>
            <a:custGeom>
              <a:avLst/>
              <a:gdLst/>
              <a:ahLst/>
              <a:cxnLst/>
              <a:rect l="l" t="t" r="r" b="b"/>
              <a:pathLst>
                <a:path w="26954" h="14186" extrusionOk="0">
                  <a:moveTo>
                    <a:pt x="13477" y="1"/>
                  </a:moveTo>
                  <a:cubicBezTo>
                    <a:pt x="10342" y="1"/>
                    <a:pt x="7206" y="693"/>
                    <a:pt x="4804" y="2077"/>
                  </a:cubicBezTo>
                  <a:cubicBezTo>
                    <a:pt x="1" y="4812"/>
                    <a:pt x="1" y="9316"/>
                    <a:pt x="4804" y="12084"/>
                  </a:cubicBezTo>
                  <a:cubicBezTo>
                    <a:pt x="7206" y="13485"/>
                    <a:pt x="10350" y="14186"/>
                    <a:pt x="13490" y="14186"/>
                  </a:cubicBezTo>
                  <a:cubicBezTo>
                    <a:pt x="16629" y="14186"/>
                    <a:pt x="19765" y="13485"/>
                    <a:pt x="22150" y="12084"/>
                  </a:cubicBezTo>
                  <a:cubicBezTo>
                    <a:pt x="26953" y="9316"/>
                    <a:pt x="26953" y="4812"/>
                    <a:pt x="22150" y="2077"/>
                  </a:cubicBezTo>
                  <a:cubicBezTo>
                    <a:pt x="19748" y="693"/>
                    <a:pt x="16613" y="1"/>
                    <a:pt x="13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4"/>
            <p:cNvSpPr/>
            <p:nvPr/>
          </p:nvSpPr>
          <p:spPr>
            <a:xfrm>
              <a:off x="948920" y="3240341"/>
              <a:ext cx="167794" cy="100248"/>
            </a:xfrm>
            <a:custGeom>
              <a:avLst/>
              <a:gdLst/>
              <a:ahLst/>
              <a:cxnLst/>
              <a:rect l="l" t="t" r="r" b="b"/>
              <a:pathLst>
                <a:path w="12843" h="7673" extrusionOk="0">
                  <a:moveTo>
                    <a:pt x="4570" y="1"/>
                  </a:moveTo>
                  <a:cubicBezTo>
                    <a:pt x="4404" y="134"/>
                    <a:pt x="4203" y="201"/>
                    <a:pt x="4003" y="334"/>
                  </a:cubicBezTo>
                  <a:cubicBezTo>
                    <a:pt x="3636" y="534"/>
                    <a:pt x="3303" y="801"/>
                    <a:pt x="3003" y="1001"/>
                  </a:cubicBezTo>
                  <a:cubicBezTo>
                    <a:pt x="2636" y="1301"/>
                    <a:pt x="2235" y="1568"/>
                    <a:pt x="1968" y="1902"/>
                  </a:cubicBezTo>
                  <a:cubicBezTo>
                    <a:pt x="334" y="3636"/>
                    <a:pt x="0" y="5638"/>
                    <a:pt x="1001" y="7473"/>
                  </a:cubicBezTo>
                  <a:cubicBezTo>
                    <a:pt x="1308" y="6991"/>
                    <a:pt x="1868" y="6824"/>
                    <a:pt x="2495" y="6824"/>
                  </a:cubicBezTo>
                  <a:cubicBezTo>
                    <a:pt x="3910" y="6824"/>
                    <a:pt x="5671" y="7673"/>
                    <a:pt x="5671" y="7673"/>
                  </a:cubicBezTo>
                  <a:cubicBezTo>
                    <a:pt x="5671" y="7673"/>
                    <a:pt x="12843" y="2235"/>
                    <a:pt x="7172" y="1902"/>
                  </a:cubicBezTo>
                  <a:cubicBezTo>
                    <a:pt x="4237" y="1735"/>
                    <a:pt x="4070" y="834"/>
                    <a:pt x="45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4"/>
            <p:cNvSpPr/>
            <p:nvPr/>
          </p:nvSpPr>
          <p:spPr>
            <a:xfrm>
              <a:off x="953270" y="3271592"/>
              <a:ext cx="47962" cy="46825"/>
            </a:xfrm>
            <a:custGeom>
              <a:avLst/>
              <a:gdLst/>
              <a:ahLst/>
              <a:cxnLst/>
              <a:rect l="l" t="t" r="r" b="b"/>
              <a:pathLst>
                <a:path w="3671" h="3584" extrusionOk="0">
                  <a:moveTo>
                    <a:pt x="2242" y="1"/>
                  </a:moveTo>
                  <a:cubicBezTo>
                    <a:pt x="1452" y="1"/>
                    <a:pt x="613" y="675"/>
                    <a:pt x="301" y="1611"/>
                  </a:cubicBezTo>
                  <a:cubicBezTo>
                    <a:pt x="1" y="2612"/>
                    <a:pt x="401" y="3479"/>
                    <a:pt x="1235" y="3579"/>
                  </a:cubicBezTo>
                  <a:cubicBezTo>
                    <a:pt x="1272" y="3582"/>
                    <a:pt x="1309" y="3584"/>
                    <a:pt x="1346" y="3584"/>
                  </a:cubicBezTo>
                  <a:cubicBezTo>
                    <a:pt x="2153" y="3584"/>
                    <a:pt x="3051" y="2903"/>
                    <a:pt x="3370" y="1978"/>
                  </a:cubicBezTo>
                  <a:cubicBezTo>
                    <a:pt x="3670" y="978"/>
                    <a:pt x="3237" y="110"/>
                    <a:pt x="2403" y="10"/>
                  </a:cubicBezTo>
                  <a:cubicBezTo>
                    <a:pt x="2349" y="4"/>
                    <a:pt x="2296" y="1"/>
                    <a:pt x="2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4"/>
            <p:cNvSpPr/>
            <p:nvPr/>
          </p:nvSpPr>
          <p:spPr>
            <a:xfrm>
              <a:off x="1070516" y="3244260"/>
              <a:ext cx="213992" cy="157342"/>
            </a:xfrm>
            <a:custGeom>
              <a:avLst/>
              <a:gdLst/>
              <a:ahLst/>
              <a:cxnLst/>
              <a:rect l="l" t="t" r="r" b="b"/>
              <a:pathLst>
                <a:path w="16379" h="12043" extrusionOk="0">
                  <a:moveTo>
                    <a:pt x="0" y="11743"/>
                  </a:moveTo>
                  <a:cubicBezTo>
                    <a:pt x="0" y="11760"/>
                    <a:pt x="25" y="11770"/>
                    <a:pt x="68" y="11770"/>
                  </a:cubicBezTo>
                  <a:cubicBezTo>
                    <a:pt x="85" y="11770"/>
                    <a:pt x="104" y="11768"/>
                    <a:pt x="125" y="11765"/>
                  </a:cubicBezTo>
                  <a:lnTo>
                    <a:pt x="125" y="11765"/>
                  </a:lnTo>
                  <a:cubicBezTo>
                    <a:pt x="83" y="11758"/>
                    <a:pt x="42" y="11750"/>
                    <a:pt x="0" y="11743"/>
                  </a:cubicBezTo>
                  <a:close/>
                  <a:moveTo>
                    <a:pt x="12042" y="1"/>
                  </a:moveTo>
                  <a:lnTo>
                    <a:pt x="12042" y="1"/>
                  </a:lnTo>
                  <a:cubicBezTo>
                    <a:pt x="12709" y="1402"/>
                    <a:pt x="10674" y="2236"/>
                    <a:pt x="10674" y="2236"/>
                  </a:cubicBezTo>
                  <a:cubicBezTo>
                    <a:pt x="10674" y="2236"/>
                    <a:pt x="1501" y="8073"/>
                    <a:pt x="1201" y="10175"/>
                  </a:cubicBezTo>
                  <a:cubicBezTo>
                    <a:pt x="1392" y="11292"/>
                    <a:pt x="469" y="11719"/>
                    <a:pt x="125" y="11765"/>
                  </a:cubicBezTo>
                  <a:lnTo>
                    <a:pt x="125" y="11765"/>
                  </a:lnTo>
                  <a:cubicBezTo>
                    <a:pt x="1156" y="11950"/>
                    <a:pt x="2246" y="12043"/>
                    <a:pt x="3336" y="12043"/>
                  </a:cubicBezTo>
                  <a:cubicBezTo>
                    <a:pt x="4236" y="12043"/>
                    <a:pt x="5170" y="12009"/>
                    <a:pt x="6071" y="11876"/>
                  </a:cubicBezTo>
                  <a:cubicBezTo>
                    <a:pt x="6271" y="11876"/>
                    <a:pt x="6505" y="11843"/>
                    <a:pt x="6705" y="11776"/>
                  </a:cubicBezTo>
                  <a:cubicBezTo>
                    <a:pt x="7672" y="11609"/>
                    <a:pt x="8573" y="11409"/>
                    <a:pt x="9440" y="11109"/>
                  </a:cubicBezTo>
                  <a:cubicBezTo>
                    <a:pt x="9740" y="11042"/>
                    <a:pt x="10041" y="10942"/>
                    <a:pt x="10341" y="10842"/>
                  </a:cubicBezTo>
                  <a:cubicBezTo>
                    <a:pt x="10608" y="10708"/>
                    <a:pt x="10908" y="10575"/>
                    <a:pt x="11175" y="10442"/>
                  </a:cubicBezTo>
                  <a:cubicBezTo>
                    <a:pt x="11508" y="10275"/>
                    <a:pt x="11842" y="10108"/>
                    <a:pt x="12109" y="9941"/>
                  </a:cubicBezTo>
                  <a:cubicBezTo>
                    <a:pt x="12442" y="9774"/>
                    <a:pt x="12742" y="9574"/>
                    <a:pt x="13043" y="9374"/>
                  </a:cubicBezTo>
                  <a:cubicBezTo>
                    <a:pt x="13243" y="9241"/>
                    <a:pt x="13443" y="9074"/>
                    <a:pt x="13610" y="8907"/>
                  </a:cubicBezTo>
                  <a:cubicBezTo>
                    <a:pt x="16378" y="6539"/>
                    <a:pt x="16378" y="3437"/>
                    <a:pt x="13610" y="1068"/>
                  </a:cubicBezTo>
                  <a:cubicBezTo>
                    <a:pt x="13443" y="901"/>
                    <a:pt x="13243" y="768"/>
                    <a:pt x="13043" y="601"/>
                  </a:cubicBezTo>
                  <a:lnTo>
                    <a:pt x="12042"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4"/>
            <p:cNvSpPr/>
            <p:nvPr/>
          </p:nvSpPr>
          <p:spPr>
            <a:xfrm>
              <a:off x="1070516" y="3244260"/>
              <a:ext cx="213992" cy="157342"/>
            </a:xfrm>
            <a:custGeom>
              <a:avLst/>
              <a:gdLst/>
              <a:ahLst/>
              <a:cxnLst/>
              <a:rect l="l" t="t" r="r" b="b"/>
              <a:pathLst>
                <a:path w="16379" h="12043" extrusionOk="0">
                  <a:moveTo>
                    <a:pt x="0" y="11743"/>
                  </a:moveTo>
                  <a:cubicBezTo>
                    <a:pt x="0" y="11760"/>
                    <a:pt x="25" y="11770"/>
                    <a:pt x="68" y="11770"/>
                  </a:cubicBezTo>
                  <a:cubicBezTo>
                    <a:pt x="85" y="11770"/>
                    <a:pt x="104" y="11768"/>
                    <a:pt x="125" y="11765"/>
                  </a:cubicBezTo>
                  <a:lnTo>
                    <a:pt x="125" y="11765"/>
                  </a:lnTo>
                  <a:cubicBezTo>
                    <a:pt x="83" y="11758"/>
                    <a:pt x="42" y="11750"/>
                    <a:pt x="0" y="11743"/>
                  </a:cubicBezTo>
                  <a:close/>
                  <a:moveTo>
                    <a:pt x="12042" y="1"/>
                  </a:moveTo>
                  <a:lnTo>
                    <a:pt x="12042" y="1"/>
                  </a:lnTo>
                  <a:cubicBezTo>
                    <a:pt x="12709" y="1402"/>
                    <a:pt x="10674" y="2236"/>
                    <a:pt x="10674" y="2236"/>
                  </a:cubicBezTo>
                  <a:cubicBezTo>
                    <a:pt x="10674" y="2236"/>
                    <a:pt x="1501" y="8073"/>
                    <a:pt x="1201" y="10175"/>
                  </a:cubicBezTo>
                  <a:cubicBezTo>
                    <a:pt x="1392" y="11292"/>
                    <a:pt x="469" y="11719"/>
                    <a:pt x="125" y="11765"/>
                  </a:cubicBezTo>
                  <a:lnTo>
                    <a:pt x="125" y="11765"/>
                  </a:lnTo>
                  <a:cubicBezTo>
                    <a:pt x="1156" y="11950"/>
                    <a:pt x="2246" y="12043"/>
                    <a:pt x="3336" y="12043"/>
                  </a:cubicBezTo>
                  <a:cubicBezTo>
                    <a:pt x="4236" y="12043"/>
                    <a:pt x="5170" y="12009"/>
                    <a:pt x="6071" y="11876"/>
                  </a:cubicBezTo>
                  <a:cubicBezTo>
                    <a:pt x="6271" y="11876"/>
                    <a:pt x="6505" y="11843"/>
                    <a:pt x="6705" y="11776"/>
                  </a:cubicBezTo>
                  <a:cubicBezTo>
                    <a:pt x="7672" y="11609"/>
                    <a:pt x="8573" y="11409"/>
                    <a:pt x="9440" y="11109"/>
                  </a:cubicBezTo>
                  <a:cubicBezTo>
                    <a:pt x="9740" y="11042"/>
                    <a:pt x="10041" y="10942"/>
                    <a:pt x="10341" y="10842"/>
                  </a:cubicBezTo>
                  <a:cubicBezTo>
                    <a:pt x="10608" y="10708"/>
                    <a:pt x="10908" y="10575"/>
                    <a:pt x="11175" y="10442"/>
                  </a:cubicBezTo>
                  <a:cubicBezTo>
                    <a:pt x="11508" y="10275"/>
                    <a:pt x="11842" y="10108"/>
                    <a:pt x="12109" y="9941"/>
                  </a:cubicBezTo>
                  <a:cubicBezTo>
                    <a:pt x="12442" y="9774"/>
                    <a:pt x="12742" y="9574"/>
                    <a:pt x="13043" y="9374"/>
                  </a:cubicBezTo>
                  <a:cubicBezTo>
                    <a:pt x="13243" y="9241"/>
                    <a:pt x="13443" y="9074"/>
                    <a:pt x="13610" y="8907"/>
                  </a:cubicBezTo>
                  <a:cubicBezTo>
                    <a:pt x="16378" y="6539"/>
                    <a:pt x="16378" y="3437"/>
                    <a:pt x="13610" y="1068"/>
                  </a:cubicBezTo>
                  <a:cubicBezTo>
                    <a:pt x="13443" y="901"/>
                    <a:pt x="13243" y="768"/>
                    <a:pt x="13043" y="601"/>
                  </a:cubicBezTo>
                  <a:lnTo>
                    <a:pt x="120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4"/>
            <p:cNvSpPr/>
            <p:nvPr/>
          </p:nvSpPr>
          <p:spPr>
            <a:xfrm>
              <a:off x="983777" y="3241112"/>
              <a:ext cx="261940" cy="138045"/>
            </a:xfrm>
            <a:custGeom>
              <a:avLst/>
              <a:gdLst/>
              <a:ahLst/>
              <a:cxnLst/>
              <a:rect l="l" t="t" r="r" b="b"/>
              <a:pathLst>
                <a:path w="20049" h="10566" extrusionOk="0">
                  <a:moveTo>
                    <a:pt x="9978" y="1"/>
                  </a:moveTo>
                  <a:cubicBezTo>
                    <a:pt x="7842" y="1"/>
                    <a:pt x="5721" y="436"/>
                    <a:pt x="4037" y="1309"/>
                  </a:cubicBezTo>
                  <a:cubicBezTo>
                    <a:pt x="3870" y="1409"/>
                    <a:pt x="3704" y="1476"/>
                    <a:pt x="3570" y="1576"/>
                  </a:cubicBezTo>
                  <a:cubicBezTo>
                    <a:pt x="1" y="3611"/>
                    <a:pt x="1" y="6980"/>
                    <a:pt x="3570" y="9015"/>
                  </a:cubicBezTo>
                  <a:cubicBezTo>
                    <a:pt x="5371" y="10049"/>
                    <a:pt x="7706" y="10566"/>
                    <a:pt x="10041" y="10566"/>
                  </a:cubicBezTo>
                  <a:cubicBezTo>
                    <a:pt x="12376" y="10566"/>
                    <a:pt x="14711" y="10049"/>
                    <a:pt x="16513" y="9015"/>
                  </a:cubicBezTo>
                  <a:cubicBezTo>
                    <a:pt x="16646" y="8948"/>
                    <a:pt x="16813" y="8848"/>
                    <a:pt x="16913" y="8781"/>
                  </a:cubicBezTo>
                  <a:cubicBezTo>
                    <a:pt x="20049" y="6680"/>
                    <a:pt x="19915" y="3511"/>
                    <a:pt x="16513" y="1576"/>
                  </a:cubicBezTo>
                  <a:cubicBezTo>
                    <a:pt x="14695" y="527"/>
                    <a:pt x="12328" y="1"/>
                    <a:pt x="9978"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4"/>
            <p:cNvSpPr/>
            <p:nvPr/>
          </p:nvSpPr>
          <p:spPr>
            <a:xfrm>
              <a:off x="983777" y="3241112"/>
              <a:ext cx="261940" cy="138045"/>
            </a:xfrm>
            <a:custGeom>
              <a:avLst/>
              <a:gdLst/>
              <a:ahLst/>
              <a:cxnLst/>
              <a:rect l="l" t="t" r="r" b="b"/>
              <a:pathLst>
                <a:path w="20049" h="10566" extrusionOk="0">
                  <a:moveTo>
                    <a:pt x="9978" y="1"/>
                  </a:moveTo>
                  <a:cubicBezTo>
                    <a:pt x="7842" y="1"/>
                    <a:pt x="5721" y="436"/>
                    <a:pt x="4037" y="1309"/>
                  </a:cubicBezTo>
                  <a:cubicBezTo>
                    <a:pt x="3870" y="1409"/>
                    <a:pt x="3704" y="1476"/>
                    <a:pt x="3570" y="1576"/>
                  </a:cubicBezTo>
                  <a:cubicBezTo>
                    <a:pt x="1" y="3611"/>
                    <a:pt x="1" y="6980"/>
                    <a:pt x="3570" y="9015"/>
                  </a:cubicBezTo>
                  <a:cubicBezTo>
                    <a:pt x="5371" y="10049"/>
                    <a:pt x="7706" y="10566"/>
                    <a:pt x="10041" y="10566"/>
                  </a:cubicBezTo>
                  <a:cubicBezTo>
                    <a:pt x="12376" y="10566"/>
                    <a:pt x="14711" y="10049"/>
                    <a:pt x="16513" y="9015"/>
                  </a:cubicBezTo>
                  <a:cubicBezTo>
                    <a:pt x="16646" y="8948"/>
                    <a:pt x="16813" y="8848"/>
                    <a:pt x="16913" y="8781"/>
                  </a:cubicBezTo>
                  <a:cubicBezTo>
                    <a:pt x="20049" y="6680"/>
                    <a:pt x="19915" y="3511"/>
                    <a:pt x="16513" y="1576"/>
                  </a:cubicBezTo>
                  <a:cubicBezTo>
                    <a:pt x="14695" y="527"/>
                    <a:pt x="12328" y="1"/>
                    <a:pt x="9978"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4"/>
            <p:cNvSpPr/>
            <p:nvPr/>
          </p:nvSpPr>
          <p:spPr>
            <a:xfrm>
              <a:off x="989878" y="3244260"/>
              <a:ext cx="250613" cy="131734"/>
            </a:xfrm>
            <a:custGeom>
              <a:avLst/>
              <a:gdLst/>
              <a:ahLst/>
              <a:cxnLst/>
              <a:rect l="l" t="t" r="r" b="b"/>
              <a:pathLst>
                <a:path w="19182" h="10083" extrusionOk="0">
                  <a:moveTo>
                    <a:pt x="9549" y="1"/>
                  </a:moveTo>
                  <a:cubicBezTo>
                    <a:pt x="7314" y="1"/>
                    <a:pt x="5088" y="501"/>
                    <a:pt x="3403" y="1502"/>
                  </a:cubicBezTo>
                  <a:cubicBezTo>
                    <a:pt x="1" y="3437"/>
                    <a:pt x="1" y="6672"/>
                    <a:pt x="3403" y="8607"/>
                  </a:cubicBezTo>
                  <a:cubicBezTo>
                    <a:pt x="5088" y="9591"/>
                    <a:pt x="7314" y="10083"/>
                    <a:pt x="9549" y="10083"/>
                  </a:cubicBezTo>
                  <a:cubicBezTo>
                    <a:pt x="11784" y="10083"/>
                    <a:pt x="14028" y="9591"/>
                    <a:pt x="15746" y="8607"/>
                  </a:cubicBezTo>
                  <a:cubicBezTo>
                    <a:pt x="19181" y="6639"/>
                    <a:pt x="19181" y="3437"/>
                    <a:pt x="15746" y="1502"/>
                  </a:cubicBezTo>
                  <a:cubicBezTo>
                    <a:pt x="14028" y="501"/>
                    <a:pt x="11784" y="1"/>
                    <a:pt x="954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4"/>
            <p:cNvSpPr/>
            <p:nvPr/>
          </p:nvSpPr>
          <p:spPr>
            <a:xfrm>
              <a:off x="989875" y="3260374"/>
              <a:ext cx="250613" cy="115627"/>
            </a:xfrm>
            <a:custGeom>
              <a:avLst/>
              <a:gdLst/>
              <a:ahLst/>
              <a:cxnLst/>
              <a:rect l="l" t="t" r="r" b="b"/>
              <a:pathLst>
                <a:path w="19182" h="10083" extrusionOk="0">
                  <a:moveTo>
                    <a:pt x="9549" y="1"/>
                  </a:moveTo>
                  <a:cubicBezTo>
                    <a:pt x="7314" y="1"/>
                    <a:pt x="5088" y="501"/>
                    <a:pt x="3403" y="1502"/>
                  </a:cubicBezTo>
                  <a:cubicBezTo>
                    <a:pt x="1" y="3437"/>
                    <a:pt x="1" y="6672"/>
                    <a:pt x="3403" y="8607"/>
                  </a:cubicBezTo>
                  <a:cubicBezTo>
                    <a:pt x="5088" y="9591"/>
                    <a:pt x="7314" y="10083"/>
                    <a:pt x="9549" y="10083"/>
                  </a:cubicBezTo>
                  <a:cubicBezTo>
                    <a:pt x="11784" y="10083"/>
                    <a:pt x="14028" y="9591"/>
                    <a:pt x="15746" y="8607"/>
                  </a:cubicBezTo>
                  <a:cubicBezTo>
                    <a:pt x="19181" y="6639"/>
                    <a:pt x="19181" y="3437"/>
                    <a:pt x="15746" y="1502"/>
                  </a:cubicBezTo>
                  <a:cubicBezTo>
                    <a:pt x="14028" y="501"/>
                    <a:pt x="11784" y="1"/>
                    <a:pt x="9549"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4"/>
            <p:cNvSpPr/>
            <p:nvPr/>
          </p:nvSpPr>
          <p:spPr>
            <a:xfrm>
              <a:off x="1002081" y="3262460"/>
              <a:ext cx="225763" cy="113535"/>
            </a:xfrm>
            <a:custGeom>
              <a:avLst/>
              <a:gdLst/>
              <a:ahLst/>
              <a:cxnLst/>
              <a:rect l="l" t="t" r="r" b="b"/>
              <a:pathLst>
                <a:path w="17280" h="8690" extrusionOk="0">
                  <a:moveTo>
                    <a:pt x="8615" y="0"/>
                  </a:moveTo>
                  <a:cubicBezTo>
                    <a:pt x="6380" y="0"/>
                    <a:pt x="4154" y="492"/>
                    <a:pt x="2469" y="1476"/>
                  </a:cubicBezTo>
                  <a:cubicBezTo>
                    <a:pt x="1102" y="2277"/>
                    <a:pt x="268" y="3311"/>
                    <a:pt x="1" y="4345"/>
                  </a:cubicBezTo>
                  <a:cubicBezTo>
                    <a:pt x="268" y="5379"/>
                    <a:pt x="1102" y="6380"/>
                    <a:pt x="2469" y="7214"/>
                  </a:cubicBezTo>
                  <a:cubicBezTo>
                    <a:pt x="4171" y="8198"/>
                    <a:pt x="6414" y="8690"/>
                    <a:pt x="8653" y="8690"/>
                  </a:cubicBezTo>
                  <a:cubicBezTo>
                    <a:pt x="10892" y="8690"/>
                    <a:pt x="13127" y="8198"/>
                    <a:pt x="14812" y="7214"/>
                  </a:cubicBezTo>
                  <a:cubicBezTo>
                    <a:pt x="16179" y="6447"/>
                    <a:pt x="17013" y="5379"/>
                    <a:pt x="17280" y="4345"/>
                  </a:cubicBezTo>
                  <a:cubicBezTo>
                    <a:pt x="17013" y="3311"/>
                    <a:pt x="16179" y="2310"/>
                    <a:pt x="14812" y="1476"/>
                  </a:cubicBezTo>
                  <a:cubicBezTo>
                    <a:pt x="13094" y="492"/>
                    <a:pt x="10850" y="0"/>
                    <a:pt x="8615"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4"/>
            <p:cNvSpPr/>
            <p:nvPr/>
          </p:nvSpPr>
          <p:spPr>
            <a:xfrm>
              <a:off x="1002075" y="3260375"/>
              <a:ext cx="225806" cy="115620"/>
            </a:xfrm>
            <a:custGeom>
              <a:avLst/>
              <a:gdLst/>
              <a:ahLst/>
              <a:cxnLst/>
              <a:rect l="l" t="t" r="r" b="b"/>
              <a:pathLst>
                <a:path w="17280" h="8690" extrusionOk="0">
                  <a:moveTo>
                    <a:pt x="8615" y="0"/>
                  </a:moveTo>
                  <a:cubicBezTo>
                    <a:pt x="6380" y="0"/>
                    <a:pt x="4154" y="492"/>
                    <a:pt x="2469" y="1476"/>
                  </a:cubicBezTo>
                  <a:cubicBezTo>
                    <a:pt x="1102" y="2277"/>
                    <a:pt x="268" y="3311"/>
                    <a:pt x="1" y="4345"/>
                  </a:cubicBezTo>
                  <a:cubicBezTo>
                    <a:pt x="268" y="5379"/>
                    <a:pt x="1102" y="6380"/>
                    <a:pt x="2469" y="7214"/>
                  </a:cubicBezTo>
                  <a:cubicBezTo>
                    <a:pt x="4171" y="8198"/>
                    <a:pt x="6414" y="8690"/>
                    <a:pt x="8653" y="8690"/>
                  </a:cubicBezTo>
                  <a:cubicBezTo>
                    <a:pt x="10892" y="8690"/>
                    <a:pt x="13127" y="8198"/>
                    <a:pt x="14812" y="7214"/>
                  </a:cubicBezTo>
                  <a:cubicBezTo>
                    <a:pt x="16179" y="6447"/>
                    <a:pt x="17013" y="5379"/>
                    <a:pt x="17280" y="4345"/>
                  </a:cubicBezTo>
                  <a:cubicBezTo>
                    <a:pt x="17013" y="3311"/>
                    <a:pt x="16179" y="2310"/>
                    <a:pt x="14812" y="1476"/>
                  </a:cubicBezTo>
                  <a:cubicBezTo>
                    <a:pt x="13094" y="492"/>
                    <a:pt x="10850" y="0"/>
                    <a:pt x="8615"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4"/>
            <p:cNvSpPr/>
            <p:nvPr/>
          </p:nvSpPr>
          <p:spPr>
            <a:xfrm>
              <a:off x="1040871" y="3268234"/>
              <a:ext cx="149934" cy="98941"/>
            </a:xfrm>
            <a:custGeom>
              <a:avLst/>
              <a:gdLst/>
              <a:ahLst/>
              <a:cxnLst/>
              <a:rect l="l" t="t" r="r" b="b"/>
              <a:pathLst>
                <a:path w="11476" h="7573" extrusionOk="0">
                  <a:moveTo>
                    <a:pt x="7787" y="4389"/>
                  </a:moveTo>
                  <a:cubicBezTo>
                    <a:pt x="8053" y="4389"/>
                    <a:pt x="8304" y="4441"/>
                    <a:pt x="8540" y="4570"/>
                  </a:cubicBezTo>
                  <a:cubicBezTo>
                    <a:pt x="8473" y="4570"/>
                    <a:pt x="8373" y="4604"/>
                    <a:pt x="8340" y="4670"/>
                  </a:cubicBezTo>
                  <a:cubicBezTo>
                    <a:pt x="8273" y="4704"/>
                    <a:pt x="8140" y="4770"/>
                    <a:pt x="8040" y="4804"/>
                  </a:cubicBezTo>
                  <a:cubicBezTo>
                    <a:pt x="7667" y="4982"/>
                    <a:pt x="7279" y="5050"/>
                    <a:pt x="6914" y="5050"/>
                  </a:cubicBezTo>
                  <a:cubicBezTo>
                    <a:pt x="6526" y="5050"/>
                    <a:pt x="6163" y="4974"/>
                    <a:pt x="5872" y="4871"/>
                  </a:cubicBezTo>
                  <a:cubicBezTo>
                    <a:pt x="6595" y="4622"/>
                    <a:pt x="7226" y="4389"/>
                    <a:pt x="7787" y="4389"/>
                  </a:cubicBezTo>
                  <a:close/>
                  <a:moveTo>
                    <a:pt x="1335" y="0"/>
                  </a:moveTo>
                  <a:lnTo>
                    <a:pt x="1" y="768"/>
                  </a:lnTo>
                  <a:lnTo>
                    <a:pt x="1" y="1835"/>
                  </a:lnTo>
                  <a:lnTo>
                    <a:pt x="468" y="2069"/>
                  </a:lnTo>
                  <a:cubicBezTo>
                    <a:pt x="334" y="2269"/>
                    <a:pt x="268" y="2502"/>
                    <a:pt x="268" y="2702"/>
                  </a:cubicBezTo>
                  <a:lnTo>
                    <a:pt x="268" y="3736"/>
                  </a:lnTo>
                  <a:cubicBezTo>
                    <a:pt x="268" y="4170"/>
                    <a:pt x="534" y="4570"/>
                    <a:pt x="1202" y="4937"/>
                  </a:cubicBezTo>
                  <a:cubicBezTo>
                    <a:pt x="1835" y="5304"/>
                    <a:pt x="2469" y="5438"/>
                    <a:pt x="3036" y="5504"/>
                  </a:cubicBezTo>
                  <a:lnTo>
                    <a:pt x="3437" y="5504"/>
                  </a:lnTo>
                  <a:cubicBezTo>
                    <a:pt x="4137" y="5438"/>
                    <a:pt x="4804" y="5271"/>
                    <a:pt x="5438" y="5071"/>
                  </a:cubicBezTo>
                  <a:lnTo>
                    <a:pt x="5805" y="4937"/>
                  </a:lnTo>
                  <a:lnTo>
                    <a:pt x="4671" y="6071"/>
                  </a:lnTo>
                  <a:lnTo>
                    <a:pt x="4671" y="7105"/>
                  </a:lnTo>
                  <a:cubicBezTo>
                    <a:pt x="5316" y="7361"/>
                    <a:pt x="5951" y="7465"/>
                    <a:pt x="6557" y="7465"/>
                  </a:cubicBezTo>
                  <a:cubicBezTo>
                    <a:pt x="7455" y="7465"/>
                    <a:pt x="8290" y="7237"/>
                    <a:pt x="9007" y="6939"/>
                  </a:cubicBezTo>
                  <a:lnTo>
                    <a:pt x="10141" y="7573"/>
                  </a:lnTo>
                  <a:lnTo>
                    <a:pt x="11476" y="6772"/>
                  </a:lnTo>
                  <a:lnTo>
                    <a:pt x="11476" y="5738"/>
                  </a:lnTo>
                  <a:lnTo>
                    <a:pt x="11009" y="5504"/>
                  </a:lnTo>
                  <a:cubicBezTo>
                    <a:pt x="11109" y="5171"/>
                    <a:pt x="11142" y="4937"/>
                    <a:pt x="11142" y="4737"/>
                  </a:cubicBezTo>
                  <a:lnTo>
                    <a:pt x="11142" y="3703"/>
                  </a:lnTo>
                  <a:cubicBezTo>
                    <a:pt x="11142" y="3269"/>
                    <a:pt x="10842" y="2869"/>
                    <a:pt x="10208" y="2502"/>
                  </a:cubicBezTo>
                  <a:lnTo>
                    <a:pt x="10175" y="2502"/>
                  </a:lnTo>
                  <a:cubicBezTo>
                    <a:pt x="9504" y="2119"/>
                    <a:pt x="8822" y="1978"/>
                    <a:pt x="8154" y="1978"/>
                  </a:cubicBezTo>
                  <a:cubicBezTo>
                    <a:pt x="7660" y="1978"/>
                    <a:pt x="7174" y="2055"/>
                    <a:pt x="6706" y="2169"/>
                  </a:cubicBezTo>
                  <a:cubicBezTo>
                    <a:pt x="6272" y="2269"/>
                    <a:pt x="5838" y="2402"/>
                    <a:pt x="5438" y="2569"/>
                  </a:cubicBezTo>
                  <a:cubicBezTo>
                    <a:pt x="4871" y="2769"/>
                    <a:pt x="4437" y="2902"/>
                    <a:pt x="4037" y="3003"/>
                  </a:cubicBezTo>
                  <a:cubicBezTo>
                    <a:pt x="3803" y="3036"/>
                    <a:pt x="3603" y="3069"/>
                    <a:pt x="3370" y="3069"/>
                  </a:cubicBezTo>
                  <a:cubicBezTo>
                    <a:pt x="3170" y="3069"/>
                    <a:pt x="3003" y="3036"/>
                    <a:pt x="2836" y="2936"/>
                  </a:cubicBezTo>
                  <a:cubicBezTo>
                    <a:pt x="2836" y="2936"/>
                    <a:pt x="2869" y="2936"/>
                    <a:pt x="2869" y="2902"/>
                  </a:cubicBezTo>
                  <a:cubicBezTo>
                    <a:pt x="2936" y="2869"/>
                    <a:pt x="2970" y="2869"/>
                    <a:pt x="3003" y="2836"/>
                  </a:cubicBezTo>
                  <a:cubicBezTo>
                    <a:pt x="3136" y="2736"/>
                    <a:pt x="3270" y="2702"/>
                    <a:pt x="3370" y="2669"/>
                  </a:cubicBezTo>
                  <a:cubicBezTo>
                    <a:pt x="3724" y="2509"/>
                    <a:pt x="4079" y="2435"/>
                    <a:pt x="4428" y="2435"/>
                  </a:cubicBezTo>
                  <a:cubicBezTo>
                    <a:pt x="4737" y="2435"/>
                    <a:pt x="5041" y="2493"/>
                    <a:pt x="5338" y="2602"/>
                  </a:cubicBezTo>
                  <a:lnTo>
                    <a:pt x="6472" y="1501"/>
                  </a:lnTo>
                  <a:lnTo>
                    <a:pt x="6472" y="434"/>
                  </a:lnTo>
                  <a:cubicBezTo>
                    <a:pt x="5916" y="249"/>
                    <a:pt x="5350" y="156"/>
                    <a:pt x="4785" y="156"/>
                  </a:cubicBezTo>
                  <a:cubicBezTo>
                    <a:pt x="4333" y="156"/>
                    <a:pt x="3881" y="215"/>
                    <a:pt x="3437" y="334"/>
                  </a:cubicBezTo>
                  <a:cubicBezTo>
                    <a:pt x="3103" y="401"/>
                    <a:pt x="2769" y="534"/>
                    <a:pt x="2469" y="668"/>
                  </a:cubicBezTo>
                  <a:lnTo>
                    <a:pt x="1335"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4"/>
            <p:cNvSpPr/>
            <p:nvPr/>
          </p:nvSpPr>
          <p:spPr>
            <a:xfrm>
              <a:off x="1040440" y="3267359"/>
              <a:ext cx="152978" cy="85001"/>
            </a:xfrm>
            <a:custGeom>
              <a:avLst/>
              <a:gdLst/>
              <a:ahLst/>
              <a:cxnLst/>
              <a:rect l="l" t="t" r="r" b="b"/>
              <a:pathLst>
                <a:path w="11709" h="6506" extrusionOk="0">
                  <a:moveTo>
                    <a:pt x="1368" y="1"/>
                  </a:moveTo>
                  <a:lnTo>
                    <a:pt x="34" y="801"/>
                  </a:lnTo>
                  <a:lnTo>
                    <a:pt x="1168" y="1435"/>
                  </a:lnTo>
                  <a:cubicBezTo>
                    <a:pt x="34" y="2269"/>
                    <a:pt x="0" y="3170"/>
                    <a:pt x="1301" y="3870"/>
                  </a:cubicBezTo>
                  <a:cubicBezTo>
                    <a:pt x="1902" y="4270"/>
                    <a:pt x="2536" y="4370"/>
                    <a:pt x="3136" y="4437"/>
                  </a:cubicBezTo>
                  <a:lnTo>
                    <a:pt x="3503" y="4437"/>
                  </a:lnTo>
                  <a:cubicBezTo>
                    <a:pt x="4203" y="4370"/>
                    <a:pt x="4871" y="4204"/>
                    <a:pt x="5504" y="4004"/>
                  </a:cubicBezTo>
                  <a:cubicBezTo>
                    <a:pt x="6416" y="3723"/>
                    <a:pt x="7197" y="3393"/>
                    <a:pt x="7869" y="3393"/>
                  </a:cubicBezTo>
                  <a:cubicBezTo>
                    <a:pt x="8156" y="3393"/>
                    <a:pt x="8424" y="3454"/>
                    <a:pt x="8673" y="3603"/>
                  </a:cubicBezTo>
                  <a:cubicBezTo>
                    <a:pt x="9240" y="3937"/>
                    <a:pt x="9074" y="4337"/>
                    <a:pt x="8473" y="4704"/>
                  </a:cubicBezTo>
                  <a:cubicBezTo>
                    <a:pt x="8373" y="4771"/>
                    <a:pt x="8240" y="4837"/>
                    <a:pt x="8173" y="4871"/>
                  </a:cubicBezTo>
                  <a:cubicBezTo>
                    <a:pt x="7779" y="5028"/>
                    <a:pt x="7385" y="5097"/>
                    <a:pt x="7023" y="5097"/>
                  </a:cubicBezTo>
                  <a:cubicBezTo>
                    <a:pt x="6618" y="5097"/>
                    <a:pt x="6253" y="5012"/>
                    <a:pt x="5971" y="4871"/>
                  </a:cubicBezTo>
                  <a:lnTo>
                    <a:pt x="4804" y="6038"/>
                  </a:lnTo>
                  <a:cubicBezTo>
                    <a:pt x="5436" y="6294"/>
                    <a:pt x="6062" y="6398"/>
                    <a:pt x="6666" y="6398"/>
                  </a:cubicBezTo>
                  <a:cubicBezTo>
                    <a:pt x="7560" y="6398"/>
                    <a:pt x="8404" y="6170"/>
                    <a:pt x="9140" y="5872"/>
                  </a:cubicBezTo>
                  <a:lnTo>
                    <a:pt x="10241" y="6505"/>
                  </a:lnTo>
                  <a:lnTo>
                    <a:pt x="11575" y="5705"/>
                  </a:lnTo>
                  <a:lnTo>
                    <a:pt x="10475" y="5104"/>
                  </a:lnTo>
                  <a:cubicBezTo>
                    <a:pt x="11575" y="4204"/>
                    <a:pt x="11709" y="3303"/>
                    <a:pt x="10408" y="2536"/>
                  </a:cubicBezTo>
                  <a:lnTo>
                    <a:pt x="10374" y="2536"/>
                  </a:lnTo>
                  <a:cubicBezTo>
                    <a:pt x="9638" y="2149"/>
                    <a:pt x="8943" y="2007"/>
                    <a:pt x="8283" y="2007"/>
                  </a:cubicBezTo>
                  <a:cubicBezTo>
                    <a:pt x="7746" y="2007"/>
                    <a:pt x="7232" y="2101"/>
                    <a:pt x="6739" y="2236"/>
                  </a:cubicBezTo>
                  <a:cubicBezTo>
                    <a:pt x="6305" y="2336"/>
                    <a:pt x="5838" y="2469"/>
                    <a:pt x="5471" y="2636"/>
                  </a:cubicBezTo>
                  <a:cubicBezTo>
                    <a:pt x="4904" y="2836"/>
                    <a:pt x="4470" y="2969"/>
                    <a:pt x="4070" y="3070"/>
                  </a:cubicBezTo>
                  <a:cubicBezTo>
                    <a:pt x="3836" y="3103"/>
                    <a:pt x="3636" y="3136"/>
                    <a:pt x="3403" y="3136"/>
                  </a:cubicBezTo>
                  <a:cubicBezTo>
                    <a:pt x="3203" y="3136"/>
                    <a:pt x="3003" y="3070"/>
                    <a:pt x="2802" y="2936"/>
                  </a:cubicBezTo>
                  <a:cubicBezTo>
                    <a:pt x="2369" y="2669"/>
                    <a:pt x="2302" y="2302"/>
                    <a:pt x="2902" y="1902"/>
                  </a:cubicBezTo>
                  <a:cubicBezTo>
                    <a:pt x="2969" y="1835"/>
                    <a:pt x="3003" y="1835"/>
                    <a:pt x="3036" y="1802"/>
                  </a:cubicBezTo>
                  <a:cubicBezTo>
                    <a:pt x="3169" y="1735"/>
                    <a:pt x="3303" y="1669"/>
                    <a:pt x="3403" y="1635"/>
                  </a:cubicBezTo>
                  <a:cubicBezTo>
                    <a:pt x="3746" y="1481"/>
                    <a:pt x="4090" y="1406"/>
                    <a:pt x="4428" y="1406"/>
                  </a:cubicBezTo>
                  <a:cubicBezTo>
                    <a:pt x="4748" y="1406"/>
                    <a:pt x="5063" y="1472"/>
                    <a:pt x="5371" y="1602"/>
                  </a:cubicBezTo>
                  <a:lnTo>
                    <a:pt x="6505" y="468"/>
                  </a:lnTo>
                  <a:cubicBezTo>
                    <a:pt x="5931" y="276"/>
                    <a:pt x="5346" y="184"/>
                    <a:pt x="4762" y="184"/>
                  </a:cubicBezTo>
                  <a:cubicBezTo>
                    <a:pt x="4328" y="184"/>
                    <a:pt x="3896" y="235"/>
                    <a:pt x="3470" y="334"/>
                  </a:cubicBezTo>
                  <a:cubicBezTo>
                    <a:pt x="3136" y="434"/>
                    <a:pt x="2802" y="568"/>
                    <a:pt x="2502" y="668"/>
                  </a:cubicBezTo>
                  <a:lnTo>
                    <a:pt x="1368"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4"/>
            <p:cNvSpPr/>
            <p:nvPr/>
          </p:nvSpPr>
          <p:spPr>
            <a:xfrm>
              <a:off x="1040440" y="3267359"/>
              <a:ext cx="152978" cy="85001"/>
            </a:xfrm>
            <a:custGeom>
              <a:avLst/>
              <a:gdLst/>
              <a:ahLst/>
              <a:cxnLst/>
              <a:rect l="l" t="t" r="r" b="b"/>
              <a:pathLst>
                <a:path w="11709" h="6506" extrusionOk="0">
                  <a:moveTo>
                    <a:pt x="1368" y="1"/>
                  </a:moveTo>
                  <a:lnTo>
                    <a:pt x="34" y="801"/>
                  </a:lnTo>
                  <a:lnTo>
                    <a:pt x="1168" y="1435"/>
                  </a:lnTo>
                  <a:cubicBezTo>
                    <a:pt x="34" y="2269"/>
                    <a:pt x="0" y="3170"/>
                    <a:pt x="1301" y="3870"/>
                  </a:cubicBezTo>
                  <a:cubicBezTo>
                    <a:pt x="1902" y="4270"/>
                    <a:pt x="2536" y="4370"/>
                    <a:pt x="3136" y="4437"/>
                  </a:cubicBezTo>
                  <a:lnTo>
                    <a:pt x="3503" y="4437"/>
                  </a:lnTo>
                  <a:cubicBezTo>
                    <a:pt x="4203" y="4370"/>
                    <a:pt x="4871" y="4204"/>
                    <a:pt x="5504" y="4004"/>
                  </a:cubicBezTo>
                  <a:cubicBezTo>
                    <a:pt x="6416" y="3723"/>
                    <a:pt x="7197" y="3393"/>
                    <a:pt x="7869" y="3393"/>
                  </a:cubicBezTo>
                  <a:cubicBezTo>
                    <a:pt x="8156" y="3393"/>
                    <a:pt x="8424" y="3454"/>
                    <a:pt x="8673" y="3603"/>
                  </a:cubicBezTo>
                  <a:cubicBezTo>
                    <a:pt x="9240" y="3937"/>
                    <a:pt x="9074" y="4337"/>
                    <a:pt x="8473" y="4704"/>
                  </a:cubicBezTo>
                  <a:cubicBezTo>
                    <a:pt x="8373" y="4771"/>
                    <a:pt x="8240" y="4837"/>
                    <a:pt x="8173" y="4871"/>
                  </a:cubicBezTo>
                  <a:cubicBezTo>
                    <a:pt x="7779" y="5028"/>
                    <a:pt x="7385" y="5097"/>
                    <a:pt x="7023" y="5097"/>
                  </a:cubicBezTo>
                  <a:cubicBezTo>
                    <a:pt x="6618" y="5097"/>
                    <a:pt x="6253" y="5012"/>
                    <a:pt x="5971" y="4871"/>
                  </a:cubicBezTo>
                  <a:lnTo>
                    <a:pt x="4804" y="6038"/>
                  </a:lnTo>
                  <a:cubicBezTo>
                    <a:pt x="5436" y="6294"/>
                    <a:pt x="6062" y="6398"/>
                    <a:pt x="6666" y="6398"/>
                  </a:cubicBezTo>
                  <a:cubicBezTo>
                    <a:pt x="7560" y="6398"/>
                    <a:pt x="8404" y="6170"/>
                    <a:pt x="9140" y="5872"/>
                  </a:cubicBezTo>
                  <a:lnTo>
                    <a:pt x="10241" y="6505"/>
                  </a:lnTo>
                  <a:lnTo>
                    <a:pt x="11575" y="5705"/>
                  </a:lnTo>
                  <a:lnTo>
                    <a:pt x="10475" y="5104"/>
                  </a:lnTo>
                  <a:cubicBezTo>
                    <a:pt x="11575" y="4204"/>
                    <a:pt x="11709" y="3303"/>
                    <a:pt x="10408" y="2536"/>
                  </a:cubicBezTo>
                  <a:lnTo>
                    <a:pt x="10374" y="2536"/>
                  </a:lnTo>
                  <a:cubicBezTo>
                    <a:pt x="9638" y="2149"/>
                    <a:pt x="8943" y="2007"/>
                    <a:pt x="8283" y="2007"/>
                  </a:cubicBezTo>
                  <a:cubicBezTo>
                    <a:pt x="7746" y="2007"/>
                    <a:pt x="7232" y="2101"/>
                    <a:pt x="6739" y="2236"/>
                  </a:cubicBezTo>
                  <a:cubicBezTo>
                    <a:pt x="6305" y="2336"/>
                    <a:pt x="5838" y="2469"/>
                    <a:pt x="5471" y="2636"/>
                  </a:cubicBezTo>
                  <a:cubicBezTo>
                    <a:pt x="4904" y="2836"/>
                    <a:pt x="4470" y="2969"/>
                    <a:pt x="4070" y="3070"/>
                  </a:cubicBezTo>
                  <a:cubicBezTo>
                    <a:pt x="3836" y="3103"/>
                    <a:pt x="3636" y="3136"/>
                    <a:pt x="3403" y="3136"/>
                  </a:cubicBezTo>
                  <a:cubicBezTo>
                    <a:pt x="3203" y="3136"/>
                    <a:pt x="3003" y="3070"/>
                    <a:pt x="2802" y="2936"/>
                  </a:cubicBezTo>
                  <a:cubicBezTo>
                    <a:pt x="2369" y="2669"/>
                    <a:pt x="2302" y="2302"/>
                    <a:pt x="2902" y="1902"/>
                  </a:cubicBezTo>
                  <a:cubicBezTo>
                    <a:pt x="2969" y="1835"/>
                    <a:pt x="3003" y="1835"/>
                    <a:pt x="3036" y="1802"/>
                  </a:cubicBezTo>
                  <a:cubicBezTo>
                    <a:pt x="3169" y="1735"/>
                    <a:pt x="3303" y="1669"/>
                    <a:pt x="3403" y="1635"/>
                  </a:cubicBezTo>
                  <a:cubicBezTo>
                    <a:pt x="3746" y="1481"/>
                    <a:pt x="4090" y="1406"/>
                    <a:pt x="4428" y="1406"/>
                  </a:cubicBezTo>
                  <a:cubicBezTo>
                    <a:pt x="4748" y="1406"/>
                    <a:pt x="5063" y="1472"/>
                    <a:pt x="5371" y="1602"/>
                  </a:cubicBezTo>
                  <a:lnTo>
                    <a:pt x="6505" y="468"/>
                  </a:lnTo>
                  <a:cubicBezTo>
                    <a:pt x="5931" y="276"/>
                    <a:pt x="5346" y="184"/>
                    <a:pt x="4762" y="184"/>
                  </a:cubicBezTo>
                  <a:cubicBezTo>
                    <a:pt x="4328" y="184"/>
                    <a:pt x="3896" y="235"/>
                    <a:pt x="3470" y="334"/>
                  </a:cubicBezTo>
                  <a:cubicBezTo>
                    <a:pt x="3136" y="434"/>
                    <a:pt x="2802" y="568"/>
                    <a:pt x="2502" y="668"/>
                  </a:cubicBezTo>
                  <a:lnTo>
                    <a:pt x="13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4"/>
            <p:cNvSpPr/>
            <p:nvPr/>
          </p:nvSpPr>
          <p:spPr>
            <a:xfrm>
              <a:off x="1040440" y="3267359"/>
              <a:ext cx="32257" cy="10478"/>
            </a:xfrm>
            <a:custGeom>
              <a:avLst/>
              <a:gdLst/>
              <a:ahLst/>
              <a:cxnLst/>
              <a:rect l="l" t="t" r="r" b="b"/>
              <a:pathLst>
                <a:path w="2469" h="802" extrusionOk="0">
                  <a:moveTo>
                    <a:pt x="1335" y="1"/>
                  </a:moveTo>
                  <a:lnTo>
                    <a:pt x="0" y="801"/>
                  </a:lnTo>
                  <a:lnTo>
                    <a:pt x="0" y="801"/>
                  </a:lnTo>
                  <a:lnTo>
                    <a:pt x="1335" y="167"/>
                  </a:lnTo>
                  <a:lnTo>
                    <a:pt x="2469" y="668"/>
                  </a:lnTo>
                  <a:lnTo>
                    <a:pt x="2469" y="668"/>
                  </a:lnTo>
                  <a:lnTo>
                    <a:pt x="133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4"/>
            <p:cNvSpPr/>
            <p:nvPr/>
          </p:nvSpPr>
          <p:spPr>
            <a:xfrm>
              <a:off x="1082718" y="3269541"/>
              <a:ext cx="42278" cy="18317"/>
            </a:xfrm>
            <a:custGeom>
              <a:avLst/>
              <a:gdLst/>
              <a:ahLst/>
              <a:cxnLst/>
              <a:rect l="l" t="t" r="r" b="b"/>
              <a:pathLst>
                <a:path w="3236" h="1402" extrusionOk="0">
                  <a:moveTo>
                    <a:pt x="1555" y="0"/>
                  </a:moveTo>
                  <a:cubicBezTo>
                    <a:pt x="1017" y="0"/>
                    <a:pt x="500" y="84"/>
                    <a:pt x="0" y="234"/>
                  </a:cubicBezTo>
                  <a:cubicBezTo>
                    <a:pt x="367" y="151"/>
                    <a:pt x="834" y="92"/>
                    <a:pt x="1338" y="92"/>
                  </a:cubicBezTo>
                  <a:cubicBezTo>
                    <a:pt x="1843" y="92"/>
                    <a:pt x="2385" y="151"/>
                    <a:pt x="2902" y="301"/>
                  </a:cubicBezTo>
                  <a:lnTo>
                    <a:pt x="2102" y="1401"/>
                  </a:lnTo>
                  <a:lnTo>
                    <a:pt x="3236" y="267"/>
                  </a:lnTo>
                  <a:cubicBezTo>
                    <a:pt x="2652" y="84"/>
                    <a:pt x="2093" y="0"/>
                    <a:pt x="1555"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4"/>
            <p:cNvSpPr/>
            <p:nvPr/>
          </p:nvSpPr>
          <p:spPr>
            <a:xfrm>
              <a:off x="1129347" y="3293385"/>
              <a:ext cx="62333" cy="40671"/>
            </a:xfrm>
            <a:custGeom>
              <a:avLst/>
              <a:gdLst/>
              <a:ahLst/>
              <a:cxnLst/>
              <a:rect l="l" t="t" r="r" b="b"/>
              <a:pathLst>
                <a:path w="4771" h="3113" extrusionOk="0">
                  <a:moveTo>
                    <a:pt x="1420" y="0"/>
                  </a:moveTo>
                  <a:cubicBezTo>
                    <a:pt x="925" y="0"/>
                    <a:pt x="447" y="76"/>
                    <a:pt x="0" y="177"/>
                  </a:cubicBezTo>
                  <a:cubicBezTo>
                    <a:pt x="294" y="120"/>
                    <a:pt x="642" y="83"/>
                    <a:pt x="1015" y="83"/>
                  </a:cubicBezTo>
                  <a:cubicBezTo>
                    <a:pt x="1742" y="83"/>
                    <a:pt x="2564" y="225"/>
                    <a:pt x="3269" y="644"/>
                  </a:cubicBezTo>
                  <a:cubicBezTo>
                    <a:pt x="4337" y="1278"/>
                    <a:pt x="4537" y="2012"/>
                    <a:pt x="3536" y="3112"/>
                  </a:cubicBezTo>
                  <a:cubicBezTo>
                    <a:pt x="4670" y="2245"/>
                    <a:pt x="4770" y="1311"/>
                    <a:pt x="3436" y="510"/>
                  </a:cubicBezTo>
                  <a:cubicBezTo>
                    <a:pt x="2754" y="132"/>
                    <a:pt x="2072" y="0"/>
                    <a:pt x="142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4"/>
            <p:cNvSpPr/>
            <p:nvPr/>
          </p:nvSpPr>
          <p:spPr>
            <a:xfrm>
              <a:off x="1172057" y="3334043"/>
              <a:ext cx="17442" cy="18317"/>
            </a:xfrm>
            <a:custGeom>
              <a:avLst/>
              <a:gdLst/>
              <a:ahLst/>
              <a:cxnLst/>
              <a:rect l="l" t="t" r="r" b="b"/>
              <a:pathLst>
                <a:path w="1335" h="1402" extrusionOk="0">
                  <a:moveTo>
                    <a:pt x="234" y="0"/>
                  </a:moveTo>
                  <a:lnTo>
                    <a:pt x="1101" y="667"/>
                  </a:lnTo>
                  <a:lnTo>
                    <a:pt x="0" y="1401"/>
                  </a:lnTo>
                  <a:lnTo>
                    <a:pt x="0" y="1401"/>
                  </a:lnTo>
                  <a:lnTo>
                    <a:pt x="1335" y="634"/>
                  </a:lnTo>
                  <a:lnTo>
                    <a:pt x="234"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4"/>
            <p:cNvSpPr/>
            <p:nvPr/>
          </p:nvSpPr>
          <p:spPr>
            <a:xfrm>
              <a:off x="1101453" y="3330555"/>
              <a:ext cx="44029" cy="15260"/>
            </a:xfrm>
            <a:custGeom>
              <a:avLst/>
              <a:gdLst/>
              <a:ahLst/>
              <a:cxnLst/>
              <a:rect l="l" t="t" r="r" b="b"/>
              <a:pathLst>
                <a:path w="3370" h="1168" extrusionOk="0">
                  <a:moveTo>
                    <a:pt x="3369" y="0"/>
                  </a:moveTo>
                  <a:lnTo>
                    <a:pt x="3369" y="0"/>
                  </a:lnTo>
                  <a:cubicBezTo>
                    <a:pt x="3274" y="47"/>
                    <a:pt x="3179" y="87"/>
                    <a:pt x="3087" y="121"/>
                  </a:cubicBezTo>
                  <a:lnTo>
                    <a:pt x="3087" y="121"/>
                  </a:lnTo>
                  <a:cubicBezTo>
                    <a:pt x="3181" y="88"/>
                    <a:pt x="3276" y="47"/>
                    <a:pt x="3369" y="0"/>
                  </a:cubicBezTo>
                  <a:close/>
                  <a:moveTo>
                    <a:pt x="1168" y="0"/>
                  </a:moveTo>
                  <a:lnTo>
                    <a:pt x="0" y="1168"/>
                  </a:lnTo>
                  <a:lnTo>
                    <a:pt x="1235" y="167"/>
                  </a:lnTo>
                  <a:cubicBezTo>
                    <a:pt x="1235" y="167"/>
                    <a:pt x="1566" y="304"/>
                    <a:pt x="2075" y="304"/>
                  </a:cubicBezTo>
                  <a:cubicBezTo>
                    <a:pt x="2364" y="304"/>
                    <a:pt x="2711" y="260"/>
                    <a:pt x="3087" y="121"/>
                  </a:cubicBezTo>
                  <a:lnTo>
                    <a:pt x="3087" y="121"/>
                  </a:lnTo>
                  <a:cubicBezTo>
                    <a:pt x="2807" y="221"/>
                    <a:pt x="2528" y="265"/>
                    <a:pt x="2262" y="265"/>
                  </a:cubicBezTo>
                  <a:cubicBezTo>
                    <a:pt x="1851" y="265"/>
                    <a:pt x="1471" y="161"/>
                    <a:pt x="116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4"/>
            <p:cNvSpPr/>
            <p:nvPr/>
          </p:nvSpPr>
          <p:spPr>
            <a:xfrm>
              <a:off x="1068334" y="3292209"/>
              <a:ext cx="25281" cy="16749"/>
            </a:xfrm>
            <a:custGeom>
              <a:avLst/>
              <a:gdLst/>
              <a:ahLst/>
              <a:cxnLst/>
              <a:rect l="l" t="t" r="r" b="b"/>
              <a:pathLst>
                <a:path w="1935" h="1282" extrusionOk="0">
                  <a:moveTo>
                    <a:pt x="801" y="0"/>
                  </a:moveTo>
                  <a:cubicBezTo>
                    <a:pt x="234" y="267"/>
                    <a:pt x="0" y="667"/>
                    <a:pt x="367" y="1001"/>
                  </a:cubicBezTo>
                  <a:cubicBezTo>
                    <a:pt x="573" y="1186"/>
                    <a:pt x="930" y="1282"/>
                    <a:pt x="1291" y="1282"/>
                  </a:cubicBezTo>
                  <a:cubicBezTo>
                    <a:pt x="1516" y="1282"/>
                    <a:pt x="1743" y="1244"/>
                    <a:pt x="1935" y="1168"/>
                  </a:cubicBezTo>
                  <a:lnTo>
                    <a:pt x="1935" y="1168"/>
                  </a:lnTo>
                  <a:cubicBezTo>
                    <a:pt x="1701" y="1201"/>
                    <a:pt x="1501" y="1201"/>
                    <a:pt x="1301" y="1234"/>
                  </a:cubicBezTo>
                  <a:cubicBezTo>
                    <a:pt x="1101" y="1201"/>
                    <a:pt x="901" y="1168"/>
                    <a:pt x="701" y="1034"/>
                  </a:cubicBezTo>
                  <a:cubicBezTo>
                    <a:pt x="234" y="767"/>
                    <a:pt x="200" y="400"/>
                    <a:pt x="8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4"/>
            <p:cNvSpPr/>
            <p:nvPr/>
          </p:nvSpPr>
          <p:spPr>
            <a:xfrm>
              <a:off x="1040009" y="3286107"/>
              <a:ext cx="40096" cy="39234"/>
            </a:xfrm>
            <a:custGeom>
              <a:avLst/>
              <a:gdLst/>
              <a:ahLst/>
              <a:cxnLst/>
              <a:rect l="l" t="t" r="r" b="b"/>
              <a:pathLst>
                <a:path w="3069" h="3003" extrusionOk="0">
                  <a:moveTo>
                    <a:pt x="1101" y="0"/>
                  </a:moveTo>
                  <a:lnTo>
                    <a:pt x="1101" y="0"/>
                  </a:lnTo>
                  <a:cubicBezTo>
                    <a:pt x="0" y="867"/>
                    <a:pt x="0" y="1735"/>
                    <a:pt x="1234" y="2468"/>
                  </a:cubicBezTo>
                  <a:cubicBezTo>
                    <a:pt x="1868" y="2835"/>
                    <a:pt x="2468" y="2969"/>
                    <a:pt x="3069" y="3002"/>
                  </a:cubicBezTo>
                  <a:cubicBezTo>
                    <a:pt x="2102" y="2869"/>
                    <a:pt x="934" y="2368"/>
                    <a:pt x="567" y="1568"/>
                  </a:cubicBezTo>
                  <a:cubicBezTo>
                    <a:pt x="200" y="834"/>
                    <a:pt x="1034" y="67"/>
                    <a:pt x="11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4"/>
            <p:cNvSpPr/>
            <p:nvPr/>
          </p:nvSpPr>
          <p:spPr>
            <a:xfrm>
              <a:off x="1190361" y="3395239"/>
              <a:ext cx="301161" cy="240409"/>
            </a:xfrm>
            <a:custGeom>
              <a:avLst/>
              <a:gdLst/>
              <a:ahLst/>
              <a:cxnLst/>
              <a:rect l="l" t="t" r="r" b="b"/>
              <a:pathLst>
                <a:path w="23051" h="18401" extrusionOk="0">
                  <a:moveTo>
                    <a:pt x="10016" y="0"/>
                  </a:moveTo>
                  <a:cubicBezTo>
                    <a:pt x="8660" y="0"/>
                    <a:pt x="7311" y="211"/>
                    <a:pt x="6038" y="654"/>
                  </a:cubicBezTo>
                  <a:cubicBezTo>
                    <a:pt x="4537" y="1187"/>
                    <a:pt x="3269" y="2021"/>
                    <a:pt x="2335" y="3022"/>
                  </a:cubicBezTo>
                  <a:lnTo>
                    <a:pt x="1768" y="2822"/>
                  </a:lnTo>
                  <a:lnTo>
                    <a:pt x="701" y="5824"/>
                  </a:lnTo>
                  <a:cubicBezTo>
                    <a:pt x="0" y="7959"/>
                    <a:pt x="267" y="10360"/>
                    <a:pt x="1701" y="12629"/>
                  </a:cubicBezTo>
                  <a:cubicBezTo>
                    <a:pt x="3963" y="16211"/>
                    <a:pt x="8391" y="18400"/>
                    <a:pt x="12746" y="18400"/>
                  </a:cubicBezTo>
                  <a:cubicBezTo>
                    <a:pt x="14109" y="18400"/>
                    <a:pt x="15465" y="18186"/>
                    <a:pt x="16746" y="17732"/>
                  </a:cubicBezTo>
                  <a:cubicBezTo>
                    <a:pt x="19347" y="16832"/>
                    <a:pt x="21115" y="15131"/>
                    <a:pt x="21949" y="13062"/>
                  </a:cubicBezTo>
                  <a:lnTo>
                    <a:pt x="23050" y="10060"/>
                  </a:lnTo>
                  <a:lnTo>
                    <a:pt x="22450" y="9860"/>
                  </a:lnTo>
                  <a:cubicBezTo>
                    <a:pt x="22383" y="8526"/>
                    <a:pt x="21916" y="7125"/>
                    <a:pt x="21082" y="5791"/>
                  </a:cubicBezTo>
                  <a:cubicBezTo>
                    <a:pt x="18817" y="2177"/>
                    <a:pt x="14378" y="0"/>
                    <a:pt x="1001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4"/>
            <p:cNvSpPr/>
            <p:nvPr/>
          </p:nvSpPr>
          <p:spPr>
            <a:xfrm>
              <a:off x="1190361" y="3395239"/>
              <a:ext cx="301161" cy="240409"/>
            </a:xfrm>
            <a:custGeom>
              <a:avLst/>
              <a:gdLst/>
              <a:ahLst/>
              <a:cxnLst/>
              <a:rect l="l" t="t" r="r" b="b"/>
              <a:pathLst>
                <a:path w="23051" h="18401" extrusionOk="0">
                  <a:moveTo>
                    <a:pt x="10016" y="0"/>
                  </a:moveTo>
                  <a:cubicBezTo>
                    <a:pt x="8660" y="0"/>
                    <a:pt x="7311" y="211"/>
                    <a:pt x="6038" y="654"/>
                  </a:cubicBezTo>
                  <a:cubicBezTo>
                    <a:pt x="4537" y="1187"/>
                    <a:pt x="3269" y="2021"/>
                    <a:pt x="2335" y="3022"/>
                  </a:cubicBezTo>
                  <a:lnTo>
                    <a:pt x="1768" y="2822"/>
                  </a:lnTo>
                  <a:lnTo>
                    <a:pt x="701" y="5824"/>
                  </a:lnTo>
                  <a:cubicBezTo>
                    <a:pt x="0" y="7959"/>
                    <a:pt x="267" y="10360"/>
                    <a:pt x="1701" y="12629"/>
                  </a:cubicBezTo>
                  <a:cubicBezTo>
                    <a:pt x="3963" y="16211"/>
                    <a:pt x="8391" y="18400"/>
                    <a:pt x="12746" y="18400"/>
                  </a:cubicBezTo>
                  <a:cubicBezTo>
                    <a:pt x="14109" y="18400"/>
                    <a:pt x="15465" y="18186"/>
                    <a:pt x="16746" y="17732"/>
                  </a:cubicBezTo>
                  <a:cubicBezTo>
                    <a:pt x="19347" y="16832"/>
                    <a:pt x="21115" y="15131"/>
                    <a:pt x="21949" y="13062"/>
                  </a:cubicBezTo>
                  <a:lnTo>
                    <a:pt x="23050" y="10060"/>
                  </a:lnTo>
                  <a:lnTo>
                    <a:pt x="22450" y="9860"/>
                  </a:lnTo>
                  <a:cubicBezTo>
                    <a:pt x="22383" y="8526"/>
                    <a:pt x="21916" y="7125"/>
                    <a:pt x="21082" y="5791"/>
                  </a:cubicBezTo>
                  <a:cubicBezTo>
                    <a:pt x="18817" y="2177"/>
                    <a:pt x="14378" y="0"/>
                    <a:pt x="10016"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4"/>
            <p:cNvSpPr/>
            <p:nvPr/>
          </p:nvSpPr>
          <p:spPr>
            <a:xfrm>
              <a:off x="1299310" y="3405508"/>
              <a:ext cx="192212" cy="230806"/>
            </a:xfrm>
            <a:custGeom>
              <a:avLst/>
              <a:gdLst/>
              <a:ahLst/>
              <a:cxnLst/>
              <a:rect l="l" t="t" r="r" b="b"/>
              <a:pathLst>
                <a:path w="14712" h="17666" extrusionOk="0">
                  <a:moveTo>
                    <a:pt x="6105" y="1"/>
                  </a:moveTo>
                  <a:lnTo>
                    <a:pt x="1" y="16913"/>
                  </a:lnTo>
                  <a:cubicBezTo>
                    <a:pt x="1424" y="17405"/>
                    <a:pt x="2939" y="17666"/>
                    <a:pt x="4445" y="17666"/>
                  </a:cubicBezTo>
                  <a:cubicBezTo>
                    <a:pt x="5798" y="17666"/>
                    <a:pt x="7144" y="17455"/>
                    <a:pt x="8407" y="17013"/>
                  </a:cubicBezTo>
                  <a:cubicBezTo>
                    <a:pt x="11008" y="16079"/>
                    <a:pt x="12776" y="14378"/>
                    <a:pt x="13610" y="12343"/>
                  </a:cubicBezTo>
                  <a:lnTo>
                    <a:pt x="14711" y="9341"/>
                  </a:lnTo>
                  <a:lnTo>
                    <a:pt x="14111" y="9107"/>
                  </a:lnTo>
                  <a:cubicBezTo>
                    <a:pt x="14044" y="7773"/>
                    <a:pt x="13577" y="6372"/>
                    <a:pt x="12743" y="5038"/>
                  </a:cubicBezTo>
                  <a:cubicBezTo>
                    <a:pt x="11242" y="2636"/>
                    <a:pt x="8840" y="902"/>
                    <a:pt x="6105"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4"/>
            <p:cNvSpPr/>
            <p:nvPr/>
          </p:nvSpPr>
          <p:spPr>
            <a:xfrm>
              <a:off x="1380809" y="3449093"/>
              <a:ext cx="110269" cy="184360"/>
            </a:xfrm>
            <a:custGeom>
              <a:avLst/>
              <a:gdLst/>
              <a:ahLst/>
              <a:cxnLst/>
              <a:rect l="l" t="t" r="r" b="b"/>
              <a:pathLst>
                <a:path w="8440" h="14111" extrusionOk="0">
                  <a:moveTo>
                    <a:pt x="5171" y="1"/>
                  </a:moveTo>
                  <a:lnTo>
                    <a:pt x="0" y="14111"/>
                  </a:lnTo>
                  <a:cubicBezTo>
                    <a:pt x="768" y="14044"/>
                    <a:pt x="1468" y="13877"/>
                    <a:pt x="2135" y="13610"/>
                  </a:cubicBezTo>
                  <a:cubicBezTo>
                    <a:pt x="4704" y="12710"/>
                    <a:pt x="6505" y="10975"/>
                    <a:pt x="7339" y="8940"/>
                  </a:cubicBezTo>
                  <a:lnTo>
                    <a:pt x="8440" y="5938"/>
                  </a:lnTo>
                  <a:lnTo>
                    <a:pt x="7839" y="5738"/>
                  </a:lnTo>
                  <a:cubicBezTo>
                    <a:pt x="7739" y="4404"/>
                    <a:pt x="7306" y="3003"/>
                    <a:pt x="6472" y="1669"/>
                  </a:cubicBezTo>
                  <a:cubicBezTo>
                    <a:pt x="6071" y="1068"/>
                    <a:pt x="5671" y="501"/>
                    <a:pt x="5171"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4"/>
            <p:cNvSpPr/>
            <p:nvPr/>
          </p:nvSpPr>
          <p:spPr>
            <a:xfrm>
              <a:off x="1190361" y="3397238"/>
              <a:ext cx="106780" cy="184360"/>
            </a:xfrm>
            <a:custGeom>
              <a:avLst/>
              <a:gdLst/>
              <a:ahLst/>
              <a:cxnLst/>
              <a:rect l="l" t="t" r="r" b="b"/>
              <a:pathLst>
                <a:path w="8173" h="14111" extrusionOk="0">
                  <a:moveTo>
                    <a:pt x="8173" y="0"/>
                  </a:moveTo>
                  <a:lnTo>
                    <a:pt x="8173" y="0"/>
                  </a:lnTo>
                  <a:cubicBezTo>
                    <a:pt x="7439" y="134"/>
                    <a:pt x="6738" y="300"/>
                    <a:pt x="6038" y="501"/>
                  </a:cubicBezTo>
                  <a:cubicBezTo>
                    <a:pt x="4503" y="1034"/>
                    <a:pt x="3236" y="1868"/>
                    <a:pt x="2335" y="2869"/>
                  </a:cubicBezTo>
                  <a:lnTo>
                    <a:pt x="1735" y="2669"/>
                  </a:lnTo>
                  <a:lnTo>
                    <a:pt x="667" y="5671"/>
                  </a:lnTo>
                  <a:cubicBezTo>
                    <a:pt x="0" y="7806"/>
                    <a:pt x="234" y="10174"/>
                    <a:pt x="1668" y="12442"/>
                  </a:cubicBezTo>
                  <a:cubicBezTo>
                    <a:pt x="2035" y="13043"/>
                    <a:pt x="2502" y="13643"/>
                    <a:pt x="2936" y="14110"/>
                  </a:cubicBezTo>
                  <a:lnTo>
                    <a:pt x="8173"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4"/>
            <p:cNvSpPr/>
            <p:nvPr/>
          </p:nvSpPr>
          <p:spPr>
            <a:xfrm>
              <a:off x="1193405" y="3359938"/>
              <a:ext cx="324260" cy="240331"/>
            </a:xfrm>
            <a:custGeom>
              <a:avLst/>
              <a:gdLst/>
              <a:ahLst/>
              <a:cxnLst/>
              <a:rect l="l" t="t" r="r" b="b"/>
              <a:pathLst>
                <a:path w="24819" h="18395" extrusionOk="0">
                  <a:moveTo>
                    <a:pt x="10863" y="1"/>
                  </a:moveTo>
                  <a:cubicBezTo>
                    <a:pt x="9490" y="1"/>
                    <a:pt x="8125" y="221"/>
                    <a:pt x="6839" y="687"/>
                  </a:cubicBezTo>
                  <a:cubicBezTo>
                    <a:pt x="5972" y="1021"/>
                    <a:pt x="5171" y="1387"/>
                    <a:pt x="4471" y="1888"/>
                  </a:cubicBezTo>
                  <a:cubicBezTo>
                    <a:pt x="968" y="4356"/>
                    <a:pt x="1" y="8726"/>
                    <a:pt x="2469" y="12629"/>
                  </a:cubicBezTo>
                  <a:cubicBezTo>
                    <a:pt x="2803" y="13196"/>
                    <a:pt x="3170" y="13696"/>
                    <a:pt x="3603" y="14130"/>
                  </a:cubicBezTo>
                  <a:lnTo>
                    <a:pt x="3703" y="14263"/>
                  </a:lnTo>
                  <a:cubicBezTo>
                    <a:pt x="6139" y="16845"/>
                    <a:pt x="9854" y="18395"/>
                    <a:pt x="13512" y="18395"/>
                  </a:cubicBezTo>
                  <a:cubicBezTo>
                    <a:pt x="14865" y="18395"/>
                    <a:pt x="16210" y="18183"/>
                    <a:pt x="17480" y="17732"/>
                  </a:cubicBezTo>
                  <a:cubicBezTo>
                    <a:pt x="22850" y="15831"/>
                    <a:pt x="24818" y="10494"/>
                    <a:pt x="21850" y="5757"/>
                  </a:cubicBezTo>
                  <a:cubicBezTo>
                    <a:pt x="19596" y="2187"/>
                    <a:pt x="15190" y="1"/>
                    <a:pt x="10863"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4"/>
            <p:cNvSpPr/>
            <p:nvPr/>
          </p:nvSpPr>
          <p:spPr>
            <a:xfrm>
              <a:off x="1193405" y="3359938"/>
              <a:ext cx="324260" cy="240331"/>
            </a:xfrm>
            <a:custGeom>
              <a:avLst/>
              <a:gdLst/>
              <a:ahLst/>
              <a:cxnLst/>
              <a:rect l="l" t="t" r="r" b="b"/>
              <a:pathLst>
                <a:path w="24819" h="18395" extrusionOk="0">
                  <a:moveTo>
                    <a:pt x="10863" y="1"/>
                  </a:moveTo>
                  <a:cubicBezTo>
                    <a:pt x="9490" y="1"/>
                    <a:pt x="8125" y="221"/>
                    <a:pt x="6839" y="687"/>
                  </a:cubicBezTo>
                  <a:cubicBezTo>
                    <a:pt x="5972" y="1021"/>
                    <a:pt x="5171" y="1387"/>
                    <a:pt x="4471" y="1888"/>
                  </a:cubicBezTo>
                  <a:cubicBezTo>
                    <a:pt x="968" y="4356"/>
                    <a:pt x="1" y="8726"/>
                    <a:pt x="2469" y="12629"/>
                  </a:cubicBezTo>
                  <a:cubicBezTo>
                    <a:pt x="2803" y="13196"/>
                    <a:pt x="3170" y="13696"/>
                    <a:pt x="3603" y="14130"/>
                  </a:cubicBezTo>
                  <a:lnTo>
                    <a:pt x="3703" y="14263"/>
                  </a:lnTo>
                  <a:cubicBezTo>
                    <a:pt x="6139" y="16845"/>
                    <a:pt x="9854" y="18395"/>
                    <a:pt x="13512" y="18395"/>
                  </a:cubicBezTo>
                  <a:cubicBezTo>
                    <a:pt x="14865" y="18395"/>
                    <a:pt x="16210" y="18183"/>
                    <a:pt x="17480" y="17732"/>
                  </a:cubicBezTo>
                  <a:cubicBezTo>
                    <a:pt x="22850" y="15831"/>
                    <a:pt x="24818" y="10494"/>
                    <a:pt x="21850" y="5757"/>
                  </a:cubicBezTo>
                  <a:cubicBezTo>
                    <a:pt x="19596" y="2187"/>
                    <a:pt x="15190" y="1"/>
                    <a:pt x="10863"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4"/>
            <p:cNvSpPr/>
            <p:nvPr/>
          </p:nvSpPr>
          <p:spPr>
            <a:xfrm>
              <a:off x="1193536" y="3384160"/>
              <a:ext cx="57852" cy="159955"/>
            </a:xfrm>
            <a:custGeom>
              <a:avLst/>
              <a:gdLst/>
              <a:ahLst/>
              <a:cxnLst/>
              <a:rect l="l" t="t" r="r" b="b"/>
              <a:pathLst>
                <a:path w="4428" h="12243" extrusionOk="0">
                  <a:moveTo>
                    <a:pt x="4427" y="0"/>
                  </a:moveTo>
                  <a:cubicBezTo>
                    <a:pt x="4412" y="6"/>
                    <a:pt x="4348" y="48"/>
                    <a:pt x="4248" y="127"/>
                  </a:cubicBezTo>
                  <a:lnTo>
                    <a:pt x="4248" y="127"/>
                  </a:lnTo>
                  <a:cubicBezTo>
                    <a:pt x="4307" y="84"/>
                    <a:pt x="4367" y="42"/>
                    <a:pt x="4427" y="0"/>
                  </a:cubicBezTo>
                  <a:close/>
                  <a:moveTo>
                    <a:pt x="4248" y="127"/>
                  </a:moveTo>
                  <a:lnTo>
                    <a:pt x="4248" y="127"/>
                  </a:lnTo>
                  <a:cubicBezTo>
                    <a:pt x="892" y="2554"/>
                    <a:pt x="0" y="6873"/>
                    <a:pt x="2426" y="10741"/>
                  </a:cubicBezTo>
                  <a:cubicBezTo>
                    <a:pt x="2759" y="11309"/>
                    <a:pt x="3126" y="11809"/>
                    <a:pt x="3527" y="12243"/>
                  </a:cubicBezTo>
                  <a:cubicBezTo>
                    <a:pt x="2759" y="11309"/>
                    <a:pt x="658" y="7873"/>
                    <a:pt x="1358" y="4837"/>
                  </a:cubicBezTo>
                  <a:cubicBezTo>
                    <a:pt x="2009" y="2151"/>
                    <a:pt x="3690" y="567"/>
                    <a:pt x="4248" y="127"/>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4"/>
            <p:cNvSpPr/>
            <p:nvPr/>
          </p:nvSpPr>
          <p:spPr>
            <a:xfrm>
              <a:off x="1452719" y="3415542"/>
              <a:ext cx="58152" cy="160386"/>
            </a:xfrm>
            <a:custGeom>
              <a:avLst/>
              <a:gdLst/>
              <a:ahLst/>
              <a:cxnLst/>
              <a:rect l="l" t="t" r="r" b="b"/>
              <a:pathLst>
                <a:path w="4451" h="12276" extrusionOk="0">
                  <a:moveTo>
                    <a:pt x="868" y="0"/>
                  </a:moveTo>
                  <a:cubicBezTo>
                    <a:pt x="1668" y="968"/>
                    <a:pt x="3770" y="4370"/>
                    <a:pt x="3036" y="7439"/>
                  </a:cubicBezTo>
                  <a:cubicBezTo>
                    <a:pt x="2376" y="10288"/>
                    <a:pt x="503" y="11896"/>
                    <a:pt x="83" y="12217"/>
                  </a:cubicBezTo>
                  <a:lnTo>
                    <a:pt x="83" y="12217"/>
                  </a:lnTo>
                  <a:cubicBezTo>
                    <a:pt x="3518" y="9738"/>
                    <a:pt x="4451" y="5406"/>
                    <a:pt x="2002" y="1501"/>
                  </a:cubicBezTo>
                  <a:cubicBezTo>
                    <a:pt x="1668" y="968"/>
                    <a:pt x="1301" y="467"/>
                    <a:pt x="868" y="0"/>
                  </a:cubicBezTo>
                  <a:close/>
                  <a:moveTo>
                    <a:pt x="83" y="12217"/>
                  </a:moveTo>
                  <a:cubicBezTo>
                    <a:pt x="56" y="12236"/>
                    <a:pt x="28" y="12256"/>
                    <a:pt x="0" y="12276"/>
                  </a:cubicBezTo>
                  <a:cubicBezTo>
                    <a:pt x="7" y="12272"/>
                    <a:pt x="36" y="12253"/>
                    <a:pt x="83" y="12217"/>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4"/>
            <p:cNvSpPr/>
            <p:nvPr/>
          </p:nvSpPr>
          <p:spPr>
            <a:xfrm>
              <a:off x="1203426" y="3367594"/>
              <a:ext cx="296811" cy="223986"/>
            </a:xfrm>
            <a:custGeom>
              <a:avLst/>
              <a:gdLst/>
              <a:ahLst/>
              <a:cxnLst/>
              <a:rect l="l" t="t" r="r" b="b"/>
              <a:pathLst>
                <a:path w="22718" h="17144" extrusionOk="0">
                  <a:moveTo>
                    <a:pt x="10105" y="0"/>
                  </a:moveTo>
                  <a:cubicBezTo>
                    <a:pt x="5948" y="0"/>
                    <a:pt x="2348" y="2125"/>
                    <a:pt x="1335" y="5605"/>
                  </a:cubicBezTo>
                  <a:cubicBezTo>
                    <a:pt x="1" y="10041"/>
                    <a:pt x="3437" y="14945"/>
                    <a:pt x="8974" y="16613"/>
                  </a:cubicBezTo>
                  <a:cubicBezTo>
                    <a:pt x="10193" y="16973"/>
                    <a:pt x="11414" y="17143"/>
                    <a:pt x="12590" y="17143"/>
                  </a:cubicBezTo>
                  <a:cubicBezTo>
                    <a:pt x="16757" y="17143"/>
                    <a:pt x="20368" y="15002"/>
                    <a:pt x="21383" y="11542"/>
                  </a:cubicBezTo>
                  <a:cubicBezTo>
                    <a:pt x="22717" y="7106"/>
                    <a:pt x="19281" y="2169"/>
                    <a:pt x="13744" y="535"/>
                  </a:cubicBezTo>
                  <a:cubicBezTo>
                    <a:pt x="12517" y="172"/>
                    <a:pt x="11289" y="0"/>
                    <a:pt x="10105"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4"/>
            <p:cNvSpPr/>
            <p:nvPr/>
          </p:nvSpPr>
          <p:spPr>
            <a:xfrm>
              <a:off x="1203426" y="3367594"/>
              <a:ext cx="296811" cy="223986"/>
            </a:xfrm>
            <a:custGeom>
              <a:avLst/>
              <a:gdLst/>
              <a:ahLst/>
              <a:cxnLst/>
              <a:rect l="l" t="t" r="r" b="b"/>
              <a:pathLst>
                <a:path w="22718" h="17144" extrusionOk="0">
                  <a:moveTo>
                    <a:pt x="10105" y="0"/>
                  </a:moveTo>
                  <a:cubicBezTo>
                    <a:pt x="5948" y="0"/>
                    <a:pt x="2348" y="2125"/>
                    <a:pt x="1335" y="5605"/>
                  </a:cubicBezTo>
                  <a:cubicBezTo>
                    <a:pt x="1" y="10041"/>
                    <a:pt x="3437" y="14945"/>
                    <a:pt x="8974" y="16613"/>
                  </a:cubicBezTo>
                  <a:cubicBezTo>
                    <a:pt x="10193" y="16973"/>
                    <a:pt x="11414" y="17143"/>
                    <a:pt x="12590" y="17143"/>
                  </a:cubicBezTo>
                  <a:cubicBezTo>
                    <a:pt x="16757" y="17143"/>
                    <a:pt x="20368" y="15002"/>
                    <a:pt x="21383" y="11542"/>
                  </a:cubicBezTo>
                  <a:cubicBezTo>
                    <a:pt x="22717" y="7106"/>
                    <a:pt x="19281" y="2169"/>
                    <a:pt x="13744" y="535"/>
                  </a:cubicBezTo>
                  <a:cubicBezTo>
                    <a:pt x="12517" y="172"/>
                    <a:pt x="11289" y="0"/>
                    <a:pt x="10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4"/>
            <p:cNvSpPr/>
            <p:nvPr/>
          </p:nvSpPr>
          <p:spPr>
            <a:xfrm>
              <a:off x="1216948" y="3373264"/>
              <a:ext cx="152978" cy="115063"/>
            </a:xfrm>
            <a:custGeom>
              <a:avLst/>
              <a:gdLst/>
              <a:ahLst/>
              <a:cxnLst/>
              <a:rect l="l" t="t" r="r" b="b"/>
              <a:pathLst>
                <a:path w="11709" h="8807" extrusionOk="0">
                  <a:moveTo>
                    <a:pt x="6004" y="1"/>
                  </a:moveTo>
                  <a:lnTo>
                    <a:pt x="6004" y="1"/>
                  </a:lnTo>
                  <a:cubicBezTo>
                    <a:pt x="5804" y="67"/>
                    <a:pt x="5571" y="101"/>
                    <a:pt x="5371" y="201"/>
                  </a:cubicBezTo>
                  <a:cubicBezTo>
                    <a:pt x="5004" y="334"/>
                    <a:pt x="4637" y="501"/>
                    <a:pt x="4303" y="668"/>
                  </a:cubicBezTo>
                  <a:cubicBezTo>
                    <a:pt x="3869" y="868"/>
                    <a:pt x="3469" y="1101"/>
                    <a:pt x="3069" y="1368"/>
                  </a:cubicBezTo>
                  <a:cubicBezTo>
                    <a:pt x="1067" y="2836"/>
                    <a:pt x="0" y="4971"/>
                    <a:pt x="33" y="7239"/>
                  </a:cubicBezTo>
                  <a:cubicBezTo>
                    <a:pt x="314" y="6972"/>
                    <a:pt x="622" y="6863"/>
                    <a:pt x="937" y="6863"/>
                  </a:cubicBezTo>
                  <a:cubicBezTo>
                    <a:pt x="2273" y="6863"/>
                    <a:pt x="3736" y="8807"/>
                    <a:pt x="3736" y="8807"/>
                  </a:cubicBezTo>
                  <a:cubicBezTo>
                    <a:pt x="3736" y="8807"/>
                    <a:pt x="11708" y="4737"/>
                    <a:pt x="7272" y="2836"/>
                  </a:cubicBezTo>
                  <a:cubicBezTo>
                    <a:pt x="5037" y="1835"/>
                    <a:pt x="5237" y="768"/>
                    <a:pt x="60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4"/>
            <p:cNvSpPr/>
            <p:nvPr/>
          </p:nvSpPr>
          <p:spPr>
            <a:xfrm>
              <a:off x="1223481" y="3400295"/>
              <a:ext cx="47949" cy="50065"/>
            </a:xfrm>
            <a:custGeom>
              <a:avLst/>
              <a:gdLst/>
              <a:ahLst/>
              <a:cxnLst/>
              <a:rect l="l" t="t" r="r" b="b"/>
              <a:pathLst>
                <a:path w="3670" h="3832" extrusionOk="0">
                  <a:moveTo>
                    <a:pt x="2593" y="0"/>
                  </a:moveTo>
                  <a:cubicBezTo>
                    <a:pt x="1967" y="0"/>
                    <a:pt x="1200" y="502"/>
                    <a:pt x="668" y="1301"/>
                  </a:cubicBezTo>
                  <a:cubicBezTo>
                    <a:pt x="0" y="2301"/>
                    <a:pt x="0" y="3402"/>
                    <a:pt x="634" y="3736"/>
                  </a:cubicBezTo>
                  <a:cubicBezTo>
                    <a:pt x="751" y="3801"/>
                    <a:pt x="887" y="3832"/>
                    <a:pt x="1036" y="3832"/>
                  </a:cubicBezTo>
                  <a:cubicBezTo>
                    <a:pt x="1648" y="3832"/>
                    <a:pt x="2466" y="3307"/>
                    <a:pt x="3003" y="2501"/>
                  </a:cubicBezTo>
                  <a:cubicBezTo>
                    <a:pt x="3670" y="1501"/>
                    <a:pt x="3670" y="433"/>
                    <a:pt x="3036" y="100"/>
                  </a:cubicBezTo>
                  <a:cubicBezTo>
                    <a:pt x="2901" y="32"/>
                    <a:pt x="2752" y="0"/>
                    <a:pt x="25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4"/>
            <p:cNvSpPr/>
            <p:nvPr/>
          </p:nvSpPr>
          <p:spPr>
            <a:xfrm>
              <a:off x="1280562" y="3437335"/>
              <a:ext cx="216187" cy="153906"/>
            </a:xfrm>
            <a:custGeom>
              <a:avLst/>
              <a:gdLst/>
              <a:ahLst/>
              <a:cxnLst/>
              <a:rect l="l" t="t" r="r" b="b"/>
              <a:pathLst>
                <a:path w="16547" h="11780" extrusionOk="0">
                  <a:moveTo>
                    <a:pt x="1" y="9840"/>
                  </a:moveTo>
                  <a:cubicBezTo>
                    <a:pt x="0" y="9840"/>
                    <a:pt x="0" y="9840"/>
                    <a:pt x="1" y="9841"/>
                  </a:cubicBezTo>
                  <a:lnTo>
                    <a:pt x="1" y="9841"/>
                  </a:lnTo>
                  <a:cubicBezTo>
                    <a:pt x="1" y="9841"/>
                    <a:pt x="1" y="9840"/>
                    <a:pt x="1" y="9840"/>
                  </a:cubicBezTo>
                  <a:close/>
                  <a:moveTo>
                    <a:pt x="14478" y="0"/>
                  </a:moveTo>
                  <a:cubicBezTo>
                    <a:pt x="14445" y="1801"/>
                    <a:pt x="12477" y="2135"/>
                    <a:pt x="12477" y="2135"/>
                  </a:cubicBezTo>
                  <a:cubicBezTo>
                    <a:pt x="12477" y="2135"/>
                    <a:pt x="2703" y="6071"/>
                    <a:pt x="1636" y="8306"/>
                  </a:cubicBezTo>
                  <a:cubicBezTo>
                    <a:pt x="1338" y="9762"/>
                    <a:pt x="247" y="9842"/>
                    <a:pt x="36" y="9842"/>
                  </a:cubicBezTo>
                  <a:cubicBezTo>
                    <a:pt x="17" y="9842"/>
                    <a:pt x="5" y="9841"/>
                    <a:pt x="1" y="9841"/>
                  </a:cubicBezTo>
                  <a:lnTo>
                    <a:pt x="1" y="9841"/>
                  </a:lnTo>
                  <a:cubicBezTo>
                    <a:pt x="802" y="10341"/>
                    <a:pt x="1669" y="10774"/>
                    <a:pt x="2603" y="11041"/>
                  </a:cubicBezTo>
                  <a:cubicBezTo>
                    <a:pt x="3337" y="11308"/>
                    <a:pt x="4104" y="11475"/>
                    <a:pt x="4871" y="11608"/>
                  </a:cubicBezTo>
                  <a:cubicBezTo>
                    <a:pt x="5038" y="11642"/>
                    <a:pt x="5272" y="11675"/>
                    <a:pt x="5438" y="11675"/>
                  </a:cubicBezTo>
                  <a:cubicBezTo>
                    <a:pt x="5850" y="11747"/>
                    <a:pt x="6280" y="11780"/>
                    <a:pt x="6719" y="11780"/>
                  </a:cubicBezTo>
                  <a:cubicBezTo>
                    <a:pt x="7099" y="11780"/>
                    <a:pt x="7486" y="11755"/>
                    <a:pt x="7873" y="11708"/>
                  </a:cubicBezTo>
                  <a:cubicBezTo>
                    <a:pt x="8174" y="11675"/>
                    <a:pt x="8441" y="11642"/>
                    <a:pt x="8707" y="11608"/>
                  </a:cubicBezTo>
                  <a:cubicBezTo>
                    <a:pt x="8974" y="11542"/>
                    <a:pt x="9274" y="11508"/>
                    <a:pt x="9508" y="11442"/>
                  </a:cubicBezTo>
                  <a:cubicBezTo>
                    <a:pt x="9842" y="11341"/>
                    <a:pt x="10175" y="11275"/>
                    <a:pt x="10509" y="11141"/>
                  </a:cubicBezTo>
                  <a:cubicBezTo>
                    <a:pt x="10842" y="11008"/>
                    <a:pt x="11176" y="10874"/>
                    <a:pt x="11476" y="10708"/>
                  </a:cubicBezTo>
                  <a:cubicBezTo>
                    <a:pt x="11676" y="10608"/>
                    <a:pt x="11943" y="10474"/>
                    <a:pt x="12143" y="10341"/>
                  </a:cubicBezTo>
                  <a:cubicBezTo>
                    <a:pt x="15312" y="8473"/>
                    <a:pt x="16546" y="5004"/>
                    <a:pt x="15312" y="1635"/>
                  </a:cubicBezTo>
                  <a:cubicBezTo>
                    <a:pt x="15212" y="1434"/>
                    <a:pt x="15145" y="1168"/>
                    <a:pt x="15012" y="967"/>
                  </a:cubicBezTo>
                  <a:cubicBezTo>
                    <a:pt x="14845" y="667"/>
                    <a:pt x="14678" y="334"/>
                    <a:pt x="14478"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4"/>
            <p:cNvSpPr/>
            <p:nvPr/>
          </p:nvSpPr>
          <p:spPr>
            <a:xfrm>
              <a:off x="1280562" y="3437335"/>
              <a:ext cx="216187" cy="153906"/>
            </a:xfrm>
            <a:custGeom>
              <a:avLst/>
              <a:gdLst/>
              <a:ahLst/>
              <a:cxnLst/>
              <a:rect l="l" t="t" r="r" b="b"/>
              <a:pathLst>
                <a:path w="16547" h="11780" extrusionOk="0">
                  <a:moveTo>
                    <a:pt x="1" y="9840"/>
                  </a:moveTo>
                  <a:cubicBezTo>
                    <a:pt x="0" y="9840"/>
                    <a:pt x="0" y="9840"/>
                    <a:pt x="1" y="9841"/>
                  </a:cubicBezTo>
                  <a:lnTo>
                    <a:pt x="1" y="9841"/>
                  </a:lnTo>
                  <a:cubicBezTo>
                    <a:pt x="1" y="9841"/>
                    <a:pt x="1" y="9840"/>
                    <a:pt x="1" y="9840"/>
                  </a:cubicBezTo>
                  <a:close/>
                  <a:moveTo>
                    <a:pt x="14478" y="0"/>
                  </a:moveTo>
                  <a:cubicBezTo>
                    <a:pt x="14445" y="1801"/>
                    <a:pt x="12477" y="2135"/>
                    <a:pt x="12477" y="2135"/>
                  </a:cubicBezTo>
                  <a:cubicBezTo>
                    <a:pt x="12477" y="2135"/>
                    <a:pt x="2703" y="6071"/>
                    <a:pt x="1636" y="8306"/>
                  </a:cubicBezTo>
                  <a:cubicBezTo>
                    <a:pt x="1338" y="9762"/>
                    <a:pt x="247" y="9842"/>
                    <a:pt x="36" y="9842"/>
                  </a:cubicBezTo>
                  <a:cubicBezTo>
                    <a:pt x="17" y="9842"/>
                    <a:pt x="5" y="9841"/>
                    <a:pt x="1" y="9841"/>
                  </a:cubicBezTo>
                  <a:lnTo>
                    <a:pt x="1" y="9841"/>
                  </a:lnTo>
                  <a:cubicBezTo>
                    <a:pt x="802" y="10341"/>
                    <a:pt x="1669" y="10774"/>
                    <a:pt x="2603" y="11041"/>
                  </a:cubicBezTo>
                  <a:cubicBezTo>
                    <a:pt x="3337" y="11308"/>
                    <a:pt x="4104" y="11475"/>
                    <a:pt x="4871" y="11608"/>
                  </a:cubicBezTo>
                  <a:cubicBezTo>
                    <a:pt x="5038" y="11642"/>
                    <a:pt x="5272" y="11675"/>
                    <a:pt x="5438" y="11675"/>
                  </a:cubicBezTo>
                  <a:cubicBezTo>
                    <a:pt x="5850" y="11747"/>
                    <a:pt x="6280" y="11780"/>
                    <a:pt x="6719" y="11780"/>
                  </a:cubicBezTo>
                  <a:cubicBezTo>
                    <a:pt x="7099" y="11780"/>
                    <a:pt x="7486" y="11755"/>
                    <a:pt x="7873" y="11708"/>
                  </a:cubicBezTo>
                  <a:cubicBezTo>
                    <a:pt x="8174" y="11675"/>
                    <a:pt x="8441" y="11642"/>
                    <a:pt x="8707" y="11608"/>
                  </a:cubicBezTo>
                  <a:cubicBezTo>
                    <a:pt x="8974" y="11542"/>
                    <a:pt x="9274" y="11508"/>
                    <a:pt x="9508" y="11442"/>
                  </a:cubicBezTo>
                  <a:cubicBezTo>
                    <a:pt x="9842" y="11341"/>
                    <a:pt x="10175" y="11275"/>
                    <a:pt x="10509" y="11141"/>
                  </a:cubicBezTo>
                  <a:cubicBezTo>
                    <a:pt x="10842" y="11008"/>
                    <a:pt x="11176" y="10874"/>
                    <a:pt x="11476" y="10708"/>
                  </a:cubicBezTo>
                  <a:cubicBezTo>
                    <a:pt x="11676" y="10608"/>
                    <a:pt x="11943" y="10474"/>
                    <a:pt x="12143" y="10341"/>
                  </a:cubicBezTo>
                  <a:cubicBezTo>
                    <a:pt x="15312" y="8473"/>
                    <a:pt x="16546" y="5004"/>
                    <a:pt x="15312" y="1635"/>
                  </a:cubicBezTo>
                  <a:cubicBezTo>
                    <a:pt x="15212" y="1434"/>
                    <a:pt x="15145" y="1168"/>
                    <a:pt x="15012" y="967"/>
                  </a:cubicBezTo>
                  <a:cubicBezTo>
                    <a:pt x="14845" y="667"/>
                    <a:pt x="14678" y="334"/>
                    <a:pt x="14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4"/>
            <p:cNvSpPr/>
            <p:nvPr/>
          </p:nvSpPr>
          <p:spPr>
            <a:xfrm>
              <a:off x="1237421" y="3396245"/>
              <a:ext cx="228376" cy="166422"/>
            </a:xfrm>
            <a:custGeom>
              <a:avLst/>
              <a:gdLst/>
              <a:ahLst/>
              <a:cxnLst/>
              <a:rect l="l" t="t" r="r" b="b"/>
              <a:pathLst>
                <a:path w="17480" h="12738" extrusionOk="0">
                  <a:moveTo>
                    <a:pt x="7817" y="0"/>
                  </a:moveTo>
                  <a:cubicBezTo>
                    <a:pt x="7044" y="0"/>
                    <a:pt x="6275" y="100"/>
                    <a:pt x="5538" y="310"/>
                  </a:cubicBezTo>
                  <a:cubicBezTo>
                    <a:pt x="5405" y="376"/>
                    <a:pt x="5271" y="410"/>
                    <a:pt x="5104" y="443"/>
                  </a:cubicBezTo>
                  <a:cubicBezTo>
                    <a:pt x="1402" y="1777"/>
                    <a:pt x="1" y="5480"/>
                    <a:pt x="2069" y="8749"/>
                  </a:cubicBezTo>
                  <a:cubicBezTo>
                    <a:pt x="3623" y="11220"/>
                    <a:pt x="6714" y="12738"/>
                    <a:pt x="9737" y="12738"/>
                  </a:cubicBezTo>
                  <a:cubicBezTo>
                    <a:pt x="10672" y="12738"/>
                    <a:pt x="11601" y="12592"/>
                    <a:pt x="12476" y="12285"/>
                  </a:cubicBezTo>
                  <a:cubicBezTo>
                    <a:pt x="12643" y="12252"/>
                    <a:pt x="12810" y="12151"/>
                    <a:pt x="12943" y="12118"/>
                  </a:cubicBezTo>
                  <a:cubicBezTo>
                    <a:pt x="16312" y="10717"/>
                    <a:pt x="17480" y="7148"/>
                    <a:pt x="15512" y="4046"/>
                  </a:cubicBezTo>
                  <a:cubicBezTo>
                    <a:pt x="13969" y="1546"/>
                    <a:pt x="10858" y="0"/>
                    <a:pt x="7817"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4"/>
            <p:cNvSpPr/>
            <p:nvPr/>
          </p:nvSpPr>
          <p:spPr>
            <a:xfrm>
              <a:off x="1237421" y="3396245"/>
              <a:ext cx="228376" cy="166422"/>
            </a:xfrm>
            <a:custGeom>
              <a:avLst/>
              <a:gdLst/>
              <a:ahLst/>
              <a:cxnLst/>
              <a:rect l="l" t="t" r="r" b="b"/>
              <a:pathLst>
                <a:path w="17480" h="12738" extrusionOk="0">
                  <a:moveTo>
                    <a:pt x="7817" y="0"/>
                  </a:moveTo>
                  <a:cubicBezTo>
                    <a:pt x="7044" y="0"/>
                    <a:pt x="6275" y="100"/>
                    <a:pt x="5538" y="310"/>
                  </a:cubicBezTo>
                  <a:cubicBezTo>
                    <a:pt x="5405" y="376"/>
                    <a:pt x="5271" y="410"/>
                    <a:pt x="5104" y="443"/>
                  </a:cubicBezTo>
                  <a:cubicBezTo>
                    <a:pt x="1402" y="1777"/>
                    <a:pt x="1" y="5480"/>
                    <a:pt x="2069" y="8749"/>
                  </a:cubicBezTo>
                  <a:cubicBezTo>
                    <a:pt x="3623" y="11220"/>
                    <a:pt x="6714" y="12738"/>
                    <a:pt x="9737" y="12738"/>
                  </a:cubicBezTo>
                  <a:cubicBezTo>
                    <a:pt x="10672" y="12738"/>
                    <a:pt x="11601" y="12592"/>
                    <a:pt x="12476" y="12285"/>
                  </a:cubicBezTo>
                  <a:cubicBezTo>
                    <a:pt x="12643" y="12252"/>
                    <a:pt x="12810" y="12151"/>
                    <a:pt x="12943" y="12118"/>
                  </a:cubicBezTo>
                  <a:cubicBezTo>
                    <a:pt x="16312" y="10717"/>
                    <a:pt x="17480" y="7148"/>
                    <a:pt x="15512" y="4046"/>
                  </a:cubicBezTo>
                  <a:cubicBezTo>
                    <a:pt x="13969" y="1546"/>
                    <a:pt x="10858" y="0"/>
                    <a:pt x="7817"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4"/>
            <p:cNvSpPr/>
            <p:nvPr/>
          </p:nvSpPr>
          <p:spPr>
            <a:xfrm>
              <a:off x="1241785" y="3400073"/>
              <a:ext cx="219662" cy="159210"/>
            </a:xfrm>
            <a:custGeom>
              <a:avLst/>
              <a:gdLst/>
              <a:ahLst/>
              <a:cxnLst/>
              <a:rect l="l" t="t" r="r" b="b"/>
              <a:pathLst>
                <a:path w="16813" h="12186" extrusionOk="0">
                  <a:moveTo>
                    <a:pt x="7590" y="0"/>
                  </a:moveTo>
                  <a:cubicBezTo>
                    <a:pt x="6675" y="0"/>
                    <a:pt x="5763" y="145"/>
                    <a:pt x="4904" y="450"/>
                  </a:cubicBezTo>
                  <a:cubicBezTo>
                    <a:pt x="1301" y="1685"/>
                    <a:pt x="0" y="5254"/>
                    <a:pt x="1968" y="8356"/>
                  </a:cubicBezTo>
                  <a:cubicBezTo>
                    <a:pt x="3474" y="10730"/>
                    <a:pt x="6445" y="12185"/>
                    <a:pt x="9341" y="12185"/>
                  </a:cubicBezTo>
                  <a:cubicBezTo>
                    <a:pt x="10230" y="12185"/>
                    <a:pt x="11112" y="12048"/>
                    <a:pt x="11942" y="11758"/>
                  </a:cubicBezTo>
                  <a:cubicBezTo>
                    <a:pt x="15511" y="10491"/>
                    <a:pt x="16812" y="6955"/>
                    <a:pt x="14844" y="3819"/>
                  </a:cubicBezTo>
                  <a:cubicBezTo>
                    <a:pt x="13401" y="1439"/>
                    <a:pt x="10477" y="0"/>
                    <a:pt x="7590"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4"/>
            <p:cNvSpPr/>
            <p:nvPr/>
          </p:nvSpPr>
          <p:spPr>
            <a:xfrm>
              <a:off x="1241785" y="3400073"/>
              <a:ext cx="219662" cy="159210"/>
            </a:xfrm>
            <a:custGeom>
              <a:avLst/>
              <a:gdLst/>
              <a:ahLst/>
              <a:cxnLst/>
              <a:rect l="l" t="t" r="r" b="b"/>
              <a:pathLst>
                <a:path w="16813" h="12186" extrusionOk="0">
                  <a:moveTo>
                    <a:pt x="7590" y="0"/>
                  </a:moveTo>
                  <a:cubicBezTo>
                    <a:pt x="6675" y="0"/>
                    <a:pt x="5763" y="145"/>
                    <a:pt x="4904" y="450"/>
                  </a:cubicBezTo>
                  <a:cubicBezTo>
                    <a:pt x="1301" y="1685"/>
                    <a:pt x="0" y="5254"/>
                    <a:pt x="1968" y="8356"/>
                  </a:cubicBezTo>
                  <a:cubicBezTo>
                    <a:pt x="3474" y="10730"/>
                    <a:pt x="6445" y="12185"/>
                    <a:pt x="9341" y="12185"/>
                  </a:cubicBezTo>
                  <a:cubicBezTo>
                    <a:pt x="10230" y="12185"/>
                    <a:pt x="11112" y="12048"/>
                    <a:pt x="11942" y="11758"/>
                  </a:cubicBezTo>
                  <a:cubicBezTo>
                    <a:pt x="15511" y="10491"/>
                    <a:pt x="16812" y="6955"/>
                    <a:pt x="14844" y="3819"/>
                  </a:cubicBezTo>
                  <a:cubicBezTo>
                    <a:pt x="13401" y="1439"/>
                    <a:pt x="10477" y="0"/>
                    <a:pt x="7590"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4"/>
            <p:cNvSpPr/>
            <p:nvPr/>
          </p:nvSpPr>
          <p:spPr>
            <a:xfrm>
              <a:off x="1254418" y="3420794"/>
              <a:ext cx="187849" cy="138541"/>
            </a:xfrm>
            <a:custGeom>
              <a:avLst/>
              <a:gdLst/>
              <a:ahLst/>
              <a:cxnLst/>
              <a:rect l="l" t="t" r="r" b="b"/>
              <a:pathLst>
                <a:path w="14378" h="10604" extrusionOk="0">
                  <a:moveTo>
                    <a:pt x="5994" y="1"/>
                  </a:moveTo>
                  <a:cubicBezTo>
                    <a:pt x="5098" y="1"/>
                    <a:pt x="4207" y="140"/>
                    <a:pt x="3370" y="432"/>
                  </a:cubicBezTo>
                  <a:cubicBezTo>
                    <a:pt x="1902" y="932"/>
                    <a:pt x="835" y="1866"/>
                    <a:pt x="201" y="2934"/>
                  </a:cubicBezTo>
                  <a:cubicBezTo>
                    <a:pt x="1" y="4201"/>
                    <a:pt x="234" y="5536"/>
                    <a:pt x="1035" y="6770"/>
                  </a:cubicBezTo>
                  <a:cubicBezTo>
                    <a:pt x="2537" y="9163"/>
                    <a:pt x="5495" y="10604"/>
                    <a:pt x="8384" y="10604"/>
                  </a:cubicBezTo>
                  <a:cubicBezTo>
                    <a:pt x="9281" y="10604"/>
                    <a:pt x="10171" y="10465"/>
                    <a:pt x="11009" y="10172"/>
                  </a:cubicBezTo>
                  <a:cubicBezTo>
                    <a:pt x="12476" y="9672"/>
                    <a:pt x="13544" y="8738"/>
                    <a:pt x="14178" y="7671"/>
                  </a:cubicBezTo>
                  <a:cubicBezTo>
                    <a:pt x="14378" y="6436"/>
                    <a:pt x="14144" y="5069"/>
                    <a:pt x="13344" y="3835"/>
                  </a:cubicBezTo>
                  <a:cubicBezTo>
                    <a:pt x="11842" y="1442"/>
                    <a:pt x="8883" y="1"/>
                    <a:pt x="599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4"/>
            <p:cNvSpPr/>
            <p:nvPr/>
          </p:nvSpPr>
          <p:spPr>
            <a:xfrm>
              <a:off x="1254418" y="3420794"/>
              <a:ext cx="187849" cy="138541"/>
            </a:xfrm>
            <a:custGeom>
              <a:avLst/>
              <a:gdLst/>
              <a:ahLst/>
              <a:cxnLst/>
              <a:rect l="l" t="t" r="r" b="b"/>
              <a:pathLst>
                <a:path w="14378" h="10604" extrusionOk="0">
                  <a:moveTo>
                    <a:pt x="5994" y="1"/>
                  </a:moveTo>
                  <a:cubicBezTo>
                    <a:pt x="5098" y="1"/>
                    <a:pt x="4207" y="140"/>
                    <a:pt x="3370" y="432"/>
                  </a:cubicBezTo>
                  <a:cubicBezTo>
                    <a:pt x="1902" y="932"/>
                    <a:pt x="835" y="1866"/>
                    <a:pt x="201" y="2934"/>
                  </a:cubicBezTo>
                  <a:cubicBezTo>
                    <a:pt x="1" y="4201"/>
                    <a:pt x="234" y="5536"/>
                    <a:pt x="1035" y="6770"/>
                  </a:cubicBezTo>
                  <a:cubicBezTo>
                    <a:pt x="2537" y="9163"/>
                    <a:pt x="5495" y="10604"/>
                    <a:pt x="8384" y="10604"/>
                  </a:cubicBezTo>
                  <a:cubicBezTo>
                    <a:pt x="9281" y="10604"/>
                    <a:pt x="10171" y="10465"/>
                    <a:pt x="11009" y="10172"/>
                  </a:cubicBezTo>
                  <a:cubicBezTo>
                    <a:pt x="12476" y="9672"/>
                    <a:pt x="13544" y="8738"/>
                    <a:pt x="14178" y="7671"/>
                  </a:cubicBezTo>
                  <a:cubicBezTo>
                    <a:pt x="14378" y="6436"/>
                    <a:pt x="14144" y="5069"/>
                    <a:pt x="13344" y="3835"/>
                  </a:cubicBezTo>
                  <a:cubicBezTo>
                    <a:pt x="11842" y="1442"/>
                    <a:pt x="8883" y="1"/>
                    <a:pt x="5994"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4"/>
            <p:cNvSpPr/>
            <p:nvPr/>
          </p:nvSpPr>
          <p:spPr>
            <a:xfrm>
              <a:off x="1291027" y="3416849"/>
              <a:ext cx="118552" cy="141651"/>
            </a:xfrm>
            <a:custGeom>
              <a:avLst/>
              <a:gdLst/>
              <a:ahLst/>
              <a:cxnLst/>
              <a:rect l="l" t="t" r="r" b="b"/>
              <a:pathLst>
                <a:path w="9074" h="10842" extrusionOk="0">
                  <a:moveTo>
                    <a:pt x="4204" y="6705"/>
                  </a:moveTo>
                  <a:cubicBezTo>
                    <a:pt x="4203" y="6705"/>
                    <a:pt x="4202" y="6705"/>
                    <a:pt x="4201" y="6705"/>
                  </a:cubicBezTo>
                  <a:lnTo>
                    <a:pt x="4201" y="6705"/>
                  </a:lnTo>
                  <a:cubicBezTo>
                    <a:pt x="4202" y="6705"/>
                    <a:pt x="4202" y="6706"/>
                    <a:pt x="4202" y="6706"/>
                  </a:cubicBezTo>
                  <a:lnTo>
                    <a:pt x="4202" y="6706"/>
                  </a:lnTo>
                  <a:lnTo>
                    <a:pt x="4204" y="6705"/>
                  </a:lnTo>
                  <a:close/>
                  <a:moveTo>
                    <a:pt x="2536" y="0"/>
                  </a:moveTo>
                  <a:lnTo>
                    <a:pt x="1168" y="501"/>
                  </a:lnTo>
                  <a:lnTo>
                    <a:pt x="735" y="1668"/>
                  </a:lnTo>
                  <a:lnTo>
                    <a:pt x="1001" y="2068"/>
                  </a:lnTo>
                  <a:cubicBezTo>
                    <a:pt x="768" y="2269"/>
                    <a:pt x="668" y="2435"/>
                    <a:pt x="568" y="2702"/>
                  </a:cubicBezTo>
                  <a:cubicBezTo>
                    <a:pt x="501" y="2902"/>
                    <a:pt x="234" y="3670"/>
                    <a:pt x="168" y="3870"/>
                  </a:cubicBezTo>
                  <a:cubicBezTo>
                    <a:pt x="1" y="4337"/>
                    <a:pt x="67" y="4870"/>
                    <a:pt x="468" y="5504"/>
                  </a:cubicBezTo>
                  <a:cubicBezTo>
                    <a:pt x="835" y="6071"/>
                    <a:pt x="1235" y="6405"/>
                    <a:pt x="1735" y="6572"/>
                  </a:cubicBezTo>
                  <a:cubicBezTo>
                    <a:pt x="1835" y="6605"/>
                    <a:pt x="1935" y="6672"/>
                    <a:pt x="2036" y="6672"/>
                  </a:cubicBezTo>
                  <a:cubicBezTo>
                    <a:pt x="2336" y="6755"/>
                    <a:pt x="2636" y="6780"/>
                    <a:pt x="2936" y="6780"/>
                  </a:cubicBezTo>
                  <a:cubicBezTo>
                    <a:pt x="3236" y="6780"/>
                    <a:pt x="3537" y="6755"/>
                    <a:pt x="3837" y="6738"/>
                  </a:cubicBezTo>
                  <a:cubicBezTo>
                    <a:pt x="3936" y="6738"/>
                    <a:pt x="4069" y="6705"/>
                    <a:pt x="4201" y="6705"/>
                  </a:cubicBezTo>
                  <a:lnTo>
                    <a:pt x="4201" y="6705"/>
                  </a:lnTo>
                  <a:cubicBezTo>
                    <a:pt x="4179" y="6683"/>
                    <a:pt x="4158" y="6661"/>
                    <a:pt x="4137" y="6638"/>
                  </a:cubicBezTo>
                  <a:cubicBezTo>
                    <a:pt x="4546" y="6584"/>
                    <a:pt x="4926" y="6529"/>
                    <a:pt x="5261" y="6529"/>
                  </a:cubicBezTo>
                  <a:cubicBezTo>
                    <a:pt x="5746" y="6529"/>
                    <a:pt x="6135" y="6644"/>
                    <a:pt x="6372" y="7039"/>
                  </a:cubicBezTo>
                  <a:cubicBezTo>
                    <a:pt x="6372" y="7072"/>
                    <a:pt x="6339" y="7139"/>
                    <a:pt x="6239" y="7139"/>
                  </a:cubicBezTo>
                  <a:cubicBezTo>
                    <a:pt x="6138" y="7172"/>
                    <a:pt x="6038" y="7205"/>
                    <a:pt x="5905" y="7205"/>
                  </a:cubicBezTo>
                  <a:cubicBezTo>
                    <a:pt x="5766" y="7236"/>
                    <a:pt x="5632" y="7249"/>
                    <a:pt x="5503" y="7249"/>
                  </a:cubicBezTo>
                  <a:cubicBezTo>
                    <a:pt x="4958" y="7249"/>
                    <a:pt x="4505" y="7004"/>
                    <a:pt x="4202" y="6706"/>
                  </a:cubicBezTo>
                  <a:lnTo>
                    <a:pt x="4202" y="6706"/>
                  </a:lnTo>
                  <a:lnTo>
                    <a:pt x="2836" y="7672"/>
                  </a:lnTo>
                  <a:lnTo>
                    <a:pt x="2402" y="8840"/>
                  </a:lnTo>
                  <a:cubicBezTo>
                    <a:pt x="3190" y="9652"/>
                    <a:pt x="4141" y="9938"/>
                    <a:pt x="5042" y="9938"/>
                  </a:cubicBezTo>
                  <a:cubicBezTo>
                    <a:pt x="5361" y="9938"/>
                    <a:pt x="5675" y="9902"/>
                    <a:pt x="5972" y="9841"/>
                  </a:cubicBezTo>
                  <a:lnTo>
                    <a:pt x="6572" y="10841"/>
                  </a:lnTo>
                  <a:lnTo>
                    <a:pt x="7973" y="10341"/>
                  </a:lnTo>
                  <a:lnTo>
                    <a:pt x="8373" y="9173"/>
                  </a:lnTo>
                  <a:lnTo>
                    <a:pt x="8140" y="8740"/>
                  </a:lnTo>
                  <a:cubicBezTo>
                    <a:pt x="8240" y="8473"/>
                    <a:pt x="8407" y="8239"/>
                    <a:pt x="8507" y="8006"/>
                  </a:cubicBezTo>
                  <a:cubicBezTo>
                    <a:pt x="8574" y="7806"/>
                    <a:pt x="8840" y="7039"/>
                    <a:pt x="8907" y="6838"/>
                  </a:cubicBezTo>
                  <a:cubicBezTo>
                    <a:pt x="9074" y="6371"/>
                    <a:pt x="9007" y="5838"/>
                    <a:pt x="8674" y="5237"/>
                  </a:cubicBezTo>
                  <a:lnTo>
                    <a:pt x="8674" y="5204"/>
                  </a:lnTo>
                  <a:cubicBezTo>
                    <a:pt x="8006" y="4103"/>
                    <a:pt x="7006" y="3903"/>
                    <a:pt x="6005" y="3903"/>
                  </a:cubicBezTo>
                  <a:cubicBezTo>
                    <a:pt x="5571" y="3903"/>
                    <a:pt x="5171" y="3936"/>
                    <a:pt x="4804" y="4003"/>
                  </a:cubicBezTo>
                  <a:cubicBezTo>
                    <a:pt x="4345" y="4030"/>
                    <a:pt x="3996" y="4079"/>
                    <a:pt x="3702" y="4079"/>
                  </a:cubicBezTo>
                  <a:cubicBezTo>
                    <a:pt x="3633" y="4079"/>
                    <a:pt x="3567" y="4076"/>
                    <a:pt x="3503" y="4070"/>
                  </a:cubicBezTo>
                  <a:cubicBezTo>
                    <a:pt x="3303" y="4070"/>
                    <a:pt x="3070" y="4036"/>
                    <a:pt x="2970" y="3936"/>
                  </a:cubicBezTo>
                  <a:cubicBezTo>
                    <a:pt x="2803" y="3870"/>
                    <a:pt x="2669" y="3770"/>
                    <a:pt x="2569" y="3670"/>
                  </a:cubicBezTo>
                  <a:cubicBezTo>
                    <a:pt x="2569" y="3670"/>
                    <a:pt x="2636" y="3670"/>
                    <a:pt x="2636" y="3603"/>
                  </a:cubicBezTo>
                  <a:cubicBezTo>
                    <a:pt x="2669" y="3603"/>
                    <a:pt x="2703" y="3569"/>
                    <a:pt x="2736" y="3569"/>
                  </a:cubicBezTo>
                  <a:cubicBezTo>
                    <a:pt x="2869" y="3536"/>
                    <a:pt x="3003" y="3503"/>
                    <a:pt x="3136" y="3503"/>
                  </a:cubicBezTo>
                  <a:cubicBezTo>
                    <a:pt x="3274" y="3475"/>
                    <a:pt x="3406" y="3462"/>
                    <a:pt x="3532" y="3462"/>
                  </a:cubicBezTo>
                  <a:cubicBezTo>
                    <a:pt x="4017" y="3462"/>
                    <a:pt x="4413" y="3659"/>
                    <a:pt x="4704" y="4003"/>
                  </a:cubicBezTo>
                  <a:lnTo>
                    <a:pt x="6072" y="3036"/>
                  </a:lnTo>
                  <a:lnTo>
                    <a:pt x="6505" y="1868"/>
                  </a:lnTo>
                  <a:cubicBezTo>
                    <a:pt x="5838" y="1201"/>
                    <a:pt x="5004" y="901"/>
                    <a:pt x="4070" y="901"/>
                  </a:cubicBezTo>
                  <a:cubicBezTo>
                    <a:pt x="3803" y="901"/>
                    <a:pt x="3503" y="934"/>
                    <a:pt x="3170" y="1034"/>
                  </a:cubicBezTo>
                  <a:lnTo>
                    <a:pt x="2536"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4"/>
            <p:cNvSpPr/>
            <p:nvPr/>
          </p:nvSpPr>
          <p:spPr>
            <a:xfrm>
              <a:off x="1293208" y="3417280"/>
              <a:ext cx="122040" cy="124653"/>
            </a:xfrm>
            <a:custGeom>
              <a:avLst/>
              <a:gdLst/>
              <a:ahLst/>
              <a:cxnLst/>
              <a:rect l="l" t="t" r="r" b="b"/>
              <a:pathLst>
                <a:path w="9341" h="9541" extrusionOk="0">
                  <a:moveTo>
                    <a:pt x="2369" y="1"/>
                  </a:moveTo>
                  <a:lnTo>
                    <a:pt x="1001" y="501"/>
                  </a:lnTo>
                  <a:lnTo>
                    <a:pt x="1635" y="1502"/>
                  </a:lnTo>
                  <a:cubicBezTo>
                    <a:pt x="367" y="2135"/>
                    <a:pt x="1" y="3136"/>
                    <a:pt x="701" y="4237"/>
                  </a:cubicBezTo>
                  <a:cubicBezTo>
                    <a:pt x="1068" y="4837"/>
                    <a:pt x="1502" y="5171"/>
                    <a:pt x="2002" y="5338"/>
                  </a:cubicBezTo>
                  <a:cubicBezTo>
                    <a:pt x="2069" y="5371"/>
                    <a:pt x="2202" y="5404"/>
                    <a:pt x="2269" y="5404"/>
                  </a:cubicBezTo>
                  <a:cubicBezTo>
                    <a:pt x="2624" y="5503"/>
                    <a:pt x="2991" y="5532"/>
                    <a:pt x="3349" y="5532"/>
                  </a:cubicBezTo>
                  <a:cubicBezTo>
                    <a:pt x="3596" y="5532"/>
                    <a:pt x="3839" y="5518"/>
                    <a:pt x="4070" y="5505"/>
                  </a:cubicBezTo>
                  <a:cubicBezTo>
                    <a:pt x="4665" y="5440"/>
                    <a:pt x="5213" y="5337"/>
                    <a:pt x="5677" y="5337"/>
                  </a:cubicBezTo>
                  <a:cubicBezTo>
                    <a:pt x="6177" y="5337"/>
                    <a:pt x="6579" y="5457"/>
                    <a:pt x="6839" y="5871"/>
                  </a:cubicBezTo>
                  <a:cubicBezTo>
                    <a:pt x="7172" y="6405"/>
                    <a:pt x="6872" y="6839"/>
                    <a:pt x="6205" y="7039"/>
                  </a:cubicBezTo>
                  <a:cubicBezTo>
                    <a:pt x="6072" y="7072"/>
                    <a:pt x="6005" y="7139"/>
                    <a:pt x="5871" y="7139"/>
                  </a:cubicBezTo>
                  <a:cubicBezTo>
                    <a:pt x="5728" y="7169"/>
                    <a:pt x="5588" y="7183"/>
                    <a:pt x="5454" y="7183"/>
                  </a:cubicBezTo>
                  <a:cubicBezTo>
                    <a:pt x="4842" y="7183"/>
                    <a:pt x="4344" y="6894"/>
                    <a:pt x="4070" y="6539"/>
                  </a:cubicBezTo>
                  <a:lnTo>
                    <a:pt x="2669" y="7539"/>
                  </a:lnTo>
                  <a:cubicBezTo>
                    <a:pt x="3418" y="8360"/>
                    <a:pt x="4341" y="8657"/>
                    <a:pt x="5224" y="8657"/>
                  </a:cubicBezTo>
                  <a:cubicBezTo>
                    <a:pt x="5561" y="8657"/>
                    <a:pt x="5892" y="8614"/>
                    <a:pt x="6205" y="8540"/>
                  </a:cubicBezTo>
                  <a:lnTo>
                    <a:pt x="6839" y="9541"/>
                  </a:lnTo>
                  <a:lnTo>
                    <a:pt x="8206" y="9040"/>
                  </a:lnTo>
                  <a:lnTo>
                    <a:pt x="7573" y="8040"/>
                  </a:lnTo>
                  <a:cubicBezTo>
                    <a:pt x="8840" y="7373"/>
                    <a:pt x="9341" y="6372"/>
                    <a:pt x="8573" y="5204"/>
                  </a:cubicBezTo>
                  <a:lnTo>
                    <a:pt x="8573" y="5171"/>
                  </a:lnTo>
                  <a:cubicBezTo>
                    <a:pt x="7806" y="4137"/>
                    <a:pt x="6805" y="3870"/>
                    <a:pt x="5805" y="3870"/>
                  </a:cubicBezTo>
                  <a:cubicBezTo>
                    <a:pt x="5371" y="3870"/>
                    <a:pt x="4971" y="3937"/>
                    <a:pt x="4570" y="3970"/>
                  </a:cubicBezTo>
                  <a:cubicBezTo>
                    <a:pt x="4165" y="3995"/>
                    <a:pt x="3837" y="4059"/>
                    <a:pt x="3556" y="4059"/>
                  </a:cubicBezTo>
                  <a:cubicBezTo>
                    <a:pt x="3467" y="4059"/>
                    <a:pt x="3383" y="4053"/>
                    <a:pt x="3303" y="4037"/>
                  </a:cubicBezTo>
                  <a:cubicBezTo>
                    <a:pt x="3069" y="4037"/>
                    <a:pt x="2869" y="4003"/>
                    <a:pt x="2736" y="3903"/>
                  </a:cubicBezTo>
                  <a:cubicBezTo>
                    <a:pt x="2569" y="3837"/>
                    <a:pt x="2402" y="3703"/>
                    <a:pt x="2336" y="3536"/>
                  </a:cubicBezTo>
                  <a:cubicBezTo>
                    <a:pt x="2069" y="3170"/>
                    <a:pt x="2169" y="2703"/>
                    <a:pt x="2869" y="2469"/>
                  </a:cubicBezTo>
                  <a:cubicBezTo>
                    <a:pt x="2903" y="2469"/>
                    <a:pt x="2969" y="2402"/>
                    <a:pt x="3003" y="2402"/>
                  </a:cubicBezTo>
                  <a:cubicBezTo>
                    <a:pt x="3103" y="2369"/>
                    <a:pt x="3236" y="2336"/>
                    <a:pt x="3370" y="2336"/>
                  </a:cubicBezTo>
                  <a:cubicBezTo>
                    <a:pt x="3507" y="2308"/>
                    <a:pt x="3639" y="2295"/>
                    <a:pt x="3766" y="2295"/>
                  </a:cubicBezTo>
                  <a:cubicBezTo>
                    <a:pt x="4251" y="2295"/>
                    <a:pt x="4653" y="2492"/>
                    <a:pt x="4971" y="2836"/>
                  </a:cubicBezTo>
                  <a:lnTo>
                    <a:pt x="6338" y="1869"/>
                  </a:lnTo>
                  <a:cubicBezTo>
                    <a:pt x="5671" y="1201"/>
                    <a:pt x="4837" y="901"/>
                    <a:pt x="3903" y="901"/>
                  </a:cubicBezTo>
                  <a:cubicBezTo>
                    <a:pt x="3636" y="901"/>
                    <a:pt x="3336" y="968"/>
                    <a:pt x="3003" y="1035"/>
                  </a:cubicBezTo>
                  <a:lnTo>
                    <a:pt x="2369"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4"/>
            <p:cNvSpPr/>
            <p:nvPr/>
          </p:nvSpPr>
          <p:spPr>
            <a:xfrm>
              <a:off x="1293208" y="3417280"/>
              <a:ext cx="122040" cy="124653"/>
            </a:xfrm>
            <a:custGeom>
              <a:avLst/>
              <a:gdLst/>
              <a:ahLst/>
              <a:cxnLst/>
              <a:rect l="l" t="t" r="r" b="b"/>
              <a:pathLst>
                <a:path w="9341" h="9541" extrusionOk="0">
                  <a:moveTo>
                    <a:pt x="2369" y="1"/>
                  </a:moveTo>
                  <a:lnTo>
                    <a:pt x="1001" y="501"/>
                  </a:lnTo>
                  <a:lnTo>
                    <a:pt x="1635" y="1502"/>
                  </a:lnTo>
                  <a:cubicBezTo>
                    <a:pt x="367" y="2135"/>
                    <a:pt x="1" y="3136"/>
                    <a:pt x="701" y="4237"/>
                  </a:cubicBezTo>
                  <a:cubicBezTo>
                    <a:pt x="1068" y="4837"/>
                    <a:pt x="1502" y="5171"/>
                    <a:pt x="2002" y="5338"/>
                  </a:cubicBezTo>
                  <a:cubicBezTo>
                    <a:pt x="2069" y="5371"/>
                    <a:pt x="2202" y="5404"/>
                    <a:pt x="2269" y="5404"/>
                  </a:cubicBezTo>
                  <a:cubicBezTo>
                    <a:pt x="2624" y="5503"/>
                    <a:pt x="2991" y="5532"/>
                    <a:pt x="3349" y="5532"/>
                  </a:cubicBezTo>
                  <a:cubicBezTo>
                    <a:pt x="3596" y="5532"/>
                    <a:pt x="3839" y="5518"/>
                    <a:pt x="4070" y="5505"/>
                  </a:cubicBezTo>
                  <a:cubicBezTo>
                    <a:pt x="4665" y="5440"/>
                    <a:pt x="5213" y="5337"/>
                    <a:pt x="5677" y="5337"/>
                  </a:cubicBezTo>
                  <a:cubicBezTo>
                    <a:pt x="6177" y="5337"/>
                    <a:pt x="6579" y="5457"/>
                    <a:pt x="6839" y="5871"/>
                  </a:cubicBezTo>
                  <a:cubicBezTo>
                    <a:pt x="7172" y="6405"/>
                    <a:pt x="6872" y="6839"/>
                    <a:pt x="6205" y="7039"/>
                  </a:cubicBezTo>
                  <a:cubicBezTo>
                    <a:pt x="6072" y="7072"/>
                    <a:pt x="6005" y="7139"/>
                    <a:pt x="5871" y="7139"/>
                  </a:cubicBezTo>
                  <a:cubicBezTo>
                    <a:pt x="5728" y="7169"/>
                    <a:pt x="5588" y="7183"/>
                    <a:pt x="5454" y="7183"/>
                  </a:cubicBezTo>
                  <a:cubicBezTo>
                    <a:pt x="4842" y="7183"/>
                    <a:pt x="4344" y="6894"/>
                    <a:pt x="4070" y="6539"/>
                  </a:cubicBezTo>
                  <a:lnTo>
                    <a:pt x="2669" y="7539"/>
                  </a:lnTo>
                  <a:cubicBezTo>
                    <a:pt x="3418" y="8360"/>
                    <a:pt x="4341" y="8657"/>
                    <a:pt x="5224" y="8657"/>
                  </a:cubicBezTo>
                  <a:cubicBezTo>
                    <a:pt x="5561" y="8657"/>
                    <a:pt x="5892" y="8614"/>
                    <a:pt x="6205" y="8540"/>
                  </a:cubicBezTo>
                  <a:lnTo>
                    <a:pt x="6839" y="9541"/>
                  </a:lnTo>
                  <a:lnTo>
                    <a:pt x="8206" y="9040"/>
                  </a:lnTo>
                  <a:lnTo>
                    <a:pt x="7573" y="8040"/>
                  </a:lnTo>
                  <a:cubicBezTo>
                    <a:pt x="8840" y="7373"/>
                    <a:pt x="9341" y="6372"/>
                    <a:pt x="8573" y="5204"/>
                  </a:cubicBezTo>
                  <a:lnTo>
                    <a:pt x="8573" y="5171"/>
                  </a:lnTo>
                  <a:cubicBezTo>
                    <a:pt x="7806" y="4137"/>
                    <a:pt x="6805" y="3870"/>
                    <a:pt x="5805" y="3870"/>
                  </a:cubicBezTo>
                  <a:cubicBezTo>
                    <a:pt x="5371" y="3870"/>
                    <a:pt x="4971" y="3937"/>
                    <a:pt x="4570" y="3970"/>
                  </a:cubicBezTo>
                  <a:cubicBezTo>
                    <a:pt x="4165" y="3995"/>
                    <a:pt x="3837" y="4059"/>
                    <a:pt x="3556" y="4059"/>
                  </a:cubicBezTo>
                  <a:cubicBezTo>
                    <a:pt x="3467" y="4059"/>
                    <a:pt x="3383" y="4053"/>
                    <a:pt x="3303" y="4037"/>
                  </a:cubicBezTo>
                  <a:cubicBezTo>
                    <a:pt x="3069" y="4037"/>
                    <a:pt x="2869" y="4003"/>
                    <a:pt x="2736" y="3903"/>
                  </a:cubicBezTo>
                  <a:cubicBezTo>
                    <a:pt x="2569" y="3837"/>
                    <a:pt x="2402" y="3703"/>
                    <a:pt x="2336" y="3536"/>
                  </a:cubicBezTo>
                  <a:cubicBezTo>
                    <a:pt x="2069" y="3170"/>
                    <a:pt x="2169" y="2703"/>
                    <a:pt x="2869" y="2469"/>
                  </a:cubicBezTo>
                  <a:cubicBezTo>
                    <a:pt x="2903" y="2469"/>
                    <a:pt x="2969" y="2402"/>
                    <a:pt x="3003" y="2402"/>
                  </a:cubicBezTo>
                  <a:cubicBezTo>
                    <a:pt x="3103" y="2369"/>
                    <a:pt x="3236" y="2336"/>
                    <a:pt x="3370" y="2336"/>
                  </a:cubicBezTo>
                  <a:cubicBezTo>
                    <a:pt x="3507" y="2308"/>
                    <a:pt x="3639" y="2295"/>
                    <a:pt x="3766" y="2295"/>
                  </a:cubicBezTo>
                  <a:cubicBezTo>
                    <a:pt x="4251" y="2295"/>
                    <a:pt x="4653" y="2492"/>
                    <a:pt x="4971" y="2836"/>
                  </a:cubicBezTo>
                  <a:lnTo>
                    <a:pt x="6338" y="1869"/>
                  </a:lnTo>
                  <a:cubicBezTo>
                    <a:pt x="5671" y="1201"/>
                    <a:pt x="4837" y="901"/>
                    <a:pt x="3903" y="901"/>
                  </a:cubicBezTo>
                  <a:cubicBezTo>
                    <a:pt x="3636" y="901"/>
                    <a:pt x="3336" y="968"/>
                    <a:pt x="3003" y="1035"/>
                  </a:cubicBezTo>
                  <a:lnTo>
                    <a:pt x="23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4"/>
            <p:cNvSpPr/>
            <p:nvPr/>
          </p:nvSpPr>
          <p:spPr>
            <a:xfrm>
              <a:off x="1304980" y="3416849"/>
              <a:ext cx="27031" cy="13522"/>
            </a:xfrm>
            <a:custGeom>
              <a:avLst/>
              <a:gdLst/>
              <a:ahLst/>
              <a:cxnLst/>
              <a:rect l="l" t="t" r="r" b="b"/>
              <a:pathLst>
                <a:path w="2069" h="1035" extrusionOk="0">
                  <a:moveTo>
                    <a:pt x="1401" y="0"/>
                  </a:moveTo>
                  <a:lnTo>
                    <a:pt x="0" y="501"/>
                  </a:lnTo>
                  <a:lnTo>
                    <a:pt x="0" y="501"/>
                  </a:lnTo>
                  <a:lnTo>
                    <a:pt x="1334" y="200"/>
                  </a:lnTo>
                  <a:lnTo>
                    <a:pt x="2068" y="1034"/>
                  </a:lnTo>
                  <a:lnTo>
                    <a:pt x="2068" y="1034"/>
                  </a:lnTo>
                  <a:lnTo>
                    <a:pt x="14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4"/>
            <p:cNvSpPr/>
            <p:nvPr/>
          </p:nvSpPr>
          <p:spPr>
            <a:xfrm>
              <a:off x="1341588" y="3428581"/>
              <a:ext cx="34008" cy="25320"/>
            </a:xfrm>
            <a:custGeom>
              <a:avLst/>
              <a:gdLst/>
              <a:ahLst/>
              <a:cxnLst/>
              <a:rect l="l" t="t" r="r" b="b"/>
              <a:pathLst>
                <a:path w="2603" h="1938" extrusionOk="0">
                  <a:moveTo>
                    <a:pt x="153" y="0"/>
                  </a:moveTo>
                  <a:cubicBezTo>
                    <a:pt x="102" y="0"/>
                    <a:pt x="51" y="1"/>
                    <a:pt x="0" y="3"/>
                  </a:cubicBezTo>
                  <a:cubicBezTo>
                    <a:pt x="634" y="70"/>
                    <a:pt x="1601" y="303"/>
                    <a:pt x="2302" y="937"/>
                  </a:cubicBezTo>
                  <a:lnTo>
                    <a:pt x="1201" y="1938"/>
                  </a:lnTo>
                  <a:lnTo>
                    <a:pt x="2602" y="970"/>
                  </a:lnTo>
                  <a:cubicBezTo>
                    <a:pt x="1845" y="277"/>
                    <a:pt x="1029" y="0"/>
                    <a:pt x="153"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4"/>
            <p:cNvSpPr/>
            <p:nvPr/>
          </p:nvSpPr>
          <p:spPr>
            <a:xfrm>
              <a:off x="1369038" y="3467397"/>
              <a:ext cx="44473" cy="54925"/>
            </a:xfrm>
            <a:custGeom>
              <a:avLst/>
              <a:gdLst/>
              <a:ahLst/>
              <a:cxnLst/>
              <a:rect l="l" t="t" r="r" b="b"/>
              <a:pathLst>
                <a:path w="3404" h="4204" extrusionOk="0">
                  <a:moveTo>
                    <a:pt x="1" y="1"/>
                  </a:moveTo>
                  <a:cubicBezTo>
                    <a:pt x="735" y="101"/>
                    <a:pt x="1835" y="468"/>
                    <a:pt x="2436" y="1435"/>
                  </a:cubicBezTo>
                  <a:cubicBezTo>
                    <a:pt x="3036" y="2436"/>
                    <a:pt x="2903" y="3303"/>
                    <a:pt x="1669" y="4204"/>
                  </a:cubicBezTo>
                  <a:cubicBezTo>
                    <a:pt x="2903" y="3537"/>
                    <a:pt x="3403" y="2536"/>
                    <a:pt x="2669" y="1335"/>
                  </a:cubicBezTo>
                  <a:cubicBezTo>
                    <a:pt x="2002" y="301"/>
                    <a:pt x="1001" y="34"/>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4"/>
            <p:cNvSpPr/>
            <p:nvPr/>
          </p:nvSpPr>
          <p:spPr>
            <a:xfrm>
              <a:off x="1381240" y="3522310"/>
              <a:ext cx="18317" cy="19624"/>
            </a:xfrm>
            <a:custGeom>
              <a:avLst/>
              <a:gdLst/>
              <a:ahLst/>
              <a:cxnLst/>
              <a:rect l="l" t="t" r="r" b="b"/>
              <a:pathLst>
                <a:path w="1402" h="1502" extrusionOk="0">
                  <a:moveTo>
                    <a:pt x="768" y="1"/>
                  </a:moveTo>
                  <a:lnTo>
                    <a:pt x="1168" y="968"/>
                  </a:lnTo>
                  <a:lnTo>
                    <a:pt x="1" y="1502"/>
                  </a:lnTo>
                  <a:lnTo>
                    <a:pt x="1402" y="1068"/>
                  </a:lnTo>
                  <a:lnTo>
                    <a:pt x="76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4"/>
            <p:cNvSpPr/>
            <p:nvPr/>
          </p:nvSpPr>
          <p:spPr>
            <a:xfrm>
              <a:off x="1326772" y="3502699"/>
              <a:ext cx="42278" cy="13091"/>
            </a:xfrm>
            <a:custGeom>
              <a:avLst/>
              <a:gdLst/>
              <a:ahLst/>
              <a:cxnLst/>
              <a:rect l="l" t="t" r="r" b="b"/>
              <a:pathLst>
                <a:path w="3236" h="1002" extrusionOk="0">
                  <a:moveTo>
                    <a:pt x="1434" y="1"/>
                  </a:moveTo>
                  <a:lnTo>
                    <a:pt x="0" y="1001"/>
                  </a:lnTo>
                  <a:lnTo>
                    <a:pt x="0" y="1001"/>
                  </a:lnTo>
                  <a:lnTo>
                    <a:pt x="1434" y="267"/>
                  </a:lnTo>
                  <a:cubicBezTo>
                    <a:pt x="1434" y="267"/>
                    <a:pt x="1857" y="712"/>
                    <a:pt x="2647" y="712"/>
                  </a:cubicBezTo>
                  <a:cubicBezTo>
                    <a:pt x="2825" y="712"/>
                    <a:pt x="3021" y="690"/>
                    <a:pt x="3236" y="634"/>
                  </a:cubicBezTo>
                  <a:lnTo>
                    <a:pt x="3236" y="634"/>
                  </a:lnTo>
                  <a:cubicBezTo>
                    <a:pt x="3087" y="664"/>
                    <a:pt x="2945" y="678"/>
                    <a:pt x="2809" y="678"/>
                  </a:cubicBezTo>
                  <a:cubicBezTo>
                    <a:pt x="2185" y="678"/>
                    <a:pt x="1708" y="384"/>
                    <a:pt x="14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4"/>
            <p:cNvSpPr/>
            <p:nvPr/>
          </p:nvSpPr>
          <p:spPr>
            <a:xfrm>
              <a:off x="1318045" y="3449093"/>
              <a:ext cx="18317" cy="21204"/>
            </a:xfrm>
            <a:custGeom>
              <a:avLst/>
              <a:gdLst/>
              <a:ahLst/>
              <a:cxnLst/>
              <a:rect l="l" t="t" r="r" b="b"/>
              <a:pathLst>
                <a:path w="1402" h="1623" extrusionOk="0">
                  <a:moveTo>
                    <a:pt x="935" y="1"/>
                  </a:moveTo>
                  <a:lnTo>
                    <a:pt x="935" y="1"/>
                  </a:lnTo>
                  <a:cubicBezTo>
                    <a:pt x="334" y="201"/>
                    <a:pt x="1" y="534"/>
                    <a:pt x="168" y="1001"/>
                  </a:cubicBezTo>
                  <a:cubicBezTo>
                    <a:pt x="311" y="1374"/>
                    <a:pt x="749" y="1623"/>
                    <a:pt x="1186" y="1623"/>
                  </a:cubicBezTo>
                  <a:cubicBezTo>
                    <a:pt x="1259" y="1623"/>
                    <a:pt x="1331" y="1616"/>
                    <a:pt x="1402" y="1602"/>
                  </a:cubicBezTo>
                  <a:cubicBezTo>
                    <a:pt x="1168" y="1602"/>
                    <a:pt x="1002" y="1568"/>
                    <a:pt x="801" y="1435"/>
                  </a:cubicBezTo>
                  <a:cubicBezTo>
                    <a:pt x="635" y="1368"/>
                    <a:pt x="501" y="1235"/>
                    <a:pt x="368" y="1068"/>
                  </a:cubicBezTo>
                  <a:cubicBezTo>
                    <a:pt x="168" y="701"/>
                    <a:pt x="268" y="268"/>
                    <a:pt x="93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4"/>
            <p:cNvSpPr/>
            <p:nvPr/>
          </p:nvSpPr>
          <p:spPr>
            <a:xfrm>
              <a:off x="1291980" y="3436459"/>
              <a:ext cx="26078" cy="50562"/>
            </a:xfrm>
            <a:custGeom>
              <a:avLst/>
              <a:gdLst/>
              <a:ahLst/>
              <a:cxnLst/>
              <a:rect l="l" t="t" r="r" b="b"/>
              <a:pathLst>
                <a:path w="1996" h="3870" extrusionOk="0">
                  <a:moveTo>
                    <a:pt x="1629" y="0"/>
                  </a:moveTo>
                  <a:cubicBezTo>
                    <a:pt x="1622" y="4"/>
                    <a:pt x="1612" y="9"/>
                    <a:pt x="1600" y="16"/>
                  </a:cubicBezTo>
                  <a:lnTo>
                    <a:pt x="1600" y="16"/>
                  </a:lnTo>
                  <a:cubicBezTo>
                    <a:pt x="1610" y="11"/>
                    <a:pt x="1619" y="5"/>
                    <a:pt x="1629" y="0"/>
                  </a:cubicBezTo>
                  <a:close/>
                  <a:moveTo>
                    <a:pt x="1600" y="16"/>
                  </a:moveTo>
                  <a:cubicBezTo>
                    <a:pt x="389" y="682"/>
                    <a:pt x="0" y="1644"/>
                    <a:pt x="728" y="2769"/>
                  </a:cubicBezTo>
                  <a:cubicBezTo>
                    <a:pt x="1095" y="3336"/>
                    <a:pt x="1562" y="3670"/>
                    <a:pt x="1996" y="3870"/>
                  </a:cubicBezTo>
                  <a:cubicBezTo>
                    <a:pt x="1262" y="3503"/>
                    <a:pt x="495" y="2636"/>
                    <a:pt x="562" y="1635"/>
                  </a:cubicBezTo>
                  <a:cubicBezTo>
                    <a:pt x="562" y="720"/>
                    <a:pt x="1397" y="133"/>
                    <a:pt x="1600" y="16"/>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4"/>
            <p:cNvSpPr/>
            <p:nvPr/>
          </p:nvSpPr>
          <p:spPr>
            <a:xfrm>
              <a:off x="2916169" y="3230646"/>
              <a:ext cx="288514" cy="167141"/>
            </a:xfrm>
            <a:custGeom>
              <a:avLst/>
              <a:gdLst/>
              <a:ahLst/>
              <a:cxnLst/>
              <a:rect l="l" t="t" r="r" b="b"/>
              <a:pathLst>
                <a:path w="22083" h="12793" extrusionOk="0">
                  <a:moveTo>
                    <a:pt x="11046" y="0"/>
                  </a:moveTo>
                  <a:cubicBezTo>
                    <a:pt x="8215" y="0"/>
                    <a:pt x="5388" y="626"/>
                    <a:pt x="3236" y="1877"/>
                  </a:cubicBezTo>
                  <a:cubicBezTo>
                    <a:pt x="2035" y="2611"/>
                    <a:pt x="1168" y="3444"/>
                    <a:pt x="601" y="4312"/>
                  </a:cubicBezTo>
                  <a:lnTo>
                    <a:pt x="1" y="4312"/>
                  </a:lnTo>
                  <a:lnTo>
                    <a:pt x="1" y="6580"/>
                  </a:lnTo>
                  <a:cubicBezTo>
                    <a:pt x="67" y="8148"/>
                    <a:pt x="1168" y="9716"/>
                    <a:pt x="3236" y="10917"/>
                  </a:cubicBezTo>
                  <a:cubicBezTo>
                    <a:pt x="5404" y="12167"/>
                    <a:pt x="8240" y="12793"/>
                    <a:pt x="11071" y="12793"/>
                  </a:cubicBezTo>
                  <a:cubicBezTo>
                    <a:pt x="13902" y="12793"/>
                    <a:pt x="16729" y="12167"/>
                    <a:pt x="18881" y="10917"/>
                  </a:cubicBezTo>
                  <a:cubicBezTo>
                    <a:pt x="20916" y="9716"/>
                    <a:pt x="22016" y="8148"/>
                    <a:pt x="22083" y="6580"/>
                  </a:cubicBezTo>
                  <a:lnTo>
                    <a:pt x="22083" y="4312"/>
                  </a:lnTo>
                  <a:lnTo>
                    <a:pt x="21516" y="4312"/>
                  </a:lnTo>
                  <a:cubicBezTo>
                    <a:pt x="21016" y="3411"/>
                    <a:pt x="20115" y="2577"/>
                    <a:pt x="18881" y="1877"/>
                  </a:cubicBezTo>
                  <a:cubicBezTo>
                    <a:pt x="16712" y="626"/>
                    <a:pt x="13877" y="0"/>
                    <a:pt x="1104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4"/>
            <p:cNvSpPr/>
            <p:nvPr/>
          </p:nvSpPr>
          <p:spPr>
            <a:xfrm>
              <a:off x="2916169" y="3230646"/>
              <a:ext cx="288514" cy="167141"/>
            </a:xfrm>
            <a:custGeom>
              <a:avLst/>
              <a:gdLst/>
              <a:ahLst/>
              <a:cxnLst/>
              <a:rect l="l" t="t" r="r" b="b"/>
              <a:pathLst>
                <a:path w="22083" h="12793" extrusionOk="0">
                  <a:moveTo>
                    <a:pt x="11046" y="0"/>
                  </a:moveTo>
                  <a:cubicBezTo>
                    <a:pt x="8215" y="0"/>
                    <a:pt x="5388" y="626"/>
                    <a:pt x="3236" y="1877"/>
                  </a:cubicBezTo>
                  <a:cubicBezTo>
                    <a:pt x="2035" y="2611"/>
                    <a:pt x="1168" y="3444"/>
                    <a:pt x="601" y="4312"/>
                  </a:cubicBezTo>
                  <a:lnTo>
                    <a:pt x="1" y="4312"/>
                  </a:lnTo>
                  <a:lnTo>
                    <a:pt x="1" y="6580"/>
                  </a:lnTo>
                  <a:cubicBezTo>
                    <a:pt x="67" y="8148"/>
                    <a:pt x="1168" y="9716"/>
                    <a:pt x="3236" y="10917"/>
                  </a:cubicBezTo>
                  <a:cubicBezTo>
                    <a:pt x="5404" y="12167"/>
                    <a:pt x="8240" y="12793"/>
                    <a:pt x="11071" y="12793"/>
                  </a:cubicBezTo>
                  <a:cubicBezTo>
                    <a:pt x="13902" y="12793"/>
                    <a:pt x="16729" y="12167"/>
                    <a:pt x="18881" y="10917"/>
                  </a:cubicBezTo>
                  <a:cubicBezTo>
                    <a:pt x="20916" y="9716"/>
                    <a:pt x="22016" y="8148"/>
                    <a:pt x="22083" y="6580"/>
                  </a:cubicBezTo>
                  <a:lnTo>
                    <a:pt x="22083" y="4312"/>
                  </a:lnTo>
                  <a:lnTo>
                    <a:pt x="21516" y="4312"/>
                  </a:lnTo>
                  <a:cubicBezTo>
                    <a:pt x="21016" y="3411"/>
                    <a:pt x="20115" y="2577"/>
                    <a:pt x="18881" y="1877"/>
                  </a:cubicBezTo>
                  <a:cubicBezTo>
                    <a:pt x="16712" y="626"/>
                    <a:pt x="13877" y="0"/>
                    <a:pt x="11046"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4"/>
            <p:cNvSpPr/>
            <p:nvPr/>
          </p:nvSpPr>
          <p:spPr>
            <a:xfrm>
              <a:off x="3060864" y="3231195"/>
              <a:ext cx="143820" cy="166918"/>
            </a:xfrm>
            <a:custGeom>
              <a:avLst/>
              <a:gdLst/>
              <a:ahLst/>
              <a:cxnLst/>
              <a:rect l="l" t="t" r="r" b="b"/>
              <a:pathLst>
                <a:path w="11008" h="12776" extrusionOk="0">
                  <a:moveTo>
                    <a:pt x="0" y="0"/>
                  </a:moveTo>
                  <a:lnTo>
                    <a:pt x="0" y="12776"/>
                  </a:lnTo>
                  <a:cubicBezTo>
                    <a:pt x="2802" y="12776"/>
                    <a:pt x="5637" y="12142"/>
                    <a:pt x="7806" y="10908"/>
                  </a:cubicBezTo>
                  <a:cubicBezTo>
                    <a:pt x="9841" y="9707"/>
                    <a:pt x="10941" y="8139"/>
                    <a:pt x="11008" y="6571"/>
                  </a:cubicBezTo>
                  <a:lnTo>
                    <a:pt x="11008" y="4303"/>
                  </a:lnTo>
                  <a:lnTo>
                    <a:pt x="10441" y="4303"/>
                  </a:lnTo>
                  <a:cubicBezTo>
                    <a:pt x="9941" y="3402"/>
                    <a:pt x="9040" y="2569"/>
                    <a:pt x="7806" y="1868"/>
                  </a:cubicBezTo>
                  <a:cubicBezTo>
                    <a:pt x="5671" y="600"/>
                    <a:pt x="2835" y="0"/>
                    <a:pt x="0"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4"/>
            <p:cNvSpPr/>
            <p:nvPr/>
          </p:nvSpPr>
          <p:spPr>
            <a:xfrm>
              <a:off x="3139306" y="3244260"/>
              <a:ext cx="65377" cy="139913"/>
            </a:xfrm>
            <a:custGeom>
              <a:avLst/>
              <a:gdLst/>
              <a:ahLst/>
              <a:cxnLst/>
              <a:rect l="l" t="t" r="r" b="b"/>
              <a:pathLst>
                <a:path w="5004" h="10709" extrusionOk="0">
                  <a:moveTo>
                    <a:pt x="0" y="1"/>
                  </a:moveTo>
                  <a:lnTo>
                    <a:pt x="0" y="10708"/>
                  </a:lnTo>
                  <a:cubicBezTo>
                    <a:pt x="634" y="10442"/>
                    <a:pt x="1268" y="10208"/>
                    <a:pt x="1802" y="9875"/>
                  </a:cubicBezTo>
                  <a:cubicBezTo>
                    <a:pt x="3837" y="8674"/>
                    <a:pt x="4937" y="7106"/>
                    <a:pt x="5004" y="5538"/>
                  </a:cubicBezTo>
                  <a:lnTo>
                    <a:pt x="5004" y="3270"/>
                  </a:lnTo>
                  <a:lnTo>
                    <a:pt x="4437" y="3270"/>
                  </a:lnTo>
                  <a:cubicBezTo>
                    <a:pt x="3937" y="2369"/>
                    <a:pt x="3036" y="1535"/>
                    <a:pt x="1802" y="835"/>
                  </a:cubicBezTo>
                  <a:cubicBezTo>
                    <a:pt x="1201" y="501"/>
                    <a:pt x="634" y="234"/>
                    <a:pt x="0"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4"/>
            <p:cNvSpPr/>
            <p:nvPr/>
          </p:nvSpPr>
          <p:spPr>
            <a:xfrm>
              <a:off x="2916600" y="3244260"/>
              <a:ext cx="65821" cy="139913"/>
            </a:xfrm>
            <a:custGeom>
              <a:avLst/>
              <a:gdLst/>
              <a:ahLst/>
              <a:cxnLst/>
              <a:rect l="l" t="t" r="r" b="b"/>
              <a:pathLst>
                <a:path w="5038" h="10709" extrusionOk="0">
                  <a:moveTo>
                    <a:pt x="5004" y="1"/>
                  </a:moveTo>
                  <a:cubicBezTo>
                    <a:pt x="4371" y="234"/>
                    <a:pt x="3804" y="501"/>
                    <a:pt x="3203" y="835"/>
                  </a:cubicBezTo>
                  <a:cubicBezTo>
                    <a:pt x="1969" y="1535"/>
                    <a:pt x="1068" y="2369"/>
                    <a:pt x="568" y="3270"/>
                  </a:cubicBezTo>
                  <a:lnTo>
                    <a:pt x="1" y="3270"/>
                  </a:lnTo>
                  <a:lnTo>
                    <a:pt x="1" y="5538"/>
                  </a:lnTo>
                  <a:cubicBezTo>
                    <a:pt x="68" y="7106"/>
                    <a:pt x="1168" y="8674"/>
                    <a:pt x="3237" y="9875"/>
                  </a:cubicBezTo>
                  <a:cubicBezTo>
                    <a:pt x="3804" y="10208"/>
                    <a:pt x="4404" y="10442"/>
                    <a:pt x="5038" y="10708"/>
                  </a:cubicBezTo>
                  <a:lnTo>
                    <a:pt x="5038"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4"/>
            <p:cNvSpPr/>
            <p:nvPr/>
          </p:nvSpPr>
          <p:spPr>
            <a:xfrm>
              <a:off x="2903966" y="3203628"/>
              <a:ext cx="315102" cy="166683"/>
            </a:xfrm>
            <a:custGeom>
              <a:avLst/>
              <a:gdLst/>
              <a:ahLst/>
              <a:cxnLst/>
              <a:rect l="l" t="t" r="r" b="b"/>
              <a:pathLst>
                <a:path w="24118" h="12758" extrusionOk="0">
                  <a:moveTo>
                    <a:pt x="12009" y="0"/>
                  </a:moveTo>
                  <a:cubicBezTo>
                    <a:pt x="9182" y="0"/>
                    <a:pt x="6355" y="626"/>
                    <a:pt x="4204" y="1877"/>
                  </a:cubicBezTo>
                  <a:cubicBezTo>
                    <a:pt x="3503" y="2277"/>
                    <a:pt x="2869" y="2710"/>
                    <a:pt x="2436" y="3211"/>
                  </a:cubicBezTo>
                  <a:cubicBezTo>
                    <a:pt x="1" y="5679"/>
                    <a:pt x="634" y="8815"/>
                    <a:pt x="4204" y="10883"/>
                  </a:cubicBezTo>
                  <a:cubicBezTo>
                    <a:pt x="4671" y="11183"/>
                    <a:pt x="5204" y="11450"/>
                    <a:pt x="5771" y="11650"/>
                  </a:cubicBezTo>
                  <a:cubicBezTo>
                    <a:pt x="5805" y="11684"/>
                    <a:pt x="5871" y="11684"/>
                    <a:pt x="5938" y="11717"/>
                  </a:cubicBezTo>
                  <a:cubicBezTo>
                    <a:pt x="7755" y="12412"/>
                    <a:pt x="9850" y="12758"/>
                    <a:pt x="11950" y="12758"/>
                  </a:cubicBezTo>
                  <a:cubicBezTo>
                    <a:pt x="14785" y="12758"/>
                    <a:pt x="17630" y="12129"/>
                    <a:pt x="19815" y="10883"/>
                  </a:cubicBezTo>
                  <a:cubicBezTo>
                    <a:pt x="24118" y="8448"/>
                    <a:pt x="24118" y="4378"/>
                    <a:pt x="19815" y="1877"/>
                  </a:cubicBezTo>
                  <a:cubicBezTo>
                    <a:pt x="17663" y="626"/>
                    <a:pt x="14836" y="0"/>
                    <a:pt x="1200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4"/>
            <p:cNvSpPr/>
            <p:nvPr/>
          </p:nvSpPr>
          <p:spPr>
            <a:xfrm>
              <a:off x="2903966" y="3203628"/>
              <a:ext cx="315102" cy="166683"/>
            </a:xfrm>
            <a:custGeom>
              <a:avLst/>
              <a:gdLst/>
              <a:ahLst/>
              <a:cxnLst/>
              <a:rect l="l" t="t" r="r" b="b"/>
              <a:pathLst>
                <a:path w="24118" h="12758" extrusionOk="0">
                  <a:moveTo>
                    <a:pt x="12009" y="0"/>
                  </a:moveTo>
                  <a:cubicBezTo>
                    <a:pt x="9182" y="0"/>
                    <a:pt x="6355" y="626"/>
                    <a:pt x="4204" y="1877"/>
                  </a:cubicBezTo>
                  <a:cubicBezTo>
                    <a:pt x="3503" y="2277"/>
                    <a:pt x="2869" y="2710"/>
                    <a:pt x="2436" y="3211"/>
                  </a:cubicBezTo>
                  <a:cubicBezTo>
                    <a:pt x="1" y="5679"/>
                    <a:pt x="634" y="8815"/>
                    <a:pt x="4204" y="10883"/>
                  </a:cubicBezTo>
                  <a:cubicBezTo>
                    <a:pt x="4671" y="11183"/>
                    <a:pt x="5204" y="11450"/>
                    <a:pt x="5771" y="11650"/>
                  </a:cubicBezTo>
                  <a:cubicBezTo>
                    <a:pt x="5805" y="11684"/>
                    <a:pt x="5871" y="11684"/>
                    <a:pt x="5938" y="11717"/>
                  </a:cubicBezTo>
                  <a:cubicBezTo>
                    <a:pt x="7755" y="12412"/>
                    <a:pt x="9850" y="12758"/>
                    <a:pt x="11950" y="12758"/>
                  </a:cubicBezTo>
                  <a:cubicBezTo>
                    <a:pt x="14785" y="12758"/>
                    <a:pt x="17630" y="12129"/>
                    <a:pt x="19815" y="10883"/>
                  </a:cubicBezTo>
                  <a:cubicBezTo>
                    <a:pt x="24118" y="8448"/>
                    <a:pt x="24118" y="4378"/>
                    <a:pt x="19815" y="1877"/>
                  </a:cubicBezTo>
                  <a:cubicBezTo>
                    <a:pt x="17663" y="626"/>
                    <a:pt x="14836" y="0"/>
                    <a:pt x="1200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4"/>
            <p:cNvSpPr/>
            <p:nvPr/>
          </p:nvSpPr>
          <p:spPr>
            <a:xfrm>
              <a:off x="2903966" y="3245567"/>
              <a:ext cx="74536" cy="109837"/>
            </a:xfrm>
            <a:custGeom>
              <a:avLst/>
              <a:gdLst/>
              <a:ahLst/>
              <a:cxnLst/>
              <a:rect l="l" t="t" r="r" b="b"/>
              <a:pathLst>
                <a:path w="5705" h="8407" extrusionOk="0">
                  <a:moveTo>
                    <a:pt x="2369" y="1"/>
                  </a:moveTo>
                  <a:lnTo>
                    <a:pt x="2369" y="1"/>
                  </a:lnTo>
                  <a:cubicBezTo>
                    <a:pt x="1" y="2469"/>
                    <a:pt x="601" y="5605"/>
                    <a:pt x="4170" y="7640"/>
                  </a:cubicBezTo>
                  <a:cubicBezTo>
                    <a:pt x="4602" y="7917"/>
                    <a:pt x="5090" y="8138"/>
                    <a:pt x="5583" y="8354"/>
                  </a:cubicBezTo>
                  <a:lnTo>
                    <a:pt x="5583" y="8354"/>
                  </a:lnTo>
                  <a:cubicBezTo>
                    <a:pt x="4450" y="7838"/>
                    <a:pt x="1587" y="6058"/>
                    <a:pt x="1201" y="3937"/>
                  </a:cubicBezTo>
                  <a:cubicBezTo>
                    <a:pt x="834" y="1635"/>
                    <a:pt x="2336" y="68"/>
                    <a:pt x="2369" y="1"/>
                  </a:cubicBezTo>
                  <a:close/>
                  <a:moveTo>
                    <a:pt x="5583" y="8354"/>
                  </a:moveTo>
                  <a:lnTo>
                    <a:pt x="5583" y="8354"/>
                  </a:lnTo>
                  <a:cubicBezTo>
                    <a:pt x="5626" y="8373"/>
                    <a:pt x="5667" y="8391"/>
                    <a:pt x="5705" y="8407"/>
                  </a:cubicBezTo>
                  <a:cubicBezTo>
                    <a:pt x="5664" y="8389"/>
                    <a:pt x="5624" y="8371"/>
                    <a:pt x="5583" y="8354"/>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4"/>
            <p:cNvSpPr/>
            <p:nvPr/>
          </p:nvSpPr>
          <p:spPr>
            <a:xfrm>
              <a:off x="3142794" y="3218548"/>
              <a:ext cx="74967" cy="109406"/>
            </a:xfrm>
            <a:custGeom>
              <a:avLst/>
              <a:gdLst/>
              <a:ahLst/>
              <a:cxnLst/>
              <a:rect l="l" t="t" r="r" b="b"/>
              <a:pathLst>
                <a:path w="5738" h="8374" extrusionOk="0">
                  <a:moveTo>
                    <a:pt x="0" y="1"/>
                  </a:moveTo>
                  <a:cubicBezTo>
                    <a:pt x="1034" y="401"/>
                    <a:pt x="4103" y="2236"/>
                    <a:pt x="4504" y="4471"/>
                  </a:cubicBezTo>
                  <a:cubicBezTo>
                    <a:pt x="4870" y="6739"/>
                    <a:pt x="3369" y="8340"/>
                    <a:pt x="3336" y="8373"/>
                  </a:cubicBezTo>
                  <a:cubicBezTo>
                    <a:pt x="5738" y="5972"/>
                    <a:pt x="5104" y="2836"/>
                    <a:pt x="1535" y="735"/>
                  </a:cubicBezTo>
                  <a:cubicBezTo>
                    <a:pt x="1068" y="468"/>
                    <a:pt x="534" y="201"/>
                    <a:pt x="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4"/>
            <p:cNvSpPr/>
            <p:nvPr/>
          </p:nvSpPr>
          <p:spPr>
            <a:xfrm>
              <a:off x="2913987" y="3209181"/>
              <a:ext cx="294185" cy="155160"/>
            </a:xfrm>
            <a:custGeom>
              <a:avLst/>
              <a:gdLst/>
              <a:ahLst/>
              <a:cxnLst/>
              <a:rect l="l" t="t" r="r" b="b"/>
              <a:pathLst>
                <a:path w="22517" h="11876" extrusionOk="0">
                  <a:moveTo>
                    <a:pt x="11259" y="1"/>
                  </a:moveTo>
                  <a:cubicBezTo>
                    <a:pt x="8632" y="1"/>
                    <a:pt x="6005" y="584"/>
                    <a:pt x="4004" y="1752"/>
                  </a:cubicBezTo>
                  <a:cubicBezTo>
                    <a:pt x="1" y="4053"/>
                    <a:pt x="1" y="7789"/>
                    <a:pt x="4004" y="10124"/>
                  </a:cubicBezTo>
                  <a:cubicBezTo>
                    <a:pt x="6005" y="11292"/>
                    <a:pt x="8632" y="11876"/>
                    <a:pt x="11259" y="11876"/>
                  </a:cubicBezTo>
                  <a:cubicBezTo>
                    <a:pt x="13886" y="11876"/>
                    <a:pt x="16513" y="11292"/>
                    <a:pt x="18514" y="10124"/>
                  </a:cubicBezTo>
                  <a:cubicBezTo>
                    <a:pt x="22517" y="7856"/>
                    <a:pt x="22517" y="4087"/>
                    <a:pt x="18514" y="1752"/>
                  </a:cubicBezTo>
                  <a:cubicBezTo>
                    <a:pt x="16513" y="584"/>
                    <a:pt x="13886" y="1"/>
                    <a:pt x="1125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4"/>
            <p:cNvSpPr/>
            <p:nvPr/>
          </p:nvSpPr>
          <p:spPr>
            <a:xfrm>
              <a:off x="2913987" y="3209181"/>
              <a:ext cx="294185" cy="155160"/>
            </a:xfrm>
            <a:custGeom>
              <a:avLst/>
              <a:gdLst/>
              <a:ahLst/>
              <a:cxnLst/>
              <a:rect l="l" t="t" r="r" b="b"/>
              <a:pathLst>
                <a:path w="22517" h="11876" extrusionOk="0">
                  <a:moveTo>
                    <a:pt x="11259" y="1"/>
                  </a:moveTo>
                  <a:cubicBezTo>
                    <a:pt x="8632" y="1"/>
                    <a:pt x="6005" y="584"/>
                    <a:pt x="4004" y="1752"/>
                  </a:cubicBezTo>
                  <a:cubicBezTo>
                    <a:pt x="1" y="4053"/>
                    <a:pt x="1" y="7789"/>
                    <a:pt x="4004" y="10124"/>
                  </a:cubicBezTo>
                  <a:cubicBezTo>
                    <a:pt x="6005" y="11292"/>
                    <a:pt x="8632" y="11876"/>
                    <a:pt x="11259" y="11876"/>
                  </a:cubicBezTo>
                  <a:cubicBezTo>
                    <a:pt x="13886" y="11876"/>
                    <a:pt x="16513" y="11292"/>
                    <a:pt x="18514" y="10124"/>
                  </a:cubicBezTo>
                  <a:cubicBezTo>
                    <a:pt x="22517" y="7856"/>
                    <a:pt x="22517" y="4087"/>
                    <a:pt x="18514" y="1752"/>
                  </a:cubicBezTo>
                  <a:cubicBezTo>
                    <a:pt x="16513" y="584"/>
                    <a:pt x="13886" y="1"/>
                    <a:pt x="112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4"/>
            <p:cNvSpPr/>
            <p:nvPr/>
          </p:nvSpPr>
          <p:spPr>
            <a:xfrm>
              <a:off x="2921839" y="3228569"/>
              <a:ext cx="140344" cy="83694"/>
            </a:xfrm>
            <a:custGeom>
              <a:avLst/>
              <a:gdLst/>
              <a:ahLst/>
              <a:cxnLst/>
              <a:rect l="l" t="t" r="r" b="b"/>
              <a:pathLst>
                <a:path w="10742" h="6406" extrusionOk="0">
                  <a:moveTo>
                    <a:pt x="3836" y="1"/>
                  </a:moveTo>
                  <a:cubicBezTo>
                    <a:pt x="3669" y="134"/>
                    <a:pt x="3503" y="234"/>
                    <a:pt x="3336" y="301"/>
                  </a:cubicBezTo>
                  <a:cubicBezTo>
                    <a:pt x="3069" y="468"/>
                    <a:pt x="2769" y="635"/>
                    <a:pt x="2502" y="835"/>
                  </a:cubicBezTo>
                  <a:cubicBezTo>
                    <a:pt x="2168" y="1102"/>
                    <a:pt x="1902" y="1335"/>
                    <a:pt x="1635" y="1602"/>
                  </a:cubicBezTo>
                  <a:cubicBezTo>
                    <a:pt x="300" y="3036"/>
                    <a:pt x="0" y="4704"/>
                    <a:pt x="834" y="6239"/>
                  </a:cubicBezTo>
                  <a:cubicBezTo>
                    <a:pt x="1090" y="5839"/>
                    <a:pt x="1560" y="5701"/>
                    <a:pt x="2089" y="5701"/>
                  </a:cubicBezTo>
                  <a:cubicBezTo>
                    <a:pt x="3281" y="5701"/>
                    <a:pt x="4770" y="6405"/>
                    <a:pt x="4770" y="6405"/>
                  </a:cubicBezTo>
                  <a:cubicBezTo>
                    <a:pt x="4770" y="6405"/>
                    <a:pt x="10741" y="1902"/>
                    <a:pt x="6004" y="1602"/>
                  </a:cubicBezTo>
                  <a:cubicBezTo>
                    <a:pt x="3603" y="1469"/>
                    <a:pt x="3436" y="735"/>
                    <a:pt x="38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4"/>
            <p:cNvSpPr/>
            <p:nvPr/>
          </p:nvSpPr>
          <p:spPr>
            <a:xfrm>
              <a:off x="2925759" y="3255013"/>
              <a:ext cx="40541" cy="38659"/>
            </a:xfrm>
            <a:custGeom>
              <a:avLst/>
              <a:gdLst/>
              <a:ahLst/>
              <a:cxnLst/>
              <a:rect l="l" t="t" r="r" b="b"/>
              <a:pathLst>
                <a:path w="3103" h="2959" extrusionOk="0">
                  <a:moveTo>
                    <a:pt x="1880" y="1"/>
                  </a:moveTo>
                  <a:cubicBezTo>
                    <a:pt x="1220" y="1"/>
                    <a:pt x="515" y="573"/>
                    <a:pt x="267" y="1346"/>
                  </a:cubicBezTo>
                  <a:cubicBezTo>
                    <a:pt x="0" y="2180"/>
                    <a:pt x="334" y="2880"/>
                    <a:pt x="1034" y="2947"/>
                  </a:cubicBezTo>
                  <a:cubicBezTo>
                    <a:pt x="1088" y="2954"/>
                    <a:pt x="1142" y="2958"/>
                    <a:pt x="1196" y="2958"/>
                  </a:cubicBezTo>
                  <a:cubicBezTo>
                    <a:pt x="1878" y="2958"/>
                    <a:pt x="2558" y="2386"/>
                    <a:pt x="2836" y="1613"/>
                  </a:cubicBezTo>
                  <a:cubicBezTo>
                    <a:pt x="3103" y="779"/>
                    <a:pt x="2769" y="78"/>
                    <a:pt x="2035" y="12"/>
                  </a:cubicBezTo>
                  <a:cubicBezTo>
                    <a:pt x="1984" y="4"/>
                    <a:pt x="1932" y="1"/>
                    <a:pt x="18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4"/>
            <p:cNvSpPr/>
            <p:nvPr/>
          </p:nvSpPr>
          <p:spPr>
            <a:xfrm>
              <a:off x="3023811" y="3231626"/>
              <a:ext cx="178703" cy="131186"/>
            </a:xfrm>
            <a:custGeom>
              <a:avLst/>
              <a:gdLst/>
              <a:ahLst/>
              <a:cxnLst/>
              <a:rect l="l" t="t" r="r" b="b"/>
              <a:pathLst>
                <a:path w="13678" h="10041" extrusionOk="0">
                  <a:moveTo>
                    <a:pt x="1" y="9774"/>
                  </a:moveTo>
                  <a:cubicBezTo>
                    <a:pt x="1" y="9796"/>
                    <a:pt x="32" y="9808"/>
                    <a:pt x="84" y="9808"/>
                  </a:cubicBezTo>
                  <a:cubicBezTo>
                    <a:pt x="101" y="9808"/>
                    <a:pt x="121" y="9806"/>
                    <a:pt x="143" y="9803"/>
                  </a:cubicBezTo>
                  <a:lnTo>
                    <a:pt x="143" y="9803"/>
                  </a:lnTo>
                  <a:cubicBezTo>
                    <a:pt x="95" y="9794"/>
                    <a:pt x="48" y="9784"/>
                    <a:pt x="1" y="9774"/>
                  </a:cubicBezTo>
                  <a:close/>
                  <a:moveTo>
                    <a:pt x="10041" y="0"/>
                  </a:moveTo>
                  <a:lnTo>
                    <a:pt x="10041" y="0"/>
                  </a:lnTo>
                  <a:cubicBezTo>
                    <a:pt x="10642" y="1201"/>
                    <a:pt x="8940" y="1868"/>
                    <a:pt x="8940" y="1868"/>
                  </a:cubicBezTo>
                  <a:cubicBezTo>
                    <a:pt x="8940" y="1868"/>
                    <a:pt x="1268" y="6739"/>
                    <a:pt x="1001" y="8506"/>
                  </a:cubicBezTo>
                  <a:cubicBezTo>
                    <a:pt x="1158" y="9422"/>
                    <a:pt x="454" y="9763"/>
                    <a:pt x="143" y="9803"/>
                  </a:cubicBezTo>
                  <a:lnTo>
                    <a:pt x="143" y="9803"/>
                  </a:lnTo>
                  <a:cubicBezTo>
                    <a:pt x="1026" y="9981"/>
                    <a:pt x="1884" y="10041"/>
                    <a:pt x="2803" y="10041"/>
                  </a:cubicBezTo>
                  <a:cubicBezTo>
                    <a:pt x="3537" y="10041"/>
                    <a:pt x="4337" y="10008"/>
                    <a:pt x="5104" y="9907"/>
                  </a:cubicBezTo>
                  <a:cubicBezTo>
                    <a:pt x="5271" y="9874"/>
                    <a:pt x="5438" y="9874"/>
                    <a:pt x="5605" y="9841"/>
                  </a:cubicBezTo>
                  <a:cubicBezTo>
                    <a:pt x="6372" y="9707"/>
                    <a:pt x="7139" y="9541"/>
                    <a:pt x="7873" y="9274"/>
                  </a:cubicBezTo>
                  <a:cubicBezTo>
                    <a:pt x="8140" y="9207"/>
                    <a:pt x="8340" y="9107"/>
                    <a:pt x="8607" y="9040"/>
                  </a:cubicBezTo>
                  <a:cubicBezTo>
                    <a:pt x="8840" y="8940"/>
                    <a:pt x="9107" y="8873"/>
                    <a:pt x="9307" y="8740"/>
                  </a:cubicBezTo>
                  <a:cubicBezTo>
                    <a:pt x="9608" y="8607"/>
                    <a:pt x="9874" y="8506"/>
                    <a:pt x="10141" y="8340"/>
                  </a:cubicBezTo>
                  <a:lnTo>
                    <a:pt x="10875" y="7839"/>
                  </a:lnTo>
                  <a:lnTo>
                    <a:pt x="11376" y="7472"/>
                  </a:lnTo>
                  <a:cubicBezTo>
                    <a:pt x="13677" y="5504"/>
                    <a:pt x="13677" y="2869"/>
                    <a:pt x="11376" y="901"/>
                  </a:cubicBezTo>
                  <a:lnTo>
                    <a:pt x="10875" y="534"/>
                  </a:lnTo>
                  <a:cubicBezTo>
                    <a:pt x="10642" y="334"/>
                    <a:pt x="10341" y="167"/>
                    <a:pt x="1004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4"/>
            <p:cNvSpPr/>
            <p:nvPr/>
          </p:nvSpPr>
          <p:spPr>
            <a:xfrm>
              <a:off x="3023811" y="3231626"/>
              <a:ext cx="178703" cy="131186"/>
            </a:xfrm>
            <a:custGeom>
              <a:avLst/>
              <a:gdLst/>
              <a:ahLst/>
              <a:cxnLst/>
              <a:rect l="l" t="t" r="r" b="b"/>
              <a:pathLst>
                <a:path w="13678" h="10041" extrusionOk="0">
                  <a:moveTo>
                    <a:pt x="1" y="9774"/>
                  </a:moveTo>
                  <a:cubicBezTo>
                    <a:pt x="1" y="9796"/>
                    <a:pt x="32" y="9808"/>
                    <a:pt x="84" y="9808"/>
                  </a:cubicBezTo>
                  <a:cubicBezTo>
                    <a:pt x="101" y="9808"/>
                    <a:pt x="121" y="9806"/>
                    <a:pt x="143" y="9803"/>
                  </a:cubicBezTo>
                  <a:lnTo>
                    <a:pt x="143" y="9803"/>
                  </a:lnTo>
                  <a:cubicBezTo>
                    <a:pt x="95" y="9794"/>
                    <a:pt x="48" y="9784"/>
                    <a:pt x="1" y="9774"/>
                  </a:cubicBezTo>
                  <a:close/>
                  <a:moveTo>
                    <a:pt x="10041" y="0"/>
                  </a:moveTo>
                  <a:lnTo>
                    <a:pt x="10041" y="0"/>
                  </a:lnTo>
                  <a:cubicBezTo>
                    <a:pt x="10642" y="1201"/>
                    <a:pt x="8940" y="1868"/>
                    <a:pt x="8940" y="1868"/>
                  </a:cubicBezTo>
                  <a:cubicBezTo>
                    <a:pt x="8940" y="1868"/>
                    <a:pt x="1268" y="6739"/>
                    <a:pt x="1001" y="8506"/>
                  </a:cubicBezTo>
                  <a:cubicBezTo>
                    <a:pt x="1158" y="9422"/>
                    <a:pt x="454" y="9763"/>
                    <a:pt x="143" y="9803"/>
                  </a:cubicBezTo>
                  <a:lnTo>
                    <a:pt x="143" y="9803"/>
                  </a:lnTo>
                  <a:cubicBezTo>
                    <a:pt x="1026" y="9981"/>
                    <a:pt x="1884" y="10041"/>
                    <a:pt x="2803" y="10041"/>
                  </a:cubicBezTo>
                  <a:cubicBezTo>
                    <a:pt x="3537" y="10041"/>
                    <a:pt x="4337" y="10008"/>
                    <a:pt x="5104" y="9907"/>
                  </a:cubicBezTo>
                  <a:cubicBezTo>
                    <a:pt x="5271" y="9874"/>
                    <a:pt x="5438" y="9874"/>
                    <a:pt x="5605" y="9841"/>
                  </a:cubicBezTo>
                  <a:cubicBezTo>
                    <a:pt x="6372" y="9707"/>
                    <a:pt x="7139" y="9541"/>
                    <a:pt x="7873" y="9274"/>
                  </a:cubicBezTo>
                  <a:cubicBezTo>
                    <a:pt x="8140" y="9207"/>
                    <a:pt x="8340" y="9107"/>
                    <a:pt x="8607" y="9040"/>
                  </a:cubicBezTo>
                  <a:cubicBezTo>
                    <a:pt x="8840" y="8940"/>
                    <a:pt x="9107" y="8873"/>
                    <a:pt x="9307" y="8740"/>
                  </a:cubicBezTo>
                  <a:cubicBezTo>
                    <a:pt x="9608" y="8607"/>
                    <a:pt x="9874" y="8506"/>
                    <a:pt x="10141" y="8340"/>
                  </a:cubicBezTo>
                  <a:lnTo>
                    <a:pt x="10875" y="7839"/>
                  </a:lnTo>
                  <a:lnTo>
                    <a:pt x="11376" y="7472"/>
                  </a:lnTo>
                  <a:cubicBezTo>
                    <a:pt x="13677" y="5504"/>
                    <a:pt x="13677" y="2869"/>
                    <a:pt x="11376" y="901"/>
                  </a:cubicBezTo>
                  <a:lnTo>
                    <a:pt x="10875" y="534"/>
                  </a:lnTo>
                  <a:cubicBezTo>
                    <a:pt x="10642" y="334"/>
                    <a:pt x="10341" y="167"/>
                    <a:pt x="10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4"/>
            <p:cNvSpPr/>
            <p:nvPr/>
          </p:nvSpPr>
          <p:spPr>
            <a:xfrm>
              <a:off x="2951471" y="3229183"/>
              <a:ext cx="219662" cy="115442"/>
            </a:xfrm>
            <a:custGeom>
              <a:avLst/>
              <a:gdLst/>
              <a:ahLst/>
              <a:cxnLst/>
              <a:rect l="l" t="t" r="r" b="b"/>
              <a:pathLst>
                <a:path w="16813" h="8836" extrusionOk="0">
                  <a:moveTo>
                    <a:pt x="8322" y="1"/>
                  </a:moveTo>
                  <a:cubicBezTo>
                    <a:pt x="6544" y="1"/>
                    <a:pt x="4777" y="361"/>
                    <a:pt x="3370" y="1088"/>
                  </a:cubicBezTo>
                  <a:cubicBezTo>
                    <a:pt x="3236" y="1188"/>
                    <a:pt x="3136" y="1221"/>
                    <a:pt x="3003" y="1322"/>
                  </a:cubicBezTo>
                  <a:cubicBezTo>
                    <a:pt x="0" y="3056"/>
                    <a:pt x="0" y="5858"/>
                    <a:pt x="3003" y="7559"/>
                  </a:cubicBezTo>
                  <a:cubicBezTo>
                    <a:pt x="4487" y="8410"/>
                    <a:pt x="6438" y="8835"/>
                    <a:pt x="8394" y="8835"/>
                  </a:cubicBezTo>
                  <a:cubicBezTo>
                    <a:pt x="10350" y="8835"/>
                    <a:pt x="12309" y="8410"/>
                    <a:pt x="13810" y="7559"/>
                  </a:cubicBezTo>
                  <a:cubicBezTo>
                    <a:pt x="13910" y="7526"/>
                    <a:pt x="14010" y="7426"/>
                    <a:pt x="14144" y="7359"/>
                  </a:cubicBezTo>
                  <a:cubicBezTo>
                    <a:pt x="16813" y="5591"/>
                    <a:pt x="16679" y="2989"/>
                    <a:pt x="13810" y="1322"/>
                  </a:cubicBezTo>
                  <a:cubicBezTo>
                    <a:pt x="12284" y="444"/>
                    <a:pt x="10296" y="1"/>
                    <a:pt x="832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4"/>
            <p:cNvSpPr/>
            <p:nvPr/>
          </p:nvSpPr>
          <p:spPr>
            <a:xfrm>
              <a:off x="2951471" y="3229183"/>
              <a:ext cx="219662" cy="115442"/>
            </a:xfrm>
            <a:custGeom>
              <a:avLst/>
              <a:gdLst/>
              <a:ahLst/>
              <a:cxnLst/>
              <a:rect l="l" t="t" r="r" b="b"/>
              <a:pathLst>
                <a:path w="16813" h="8836" extrusionOk="0">
                  <a:moveTo>
                    <a:pt x="8322" y="1"/>
                  </a:moveTo>
                  <a:cubicBezTo>
                    <a:pt x="6544" y="1"/>
                    <a:pt x="4777" y="361"/>
                    <a:pt x="3370" y="1088"/>
                  </a:cubicBezTo>
                  <a:cubicBezTo>
                    <a:pt x="3236" y="1188"/>
                    <a:pt x="3136" y="1221"/>
                    <a:pt x="3003" y="1322"/>
                  </a:cubicBezTo>
                  <a:cubicBezTo>
                    <a:pt x="0" y="3056"/>
                    <a:pt x="0" y="5858"/>
                    <a:pt x="3003" y="7559"/>
                  </a:cubicBezTo>
                  <a:cubicBezTo>
                    <a:pt x="4487" y="8410"/>
                    <a:pt x="6438" y="8835"/>
                    <a:pt x="8394" y="8835"/>
                  </a:cubicBezTo>
                  <a:cubicBezTo>
                    <a:pt x="10350" y="8835"/>
                    <a:pt x="12309" y="8410"/>
                    <a:pt x="13810" y="7559"/>
                  </a:cubicBezTo>
                  <a:cubicBezTo>
                    <a:pt x="13910" y="7526"/>
                    <a:pt x="14010" y="7426"/>
                    <a:pt x="14144" y="7359"/>
                  </a:cubicBezTo>
                  <a:cubicBezTo>
                    <a:pt x="16813" y="5591"/>
                    <a:pt x="16679" y="2989"/>
                    <a:pt x="13810" y="1322"/>
                  </a:cubicBezTo>
                  <a:cubicBezTo>
                    <a:pt x="12284" y="444"/>
                    <a:pt x="10296" y="1"/>
                    <a:pt x="83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4"/>
            <p:cNvSpPr/>
            <p:nvPr/>
          </p:nvSpPr>
          <p:spPr>
            <a:xfrm>
              <a:off x="2956265" y="3231404"/>
              <a:ext cx="209197" cy="110713"/>
            </a:xfrm>
            <a:custGeom>
              <a:avLst/>
              <a:gdLst/>
              <a:ahLst/>
              <a:cxnLst/>
              <a:rect l="l" t="t" r="r" b="b"/>
              <a:pathLst>
                <a:path w="16012" h="8474" extrusionOk="0">
                  <a:moveTo>
                    <a:pt x="7994" y="1"/>
                  </a:moveTo>
                  <a:cubicBezTo>
                    <a:pt x="6121" y="1"/>
                    <a:pt x="4253" y="418"/>
                    <a:pt x="2836" y="1252"/>
                  </a:cubicBezTo>
                  <a:cubicBezTo>
                    <a:pt x="0" y="2886"/>
                    <a:pt x="0" y="5555"/>
                    <a:pt x="2836" y="7223"/>
                  </a:cubicBezTo>
                  <a:cubicBezTo>
                    <a:pt x="4253" y="8056"/>
                    <a:pt x="6130" y="8473"/>
                    <a:pt x="8006" y="8473"/>
                  </a:cubicBezTo>
                  <a:cubicBezTo>
                    <a:pt x="9882" y="8473"/>
                    <a:pt x="11759" y="8056"/>
                    <a:pt x="13176" y="7223"/>
                  </a:cubicBezTo>
                  <a:cubicBezTo>
                    <a:pt x="16012" y="5588"/>
                    <a:pt x="16012" y="2919"/>
                    <a:pt x="13176" y="1252"/>
                  </a:cubicBezTo>
                  <a:cubicBezTo>
                    <a:pt x="11742" y="418"/>
                    <a:pt x="9866" y="1"/>
                    <a:pt x="799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4"/>
            <p:cNvSpPr/>
            <p:nvPr/>
          </p:nvSpPr>
          <p:spPr>
            <a:xfrm>
              <a:off x="2956265" y="3231404"/>
              <a:ext cx="209197" cy="110713"/>
            </a:xfrm>
            <a:custGeom>
              <a:avLst/>
              <a:gdLst/>
              <a:ahLst/>
              <a:cxnLst/>
              <a:rect l="l" t="t" r="r" b="b"/>
              <a:pathLst>
                <a:path w="16012" h="8474" extrusionOk="0">
                  <a:moveTo>
                    <a:pt x="7994" y="1"/>
                  </a:moveTo>
                  <a:cubicBezTo>
                    <a:pt x="6121" y="1"/>
                    <a:pt x="4253" y="418"/>
                    <a:pt x="2836" y="1252"/>
                  </a:cubicBezTo>
                  <a:cubicBezTo>
                    <a:pt x="0" y="2886"/>
                    <a:pt x="0" y="5555"/>
                    <a:pt x="2836" y="7223"/>
                  </a:cubicBezTo>
                  <a:cubicBezTo>
                    <a:pt x="4253" y="8056"/>
                    <a:pt x="6130" y="8473"/>
                    <a:pt x="8006" y="8473"/>
                  </a:cubicBezTo>
                  <a:cubicBezTo>
                    <a:pt x="9882" y="8473"/>
                    <a:pt x="11759" y="8056"/>
                    <a:pt x="13176" y="7223"/>
                  </a:cubicBezTo>
                  <a:cubicBezTo>
                    <a:pt x="16012" y="5588"/>
                    <a:pt x="16012" y="2919"/>
                    <a:pt x="13176" y="1252"/>
                  </a:cubicBezTo>
                  <a:cubicBezTo>
                    <a:pt x="11742" y="418"/>
                    <a:pt x="9866" y="1"/>
                    <a:pt x="79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4"/>
            <p:cNvSpPr/>
            <p:nvPr/>
          </p:nvSpPr>
          <p:spPr>
            <a:xfrm>
              <a:off x="2966286" y="3246664"/>
              <a:ext cx="189586" cy="95022"/>
            </a:xfrm>
            <a:custGeom>
              <a:avLst/>
              <a:gdLst/>
              <a:ahLst/>
              <a:cxnLst/>
              <a:rect l="l" t="t" r="r" b="b"/>
              <a:pathLst>
                <a:path w="14511" h="7273" extrusionOk="0">
                  <a:moveTo>
                    <a:pt x="7239" y="0"/>
                  </a:moveTo>
                  <a:cubicBezTo>
                    <a:pt x="5363" y="0"/>
                    <a:pt x="3486" y="417"/>
                    <a:pt x="2069" y="1251"/>
                  </a:cubicBezTo>
                  <a:cubicBezTo>
                    <a:pt x="901" y="1918"/>
                    <a:pt x="201" y="2752"/>
                    <a:pt x="1" y="3653"/>
                  </a:cubicBezTo>
                  <a:cubicBezTo>
                    <a:pt x="201" y="4520"/>
                    <a:pt x="901" y="5354"/>
                    <a:pt x="2069" y="6021"/>
                  </a:cubicBezTo>
                  <a:cubicBezTo>
                    <a:pt x="3486" y="6855"/>
                    <a:pt x="5363" y="7272"/>
                    <a:pt x="7239" y="7272"/>
                  </a:cubicBezTo>
                  <a:cubicBezTo>
                    <a:pt x="9115" y="7272"/>
                    <a:pt x="10992" y="6855"/>
                    <a:pt x="12409" y="6021"/>
                  </a:cubicBezTo>
                  <a:cubicBezTo>
                    <a:pt x="13577" y="5354"/>
                    <a:pt x="14277" y="4520"/>
                    <a:pt x="14511" y="3653"/>
                  </a:cubicBezTo>
                  <a:cubicBezTo>
                    <a:pt x="14244" y="2819"/>
                    <a:pt x="13577" y="1918"/>
                    <a:pt x="12409" y="1251"/>
                  </a:cubicBezTo>
                  <a:cubicBezTo>
                    <a:pt x="10992" y="417"/>
                    <a:pt x="9115" y="0"/>
                    <a:pt x="723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4"/>
            <p:cNvSpPr/>
            <p:nvPr/>
          </p:nvSpPr>
          <p:spPr>
            <a:xfrm>
              <a:off x="2966286" y="3246664"/>
              <a:ext cx="189586" cy="95022"/>
            </a:xfrm>
            <a:custGeom>
              <a:avLst/>
              <a:gdLst/>
              <a:ahLst/>
              <a:cxnLst/>
              <a:rect l="l" t="t" r="r" b="b"/>
              <a:pathLst>
                <a:path w="14511" h="7273" extrusionOk="0">
                  <a:moveTo>
                    <a:pt x="7239" y="0"/>
                  </a:moveTo>
                  <a:cubicBezTo>
                    <a:pt x="5363" y="0"/>
                    <a:pt x="3486" y="417"/>
                    <a:pt x="2069" y="1251"/>
                  </a:cubicBezTo>
                  <a:cubicBezTo>
                    <a:pt x="901" y="1918"/>
                    <a:pt x="201" y="2752"/>
                    <a:pt x="1" y="3653"/>
                  </a:cubicBezTo>
                  <a:cubicBezTo>
                    <a:pt x="201" y="4520"/>
                    <a:pt x="901" y="5354"/>
                    <a:pt x="2069" y="6021"/>
                  </a:cubicBezTo>
                  <a:cubicBezTo>
                    <a:pt x="3486" y="6855"/>
                    <a:pt x="5363" y="7272"/>
                    <a:pt x="7239" y="7272"/>
                  </a:cubicBezTo>
                  <a:cubicBezTo>
                    <a:pt x="9115" y="7272"/>
                    <a:pt x="10992" y="6855"/>
                    <a:pt x="12409" y="6021"/>
                  </a:cubicBezTo>
                  <a:cubicBezTo>
                    <a:pt x="13577" y="5354"/>
                    <a:pt x="14277" y="4520"/>
                    <a:pt x="14511" y="3653"/>
                  </a:cubicBezTo>
                  <a:cubicBezTo>
                    <a:pt x="14244" y="2819"/>
                    <a:pt x="13577" y="1918"/>
                    <a:pt x="12409" y="1251"/>
                  </a:cubicBezTo>
                  <a:cubicBezTo>
                    <a:pt x="10992" y="417"/>
                    <a:pt x="9115" y="0"/>
                    <a:pt x="72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4"/>
            <p:cNvSpPr/>
            <p:nvPr/>
          </p:nvSpPr>
          <p:spPr>
            <a:xfrm>
              <a:off x="2998100" y="3251668"/>
              <a:ext cx="124653" cy="81944"/>
            </a:xfrm>
            <a:custGeom>
              <a:avLst/>
              <a:gdLst/>
              <a:ahLst/>
              <a:cxnLst/>
              <a:rect l="l" t="t" r="r" b="b"/>
              <a:pathLst>
                <a:path w="9541" h="6272" extrusionOk="0">
                  <a:moveTo>
                    <a:pt x="6600" y="3656"/>
                  </a:moveTo>
                  <a:cubicBezTo>
                    <a:pt x="6826" y="3656"/>
                    <a:pt x="7039" y="3698"/>
                    <a:pt x="7239" y="3804"/>
                  </a:cubicBezTo>
                  <a:cubicBezTo>
                    <a:pt x="7139" y="3837"/>
                    <a:pt x="7106" y="3870"/>
                    <a:pt x="7072" y="3870"/>
                  </a:cubicBezTo>
                  <a:lnTo>
                    <a:pt x="6806" y="4004"/>
                  </a:lnTo>
                  <a:cubicBezTo>
                    <a:pt x="6495" y="4143"/>
                    <a:pt x="6185" y="4196"/>
                    <a:pt x="5891" y="4196"/>
                  </a:cubicBezTo>
                  <a:cubicBezTo>
                    <a:pt x="5554" y="4196"/>
                    <a:pt x="5239" y="4126"/>
                    <a:pt x="4971" y="4037"/>
                  </a:cubicBezTo>
                  <a:cubicBezTo>
                    <a:pt x="5565" y="3854"/>
                    <a:pt x="6111" y="3656"/>
                    <a:pt x="6600" y="3656"/>
                  </a:cubicBezTo>
                  <a:close/>
                  <a:moveTo>
                    <a:pt x="1135" y="1"/>
                  </a:moveTo>
                  <a:lnTo>
                    <a:pt x="1" y="635"/>
                  </a:lnTo>
                  <a:lnTo>
                    <a:pt x="1" y="1502"/>
                  </a:lnTo>
                  <a:lnTo>
                    <a:pt x="368" y="1702"/>
                  </a:lnTo>
                  <a:cubicBezTo>
                    <a:pt x="268" y="1869"/>
                    <a:pt x="201" y="2036"/>
                    <a:pt x="201" y="2202"/>
                  </a:cubicBezTo>
                  <a:lnTo>
                    <a:pt x="201" y="3103"/>
                  </a:lnTo>
                  <a:cubicBezTo>
                    <a:pt x="201" y="3470"/>
                    <a:pt x="468" y="3804"/>
                    <a:pt x="1001" y="4104"/>
                  </a:cubicBezTo>
                  <a:cubicBezTo>
                    <a:pt x="1535" y="4371"/>
                    <a:pt x="2035" y="4504"/>
                    <a:pt x="2536" y="4537"/>
                  </a:cubicBezTo>
                  <a:lnTo>
                    <a:pt x="2836" y="4537"/>
                  </a:lnTo>
                  <a:cubicBezTo>
                    <a:pt x="3436" y="4504"/>
                    <a:pt x="3970" y="4371"/>
                    <a:pt x="4504" y="4170"/>
                  </a:cubicBezTo>
                  <a:cubicBezTo>
                    <a:pt x="4637" y="4137"/>
                    <a:pt x="4704" y="4104"/>
                    <a:pt x="4837" y="4037"/>
                  </a:cubicBezTo>
                  <a:lnTo>
                    <a:pt x="4837" y="4037"/>
                  </a:lnTo>
                  <a:lnTo>
                    <a:pt x="3870" y="5004"/>
                  </a:lnTo>
                  <a:lnTo>
                    <a:pt x="3870" y="5872"/>
                  </a:lnTo>
                  <a:cubicBezTo>
                    <a:pt x="4405" y="6099"/>
                    <a:pt x="4935" y="6192"/>
                    <a:pt x="5443" y="6192"/>
                  </a:cubicBezTo>
                  <a:cubicBezTo>
                    <a:pt x="6200" y="6192"/>
                    <a:pt x="6907" y="5985"/>
                    <a:pt x="7506" y="5705"/>
                  </a:cubicBezTo>
                  <a:lnTo>
                    <a:pt x="8440" y="6272"/>
                  </a:lnTo>
                  <a:lnTo>
                    <a:pt x="9541" y="5638"/>
                  </a:lnTo>
                  <a:lnTo>
                    <a:pt x="9541" y="4771"/>
                  </a:lnTo>
                  <a:lnTo>
                    <a:pt x="9174" y="4537"/>
                  </a:lnTo>
                  <a:cubicBezTo>
                    <a:pt x="9341" y="4337"/>
                    <a:pt x="9407" y="4170"/>
                    <a:pt x="9407" y="3970"/>
                  </a:cubicBezTo>
                  <a:lnTo>
                    <a:pt x="9407" y="3103"/>
                  </a:lnTo>
                  <a:cubicBezTo>
                    <a:pt x="9407" y="2703"/>
                    <a:pt x="9141" y="2369"/>
                    <a:pt x="8607" y="2102"/>
                  </a:cubicBezTo>
                  <a:cubicBezTo>
                    <a:pt x="8055" y="1771"/>
                    <a:pt x="7502" y="1653"/>
                    <a:pt x="6961" y="1653"/>
                  </a:cubicBezTo>
                  <a:cubicBezTo>
                    <a:pt x="6522" y="1653"/>
                    <a:pt x="6090" y="1731"/>
                    <a:pt x="5671" y="1835"/>
                  </a:cubicBezTo>
                  <a:cubicBezTo>
                    <a:pt x="5304" y="1902"/>
                    <a:pt x="4938" y="2036"/>
                    <a:pt x="4604" y="2169"/>
                  </a:cubicBezTo>
                  <a:cubicBezTo>
                    <a:pt x="4137" y="2336"/>
                    <a:pt x="3770" y="2469"/>
                    <a:pt x="3436" y="2536"/>
                  </a:cubicBezTo>
                  <a:cubicBezTo>
                    <a:pt x="3290" y="2585"/>
                    <a:pt x="3161" y="2616"/>
                    <a:pt x="3037" y="2616"/>
                  </a:cubicBezTo>
                  <a:cubicBezTo>
                    <a:pt x="2992" y="2616"/>
                    <a:pt x="2947" y="2612"/>
                    <a:pt x="2903" y="2603"/>
                  </a:cubicBezTo>
                  <a:cubicBezTo>
                    <a:pt x="2736" y="2603"/>
                    <a:pt x="2603" y="2536"/>
                    <a:pt x="2436" y="2469"/>
                  </a:cubicBezTo>
                  <a:cubicBezTo>
                    <a:pt x="2436" y="2469"/>
                    <a:pt x="2469" y="2469"/>
                    <a:pt x="2469" y="2403"/>
                  </a:cubicBezTo>
                  <a:cubicBezTo>
                    <a:pt x="2502" y="2369"/>
                    <a:pt x="2536" y="2369"/>
                    <a:pt x="2603" y="2336"/>
                  </a:cubicBezTo>
                  <a:cubicBezTo>
                    <a:pt x="2669" y="2302"/>
                    <a:pt x="2803" y="2202"/>
                    <a:pt x="2903" y="2169"/>
                  </a:cubicBezTo>
                  <a:cubicBezTo>
                    <a:pt x="3196" y="2031"/>
                    <a:pt x="3480" y="1965"/>
                    <a:pt x="3755" y="1965"/>
                  </a:cubicBezTo>
                  <a:cubicBezTo>
                    <a:pt x="4012" y="1965"/>
                    <a:pt x="4262" y="2023"/>
                    <a:pt x="4504" y="2136"/>
                  </a:cubicBezTo>
                  <a:lnTo>
                    <a:pt x="5438" y="1168"/>
                  </a:lnTo>
                  <a:lnTo>
                    <a:pt x="5438" y="334"/>
                  </a:lnTo>
                  <a:cubicBezTo>
                    <a:pt x="4995" y="175"/>
                    <a:pt x="4533" y="100"/>
                    <a:pt x="4072" y="100"/>
                  </a:cubicBezTo>
                  <a:cubicBezTo>
                    <a:pt x="3666" y="100"/>
                    <a:pt x="3260" y="158"/>
                    <a:pt x="2869" y="268"/>
                  </a:cubicBezTo>
                  <a:cubicBezTo>
                    <a:pt x="2603" y="334"/>
                    <a:pt x="2336" y="434"/>
                    <a:pt x="2035" y="535"/>
                  </a:cubicBezTo>
                  <a:lnTo>
                    <a:pt x="1135"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4"/>
            <p:cNvSpPr/>
            <p:nvPr/>
          </p:nvSpPr>
          <p:spPr>
            <a:xfrm>
              <a:off x="2998100" y="3250806"/>
              <a:ext cx="126835" cy="70603"/>
            </a:xfrm>
            <a:custGeom>
              <a:avLst/>
              <a:gdLst/>
              <a:ahLst/>
              <a:cxnLst/>
              <a:rect l="l" t="t" r="r" b="b"/>
              <a:pathLst>
                <a:path w="9708" h="5404" extrusionOk="0">
                  <a:moveTo>
                    <a:pt x="1168" y="0"/>
                  </a:moveTo>
                  <a:lnTo>
                    <a:pt x="34" y="601"/>
                  </a:lnTo>
                  <a:lnTo>
                    <a:pt x="968" y="1168"/>
                  </a:lnTo>
                  <a:cubicBezTo>
                    <a:pt x="1" y="1868"/>
                    <a:pt x="1" y="2602"/>
                    <a:pt x="1035" y="3236"/>
                  </a:cubicBezTo>
                  <a:cubicBezTo>
                    <a:pt x="1602" y="3536"/>
                    <a:pt x="2102" y="3669"/>
                    <a:pt x="2603" y="3703"/>
                  </a:cubicBezTo>
                  <a:lnTo>
                    <a:pt x="2869" y="3703"/>
                  </a:lnTo>
                  <a:cubicBezTo>
                    <a:pt x="3470" y="3669"/>
                    <a:pt x="4004" y="3536"/>
                    <a:pt x="4537" y="3336"/>
                  </a:cubicBezTo>
                  <a:cubicBezTo>
                    <a:pt x="5316" y="3053"/>
                    <a:pt x="5977" y="2770"/>
                    <a:pt x="6546" y="2770"/>
                  </a:cubicBezTo>
                  <a:cubicBezTo>
                    <a:pt x="6781" y="2770"/>
                    <a:pt x="7001" y="2818"/>
                    <a:pt x="7206" y="2936"/>
                  </a:cubicBezTo>
                  <a:cubicBezTo>
                    <a:pt x="7706" y="3236"/>
                    <a:pt x="7539" y="3569"/>
                    <a:pt x="7039" y="3903"/>
                  </a:cubicBezTo>
                  <a:lnTo>
                    <a:pt x="6806" y="4036"/>
                  </a:lnTo>
                  <a:cubicBezTo>
                    <a:pt x="6504" y="4172"/>
                    <a:pt x="6196" y="4226"/>
                    <a:pt x="5903" y="4226"/>
                  </a:cubicBezTo>
                  <a:cubicBezTo>
                    <a:pt x="5547" y="4226"/>
                    <a:pt x="5212" y="4146"/>
                    <a:pt x="4938" y="4036"/>
                  </a:cubicBezTo>
                  <a:lnTo>
                    <a:pt x="3937" y="5037"/>
                  </a:lnTo>
                  <a:cubicBezTo>
                    <a:pt x="4477" y="5253"/>
                    <a:pt x="5006" y="5343"/>
                    <a:pt x="5511" y="5343"/>
                  </a:cubicBezTo>
                  <a:cubicBezTo>
                    <a:pt x="6254" y="5343"/>
                    <a:pt x="6944" y="5148"/>
                    <a:pt x="7539" y="4870"/>
                  </a:cubicBezTo>
                  <a:lnTo>
                    <a:pt x="8473" y="5404"/>
                  </a:lnTo>
                  <a:lnTo>
                    <a:pt x="9608" y="4770"/>
                  </a:lnTo>
                  <a:lnTo>
                    <a:pt x="8674" y="4236"/>
                  </a:lnTo>
                  <a:cubicBezTo>
                    <a:pt x="9608" y="3536"/>
                    <a:pt x="9708" y="2735"/>
                    <a:pt x="8640" y="2102"/>
                  </a:cubicBezTo>
                  <a:cubicBezTo>
                    <a:pt x="8093" y="1810"/>
                    <a:pt x="7535" y="1707"/>
                    <a:pt x="7001" y="1707"/>
                  </a:cubicBezTo>
                  <a:cubicBezTo>
                    <a:pt x="6558" y="1707"/>
                    <a:pt x="6131" y="1777"/>
                    <a:pt x="5738" y="1868"/>
                  </a:cubicBezTo>
                  <a:cubicBezTo>
                    <a:pt x="5338" y="1935"/>
                    <a:pt x="4971" y="2068"/>
                    <a:pt x="4637" y="2202"/>
                  </a:cubicBezTo>
                  <a:cubicBezTo>
                    <a:pt x="4170" y="2368"/>
                    <a:pt x="3803" y="2502"/>
                    <a:pt x="3470" y="2569"/>
                  </a:cubicBezTo>
                  <a:cubicBezTo>
                    <a:pt x="3332" y="2592"/>
                    <a:pt x="3210" y="2631"/>
                    <a:pt x="3092" y="2631"/>
                  </a:cubicBezTo>
                  <a:cubicBezTo>
                    <a:pt x="3040" y="2631"/>
                    <a:pt x="2988" y="2623"/>
                    <a:pt x="2936" y="2602"/>
                  </a:cubicBezTo>
                  <a:cubicBezTo>
                    <a:pt x="2703" y="2602"/>
                    <a:pt x="2536" y="2569"/>
                    <a:pt x="2369" y="2435"/>
                  </a:cubicBezTo>
                  <a:cubicBezTo>
                    <a:pt x="2002" y="2235"/>
                    <a:pt x="1969" y="1935"/>
                    <a:pt x="2502" y="1568"/>
                  </a:cubicBezTo>
                  <a:cubicBezTo>
                    <a:pt x="2536" y="1535"/>
                    <a:pt x="2603" y="1535"/>
                    <a:pt x="2636" y="1501"/>
                  </a:cubicBezTo>
                  <a:cubicBezTo>
                    <a:pt x="2703" y="1434"/>
                    <a:pt x="2836" y="1368"/>
                    <a:pt x="2936" y="1334"/>
                  </a:cubicBezTo>
                  <a:cubicBezTo>
                    <a:pt x="3240" y="1191"/>
                    <a:pt x="3534" y="1125"/>
                    <a:pt x="3819" y="1125"/>
                  </a:cubicBezTo>
                  <a:cubicBezTo>
                    <a:pt x="4066" y="1125"/>
                    <a:pt x="4305" y="1175"/>
                    <a:pt x="4537" y="1268"/>
                  </a:cubicBezTo>
                  <a:lnTo>
                    <a:pt x="5471" y="334"/>
                  </a:lnTo>
                  <a:cubicBezTo>
                    <a:pt x="5012" y="168"/>
                    <a:pt x="4543" y="94"/>
                    <a:pt x="4075" y="94"/>
                  </a:cubicBezTo>
                  <a:cubicBezTo>
                    <a:pt x="3693" y="94"/>
                    <a:pt x="3311" y="144"/>
                    <a:pt x="2936" y="234"/>
                  </a:cubicBezTo>
                  <a:cubicBezTo>
                    <a:pt x="2636" y="334"/>
                    <a:pt x="2369" y="400"/>
                    <a:pt x="2102" y="534"/>
                  </a:cubicBezTo>
                  <a:lnTo>
                    <a:pt x="1168"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4"/>
            <p:cNvSpPr/>
            <p:nvPr/>
          </p:nvSpPr>
          <p:spPr>
            <a:xfrm>
              <a:off x="2998100" y="3250806"/>
              <a:ext cx="126835" cy="70603"/>
            </a:xfrm>
            <a:custGeom>
              <a:avLst/>
              <a:gdLst/>
              <a:ahLst/>
              <a:cxnLst/>
              <a:rect l="l" t="t" r="r" b="b"/>
              <a:pathLst>
                <a:path w="9708" h="5404" extrusionOk="0">
                  <a:moveTo>
                    <a:pt x="1168" y="0"/>
                  </a:moveTo>
                  <a:lnTo>
                    <a:pt x="34" y="601"/>
                  </a:lnTo>
                  <a:lnTo>
                    <a:pt x="968" y="1168"/>
                  </a:lnTo>
                  <a:cubicBezTo>
                    <a:pt x="1" y="1868"/>
                    <a:pt x="1" y="2602"/>
                    <a:pt x="1035" y="3236"/>
                  </a:cubicBezTo>
                  <a:cubicBezTo>
                    <a:pt x="1602" y="3536"/>
                    <a:pt x="2102" y="3669"/>
                    <a:pt x="2603" y="3703"/>
                  </a:cubicBezTo>
                  <a:lnTo>
                    <a:pt x="2869" y="3703"/>
                  </a:lnTo>
                  <a:cubicBezTo>
                    <a:pt x="3470" y="3669"/>
                    <a:pt x="4004" y="3536"/>
                    <a:pt x="4537" y="3336"/>
                  </a:cubicBezTo>
                  <a:cubicBezTo>
                    <a:pt x="5316" y="3053"/>
                    <a:pt x="5977" y="2770"/>
                    <a:pt x="6546" y="2770"/>
                  </a:cubicBezTo>
                  <a:cubicBezTo>
                    <a:pt x="6781" y="2770"/>
                    <a:pt x="7001" y="2818"/>
                    <a:pt x="7206" y="2936"/>
                  </a:cubicBezTo>
                  <a:cubicBezTo>
                    <a:pt x="7706" y="3236"/>
                    <a:pt x="7539" y="3569"/>
                    <a:pt x="7039" y="3903"/>
                  </a:cubicBezTo>
                  <a:lnTo>
                    <a:pt x="6806" y="4036"/>
                  </a:lnTo>
                  <a:cubicBezTo>
                    <a:pt x="6504" y="4172"/>
                    <a:pt x="6196" y="4226"/>
                    <a:pt x="5903" y="4226"/>
                  </a:cubicBezTo>
                  <a:cubicBezTo>
                    <a:pt x="5547" y="4226"/>
                    <a:pt x="5212" y="4146"/>
                    <a:pt x="4938" y="4036"/>
                  </a:cubicBezTo>
                  <a:lnTo>
                    <a:pt x="3937" y="5037"/>
                  </a:lnTo>
                  <a:cubicBezTo>
                    <a:pt x="4477" y="5253"/>
                    <a:pt x="5006" y="5343"/>
                    <a:pt x="5511" y="5343"/>
                  </a:cubicBezTo>
                  <a:cubicBezTo>
                    <a:pt x="6254" y="5343"/>
                    <a:pt x="6944" y="5148"/>
                    <a:pt x="7539" y="4870"/>
                  </a:cubicBezTo>
                  <a:lnTo>
                    <a:pt x="8473" y="5404"/>
                  </a:lnTo>
                  <a:lnTo>
                    <a:pt x="9608" y="4770"/>
                  </a:lnTo>
                  <a:lnTo>
                    <a:pt x="8674" y="4236"/>
                  </a:lnTo>
                  <a:cubicBezTo>
                    <a:pt x="9608" y="3536"/>
                    <a:pt x="9708" y="2735"/>
                    <a:pt x="8640" y="2102"/>
                  </a:cubicBezTo>
                  <a:cubicBezTo>
                    <a:pt x="8093" y="1810"/>
                    <a:pt x="7535" y="1707"/>
                    <a:pt x="7001" y="1707"/>
                  </a:cubicBezTo>
                  <a:cubicBezTo>
                    <a:pt x="6558" y="1707"/>
                    <a:pt x="6131" y="1777"/>
                    <a:pt x="5738" y="1868"/>
                  </a:cubicBezTo>
                  <a:cubicBezTo>
                    <a:pt x="5338" y="1935"/>
                    <a:pt x="4971" y="2068"/>
                    <a:pt x="4637" y="2202"/>
                  </a:cubicBezTo>
                  <a:cubicBezTo>
                    <a:pt x="4170" y="2368"/>
                    <a:pt x="3803" y="2502"/>
                    <a:pt x="3470" y="2569"/>
                  </a:cubicBezTo>
                  <a:cubicBezTo>
                    <a:pt x="3332" y="2592"/>
                    <a:pt x="3210" y="2631"/>
                    <a:pt x="3092" y="2631"/>
                  </a:cubicBezTo>
                  <a:cubicBezTo>
                    <a:pt x="3040" y="2631"/>
                    <a:pt x="2988" y="2623"/>
                    <a:pt x="2936" y="2602"/>
                  </a:cubicBezTo>
                  <a:cubicBezTo>
                    <a:pt x="2703" y="2602"/>
                    <a:pt x="2536" y="2569"/>
                    <a:pt x="2369" y="2435"/>
                  </a:cubicBezTo>
                  <a:cubicBezTo>
                    <a:pt x="2002" y="2235"/>
                    <a:pt x="1969" y="1935"/>
                    <a:pt x="2502" y="1568"/>
                  </a:cubicBezTo>
                  <a:cubicBezTo>
                    <a:pt x="2536" y="1535"/>
                    <a:pt x="2603" y="1535"/>
                    <a:pt x="2636" y="1501"/>
                  </a:cubicBezTo>
                  <a:cubicBezTo>
                    <a:pt x="2703" y="1434"/>
                    <a:pt x="2836" y="1368"/>
                    <a:pt x="2936" y="1334"/>
                  </a:cubicBezTo>
                  <a:cubicBezTo>
                    <a:pt x="3240" y="1191"/>
                    <a:pt x="3534" y="1125"/>
                    <a:pt x="3819" y="1125"/>
                  </a:cubicBezTo>
                  <a:cubicBezTo>
                    <a:pt x="4066" y="1125"/>
                    <a:pt x="4305" y="1175"/>
                    <a:pt x="4537" y="1268"/>
                  </a:cubicBezTo>
                  <a:lnTo>
                    <a:pt x="5471" y="334"/>
                  </a:lnTo>
                  <a:cubicBezTo>
                    <a:pt x="5012" y="168"/>
                    <a:pt x="4543" y="94"/>
                    <a:pt x="4075" y="94"/>
                  </a:cubicBezTo>
                  <a:cubicBezTo>
                    <a:pt x="3693" y="94"/>
                    <a:pt x="3311" y="144"/>
                    <a:pt x="2936" y="234"/>
                  </a:cubicBezTo>
                  <a:cubicBezTo>
                    <a:pt x="2636" y="334"/>
                    <a:pt x="2369" y="400"/>
                    <a:pt x="2102" y="534"/>
                  </a:cubicBezTo>
                  <a:lnTo>
                    <a:pt x="11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4"/>
            <p:cNvSpPr/>
            <p:nvPr/>
          </p:nvSpPr>
          <p:spPr>
            <a:xfrm>
              <a:off x="2998100" y="3251237"/>
              <a:ext cx="27476" cy="8727"/>
            </a:xfrm>
            <a:custGeom>
              <a:avLst/>
              <a:gdLst/>
              <a:ahLst/>
              <a:cxnLst/>
              <a:rect l="l" t="t" r="r" b="b"/>
              <a:pathLst>
                <a:path w="2103" h="668" extrusionOk="0">
                  <a:moveTo>
                    <a:pt x="1135" y="0"/>
                  </a:moveTo>
                  <a:lnTo>
                    <a:pt x="1" y="668"/>
                  </a:lnTo>
                  <a:lnTo>
                    <a:pt x="1168" y="167"/>
                  </a:lnTo>
                  <a:lnTo>
                    <a:pt x="2102" y="534"/>
                  </a:lnTo>
                  <a:lnTo>
                    <a:pt x="1135"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4"/>
            <p:cNvSpPr/>
            <p:nvPr/>
          </p:nvSpPr>
          <p:spPr>
            <a:xfrm>
              <a:off x="3034277" y="3252870"/>
              <a:ext cx="34870" cy="15809"/>
            </a:xfrm>
            <a:custGeom>
              <a:avLst/>
              <a:gdLst/>
              <a:ahLst/>
              <a:cxnLst/>
              <a:rect l="l" t="t" r="r" b="b"/>
              <a:pathLst>
                <a:path w="2669" h="1210" extrusionOk="0">
                  <a:moveTo>
                    <a:pt x="1285" y="1"/>
                  </a:moveTo>
                  <a:cubicBezTo>
                    <a:pt x="843" y="1"/>
                    <a:pt x="417" y="76"/>
                    <a:pt x="0" y="209"/>
                  </a:cubicBezTo>
                  <a:cubicBezTo>
                    <a:pt x="271" y="145"/>
                    <a:pt x="640" y="105"/>
                    <a:pt x="1043" y="105"/>
                  </a:cubicBezTo>
                  <a:cubicBezTo>
                    <a:pt x="1484" y="105"/>
                    <a:pt x="1966" y="154"/>
                    <a:pt x="2402" y="276"/>
                  </a:cubicBezTo>
                  <a:lnTo>
                    <a:pt x="1735" y="1210"/>
                  </a:lnTo>
                  <a:lnTo>
                    <a:pt x="2669" y="242"/>
                  </a:lnTo>
                  <a:cubicBezTo>
                    <a:pt x="2185" y="76"/>
                    <a:pt x="1727" y="1"/>
                    <a:pt x="128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4"/>
            <p:cNvSpPr/>
            <p:nvPr/>
          </p:nvSpPr>
          <p:spPr>
            <a:xfrm>
              <a:off x="3073066" y="3273251"/>
              <a:ext cx="52299" cy="34217"/>
            </a:xfrm>
            <a:custGeom>
              <a:avLst/>
              <a:gdLst/>
              <a:ahLst/>
              <a:cxnLst/>
              <a:rect l="l" t="t" r="r" b="b"/>
              <a:pathLst>
                <a:path w="4003" h="2619" extrusionOk="0">
                  <a:moveTo>
                    <a:pt x="1246" y="1"/>
                  </a:moveTo>
                  <a:cubicBezTo>
                    <a:pt x="811" y="1"/>
                    <a:pt x="389" y="79"/>
                    <a:pt x="0" y="183"/>
                  </a:cubicBezTo>
                  <a:cubicBezTo>
                    <a:pt x="239" y="138"/>
                    <a:pt x="531" y="108"/>
                    <a:pt x="848" y="108"/>
                  </a:cubicBezTo>
                  <a:cubicBezTo>
                    <a:pt x="1461" y="108"/>
                    <a:pt x="2163" y="220"/>
                    <a:pt x="2735" y="550"/>
                  </a:cubicBezTo>
                  <a:cubicBezTo>
                    <a:pt x="3603" y="1051"/>
                    <a:pt x="3769" y="1685"/>
                    <a:pt x="2936" y="2619"/>
                  </a:cubicBezTo>
                  <a:cubicBezTo>
                    <a:pt x="3870" y="1851"/>
                    <a:pt x="4003" y="1117"/>
                    <a:pt x="2869" y="450"/>
                  </a:cubicBezTo>
                  <a:cubicBezTo>
                    <a:pt x="2335" y="119"/>
                    <a:pt x="1781" y="1"/>
                    <a:pt x="124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4"/>
            <p:cNvSpPr/>
            <p:nvPr/>
          </p:nvSpPr>
          <p:spPr>
            <a:xfrm>
              <a:off x="3108799" y="3306580"/>
              <a:ext cx="14829" cy="15273"/>
            </a:xfrm>
            <a:custGeom>
              <a:avLst/>
              <a:gdLst/>
              <a:ahLst/>
              <a:cxnLst/>
              <a:rect l="l" t="t" r="r" b="b"/>
              <a:pathLst>
                <a:path w="1135" h="1169" extrusionOk="0">
                  <a:moveTo>
                    <a:pt x="201" y="1"/>
                  </a:moveTo>
                  <a:lnTo>
                    <a:pt x="934" y="568"/>
                  </a:lnTo>
                  <a:lnTo>
                    <a:pt x="0" y="1168"/>
                  </a:lnTo>
                  <a:lnTo>
                    <a:pt x="1135" y="568"/>
                  </a:lnTo>
                  <a:lnTo>
                    <a:pt x="201"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4"/>
            <p:cNvSpPr/>
            <p:nvPr/>
          </p:nvSpPr>
          <p:spPr>
            <a:xfrm>
              <a:off x="3049523" y="3303967"/>
              <a:ext cx="37065" cy="13091"/>
            </a:xfrm>
            <a:custGeom>
              <a:avLst/>
              <a:gdLst/>
              <a:ahLst/>
              <a:cxnLst/>
              <a:rect l="l" t="t" r="r" b="b"/>
              <a:pathLst>
                <a:path w="2837" h="1002" extrusionOk="0">
                  <a:moveTo>
                    <a:pt x="1002" y="1"/>
                  </a:moveTo>
                  <a:lnTo>
                    <a:pt x="1" y="1001"/>
                  </a:lnTo>
                  <a:lnTo>
                    <a:pt x="1035" y="167"/>
                  </a:lnTo>
                  <a:cubicBezTo>
                    <a:pt x="1035" y="167"/>
                    <a:pt x="1288" y="262"/>
                    <a:pt x="1688" y="262"/>
                  </a:cubicBezTo>
                  <a:cubicBezTo>
                    <a:pt x="1999" y="262"/>
                    <a:pt x="2398" y="205"/>
                    <a:pt x="2836" y="1"/>
                  </a:cubicBezTo>
                  <a:lnTo>
                    <a:pt x="2836" y="1"/>
                  </a:lnTo>
                  <a:cubicBezTo>
                    <a:pt x="2512" y="146"/>
                    <a:pt x="2181" y="214"/>
                    <a:pt x="1872" y="214"/>
                  </a:cubicBezTo>
                  <a:cubicBezTo>
                    <a:pt x="1544" y="214"/>
                    <a:pt x="1242" y="138"/>
                    <a:pt x="100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4"/>
            <p:cNvSpPr/>
            <p:nvPr/>
          </p:nvSpPr>
          <p:spPr>
            <a:xfrm>
              <a:off x="3021630" y="3271723"/>
              <a:ext cx="21805" cy="13980"/>
            </a:xfrm>
            <a:custGeom>
              <a:avLst/>
              <a:gdLst/>
              <a:ahLst/>
              <a:cxnLst/>
              <a:rect l="l" t="t" r="r" b="b"/>
              <a:pathLst>
                <a:path w="1669" h="1070" extrusionOk="0">
                  <a:moveTo>
                    <a:pt x="701" y="0"/>
                  </a:moveTo>
                  <a:cubicBezTo>
                    <a:pt x="201" y="267"/>
                    <a:pt x="1" y="567"/>
                    <a:pt x="335" y="834"/>
                  </a:cubicBezTo>
                  <a:cubicBezTo>
                    <a:pt x="514" y="993"/>
                    <a:pt x="812" y="1070"/>
                    <a:pt x="1108" y="1070"/>
                  </a:cubicBezTo>
                  <a:cubicBezTo>
                    <a:pt x="1308" y="1070"/>
                    <a:pt x="1507" y="1035"/>
                    <a:pt x="1669" y="968"/>
                  </a:cubicBezTo>
                  <a:lnTo>
                    <a:pt x="1669" y="968"/>
                  </a:lnTo>
                  <a:cubicBezTo>
                    <a:pt x="1469" y="1001"/>
                    <a:pt x="1269" y="1001"/>
                    <a:pt x="1135" y="1068"/>
                  </a:cubicBezTo>
                  <a:cubicBezTo>
                    <a:pt x="935" y="1068"/>
                    <a:pt x="735" y="968"/>
                    <a:pt x="601" y="901"/>
                  </a:cubicBezTo>
                  <a:cubicBezTo>
                    <a:pt x="268" y="667"/>
                    <a:pt x="168" y="334"/>
                    <a:pt x="7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4"/>
            <p:cNvSpPr/>
            <p:nvPr/>
          </p:nvSpPr>
          <p:spPr>
            <a:xfrm>
              <a:off x="2997668" y="3266928"/>
              <a:ext cx="33564" cy="32702"/>
            </a:xfrm>
            <a:custGeom>
              <a:avLst/>
              <a:gdLst/>
              <a:ahLst/>
              <a:cxnLst/>
              <a:rect l="l" t="t" r="r" b="b"/>
              <a:pathLst>
                <a:path w="2569" h="2503" extrusionOk="0">
                  <a:moveTo>
                    <a:pt x="968" y="0"/>
                  </a:moveTo>
                  <a:lnTo>
                    <a:pt x="968" y="0"/>
                  </a:lnTo>
                  <a:cubicBezTo>
                    <a:pt x="34" y="701"/>
                    <a:pt x="0" y="1468"/>
                    <a:pt x="1034" y="2035"/>
                  </a:cubicBezTo>
                  <a:cubicBezTo>
                    <a:pt x="1535" y="2369"/>
                    <a:pt x="2102" y="2502"/>
                    <a:pt x="2569" y="2502"/>
                  </a:cubicBezTo>
                  <a:cubicBezTo>
                    <a:pt x="1802" y="2435"/>
                    <a:pt x="834" y="2002"/>
                    <a:pt x="501" y="1335"/>
                  </a:cubicBezTo>
                  <a:cubicBezTo>
                    <a:pt x="200" y="701"/>
                    <a:pt x="868" y="100"/>
                    <a:pt x="96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4"/>
            <p:cNvSpPr/>
            <p:nvPr/>
          </p:nvSpPr>
          <p:spPr>
            <a:xfrm>
              <a:off x="2894376" y="3190550"/>
              <a:ext cx="288527" cy="167141"/>
            </a:xfrm>
            <a:custGeom>
              <a:avLst/>
              <a:gdLst/>
              <a:ahLst/>
              <a:cxnLst/>
              <a:rect l="l" t="t" r="r" b="b"/>
              <a:pathLst>
                <a:path w="22084" h="12793" extrusionOk="0">
                  <a:moveTo>
                    <a:pt x="11046" y="0"/>
                  </a:moveTo>
                  <a:cubicBezTo>
                    <a:pt x="8215" y="0"/>
                    <a:pt x="5388" y="626"/>
                    <a:pt x="3236" y="1877"/>
                  </a:cubicBezTo>
                  <a:cubicBezTo>
                    <a:pt x="2035" y="2644"/>
                    <a:pt x="1168" y="3478"/>
                    <a:pt x="601" y="4345"/>
                  </a:cubicBezTo>
                  <a:lnTo>
                    <a:pt x="1" y="4345"/>
                  </a:lnTo>
                  <a:lnTo>
                    <a:pt x="1" y="6580"/>
                  </a:lnTo>
                  <a:cubicBezTo>
                    <a:pt x="67" y="8181"/>
                    <a:pt x="1168" y="9716"/>
                    <a:pt x="3236" y="10917"/>
                  </a:cubicBezTo>
                  <a:cubicBezTo>
                    <a:pt x="5405" y="12168"/>
                    <a:pt x="8240" y="12793"/>
                    <a:pt x="11071" y="12793"/>
                  </a:cubicBezTo>
                  <a:cubicBezTo>
                    <a:pt x="13902" y="12793"/>
                    <a:pt x="16729" y="12168"/>
                    <a:pt x="18881" y="10917"/>
                  </a:cubicBezTo>
                  <a:cubicBezTo>
                    <a:pt x="20916" y="9716"/>
                    <a:pt x="22016" y="8181"/>
                    <a:pt x="22083" y="6580"/>
                  </a:cubicBezTo>
                  <a:lnTo>
                    <a:pt x="22083" y="4345"/>
                  </a:lnTo>
                  <a:lnTo>
                    <a:pt x="21516" y="4345"/>
                  </a:lnTo>
                  <a:cubicBezTo>
                    <a:pt x="21016" y="3445"/>
                    <a:pt x="20115" y="2611"/>
                    <a:pt x="18881" y="1877"/>
                  </a:cubicBezTo>
                  <a:cubicBezTo>
                    <a:pt x="16713" y="626"/>
                    <a:pt x="13877" y="0"/>
                    <a:pt x="1104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4"/>
            <p:cNvSpPr/>
            <p:nvPr/>
          </p:nvSpPr>
          <p:spPr>
            <a:xfrm>
              <a:off x="2894376" y="3190550"/>
              <a:ext cx="288527" cy="167141"/>
            </a:xfrm>
            <a:custGeom>
              <a:avLst/>
              <a:gdLst/>
              <a:ahLst/>
              <a:cxnLst/>
              <a:rect l="l" t="t" r="r" b="b"/>
              <a:pathLst>
                <a:path w="22084" h="12793" extrusionOk="0">
                  <a:moveTo>
                    <a:pt x="11046" y="0"/>
                  </a:moveTo>
                  <a:cubicBezTo>
                    <a:pt x="8215" y="0"/>
                    <a:pt x="5388" y="626"/>
                    <a:pt x="3236" y="1877"/>
                  </a:cubicBezTo>
                  <a:cubicBezTo>
                    <a:pt x="2035" y="2644"/>
                    <a:pt x="1168" y="3478"/>
                    <a:pt x="601" y="4345"/>
                  </a:cubicBezTo>
                  <a:lnTo>
                    <a:pt x="1" y="4345"/>
                  </a:lnTo>
                  <a:lnTo>
                    <a:pt x="1" y="6580"/>
                  </a:lnTo>
                  <a:cubicBezTo>
                    <a:pt x="67" y="8181"/>
                    <a:pt x="1168" y="9716"/>
                    <a:pt x="3236" y="10917"/>
                  </a:cubicBezTo>
                  <a:cubicBezTo>
                    <a:pt x="5405" y="12168"/>
                    <a:pt x="8240" y="12793"/>
                    <a:pt x="11071" y="12793"/>
                  </a:cubicBezTo>
                  <a:cubicBezTo>
                    <a:pt x="13902" y="12793"/>
                    <a:pt x="16729" y="12168"/>
                    <a:pt x="18881" y="10917"/>
                  </a:cubicBezTo>
                  <a:cubicBezTo>
                    <a:pt x="20916" y="9716"/>
                    <a:pt x="22016" y="8181"/>
                    <a:pt x="22083" y="6580"/>
                  </a:cubicBezTo>
                  <a:lnTo>
                    <a:pt x="22083" y="4345"/>
                  </a:lnTo>
                  <a:lnTo>
                    <a:pt x="21516" y="4345"/>
                  </a:lnTo>
                  <a:cubicBezTo>
                    <a:pt x="21016" y="3445"/>
                    <a:pt x="20115" y="2611"/>
                    <a:pt x="18881" y="1877"/>
                  </a:cubicBezTo>
                  <a:cubicBezTo>
                    <a:pt x="16713" y="626"/>
                    <a:pt x="13877" y="0"/>
                    <a:pt x="11046"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4"/>
            <p:cNvSpPr/>
            <p:nvPr/>
          </p:nvSpPr>
          <p:spPr>
            <a:xfrm>
              <a:off x="3039071" y="3190654"/>
              <a:ext cx="143833" cy="167363"/>
            </a:xfrm>
            <a:custGeom>
              <a:avLst/>
              <a:gdLst/>
              <a:ahLst/>
              <a:cxnLst/>
              <a:rect l="l" t="t" r="r" b="b"/>
              <a:pathLst>
                <a:path w="11009" h="12810" extrusionOk="0">
                  <a:moveTo>
                    <a:pt x="0" y="1"/>
                  </a:moveTo>
                  <a:lnTo>
                    <a:pt x="0" y="12810"/>
                  </a:lnTo>
                  <a:cubicBezTo>
                    <a:pt x="2802" y="12810"/>
                    <a:pt x="5638" y="12176"/>
                    <a:pt x="7806" y="10909"/>
                  </a:cubicBezTo>
                  <a:cubicBezTo>
                    <a:pt x="9841" y="9708"/>
                    <a:pt x="10941" y="8173"/>
                    <a:pt x="11008" y="6572"/>
                  </a:cubicBezTo>
                  <a:lnTo>
                    <a:pt x="11008" y="4337"/>
                  </a:lnTo>
                  <a:lnTo>
                    <a:pt x="10441" y="4337"/>
                  </a:lnTo>
                  <a:cubicBezTo>
                    <a:pt x="9941" y="3437"/>
                    <a:pt x="9040" y="2603"/>
                    <a:pt x="7806" y="1869"/>
                  </a:cubicBezTo>
                  <a:cubicBezTo>
                    <a:pt x="5671" y="635"/>
                    <a:pt x="2836" y="1"/>
                    <a:pt x="0"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4"/>
            <p:cNvSpPr/>
            <p:nvPr/>
          </p:nvSpPr>
          <p:spPr>
            <a:xfrm>
              <a:off x="3117945" y="3204164"/>
              <a:ext cx="65390" cy="139913"/>
            </a:xfrm>
            <a:custGeom>
              <a:avLst/>
              <a:gdLst/>
              <a:ahLst/>
              <a:cxnLst/>
              <a:rect l="l" t="t" r="r" b="b"/>
              <a:pathLst>
                <a:path w="5005" h="10709" extrusionOk="0">
                  <a:moveTo>
                    <a:pt x="1" y="1"/>
                  </a:moveTo>
                  <a:lnTo>
                    <a:pt x="1" y="10709"/>
                  </a:lnTo>
                  <a:cubicBezTo>
                    <a:pt x="635" y="10475"/>
                    <a:pt x="1268" y="10208"/>
                    <a:pt x="1802" y="9875"/>
                  </a:cubicBezTo>
                  <a:cubicBezTo>
                    <a:pt x="3837" y="8674"/>
                    <a:pt x="4938" y="7139"/>
                    <a:pt x="5005" y="5538"/>
                  </a:cubicBezTo>
                  <a:lnTo>
                    <a:pt x="5005" y="3303"/>
                  </a:lnTo>
                  <a:lnTo>
                    <a:pt x="4437" y="3303"/>
                  </a:lnTo>
                  <a:cubicBezTo>
                    <a:pt x="3937" y="2403"/>
                    <a:pt x="3070" y="1569"/>
                    <a:pt x="1802" y="835"/>
                  </a:cubicBezTo>
                  <a:cubicBezTo>
                    <a:pt x="1235" y="501"/>
                    <a:pt x="635" y="268"/>
                    <a:pt x="1"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4"/>
            <p:cNvSpPr/>
            <p:nvPr/>
          </p:nvSpPr>
          <p:spPr>
            <a:xfrm>
              <a:off x="2894821" y="3204164"/>
              <a:ext cx="65808" cy="139913"/>
            </a:xfrm>
            <a:custGeom>
              <a:avLst/>
              <a:gdLst/>
              <a:ahLst/>
              <a:cxnLst/>
              <a:rect l="l" t="t" r="r" b="b"/>
              <a:pathLst>
                <a:path w="5037" h="10709" extrusionOk="0">
                  <a:moveTo>
                    <a:pt x="5004" y="1"/>
                  </a:moveTo>
                  <a:cubicBezTo>
                    <a:pt x="4370" y="268"/>
                    <a:pt x="3803" y="501"/>
                    <a:pt x="3202" y="835"/>
                  </a:cubicBezTo>
                  <a:cubicBezTo>
                    <a:pt x="1968" y="1569"/>
                    <a:pt x="1067" y="2403"/>
                    <a:pt x="567" y="3303"/>
                  </a:cubicBezTo>
                  <a:lnTo>
                    <a:pt x="0" y="3303"/>
                  </a:lnTo>
                  <a:lnTo>
                    <a:pt x="0" y="5538"/>
                  </a:lnTo>
                  <a:cubicBezTo>
                    <a:pt x="67" y="7139"/>
                    <a:pt x="1168" y="8674"/>
                    <a:pt x="3236" y="9875"/>
                  </a:cubicBezTo>
                  <a:cubicBezTo>
                    <a:pt x="3803" y="10208"/>
                    <a:pt x="4403" y="10475"/>
                    <a:pt x="5037" y="10709"/>
                  </a:cubicBezTo>
                  <a:lnTo>
                    <a:pt x="5037"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4"/>
            <p:cNvSpPr/>
            <p:nvPr/>
          </p:nvSpPr>
          <p:spPr>
            <a:xfrm>
              <a:off x="2882174" y="3163858"/>
              <a:ext cx="315102" cy="166357"/>
            </a:xfrm>
            <a:custGeom>
              <a:avLst/>
              <a:gdLst/>
              <a:ahLst/>
              <a:cxnLst/>
              <a:rect l="l" t="t" r="r" b="b"/>
              <a:pathLst>
                <a:path w="24118" h="12733" extrusionOk="0">
                  <a:moveTo>
                    <a:pt x="12009" y="0"/>
                  </a:moveTo>
                  <a:cubicBezTo>
                    <a:pt x="9182" y="0"/>
                    <a:pt x="6355" y="617"/>
                    <a:pt x="4204" y="1852"/>
                  </a:cubicBezTo>
                  <a:cubicBezTo>
                    <a:pt x="3503" y="2219"/>
                    <a:pt x="2869" y="2686"/>
                    <a:pt x="2436" y="3186"/>
                  </a:cubicBezTo>
                  <a:cubicBezTo>
                    <a:pt x="1" y="5654"/>
                    <a:pt x="634" y="8757"/>
                    <a:pt x="4204" y="10858"/>
                  </a:cubicBezTo>
                  <a:cubicBezTo>
                    <a:pt x="4671" y="11158"/>
                    <a:pt x="5204" y="11392"/>
                    <a:pt x="5771" y="11592"/>
                  </a:cubicBezTo>
                  <a:cubicBezTo>
                    <a:pt x="5805" y="11659"/>
                    <a:pt x="5872" y="11659"/>
                    <a:pt x="5938" y="11692"/>
                  </a:cubicBezTo>
                  <a:cubicBezTo>
                    <a:pt x="7755" y="12388"/>
                    <a:pt x="9850" y="12733"/>
                    <a:pt x="11950" y="12733"/>
                  </a:cubicBezTo>
                  <a:cubicBezTo>
                    <a:pt x="14785" y="12733"/>
                    <a:pt x="17630" y="12104"/>
                    <a:pt x="19815" y="10858"/>
                  </a:cubicBezTo>
                  <a:cubicBezTo>
                    <a:pt x="24118" y="8390"/>
                    <a:pt x="24118" y="4353"/>
                    <a:pt x="19815" y="1852"/>
                  </a:cubicBezTo>
                  <a:cubicBezTo>
                    <a:pt x="17663" y="617"/>
                    <a:pt x="14836" y="0"/>
                    <a:pt x="1200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4"/>
            <p:cNvSpPr/>
            <p:nvPr/>
          </p:nvSpPr>
          <p:spPr>
            <a:xfrm>
              <a:off x="2882174" y="3163858"/>
              <a:ext cx="315102" cy="166357"/>
            </a:xfrm>
            <a:custGeom>
              <a:avLst/>
              <a:gdLst/>
              <a:ahLst/>
              <a:cxnLst/>
              <a:rect l="l" t="t" r="r" b="b"/>
              <a:pathLst>
                <a:path w="24118" h="12733" extrusionOk="0">
                  <a:moveTo>
                    <a:pt x="12009" y="0"/>
                  </a:moveTo>
                  <a:cubicBezTo>
                    <a:pt x="9182" y="0"/>
                    <a:pt x="6355" y="617"/>
                    <a:pt x="4204" y="1852"/>
                  </a:cubicBezTo>
                  <a:cubicBezTo>
                    <a:pt x="3503" y="2219"/>
                    <a:pt x="2869" y="2686"/>
                    <a:pt x="2436" y="3186"/>
                  </a:cubicBezTo>
                  <a:cubicBezTo>
                    <a:pt x="1" y="5654"/>
                    <a:pt x="634" y="8757"/>
                    <a:pt x="4204" y="10858"/>
                  </a:cubicBezTo>
                  <a:cubicBezTo>
                    <a:pt x="4671" y="11158"/>
                    <a:pt x="5204" y="11392"/>
                    <a:pt x="5771" y="11592"/>
                  </a:cubicBezTo>
                  <a:cubicBezTo>
                    <a:pt x="5805" y="11659"/>
                    <a:pt x="5872" y="11659"/>
                    <a:pt x="5938" y="11692"/>
                  </a:cubicBezTo>
                  <a:cubicBezTo>
                    <a:pt x="7755" y="12388"/>
                    <a:pt x="9850" y="12733"/>
                    <a:pt x="11950" y="12733"/>
                  </a:cubicBezTo>
                  <a:cubicBezTo>
                    <a:pt x="14785" y="12733"/>
                    <a:pt x="17630" y="12104"/>
                    <a:pt x="19815" y="10858"/>
                  </a:cubicBezTo>
                  <a:cubicBezTo>
                    <a:pt x="24118" y="8390"/>
                    <a:pt x="24118" y="4353"/>
                    <a:pt x="19815" y="1852"/>
                  </a:cubicBezTo>
                  <a:cubicBezTo>
                    <a:pt x="17663" y="617"/>
                    <a:pt x="14836" y="0"/>
                    <a:pt x="1200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4"/>
            <p:cNvSpPr/>
            <p:nvPr/>
          </p:nvSpPr>
          <p:spPr>
            <a:xfrm>
              <a:off x="2882474" y="3205914"/>
              <a:ext cx="75111" cy="109393"/>
            </a:xfrm>
            <a:custGeom>
              <a:avLst/>
              <a:gdLst/>
              <a:ahLst/>
              <a:cxnLst/>
              <a:rect l="l" t="t" r="r" b="b"/>
              <a:pathLst>
                <a:path w="5749" h="8373" extrusionOk="0">
                  <a:moveTo>
                    <a:pt x="2413" y="0"/>
                  </a:moveTo>
                  <a:cubicBezTo>
                    <a:pt x="2402" y="6"/>
                    <a:pt x="2358" y="48"/>
                    <a:pt x="2291" y="126"/>
                  </a:cubicBezTo>
                  <a:lnTo>
                    <a:pt x="2291" y="126"/>
                  </a:lnTo>
                  <a:cubicBezTo>
                    <a:pt x="2330" y="84"/>
                    <a:pt x="2371" y="42"/>
                    <a:pt x="2413" y="0"/>
                  </a:cubicBezTo>
                  <a:close/>
                  <a:moveTo>
                    <a:pt x="2291" y="126"/>
                  </a:moveTo>
                  <a:cubicBezTo>
                    <a:pt x="0" y="2543"/>
                    <a:pt x="672" y="5639"/>
                    <a:pt x="4181" y="7639"/>
                  </a:cubicBezTo>
                  <a:cubicBezTo>
                    <a:pt x="4648" y="7906"/>
                    <a:pt x="5181" y="8173"/>
                    <a:pt x="5748" y="8373"/>
                  </a:cubicBezTo>
                  <a:cubicBezTo>
                    <a:pt x="4681" y="7973"/>
                    <a:pt x="1612" y="6138"/>
                    <a:pt x="1245" y="3936"/>
                  </a:cubicBezTo>
                  <a:cubicBezTo>
                    <a:pt x="907" y="1992"/>
                    <a:pt x="1926" y="547"/>
                    <a:pt x="2291" y="126"/>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4"/>
            <p:cNvSpPr/>
            <p:nvPr/>
          </p:nvSpPr>
          <p:spPr>
            <a:xfrm>
              <a:off x="3121002" y="3178896"/>
              <a:ext cx="74967" cy="109393"/>
            </a:xfrm>
            <a:custGeom>
              <a:avLst/>
              <a:gdLst/>
              <a:ahLst/>
              <a:cxnLst/>
              <a:rect l="l" t="t" r="r" b="b"/>
              <a:pathLst>
                <a:path w="5738" h="8373" extrusionOk="0">
                  <a:moveTo>
                    <a:pt x="0" y="0"/>
                  </a:moveTo>
                  <a:cubicBezTo>
                    <a:pt x="1035" y="400"/>
                    <a:pt x="4103" y="2235"/>
                    <a:pt x="4504" y="4437"/>
                  </a:cubicBezTo>
                  <a:cubicBezTo>
                    <a:pt x="4871" y="6738"/>
                    <a:pt x="3370" y="8306"/>
                    <a:pt x="3336" y="8373"/>
                  </a:cubicBezTo>
                  <a:cubicBezTo>
                    <a:pt x="5738" y="5938"/>
                    <a:pt x="5171" y="2769"/>
                    <a:pt x="1535" y="734"/>
                  </a:cubicBezTo>
                  <a:cubicBezTo>
                    <a:pt x="1068" y="434"/>
                    <a:pt x="534" y="200"/>
                    <a:pt x="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4"/>
            <p:cNvSpPr/>
            <p:nvPr/>
          </p:nvSpPr>
          <p:spPr>
            <a:xfrm>
              <a:off x="2905273" y="3169306"/>
              <a:ext cx="268042" cy="154729"/>
            </a:xfrm>
            <a:custGeom>
              <a:avLst/>
              <a:gdLst/>
              <a:ahLst/>
              <a:cxnLst/>
              <a:rect l="l" t="t" r="r" b="b"/>
              <a:pathLst>
                <a:path w="20516" h="11843" extrusionOk="0">
                  <a:moveTo>
                    <a:pt x="10241" y="0"/>
                  </a:moveTo>
                  <a:cubicBezTo>
                    <a:pt x="4571" y="0"/>
                    <a:pt x="1" y="2669"/>
                    <a:pt x="1" y="5938"/>
                  </a:cubicBezTo>
                  <a:cubicBezTo>
                    <a:pt x="1" y="9207"/>
                    <a:pt x="4571" y="11842"/>
                    <a:pt x="10241" y="11842"/>
                  </a:cubicBezTo>
                  <a:cubicBezTo>
                    <a:pt x="15912" y="11842"/>
                    <a:pt x="20515" y="9207"/>
                    <a:pt x="20515" y="5938"/>
                  </a:cubicBezTo>
                  <a:cubicBezTo>
                    <a:pt x="20515" y="2669"/>
                    <a:pt x="15912" y="0"/>
                    <a:pt x="1024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4"/>
            <p:cNvSpPr/>
            <p:nvPr/>
          </p:nvSpPr>
          <p:spPr>
            <a:xfrm>
              <a:off x="2905273" y="3169306"/>
              <a:ext cx="268042" cy="154729"/>
            </a:xfrm>
            <a:custGeom>
              <a:avLst/>
              <a:gdLst/>
              <a:ahLst/>
              <a:cxnLst/>
              <a:rect l="l" t="t" r="r" b="b"/>
              <a:pathLst>
                <a:path w="20516" h="11843" extrusionOk="0">
                  <a:moveTo>
                    <a:pt x="10241" y="0"/>
                  </a:moveTo>
                  <a:cubicBezTo>
                    <a:pt x="4571" y="0"/>
                    <a:pt x="1" y="2669"/>
                    <a:pt x="1" y="5938"/>
                  </a:cubicBezTo>
                  <a:cubicBezTo>
                    <a:pt x="1" y="9207"/>
                    <a:pt x="4571" y="11842"/>
                    <a:pt x="10241" y="11842"/>
                  </a:cubicBezTo>
                  <a:cubicBezTo>
                    <a:pt x="15912" y="11842"/>
                    <a:pt x="20515" y="9207"/>
                    <a:pt x="20515" y="5938"/>
                  </a:cubicBezTo>
                  <a:cubicBezTo>
                    <a:pt x="20515" y="2669"/>
                    <a:pt x="15912" y="0"/>
                    <a:pt x="10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4"/>
            <p:cNvSpPr/>
            <p:nvPr/>
          </p:nvSpPr>
          <p:spPr>
            <a:xfrm>
              <a:off x="2900047" y="3188917"/>
              <a:ext cx="140344" cy="83681"/>
            </a:xfrm>
            <a:custGeom>
              <a:avLst/>
              <a:gdLst/>
              <a:ahLst/>
              <a:cxnLst/>
              <a:rect l="l" t="t" r="r" b="b"/>
              <a:pathLst>
                <a:path w="10742" h="6405" extrusionOk="0">
                  <a:moveTo>
                    <a:pt x="3836" y="0"/>
                  </a:moveTo>
                  <a:lnTo>
                    <a:pt x="3836" y="0"/>
                  </a:lnTo>
                  <a:cubicBezTo>
                    <a:pt x="3670" y="134"/>
                    <a:pt x="3503" y="234"/>
                    <a:pt x="3336" y="301"/>
                  </a:cubicBezTo>
                  <a:cubicBezTo>
                    <a:pt x="3069" y="467"/>
                    <a:pt x="2769" y="634"/>
                    <a:pt x="2502" y="834"/>
                  </a:cubicBezTo>
                  <a:cubicBezTo>
                    <a:pt x="2169" y="1101"/>
                    <a:pt x="1902" y="1335"/>
                    <a:pt x="1635" y="1602"/>
                  </a:cubicBezTo>
                  <a:cubicBezTo>
                    <a:pt x="301" y="3003"/>
                    <a:pt x="0" y="4670"/>
                    <a:pt x="834" y="6238"/>
                  </a:cubicBezTo>
                  <a:cubicBezTo>
                    <a:pt x="1090" y="5839"/>
                    <a:pt x="1560" y="5700"/>
                    <a:pt x="2089" y="5700"/>
                  </a:cubicBezTo>
                  <a:cubicBezTo>
                    <a:pt x="3281" y="5700"/>
                    <a:pt x="4770" y="6405"/>
                    <a:pt x="4770" y="6405"/>
                  </a:cubicBezTo>
                  <a:cubicBezTo>
                    <a:pt x="4770" y="6405"/>
                    <a:pt x="10741" y="1902"/>
                    <a:pt x="6005" y="1602"/>
                  </a:cubicBezTo>
                  <a:cubicBezTo>
                    <a:pt x="3603" y="1468"/>
                    <a:pt x="3436" y="734"/>
                    <a:pt x="3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4"/>
            <p:cNvSpPr/>
            <p:nvPr/>
          </p:nvSpPr>
          <p:spPr>
            <a:xfrm>
              <a:off x="2903966" y="3214995"/>
              <a:ext cx="40541" cy="39012"/>
            </a:xfrm>
            <a:custGeom>
              <a:avLst/>
              <a:gdLst/>
              <a:ahLst/>
              <a:cxnLst/>
              <a:rect l="l" t="t" r="r" b="b"/>
              <a:pathLst>
                <a:path w="3103" h="2986" extrusionOk="0">
                  <a:moveTo>
                    <a:pt x="1922" y="1"/>
                  </a:moveTo>
                  <a:cubicBezTo>
                    <a:pt x="1251" y="1"/>
                    <a:pt x="520" y="551"/>
                    <a:pt x="267" y="1340"/>
                  </a:cubicBezTo>
                  <a:cubicBezTo>
                    <a:pt x="1" y="2174"/>
                    <a:pt x="334" y="2908"/>
                    <a:pt x="1035" y="2975"/>
                  </a:cubicBezTo>
                  <a:cubicBezTo>
                    <a:pt x="1086" y="2982"/>
                    <a:pt x="1138" y="2985"/>
                    <a:pt x="1189" y="2985"/>
                  </a:cubicBezTo>
                  <a:cubicBezTo>
                    <a:pt x="1874" y="2985"/>
                    <a:pt x="2557" y="2385"/>
                    <a:pt x="2836" y="1640"/>
                  </a:cubicBezTo>
                  <a:cubicBezTo>
                    <a:pt x="3103" y="806"/>
                    <a:pt x="2769" y="106"/>
                    <a:pt x="2035" y="6"/>
                  </a:cubicBezTo>
                  <a:cubicBezTo>
                    <a:pt x="1998" y="2"/>
                    <a:pt x="1960" y="1"/>
                    <a:pt x="19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4"/>
            <p:cNvSpPr/>
            <p:nvPr/>
          </p:nvSpPr>
          <p:spPr>
            <a:xfrm>
              <a:off x="3002019" y="3191961"/>
              <a:ext cx="178703" cy="131199"/>
            </a:xfrm>
            <a:custGeom>
              <a:avLst/>
              <a:gdLst/>
              <a:ahLst/>
              <a:cxnLst/>
              <a:rect l="l" t="t" r="r" b="b"/>
              <a:pathLst>
                <a:path w="13678" h="10042" extrusionOk="0">
                  <a:moveTo>
                    <a:pt x="1" y="9775"/>
                  </a:moveTo>
                  <a:cubicBezTo>
                    <a:pt x="1" y="9796"/>
                    <a:pt x="34" y="9808"/>
                    <a:pt x="88" y="9808"/>
                  </a:cubicBezTo>
                  <a:cubicBezTo>
                    <a:pt x="110" y="9808"/>
                    <a:pt x="134" y="9806"/>
                    <a:pt x="161" y="9803"/>
                  </a:cubicBezTo>
                  <a:lnTo>
                    <a:pt x="161" y="9803"/>
                  </a:lnTo>
                  <a:cubicBezTo>
                    <a:pt x="108" y="9793"/>
                    <a:pt x="54" y="9784"/>
                    <a:pt x="1" y="9775"/>
                  </a:cubicBezTo>
                  <a:close/>
                  <a:moveTo>
                    <a:pt x="10041" y="1"/>
                  </a:moveTo>
                  <a:cubicBezTo>
                    <a:pt x="10642" y="1202"/>
                    <a:pt x="8941" y="1869"/>
                    <a:pt x="8941" y="1869"/>
                  </a:cubicBezTo>
                  <a:cubicBezTo>
                    <a:pt x="8941" y="1869"/>
                    <a:pt x="1268" y="6739"/>
                    <a:pt x="1002" y="8507"/>
                  </a:cubicBezTo>
                  <a:cubicBezTo>
                    <a:pt x="1209" y="9412"/>
                    <a:pt x="493" y="9756"/>
                    <a:pt x="161" y="9803"/>
                  </a:cubicBezTo>
                  <a:lnTo>
                    <a:pt x="161" y="9803"/>
                  </a:lnTo>
                  <a:cubicBezTo>
                    <a:pt x="1038" y="9952"/>
                    <a:pt x="1891" y="10041"/>
                    <a:pt x="2803" y="10041"/>
                  </a:cubicBezTo>
                  <a:cubicBezTo>
                    <a:pt x="3537" y="10041"/>
                    <a:pt x="4337" y="10008"/>
                    <a:pt x="5105" y="9908"/>
                  </a:cubicBezTo>
                  <a:cubicBezTo>
                    <a:pt x="5271" y="9875"/>
                    <a:pt x="5438" y="9875"/>
                    <a:pt x="5605" y="9841"/>
                  </a:cubicBezTo>
                  <a:cubicBezTo>
                    <a:pt x="6372" y="9708"/>
                    <a:pt x="7139" y="9541"/>
                    <a:pt x="7873" y="9274"/>
                  </a:cubicBezTo>
                  <a:cubicBezTo>
                    <a:pt x="8140" y="9207"/>
                    <a:pt x="8340" y="9107"/>
                    <a:pt x="8607" y="9041"/>
                  </a:cubicBezTo>
                  <a:cubicBezTo>
                    <a:pt x="8841" y="8941"/>
                    <a:pt x="9107" y="8874"/>
                    <a:pt x="9308" y="8740"/>
                  </a:cubicBezTo>
                  <a:cubicBezTo>
                    <a:pt x="9608" y="8607"/>
                    <a:pt x="9875" y="8507"/>
                    <a:pt x="10141" y="8340"/>
                  </a:cubicBezTo>
                  <a:lnTo>
                    <a:pt x="10875" y="7840"/>
                  </a:lnTo>
                  <a:lnTo>
                    <a:pt x="11376" y="7440"/>
                  </a:lnTo>
                  <a:cubicBezTo>
                    <a:pt x="13677" y="5505"/>
                    <a:pt x="13677" y="2870"/>
                    <a:pt x="11376" y="902"/>
                  </a:cubicBezTo>
                  <a:lnTo>
                    <a:pt x="10875" y="535"/>
                  </a:lnTo>
                  <a:cubicBezTo>
                    <a:pt x="10642" y="334"/>
                    <a:pt x="10342" y="168"/>
                    <a:pt x="10041"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4"/>
            <p:cNvSpPr/>
            <p:nvPr/>
          </p:nvSpPr>
          <p:spPr>
            <a:xfrm>
              <a:off x="3002019" y="3191961"/>
              <a:ext cx="178703" cy="131199"/>
            </a:xfrm>
            <a:custGeom>
              <a:avLst/>
              <a:gdLst/>
              <a:ahLst/>
              <a:cxnLst/>
              <a:rect l="l" t="t" r="r" b="b"/>
              <a:pathLst>
                <a:path w="13678" h="10042" extrusionOk="0">
                  <a:moveTo>
                    <a:pt x="1" y="9775"/>
                  </a:moveTo>
                  <a:cubicBezTo>
                    <a:pt x="1" y="9796"/>
                    <a:pt x="34" y="9808"/>
                    <a:pt x="88" y="9808"/>
                  </a:cubicBezTo>
                  <a:cubicBezTo>
                    <a:pt x="110" y="9808"/>
                    <a:pt x="134" y="9806"/>
                    <a:pt x="161" y="9803"/>
                  </a:cubicBezTo>
                  <a:lnTo>
                    <a:pt x="161" y="9803"/>
                  </a:lnTo>
                  <a:cubicBezTo>
                    <a:pt x="108" y="9793"/>
                    <a:pt x="54" y="9784"/>
                    <a:pt x="1" y="9775"/>
                  </a:cubicBezTo>
                  <a:close/>
                  <a:moveTo>
                    <a:pt x="10041" y="1"/>
                  </a:moveTo>
                  <a:cubicBezTo>
                    <a:pt x="10642" y="1202"/>
                    <a:pt x="8941" y="1869"/>
                    <a:pt x="8941" y="1869"/>
                  </a:cubicBezTo>
                  <a:cubicBezTo>
                    <a:pt x="8941" y="1869"/>
                    <a:pt x="1268" y="6739"/>
                    <a:pt x="1002" y="8507"/>
                  </a:cubicBezTo>
                  <a:cubicBezTo>
                    <a:pt x="1209" y="9412"/>
                    <a:pt x="493" y="9756"/>
                    <a:pt x="161" y="9803"/>
                  </a:cubicBezTo>
                  <a:lnTo>
                    <a:pt x="161" y="9803"/>
                  </a:lnTo>
                  <a:cubicBezTo>
                    <a:pt x="1038" y="9952"/>
                    <a:pt x="1891" y="10041"/>
                    <a:pt x="2803" y="10041"/>
                  </a:cubicBezTo>
                  <a:cubicBezTo>
                    <a:pt x="3537" y="10041"/>
                    <a:pt x="4337" y="10008"/>
                    <a:pt x="5105" y="9908"/>
                  </a:cubicBezTo>
                  <a:cubicBezTo>
                    <a:pt x="5271" y="9875"/>
                    <a:pt x="5438" y="9875"/>
                    <a:pt x="5605" y="9841"/>
                  </a:cubicBezTo>
                  <a:cubicBezTo>
                    <a:pt x="6372" y="9708"/>
                    <a:pt x="7139" y="9541"/>
                    <a:pt x="7873" y="9274"/>
                  </a:cubicBezTo>
                  <a:cubicBezTo>
                    <a:pt x="8140" y="9207"/>
                    <a:pt x="8340" y="9107"/>
                    <a:pt x="8607" y="9041"/>
                  </a:cubicBezTo>
                  <a:cubicBezTo>
                    <a:pt x="8841" y="8941"/>
                    <a:pt x="9107" y="8874"/>
                    <a:pt x="9308" y="8740"/>
                  </a:cubicBezTo>
                  <a:cubicBezTo>
                    <a:pt x="9608" y="8607"/>
                    <a:pt x="9875" y="8507"/>
                    <a:pt x="10141" y="8340"/>
                  </a:cubicBezTo>
                  <a:lnTo>
                    <a:pt x="10875" y="7840"/>
                  </a:lnTo>
                  <a:lnTo>
                    <a:pt x="11376" y="7440"/>
                  </a:lnTo>
                  <a:cubicBezTo>
                    <a:pt x="13677" y="5505"/>
                    <a:pt x="13677" y="2870"/>
                    <a:pt x="11376" y="902"/>
                  </a:cubicBezTo>
                  <a:lnTo>
                    <a:pt x="10875" y="535"/>
                  </a:lnTo>
                  <a:cubicBezTo>
                    <a:pt x="10642" y="334"/>
                    <a:pt x="10342" y="168"/>
                    <a:pt x="10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4"/>
            <p:cNvSpPr/>
            <p:nvPr/>
          </p:nvSpPr>
          <p:spPr>
            <a:xfrm>
              <a:off x="2929678" y="3189217"/>
              <a:ext cx="219662" cy="115312"/>
            </a:xfrm>
            <a:custGeom>
              <a:avLst/>
              <a:gdLst/>
              <a:ahLst/>
              <a:cxnLst/>
              <a:rect l="l" t="t" r="r" b="b"/>
              <a:pathLst>
                <a:path w="16813" h="8826" extrusionOk="0">
                  <a:moveTo>
                    <a:pt x="8389" y="0"/>
                  </a:moveTo>
                  <a:cubicBezTo>
                    <a:pt x="6596" y="0"/>
                    <a:pt x="4807" y="360"/>
                    <a:pt x="3370" y="1078"/>
                  </a:cubicBezTo>
                  <a:cubicBezTo>
                    <a:pt x="3236" y="1145"/>
                    <a:pt x="3136" y="1212"/>
                    <a:pt x="3003" y="1278"/>
                  </a:cubicBezTo>
                  <a:cubicBezTo>
                    <a:pt x="1" y="3046"/>
                    <a:pt x="1" y="5815"/>
                    <a:pt x="3003" y="7549"/>
                  </a:cubicBezTo>
                  <a:cubicBezTo>
                    <a:pt x="4487" y="8400"/>
                    <a:pt x="6439" y="8825"/>
                    <a:pt x="8394" y="8825"/>
                  </a:cubicBezTo>
                  <a:cubicBezTo>
                    <a:pt x="10350" y="8825"/>
                    <a:pt x="12309" y="8400"/>
                    <a:pt x="13810" y="7549"/>
                  </a:cubicBezTo>
                  <a:cubicBezTo>
                    <a:pt x="13911" y="7483"/>
                    <a:pt x="14011" y="7416"/>
                    <a:pt x="14144" y="7316"/>
                  </a:cubicBezTo>
                  <a:cubicBezTo>
                    <a:pt x="16813" y="5581"/>
                    <a:pt x="16679" y="2946"/>
                    <a:pt x="13810" y="1278"/>
                  </a:cubicBezTo>
                  <a:cubicBezTo>
                    <a:pt x="12298" y="426"/>
                    <a:pt x="10341" y="0"/>
                    <a:pt x="838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4"/>
            <p:cNvSpPr/>
            <p:nvPr/>
          </p:nvSpPr>
          <p:spPr>
            <a:xfrm>
              <a:off x="2929678" y="3189217"/>
              <a:ext cx="219662" cy="115312"/>
            </a:xfrm>
            <a:custGeom>
              <a:avLst/>
              <a:gdLst/>
              <a:ahLst/>
              <a:cxnLst/>
              <a:rect l="l" t="t" r="r" b="b"/>
              <a:pathLst>
                <a:path w="16813" h="8826" extrusionOk="0">
                  <a:moveTo>
                    <a:pt x="8389" y="0"/>
                  </a:moveTo>
                  <a:cubicBezTo>
                    <a:pt x="6596" y="0"/>
                    <a:pt x="4807" y="360"/>
                    <a:pt x="3370" y="1078"/>
                  </a:cubicBezTo>
                  <a:cubicBezTo>
                    <a:pt x="3236" y="1145"/>
                    <a:pt x="3136" y="1212"/>
                    <a:pt x="3003" y="1278"/>
                  </a:cubicBezTo>
                  <a:cubicBezTo>
                    <a:pt x="1" y="3046"/>
                    <a:pt x="1" y="5815"/>
                    <a:pt x="3003" y="7549"/>
                  </a:cubicBezTo>
                  <a:cubicBezTo>
                    <a:pt x="4487" y="8400"/>
                    <a:pt x="6439" y="8825"/>
                    <a:pt x="8394" y="8825"/>
                  </a:cubicBezTo>
                  <a:cubicBezTo>
                    <a:pt x="10350" y="8825"/>
                    <a:pt x="12309" y="8400"/>
                    <a:pt x="13810" y="7549"/>
                  </a:cubicBezTo>
                  <a:cubicBezTo>
                    <a:pt x="13911" y="7483"/>
                    <a:pt x="14011" y="7416"/>
                    <a:pt x="14144" y="7316"/>
                  </a:cubicBezTo>
                  <a:cubicBezTo>
                    <a:pt x="16813" y="5581"/>
                    <a:pt x="16679" y="2946"/>
                    <a:pt x="13810" y="1278"/>
                  </a:cubicBezTo>
                  <a:cubicBezTo>
                    <a:pt x="12298" y="426"/>
                    <a:pt x="10341" y="0"/>
                    <a:pt x="83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4"/>
            <p:cNvSpPr/>
            <p:nvPr/>
          </p:nvSpPr>
          <p:spPr>
            <a:xfrm>
              <a:off x="2943632" y="3191530"/>
              <a:ext cx="190893" cy="110269"/>
            </a:xfrm>
            <a:custGeom>
              <a:avLst/>
              <a:gdLst/>
              <a:ahLst/>
              <a:cxnLst/>
              <a:rect l="l" t="t" r="r" b="b"/>
              <a:pathLst>
                <a:path w="14611" h="8440" extrusionOk="0">
                  <a:moveTo>
                    <a:pt x="7305" y="1"/>
                  </a:moveTo>
                  <a:cubicBezTo>
                    <a:pt x="3269" y="1"/>
                    <a:pt x="0" y="1902"/>
                    <a:pt x="0" y="4237"/>
                  </a:cubicBezTo>
                  <a:cubicBezTo>
                    <a:pt x="0" y="6539"/>
                    <a:pt x="3269" y="8440"/>
                    <a:pt x="7305" y="8440"/>
                  </a:cubicBezTo>
                  <a:cubicBezTo>
                    <a:pt x="11341" y="8440"/>
                    <a:pt x="14610" y="6539"/>
                    <a:pt x="14610" y="4237"/>
                  </a:cubicBezTo>
                  <a:cubicBezTo>
                    <a:pt x="14610" y="1902"/>
                    <a:pt x="11341" y="1"/>
                    <a:pt x="7305"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4"/>
            <p:cNvSpPr/>
            <p:nvPr/>
          </p:nvSpPr>
          <p:spPr>
            <a:xfrm>
              <a:off x="2943632" y="3191530"/>
              <a:ext cx="190893" cy="110269"/>
            </a:xfrm>
            <a:custGeom>
              <a:avLst/>
              <a:gdLst/>
              <a:ahLst/>
              <a:cxnLst/>
              <a:rect l="l" t="t" r="r" b="b"/>
              <a:pathLst>
                <a:path w="14611" h="8440" extrusionOk="0">
                  <a:moveTo>
                    <a:pt x="7305" y="1"/>
                  </a:moveTo>
                  <a:cubicBezTo>
                    <a:pt x="3269" y="1"/>
                    <a:pt x="0" y="1902"/>
                    <a:pt x="0" y="4237"/>
                  </a:cubicBezTo>
                  <a:cubicBezTo>
                    <a:pt x="0" y="6539"/>
                    <a:pt x="3269" y="8440"/>
                    <a:pt x="7305" y="8440"/>
                  </a:cubicBezTo>
                  <a:cubicBezTo>
                    <a:pt x="11341" y="8440"/>
                    <a:pt x="14610" y="6539"/>
                    <a:pt x="14610" y="4237"/>
                  </a:cubicBezTo>
                  <a:cubicBezTo>
                    <a:pt x="14610" y="1902"/>
                    <a:pt x="11341" y="1"/>
                    <a:pt x="7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4"/>
            <p:cNvSpPr/>
            <p:nvPr/>
          </p:nvSpPr>
          <p:spPr>
            <a:xfrm>
              <a:off x="2944494" y="3206999"/>
              <a:ext cx="189599" cy="95022"/>
            </a:xfrm>
            <a:custGeom>
              <a:avLst/>
              <a:gdLst/>
              <a:ahLst/>
              <a:cxnLst/>
              <a:rect l="l" t="t" r="r" b="b"/>
              <a:pathLst>
                <a:path w="14512" h="7273" extrusionOk="0">
                  <a:moveTo>
                    <a:pt x="7239" y="1"/>
                  </a:moveTo>
                  <a:cubicBezTo>
                    <a:pt x="5363" y="1"/>
                    <a:pt x="3487" y="418"/>
                    <a:pt x="2069" y="1252"/>
                  </a:cubicBezTo>
                  <a:cubicBezTo>
                    <a:pt x="901" y="1919"/>
                    <a:pt x="201" y="2753"/>
                    <a:pt x="1" y="3620"/>
                  </a:cubicBezTo>
                  <a:cubicBezTo>
                    <a:pt x="201" y="4521"/>
                    <a:pt x="901" y="5355"/>
                    <a:pt x="2069" y="6022"/>
                  </a:cubicBezTo>
                  <a:cubicBezTo>
                    <a:pt x="3487" y="6856"/>
                    <a:pt x="5363" y="7273"/>
                    <a:pt x="7239" y="7273"/>
                  </a:cubicBezTo>
                  <a:cubicBezTo>
                    <a:pt x="9116" y="7273"/>
                    <a:pt x="10992" y="6856"/>
                    <a:pt x="12410" y="6022"/>
                  </a:cubicBezTo>
                  <a:cubicBezTo>
                    <a:pt x="13577" y="5321"/>
                    <a:pt x="14278" y="4487"/>
                    <a:pt x="14511" y="3620"/>
                  </a:cubicBezTo>
                  <a:cubicBezTo>
                    <a:pt x="14278" y="2753"/>
                    <a:pt x="13577" y="1919"/>
                    <a:pt x="12410" y="1252"/>
                  </a:cubicBezTo>
                  <a:cubicBezTo>
                    <a:pt x="10992" y="418"/>
                    <a:pt x="9116" y="1"/>
                    <a:pt x="723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4"/>
            <p:cNvSpPr/>
            <p:nvPr/>
          </p:nvSpPr>
          <p:spPr>
            <a:xfrm>
              <a:off x="2944494" y="3206999"/>
              <a:ext cx="189599" cy="95022"/>
            </a:xfrm>
            <a:custGeom>
              <a:avLst/>
              <a:gdLst/>
              <a:ahLst/>
              <a:cxnLst/>
              <a:rect l="l" t="t" r="r" b="b"/>
              <a:pathLst>
                <a:path w="14512" h="7273" extrusionOk="0">
                  <a:moveTo>
                    <a:pt x="7239" y="1"/>
                  </a:moveTo>
                  <a:cubicBezTo>
                    <a:pt x="5363" y="1"/>
                    <a:pt x="3487" y="418"/>
                    <a:pt x="2069" y="1252"/>
                  </a:cubicBezTo>
                  <a:cubicBezTo>
                    <a:pt x="901" y="1919"/>
                    <a:pt x="201" y="2753"/>
                    <a:pt x="1" y="3620"/>
                  </a:cubicBezTo>
                  <a:cubicBezTo>
                    <a:pt x="201" y="4521"/>
                    <a:pt x="901" y="5355"/>
                    <a:pt x="2069" y="6022"/>
                  </a:cubicBezTo>
                  <a:cubicBezTo>
                    <a:pt x="3487" y="6856"/>
                    <a:pt x="5363" y="7273"/>
                    <a:pt x="7239" y="7273"/>
                  </a:cubicBezTo>
                  <a:cubicBezTo>
                    <a:pt x="9116" y="7273"/>
                    <a:pt x="10992" y="6856"/>
                    <a:pt x="12410" y="6022"/>
                  </a:cubicBezTo>
                  <a:cubicBezTo>
                    <a:pt x="13577" y="5321"/>
                    <a:pt x="14278" y="4487"/>
                    <a:pt x="14511" y="3620"/>
                  </a:cubicBezTo>
                  <a:cubicBezTo>
                    <a:pt x="14278" y="2753"/>
                    <a:pt x="13577" y="1919"/>
                    <a:pt x="12410" y="1252"/>
                  </a:cubicBezTo>
                  <a:cubicBezTo>
                    <a:pt x="10992" y="418"/>
                    <a:pt x="9116" y="1"/>
                    <a:pt x="7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4"/>
            <p:cNvSpPr/>
            <p:nvPr/>
          </p:nvSpPr>
          <p:spPr>
            <a:xfrm>
              <a:off x="2976751" y="3211140"/>
              <a:ext cx="125084" cy="81944"/>
            </a:xfrm>
            <a:custGeom>
              <a:avLst/>
              <a:gdLst/>
              <a:ahLst/>
              <a:cxnLst/>
              <a:rect l="l" t="t" r="r" b="b"/>
              <a:pathLst>
                <a:path w="9574" h="6272" extrusionOk="0">
                  <a:moveTo>
                    <a:pt x="6538" y="3716"/>
                  </a:moveTo>
                  <a:cubicBezTo>
                    <a:pt x="6774" y="3716"/>
                    <a:pt x="6997" y="3760"/>
                    <a:pt x="7205" y="3870"/>
                  </a:cubicBezTo>
                  <a:cubicBezTo>
                    <a:pt x="7105" y="3903"/>
                    <a:pt x="7072" y="3903"/>
                    <a:pt x="7039" y="3937"/>
                  </a:cubicBezTo>
                  <a:lnTo>
                    <a:pt x="6772" y="4070"/>
                  </a:lnTo>
                  <a:cubicBezTo>
                    <a:pt x="6461" y="4210"/>
                    <a:pt x="6151" y="4263"/>
                    <a:pt x="5858" y="4263"/>
                  </a:cubicBezTo>
                  <a:cubicBezTo>
                    <a:pt x="5520" y="4263"/>
                    <a:pt x="5205" y="4193"/>
                    <a:pt x="4937" y="4104"/>
                  </a:cubicBezTo>
                  <a:cubicBezTo>
                    <a:pt x="5519" y="3902"/>
                    <a:pt x="6056" y="3716"/>
                    <a:pt x="6538" y="3716"/>
                  </a:cubicBezTo>
                  <a:close/>
                  <a:moveTo>
                    <a:pt x="1134" y="1"/>
                  </a:moveTo>
                  <a:lnTo>
                    <a:pt x="0" y="634"/>
                  </a:lnTo>
                  <a:lnTo>
                    <a:pt x="0" y="1502"/>
                  </a:lnTo>
                  <a:lnTo>
                    <a:pt x="400" y="1735"/>
                  </a:lnTo>
                  <a:cubicBezTo>
                    <a:pt x="267" y="1902"/>
                    <a:pt x="234" y="2069"/>
                    <a:pt x="234" y="2236"/>
                  </a:cubicBezTo>
                  <a:lnTo>
                    <a:pt x="234" y="3103"/>
                  </a:lnTo>
                  <a:cubicBezTo>
                    <a:pt x="234" y="3470"/>
                    <a:pt x="467" y="3803"/>
                    <a:pt x="1001" y="4104"/>
                  </a:cubicBezTo>
                  <a:cubicBezTo>
                    <a:pt x="1568" y="4404"/>
                    <a:pt x="2068" y="4504"/>
                    <a:pt x="2569" y="4571"/>
                  </a:cubicBezTo>
                  <a:lnTo>
                    <a:pt x="2836" y="4571"/>
                  </a:lnTo>
                  <a:cubicBezTo>
                    <a:pt x="3436" y="4504"/>
                    <a:pt x="3970" y="4404"/>
                    <a:pt x="4503" y="4170"/>
                  </a:cubicBezTo>
                  <a:cubicBezTo>
                    <a:pt x="4637" y="4137"/>
                    <a:pt x="4737" y="4104"/>
                    <a:pt x="4837" y="4070"/>
                  </a:cubicBezTo>
                  <a:lnTo>
                    <a:pt x="4837" y="4070"/>
                  </a:lnTo>
                  <a:lnTo>
                    <a:pt x="3903" y="5004"/>
                  </a:lnTo>
                  <a:lnTo>
                    <a:pt x="3903" y="5905"/>
                  </a:lnTo>
                  <a:cubicBezTo>
                    <a:pt x="4443" y="6121"/>
                    <a:pt x="4972" y="6211"/>
                    <a:pt x="5477" y="6211"/>
                  </a:cubicBezTo>
                  <a:cubicBezTo>
                    <a:pt x="6220" y="6211"/>
                    <a:pt x="6910" y="6016"/>
                    <a:pt x="7506" y="5738"/>
                  </a:cubicBezTo>
                  <a:lnTo>
                    <a:pt x="8440" y="6272"/>
                  </a:lnTo>
                  <a:lnTo>
                    <a:pt x="9574" y="5638"/>
                  </a:lnTo>
                  <a:lnTo>
                    <a:pt x="9574" y="4771"/>
                  </a:lnTo>
                  <a:lnTo>
                    <a:pt x="9173" y="4571"/>
                  </a:lnTo>
                  <a:cubicBezTo>
                    <a:pt x="9307" y="4404"/>
                    <a:pt x="9407" y="4204"/>
                    <a:pt x="9407" y="4037"/>
                  </a:cubicBezTo>
                  <a:lnTo>
                    <a:pt x="9407" y="3136"/>
                  </a:lnTo>
                  <a:cubicBezTo>
                    <a:pt x="9407" y="2769"/>
                    <a:pt x="9140" y="2436"/>
                    <a:pt x="8606" y="2135"/>
                  </a:cubicBezTo>
                  <a:cubicBezTo>
                    <a:pt x="8055" y="1823"/>
                    <a:pt x="7503" y="1703"/>
                    <a:pt x="6968" y="1703"/>
                  </a:cubicBezTo>
                  <a:cubicBezTo>
                    <a:pt x="6533" y="1703"/>
                    <a:pt x="6108" y="1782"/>
                    <a:pt x="5704" y="1902"/>
                  </a:cubicBezTo>
                  <a:cubicBezTo>
                    <a:pt x="5304" y="1969"/>
                    <a:pt x="4937" y="2102"/>
                    <a:pt x="4603" y="2236"/>
                  </a:cubicBezTo>
                  <a:cubicBezTo>
                    <a:pt x="4136" y="2402"/>
                    <a:pt x="3770" y="2502"/>
                    <a:pt x="3436" y="2602"/>
                  </a:cubicBezTo>
                  <a:cubicBezTo>
                    <a:pt x="3294" y="2626"/>
                    <a:pt x="3170" y="2650"/>
                    <a:pt x="3050" y="2650"/>
                  </a:cubicBezTo>
                  <a:cubicBezTo>
                    <a:pt x="3000" y="2650"/>
                    <a:pt x="2951" y="2646"/>
                    <a:pt x="2902" y="2636"/>
                  </a:cubicBezTo>
                  <a:cubicBezTo>
                    <a:pt x="2735" y="2636"/>
                    <a:pt x="2602" y="2602"/>
                    <a:pt x="2435" y="2502"/>
                  </a:cubicBezTo>
                  <a:cubicBezTo>
                    <a:pt x="2435" y="2502"/>
                    <a:pt x="2469" y="2502"/>
                    <a:pt x="2469" y="2469"/>
                  </a:cubicBezTo>
                  <a:cubicBezTo>
                    <a:pt x="2535" y="2436"/>
                    <a:pt x="2569" y="2436"/>
                    <a:pt x="2602" y="2402"/>
                  </a:cubicBezTo>
                  <a:cubicBezTo>
                    <a:pt x="2702" y="2336"/>
                    <a:pt x="2802" y="2269"/>
                    <a:pt x="2902" y="2236"/>
                  </a:cubicBezTo>
                  <a:cubicBezTo>
                    <a:pt x="3206" y="2093"/>
                    <a:pt x="3510" y="2026"/>
                    <a:pt x="3804" y="2026"/>
                  </a:cubicBezTo>
                  <a:cubicBezTo>
                    <a:pt x="4058" y="2026"/>
                    <a:pt x="4305" y="2076"/>
                    <a:pt x="4537" y="2169"/>
                  </a:cubicBezTo>
                  <a:lnTo>
                    <a:pt x="5437" y="1235"/>
                  </a:lnTo>
                  <a:lnTo>
                    <a:pt x="5437" y="334"/>
                  </a:lnTo>
                  <a:cubicBezTo>
                    <a:pt x="4991" y="191"/>
                    <a:pt x="4534" y="125"/>
                    <a:pt x="4078" y="125"/>
                  </a:cubicBezTo>
                  <a:cubicBezTo>
                    <a:pt x="3684" y="125"/>
                    <a:pt x="3289" y="175"/>
                    <a:pt x="2902" y="267"/>
                  </a:cubicBezTo>
                  <a:cubicBezTo>
                    <a:pt x="2602" y="334"/>
                    <a:pt x="2335" y="434"/>
                    <a:pt x="2068" y="568"/>
                  </a:cubicBezTo>
                  <a:lnTo>
                    <a:pt x="1134"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4"/>
            <p:cNvSpPr/>
            <p:nvPr/>
          </p:nvSpPr>
          <p:spPr>
            <a:xfrm>
              <a:off x="2976307" y="3210709"/>
              <a:ext cx="126835" cy="71047"/>
            </a:xfrm>
            <a:custGeom>
              <a:avLst/>
              <a:gdLst/>
              <a:ahLst/>
              <a:cxnLst/>
              <a:rect l="l" t="t" r="r" b="b"/>
              <a:pathLst>
                <a:path w="9708" h="5438" extrusionOk="0">
                  <a:moveTo>
                    <a:pt x="1168" y="0"/>
                  </a:moveTo>
                  <a:lnTo>
                    <a:pt x="34" y="634"/>
                  </a:lnTo>
                  <a:lnTo>
                    <a:pt x="968" y="1168"/>
                  </a:lnTo>
                  <a:cubicBezTo>
                    <a:pt x="1" y="1902"/>
                    <a:pt x="1" y="2635"/>
                    <a:pt x="1035" y="3269"/>
                  </a:cubicBezTo>
                  <a:cubicBezTo>
                    <a:pt x="1602" y="3569"/>
                    <a:pt x="2102" y="3670"/>
                    <a:pt x="2603" y="3736"/>
                  </a:cubicBezTo>
                  <a:lnTo>
                    <a:pt x="2870" y="3736"/>
                  </a:lnTo>
                  <a:cubicBezTo>
                    <a:pt x="3470" y="3670"/>
                    <a:pt x="4004" y="3569"/>
                    <a:pt x="4537" y="3336"/>
                  </a:cubicBezTo>
                  <a:cubicBezTo>
                    <a:pt x="5313" y="3077"/>
                    <a:pt x="5973" y="2802"/>
                    <a:pt x="6540" y="2802"/>
                  </a:cubicBezTo>
                  <a:cubicBezTo>
                    <a:pt x="6777" y="2802"/>
                    <a:pt x="6999" y="2851"/>
                    <a:pt x="7206" y="2969"/>
                  </a:cubicBezTo>
                  <a:cubicBezTo>
                    <a:pt x="7706" y="3269"/>
                    <a:pt x="7540" y="3603"/>
                    <a:pt x="7039" y="3936"/>
                  </a:cubicBezTo>
                  <a:lnTo>
                    <a:pt x="6806" y="4070"/>
                  </a:lnTo>
                  <a:cubicBezTo>
                    <a:pt x="6496" y="4194"/>
                    <a:pt x="6178" y="4246"/>
                    <a:pt x="5877" y="4246"/>
                  </a:cubicBezTo>
                  <a:cubicBezTo>
                    <a:pt x="5531" y="4246"/>
                    <a:pt x="5205" y="4177"/>
                    <a:pt x="4938" y="4070"/>
                  </a:cubicBezTo>
                  <a:lnTo>
                    <a:pt x="3937" y="5071"/>
                  </a:lnTo>
                  <a:cubicBezTo>
                    <a:pt x="4464" y="5281"/>
                    <a:pt x="4981" y="5367"/>
                    <a:pt x="5475" y="5367"/>
                  </a:cubicBezTo>
                  <a:cubicBezTo>
                    <a:pt x="6231" y="5367"/>
                    <a:pt x="6934" y="5166"/>
                    <a:pt x="7540" y="4904"/>
                  </a:cubicBezTo>
                  <a:lnTo>
                    <a:pt x="8474" y="5437"/>
                  </a:lnTo>
                  <a:lnTo>
                    <a:pt x="9608" y="4804"/>
                  </a:lnTo>
                  <a:lnTo>
                    <a:pt x="8674" y="4270"/>
                  </a:lnTo>
                  <a:cubicBezTo>
                    <a:pt x="9608" y="3569"/>
                    <a:pt x="9708" y="2769"/>
                    <a:pt x="8640" y="2135"/>
                  </a:cubicBezTo>
                  <a:cubicBezTo>
                    <a:pt x="8076" y="1834"/>
                    <a:pt x="7511" y="1713"/>
                    <a:pt x="6964" y="1713"/>
                  </a:cubicBezTo>
                  <a:cubicBezTo>
                    <a:pt x="6542" y="1713"/>
                    <a:pt x="6131" y="1785"/>
                    <a:pt x="5738" y="1902"/>
                  </a:cubicBezTo>
                  <a:cubicBezTo>
                    <a:pt x="5338" y="1968"/>
                    <a:pt x="4971" y="2102"/>
                    <a:pt x="4637" y="2235"/>
                  </a:cubicBezTo>
                  <a:cubicBezTo>
                    <a:pt x="4170" y="2402"/>
                    <a:pt x="3804" y="2502"/>
                    <a:pt x="3470" y="2602"/>
                  </a:cubicBezTo>
                  <a:cubicBezTo>
                    <a:pt x="3328" y="2626"/>
                    <a:pt x="3204" y="2649"/>
                    <a:pt x="3084" y="2649"/>
                  </a:cubicBezTo>
                  <a:cubicBezTo>
                    <a:pt x="3034" y="2649"/>
                    <a:pt x="2985" y="2645"/>
                    <a:pt x="2936" y="2635"/>
                  </a:cubicBezTo>
                  <a:cubicBezTo>
                    <a:pt x="2703" y="2635"/>
                    <a:pt x="2536" y="2602"/>
                    <a:pt x="2369" y="2469"/>
                  </a:cubicBezTo>
                  <a:cubicBezTo>
                    <a:pt x="2002" y="2269"/>
                    <a:pt x="1969" y="1968"/>
                    <a:pt x="2503" y="1601"/>
                  </a:cubicBezTo>
                  <a:cubicBezTo>
                    <a:pt x="2536" y="1568"/>
                    <a:pt x="2603" y="1568"/>
                    <a:pt x="2636" y="1501"/>
                  </a:cubicBezTo>
                  <a:cubicBezTo>
                    <a:pt x="2703" y="1468"/>
                    <a:pt x="2836" y="1401"/>
                    <a:pt x="2936" y="1335"/>
                  </a:cubicBezTo>
                  <a:cubicBezTo>
                    <a:pt x="3231" y="1213"/>
                    <a:pt x="3516" y="1155"/>
                    <a:pt x="3793" y="1155"/>
                  </a:cubicBezTo>
                  <a:cubicBezTo>
                    <a:pt x="4049" y="1155"/>
                    <a:pt x="4297" y="1205"/>
                    <a:pt x="4537" y="1301"/>
                  </a:cubicBezTo>
                  <a:lnTo>
                    <a:pt x="5471" y="334"/>
                  </a:lnTo>
                  <a:cubicBezTo>
                    <a:pt x="5025" y="191"/>
                    <a:pt x="4568" y="124"/>
                    <a:pt x="4112" y="124"/>
                  </a:cubicBezTo>
                  <a:cubicBezTo>
                    <a:pt x="3718" y="124"/>
                    <a:pt x="3323" y="174"/>
                    <a:pt x="2936" y="267"/>
                  </a:cubicBezTo>
                  <a:cubicBezTo>
                    <a:pt x="2636" y="334"/>
                    <a:pt x="2369" y="434"/>
                    <a:pt x="2102" y="567"/>
                  </a:cubicBezTo>
                  <a:lnTo>
                    <a:pt x="1168"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4"/>
            <p:cNvSpPr/>
            <p:nvPr/>
          </p:nvSpPr>
          <p:spPr>
            <a:xfrm>
              <a:off x="2976307" y="3210709"/>
              <a:ext cx="126835" cy="71047"/>
            </a:xfrm>
            <a:custGeom>
              <a:avLst/>
              <a:gdLst/>
              <a:ahLst/>
              <a:cxnLst/>
              <a:rect l="l" t="t" r="r" b="b"/>
              <a:pathLst>
                <a:path w="9708" h="5438" extrusionOk="0">
                  <a:moveTo>
                    <a:pt x="1168" y="0"/>
                  </a:moveTo>
                  <a:lnTo>
                    <a:pt x="34" y="634"/>
                  </a:lnTo>
                  <a:lnTo>
                    <a:pt x="968" y="1168"/>
                  </a:lnTo>
                  <a:cubicBezTo>
                    <a:pt x="1" y="1902"/>
                    <a:pt x="1" y="2635"/>
                    <a:pt x="1035" y="3269"/>
                  </a:cubicBezTo>
                  <a:cubicBezTo>
                    <a:pt x="1602" y="3569"/>
                    <a:pt x="2102" y="3670"/>
                    <a:pt x="2603" y="3736"/>
                  </a:cubicBezTo>
                  <a:lnTo>
                    <a:pt x="2870" y="3736"/>
                  </a:lnTo>
                  <a:cubicBezTo>
                    <a:pt x="3470" y="3670"/>
                    <a:pt x="4004" y="3569"/>
                    <a:pt x="4537" y="3336"/>
                  </a:cubicBezTo>
                  <a:cubicBezTo>
                    <a:pt x="5313" y="3077"/>
                    <a:pt x="5973" y="2802"/>
                    <a:pt x="6540" y="2802"/>
                  </a:cubicBezTo>
                  <a:cubicBezTo>
                    <a:pt x="6777" y="2802"/>
                    <a:pt x="6999" y="2851"/>
                    <a:pt x="7206" y="2969"/>
                  </a:cubicBezTo>
                  <a:cubicBezTo>
                    <a:pt x="7706" y="3269"/>
                    <a:pt x="7540" y="3603"/>
                    <a:pt x="7039" y="3936"/>
                  </a:cubicBezTo>
                  <a:lnTo>
                    <a:pt x="6806" y="4070"/>
                  </a:lnTo>
                  <a:cubicBezTo>
                    <a:pt x="6496" y="4194"/>
                    <a:pt x="6178" y="4246"/>
                    <a:pt x="5877" y="4246"/>
                  </a:cubicBezTo>
                  <a:cubicBezTo>
                    <a:pt x="5531" y="4246"/>
                    <a:pt x="5205" y="4177"/>
                    <a:pt x="4938" y="4070"/>
                  </a:cubicBezTo>
                  <a:lnTo>
                    <a:pt x="3937" y="5071"/>
                  </a:lnTo>
                  <a:cubicBezTo>
                    <a:pt x="4464" y="5281"/>
                    <a:pt x="4981" y="5367"/>
                    <a:pt x="5475" y="5367"/>
                  </a:cubicBezTo>
                  <a:cubicBezTo>
                    <a:pt x="6231" y="5367"/>
                    <a:pt x="6934" y="5166"/>
                    <a:pt x="7540" y="4904"/>
                  </a:cubicBezTo>
                  <a:lnTo>
                    <a:pt x="8474" y="5437"/>
                  </a:lnTo>
                  <a:lnTo>
                    <a:pt x="9608" y="4804"/>
                  </a:lnTo>
                  <a:lnTo>
                    <a:pt x="8674" y="4270"/>
                  </a:lnTo>
                  <a:cubicBezTo>
                    <a:pt x="9608" y="3569"/>
                    <a:pt x="9708" y="2769"/>
                    <a:pt x="8640" y="2135"/>
                  </a:cubicBezTo>
                  <a:cubicBezTo>
                    <a:pt x="8076" y="1834"/>
                    <a:pt x="7511" y="1713"/>
                    <a:pt x="6964" y="1713"/>
                  </a:cubicBezTo>
                  <a:cubicBezTo>
                    <a:pt x="6542" y="1713"/>
                    <a:pt x="6131" y="1785"/>
                    <a:pt x="5738" y="1902"/>
                  </a:cubicBezTo>
                  <a:cubicBezTo>
                    <a:pt x="5338" y="1968"/>
                    <a:pt x="4971" y="2102"/>
                    <a:pt x="4637" y="2235"/>
                  </a:cubicBezTo>
                  <a:cubicBezTo>
                    <a:pt x="4170" y="2402"/>
                    <a:pt x="3804" y="2502"/>
                    <a:pt x="3470" y="2602"/>
                  </a:cubicBezTo>
                  <a:cubicBezTo>
                    <a:pt x="3328" y="2626"/>
                    <a:pt x="3204" y="2649"/>
                    <a:pt x="3084" y="2649"/>
                  </a:cubicBezTo>
                  <a:cubicBezTo>
                    <a:pt x="3034" y="2649"/>
                    <a:pt x="2985" y="2645"/>
                    <a:pt x="2936" y="2635"/>
                  </a:cubicBezTo>
                  <a:cubicBezTo>
                    <a:pt x="2703" y="2635"/>
                    <a:pt x="2536" y="2602"/>
                    <a:pt x="2369" y="2469"/>
                  </a:cubicBezTo>
                  <a:cubicBezTo>
                    <a:pt x="2002" y="2269"/>
                    <a:pt x="1969" y="1968"/>
                    <a:pt x="2503" y="1601"/>
                  </a:cubicBezTo>
                  <a:cubicBezTo>
                    <a:pt x="2536" y="1568"/>
                    <a:pt x="2603" y="1568"/>
                    <a:pt x="2636" y="1501"/>
                  </a:cubicBezTo>
                  <a:cubicBezTo>
                    <a:pt x="2703" y="1468"/>
                    <a:pt x="2836" y="1401"/>
                    <a:pt x="2936" y="1335"/>
                  </a:cubicBezTo>
                  <a:cubicBezTo>
                    <a:pt x="3231" y="1213"/>
                    <a:pt x="3516" y="1155"/>
                    <a:pt x="3793" y="1155"/>
                  </a:cubicBezTo>
                  <a:cubicBezTo>
                    <a:pt x="4049" y="1155"/>
                    <a:pt x="4297" y="1205"/>
                    <a:pt x="4537" y="1301"/>
                  </a:cubicBezTo>
                  <a:lnTo>
                    <a:pt x="5471" y="334"/>
                  </a:lnTo>
                  <a:cubicBezTo>
                    <a:pt x="5025" y="191"/>
                    <a:pt x="4568" y="124"/>
                    <a:pt x="4112" y="124"/>
                  </a:cubicBezTo>
                  <a:cubicBezTo>
                    <a:pt x="3718" y="124"/>
                    <a:pt x="3323" y="174"/>
                    <a:pt x="2936" y="267"/>
                  </a:cubicBezTo>
                  <a:cubicBezTo>
                    <a:pt x="2636" y="334"/>
                    <a:pt x="2369" y="434"/>
                    <a:pt x="2102" y="567"/>
                  </a:cubicBezTo>
                  <a:lnTo>
                    <a:pt x="11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4"/>
            <p:cNvSpPr/>
            <p:nvPr/>
          </p:nvSpPr>
          <p:spPr>
            <a:xfrm>
              <a:off x="2977182" y="3211572"/>
              <a:ext cx="26600" cy="8740"/>
            </a:xfrm>
            <a:custGeom>
              <a:avLst/>
              <a:gdLst/>
              <a:ahLst/>
              <a:cxnLst/>
              <a:rect l="l" t="t" r="r" b="b"/>
              <a:pathLst>
                <a:path w="2036" h="669" extrusionOk="0">
                  <a:moveTo>
                    <a:pt x="1101" y="1"/>
                  </a:moveTo>
                  <a:lnTo>
                    <a:pt x="1" y="668"/>
                  </a:lnTo>
                  <a:lnTo>
                    <a:pt x="1101" y="101"/>
                  </a:lnTo>
                  <a:lnTo>
                    <a:pt x="2035" y="535"/>
                  </a:lnTo>
                  <a:lnTo>
                    <a:pt x="2035" y="535"/>
                  </a:lnTo>
                  <a:lnTo>
                    <a:pt x="1101"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4"/>
            <p:cNvSpPr/>
            <p:nvPr/>
          </p:nvSpPr>
          <p:spPr>
            <a:xfrm>
              <a:off x="3012915" y="3213048"/>
              <a:ext cx="34884" cy="15103"/>
            </a:xfrm>
            <a:custGeom>
              <a:avLst/>
              <a:gdLst/>
              <a:ahLst/>
              <a:cxnLst/>
              <a:rect l="l" t="t" r="r" b="b"/>
              <a:pathLst>
                <a:path w="2670" h="1156" extrusionOk="0">
                  <a:moveTo>
                    <a:pt x="1216" y="0"/>
                  </a:moveTo>
                  <a:cubicBezTo>
                    <a:pt x="790" y="0"/>
                    <a:pt x="388" y="58"/>
                    <a:pt x="1" y="155"/>
                  </a:cubicBezTo>
                  <a:cubicBezTo>
                    <a:pt x="271" y="107"/>
                    <a:pt x="648" y="67"/>
                    <a:pt x="1058" y="67"/>
                  </a:cubicBezTo>
                  <a:cubicBezTo>
                    <a:pt x="1509" y="67"/>
                    <a:pt x="2000" y="115"/>
                    <a:pt x="2436" y="255"/>
                  </a:cubicBezTo>
                  <a:lnTo>
                    <a:pt x="1769" y="1156"/>
                  </a:lnTo>
                  <a:lnTo>
                    <a:pt x="1769" y="1156"/>
                  </a:lnTo>
                  <a:lnTo>
                    <a:pt x="2669" y="222"/>
                  </a:lnTo>
                  <a:cubicBezTo>
                    <a:pt x="2152" y="66"/>
                    <a:pt x="1671" y="0"/>
                    <a:pt x="121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4"/>
            <p:cNvSpPr/>
            <p:nvPr/>
          </p:nvSpPr>
          <p:spPr>
            <a:xfrm>
              <a:off x="3051274" y="3233090"/>
              <a:ext cx="52312" cy="33851"/>
            </a:xfrm>
            <a:custGeom>
              <a:avLst/>
              <a:gdLst/>
              <a:ahLst/>
              <a:cxnLst/>
              <a:rect l="l" t="t" r="r" b="b"/>
              <a:pathLst>
                <a:path w="4004" h="2591" extrusionOk="0">
                  <a:moveTo>
                    <a:pt x="1224" y="0"/>
                  </a:moveTo>
                  <a:cubicBezTo>
                    <a:pt x="804" y="0"/>
                    <a:pt x="393" y="72"/>
                    <a:pt x="0" y="189"/>
                  </a:cubicBezTo>
                  <a:cubicBezTo>
                    <a:pt x="239" y="143"/>
                    <a:pt x="532" y="113"/>
                    <a:pt x="848" y="113"/>
                  </a:cubicBezTo>
                  <a:cubicBezTo>
                    <a:pt x="1461" y="113"/>
                    <a:pt x="2164" y="226"/>
                    <a:pt x="2736" y="556"/>
                  </a:cubicBezTo>
                  <a:cubicBezTo>
                    <a:pt x="3603" y="1056"/>
                    <a:pt x="3770" y="1690"/>
                    <a:pt x="2936" y="2590"/>
                  </a:cubicBezTo>
                  <a:cubicBezTo>
                    <a:pt x="3870" y="1856"/>
                    <a:pt x="4003" y="1089"/>
                    <a:pt x="2869" y="422"/>
                  </a:cubicBezTo>
                  <a:cubicBezTo>
                    <a:pt x="2323" y="121"/>
                    <a:pt x="1767" y="0"/>
                    <a:pt x="122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4"/>
            <p:cNvSpPr/>
            <p:nvPr/>
          </p:nvSpPr>
          <p:spPr>
            <a:xfrm>
              <a:off x="3087007" y="3266928"/>
              <a:ext cx="14829" cy="15260"/>
            </a:xfrm>
            <a:custGeom>
              <a:avLst/>
              <a:gdLst/>
              <a:ahLst/>
              <a:cxnLst/>
              <a:rect l="l" t="t" r="r" b="b"/>
              <a:pathLst>
                <a:path w="1135" h="1168" extrusionOk="0">
                  <a:moveTo>
                    <a:pt x="201" y="0"/>
                  </a:moveTo>
                  <a:lnTo>
                    <a:pt x="935" y="534"/>
                  </a:lnTo>
                  <a:lnTo>
                    <a:pt x="1" y="1168"/>
                  </a:lnTo>
                  <a:lnTo>
                    <a:pt x="1" y="1168"/>
                  </a:lnTo>
                  <a:lnTo>
                    <a:pt x="1135" y="534"/>
                  </a:lnTo>
                  <a:lnTo>
                    <a:pt x="2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4"/>
            <p:cNvSpPr/>
            <p:nvPr/>
          </p:nvSpPr>
          <p:spPr>
            <a:xfrm>
              <a:off x="3028175" y="3264315"/>
              <a:ext cx="37052" cy="13078"/>
            </a:xfrm>
            <a:custGeom>
              <a:avLst/>
              <a:gdLst/>
              <a:ahLst/>
              <a:cxnLst/>
              <a:rect l="l" t="t" r="r" b="b"/>
              <a:pathLst>
                <a:path w="2836" h="1001" extrusionOk="0">
                  <a:moveTo>
                    <a:pt x="1001" y="0"/>
                  </a:moveTo>
                  <a:lnTo>
                    <a:pt x="0" y="1001"/>
                  </a:lnTo>
                  <a:lnTo>
                    <a:pt x="0" y="1001"/>
                  </a:lnTo>
                  <a:lnTo>
                    <a:pt x="1034" y="167"/>
                  </a:lnTo>
                  <a:cubicBezTo>
                    <a:pt x="1034" y="167"/>
                    <a:pt x="1288" y="262"/>
                    <a:pt x="1687" y="262"/>
                  </a:cubicBezTo>
                  <a:cubicBezTo>
                    <a:pt x="1998" y="262"/>
                    <a:pt x="2398" y="205"/>
                    <a:pt x="2836" y="0"/>
                  </a:cubicBezTo>
                  <a:lnTo>
                    <a:pt x="2836" y="0"/>
                  </a:lnTo>
                  <a:cubicBezTo>
                    <a:pt x="2507" y="141"/>
                    <a:pt x="2186" y="201"/>
                    <a:pt x="1889" y="201"/>
                  </a:cubicBezTo>
                  <a:cubicBezTo>
                    <a:pt x="1553" y="201"/>
                    <a:pt x="1249" y="124"/>
                    <a:pt x="10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4"/>
            <p:cNvSpPr/>
            <p:nvPr/>
          </p:nvSpPr>
          <p:spPr>
            <a:xfrm>
              <a:off x="2999850" y="3232057"/>
              <a:ext cx="21792" cy="13993"/>
            </a:xfrm>
            <a:custGeom>
              <a:avLst/>
              <a:gdLst/>
              <a:ahLst/>
              <a:cxnLst/>
              <a:rect l="l" t="t" r="r" b="b"/>
              <a:pathLst>
                <a:path w="1668" h="1071" extrusionOk="0">
                  <a:moveTo>
                    <a:pt x="701" y="1"/>
                  </a:moveTo>
                  <a:lnTo>
                    <a:pt x="701" y="1"/>
                  </a:lnTo>
                  <a:cubicBezTo>
                    <a:pt x="200" y="268"/>
                    <a:pt x="0" y="534"/>
                    <a:pt x="334" y="835"/>
                  </a:cubicBezTo>
                  <a:cubicBezTo>
                    <a:pt x="513" y="994"/>
                    <a:pt x="811" y="1070"/>
                    <a:pt x="1107" y="1070"/>
                  </a:cubicBezTo>
                  <a:cubicBezTo>
                    <a:pt x="1307" y="1070"/>
                    <a:pt x="1507" y="1035"/>
                    <a:pt x="1668" y="968"/>
                  </a:cubicBezTo>
                  <a:lnTo>
                    <a:pt x="1668" y="968"/>
                  </a:lnTo>
                  <a:cubicBezTo>
                    <a:pt x="1468" y="1001"/>
                    <a:pt x="1301" y="1001"/>
                    <a:pt x="1134" y="1035"/>
                  </a:cubicBezTo>
                  <a:cubicBezTo>
                    <a:pt x="934" y="1035"/>
                    <a:pt x="734" y="968"/>
                    <a:pt x="601" y="868"/>
                  </a:cubicBezTo>
                  <a:cubicBezTo>
                    <a:pt x="267" y="668"/>
                    <a:pt x="167" y="334"/>
                    <a:pt x="70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4"/>
            <p:cNvSpPr/>
            <p:nvPr/>
          </p:nvSpPr>
          <p:spPr>
            <a:xfrm>
              <a:off x="2976307" y="3227263"/>
              <a:ext cx="34008" cy="32702"/>
            </a:xfrm>
            <a:custGeom>
              <a:avLst/>
              <a:gdLst/>
              <a:ahLst/>
              <a:cxnLst/>
              <a:rect l="l" t="t" r="r" b="b"/>
              <a:pathLst>
                <a:path w="2603" h="2503" extrusionOk="0">
                  <a:moveTo>
                    <a:pt x="968" y="1"/>
                  </a:moveTo>
                  <a:lnTo>
                    <a:pt x="968" y="1"/>
                  </a:lnTo>
                  <a:cubicBezTo>
                    <a:pt x="1" y="701"/>
                    <a:pt x="1" y="1469"/>
                    <a:pt x="1068" y="2036"/>
                  </a:cubicBezTo>
                  <a:cubicBezTo>
                    <a:pt x="1569" y="2369"/>
                    <a:pt x="2102" y="2503"/>
                    <a:pt x="2603" y="2503"/>
                  </a:cubicBezTo>
                  <a:cubicBezTo>
                    <a:pt x="1802" y="2403"/>
                    <a:pt x="835" y="2002"/>
                    <a:pt x="501" y="1335"/>
                  </a:cubicBezTo>
                  <a:cubicBezTo>
                    <a:pt x="234" y="701"/>
                    <a:pt x="901" y="68"/>
                    <a:pt x="9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4"/>
            <p:cNvSpPr/>
            <p:nvPr/>
          </p:nvSpPr>
          <p:spPr>
            <a:xfrm>
              <a:off x="2905704" y="3137820"/>
              <a:ext cx="288527" cy="167141"/>
            </a:xfrm>
            <a:custGeom>
              <a:avLst/>
              <a:gdLst/>
              <a:ahLst/>
              <a:cxnLst/>
              <a:rect l="l" t="t" r="r" b="b"/>
              <a:pathLst>
                <a:path w="22084" h="12793" extrusionOk="0">
                  <a:moveTo>
                    <a:pt x="11046" y="0"/>
                  </a:moveTo>
                  <a:cubicBezTo>
                    <a:pt x="8215" y="0"/>
                    <a:pt x="5388" y="626"/>
                    <a:pt x="3237" y="1877"/>
                  </a:cubicBezTo>
                  <a:cubicBezTo>
                    <a:pt x="2036" y="2644"/>
                    <a:pt x="1168" y="3478"/>
                    <a:pt x="635" y="4345"/>
                  </a:cubicBezTo>
                  <a:lnTo>
                    <a:pt x="1" y="4345"/>
                  </a:lnTo>
                  <a:lnTo>
                    <a:pt x="1" y="6580"/>
                  </a:lnTo>
                  <a:cubicBezTo>
                    <a:pt x="68" y="8181"/>
                    <a:pt x="1168" y="9716"/>
                    <a:pt x="3237" y="10916"/>
                  </a:cubicBezTo>
                  <a:cubicBezTo>
                    <a:pt x="5405" y="12167"/>
                    <a:pt x="8240" y="12793"/>
                    <a:pt x="11071" y="12793"/>
                  </a:cubicBezTo>
                  <a:cubicBezTo>
                    <a:pt x="13903" y="12793"/>
                    <a:pt x="16730" y="12167"/>
                    <a:pt x="18881" y="10916"/>
                  </a:cubicBezTo>
                  <a:cubicBezTo>
                    <a:pt x="20916" y="9716"/>
                    <a:pt x="22017" y="8181"/>
                    <a:pt x="22083" y="6580"/>
                  </a:cubicBezTo>
                  <a:lnTo>
                    <a:pt x="22083" y="4345"/>
                  </a:lnTo>
                  <a:lnTo>
                    <a:pt x="21516" y="4345"/>
                  </a:lnTo>
                  <a:cubicBezTo>
                    <a:pt x="21016" y="3411"/>
                    <a:pt x="20149" y="2577"/>
                    <a:pt x="18881" y="1877"/>
                  </a:cubicBezTo>
                  <a:cubicBezTo>
                    <a:pt x="16713" y="626"/>
                    <a:pt x="13878" y="0"/>
                    <a:pt x="1104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4"/>
            <p:cNvSpPr/>
            <p:nvPr/>
          </p:nvSpPr>
          <p:spPr>
            <a:xfrm>
              <a:off x="2905704" y="3137820"/>
              <a:ext cx="288527" cy="167141"/>
            </a:xfrm>
            <a:custGeom>
              <a:avLst/>
              <a:gdLst/>
              <a:ahLst/>
              <a:cxnLst/>
              <a:rect l="l" t="t" r="r" b="b"/>
              <a:pathLst>
                <a:path w="22084" h="12793" extrusionOk="0">
                  <a:moveTo>
                    <a:pt x="11046" y="0"/>
                  </a:moveTo>
                  <a:cubicBezTo>
                    <a:pt x="8215" y="0"/>
                    <a:pt x="5388" y="626"/>
                    <a:pt x="3237" y="1877"/>
                  </a:cubicBezTo>
                  <a:cubicBezTo>
                    <a:pt x="2036" y="2644"/>
                    <a:pt x="1168" y="3478"/>
                    <a:pt x="635" y="4345"/>
                  </a:cubicBezTo>
                  <a:lnTo>
                    <a:pt x="1" y="4345"/>
                  </a:lnTo>
                  <a:lnTo>
                    <a:pt x="1" y="6580"/>
                  </a:lnTo>
                  <a:cubicBezTo>
                    <a:pt x="68" y="8181"/>
                    <a:pt x="1168" y="9716"/>
                    <a:pt x="3237" y="10916"/>
                  </a:cubicBezTo>
                  <a:cubicBezTo>
                    <a:pt x="5405" y="12167"/>
                    <a:pt x="8240" y="12793"/>
                    <a:pt x="11071" y="12793"/>
                  </a:cubicBezTo>
                  <a:cubicBezTo>
                    <a:pt x="13903" y="12793"/>
                    <a:pt x="16730" y="12167"/>
                    <a:pt x="18881" y="10916"/>
                  </a:cubicBezTo>
                  <a:cubicBezTo>
                    <a:pt x="20916" y="9716"/>
                    <a:pt x="22017" y="8181"/>
                    <a:pt x="22083" y="6580"/>
                  </a:cubicBezTo>
                  <a:lnTo>
                    <a:pt x="22083" y="4345"/>
                  </a:lnTo>
                  <a:lnTo>
                    <a:pt x="21516" y="4345"/>
                  </a:lnTo>
                  <a:cubicBezTo>
                    <a:pt x="21016" y="3411"/>
                    <a:pt x="20149" y="2577"/>
                    <a:pt x="18881" y="1877"/>
                  </a:cubicBezTo>
                  <a:cubicBezTo>
                    <a:pt x="16713" y="626"/>
                    <a:pt x="13878" y="0"/>
                    <a:pt x="11046"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4"/>
            <p:cNvSpPr/>
            <p:nvPr/>
          </p:nvSpPr>
          <p:spPr>
            <a:xfrm>
              <a:off x="3049968" y="3138355"/>
              <a:ext cx="143833" cy="167376"/>
            </a:xfrm>
            <a:custGeom>
              <a:avLst/>
              <a:gdLst/>
              <a:ahLst/>
              <a:cxnLst/>
              <a:rect l="l" t="t" r="r" b="b"/>
              <a:pathLst>
                <a:path w="11009" h="12811" extrusionOk="0">
                  <a:moveTo>
                    <a:pt x="0" y="1"/>
                  </a:moveTo>
                  <a:lnTo>
                    <a:pt x="0" y="12810"/>
                  </a:lnTo>
                  <a:cubicBezTo>
                    <a:pt x="2802" y="12810"/>
                    <a:pt x="5638" y="12176"/>
                    <a:pt x="7806" y="10909"/>
                  </a:cubicBezTo>
                  <a:cubicBezTo>
                    <a:pt x="9841" y="9708"/>
                    <a:pt x="10941" y="8173"/>
                    <a:pt x="11008" y="6572"/>
                  </a:cubicBezTo>
                  <a:lnTo>
                    <a:pt x="11008" y="4337"/>
                  </a:lnTo>
                  <a:lnTo>
                    <a:pt x="10441" y="4337"/>
                  </a:lnTo>
                  <a:cubicBezTo>
                    <a:pt x="9941" y="3437"/>
                    <a:pt x="9040" y="2603"/>
                    <a:pt x="7806" y="1869"/>
                  </a:cubicBezTo>
                  <a:cubicBezTo>
                    <a:pt x="5671" y="635"/>
                    <a:pt x="2836" y="1"/>
                    <a:pt x="0"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4"/>
            <p:cNvSpPr/>
            <p:nvPr/>
          </p:nvSpPr>
          <p:spPr>
            <a:xfrm>
              <a:off x="3128841" y="3151433"/>
              <a:ext cx="65390" cy="139913"/>
            </a:xfrm>
            <a:custGeom>
              <a:avLst/>
              <a:gdLst/>
              <a:ahLst/>
              <a:cxnLst/>
              <a:rect l="l" t="t" r="r" b="b"/>
              <a:pathLst>
                <a:path w="5005" h="10709" extrusionOk="0">
                  <a:moveTo>
                    <a:pt x="1" y="1"/>
                  </a:moveTo>
                  <a:lnTo>
                    <a:pt x="1" y="10708"/>
                  </a:lnTo>
                  <a:cubicBezTo>
                    <a:pt x="635" y="10475"/>
                    <a:pt x="1268" y="10208"/>
                    <a:pt x="1802" y="9874"/>
                  </a:cubicBezTo>
                  <a:cubicBezTo>
                    <a:pt x="3837" y="8674"/>
                    <a:pt x="4938" y="7139"/>
                    <a:pt x="5004" y="5538"/>
                  </a:cubicBezTo>
                  <a:lnTo>
                    <a:pt x="5004" y="3303"/>
                  </a:lnTo>
                  <a:lnTo>
                    <a:pt x="4437" y="3303"/>
                  </a:lnTo>
                  <a:cubicBezTo>
                    <a:pt x="3937" y="2369"/>
                    <a:pt x="3070" y="1535"/>
                    <a:pt x="1802" y="835"/>
                  </a:cubicBezTo>
                  <a:cubicBezTo>
                    <a:pt x="1235" y="501"/>
                    <a:pt x="635" y="268"/>
                    <a:pt x="1"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4"/>
            <p:cNvSpPr/>
            <p:nvPr/>
          </p:nvSpPr>
          <p:spPr>
            <a:xfrm>
              <a:off x="2905704" y="3151433"/>
              <a:ext cx="65821" cy="139913"/>
            </a:xfrm>
            <a:custGeom>
              <a:avLst/>
              <a:gdLst/>
              <a:ahLst/>
              <a:cxnLst/>
              <a:rect l="l" t="t" r="r" b="b"/>
              <a:pathLst>
                <a:path w="5038" h="10709" extrusionOk="0">
                  <a:moveTo>
                    <a:pt x="5005" y="1"/>
                  </a:moveTo>
                  <a:cubicBezTo>
                    <a:pt x="4371" y="268"/>
                    <a:pt x="3804" y="501"/>
                    <a:pt x="3203" y="835"/>
                  </a:cubicBezTo>
                  <a:cubicBezTo>
                    <a:pt x="1969" y="1535"/>
                    <a:pt x="1068" y="2369"/>
                    <a:pt x="568" y="3303"/>
                  </a:cubicBezTo>
                  <a:lnTo>
                    <a:pt x="1" y="3303"/>
                  </a:lnTo>
                  <a:lnTo>
                    <a:pt x="1" y="5538"/>
                  </a:lnTo>
                  <a:cubicBezTo>
                    <a:pt x="68" y="7139"/>
                    <a:pt x="1168" y="8674"/>
                    <a:pt x="3237" y="9874"/>
                  </a:cubicBezTo>
                  <a:cubicBezTo>
                    <a:pt x="3804" y="10208"/>
                    <a:pt x="4404" y="10475"/>
                    <a:pt x="5038" y="10708"/>
                  </a:cubicBezTo>
                  <a:lnTo>
                    <a:pt x="5038"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4"/>
            <p:cNvSpPr/>
            <p:nvPr/>
          </p:nvSpPr>
          <p:spPr>
            <a:xfrm>
              <a:off x="2893070" y="3111232"/>
              <a:ext cx="315102" cy="166683"/>
            </a:xfrm>
            <a:custGeom>
              <a:avLst/>
              <a:gdLst/>
              <a:ahLst/>
              <a:cxnLst/>
              <a:rect l="l" t="t" r="r" b="b"/>
              <a:pathLst>
                <a:path w="24118" h="12758" extrusionOk="0">
                  <a:moveTo>
                    <a:pt x="12009" y="0"/>
                  </a:moveTo>
                  <a:cubicBezTo>
                    <a:pt x="9182" y="0"/>
                    <a:pt x="6355" y="626"/>
                    <a:pt x="4204" y="1877"/>
                  </a:cubicBezTo>
                  <a:cubicBezTo>
                    <a:pt x="3503" y="2244"/>
                    <a:pt x="2869" y="2711"/>
                    <a:pt x="2436" y="3211"/>
                  </a:cubicBezTo>
                  <a:cubicBezTo>
                    <a:pt x="1" y="5680"/>
                    <a:pt x="634" y="8782"/>
                    <a:pt x="4204" y="10883"/>
                  </a:cubicBezTo>
                  <a:cubicBezTo>
                    <a:pt x="4671" y="11183"/>
                    <a:pt x="5204" y="11417"/>
                    <a:pt x="5771" y="11617"/>
                  </a:cubicBezTo>
                  <a:cubicBezTo>
                    <a:pt x="5805" y="11684"/>
                    <a:pt x="5871" y="11684"/>
                    <a:pt x="5938" y="11717"/>
                  </a:cubicBezTo>
                  <a:cubicBezTo>
                    <a:pt x="7755" y="12413"/>
                    <a:pt x="9850" y="12758"/>
                    <a:pt x="11950" y="12758"/>
                  </a:cubicBezTo>
                  <a:cubicBezTo>
                    <a:pt x="14785" y="12758"/>
                    <a:pt x="17630" y="12129"/>
                    <a:pt x="19815" y="10883"/>
                  </a:cubicBezTo>
                  <a:cubicBezTo>
                    <a:pt x="24118" y="8415"/>
                    <a:pt x="24118" y="4379"/>
                    <a:pt x="19815" y="1877"/>
                  </a:cubicBezTo>
                  <a:cubicBezTo>
                    <a:pt x="17663" y="626"/>
                    <a:pt x="14836" y="0"/>
                    <a:pt x="1200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4"/>
            <p:cNvSpPr/>
            <p:nvPr/>
          </p:nvSpPr>
          <p:spPr>
            <a:xfrm>
              <a:off x="2893070" y="3111232"/>
              <a:ext cx="315102" cy="166683"/>
            </a:xfrm>
            <a:custGeom>
              <a:avLst/>
              <a:gdLst/>
              <a:ahLst/>
              <a:cxnLst/>
              <a:rect l="l" t="t" r="r" b="b"/>
              <a:pathLst>
                <a:path w="24118" h="12758" extrusionOk="0">
                  <a:moveTo>
                    <a:pt x="12009" y="0"/>
                  </a:moveTo>
                  <a:cubicBezTo>
                    <a:pt x="9182" y="0"/>
                    <a:pt x="6355" y="626"/>
                    <a:pt x="4204" y="1877"/>
                  </a:cubicBezTo>
                  <a:cubicBezTo>
                    <a:pt x="3503" y="2244"/>
                    <a:pt x="2869" y="2711"/>
                    <a:pt x="2436" y="3211"/>
                  </a:cubicBezTo>
                  <a:cubicBezTo>
                    <a:pt x="1" y="5680"/>
                    <a:pt x="634" y="8782"/>
                    <a:pt x="4204" y="10883"/>
                  </a:cubicBezTo>
                  <a:cubicBezTo>
                    <a:pt x="4671" y="11183"/>
                    <a:pt x="5204" y="11417"/>
                    <a:pt x="5771" y="11617"/>
                  </a:cubicBezTo>
                  <a:cubicBezTo>
                    <a:pt x="5805" y="11684"/>
                    <a:pt x="5871" y="11684"/>
                    <a:pt x="5938" y="11717"/>
                  </a:cubicBezTo>
                  <a:cubicBezTo>
                    <a:pt x="7755" y="12413"/>
                    <a:pt x="9850" y="12758"/>
                    <a:pt x="11950" y="12758"/>
                  </a:cubicBezTo>
                  <a:cubicBezTo>
                    <a:pt x="14785" y="12758"/>
                    <a:pt x="17630" y="12129"/>
                    <a:pt x="19815" y="10883"/>
                  </a:cubicBezTo>
                  <a:cubicBezTo>
                    <a:pt x="24118" y="8415"/>
                    <a:pt x="24118" y="4379"/>
                    <a:pt x="19815" y="1877"/>
                  </a:cubicBezTo>
                  <a:cubicBezTo>
                    <a:pt x="17663" y="626"/>
                    <a:pt x="14836" y="0"/>
                    <a:pt x="1200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4"/>
            <p:cNvSpPr/>
            <p:nvPr/>
          </p:nvSpPr>
          <p:spPr>
            <a:xfrm>
              <a:off x="2893410" y="3153184"/>
              <a:ext cx="75071" cy="109393"/>
            </a:xfrm>
            <a:custGeom>
              <a:avLst/>
              <a:gdLst/>
              <a:ahLst/>
              <a:cxnLst/>
              <a:rect l="l" t="t" r="r" b="b"/>
              <a:pathLst>
                <a:path w="5746" h="8373" extrusionOk="0">
                  <a:moveTo>
                    <a:pt x="2410" y="0"/>
                  </a:moveTo>
                  <a:lnTo>
                    <a:pt x="2410" y="0"/>
                  </a:lnTo>
                  <a:cubicBezTo>
                    <a:pt x="2398" y="6"/>
                    <a:pt x="2346" y="56"/>
                    <a:pt x="2269" y="147"/>
                  </a:cubicBezTo>
                  <a:lnTo>
                    <a:pt x="2269" y="147"/>
                  </a:lnTo>
                  <a:cubicBezTo>
                    <a:pt x="2315" y="98"/>
                    <a:pt x="2362" y="49"/>
                    <a:pt x="2410" y="0"/>
                  </a:cubicBezTo>
                  <a:close/>
                  <a:moveTo>
                    <a:pt x="2269" y="147"/>
                  </a:moveTo>
                  <a:lnTo>
                    <a:pt x="2269" y="147"/>
                  </a:lnTo>
                  <a:cubicBezTo>
                    <a:pt x="1" y="2591"/>
                    <a:pt x="679" y="5612"/>
                    <a:pt x="4178" y="7639"/>
                  </a:cubicBezTo>
                  <a:cubicBezTo>
                    <a:pt x="4645" y="7906"/>
                    <a:pt x="5178" y="8173"/>
                    <a:pt x="5745" y="8373"/>
                  </a:cubicBezTo>
                  <a:cubicBezTo>
                    <a:pt x="4678" y="7972"/>
                    <a:pt x="1609" y="6138"/>
                    <a:pt x="1242" y="3903"/>
                  </a:cubicBezTo>
                  <a:cubicBezTo>
                    <a:pt x="910" y="2018"/>
                    <a:pt x="1890" y="594"/>
                    <a:pt x="2269" y="147"/>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4"/>
            <p:cNvSpPr/>
            <p:nvPr/>
          </p:nvSpPr>
          <p:spPr>
            <a:xfrm>
              <a:off x="3131898" y="3126597"/>
              <a:ext cx="74967" cy="109393"/>
            </a:xfrm>
            <a:custGeom>
              <a:avLst/>
              <a:gdLst/>
              <a:ahLst/>
              <a:cxnLst/>
              <a:rect l="l" t="t" r="r" b="b"/>
              <a:pathLst>
                <a:path w="5738" h="8373" extrusionOk="0">
                  <a:moveTo>
                    <a:pt x="0" y="0"/>
                  </a:moveTo>
                  <a:lnTo>
                    <a:pt x="0" y="0"/>
                  </a:lnTo>
                  <a:cubicBezTo>
                    <a:pt x="1034" y="401"/>
                    <a:pt x="4103" y="2235"/>
                    <a:pt x="4504" y="4437"/>
                  </a:cubicBezTo>
                  <a:cubicBezTo>
                    <a:pt x="4866" y="6708"/>
                    <a:pt x="3409" y="8296"/>
                    <a:pt x="3338" y="8371"/>
                  </a:cubicBezTo>
                  <a:lnTo>
                    <a:pt x="3338" y="8371"/>
                  </a:lnTo>
                  <a:cubicBezTo>
                    <a:pt x="5737" y="5903"/>
                    <a:pt x="5170" y="2768"/>
                    <a:pt x="1535" y="734"/>
                  </a:cubicBezTo>
                  <a:cubicBezTo>
                    <a:pt x="1068" y="434"/>
                    <a:pt x="534" y="200"/>
                    <a:pt x="0" y="0"/>
                  </a:cubicBezTo>
                  <a:close/>
                  <a:moveTo>
                    <a:pt x="3338" y="8371"/>
                  </a:moveTo>
                  <a:cubicBezTo>
                    <a:pt x="3337" y="8372"/>
                    <a:pt x="3337" y="8372"/>
                    <a:pt x="3336" y="8373"/>
                  </a:cubicBezTo>
                  <a:cubicBezTo>
                    <a:pt x="3337" y="8373"/>
                    <a:pt x="3337" y="8372"/>
                    <a:pt x="3338" y="837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4"/>
            <p:cNvSpPr/>
            <p:nvPr/>
          </p:nvSpPr>
          <p:spPr>
            <a:xfrm>
              <a:off x="2916169" y="3117007"/>
              <a:ext cx="268042" cy="154729"/>
            </a:xfrm>
            <a:custGeom>
              <a:avLst/>
              <a:gdLst/>
              <a:ahLst/>
              <a:cxnLst/>
              <a:rect l="l" t="t" r="r" b="b"/>
              <a:pathLst>
                <a:path w="20516" h="11843" extrusionOk="0">
                  <a:moveTo>
                    <a:pt x="10241" y="0"/>
                  </a:moveTo>
                  <a:cubicBezTo>
                    <a:pt x="4570" y="0"/>
                    <a:pt x="1" y="2669"/>
                    <a:pt x="1" y="5938"/>
                  </a:cubicBezTo>
                  <a:cubicBezTo>
                    <a:pt x="1" y="9207"/>
                    <a:pt x="4570" y="11842"/>
                    <a:pt x="10241" y="11842"/>
                  </a:cubicBezTo>
                  <a:cubicBezTo>
                    <a:pt x="15912" y="11842"/>
                    <a:pt x="20515" y="9207"/>
                    <a:pt x="20515" y="5938"/>
                  </a:cubicBezTo>
                  <a:cubicBezTo>
                    <a:pt x="20515" y="2669"/>
                    <a:pt x="15912" y="0"/>
                    <a:pt x="1024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4"/>
            <p:cNvSpPr/>
            <p:nvPr/>
          </p:nvSpPr>
          <p:spPr>
            <a:xfrm>
              <a:off x="2916169" y="3117007"/>
              <a:ext cx="268042" cy="154729"/>
            </a:xfrm>
            <a:custGeom>
              <a:avLst/>
              <a:gdLst/>
              <a:ahLst/>
              <a:cxnLst/>
              <a:rect l="l" t="t" r="r" b="b"/>
              <a:pathLst>
                <a:path w="20516" h="11843" extrusionOk="0">
                  <a:moveTo>
                    <a:pt x="10241" y="0"/>
                  </a:moveTo>
                  <a:cubicBezTo>
                    <a:pt x="4570" y="0"/>
                    <a:pt x="1" y="2669"/>
                    <a:pt x="1" y="5938"/>
                  </a:cubicBezTo>
                  <a:cubicBezTo>
                    <a:pt x="1" y="9207"/>
                    <a:pt x="4570" y="11842"/>
                    <a:pt x="10241" y="11842"/>
                  </a:cubicBezTo>
                  <a:cubicBezTo>
                    <a:pt x="15912" y="11842"/>
                    <a:pt x="20515" y="9207"/>
                    <a:pt x="20515" y="5938"/>
                  </a:cubicBezTo>
                  <a:cubicBezTo>
                    <a:pt x="20515" y="2669"/>
                    <a:pt x="15912" y="0"/>
                    <a:pt x="10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4"/>
            <p:cNvSpPr/>
            <p:nvPr/>
          </p:nvSpPr>
          <p:spPr>
            <a:xfrm>
              <a:off x="2910943" y="3136187"/>
              <a:ext cx="140344" cy="83250"/>
            </a:xfrm>
            <a:custGeom>
              <a:avLst/>
              <a:gdLst/>
              <a:ahLst/>
              <a:cxnLst/>
              <a:rect l="l" t="t" r="r" b="b"/>
              <a:pathLst>
                <a:path w="10742" h="6372" extrusionOk="0">
                  <a:moveTo>
                    <a:pt x="3836" y="0"/>
                  </a:moveTo>
                  <a:lnTo>
                    <a:pt x="3836" y="0"/>
                  </a:lnTo>
                  <a:cubicBezTo>
                    <a:pt x="3670" y="134"/>
                    <a:pt x="3503" y="200"/>
                    <a:pt x="3336" y="300"/>
                  </a:cubicBezTo>
                  <a:cubicBezTo>
                    <a:pt x="3069" y="467"/>
                    <a:pt x="2769" y="634"/>
                    <a:pt x="2502" y="834"/>
                  </a:cubicBezTo>
                  <a:cubicBezTo>
                    <a:pt x="2168" y="1101"/>
                    <a:pt x="1902" y="1334"/>
                    <a:pt x="1635" y="1568"/>
                  </a:cubicBezTo>
                  <a:cubicBezTo>
                    <a:pt x="300" y="3002"/>
                    <a:pt x="0" y="4670"/>
                    <a:pt x="834" y="6205"/>
                  </a:cubicBezTo>
                  <a:cubicBezTo>
                    <a:pt x="1090" y="5816"/>
                    <a:pt x="1558" y="5681"/>
                    <a:pt x="2085" y="5681"/>
                  </a:cubicBezTo>
                  <a:cubicBezTo>
                    <a:pt x="3278" y="5681"/>
                    <a:pt x="4770" y="6371"/>
                    <a:pt x="4770" y="6371"/>
                  </a:cubicBezTo>
                  <a:cubicBezTo>
                    <a:pt x="4770" y="6371"/>
                    <a:pt x="10741" y="1868"/>
                    <a:pt x="6005" y="1568"/>
                  </a:cubicBezTo>
                  <a:cubicBezTo>
                    <a:pt x="3603" y="1468"/>
                    <a:pt x="3436" y="701"/>
                    <a:pt x="3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4"/>
            <p:cNvSpPr/>
            <p:nvPr/>
          </p:nvSpPr>
          <p:spPr>
            <a:xfrm>
              <a:off x="2914862" y="3162264"/>
              <a:ext cx="40541" cy="38934"/>
            </a:xfrm>
            <a:custGeom>
              <a:avLst/>
              <a:gdLst/>
              <a:ahLst/>
              <a:cxnLst/>
              <a:rect l="l" t="t" r="r" b="b"/>
              <a:pathLst>
                <a:path w="3103" h="2980" extrusionOk="0">
                  <a:moveTo>
                    <a:pt x="1922" y="0"/>
                  </a:moveTo>
                  <a:cubicBezTo>
                    <a:pt x="1251" y="0"/>
                    <a:pt x="520" y="551"/>
                    <a:pt x="267" y="1340"/>
                  </a:cubicBezTo>
                  <a:cubicBezTo>
                    <a:pt x="0" y="2174"/>
                    <a:pt x="334" y="2874"/>
                    <a:pt x="1035" y="2974"/>
                  </a:cubicBezTo>
                  <a:cubicBezTo>
                    <a:pt x="1074" y="2978"/>
                    <a:pt x="1113" y="2980"/>
                    <a:pt x="1152" y="2980"/>
                  </a:cubicBezTo>
                  <a:cubicBezTo>
                    <a:pt x="1849" y="2980"/>
                    <a:pt x="2552" y="2429"/>
                    <a:pt x="2836" y="1640"/>
                  </a:cubicBezTo>
                  <a:cubicBezTo>
                    <a:pt x="3103" y="806"/>
                    <a:pt x="2769" y="106"/>
                    <a:pt x="2035" y="6"/>
                  </a:cubicBezTo>
                  <a:cubicBezTo>
                    <a:pt x="1998" y="2"/>
                    <a:pt x="1960" y="0"/>
                    <a:pt x="1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4"/>
            <p:cNvSpPr/>
            <p:nvPr/>
          </p:nvSpPr>
          <p:spPr>
            <a:xfrm>
              <a:off x="3012915" y="3139675"/>
              <a:ext cx="178703" cy="131186"/>
            </a:xfrm>
            <a:custGeom>
              <a:avLst/>
              <a:gdLst/>
              <a:ahLst/>
              <a:cxnLst/>
              <a:rect l="l" t="t" r="r" b="b"/>
              <a:pathLst>
                <a:path w="13678" h="10041" extrusionOk="0">
                  <a:moveTo>
                    <a:pt x="1" y="9774"/>
                  </a:moveTo>
                  <a:cubicBezTo>
                    <a:pt x="1" y="9786"/>
                    <a:pt x="21" y="9793"/>
                    <a:pt x="56" y="9793"/>
                  </a:cubicBezTo>
                  <a:cubicBezTo>
                    <a:pt x="68" y="9793"/>
                    <a:pt x="82" y="9792"/>
                    <a:pt x="97" y="9791"/>
                  </a:cubicBezTo>
                  <a:lnTo>
                    <a:pt x="97" y="9791"/>
                  </a:lnTo>
                  <a:cubicBezTo>
                    <a:pt x="65" y="9785"/>
                    <a:pt x="33" y="9779"/>
                    <a:pt x="1" y="9774"/>
                  </a:cubicBezTo>
                  <a:close/>
                  <a:moveTo>
                    <a:pt x="10041" y="0"/>
                  </a:moveTo>
                  <a:lnTo>
                    <a:pt x="10041" y="0"/>
                  </a:lnTo>
                  <a:cubicBezTo>
                    <a:pt x="10642" y="1201"/>
                    <a:pt x="8941" y="1868"/>
                    <a:pt x="8941" y="1868"/>
                  </a:cubicBezTo>
                  <a:cubicBezTo>
                    <a:pt x="8941" y="1868"/>
                    <a:pt x="1268" y="6738"/>
                    <a:pt x="1002" y="8506"/>
                  </a:cubicBezTo>
                  <a:cubicBezTo>
                    <a:pt x="1223" y="9420"/>
                    <a:pt x="387" y="9759"/>
                    <a:pt x="97" y="9791"/>
                  </a:cubicBezTo>
                  <a:lnTo>
                    <a:pt x="97" y="9791"/>
                  </a:lnTo>
                  <a:cubicBezTo>
                    <a:pt x="997" y="9947"/>
                    <a:pt x="1869" y="10041"/>
                    <a:pt x="2803" y="10041"/>
                  </a:cubicBezTo>
                  <a:cubicBezTo>
                    <a:pt x="3537" y="10041"/>
                    <a:pt x="4337" y="10007"/>
                    <a:pt x="5104" y="9907"/>
                  </a:cubicBezTo>
                  <a:cubicBezTo>
                    <a:pt x="5271" y="9874"/>
                    <a:pt x="5438" y="9874"/>
                    <a:pt x="5605" y="9840"/>
                  </a:cubicBezTo>
                  <a:cubicBezTo>
                    <a:pt x="6372" y="9707"/>
                    <a:pt x="7139" y="9540"/>
                    <a:pt x="7873" y="9273"/>
                  </a:cubicBezTo>
                  <a:cubicBezTo>
                    <a:pt x="8140" y="9207"/>
                    <a:pt x="8340" y="9107"/>
                    <a:pt x="8607" y="9040"/>
                  </a:cubicBezTo>
                  <a:cubicBezTo>
                    <a:pt x="8840" y="8940"/>
                    <a:pt x="9107" y="8873"/>
                    <a:pt x="9307" y="8740"/>
                  </a:cubicBezTo>
                  <a:cubicBezTo>
                    <a:pt x="9608" y="8606"/>
                    <a:pt x="9875" y="8473"/>
                    <a:pt x="10141" y="8339"/>
                  </a:cubicBezTo>
                  <a:lnTo>
                    <a:pt x="10875" y="7839"/>
                  </a:lnTo>
                  <a:lnTo>
                    <a:pt x="11376" y="7439"/>
                  </a:lnTo>
                  <a:cubicBezTo>
                    <a:pt x="13677" y="5504"/>
                    <a:pt x="13677" y="2869"/>
                    <a:pt x="11376" y="901"/>
                  </a:cubicBezTo>
                  <a:lnTo>
                    <a:pt x="10875" y="534"/>
                  </a:lnTo>
                  <a:cubicBezTo>
                    <a:pt x="10642" y="334"/>
                    <a:pt x="10342" y="167"/>
                    <a:pt x="1004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4"/>
            <p:cNvSpPr/>
            <p:nvPr/>
          </p:nvSpPr>
          <p:spPr>
            <a:xfrm>
              <a:off x="3012915" y="3139675"/>
              <a:ext cx="178703" cy="131186"/>
            </a:xfrm>
            <a:custGeom>
              <a:avLst/>
              <a:gdLst/>
              <a:ahLst/>
              <a:cxnLst/>
              <a:rect l="l" t="t" r="r" b="b"/>
              <a:pathLst>
                <a:path w="13678" h="10041" extrusionOk="0">
                  <a:moveTo>
                    <a:pt x="1" y="9774"/>
                  </a:moveTo>
                  <a:cubicBezTo>
                    <a:pt x="1" y="9786"/>
                    <a:pt x="21" y="9793"/>
                    <a:pt x="56" y="9793"/>
                  </a:cubicBezTo>
                  <a:cubicBezTo>
                    <a:pt x="68" y="9793"/>
                    <a:pt x="82" y="9792"/>
                    <a:pt x="97" y="9791"/>
                  </a:cubicBezTo>
                  <a:lnTo>
                    <a:pt x="97" y="9791"/>
                  </a:lnTo>
                  <a:cubicBezTo>
                    <a:pt x="65" y="9785"/>
                    <a:pt x="33" y="9779"/>
                    <a:pt x="1" y="9774"/>
                  </a:cubicBezTo>
                  <a:close/>
                  <a:moveTo>
                    <a:pt x="10041" y="0"/>
                  </a:moveTo>
                  <a:lnTo>
                    <a:pt x="10041" y="0"/>
                  </a:lnTo>
                  <a:cubicBezTo>
                    <a:pt x="10642" y="1201"/>
                    <a:pt x="8941" y="1868"/>
                    <a:pt x="8941" y="1868"/>
                  </a:cubicBezTo>
                  <a:cubicBezTo>
                    <a:pt x="8941" y="1868"/>
                    <a:pt x="1268" y="6738"/>
                    <a:pt x="1002" y="8506"/>
                  </a:cubicBezTo>
                  <a:cubicBezTo>
                    <a:pt x="1223" y="9420"/>
                    <a:pt x="387" y="9759"/>
                    <a:pt x="97" y="9791"/>
                  </a:cubicBezTo>
                  <a:lnTo>
                    <a:pt x="97" y="9791"/>
                  </a:lnTo>
                  <a:cubicBezTo>
                    <a:pt x="997" y="9947"/>
                    <a:pt x="1869" y="10041"/>
                    <a:pt x="2803" y="10041"/>
                  </a:cubicBezTo>
                  <a:cubicBezTo>
                    <a:pt x="3537" y="10041"/>
                    <a:pt x="4337" y="10007"/>
                    <a:pt x="5104" y="9907"/>
                  </a:cubicBezTo>
                  <a:cubicBezTo>
                    <a:pt x="5271" y="9874"/>
                    <a:pt x="5438" y="9874"/>
                    <a:pt x="5605" y="9840"/>
                  </a:cubicBezTo>
                  <a:cubicBezTo>
                    <a:pt x="6372" y="9707"/>
                    <a:pt x="7139" y="9540"/>
                    <a:pt x="7873" y="9273"/>
                  </a:cubicBezTo>
                  <a:cubicBezTo>
                    <a:pt x="8140" y="9207"/>
                    <a:pt x="8340" y="9107"/>
                    <a:pt x="8607" y="9040"/>
                  </a:cubicBezTo>
                  <a:cubicBezTo>
                    <a:pt x="8840" y="8940"/>
                    <a:pt x="9107" y="8873"/>
                    <a:pt x="9307" y="8740"/>
                  </a:cubicBezTo>
                  <a:cubicBezTo>
                    <a:pt x="9608" y="8606"/>
                    <a:pt x="9875" y="8473"/>
                    <a:pt x="10141" y="8339"/>
                  </a:cubicBezTo>
                  <a:lnTo>
                    <a:pt x="10875" y="7839"/>
                  </a:lnTo>
                  <a:lnTo>
                    <a:pt x="11376" y="7439"/>
                  </a:lnTo>
                  <a:cubicBezTo>
                    <a:pt x="13677" y="5504"/>
                    <a:pt x="13677" y="2869"/>
                    <a:pt x="11376" y="901"/>
                  </a:cubicBezTo>
                  <a:lnTo>
                    <a:pt x="10875" y="534"/>
                  </a:lnTo>
                  <a:cubicBezTo>
                    <a:pt x="10642" y="334"/>
                    <a:pt x="10342" y="167"/>
                    <a:pt x="10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4"/>
            <p:cNvSpPr/>
            <p:nvPr/>
          </p:nvSpPr>
          <p:spPr>
            <a:xfrm>
              <a:off x="2940574" y="3136592"/>
              <a:ext cx="219662" cy="115638"/>
            </a:xfrm>
            <a:custGeom>
              <a:avLst/>
              <a:gdLst/>
              <a:ahLst/>
              <a:cxnLst/>
              <a:rect l="l" t="t" r="r" b="b"/>
              <a:pathLst>
                <a:path w="16813" h="8851" extrusionOk="0">
                  <a:moveTo>
                    <a:pt x="8394" y="0"/>
                  </a:moveTo>
                  <a:cubicBezTo>
                    <a:pt x="6599" y="0"/>
                    <a:pt x="4808" y="368"/>
                    <a:pt x="3370" y="1103"/>
                  </a:cubicBezTo>
                  <a:cubicBezTo>
                    <a:pt x="3236" y="1170"/>
                    <a:pt x="3136" y="1237"/>
                    <a:pt x="3003" y="1303"/>
                  </a:cubicBezTo>
                  <a:cubicBezTo>
                    <a:pt x="1" y="3071"/>
                    <a:pt x="1" y="5840"/>
                    <a:pt x="3003" y="7575"/>
                  </a:cubicBezTo>
                  <a:cubicBezTo>
                    <a:pt x="4487" y="8425"/>
                    <a:pt x="6438" y="8851"/>
                    <a:pt x="8394" y="8851"/>
                  </a:cubicBezTo>
                  <a:cubicBezTo>
                    <a:pt x="10350" y="8851"/>
                    <a:pt x="12309" y="8425"/>
                    <a:pt x="13810" y="7575"/>
                  </a:cubicBezTo>
                  <a:cubicBezTo>
                    <a:pt x="13910" y="7508"/>
                    <a:pt x="14011" y="7441"/>
                    <a:pt x="14144" y="7341"/>
                  </a:cubicBezTo>
                  <a:cubicBezTo>
                    <a:pt x="16813" y="5607"/>
                    <a:pt x="16679" y="2971"/>
                    <a:pt x="13810" y="1303"/>
                  </a:cubicBezTo>
                  <a:cubicBezTo>
                    <a:pt x="12299" y="435"/>
                    <a:pt x="10344" y="0"/>
                    <a:pt x="8394"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4"/>
            <p:cNvSpPr/>
            <p:nvPr/>
          </p:nvSpPr>
          <p:spPr>
            <a:xfrm>
              <a:off x="2940574" y="3136592"/>
              <a:ext cx="219662" cy="115638"/>
            </a:xfrm>
            <a:custGeom>
              <a:avLst/>
              <a:gdLst/>
              <a:ahLst/>
              <a:cxnLst/>
              <a:rect l="l" t="t" r="r" b="b"/>
              <a:pathLst>
                <a:path w="16813" h="8851" extrusionOk="0">
                  <a:moveTo>
                    <a:pt x="8394" y="0"/>
                  </a:moveTo>
                  <a:cubicBezTo>
                    <a:pt x="6599" y="0"/>
                    <a:pt x="4808" y="368"/>
                    <a:pt x="3370" y="1103"/>
                  </a:cubicBezTo>
                  <a:cubicBezTo>
                    <a:pt x="3236" y="1170"/>
                    <a:pt x="3136" y="1237"/>
                    <a:pt x="3003" y="1303"/>
                  </a:cubicBezTo>
                  <a:cubicBezTo>
                    <a:pt x="1" y="3071"/>
                    <a:pt x="1" y="5840"/>
                    <a:pt x="3003" y="7575"/>
                  </a:cubicBezTo>
                  <a:cubicBezTo>
                    <a:pt x="4487" y="8425"/>
                    <a:pt x="6438" y="8851"/>
                    <a:pt x="8394" y="8851"/>
                  </a:cubicBezTo>
                  <a:cubicBezTo>
                    <a:pt x="10350" y="8851"/>
                    <a:pt x="12309" y="8425"/>
                    <a:pt x="13810" y="7575"/>
                  </a:cubicBezTo>
                  <a:cubicBezTo>
                    <a:pt x="13910" y="7508"/>
                    <a:pt x="14011" y="7441"/>
                    <a:pt x="14144" y="7341"/>
                  </a:cubicBezTo>
                  <a:cubicBezTo>
                    <a:pt x="16813" y="5607"/>
                    <a:pt x="16679" y="2971"/>
                    <a:pt x="13810" y="1303"/>
                  </a:cubicBezTo>
                  <a:cubicBezTo>
                    <a:pt x="12299" y="435"/>
                    <a:pt x="10344" y="0"/>
                    <a:pt x="83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4"/>
            <p:cNvSpPr/>
            <p:nvPr/>
          </p:nvSpPr>
          <p:spPr>
            <a:xfrm>
              <a:off x="2954515" y="3139675"/>
              <a:ext cx="190906" cy="109837"/>
            </a:xfrm>
            <a:custGeom>
              <a:avLst/>
              <a:gdLst/>
              <a:ahLst/>
              <a:cxnLst/>
              <a:rect l="l" t="t" r="r" b="b"/>
              <a:pathLst>
                <a:path w="14612" h="8407" extrusionOk="0">
                  <a:moveTo>
                    <a:pt x="7306" y="0"/>
                  </a:moveTo>
                  <a:cubicBezTo>
                    <a:pt x="3270" y="0"/>
                    <a:pt x="1" y="1868"/>
                    <a:pt x="1" y="4203"/>
                  </a:cubicBezTo>
                  <a:cubicBezTo>
                    <a:pt x="1" y="6505"/>
                    <a:pt x="3270" y="8406"/>
                    <a:pt x="7306" y="8406"/>
                  </a:cubicBezTo>
                  <a:cubicBezTo>
                    <a:pt x="11342" y="8406"/>
                    <a:pt x="14611" y="6505"/>
                    <a:pt x="14611" y="4203"/>
                  </a:cubicBezTo>
                  <a:cubicBezTo>
                    <a:pt x="14611" y="1868"/>
                    <a:pt x="11342" y="0"/>
                    <a:pt x="730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4"/>
            <p:cNvSpPr/>
            <p:nvPr/>
          </p:nvSpPr>
          <p:spPr>
            <a:xfrm>
              <a:off x="2954515" y="3139675"/>
              <a:ext cx="190906" cy="109837"/>
            </a:xfrm>
            <a:custGeom>
              <a:avLst/>
              <a:gdLst/>
              <a:ahLst/>
              <a:cxnLst/>
              <a:rect l="l" t="t" r="r" b="b"/>
              <a:pathLst>
                <a:path w="14612" h="8407" extrusionOk="0">
                  <a:moveTo>
                    <a:pt x="7306" y="0"/>
                  </a:moveTo>
                  <a:cubicBezTo>
                    <a:pt x="3270" y="0"/>
                    <a:pt x="1" y="1868"/>
                    <a:pt x="1" y="4203"/>
                  </a:cubicBezTo>
                  <a:cubicBezTo>
                    <a:pt x="1" y="6505"/>
                    <a:pt x="3270" y="8406"/>
                    <a:pt x="7306" y="8406"/>
                  </a:cubicBezTo>
                  <a:cubicBezTo>
                    <a:pt x="11342" y="8406"/>
                    <a:pt x="14611" y="6505"/>
                    <a:pt x="14611" y="4203"/>
                  </a:cubicBezTo>
                  <a:cubicBezTo>
                    <a:pt x="14611" y="1868"/>
                    <a:pt x="11342" y="0"/>
                    <a:pt x="73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2955390" y="3154268"/>
              <a:ext cx="189599" cy="94591"/>
            </a:xfrm>
            <a:custGeom>
              <a:avLst/>
              <a:gdLst/>
              <a:ahLst/>
              <a:cxnLst/>
              <a:rect l="l" t="t" r="r" b="b"/>
              <a:pathLst>
                <a:path w="14512" h="7240" extrusionOk="0">
                  <a:moveTo>
                    <a:pt x="7239" y="1"/>
                  </a:moveTo>
                  <a:cubicBezTo>
                    <a:pt x="5363" y="1"/>
                    <a:pt x="3487" y="417"/>
                    <a:pt x="2069" y="1251"/>
                  </a:cubicBezTo>
                  <a:cubicBezTo>
                    <a:pt x="901" y="1919"/>
                    <a:pt x="201" y="2752"/>
                    <a:pt x="1" y="3620"/>
                  </a:cubicBezTo>
                  <a:cubicBezTo>
                    <a:pt x="201" y="4487"/>
                    <a:pt x="901" y="5321"/>
                    <a:pt x="2069" y="5988"/>
                  </a:cubicBezTo>
                  <a:cubicBezTo>
                    <a:pt x="3487" y="6822"/>
                    <a:pt x="5363" y="7239"/>
                    <a:pt x="7239" y="7239"/>
                  </a:cubicBezTo>
                  <a:cubicBezTo>
                    <a:pt x="9116" y="7239"/>
                    <a:pt x="10992" y="6822"/>
                    <a:pt x="12410" y="5988"/>
                  </a:cubicBezTo>
                  <a:cubicBezTo>
                    <a:pt x="13577" y="5321"/>
                    <a:pt x="14278" y="4487"/>
                    <a:pt x="14511" y="3620"/>
                  </a:cubicBezTo>
                  <a:cubicBezTo>
                    <a:pt x="14278" y="2786"/>
                    <a:pt x="13577" y="1919"/>
                    <a:pt x="12410" y="1251"/>
                  </a:cubicBezTo>
                  <a:cubicBezTo>
                    <a:pt x="10992" y="417"/>
                    <a:pt x="9116" y="1"/>
                    <a:pt x="723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2955390" y="3154268"/>
              <a:ext cx="189599" cy="94591"/>
            </a:xfrm>
            <a:custGeom>
              <a:avLst/>
              <a:gdLst/>
              <a:ahLst/>
              <a:cxnLst/>
              <a:rect l="l" t="t" r="r" b="b"/>
              <a:pathLst>
                <a:path w="14512" h="7240" extrusionOk="0">
                  <a:moveTo>
                    <a:pt x="7239" y="1"/>
                  </a:moveTo>
                  <a:cubicBezTo>
                    <a:pt x="5363" y="1"/>
                    <a:pt x="3487" y="417"/>
                    <a:pt x="2069" y="1251"/>
                  </a:cubicBezTo>
                  <a:cubicBezTo>
                    <a:pt x="901" y="1919"/>
                    <a:pt x="201" y="2752"/>
                    <a:pt x="1" y="3620"/>
                  </a:cubicBezTo>
                  <a:cubicBezTo>
                    <a:pt x="201" y="4487"/>
                    <a:pt x="901" y="5321"/>
                    <a:pt x="2069" y="5988"/>
                  </a:cubicBezTo>
                  <a:cubicBezTo>
                    <a:pt x="3487" y="6822"/>
                    <a:pt x="5363" y="7239"/>
                    <a:pt x="7239" y="7239"/>
                  </a:cubicBezTo>
                  <a:cubicBezTo>
                    <a:pt x="9116" y="7239"/>
                    <a:pt x="10992" y="6822"/>
                    <a:pt x="12410" y="5988"/>
                  </a:cubicBezTo>
                  <a:cubicBezTo>
                    <a:pt x="13577" y="5321"/>
                    <a:pt x="14278" y="4487"/>
                    <a:pt x="14511" y="3620"/>
                  </a:cubicBezTo>
                  <a:cubicBezTo>
                    <a:pt x="14278" y="2786"/>
                    <a:pt x="13577" y="1919"/>
                    <a:pt x="12410" y="1251"/>
                  </a:cubicBezTo>
                  <a:cubicBezTo>
                    <a:pt x="10992" y="417"/>
                    <a:pt x="9116" y="1"/>
                    <a:pt x="7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2987648" y="3159285"/>
              <a:ext cx="125084" cy="81499"/>
            </a:xfrm>
            <a:custGeom>
              <a:avLst/>
              <a:gdLst/>
              <a:ahLst/>
              <a:cxnLst/>
              <a:rect l="l" t="t" r="r" b="b"/>
              <a:pathLst>
                <a:path w="9574" h="6238" extrusionOk="0">
                  <a:moveTo>
                    <a:pt x="6575" y="3623"/>
                  </a:moveTo>
                  <a:cubicBezTo>
                    <a:pt x="6797" y="3623"/>
                    <a:pt x="7008" y="3665"/>
                    <a:pt x="7205" y="3769"/>
                  </a:cubicBezTo>
                  <a:cubicBezTo>
                    <a:pt x="7105" y="3836"/>
                    <a:pt x="7072" y="3870"/>
                    <a:pt x="7038" y="3870"/>
                  </a:cubicBezTo>
                  <a:lnTo>
                    <a:pt x="6772" y="4003"/>
                  </a:lnTo>
                  <a:cubicBezTo>
                    <a:pt x="6451" y="4131"/>
                    <a:pt x="6130" y="4183"/>
                    <a:pt x="5828" y="4183"/>
                  </a:cubicBezTo>
                  <a:cubicBezTo>
                    <a:pt x="5501" y="4183"/>
                    <a:pt x="5197" y="4123"/>
                    <a:pt x="4937" y="4036"/>
                  </a:cubicBezTo>
                  <a:cubicBezTo>
                    <a:pt x="5534" y="3830"/>
                    <a:pt x="6083" y="3623"/>
                    <a:pt x="6575" y="3623"/>
                  </a:cubicBezTo>
                  <a:close/>
                  <a:moveTo>
                    <a:pt x="1134" y="0"/>
                  </a:moveTo>
                  <a:lnTo>
                    <a:pt x="0" y="601"/>
                  </a:lnTo>
                  <a:lnTo>
                    <a:pt x="0" y="1501"/>
                  </a:lnTo>
                  <a:lnTo>
                    <a:pt x="400" y="1701"/>
                  </a:lnTo>
                  <a:cubicBezTo>
                    <a:pt x="267" y="1868"/>
                    <a:pt x="234" y="2035"/>
                    <a:pt x="234" y="2202"/>
                  </a:cubicBezTo>
                  <a:lnTo>
                    <a:pt x="234" y="3069"/>
                  </a:lnTo>
                  <a:cubicBezTo>
                    <a:pt x="234" y="3436"/>
                    <a:pt x="467" y="3769"/>
                    <a:pt x="1001" y="4070"/>
                  </a:cubicBezTo>
                  <a:cubicBezTo>
                    <a:pt x="1568" y="4370"/>
                    <a:pt x="2068" y="4503"/>
                    <a:pt x="2569" y="4537"/>
                  </a:cubicBezTo>
                  <a:lnTo>
                    <a:pt x="2835" y="4537"/>
                  </a:lnTo>
                  <a:cubicBezTo>
                    <a:pt x="3436" y="4503"/>
                    <a:pt x="3970" y="4370"/>
                    <a:pt x="4503" y="4170"/>
                  </a:cubicBezTo>
                  <a:cubicBezTo>
                    <a:pt x="4637" y="4103"/>
                    <a:pt x="4737" y="4070"/>
                    <a:pt x="4837" y="4036"/>
                  </a:cubicBezTo>
                  <a:lnTo>
                    <a:pt x="4837" y="4036"/>
                  </a:lnTo>
                  <a:lnTo>
                    <a:pt x="3903" y="5004"/>
                  </a:lnTo>
                  <a:lnTo>
                    <a:pt x="3903" y="5871"/>
                  </a:lnTo>
                  <a:cubicBezTo>
                    <a:pt x="4443" y="6087"/>
                    <a:pt x="4972" y="6177"/>
                    <a:pt x="5477" y="6177"/>
                  </a:cubicBezTo>
                  <a:cubicBezTo>
                    <a:pt x="6220" y="6177"/>
                    <a:pt x="6910" y="5982"/>
                    <a:pt x="7505" y="5704"/>
                  </a:cubicBezTo>
                  <a:lnTo>
                    <a:pt x="8439" y="6238"/>
                  </a:lnTo>
                  <a:lnTo>
                    <a:pt x="9574" y="5604"/>
                  </a:lnTo>
                  <a:lnTo>
                    <a:pt x="9574" y="4737"/>
                  </a:lnTo>
                  <a:lnTo>
                    <a:pt x="9173" y="4537"/>
                  </a:lnTo>
                  <a:cubicBezTo>
                    <a:pt x="9307" y="4337"/>
                    <a:pt x="9407" y="4170"/>
                    <a:pt x="9407" y="3936"/>
                  </a:cubicBezTo>
                  <a:lnTo>
                    <a:pt x="9407" y="3069"/>
                  </a:lnTo>
                  <a:cubicBezTo>
                    <a:pt x="9407" y="2702"/>
                    <a:pt x="9140" y="2368"/>
                    <a:pt x="8606" y="2068"/>
                  </a:cubicBezTo>
                  <a:cubicBezTo>
                    <a:pt x="8055" y="1756"/>
                    <a:pt x="7503" y="1636"/>
                    <a:pt x="6968" y="1636"/>
                  </a:cubicBezTo>
                  <a:cubicBezTo>
                    <a:pt x="6532" y="1636"/>
                    <a:pt x="6108" y="1715"/>
                    <a:pt x="5704" y="1835"/>
                  </a:cubicBezTo>
                  <a:cubicBezTo>
                    <a:pt x="5304" y="1901"/>
                    <a:pt x="4937" y="2035"/>
                    <a:pt x="4603" y="2168"/>
                  </a:cubicBezTo>
                  <a:cubicBezTo>
                    <a:pt x="4136" y="2302"/>
                    <a:pt x="3769" y="2435"/>
                    <a:pt x="3436" y="2535"/>
                  </a:cubicBezTo>
                  <a:cubicBezTo>
                    <a:pt x="3294" y="2559"/>
                    <a:pt x="3170" y="2582"/>
                    <a:pt x="3050" y="2582"/>
                  </a:cubicBezTo>
                  <a:cubicBezTo>
                    <a:pt x="3000" y="2582"/>
                    <a:pt x="2951" y="2578"/>
                    <a:pt x="2902" y="2569"/>
                  </a:cubicBezTo>
                  <a:cubicBezTo>
                    <a:pt x="2735" y="2569"/>
                    <a:pt x="2602" y="2535"/>
                    <a:pt x="2435" y="2435"/>
                  </a:cubicBezTo>
                  <a:cubicBezTo>
                    <a:pt x="2435" y="2435"/>
                    <a:pt x="2469" y="2435"/>
                    <a:pt x="2469" y="2402"/>
                  </a:cubicBezTo>
                  <a:cubicBezTo>
                    <a:pt x="2535" y="2368"/>
                    <a:pt x="2569" y="2368"/>
                    <a:pt x="2602" y="2302"/>
                  </a:cubicBezTo>
                  <a:cubicBezTo>
                    <a:pt x="2702" y="2268"/>
                    <a:pt x="2802" y="2202"/>
                    <a:pt x="2902" y="2168"/>
                  </a:cubicBezTo>
                  <a:cubicBezTo>
                    <a:pt x="3206" y="2025"/>
                    <a:pt x="3510" y="1959"/>
                    <a:pt x="3804" y="1959"/>
                  </a:cubicBezTo>
                  <a:cubicBezTo>
                    <a:pt x="4058" y="1959"/>
                    <a:pt x="4304" y="2009"/>
                    <a:pt x="4537" y="2102"/>
                  </a:cubicBezTo>
                  <a:lnTo>
                    <a:pt x="5437" y="1134"/>
                  </a:lnTo>
                  <a:lnTo>
                    <a:pt x="5437" y="334"/>
                  </a:lnTo>
                  <a:cubicBezTo>
                    <a:pt x="4978" y="168"/>
                    <a:pt x="4509" y="94"/>
                    <a:pt x="4041" y="94"/>
                  </a:cubicBezTo>
                  <a:cubicBezTo>
                    <a:pt x="3659" y="94"/>
                    <a:pt x="3277" y="144"/>
                    <a:pt x="2902" y="234"/>
                  </a:cubicBezTo>
                  <a:cubicBezTo>
                    <a:pt x="2602" y="334"/>
                    <a:pt x="2335" y="400"/>
                    <a:pt x="2068" y="534"/>
                  </a:cubicBezTo>
                  <a:lnTo>
                    <a:pt x="1134"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2987203" y="3157979"/>
              <a:ext cx="126835" cy="71047"/>
            </a:xfrm>
            <a:custGeom>
              <a:avLst/>
              <a:gdLst/>
              <a:ahLst/>
              <a:cxnLst/>
              <a:rect l="l" t="t" r="r" b="b"/>
              <a:pathLst>
                <a:path w="9708" h="5438" extrusionOk="0">
                  <a:moveTo>
                    <a:pt x="1168" y="0"/>
                  </a:moveTo>
                  <a:lnTo>
                    <a:pt x="34" y="634"/>
                  </a:lnTo>
                  <a:lnTo>
                    <a:pt x="968" y="1168"/>
                  </a:lnTo>
                  <a:cubicBezTo>
                    <a:pt x="1" y="1868"/>
                    <a:pt x="1" y="2635"/>
                    <a:pt x="1035" y="3269"/>
                  </a:cubicBezTo>
                  <a:cubicBezTo>
                    <a:pt x="1602" y="3536"/>
                    <a:pt x="2102" y="3669"/>
                    <a:pt x="2603" y="3703"/>
                  </a:cubicBezTo>
                  <a:lnTo>
                    <a:pt x="2869" y="3703"/>
                  </a:lnTo>
                  <a:cubicBezTo>
                    <a:pt x="3470" y="3669"/>
                    <a:pt x="4004" y="3536"/>
                    <a:pt x="4537" y="3336"/>
                  </a:cubicBezTo>
                  <a:cubicBezTo>
                    <a:pt x="5310" y="3078"/>
                    <a:pt x="5968" y="2787"/>
                    <a:pt x="6534" y="2787"/>
                  </a:cubicBezTo>
                  <a:cubicBezTo>
                    <a:pt x="6774" y="2787"/>
                    <a:pt x="6997" y="2840"/>
                    <a:pt x="7206" y="2969"/>
                  </a:cubicBezTo>
                  <a:cubicBezTo>
                    <a:pt x="7706" y="3269"/>
                    <a:pt x="7539" y="3603"/>
                    <a:pt x="7039" y="3936"/>
                  </a:cubicBezTo>
                  <a:lnTo>
                    <a:pt x="6806" y="4036"/>
                  </a:lnTo>
                  <a:cubicBezTo>
                    <a:pt x="6493" y="4177"/>
                    <a:pt x="6172" y="4237"/>
                    <a:pt x="5869" y="4237"/>
                  </a:cubicBezTo>
                  <a:cubicBezTo>
                    <a:pt x="5525" y="4237"/>
                    <a:pt x="5203" y="4160"/>
                    <a:pt x="4938" y="4036"/>
                  </a:cubicBezTo>
                  <a:lnTo>
                    <a:pt x="3937" y="5037"/>
                  </a:lnTo>
                  <a:cubicBezTo>
                    <a:pt x="4472" y="5264"/>
                    <a:pt x="4997" y="5358"/>
                    <a:pt x="5498" y="5358"/>
                  </a:cubicBezTo>
                  <a:cubicBezTo>
                    <a:pt x="6245" y="5358"/>
                    <a:pt x="6940" y="5150"/>
                    <a:pt x="7539" y="4870"/>
                  </a:cubicBezTo>
                  <a:lnTo>
                    <a:pt x="8473" y="5437"/>
                  </a:lnTo>
                  <a:lnTo>
                    <a:pt x="9608" y="4803"/>
                  </a:lnTo>
                  <a:lnTo>
                    <a:pt x="8674" y="4270"/>
                  </a:lnTo>
                  <a:cubicBezTo>
                    <a:pt x="9608" y="3536"/>
                    <a:pt x="9708" y="2769"/>
                    <a:pt x="8640" y="2135"/>
                  </a:cubicBezTo>
                  <a:cubicBezTo>
                    <a:pt x="8068" y="1830"/>
                    <a:pt x="7497" y="1721"/>
                    <a:pt x="6943" y="1721"/>
                  </a:cubicBezTo>
                  <a:cubicBezTo>
                    <a:pt x="6529" y="1721"/>
                    <a:pt x="6124" y="1782"/>
                    <a:pt x="5738" y="1868"/>
                  </a:cubicBezTo>
                  <a:cubicBezTo>
                    <a:pt x="5338" y="1968"/>
                    <a:pt x="4971" y="2102"/>
                    <a:pt x="4637" y="2202"/>
                  </a:cubicBezTo>
                  <a:cubicBezTo>
                    <a:pt x="4170" y="2368"/>
                    <a:pt x="3803" y="2502"/>
                    <a:pt x="3470" y="2602"/>
                  </a:cubicBezTo>
                  <a:cubicBezTo>
                    <a:pt x="3328" y="2625"/>
                    <a:pt x="3204" y="2649"/>
                    <a:pt x="3084" y="2649"/>
                  </a:cubicBezTo>
                  <a:cubicBezTo>
                    <a:pt x="3034" y="2649"/>
                    <a:pt x="2985" y="2645"/>
                    <a:pt x="2936" y="2635"/>
                  </a:cubicBezTo>
                  <a:cubicBezTo>
                    <a:pt x="2703" y="2635"/>
                    <a:pt x="2536" y="2602"/>
                    <a:pt x="2369" y="2468"/>
                  </a:cubicBezTo>
                  <a:cubicBezTo>
                    <a:pt x="2002" y="2268"/>
                    <a:pt x="1969" y="1968"/>
                    <a:pt x="2503" y="1601"/>
                  </a:cubicBezTo>
                  <a:cubicBezTo>
                    <a:pt x="2536" y="1534"/>
                    <a:pt x="2603" y="1534"/>
                    <a:pt x="2636" y="1501"/>
                  </a:cubicBezTo>
                  <a:cubicBezTo>
                    <a:pt x="2703" y="1468"/>
                    <a:pt x="2836" y="1368"/>
                    <a:pt x="2936" y="1334"/>
                  </a:cubicBezTo>
                  <a:cubicBezTo>
                    <a:pt x="3231" y="1213"/>
                    <a:pt x="3516" y="1155"/>
                    <a:pt x="3793" y="1155"/>
                  </a:cubicBezTo>
                  <a:cubicBezTo>
                    <a:pt x="4049" y="1155"/>
                    <a:pt x="4297" y="1205"/>
                    <a:pt x="4537" y="1301"/>
                  </a:cubicBezTo>
                  <a:lnTo>
                    <a:pt x="5471" y="334"/>
                  </a:lnTo>
                  <a:cubicBezTo>
                    <a:pt x="5028" y="174"/>
                    <a:pt x="4576" y="99"/>
                    <a:pt x="4124" y="99"/>
                  </a:cubicBezTo>
                  <a:cubicBezTo>
                    <a:pt x="3725" y="99"/>
                    <a:pt x="3327" y="157"/>
                    <a:pt x="2936" y="267"/>
                  </a:cubicBezTo>
                  <a:cubicBezTo>
                    <a:pt x="2636" y="334"/>
                    <a:pt x="2369" y="434"/>
                    <a:pt x="2102" y="534"/>
                  </a:cubicBezTo>
                  <a:lnTo>
                    <a:pt x="1168"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2987203" y="3157979"/>
              <a:ext cx="126835" cy="71047"/>
            </a:xfrm>
            <a:custGeom>
              <a:avLst/>
              <a:gdLst/>
              <a:ahLst/>
              <a:cxnLst/>
              <a:rect l="l" t="t" r="r" b="b"/>
              <a:pathLst>
                <a:path w="9708" h="5438" extrusionOk="0">
                  <a:moveTo>
                    <a:pt x="1168" y="0"/>
                  </a:moveTo>
                  <a:lnTo>
                    <a:pt x="34" y="634"/>
                  </a:lnTo>
                  <a:lnTo>
                    <a:pt x="968" y="1168"/>
                  </a:lnTo>
                  <a:cubicBezTo>
                    <a:pt x="1" y="1868"/>
                    <a:pt x="1" y="2635"/>
                    <a:pt x="1035" y="3269"/>
                  </a:cubicBezTo>
                  <a:cubicBezTo>
                    <a:pt x="1602" y="3536"/>
                    <a:pt x="2102" y="3669"/>
                    <a:pt x="2603" y="3703"/>
                  </a:cubicBezTo>
                  <a:lnTo>
                    <a:pt x="2869" y="3703"/>
                  </a:lnTo>
                  <a:cubicBezTo>
                    <a:pt x="3470" y="3669"/>
                    <a:pt x="4004" y="3536"/>
                    <a:pt x="4537" y="3336"/>
                  </a:cubicBezTo>
                  <a:cubicBezTo>
                    <a:pt x="5310" y="3078"/>
                    <a:pt x="5968" y="2787"/>
                    <a:pt x="6534" y="2787"/>
                  </a:cubicBezTo>
                  <a:cubicBezTo>
                    <a:pt x="6774" y="2787"/>
                    <a:pt x="6997" y="2840"/>
                    <a:pt x="7206" y="2969"/>
                  </a:cubicBezTo>
                  <a:cubicBezTo>
                    <a:pt x="7706" y="3269"/>
                    <a:pt x="7539" y="3603"/>
                    <a:pt x="7039" y="3936"/>
                  </a:cubicBezTo>
                  <a:lnTo>
                    <a:pt x="6806" y="4036"/>
                  </a:lnTo>
                  <a:cubicBezTo>
                    <a:pt x="6493" y="4177"/>
                    <a:pt x="6172" y="4237"/>
                    <a:pt x="5869" y="4237"/>
                  </a:cubicBezTo>
                  <a:cubicBezTo>
                    <a:pt x="5525" y="4237"/>
                    <a:pt x="5203" y="4160"/>
                    <a:pt x="4938" y="4036"/>
                  </a:cubicBezTo>
                  <a:lnTo>
                    <a:pt x="3937" y="5037"/>
                  </a:lnTo>
                  <a:cubicBezTo>
                    <a:pt x="4472" y="5264"/>
                    <a:pt x="4997" y="5358"/>
                    <a:pt x="5498" y="5358"/>
                  </a:cubicBezTo>
                  <a:cubicBezTo>
                    <a:pt x="6245" y="5358"/>
                    <a:pt x="6940" y="5150"/>
                    <a:pt x="7539" y="4870"/>
                  </a:cubicBezTo>
                  <a:lnTo>
                    <a:pt x="8473" y="5437"/>
                  </a:lnTo>
                  <a:lnTo>
                    <a:pt x="9608" y="4803"/>
                  </a:lnTo>
                  <a:lnTo>
                    <a:pt x="8674" y="4270"/>
                  </a:lnTo>
                  <a:cubicBezTo>
                    <a:pt x="9608" y="3536"/>
                    <a:pt x="9708" y="2769"/>
                    <a:pt x="8640" y="2135"/>
                  </a:cubicBezTo>
                  <a:cubicBezTo>
                    <a:pt x="8068" y="1830"/>
                    <a:pt x="7497" y="1721"/>
                    <a:pt x="6943" y="1721"/>
                  </a:cubicBezTo>
                  <a:cubicBezTo>
                    <a:pt x="6529" y="1721"/>
                    <a:pt x="6124" y="1782"/>
                    <a:pt x="5738" y="1868"/>
                  </a:cubicBezTo>
                  <a:cubicBezTo>
                    <a:pt x="5338" y="1968"/>
                    <a:pt x="4971" y="2102"/>
                    <a:pt x="4637" y="2202"/>
                  </a:cubicBezTo>
                  <a:cubicBezTo>
                    <a:pt x="4170" y="2368"/>
                    <a:pt x="3803" y="2502"/>
                    <a:pt x="3470" y="2602"/>
                  </a:cubicBezTo>
                  <a:cubicBezTo>
                    <a:pt x="3328" y="2625"/>
                    <a:pt x="3204" y="2649"/>
                    <a:pt x="3084" y="2649"/>
                  </a:cubicBezTo>
                  <a:cubicBezTo>
                    <a:pt x="3034" y="2649"/>
                    <a:pt x="2985" y="2645"/>
                    <a:pt x="2936" y="2635"/>
                  </a:cubicBezTo>
                  <a:cubicBezTo>
                    <a:pt x="2703" y="2635"/>
                    <a:pt x="2536" y="2602"/>
                    <a:pt x="2369" y="2468"/>
                  </a:cubicBezTo>
                  <a:cubicBezTo>
                    <a:pt x="2002" y="2268"/>
                    <a:pt x="1969" y="1968"/>
                    <a:pt x="2503" y="1601"/>
                  </a:cubicBezTo>
                  <a:cubicBezTo>
                    <a:pt x="2536" y="1534"/>
                    <a:pt x="2603" y="1534"/>
                    <a:pt x="2636" y="1501"/>
                  </a:cubicBezTo>
                  <a:cubicBezTo>
                    <a:pt x="2703" y="1468"/>
                    <a:pt x="2836" y="1368"/>
                    <a:pt x="2936" y="1334"/>
                  </a:cubicBezTo>
                  <a:cubicBezTo>
                    <a:pt x="3231" y="1213"/>
                    <a:pt x="3516" y="1155"/>
                    <a:pt x="3793" y="1155"/>
                  </a:cubicBezTo>
                  <a:cubicBezTo>
                    <a:pt x="4049" y="1155"/>
                    <a:pt x="4297" y="1205"/>
                    <a:pt x="4537" y="1301"/>
                  </a:cubicBezTo>
                  <a:lnTo>
                    <a:pt x="5471" y="334"/>
                  </a:lnTo>
                  <a:cubicBezTo>
                    <a:pt x="5028" y="174"/>
                    <a:pt x="4576" y="99"/>
                    <a:pt x="4124" y="99"/>
                  </a:cubicBezTo>
                  <a:cubicBezTo>
                    <a:pt x="3725" y="99"/>
                    <a:pt x="3327" y="157"/>
                    <a:pt x="2936" y="267"/>
                  </a:cubicBezTo>
                  <a:cubicBezTo>
                    <a:pt x="2636" y="334"/>
                    <a:pt x="2369" y="434"/>
                    <a:pt x="2102" y="534"/>
                  </a:cubicBezTo>
                  <a:lnTo>
                    <a:pt x="11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2988079" y="3158410"/>
              <a:ext cx="26600" cy="8727"/>
            </a:xfrm>
            <a:custGeom>
              <a:avLst/>
              <a:gdLst/>
              <a:ahLst/>
              <a:cxnLst/>
              <a:rect l="l" t="t" r="r" b="b"/>
              <a:pathLst>
                <a:path w="2036" h="668" extrusionOk="0">
                  <a:moveTo>
                    <a:pt x="1101" y="0"/>
                  </a:moveTo>
                  <a:lnTo>
                    <a:pt x="0" y="668"/>
                  </a:lnTo>
                  <a:lnTo>
                    <a:pt x="1101" y="167"/>
                  </a:lnTo>
                  <a:lnTo>
                    <a:pt x="2035" y="567"/>
                  </a:lnTo>
                  <a:lnTo>
                    <a:pt x="11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3023811" y="3160370"/>
              <a:ext cx="34884" cy="15482"/>
            </a:xfrm>
            <a:custGeom>
              <a:avLst/>
              <a:gdLst/>
              <a:ahLst/>
              <a:cxnLst/>
              <a:rect l="l" t="t" r="r" b="b"/>
              <a:pathLst>
                <a:path w="2670" h="1185" extrusionOk="0">
                  <a:moveTo>
                    <a:pt x="1260" y="1"/>
                  </a:moveTo>
                  <a:cubicBezTo>
                    <a:pt x="818" y="1"/>
                    <a:pt x="401" y="67"/>
                    <a:pt x="1" y="184"/>
                  </a:cubicBezTo>
                  <a:cubicBezTo>
                    <a:pt x="271" y="136"/>
                    <a:pt x="648" y="96"/>
                    <a:pt x="1058" y="96"/>
                  </a:cubicBezTo>
                  <a:cubicBezTo>
                    <a:pt x="1509" y="96"/>
                    <a:pt x="2000" y="144"/>
                    <a:pt x="2436" y="284"/>
                  </a:cubicBezTo>
                  <a:lnTo>
                    <a:pt x="1769" y="1185"/>
                  </a:lnTo>
                  <a:lnTo>
                    <a:pt x="1769" y="1185"/>
                  </a:lnTo>
                  <a:lnTo>
                    <a:pt x="2669" y="217"/>
                  </a:lnTo>
                  <a:cubicBezTo>
                    <a:pt x="2169" y="67"/>
                    <a:pt x="1702" y="1"/>
                    <a:pt x="126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3062601" y="3180647"/>
              <a:ext cx="52312" cy="33995"/>
            </a:xfrm>
            <a:custGeom>
              <a:avLst/>
              <a:gdLst/>
              <a:ahLst/>
              <a:cxnLst/>
              <a:rect l="l" t="t" r="r" b="b"/>
              <a:pathLst>
                <a:path w="4004" h="2602" extrusionOk="0">
                  <a:moveTo>
                    <a:pt x="1236" y="1"/>
                  </a:moveTo>
                  <a:cubicBezTo>
                    <a:pt x="806" y="1"/>
                    <a:pt x="390" y="80"/>
                    <a:pt x="1" y="200"/>
                  </a:cubicBezTo>
                  <a:cubicBezTo>
                    <a:pt x="239" y="154"/>
                    <a:pt x="532" y="124"/>
                    <a:pt x="848" y="124"/>
                  </a:cubicBezTo>
                  <a:cubicBezTo>
                    <a:pt x="1461" y="124"/>
                    <a:pt x="2164" y="237"/>
                    <a:pt x="2736" y="567"/>
                  </a:cubicBezTo>
                  <a:cubicBezTo>
                    <a:pt x="3636" y="1067"/>
                    <a:pt x="3803" y="1701"/>
                    <a:pt x="2969" y="2601"/>
                  </a:cubicBezTo>
                  <a:cubicBezTo>
                    <a:pt x="3870" y="1868"/>
                    <a:pt x="4003" y="1100"/>
                    <a:pt x="2869" y="433"/>
                  </a:cubicBezTo>
                  <a:cubicBezTo>
                    <a:pt x="2318" y="121"/>
                    <a:pt x="1766" y="1"/>
                    <a:pt x="123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3097903" y="3214198"/>
              <a:ext cx="14829" cy="15260"/>
            </a:xfrm>
            <a:custGeom>
              <a:avLst/>
              <a:gdLst/>
              <a:ahLst/>
              <a:cxnLst/>
              <a:rect l="l" t="t" r="r" b="b"/>
              <a:pathLst>
                <a:path w="1135" h="1168" extrusionOk="0">
                  <a:moveTo>
                    <a:pt x="201" y="0"/>
                  </a:moveTo>
                  <a:lnTo>
                    <a:pt x="934" y="534"/>
                  </a:lnTo>
                  <a:lnTo>
                    <a:pt x="0" y="1168"/>
                  </a:lnTo>
                  <a:lnTo>
                    <a:pt x="0" y="1168"/>
                  </a:lnTo>
                  <a:lnTo>
                    <a:pt x="1135" y="534"/>
                  </a:lnTo>
                  <a:lnTo>
                    <a:pt x="2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3039071" y="3211572"/>
              <a:ext cx="37052" cy="13091"/>
            </a:xfrm>
            <a:custGeom>
              <a:avLst/>
              <a:gdLst/>
              <a:ahLst/>
              <a:cxnLst/>
              <a:rect l="l" t="t" r="r" b="b"/>
              <a:pathLst>
                <a:path w="2836" h="1002" extrusionOk="0">
                  <a:moveTo>
                    <a:pt x="1001" y="1"/>
                  </a:moveTo>
                  <a:lnTo>
                    <a:pt x="0" y="1002"/>
                  </a:lnTo>
                  <a:lnTo>
                    <a:pt x="1034" y="168"/>
                  </a:lnTo>
                  <a:cubicBezTo>
                    <a:pt x="1034" y="168"/>
                    <a:pt x="1278" y="249"/>
                    <a:pt x="1665" y="249"/>
                  </a:cubicBezTo>
                  <a:cubicBezTo>
                    <a:pt x="1979" y="249"/>
                    <a:pt x="2387" y="195"/>
                    <a:pt x="2836" y="1"/>
                  </a:cubicBezTo>
                  <a:lnTo>
                    <a:pt x="2836" y="1"/>
                  </a:lnTo>
                  <a:cubicBezTo>
                    <a:pt x="2513" y="130"/>
                    <a:pt x="2183" y="189"/>
                    <a:pt x="1875" y="189"/>
                  </a:cubicBezTo>
                  <a:cubicBezTo>
                    <a:pt x="1546" y="189"/>
                    <a:pt x="1242" y="122"/>
                    <a:pt x="100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3010746" y="3179327"/>
              <a:ext cx="21792" cy="13862"/>
            </a:xfrm>
            <a:custGeom>
              <a:avLst/>
              <a:gdLst/>
              <a:ahLst/>
              <a:cxnLst/>
              <a:rect l="l" t="t" r="r" b="b"/>
              <a:pathLst>
                <a:path w="1668" h="1061" extrusionOk="0">
                  <a:moveTo>
                    <a:pt x="701" y="1"/>
                  </a:moveTo>
                  <a:lnTo>
                    <a:pt x="701" y="1"/>
                  </a:lnTo>
                  <a:cubicBezTo>
                    <a:pt x="200" y="234"/>
                    <a:pt x="0" y="534"/>
                    <a:pt x="334" y="834"/>
                  </a:cubicBezTo>
                  <a:cubicBezTo>
                    <a:pt x="521" y="980"/>
                    <a:pt x="837" y="1061"/>
                    <a:pt x="1145" y="1061"/>
                  </a:cubicBezTo>
                  <a:cubicBezTo>
                    <a:pt x="1332" y="1061"/>
                    <a:pt x="1517" y="1031"/>
                    <a:pt x="1668" y="968"/>
                  </a:cubicBezTo>
                  <a:lnTo>
                    <a:pt x="1668" y="968"/>
                  </a:lnTo>
                  <a:cubicBezTo>
                    <a:pt x="1468" y="1001"/>
                    <a:pt x="1301" y="1001"/>
                    <a:pt x="1134" y="1035"/>
                  </a:cubicBezTo>
                  <a:cubicBezTo>
                    <a:pt x="934" y="1035"/>
                    <a:pt x="734" y="968"/>
                    <a:pt x="600" y="868"/>
                  </a:cubicBezTo>
                  <a:cubicBezTo>
                    <a:pt x="267" y="668"/>
                    <a:pt x="167" y="334"/>
                    <a:pt x="70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2987203" y="3174532"/>
              <a:ext cx="34008" cy="32702"/>
            </a:xfrm>
            <a:custGeom>
              <a:avLst/>
              <a:gdLst/>
              <a:ahLst/>
              <a:cxnLst/>
              <a:rect l="l" t="t" r="r" b="b"/>
              <a:pathLst>
                <a:path w="2603" h="2503" extrusionOk="0">
                  <a:moveTo>
                    <a:pt x="968" y="1"/>
                  </a:moveTo>
                  <a:lnTo>
                    <a:pt x="968" y="1"/>
                  </a:lnTo>
                  <a:cubicBezTo>
                    <a:pt x="1" y="701"/>
                    <a:pt x="1" y="1435"/>
                    <a:pt x="1068" y="2035"/>
                  </a:cubicBezTo>
                  <a:cubicBezTo>
                    <a:pt x="1569" y="2369"/>
                    <a:pt x="2102" y="2502"/>
                    <a:pt x="2603" y="2502"/>
                  </a:cubicBezTo>
                  <a:cubicBezTo>
                    <a:pt x="1802" y="2402"/>
                    <a:pt x="835" y="2002"/>
                    <a:pt x="501" y="1335"/>
                  </a:cubicBezTo>
                  <a:cubicBezTo>
                    <a:pt x="234" y="701"/>
                    <a:pt x="901" y="67"/>
                    <a:pt x="9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4"/>
            <p:cNvSpPr/>
            <p:nvPr/>
          </p:nvSpPr>
          <p:spPr>
            <a:xfrm>
              <a:off x="2871722" y="3104256"/>
              <a:ext cx="288946" cy="167154"/>
            </a:xfrm>
            <a:custGeom>
              <a:avLst/>
              <a:gdLst/>
              <a:ahLst/>
              <a:cxnLst/>
              <a:rect l="l" t="t" r="r" b="b"/>
              <a:pathLst>
                <a:path w="22116" h="12794" extrusionOk="0">
                  <a:moveTo>
                    <a:pt x="11079" y="1"/>
                  </a:moveTo>
                  <a:cubicBezTo>
                    <a:pt x="8248" y="1"/>
                    <a:pt x="5421" y="626"/>
                    <a:pt x="3269" y="1877"/>
                  </a:cubicBezTo>
                  <a:cubicBezTo>
                    <a:pt x="2068" y="2611"/>
                    <a:pt x="1168" y="3445"/>
                    <a:pt x="634" y="4312"/>
                  </a:cubicBezTo>
                  <a:lnTo>
                    <a:pt x="0" y="4312"/>
                  </a:lnTo>
                  <a:lnTo>
                    <a:pt x="0" y="6580"/>
                  </a:lnTo>
                  <a:cubicBezTo>
                    <a:pt x="100" y="8148"/>
                    <a:pt x="1168" y="9716"/>
                    <a:pt x="3269" y="10917"/>
                  </a:cubicBezTo>
                  <a:cubicBezTo>
                    <a:pt x="5437" y="12168"/>
                    <a:pt x="8273" y="12793"/>
                    <a:pt x="11104" y="12793"/>
                  </a:cubicBezTo>
                  <a:cubicBezTo>
                    <a:pt x="13935" y="12793"/>
                    <a:pt x="16762" y="12168"/>
                    <a:pt x="18914" y="10917"/>
                  </a:cubicBezTo>
                  <a:cubicBezTo>
                    <a:pt x="20948" y="9716"/>
                    <a:pt x="22016" y="8148"/>
                    <a:pt x="22116" y="6580"/>
                  </a:cubicBezTo>
                  <a:lnTo>
                    <a:pt x="22116" y="4312"/>
                  </a:lnTo>
                  <a:lnTo>
                    <a:pt x="21515" y="4312"/>
                  </a:lnTo>
                  <a:cubicBezTo>
                    <a:pt x="21015" y="3412"/>
                    <a:pt x="20148" y="2578"/>
                    <a:pt x="18914" y="1877"/>
                  </a:cubicBezTo>
                  <a:cubicBezTo>
                    <a:pt x="16745" y="626"/>
                    <a:pt x="13910" y="1"/>
                    <a:pt x="1107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4"/>
            <p:cNvSpPr/>
            <p:nvPr/>
          </p:nvSpPr>
          <p:spPr>
            <a:xfrm>
              <a:off x="2871722" y="3104256"/>
              <a:ext cx="288946" cy="167154"/>
            </a:xfrm>
            <a:custGeom>
              <a:avLst/>
              <a:gdLst/>
              <a:ahLst/>
              <a:cxnLst/>
              <a:rect l="l" t="t" r="r" b="b"/>
              <a:pathLst>
                <a:path w="22116" h="12794" extrusionOk="0">
                  <a:moveTo>
                    <a:pt x="11079" y="1"/>
                  </a:moveTo>
                  <a:cubicBezTo>
                    <a:pt x="8248" y="1"/>
                    <a:pt x="5421" y="626"/>
                    <a:pt x="3269" y="1877"/>
                  </a:cubicBezTo>
                  <a:cubicBezTo>
                    <a:pt x="2068" y="2611"/>
                    <a:pt x="1168" y="3445"/>
                    <a:pt x="634" y="4312"/>
                  </a:cubicBezTo>
                  <a:lnTo>
                    <a:pt x="0" y="4312"/>
                  </a:lnTo>
                  <a:lnTo>
                    <a:pt x="0" y="6580"/>
                  </a:lnTo>
                  <a:cubicBezTo>
                    <a:pt x="100" y="8148"/>
                    <a:pt x="1168" y="9716"/>
                    <a:pt x="3269" y="10917"/>
                  </a:cubicBezTo>
                  <a:cubicBezTo>
                    <a:pt x="5437" y="12168"/>
                    <a:pt x="8273" y="12793"/>
                    <a:pt x="11104" y="12793"/>
                  </a:cubicBezTo>
                  <a:cubicBezTo>
                    <a:pt x="13935" y="12793"/>
                    <a:pt x="16762" y="12168"/>
                    <a:pt x="18914" y="10917"/>
                  </a:cubicBezTo>
                  <a:cubicBezTo>
                    <a:pt x="20948" y="9716"/>
                    <a:pt x="22016" y="8148"/>
                    <a:pt x="22116" y="6580"/>
                  </a:cubicBezTo>
                  <a:lnTo>
                    <a:pt x="22116" y="4312"/>
                  </a:lnTo>
                  <a:lnTo>
                    <a:pt x="21515" y="4312"/>
                  </a:lnTo>
                  <a:cubicBezTo>
                    <a:pt x="21015" y="3412"/>
                    <a:pt x="20148" y="2578"/>
                    <a:pt x="18914" y="1877"/>
                  </a:cubicBezTo>
                  <a:cubicBezTo>
                    <a:pt x="16745" y="626"/>
                    <a:pt x="13910" y="1"/>
                    <a:pt x="11079"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4"/>
            <p:cNvSpPr/>
            <p:nvPr/>
          </p:nvSpPr>
          <p:spPr>
            <a:xfrm>
              <a:off x="3016848" y="3104804"/>
              <a:ext cx="143820" cy="166932"/>
            </a:xfrm>
            <a:custGeom>
              <a:avLst/>
              <a:gdLst/>
              <a:ahLst/>
              <a:cxnLst/>
              <a:rect l="l" t="t" r="r" b="b"/>
              <a:pathLst>
                <a:path w="11008" h="12777" extrusionOk="0">
                  <a:moveTo>
                    <a:pt x="0" y="0"/>
                  </a:moveTo>
                  <a:lnTo>
                    <a:pt x="0" y="12776"/>
                  </a:lnTo>
                  <a:cubicBezTo>
                    <a:pt x="2802" y="12776"/>
                    <a:pt x="5637" y="12142"/>
                    <a:pt x="7806" y="10908"/>
                  </a:cubicBezTo>
                  <a:cubicBezTo>
                    <a:pt x="9840" y="9707"/>
                    <a:pt x="10908" y="8140"/>
                    <a:pt x="11008" y="6572"/>
                  </a:cubicBezTo>
                  <a:lnTo>
                    <a:pt x="11008" y="4337"/>
                  </a:lnTo>
                  <a:lnTo>
                    <a:pt x="10407" y="4337"/>
                  </a:lnTo>
                  <a:cubicBezTo>
                    <a:pt x="9907" y="3403"/>
                    <a:pt x="9040" y="2569"/>
                    <a:pt x="7806" y="1868"/>
                  </a:cubicBezTo>
                  <a:cubicBezTo>
                    <a:pt x="5671" y="601"/>
                    <a:pt x="2835" y="0"/>
                    <a:pt x="0"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4"/>
            <p:cNvSpPr/>
            <p:nvPr/>
          </p:nvSpPr>
          <p:spPr>
            <a:xfrm>
              <a:off x="3095290" y="3117882"/>
              <a:ext cx="65377" cy="139900"/>
            </a:xfrm>
            <a:custGeom>
              <a:avLst/>
              <a:gdLst/>
              <a:ahLst/>
              <a:cxnLst/>
              <a:rect l="l" t="t" r="r" b="b"/>
              <a:pathLst>
                <a:path w="5004" h="10708" extrusionOk="0">
                  <a:moveTo>
                    <a:pt x="0" y="0"/>
                  </a:moveTo>
                  <a:lnTo>
                    <a:pt x="0" y="10708"/>
                  </a:lnTo>
                  <a:cubicBezTo>
                    <a:pt x="634" y="10441"/>
                    <a:pt x="1235" y="10207"/>
                    <a:pt x="1802" y="9874"/>
                  </a:cubicBezTo>
                  <a:cubicBezTo>
                    <a:pt x="3836" y="8673"/>
                    <a:pt x="4904" y="7105"/>
                    <a:pt x="5004" y="5537"/>
                  </a:cubicBezTo>
                  <a:lnTo>
                    <a:pt x="5004" y="3269"/>
                  </a:lnTo>
                  <a:lnTo>
                    <a:pt x="4403" y="3269"/>
                  </a:lnTo>
                  <a:cubicBezTo>
                    <a:pt x="3903" y="2369"/>
                    <a:pt x="3036" y="1535"/>
                    <a:pt x="1802" y="834"/>
                  </a:cubicBezTo>
                  <a:cubicBezTo>
                    <a:pt x="1201" y="501"/>
                    <a:pt x="634" y="234"/>
                    <a:pt x="0"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4"/>
            <p:cNvSpPr/>
            <p:nvPr/>
          </p:nvSpPr>
          <p:spPr>
            <a:xfrm>
              <a:off x="2872584" y="3117882"/>
              <a:ext cx="65821" cy="139900"/>
            </a:xfrm>
            <a:custGeom>
              <a:avLst/>
              <a:gdLst/>
              <a:ahLst/>
              <a:cxnLst/>
              <a:rect l="l" t="t" r="r" b="b"/>
              <a:pathLst>
                <a:path w="5038" h="10708" extrusionOk="0">
                  <a:moveTo>
                    <a:pt x="5004" y="0"/>
                  </a:moveTo>
                  <a:cubicBezTo>
                    <a:pt x="4371" y="234"/>
                    <a:pt x="3770" y="501"/>
                    <a:pt x="3203" y="834"/>
                  </a:cubicBezTo>
                  <a:cubicBezTo>
                    <a:pt x="1936" y="1535"/>
                    <a:pt x="1068" y="2369"/>
                    <a:pt x="568" y="3269"/>
                  </a:cubicBezTo>
                  <a:lnTo>
                    <a:pt x="1" y="3269"/>
                  </a:lnTo>
                  <a:lnTo>
                    <a:pt x="1" y="5537"/>
                  </a:lnTo>
                  <a:cubicBezTo>
                    <a:pt x="68" y="7105"/>
                    <a:pt x="1168" y="8673"/>
                    <a:pt x="3236" y="9874"/>
                  </a:cubicBezTo>
                  <a:cubicBezTo>
                    <a:pt x="3770" y="10207"/>
                    <a:pt x="4404" y="10441"/>
                    <a:pt x="5038" y="10708"/>
                  </a:cubicBezTo>
                  <a:lnTo>
                    <a:pt x="5038"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2859950" y="3077237"/>
              <a:ext cx="314671" cy="166696"/>
            </a:xfrm>
            <a:custGeom>
              <a:avLst/>
              <a:gdLst/>
              <a:ahLst/>
              <a:cxnLst/>
              <a:rect l="l" t="t" r="r" b="b"/>
              <a:pathLst>
                <a:path w="24085" h="12759" extrusionOk="0">
                  <a:moveTo>
                    <a:pt x="12009" y="1"/>
                  </a:moveTo>
                  <a:cubicBezTo>
                    <a:pt x="9182" y="1"/>
                    <a:pt x="6355" y="626"/>
                    <a:pt x="4203" y="1877"/>
                  </a:cubicBezTo>
                  <a:cubicBezTo>
                    <a:pt x="3503" y="2277"/>
                    <a:pt x="2869" y="2711"/>
                    <a:pt x="2402" y="3211"/>
                  </a:cubicBezTo>
                  <a:cubicBezTo>
                    <a:pt x="0" y="5680"/>
                    <a:pt x="634" y="8815"/>
                    <a:pt x="4203" y="10883"/>
                  </a:cubicBezTo>
                  <a:cubicBezTo>
                    <a:pt x="4670" y="11184"/>
                    <a:pt x="5204" y="11450"/>
                    <a:pt x="5738" y="11651"/>
                  </a:cubicBezTo>
                  <a:cubicBezTo>
                    <a:pt x="5805" y="11684"/>
                    <a:pt x="5871" y="11684"/>
                    <a:pt x="5905" y="11717"/>
                  </a:cubicBezTo>
                  <a:cubicBezTo>
                    <a:pt x="7736" y="12413"/>
                    <a:pt x="9839" y="12758"/>
                    <a:pt x="11944" y="12758"/>
                  </a:cubicBezTo>
                  <a:cubicBezTo>
                    <a:pt x="14785" y="12758"/>
                    <a:pt x="17630" y="12129"/>
                    <a:pt x="19815" y="10883"/>
                  </a:cubicBezTo>
                  <a:cubicBezTo>
                    <a:pt x="24084" y="8448"/>
                    <a:pt x="24084" y="4379"/>
                    <a:pt x="19815" y="1877"/>
                  </a:cubicBezTo>
                  <a:cubicBezTo>
                    <a:pt x="17663" y="626"/>
                    <a:pt x="14836" y="1"/>
                    <a:pt x="1200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2859950" y="3077237"/>
              <a:ext cx="314671" cy="166696"/>
            </a:xfrm>
            <a:custGeom>
              <a:avLst/>
              <a:gdLst/>
              <a:ahLst/>
              <a:cxnLst/>
              <a:rect l="l" t="t" r="r" b="b"/>
              <a:pathLst>
                <a:path w="24085" h="12759" extrusionOk="0">
                  <a:moveTo>
                    <a:pt x="12009" y="1"/>
                  </a:moveTo>
                  <a:cubicBezTo>
                    <a:pt x="9182" y="1"/>
                    <a:pt x="6355" y="626"/>
                    <a:pt x="4203" y="1877"/>
                  </a:cubicBezTo>
                  <a:cubicBezTo>
                    <a:pt x="3503" y="2277"/>
                    <a:pt x="2869" y="2711"/>
                    <a:pt x="2402" y="3211"/>
                  </a:cubicBezTo>
                  <a:cubicBezTo>
                    <a:pt x="0" y="5680"/>
                    <a:pt x="634" y="8815"/>
                    <a:pt x="4203" y="10883"/>
                  </a:cubicBezTo>
                  <a:cubicBezTo>
                    <a:pt x="4670" y="11184"/>
                    <a:pt x="5204" y="11450"/>
                    <a:pt x="5738" y="11651"/>
                  </a:cubicBezTo>
                  <a:cubicBezTo>
                    <a:pt x="5805" y="11684"/>
                    <a:pt x="5871" y="11684"/>
                    <a:pt x="5905" y="11717"/>
                  </a:cubicBezTo>
                  <a:cubicBezTo>
                    <a:pt x="7736" y="12413"/>
                    <a:pt x="9839" y="12758"/>
                    <a:pt x="11944" y="12758"/>
                  </a:cubicBezTo>
                  <a:cubicBezTo>
                    <a:pt x="14785" y="12758"/>
                    <a:pt x="17630" y="12129"/>
                    <a:pt x="19815" y="10883"/>
                  </a:cubicBezTo>
                  <a:cubicBezTo>
                    <a:pt x="24084" y="8448"/>
                    <a:pt x="24084" y="4379"/>
                    <a:pt x="19815" y="1877"/>
                  </a:cubicBezTo>
                  <a:cubicBezTo>
                    <a:pt x="17663" y="626"/>
                    <a:pt x="14836" y="1"/>
                    <a:pt x="12009"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2859950" y="3119189"/>
              <a:ext cx="74536" cy="109393"/>
            </a:xfrm>
            <a:custGeom>
              <a:avLst/>
              <a:gdLst/>
              <a:ahLst/>
              <a:cxnLst/>
              <a:rect l="l" t="t" r="r" b="b"/>
              <a:pathLst>
                <a:path w="5705" h="8373" extrusionOk="0">
                  <a:moveTo>
                    <a:pt x="2369" y="0"/>
                  </a:moveTo>
                  <a:lnTo>
                    <a:pt x="2369" y="0"/>
                  </a:lnTo>
                  <a:cubicBezTo>
                    <a:pt x="0" y="2469"/>
                    <a:pt x="568" y="5604"/>
                    <a:pt x="4170" y="7639"/>
                  </a:cubicBezTo>
                  <a:cubicBezTo>
                    <a:pt x="4637" y="7939"/>
                    <a:pt x="5171" y="8173"/>
                    <a:pt x="5705" y="8373"/>
                  </a:cubicBezTo>
                  <a:cubicBezTo>
                    <a:pt x="4670" y="7973"/>
                    <a:pt x="1568" y="6138"/>
                    <a:pt x="1201" y="3936"/>
                  </a:cubicBezTo>
                  <a:cubicBezTo>
                    <a:pt x="834" y="1635"/>
                    <a:pt x="2335" y="67"/>
                    <a:pt x="236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098334" y="3092602"/>
              <a:ext cx="75058" cy="109406"/>
            </a:xfrm>
            <a:custGeom>
              <a:avLst/>
              <a:gdLst/>
              <a:ahLst/>
              <a:cxnLst/>
              <a:rect l="l" t="t" r="r" b="b"/>
              <a:pathLst>
                <a:path w="5745" h="8374" extrusionOk="0">
                  <a:moveTo>
                    <a:pt x="1" y="0"/>
                  </a:moveTo>
                  <a:lnTo>
                    <a:pt x="1" y="0"/>
                  </a:lnTo>
                  <a:cubicBezTo>
                    <a:pt x="1068" y="434"/>
                    <a:pt x="4137" y="2269"/>
                    <a:pt x="4504" y="4470"/>
                  </a:cubicBezTo>
                  <a:cubicBezTo>
                    <a:pt x="4835" y="6375"/>
                    <a:pt x="3865" y="7776"/>
                    <a:pt x="3482" y="8223"/>
                  </a:cubicBezTo>
                  <a:lnTo>
                    <a:pt x="3482" y="8223"/>
                  </a:lnTo>
                  <a:cubicBezTo>
                    <a:pt x="5744" y="5810"/>
                    <a:pt x="5065" y="2761"/>
                    <a:pt x="1569" y="768"/>
                  </a:cubicBezTo>
                  <a:cubicBezTo>
                    <a:pt x="1102" y="467"/>
                    <a:pt x="568" y="201"/>
                    <a:pt x="1" y="0"/>
                  </a:cubicBezTo>
                  <a:close/>
                  <a:moveTo>
                    <a:pt x="3482" y="8223"/>
                  </a:moveTo>
                  <a:cubicBezTo>
                    <a:pt x="3435" y="8273"/>
                    <a:pt x="3386" y="8323"/>
                    <a:pt x="3337" y="8373"/>
                  </a:cubicBezTo>
                  <a:cubicBezTo>
                    <a:pt x="3348" y="8367"/>
                    <a:pt x="3402" y="8316"/>
                    <a:pt x="3482" y="8223"/>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2882618" y="3083443"/>
              <a:ext cx="268028" cy="154729"/>
            </a:xfrm>
            <a:custGeom>
              <a:avLst/>
              <a:gdLst/>
              <a:ahLst/>
              <a:cxnLst/>
              <a:rect l="l" t="t" r="r" b="b"/>
              <a:pathLst>
                <a:path w="20515" h="11843" extrusionOk="0">
                  <a:moveTo>
                    <a:pt x="10274" y="1"/>
                  </a:moveTo>
                  <a:cubicBezTo>
                    <a:pt x="4603" y="1"/>
                    <a:pt x="0" y="2636"/>
                    <a:pt x="0" y="5905"/>
                  </a:cubicBezTo>
                  <a:cubicBezTo>
                    <a:pt x="0" y="9174"/>
                    <a:pt x="4603" y="11843"/>
                    <a:pt x="10274" y="11843"/>
                  </a:cubicBezTo>
                  <a:cubicBezTo>
                    <a:pt x="15945" y="11843"/>
                    <a:pt x="20515" y="9174"/>
                    <a:pt x="20515" y="5905"/>
                  </a:cubicBezTo>
                  <a:cubicBezTo>
                    <a:pt x="20515" y="2636"/>
                    <a:pt x="15945" y="1"/>
                    <a:pt x="1027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2882618" y="3083443"/>
              <a:ext cx="268028" cy="154729"/>
            </a:xfrm>
            <a:custGeom>
              <a:avLst/>
              <a:gdLst/>
              <a:ahLst/>
              <a:cxnLst/>
              <a:rect l="l" t="t" r="r" b="b"/>
              <a:pathLst>
                <a:path w="20515" h="11843" extrusionOk="0">
                  <a:moveTo>
                    <a:pt x="10274" y="1"/>
                  </a:moveTo>
                  <a:cubicBezTo>
                    <a:pt x="4603" y="1"/>
                    <a:pt x="0" y="2636"/>
                    <a:pt x="0" y="5905"/>
                  </a:cubicBezTo>
                  <a:cubicBezTo>
                    <a:pt x="0" y="9174"/>
                    <a:pt x="4603" y="11843"/>
                    <a:pt x="10274" y="11843"/>
                  </a:cubicBezTo>
                  <a:cubicBezTo>
                    <a:pt x="15945" y="11843"/>
                    <a:pt x="20515" y="9174"/>
                    <a:pt x="20515" y="5905"/>
                  </a:cubicBezTo>
                  <a:cubicBezTo>
                    <a:pt x="20515" y="2636"/>
                    <a:pt x="15945" y="1"/>
                    <a:pt x="10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2877823" y="3102191"/>
              <a:ext cx="139900" cy="83681"/>
            </a:xfrm>
            <a:custGeom>
              <a:avLst/>
              <a:gdLst/>
              <a:ahLst/>
              <a:cxnLst/>
              <a:rect l="l" t="t" r="r" b="b"/>
              <a:pathLst>
                <a:path w="10708" h="6405" extrusionOk="0">
                  <a:moveTo>
                    <a:pt x="3836" y="0"/>
                  </a:moveTo>
                  <a:cubicBezTo>
                    <a:pt x="3669" y="134"/>
                    <a:pt x="3503" y="234"/>
                    <a:pt x="3336" y="301"/>
                  </a:cubicBezTo>
                  <a:cubicBezTo>
                    <a:pt x="3036" y="467"/>
                    <a:pt x="2769" y="634"/>
                    <a:pt x="2502" y="834"/>
                  </a:cubicBezTo>
                  <a:cubicBezTo>
                    <a:pt x="2168" y="1101"/>
                    <a:pt x="1868" y="1335"/>
                    <a:pt x="1635" y="1601"/>
                  </a:cubicBezTo>
                  <a:cubicBezTo>
                    <a:pt x="300" y="3036"/>
                    <a:pt x="0" y="4704"/>
                    <a:pt x="834" y="6238"/>
                  </a:cubicBezTo>
                  <a:cubicBezTo>
                    <a:pt x="1090" y="5839"/>
                    <a:pt x="1560" y="5700"/>
                    <a:pt x="2089" y="5700"/>
                  </a:cubicBezTo>
                  <a:cubicBezTo>
                    <a:pt x="3281" y="5700"/>
                    <a:pt x="4770" y="6405"/>
                    <a:pt x="4770" y="6405"/>
                  </a:cubicBezTo>
                  <a:cubicBezTo>
                    <a:pt x="4770" y="6405"/>
                    <a:pt x="10708" y="1902"/>
                    <a:pt x="6004" y="1601"/>
                  </a:cubicBezTo>
                  <a:cubicBezTo>
                    <a:pt x="3603" y="1468"/>
                    <a:pt x="3436" y="734"/>
                    <a:pt x="3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2881298" y="3128635"/>
              <a:ext cx="40110" cy="38646"/>
            </a:xfrm>
            <a:custGeom>
              <a:avLst/>
              <a:gdLst/>
              <a:ahLst/>
              <a:cxnLst/>
              <a:rect l="l" t="t" r="r" b="b"/>
              <a:pathLst>
                <a:path w="3070" h="2958" extrusionOk="0">
                  <a:moveTo>
                    <a:pt x="1881" y="0"/>
                  </a:moveTo>
                  <a:cubicBezTo>
                    <a:pt x="1221" y="0"/>
                    <a:pt x="513" y="573"/>
                    <a:pt x="234" y="1345"/>
                  </a:cubicBezTo>
                  <a:cubicBezTo>
                    <a:pt x="1" y="2179"/>
                    <a:pt x="335" y="2880"/>
                    <a:pt x="1035" y="2947"/>
                  </a:cubicBezTo>
                  <a:cubicBezTo>
                    <a:pt x="1086" y="2954"/>
                    <a:pt x="1138" y="2957"/>
                    <a:pt x="1191" y="2957"/>
                  </a:cubicBezTo>
                  <a:cubicBezTo>
                    <a:pt x="1855" y="2957"/>
                    <a:pt x="2589" y="2385"/>
                    <a:pt x="2836" y="1612"/>
                  </a:cubicBezTo>
                  <a:cubicBezTo>
                    <a:pt x="3070" y="778"/>
                    <a:pt x="2736" y="78"/>
                    <a:pt x="2036" y="11"/>
                  </a:cubicBezTo>
                  <a:cubicBezTo>
                    <a:pt x="1984" y="4"/>
                    <a:pt x="1933" y="0"/>
                    <a:pt x="18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2979795" y="3105680"/>
              <a:ext cx="178703" cy="131186"/>
            </a:xfrm>
            <a:custGeom>
              <a:avLst/>
              <a:gdLst/>
              <a:ahLst/>
              <a:cxnLst/>
              <a:rect l="l" t="t" r="r" b="b"/>
              <a:pathLst>
                <a:path w="13678" h="10041" extrusionOk="0">
                  <a:moveTo>
                    <a:pt x="1" y="9807"/>
                  </a:moveTo>
                  <a:cubicBezTo>
                    <a:pt x="1" y="9814"/>
                    <a:pt x="13" y="9818"/>
                    <a:pt x="35" y="9818"/>
                  </a:cubicBezTo>
                  <a:cubicBezTo>
                    <a:pt x="40" y="9818"/>
                    <a:pt x="47" y="9817"/>
                    <a:pt x="54" y="9817"/>
                  </a:cubicBezTo>
                  <a:lnTo>
                    <a:pt x="54" y="9817"/>
                  </a:lnTo>
                  <a:cubicBezTo>
                    <a:pt x="36" y="9814"/>
                    <a:pt x="18" y="9810"/>
                    <a:pt x="1" y="9807"/>
                  </a:cubicBezTo>
                  <a:close/>
                  <a:moveTo>
                    <a:pt x="10041" y="0"/>
                  </a:moveTo>
                  <a:lnTo>
                    <a:pt x="10041" y="0"/>
                  </a:lnTo>
                  <a:cubicBezTo>
                    <a:pt x="10642" y="1201"/>
                    <a:pt x="8907" y="1868"/>
                    <a:pt x="8907" y="1868"/>
                  </a:cubicBezTo>
                  <a:cubicBezTo>
                    <a:pt x="8907" y="1868"/>
                    <a:pt x="1235" y="6772"/>
                    <a:pt x="1001" y="8506"/>
                  </a:cubicBezTo>
                  <a:cubicBezTo>
                    <a:pt x="1176" y="9496"/>
                    <a:pt x="283" y="9800"/>
                    <a:pt x="54" y="9817"/>
                  </a:cubicBezTo>
                  <a:lnTo>
                    <a:pt x="54" y="9817"/>
                  </a:lnTo>
                  <a:cubicBezTo>
                    <a:pt x="938" y="9977"/>
                    <a:pt x="1854" y="10041"/>
                    <a:pt x="2803" y="10041"/>
                  </a:cubicBezTo>
                  <a:cubicBezTo>
                    <a:pt x="3537" y="10041"/>
                    <a:pt x="4337" y="10007"/>
                    <a:pt x="5071" y="9941"/>
                  </a:cubicBezTo>
                  <a:cubicBezTo>
                    <a:pt x="5238" y="9874"/>
                    <a:pt x="5405" y="9874"/>
                    <a:pt x="5571" y="9841"/>
                  </a:cubicBezTo>
                  <a:cubicBezTo>
                    <a:pt x="6372" y="9707"/>
                    <a:pt x="7139" y="9540"/>
                    <a:pt x="7873" y="9307"/>
                  </a:cubicBezTo>
                  <a:cubicBezTo>
                    <a:pt x="8106" y="9207"/>
                    <a:pt x="8340" y="9140"/>
                    <a:pt x="8573" y="9040"/>
                  </a:cubicBezTo>
                  <a:cubicBezTo>
                    <a:pt x="8840" y="8973"/>
                    <a:pt x="9074" y="8873"/>
                    <a:pt x="9307" y="8773"/>
                  </a:cubicBezTo>
                  <a:cubicBezTo>
                    <a:pt x="9574" y="8640"/>
                    <a:pt x="9874" y="8506"/>
                    <a:pt x="10141" y="8339"/>
                  </a:cubicBezTo>
                  <a:lnTo>
                    <a:pt x="10875" y="7839"/>
                  </a:lnTo>
                  <a:lnTo>
                    <a:pt x="11375" y="7472"/>
                  </a:lnTo>
                  <a:cubicBezTo>
                    <a:pt x="13677" y="5504"/>
                    <a:pt x="13677" y="2869"/>
                    <a:pt x="11375" y="934"/>
                  </a:cubicBezTo>
                  <a:lnTo>
                    <a:pt x="10875" y="534"/>
                  </a:lnTo>
                  <a:cubicBezTo>
                    <a:pt x="10608" y="334"/>
                    <a:pt x="10341" y="167"/>
                    <a:pt x="1004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2979795" y="3105680"/>
              <a:ext cx="178703" cy="131186"/>
            </a:xfrm>
            <a:custGeom>
              <a:avLst/>
              <a:gdLst/>
              <a:ahLst/>
              <a:cxnLst/>
              <a:rect l="l" t="t" r="r" b="b"/>
              <a:pathLst>
                <a:path w="13678" h="10041" extrusionOk="0">
                  <a:moveTo>
                    <a:pt x="1" y="9807"/>
                  </a:moveTo>
                  <a:cubicBezTo>
                    <a:pt x="1" y="9814"/>
                    <a:pt x="13" y="9818"/>
                    <a:pt x="35" y="9818"/>
                  </a:cubicBezTo>
                  <a:cubicBezTo>
                    <a:pt x="40" y="9818"/>
                    <a:pt x="47" y="9817"/>
                    <a:pt x="54" y="9817"/>
                  </a:cubicBezTo>
                  <a:lnTo>
                    <a:pt x="54" y="9817"/>
                  </a:lnTo>
                  <a:cubicBezTo>
                    <a:pt x="36" y="9814"/>
                    <a:pt x="18" y="9810"/>
                    <a:pt x="1" y="9807"/>
                  </a:cubicBezTo>
                  <a:close/>
                  <a:moveTo>
                    <a:pt x="10041" y="0"/>
                  </a:moveTo>
                  <a:lnTo>
                    <a:pt x="10041" y="0"/>
                  </a:lnTo>
                  <a:cubicBezTo>
                    <a:pt x="10642" y="1201"/>
                    <a:pt x="8907" y="1868"/>
                    <a:pt x="8907" y="1868"/>
                  </a:cubicBezTo>
                  <a:cubicBezTo>
                    <a:pt x="8907" y="1868"/>
                    <a:pt x="1235" y="6772"/>
                    <a:pt x="1001" y="8506"/>
                  </a:cubicBezTo>
                  <a:cubicBezTo>
                    <a:pt x="1176" y="9496"/>
                    <a:pt x="283" y="9800"/>
                    <a:pt x="54" y="9817"/>
                  </a:cubicBezTo>
                  <a:lnTo>
                    <a:pt x="54" y="9817"/>
                  </a:lnTo>
                  <a:cubicBezTo>
                    <a:pt x="938" y="9977"/>
                    <a:pt x="1854" y="10041"/>
                    <a:pt x="2803" y="10041"/>
                  </a:cubicBezTo>
                  <a:cubicBezTo>
                    <a:pt x="3537" y="10041"/>
                    <a:pt x="4337" y="10007"/>
                    <a:pt x="5071" y="9941"/>
                  </a:cubicBezTo>
                  <a:cubicBezTo>
                    <a:pt x="5238" y="9874"/>
                    <a:pt x="5405" y="9874"/>
                    <a:pt x="5571" y="9841"/>
                  </a:cubicBezTo>
                  <a:cubicBezTo>
                    <a:pt x="6372" y="9707"/>
                    <a:pt x="7139" y="9540"/>
                    <a:pt x="7873" y="9307"/>
                  </a:cubicBezTo>
                  <a:cubicBezTo>
                    <a:pt x="8106" y="9207"/>
                    <a:pt x="8340" y="9140"/>
                    <a:pt x="8573" y="9040"/>
                  </a:cubicBezTo>
                  <a:cubicBezTo>
                    <a:pt x="8840" y="8973"/>
                    <a:pt x="9074" y="8873"/>
                    <a:pt x="9307" y="8773"/>
                  </a:cubicBezTo>
                  <a:cubicBezTo>
                    <a:pt x="9574" y="8640"/>
                    <a:pt x="9874" y="8506"/>
                    <a:pt x="10141" y="8339"/>
                  </a:cubicBezTo>
                  <a:lnTo>
                    <a:pt x="10875" y="7839"/>
                  </a:lnTo>
                  <a:lnTo>
                    <a:pt x="11375" y="7472"/>
                  </a:lnTo>
                  <a:cubicBezTo>
                    <a:pt x="13677" y="5504"/>
                    <a:pt x="13677" y="2869"/>
                    <a:pt x="11375" y="934"/>
                  </a:cubicBezTo>
                  <a:lnTo>
                    <a:pt x="10875" y="534"/>
                  </a:lnTo>
                  <a:cubicBezTo>
                    <a:pt x="10608" y="334"/>
                    <a:pt x="10341" y="167"/>
                    <a:pt x="10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2907455" y="3102975"/>
              <a:ext cx="219231" cy="115259"/>
            </a:xfrm>
            <a:custGeom>
              <a:avLst/>
              <a:gdLst/>
              <a:ahLst/>
              <a:cxnLst/>
              <a:rect l="l" t="t" r="r" b="b"/>
              <a:pathLst>
                <a:path w="16780" h="8822" extrusionOk="0">
                  <a:moveTo>
                    <a:pt x="8345" y="0"/>
                  </a:moveTo>
                  <a:cubicBezTo>
                    <a:pt x="6561" y="0"/>
                    <a:pt x="4784" y="359"/>
                    <a:pt x="3369" y="1074"/>
                  </a:cubicBezTo>
                  <a:cubicBezTo>
                    <a:pt x="3236" y="1175"/>
                    <a:pt x="3103" y="1208"/>
                    <a:pt x="3003" y="1308"/>
                  </a:cubicBezTo>
                  <a:cubicBezTo>
                    <a:pt x="0" y="3043"/>
                    <a:pt x="0" y="5845"/>
                    <a:pt x="3003" y="7546"/>
                  </a:cubicBezTo>
                  <a:cubicBezTo>
                    <a:pt x="4470" y="8396"/>
                    <a:pt x="6413" y="8822"/>
                    <a:pt x="8365" y="8822"/>
                  </a:cubicBezTo>
                  <a:cubicBezTo>
                    <a:pt x="10316" y="8822"/>
                    <a:pt x="12276" y="8396"/>
                    <a:pt x="13777" y="7546"/>
                  </a:cubicBezTo>
                  <a:cubicBezTo>
                    <a:pt x="13910" y="7512"/>
                    <a:pt x="14010" y="7412"/>
                    <a:pt x="14110" y="7346"/>
                  </a:cubicBezTo>
                  <a:cubicBezTo>
                    <a:pt x="16779" y="5578"/>
                    <a:pt x="16679" y="2976"/>
                    <a:pt x="13777" y="1308"/>
                  </a:cubicBezTo>
                  <a:cubicBezTo>
                    <a:pt x="12275" y="435"/>
                    <a:pt x="10306" y="0"/>
                    <a:pt x="8345"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2907455" y="3102975"/>
              <a:ext cx="219231" cy="115259"/>
            </a:xfrm>
            <a:custGeom>
              <a:avLst/>
              <a:gdLst/>
              <a:ahLst/>
              <a:cxnLst/>
              <a:rect l="l" t="t" r="r" b="b"/>
              <a:pathLst>
                <a:path w="16780" h="8822" extrusionOk="0">
                  <a:moveTo>
                    <a:pt x="8345" y="0"/>
                  </a:moveTo>
                  <a:cubicBezTo>
                    <a:pt x="6561" y="0"/>
                    <a:pt x="4784" y="359"/>
                    <a:pt x="3369" y="1074"/>
                  </a:cubicBezTo>
                  <a:cubicBezTo>
                    <a:pt x="3236" y="1175"/>
                    <a:pt x="3103" y="1208"/>
                    <a:pt x="3003" y="1308"/>
                  </a:cubicBezTo>
                  <a:cubicBezTo>
                    <a:pt x="0" y="3043"/>
                    <a:pt x="0" y="5845"/>
                    <a:pt x="3003" y="7546"/>
                  </a:cubicBezTo>
                  <a:cubicBezTo>
                    <a:pt x="4470" y="8396"/>
                    <a:pt x="6413" y="8822"/>
                    <a:pt x="8365" y="8822"/>
                  </a:cubicBezTo>
                  <a:cubicBezTo>
                    <a:pt x="10316" y="8822"/>
                    <a:pt x="12276" y="8396"/>
                    <a:pt x="13777" y="7546"/>
                  </a:cubicBezTo>
                  <a:cubicBezTo>
                    <a:pt x="13910" y="7512"/>
                    <a:pt x="14010" y="7412"/>
                    <a:pt x="14110" y="7346"/>
                  </a:cubicBezTo>
                  <a:cubicBezTo>
                    <a:pt x="16779" y="5578"/>
                    <a:pt x="16679" y="2976"/>
                    <a:pt x="13777" y="1308"/>
                  </a:cubicBezTo>
                  <a:cubicBezTo>
                    <a:pt x="12275" y="435"/>
                    <a:pt x="10306" y="0"/>
                    <a:pt x="83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2921395" y="3105680"/>
              <a:ext cx="190906" cy="110269"/>
            </a:xfrm>
            <a:custGeom>
              <a:avLst/>
              <a:gdLst/>
              <a:ahLst/>
              <a:cxnLst/>
              <a:rect l="l" t="t" r="r" b="b"/>
              <a:pathLst>
                <a:path w="14612" h="8440" extrusionOk="0">
                  <a:moveTo>
                    <a:pt x="7306" y="0"/>
                  </a:moveTo>
                  <a:cubicBezTo>
                    <a:pt x="3270" y="0"/>
                    <a:pt x="1" y="1902"/>
                    <a:pt x="1" y="4203"/>
                  </a:cubicBezTo>
                  <a:cubicBezTo>
                    <a:pt x="1" y="6538"/>
                    <a:pt x="3270" y="8440"/>
                    <a:pt x="7306" y="8440"/>
                  </a:cubicBezTo>
                  <a:cubicBezTo>
                    <a:pt x="11342" y="8440"/>
                    <a:pt x="14611" y="6538"/>
                    <a:pt x="14611" y="4203"/>
                  </a:cubicBezTo>
                  <a:cubicBezTo>
                    <a:pt x="14611" y="1902"/>
                    <a:pt x="11342" y="0"/>
                    <a:pt x="730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2921395" y="3105680"/>
              <a:ext cx="190906" cy="110269"/>
            </a:xfrm>
            <a:custGeom>
              <a:avLst/>
              <a:gdLst/>
              <a:ahLst/>
              <a:cxnLst/>
              <a:rect l="l" t="t" r="r" b="b"/>
              <a:pathLst>
                <a:path w="14612" h="8440" extrusionOk="0">
                  <a:moveTo>
                    <a:pt x="7306" y="0"/>
                  </a:moveTo>
                  <a:cubicBezTo>
                    <a:pt x="3270" y="0"/>
                    <a:pt x="1" y="1902"/>
                    <a:pt x="1" y="4203"/>
                  </a:cubicBezTo>
                  <a:cubicBezTo>
                    <a:pt x="1" y="6538"/>
                    <a:pt x="3270" y="8440"/>
                    <a:pt x="7306" y="8440"/>
                  </a:cubicBezTo>
                  <a:cubicBezTo>
                    <a:pt x="11342" y="8440"/>
                    <a:pt x="14611" y="6538"/>
                    <a:pt x="14611" y="4203"/>
                  </a:cubicBezTo>
                  <a:cubicBezTo>
                    <a:pt x="14611" y="1902"/>
                    <a:pt x="11342" y="0"/>
                    <a:pt x="73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2921839" y="3120273"/>
              <a:ext cx="189586" cy="95022"/>
            </a:xfrm>
            <a:custGeom>
              <a:avLst/>
              <a:gdLst/>
              <a:ahLst/>
              <a:cxnLst/>
              <a:rect l="l" t="t" r="r" b="b"/>
              <a:pathLst>
                <a:path w="14511" h="7273" extrusionOk="0">
                  <a:moveTo>
                    <a:pt x="7272" y="1"/>
                  </a:moveTo>
                  <a:cubicBezTo>
                    <a:pt x="5396" y="1"/>
                    <a:pt x="3519" y="418"/>
                    <a:pt x="2102" y="1252"/>
                  </a:cubicBezTo>
                  <a:cubicBezTo>
                    <a:pt x="934" y="1919"/>
                    <a:pt x="234" y="2753"/>
                    <a:pt x="0" y="3653"/>
                  </a:cubicBezTo>
                  <a:cubicBezTo>
                    <a:pt x="234" y="4521"/>
                    <a:pt x="934" y="5354"/>
                    <a:pt x="2102" y="6022"/>
                  </a:cubicBezTo>
                  <a:cubicBezTo>
                    <a:pt x="3519" y="6856"/>
                    <a:pt x="5396" y="7273"/>
                    <a:pt x="7272" y="7273"/>
                  </a:cubicBezTo>
                  <a:cubicBezTo>
                    <a:pt x="9148" y="7273"/>
                    <a:pt x="11025" y="6856"/>
                    <a:pt x="12442" y="6022"/>
                  </a:cubicBezTo>
                  <a:cubicBezTo>
                    <a:pt x="13610" y="5354"/>
                    <a:pt x="14310" y="4521"/>
                    <a:pt x="14511" y="3653"/>
                  </a:cubicBezTo>
                  <a:cubicBezTo>
                    <a:pt x="14277" y="2819"/>
                    <a:pt x="13610" y="1985"/>
                    <a:pt x="12442" y="1252"/>
                  </a:cubicBezTo>
                  <a:cubicBezTo>
                    <a:pt x="11025" y="418"/>
                    <a:pt x="9148" y="1"/>
                    <a:pt x="727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2921839" y="3120273"/>
              <a:ext cx="189586" cy="95022"/>
            </a:xfrm>
            <a:custGeom>
              <a:avLst/>
              <a:gdLst/>
              <a:ahLst/>
              <a:cxnLst/>
              <a:rect l="l" t="t" r="r" b="b"/>
              <a:pathLst>
                <a:path w="14511" h="7273" extrusionOk="0">
                  <a:moveTo>
                    <a:pt x="7272" y="1"/>
                  </a:moveTo>
                  <a:cubicBezTo>
                    <a:pt x="5396" y="1"/>
                    <a:pt x="3519" y="418"/>
                    <a:pt x="2102" y="1252"/>
                  </a:cubicBezTo>
                  <a:cubicBezTo>
                    <a:pt x="934" y="1919"/>
                    <a:pt x="234" y="2753"/>
                    <a:pt x="0" y="3653"/>
                  </a:cubicBezTo>
                  <a:cubicBezTo>
                    <a:pt x="234" y="4521"/>
                    <a:pt x="934" y="5354"/>
                    <a:pt x="2102" y="6022"/>
                  </a:cubicBezTo>
                  <a:cubicBezTo>
                    <a:pt x="3519" y="6856"/>
                    <a:pt x="5396" y="7273"/>
                    <a:pt x="7272" y="7273"/>
                  </a:cubicBezTo>
                  <a:cubicBezTo>
                    <a:pt x="9148" y="7273"/>
                    <a:pt x="11025" y="6856"/>
                    <a:pt x="12442" y="6022"/>
                  </a:cubicBezTo>
                  <a:cubicBezTo>
                    <a:pt x="13610" y="5354"/>
                    <a:pt x="14310" y="4521"/>
                    <a:pt x="14511" y="3653"/>
                  </a:cubicBezTo>
                  <a:cubicBezTo>
                    <a:pt x="14277" y="2819"/>
                    <a:pt x="13610" y="1985"/>
                    <a:pt x="12442" y="1252"/>
                  </a:cubicBezTo>
                  <a:cubicBezTo>
                    <a:pt x="11025" y="418"/>
                    <a:pt x="9148" y="1"/>
                    <a:pt x="7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2954084" y="3124846"/>
              <a:ext cx="124653" cy="81513"/>
            </a:xfrm>
            <a:custGeom>
              <a:avLst/>
              <a:gdLst/>
              <a:ahLst/>
              <a:cxnLst/>
              <a:rect l="l" t="t" r="r" b="b"/>
              <a:pathLst>
                <a:path w="9541" h="6239" extrusionOk="0">
                  <a:moveTo>
                    <a:pt x="6590" y="3690"/>
                  </a:moveTo>
                  <a:cubicBezTo>
                    <a:pt x="6810" y="3690"/>
                    <a:pt x="7016" y="3732"/>
                    <a:pt x="7206" y="3837"/>
                  </a:cubicBezTo>
                  <a:cubicBezTo>
                    <a:pt x="7139" y="3870"/>
                    <a:pt x="7106" y="3904"/>
                    <a:pt x="7039" y="3904"/>
                  </a:cubicBezTo>
                  <a:lnTo>
                    <a:pt x="6805" y="4037"/>
                  </a:lnTo>
                  <a:cubicBezTo>
                    <a:pt x="6495" y="4177"/>
                    <a:pt x="6185" y="4230"/>
                    <a:pt x="5891" y="4230"/>
                  </a:cubicBezTo>
                  <a:cubicBezTo>
                    <a:pt x="5554" y="4230"/>
                    <a:pt x="5238" y="4160"/>
                    <a:pt x="4971" y="4070"/>
                  </a:cubicBezTo>
                  <a:cubicBezTo>
                    <a:pt x="5564" y="3888"/>
                    <a:pt x="6111" y="3690"/>
                    <a:pt x="6590" y="3690"/>
                  </a:cubicBezTo>
                  <a:close/>
                  <a:moveTo>
                    <a:pt x="1135" y="1"/>
                  </a:moveTo>
                  <a:lnTo>
                    <a:pt x="1" y="601"/>
                  </a:lnTo>
                  <a:lnTo>
                    <a:pt x="1" y="1502"/>
                  </a:lnTo>
                  <a:lnTo>
                    <a:pt x="368" y="1702"/>
                  </a:lnTo>
                  <a:cubicBezTo>
                    <a:pt x="234" y="1869"/>
                    <a:pt x="201" y="2036"/>
                    <a:pt x="201" y="2202"/>
                  </a:cubicBezTo>
                  <a:lnTo>
                    <a:pt x="201" y="3070"/>
                  </a:lnTo>
                  <a:cubicBezTo>
                    <a:pt x="201" y="3437"/>
                    <a:pt x="468" y="3770"/>
                    <a:pt x="1001" y="4070"/>
                  </a:cubicBezTo>
                  <a:cubicBezTo>
                    <a:pt x="1535" y="4371"/>
                    <a:pt x="2035" y="4504"/>
                    <a:pt x="2536" y="4537"/>
                  </a:cubicBezTo>
                  <a:lnTo>
                    <a:pt x="2836" y="4537"/>
                  </a:lnTo>
                  <a:cubicBezTo>
                    <a:pt x="3403" y="4504"/>
                    <a:pt x="3970" y="4371"/>
                    <a:pt x="4504" y="4171"/>
                  </a:cubicBezTo>
                  <a:cubicBezTo>
                    <a:pt x="4637" y="4104"/>
                    <a:pt x="4704" y="4070"/>
                    <a:pt x="4837" y="4037"/>
                  </a:cubicBezTo>
                  <a:lnTo>
                    <a:pt x="4837" y="4037"/>
                  </a:lnTo>
                  <a:lnTo>
                    <a:pt x="3870" y="5004"/>
                  </a:lnTo>
                  <a:lnTo>
                    <a:pt x="3870" y="5872"/>
                  </a:lnTo>
                  <a:cubicBezTo>
                    <a:pt x="4410" y="6088"/>
                    <a:pt x="4945" y="6178"/>
                    <a:pt x="5456" y="6178"/>
                  </a:cubicBezTo>
                  <a:cubicBezTo>
                    <a:pt x="6208" y="6178"/>
                    <a:pt x="6910" y="5983"/>
                    <a:pt x="7506" y="5705"/>
                  </a:cubicBezTo>
                  <a:lnTo>
                    <a:pt x="8407" y="6239"/>
                  </a:lnTo>
                  <a:lnTo>
                    <a:pt x="9541" y="5638"/>
                  </a:lnTo>
                  <a:lnTo>
                    <a:pt x="9541" y="4738"/>
                  </a:lnTo>
                  <a:lnTo>
                    <a:pt x="9174" y="4537"/>
                  </a:lnTo>
                  <a:cubicBezTo>
                    <a:pt x="9341" y="4371"/>
                    <a:pt x="9374" y="4204"/>
                    <a:pt x="9374" y="4004"/>
                  </a:cubicBezTo>
                  <a:lnTo>
                    <a:pt x="9374" y="3136"/>
                  </a:lnTo>
                  <a:cubicBezTo>
                    <a:pt x="9374" y="2736"/>
                    <a:pt x="9140" y="2403"/>
                    <a:pt x="8607" y="2136"/>
                  </a:cubicBezTo>
                  <a:cubicBezTo>
                    <a:pt x="8055" y="1804"/>
                    <a:pt x="7502" y="1686"/>
                    <a:pt x="6961" y="1686"/>
                  </a:cubicBezTo>
                  <a:cubicBezTo>
                    <a:pt x="6522" y="1686"/>
                    <a:pt x="6090" y="1764"/>
                    <a:pt x="5671" y="1869"/>
                  </a:cubicBezTo>
                  <a:cubicBezTo>
                    <a:pt x="5304" y="1969"/>
                    <a:pt x="4937" y="2069"/>
                    <a:pt x="4604" y="2202"/>
                  </a:cubicBezTo>
                  <a:cubicBezTo>
                    <a:pt x="4137" y="2369"/>
                    <a:pt x="3770" y="2503"/>
                    <a:pt x="3436" y="2569"/>
                  </a:cubicBezTo>
                  <a:cubicBezTo>
                    <a:pt x="3265" y="2618"/>
                    <a:pt x="3130" y="2649"/>
                    <a:pt x="3005" y="2649"/>
                  </a:cubicBezTo>
                  <a:cubicBezTo>
                    <a:pt x="2959" y="2649"/>
                    <a:pt x="2914" y="2645"/>
                    <a:pt x="2869" y="2636"/>
                  </a:cubicBezTo>
                  <a:cubicBezTo>
                    <a:pt x="2703" y="2636"/>
                    <a:pt x="2602" y="2569"/>
                    <a:pt x="2436" y="2503"/>
                  </a:cubicBezTo>
                  <a:cubicBezTo>
                    <a:pt x="2436" y="2503"/>
                    <a:pt x="2469" y="2503"/>
                    <a:pt x="2469" y="2436"/>
                  </a:cubicBezTo>
                  <a:cubicBezTo>
                    <a:pt x="2502" y="2403"/>
                    <a:pt x="2536" y="2403"/>
                    <a:pt x="2602" y="2369"/>
                  </a:cubicBezTo>
                  <a:cubicBezTo>
                    <a:pt x="2669" y="2336"/>
                    <a:pt x="2803" y="2236"/>
                    <a:pt x="2869" y="2202"/>
                  </a:cubicBezTo>
                  <a:cubicBezTo>
                    <a:pt x="3181" y="2081"/>
                    <a:pt x="3475" y="2023"/>
                    <a:pt x="3755" y="2023"/>
                  </a:cubicBezTo>
                  <a:cubicBezTo>
                    <a:pt x="4015" y="2023"/>
                    <a:pt x="4263" y="2073"/>
                    <a:pt x="4504" y="2169"/>
                  </a:cubicBezTo>
                  <a:lnTo>
                    <a:pt x="5438" y="1202"/>
                  </a:lnTo>
                  <a:lnTo>
                    <a:pt x="5438" y="334"/>
                  </a:lnTo>
                  <a:cubicBezTo>
                    <a:pt x="4979" y="169"/>
                    <a:pt x="4499" y="95"/>
                    <a:pt x="4022" y="95"/>
                  </a:cubicBezTo>
                  <a:cubicBezTo>
                    <a:pt x="3633" y="95"/>
                    <a:pt x="3244" y="144"/>
                    <a:pt x="2869" y="234"/>
                  </a:cubicBezTo>
                  <a:cubicBezTo>
                    <a:pt x="2569" y="334"/>
                    <a:pt x="2336" y="401"/>
                    <a:pt x="2035" y="535"/>
                  </a:cubicBezTo>
                  <a:lnTo>
                    <a:pt x="1135"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2954084" y="3124415"/>
              <a:ext cx="126835" cy="70616"/>
            </a:xfrm>
            <a:custGeom>
              <a:avLst/>
              <a:gdLst/>
              <a:ahLst/>
              <a:cxnLst/>
              <a:rect l="l" t="t" r="r" b="b"/>
              <a:pathLst>
                <a:path w="9708" h="5405" extrusionOk="0">
                  <a:moveTo>
                    <a:pt x="1168" y="1"/>
                  </a:moveTo>
                  <a:lnTo>
                    <a:pt x="34" y="601"/>
                  </a:lnTo>
                  <a:lnTo>
                    <a:pt x="968" y="1168"/>
                  </a:lnTo>
                  <a:cubicBezTo>
                    <a:pt x="1" y="1869"/>
                    <a:pt x="1" y="2602"/>
                    <a:pt x="1035" y="3236"/>
                  </a:cubicBezTo>
                  <a:cubicBezTo>
                    <a:pt x="1568" y="3536"/>
                    <a:pt x="2069" y="3670"/>
                    <a:pt x="2569" y="3703"/>
                  </a:cubicBezTo>
                  <a:lnTo>
                    <a:pt x="2869" y="3703"/>
                  </a:lnTo>
                  <a:cubicBezTo>
                    <a:pt x="3470" y="3670"/>
                    <a:pt x="4003" y="3536"/>
                    <a:pt x="4537" y="3336"/>
                  </a:cubicBezTo>
                  <a:cubicBezTo>
                    <a:pt x="5316" y="3053"/>
                    <a:pt x="5977" y="2770"/>
                    <a:pt x="6546" y="2770"/>
                  </a:cubicBezTo>
                  <a:cubicBezTo>
                    <a:pt x="6781" y="2770"/>
                    <a:pt x="7001" y="2819"/>
                    <a:pt x="7206" y="2936"/>
                  </a:cubicBezTo>
                  <a:cubicBezTo>
                    <a:pt x="7706" y="3236"/>
                    <a:pt x="7539" y="3570"/>
                    <a:pt x="7039" y="3903"/>
                  </a:cubicBezTo>
                  <a:lnTo>
                    <a:pt x="6805" y="4037"/>
                  </a:lnTo>
                  <a:cubicBezTo>
                    <a:pt x="6504" y="4172"/>
                    <a:pt x="6190" y="4226"/>
                    <a:pt x="5889" y="4226"/>
                  </a:cubicBezTo>
                  <a:cubicBezTo>
                    <a:pt x="5523" y="4226"/>
                    <a:pt x="5179" y="4147"/>
                    <a:pt x="4904" y="4037"/>
                  </a:cubicBezTo>
                  <a:lnTo>
                    <a:pt x="3903" y="5037"/>
                  </a:lnTo>
                  <a:cubicBezTo>
                    <a:pt x="4444" y="5254"/>
                    <a:pt x="4978" y="5344"/>
                    <a:pt x="5490" y="5344"/>
                  </a:cubicBezTo>
                  <a:cubicBezTo>
                    <a:pt x="6242" y="5344"/>
                    <a:pt x="6944" y="5149"/>
                    <a:pt x="7539" y="4871"/>
                  </a:cubicBezTo>
                  <a:lnTo>
                    <a:pt x="8473" y="5404"/>
                  </a:lnTo>
                  <a:lnTo>
                    <a:pt x="9574" y="4771"/>
                  </a:lnTo>
                  <a:lnTo>
                    <a:pt x="8673" y="4237"/>
                  </a:lnTo>
                  <a:cubicBezTo>
                    <a:pt x="9574" y="3536"/>
                    <a:pt x="9708" y="2736"/>
                    <a:pt x="8640" y="2102"/>
                  </a:cubicBezTo>
                  <a:cubicBezTo>
                    <a:pt x="8093" y="1810"/>
                    <a:pt x="7535" y="1708"/>
                    <a:pt x="6995" y="1708"/>
                  </a:cubicBezTo>
                  <a:cubicBezTo>
                    <a:pt x="6548" y="1708"/>
                    <a:pt x="6113" y="1778"/>
                    <a:pt x="5705" y="1869"/>
                  </a:cubicBezTo>
                  <a:cubicBezTo>
                    <a:pt x="5338" y="1935"/>
                    <a:pt x="4971" y="2069"/>
                    <a:pt x="4637" y="2202"/>
                  </a:cubicBezTo>
                  <a:cubicBezTo>
                    <a:pt x="4170" y="2369"/>
                    <a:pt x="3803" y="2502"/>
                    <a:pt x="3470" y="2569"/>
                  </a:cubicBezTo>
                  <a:cubicBezTo>
                    <a:pt x="3332" y="2592"/>
                    <a:pt x="3210" y="2631"/>
                    <a:pt x="3092" y="2631"/>
                  </a:cubicBezTo>
                  <a:cubicBezTo>
                    <a:pt x="3040" y="2631"/>
                    <a:pt x="2988" y="2623"/>
                    <a:pt x="2936" y="2602"/>
                  </a:cubicBezTo>
                  <a:cubicBezTo>
                    <a:pt x="2703" y="2602"/>
                    <a:pt x="2536" y="2569"/>
                    <a:pt x="2369" y="2436"/>
                  </a:cubicBezTo>
                  <a:cubicBezTo>
                    <a:pt x="2002" y="2235"/>
                    <a:pt x="1969" y="1935"/>
                    <a:pt x="2502" y="1568"/>
                  </a:cubicBezTo>
                  <a:cubicBezTo>
                    <a:pt x="2536" y="1535"/>
                    <a:pt x="2569" y="1535"/>
                    <a:pt x="2636" y="1502"/>
                  </a:cubicBezTo>
                  <a:cubicBezTo>
                    <a:pt x="2703" y="1435"/>
                    <a:pt x="2836" y="1368"/>
                    <a:pt x="2936" y="1335"/>
                  </a:cubicBezTo>
                  <a:cubicBezTo>
                    <a:pt x="3240" y="1192"/>
                    <a:pt x="3534" y="1125"/>
                    <a:pt x="3819" y="1125"/>
                  </a:cubicBezTo>
                  <a:cubicBezTo>
                    <a:pt x="4066" y="1125"/>
                    <a:pt x="4305" y="1175"/>
                    <a:pt x="4537" y="1268"/>
                  </a:cubicBezTo>
                  <a:lnTo>
                    <a:pt x="5471" y="334"/>
                  </a:lnTo>
                  <a:cubicBezTo>
                    <a:pt x="5012" y="169"/>
                    <a:pt x="4533" y="95"/>
                    <a:pt x="4056" y="95"/>
                  </a:cubicBezTo>
                  <a:cubicBezTo>
                    <a:pt x="3666" y="95"/>
                    <a:pt x="3278" y="144"/>
                    <a:pt x="2903" y="234"/>
                  </a:cubicBezTo>
                  <a:cubicBezTo>
                    <a:pt x="2636" y="334"/>
                    <a:pt x="2369" y="401"/>
                    <a:pt x="2069" y="534"/>
                  </a:cubicBezTo>
                  <a:lnTo>
                    <a:pt x="1168"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2954084" y="3124415"/>
              <a:ext cx="126835" cy="70616"/>
            </a:xfrm>
            <a:custGeom>
              <a:avLst/>
              <a:gdLst/>
              <a:ahLst/>
              <a:cxnLst/>
              <a:rect l="l" t="t" r="r" b="b"/>
              <a:pathLst>
                <a:path w="9708" h="5405" extrusionOk="0">
                  <a:moveTo>
                    <a:pt x="1168" y="1"/>
                  </a:moveTo>
                  <a:lnTo>
                    <a:pt x="34" y="601"/>
                  </a:lnTo>
                  <a:lnTo>
                    <a:pt x="968" y="1168"/>
                  </a:lnTo>
                  <a:cubicBezTo>
                    <a:pt x="1" y="1869"/>
                    <a:pt x="1" y="2602"/>
                    <a:pt x="1035" y="3236"/>
                  </a:cubicBezTo>
                  <a:cubicBezTo>
                    <a:pt x="1568" y="3536"/>
                    <a:pt x="2069" y="3670"/>
                    <a:pt x="2569" y="3703"/>
                  </a:cubicBezTo>
                  <a:lnTo>
                    <a:pt x="2869" y="3703"/>
                  </a:lnTo>
                  <a:cubicBezTo>
                    <a:pt x="3470" y="3670"/>
                    <a:pt x="4003" y="3536"/>
                    <a:pt x="4537" y="3336"/>
                  </a:cubicBezTo>
                  <a:cubicBezTo>
                    <a:pt x="5316" y="3053"/>
                    <a:pt x="5977" y="2770"/>
                    <a:pt x="6546" y="2770"/>
                  </a:cubicBezTo>
                  <a:cubicBezTo>
                    <a:pt x="6781" y="2770"/>
                    <a:pt x="7001" y="2819"/>
                    <a:pt x="7206" y="2936"/>
                  </a:cubicBezTo>
                  <a:cubicBezTo>
                    <a:pt x="7706" y="3236"/>
                    <a:pt x="7539" y="3570"/>
                    <a:pt x="7039" y="3903"/>
                  </a:cubicBezTo>
                  <a:lnTo>
                    <a:pt x="6805" y="4037"/>
                  </a:lnTo>
                  <a:cubicBezTo>
                    <a:pt x="6504" y="4172"/>
                    <a:pt x="6190" y="4226"/>
                    <a:pt x="5889" y="4226"/>
                  </a:cubicBezTo>
                  <a:cubicBezTo>
                    <a:pt x="5523" y="4226"/>
                    <a:pt x="5179" y="4147"/>
                    <a:pt x="4904" y="4037"/>
                  </a:cubicBezTo>
                  <a:lnTo>
                    <a:pt x="3903" y="5037"/>
                  </a:lnTo>
                  <a:cubicBezTo>
                    <a:pt x="4444" y="5254"/>
                    <a:pt x="4978" y="5344"/>
                    <a:pt x="5490" y="5344"/>
                  </a:cubicBezTo>
                  <a:cubicBezTo>
                    <a:pt x="6242" y="5344"/>
                    <a:pt x="6944" y="5149"/>
                    <a:pt x="7539" y="4871"/>
                  </a:cubicBezTo>
                  <a:lnTo>
                    <a:pt x="8473" y="5404"/>
                  </a:lnTo>
                  <a:lnTo>
                    <a:pt x="9574" y="4771"/>
                  </a:lnTo>
                  <a:lnTo>
                    <a:pt x="8673" y="4237"/>
                  </a:lnTo>
                  <a:cubicBezTo>
                    <a:pt x="9574" y="3536"/>
                    <a:pt x="9708" y="2736"/>
                    <a:pt x="8640" y="2102"/>
                  </a:cubicBezTo>
                  <a:cubicBezTo>
                    <a:pt x="8093" y="1810"/>
                    <a:pt x="7535" y="1708"/>
                    <a:pt x="6995" y="1708"/>
                  </a:cubicBezTo>
                  <a:cubicBezTo>
                    <a:pt x="6548" y="1708"/>
                    <a:pt x="6113" y="1778"/>
                    <a:pt x="5705" y="1869"/>
                  </a:cubicBezTo>
                  <a:cubicBezTo>
                    <a:pt x="5338" y="1935"/>
                    <a:pt x="4971" y="2069"/>
                    <a:pt x="4637" y="2202"/>
                  </a:cubicBezTo>
                  <a:cubicBezTo>
                    <a:pt x="4170" y="2369"/>
                    <a:pt x="3803" y="2502"/>
                    <a:pt x="3470" y="2569"/>
                  </a:cubicBezTo>
                  <a:cubicBezTo>
                    <a:pt x="3332" y="2592"/>
                    <a:pt x="3210" y="2631"/>
                    <a:pt x="3092" y="2631"/>
                  </a:cubicBezTo>
                  <a:cubicBezTo>
                    <a:pt x="3040" y="2631"/>
                    <a:pt x="2988" y="2623"/>
                    <a:pt x="2936" y="2602"/>
                  </a:cubicBezTo>
                  <a:cubicBezTo>
                    <a:pt x="2703" y="2602"/>
                    <a:pt x="2536" y="2569"/>
                    <a:pt x="2369" y="2436"/>
                  </a:cubicBezTo>
                  <a:cubicBezTo>
                    <a:pt x="2002" y="2235"/>
                    <a:pt x="1969" y="1935"/>
                    <a:pt x="2502" y="1568"/>
                  </a:cubicBezTo>
                  <a:cubicBezTo>
                    <a:pt x="2536" y="1535"/>
                    <a:pt x="2569" y="1535"/>
                    <a:pt x="2636" y="1502"/>
                  </a:cubicBezTo>
                  <a:cubicBezTo>
                    <a:pt x="2703" y="1435"/>
                    <a:pt x="2836" y="1368"/>
                    <a:pt x="2936" y="1335"/>
                  </a:cubicBezTo>
                  <a:cubicBezTo>
                    <a:pt x="3240" y="1192"/>
                    <a:pt x="3534" y="1125"/>
                    <a:pt x="3819" y="1125"/>
                  </a:cubicBezTo>
                  <a:cubicBezTo>
                    <a:pt x="4066" y="1125"/>
                    <a:pt x="4305" y="1175"/>
                    <a:pt x="4537" y="1268"/>
                  </a:cubicBezTo>
                  <a:lnTo>
                    <a:pt x="5471" y="334"/>
                  </a:lnTo>
                  <a:cubicBezTo>
                    <a:pt x="5012" y="169"/>
                    <a:pt x="4533" y="95"/>
                    <a:pt x="4056" y="95"/>
                  </a:cubicBezTo>
                  <a:cubicBezTo>
                    <a:pt x="3666" y="95"/>
                    <a:pt x="3278" y="144"/>
                    <a:pt x="2903" y="234"/>
                  </a:cubicBezTo>
                  <a:cubicBezTo>
                    <a:pt x="2636" y="334"/>
                    <a:pt x="2369" y="401"/>
                    <a:pt x="2069" y="534"/>
                  </a:cubicBezTo>
                  <a:lnTo>
                    <a:pt x="11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4"/>
            <p:cNvSpPr/>
            <p:nvPr/>
          </p:nvSpPr>
          <p:spPr>
            <a:xfrm>
              <a:off x="2954084" y="3125290"/>
              <a:ext cx="27476" cy="8296"/>
            </a:xfrm>
            <a:custGeom>
              <a:avLst/>
              <a:gdLst/>
              <a:ahLst/>
              <a:cxnLst/>
              <a:rect l="l" t="t" r="r" b="b"/>
              <a:pathLst>
                <a:path w="2103" h="635" extrusionOk="0">
                  <a:moveTo>
                    <a:pt x="1135" y="0"/>
                  </a:moveTo>
                  <a:lnTo>
                    <a:pt x="1" y="634"/>
                  </a:lnTo>
                  <a:lnTo>
                    <a:pt x="1135" y="134"/>
                  </a:lnTo>
                  <a:lnTo>
                    <a:pt x="2102" y="534"/>
                  </a:lnTo>
                  <a:lnTo>
                    <a:pt x="1135"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2990261" y="3126479"/>
              <a:ext cx="34870" cy="15822"/>
            </a:xfrm>
            <a:custGeom>
              <a:avLst/>
              <a:gdLst/>
              <a:ahLst/>
              <a:cxnLst/>
              <a:rect l="l" t="t" r="r" b="b"/>
              <a:pathLst>
                <a:path w="2669" h="1211" extrusionOk="0">
                  <a:moveTo>
                    <a:pt x="1285" y="1"/>
                  </a:moveTo>
                  <a:cubicBezTo>
                    <a:pt x="843" y="1"/>
                    <a:pt x="417" y="76"/>
                    <a:pt x="0" y="209"/>
                  </a:cubicBezTo>
                  <a:cubicBezTo>
                    <a:pt x="271" y="146"/>
                    <a:pt x="640" y="105"/>
                    <a:pt x="1043" y="105"/>
                  </a:cubicBezTo>
                  <a:cubicBezTo>
                    <a:pt x="1484" y="105"/>
                    <a:pt x="1966" y="154"/>
                    <a:pt x="2402" y="276"/>
                  </a:cubicBezTo>
                  <a:lnTo>
                    <a:pt x="1735" y="1210"/>
                  </a:lnTo>
                  <a:lnTo>
                    <a:pt x="2669" y="243"/>
                  </a:lnTo>
                  <a:cubicBezTo>
                    <a:pt x="2185" y="76"/>
                    <a:pt x="1727" y="1"/>
                    <a:pt x="128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4"/>
            <p:cNvSpPr/>
            <p:nvPr/>
          </p:nvSpPr>
          <p:spPr>
            <a:xfrm>
              <a:off x="3028606" y="3146874"/>
              <a:ext cx="52312" cy="34204"/>
            </a:xfrm>
            <a:custGeom>
              <a:avLst/>
              <a:gdLst/>
              <a:ahLst/>
              <a:cxnLst/>
              <a:rect l="l" t="t" r="r" b="b"/>
              <a:pathLst>
                <a:path w="4004" h="2618" extrusionOk="0">
                  <a:moveTo>
                    <a:pt x="1274" y="0"/>
                  </a:moveTo>
                  <a:cubicBezTo>
                    <a:pt x="835" y="0"/>
                    <a:pt x="404" y="78"/>
                    <a:pt x="1" y="183"/>
                  </a:cubicBezTo>
                  <a:cubicBezTo>
                    <a:pt x="251" y="137"/>
                    <a:pt x="547" y="107"/>
                    <a:pt x="865" y="107"/>
                  </a:cubicBezTo>
                  <a:cubicBezTo>
                    <a:pt x="1480" y="107"/>
                    <a:pt x="2175" y="220"/>
                    <a:pt x="2769" y="550"/>
                  </a:cubicBezTo>
                  <a:cubicBezTo>
                    <a:pt x="3637" y="1050"/>
                    <a:pt x="3803" y="1684"/>
                    <a:pt x="2969" y="2618"/>
                  </a:cubicBezTo>
                  <a:cubicBezTo>
                    <a:pt x="3903" y="1851"/>
                    <a:pt x="4004" y="1117"/>
                    <a:pt x="2903" y="450"/>
                  </a:cubicBezTo>
                  <a:cubicBezTo>
                    <a:pt x="2369" y="118"/>
                    <a:pt x="1815" y="0"/>
                    <a:pt x="127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4"/>
            <p:cNvSpPr/>
            <p:nvPr/>
          </p:nvSpPr>
          <p:spPr>
            <a:xfrm>
              <a:off x="3064783" y="3180202"/>
              <a:ext cx="14829" cy="16135"/>
            </a:xfrm>
            <a:custGeom>
              <a:avLst/>
              <a:gdLst/>
              <a:ahLst/>
              <a:cxnLst/>
              <a:rect l="l" t="t" r="r" b="b"/>
              <a:pathLst>
                <a:path w="1135" h="1235" extrusionOk="0">
                  <a:moveTo>
                    <a:pt x="200" y="0"/>
                  </a:moveTo>
                  <a:lnTo>
                    <a:pt x="901" y="567"/>
                  </a:lnTo>
                  <a:lnTo>
                    <a:pt x="0" y="1234"/>
                  </a:lnTo>
                  <a:lnTo>
                    <a:pt x="1134" y="567"/>
                  </a:lnTo>
                  <a:lnTo>
                    <a:pt x="200"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005507" y="3178021"/>
              <a:ext cx="37065" cy="13091"/>
            </a:xfrm>
            <a:custGeom>
              <a:avLst/>
              <a:gdLst/>
              <a:ahLst/>
              <a:cxnLst/>
              <a:rect l="l" t="t" r="r" b="b"/>
              <a:pathLst>
                <a:path w="2837" h="1002" extrusionOk="0">
                  <a:moveTo>
                    <a:pt x="1001" y="0"/>
                  </a:moveTo>
                  <a:lnTo>
                    <a:pt x="1" y="1001"/>
                  </a:lnTo>
                  <a:lnTo>
                    <a:pt x="1035" y="167"/>
                  </a:lnTo>
                  <a:cubicBezTo>
                    <a:pt x="1035" y="167"/>
                    <a:pt x="1288" y="262"/>
                    <a:pt x="1688" y="262"/>
                  </a:cubicBezTo>
                  <a:cubicBezTo>
                    <a:pt x="1999" y="262"/>
                    <a:pt x="2398" y="205"/>
                    <a:pt x="2836" y="0"/>
                  </a:cubicBezTo>
                  <a:lnTo>
                    <a:pt x="2836" y="0"/>
                  </a:lnTo>
                  <a:cubicBezTo>
                    <a:pt x="2523" y="141"/>
                    <a:pt x="2196" y="201"/>
                    <a:pt x="1891" y="201"/>
                  </a:cubicBezTo>
                  <a:cubicBezTo>
                    <a:pt x="1547" y="201"/>
                    <a:pt x="1232" y="124"/>
                    <a:pt x="10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2977182" y="3145332"/>
              <a:ext cx="21805" cy="13980"/>
            </a:xfrm>
            <a:custGeom>
              <a:avLst/>
              <a:gdLst/>
              <a:ahLst/>
              <a:cxnLst/>
              <a:rect l="l" t="t" r="r" b="b"/>
              <a:pathLst>
                <a:path w="1669" h="1070" extrusionOk="0">
                  <a:moveTo>
                    <a:pt x="701" y="1"/>
                  </a:moveTo>
                  <a:lnTo>
                    <a:pt x="701" y="1"/>
                  </a:lnTo>
                  <a:cubicBezTo>
                    <a:pt x="201" y="268"/>
                    <a:pt x="1" y="568"/>
                    <a:pt x="334" y="835"/>
                  </a:cubicBezTo>
                  <a:cubicBezTo>
                    <a:pt x="493" y="994"/>
                    <a:pt x="783" y="1070"/>
                    <a:pt x="1084" y="1070"/>
                  </a:cubicBezTo>
                  <a:cubicBezTo>
                    <a:pt x="1286" y="1070"/>
                    <a:pt x="1494" y="1035"/>
                    <a:pt x="1668" y="968"/>
                  </a:cubicBezTo>
                  <a:lnTo>
                    <a:pt x="1668" y="968"/>
                  </a:lnTo>
                  <a:cubicBezTo>
                    <a:pt x="1502" y="1001"/>
                    <a:pt x="1268" y="1068"/>
                    <a:pt x="1101" y="1068"/>
                  </a:cubicBezTo>
                  <a:cubicBezTo>
                    <a:pt x="901" y="1068"/>
                    <a:pt x="734" y="968"/>
                    <a:pt x="568" y="901"/>
                  </a:cubicBezTo>
                  <a:cubicBezTo>
                    <a:pt x="234" y="668"/>
                    <a:pt x="167" y="334"/>
                    <a:pt x="70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2953652" y="3140537"/>
              <a:ext cx="33564" cy="32702"/>
            </a:xfrm>
            <a:custGeom>
              <a:avLst/>
              <a:gdLst/>
              <a:ahLst/>
              <a:cxnLst/>
              <a:rect l="l" t="t" r="r" b="b"/>
              <a:pathLst>
                <a:path w="2569" h="2503" extrusionOk="0">
                  <a:moveTo>
                    <a:pt x="968" y="1"/>
                  </a:moveTo>
                  <a:cubicBezTo>
                    <a:pt x="34" y="701"/>
                    <a:pt x="0" y="1468"/>
                    <a:pt x="1034" y="2036"/>
                  </a:cubicBezTo>
                  <a:cubicBezTo>
                    <a:pt x="1535" y="2369"/>
                    <a:pt x="2068" y="2503"/>
                    <a:pt x="2569" y="2503"/>
                  </a:cubicBezTo>
                  <a:cubicBezTo>
                    <a:pt x="1802" y="2436"/>
                    <a:pt x="834" y="2002"/>
                    <a:pt x="501" y="1335"/>
                  </a:cubicBezTo>
                  <a:cubicBezTo>
                    <a:pt x="200" y="701"/>
                    <a:pt x="868" y="101"/>
                    <a:pt x="9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2902229" y="3057196"/>
              <a:ext cx="288946" cy="167141"/>
            </a:xfrm>
            <a:custGeom>
              <a:avLst/>
              <a:gdLst/>
              <a:ahLst/>
              <a:cxnLst/>
              <a:rect l="l" t="t" r="r" b="b"/>
              <a:pathLst>
                <a:path w="22116" h="12793" extrusionOk="0">
                  <a:moveTo>
                    <a:pt x="11079" y="0"/>
                  </a:moveTo>
                  <a:cubicBezTo>
                    <a:pt x="8248" y="0"/>
                    <a:pt x="5421" y="626"/>
                    <a:pt x="3269" y="1877"/>
                  </a:cubicBezTo>
                  <a:cubicBezTo>
                    <a:pt x="2068" y="2610"/>
                    <a:pt x="1168" y="3444"/>
                    <a:pt x="634" y="4345"/>
                  </a:cubicBezTo>
                  <a:lnTo>
                    <a:pt x="0" y="4345"/>
                  </a:lnTo>
                  <a:lnTo>
                    <a:pt x="0" y="6580"/>
                  </a:lnTo>
                  <a:cubicBezTo>
                    <a:pt x="100" y="8181"/>
                    <a:pt x="1168" y="9715"/>
                    <a:pt x="3269" y="10916"/>
                  </a:cubicBezTo>
                  <a:cubicBezTo>
                    <a:pt x="5437" y="12167"/>
                    <a:pt x="8273" y="12793"/>
                    <a:pt x="11104" y="12793"/>
                  </a:cubicBezTo>
                  <a:cubicBezTo>
                    <a:pt x="13935" y="12793"/>
                    <a:pt x="16762" y="12167"/>
                    <a:pt x="18914" y="10916"/>
                  </a:cubicBezTo>
                  <a:cubicBezTo>
                    <a:pt x="20948" y="9715"/>
                    <a:pt x="22016" y="8181"/>
                    <a:pt x="22116" y="6580"/>
                  </a:cubicBezTo>
                  <a:lnTo>
                    <a:pt x="22116" y="4345"/>
                  </a:lnTo>
                  <a:lnTo>
                    <a:pt x="21516" y="4345"/>
                  </a:lnTo>
                  <a:cubicBezTo>
                    <a:pt x="21015" y="3411"/>
                    <a:pt x="20148" y="2577"/>
                    <a:pt x="18914" y="1877"/>
                  </a:cubicBezTo>
                  <a:cubicBezTo>
                    <a:pt x="16745" y="626"/>
                    <a:pt x="13910" y="0"/>
                    <a:pt x="1107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2902229" y="3057196"/>
              <a:ext cx="288946" cy="167141"/>
            </a:xfrm>
            <a:custGeom>
              <a:avLst/>
              <a:gdLst/>
              <a:ahLst/>
              <a:cxnLst/>
              <a:rect l="l" t="t" r="r" b="b"/>
              <a:pathLst>
                <a:path w="22116" h="12793" extrusionOk="0">
                  <a:moveTo>
                    <a:pt x="11079" y="0"/>
                  </a:moveTo>
                  <a:cubicBezTo>
                    <a:pt x="8248" y="0"/>
                    <a:pt x="5421" y="626"/>
                    <a:pt x="3269" y="1877"/>
                  </a:cubicBezTo>
                  <a:cubicBezTo>
                    <a:pt x="2068" y="2610"/>
                    <a:pt x="1168" y="3444"/>
                    <a:pt x="634" y="4345"/>
                  </a:cubicBezTo>
                  <a:lnTo>
                    <a:pt x="0" y="4345"/>
                  </a:lnTo>
                  <a:lnTo>
                    <a:pt x="0" y="6580"/>
                  </a:lnTo>
                  <a:cubicBezTo>
                    <a:pt x="100" y="8181"/>
                    <a:pt x="1168" y="9715"/>
                    <a:pt x="3269" y="10916"/>
                  </a:cubicBezTo>
                  <a:cubicBezTo>
                    <a:pt x="5437" y="12167"/>
                    <a:pt x="8273" y="12793"/>
                    <a:pt x="11104" y="12793"/>
                  </a:cubicBezTo>
                  <a:cubicBezTo>
                    <a:pt x="13935" y="12793"/>
                    <a:pt x="16762" y="12167"/>
                    <a:pt x="18914" y="10916"/>
                  </a:cubicBezTo>
                  <a:cubicBezTo>
                    <a:pt x="20948" y="9715"/>
                    <a:pt x="22016" y="8181"/>
                    <a:pt x="22116" y="6580"/>
                  </a:cubicBezTo>
                  <a:lnTo>
                    <a:pt x="22116" y="4345"/>
                  </a:lnTo>
                  <a:lnTo>
                    <a:pt x="21516" y="4345"/>
                  </a:lnTo>
                  <a:cubicBezTo>
                    <a:pt x="21015" y="3411"/>
                    <a:pt x="20148" y="2577"/>
                    <a:pt x="18914" y="1877"/>
                  </a:cubicBezTo>
                  <a:cubicBezTo>
                    <a:pt x="16745" y="626"/>
                    <a:pt x="13910" y="0"/>
                    <a:pt x="1107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047355" y="3057731"/>
              <a:ext cx="143820" cy="167376"/>
            </a:xfrm>
            <a:custGeom>
              <a:avLst/>
              <a:gdLst/>
              <a:ahLst/>
              <a:cxnLst/>
              <a:rect l="l" t="t" r="r" b="b"/>
              <a:pathLst>
                <a:path w="11008" h="12811" extrusionOk="0">
                  <a:moveTo>
                    <a:pt x="0" y="1"/>
                  </a:moveTo>
                  <a:lnTo>
                    <a:pt x="0" y="12810"/>
                  </a:lnTo>
                  <a:cubicBezTo>
                    <a:pt x="2802" y="12810"/>
                    <a:pt x="5637" y="12176"/>
                    <a:pt x="7806" y="10909"/>
                  </a:cubicBezTo>
                  <a:cubicBezTo>
                    <a:pt x="9840" y="9708"/>
                    <a:pt x="10908" y="8173"/>
                    <a:pt x="11008" y="6606"/>
                  </a:cubicBezTo>
                  <a:lnTo>
                    <a:pt x="11008" y="4337"/>
                  </a:lnTo>
                  <a:lnTo>
                    <a:pt x="10408" y="4337"/>
                  </a:lnTo>
                  <a:cubicBezTo>
                    <a:pt x="9907" y="3437"/>
                    <a:pt x="9040" y="2603"/>
                    <a:pt x="7806" y="1869"/>
                  </a:cubicBezTo>
                  <a:cubicBezTo>
                    <a:pt x="5671" y="635"/>
                    <a:pt x="2835" y="1"/>
                    <a:pt x="0"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126228" y="3070809"/>
              <a:ext cx="65390" cy="139913"/>
            </a:xfrm>
            <a:custGeom>
              <a:avLst/>
              <a:gdLst/>
              <a:ahLst/>
              <a:cxnLst/>
              <a:rect l="l" t="t" r="r" b="b"/>
              <a:pathLst>
                <a:path w="5005" h="10709" extrusionOk="0">
                  <a:moveTo>
                    <a:pt x="1" y="1"/>
                  </a:moveTo>
                  <a:lnTo>
                    <a:pt x="1" y="10708"/>
                  </a:lnTo>
                  <a:cubicBezTo>
                    <a:pt x="634" y="10475"/>
                    <a:pt x="1268" y="10208"/>
                    <a:pt x="1802" y="9874"/>
                  </a:cubicBezTo>
                  <a:cubicBezTo>
                    <a:pt x="3837" y="8673"/>
                    <a:pt x="4938" y="7139"/>
                    <a:pt x="5004" y="5538"/>
                  </a:cubicBezTo>
                  <a:lnTo>
                    <a:pt x="5004" y="3303"/>
                  </a:lnTo>
                  <a:lnTo>
                    <a:pt x="4437" y="3303"/>
                  </a:lnTo>
                  <a:cubicBezTo>
                    <a:pt x="3937" y="2369"/>
                    <a:pt x="3036" y="1535"/>
                    <a:pt x="1802" y="835"/>
                  </a:cubicBezTo>
                  <a:cubicBezTo>
                    <a:pt x="1202" y="501"/>
                    <a:pt x="634" y="267"/>
                    <a:pt x="1"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2903091" y="3070809"/>
              <a:ext cx="65821" cy="139913"/>
            </a:xfrm>
            <a:custGeom>
              <a:avLst/>
              <a:gdLst/>
              <a:ahLst/>
              <a:cxnLst/>
              <a:rect l="l" t="t" r="r" b="b"/>
              <a:pathLst>
                <a:path w="5038" h="10709" extrusionOk="0">
                  <a:moveTo>
                    <a:pt x="5004" y="1"/>
                  </a:moveTo>
                  <a:cubicBezTo>
                    <a:pt x="4371" y="267"/>
                    <a:pt x="3770" y="501"/>
                    <a:pt x="3203" y="835"/>
                  </a:cubicBezTo>
                  <a:cubicBezTo>
                    <a:pt x="1936" y="1535"/>
                    <a:pt x="1068" y="2369"/>
                    <a:pt x="568" y="3303"/>
                  </a:cubicBezTo>
                  <a:lnTo>
                    <a:pt x="1" y="3303"/>
                  </a:lnTo>
                  <a:lnTo>
                    <a:pt x="1" y="5538"/>
                  </a:lnTo>
                  <a:cubicBezTo>
                    <a:pt x="68" y="7139"/>
                    <a:pt x="1168" y="8673"/>
                    <a:pt x="3236" y="9874"/>
                  </a:cubicBezTo>
                  <a:cubicBezTo>
                    <a:pt x="3770" y="10208"/>
                    <a:pt x="4404" y="10475"/>
                    <a:pt x="5038" y="10708"/>
                  </a:cubicBezTo>
                  <a:lnTo>
                    <a:pt x="5038"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2890457" y="3030608"/>
              <a:ext cx="314671" cy="166683"/>
            </a:xfrm>
            <a:custGeom>
              <a:avLst/>
              <a:gdLst/>
              <a:ahLst/>
              <a:cxnLst/>
              <a:rect l="l" t="t" r="r" b="b"/>
              <a:pathLst>
                <a:path w="24085" h="12758" extrusionOk="0">
                  <a:moveTo>
                    <a:pt x="12009" y="0"/>
                  </a:moveTo>
                  <a:cubicBezTo>
                    <a:pt x="9182" y="0"/>
                    <a:pt x="6355" y="626"/>
                    <a:pt x="4203" y="1877"/>
                  </a:cubicBezTo>
                  <a:cubicBezTo>
                    <a:pt x="3503" y="2244"/>
                    <a:pt x="2869" y="2711"/>
                    <a:pt x="2402" y="3211"/>
                  </a:cubicBezTo>
                  <a:cubicBezTo>
                    <a:pt x="0" y="5679"/>
                    <a:pt x="634" y="8782"/>
                    <a:pt x="4203" y="10883"/>
                  </a:cubicBezTo>
                  <a:cubicBezTo>
                    <a:pt x="4670" y="11183"/>
                    <a:pt x="5204" y="11417"/>
                    <a:pt x="5738" y="11617"/>
                  </a:cubicBezTo>
                  <a:cubicBezTo>
                    <a:pt x="5771" y="11684"/>
                    <a:pt x="5871" y="11684"/>
                    <a:pt x="5905" y="11717"/>
                  </a:cubicBezTo>
                  <a:cubicBezTo>
                    <a:pt x="7736" y="12413"/>
                    <a:pt x="9839" y="12758"/>
                    <a:pt x="11944" y="12758"/>
                  </a:cubicBezTo>
                  <a:cubicBezTo>
                    <a:pt x="14785" y="12758"/>
                    <a:pt x="17630" y="12129"/>
                    <a:pt x="19815" y="10883"/>
                  </a:cubicBezTo>
                  <a:cubicBezTo>
                    <a:pt x="24084" y="8415"/>
                    <a:pt x="24084" y="4379"/>
                    <a:pt x="19815" y="1877"/>
                  </a:cubicBezTo>
                  <a:cubicBezTo>
                    <a:pt x="17663" y="626"/>
                    <a:pt x="14836" y="0"/>
                    <a:pt x="1200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2890457" y="3030608"/>
              <a:ext cx="314671" cy="166683"/>
            </a:xfrm>
            <a:custGeom>
              <a:avLst/>
              <a:gdLst/>
              <a:ahLst/>
              <a:cxnLst/>
              <a:rect l="l" t="t" r="r" b="b"/>
              <a:pathLst>
                <a:path w="24085" h="12758" extrusionOk="0">
                  <a:moveTo>
                    <a:pt x="12009" y="0"/>
                  </a:moveTo>
                  <a:cubicBezTo>
                    <a:pt x="9182" y="0"/>
                    <a:pt x="6355" y="626"/>
                    <a:pt x="4203" y="1877"/>
                  </a:cubicBezTo>
                  <a:cubicBezTo>
                    <a:pt x="3503" y="2244"/>
                    <a:pt x="2869" y="2711"/>
                    <a:pt x="2402" y="3211"/>
                  </a:cubicBezTo>
                  <a:cubicBezTo>
                    <a:pt x="0" y="5679"/>
                    <a:pt x="634" y="8782"/>
                    <a:pt x="4203" y="10883"/>
                  </a:cubicBezTo>
                  <a:cubicBezTo>
                    <a:pt x="4670" y="11183"/>
                    <a:pt x="5204" y="11417"/>
                    <a:pt x="5738" y="11617"/>
                  </a:cubicBezTo>
                  <a:cubicBezTo>
                    <a:pt x="5771" y="11684"/>
                    <a:pt x="5871" y="11684"/>
                    <a:pt x="5905" y="11717"/>
                  </a:cubicBezTo>
                  <a:cubicBezTo>
                    <a:pt x="7736" y="12413"/>
                    <a:pt x="9839" y="12758"/>
                    <a:pt x="11944" y="12758"/>
                  </a:cubicBezTo>
                  <a:cubicBezTo>
                    <a:pt x="14785" y="12758"/>
                    <a:pt x="17630" y="12129"/>
                    <a:pt x="19815" y="10883"/>
                  </a:cubicBezTo>
                  <a:cubicBezTo>
                    <a:pt x="24084" y="8415"/>
                    <a:pt x="24084" y="4379"/>
                    <a:pt x="19815" y="1877"/>
                  </a:cubicBezTo>
                  <a:cubicBezTo>
                    <a:pt x="17663" y="626"/>
                    <a:pt x="14836" y="0"/>
                    <a:pt x="1200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2890457" y="3072560"/>
              <a:ext cx="74967" cy="109393"/>
            </a:xfrm>
            <a:custGeom>
              <a:avLst/>
              <a:gdLst/>
              <a:ahLst/>
              <a:cxnLst/>
              <a:rect l="l" t="t" r="r" b="b"/>
              <a:pathLst>
                <a:path w="5738" h="8373" extrusionOk="0">
                  <a:moveTo>
                    <a:pt x="2402" y="0"/>
                  </a:moveTo>
                  <a:cubicBezTo>
                    <a:pt x="2402" y="0"/>
                    <a:pt x="2401" y="1"/>
                    <a:pt x="2400" y="2"/>
                  </a:cubicBezTo>
                  <a:lnTo>
                    <a:pt x="2400" y="2"/>
                  </a:lnTo>
                  <a:cubicBezTo>
                    <a:pt x="2401" y="2"/>
                    <a:pt x="2401" y="1"/>
                    <a:pt x="2402" y="0"/>
                  </a:cubicBezTo>
                  <a:close/>
                  <a:moveTo>
                    <a:pt x="2400" y="2"/>
                  </a:moveTo>
                  <a:cubicBezTo>
                    <a:pt x="1" y="2470"/>
                    <a:pt x="569" y="5571"/>
                    <a:pt x="4203" y="7639"/>
                  </a:cubicBezTo>
                  <a:cubicBezTo>
                    <a:pt x="4670" y="7906"/>
                    <a:pt x="5204" y="8173"/>
                    <a:pt x="5738" y="8373"/>
                  </a:cubicBezTo>
                  <a:cubicBezTo>
                    <a:pt x="4704" y="7972"/>
                    <a:pt x="1602" y="6138"/>
                    <a:pt x="1235" y="3903"/>
                  </a:cubicBezTo>
                  <a:cubicBezTo>
                    <a:pt x="873" y="1666"/>
                    <a:pt x="2327" y="78"/>
                    <a:pt x="2400" y="2"/>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3128841" y="3045973"/>
              <a:ext cx="75071" cy="109393"/>
            </a:xfrm>
            <a:custGeom>
              <a:avLst/>
              <a:gdLst/>
              <a:ahLst/>
              <a:cxnLst/>
              <a:rect l="l" t="t" r="r" b="b"/>
              <a:pathLst>
                <a:path w="5746" h="8373" extrusionOk="0">
                  <a:moveTo>
                    <a:pt x="1" y="0"/>
                  </a:moveTo>
                  <a:cubicBezTo>
                    <a:pt x="1068" y="401"/>
                    <a:pt x="4137" y="2235"/>
                    <a:pt x="4504" y="4437"/>
                  </a:cubicBezTo>
                  <a:cubicBezTo>
                    <a:pt x="4837" y="6351"/>
                    <a:pt x="3855" y="7781"/>
                    <a:pt x="3476" y="8227"/>
                  </a:cubicBezTo>
                  <a:lnTo>
                    <a:pt x="3476" y="8227"/>
                  </a:lnTo>
                  <a:cubicBezTo>
                    <a:pt x="5746" y="5782"/>
                    <a:pt x="5068" y="2729"/>
                    <a:pt x="1569" y="734"/>
                  </a:cubicBezTo>
                  <a:cubicBezTo>
                    <a:pt x="1102" y="434"/>
                    <a:pt x="568" y="200"/>
                    <a:pt x="1" y="0"/>
                  </a:cubicBezTo>
                  <a:close/>
                  <a:moveTo>
                    <a:pt x="3476" y="8227"/>
                  </a:moveTo>
                  <a:cubicBezTo>
                    <a:pt x="3431" y="8276"/>
                    <a:pt x="3384" y="8325"/>
                    <a:pt x="3337" y="8373"/>
                  </a:cubicBezTo>
                  <a:cubicBezTo>
                    <a:pt x="3348" y="8367"/>
                    <a:pt x="3400" y="8317"/>
                    <a:pt x="3476" y="8227"/>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2913125" y="3036383"/>
              <a:ext cx="268028" cy="154729"/>
            </a:xfrm>
            <a:custGeom>
              <a:avLst/>
              <a:gdLst/>
              <a:ahLst/>
              <a:cxnLst/>
              <a:rect l="l" t="t" r="r" b="b"/>
              <a:pathLst>
                <a:path w="20515" h="11843" extrusionOk="0">
                  <a:moveTo>
                    <a:pt x="10274" y="0"/>
                  </a:moveTo>
                  <a:cubicBezTo>
                    <a:pt x="4603" y="0"/>
                    <a:pt x="0" y="2669"/>
                    <a:pt x="0" y="5938"/>
                  </a:cubicBezTo>
                  <a:cubicBezTo>
                    <a:pt x="0" y="9207"/>
                    <a:pt x="4603" y="11842"/>
                    <a:pt x="10274" y="11842"/>
                  </a:cubicBezTo>
                  <a:cubicBezTo>
                    <a:pt x="15945" y="11842"/>
                    <a:pt x="20515" y="9207"/>
                    <a:pt x="20515" y="5938"/>
                  </a:cubicBezTo>
                  <a:cubicBezTo>
                    <a:pt x="20515" y="2669"/>
                    <a:pt x="15945" y="0"/>
                    <a:pt x="10274"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2913125" y="3036383"/>
              <a:ext cx="268028" cy="154729"/>
            </a:xfrm>
            <a:custGeom>
              <a:avLst/>
              <a:gdLst/>
              <a:ahLst/>
              <a:cxnLst/>
              <a:rect l="l" t="t" r="r" b="b"/>
              <a:pathLst>
                <a:path w="20515" h="11843" extrusionOk="0">
                  <a:moveTo>
                    <a:pt x="10274" y="0"/>
                  </a:moveTo>
                  <a:cubicBezTo>
                    <a:pt x="4603" y="0"/>
                    <a:pt x="0" y="2669"/>
                    <a:pt x="0" y="5938"/>
                  </a:cubicBezTo>
                  <a:cubicBezTo>
                    <a:pt x="0" y="9207"/>
                    <a:pt x="4603" y="11842"/>
                    <a:pt x="10274" y="11842"/>
                  </a:cubicBezTo>
                  <a:cubicBezTo>
                    <a:pt x="15945" y="11842"/>
                    <a:pt x="20515" y="9207"/>
                    <a:pt x="20515" y="5938"/>
                  </a:cubicBezTo>
                  <a:cubicBezTo>
                    <a:pt x="20515" y="2669"/>
                    <a:pt x="15945" y="0"/>
                    <a:pt x="10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3046035" y="3055562"/>
              <a:ext cx="140344" cy="83250"/>
            </a:xfrm>
            <a:custGeom>
              <a:avLst/>
              <a:gdLst/>
              <a:ahLst/>
              <a:cxnLst/>
              <a:rect l="l" t="t" r="r" b="b"/>
              <a:pathLst>
                <a:path w="10742" h="6372" extrusionOk="0">
                  <a:moveTo>
                    <a:pt x="6906" y="0"/>
                  </a:moveTo>
                  <a:lnTo>
                    <a:pt x="6906" y="0"/>
                  </a:lnTo>
                  <a:cubicBezTo>
                    <a:pt x="7306" y="701"/>
                    <a:pt x="7139" y="1468"/>
                    <a:pt x="4738" y="1601"/>
                  </a:cubicBezTo>
                  <a:cubicBezTo>
                    <a:pt x="1" y="1868"/>
                    <a:pt x="5972" y="6371"/>
                    <a:pt x="5972" y="6371"/>
                  </a:cubicBezTo>
                  <a:cubicBezTo>
                    <a:pt x="5972" y="6371"/>
                    <a:pt x="7464" y="5681"/>
                    <a:pt x="8657" y="5681"/>
                  </a:cubicBezTo>
                  <a:cubicBezTo>
                    <a:pt x="9184" y="5681"/>
                    <a:pt x="9653" y="5816"/>
                    <a:pt x="9908" y="6205"/>
                  </a:cubicBezTo>
                  <a:cubicBezTo>
                    <a:pt x="10742" y="4670"/>
                    <a:pt x="10442" y="3002"/>
                    <a:pt x="9108" y="1601"/>
                  </a:cubicBezTo>
                  <a:cubicBezTo>
                    <a:pt x="8841" y="1334"/>
                    <a:pt x="8574" y="1101"/>
                    <a:pt x="8240" y="834"/>
                  </a:cubicBezTo>
                  <a:cubicBezTo>
                    <a:pt x="7973" y="634"/>
                    <a:pt x="7673" y="467"/>
                    <a:pt x="7406" y="300"/>
                  </a:cubicBezTo>
                  <a:cubicBezTo>
                    <a:pt x="7239" y="200"/>
                    <a:pt x="7073" y="134"/>
                    <a:pt x="69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3141919" y="3081640"/>
              <a:ext cx="40541" cy="38934"/>
            </a:xfrm>
            <a:custGeom>
              <a:avLst/>
              <a:gdLst/>
              <a:ahLst/>
              <a:cxnLst/>
              <a:rect l="l" t="t" r="r" b="b"/>
              <a:pathLst>
                <a:path w="3103" h="2980" extrusionOk="0">
                  <a:moveTo>
                    <a:pt x="1181" y="0"/>
                  </a:moveTo>
                  <a:cubicBezTo>
                    <a:pt x="1143" y="0"/>
                    <a:pt x="1105" y="2"/>
                    <a:pt x="1068" y="6"/>
                  </a:cubicBezTo>
                  <a:cubicBezTo>
                    <a:pt x="334" y="106"/>
                    <a:pt x="1" y="806"/>
                    <a:pt x="267" y="1640"/>
                  </a:cubicBezTo>
                  <a:cubicBezTo>
                    <a:pt x="552" y="2429"/>
                    <a:pt x="1254" y="2980"/>
                    <a:pt x="1951" y="2980"/>
                  </a:cubicBezTo>
                  <a:cubicBezTo>
                    <a:pt x="1990" y="2980"/>
                    <a:pt x="2029" y="2978"/>
                    <a:pt x="2069" y="2974"/>
                  </a:cubicBezTo>
                  <a:cubicBezTo>
                    <a:pt x="2769" y="2874"/>
                    <a:pt x="3103" y="2174"/>
                    <a:pt x="2836" y="1340"/>
                  </a:cubicBezTo>
                  <a:cubicBezTo>
                    <a:pt x="2583" y="550"/>
                    <a:pt x="1853" y="0"/>
                    <a:pt x="1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2905704" y="3059038"/>
              <a:ext cx="178703" cy="131199"/>
            </a:xfrm>
            <a:custGeom>
              <a:avLst/>
              <a:gdLst/>
              <a:ahLst/>
              <a:cxnLst/>
              <a:rect l="l" t="t" r="r" b="b"/>
              <a:pathLst>
                <a:path w="13678" h="10042" extrusionOk="0">
                  <a:moveTo>
                    <a:pt x="13677" y="9775"/>
                  </a:moveTo>
                  <a:cubicBezTo>
                    <a:pt x="13646" y="9780"/>
                    <a:pt x="13615" y="9786"/>
                    <a:pt x="13583" y="9791"/>
                  </a:cubicBezTo>
                  <a:lnTo>
                    <a:pt x="13583" y="9791"/>
                  </a:lnTo>
                  <a:cubicBezTo>
                    <a:pt x="13599" y="9793"/>
                    <a:pt x="13613" y="9794"/>
                    <a:pt x="13625" y="9794"/>
                  </a:cubicBezTo>
                  <a:cubicBezTo>
                    <a:pt x="13658" y="9794"/>
                    <a:pt x="13677" y="9787"/>
                    <a:pt x="13677" y="9775"/>
                  </a:cubicBezTo>
                  <a:close/>
                  <a:moveTo>
                    <a:pt x="3637" y="1"/>
                  </a:moveTo>
                  <a:lnTo>
                    <a:pt x="3637" y="1"/>
                  </a:lnTo>
                  <a:cubicBezTo>
                    <a:pt x="3337" y="168"/>
                    <a:pt x="3036" y="335"/>
                    <a:pt x="2803" y="535"/>
                  </a:cubicBezTo>
                  <a:lnTo>
                    <a:pt x="2303" y="902"/>
                  </a:lnTo>
                  <a:cubicBezTo>
                    <a:pt x="1" y="2870"/>
                    <a:pt x="1" y="5505"/>
                    <a:pt x="2303" y="7440"/>
                  </a:cubicBezTo>
                  <a:lnTo>
                    <a:pt x="2803" y="7840"/>
                  </a:lnTo>
                  <a:lnTo>
                    <a:pt x="3537" y="8307"/>
                  </a:lnTo>
                  <a:cubicBezTo>
                    <a:pt x="3804" y="8474"/>
                    <a:pt x="4071" y="8607"/>
                    <a:pt x="4371" y="8741"/>
                  </a:cubicBezTo>
                  <a:cubicBezTo>
                    <a:pt x="4571" y="8874"/>
                    <a:pt x="4838" y="8941"/>
                    <a:pt x="5071" y="9041"/>
                  </a:cubicBezTo>
                  <a:cubicBezTo>
                    <a:pt x="5338" y="9107"/>
                    <a:pt x="5538" y="9208"/>
                    <a:pt x="5805" y="9274"/>
                  </a:cubicBezTo>
                  <a:cubicBezTo>
                    <a:pt x="6539" y="9541"/>
                    <a:pt x="7306" y="9708"/>
                    <a:pt x="8073" y="9841"/>
                  </a:cubicBezTo>
                  <a:cubicBezTo>
                    <a:pt x="8240" y="9875"/>
                    <a:pt x="8407" y="9875"/>
                    <a:pt x="8574" y="9908"/>
                  </a:cubicBezTo>
                  <a:cubicBezTo>
                    <a:pt x="9341" y="9975"/>
                    <a:pt x="10142" y="10041"/>
                    <a:pt x="10875" y="10041"/>
                  </a:cubicBezTo>
                  <a:cubicBezTo>
                    <a:pt x="11810" y="10041"/>
                    <a:pt x="12683" y="9948"/>
                    <a:pt x="13583" y="9791"/>
                  </a:cubicBezTo>
                  <a:lnTo>
                    <a:pt x="13583" y="9791"/>
                  </a:lnTo>
                  <a:cubicBezTo>
                    <a:pt x="13304" y="9758"/>
                    <a:pt x="12511" y="9418"/>
                    <a:pt x="12677" y="8507"/>
                  </a:cubicBezTo>
                  <a:cubicBezTo>
                    <a:pt x="12410" y="6739"/>
                    <a:pt x="4738" y="1869"/>
                    <a:pt x="4738" y="1869"/>
                  </a:cubicBezTo>
                  <a:cubicBezTo>
                    <a:pt x="4738" y="1869"/>
                    <a:pt x="3036" y="1202"/>
                    <a:pt x="3637"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2905704" y="3059038"/>
              <a:ext cx="178703" cy="131199"/>
            </a:xfrm>
            <a:custGeom>
              <a:avLst/>
              <a:gdLst/>
              <a:ahLst/>
              <a:cxnLst/>
              <a:rect l="l" t="t" r="r" b="b"/>
              <a:pathLst>
                <a:path w="13678" h="10042" extrusionOk="0">
                  <a:moveTo>
                    <a:pt x="13677" y="9775"/>
                  </a:moveTo>
                  <a:cubicBezTo>
                    <a:pt x="13646" y="9780"/>
                    <a:pt x="13615" y="9786"/>
                    <a:pt x="13583" y="9791"/>
                  </a:cubicBezTo>
                  <a:lnTo>
                    <a:pt x="13583" y="9791"/>
                  </a:lnTo>
                  <a:cubicBezTo>
                    <a:pt x="13599" y="9793"/>
                    <a:pt x="13613" y="9794"/>
                    <a:pt x="13625" y="9794"/>
                  </a:cubicBezTo>
                  <a:cubicBezTo>
                    <a:pt x="13658" y="9794"/>
                    <a:pt x="13677" y="9787"/>
                    <a:pt x="13677" y="9775"/>
                  </a:cubicBezTo>
                  <a:close/>
                  <a:moveTo>
                    <a:pt x="3637" y="1"/>
                  </a:moveTo>
                  <a:lnTo>
                    <a:pt x="3637" y="1"/>
                  </a:lnTo>
                  <a:cubicBezTo>
                    <a:pt x="3337" y="168"/>
                    <a:pt x="3036" y="335"/>
                    <a:pt x="2803" y="535"/>
                  </a:cubicBezTo>
                  <a:lnTo>
                    <a:pt x="2303" y="902"/>
                  </a:lnTo>
                  <a:cubicBezTo>
                    <a:pt x="1" y="2870"/>
                    <a:pt x="1" y="5505"/>
                    <a:pt x="2303" y="7440"/>
                  </a:cubicBezTo>
                  <a:lnTo>
                    <a:pt x="2803" y="7840"/>
                  </a:lnTo>
                  <a:lnTo>
                    <a:pt x="3537" y="8307"/>
                  </a:lnTo>
                  <a:cubicBezTo>
                    <a:pt x="3804" y="8474"/>
                    <a:pt x="4071" y="8607"/>
                    <a:pt x="4371" y="8741"/>
                  </a:cubicBezTo>
                  <a:cubicBezTo>
                    <a:pt x="4571" y="8874"/>
                    <a:pt x="4838" y="8941"/>
                    <a:pt x="5071" y="9041"/>
                  </a:cubicBezTo>
                  <a:cubicBezTo>
                    <a:pt x="5338" y="9107"/>
                    <a:pt x="5538" y="9208"/>
                    <a:pt x="5805" y="9274"/>
                  </a:cubicBezTo>
                  <a:cubicBezTo>
                    <a:pt x="6539" y="9541"/>
                    <a:pt x="7306" y="9708"/>
                    <a:pt x="8073" y="9841"/>
                  </a:cubicBezTo>
                  <a:cubicBezTo>
                    <a:pt x="8240" y="9875"/>
                    <a:pt x="8407" y="9875"/>
                    <a:pt x="8574" y="9908"/>
                  </a:cubicBezTo>
                  <a:cubicBezTo>
                    <a:pt x="9341" y="9975"/>
                    <a:pt x="10142" y="10041"/>
                    <a:pt x="10875" y="10041"/>
                  </a:cubicBezTo>
                  <a:cubicBezTo>
                    <a:pt x="11810" y="10041"/>
                    <a:pt x="12683" y="9948"/>
                    <a:pt x="13583" y="9791"/>
                  </a:cubicBezTo>
                  <a:lnTo>
                    <a:pt x="13583" y="9791"/>
                  </a:lnTo>
                  <a:cubicBezTo>
                    <a:pt x="13304" y="9758"/>
                    <a:pt x="12511" y="9418"/>
                    <a:pt x="12677" y="8507"/>
                  </a:cubicBezTo>
                  <a:cubicBezTo>
                    <a:pt x="12410" y="6739"/>
                    <a:pt x="4738" y="1869"/>
                    <a:pt x="4738" y="1869"/>
                  </a:cubicBezTo>
                  <a:cubicBezTo>
                    <a:pt x="4738" y="1869"/>
                    <a:pt x="3036" y="1202"/>
                    <a:pt x="36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2937086" y="3056137"/>
              <a:ext cx="219662" cy="115468"/>
            </a:xfrm>
            <a:custGeom>
              <a:avLst/>
              <a:gdLst/>
              <a:ahLst/>
              <a:cxnLst/>
              <a:rect l="l" t="t" r="r" b="b"/>
              <a:pathLst>
                <a:path w="16813" h="8838" extrusionOk="0">
                  <a:moveTo>
                    <a:pt x="8406" y="0"/>
                  </a:moveTo>
                  <a:cubicBezTo>
                    <a:pt x="6460" y="0"/>
                    <a:pt x="4507" y="426"/>
                    <a:pt x="3003" y="1290"/>
                  </a:cubicBezTo>
                  <a:cubicBezTo>
                    <a:pt x="134" y="2958"/>
                    <a:pt x="1" y="5593"/>
                    <a:pt x="2669" y="7328"/>
                  </a:cubicBezTo>
                  <a:cubicBezTo>
                    <a:pt x="2803" y="7428"/>
                    <a:pt x="2903" y="7495"/>
                    <a:pt x="3003" y="7562"/>
                  </a:cubicBezTo>
                  <a:cubicBezTo>
                    <a:pt x="4504" y="8412"/>
                    <a:pt x="6464" y="8837"/>
                    <a:pt x="8419" y="8837"/>
                  </a:cubicBezTo>
                  <a:cubicBezTo>
                    <a:pt x="10375" y="8837"/>
                    <a:pt x="12326" y="8412"/>
                    <a:pt x="13811" y="7562"/>
                  </a:cubicBezTo>
                  <a:cubicBezTo>
                    <a:pt x="16813" y="5827"/>
                    <a:pt x="16813" y="3058"/>
                    <a:pt x="13811" y="1290"/>
                  </a:cubicBezTo>
                  <a:cubicBezTo>
                    <a:pt x="13677" y="1224"/>
                    <a:pt x="13544" y="1157"/>
                    <a:pt x="13444" y="1090"/>
                  </a:cubicBezTo>
                  <a:cubicBezTo>
                    <a:pt x="12014" y="367"/>
                    <a:pt x="10213" y="0"/>
                    <a:pt x="840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4"/>
            <p:cNvSpPr/>
            <p:nvPr/>
          </p:nvSpPr>
          <p:spPr>
            <a:xfrm>
              <a:off x="2937086" y="3056137"/>
              <a:ext cx="219662" cy="115468"/>
            </a:xfrm>
            <a:custGeom>
              <a:avLst/>
              <a:gdLst/>
              <a:ahLst/>
              <a:cxnLst/>
              <a:rect l="l" t="t" r="r" b="b"/>
              <a:pathLst>
                <a:path w="16813" h="8838" extrusionOk="0">
                  <a:moveTo>
                    <a:pt x="8406" y="0"/>
                  </a:moveTo>
                  <a:cubicBezTo>
                    <a:pt x="6460" y="0"/>
                    <a:pt x="4507" y="426"/>
                    <a:pt x="3003" y="1290"/>
                  </a:cubicBezTo>
                  <a:cubicBezTo>
                    <a:pt x="134" y="2958"/>
                    <a:pt x="1" y="5593"/>
                    <a:pt x="2669" y="7328"/>
                  </a:cubicBezTo>
                  <a:cubicBezTo>
                    <a:pt x="2803" y="7428"/>
                    <a:pt x="2903" y="7495"/>
                    <a:pt x="3003" y="7562"/>
                  </a:cubicBezTo>
                  <a:cubicBezTo>
                    <a:pt x="4504" y="8412"/>
                    <a:pt x="6464" y="8837"/>
                    <a:pt x="8419" y="8837"/>
                  </a:cubicBezTo>
                  <a:cubicBezTo>
                    <a:pt x="10375" y="8837"/>
                    <a:pt x="12326" y="8412"/>
                    <a:pt x="13811" y="7562"/>
                  </a:cubicBezTo>
                  <a:cubicBezTo>
                    <a:pt x="16813" y="5827"/>
                    <a:pt x="16813" y="3058"/>
                    <a:pt x="13811" y="1290"/>
                  </a:cubicBezTo>
                  <a:cubicBezTo>
                    <a:pt x="13677" y="1224"/>
                    <a:pt x="13544" y="1157"/>
                    <a:pt x="13444" y="1090"/>
                  </a:cubicBezTo>
                  <a:cubicBezTo>
                    <a:pt x="12014" y="367"/>
                    <a:pt x="10213" y="0"/>
                    <a:pt x="8406"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4"/>
            <p:cNvSpPr/>
            <p:nvPr/>
          </p:nvSpPr>
          <p:spPr>
            <a:xfrm>
              <a:off x="2951902" y="3058607"/>
              <a:ext cx="190906" cy="110269"/>
            </a:xfrm>
            <a:custGeom>
              <a:avLst/>
              <a:gdLst/>
              <a:ahLst/>
              <a:cxnLst/>
              <a:rect l="l" t="t" r="r" b="b"/>
              <a:pathLst>
                <a:path w="14612" h="8440" extrusionOk="0">
                  <a:moveTo>
                    <a:pt x="7306" y="1"/>
                  </a:moveTo>
                  <a:cubicBezTo>
                    <a:pt x="3270" y="1"/>
                    <a:pt x="1" y="1902"/>
                    <a:pt x="1" y="4237"/>
                  </a:cubicBezTo>
                  <a:cubicBezTo>
                    <a:pt x="1" y="6539"/>
                    <a:pt x="3270" y="8440"/>
                    <a:pt x="7306" y="8440"/>
                  </a:cubicBezTo>
                  <a:cubicBezTo>
                    <a:pt x="11342" y="8440"/>
                    <a:pt x="14611" y="6539"/>
                    <a:pt x="14611" y="4237"/>
                  </a:cubicBezTo>
                  <a:cubicBezTo>
                    <a:pt x="14611" y="1902"/>
                    <a:pt x="11342" y="1"/>
                    <a:pt x="7306"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4"/>
            <p:cNvSpPr/>
            <p:nvPr/>
          </p:nvSpPr>
          <p:spPr>
            <a:xfrm>
              <a:off x="2951902" y="3058607"/>
              <a:ext cx="190906" cy="110269"/>
            </a:xfrm>
            <a:custGeom>
              <a:avLst/>
              <a:gdLst/>
              <a:ahLst/>
              <a:cxnLst/>
              <a:rect l="l" t="t" r="r" b="b"/>
              <a:pathLst>
                <a:path w="14612" h="8440" extrusionOk="0">
                  <a:moveTo>
                    <a:pt x="7306" y="1"/>
                  </a:moveTo>
                  <a:cubicBezTo>
                    <a:pt x="3270" y="1"/>
                    <a:pt x="1" y="1902"/>
                    <a:pt x="1" y="4237"/>
                  </a:cubicBezTo>
                  <a:cubicBezTo>
                    <a:pt x="1" y="6539"/>
                    <a:pt x="3270" y="8440"/>
                    <a:pt x="7306" y="8440"/>
                  </a:cubicBezTo>
                  <a:cubicBezTo>
                    <a:pt x="11342" y="8440"/>
                    <a:pt x="14611" y="6539"/>
                    <a:pt x="14611" y="4237"/>
                  </a:cubicBezTo>
                  <a:cubicBezTo>
                    <a:pt x="14611" y="1902"/>
                    <a:pt x="11342" y="1"/>
                    <a:pt x="7306"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4"/>
            <p:cNvSpPr/>
            <p:nvPr/>
          </p:nvSpPr>
          <p:spPr>
            <a:xfrm>
              <a:off x="2952346" y="3073644"/>
              <a:ext cx="189586" cy="94578"/>
            </a:xfrm>
            <a:custGeom>
              <a:avLst/>
              <a:gdLst/>
              <a:ahLst/>
              <a:cxnLst/>
              <a:rect l="l" t="t" r="r" b="b"/>
              <a:pathLst>
                <a:path w="14511" h="7239" extrusionOk="0">
                  <a:moveTo>
                    <a:pt x="7272" y="0"/>
                  </a:moveTo>
                  <a:cubicBezTo>
                    <a:pt x="5396" y="0"/>
                    <a:pt x="3519" y="417"/>
                    <a:pt x="2102" y="1251"/>
                  </a:cubicBezTo>
                  <a:cubicBezTo>
                    <a:pt x="934" y="1952"/>
                    <a:pt x="234" y="2786"/>
                    <a:pt x="0" y="3620"/>
                  </a:cubicBezTo>
                  <a:cubicBezTo>
                    <a:pt x="234" y="4487"/>
                    <a:pt x="934" y="5321"/>
                    <a:pt x="2102" y="5988"/>
                  </a:cubicBezTo>
                  <a:cubicBezTo>
                    <a:pt x="3519" y="6822"/>
                    <a:pt x="5396" y="7239"/>
                    <a:pt x="7272" y="7239"/>
                  </a:cubicBezTo>
                  <a:cubicBezTo>
                    <a:pt x="9148" y="7239"/>
                    <a:pt x="11025" y="6822"/>
                    <a:pt x="12442" y="5988"/>
                  </a:cubicBezTo>
                  <a:cubicBezTo>
                    <a:pt x="13610" y="5321"/>
                    <a:pt x="14310" y="4487"/>
                    <a:pt x="14511" y="3620"/>
                  </a:cubicBezTo>
                  <a:cubicBezTo>
                    <a:pt x="14310" y="2752"/>
                    <a:pt x="13610" y="1918"/>
                    <a:pt x="12442" y="1251"/>
                  </a:cubicBezTo>
                  <a:cubicBezTo>
                    <a:pt x="11025" y="417"/>
                    <a:pt x="9148" y="0"/>
                    <a:pt x="7272"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4"/>
            <p:cNvSpPr/>
            <p:nvPr/>
          </p:nvSpPr>
          <p:spPr>
            <a:xfrm>
              <a:off x="2952346" y="3073644"/>
              <a:ext cx="189586" cy="94578"/>
            </a:xfrm>
            <a:custGeom>
              <a:avLst/>
              <a:gdLst/>
              <a:ahLst/>
              <a:cxnLst/>
              <a:rect l="l" t="t" r="r" b="b"/>
              <a:pathLst>
                <a:path w="14511" h="7239" extrusionOk="0">
                  <a:moveTo>
                    <a:pt x="7272" y="0"/>
                  </a:moveTo>
                  <a:cubicBezTo>
                    <a:pt x="5396" y="0"/>
                    <a:pt x="3519" y="417"/>
                    <a:pt x="2102" y="1251"/>
                  </a:cubicBezTo>
                  <a:cubicBezTo>
                    <a:pt x="934" y="1952"/>
                    <a:pt x="234" y="2786"/>
                    <a:pt x="0" y="3620"/>
                  </a:cubicBezTo>
                  <a:cubicBezTo>
                    <a:pt x="234" y="4487"/>
                    <a:pt x="934" y="5321"/>
                    <a:pt x="2102" y="5988"/>
                  </a:cubicBezTo>
                  <a:cubicBezTo>
                    <a:pt x="3519" y="6822"/>
                    <a:pt x="5396" y="7239"/>
                    <a:pt x="7272" y="7239"/>
                  </a:cubicBezTo>
                  <a:cubicBezTo>
                    <a:pt x="9148" y="7239"/>
                    <a:pt x="11025" y="6822"/>
                    <a:pt x="12442" y="5988"/>
                  </a:cubicBezTo>
                  <a:cubicBezTo>
                    <a:pt x="13610" y="5321"/>
                    <a:pt x="14310" y="4487"/>
                    <a:pt x="14511" y="3620"/>
                  </a:cubicBezTo>
                  <a:cubicBezTo>
                    <a:pt x="14310" y="2752"/>
                    <a:pt x="13610" y="1918"/>
                    <a:pt x="12442" y="1251"/>
                  </a:cubicBezTo>
                  <a:cubicBezTo>
                    <a:pt x="11025" y="417"/>
                    <a:pt x="9148" y="0"/>
                    <a:pt x="7272"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4"/>
            <p:cNvSpPr/>
            <p:nvPr/>
          </p:nvSpPr>
          <p:spPr>
            <a:xfrm>
              <a:off x="2984590" y="3077786"/>
              <a:ext cx="124653" cy="81944"/>
            </a:xfrm>
            <a:custGeom>
              <a:avLst/>
              <a:gdLst/>
              <a:ahLst/>
              <a:cxnLst/>
              <a:rect l="l" t="t" r="r" b="b"/>
              <a:pathLst>
                <a:path w="9541" h="6272" extrusionOk="0">
                  <a:moveTo>
                    <a:pt x="6598" y="3690"/>
                  </a:moveTo>
                  <a:cubicBezTo>
                    <a:pt x="6815" y="3690"/>
                    <a:pt x="7019" y="3732"/>
                    <a:pt x="7206" y="3836"/>
                  </a:cubicBezTo>
                  <a:cubicBezTo>
                    <a:pt x="7139" y="3903"/>
                    <a:pt x="7106" y="3936"/>
                    <a:pt x="7039" y="3936"/>
                  </a:cubicBezTo>
                  <a:lnTo>
                    <a:pt x="6805" y="4070"/>
                  </a:lnTo>
                  <a:cubicBezTo>
                    <a:pt x="6485" y="4198"/>
                    <a:pt x="6164" y="4249"/>
                    <a:pt x="5861" y="4249"/>
                  </a:cubicBezTo>
                  <a:cubicBezTo>
                    <a:pt x="5535" y="4249"/>
                    <a:pt x="5231" y="4190"/>
                    <a:pt x="4971" y="4103"/>
                  </a:cubicBezTo>
                  <a:cubicBezTo>
                    <a:pt x="5568" y="3897"/>
                    <a:pt x="6117" y="3690"/>
                    <a:pt x="6598" y="3690"/>
                  </a:cubicBezTo>
                  <a:close/>
                  <a:moveTo>
                    <a:pt x="1135" y="0"/>
                  </a:moveTo>
                  <a:lnTo>
                    <a:pt x="1" y="634"/>
                  </a:lnTo>
                  <a:lnTo>
                    <a:pt x="1" y="1501"/>
                  </a:lnTo>
                  <a:lnTo>
                    <a:pt x="368" y="1702"/>
                  </a:lnTo>
                  <a:cubicBezTo>
                    <a:pt x="234" y="1868"/>
                    <a:pt x="201" y="2035"/>
                    <a:pt x="201" y="2202"/>
                  </a:cubicBezTo>
                  <a:lnTo>
                    <a:pt x="201" y="3103"/>
                  </a:lnTo>
                  <a:cubicBezTo>
                    <a:pt x="201" y="3469"/>
                    <a:pt x="468" y="3803"/>
                    <a:pt x="1001" y="4103"/>
                  </a:cubicBezTo>
                  <a:cubicBezTo>
                    <a:pt x="1535" y="4370"/>
                    <a:pt x="2035" y="4504"/>
                    <a:pt x="2536" y="4537"/>
                  </a:cubicBezTo>
                  <a:lnTo>
                    <a:pt x="2836" y="4537"/>
                  </a:lnTo>
                  <a:cubicBezTo>
                    <a:pt x="3403" y="4504"/>
                    <a:pt x="3970" y="4370"/>
                    <a:pt x="4504" y="4170"/>
                  </a:cubicBezTo>
                  <a:cubicBezTo>
                    <a:pt x="4637" y="4137"/>
                    <a:pt x="4704" y="4103"/>
                    <a:pt x="4837" y="4037"/>
                  </a:cubicBezTo>
                  <a:lnTo>
                    <a:pt x="4837" y="4037"/>
                  </a:lnTo>
                  <a:lnTo>
                    <a:pt x="3870" y="5004"/>
                  </a:lnTo>
                  <a:lnTo>
                    <a:pt x="3870" y="5905"/>
                  </a:lnTo>
                  <a:cubicBezTo>
                    <a:pt x="4397" y="6115"/>
                    <a:pt x="4919" y="6201"/>
                    <a:pt x="5420" y="6201"/>
                  </a:cubicBezTo>
                  <a:cubicBezTo>
                    <a:pt x="6186" y="6201"/>
                    <a:pt x="6901" y="6000"/>
                    <a:pt x="7506" y="5738"/>
                  </a:cubicBezTo>
                  <a:lnTo>
                    <a:pt x="8407" y="6271"/>
                  </a:lnTo>
                  <a:lnTo>
                    <a:pt x="9541" y="5638"/>
                  </a:lnTo>
                  <a:lnTo>
                    <a:pt x="9541" y="4770"/>
                  </a:lnTo>
                  <a:lnTo>
                    <a:pt x="9174" y="4570"/>
                  </a:lnTo>
                  <a:cubicBezTo>
                    <a:pt x="9341" y="4403"/>
                    <a:pt x="9374" y="4237"/>
                    <a:pt x="9374" y="4003"/>
                  </a:cubicBezTo>
                  <a:lnTo>
                    <a:pt x="9374" y="3136"/>
                  </a:lnTo>
                  <a:cubicBezTo>
                    <a:pt x="9374" y="2769"/>
                    <a:pt x="9140" y="2435"/>
                    <a:pt x="8607" y="2135"/>
                  </a:cubicBezTo>
                  <a:cubicBezTo>
                    <a:pt x="8041" y="1815"/>
                    <a:pt x="7476" y="1697"/>
                    <a:pt x="6923" y="1697"/>
                  </a:cubicBezTo>
                  <a:cubicBezTo>
                    <a:pt x="6497" y="1697"/>
                    <a:pt x="6078" y="1767"/>
                    <a:pt x="5671" y="1868"/>
                  </a:cubicBezTo>
                  <a:cubicBezTo>
                    <a:pt x="5304" y="1968"/>
                    <a:pt x="4937" y="2102"/>
                    <a:pt x="4604" y="2235"/>
                  </a:cubicBezTo>
                  <a:cubicBezTo>
                    <a:pt x="4137" y="2369"/>
                    <a:pt x="3770" y="2502"/>
                    <a:pt x="3436" y="2602"/>
                  </a:cubicBezTo>
                  <a:cubicBezTo>
                    <a:pt x="3271" y="2626"/>
                    <a:pt x="3140" y="2649"/>
                    <a:pt x="3018" y="2649"/>
                  </a:cubicBezTo>
                  <a:cubicBezTo>
                    <a:pt x="2967" y="2649"/>
                    <a:pt x="2918" y="2645"/>
                    <a:pt x="2869" y="2636"/>
                  </a:cubicBezTo>
                  <a:cubicBezTo>
                    <a:pt x="2703" y="2636"/>
                    <a:pt x="2602" y="2602"/>
                    <a:pt x="2402" y="2502"/>
                  </a:cubicBezTo>
                  <a:cubicBezTo>
                    <a:pt x="2402" y="2502"/>
                    <a:pt x="2469" y="2502"/>
                    <a:pt x="2469" y="2469"/>
                  </a:cubicBezTo>
                  <a:cubicBezTo>
                    <a:pt x="2502" y="2435"/>
                    <a:pt x="2536" y="2435"/>
                    <a:pt x="2602" y="2369"/>
                  </a:cubicBezTo>
                  <a:cubicBezTo>
                    <a:pt x="2669" y="2335"/>
                    <a:pt x="2803" y="2269"/>
                    <a:pt x="2869" y="2235"/>
                  </a:cubicBezTo>
                  <a:cubicBezTo>
                    <a:pt x="3191" y="2092"/>
                    <a:pt x="3494" y="2026"/>
                    <a:pt x="3782" y="2026"/>
                  </a:cubicBezTo>
                  <a:cubicBezTo>
                    <a:pt x="4032" y="2026"/>
                    <a:pt x="4272" y="2076"/>
                    <a:pt x="4504" y="2169"/>
                  </a:cubicBezTo>
                  <a:lnTo>
                    <a:pt x="5404" y="1201"/>
                  </a:lnTo>
                  <a:lnTo>
                    <a:pt x="5404" y="334"/>
                  </a:lnTo>
                  <a:cubicBezTo>
                    <a:pt x="4961" y="174"/>
                    <a:pt x="4509" y="100"/>
                    <a:pt x="4057" y="100"/>
                  </a:cubicBezTo>
                  <a:cubicBezTo>
                    <a:pt x="3658" y="100"/>
                    <a:pt x="3260" y="158"/>
                    <a:pt x="2869" y="267"/>
                  </a:cubicBezTo>
                  <a:cubicBezTo>
                    <a:pt x="2569" y="334"/>
                    <a:pt x="2336" y="434"/>
                    <a:pt x="2035" y="534"/>
                  </a:cubicBezTo>
                  <a:lnTo>
                    <a:pt x="1135"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4"/>
            <p:cNvSpPr/>
            <p:nvPr/>
          </p:nvSpPr>
          <p:spPr>
            <a:xfrm>
              <a:off x="2984590" y="3077342"/>
              <a:ext cx="126835" cy="71061"/>
            </a:xfrm>
            <a:custGeom>
              <a:avLst/>
              <a:gdLst/>
              <a:ahLst/>
              <a:cxnLst/>
              <a:rect l="l" t="t" r="r" b="b"/>
              <a:pathLst>
                <a:path w="9708" h="5439" extrusionOk="0">
                  <a:moveTo>
                    <a:pt x="1168" y="1"/>
                  </a:moveTo>
                  <a:lnTo>
                    <a:pt x="34" y="635"/>
                  </a:lnTo>
                  <a:lnTo>
                    <a:pt x="968" y="1168"/>
                  </a:lnTo>
                  <a:cubicBezTo>
                    <a:pt x="1" y="1869"/>
                    <a:pt x="1" y="2636"/>
                    <a:pt x="1035" y="3270"/>
                  </a:cubicBezTo>
                  <a:cubicBezTo>
                    <a:pt x="1568" y="3537"/>
                    <a:pt x="2069" y="3670"/>
                    <a:pt x="2569" y="3704"/>
                  </a:cubicBezTo>
                  <a:lnTo>
                    <a:pt x="2869" y="3704"/>
                  </a:lnTo>
                  <a:cubicBezTo>
                    <a:pt x="3470" y="3670"/>
                    <a:pt x="4003" y="3537"/>
                    <a:pt x="4537" y="3337"/>
                  </a:cubicBezTo>
                  <a:cubicBezTo>
                    <a:pt x="5310" y="3079"/>
                    <a:pt x="5968" y="2788"/>
                    <a:pt x="6534" y="2788"/>
                  </a:cubicBezTo>
                  <a:cubicBezTo>
                    <a:pt x="6774" y="2788"/>
                    <a:pt x="6997" y="2841"/>
                    <a:pt x="7206" y="2970"/>
                  </a:cubicBezTo>
                  <a:cubicBezTo>
                    <a:pt x="7706" y="3270"/>
                    <a:pt x="7539" y="3604"/>
                    <a:pt x="7039" y="3937"/>
                  </a:cubicBezTo>
                  <a:lnTo>
                    <a:pt x="6805" y="4037"/>
                  </a:lnTo>
                  <a:cubicBezTo>
                    <a:pt x="6493" y="4178"/>
                    <a:pt x="6165" y="4238"/>
                    <a:pt x="5854" y="4238"/>
                  </a:cubicBezTo>
                  <a:cubicBezTo>
                    <a:pt x="5501" y="4238"/>
                    <a:pt x="5170" y="4161"/>
                    <a:pt x="4904" y="4037"/>
                  </a:cubicBezTo>
                  <a:lnTo>
                    <a:pt x="3903" y="5038"/>
                  </a:lnTo>
                  <a:cubicBezTo>
                    <a:pt x="4439" y="5265"/>
                    <a:pt x="4969" y="5359"/>
                    <a:pt x="5476" y="5359"/>
                  </a:cubicBezTo>
                  <a:cubicBezTo>
                    <a:pt x="6233" y="5359"/>
                    <a:pt x="6940" y="5151"/>
                    <a:pt x="7539" y="4871"/>
                  </a:cubicBezTo>
                  <a:lnTo>
                    <a:pt x="8473" y="5438"/>
                  </a:lnTo>
                  <a:lnTo>
                    <a:pt x="9574" y="4804"/>
                  </a:lnTo>
                  <a:lnTo>
                    <a:pt x="8673" y="4271"/>
                  </a:lnTo>
                  <a:cubicBezTo>
                    <a:pt x="9574" y="3537"/>
                    <a:pt x="9708" y="2770"/>
                    <a:pt x="8640" y="2136"/>
                  </a:cubicBezTo>
                  <a:cubicBezTo>
                    <a:pt x="8068" y="1831"/>
                    <a:pt x="7486" y="1722"/>
                    <a:pt x="6923" y="1722"/>
                  </a:cubicBezTo>
                  <a:cubicBezTo>
                    <a:pt x="6501" y="1722"/>
                    <a:pt x="6091" y="1783"/>
                    <a:pt x="5705" y="1869"/>
                  </a:cubicBezTo>
                  <a:cubicBezTo>
                    <a:pt x="5338" y="1969"/>
                    <a:pt x="4971" y="2102"/>
                    <a:pt x="4637" y="2203"/>
                  </a:cubicBezTo>
                  <a:cubicBezTo>
                    <a:pt x="4170" y="2369"/>
                    <a:pt x="3803" y="2503"/>
                    <a:pt x="3470" y="2603"/>
                  </a:cubicBezTo>
                  <a:cubicBezTo>
                    <a:pt x="3305" y="2626"/>
                    <a:pt x="3190" y="2650"/>
                    <a:pt x="3066" y="2650"/>
                  </a:cubicBezTo>
                  <a:cubicBezTo>
                    <a:pt x="3014" y="2650"/>
                    <a:pt x="2961" y="2646"/>
                    <a:pt x="2903" y="2636"/>
                  </a:cubicBezTo>
                  <a:cubicBezTo>
                    <a:pt x="2703" y="2636"/>
                    <a:pt x="2536" y="2603"/>
                    <a:pt x="2369" y="2469"/>
                  </a:cubicBezTo>
                  <a:cubicBezTo>
                    <a:pt x="2002" y="2269"/>
                    <a:pt x="1969" y="1969"/>
                    <a:pt x="2502" y="1602"/>
                  </a:cubicBezTo>
                  <a:cubicBezTo>
                    <a:pt x="2536" y="1535"/>
                    <a:pt x="2569" y="1535"/>
                    <a:pt x="2636" y="1502"/>
                  </a:cubicBezTo>
                  <a:cubicBezTo>
                    <a:pt x="2703" y="1469"/>
                    <a:pt x="2836" y="1369"/>
                    <a:pt x="2903" y="1335"/>
                  </a:cubicBezTo>
                  <a:cubicBezTo>
                    <a:pt x="3214" y="1214"/>
                    <a:pt x="3508" y="1156"/>
                    <a:pt x="3789" y="1156"/>
                  </a:cubicBezTo>
                  <a:cubicBezTo>
                    <a:pt x="4048" y="1156"/>
                    <a:pt x="4297" y="1206"/>
                    <a:pt x="4537" y="1302"/>
                  </a:cubicBezTo>
                  <a:lnTo>
                    <a:pt x="5471" y="335"/>
                  </a:lnTo>
                  <a:cubicBezTo>
                    <a:pt x="5028" y="175"/>
                    <a:pt x="4566" y="100"/>
                    <a:pt x="4105" y="100"/>
                  </a:cubicBezTo>
                  <a:cubicBezTo>
                    <a:pt x="3699" y="100"/>
                    <a:pt x="3294" y="158"/>
                    <a:pt x="2903" y="268"/>
                  </a:cubicBezTo>
                  <a:cubicBezTo>
                    <a:pt x="2636" y="335"/>
                    <a:pt x="2369" y="435"/>
                    <a:pt x="2069" y="535"/>
                  </a:cubicBezTo>
                  <a:lnTo>
                    <a:pt x="1168"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4"/>
            <p:cNvSpPr/>
            <p:nvPr/>
          </p:nvSpPr>
          <p:spPr>
            <a:xfrm>
              <a:off x="2984590" y="3077342"/>
              <a:ext cx="126835" cy="71061"/>
            </a:xfrm>
            <a:custGeom>
              <a:avLst/>
              <a:gdLst/>
              <a:ahLst/>
              <a:cxnLst/>
              <a:rect l="l" t="t" r="r" b="b"/>
              <a:pathLst>
                <a:path w="9708" h="5439" extrusionOk="0">
                  <a:moveTo>
                    <a:pt x="1168" y="1"/>
                  </a:moveTo>
                  <a:lnTo>
                    <a:pt x="34" y="635"/>
                  </a:lnTo>
                  <a:lnTo>
                    <a:pt x="968" y="1168"/>
                  </a:lnTo>
                  <a:cubicBezTo>
                    <a:pt x="1" y="1869"/>
                    <a:pt x="1" y="2636"/>
                    <a:pt x="1035" y="3270"/>
                  </a:cubicBezTo>
                  <a:cubicBezTo>
                    <a:pt x="1568" y="3537"/>
                    <a:pt x="2069" y="3670"/>
                    <a:pt x="2569" y="3704"/>
                  </a:cubicBezTo>
                  <a:lnTo>
                    <a:pt x="2869" y="3704"/>
                  </a:lnTo>
                  <a:cubicBezTo>
                    <a:pt x="3470" y="3670"/>
                    <a:pt x="4003" y="3537"/>
                    <a:pt x="4537" y="3337"/>
                  </a:cubicBezTo>
                  <a:cubicBezTo>
                    <a:pt x="5310" y="3079"/>
                    <a:pt x="5968" y="2788"/>
                    <a:pt x="6534" y="2788"/>
                  </a:cubicBezTo>
                  <a:cubicBezTo>
                    <a:pt x="6774" y="2788"/>
                    <a:pt x="6997" y="2841"/>
                    <a:pt x="7206" y="2970"/>
                  </a:cubicBezTo>
                  <a:cubicBezTo>
                    <a:pt x="7706" y="3270"/>
                    <a:pt x="7539" y="3604"/>
                    <a:pt x="7039" y="3937"/>
                  </a:cubicBezTo>
                  <a:lnTo>
                    <a:pt x="6805" y="4037"/>
                  </a:lnTo>
                  <a:cubicBezTo>
                    <a:pt x="6493" y="4178"/>
                    <a:pt x="6165" y="4238"/>
                    <a:pt x="5854" y="4238"/>
                  </a:cubicBezTo>
                  <a:cubicBezTo>
                    <a:pt x="5501" y="4238"/>
                    <a:pt x="5170" y="4161"/>
                    <a:pt x="4904" y="4037"/>
                  </a:cubicBezTo>
                  <a:lnTo>
                    <a:pt x="3903" y="5038"/>
                  </a:lnTo>
                  <a:cubicBezTo>
                    <a:pt x="4439" y="5265"/>
                    <a:pt x="4969" y="5359"/>
                    <a:pt x="5476" y="5359"/>
                  </a:cubicBezTo>
                  <a:cubicBezTo>
                    <a:pt x="6233" y="5359"/>
                    <a:pt x="6940" y="5151"/>
                    <a:pt x="7539" y="4871"/>
                  </a:cubicBezTo>
                  <a:lnTo>
                    <a:pt x="8473" y="5438"/>
                  </a:lnTo>
                  <a:lnTo>
                    <a:pt x="9574" y="4804"/>
                  </a:lnTo>
                  <a:lnTo>
                    <a:pt x="8673" y="4271"/>
                  </a:lnTo>
                  <a:cubicBezTo>
                    <a:pt x="9574" y="3537"/>
                    <a:pt x="9708" y="2770"/>
                    <a:pt x="8640" y="2136"/>
                  </a:cubicBezTo>
                  <a:cubicBezTo>
                    <a:pt x="8068" y="1831"/>
                    <a:pt x="7486" y="1722"/>
                    <a:pt x="6923" y="1722"/>
                  </a:cubicBezTo>
                  <a:cubicBezTo>
                    <a:pt x="6501" y="1722"/>
                    <a:pt x="6091" y="1783"/>
                    <a:pt x="5705" y="1869"/>
                  </a:cubicBezTo>
                  <a:cubicBezTo>
                    <a:pt x="5338" y="1969"/>
                    <a:pt x="4971" y="2102"/>
                    <a:pt x="4637" y="2203"/>
                  </a:cubicBezTo>
                  <a:cubicBezTo>
                    <a:pt x="4170" y="2369"/>
                    <a:pt x="3803" y="2503"/>
                    <a:pt x="3470" y="2603"/>
                  </a:cubicBezTo>
                  <a:cubicBezTo>
                    <a:pt x="3305" y="2626"/>
                    <a:pt x="3190" y="2650"/>
                    <a:pt x="3066" y="2650"/>
                  </a:cubicBezTo>
                  <a:cubicBezTo>
                    <a:pt x="3014" y="2650"/>
                    <a:pt x="2961" y="2646"/>
                    <a:pt x="2903" y="2636"/>
                  </a:cubicBezTo>
                  <a:cubicBezTo>
                    <a:pt x="2703" y="2636"/>
                    <a:pt x="2536" y="2603"/>
                    <a:pt x="2369" y="2469"/>
                  </a:cubicBezTo>
                  <a:cubicBezTo>
                    <a:pt x="2002" y="2269"/>
                    <a:pt x="1969" y="1969"/>
                    <a:pt x="2502" y="1602"/>
                  </a:cubicBezTo>
                  <a:cubicBezTo>
                    <a:pt x="2536" y="1535"/>
                    <a:pt x="2569" y="1535"/>
                    <a:pt x="2636" y="1502"/>
                  </a:cubicBezTo>
                  <a:cubicBezTo>
                    <a:pt x="2703" y="1469"/>
                    <a:pt x="2836" y="1369"/>
                    <a:pt x="2903" y="1335"/>
                  </a:cubicBezTo>
                  <a:cubicBezTo>
                    <a:pt x="3214" y="1214"/>
                    <a:pt x="3508" y="1156"/>
                    <a:pt x="3789" y="1156"/>
                  </a:cubicBezTo>
                  <a:cubicBezTo>
                    <a:pt x="4048" y="1156"/>
                    <a:pt x="4297" y="1206"/>
                    <a:pt x="4537" y="1302"/>
                  </a:cubicBezTo>
                  <a:lnTo>
                    <a:pt x="5471" y="335"/>
                  </a:lnTo>
                  <a:cubicBezTo>
                    <a:pt x="5028" y="175"/>
                    <a:pt x="4566" y="100"/>
                    <a:pt x="4105" y="100"/>
                  </a:cubicBezTo>
                  <a:cubicBezTo>
                    <a:pt x="3699" y="100"/>
                    <a:pt x="3294" y="158"/>
                    <a:pt x="2903" y="268"/>
                  </a:cubicBezTo>
                  <a:cubicBezTo>
                    <a:pt x="2636" y="335"/>
                    <a:pt x="2369" y="435"/>
                    <a:pt x="2069" y="535"/>
                  </a:cubicBezTo>
                  <a:lnTo>
                    <a:pt x="11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4"/>
            <p:cNvSpPr/>
            <p:nvPr/>
          </p:nvSpPr>
          <p:spPr>
            <a:xfrm>
              <a:off x="2985021" y="3078661"/>
              <a:ext cx="27045" cy="7852"/>
            </a:xfrm>
            <a:custGeom>
              <a:avLst/>
              <a:gdLst/>
              <a:ahLst/>
              <a:cxnLst/>
              <a:rect l="l" t="t" r="r" b="b"/>
              <a:pathLst>
                <a:path w="2070" h="601" extrusionOk="0">
                  <a:moveTo>
                    <a:pt x="1102" y="0"/>
                  </a:moveTo>
                  <a:lnTo>
                    <a:pt x="1" y="600"/>
                  </a:lnTo>
                  <a:lnTo>
                    <a:pt x="1" y="600"/>
                  </a:lnTo>
                  <a:lnTo>
                    <a:pt x="1135" y="100"/>
                  </a:lnTo>
                  <a:lnTo>
                    <a:pt x="2069" y="534"/>
                  </a:lnTo>
                  <a:lnTo>
                    <a:pt x="110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4"/>
            <p:cNvSpPr/>
            <p:nvPr/>
          </p:nvSpPr>
          <p:spPr>
            <a:xfrm>
              <a:off x="3020767" y="3079798"/>
              <a:ext cx="34870" cy="15430"/>
            </a:xfrm>
            <a:custGeom>
              <a:avLst/>
              <a:gdLst/>
              <a:ahLst/>
              <a:cxnLst/>
              <a:rect l="l" t="t" r="r" b="b"/>
              <a:pathLst>
                <a:path w="2669" h="1181" extrusionOk="0">
                  <a:moveTo>
                    <a:pt x="1245" y="0"/>
                  </a:moveTo>
                  <a:cubicBezTo>
                    <a:pt x="817" y="0"/>
                    <a:pt x="405" y="67"/>
                    <a:pt x="0" y="180"/>
                  </a:cubicBezTo>
                  <a:cubicBezTo>
                    <a:pt x="271" y="132"/>
                    <a:pt x="640" y="92"/>
                    <a:pt x="1042" y="92"/>
                  </a:cubicBezTo>
                  <a:cubicBezTo>
                    <a:pt x="1484" y="92"/>
                    <a:pt x="1966" y="140"/>
                    <a:pt x="2402" y="280"/>
                  </a:cubicBezTo>
                  <a:lnTo>
                    <a:pt x="1735" y="1181"/>
                  </a:lnTo>
                  <a:lnTo>
                    <a:pt x="1735" y="1181"/>
                  </a:lnTo>
                  <a:lnTo>
                    <a:pt x="2669" y="247"/>
                  </a:lnTo>
                  <a:cubicBezTo>
                    <a:pt x="2171" y="75"/>
                    <a:pt x="1699" y="0"/>
                    <a:pt x="1245"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4"/>
            <p:cNvSpPr/>
            <p:nvPr/>
          </p:nvSpPr>
          <p:spPr>
            <a:xfrm>
              <a:off x="3059113" y="3100023"/>
              <a:ext cx="52312" cy="33995"/>
            </a:xfrm>
            <a:custGeom>
              <a:avLst/>
              <a:gdLst/>
              <a:ahLst/>
              <a:cxnLst/>
              <a:rect l="l" t="t" r="r" b="b"/>
              <a:pathLst>
                <a:path w="4004" h="2602" extrusionOk="0">
                  <a:moveTo>
                    <a:pt x="1275" y="1"/>
                  </a:moveTo>
                  <a:cubicBezTo>
                    <a:pt x="836" y="1"/>
                    <a:pt x="405" y="80"/>
                    <a:pt x="1" y="200"/>
                  </a:cubicBezTo>
                  <a:cubicBezTo>
                    <a:pt x="251" y="154"/>
                    <a:pt x="551" y="124"/>
                    <a:pt x="872" y="124"/>
                  </a:cubicBezTo>
                  <a:cubicBezTo>
                    <a:pt x="1495" y="124"/>
                    <a:pt x="2197" y="237"/>
                    <a:pt x="2769" y="567"/>
                  </a:cubicBezTo>
                  <a:cubicBezTo>
                    <a:pt x="3637" y="1067"/>
                    <a:pt x="3803" y="1701"/>
                    <a:pt x="2969" y="2601"/>
                  </a:cubicBezTo>
                  <a:cubicBezTo>
                    <a:pt x="3903" y="1834"/>
                    <a:pt x="4004" y="1100"/>
                    <a:pt x="2903" y="433"/>
                  </a:cubicBezTo>
                  <a:cubicBezTo>
                    <a:pt x="2369" y="121"/>
                    <a:pt x="1816" y="1"/>
                    <a:pt x="127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4"/>
            <p:cNvSpPr/>
            <p:nvPr/>
          </p:nvSpPr>
          <p:spPr>
            <a:xfrm>
              <a:off x="3095290" y="3133574"/>
              <a:ext cx="14829" cy="15691"/>
            </a:xfrm>
            <a:custGeom>
              <a:avLst/>
              <a:gdLst/>
              <a:ahLst/>
              <a:cxnLst/>
              <a:rect l="l" t="t" r="r" b="b"/>
              <a:pathLst>
                <a:path w="1135" h="1201" extrusionOk="0">
                  <a:moveTo>
                    <a:pt x="200" y="0"/>
                  </a:moveTo>
                  <a:lnTo>
                    <a:pt x="901" y="534"/>
                  </a:lnTo>
                  <a:lnTo>
                    <a:pt x="0" y="1201"/>
                  </a:lnTo>
                  <a:lnTo>
                    <a:pt x="0" y="1201"/>
                  </a:lnTo>
                  <a:lnTo>
                    <a:pt x="1134" y="534"/>
                  </a:lnTo>
                  <a:lnTo>
                    <a:pt x="200"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4"/>
            <p:cNvSpPr/>
            <p:nvPr/>
          </p:nvSpPr>
          <p:spPr>
            <a:xfrm>
              <a:off x="3036458" y="3131392"/>
              <a:ext cx="37052" cy="13078"/>
            </a:xfrm>
            <a:custGeom>
              <a:avLst/>
              <a:gdLst/>
              <a:ahLst/>
              <a:cxnLst/>
              <a:rect l="l" t="t" r="r" b="b"/>
              <a:pathLst>
                <a:path w="2836" h="1001" extrusionOk="0">
                  <a:moveTo>
                    <a:pt x="1001" y="0"/>
                  </a:moveTo>
                  <a:lnTo>
                    <a:pt x="0" y="1001"/>
                  </a:lnTo>
                  <a:lnTo>
                    <a:pt x="1034" y="167"/>
                  </a:lnTo>
                  <a:cubicBezTo>
                    <a:pt x="1034" y="167"/>
                    <a:pt x="1288" y="262"/>
                    <a:pt x="1687" y="262"/>
                  </a:cubicBezTo>
                  <a:cubicBezTo>
                    <a:pt x="1998" y="262"/>
                    <a:pt x="2398" y="205"/>
                    <a:pt x="2835" y="0"/>
                  </a:cubicBezTo>
                  <a:lnTo>
                    <a:pt x="2835" y="0"/>
                  </a:lnTo>
                  <a:cubicBezTo>
                    <a:pt x="2519" y="136"/>
                    <a:pt x="2196" y="190"/>
                    <a:pt x="1900" y="190"/>
                  </a:cubicBezTo>
                  <a:cubicBezTo>
                    <a:pt x="1540" y="190"/>
                    <a:pt x="1220" y="110"/>
                    <a:pt x="10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4"/>
            <p:cNvSpPr/>
            <p:nvPr/>
          </p:nvSpPr>
          <p:spPr>
            <a:xfrm>
              <a:off x="3008120" y="3098703"/>
              <a:ext cx="21805" cy="13666"/>
            </a:xfrm>
            <a:custGeom>
              <a:avLst/>
              <a:gdLst/>
              <a:ahLst/>
              <a:cxnLst/>
              <a:rect l="l" t="t" r="r" b="b"/>
              <a:pathLst>
                <a:path w="1669" h="1046" extrusionOk="0">
                  <a:moveTo>
                    <a:pt x="701" y="0"/>
                  </a:moveTo>
                  <a:lnTo>
                    <a:pt x="701" y="0"/>
                  </a:lnTo>
                  <a:cubicBezTo>
                    <a:pt x="201" y="234"/>
                    <a:pt x="1" y="534"/>
                    <a:pt x="334" y="834"/>
                  </a:cubicBezTo>
                  <a:cubicBezTo>
                    <a:pt x="519" y="978"/>
                    <a:pt x="817" y="1046"/>
                    <a:pt x="1120" y="1046"/>
                  </a:cubicBezTo>
                  <a:cubicBezTo>
                    <a:pt x="1310" y="1046"/>
                    <a:pt x="1502" y="1019"/>
                    <a:pt x="1669" y="968"/>
                  </a:cubicBezTo>
                  <a:lnTo>
                    <a:pt x="1669" y="968"/>
                  </a:lnTo>
                  <a:cubicBezTo>
                    <a:pt x="1469" y="1001"/>
                    <a:pt x="1235" y="1035"/>
                    <a:pt x="1135" y="1035"/>
                  </a:cubicBezTo>
                  <a:cubicBezTo>
                    <a:pt x="902" y="1035"/>
                    <a:pt x="735" y="968"/>
                    <a:pt x="568" y="868"/>
                  </a:cubicBezTo>
                  <a:cubicBezTo>
                    <a:pt x="234" y="668"/>
                    <a:pt x="168" y="334"/>
                    <a:pt x="7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4"/>
            <p:cNvSpPr/>
            <p:nvPr/>
          </p:nvSpPr>
          <p:spPr>
            <a:xfrm>
              <a:off x="2984590" y="3093908"/>
              <a:ext cx="34008" cy="32702"/>
            </a:xfrm>
            <a:custGeom>
              <a:avLst/>
              <a:gdLst/>
              <a:ahLst/>
              <a:cxnLst/>
              <a:rect l="l" t="t" r="r" b="b"/>
              <a:pathLst>
                <a:path w="2603" h="2503" extrusionOk="0">
                  <a:moveTo>
                    <a:pt x="968" y="1"/>
                  </a:moveTo>
                  <a:cubicBezTo>
                    <a:pt x="964" y="3"/>
                    <a:pt x="960" y="6"/>
                    <a:pt x="954" y="11"/>
                  </a:cubicBezTo>
                  <a:lnTo>
                    <a:pt x="954" y="11"/>
                  </a:lnTo>
                  <a:cubicBezTo>
                    <a:pt x="959" y="7"/>
                    <a:pt x="963" y="4"/>
                    <a:pt x="968" y="1"/>
                  </a:cubicBezTo>
                  <a:close/>
                  <a:moveTo>
                    <a:pt x="954" y="11"/>
                  </a:moveTo>
                  <a:lnTo>
                    <a:pt x="954" y="11"/>
                  </a:lnTo>
                  <a:cubicBezTo>
                    <a:pt x="1" y="708"/>
                    <a:pt x="6" y="1438"/>
                    <a:pt x="1035" y="2035"/>
                  </a:cubicBezTo>
                  <a:cubicBezTo>
                    <a:pt x="1535" y="2369"/>
                    <a:pt x="2102" y="2502"/>
                    <a:pt x="2602" y="2502"/>
                  </a:cubicBezTo>
                  <a:cubicBezTo>
                    <a:pt x="1802" y="2402"/>
                    <a:pt x="835" y="2002"/>
                    <a:pt x="501" y="1335"/>
                  </a:cubicBezTo>
                  <a:cubicBezTo>
                    <a:pt x="212" y="725"/>
                    <a:pt x="819" y="115"/>
                    <a:pt x="954" y="1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4"/>
            <p:cNvSpPr/>
            <p:nvPr/>
          </p:nvSpPr>
          <p:spPr>
            <a:xfrm>
              <a:off x="2620260" y="3420664"/>
              <a:ext cx="288514" cy="167141"/>
            </a:xfrm>
            <a:custGeom>
              <a:avLst/>
              <a:gdLst/>
              <a:ahLst/>
              <a:cxnLst/>
              <a:rect l="l" t="t" r="r" b="b"/>
              <a:pathLst>
                <a:path w="22083" h="12793" extrusionOk="0">
                  <a:moveTo>
                    <a:pt x="11045" y="0"/>
                  </a:moveTo>
                  <a:cubicBezTo>
                    <a:pt x="8214" y="0"/>
                    <a:pt x="5387" y="626"/>
                    <a:pt x="3236" y="1876"/>
                  </a:cubicBezTo>
                  <a:cubicBezTo>
                    <a:pt x="2035" y="2610"/>
                    <a:pt x="1168" y="3444"/>
                    <a:pt x="634" y="4345"/>
                  </a:cubicBezTo>
                  <a:lnTo>
                    <a:pt x="0" y="4345"/>
                  </a:lnTo>
                  <a:lnTo>
                    <a:pt x="0" y="6580"/>
                  </a:lnTo>
                  <a:cubicBezTo>
                    <a:pt x="67" y="8148"/>
                    <a:pt x="1168" y="9715"/>
                    <a:pt x="3236" y="10916"/>
                  </a:cubicBezTo>
                  <a:cubicBezTo>
                    <a:pt x="5404" y="12167"/>
                    <a:pt x="8239" y="12793"/>
                    <a:pt x="11070" y="12793"/>
                  </a:cubicBezTo>
                  <a:cubicBezTo>
                    <a:pt x="13902" y="12793"/>
                    <a:pt x="16729" y="12167"/>
                    <a:pt x="18880" y="10916"/>
                  </a:cubicBezTo>
                  <a:cubicBezTo>
                    <a:pt x="20915" y="9715"/>
                    <a:pt x="22016" y="8181"/>
                    <a:pt x="22082" y="6580"/>
                  </a:cubicBezTo>
                  <a:lnTo>
                    <a:pt x="22082" y="4345"/>
                  </a:lnTo>
                  <a:lnTo>
                    <a:pt x="21515" y="4345"/>
                  </a:lnTo>
                  <a:cubicBezTo>
                    <a:pt x="21015" y="3411"/>
                    <a:pt x="20148" y="2577"/>
                    <a:pt x="18880" y="1876"/>
                  </a:cubicBezTo>
                  <a:cubicBezTo>
                    <a:pt x="16712" y="626"/>
                    <a:pt x="13877" y="0"/>
                    <a:pt x="11045"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4"/>
            <p:cNvSpPr/>
            <p:nvPr/>
          </p:nvSpPr>
          <p:spPr>
            <a:xfrm>
              <a:off x="2620260" y="3420664"/>
              <a:ext cx="288514" cy="167141"/>
            </a:xfrm>
            <a:custGeom>
              <a:avLst/>
              <a:gdLst/>
              <a:ahLst/>
              <a:cxnLst/>
              <a:rect l="l" t="t" r="r" b="b"/>
              <a:pathLst>
                <a:path w="22083" h="12793" extrusionOk="0">
                  <a:moveTo>
                    <a:pt x="11045" y="0"/>
                  </a:moveTo>
                  <a:cubicBezTo>
                    <a:pt x="8214" y="0"/>
                    <a:pt x="5387" y="626"/>
                    <a:pt x="3236" y="1876"/>
                  </a:cubicBezTo>
                  <a:cubicBezTo>
                    <a:pt x="2035" y="2610"/>
                    <a:pt x="1168" y="3444"/>
                    <a:pt x="634" y="4345"/>
                  </a:cubicBezTo>
                  <a:lnTo>
                    <a:pt x="0" y="4345"/>
                  </a:lnTo>
                  <a:lnTo>
                    <a:pt x="0" y="6580"/>
                  </a:lnTo>
                  <a:cubicBezTo>
                    <a:pt x="67" y="8148"/>
                    <a:pt x="1168" y="9715"/>
                    <a:pt x="3236" y="10916"/>
                  </a:cubicBezTo>
                  <a:cubicBezTo>
                    <a:pt x="5404" y="12167"/>
                    <a:pt x="8239" y="12793"/>
                    <a:pt x="11070" y="12793"/>
                  </a:cubicBezTo>
                  <a:cubicBezTo>
                    <a:pt x="13902" y="12793"/>
                    <a:pt x="16729" y="12167"/>
                    <a:pt x="18880" y="10916"/>
                  </a:cubicBezTo>
                  <a:cubicBezTo>
                    <a:pt x="20915" y="9715"/>
                    <a:pt x="22016" y="8181"/>
                    <a:pt x="22082" y="6580"/>
                  </a:cubicBezTo>
                  <a:lnTo>
                    <a:pt x="22082" y="4345"/>
                  </a:lnTo>
                  <a:lnTo>
                    <a:pt x="21515" y="4345"/>
                  </a:lnTo>
                  <a:cubicBezTo>
                    <a:pt x="21015" y="3411"/>
                    <a:pt x="20148" y="2577"/>
                    <a:pt x="18880" y="1876"/>
                  </a:cubicBezTo>
                  <a:cubicBezTo>
                    <a:pt x="16712" y="626"/>
                    <a:pt x="13877" y="0"/>
                    <a:pt x="11045"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4"/>
            <p:cNvSpPr/>
            <p:nvPr/>
          </p:nvSpPr>
          <p:spPr>
            <a:xfrm>
              <a:off x="2764510" y="3421199"/>
              <a:ext cx="143833" cy="166932"/>
            </a:xfrm>
            <a:custGeom>
              <a:avLst/>
              <a:gdLst/>
              <a:ahLst/>
              <a:cxnLst/>
              <a:rect l="l" t="t" r="r" b="b"/>
              <a:pathLst>
                <a:path w="11009" h="12777" extrusionOk="0">
                  <a:moveTo>
                    <a:pt x="0" y="1"/>
                  </a:moveTo>
                  <a:lnTo>
                    <a:pt x="0" y="12777"/>
                  </a:lnTo>
                  <a:cubicBezTo>
                    <a:pt x="2802" y="12777"/>
                    <a:pt x="5638" y="12176"/>
                    <a:pt x="7806" y="10909"/>
                  </a:cubicBezTo>
                  <a:cubicBezTo>
                    <a:pt x="9841" y="9708"/>
                    <a:pt x="10941" y="8173"/>
                    <a:pt x="11008" y="6572"/>
                  </a:cubicBezTo>
                  <a:lnTo>
                    <a:pt x="11008" y="4337"/>
                  </a:lnTo>
                  <a:lnTo>
                    <a:pt x="10441" y="4337"/>
                  </a:lnTo>
                  <a:cubicBezTo>
                    <a:pt x="9941" y="3403"/>
                    <a:pt x="9040" y="2569"/>
                    <a:pt x="7806" y="1869"/>
                  </a:cubicBezTo>
                  <a:cubicBezTo>
                    <a:pt x="5671" y="635"/>
                    <a:pt x="2836" y="1"/>
                    <a:pt x="0"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4"/>
            <p:cNvSpPr/>
            <p:nvPr/>
          </p:nvSpPr>
          <p:spPr>
            <a:xfrm>
              <a:off x="2843384" y="3434709"/>
              <a:ext cx="65390" cy="139913"/>
            </a:xfrm>
            <a:custGeom>
              <a:avLst/>
              <a:gdLst/>
              <a:ahLst/>
              <a:cxnLst/>
              <a:rect l="l" t="t" r="r" b="b"/>
              <a:pathLst>
                <a:path w="5005" h="10709" extrusionOk="0">
                  <a:moveTo>
                    <a:pt x="1" y="1"/>
                  </a:moveTo>
                  <a:lnTo>
                    <a:pt x="1" y="10709"/>
                  </a:lnTo>
                  <a:cubicBezTo>
                    <a:pt x="635" y="10475"/>
                    <a:pt x="1268" y="10208"/>
                    <a:pt x="1802" y="9875"/>
                  </a:cubicBezTo>
                  <a:cubicBezTo>
                    <a:pt x="3837" y="8674"/>
                    <a:pt x="4938" y="7139"/>
                    <a:pt x="5004" y="5538"/>
                  </a:cubicBezTo>
                  <a:lnTo>
                    <a:pt x="5004" y="3303"/>
                  </a:lnTo>
                  <a:lnTo>
                    <a:pt x="4437" y="3303"/>
                  </a:lnTo>
                  <a:cubicBezTo>
                    <a:pt x="3937" y="2369"/>
                    <a:pt x="3070" y="1535"/>
                    <a:pt x="1802" y="835"/>
                  </a:cubicBezTo>
                  <a:cubicBezTo>
                    <a:pt x="1235" y="501"/>
                    <a:pt x="635" y="268"/>
                    <a:pt x="1"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4"/>
            <p:cNvSpPr/>
            <p:nvPr/>
          </p:nvSpPr>
          <p:spPr>
            <a:xfrm>
              <a:off x="2620691" y="3434709"/>
              <a:ext cx="65821" cy="139913"/>
            </a:xfrm>
            <a:custGeom>
              <a:avLst/>
              <a:gdLst/>
              <a:ahLst/>
              <a:cxnLst/>
              <a:rect l="l" t="t" r="r" b="b"/>
              <a:pathLst>
                <a:path w="5038" h="10709" extrusionOk="0">
                  <a:moveTo>
                    <a:pt x="5004" y="1"/>
                  </a:moveTo>
                  <a:cubicBezTo>
                    <a:pt x="4370" y="268"/>
                    <a:pt x="3803" y="501"/>
                    <a:pt x="3203" y="835"/>
                  </a:cubicBezTo>
                  <a:cubicBezTo>
                    <a:pt x="1968" y="1535"/>
                    <a:pt x="1068" y="2369"/>
                    <a:pt x="567" y="3303"/>
                  </a:cubicBezTo>
                  <a:lnTo>
                    <a:pt x="0" y="3303"/>
                  </a:lnTo>
                  <a:lnTo>
                    <a:pt x="0" y="5538"/>
                  </a:lnTo>
                  <a:cubicBezTo>
                    <a:pt x="100" y="7139"/>
                    <a:pt x="1168" y="8674"/>
                    <a:pt x="3269" y="9875"/>
                  </a:cubicBezTo>
                  <a:cubicBezTo>
                    <a:pt x="3803" y="10208"/>
                    <a:pt x="4437" y="10475"/>
                    <a:pt x="5037" y="10709"/>
                  </a:cubicBezTo>
                  <a:lnTo>
                    <a:pt x="5037"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4"/>
            <p:cNvSpPr/>
            <p:nvPr/>
          </p:nvSpPr>
          <p:spPr>
            <a:xfrm>
              <a:off x="2608057" y="3394077"/>
              <a:ext cx="315102" cy="166500"/>
            </a:xfrm>
            <a:custGeom>
              <a:avLst/>
              <a:gdLst/>
              <a:ahLst/>
              <a:cxnLst/>
              <a:rect l="l" t="t" r="r" b="b"/>
              <a:pathLst>
                <a:path w="24118" h="12744" extrusionOk="0">
                  <a:moveTo>
                    <a:pt x="11988" y="0"/>
                  </a:moveTo>
                  <a:cubicBezTo>
                    <a:pt x="9165" y="0"/>
                    <a:pt x="6355" y="626"/>
                    <a:pt x="4236" y="1877"/>
                  </a:cubicBezTo>
                  <a:cubicBezTo>
                    <a:pt x="3503" y="2244"/>
                    <a:pt x="2902" y="2711"/>
                    <a:pt x="2435" y="3211"/>
                  </a:cubicBezTo>
                  <a:cubicBezTo>
                    <a:pt x="0" y="5646"/>
                    <a:pt x="634" y="8782"/>
                    <a:pt x="4236" y="10883"/>
                  </a:cubicBezTo>
                  <a:cubicBezTo>
                    <a:pt x="4670" y="11150"/>
                    <a:pt x="5237" y="11417"/>
                    <a:pt x="5771" y="11617"/>
                  </a:cubicBezTo>
                  <a:cubicBezTo>
                    <a:pt x="5804" y="11650"/>
                    <a:pt x="5904" y="11650"/>
                    <a:pt x="5938" y="11717"/>
                  </a:cubicBezTo>
                  <a:cubicBezTo>
                    <a:pt x="7775" y="12401"/>
                    <a:pt x="9880" y="12744"/>
                    <a:pt x="11984" y="12744"/>
                  </a:cubicBezTo>
                  <a:cubicBezTo>
                    <a:pt x="14810" y="12744"/>
                    <a:pt x="17635" y="12126"/>
                    <a:pt x="19814" y="10883"/>
                  </a:cubicBezTo>
                  <a:cubicBezTo>
                    <a:pt x="24117" y="8415"/>
                    <a:pt x="24117" y="4378"/>
                    <a:pt x="19814" y="1877"/>
                  </a:cubicBezTo>
                  <a:cubicBezTo>
                    <a:pt x="17646" y="626"/>
                    <a:pt x="14811" y="0"/>
                    <a:pt x="11988"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4"/>
            <p:cNvSpPr/>
            <p:nvPr/>
          </p:nvSpPr>
          <p:spPr>
            <a:xfrm>
              <a:off x="2608057" y="3394077"/>
              <a:ext cx="315102" cy="166500"/>
            </a:xfrm>
            <a:custGeom>
              <a:avLst/>
              <a:gdLst/>
              <a:ahLst/>
              <a:cxnLst/>
              <a:rect l="l" t="t" r="r" b="b"/>
              <a:pathLst>
                <a:path w="24118" h="12744" extrusionOk="0">
                  <a:moveTo>
                    <a:pt x="11988" y="0"/>
                  </a:moveTo>
                  <a:cubicBezTo>
                    <a:pt x="9165" y="0"/>
                    <a:pt x="6355" y="626"/>
                    <a:pt x="4236" y="1877"/>
                  </a:cubicBezTo>
                  <a:cubicBezTo>
                    <a:pt x="3503" y="2244"/>
                    <a:pt x="2902" y="2711"/>
                    <a:pt x="2435" y="3211"/>
                  </a:cubicBezTo>
                  <a:cubicBezTo>
                    <a:pt x="0" y="5646"/>
                    <a:pt x="634" y="8782"/>
                    <a:pt x="4236" y="10883"/>
                  </a:cubicBezTo>
                  <a:cubicBezTo>
                    <a:pt x="4670" y="11150"/>
                    <a:pt x="5237" y="11417"/>
                    <a:pt x="5771" y="11617"/>
                  </a:cubicBezTo>
                  <a:cubicBezTo>
                    <a:pt x="5804" y="11650"/>
                    <a:pt x="5904" y="11650"/>
                    <a:pt x="5938" y="11717"/>
                  </a:cubicBezTo>
                  <a:cubicBezTo>
                    <a:pt x="7775" y="12401"/>
                    <a:pt x="9880" y="12744"/>
                    <a:pt x="11984" y="12744"/>
                  </a:cubicBezTo>
                  <a:cubicBezTo>
                    <a:pt x="14810" y="12744"/>
                    <a:pt x="17635" y="12126"/>
                    <a:pt x="19814" y="10883"/>
                  </a:cubicBezTo>
                  <a:cubicBezTo>
                    <a:pt x="24117" y="8415"/>
                    <a:pt x="24117" y="4378"/>
                    <a:pt x="19814" y="1877"/>
                  </a:cubicBezTo>
                  <a:cubicBezTo>
                    <a:pt x="17646" y="626"/>
                    <a:pt x="14811" y="0"/>
                    <a:pt x="11988"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4"/>
            <p:cNvSpPr/>
            <p:nvPr/>
          </p:nvSpPr>
          <p:spPr>
            <a:xfrm>
              <a:off x="2607874" y="3436459"/>
              <a:ext cx="75150" cy="109393"/>
            </a:xfrm>
            <a:custGeom>
              <a:avLst/>
              <a:gdLst/>
              <a:ahLst/>
              <a:cxnLst/>
              <a:rect l="l" t="t" r="r" b="b"/>
              <a:pathLst>
                <a:path w="5752" h="8373" extrusionOk="0">
                  <a:moveTo>
                    <a:pt x="2416" y="0"/>
                  </a:moveTo>
                  <a:cubicBezTo>
                    <a:pt x="2406" y="5"/>
                    <a:pt x="2367" y="42"/>
                    <a:pt x="2308" y="109"/>
                  </a:cubicBezTo>
                  <a:lnTo>
                    <a:pt x="2308" y="109"/>
                  </a:lnTo>
                  <a:cubicBezTo>
                    <a:pt x="2343" y="73"/>
                    <a:pt x="2379" y="36"/>
                    <a:pt x="2416" y="0"/>
                  </a:cubicBezTo>
                  <a:close/>
                  <a:moveTo>
                    <a:pt x="2308" y="109"/>
                  </a:moveTo>
                  <a:cubicBezTo>
                    <a:pt x="0" y="2497"/>
                    <a:pt x="668" y="5602"/>
                    <a:pt x="4184" y="7639"/>
                  </a:cubicBezTo>
                  <a:cubicBezTo>
                    <a:pt x="4651" y="7906"/>
                    <a:pt x="5184" y="8173"/>
                    <a:pt x="5751" y="8373"/>
                  </a:cubicBezTo>
                  <a:cubicBezTo>
                    <a:pt x="4684" y="7973"/>
                    <a:pt x="1615" y="6138"/>
                    <a:pt x="1248" y="3903"/>
                  </a:cubicBezTo>
                  <a:cubicBezTo>
                    <a:pt x="905" y="1960"/>
                    <a:pt x="1957" y="507"/>
                    <a:pt x="2308" y="109"/>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4"/>
            <p:cNvSpPr/>
            <p:nvPr/>
          </p:nvSpPr>
          <p:spPr>
            <a:xfrm>
              <a:off x="2846872" y="3408997"/>
              <a:ext cx="74536" cy="109837"/>
            </a:xfrm>
            <a:custGeom>
              <a:avLst/>
              <a:gdLst/>
              <a:ahLst/>
              <a:cxnLst/>
              <a:rect l="l" t="t" r="r" b="b"/>
              <a:pathLst>
                <a:path w="5705" h="8407" extrusionOk="0">
                  <a:moveTo>
                    <a:pt x="1" y="1"/>
                  </a:moveTo>
                  <a:lnTo>
                    <a:pt x="1" y="1"/>
                  </a:lnTo>
                  <a:cubicBezTo>
                    <a:pt x="43" y="19"/>
                    <a:pt x="84" y="37"/>
                    <a:pt x="126" y="56"/>
                  </a:cubicBezTo>
                  <a:lnTo>
                    <a:pt x="126" y="56"/>
                  </a:lnTo>
                  <a:cubicBezTo>
                    <a:pt x="82" y="35"/>
                    <a:pt x="40" y="17"/>
                    <a:pt x="1" y="1"/>
                  </a:cubicBezTo>
                  <a:close/>
                  <a:moveTo>
                    <a:pt x="126" y="56"/>
                  </a:moveTo>
                  <a:lnTo>
                    <a:pt x="126" y="56"/>
                  </a:lnTo>
                  <a:cubicBezTo>
                    <a:pt x="1264" y="573"/>
                    <a:pt x="4151" y="2352"/>
                    <a:pt x="4504" y="4471"/>
                  </a:cubicBezTo>
                  <a:cubicBezTo>
                    <a:pt x="4871" y="6772"/>
                    <a:pt x="3370" y="8340"/>
                    <a:pt x="3336" y="8407"/>
                  </a:cubicBezTo>
                  <a:cubicBezTo>
                    <a:pt x="5705" y="5972"/>
                    <a:pt x="5138" y="2803"/>
                    <a:pt x="1535" y="768"/>
                  </a:cubicBezTo>
                  <a:cubicBezTo>
                    <a:pt x="1105" y="491"/>
                    <a:pt x="618" y="271"/>
                    <a:pt x="126" y="56"/>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4"/>
            <p:cNvSpPr/>
            <p:nvPr/>
          </p:nvSpPr>
          <p:spPr>
            <a:xfrm>
              <a:off x="2630281" y="3399851"/>
              <a:ext cx="268028" cy="154729"/>
            </a:xfrm>
            <a:custGeom>
              <a:avLst/>
              <a:gdLst/>
              <a:ahLst/>
              <a:cxnLst/>
              <a:rect l="l" t="t" r="r" b="b"/>
              <a:pathLst>
                <a:path w="20515" h="11843" extrusionOk="0">
                  <a:moveTo>
                    <a:pt x="10274" y="0"/>
                  </a:moveTo>
                  <a:cubicBezTo>
                    <a:pt x="4604" y="0"/>
                    <a:pt x="0" y="2636"/>
                    <a:pt x="0" y="5938"/>
                  </a:cubicBezTo>
                  <a:cubicBezTo>
                    <a:pt x="0" y="9207"/>
                    <a:pt x="4604" y="11842"/>
                    <a:pt x="10274" y="11842"/>
                  </a:cubicBezTo>
                  <a:cubicBezTo>
                    <a:pt x="15945" y="11842"/>
                    <a:pt x="20515" y="9207"/>
                    <a:pt x="20515" y="5938"/>
                  </a:cubicBezTo>
                  <a:cubicBezTo>
                    <a:pt x="20515" y="2636"/>
                    <a:pt x="15945" y="0"/>
                    <a:pt x="10274"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4"/>
            <p:cNvSpPr/>
            <p:nvPr/>
          </p:nvSpPr>
          <p:spPr>
            <a:xfrm>
              <a:off x="2630281" y="3399851"/>
              <a:ext cx="268028" cy="154729"/>
            </a:xfrm>
            <a:custGeom>
              <a:avLst/>
              <a:gdLst/>
              <a:ahLst/>
              <a:cxnLst/>
              <a:rect l="l" t="t" r="r" b="b"/>
              <a:pathLst>
                <a:path w="20515" h="11843" extrusionOk="0">
                  <a:moveTo>
                    <a:pt x="10274" y="0"/>
                  </a:moveTo>
                  <a:cubicBezTo>
                    <a:pt x="4604" y="0"/>
                    <a:pt x="0" y="2636"/>
                    <a:pt x="0" y="5938"/>
                  </a:cubicBezTo>
                  <a:cubicBezTo>
                    <a:pt x="0" y="9207"/>
                    <a:pt x="4604" y="11842"/>
                    <a:pt x="10274" y="11842"/>
                  </a:cubicBezTo>
                  <a:cubicBezTo>
                    <a:pt x="15945" y="11842"/>
                    <a:pt x="20515" y="9207"/>
                    <a:pt x="20515" y="5938"/>
                  </a:cubicBezTo>
                  <a:cubicBezTo>
                    <a:pt x="20515" y="2636"/>
                    <a:pt x="15945" y="0"/>
                    <a:pt x="10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4"/>
            <p:cNvSpPr/>
            <p:nvPr/>
          </p:nvSpPr>
          <p:spPr>
            <a:xfrm>
              <a:off x="2625486" y="3419031"/>
              <a:ext cx="140344" cy="83250"/>
            </a:xfrm>
            <a:custGeom>
              <a:avLst/>
              <a:gdLst/>
              <a:ahLst/>
              <a:cxnLst/>
              <a:rect l="l" t="t" r="r" b="b"/>
              <a:pathLst>
                <a:path w="10742" h="6372" extrusionOk="0">
                  <a:moveTo>
                    <a:pt x="3836" y="0"/>
                  </a:moveTo>
                  <a:lnTo>
                    <a:pt x="3836" y="0"/>
                  </a:lnTo>
                  <a:cubicBezTo>
                    <a:pt x="3670" y="133"/>
                    <a:pt x="3503" y="200"/>
                    <a:pt x="3336" y="300"/>
                  </a:cubicBezTo>
                  <a:cubicBezTo>
                    <a:pt x="3069" y="467"/>
                    <a:pt x="2769" y="634"/>
                    <a:pt x="2502" y="834"/>
                  </a:cubicBezTo>
                  <a:cubicBezTo>
                    <a:pt x="2169" y="1067"/>
                    <a:pt x="1902" y="1334"/>
                    <a:pt x="1635" y="1568"/>
                  </a:cubicBezTo>
                  <a:cubicBezTo>
                    <a:pt x="301" y="3002"/>
                    <a:pt x="0" y="4670"/>
                    <a:pt x="834" y="6204"/>
                  </a:cubicBezTo>
                  <a:cubicBezTo>
                    <a:pt x="1111" y="5805"/>
                    <a:pt x="1589" y="5667"/>
                    <a:pt x="2118" y="5667"/>
                  </a:cubicBezTo>
                  <a:cubicBezTo>
                    <a:pt x="3313" y="5667"/>
                    <a:pt x="4770" y="6371"/>
                    <a:pt x="4770" y="6371"/>
                  </a:cubicBezTo>
                  <a:cubicBezTo>
                    <a:pt x="4770" y="6371"/>
                    <a:pt x="10741" y="1868"/>
                    <a:pt x="6005" y="1568"/>
                  </a:cubicBezTo>
                  <a:cubicBezTo>
                    <a:pt x="3603" y="1468"/>
                    <a:pt x="3436" y="701"/>
                    <a:pt x="3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4"/>
            <p:cNvSpPr/>
            <p:nvPr/>
          </p:nvSpPr>
          <p:spPr>
            <a:xfrm>
              <a:off x="2629405" y="3445030"/>
              <a:ext cx="40541" cy="39012"/>
            </a:xfrm>
            <a:custGeom>
              <a:avLst/>
              <a:gdLst/>
              <a:ahLst/>
              <a:cxnLst/>
              <a:rect l="l" t="t" r="r" b="b"/>
              <a:pathLst>
                <a:path w="3103" h="2986" extrusionOk="0">
                  <a:moveTo>
                    <a:pt x="1880" y="1"/>
                  </a:moveTo>
                  <a:cubicBezTo>
                    <a:pt x="1220" y="1"/>
                    <a:pt x="515" y="573"/>
                    <a:pt x="267" y="1346"/>
                  </a:cubicBezTo>
                  <a:cubicBezTo>
                    <a:pt x="1" y="2180"/>
                    <a:pt x="334" y="2880"/>
                    <a:pt x="1035" y="2980"/>
                  </a:cubicBezTo>
                  <a:cubicBezTo>
                    <a:pt x="1074" y="2984"/>
                    <a:pt x="1113" y="2986"/>
                    <a:pt x="1153" y="2986"/>
                  </a:cubicBezTo>
                  <a:cubicBezTo>
                    <a:pt x="1849" y="2986"/>
                    <a:pt x="2552" y="2435"/>
                    <a:pt x="2836" y="1646"/>
                  </a:cubicBezTo>
                  <a:cubicBezTo>
                    <a:pt x="3103" y="812"/>
                    <a:pt x="2769" y="78"/>
                    <a:pt x="2035" y="11"/>
                  </a:cubicBezTo>
                  <a:cubicBezTo>
                    <a:pt x="1984" y="4"/>
                    <a:pt x="1932" y="1"/>
                    <a:pt x="18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4"/>
            <p:cNvSpPr/>
            <p:nvPr/>
          </p:nvSpPr>
          <p:spPr>
            <a:xfrm>
              <a:off x="2727837" y="3422075"/>
              <a:ext cx="178755" cy="131630"/>
            </a:xfrm>
            <a:custGeom>
              <a:avLst/>
              <a:gdLst/>
              <a:ahLst/>
              <a:cxnLst/>
              <a:rect l="l" t="t" r="r" b="b"/>
              <a:pathLst>
                <a:path w="13682" h="10075" extrusionOk="0">
                  <a:moveTo>
                    <a:pt x="5" y="9808"/>
                  </a:moveTo>
                  <a:cubicBezTo>
                    <a:pt x="0" y="9828"/>
                    <a:pt x="25" y="9839"/>
                    <a:pt x="71" y="9839"/>
                  </a:cubicBezTo>
                  <a:cubicBezTo>
                    <a:pt x="91" y="9839"/>
                    <a:pt x="116" y="9837"/>
                    <a:pt x="144" y="9832"/>
                  </a:cubicBezTo>
                  <a:lnTo>
                    <a:pt x="144" y="9832"/>
                  </a:lnTo>
                  <a:cubicBezTo>
                    <a:pt x="98" y="9824"/>
                    <a:pt x="52" y="9816"/>
                    <a:pt x="5" y="9808"/>
                  </a:cubicBezTo>
                  <a:close/>
                  <a:moveTo>
                    <a:pt x="10079" y="1"/>
                  </a:moveTo>
                  <a:lnTo>
                    <a:pt x="10079" y="1"/>
                  </a:lnTo>
                  <a:cubicBezTo>
                    <a:pt x="10646" y="1235"/>
                    <a:pt x="8945" y="1902"/>
                    <a:pt x="8945" y="1902"/>
                  </a:cubicBezTo>
                  <a:cubicBezTo>
                    <a:pt x="8945" y="1902"/>
                    <a:pt x="1273" y="6772"/>
                    <a:pt x="1006" y="8507"/>
                  </a:cubicBezTo>
                  <a:cubicBezTo>
                    <a:pt x="1188" y="9416"/>
                    <a:pt x="460" y="9779"/>
                    <a:pt x="144" y="9832"/>
                  </a:cubicBezTo>
                  <a:lnTo>
                    <a:pt x="144" y="9832"/>
                  </a:lnTo>
                  <a:cubicBezTo>
                    <a:pt x="1029" y="9984"/>
                    <a:pt x="1888" y="10074"/>
                    <a:pt x="2807" y="10074"/>
                  </a:cubicBezTo>
                  <a:cubicBezTo>
                    <a:pt x="3574" y="10074"/>
                    <a:pt x="4342" y="10008"/>
                    <a:pt x="5109" y="9941"/>
                  </a:cubicBezTo>
                  <a:cubicBezTo>
                    <a:pt x="5276" y="9908"/>
                    <a:pt x="5442" y="9908"/>
                    <a:pt x="5609" y="9841"/>
                  </a:cubicBezTo>
                  <a:cubicBezTo>
                    <a:pt x="6410" y="9707"/>
                    <a:pt x="7144" y="9574"/>
                    <a:pt x="7911" y="9307"/>
                  </a:cubicBezTo>
                  <a:cubicBezTo>
                    <a:pt x="8144" y="9207"/>
                    <a:pt x="8345" y="9140"/>
                    <a:pt x="8611" y="9040"/>
                  </a:cubicBezTo>
                  <a:cubicBezTo>
                    <a:pt x="8845" y="8974"/>
                    <a:pt x="9112" y="8874"/>
                    <a:pt x="9312" y="8773"/>
                  </a:cubicBezTo>
                  <a:cubicBezTo>
                    <a:pt x="9612" y="8640"/>
                    <a:pt x="9879" y="8507"/>
                    <a:pt x="10146" y="8340"/>
                  </a:cubicBezTo>
                  <a:lnTo>
                    <a:pt x="10913" y="7839"/>
                  </a:lnTo>
                  <a:lnTo>
                    <a:pt x="11413" y="7473"/>
                  </a:lnTo>
                  <a:cubicBezTo>
                    <a:pt x="13682" y="5504"/>
                    <a:pt x="13682" y="2903"/>
                    <a:pt x="11413" y="935"/>
                  </a:cubicBezTo>
                  <a:lnTo>
                    <a:pt x="10913" y="568"/>
                  </a:lnTo>
                  <a:cubicBezTo>
                    <a:pt x="10646" y="334"/>
                    <a:pt x="10346" y="167"/>
                    <a:pt x="1007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4"/>
            <p:cNvSpPr/>
            <p:nvPr/>
          </p:nvSpPr>
          <p:spPr>
            <a:xfrm>
              <a:off x="2727837" y="3422075"/>
              <a:ext cx="178755" cy="131630"/>
            </a:xfrm>
            <a:custGeom>
              <a:avLst/>
              <a:gdLst/>
              <a:ahLst/>
              <a:cxnLst/>
              <a:rect l="l" t="t" r="r" b="b"/>
              <a:pathLst>
                <a:path w="13682" h="10075" extrusionOk="0">
                  <a:moveTo>
                    <a:pt x="5" y="9808"/>
                  </a:moveTo>
                  <a:cubicBezTo>
                    <a:pt x="0" y="9828"/>
                    <a:pt x="25" y="9839"/>
                    <a:pt x="71" y="9839"/>
                  </a:cubicBezTo>
                  <a:cubicBezTo>
                    <a:pt x="91" y="9839"/>
                    <a:pt x="116" y="9837"/>
                    <a:pt x="144" y="9832"/>
                  </a:cubicBezTo>
                  <a:lnTo>
                    <a:pt x="144" y="9832"/>
                  </a:lnTo>
                  <a:cubicBezTo>
                    <a:pt x="98" y="9824"/>
                    <a:pt x="52" y="9816"/>
                    <a:pt x="5" y="9808"/>
                  </a:cubicBezTo>
                  <a:close/>
                  <a:moveTo>
                    <a:pt x="10079" y="1"/>
                  </a:moveTo>
                  <a:lnTo>
                    <a:pt x="10079" y="1"/>
                  </a:lnTo>
                  <a:cubicBezTo>
                    <a:pt x="10646" y="1235"/>
                    <a:pt x="8945" y="1902"/>
                    <a:pt x="8945" y="1902"/>
                  </a:cubicBezTo>
                  <a:cubicBezTo>
                    <a:pt x="8945" y="1902"/>
                    <a:pt x="1273" y="6772"/>
                    <a:pt x="1006" y="8507"/>
                  </a:cubicBezTo>
                  <a:cubicBezTo>
                    <a:pt x="1188" y="9416"/>
                    <a:pt x="460" y="9779"/>
                    <a:pt x="144" y="9832"/>
                  </a:cubicBezTo>
                  <a:lnTo>
                    <a:pt x="144" y="9832"/>
                  </a:lnTo>
                  <a:cubicBezTo>
                    <a:pt x="1029" y="9984"/>
                    <a:pt x="1888" y="10074"/>
                    <a:pt x="2807" y="10074"/>
                  </a:cubicBezTo>
                  <a:cubicBezTo>
                    <a:pt x="3574" y="10074"/>
                    <a:pt x="4342" y="10008"/>
                    <a:pt x="5109" y="9941"/>
                  </a:cubicBezTo>
                  <a:cubicBezTo>
                    <a:pt x="5276" y="9908"/>
                    <a:pt x="5442" y="9908"/>
                    <a:pt x="5609" y="9841"/>
                  </a:cubicBezTo>
                  <a:cubicBezTo>
                    <a:pt x="6410" y="9707"/>
                    <a:pt x="7144" y="9574"/>
                    <a:pt x="7911" y="9307"/>
                  </a:cubicBezTo>
                  <a:cubicBezTo>
                    <a:pt x="8144" y="9207"/>
                    <a:pt x="8345" y="9140"/>
                    <a:pt x="8611" y="9040"/>
                  </a:cubicBezTo>
                  <a:cubicBezTo>
                    <a:pt x="8845" y="8974"/>
                    <a:pt x="9112" y="8874"/>
                    <a:pt x="9312" y="8773"/>
                  </a:cubicBezTo>
                  <a:cubicBezTo>
                    <a:pt x="9612" y="8640"/>
                    <a:pt x="9879" y="8507"/>
                    <a:pt x="10146" y="8340"/>
                  </a:cubicBezTo>
                  <a:lnTo>
                    <a:pt x="10913" y="7839"/>
                  </a:lnTo>
                  <a:lnTo>
                    <a:pt x="11413" y="7473"/>
                  </a:lnTo>
                  <a:cubicBezTo>
                    <a:pt x="13682" y="5504"/>
                    <a:pt x="13682" y="2903"/>
                    <a:pt x="11413" y="935"/>
                  </a:cubicBezTo>
                  <a:lnTo>
                    <a:pt x="10913" y="568"/>
                  </a:lnTo>
                  <a:cubicBezTo>
                    <a:pt x="10646" y="334"/>
                    <a:pt x="10346" y="167"/>
                    <a:pt x="100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4"/>
            <p:cNvSpPr/>
            <p:nvPr/>
          </p:nvSpPr>
          <p:spPr>
            <a:xfrm>
              <a:off x="2655117" y="3419606"/>
              <a:ext cx="219662" cy="115364"/>
            </a:xfrm>
            <a:custGeom>
              <a:avLst/>
              <a:gdLst/>
              <a:ahLst/>
              <a:cxnLst/>
              <a:rect l="l" t="t" r="r" b="b"/>
              <a:pathLst>
                <a:path w="16813" h="8830" extrusionOk="0">
                  <a:moveTo>
                    <a:pt x="8445" y="0"/>
                  </a:moveTo>
                  <a:cubicBezTo>
                    <a:pt x="6632" y="0"/>
                    <a:pt x="4815" y="367"/>
                    <a:pt x="3370" y="1090"/>
                  </a:cubicBezTo>
                  <a:cubicBezTo>
                    <a:pt x="3236" y="1157"/>
                    <a:pt x="3136" y="1190"/>
                    <a:pt x="3003" y="1290"/>
                  </a:cubicBezTo>
                  <a:cubicBezTo>
                    <a:pt x="1" y="3025"/>
                    <a:pt x="1" y="5827"/>
                    <a:pt x="3003" y="7528"/>
                  </a:cubicBezTo>
                  <a:cubicBezTo>
                    <a:pt x="4487" y="8395"/>
                    <a:pt x="6439" y="8829"/>
                    <a:pt x="8394" y="8829"/>
                  </a:cubicBezTo>
                  <a:cubicBezTo>
                    <a:pt x="10350" y="8829"/>
                    <a:pt x="12309" y="8395"/>
                    <a:pt x="13810" y="7528"/>
                  </a:cubicBezTo>
                  <a:cubicBezTo>
                    <a:pt x="13911" y="7495"/>
                    <a:pt x="14011" y="7428"/>
                    <a:pt x="14144" y="7328"/>
                  </a:cubicBezTo>
                  <a:cubicBezTo>
                    <a:pt x="16813" y="5593"/>
                    <a:pt x="16679" y="2958"/>
                    <a:pt x="13810" y="1290"/>
                  </a:cubicBezTo>
                  <a:cubicBezTo>
                    <a:pt x="12341" y="426"/>
                    <a:pt x="10395" y="0"/>
                    <a:pt x="8445"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4"/>
            <p:cNvSpPr/>
            <p:nvPr/>
          </p:nvSpPr>
          <p:spPr>
            <a:xfrm>
              <a:off x="2655117" y="3419606"/>
              <a:ext cx="219662" cy="115364"/>
            </a:xfrm>
            <a:custGeom>
              <a:avLst/>
              <a:gdLst/>
              <a:ahLst/>
              <a:cxnLst/>
              <a:rect l="l" t="t" r="r" b="b"/>
              <a:pathLst>
                <a:path w="16813" h="8830" extrusionOk="0">
                  <a:moveTo>
                    <a:pt x="8445" y="0"/>
                  </a:moveTo>
                  <a:cubicBezTo>
                    <a:pt x="6632" y="0"/>
                    <a:pt x="4815" y="367"/>
                    <a:pt x="3370" y="1090"/>
                  </a:cubicBezTo>
                  <a:cubicBezTo>
                    <a:pt x="3236" y="1157"/>
                    <a:pt x="3136" y="1190"/>
                    <a:pt x="3003" y="1290"/>
                  </a:cubicBezTo>
                  <a:cubicBezTo>
                    <a:pt x="1" y="3025"/>
                    <a:pt x="1" y="5827"/>
                    <a:pt x="3003" y="7528"/>
                  </a:cubicBezTo>
                  <a:cubicBezTo>
                    <a:pt x="4487" y="8395"/>
                    <a:pt x="6439" y="8829"/>
                    <a:pt x="8394" y="8829"/>
                  </a:cubicBezTo>
                  <a:cubicBezTo>
                    <a:pt x="10350" y="8829"/>
                    <a:pt x="12309" y="8395"/>
                    <a:pt x="13810" y="7528"/>
                  </a:cubicBezTo>
                  <a:cubicBezTo>
                    <a:pt x="13911" y="7495"/>
                    <a:pt x="14011" y="7428"/>
                    <a:pt x="14144" y="7328"/>
                  </a:cubicBezTo>
                  <a:cubicBezTo>
                    <a:pt x="16813" y="5593"/>
                    <a:pt x="16679" y="2958"/>
                    <a:pt x="13810" y="1290"/>
                  </a:cubicBezTo>
                  <a:cubicBezTo>
                    <a:pt x="12341" y="426"/>
                    <a:pt x="10395" y="0"/>
                    <a:pt x="84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4"/>
            <p:cNvSpPr/>
            <p:nvPr/>
          </p:nvSpPr>
          <p:spPr>
            <a:xfrm>
              <a:off x="2669071" y="3422075"/>
              <a:ext cx="190893" cy="110269"/>
            </a:xfrm>
            <a:custGeom>
              <a:avLst/>
              <a:gdLst/>
              <a:ahLst/>
              <a:cxnLst/>
              <a:rect l="l" t="t" r="r" b="b"/>
              <a:pathLst>
                <a:path w="14611" h="8440" extrusionOk="0">
                  <a:moveTo>
                    <a:pt x="7305" y="1"/>
                  </a:moveTo>
                  <a:cubicBezTo>
                    <a:pt x="3269" y="1"/>
                    <a:pt x="0" y="1902"/>
                    <a:pt x="0" y="4237"/>
                  </a:cubicBezTo>
                  <a:cubicBezTo>
                    <a:pt x="0" y="6539"/>
                    <a:pt x="3269" y="8440"/>
                    <a:pt x="7305" y="8440"/>
                  </a:cubicBezTo>
                  <a:cubicBezTo>
                    <a:pt x="11341" y="8440"/>
                    <a:pt x="14610" y="6539"/>
                    <a:pt x="14610" y="4237"/>
                  </a:cubicBezTo>
                  <a:cubicBezTo>
                    <a:pt x="14610" y="1902"/>
                    <a:pt x="11341" y="1"/>
                    <a:pt x="7305"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4"/>
            <p:cNvSpPr/>
            <p:nvPr/>
          </p:nvSpPr>
          <p:spPr>
            <a:xfrm>
              <a:off x="2669071" y="3422075"/>
              <a:ext cx="190893" cy="110269"/>
            </a:xfrm>
            <a:custGeom>
              <a:avLst/>
              <a:gdLst/>
              <a:ahLst/>
              <a:cxnLst/>
              <a:rect l="l" t="t" r="r" b="b"/>
              <a:pathLst>
                <a:path w="14611" h="8440" extrusionOk="0">
                  <a:moveTo>
                    <a:pt x="7305" y="1"/>
                  </a:moveTo>
                  <a:cubicBezTo>
                    <a:pt x="3269" y="1"/>
                    <a:pt x="0" y="1902"/>
                    <a:pt x="0" y="4237"/>
                  </a:cubicBezTo>
                  <a:cubicBezTo>
                    <a:pt x="0" y="6539"/>
                    <a:pt x="3269" y="8440"/>
                    <a:pt x="7305" y="8440"/>
                  </a:cubicBezTo>
                  <a:cubicBezTo>
                    <a:pt x="11341" y="8440"/>
                    <a:pt x="14610" y="6539"/>
                    <a:pt x="14610" y="4237"/>
                  </a:cubicBezTo>
                  <a:cubicBezTo>
                    <a:pt x="14610" y="1902"/>
                    <a:pt x="11341" y="1"/>
                    <a:pt x="7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4"/>
            <p:cNvSpPr/>
            <p:nvPr/>
          </p:nvSpPr>
          <p:spPr>
            <a:xfrm>
              <a:off x="2669933" y="3437544"/>
              <a:ext cx="189599" cy="94591"/>
            </a:xfrm>
            <a:custGeom>
              <a:avLst/>
              <a:gdLst/>
              <a:ahLst/>
              <a:cxnLst/>
              <a:rect l="l" t="t" r="r" b="b"/>
              <a:pathLst>
                <a:path w="14512" h="7240" extrusionOk="0">
                  <a:moveTo>
                    <a:pt x="7239" y="1"/>
                  </a:moveTo>
                  <a:cubicBezTo>
                    <a:pt x="5363" y="1"/>
                    <a:pt x="3487" y="418"/>
                    <a:pt x="2069" y="1252"/>
                  </a:cubicBezTo>
                  <a:cubicBezTo>
                    <a:pt x="901" y="1919"/>
                    <a:pt x="201" y="2753"/>
                    <a:pt x="1" y="3620"/>
                  </a:cubicBezTo>
                  <a:cubicBezTo>
                    <a:pt x="201" y="4487"/>
                    <a:pt x="901" y="5321"/>
                    <a:pt x="2069" y="5988"/>
                  </a:cubicBezTo>
                  <a:cubicBezTo>
                    <a:pt x="3487" y="6822"/>
                    <a:pt x="5363" y="7239"/>
                    <a:pt x="7239" y="7239"/>
                  </a:cubicBezTo>
                  <a:cubicBezTo>
                    <a:pt x="9116" y="7239"/>
                    <a:pt x="10992" y="6822"/>
                    <a:pt x="12410" y="5988"/>
                  </a:cubicBezTo>
                  <a:cubicBezTo>
                    <a:pt x="13577" y="5321"/>
                    <a:pt x="14278" y="4487"/>
                    <a:pt x="14511" y="3620"/>
                  </a:cubicBezTo>
                  <a:cubicBezTo>
                    <a:pt x="14278" y="2753"/>
                    <a:pt x="13577" y="1919"/>
                    <a:pt x="12410" y="1252"/>
                  </a:cubicBezTo>
                  <a:cubicBezTo>
                    <a:pt x="10992" y="418"/>
                    <a:pt x="9116" y="1"/>
                    <a:pt x="723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4"/>
            <p:cNvSpPr/>
            <p:nvPr/>
          </p:nvSpPr>
          <p:spPr>
            <a:xfrm>
              <a:off x="2669933" y="3437544"/>
              <a:ext cx="189599" cy="94591"/>
            </a:xfrm>
            <a:custGeom>
              <a:avLst/>
              <a:gdLst/>
              <a:ahLst/>
              <a:cxnLst/>
              <a:rect l="l" t="t" r="r" b="b"/>
              <a:pathLst>
                <a:path w="14512" h="7240" extrusionOk="0">
                  <a:moveTo>
                    <a:pt x="7239" y="1"/>
                  </a:moveTo>
                  <a:cubicBezTo>
                    <a:pt x="5363" y="1"/>
                    <a:pt x="3487" y="418"/>
                    <a:pt x="2069" y="1252"/>
                  </a:cubicBezTo>
                  <a:cubicBezTo>
                    <a:pt x="901" y="1919"/>
                    <a:pt x="201" y="2753"/>
                    <a:pt x="1" y="3620"/>
                  </a:cubicBezTo>
                  <a:cubicBezTo>
                    <a:pt x="201" y="4487"/>
                    <a:pt x="901" y="5321"/>
                    <a:pt x="2069" y="5988"/>
                  </a:cubicBezTo>
                  <a:cubicBezTo>
                    <a:pt x="3487" y="6822"/>
                    <a:pt x="5363" y="7239"/>
                    <a:pt x="7239" y="7239"/>
                  </a:cubicBezTo>
                  <a:cubicBezTo>
                    <a:pt x="9116" y="7239"/>
                    <a:pt x="10992" y="6822"/>
                    <a:pt x="12410" y="5988"/>
                  </a:cubicBezTo>
                  <a:cubicBezTo>
                    <a:pt x="13577" y="5321"/>
                    <a:pt x="14278" y="4487"/>
                    <a:pt x="14511" y="3620"/>
                  </a:cubicBezTo>
                  <a:cubicBezTo>
                    <a:pt x="14278" y="2753"/>
                    <a:pt x="13577" y="1919"/>
                    <a:pt x="12410" y="1252"/>
                  </a:cubicBezTo>
                  <a:cubicBezTo>
                    <a:pt x="10992" y="418"/>
                    <a:pt x="9116" y="1"/>
                    <a:pt x="7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4"/>
            <p:cNvSpPr/>
            <p:nvPr/>
          </p:nvSpPr>
          <p:spPr>
            <a:xfrm>
              <a:off x="2702190" y="3441685"/>
              <a:ext cx="125084" cy="81944"/>
            </a:xfrm>
            <a:custGeom>
              <a:avLst/>
              <a:gdLst/>
              <a:ahLst/>
              <a:cxnLst/>
              <a:rect l="l" t="t" r="r" b="b"/>
              <a:pathLst>
                <a:path w="9574" h="6272" extrusionOk="0">
                  <a:moveTo>
                    <a:pt x="6575" y="3690"/>
                  </a:moveTo>
                  <a:cubicBezTo>
                    <a:pt x="6797" y="3690"/>
                    <a:pt x="7008" y="3733"/>
                    <a:pt x="7205" y="3837"/>
                  </a:cubicBezTo>
                  <a:cubicBezTo>
                    <a:pt x="7139" y="3837"/>
                    <a:pt x="7105" y="3903"/>
                    <a:pt x="7039" y="3937"/>
                  </a:cubicBezTo>
                  <a:lnTo>
                    <a:pt x="6772" y="4070"/>
                  </a:lnTo>
                  <a:cubicBezTo>
                    <a:pt x="6451" y="4199"/>
                    <a:pt x="6130" y="4250"/>
                    <a:pt x="5828" y="4250"/>
                  </a:cubicBezTo>
                  <a:cubicBezTo>
                    <a:pt x="5501" y="4250"/>
                    <a:pt x="5197" y="4190"/>
                    <a:pt x="4937" y="4104"/>
                  </a:cubicBezTo>
                  <a:cubicBezTo>
                    <a:pt x="5534" y="3897"/>
                    <a:pt x="6083" y="3690"/>
                    <a:pt x="6575" y="3690"/>
                  </a:cubicBezTo>
                  <a:close/>
                  <a:moveTo>
                    <a:pt x="1134" y="1"/>
                  </a:moveTo>
                  <a:lnTo>
                    <a:pt x="0" y="634"/>
                  </a:lnTo>
                  <a:lnTo>
                    <a:pt x="0" y="1502"/>
                  </a:lnTo>
                  <a:lnTo>
                    <a:pt x="400" y="1702"/>
                  </a:lnTo>
                  <a:cubicBezTo>
                    <a:pt x="267" y="1869"/>
                    <a:pt x="234" y="2035"/>
                    <a:pt x="234" y="2202"/>
                  </a:cubicBezTo>
                  <a:lnTo>
                    <a:pt x="234" y="3103"/>
                  </a:lnTo>
                  <a:cubicBezTo>
                    <a:pt x="234" y="3470"/>
                    <a:pt x="467" y="3803"/>
                    <a:pt x="1001" y="4104"/>
                  </a:cubicBezTo>
                  <a:cubicBezTo>
                    <a:pt x="1568" y="4370"/>
                    <a:pt x="2068" y="4504"/>
                    <a:pt x="2569" y="4537"/>
                  </a:cubicBezTo>
                  <a:lnTo>
                    <a:pt x="2836" y="4537"/>
                  </a:lnTo>
                  <a:cubicBezTo>
                    <a:pt x="3436" y="4504"/>
                    <a:pt x="3970" y="4404"/>
                    <a:pt x="4503" y="4170"/>
                  </a:cubicBezTo>
                  <a:cubicBezTo>
                    <a:pt x="4637" y="4137"/>
                    <a:pt x="4737" y="4104"/>
                    <a:pt x="4837" y="4037"/>
                  </a:cubicBezTo>
                  <a:lnTo>
                    <a:pt x="4837" y="4037"/>
                  </a:lnTo>
                  <a:lnTo>
                    <a:pt x="3903" y="5004"/>
                  </a:lnTo>
                  <a:lnTo>
                    <a:pt x="3903" y="5905"/>
                  </a:lnTo>
                  <a:cubicBezTo>
                    <a:pt x="4430" y="6116"/>
                    <a:pt x="4947" y="6202"/>
                    <a:pt x="5441" y="6202"/>
                  </a:cubicBezTo>
                  <a:cubicBezTo>
                    <a:pt x="6197" y="6202"/>
                    <a:pt x="6900" y="6000"/>
                    <a:pt x="7506" y="5738"/>
                  </a:cubicBezTo>
                  <a:lnTo>
                    <a:pt x="8440" y="6272"/>
                  </a:lnTo>
                  <a:lnTo>
                    <a:pt x="9574" y="5638"/>
                  </a:lnTo>
                  <a:lnTo>
                    <a:pt x="9574" y="4771"/>
                  </a:lnTo>
                  <a:lnTo>
                    <a:pt x="9173" y="4571"/>
                  </a:lnTo>
                  <a:cubicBezTo>
                    <a:pt x="9307" y="4404"/>
                    <a:pt x="9407" y="4170"/>
                    <a:pt x="9407" y="4003"/>
                  </a:cubicBezTo>
                  <a:lnTo>
                    <a:pt x="9407" y="3136"/>
                  </a:lnTo>
                  <a:cubicBezTo>
                    <a:pt x="9407" y="2769"/>
                    <a:pt x="9140" y="2436"/>
                    <a:pt x="8606" y="2135"/>
                  </a:cubicBezTo>
                  <a:cubicBezTo>
                    <a:pt x="8055" y="1823"/>
                    <a:pt x="7503" y="1703"/>
                    <a:pt x="6968" y="1703"/>
                  </a:cubicBezTo>
                  <a:cubicBezTo>
                    <a:pt x="6533" y="1703"/>
                    <a:pt x="6108" y="1782"/>
                    <a:pt x="5704" y="1902"/>
                  </a:cubicBezTo>
                  <a:cubicBezTo>
                    <a:pt x="5304" y="1969"/>
                    <a:pt x="4937" y="2102"/>
                    <a:pt x="4603" y="2236"/>
                  </a:cubicBezTo>
                  <a:cubicBezTo>
                    <a:pt x="4136" y="2369"/>
                    <a:pt x="3770" y="2502"/>
                    <a:pt x="3436" y="2602"/>
                  </a:cubicBezTo>
                  <a:cubicBezTo>
                    <a:pt x="3294" y="2626"/>
                    <a:pt x="3170" y="2650"/>
                    <a:pt x="3050" y="2650"/>
                  </a:cubicBezTo>
                  <a:cubicBezTo>
                    <a:pt x="3000" y="2650"/>
                    <a:pt x="2951" y="2646"/>
                    <a:pt x="2902" y="2636"/>
                  </a:cubicBezTo>
                  <a:cubicBezTo>
                    <a:pt x="2735" y="2636"/>
                    <a:pt x="2602" y="2602"/>
                    <a:pt x="2435" y="2502"/>
                  </a:cubicBezTo>
                  <a:cubicBezTo>
                    <a:pt x="2435" y="2502"/>
                    <a:pt x="2469" y="2502"/>
                    <a:pt x="2469" y="2469"/>
                  </a:cubicBezTo>
                  <a:cubicBezTo>
                    <a:pt x="2535" y="2436"/>
                    <a:pt x="2569" y="2436"/>
                    <a:pt x="2602" y="2369"/>
                  </a:cubicBezTo>
                  <a:cubicBezTo>
                    <a:pt x="2669" y="2336"/>
                    <a:pt x="2802" y="2269"/>
                    <a:pt x="2902" y="2236"/>
                  </a:cubicBezTo>
                  <a:cubicBezTo>
                    <a:pt x="3206" y="2093"/>
                    <a:pt x="3500" y="2026"/>
                    <a:pt x="3785" y="2026"/>
                  </a:cubicBezTo>
                  <a:cubicBezTo>
                    <a:pt x="4032" y="2026"/>
                    <a:pt x="4271" y="2076"/>
                    <a:pt x="4503" y="2169"/>
                  </a:cubicBezTo>
                  <a:lnTo>
                    <a:pt x="5437" y="1201"/>
                  </a:lnTo>
                  <a:lnTo>
                    <a:pt x="5437" y="334"/>
                  </a:lnTo>
                  <a:cubicBezTo>
                    <a:pt x="4994" y="175"/>
                    <a:pt x="4542" y="100"/>
                    <a:pt x="4090" y="100"/>
                  </a:cubicBezTo>
                  <a:cubicBezTo>
                    <a:pt x="3691" y="100"/>
                    <a:pt x="3293" y="158"/>
                    <a:pt x="2902" y="267"/>
                  </a:cubicBezTo>
                  <a:cubicBezTo>
                    <a:pt x="2602" y="334"/>
                    <a:pt x="2335" y="434"/>
                    <a:pt x="2068" y="534"/>
                  </a:cubicBezTo>
                  <a:lnTo>
                    <a:pt x="1134"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4"/>
            <p:cNvSpPr/>
            <p:nvPr/>
          </p:nvSpPr>
          <p:spPr>
            <a:xfrm>
              <a:off x="2701746" y="3441254"/>
              <a:ext cx="126835" cy="71047"/>
            </a:xfrm>
            <a:custGeom>
              <a:avLst/>
              <a:gdLst/>
              <a:ahLst/>
              <a:cxnLst/>
              <a:rect l="l" t="t" r="r" b="b"/>
              <a:pathLst>
                <a:path w="9708" h="5438" extrusionOk="0">
                  <a:moveTo>
                    <a:pt x="1168" y="0"/>
                  </a:moveTo>
                  <a:lnTo>
                    <a:pt x="34" y="634"/>
                  </a:lnTo>
                  <a:lnTo>
                    <a:pt x="968" y="1168"/>
                  </a:lnTo>
                  <a:cubicBezTo>
                    <a:pt x="1" y="1868"/>
                    <a:pt x="1" y="2635"/>
                    <a:pt x="1035" y="3269"/>
                  </a:cubicBezTo>
                  <a:cubicBezTo>
                    <a:pt x="1602" y="3536"/>
                    <a:pt x="2102" y="3670"/>
                    <a:pt x="2603" y="3703"/>
                  </a:cubicBezTo>
                  <a:lnTo>
                    <a:pt x="2870" y="3703"/>
                  </a:lnTo>
                  <a:cubicBezTo>
                    <a:pt x="3470" y="3670"/>
                    <a:pt x="4004" y="3536"/>
                    <a:pt x="4537" y="3336"/>
                  </a:cubicBezTo>
                  <a:cubicBezTo>
                    <a:pt x="5310" y="3078"/>
                    <a:pt x="5968" y="2788"/>
                    <a:pt x="6534" y="2788"/>
                  </a:cubicBezTo>
                  <a:cubicBezTo>
                    <a:pt x="6774" y="2788"/>
                    <a:pt x="6997" y="2840"/>
                    <a:pt x="7206" y="2969"/>
                  </a:cubicBezTo>
                  <a:cubicBezTo>
                    <a:pt x="7706" y="3269"/>
                    <a:pt x="7540" y="3603"/>
                    <a:pt x="7039" y="3936"/>
                  </a:cubicBezTo>
                  <a:lnTo>
                    <a:pt x="6806" y="4036"/>
                  </a:lnTo>
                  <a:cubicBezTo>
                    <a:pt x="6493" y="4177"/>
                    <a:pt x="6172" y="4237"/>
                    <a:pt x="5869" y="4237"/>
                  </a:cubicBezTo>
                  <a:cubicBezTo>
                    <a:pt x="5525" y="4237"/>
                    <a:pt x="5203" y="4160"/>
                    <a:pt x="4938" y="4036"/>
                  </a:cubicBezTo>
                  <a:lnTo>
                    <a:pt x="3937" y="5037"/>
                  </a:lnTo>
                  <a:cubicBezTo>
                    <a:pt x="4472" y="5265"/>
                    <a:pt x="4997" y="5358"/>
                    <a:pt x="5498" y="5358"/>
                  </a:cubicBezTo>
                  <a:cubicBezTo>
                    <a:pt x="6245" y="5358"/>
                    <a:pt x="6940" y="5150"/>
                    <a:pt x="7540" y="4870"/>
                  </a:cubicBezTo>
                  <a:lnTo>
                    <a:pt x="8474" y="5437"/>
                  </a:lnTo>
                  <a:lnTo>
                    <a:pt x="9608" y="4804"/>
                  </a:lnTo>
                  <a:lnTo>
                    <a:pt x="8674" y="4270"/>
                  </a:lnTo>
                  <a:cubicBezTo>
                    <a:pt x="9608" y="3536"/>
                    <a:pt x="9708" y="2769"/>
                    <a:pt x="8640" y="2135"/>
                  </a:cubicBezTo>
                  <a:cubicBezTo>
                    <a:pt x="8088" y="1804"/>
                    <a:pt x="7536" y="1686"/>
                    <a:pt x="7001" y="1686"/>
                  </a:cubicBezTo>
                  <a:cubicBezTo>
                    <a:pt x="6566" y="1686"/>
                    <a:pt x="6142" y="1764"/>
                    <a:pt x="5738" y="1868"/>
                  </a:cubicBezTo>
                  <a:cubicBezTo>
                    <a:pt x="5338" y="1968"/>
                    <a:pt x="4971" y="2102"/>
                    <a:pt x="4637" y="2202"/>
                  </a:cubicBezTo>
                  <a:cubicBezTo>
                    <a:pt x="4170" y="2369"/>
                    <a:pt x="3804" y="2502"/>
                    <a:pt x="3470" y="2602"/>
                  </a:cubicBezTo>
                  <a:cubicBezTo>
                    <a:pt x="3328" y="2626"/>
                    <a:pt x="3204" y="2649"/>
                    <a:pt x="3084" y="2649"/>
                  </a:cubicBezTo>
                  <a:cubicBezTo>
                    <a:pt x="3034" y="2649"/>
                    <a:pt x="2985" y="2645"/>
                    <a:pt x="2936" y="2635"/>
                  </a:cubicBezTo>
                  <a:cubicBezTo>
                    <a:pt x="2703" y="2635"/>
                    <a:pt x="2569" y="2602"/>
                    <a:pt x="2369" y="2469"/>
                  </a:cubicBezTo>
                  <a:cubicBezTo>
                    <a:pt x="2002" y="2269"/>
                    <a:pt x="1969" y="1968"/>
                    <a:pt x="2503" y="1601"/>
                  </a:cubicBezTo>
                  <a:cubicBezTo>
                    <a:pt x="2569" y="1535"/>
                    <a:pt x="2603" y="1535"/>
                    <a:pt x="2636" y="1501"/>
                  </a:cubicBezTo>
                  <a:cubicBezTo>
                    <a:pt x="2703" y="1468"/>
                    <a:pt x="2836" y="1368"/>
                    <a:pt x="2936" y="1335"/>
                  </a:cubicBezTo>
                  <a:cubicBezTo>
                    <a:pt x="3231" y="1213"/>
                    <a:pt x="3516" y="1155"/>
                    <a:pt x="3793" y="1155"/>
                  </a:cubicBezTo>
                  <a:cubicBezTo>
                    <a:pt x="4049" y="1155"/>
                    <a:pt x="4297" y="1205"/>
                    <a:pt x="4537" y="1301"/>
                  </a:cubicBezTo>
                  <a:lnTo>
                    <a:pt x="5471" y="334"/>
                  </a:lnTo>
                  <a:cubicBezTo>
                    <a:pt x="5028" y="174"/>
                    <a:pt x="4576" y="100"/>
                    <a:pt x="4124" y="100"/>
                  </a:cubicBezTo>
                  <a:cubicBezTo>
                    <a:pt x="3725" y="100"/>
                    <a:pt x="3327" y="158"/>
                    <a:pt x="2936" y="267"/>
                  </a:cubicBezTo>
                  <a:cubicBezTo>
                    <a:pt x="2636" y="334"/>
                    <a:pt x="2369" y="434"/>
                    <a:pt x="2102" y="534"/>
                  </a:cubicBezTo>
                  <a:lnTo>
                    <a:pt x="1168"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4"/>
            <p:cNvSpPr/>
            <p:nvPr/>
          </p:nvSpPr>
          <p:spPr>
            <a:xfrm>
              <a:off x="2701746" y="3441254"/>
              <a:ext cx="126835" cy="71047"/>
            </a:xfrm>
            <a:custGeom>
              <a:avLst/>
              <a:gdLst/>
              <a:ahLst/>
              <a:cxnLst/>
              <a:rect l="l" t="t" r="r" b="b"/>
              <a:pathLst>
                <a:path w="9708" h="5438" extrusionOk="0">
                  <a:moveTo>
                    <a:pt x="1168" y="0"/>
                  </a:moveTo>
                  <a:lnTo>
                    <a:pt x="34" y="634"/>
                  </a:lnTo>
                  <a:lnTo>
                    <a:pt x="968" y="1168"/>
                  </a:lnTo>
                  <a:cubicBezTo>
                    <a:pt x="1" y="1868"/>
                    <a:pt x="1" y="2635"/>
                    <a:pt x="1035" y="3269"/>
                  </a:cubicBezTo>
                  <a:cubicBezTo>
                    <a:pt x="1602" y="3536"/>
                    <a:pt x="2102" y="3670"/>
                    <a:pt x="2603" y="3703"/>
                  </a:cubicBezTo>
                  <a:lnTo>
                    <a:pt x="2870" y="3703"/>
                  </a:lnTo>
                  <a:cubicBezTo>
                    <a:pt x="3470" y="3670"/>
                    <a:pt x="4004" y="3536"/>
                    <a:pt x="4537" y="3336"/>
                  </a:cubicBezTo>
                  <a:cubicBezTo>
                    <a:pt x="5310" y="3078"/>
                    <a:pt x="5968" y="2788"/>
                    <a:pt x="6534" y="2788"/>
                  </a:cubicBezTo>
                  <a:cubicBezTo>
                    <a:pt x="6774" y="2788"/>
                    <a:pt x="6997" y="2840"/>
                    <a:pt x="7206" y="2969"/>
                  </a:cubicBezTo>
                  <a:cubicBezTo>
                    <a:pt x="7706" y="3269"/>
                    <a:pt x="7540" y="3603"/>
                    <a:pt x="7039" y="3936"/>
                  </a:cubicBezTo>
                  <a:lnTo>
                    <a:pt x="6806" y="4036"/>
                  </a:lnTo>
                  <a:cubicBezTo>
                    <a:pt x="6493" y="4177"/>
                    <a:pt x="6172" y="4237"/>
                    <a:pt x="5869" y="4237"/>
                  </a:cubicBezTo>
                  <a:cubicBezTo>
                    <a:pt x="5525" y="4237"/>
                    <a:pt x="5203" y="4160"/>
                    <a:pt x="4938" y="4036"/>
                  </a:cubicBezTo>
                  <a:lnTo>
                    <a:pt x="3937" y="5037"/>
                  </a:lnTo>
                  <a:cubicBezTo>
                    <a:pt x="4472" y="5265"/>
                    <a:pt x="4997" y="5358"/>
                    <a:pt x="5498" y="5358"/>
                  </a:cubicBezTo>
                  <a:cubicBezTo>
                    <a:pt x="6245" y="5358"/>
                    <a:pt x="6940" y="5150"/>
                    <a:pt x="7540" y="4870"/>
                  </a:cubicBezTo>
                  <a:lnTo>
                    <a:pt x="8474" y="5437"/>
                  </a:lnTo>
                  <a:lnTo>
                    <a:pt x="9608" y="4804"/>
                  </a:lnTo>
                  <a:lnTo>
                    <a:pt x="8674" y="4270"/>
                  </a:lnTo>
                  <a:cubicBezTo>
                    <a:pt x="9608" y="3536"/>
                    <a:pt x="9708" y="2769"/>
                    <a:pt x="8640" y="2135"/>
                  </a:cubicBezTo>
                  <a:cubicBezTo>
                    <a:pt x="8088" y="1804"/>
                    <a:pt x="7536" y="1686"/>
                    <a:pt x="7001" y="1686"/>
                  </a:cubicBezTo>
                  <a:cubicBezTo>
                    <a:pt x="6566" y="1686"/>
                    <a:pt x="6142" y="1764"/>
                    <a:pt x="5738" y="1868"/>
                  </a:cubicBezTo>
                  <a:cubicBezTo>
                    <a:pt x="5338" y="1968"/>
                    <a:pt x="4971" y="2102"/>
                    <a:pt x="4637" y="2202"/>
                  </a:cubicBezTo>
                  <a:cubicBezTo>
                    <a:pt x="4170" y="2369"/>
                    <a:pt x="3804" y="2502"/>
                    <a:pt x="3470" y="2602"/>
                  </a:cubicBezTo>
                  <a:cubicBezTo>
                    <a:pt x="3328" y="2626"/>
                    <a:pt x="3204" y="2649"/>
                    <a:pt x="3084" y="2649"/>
                  </a:cubicBezTo>
                  <a:cubicBezTo>
                    <a:pt x="3034" y="2649"/>
                    <a:pt x="2985" y="2645"/>
                    <a:pt x="2936" y="2635"/>
                  </a:cubicBezTo>
                  <a:cubicBezTo>
                    <a:pt x="2703" y="2635"/>
                    <a:pt x="2569" y="2602"/>
                    <a:pt x="2369" y="2469"/>
                  </a:cubicBezTo>
                  <a:cubicBezTo>
                    <a:pt x="2002" y="2269"/>
                    <a:pt x="1969" y="1968"/>
                    <a:pt x="2503" y="1601"/>
                  </a:cubicBezTo>
                  <a:cubicBezTo>
                    <a:pt x="2569" y="1535"/>
                    <a:pt x="2603" y="1535"/>
                    <a:pt x="2636" y="1501"/>
                  </a:cubicBezTo>
                  <a:cubicBezTo>
                    <a:pt x="2703" y="1468"/>
                    <a:pt x="2836" y="1368"/>
                    <a:pt x="2936" y="1335"/>
                  </a:cubicBezTo>
                  <a:cubicBezTo>
                    <a:pt x="3231" y="1213"/>
                    <a:pt x="3516" y="1155"/>
                    <a:pt x="3793" y="1155"/>
                  </a:cubicBezTo>
                  <a:cubicBezTo>
                    <a:pt x="4049" y="1155"/>
                    <a:pt x="4297" y="1205"/>
                    <a:pt x="4537" y="1301"/>
                  </a:cubicBezTo>
                  <a:lnTo>
                    <a:pt x="5471" y="334"/>
                  </a:lnTo>
                  <a:cubicBezTo>
                    <a:pt x="5028" y="174"/>
                    <a:pt x="4576" y="100"/>
                    <a:pt x="4124" y="100"/>
                  </a:cubicBezTo>
                  <a:cubicBezTo>
                    <a:pt x="3725" y="100"/>
                    <a:pt x="3327" y="158"/>
                    <a:pt x="2936" y="267"/>
                  </a:cubicBezTo>
                  <a:cubicBezTo>
                    <a:pt x="2636" y="334"/>
                    <a:pt x="2369" y="434"/>
                    <a:pt x="2102" y="534"/>
                  </a:cubicBezTo>
                  <a:lnTo>
                    <a:pt x="11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4"/>
            <p:cNvSpPr/>
            <p:nvPr/>
          </p:nvSpPr>
          <p:spPr>
            <a:xfrm>
              <a:off x="2702621" y="3441685"/>
              <a:ext cx="26600" cy="8296"/>
            </a:xfrm>
            <a:custGeom>
              <a:avLst/>
              <a:gdLst/>
              <a:ahLst/>
              <a:cxnLst/>
              <a:rect l="l" t="t" r="r" b="b"/>
              <a:pathLst>
                <a:path w="2036" h="635" extrusionOk="0">
                  <a:moveTo>
                    <a:pt x="1101" y="1"/>
                  </a:moveTo>
                  <a:lnTo>
                    <a:pt x="1" y="634"/>
                  </a:lnTo>
                  <a:lnTo>
                    <a:pt x="1101" y="134"/>
                  </a:lnTo>
                  <a:lnTo>
                    <a:pt x="2035" y="568"/>
                  </a:lnTo>
                  <a:lnTo>
                    <a:pt x="1101"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4"/>
            <p:cNvSpPr/>
            <p:nvPr/>
          </p:nvSpPr>
          <p:spPr>
            <a:xfrm>
              <a:off x="2738354" y="3443371"/>
              <a:ext cx="34884" cy="15325"/>
            </a:xfrm>
            <a:custGeom>
              <a:avLst/>
              <a:gdLst/>
              <a:ahLst/>
              <a:cxnLst/>
              <a:rect l="l" t="t" r="r" b="b"/>
              <a:pathLst>
                <a:path w="2670" h="1173" extrusionOk="0">
                  <a:moveTo>
                    <a:pt x="1216" y="1"/>
                  </a:moveTo>
                  <a:cubicBezTo>
                    <a:pt x="790" y="1"/>
                    <a:pt x="388" y="59"/>
                    <a:pt x="1" y="172"/>
                  </a:cubicBezTo>
                  <a:cubicBezTo>
                    <a:pt x="275" y="111"/>
                    <a:pt x="634" y="71"/>
                    <a:pt x="1022" y="71"/>
                  </a:cubicBezTo>
                  <a:cubicBezTo>
                    <a:pt x="1482" y="71"/>
                    <a:pt x="1983" y="127"/>
                    <a:pt x="2436" y="272"/>
                  </a:cubicBezTo>
                  <a:lnTo>
                    <a:pt x="1769" y="1173"/>
                  </a:lnTo>
                  <a:lnTo>
                    <a:pt x="2669" y="205"/>
                  </a:lnTo>
                  <a:cubicBezTo>
                    <a:pt x="2152" y="67"/>
                    <a:pt x="1671" y="1"/>
                    <a:pt x="121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4"/>
            <p:cNvSpPr/>
            <p:nvPr/>
          </p:nvSpPr>
          <p:spPr>
            <a:xfrm>
              <a:off x="2777144" y="3463269"/>
              <a:ext cx="52312" cy="34217"/>
            </a:xfrm>
            <a:custGeom>
              <a:avLst/>
              <a:gdLst/>
              <a:ahLst/>
              <a:cxnLst/>
              <a:rect l="l" t="t" r="r" b="b"/>
              <a:pathLst>
                <a:path w="4004" h="2619" extrusionOk="0">
                  <a:moveTo>
                    <a:pt x="1235" y="1"/>
                  </a:moveTo>
                  <a:cubicBezTo>
                    <a:pt x="805" y="1"/>
                    <a:pt x="389" y="79"/>
                    <a:pt x="1" y="183"/>
                  </a:cubicBezTo>
                  <a:cubicBezTo>
                    <a:pt x="217" y="152"/>
                    <a:pt x="478" y="131"/>
                    <a:pt x="761" y="131"/>
                  </a:cubicBezTo>
                  <a:cubicBezTo>
                    <a:pt x="1394" y="131"/>
                    <a:pt x="2137" y="238"/>
                    <a:pt x="2736" y="584"/>
                  </a:cubicBezTo>
                  <a:cubicBezTo>
                    <a:pt x="3637" y="1084"/>
                    <a:pt x="3803" y="1684"/>
                    <a:pt x="2969" y="2618"/>
                  </a:cubicBezTo>
                  <a:cubicBezTo>
                    <a:pt x="3870" y="1851"/>
                    <a:pt x="4003" y="1117"/>
                    <a:pt x="2869" y="450"/>
                  </a:cubicBezTo>
                  <a:cubicBezTo>
                    <a:pt x="2317" y="119"/>
                    <a:pt x="1765" y="1"/>
                    <a:pt x="123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4"/>
            <p:cNvSpPr/>
            <p:nvPr/>
          </p:nvSpPr>
          <p:spPr>
            <a:xfrm>
              <a:off x="2812877" y="3497473"/>
              <a:ext cx="14842" cy="15260"/>
            </a:xfrm>
            <a:custGeom>
              <a:avLst/>
              <a:gdLst/>
              <a:ahLst/>
              <a:cxnLst/>
              <a:rect l="l" t="t" r="r" b="b"/>
              <a:pathLst>
                <a:path w="1136" h="1168" extrusionOk="0">
                  <a:moveTo>
                    <a:pt x="168" y="0"/>
                  </a:moveTo>
                  <a:lnTo>
                    <a:pt x="902" y="534"/>
                  </a:lnTo>
                  <a:lnTo>
                    <a:pt x="1" y="1168"/>
                  </a:lnTo>
                  <a:lnTo>
                    <a:pt x="1" y="1168"/>
                  </a:lnTo>
                  <a:lnTo>
                    <a:pt x="1135" y="501"/>
                  </a:lnTo>
                  <a:lnTo>
                    <a:pt x="168"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4"/>
            <p:cNvSpPr/>
            <p:nvPr/>
          </p:nvSpPr>
          <p:spPr>
            <a:xfrm>
              <a:off x="2753614" y="3494860"/>
              <a:ext cx="37052" cy="13078"/>
            </a:xfrm>
            <a:custGeom>
              <a:avLst/>
              <a:gdLst/>
              <a:ahLst/>
              <a:cxnLst/>
              <a:rect l="l" t="t" r="r" b="b"/>
              <a:pathLst>
                <a:path w="2836" h="1001" extrusionOk="0">
                  <a:moveTo>
                    <a:pt x="1001" y="0"/>
                  </a:moveTo>
                  <a:lnTo>
                    <a:pt x="0" y="1001"/>
                  </a:lnTo>
                  <a:lnTo>
                    <a:pt x="0" y="1001"/>
                  </a:lnTo>
                  <a:lnTo>
                    <a:pt x="1034" y="167"/>
                  </a:lnTo>
                  <a:cubicBezTo>
                    <a:pt x="1034" y="167"/>
                    <a:pt x="1278" y="248"/>
                    <a:pt x="1665" y="248"/>
                  </a:cubicBezTo>
                  <a:cubicBezTo>
                    <a:pt x="1979" y="248"/>
                    <a:pt x="2387" y="195"/>
                    <a:pt x="2836" y="0"/>
                  </a:cubicBezTo>
                  <a:lnTo>
                    <a:pt x="2836" y="0"/>
                  </a:lnTo>
                  <a:cubicBezTo>
                    <a:pt x="2526" y="124"/>
                    <a:pt x="2208" y="176"/>
                    <a:pt x="1911" y="176"/>
                  </a:cubicBezTo>
                  <a:cubicBezTo>
                    <a:pt x="1568" y="176"/>
                    <a:pt x="1251" y="107"/>
                    <a:pt x="10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4"/>
            <p:cNvSpPr/>
            <p:nvPr/>
          </p:nvSpPr>
          <p:spPr>
            <a:xfrm>
              <a:off x="2725289" y="3462171"/>
              <a:ext cx="21792" cy="13575"/>
            </a:xfrm>
            <a:custGeom>
              <a:avLst/>
              <a:gdLst/>
              <a:ahLst/>
              <a:cxnLst/>
              <a:rect l="l" t="t" r="r" b="b"/>
              <a:pathLst>
                <a:path w="1668" h="1039" extrusionOk="0">
                  <a:moveTo>
                    <a:pt x="701" y="0"/>
                  </a:moveTo>
                  <a:lnTo>
                    <a:pt x="701" y="0"/>
                  </a:lnTo>
                  <a:cubicBezTo>
                    <a:pt x="200" y="234"/>
                    <a:pt x="0" y="534"/>
                    <a:pt x="334" y="834"/>
                  </a:cubicBezTo>
                  <a:cubicBezTo>
                    <a:pt x="509" y="971"/>
                    <a:pt x="797" y="1039"/>
                    <a:pt x="1087" y="1039"/>
                  </a:cubicBezTo>
                  <a:cubicBezTo>
                    <a:pt x="1294" y="1039"/>
                    <a:pt x="1501" y="1004"/>
                    <a:pt x="1668" y="934"/>
                  </a:cubicBezTo>
                  <a:lnTo>
                    <a:pt x="1668" y="934"/>
                  </a:lnTo>
                  <a:cubicBezTo>
                    <a:pt x="1468" y="1001"/>
                    <a:pt x="1301" y="1034"/>
                    <a:pt x="1134" y="1034"/>
                  </a:cubicBezTo>
                  <a:cubicBezTo>
                    <a:pt x="934" y="1034"/>
                    <a:pt x="767" y="934"/>
                    <a:pt x="601" y="868"/>
                  </a:cubicBezTo>
                  <a:cubicBezTo>
                    <a:pt x="267" y="668"/>
                    <a:pt x="167" y="334"/>
                    <a:pt x="7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4"/>
            <p:cNvSpPr/>
            <p:nvPr/>
          </p:nvSpPr>
          <p:spPr>
            <a:xfrm>
              <a:off x="2701746" y="3456945"/>
              <a:ext cx="34008" cy="32689"/>
            </a:xfrm>
            <a:custGeom>
              <a:avLst/>
              <a:gdLst/>
              <a:ahLst/>
              <a:cxnLst/>
              <a:rect l="l" t="t" r="r" b="b"/>
              <a:pathLst>
                <a:path w="2603" h="2502" extrusionOk="0">
                  <a:moveTo>
                    <a:pt x="968" y="0"/>
                  </a:moveTo>
                  <a:lnTo>
                    <a:pt x="968" y="0"/>
                  </a:lnTo>
                  <a:cubicBezTo>
                    <a:pt x="1" y="734"/>
                    <a:pt x="1" y="1468"/>
                    <a:pt x="1068" y="2035"/>
                  </a:cubicBezTo>
                  <a:cubicBezTo>
                    <a:pt x="1569" y="2402"/>
                    <a:pt x="2102" y="2502"/>
                    <a:pt x="2603" y="2502"/>
                  </a:cubicBezTo>
                  <a:cubicBezTo>
                    <a:pt x="1802" y="2435"/>
                    <a:pt x="835" y="2002"/>
                    <a:pt x="501" y="1334"/>
                  </a:cubicBezTo>
                  <a:cubicBezTo>
                    <a:pt x="234" y="734"/>
                    <a:pt x="901" y="100"/>
                    <a:pt x="96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4"/>
            <p:cNvSpPr/>
            <p:nvPr/>
          </p:nvSpPr>
          <p:spPr>
            <a:xfrm>
              <a:off x="2586265" y="3386669"/>
              <a:ext cx="288946" cy="167141"/>
            </a:xfrm>
            <a:custGeom>
              <a:avLst/>
              <a:gdLst/>
              <a:ahLst/>
              <a:cxnLst/>
              <a:rect l="l" t="t" r="r" b="b"/>
              <a:pathLst>
                <a:path w="22116" h="12793" extrusionOk="0">
                  <a:moveTo>
                    <a:pt x="11079" y="0"/>
                  </a:moveTo>
                  <a:cubicBezTo>
                    <a:pt x="8248" y="0"/>
                    <a:pt x="5421" y="626"/>
                    <a:pt x="3269" y="1877"/>
                  </a:cubicBezTo>
                  <a:cubicBezTo>
                    <a:pt x="2068" y="2644"/>
                    <a:pt x="1168" y="3478"/>
                    <a:pt x="634" y="4345"/>
                  </a:cubicBezTo>
                  <a:lnTo>
                    <a:pt x="0" y="4345"/>
                  </a:lnTo>
                  <a:lnTo>
                    <a:pt x="0" y="6580"/>
                  </a:lnTo>
                  <a:cubicBezTo>
                    <a:pt x="100" y="8181"/>
                    <a:pt x="1168" y="9716"/>
                    <a:pt x="3269" y="10916"/>
                  </a:cubicBezTo>
                  <a:cubicBezTo>
                    <a:pt x="5437" y="12167"/>
                    <a:pt x="8273" y="12793"/>
                    <a:pt x="11104" y="12793"/>
                  </a:cubicBezTo>
                  <a:cubicBezTo>
                    <a:pt x="13935" y="12793"/>
                    <a:pt x="16762" y="12167"/>
                    <a:pt x="18914" y="10916"/>
                  </a:cubicBezTo>
                  <a:cubicBezTo>
                    <a:pt x="20948" y="9716"/>
                    <a:pt x="22016" y="8181"/>
                    <a:pt x="22116" y="6580"/>
                  </a:cubicBezTo>
                  <a:lnTo>
                    <a:pt x="22116" y="4345"/>
                  </a:lnTo>
                  <a:lnTo>
                    <a:pt x="21516" y="4345"/>
                  </a:lnTo>
                  <a:cubicBezTo>
                    <a:pt x="21015" y="3444"/>
                    <a:pt x="20148" y="2610"/>
                    <a:pt x="18914" y="1877"/>
                  </a:cubicBezTo>
                  <a:cubicBezTo>
                    <a:pt x="16745" y="626"/>
                    <a:pt x="13910" y="0"/>
                    <a:pt x="1107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4"/>
            <p:cNvSpPr/>
            <p:nvPr/>
          </p:nvSpPr>
          <p:spPr>
            <a:xfrm>
              <a:off x="2586265" y="3386669"/>
              <a:ext cx="288946" cy="167141"/>
            </a:xfrm>
            <a:custGeom>
              <a:avLst/>
              <a:gdLst/>
              <a:ahLst/>
              <a:cxnLst/>
              <a:rect l="l" t="t" r="r" b="b"/>
              <a:pathLst>
                <a:path w="22116" h="12793" extrusionOk="0">
                  <a:moveTo>
                    <a:pt x="11079" y="0"/>
                  </a:moveTo>
                  <a:cubicBezTo>
                    <a:pt x="8248" y="0"/>
                    <a:pt x="5421" y="626"/>
                    <a:pt x="3269" y="1877"/>
                  </a:cubicBezTo>
                  <a:cubicBezTo>
                    <a:pt x="2068" y="2644"/>
                    <a:pt x="1168" y="3478"/>
                    <a:pt x="634" y="4345"/>
                  </a:cubicBezTo>
                  <a:lnTo>
                    <a:pt x="0" y="4345"/>
                  </a:lnTo>
                  <a:lnTo>
                    <a:pt x="0" y="6580"/>
                  </a:lnTo>
                  <a:cubicBezTo>
                    <a:pt x="100" y="8181"/>
                    <a:pt x="1168" y="9716"/>
                    <a:pt x="3269" y="10916"/>
                  </a:cubicBezTo>
                  <a:cubicBezTo>
                    <a:pt x="5437" y="12167"/>
                    <a:pt x="8273" y="12793"/>
                    <a:pt x="11104" y="12793"/>
                  </a:cubicBezTo>
                  <a:cubicBezTo>
                    <a:pt x="13935" y="12793"/>
                    <a:pt x="16762" y="12167"/>
                    <a:pt x="18914" y="10916"/>
                  </a:cubicBezTo>
                  <a:cubicBezTo>
                    <a:pt x="20948" y="9716"/>
                    <a:pt x="22016" y="8181"/>
                    <a:pt x="22116" y="6580"/>
                  </a:cubicBezTo>
                  <a:lnTo>
                    <a:pt x="22116" y="4345"/>
                  </a:lnTo>
                  <a:lnTo>
                    <a:pt x="21516" y="4345"/>
                  </a:lnTo>
                  <a:cubicBezTo>
                    <a:pt x="21015" y="3444"/>
                    <a:pt x="20148" y="2610"/>
                    <a:pt x="18914" y="1877"/>
                  </a:cubicBezTo>
                  <a:cubicBezTo>
                    <a:pt x="16745" y="626"/>
                    <a:pt x="13910" y="0"/>
                    <a:pt x="1107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4"/>
            <p:cNvSpPr/>
            <p:nvPr/>
          </p:nvSpPr>
          <p:spPr>
            <a:xfrm>
              <a:off x="2731391" y="3387204"/>
              <a:ext cx="143820" cy="167376"/>
            </a:xfrm>
            <a:custGeom>
              <a:avLst/>
              <a:gdLst/>
              <a:ahLst/>
              <a:cxnLst/>
              <a:rect l="l" t="t" r="r" b="b"/>
              <a:pathLst>
                <a:path w="11008" h="12811" extrusionOk="0">
                  <a:moveTo>
                    <a:pt x="0" y="1"/>
                  </a:moveTo>
                  <a:lnTo>
                    <a:pt x="0" y="12810"/>
                  </a:lnTo>
                  <a:cubicBezTo>
                    <a:pt x="2802" y="12810"/>
                    <a:pt x="5637" y="12176"/>
                    <a:pt x="7806" y="10942"/>
                  </a:cubicBezTo>
                  <a:cubicBezTo>
                    <a:pt x="9840" y="9741"/>
                    <a:pt x="10908" y="8173"/>
                    <a:pt x="11008" y="6606"/>
                  </a:cubicBezTo>
                  <a:lnTo>
                    <a:pt x="11008" y="4337"/>
                  </a:lnTo>
                  <a:lnTo>
                    <a:pt x="10408" y="4337"/>
                  </a:lnTo>
                  <a:cubicBezTo>
                    <a:pt x="9907" y="3437"/>
                    <a:pt x="9040" y="2603"/>
                    <a:pt x="7806" y="1902"/>
                  </a:cubicBezTo>
                  <a:cubicBezTo>
                    <a:pt x="5671" y="635"/>
                    <a:pt x="2835" y="1"/>
                    <a:pt x="0"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4"/>
            <p:cNvSpPr/>
            <p:nvPr/>
          </p:nvSpPr>
          <p:spPr>
            <a:xfrm>
              <a:off x="2810264" y="3401158"/>
              <a:ext cx="65390" cy="139913"/>
            </a:xfrm>
            <a:custGeom>
              <a:avLst/>
              <a:gdLst/>
              <a:ahLst/>
              <a:cxnLst/>
              <a:rect l="l" t="t" r="r" b="b"/>
              <a:pathLst>
                <a:path w="5005" h="10709" extrusionOk="0">
                  <a:moveTo>
                    <a:pt x="1" y="0"/>
                  </a:moveTo>
                  <a:lnTo>
                    <a:pt x="1" y="10708"/>
                  </a:lnTo>
                  <a:cubicBezTo>
                    <a:pt x="635" y="10441"/>
                    <a:pt x="1268" y="10208"/>
                    <a:pt x="1802" y="9874"/>
                  </a:cubicBezTo>
                  <a:cubicBezTo>
                    <a:pt x="3837" y="8673"/>
                    <a:pt x="4938" y="7105"/>
                    <a:pt x="5004" y="5538"/>
                  </a:cubicBezTo>
                  <a:lnTo>
                    <a:pt x="5004" y="3269"/>
                  </a:lnTo>
                  <a:lnTo>
                    <a:pt x="4437" y="3269"/>
                  </a:lnTo>
                  <a:cubicBezTo>
                    <a:pt x="3937" y="2369"/>
                    <a:pt x="3036" y="1535"/>
                    <a:pt x="1802" y="834"/>
                  </a:cubicBezTo>
                  <a:cubicBezTo>
                    <a:pt x="1202" y="501"/>
                    <a:pt x="635" y="234"/>
                    <a:pt x="1"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4"/>
            <p:cNvSpPr/>
            <p:nvPr/>
          </p:nvSpPr>
          <p:spPr>
            <a:xfrm>
              <a:off x="2587127" y="3401158"/>
              <a:ext cx="65821" cy="139913"/>
            </a:xfrm>
            <a:custGeom>
              <a:avLst/>
              <a:gdLst/>
              <a:ahLst/>
              <a:cxnLst/>
              <a:rect l="l" t="t" r="r" b="b"/>
              <a:pathLst>
                <a:path w="5038" h="10709" extrusionOk="0">
                  <a:moveTo>
                    <a:pt x="5004" y="0"/>
                  </a:moveTo>
                  <a:cubicBezTo>
                    <a:pt x="4371" y="234"/>
                    <a:pt x="3770" y="501"/>
                    <a:pt x="3203" y="834"/>
                  </a:cubicBezTo>
                  <a:cubicBezTo>
                    <a:pt x="1936" y="1535"/>
                    <a:pt x="1068" y="2369"/>
                    <a:pt x="568" y="3269"/>
                  </a:cubicBezTo>
                  <a:lnTo>
                    <a:pt x="1" y="3269"/>
                  </a:lnTo>
                  <a:lnTo>
                    <a:pt x="1" y="5538"/>
                  </a:lnTo>
                  <a:cubicBezTo>
                    <a:pt x="68" y="7105"/>
                    <a:pt x="1168" y="8673"/>
                    <a:pt x="3237" y="9874"/>
                  </a:cubicBezTo>
                  <a:cubicBezTo>
                    <a:pt x="3770" y="10208"/>
                    <a:pt x="4404" y="10441"/>
                    <a:pt x="5038" y="10708"/>
                  </a:cubicBezTo>
                  <a:lnTo>
                    <a:pt x="5038"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4"/>
            <p:cNvSpPr/>
            <p:nvPr/>
          </p:nvSpPr>
          <p:spPr>
            <a:xfrm>
              <a:off x="2574493" y="3360081"/>
              <a:ext cx="314671" cy="166683"/>
            </a:xfrm>
            <a:custGeom>
              <a:avLst/>
              <a:gdLst/>
              <a:ahLst/>
              <a:cxnLst/>
              <a:rect l="l" t="t" r="r" b="b"/>
              <a:pathLst>
                <a:path w="24085" h="12758" extrusionOk="0">
                  <a:moveTo>
                    <a:pt x="12009" y="0"/>
                  </a:moveTo>
                  <a:cubicBezTo>
                    <a:pt x="9182" y="0"/>
                    <a:pt x="6355" y="626"/>
                    <a:pt x="4204" y="1877"/>
                  </a:cubicBezTo>
                  <a:cubicBezTo>
                    <a:pt x="3503" y="2244"/>
                    <a:pt x="2869" y="2711"/>
                    <a:pt x="2402" y="3211"/>
                  </a:cubicBezTo>
                  <a:cubicBezTo>
                    <a:pt x="1" y="5680"/>
                    <a:pt x="634" y="8815"/>
                    <a:pt x="4204" y="10883"/>
                  </a:cubicBezTo>
                  <a:cubicBezTo>
                    <a:pt x="4671" y="11183"/>
                    <a:pt x="5204" y="11417"/>
                    <a:pt x="5738" y="11650"/>
                  </a:cubicBezTo>
                  <a:cubicBezTo>
                    <a:pt x="5771" y="11684"/>
                    <a:pt x="5871" y="11684"/>
                    <a:pt x="5905" y="11717"/>
                  </a:cubicBezTo>
                  <a:cubicBezTo>
                    <a:pt x="7736" y="12413"/>
                    <a:pt x="9839" y="12758"/>
                    <a:pt x="11944" y="12758"/>
                  </a:cubicBezTo>
                  <a:cubicBezTo>
                    <a:pt x="14785" y="12758"/>
                    <a:pt x="17630" y="12129"/>
                    <a:pt x="19815" y="10883"/>
                  </a:cubicBezTo>
                  <a:cubicBezTo>
                    <a:pt x="24084" y="8415"/>
                    <a:pt x="24084" y="4379"/>
                    <a:pt x="19815" y="1877"/>
                  </a:cubicBezTo>
                  <a:cubicBezTo>
                    <a:pt x="17663" y="626"/>
                    <a:pt x="14836" y="0"/>
                    <a:pt x="1200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4"/>
            <p:cNvSpPr/>
            <p:nvPr/>
          </p:nvSpPr>
          <p:spPr>
            <a:xfrm>
              <a:off x="2574493" y="3360081"/>
              <a:ext cx="314671" cy="166683"/>
            </a:xfrm>
            <a:custGeom>
              <a:avLst/>
              <a:gdLst/>
              <a:ahLst/>
              <a:cxnLst/>
              <a:rect l="l" t="t" r="r" b="b"/>
              <a:pathLst>
                <a:path w="24085" h="12758" extrusionOk="0">
                  <a:moveTo>
                    <a:pt x="12009" y="0"/>
                  </a:moveTo>
                  <a:cubicBezTo>
                    <a:pt x="9182" y="0"/>
                    <a:pt x="6355" y="626"/>
                    <a:pt x="4204" y="1877"/>
                  </a:cubicBezTo>
                  <a:cubicBezTo>
                    <a:pt x="3503" y="2244"/>
                    <a:pt x="2869" y="2711"/>
                    <a:pt x="2402" y="3211"/>
                  </a:cubicBezTo>
                  <a:cubicBezTo>
                    <a:pt x="1" y="5680"/>
                    <a:pt x="634" y="8815"/>
                    <a:pt x="4204" y="10883"/>
                  </a:cubicBezTo>
                  <a:cubicBezTo>
                    <a:pt x="4671" y="11183"/>
                    <a:pt x="5204" y="11417"/>
                    <a:pt x="5738" y="11650"/>
                  </a:cubicBezTo>
                  <a:cubicBezTo>
                    <a:pt x="5771" y="11684"/>
                    <a:pt x="5871" y="11684"/>
                    <a:pt x="5905" y="11717"/>
                  </a:cubicBezTo>
                  <a:cubicBezTo>
                    <a:pt x="7736" y="12413"/>
                    <a:pt x="9839" y="12758"/>
                    <a:pt x="11944" y="12758"/>
                  </a:cubicBezTo>
                  <a:cubicBezTo>
                    <a:pt x="14785" y="12758"/>
                    <a:pt x="17630" y="12129"/>
                    <a:pt x="19815" y="10883"/>
                  </a:cubicBezTo>
                  <a:cubicBezTo>
                    <a:pt x="24084" y="8415"/>
                    <a:pt x="24084" y="4379"/>
                    <a:pt x="19815" y="1877"/>
                  </a:cubicBezTo>
                  <a:cubicBezTo>
                    <a:pt x="17663" y="626"/>
                    <a:pt x="14836" y="0"/>
                    <a:pt x="1200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4"/>
            <p:cNvSpPr/>
            <p:nvPr/>
          </p:nvSpPr>
          <p:spPr>
            <a:xfrm>
              <a:off x="2812877" y="3375446"/>
              <a:ext cx="75163" cy="109393"/>
            </a:xfrm>
            <a:custGeom>
              <a:avLst/>
              <a:gdLst/>
              <a:ahLst/>
              <a:cxnLst/>
              <a:rect l="l" t="t" r="r" b="b"/>
              <a:pathLst>
                <a:path w="5753" h="8373" extrusionOk="0">
                  <a:moveTo>
                    <a:pt x="1" y="0"/>
                  </a:moveTo>
                  <a:lnTo>
                    <a:pt x="1" y="0"/>
                  </a:lnTo>
                  <a:cubicBezTo>
                    <a:pt x="1068" y="401"/>
                    <a:pt x="4137" y="2235"/>
                    <a:pt x="4504" y="4470"/>
                  </a:cubicBezTo>
                  <a:cubicBezTo>
                    <a:pt x="4847" y="6413"/>
                    <a:pt x="3795" y="7866"/>
                    <a:pt x="3444" y="8264"/>
                  </a:cubicBezTo>
                  <a:lnTo>
                    <a:pt x="3444" y="8264"/>
                  </a:lnTo>
                  <a:cubicBezTo>
                    <a:pt x="5752" y="5876"/>
                    <a:pt x="5084" y="2771"/>
                    <a:pt x="1569" y="734"/>
                  </a:cubicBezTo>
                  <a:cubicBezTo>
                    <a:pt x="1102" y="467"/>
                    <a:pt x="568" y="200"/>
                    <a:pt x="1" y="0"/>
                  </a:cubicBezTo>
                  <a:close/>
                  <a:moveTo>
                    <a:pt x="3444" y="8264"/>
                  </a:moveTo>
                  <a:cubicBezTo>
                    <a:pt x="3409" y="8301"/>
                    <a:pt x="3373" y="8337"/>
                    <a:pt x="3337" y="8373"/>
                  </a:cubicBezTo>
                  <a:cubicBezTo>
                    <a:pt x="3346" y="8368"/>
                    <a:pt x="3385" y="8331"/>
                    <a:pt x="3444" y="8264"/>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4"/>
            <p:cNvSpPr/>
            <p:nvPr/>
          </p:nvSpPr>
          <p:spPr>
            <a:xfrm>
              <a:off x="2597161" y="3365856"/>
              <a:ext cx="268028" cy="154729"/>
            </a:xfrm>
            <a:custGeom>
              <a:avLst/>
              <a:gdLst/>
              <a:ahLst/>
              <a:cxnLst/>
              <a:rect l="l" t="t" r="r" b="b"/>
              <a:pathLst>
                <a:path w="20515" h="11843" extrusionOk="0">
                  <a:moveTo>
                    <a:pt x="10274" y="0"/>
                  </a:moveTo>
                  <a:cubicBezTo>
                    <a:pt x="4603" y="0"/>
                    <a:pt x="0" y="2669"/>
                    <a:pt x="0" y="5938"/>
                  </a:cubicBezTo>
                  <a:cubicBezTo>
                    <a:pt x="0" y="9207"/>
                    <a:pt x="4603" y="11842"/>
                    <a:pt x="10274" y="11842"/>
                  </a:cubicBezTo>
                  <a:cubicBezTo>
                    <a:pt x="15945" y="11842"/>
                    <a:pt x="20515" y="9207"/>
                    <a:pt x="20515" y="5938"/>
                  </a:cubicBezTo>
                  <a:cubicBezTo>
                    <a:pt x="20515" y="2669"/>
                    <a:pt x="15945" y="0"/>
                    <a:pt x="10274"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4"/>
            <p:cNvSpPr/>
            <p:nvPr/>
          </p:nvSpPr>
          <p:spPr>
            <a:xfrm>
              <a:off x="2597161" y="3365856"/>
              <a:ext cx="268028" cy="154729"/>
            </a:xfrm>
            <a:custGeom>
              <a:avLst/>
              <a:gdLst/>
              <a:ahLst/>
              <a:cxnLst/>
              <a:rect l="l" t="t" r="r" b="b"/>
              <a:pathLst>
                <a:path w="20515" h="11843" extrusionOk="0">
                  <a:moveTo>
                    <a:pt x="10274" y="0"/>
                  </a:moveTo>
                  <a:cubicBezTo>
                    <a:pt x="4603" y="0"/>
                    <a:pt x="0" y="2669"/>
                    <a:pt x="0" y="5938"/>
                  </a:cubicBezTo>
                  <a:cubicBezTo>
                    <a:pt x="0" y="9207"/>
                    <a:pt x="4603" y="11842"/>
                    <a:pt x="10274" y="11842"/>
                  </a:cubicBezTo>
                  <a:cubicBezTo>
                    <a:pt x="15945" y="11842"/>
                    <a:pt x="20515" y="9207"/>
                    <a:pt x="20515" y="5938"/>
                  </a:cubicBezTo>
                  <a:cubicBezTo>
                    <a:pt x="20515" y="2669"/>
                    <a:pt x="15945" y="0"/>
                    <a:pt x="10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4"/>
            <p:cNvSpPr/>
            <p:nvPr/>
          </p:nvSpPr>
          <p:spPr>
            <a:xfrm>
              <a:off x="2592366" y="3385467"/>
              <a:ext cx="139900" cy="83694"/>
            </a:xfrm>
            <a:custGeom>
              <a:avLst/>
              <a:gdLst/>
              <a:ahLst/>
              <a:cxnLst/>
              <a:rect l="l" t="t" r="r" b="b"/>
              <a:pathLst>
                <a:path w="10708" h="6406" extrusionOk="0">
                  <a:moveTo>
                    <a:pt x="3836" y="1"/>
                  </a:moveTo>
                  <a:cubicBezTo>
                    <a:pt x="3669" y="134"/>
                    <a:pt x="3503" y="234"/>
                    <a:pt x="3336" y="301"/>
                  </a:cubicBezTo>
                  <a:cubicBezTo>
                    <a:pt x="3036" y="468"/>
                    <a:pt x="2769" y="634"/>
                    <a:pt x="2502" y="834"/>
                  </a:cubicBezTo>
                  <a:cubicBezTo>
                    <a:pt x="2168" y="1101"/>
                    <a:pt x="1868" y="1335"/>
                    <a:pt x="1635" y="1602"/>
                  </a:cubicBezTo>
                  <a:cubicBezTo>
                    <a:pt x="300" y="3036"/>
                    <a:pt x="0" y="4704"/>
                    <a:pt x="834" y="6238"/>
                  </a:cubicBezTo>
                  <a:cubicBezTo>
                    <a:pt x="1090" y="5839"/>
                    <a:pt x="1560" y="5700"/>
                    <a:pt x="2089" y="5700"/>
                  </a:cubicBezTo>
                  <a:cubicBezTo>
                    <a:pt x="3281" y="5700"/>
                    <a:pt x="4770" y="6405"/>
                    <a:pt x="4770" y="6405"/>
                  </a:cubicBezTo>
                  <a:cubicBezTo>
                    <a:pt x="4770" y="6405"/>
                    <a:pt x="10708" y="1902"/>
                    <a:pt x="6004" y="1602"/>
                  </a:cubicBezTo>
                  <a:cubicBezTo>
                    <a:pt x="3569" y="1468"/>
                    <a:pt x="3436" y="734"/>
                    <a:pt x="38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4"/>
            <p:cNvSpPr/>
            <p:nvPr/>
          </p:nvSpPr>
          <p:spPr>
            <a:xfrm>
              <a:off x="2596285" y="3411910"/>
              <a:ext cx="40110" cy="38646"/>
            </a:xfrm>
            <a:custGeom>
              <a:avLst/>
              <a:gdLst/>
              <a:ahLst/>
              <a:cxnLst/>
              <a:rect l="l" t="t" r="r" b="b"/>
              <a:pathLst>
                <a:path w="3070" h="2958" extrusionOk="0">
                  <a:moveTo>
                    <a:pt x="1880" y="0"/>
                  </a:moveTo>
                  <a:cubicBezTo>
                    <a:pt x="1220" y="0"/>
                    <a:pt x="512" y="573"/>
                    <a:pt x="234" y="1346"/>
                  </a:cubicBezTo>
                  <a:cubicBezTo>
                    <a:pt x="0" y="2180"/>
                    <a:pt x="334" y="2880"/>
                    <a:pt x="1034" y="2947"/>
                  </a:cubicBezTo>
                  <a:cubicBezTo>
                    <a:pt x="1086" y="2954"/>
                    <a:pt x="1138" y="2958"/>
                    <a:pt x="1190" y="2958"/>
                  </a:cubicBezTo>
                  <a:cubicBezTo>
                    <a:pt x="1854" y="2958"/>
                    <a:pt x="2588" y="2385"/>
                    <a:pt x="2836" y="1612"/>
                  </a:cubicBezTo>
                  <a:cubicBezTo>
                    <a:pt x="3069" y="779"/>
                    <a:pt x="2736" y="78"/>
                    <a:pt x="2035" y="11"/>
                  </a:cubicBezTo>
                  <a:cubicBezTo>
                    <a:pt x="1984" y="4"/>
                    <a:pt x="1932" y="0"/>
                    <a:pt x="18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4"/>
            <p:cNvSpPr/>
            <p:nvPr/>
          </p:nvSpPr>
          <p:spPr>
            <a:xfrm>
              <a:off x="2694338" y="3388524"/>
              <a:ext cx="178703" cy="131186"/>
            </a:xfrm>
            <a:custGeom>
              <a:avLst/>
              <a:gdLst/>
              <a:ahLst/>
              <a:cxnLst/>
              <a:rect l="l" t="t" r="r" b="b"/>
              <a:pathLst>
                <a:path w="13678" h="10041" extrusionOk="0">
                  <a:moveTo>
                    <a:pt x="1" y="9774"/>
                  </a:moveTo>
                  <a:cubicBezTo>
                    <a:pt x="1" y="9795"/>
                    <a:pt x="32" y="9807"/>
                    <a:pt x="84" y="9807"/>
                  </a:cubicBezTo>
                  <a:cubicBezTo>
                    <a:pt x="101" y="9807"/>
                    <a:pt x="119" y="9806"/>
                    <a:pt x="140" y="9803"/>
                  </a:cubicBezTo>
                  <a:lnTo>
                    <a:pt x="140" y="9803"/>
                  </a:lnTo>
                  <a:cubicBezTo>
                    <a:pt x="93" y="9794"/>
                    <a:pt x="47" y="9784"/>
                    <a:pt x="1" y="9774"/>
                  </a:cubicBezTo>
                  <a:close/>
                  <a:moveTo>
                    <a:pt x="10041" y="0"/>
                  </a:moveTo>
                  <a:lnTo>
                    <a:pt x="10041" y="0"/>
                  </a:lnTo>
                  <a:cubicBezTo>
                    <a:pt x="10642" y="1201"/>
                    <a:pt x="8907" y="1868"/>
                    <a:pt x="8907" y="1868"/>
                  </a:cubicBezTo>
                  <a:cubicBezTo>
                    <a:pt x="8907" y="1868"/>
                    <a:pt x="1235" y="6738"/>
                    <a:pt x="1001" y="8506"/>
                  </a:cubicBezTo>
                  <a:cubicBezTo>
                    <a:pt x="1159" y="9424"/>
                    <a:pt x="450" y="9765"/>
                    <a:pt x="140" y="9803"/>
                  </a:cubicBezTo>
                  <a:lnTo>
                    <a:pt x="140" y="9803"/>
                  </a:lnTo>
                  <a:cubicBezTo>
                    <a:pt x="997" y="9980"/>
                    <a:pt x="1885" y="10041"/>
                    <a:pt x="2803" y="10041"/>
                  </a:cubicBezTo>
                  <a:cubicBezTo>
                    <a:pt x="3537" y="10041"/>
                    <a:pt x="4337" y="10007"/>
                    <a:pt x="5071" y="9907"/>
                  </a:cubicBezTo>
                  <a:cubicBezTo>
                    <a:pt x="5238" y="9874"/>
                    <a:pt x="5405" y="9874"/>
                    <a:pt x="5571" y="9840"/>
                  </a:cubicBezTo>
                  <a:cubicBezTo>
                    <a:pt x="6372" y="9707"/>
                    <a:pt x="7139" y="9540"/>
                    <a:pt x="7873" y="9307"/>
                  </a:cubicBezTo>
                  <a:cubicBezTo>
                    <a:pt x="8140" y="9207"/>
                    <a:pt x="8340" y="9107"/>
                    <a:pt x="8574" y="9040"/>
                  </a:cubicBezTo>
                  <a:cubicBezTo>
                    <a:pt x="8840" y="8940"/>
                    <a:pt x="9074" y="8873"/>
                    <a:pt x="9307" y="8740"/>
                  </a:cubicBezTo>
                  <a:cubicBezTo>
                    <a:pt x="9574" y="8606"/>
                    <a:pt x="9874" y="8506"/>
                    <a:pt x="10141" y="8339"/>
                  </a:cubicBezTo>
                  <a:lnTo>
                    <a:pt x="10875" y="7839"/>
                  </a:lnTo>
                  <a:lnTo>
                    <a:pt x="11376" y="7472"/>
                  </a:lnTo>
                  <a:cubicBezTo>
                    <a:pt x="13677" y="5504"/>
                    <a:pt x="13677" y="2869"/>
                    <a:pt x="11376" y="901"/>
                  </a:cubicBezTo>
                  <a:lnTo>
                    <a:pt x="10875" y="534"/>
                  </a:lnTo>
                  <a:cubicBezTo>
                    <a:pt x="10642" y="334"/>
                    <a:pt x="10341" y="167"/>
                    <a:pt x="1004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4"/>
            <p:cNvSpPr/>
            <p:nvPr/>
          </p:nvSpPr>
          <p:spPr>
            <a:xfrm>
              <a:off x="2694338" y="3388524"/>
              <a:ext cx="178703" cy="131186"/>
            </a:xfrm>
            <a:custGeom>
              <a:avLst/>
              <a:gdLst/>
              <a:ahLst/>
              <a:cxnLst/>
              <a:rect l="l" t="t" r="r" b="b"/>
              <a:pathLst>
                <a:path w="13678" h="10041" extrusionOk="0">
                  <a:moveTo>
                    <a:pt x="1" y="9774"/>
                  </a:moveTo>
                  <a:cubicBezTo>
                    <a:pt x="1" y="9795"/>
                    <a:pt x="32" y="9807"/>
                    <a:pt x="84" y="9807"/>
                  </a:cubicBezTo>
                  <a:cubicBezTo>
                    <a:pt x="101" y="9807"/>
                    <a:pt x="119" y="9806"/>
                    <a:pt x="140" y="9803"/>
                  </a:cubicBezTo>
                  <a:lnTo>
                    <a:pt x="140" y="9803"/>
                  </a:lnTo>
                  <a:cubicBezTo>
                    <a:pt x="93" y="9794"/>
                    <a:pt x="47" y="9784"/>
                    <a:pt x="1" y="9774"/>
                  </a:cubicBezTo>
                  <a:close/>
                  <a:moveTo>
                    <a:pt x="10041" y="0"/>
                  </a:moveTo>
                  <a:lnTo>
                    <a:pt x="10041" y="0"/>
                  </a:lnTo>
                  <a:cubicBezTo>
                    <a:pt x="10642" y="1201"/>
                    <a:pt x="8907" y="1868"/>
                    <a:pt x="8907" y="1868"/>
                  </a:cubicBezTo>
                  <a:cubicBezTo>
                    <a:pt x="8907" y="1868"/>
                    <a:pt x="1235" y="6738"/>
                    <a:pt x="1001" y="8506"/>
                  </a:cubicBezTo>
                  <a:cubicBezTo>
                    <a:pt x="1159" y="9424"/>
                    <a:pt x="450" y="9765"/>
                    <a:pt x="140" y="9803"/>
                  </a:cubicBezTo>
                  <a:lnTo>
                    <a:pt x="140" y="9803"/>
                  </a:lnTo>
                  <a:cubicBezTo>
                    <a:pt x="997" y="9980"/>
                    <a:pt x="1885" y="10041"/>
                    <a:pt x="2803" y="10041"/>
                  </a:cubicBezTo>
                  <a:cubicBezTo>
                    <a:pt x="3537" y="10041"/>
                    <a:pt x="4337" y="10007"/>
                    <a:pt x="5071" y="9907"/>
                  </a:cubicBezTo>
                  <a:cubicBezTo>
                    <a:pt x="5238" y="9874"/>
                    <a:pt x="5405" y="9874"/>
                    <a:pt x="5571" y="9840"/>
                  </a:cubicBezTo>
                  <a:cubicBezTo>
                    <a:pt x="6372" y="9707"/>
                    <a:pt x="7139" y="9540"/>
                    <a:pt x="7873" y="9307"/>
                  </a:cubicBezTo>
                  <a:cubicBezTo>
                    <a:pt x="8140" y="9207"/>
                    <a:pt x="8340" y="9107"/>
                    <a:pt x="8574" y="9040"/>
                  </a:cubicBezTo>
                  <a:cubicBezTo>
                    <a:pt x="8840" y="8940"/>
                    <a:pt x="9074" y="8873"/>
                    <a:pt x="9307" y="8740"/>
                  </a:cubicBezTo>
                  <a:cubicBezTo>
                    <a:pt x="9574" y="8606"/>
                    <a:pt x="9874" y="8506"/>
                    <a:pt x="10141" y="8339"/>
                  </a:cubicBezTo>
                  <a:lnTo>
                    <a:pt x="10875" y="7839"/>
                  </a:lnTo>
                  <a:lnTo>
                    <a:pt x="11376" y="7472"/>
                  </a:lnTo>
                  <a:cubicBezTo>
                    <a:pt x="13677" y="5504"/>
                    <a:pt x="13677" y="2869"/>
                    <a:pt x="11376" y="901"/>
                  </a:cubicBezTo>
                  <a:lnTo>
                    <a:pt x="10875" y="534"/>
                  </a:lnTo>
                  <a:cubicBezTo>
                    <a:pt x="10642" y="334"/>
                    <a:pt x="10341" y="167"/>
                    <a:pt x="10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4"/>
            <p:cNvSpPr/>
            <p:nvPr/>
          </p:nvSpPr>
          <p:spPr>
            <a:xfrm>
              <a:off x="2621997" y="3385924"/>
              <a:ext cx="219231" cy="115155"/>
            </a:xfrm>
            <a:custGeom>
              <a:avLst/>
              <a:gdLst/>
              <a:ahLst/>
              <a:cxnLst/>
              <a:rect l="l" t="t" r="r" b="b"/>
              <a:pathLst>
                <a:path w="16780" h="8814" extrusionOk="0">
                  <a:moveTo>
                    <a:pt x="8339" y="0"/>
                  </a:moveTo>
                  <a:cubicBezTo>
                    <a:pt x="6557" y="0"/>
                    <a:pt x="4782" y="352"/>
                    <a:pt x="3370" y="1066"/>
                  </a:cubicBezTo>
                  <a:cubicBezTo>
                    <a:pt x="3236" y="1166"/>
                    <a:pt x="3103" y="1200"/>
                    <a:pt x="3003" y="1266"/>
                  </a:cubicBezTo>
                  <a:cubicBezTo>
                    <a:pt x="0" y="3034"/>
                    <a:pt x="0" y="5803"/>
                    <a:pt x="3003" y="7538"/>
                  </a:cubicBezTo>
                  <a:cubicBezTo>
                    <a:pt x="4470" y="8388"/>
                    <a:pt x="6413" y="8814"/>
                    <a:pt x="8365" y="8814"/>
                  </a:cubicBezTo>
                  <a:cubicBezTo>
                    <a:pt x="10316" y="8814"/>
                    <a:pt x="12276" y="8388"/>
                    <a:pt x="13777" y="7538"/>
                  </a:cubicBezTo>
                  <a:cubicBezTo>
                    <a:pt x="13910" y="7471"/>
                    <a:pt x="14010" y="7404"/>
                    <a:pt x="14111" y="7337"/>
                  </a:cubicBezTo>
                  <a:cubicBezTo>
                    <a:pt x="16779" y="5570"/>
                    <a:pt x="16679" y="2934"/>
                    <a:pt x="13777" y="1266"/>
                  </a:cubicBezTo>
                  <a:cubicBezTo>
                    <a:pt x="12273" y="427"/>
                    <a:pt x="10302" y="0"/>
                    <a:pt x="833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4"/>
            <p:cNvSpPr/>
            <p:nvPr/>
          </p:nvSpPr>
          <p:spPr>
            <a:xfrm>
              <a:off x="2621997" y="3385924"/>
              <a:ext cx="219231" cy="115155"/>
            </a:xfrm>
            <a:custGeom>
              <a:avLst/>
              <a:gdLst/>
              <a:ahLst/>
              <a:cxnLst/>
              <a:rect l="l" t="t" r="r" b="b"/>
              <a:pathLst>
                <a:path w="16780" h="8814" extrusionOk="0">
                  <a:moveTo>
                    <a:pt x="8339" y="0"/>
                  </a:moveTo>
                  <a:cubicBezTo>
                    <a:pt x="6557" y="0"/>
                    <a:pt x="4782" y="352"/>
                    <a:pt x="3370" y="1066"/>
                  </a:cubicBezTo>
                  <a:cubicBezTo>
                    <a:pt x="3236" y="1166"/>
                    <a:pt x="3103" y="1200"/>
                    <a:pt x="3003" y="1266"/>
                  </a:cubicBezTo>
                  <a:cubicBezTo>
                    <a:pt x="0" y="3034"/>
                    <a:pt x="0" y="5803"/>
                    <a:pt x="3003" y="7538"/>
                  </a:cubicBezTo>
                  <a:cubicBezTo>
                    <a:pt x="4470" y="8388"/>
                    <a:pt x="6413" y="8814"/>
                    <a:pt x="8365" y="8814"/>
                  </a:cubicBezTo>
                  <a:cubicBezTo>
                    <a:pt x="10316" y="8814"/>
                    <a:pt x="12276" y="8388"/>
                    <a:pt x="13777" y="7538"/>
                  </a:cubicBezTo>
                  <a:cubicBezTo>
                    <a:pt x="13910" y="7471"/>
                    <a:pt x="14010" y="7404"/>
                    <a:pt x="14111" y="7337"/>
                  </a:cubicBezTo>
                  <a:cubicBezTo>
                    <a:pt x="16779" y="5570"/>
                    <a:pt x="16679" y="2934"/>
                    <a:pt x="13777" y="1266"/>
                  </a:cubicBezTo>
                  <a:cubicBezTo>
                    <a:pt x="12273" y="427"/>
                    <a:pt x="10302" y="0"/>
                    <a:pt x="83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4"/>
            <p:cNvSpPr/>
            <p:nvPr/>
          </p:nvSpPr>
          <p:spPr>
            <a:xfrm>
              <a:off x="2626792" y="3388302"/>
              <a:ext cx="209197" cy="110713"/>
            </a:xfrm>
            <a:custGeom>
              <a:avLst/>
              <a:gdLst/>
              <a:ahLst/>
              <a:cxnLst/>
              <a:rect l="l" t="t" r="r" b="b"/>
              <a:pathLst>
                <a:path w="16012" h="8474" extrusionOk="0">
                  <a:moveTo>
                    <a:pt x="8006" y="0"/>
                  </a:moveTo>
                  <a:cubicBezTo>
                    <a:pt x="6130" y="0"/>
                    <a:pt x="4253" y="417"/>
                    <a:pt x="2836" y="1251"/>
                  </a:cubicBezTo>
                  <a:cubicBezTo>
                    <a:pt x="0" y="2886"/>
                    <a:pt x="0" y="5554"/>
                    <a:pt x="2836" y="7222"/>
                  </a:cubicBezTo>
                  <a:cubicBezTo>
                    <a:pt x="4253" y="8056"/>
                    <a:pt x="6130" y="8473"/>
                    <a:pt x="8006" y="8473"/>
                  </a:cubicBezTo>
                  <a:cubicBezTo>
                    <a:pt x="9882" y="8473"/>
                    <a:pt x="11759" y="8056"/>
                    <a:pt x="13176" y="7222"/>
                  </a:cubicBezTo>
                  <a:cubicBezTo>
                    <a:pt x="16012" y="5588"/>
                    <a:pt x="16012" y="2919"/>
                    <a:pt x="13176" y="1251"/>
                  </a:cubicBezTo>
                  <a:cubicBezTo>
                    <a:pt x="11759" y="417"/>
                    <a:pt x="9882" y="0"/>
                    <a:pt x="800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4"/>
            <p:cNvSpPr/>
            <p:nvPr/>
          </p:nvSpPr>
          <p:spPr>
            <a:xfrm>
              <a:off x="2626792" y="3388302"/>
              <a:ext cx="209197" cy="110713"/>
            </a:xfrm>
            <a:custGeom>
              <a:avLst/>
              <a:gdLst/>
              <a:ahLst/>
              <a:cxnLst/>
              <a:rect l="l" t="t" r="r" b="b"/>
              <a:pathLst>
                <a:path w="16012" h="8474" extrusionOk="0">
                  <a:moveTo>
                    <a:pt x="8006" y="0"/>
                  </a:moveTo>
                  <a:cubicBezTo>
                    <a:pt x="6130" y="0"/>
                    <a:pt x="4253" y="417"/>
                    <a:pt x="2836" y="1251"/>
                  </a:cubicBezTo>
                  <a:cubicBezTo>
                    <a:pt x="0" y="2886"/>
                    <a:pt x="0" y="5554"/>
                    <a:pt x="2836" y="7222"/>
                  </a:cubicBezTo>
                  <a:cubicBezTo>
                    <a:pt x="4253" y="8056"/>
                    <a:pt x="6130" y="8473"/>
                    <a:pt x="8006" y="8473"/>
                  </a:cubicBezTo>
                  <a:cubicBezTo>
                    <a:pt x="9882" y="8473"/>
                    <a:pt x="11759" y="8056"/>
                    <a:pt x="13176" y="7222"/>
                  </a:cubicBezTo>
                  <a:cubicBezTo>
                    <a:pt x="16012" y="5588"/>
                    <a:pt x="16012" y="2919"/>
                    <a:pt x="13176" y="1251"/>
                  </a:cubicBezTo>
                  <a:cubicBezTo>
                    <a:pt x="11759" y="417"/>
                    <a:pt x="9882" y="0"/>
                    <a:pt x="80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4"/>
            <p:cNvSpPr/>
            <p:nvPr/>
          </p:nvSpPr>
          <p:spPr>
            <a:xfrm>
              <a:off x="2636382" y="3403549"/>
              <a:ext cx="189586" cy="95022"/>
            </a:xfrm>
            <a:custGeom>
              <a:avLst/>
              <a:gdLst/>
              <a:ahLst/>
              <a:cxnLst/>
              <a:rect l="l" t="t" r="r" b="b"/>
              <a:pathLst>
                <a:path w="14511" h="7273" extrusionOk="0">
                  <a:moveTo>
                    <a:pt x="7272" y="1"/>
                  </a:moveTo>
                  <a:cubicBezTo>
                    <a:pt x="5396" y="1"/>
                    <a:pt x="3519" y="418"/>
                    <a:pt x="2102" y="1252"/>
                  </a:cubicBezTo>
                  <a:cubicBezTo>
                    <a:pt x="934" y="1919"/>
                    <a:pt x="234" y="2753"/>
                    <a:pt x="0" y="3653"/>
                  </a:cubicBezTo>
                  <a:cubicBezTo>
                    <a:pt x="234" y="4521"/>
                    <a:pt x="934" y="5355"/>
                    <a:pt x="2102" y="6022"/>
                  </a:cubicBezTo>
                  <a:cubicBezTo>
                    <a:pt x="3519" y="6856"/>
                    <a:pt x="5396" y="7273"/>
                    <a:pt x="7272" y="7273"/>
                  </a:cubicBezTo>
                  <a:cubicBezTo>
                    <a:pt x="9148" y="7273"/>
                    <a:pt x="11025" y="6856"/>
                    <a:pt x="12442" y="6022"/>
                  </a:cubicBezTo>
                  <a:cubicBezTo>
                    <a:pt x="13610" y="5355"/>
                    <a:pt x="14310" y="4521"/>
                    <a:pt x="14511" y="3653"/>
                  </a:cubicBezTo>
                  <a:cubicBezTo>
                    <a:pt x="14310" y="2753"/>
                    <a:pt x="13610" y="1919"/>
                    <a:pt x="12442" y="1252"/>
                  </a:cubicBezTo>
                  <a:cubicBezTo>
                    <a:pt x="11025" y="418"/>
                    <a:pt x="9148" y="1"/>
                    <a:pt x="727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4"/>
            <p:cNvSpPr/>
            <p:nvPr/>
          </p:nvSpPr>
          <p:spPr>
            <a:xfrm>
              <a:off x="2636382" y="3403549"/>
              <a:ext cx="189586" cy="95022"/>
            </a:xfrm>
            <a:custGeom>
              <a:avLst/>
              <a:gdLst/>
              <a:ahLst/>
              <a:cxnLst/>
              <a:rect l="l" t="t" r="r" b="b"/>
              <a:pathLst>
                <a:path w="14511" h="7273" extrusionOk="0">
                  <a:moveTo>
                    <a:pt x="7272" y="1"/>
                  </a:moveTo>
                  <a:cubicBezTo>
                    <a:pt x="5396" y="1"/>
                    <a:pt x="3519" y="418"/>
                    <a:pt x="2102" y="1252"/>
                  </a:cubicBezTo>
                  <a:cubicBezTo>
                    <a:pt x="934" y="1919"/>
                    <a:pt x="234" y="2753"/>
                    <a:pt x="0" y="3653"/>
                  </a:cubicBezTo>
                  <a:cubicBezTo>
                    <a:pt x="234" y="4521"/>
                    <a:pt x="934" y="5355"/>
                    <a:pt x="2102" y="6022"/>
                  </a:cubicBezTo>
                  <a:cubicBezTo>
                    <a:pt x="3519" y="6856"/>
                    <a:pt x="5396" y="7273"/>
                    <a:pt x="7272" y="7273"/>
                  </a:cubicBezTo>
                  <a:cubicBezTo>
                    <a:pt x="9148" y="7273"/>
                    <a:pt x="11025" y="6856"/>
                    <a:pt x="12442" y="6022"/>
                  </a:cubicBezTo>
                  <a:cubicBezTo>
                    <a:pt x="13610" y="5355"/>
                    <a:pt x="14310" y="4521"/>
                    <a:pt x="14511" y="3653"/>
                  </a:cubicBezTo>
                  <a:cubicBezTo>
                    <a:pt x="14310" y="2753"/>
                    <a:pt x="13610" y="1919"/>
                    <a:pt x="12442" y="1252"/>
                  </a:cubicBezTo>
                  <a:cubicBezTo>
                    <a:pt x="11025" y="418"/>
                    <a:pt x="9148" y="1"/>
                    <a:pt x="7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4"/>
            <p:cNvSpPr/>
            <p:nvPr/>
          </p:nvSpPr>
          <p:spPr>
            <a:xfrm>
              <a:off x="2668626" y="3408134"/>
              <a:ext cx="124653" cy="81499"/>
            </a:xfrm>
            <a:custGeom>
              <a:avLst/>
              <a:gdLst/>
              <a:ahLst/>
              <a:cxnLst/>
              <a:rect l="l" t="t" r="r" b="b"/>
              <a:pathLst>
                <a:path w="9541" h="6238" extrusionOk="0">
                  <a:moveTo>
                    <a:pt x="6590" y="3689"/>
                  </a:moveTo>
                  <a:cubicBezTo>
                    <a:pt x="6810" y="3689"/>
                    <a:pt x="7016" y="3731"/>
                    <a:pt x="7206" y="3836"/>
                  </a:cubicBezTo>
                  <a:cubicBezTo>
                    <a:pt x="7139" y="3836"/>
                    <a:pt x="7106" y="3870"/>
                    <a:pt x="7039" y="3903"/>
                  </a:cubicBezTo>
                  <a:lnTo>
                    <a:pt x="6806" y="4036"/>
                  </a:lnTo>
                  <a:cubicBezTo>
                    <a:pt x="6495" y="4176"/>
                    <a:pt x="6185" y="4229"/>
                    <a:pt x="5891" y="4229"/>
                  </a:cubicBezTo>
                  <a:cubicBezTo>
                    <a:pt x="5554" y="4229"/>
                    <a:pt x="5239" y="4159"/>
                    <a:pt x="4971" y="4070"/>
                  </a:cubicBezTo>
                  <a:cubicBezTo>
                    <a:pt x="5565" y="3887"/>
                    <a:pt x="6111" y="3689"/>
                    <a:pt x="6590" y="3689"/>
                  </a:cubicBezTo>
                  <a:close/>
                  <a:moveTo>
                    <a:pt x="1135" y="0"/>
                  </a:moveTo>
                  <a:lnTo>
                    <a:pt x="1" y="601"/>
                  </a:lnTo>
                  <a:lnTo>
                    <a:pt x="1" y="1501"/>
                  </a:lnTo>
                  <a:lnTo>
                    <a:pt x="368" y="1701"/>
                  </a:lnTo>
                  <a:cubicBezTo>
                    <a:pt x="234" y="1868"/>
                    <a:pt x="201" y="2035"/>
                    <a:pt x="201" y="2202"/>
                  </a:cubicBezTo>
                  <a:lnTo>
                    <a:pt x="201" y="3069"/>
                  </a:lnTo>
                  <a:cubicBezTo>
                    <a:pt x="201" y="3436"/>
                    <a:pt x="468" y="3769"/>
                    <a:pt x="1001" y="4070"/>
                  </a:cubicBezTo>
                  <a:cubicBezTo>
                    <a:pt x="1535" y="4370"/>
                    <a:pt x="2035" y="4503"/>
                    <a:pt x="2536" y="4537"/>
                  </a:cubicBezTo>
                  <a:lnTo>
                    <a:pt x="2836" y="4537"/>
                  </a:lnTo>
                  <a:cubicBezTo>
                    <a:pt x="3403" y="4503"/>
                    <a:pt x="3970" y="4370"/>
                    <a:pt x="4504" y="4170"/>
                  </a:cubicBezTo>
                  <a:cubicBezTo>
                    <a:pt x="4637" y="4103"/>
                    <a:pt x="4704" y="4070"/>
                    <a:pt x="4837" y="4036"/>
                  </a:cubicBezTo>
                  <a:lnTo>
                    <a:pt x="4837" y="4036"/>
                  </a:lnTo>
                  <a:lnTo>
                    <a:pt x="3870" y="5004"/>
                  </a:lnTo>
                  <a:lnTo>
                    <a:pt x="3870" y="5871"/>
                  </a:lnTo>
                  <a:cubicBezTo>
                    <a:pt x="4410" y="6087"/>
                    <a:pt x="4945" y="6177"/>
                    <a:pt x="5457" y="6177"/>
                  </a:cubicBezTo>
                  <a:cubicBezTo>
                    <a:pt x="6209" y="6177"/>
                    <a:pt x="6910" y="5982"/>
                    <a:pt x="7506" y="5704"/>
                  </a:cubicBezTo>
                  <a:lnTo>
                    <a:pt x="8407" y="6238"/>
                  </a:lnTo>
                  <a:lnTo>
                    <a:pt x="9541" y="5637"/>
                  </a:lnTo>
                  <a:lnTo>
                    <a:pt x="9541" y="4737"/>
                  </a:lnTo>
                  <a:lnTo>
                    <a:pt x="9174" y="4537"/>
                  </a:lnTo>
                  <a:cubicBezTo>
                    <a:pt x="9341" y="4370"/>
                    <a:pt x="9374" y="4170"/>
                    <a:pt x="9374" y="4003"/>
                  </a:cubicBezTo>
                  <a:lnTo>
                    <a:pt x="9374" y="3136"/>
                  </a:lnTo>
                  <a:cubicBezTo>
                    <a:pt x="9374" y="2735"/>
                    <a:pt x="9141" y="2402"/>
                    <a:pt x="8607" y="2135"/>
                  </a:cubicBezTo>
                  <a:cubicBezTo>
                    <a:pt x="8055" y="1804"/>
                    <a:pt x="7502" y="1686"/>
                    <a:pt x="6961" y="1686"/>
                  </a:cubicBezTo>
                  <a:cubicBezTo>
                    <a:pt x="6522" y="1686"/>
                    <a:pt x="6090" y="1763"/>
                    <a:pt x="5671" y="1868"/>
                  </a:cubicBezTo>
                  <a:cubicBezTo>
                    <a:pt x="5304" y="1968"/>
                    <a:pt x="4938" y="2068"/>
                    <a:pt x="4604" y="2202"/>
                  </a:cubicBezTo>
                  <a:cubicBezTo>
                    <a:pt x="4137" y="2368"/>
                    <a:pt x="3770" y="2502"/>
                    <a:pt x="3436" y="2569"/>
                  </a:cubicBezTo>
                  <a:cubicBezTo>
                    <a:pt x="3266" y="2617"/>
                    <a:pt x="3130" y="2648"/>
                    <a:pt x="3005" y="2648"/>
                  </a:cubicBezTo>
                  <a:cubicBezTo>
                    <a:pt x="2959" y="2648"/>
                    <a:pt x="2914" y="2644"/>
                    <a:pt x="2869" y="2635"/>
                  </a:cubicBezTo>
                  <a:cubicBezTo>
                    <a:pt x="2703" y="2635"/>
                    <a:pt x="2603" y="2569"/>
                    <a:pt x="2402" y="2502"/>
                  </a:cubicBezTo>
                  <a:cubicBezTo>
                    <a:pt x="2402" y="2502"/>
                    <a:pt x="2469" y="2502"/>
                    <a:pt x="2469" y="2435"/>
                  </a:cubicBezTo>
                  <a:cubicBezTo>
                    <a:pt x="2502" y="2402"/>
                    <a:pt x="2536" y="2402"/>
                    <a:pt x="2603" y="2368"/>
                  </a:cubicBezTo>
                  <a:cubicBezTo>
                    <a:pt x="2669" y="2335"/>
                    <a:pt x="2803" y="2235"/>
                    <a:pt x="2869" y="2202"/>
                  </a:cubicBezTo>
                  <a:cubicBezTo>
                    <a:pt x="3181" y="2080"/>
                    <a:pt x="3475" y="2022"/>
                    <a:pt x="3755" y="2022"/>
                  </a:cubicBezTo>
                  <a:cubicBezTo>
                    <a:pt x="4015" y="2022"/>
                    <a:pt x="4263" y="2072"/>
                    <a:pt x="4504" y="2168"/>
                  </a:cubicBezTo>
                  <a:lnTo>
                    <a:pt x="5405" y="1201"/>
                  </a:lnTo>
                  <a:lnTo>
                    <a:pt x="5405" y="334"/>
                  </a:lnTo>
                  <a:cubicBezTo>
                    <a:pt x="4945" y="168"/>
                    <a:pt x="4476" y="94"/>
                    <a:pt x="4008" y="94"/>
                  </a:cubicBezTo>
                  <a:cubicBezTo>
                    <a:pt x="3626" y="94"/>
                    <a:pt x="3244" y="144"/>
                    <a:pt x="2869" y="234"/>
                  </a:cubicBezTo>
                  <a:cubicBezTo>
                    <a:pt x="2569" y="334"/>
                    <a:pt x="2336" y="400"/>
                    <a:pt x="2035" y="534"/>
                  </a:cubicBezTo>
                  <a:lnTo>
                    <a:pt x="1135"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4"/>
            <p:cNvSpPr/>
            <p:nvPr/>
          </p:nvSpPr>
          <p:spPr>
            <a:xfrm>
              <a:off x="2668626" y="3407690"/>
              <a:ext cx="126835" cy="70616"/>
            </a:xfrm>
            <a:custGeom>
              <a:avLst/>
              <a:gdLst/>
              <a:ahLst/>
              <a:cxnLst/>
              <a:rect l="l" t="t" r="r" b="b"/>
              <a:pathLst>
                <a:path w="9708" h="5405" extrusionOk="0">
                  <a:moveTo>
                    <a:pt x="1168" y="1"/>
                  </a:moveTo>
                  <a:lnTo>
                    <a:pt x="34" y="601"/>
                  </a:lnTo>
                  <a:lnTo>
                    <a:pt x="968" y="1168"/>
                  </a:lnTo>
                  <a:cubicBezTo>
                    <a:pt x="1" y="1869"/>
                    <a:pt x="1" y="2603"/>
                    <a:pt x="1035" y="3236"/>
                  </a:cubicBezTo>
                  <a:cubicBezTo>
                    <a:pt x="1568" y="3537"/>
                    <a:pt x="2069" y="3670"/>
                    <a:pt x="2569" y="3703"/>
                  </a:cubicBezTo>
                  <a:lnTo>
                    <a:pt x="2869" y="3703"/>
                  </a:lnTo>
                  <a:cubicBezTo>
                    <a:pt x="3470" y="3670"/>
                    <a:pt x="4004" y="3537"/>
                    <a:pt x="4537" y="3336"/>
                  </a:cubicBezTo>
                  <a:cubicBezTo>
                    <a:pt x="5316" y="3053"/>
                    <a:pt x="5977" y="2770"/>
                    <a:pt x="6546" y="2770"/>
                  </a:cubicBezTo>
                  <a:cubicBezTo>
                    <a:pt x="6781" y="2770"/>
                    <a:pt x="7001" y="2819"/>
                    <a:pt x="7206" y="2936"/>
                  </a:cubicBezTo>
                  <a:cubicBezTo>
                    <a:pt x="7706" y="3236"/>
                    <a:pt x="7539" y="3570"/>
                    <a:pt x="7039" y="3904"/>
                  </a:cubicBezTo>
                  <a:lnTo>
                    <a:pt x="6806" y="4037"/>
                  </a:lnTo>
                  <a:cubicBezTo>
                    <a:pt x="6504" y="4172"/>
                    <a:pt x="6190" y="4226"/>
                    <a:pt x="5889" y="4226"/>
                  </a:cubicBezTo>
                  <a:cubicBezTo>
                    <a:pt x="5523" y="4226"/>
                    <a:pt x="5179" y="4147"/>
                    <a:pt x="4904" y="4037"/>
                  </a:cubicBezTo>
                  <a:lnTo>
                    <a:pt x="3903" y="5038"/>
                  </a:lnTo>
                  <a:cubicBezTo>
                    <a:pt x="4444" y="5254"/>
                    <a:pt x="4978" y="5344"/>
                    <a:pt x="5490" y="5344"/>
                  </a:cubicBezTo>
                  <a:cubicBezTo>
                    <a:pt x="6242" y="5344"/>
                    <a:pt x="6944" y="5149"/>
                    <a:pt x="7539" y="4871"/>
                  </a:cubicBezTo>
                  <a:lnTo>
                    <a:pt x="8473" y="5405"/>
                  </a:lnTo>
                  <a:lnTo>
                    <a:pt x="9574" y="4771"/>
                  </a:lnTo>
                  <a:lnTo>
                    <a:pt x="8674" y="4237"/>
                  </a:lnTo>
                  <a:cubicBezTo>
                    <a:pt x="9574" y="3537"/>
                    <a:pt x="9708" y="2736"/>
                    <a:pt x="8640" y="2102"/>
                  </a:cubicBezTo>
                  <a:cubicBezTo>
                    <a:pt x="8088" y="1790"/>
                    <a:pt x="7527" y="1670"/>
                    <a:pt x="6982" y="1670"/>
                  </a:cubicBezTo>
                  <a:cubicBezTo>
                    <a:pt x="6540" y="1670"/>
                    <a:pt x="6109" y="1749"/>
                    <a:pt x="5705" y="1869"/>
                  </a:cubicBezTo>
                  <a:cubicBezTo>
                    <a:pt x="5338" y="1935"/>
                    <a:pt x="4971" y="2069"/>
                    <a:pt x="4637" y="2202"/>
                  </a:cubicBezTo>
                  <a:cubicBezTo>
                    <a:pt x="4170" y="2369"/>
                    <a:pt x="3803" y="2503"/>
                    <a:pt x="3470" y="2569"/>
                  </a:cubicBezTo>
                  <a:cubicBezTo>
                    <a:pt x="3309" y="2592"/>
                    <a:pt x="3195" y="2631"/>
                    <a:pt x="3075" y="2631"/>
                  </a:cubicBezTo>
                  <a:cubicBezTo>
                    <a:pt x="3020" y="2631"/>
                    <a:pt x="2965" y="2623"/>
                    <a:pt x="2903" y="2603"/>
                  </a:cubicBezTo>
                  <a:cubicBezTo>
                    <a:pt x="2703" y="2603"/>
                    <a:pt x="2536" y="2569"/>
                    <a:pt x="2369" y="2436"/>
                  </a:cubicBezTo>
                  <a:cubicBezTo>
                    <a:pt x="2002" y="2236"/>
                    <a:pt x="1969" y="1935"/>
                    <a:pt x="2502" y="1569"/>
                  </a:cubicBezTo>
                  <a:cubicBezTo>
                    <a:pt x="2536" y="1535"/>
                    <a:pt x="2569" y="1535"/>
                    <a:pt x="2636" y="1502"/>
                  </a:cubicBezTo>
                  <a:cubicBezTo>
                    <a:pt x="2703" y="1435"/>
                    <a:pt x="2836" y="1368"/>
                    <a:pt x="2903" y="1335"/>
                  </a:cubicBezTo>
                  <a:cubicBezTo>
                    <a:pt x="3225" y="1192"/>
                    <a:pt x="3527" y="1126"/>
                    <a:pt x="3816" y="1126"/>
                  </a:cubicBezTo>
                  <a:cubicBezTo>
                    <a:pt x="4066" y="1126"/>
                    <a:pt x="4305" y="1175"/>
                    <a:pt x="4537" y="1268"/>
                  </a:cubicBezTo>
                  <a:lnTo>
                    <a:pt x="5471" y="334"/>
                  </a:lnTo>
                  <a:cubicBezTo>
                    <a:pt x="5012" y="169"/>
                    <a:pt x="4533" y="95"/>
                    <a:pt x="4056" y="95"/>
                  </a:cubicBezTo>
                  <a:cubicBezTo>
                    <a:pt x="3666" y="95"/>
                    <a:pt x="3278" y="144"/>
                    <a:pt x="2903" y="234"/>
                  </a:cubicBezTo>
                  <a:cubicBezTo>
                    <a:pt x="2636" y="334"/>
                    <a:pt x="2369" y="401"/>
                    <a:pt x="2069" y="534"/>
                  </a:cubicBezTo>
                  <a:lnTo>
                    <a:pt x="1168"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4"/>
            <p:cNvSpPr/>
            <p:nvPr/>
          </p:nvSpPr>
          <p:spPr>
            <a:xfrm>
              <a:off x="2668626" y="3407690"/>
              <a:ext cx="126835" cy="70616"/>
            </a:xfrm>
            <a:custGeom>
              <a:avLst/>
              <a:gdLst/>
              <a:ahLst/>
              <a:cxnLst/>
              <a:rect l="l" t="t" r="r" b="b"/>
              <a:pathLst>
                <a:path w="9708" h="5405" extrusionOk="0">
                  <a:moveTo>
                    <a:pt x="1168" y="1"/>
                  </a:moveTo>
                  <a:lnTo>
                    <a:pt x="34" y="601"/>
                  </a:lnTo>
                  <a:lnTo>
                    <a:pt x="968" y="1168"/>
                  </a:lnTo>
                  <a:cubicBezTo>
                    <a:pt x="1" y="1869"/>
                    <a:pt x="1" y="2603"/>
                    <a:pt x="1035" y="3236"/>
                  </a:cubicBezTo>
                  <a:cubicBezTo>
                    <a:pt x="1568" y="3537"/>
                    <a:pt x="2069" y="3670"/>
                    <a:pt x="2569" y="3703"/>
                  </a:cubicBezTo>
                  <a:lnTo>
                    <a:pt x="2869" y="3703"/>
                  </a:lnTo>
                  <a:cubicBezTo>
                    <a:pt x="3470" y="3670"/>
                    <a:pt x="4004" y="3537"/>
                    <a:pt x="4537" y="3336"/>
                  </a:cubicBezTo>
                  <a:cubicBezTo>
                    <a:pt x="5316" y="3053"/>
                    <a:pt x="5977" y="2770"/>
                    <a:pt x="6546" y="2770"/>
                  </a:cubicBezTo>
                  <a:cubicBezTo>
                    <a:pt x="6781" y="2770"/>
                    <a:pt x="7001" y="2819"/>
                    <a:pt x="7206" y="2936"/>
                  </a:cubicBezTo>
                  <a:cubicBezTo>
                    <a:pt x="7706" y="3236"/>
                    <a:pt x="7539" y="3570"/>
                    <a:pt x="7039" y="3904"/>
                  </a:cubicBezTo>
                  <a:lnTo>
                    <a:pt x="6806" y="4037"/>
                  </a:lnTo>
                  <a:cubicBezTo>
                    <a:pt x="6504" y="4172"/>
                    <a:pt x="6190" y="4226"/>
                    <a:pt x="5889" y="4226"/>
                  </a:cubicBezTo>
                  <a:cubicBezTo>
                    <a:pt x="5523" y="4226"/>
                    <a:pt x="5179" y="4147"/>
                    <a:pt x="4904" y="4037"/>
                  </a:cubicBezTo>
                  <a:lnTo>
                    <a:pt x="3903" y="5038"/>
                  </a:lnTo>
                  <a:cubicBezTo>
                    <a:pt x="4444" y="5254"/>
                    <a:pt x="4978" y="5344"/>
                    <a:pt x="5490" y="5344"/>
                  </a:cubicBezTo>
                  <a:cubicBezTo>
                    <a:pt x="6242" y="5344"/>
                    <a:pt x="6944" y="5149"/>
                    <a:pt x="7539" y="4871"/>
                  </a:cubicBezTo>
                  <a:lnTo>
                    <a:pt x="8473" y="5405"/>
                  </a:lnTo>
                  <a:lnTo>
                    <a:pt x="9574" y="4771"/>
                  </a:lnTo>
                  <a:lnTo>
                    <a:pt x="8674" y="4237"/>
                  </a:lnTo>
                  <a:cubicBezTo>
                    <a:pt x="9574" y="3537"/>
                    <a:pt x="9708" y="2736"/>
                    <a:pt x="8640" y="2102"/>
                  </a:cubicBezTo>
                  <a:cubicBezTo>
                    <a:pt x="8088" y="1790"/>
                    <a:pt x="7527" y="1670"/>
                    <a:pt x="6982" y="1670"/>
                  </a:cubicBezTo>
                  <a:cubicBezTo>
                    <a:pt x="6540" y="1670"/>
                    <a:pt x="6109" y="1749"/>
                    <a:pt x="5705" y="1869"/>
                  </a:cubicBezTo>
                  <a:cubicBezTo>
                    <a:pt x="5338" y="1935"/>
                    <a:pt x="4971" y="2069"/>
                    <a:pt x="4637" y="2202"/>
                  </a:cubicBezTo>
                  <a:cubicBezTo>
                    <a:pt x="4170" y="2369"/>
                    <a:pt x="3803" y="2503"/>
                    <a:pt x="3470" y="2569"/>
                  </a:cubicBezTo>
                  <a:cubicBezTo>
                    <a:pt x="3309" y="2592"/>
                    <a:pt x="3195" y="2631"/>
                    <a:pt x="3075" y="2631"/>
                  </a:cubicBezTo>
                  <a:cubicBezTo>
                    <a:pt x="3020" y="2631"/>
                    <a:pt x="2965" y="2623"/>
                    <a:pt x="2903" y="2603"/>
                  </a:cubicBezTo>
                  <a:cubicBezTo>
                    <a:pt x="2703" y="2603"/>
                    <a:pt x="2536" y="2569"/>
                    <a:pt x="2369" y="2436"/>
                  </a:cubicBezTo>
                  <a:cubicBezTo>
                    <a:pt x="2002" y="2236"/>
                    <a:pt x="1969" y="1935"/>
                    <a:pt x="2502" y="1569"/>
                  </a:cubicBezTo>
                  <a:cubicBezTo>
                    <a:pt x="2536" y="1535"/>
                    <a:pt x="2569" y="1535"/>
                    <a:pt x="2636" y="1502"/>
                  </a:cubicBezTo>
                  <a:cubicBezTo>
                    <a:pt x="2703" y="1435"/>
                    <a:pt x="2836" y="1368"/>
                    <a:pt x="2903" y="1335"/>
                  </a:cubicBezTo>
                  <a:cubicBezTo>
                    <a:pt x="3225" y="1192"/>
                    <a:pt x="3527" y="1126"/>
                    <a:pt x="3816" y="1126"/>
                  </a:cubicBezTo>
                  <a:cubicBezTo>
                    <a:pt x="4066" y="1126"/>
                    <a:pt x="4305" y="1175"/>
                    <a:pt x="4537" y="1268"/>
                  </a:cubicBezTo>
                  <a:lnTo>
                    <a:pt x="5471" y="334"/>
                  </a:lnTo>
                  <a:cubicBezTo>
                    <a:pt x="5012" y="169"/>
                    <a:pt x="4533" y="95"/>
                    <a:pt x="4056" y="95"/>
                  </a:cubicBezTo>
                  <a:cubicBezTo>
                    <a:pt x="3666" y="95"/>
                    <a:pt x="3278" y="144"/>
                    <a:pt x="2903" y="234"/>
                  </a:cubicBezTo>
                  <a:cubicBezTo>
                    <a:pt x="2636" y="334"/>
                    <a:pt x="2369" y="401"/>
                    <a:pt x="2069" y="534"/>
                  </a:cubicBezTo>
                  <a:lnTo>
                    <a:pt x="11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4"/>
            <p:cNvSpPr/>
            <p:nvPr/>
          </p:nvSpPr>
          <p:spPr>
            <a:xfrm>
              <a:off x="2669071" y="3408134"/>
              <a:ext cx="27031" cy="8283"/>
            </a:xfrm>
            <a:custGeom>
              <a:avLst/>
              <a:gdLst/>
              <a:ahLst/>
              <a:cxnLst/>
              <a:rect l="l" t="t" r="r" b="b"/>
              <a:pathLst>
                <a:path w="2069" h="634" extrusionOk="0">
                  <a:moveTo>
                    <a:pt x="1101" y="0"/>
                  </a:moveTo>
                  <a:lnTo>
                    <a:pt x="0" y="634"/>
                  </a:lnTo>
                  <a:lnTo>
                    <a:pt x="1134" y="134"/>
                  </a:lnTo>
                  <a:lnTo>
                    <a:pt x="2068" y="534"/>
                  </a:lnTo>
                  <a:lnTo>
                    <a:pt x="11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4"/>
            <p:cNvSpPr/>
            <p:nvPr/>
          </p:nvSpPr>
          <p:spPr>
            <a:xfrm>
              <a:off x="2704803" y="3409493"/>
              <a:ext cx="34870" cy="15639"/>
            </a:xfrm>
            <a:custGeom>
              <a:avLst/>
              <a:gdLst/>
              <a:ahLst/>
              <a:cxnLst/>
              <a:rect l="l" t="t" r="r" b="b"/>
              <a:pathLst>
                <a:path w="2669" h="1197" extrusionOk="0">
                  <a:moveTo>
                    <a:pt x="1246" y="0"/>
                  </a:moveTo>
                  <a:cubicBezTo>
                    <a:pt x="818" y="0"/>
                    <a:pt x="405" y="67"/>
                    <a:pt x="0" y="196"/>
                  </a:cubicBezTo>
                  <a:cubicBezTo>
                    <a:pt x="271" y="133"/>
                    <a:pt x="640" y="92"/>
                    <a:pt x="1043" y="92"/>
                  </a:cubicBezTo>
                  <a:cubicBezTo>
                    <a:pt x="1484" y="92"/>
                    <a:pt x="1966" y="141"/>
                    <a:pt x="2402" y="263"/>
                  </a:cubicBezTo>
                  <a:lnTo>
                    <a:pt x="1735" y="1197"/>
                  </a:lnTo>
                  <a:lnTo>
                    <a:pt x="1735" y="1197"/>
                  </a:lnTo>
                  <a:lnTo>
                    <a:pt x="2669" y="230"/>
                  </a:lnTo>
                  <a:cubicBezTo>
                    <a:pt x="2171" y="75"/>
                    <a:pt x="1700" y="0"/>
                    <a:pt x="124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4"/>
            <p:cNvSpPr/>
            <p:nvPr/>
          </p:nvSpPr>
          <p:spPr>
            <a:xfrm>
              <a:off x="2743149" y="3429496"/>
              <a:ext cx="52312" cy="33995"/>
            </a:xfrm>
            <a:custGeom>
              <a:avLst/>
              <a:gdLst/>
              <a:ahLst/>
              <a:cxnLst/>
              <a:rect l="l" t="t" r="r" b="b"/>
              <a:pathLst>
                <a:path w="4004" h="2602" extrusionOk="0">
                  <a:moveTo>
                    <a:pt x="1275" y="1"/>
                  </a:moveTo>
                  <a:cubicBezTo>
                    <a:pt x="836" y="1"/>
                    <a:pt x="405" y="80"/>
                    <a:pt x="1" y="200"/>
                  </a:cubicBezTo>
                  <a:cubicBezTo>
                    <a:pt x="251" y="154"/>
                    <a:pt x="551" y="124"/>
                    <a:pt x="872" y="124"/>
                  </a:cubicBezTo>
                  <a:cubicBezTo>
                    <a:pt x="1495" y="124"/>
                    <a:pt x="2197" y="237"/>
                    <a:pt x="2769" y="567"/>
                  </a:cubicBezTo>
                  <a:cubicBezTo>
                    <a:pt x="3637" y="1067"/>
                    <a:pt x="3803" y="1701"/>
                    <a:pt x="2970" y="2601"/>
                  </a:cubicBezTo>
                  <a:cubicBezTo>
                    <a:pt x="3904" y="1868"/>
                    <a:pt x="4004" y="1100"/>
                    <a:pt x="2903" y="433"/>
                  </a:cubicBezTo>
                  <a:cubicBezTo>
                    <a:pt x="2369" y="121"/>
                    <a:pt x="1816" y="1"/>
                    <a:pt x="127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4"/>
            <p:cNvSpPr/>
            <p:nvPr/>
          </p:nvSpPr>
          <p:spPr>
            <a:xfrm>
              <a:off x="2779326" y="3463478"/>
              <a:ext cx="14829" cy="15260"/>
            </a:xfrm>
            <a:custGeom>
              <a:avLst/>
              <a:gdLst/>
              <a:ahLst/>
              <a:cxnLst/>
              <a:rect l="l" t="t" r="r" b="b"/>
              <a:pathLst>
                <a:path w="1135" h="1168" extrusionOk="0">
                  <a:moveTo>
                    <a:pt x="201" y="0"/>
                  </a:moveTo>
                  <a:lnTo>
                    <a:pt x="901" y="568"/>
                  </a:lnTo>
                  <a:lnTo>
                    <a:pt x="0" y="1168"/>
                  </a:lnTo>
                  <a:lnTo>
                    <a:pt x="0" y="1168"/>
                  </a:lnTo>
                  <a:lnTo>
                    <a:pt x="1135" y="501"/>
                  </a:lnTo>
                  <a:lnTo>
                    <a:pt x="2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4"/>
            <p:cNvSpPr/>
            <p:nvPr/>
          </p:nvSpPr>
          <p:spPr>
            <a:xfrm>
              <a:off x="2720494" y="3460865"/>
              <a:ext cx="37052" cy="13091"/>
            </a:xfrm>
            <a:custGeom>
              <a:avLst/>
              <a:gdLst/>
              <a:ahLst/>
              <a:cxnLst/>
              <a:rect l="l" t="t" r="r" b="b"/>
              <a:pathLst>
                <a:path w="2836" h="1002" extrusionOk="0">
                  <a:moveTo>
                    <a:pt x="1001" y="0"/>
                  </a:moveTo>
                  <a:lnTo>
                    <a:pt x="0" y="1001"/>
                  </a:lnTo>
                  <a:lnTo>
                    <a:pt x="1034" y="167"/>
                  </a:lnTo>
                  <a:cubicBezTo>
                    <a:pt x="1034" y="167"/>
                    <a:pt x="1288" y="262"/>
                    <a:pt x="1687" y="262"/>
                  </a:cubicBezTo>
                  <a:cubicBezTo>
                    <a:pt x="1998" y="262"/>
                    <a:pt x="2398" y="205"/>
                    <a:pt x="2836" y="0"/>
                  </a:cubicBezTo>
                  <a:lnTo>
                    <a:pt x="2836" y="0"/>
                  </a:lnTo>
                  <a:cubicBezTo>
                    <a:pt x="2519" y="136"/>
                    <a:pt x="2196" y="190"/>
                    <a:pt x="1900" y="190"/>
                  </a:cubicBezTo>
                  <a:cubicBezTo>
                    <a:pt x="1540" y="190"/>
                    <a:pt x="1221" y="110"/>
                    <a:pt x="10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4"/>
            <p:cNvSpPr/>
            <p:nvPr/>
          </p:nvSpPr>
          <p:spPr>
            <a:xfrm>
              <a:off x="2692156" y="3428176"/>
              <a:ext cx="21805" cy="13980"/>
            </a:xfrm>
            <a:custGeom>
              <a:avLst/>
              <a:gdLst/>
              <a:ahLst/>
              <a:cxnLst/>
              <a:rect l="l" t="t" r="r" b="b"/>
              <a:pathLst>
                <a:path w="1669" h="1070" extrusionOk="0">
                  <a:moveTo>
                    <a:pt x="701" y="1"/>
                  </a:moveTo>
                  <a:lnTo>
                    <a:pt x="701" y="1"/>
                  </a:lnTo>
                  <a:cubicBezTo>
                    <a:pt x="201" y="267"/>
                    <a:pt x="1" y="534"/>
                    <a:pt x="335" y="834"/>
                  </a:cubicBezTo>
                  <a:cubicBezTo>
                    <a:pt x="514" y="994"/>
                    <a:pt x="800" y="1070"/>
                    <a:pt x="1094" y="1070"/>
                  </a:cubicBezTo>
                  <a:cubicBezTo>
                    <a:pt x="1292" y="1070"/>
                    <a:pt x="1494" y="1035"/>
                    <a:pt x="1669" y="968"/>
                  </a:cubicBezTo>
                  <a:lnTo>
                    <a:pt x="1669" y="968"/>
                  </a:lnTo>
                  <a:cubicBezTo>
                    <a:pt x="1469" y="1001"/>
                    <a:pt x="1302" y="1035"/>
                    <a:pt x="1135" y="1035"/>
                  </a:cubicBezTo>
                  <a:cubicBezTo>
                    <a:pt x="902" y="1035"/>
                    <a:pt x="735" y="968"/>
                    <a:pt x="568" y="868"/>
                  </a:cubicBezTo>
                  <a:cubicBezTo>
                    <a:pt x="234" y="668"/>
                    <a:pt x="168" y="334"/>
                    <a:pt x="70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4"/>
            <p:cNvSpPr/>
            <p:nvPr/>
          </p:nvSpPr>
          <p:spPr>
            <a:xfrm>
              <a:off x="2668626" y="3423381"/>
              <a:ext cx="34008" cy="32702"/>
            </a:xfrm>
            <a:custGeom>
              <a:avLst/>
              <a:gdLst/>
              <a:ahLst/>
              <a:cxnLst/>
              <a:rect l="l" t="t" r="r" b="b"/>
              <a:pathLst>
                <a:path w="2603" h="2503" extrusionOk="0">
                  <a:moveTo>
                    <a:pt x="968" y="1"/>
                  </a:moveTo>
                  <a:cubicBezTo>
                    <a:pt x="961" y="5"/>
                    <a:pt x="952" y="12"/>
                    <a:pt x="940" y="22"/>
                  </a:cubicBezTo>
                  <a:lnTo>
                    <a:pt x="940" y="22"/>
                  </a:lnTo>
                  <a:cubicBezTo>
                    <a:pt x="949" y="15"/>
                    <a:pt x="959" y="8"/>
                    <a:pt x="968" y="1"/>
                  </a:cubicBezTo>
                  <a:close/>
                  <a:moveTo>
                    <a:pt x="940" y="22"/>
                  </a:moveTo>
                  <a:cubicBezTo>
                    <a:pt x="1" y="749"/>
                    <a:pt x="11" y="1474"/>
                    <a:pt x="1035" y="2035"/>
                  </a:cubicBezTo>
                  <a:cubicBezTo>
                    <a:pt x="1535" y="2369"/>
                    <a:pt x="2102" y="2502"/>
                    <a:pt x="2603" y="2502"/>
                  </a:cubicBezTo>
                  <a:cubicBezTo>
                    <a:pt x="1802" y="2402"/>
                    <a:pt x="835" y="2002"/>
                    <a:pt x="501" y="1335"/>
                  </a:cubicBezTo>
                  <a:cubicBezTo>
                    <a:pt x="221" y="744"/>
                    <a:pt x="782" y="153"/>
                    <a:pt x="940" y="22"/>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4"/>
            <p:cNvSpPr/>
            <p:nvPr/>
          </p:nvSpPr>
          <p:spPr>
            <a:xfrm>
              <a:off x="2616771" y="3340040"/>
              <a:ext cx="288946" cy="167141"/>
            </a:xfrm>
            <a:custGeom>
              <a:avLst/>
              <a:gdLst/>
              <a:ahLst/>
              <a:cxnLst/>
              <a:rect l="l" t="t" r="r" b="b"/>
              <a:pathLst>
                <a:path w="22116" h="12793" extrusionOk="0">
                  <a:moveTo>
                    <a:pt x="11079" y="0"/>
                  </a:moveTo>
                  <a:cubicBezTo>
                    <a:pt x="8248" y="0"/>
                    <a:pt x="5421" y="625"/>
                    <a:pt x="3269" y="1876"/>
                  </a:cubicBezTo>
                  <a:cubicBezTo>
                    <a:pt x="2068" y="2610"/>
                    <a:pt x="1168" y="3444"/>
                    <a:pt x="634" y="4345"/>
                  </a:cubicBezTo>
                  <a:lnTo>
                    <a:pt x="0" y="4345"/>
                  </a:lnTo>
                  <a:lnTo>
                    <a:pt x="0" y="6580"/>
                  </a:lnTo>
                  <a:cubicBezTo>
                    <a:pt x="100" y="8148"/>
                    <a:pt x="1168" y="9715"/>
                    <a:pt x="3269" y="10916"/>
                  </a:cubicBezTo>
                  <a:cubicBezTo>
                    <a:pt x="5437" y="12167"/>
                    <a:pt x="8273" y="12793"/>
                    <a:pt x="11104" y="12793"/>
                  </a:cubicBezTo>
                  <a:cubicBezTo>
                    <a:pt x="13935" y="12793"/>
                    <a:pt x="16762" y="12167"/>
                    <a:pt x="18914" y="10916"/>
                  </a:cubicBezTo>
                  <a:cubicBezTo>
                    <a:pt x="20948" y="9715"/>
                    <a:pt x="22016" y="8181"/>
                    <a:pt x="22116" y="6580"/>
                  </a:cubicBezTo>
                  <a:lnTo>
                    <a:pt x="22116" y="4345"/>
                  </a:lnTo>
                  <a:lnTo>
                    <a:pt x="21516" y="4345"/>
                  </a:lnTo>
                  <a:cubicBezTo>
                    <a:pt x="21015" y="3411"/>
                    <a:pt x="20148" y="2577"/>
                    <a:pt x="18914" y="1876"/>
                  </a:cubicBezTo>
                  <a:cubicBezTo>
                    <a:pt x="16745" y="625"/>
                    <a:pt x="13910" y="0"/>
                    <a:pt x="1107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4"/>
            <p:cNvSpPr/>
            <p:nvPr/>
          </p:nvSpPr>
          <p:spPr>
            <a:xfrm>
              <a:off x="2616771" y="3340040"/>
              <a:ext cx="288946" cy="167141"/>
            </a:xfrm>
            <a:custGeom>
              <a:avLst/>
              <a:gdLst/>
              <a:ahLst/>
              <a:cxnLst/>
              <a:rect l="l" t="t" r="r" b="b"/>
              <a:pathLst>
                <a:path w="22116" h="12793" extrusionOk="0">
                  <a:moveTo>
                    <a:pt x="11079" y="0"/>
                  </a:moveTo>
                  <a:cubicBezTo>
                    <a:pt x="8248" y="0"/>
                    <a:pt x="5421" y="625"/>
                    <a:pt x="3269" y="1876"/>
                  </a:cubicBezTo>
                  <a:cubicBezTo>
                    <a:pt x="2068" y="2610"/>
                    <a:pt x="1168" y="3444"/>
                    <a:pt x="634" y="4345"/>
                  </a:cubicBezTo>
                  <a:lnTo>
                    <a:pt x="0" y="4345"/>
                  </a:lnTo>
                  <a:lnTo>
                    <a:pt x="0" y="6580"/>
                  </a:lnTo>
                  <a:cubicBezTo>
                    <a:pt x="100" y="8148"/>
                    <a:pt x="1168" y="9715"/>
                    <a:pt x="3269" y="10916"/>
                  </a:cubicBezTo>
                  <a:cubicBezTo>
                    <a:pt x="5437" y="12167"/>
                    <a:pt x="8273" y="12793"/>
                    <a:pt x="11104" y="12793"/>
                  </a:cubicBezTo>
                  <a:cubicBezTo>
                    <a:pt x="13935" y="12793"/>
                    <a:pt x="16762" y="12167"/>
                    <a:pt x="18914" y="10916"/>
                  </a:cubicBezTo>
                  <a:cubicBezTo>
                    <a:pt x="20948" y="9715"/>
                    <a:pt x="22016" y="8181"/>
                    <a:pt x="22116" y="6580"/>
                  </a:cubicBezTo>
                  <a:lnTo>
                    <a:pt x="22116" y="4345"/>
                  </a:lnTo>
                  <a:lnTo>
                    <a:pt x="21516" y="4345"/>
                  </a:lnTo>
                  <a:cubicBezTo>
                    <a:pt x="21015" y="3411"/>
                    <a:pt x="20148" y="2577"/>
                    <a:pt x="18914" y="1876"/>
                  </a:cubicBezTo>
                  <a:cubicBezTo>
                    <a:pt x="16745" y="625"/>
                    <a:pt x="13910" y="0"/>
                    <a:pt x="1107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4"/>
            <p:cNvSpPr/>
            <p:nvPr/>
          </p:nvSpPr>
          <p:spPr>
            <a:xfrm>
              <a:off x="2761897" y="3340575"/>
              <a:ext cx="143820" cy="166932"/>
            </a:xfrm>
            <a:custGeom>
              <a:avLst/>
              <a:gdLst/>
              <a:ahLst/>
              <a:cxnLst/>
              <a:rect l="l" t="t" r="r" b="b"/>
              <a:pathLst>
                <a:path w="11008" h="12777" extrusionOk="0">
                  <a:moveTo>
                    <a:pt x="0" y="1"/>
                  </a:moveTo>
                  <a:lnTo>
                    <a:pt x="0" y="12777"/>
                  </a:lnTo>
                  <a:cubicBezTo>
                    <a:pt x="2802" y="12777"/>
                    <a:pt x="5637" y="12176"/>
                    <a:pt x="7806" y="10909"/>
                  </a:cubicBezTo>
                  <a:cubicBezTo>
                    <a:pt x="9840" y="9708"/>
                    <a:pt x="10908" y="8173"/>
                    <a:pt x="11008" y="6572"/>
                  </a:cubicBezTo>
                  <a:lnTo>
                    <a:pt x="11008" y="4337"/>
                  </a:lnTo>
                  <a:lnTo>
                    <a:pt x="10408" y="4337"/>
                  </a:lnTo>
                  <a:cubicBezTo>
                    <a:pt x="9907" y="3403"/>
                    <a:pt x="9040" y="2569"/>
                    <a:pt x="7806" y="1869"/>
                  </a:cubicBezTo>
                  <a:cubicBezTo>
                    <a:pt x="5671" y="634"/>
                    <a:pt x="2835" y="1"/>
                    <a:pt x="0"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4"/>
            <p:cNvSpPr/>
            <p:nvPr/>
          </p:nvSpPr>
          <p:spPr>
            <a:xfrm>
              <a:off x="2840771" y="3354085"/>
              <a:ext cx="65390" cy="139913"/>
            </a:xfrm>
            <a:custGeom>
              <a:avLst/>
              <a:gdLst/>
              <a:ahLst/>
              <a:cxnLst/>
              <a:rect l="l" t="t" r="r" b="b"/>
              <a:pathLst>
                <a:path w="5005" h="10709" extrusionOk="0">
                  <a:moveTo>
                    <a:pt x="1" y="1"/>
                  </a:moveTo>
                  <a:lnTo>
                    <a:pt x="1" y="10708"/>
                  </a:lnTo>
                  <a:cubicBezTo>
                    <a:pt x="635" y="10475"/>
                    <a:pt x="1268" y="10208"/>
                    <a:pt x="1802" y="9875"/>
                  </a:cubicBezTo>
                  <a:cubicBezTo>
                    <a:pt x="3837" y="8674"/>
                    <a:pt x="4938" y="7139"/>
                    <a:pt x="5004" y="5538"/>
                  </a:cubicBezTo>
                  <a:lnTo>
                    <a:pt x="5004" y="3303"/>
                  </a:lnTo>
                  <a:lnTo>
                    <a:pt x="4437" y="3303"/>
                  </a:lnTo>
                  <a:cubicBezTo>
                    <a:pt x="3937" y="2369"/>
                    <a:pt x="3036" y="1535"/>
                    <a:pt x="1802" y="835"/>
                  </a:cubicBezTo>
                  <a:cubicBezTo>
                    <a:pt x="1202" y="501"/>
                    <a:pt x="635" y="268"/>
                    <a:pt x="1"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4"/>
            <p:cNvSpPr/>
            <p:nvPr/>
          </p:nvSpPr>
          <p:spPr>
            <a:xfrm>
              <a:off x="2617634" y="3354085"/>
              <a:ext cx="65821" cy="139913"/>
            </a:xfrm>
            <a:custGeom>
              <a:avLst/>
              <a:gdLst/>
              <a:ahLst/>
              <a:cxnLst/>
              <a:rect l="l" t="t" r="r" b="b"/>
              <a:pathLst>
                <a:path w="5038" h="10709" extrusionOk="0">
                  <a:moveTo>
                    <a:pt x="5004" y="1"/>
                  </a:moveTo>
                  <a:cubicBezTo>
                    <a:pt x="4371" y="268"/>
                    <a:pt x="3770" y="501"/>
                    <a:pt x="3203" y="835"/>
                  </a:cubicBezTo>
                  <a:cubicBezTo>
                    <a:pt x="1936" y="1535"/>
                    <a:pt x="1068" y="2369"/>
                    <a:pt x="568" y="3303"/>
                  </a:cubicBezTo>
                  <a:lnTo>
                    <a:pt x="1" y="3303"/>
                  </a:lnTo>
                  <a:lnTo>
                    <a:pt x="1" y="5538"/>
                  </a:lnTo>
                  <a:cubicBezTo>
                    <a:pt x="68" y="7139"/>
                    <a:pt x="1168" y="8674"/>
                    <a:pt x="3237" y="9875"/>
                  </a:cubicBezTo>
                  <a:cubicBezTo>
                    <a:pt x="3770" y="10208"/>
                    <a:pt x="4404" y="10475"/>
                    <a:pt x="5038" y="10708"/>
                  </a:cubicBezTo>
                  <a:lnTo>
                    <a:pt x="5038"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4"/>
            <p:cNvSpPr/>
            <p:nvPr/>
          </p:nvSpPr>
          <p:spPr>
            <a:xfrm>
              <a:off x="2605000" y="3313452"/>
              <a:ext cx="314671" cy="166500"/>
            </a:xfrm>
            <a:custGeom>
              <a:avLst/>
              <a:gdLst/>
              <a:ahLst/>
              <a:cxnLst/>
              <a:rect l="l" t="t" r="r" b="b"/>
              <a:pathLst>
                <a:path w="24085" h="12744" extrusionOk="0">
                  <a:moveTo>
                    <a:pt x="12009" y="0"/>
                  </a:moveTo>
                  <a:cubicBezTo>
                    <a:pt x="9182" y="0"/>
                    <a:pt x="6355" y="626"/>
                    <a:pt x="4204" y="1877"/>
                  </a:cubicBezTo>
                  <a:cubicBezTo>
                    <a:pt x="3503" y="2243"/>
                    <a:pt x="2869" y="2710"/>
                    <a:pt x="2402" y="3211"/>
                  </a:cubicBezTo>
                  <a:cubicBezTo>
                    <a:pt x="1" y="5646"/>
                    <a:pt x="634" y="8782"/>
                    <a:pt x="4204" y="10883"/>
                  </a:cubicBezTo>
                  <a:cubicBezTo>
                    <a:pt x="4671" y="11150"/>
                    <a:pt x="5204" y="11417"/>
                    <a:pt x="5738" y="11617"/>
                  </a:cubicBezTo>
                  <a:cubicBezTo>
                    <a:pt x="5805" y="11650"/>
                    <a:pt x="5871" y="11650"/>
                    <a:pt x="5905" y="11717"/>
                  </a:cubicBezTo>
                  <a:cubicBezTo>
                    <a:pt x="7742" y="12401"/>
                    <a:pt x="9853" y="12744"/>
                    <a:pt x="11965" y="12744"/>
                  </a:cubicBezTo>
                  <a:cubicBezTo>
                    <a:pt x="14799" y="12744"/>
                    <a:pt x="17636" y="12126"/>
                    <a:pt x="19815" y="10883"/>
                  </a:cubicBezTo>
                  <a:cubicBezTo>
                    <a:pt x="24084" y="8415"/>
                    <a:pt x="24084" y="4378"/>
                    <a:pt x="19815" y="1877"/>
                  </a:cubicBezTo>
                  <a:cubicBezTo>
                    <a:pt x="17663" y="626"/>
                    <a:pt x="14836" y="0"/>
                    <a:pt x="1200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4"/>
            <p:cNvSpPr/>
            <p:nvPr/>
          </p:nvSpPr>
          <p:spPr>
            <a:xfrm>
              <a:off x="2605000" y="3313452"/>
              <a:ext cx="314671" cy="166500"/>
            </a:xfrm>
            <a:custGeom>
              <a:avLst/>
              <a:gdLst/>
              <a:ahLst/>
              <a:cxnLst/>
              <a:rect l="l" t="t" r="r" b="b"/>
              <a:pathLst>
                <a:path w="24085" h="12744" extrusionOk="0">
                  <a:moveTo>
                    <a:pt x="12009" y="0"/>
                  </a:moveTo>
                  <a:cubicBezTo>
                    <a:pt x="9182" y="0"/>
                    <a:pt x="6355" y="626"/>
                    <a:pt x="4204" y="1877"/>
                  </a:cubicBezTo>
                  <a:cubicBezTo>
                    <a:pt x="3503" y="2243"/>
                    <a:pt x="2869" y="2710"/>
                    <a:pt x="2402" y="3211"/>
                  </a:cubicBezTo>
                  <a:cubicBezTo>
                    <a:pt x="1" y="5646"/>
                    <a:pt x="634" y="8782"/>
                    <a:pt x="4204" y="10883"/>
                  </a:cubicBezTo>
                  <a:cubicBezTo>
                    <a:pt x="4671" y="11150"/>
                    <a:pt x="5204" y="11417"/>
                    <a:pt x="5738" y="11617"/>
                  </a:cubicBezTo>
                  <a:cubicBezTo>
                    <a:pt x="5805" y="11650"/>
                    <a:pt x="5871" y="11650"/>
                    <a:pt x="5905" y="11717"/>
                  </a:cubicBezTo>
                  <a:cubicBezTo>
                    <a:pt x="7742" y="12401"/>
                    <a:pt x="9853" y="12744"/>
                    <a:pt x="11965" y="12744"/>
                  </a:cubicBezTo>
                  <a:cubicBezTo>
                    <a:pt x="14799" y="12744"/>
                    <a:pt x="17636" y="12126"/>
                    <a:pt x="19815" y="10883"/>
                  </a:cubicBezTo>
                  <a:cubicBezTo>
                    <a:pt x="24084" y="8415"/>
                    <a:pt x="24084" y="4378"/>
                    <a:pt x="19815" y="1877"/>
                  </a:cubicBezTo>
                  <a:cubicBezTo>
                    <a:pt x="17663" y="626"/>
                    <a:pt x="14836" y="0"/>
                    <a:pt x="1200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4"/>
            <p:cNvSpPr/>
            <p:nvPr/>
          </p:nvSpPr>
          <p:spPr>
            <a:xfrm>
              <a:off x="2605000" y="3355835"/>
              <a:ext cx="74967" cy="109393"/>
            </a:xfrm>
            <a:custGeom>
              <a:avLst/>
              <a:gdLst/>
              <a:ahLst/>
              <a:cxnLst/>
              <a:rect l="l" t="t" r="r" b="b"/>
              <a:pathLst>
                <a:path w="5738" h="8373" extrusionOk="0">
                  <a:moveTo>
                    <a:pt x="2402" y="0"/>
                  </a:moveTo>
                  <a:lnTo>
                    <a:pt x="2402" y="0"/>
                  </a:lnTo>
                  <a:cubicBezTo>
                    <a:pt x="1" y="2402"/>
                    <a:pt x="568" y="5571"/>
                    <a:pt x="4204" y="7639"/>
                  </a:cubicBezTo>
                  <a:cubicBezTo>
                    <a:pt x="4671" y="7906"/>
                    <a:pt x="5204" y="8173"/>
                    <a:pt x="5738" y="8373"/>
                  </a:cubicBezTo>
                  <a:cubicBezTo>
                    <a:pt x="4704" y="7973"/>
                    <a:pt x="1635" y="6138"/>
                    <a:pt x="1235" y="3903"/>
                  </a:cubicBezTo>
                  <a:cubicBezTo>
                    <a:pt x="868" y="1635"/>
                    <a:pt x="2368" y="34"/>
                    <a:pt x="240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4"/>
            <p:cNvSpPr/>
            <p:nvPr/>
          </p:nvSpPr>
          <p:spPr>
            <a:xfrm>
              <a:off x="2843384" y="3328373"/>
              <a:ext cx="75411" cy="109837"/>
            </a:xfrm>
            <a:custGeom>
              <a:avLst/>
              <a:gdLst/>
              <a:ahLst/>
              <a:cxnLst/>
              <a:rect l="l" t="t" r="r" b="b"/>
              <a:pathLst>
                <a:path w="5772" h="8407" extrusionOk="0">
                  <a:moveTo>
                    <a:pt x="1" y="1"/>
                  </a:moveTo>
                  <a:cubicBezTo>
                    <a:pt x="13" y="6"/>
                    <a:pt x="25" y="11"/>
                    <a:pt x="37" y="16"/>
                  </a:cubicBezTo>
                  <a:lnTo>
                    <a:pt x="37" y="16"/>
                  </a:lnTo>
                  <a:cubicBezTo>
                    <a:pt x="25" y="11"/>
                    <a:pt x="13" y="6"/>
                    <a:pt x="1" y="1"/>
                  </a:cubicBezTo>
                  <a:close/>
                  <a:moveTo>
                    <a:pt x="37" y="16"/>
                  </a:moveTo>
                  <a:lnTo>
                    <a:pt x="37" y="16"/>
                  </a:lnTo>
                  <a:cubicBezTo>
                    <a:pt x="1137" y="475"/>
                    <a:pt x="4141" y="2294"/>
                    <a:pt x="4504" y="4471"/>
                  </a:cubicBezTo>
                  <a:cubicBezTo>
                    <a:pt x="4904" y="6772"/>
                    <a:pt x="3403" y="8340"/>
                    <a:pt x="3337" y="8407"/>
                  </a:cubicBezTo>
                  <a:cubicBezTo>
                    <a:pt x="5772" y="5972"/>
                    <a:pt x="5171" y="2803"/>
                    <a:pt x="1569" y="768"/>
                  </a:cubicBezTo>
                  <a:cubicBezTo>
                    <a:pt x="1112" y="474"/>
                    <a:pt x="591" y="244"/>
                    <a:pt x="37" y="16"/>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4"/>
            <p:cNvSpPr/>
            <p:nvPr/>
          </p:nvSpPr>
          <p:spPr>
            <a:xfrm>
              <a:off x="2614590" y="3319005"/>
              <a:ext cx="294185" cy="155278"/>
            </a:xfrm>
            <a:custGeom>
              <a:avLst/>
              <a:gdLst/>
              <a:ahLst/>
              <a:cxnLst/>
              <a:rect l="l" t="t" r="r" b="b"/>
              <a:pathLst>
                <a:path w="22517" h="11885" extrusionOk="0">
                  <a:moveTo>
                    <a:pt x="11258" y="1"/>
                  </a:moveTo>
                  <a:cubicBezTo>
                    <a:pt x="8632" y="1"/>
                    <a:pt x="6005" y="584"/>
                    <a:pt x="4003" y="1752"/>
                  </a:cubicBezTo>
                  <a:cubicBezTo>
                    <a:pt x="0" y="4120"/>
                    <a:pt x="0" y="7856"/>
                    <a:pt x="4003" y="10158"/>
                  </a:cubicBezTo>
                  <a:cubicBezTo>
                    <a:pt x="6005" y="11309"/>
                    <a:pt x="8632" y="11884"/>
                    <a:pt x="11258" y="11884"/>
                  </a:cubicBezTo>
                  <a:cubicBezTo>
                    <a:pt x="13885" y="11884"/>
                    <a:pt x="16512" y="11309"/>
                    <a:pt x="18514" y="10158"/>
                  </a:cubicBezTo>
                  <a:cubicBezTo>
                    <a:pt x="22516" y="7823"/>
                    <a:pt x="22516" y="4053"/>
                    <a:pt x="18514" y="1752"/>
                  </a:cubicBezTo>
                  <a:cubicBezTo>
                    <a:pt x="16512" y="584"/>
                    <a:pt x="13885" y="1"/>
                    <a:pt x="11258"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4"/>
            <p:cNvSpPr/>
            <p:nvPr/>
          </p:nvSpPr>
          <p:spPr>
            <a:xfrm>
              <a:off x="2614590" y="3319005"/>
              <a:ext cx="294185" cy="155278"/>
            </a:xfrm>
            <a:custGeom>
              <a:avLst/>
              <a:gdLst/>
              <a:ahLst/>
              <a:cxnLst/>
              <a:rect l="l" t="t" r="r" b="b"/>
              <a:pathLst>
                <a:path w="22517" h="11885" extrusionOk="0">
                  <a:moveTo>
                    <a:pt x="11258" y="1"/>
                  </a:moveTo>
                  <a:cubicBezTo>
                    <a:pt x="8632" y="1"/>
                    <a:pt x="6005" y="584"/>
                    <a:pt x="4003" y="1752"/>
                  </a:cubicBezTo>
                  <a:cubicBezTo>
                    <a:pt x="0" y="4120"/>
                    <a:pt x="0" y="7856"/>
                    <a:pt x="4003" y="10158"/>
                  </a:cubicBezTo>
                  <a:cubicBezTo>
                    <a:pt x="6005" y="11309"/>
                    <a:pt x="8632" y="11884"/>
                    <a:pt x="11258" y="11884"/>
                  </a:cubicBezTo>
                  <a:cubicBezTo>
                    <a:pt x="13885" y="11884"/>
                    <a:pt x="16512" y="11309"/>
                    <a:pt x="18514" y="10158"/>
                  </a:cubicBezTo>
                  <a:cubicBezTo>
                    <a:pt x="22516" y="7823"/>
                    <a:pt x="22516" y="4053"/>
                    <a:pt x="18514" y="1752"/>
                  </a:cubicBezTo>
                  <a:cubicBezTo>
                    <a:pt x="16512" y="584"/>
                    <a:pt x="13885" y="1"/>
                    <a:pt x="11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4"/>
            <p:cNvSpPr/>
            <p:nvPr/>
          </p:nvSpPr>
          <p:spPr>
            <a:xfrm>
              <a:off x="2760591" y="3338838"/>
              <a:ext cx="140344" cy="83250"/>
            </a:xfrm>
            <a:custGeom>
              <a:avLst/>
              <a:gdLst/>
              <a:ahLst/>
              <a:cxnLst/>
              <a:rect l="l" t="t" r="r" b="b"/>
              <a:pathLst>
                <a:path w="10742" h="6372" extrusionOk="0">
                  <a:moveTo>
                    <a:pt x="6905" y="0"/>
                  </a:moveTo>
                  <a:cubicBezTo>
                    <a:pt x="7305" y="701"/>
                    <a:pt x="7138" y="1468"/>
                    <a:pt x="4737" y="1601"/>
                  </a:cubicBezTo>
                  <a:cubicBezTo>
                    <a:pt x="0" y="1868"/>
                    <a:pt x="5971" y="6372"/>
                    <a:pt x="5971" y="6372"/>
                  </a:cubicBezTo>
                  <a:cubicBezTo>
                    <a:pt x="5971" y="6372"/>
                    <a:pt x="7458" y="5652"/>
                    <a:pt x="8650" y="5652"/>
                  </a:cubicBezTo>
                  <a:cubicBezTo>
                    <a:pt x="9179" y="5652"/>
                    <a:pt x="9651" y="5794"/>
                    <a:pt x="9907" y="6205"/>
                  </a:cubicBezTo>
                  <a:cubicBezTo>
                    <a:pt x="10741" y="4670"/>
                    <a:pt x="10441" y="3002"/>
                    <a:pt x="9107" y="1601"/>
                  </a:cubicBezTo>
                  <a:cubicBezTo>
                    <a:pt x="8840" y="1335"/>
                    <a:pt x="8573" y="1101"/>
                    <a:pt x="8239" y="834"/>
                  </a:cubicBezTo>
                  <a:cubicBezTo>
                    <a:pt x="7972" y="634"/>
                    <a:pt x="7672" y="467"/>
                    <a:pt x="7405" y="300"/>
                  </a:cubicBezTo>
                  <a:cubicBezTo>
                    <a:pt x="7239" y="200"/>
                    <a:pt x="7072" y="134"/>
                    <a:pt x="69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4"/>
            <p:cNvSpPr/>
            <p:nvPr/>
          </p:nvSpPr>
          <p:spPr>
            <a:xfrm>
              <a:off x="2856893" y="3364915"/>
              <a:ext cx="40554" cy="38881"/>
            </a:xfrm>
            <a:custGeom>
              <a:avLst/>
              <a:gdLst/>
              <a:ahLst/>
              <a:cxnLst/>
              <a:rect l="l" t="t" r="r" b="b"/>
              <a:pathLst>
                <a:path w="3104" h="2976" extrusionOk="0">
                  <a:moveTo>
                    <a:pt x="1182" y="0"/>
                  </a:moveTo>
                  <a:cubicBezTo>
                    <a:pt x="1144" y="0"/>
                    <a:pt x="1106" y="2"/>
                    <a:pt x="1068" y="6"/>
                  </a:cubicBezTo>
                  <a:cubicBezTo>
                    <a:pt x="368" y="106"/>
                    <a:pt x="1" y="806"/>
                    <a:pt x="268" y="1640"/>
                  </a:cubicBezTo>
                  <a:cubicBezTo>
                    <a:pt x="527" y="2418"/>
                    <a:pt x="1259" y="2976"/>
                    <a:pt x="2005" y="2976"/>
                  </a:cubicBezTo>
                  <a:cubicBezTo>
                    <a:pt x="2026" y="2976"/>
                    <a:pt x="2048" y="2975"/>
                    <a:pt x="2069" y="2975"/>
                  </a:cubicBezTo>
                  <a:cubicBezTo>
                    <a:pt x="2770" y="2874"/>
                    <a:pt x="3103" y="2174"/>
                    <a:pt x="2870" y="1340"/>
                  </a:cubicBezTo>
                  <a:cubicBezTo>
                    <a:pt x="2586" y="551"/>
                    <a:pt x="1853" y="0"/>
                    <a:pt x="11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4"/>
            <p:cNvSpPr/>
            <p:nvPr/>
          </p:nvSpPr>
          <p:spPr>
            <a:xfrm>
              <a:off x="2620260" y="3341451"/>
              <a:ext cx="178690" cy="131630"/>
            </a:xfrm>
            <a:custGeom>
              <a:avLst/>
              <a:gdLst/>
              <a:ahLst/>
              <a:cxnLst/>
              <a:rect l="l" t="t" r="r" b="b"/>
              <a:pathLst>
                <a:path w="13677" h="10075" extrusionOk="0">
                  <a:moveTo>
                    <a:pt x="13676" y="9807"/>
                  </a:moveTo>
                  <a:lnTo>
                    <a:pt x="13676" y="9807"/>
                  </a:lnTo>
                  <a:cubicBezTo>
                    <a:pt x="13629" y="9816"/>
                    <a:pt x="13581" y="9824"/>
                    <a:pt x="13533" y="9833"/>
                  </a:cubicBezTo>
                  <a:lnTo>
                    <a:pt x="13533" y="9833"/>
                  </a:lnTo>
                  <a:cubicBezTo>
                    <a:pt x="13559" y="9837"/>
                    <a:pt x="13582" y="9839"/>
                    <a:pt x="13602" y="9839"/>
                  </a:cubicBezTo>
                  <a:cubicBezTo>
                    <a:pt x="13649" y="9839"/>
                    <a:pt x="13676" y="9828"/>
                    <a:pt x="13676" y="9807"/>
                  </a:cubicBezTo>
                  <a:close/>
                  <a:moveTo>
                    <a:pt x="3636" y="0"/>
                  </a:moveTo>
                  <a:lnTo>
                    <a:pt x="3636" y="0"/>
                  </a:lnTo>
                  <a:cubicBezTo>
                    <a:pt x="3336" y="167"/>
                    <a:pt x="3036" y="334"/>
                    <a:pt x="2802" y="567"/>
                  </a:cubicBezTo>
                  <a:lnTo>
                    <a:pt x="2302" y="934"/>
                  </a:lnTo>
                  <a:cubicBezTo>
                    <a:pt x="0" y="2903"/>
                    <a:pt x="0" y="5504"/>
                    <a:pt x="2302" y="7472"/>
                  </a:cubicBezTo>
                  <a:lnTo>
                    <a:pt x="2802" y="7839"/>
                  </a:lnTo>
                  <a:lnTo>
                    <a:pt x="3536" y="8340"/>
                  </a:lnTo>
                  <a:cubicBezTo>
                    <a:pt x="3803" y="8507"/>
                    <a:pt x="4070" y="8640"/>
                    <a:pt x="4370" y="8773"/>
                  </a:cubicBezTo>
                  <a:cubicBezTo>
                    <a:pt x="4570" y="8907"/>
                    <a:pt x="4837" y="8974"/>
                    <a:pt x="5070" y="9074"/>
                  </a:cubicBezTo>
                  <a:cubicBezTo>
                    <a:pt x="5337" y="9140"/>
                    <a:pt x="5537" y="9207"/>
                    <a:pt x="5804" y="9307"/>
                  </a:cubicBezTo>
                  <a:cubicBezTo>
                    <a:pt x="6538" y="9574"/>
                    <a:pt x="7305" y="9741"/>
                    <a:pt x="8072" y="9841"/>
                  </a:cubicBezTo>
                  <a:cubicBezTo>
                    <a:pt x="8239" y="9908"/>
                    <a:pt x="8406" y="9908"/>
                    <a:pt x="8573" y="9941"/>
                  </a:cubicBezTo>
                  <a:cubicBezTo>
                    <a:pt x="9340" y="10008"/>
                    <a:pt x="10141" y="10074"/>
                    <a:pt x="10874" y="10074"/>
                  </a:cubicBezTo>
                  <a:cubicBezTo>
                    <a:pt x="11792" y="10074"/>
                    <a:pt x="12650" y="9984"/>
                    <a:pt x="13533" y="9833"/>
                  </a:cubicBezTo>
                  <a:lnTo>
                    <a:pt x="13533" y="9833"/>
                  </a:lnTo>
                  <a:cubicBezTo>
                    <a:pt x="13221" y="9782"/>
                    <a:pt x="12519" y="9420"/>
                    <a:pt x="12676" y="8507"/>
                  </a:cubicBezTo>
                  <a:cubicBezTo>
                    <a:pt x="12409" y="6772"/>
                    <a:pt x="4737" y="1902"/>
                    <a:pt x="4737" y="1902"/>
                  </a:cubicBezTo>
                  <a:cubicBezTo>
                    <a:pt x="4737" y="1902"/>
                    <a:pt x="3036" y="1235"/>
                    <a:pt x="363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4"/>
            <p:cNvSpPr/>
            <p:nvPr/>
          </p:nvSpPr>
          <p:spPr>
            <a:xfrm>
              <a:off x="2620260" y="3341451"/>
              <a:ext cx="178690" cy="131630"/>
            </a:xfrm>
            <a:custGeom>
              <a:avLst/>
              <a:gdLst/>
              <a:ahLst/>
              <a:cxnLst/>
              <a:rect l="l" t="t" r="r" b="b"/>
              <a:pathLst>
                <a:path w="13677" h="10075" extrusionOk="0">
                  <a:moveTo>
                    <a:pt x="13676" y="9807"/>
                  </a:moveTo>
                  <a:lnTo>
                    <a:pt x="13676" y="9807"/>
                  </a:lnTo>
                  <a:cubicBezTo>
                    <a:pt x="13629" y="9816"/>
                    <a:pt x="13581" y="9824"/>
                    <a:pt x="13533" y="9833"/>
                  </a:cubicBezTo>
                  <a:lnTo>
                    <a:pt x="13533" y="9833"/>
                  </a:lnTo>
                  <a:cubicBezTo>
                    <a:pt x="13559" y="9837"/>
                    <a:pt x="13582" y="9839"/>
                    <a:pt x="13602" y="9839"/>
                  </a:cubicBezTo>
                  <a:cubicBezTo>
                    <a:pt x="13649" y="9839"/>
                    <a:pt x="13676" y="9828"/>
                    <a:pt x="13676" y="9807"/>
                  </a:cubicBezTo>
                  <a:close/>
                  <a:moveTo>
                    <a:pt x="3636" y="0"/>
                  </a:moveTo>
                  <a:lnTo>
                    <a:pt x="3636" y="0"/>
                  </a:lnTo>
                  <a:cubicBezTo>
                    <a:pt x="3336" y="167"/>
                    <a:pt x="3036" y="334"/>
                    <a:pt x="2802" y="567"/>
                  </a:cubicBezTo>
                  <a:lnTo>
                    <a:pt x="2302" y="934"/>
                  </a:lnTo>
                  <a:cubicBezTo>
                    <a:pt x="0" y="2903"/>
                    <a:pt x="0" y="5504"/>
                    <a:pt x="2302" y="7472"/>
                  </a:cubicBezTo>
                  <a:lnTo>
                    <a:pt x="2802" y="7839"/>
                  </a:lnTo>
                  <a:lnTo>
                    <a:pt x="3536" y="8340"/>
                  </a:lnTo>
                  <a:cubicBezTo>
                    <a:pt x="3803" y="8507"/>
                    <a:pt x="4070" y="8640"/>
                    <a:pt x="4370" y="8773"/>
                  </a:cubicBezTo>
                  <a:cubicBezTo>
                    <a:pt x="4570" y="8907"/>
                    <a:pt x="4837" y="8974"/>
                    <a:pt x="5070" y="9074"/>
                  </a:cubicBezTo>
                  <a:cubicBezTo>
                    <a:pt x="5337" y="9140"/>
                    <a:pt x="5537" y="9207"/>
                    <a:pt x="5804" y="9307"/>
                  </a:cubicBezTo>
                  <a:cubicBezTo>
                    <a:pt x="6538" y="9574"/>
                    <a:pt x="7305" y="9741"/>
                    <a:pt x="8072" y="9841"/>
                  </a:cubicBezTo>
                  <a:cubicBezTo>
                    <a:pt x="8239" y="9908"/>
                    <a:pt x="8406" y="9908"/>
                    <a:pt x="8573" y="9941"/>
                  </a:cubicBezTo>
                  <a:cubicBezTo>
                    <a:pt x="9340" y="10008"/>
                    <a:pt x="10141" y="10074"/>
                    <a:pt x="10874" y="10074"/>
                  </a:cubicBezTo>
                  <a:cubicBezTo>
                    <a:pt x="11792" y="10074"/>
                    <a:pt x="12650" y="9984"/>
                    <a:pt x="13533" y="9833"/>
                  </a:cubicBezTo>
                  <a:lnTo>
                    <a:pt x="13533" y="9833"/>
                  </a:lnTo>
                  <a:cubicBezTo>
                    <a:pt x="13221" y="9782"/>
                    <a:pt x="12519" y="9420"/>
                    <a:pt x="12676" y="8507"/>
                  </a:cubicBezTo>
                  <a:cubicBezTo>
                    <a:pt x="12409" y="6772"/>
                    <a:pt x="4737" y="1902"/>
                    <a:pt x="4737" y="1902"/>
                  </a:cubicBezTo>
                  <a:cubicBezTo>
                    <a:pt x="4737" y="1902"/>
                    <a:pt x="3036" y="1235"/>
                    <a:pt x="3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4"/>
            <p:cNvSpPr/>
            <p:nvPr/>
          </p:nvSpPr>
          <p:spPr>
            <a:xfrm>
              <a:off x="2651629" y="3339138"/>
              <a:ext cx="219662" cy="115194"/>
            </a:xfrm>
            <a:custGeom>
              <a:avLst/>
              <a:gdLst/>
              <a:ahLst/>
              <a:cxnLst/>
              <a:rect l="l" t="t" r="r" b="b"/>
              <a:pathLst>
                <a:path w="16813" h="8817" extrusionOk="0">
                  <a:moveTo>
                    <a:pt x="8438" y="0"/>
                  </a:moveTo>
                  <a:cubicBezTo>
                    <a:pt x="6482" y="0"/>
                    <a:pt x="4516" y="426"/>
                    <a:pt x="3003" y="1278"/>
                  </a:cubicBezTo>
                  <a:cubicBezTo>
                    <a:pt x="134" y="2946"/>
                    <a:pt x="1" y="5581"/>
                    <a:pt x="2669" y="7316"/>
                  </a:cubicBezTo>
                  <a:cubicBezTo>
                    <a:pt x="2803" y="7416"/>
                    <a:pt x="2903" y="7483"/>
                    <a:pt x="3003" y="7516"/>
                  </a:cubicBezTo>
                  <a:cubicBezTo>
                    <a:pt x="4504" y="8383"/>
                    <a:pt x="6464" y="8817"/>
                    <a:pt x="8419" y="8817"/>
                  </a:cubicBezTo>
                  <a:cubicBezTo>
                    <a:pt x="10375" y="8817"/>
                    <a:pt x="12326" y="8383"/>
                    <a:pt x="13811" y="7516"/>
                  </a:cubicBezTo>
                  <a:cubicBezTo>
                    <a:pt x="16813" y="5815"/>
                    <a:pt x="16813" y="3013"/>
                    <a:pt x="13811" y="1278"/>
                  </a:cubicBezTo>
                  <a:cubicBezTo>
                    <a:pt x="13677" y="1178"/>
                    <a:pt x="13577" y="1145"/>
                    <a:pt x="13444" y="1078"/>
                  </a:cubicBezTo>
                  <a:cubicBezTo>
                    <a:pt x="12022" y="359"/>
                    <a:pt x="10234" y="0"/>
                    <a:pt x="8438"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4"/>
            <p:cNvSpPr/>
            <p:nvPr/>
          </p:nvSpPr>
          <p:spPr>
            <a:xfrm>
              <a:off x="2651629" y="3339138"/>
              <a:ext cx="219662" cy="115194"/>
            </a:xfrm>
            <a:custGeom>
              <a:avLst/>
              <a:gdLst/>
              <a:ahLst/>
              <a:cxnLst/>
              <a:rect l="l" t="t" r="r" b="b"/>
              <a:pathLst>
                <a:path w="16813" h="8817" extrusionOk="0">
                  <a:moveTo>
                    <a:pt x="8438" y="0"/>
                  </a:moveTo>
                  <a:cubicBezTo>
                    <a:pt x="6482" y="0"/>
                    <a:pt x="4516" y="426"/>
                    <a:pt x="3003" y="1278"/>
                  </a:cubicBezTo>
                  <a:cubicBezTo>
                    <a:pt x="134" y="2946"/>
                    <a:pt x="1" y="5581"/>
                    <a:pt x="2669" y="7316"/>
                  </a:cubicBezTo>
                  <a:cubicBezTo>
                    <a:pt x="2803" y="7416"/>
                    <a:pt x="2903" y="7483"/>
                    <a:pt x="3003" y="7516"/>
                  </a:cubicBezTo>
                  <a:cubicBezTo>
                    <a:pt x="4504" y="8383"/>
                    <a:pt x="6464" y="8817"/>
                    <a:pt x="8419" y="8817"/>
                  </a:cubicBezTo>
                  <a:cubicBezTo>
                    <a:pt x="10375" y="8817"/>
                    <a:pt x="12326" y="8383"/>
                    <a:pt x="13811" y="7516"/>
                  </a:cubicBezTo>
                  <a:cubicBezTo>
                    <a:pt x="16813" y="5815"/>
                    <a:pt x="16813" y="3013"/>
                    <a:pt x="13811" y="1278"/>
                  </a:cubicBezTo>
                  <a:cubicBezTo>
                    <a:pt x="13677" y="1178"/>
                    <a:pt x="13577" y="1145"/>
                    <a:pt x="13444" y="1078"/>
                  </a:cubicBezTo>
                  <a:cubicBezTo>
                    <a:pt x="12022" y="359"/>
                    <a:pt x="10234" y="0"/>
                    <a:pt x="8438"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4"/>
            <p:cNvSpPr/>
            <p:nvPr/>
          </p:nvSpPr>
          <p:spPr>
            <a:xfrm>
              <a:off x="2666445" y="3341451"/>
              <a:ext cx="190462" cy="110269"/>
            </a:xfrm>
            <a:custGeom>
              <a:avLst/>
              <a:gdLst/>
              <a:ahLst/>
              <a:cxnLst/>
              <a:rect l="l" t="t" r="r" b="b"/>
              <a:pathLst>
                <a:path w="14578" h="8440" extrusionOk="0">
                  <a:moveTo>
                    <a:pt x="7306" y="0"/>
                  </a:moveTo>
                  <a:cubicBezTo>
                    <a:pt x="3270" y="0"/>
                    <a:pt x="1" y="1902"/>
                    <a:pt x="1" y="4203"/>
                  </a:cubicBezTo>
                  <a:cubicBezTo>
                    <a:pt x="1" y="6538"/>
                    <a:pt x="3270" y="8440"/>
                    <a:pt x="7306" y="8440"/>
                  </a:cubicBezTo>
                  <a:cubicBezTo>
                    <a:pt x="11342" y="8440"/>
                    <a:pt x="14578" y="6538"/>
                    <a:pt x="14578" y="4203"/>
                  </a:cubicBezTo>
                  <a:cubicBezTo>
                    <a:pt x="14578" y="1902"/>
                    <a:pt x="11342" y="0"/>
                    <a:pt x="730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4"/>
            <p:cNvSpPr/>
            <p:nvPr/>
          </p:nvSpPr>
          <p:spPr>
            <a:xfrm>
              <a:off x="2666445" y="3341451"/>
              <a:ext cx="190462" cy="110269"/>
            </a:xfrm>
            <a:custGeom>
              <a:avLst/>
              <a:gdLst/>
              <a:ahLst/>
              <a:cxnLst/>
              <a:rect l="l" t="t" r="r" b="b"/>
              <a:pathLst>
                <a:path w="14578" h="8440" extrusionOk="0">
                  <a:moveTo>
                    <a:pt x="7306" y="0"/>
                  </a:moveTo>
                  <a:cubicBezTo>
                    <a:pt x="3270" y="0"/>
                    <a:pt x="1" y="1902"/>
                    <a:pt x="1" y="4203"/>
                  </a:cubicBezTo>
                  <a:cubicBezTo>
                    <a:pt x="1" y="6538"/>
                    <a:pt x="3270" y="8440"/>
                    <a:pt x="7306" y="8440"/>
                  </a:cubicBezTo>
                  <a:cubicBezTo>
                    <a:pt x="11342" y="8440"/>
                    <a:pt x="14578" y="6538"/>
                    <a:pt x="14578" y="4203"/>
                  </a:cubicBezTo>
                  <a:cubicBezTo>
                    <a:pt x="14578" y="1902"/>
                    <a:pt x="11342" y="0"/>
                    <a:pt x="7306"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4"/>
            <p:cNvSpPr/>
            <p:nvPr/>
          </p:nvSpPr>
          <p:spPr>
            <a:xfrm>
              <a:off x="2666889" y="3356920"/>
              <a:ext cx="189586" cy="94591"/>
            </a:xfrm>
            <a:custGeom>
              <a:avLst/>
              <a:gdLst/>
              <a:ahLst/>
              <a:cxnLst/>
              <a:rect l="l" t="t" r="r" b="b"/>
              <a:pathLst>
                <a:path w="14511" h="7240" extrusionOk="0">
                  <a:moveTo>
                    <a:pt x="7272" y="1"/>
                  </a:moveTo>
                  <a:cubicBezTo>
                    <a:pt x="5396" y="1"/>
                    <a:pt x="3519" y="418"/>
                    <a:pt x="2102" y="1252"/>
                  </a:cubicBezTo>
                  <a:cubicBezTo>
                    <a:pt x="934" y="1919"/>
                    <a:pt x="267" y="2753"/>
                    <a:pt x="0" y="3620"/>
                  </a:cubicBezTo>
                  <a:cubicBezTo>
                    <a:pt x="234" y="4487"/>
                    <a:pt x="934" y="5321"/>
                    <a:pt x="2102" y="5988"/>
                  </a:cubicBezTo>
                  <a:cubicBezTo>
                    <a:pt x="3519" y="6822"/>
                    <a:pt x="5396" y="7239"/>
                    <a:pt x="7272" y="7239"/>
                  </a:cubicBezTo>
                  <a:cubicBezTo>
                    <a:pt x="9148" y="7239"/>
                    <a:pt x="11025" y="6822"/>
                    <a:pt x="12442" y="5988"/>
                  </a:cubicBezTo>
                  <a:cubicBezTo>
                    <a:pt x="13610" y="5321"/>
                    <a:pt x="14310" y="4487"/>
                    <a:pt x="14511" y="3620"/>
                  </a:cubicBezTo>
                  <a:cubicBezTo>
                    <a:pt x="14310" y="2753"/>
                    <a:pt x="13610" y="1919"/>
                    <a:pt x="12442" y="1252"/>
                  </a:cubicBezTo>
                  <a:cubicBezTo>
                    <a:pt x="11025" y="418"/>
                    <a:pt x="9148" y="1"/>
                    <a:pt x="727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4"/>
            <p:cNvSpPr/>
            <p:nvPr/>
          </p:nvSpPr>
          <p:spPr>
            <a:xfrm>
              <a:off x="2666889" y="3356920"/>
              <a:ext cx="189586" cy="94591"/>
            </a:xfrm>
            <a:custGeom>
              <a:avLst/>
              <a:gdLst/>
              <a:ahLst/>
              <a:cxnLst/>
              <a:rect l="l" t="t" r="r" b="b"/>
              <a:pathLst>
                <a:path w="14511" h="7240" extrusionOk="0">
                  <a:moveTo>
                    <a:pt x="7272" y="1"/>
                  </a:moveTo>
                  <a:cubicBezTo>
                    <a:pt x="5396" y="1"/>
                    <a:pt x="3519" y="418"/>
                    <a:pt x="2102" y="1252"/>
                  </a:cubicBezTo>
                  <a:cubicBezTo>
                    <a:pt x="934" y="1919"/>
                    <a:pt x="267" y="2753"/>
                    <a:pt x="0" y="3620"/>
                  </a:cubicBezTo>
                  <a:cubicBezTo>
                    <a:pt x="234" y="4487"/>
                    <a:pt x="934" y="5321"/>
                    <a:pt x="2102" y="5988"/>
                  </a:cubicBezTo>
                  <a:cubicBezTo>
                    <a:pt x="3519" y="6822"/>
                    <a:pt x="5396" y="7239"/>
                    <a:pt x="7272" y="7239"/>
                  </a:cubicBezTo>
                  <a:cubicBezTo>
                    <a:pt x="9148" y="7239"/>
                    <a:pt x="11025" y="6822"/>
                    <a:pt x="12442" y="5988"/>
                  </a:cubicBezTo>
                  <a:cubicBezTo>
                    <a:pt x="13610" y="5321"/>
                    <a:pt x="14310" y="4487"/>
                    <a:pt x="14511" y="3620"/>
                  </a:cubicBezTo>
                  <a:cubicBezTo>
                    <a:pt x="14310" y="2753"/>
                    <a:pt x="13610" y="1919"/>
                    <a:pt x="12442" y="1252"/>
                  </a:cubicBezTo>
                  <a:cubicBezTo>
                    <a:pt x="11025" y="418"/>
                    <a:pt x="9148" y="1"/>
                    <a:pt x="7272"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4"/>
            <p:cNvSpPr/>
            <p:nvPr/>
          </p:nvSpPr>
          <p:spPr>
            <a:xfrm>
              <a:off x="2699577" y="3361061"/>
              <a:ext cx="124653" cy="81944"/>
            </a:xfrm>
            <a:custGeom>
              <a:avLst/>
              <a:gdLst/>
              <a:ahLst/>
              <a:cxnLst/>
              <a:rect l="l" t="t" r="r" b="b"/>
              <a:pathLst>
                <a:path w="9541" h="6272" extrusionOk="0">
                  <a:moveTo>
                    <a:pt x="6564" y="3690"/>
                  </a:moveTo>
                  <a:cubicBezTo>
                    <a:pt x="6781" y="3690"/>
                    <a:pt x="6985" y="3733"/>
                    <a:pt x="7172" y="3837"/>
                  </a:cubicBezTo>
                  <a:cubicBezTo>
                    <a:pt x="7105" y="3837"/>
                    <a:pt x="7072" y="3903"/>
                    <a:pt x="7005" y="3937"/>
                  </a:cubicBezTo>
                  <a:lnTo>
                    <a:pt x="6772" y="4070"/>
                  </a:lnTo>
                  <a:cubicBezTo>
                    <a:pt x="6451" y="4198"/>
                    <a:pt x="6130" y="4250"/>
                    <a:pt x="5828" y="4250"/>
                  </a:cubicBezTo>
                  <a:cubicBezTo>
                    <a:pt x="5501" y="4250"/>
                    <a:pt x="5197" y="4190"/>
                    <a:pt x="4937" y="4103"/>
                  </a:cubicBezTo>
                  <a:cubicBezTo>
                    <a:pt x="5534" y="3897"/>
                    <a:pt x="6083" y="3690"/>
                    <a:pt x="6564" y="3690"/>
                  </a:cubicBezTo>
                  <a:close/>
                  <a:moveTo>
                    <a:pt x="1134" y="0"/>
                  </a:moveTo>
                  <a:lnTo>
                    <a:pt x="0" y="634"/>
                  </a:lnTo>
                  <a:lnTo>
                    <a:pt x="0" y="1502"/>
                  </a:lnTo>
                  <a:lnTo>
                    <a:pt x="367" y="1702"/>
                  </a:lnTo>
                  <a:cubicBezTo>
                    <a:pt x="267" y="1869"/>
                    <a:pt x="200" y="2035"/>
                    <a:pt x="200" y="2202"/>
                  </a:cubicBezTo>
                  <a:lnTo>
                    <a:pt x="200" y="3103"/>
                  </a:lnTo>
                  <a:cubicBezTo>
                    <a:pt x="200" y="3470"/>
                    <a:pt x="467" y="3803"/>
                    <a:pt x="1001" y="4103"/>
                  </a:cubicBezTo>
                  <a:cubicBezTo>
                    <a:pt x="1534" y="4370"/>
                    <a:pt x="2035" y="4504"/>
                    <a:pt x="2535" y="4537"/>
                  </a:cubicBezTo>
                  <a:lnTo>
                    <a:pt x="2835" y="4537"/>
                  </a:lnTo>
                  <a:cubicBezTo>
                    <a:pt x="3436" y="4504"/>
                    <a:pt x="3970" y="4370"/>
                    <a:pt x="4503" y="4170"/>
                  </a:cubicBezTo>
                  <a:cubicBezTo>
                    <a:pt x="4637" y="4137"/>
                    <a:pt x="4703" y="4103"/>
                    <a:pt x="4837" y="4037"/>
                  </a:cubicBezTo>
                  <a:lnTo>
                    <a:pt x="4837" y="4037"/>
                  </a:lnTo>
                  <a:lnTo>
                    <a:pt x="3869" y="5004"/>
                  </a:lnTo>
                  <a:lnTo>
                    <a:pt x="3869" y="5905"/>
                  </a:lnTo>
                  <a:cubicBezTo>
                    <a:pt x="4397" y="6116"/>
                    <a:pt x="4919" y="6202"/>
                    <a:pt x="5419" y="6202"/>
                  </a:cubicBezTo>
                  <a:cubicBezTo>
                    <a:pt x="6185" y="6202"/>
                    <a:pt x="6900" y="6000"/>
                    <a:pt x="7505" y="5738"/>
                  </a:cubicBezTo>
                  <a:lnTo>
                    <a:pt x="8439" y="6272"/>
                  </a:lnTo>
                  <a:lnTo>
                    <a:pt x="9540" y="5638"/>
                  </a:lnTo>
                  <a:lnTo>
                    <a:pt x="9540" y="4771"/>
                  </a:lnTo>
                  <a:lnTo>
                    <a:pt x="9173" y="4570"/>
                  </a:lnTo>
                  <a:cubicBezTo>
                    <a:pt x="9307" y="4404"/>
                    <a:pt x="9407" y="4170"/>
                    <a:pt x="9407" y="4003"/>
                  </a:cubicBezTo>
                  <a:lnTo>
                    <a:pt x="9407" y="3136"/>
                  </a:lnTo>
                  <a:cubicBezTo>
                    <a:pt x="9407" y="2769"/>
                    <a:pt x="9140" y="2436"/>
                    <a:pt x="8606" y="2135"/>
                  </a:cubicBezTo>
                  <a:cubicBezTo>
                    <a:pt x="8041" y="1815"/>
                    <a:pt x="7475" y="1697"/>
                    <a:pt x="6922" y="1697"/>
                  </a:cubicBezTo>
                  <a:cubicBezTo>
                    <a:pt x="6496" y="1697"/>
                    <a:pt x="6077" y="1767"/>
                    <a:pt x="5671" y="1869"/>
                  </a:cubicBezTo>
                  <a:cubicBezTo>
                    <a:pt x="5304" y="1969"/>
                    <a:pt x="4937" y="2102"/>
                    <a:pt x="4603" y="2235"/>
                  </a:cubicBezTo>
                  <a:cubicBezTo>
                    <a:pt x="4136" y="2369"/>
                    <a:pt x="3769" y="2502"/>
                    <a:pt x="3436" y="2602"/>
                  </a:cubicBezTo>
                  <a:cubicBezTo>
                    <a:pt x="3294" y="2626"/>
                    <a:pt x="3169" y="2650"/>
                    <a:pt x="3038" y="2650"/>
                  </a:cubicBezTo>
                  <a:cubicBezTo>
                    <a:pt x="2983" y="2650"/>
                    <a:pt x="2927" y="2645"/>
                    <a:pt x="2869" y="2636"/>
                  </a:cubicBezTo>
                  <a:cubicBezTo>
                    <a:pt x="2735" y="2636"/>
                    <a:pt x="2602" y="2602"/>
                    <a:pt x="2435" y="2502"/>
                  </a:cubicBezTo>
                  <a:cubicBezTo>
                    <a:pt x="2435" y="2502"/>
                    <a:pt x="2468" y="2502"/>
                    <a:pt x="2468" y="2469"/>
                  </a:cubicBezTo>
                  <a:cubicBezTo>
                    <a:pt x="2502" y="2436"/>
                    <a:pt x="2535" y="2436"/>
                    <a:pt x="2602" y="2369"/>
                  </a:cubicBezTo>
                  <a:cubicBezTo>
                    <a:pt x="2669" y="2336"/>
                    <a:pt x="2802" y="2269"/>
                    <a:pt x="2869" y="2235"/>
                  </a:cubicBezTo>
                  <a:cubicBezTo>
                    <a:pt x="3191" y="2092"/>
                    <a:pt x="3493" y="2026"/>
                    <a:pt x="3782" y="2026"/>
                  </a:cubicBezTo>
                  <a:cubicBezTo>
                    <a:pt x="4032" y="2026"/>
                    <a:pt x="4271" y="2076"/>
                    <a:pt x="4503" y="2169"/>
                  </a:cubicBezTo>
                  <a:lnTo>
                    <a:pt x="5437" y="1201"/>
                  </a:lnTo>
                  <a:lnTo>
                    <a:pt x="5437" y="334"/>
                  </a:lnTo>
                  <a:cubicBezTo>
                    <a:pt x="4994" y="175"/>
                    <a:pt x="4532" y="100"/>
                    <a:pt x="4071" y="100"/>
                  </a:cubicBezTo>
                  <a:cubicBezTo>
                    <a:pt x="3665" y="100"/>
                    <a:pt x="3260" y="158"/>
                    <a:pt x="2869" y="267"/>
                  </a:cubicBezTo>
                  <a:cubicBezTo>
                    <a:pt x="2602" y="334"/>
                    <a:pt x="2335" y="434"/>
                    <a:pt x="2035" y="534"/>
                  </a:cubicBezTo>
                  <a:lnTo>
                    <a:pt x="1134"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4"/>
            <p:cNvSpPr/>
            <p:nvPr/>
          </p:nvSpPr>
          <p:spPr>
            <a:xfrm>
              <a:off x="2699133" y="3360630"/>
              <a:ext cx="126835" cy="71047"/>
            </a:xfrm>
            <a:custGeom>
              <a:avLst/>
              <a:gdLst/>
              <a:ahLst/>
              <a:cxnLst/>
              <a:rect l="l" t="t" r="r" b="b"/>
              <a:pathLst>
                <a:path w="9708" h="5438" extrusionOk="0">
                  <a:moveTo>
                    <a:pt x="1168" y="0"/>
                  </a:moveTo>
                  <a:lnTo>
                    <a:pt x="34" y="634"/>
                  </a:lnTo>
                  <a:lnTo>
                    <a:pt x="968" y="1168"/>
                  </a:lnTo>
                  <a:cubicBezTo>
                    <a:pt x="1" y="1868"/>
                    <a:pt x="1" y="2635"/>
                    <a:pt x="1035" y="3269"/>
                  </a:cubicBezTo>
                  <a:cubicBezTo>
                    <a:pt x="1568" y="3536"/>
                    <a:pt x="2069" y="3669"/>
                    <a:pt x="2569" y="3703"/>
                  </a:cubicBezTo>
                  <a:lnTo>
                    <a:pt x="2869" y="3703"/>
                  </a:lnTo>
                  <a:cubicBezTo>
                    <a:pt x="3470" y="3669"/>
                    <a:pt x="4004" y="3536"/>
                    <a:pt x="4537" y="3336"/>
                  </a:cubicBezTo>
                  <a:cubicBezTo>
                    <a:pt x="5310" y="3078"/>
                    <a:pt x="5968" y="2788"/>
                    <a:pt x="6534" y="2788"/>
                  </a:cubicBezTo>
                  <a:cubicBezTo>
                    <a:pt x="6774" y="2788"/>
                    <a:pt x="6997" y="2840"/>
                    <a:pt x="7206" y="2969"/>
                  </a:cubicBezTo>
                  <a:cubicBezTo>
                    <a:pt x="7706" y="3269"/>
                    <a:pt x="7539" y="3603"/>
                    <a:pt x="7039" y="3936"/>
                  </a:cubicBezTo>
                  <a:lnTo>
                    <a:pt x="6806" y="4036"/>
                  </a:lnTo>
                  <a:cubicBezTo>
                    <a:pt x="6493" y="4177"/>
                    <a:pt x="6165" y="4237"/>
                    <a:pt x="5854" y="4237"/>
                  </a:cubicBezTo>
                  <a:cubicBezTo>
                    <a:pt x="5501" y="4237"/>
                    <a:pt x="5170" y="4160"/>
                    <a:pt x="4904" y="4036"/>
                  </a:cubicBezTo>
                  <a:lnTo>
                    <a:pt x="3903" y="5037"/>
                  </a:lnTo>
                  <a:cubicBezTo>
                    <a:pt x="4439" y="5265"/>
                    <a:pt x="4969" y="5358"/>
                    <a:pt x="5476" y="5358"/>
                  </a:cubicBezTo>
                  <a:cubicBezTo>
                    <a:pt x="6233" y="5358"/>
                    <a:pt x="6940" y="5150"/>
                    <a:pt x="7539" y="4870"/>
                  </a:cubicBezTo>
                  <a:lnTo>
                    <a:pt x="8473" y="5437"/>
                  </a:lnTo>
                  <a:lnTo>
                    <a:pt x="9574" y="4804"/>
                  </a:lnTo>
                  <a:lnTo>
                    <a:pt x="8674" y="4270"/>
                  </a:lnTo>
                  <a:cubicBezTo>
                    <a:pt x="9574" y="3536"/>
                    <a:pt x="9708" y="2769"/>
                    <a:pt x="8640" y="2135"/>
                  </a:cubicBezTo>
                  <a:cubicBezTo>
                    <a:pt x="8088" y="1804"/>
                    <a:pt x="7536" y="1686"/>
                    <a:pt x="6995" y="1686"/>
                  </a:cubicBezTo>
                  <a:cubicBezTo>
                    <a:pt x="6555" y="1686"/>
                    <a:pt x="6123" y="1763"/>
                    <a:pt x="5705" y="1868"/>
                  </a:cubicBezTo>
                  <a:cubicBezTo>
                    <a:pt x="5338" y="1968"/>
                    <a:pt x="4971" y="2102"/>
                    <a:pt x="4637" y="2202"/>
                  </a:cubicBezTo>
                  <a:cubicBezTo>
                    <a:pt x="4170" y="2369"/>
                    <a:pt x="3803" y="2502"/>
                    <a:pt x="3470" y="2602"/>
                  </a:cubicBezTo>
                  <a:cubicBezTo>
                    <a:pt x="3328" y="2626"/>
                    <a:pt x="3203" y="2649"/>
                    <a:pt x="3072" y="2649"/>
                  </a:cubicBezTo>
                  <a:cubicBezTo>
                    <a:pt x="3017" y="2649"/>
                    <a:pt x="2961" y="2645"/>
                    <a:pt x="2903" y="2635"/>
                  </a:cubicBezTo>
                  <a:cubicBezTo>
                    <a:pt x="2703" y="2635"/>
                    <a:pt x="2536" y="2602"/>
                    <a:pt x="2369" y="2469"/>
                  </a:cubicBezTo>
                  <a:cubicBezTo>
                    <a:pt x="2002" y="2268"/>
                    <a:pt x="1969" y="1968"/>
                    <a:pt x="2502" y="1601"/>
                  </a:cubicBezTo>
                  <a:cubicBezTo>
                    <a:pt x="2536" y="1535"/>
                    <a:pt x="2569" y="1535"/>
                    <a:pt x="2636" y="1501"/>
                  </a:cubicBezTo>
                  <a:cubicBezTo>
                    <a:pt x="2703" y="1468"/>
                    <a:pt x="2836" y="1368"/>
                    <a:pt x="2903" y="1334"/>
                  </a:cubicBezTo>
                  <a:cubicBezTo>
                    <a:pt x="3215" y="1213"/>
                    <a:pt x="3508" y="1155"/>
                    <a:pt x="3789" y="1155"/>
                  </a:cubicBezTo>
                  <a:cubicBezTo>
                    <a:pt x="4048" y="1155"/>
                    <a:pt x="4297" y="1205"/>
                    <a:pt x="4537" y="1301"/>
                  </a:cubicBezTo>
                  <a:lnTo>
                    <a:pt x="5471" y="334"/>
                  </a:lnTo>
                  <a:cubicBezTo>
                    <a:pt x="5028" y="174"/>
                    <a:pt x="4566" y="99"/>
                    <a:pt x="4105" y="99"/>
                  </a:cubicBezTo>
                  <a:cubicBezTo>
                    <a:pt x="3699" y="99"/>
                    <a:pt x="3294" y="158"/>
                    <a:pt x="2903" y="267"/>
                  </a:cubicBezTo>
                  <a:cubicBezTo>
                    <a:pt x="2636" y="334"/>
                    <a:pt x="2369" y="434"/>
                    <a:pt x="2069" y="534"/>
                  </a:cubicBezTo>
                  <a:lnTo>
                    <a:pt x="1168"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4"/>
            <p:cNvSpPr/>
            <p:nvPr/>
          </p:nvSpPr>
          <p:spPr>
            <a:xfrm>
              <a:off x="2699133" y="3360630"/>
              <a:ext cx="126835" cy="71047"/>
            </a:xfrm>
            <a:custGeom>
              <a:avLst/>
              <a:gdLst/>
              <a:ahLst/>
              <a:cxnLst/>
              <a:rect l="l" t="t" r="r" b="b"/>
              <a:pathLst>
                <a:path w="9708" h="5438" extrusionOk="0">
                  <a:moveTo>
                    <a:pt x="1168" y="0"/>
                  </a:moveTo>
                  <a:lnTo>
                    <a:pt x="34" y="634"/>
                  </a:lnTo>
                  <a:lnTo>
                    <a:pt x="968" y="1168"/>
                  </a:lnTo>
                  <a:cubicBezTo>
                    <a:pt x="1" y="1868"/>
                    <a:pt x="1" y="2635"/>
                    <a:pt x="1035" y="3269"/>
                  </a:cubicBezTo>
                  <a:cubicBezTo>
                    <a:pt x="1568" y="3536"/>
                    <a:pt x="2069" y="3669"/>
                    <a:pt x="2569" y="3703"/>
                  </a:cubicBezTo>
                  <a:lnTo>
                    <a:pt x="2869" y="3703"/>
                  </a:lnTo>
                  <a:cubicBezTo>
                    <a:pt x="3470" y="3669"/>
                    <a:pt x="4004" y="3536"/>
                    <a:pt x="4537" y="3336"/>
                  </a:cubicBezTo>
                  <a:cubicBezTo>
                    <a:pt x="5310" y="3078"/>
                    <a:pt x="5968" y="2788"/>
                    <a:pt x="6534" y="2788"/>
                  </a:cubicBezTo>
                  <a:cubicBezTo>
                    <a:pt x="6774" y="2788"/>
                    <a:pt x="6997" y="2840"/>
                    <a:pt x="7206" y="2969"/>
                  </a:cubicBezTo>
                  <a:cubicBezTo>
                    <a:pt x="7706" y="3269"/>
                    <a:pt x="7539" y="3603"/>
                    <a:pt x="7039" y="3936"/>
                  </a:cubicBezTo>
                  <a:lnTo>
                    <a:pt x="6806" y="4036"/>
                  </a:lnTo>
                  <a:cubicBezTo>
                    <a:pt x="6493" y="4177"/>
                    <a:pt x="6165" y="4237"/>
                    <a:pt x="5854" y="4237"/>
                  </a:cubicBezTo>
                  <a:cubicBezTo>
                    <a:pt x="5501" y="4237"/>
                    <a:pt x="5170" y="4160"/>
                    <a:pt x="4904" y="4036"/>
                  </a:cubicBezTo>
                  <a:lnTo>
                    <a:pt x="3903" y="5037"/>
                  </a:lnTo>
                  <a:cubicBezTo>
                    <a:pt x="4439" y="5265"/>
                    <a:pt x="4969" y="5358"/>
                    <a:pt x="5476" y="5358"/>
                  </a:cubicBezTo>
                  <a:cubicBezTo>
                    <a:pt x="6233" y="5358"/>
                    <a:pt x="6940" y="5150"/>
                    <a:pt x="7539" y="4870"/>
                  </a:cubicBezTo>
                  <a:lnTo>
                    <a:pt x="8473" y="5437"/>
                  </a:lnTo>
                  <a:lnTo>
                    <a:pt x="9574" y="4804"/>
                  </a:lnTo>
                  <a:lnTo>
                    <a:pt x="8674" y="4270"/>
                  </a:lnTo>
                  <a:cubicBezTo>
                    <a:pt x="9574" y="3536"/>
                    <a:pt x="9708" y="2769"/>
                    <a:pt x="8640" y="2135"/>
                  </a:cubicBezTo>
                  <a:cubicBezTo>
                    <a:pt x="8088" y="1804"/>
                    <a:pt x="7536" y="1686"/>
                    <a:pt x="6995" y="1686"/>
                  </a:cubicBezTo>
                  <a:cubicBezTo>
                    <a:pt x="6555" y="1686"/>
                    <a:pt x="6123" y="1763"/>
                    <a:pt x="5705" y="1868"/>
                  </a:cubicBezTo>
                  <a:cubicBezTo>
                    <a:pt x="5338" y="1968"/>
                    <a:pt x="4971" y="2102"/>
                    <a:pt x="4637" y="2202"/>
                  </a:cubicBezTo>
                  <a:cubicBezTo>
                    <a:pt x="4170" y="2369"/>
                    <a:pt x="3803" y="2502"/>
                    <a:pt x="3470" y="2602"/>
                  </a:cubicBezTo>
                  <a:cubicBezTo>
                    <a:pt x="3328" y="2626"/>
                    <a:pt x="3203" y="2649"/>
                    <a:pt x="3072" y="2649"/>
                  </a:cubicBezTo>
                  <a:cubicBezTo>
                    <a:pt x="3017" y="2649"/>
                    <a:pt x="2961" y="2645"/>
                    <a:pt x="2903" y="2635"/>
                  </a:cubicBezTo>
                  <a:cubicBezTo>
                    <a:pt x="2703" y="2635"/>
                    <a:pt x="2536" y="2602"/>
                    <a:pt x="2369" y="2469"/>
                  </a:cubicBezTo>
                  <a:cubicBezTo>
                    <a:pt x="2002" y="2268"/>
                    <a:pt x="1969" y="1968"/>
                    <a:pt x="2502" y="1601"/>
                  </a:cubicBezTo>
                  <a:cubicBezTo>
                    <a:pt x="2536" y="1535"/>
                    <a:pt x="2569" y="1535"/>
                    <a:pt x="2636" y="1501"/>
                  </a:cubicBezTo>
                  <a:cubicBezTo>
                    <a:pt x="2703" y="1468"/>
                    <a:pt x="2836" y="1368"/>
                    <a:pt x="2903" y="1334"/>
                  </a:cubicBezTo>
                  <a:cubicBezTo>
                    <a:pt x="3215" y="1213"/>
                    <a:pt x="3508" y="1155"/>
                    <a:pt x="3789" y="1155"/>
                  </a:cubicBezTo>
                  <a:cubicBezTo>
                    <a:pt x="4048" y="1155"/>
                    <a:pt x="4297" y="1205"/>
                    <a:pt x="4537" y="1301"/>
                  </a:cubicBezTo>
                  <a:lnTo>
                    <a:pt x="5471" y="334"/>
                  </a:lnTo>
                  <a:cubicBezTo>
                    <a:pt x="5028" y="174"/>
                    <a:pt x="4566" y="99"/>
                    <a:pt x="4105" y="99"/>
                  </a:cubicBezTo>
                  <a:cubicBezTo>
                    <a:pt x="3699" y="99"/>
                    <a:pt x="3294" y="158"/>
                    <a:pt x="2903" y="267"/>
                  </a:cubicBezTo>
                  <a:cubicBezTo>
                    <a:pt x="2636" y="334"/>
                    <a:pt x="2369" y="434"/>
                    <a:pt x="2069" y="534"/>
                  </a:cubicBezTo>
                  <a:lnTo>
                    <a:pt x="11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4"/>
            <p:cNvSpPr/>
            <p:nvPr/>
          </p:nvSpPr>
          <p:spPr>
            <a:xfrm>
              <a:off x="2699577" y="3361061"/>
              <a:ext cx="27031" cy="8296"/>
            </a:xfrm>
            <a:custGeom>
              <a:avLst/>
              <a:gdLst/>
              <a:ahLst/>
              <a:cxnLst/>
              <a:rect l="l" t="t" r="r" b="b"/>
              <a:pathLst>
                <a:path w="2069" h="635" extrusionOk="0">
                  <a:moveTo>
                    <a:pt x="1134" y="0"/>
                  </a:moveTo>
                  <a:lnTo>
                    <a:pt x="0" y="634"/>
                  </a:lnTo>
                  <a:lnTo>
                    <a:pt x="0" y="634"/>
                  </a:lnTo>
                  <a:lnTo>
                    <a:pt x="1134" y="134"/>
                  </a:lnTo>
                  <a:lnTo>
                    <a:pt x="2068" y="568"/>
                  </a:lnTo>
                  <a:lnTo>
                    <a:pt x="1134"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4"/>
            <p:cNvSpPr/>
            <p:nvPr/>
          </p:nvSpPr>
          <p:spPr>
            <a:xfrm>
              <a:off x="2735741" y="3362747"/>
              <a:ext cx="34884" cy="15325"/>
            </a:xfrm>
            <a:custGeom>
              <a:avLst/>
              <a:gdLst/>
              <a:ahLst/>
              <a:cxnLst/>
              <a:rect l="l" t="t" r="r" b="b"/>
              <a:pathLst>
                <a:path w="2670" h="1173" extrusionOk="0">
                  <a:moveTo>
                    <a:pt x="1216" y="1"/>
                  </a:moveTo>
                  <a:cubicBezTo>
                    <a:pt x="790" y="1"/>
                    <a:pt x="388" y="59"/>
                    <a:pt x="1" y="172"/>
                  </a:cubicBezTo>
                  <a:cubicBezTo>
                    <a:pt x="260" y="111"/>
                    <a:pt x="610" y="71"/>
                    <a:pt x="994" y="71"/>
                  </a:cubicBezTo>
                  <a:cubicBezTo>
                    <a:pt x="1448" y="71"/>
                    <a:pt x="1950" y="127"/>
                    <a:pt x="2402" y="272"/>
                  </a:cubicBezTo>
                  <a:lnTo>
                    <a:pt x="1735" y="1172"/>
                  </a:lnTo>
                  <a:lnTo>
                    <a:pt x="1735" y="1172"/>
                  </a:lnTo>
                  <a:lnTo>
                    <a:pt x="2669" y="205"/>
                  </a:lnTo>
                  <a:cubicBezTo>
                    <a:pt x="2152" y="67"/>
                    <a:pt x="1671" y="1"/>
                    <a:pt x="121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4"/>
            <p:cNvSpPr/>
            <p:nvPr/>
          </p:nvSpPr>
          <p:spPr>
            <a:xfrm>
              <a:off x="2773656" y="3382645"/>
              <a:ext cx="52312" cy="34217"/>
            </a:xfrm>
            <a:custGeom>
              <a:avLst/>
              <a:gdLst/>
              <a:ahLst/>
              <a:cxnLst/>
              <a:rect l="l" t="t" r="r" b="b"/>
              <a:pathLst>
                <a:path w="4004" h="2619" extrusionOk="0">
                  <a:moveTo>
                    <a:pt x="1288" y="1"/>
                  </a:moveTo>
                  <a:cubicBezTo>
                    <a:pt x="851" y="1"/>
                    <a:pt x="419" y="78"/>
                    <a:pt x="1" y="183"/>
                  </a:cubicBezTo>
                  <a:cubicBezTo>
                    <a:pt x="228" y="152"/>
                    <a:pt x="493" y="131"/>
                    <a:pt x="777" y="131"/>
                  </a:cubicBezTo>
                  <a:cubicBezTo>
                    <a:pt x="1413" y="131"/>
                    <a:pt x="2147" y="238"/>
                    <a:pt x="2769" y="583"/>
                  </a:cubicBezTo>
                  <a:cubicBezTo>
                    <a:pt x="3637" y="1084"/>
                    <a:pt x="3803" y="1684"/>
                    <a:pt x="2970" y="2618"/>
                  </a:cubicBezTo>
                  <a:cubicBezTo>
                    <a:pt x="3870" y="1851"/>
                    <a:pt x="4004" y="1117"/>
                    <a:pt x="2903" y="450"/>
                  </a:cubicBezTo>
                  <a:cubicBezTo>
                    <a:pt x="2369" y="119"/>
                    <a:pt x="1825" y="1"/>
                    <a:pt x="128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4"/>
            <p:cNvSpPr/>
            <p:nvPr/>
          </p:nvSpPr>
          <p:spPr>
            <a:xfrm>
              <a:off x="2809833" y="3416849"/>
              <a:ext cx="14829" cy="15260"/>
            </a:xfrm>
            <a:custGeom>
              <a:avLst/>
              <a:gdLst/>
              <a:ahLst/>
              <a:cxnLst/>
              <a:rect l="l" t="t" r="r" b="b"/>
              <a:pathLst>
                <a:path w="1135" h="1168" extrusionOk="0">
                  <a:moveTo>
                    <a:pt x="201" y="0"/>
                  </a:moveTo>
                  <a:lnTo>
                    <a:pt x="901" y="534"/>
                  </a:lnTo>
                  <a:lnTo>
                    <a:pt x="0" y="1168"/>
                  </a:lnTo>
                  <a:lnTo>
                    <a:pt x="0" y="1168"/>
                  </a:lnTo>
                  <a:lnTo>
                    <a:pt x="1135" y="501"/>
                  </a:lnTo>
                  <a:lnTo>
                    <a:pt x="2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4"/>
            <p:cNvSpPr/>
            <p:nvPr/>
          </p:nvSpPr>
          <p:spPr>
            <a:xfrm>
              <a:off x="2751001" y="3414236"/>
              <a:ext cx="37052" cy="13078"/>
            </a:xfrm>
            <a:custGeom>
              <a:avLst/>
              <a:gdLst/>
              <a:ahLst/>
              <a:cxnLst/>
              <a:rect l="l" t="t" r="r" b="b"/>
              <a:pathLst>
                <a:path w="2836" h="1001" extrusionOk="0">
                  <a:moveTo>
                    <a:pt x="1001" y="0"/>
                  </a:moveTo>
                  <a:lnTo>
                    <a:pt x="0" y="1001"/>
                  </a:lnTo>
                  <a:lnTo>
                    <a:pt x="1034" y="167"/>
                  </a:lnTo>
                  <a:cubicBezTo>
                    <a:pt x="1034" y="167"/>
                    <a:pt x="1278" y="248"/>
                    <a:pt x="1665" y="248"/>
                  </a:cubicBezTo>
                  <a:cubicBezTo>
                    <a:pt x="1979" y="248"/>
                    <a:pt x="2387" y="194"/>
                    <a:pt x="2836" y="0"/>
                  </a:cubicBezTo>
                  <a:lnTo>
                    <a:pt x="2836" y="0"/>
                  </a:lnTo>
                  <a:cubicBezTo>
                    <a:pt x="2510" y="124"/>
                    <a:pt x="2192" y="176"/>
                    <a:pt x="1897" y="176"/>
                  </a:cubicBezTo>
                  <a:cubicBezTo>
                    <a:pt x="1558" y="176"/>
                    <a:pt x="1251" y="107"/>
                    <a:pt x="10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4"/>
            <p:cNvSpPr/>
            <p:nvPr/>
          </p:nvSpPr>
          <p:spPr>
            <a:xfrm>
              <a:off x="2722663" y="3381547"/>
              <a:ext cx="21805" cy="13575"/>
            </a:xfrm>
            <a:custGeom>
              <a:avLst/>
              <a:gdLst/>
              <a:ahLst/>
              <a:cxnLst/>
              <a:rect l="l" t="t" r="r" b="b"/>
              <a:pathLst>
                <a:path w="1669" h="1039" extrusionOk="0">
                  <a:moveTo>
                    <a:pt x="701" y="0"/>
                  </a:moveTo>
                  <a:cubicBezTo>
                    <a:pt x="201" y="234"/>
                    <a:pt x="1" y="534"/>
                    <a:pt x="335" y="834"/>
                  </a:cubicBezTo>
                  <a:cubicBezTo>
                    <a:pt x="510" y="970"/>
                    <a:pt x="787" y="1039"/>
                    <a:pt x="1074" y="1039"/>
                  </a:cubicBezTo>
                  <a:cubicBezTo>
                    <a:pt x="1279" y="1039"/>
                    <a:pt x="1488" y="1004"/>
                    <a:pt x="1669" y="934"/>
                  </a:cubicBezTo>
                  <a:lnTo>
                    <a:pt x="1669" y="934"/>
                  </a:lnTo>
                  <a:cubicBezTo>
                    <a:pt x="1469" y="1001"/>
                    <a:pt x="1302" y="1034"/>
                    <a:pt x="1135" y="1034"/>
                  </a:cubicBezTo>
                  <a:cubicBezTo>
                    <a:pt x="902" y="1034"/>
                    <a:pt x="735" y="934"/>
                    <a:pt x="568" y="868"/>
                  </a:cubicBezTo>
                  <a:cubicBezTo>
                    <a:pt x="234" y="667"/>
                    <a:pt x="168" y="334"/>
                    <a:pt x="7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4"/>
            <p:cNvSpPr/>
            <p:nvPr/>
          </p:nvSpPr>
          <p:spPr>
            <a:xfrm>
              <a:off x="2699133" y="3376321"/>
              <a:ext cx="34008" cy="32689"/>
            </a:xfrm>
            <a:custGeom>
              <a:avLst/>
              <a:gdLst/>
              <a:ahLst/>
              <a:cxnLst/>
              <a:rect l="l" t="t" r="r" b="b"/>
              <a:pathLst>
                <a:path w="2603" h="2502" extrusionOk="0">
                  <a:moveTo>
                    <a:pt x="968" y="0"/>
                  </a:moveTo>
                  <a:lnTo>
                    <a:pt x="968" y="0"/>
                  </a:lnTo>
                  <a:cubicBezTo>
                    <a:pt x="1" y="767"/>
                    <a:pt x="1" y="1468"/>
                    <a:pt x="1035" y="2068"/>
                  </a:cubicBezTo>
                  <a:cubicBezTo>
                    <a:pt x="1535" y="2402"/>
                    <a:pt x="2102" y="2502"/>
                    <a:pt x="2603" y="2502"/>
                  </a:cubicBezTo>
                  <a:cubicBezTo>
                    <a:pt x="1802" y="2435"/>
                    <a:pt x="835" y="2001"/>
                    <a:pt x="501" y="1334"/>
                  </a:cubicBezTo>
                  <a:cubicBezTo>
                    <a:pt x="201" y="734"/>
                    <a:pt x="868" y="100"/>
                    <a:pt x="96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4"/>
            <p:cNvSpPr/>
            <p:nvPr/>
          </p:nvSpPr>
          <p:spPr>
            <a:xfrm>
              <a:off x="2462774" y="1372202"/>
              <a:ext cx="364069" cy="580517"/>
            </a:xfrm>
            <a:custGeom>
              <a:avLst/>
              <a:gdLst/>
              <a:ahLst/>
              <a:cxnLst/>
              <a:rect l="l" t="t" r="r" b="b"/>
              <a:pathLst>
                <a:path w="27866" h="44433" extrusionOk="0">
                  <a:moveTo>
                    <a:pt x="9852" y="13829"/>
                  </a:moveTo>
                  <a:cubicBezTo>
                    <a:pt x="13088" y="13863"/>
                    <a:pt x="15923" y="15030"/>
                    <a:pt x="17892" y="17565"/>
                  </a:cubicBezTo>
                  <a:cubicBezTo>
                    <a:pt x="16491" y="18277"/>
                    <a:pt x="14674" y="18766"/>
                    <a:pt x="12967" y="18766"/>
                  </a:cubicBezTo>
                  <a:cubicBezTo>
                    <a:pt x="12113" y="18766"/>
                    <a:pt x="11287" y="18644"/>
                    <a:pt x="10553" y="18366"/>
                  </a:cubicBezTo>
                  <a:cubicBezTo>
                    <a:pt x="9119" y="17799"/>
                    <a:pt x="8051" y="17265"/>
                    <a:pt x="7351" y="16298"/>
                  </a:cubicBezTo>
                  <a:cubicBezTo>
                    <a:pt x="6083" y="14630"/>
                    <a:pt x="7884" y="13829"/>
                    <a:pt x="9852" y="13829"/>
                  </a:cubicBezTo>
                  <a:close/>
                  <a:moveTo>
                    <a:pt x="14274" y="1"/>
                  </a:moveTo>
                  <a:cubicBezTo>
                    <a:pt x="13864" y="1"/>
                    <a:pt x="13446" y="29"/>
                    <a:pt x="13021" y="86"/>
                  </a:cubicBezTo>
                  <a:cubicBezTo>
                    <a:pt x="12254" y="186"/>
                    <a:pt x="12788" y="920"/>
                    <a:pt x="13422" y="1220"/>
                  </a:cubicBezTo>
                  <a:cubicBezTo>
                    <a:pt x="18792" y="3689"/>
                    <a:pt x="20427" y="7725"/>
                    <a:pt x="20927" y="11795"/>
                  </a:cubicBezTo>
                  <a:cubicBezTo>
                    <a:pt x="20560" y="11528"/>
                    <a:pt x="20193" y="11228"/>
                    <a:pt x="19760" y="10961"/>
                  </a:cubicBezTo>
                  <a:cubicBezTo>
                    <a:pt x="17421" y="9476"/>
                    <a:pt x="14203" y="8674"/>
                    <a:pt x="11094" y="8674"/>
                  </a:cubicBezTo>
                  <a:cubicBezTo>
                    <a:pt x="9103" y="8674"/>
                    <a:pt x="7157" y="9003"/>
                    <a:pt x="5516" y="9693"/>
                  </a:cubicBezTo>
                  <a:cubicBezTo>
                    <a:pt x="1246" y="11428"/>
                    <a:pt x="613" y="15564"/>
                    <a:pt x="3548" y="18900"/>
                  </a:cubicBezTo>
                  <a:cubicBezTo>
                    <a:pt x="6032" y="21766"/>
                    <a:pt x="9908" y="23281"/>
                    <a:pt x="13731" y="23281"/>
                  </a:cubicBezTo>
                  <a:cubicBezTo>
                    <a:pt x="15914" y="23281"/>
                    <a:pt x="18080" y="22787"/>
                    <a:pt x="19960" y="21768"/>
                  </a:cubicBezTo>
                  <a:cubicBezTo>
                    <a:pt x="20560" y="23636"/>
                    <a:pt x="20760" y="25705"/>
                    <a:pt x="20694" y="27606"/>
                  </a:cubicBezTo>
                  <a:cubicBezTo>
                    <a:pt x="20427" y="31309"/>
                    <a:pt x="18525" y="34611"/>
                    <a:pt x="14923" y="36813"/>
                  </a:cubicBezTo>
                  <a:cubicBezTo>
                    <a:pt x="13786" y="37539"/>
                    <a:pt x="11246" y="38085"/>
                    <a:pt x="9789" y="38085"/>
                  </a:cubicBezTo>
                  <a:cubicBezTo>
                    <a:pt x="9706" y="38085"/>
                    <a:pt x="9627" y="38084"/>
                    <a:pt x="9552" y="38080"/>
                  </a:cubicBezTo>
                  <a:cubicBezTo>
                    <a:pt x="7084" y="37880"/>
                    <a:pt x="6250" y="37747"/>
                    <a:pt x="4048" y="36813"/>
                  </a:cubicBezTo>
                  <a:cubicBezTo>
                    <a:pt x="3867" y="36740"/>
                    <a:pt x="3686" y="36707"/>
                    <a:pt x="3508" y="36707"/>
                  </a:cubicBezTo>
                  <a:cubicBezTo>
                    <a:pt x="2707" y="36707"/>
                    <a:pt x="1986" y="37382"/>
                    <a:pt x="1713" y="38147"/>
                  </a:cubicBezTo>
                  <a:cubicBezTo>
                    <a:pt x="0" y="42921"/>
                    <a:pt x="5925" y="44433"/>
                    <a:pt x="10130" y="44433"/>
                  </a:cubicBezTo>
                  <a:cubicBezTo>
                    <a:pt x="10919" y="44433"/>
                    <a:pt x="11648" y="44379"/>
                    <a:pt x="12254" y="44285"/>
                  </a:cubicBezTo>
                  <a:cubicBezTo>
                    <a:pt x="19393" y="43150"/>
                    <a:pt x="23029" y="39715"/>
                    <a:pt x="25430" y="35445"/>
                  </a:cubicBezTo>
                  <a:cubicBezTo>
                    <a:pt x="27198" y="32309"/>
                    <a:pt x="27865" y="26905"/>
                    <a:pt x="27065" y="22903"/>
                  </a:cubicBezTo>
                  <a:cubicBezTo>
                    <a:pt x="26598" y="20601"/>
                    <a:pt x="25797" y="18399"/>
                    <a:pt x="24730" y="16465"/>
                  </a:cubicBezTo>
                  <a:cubicBezTo>
                    <a:pt x="25964" y="13229"/>
                    <a:pt x="25197" y="9560"/>
                    <a:pt x="23596" y="6424"/>
                  </a:cubicBezTo>
                  <a:cubicBezTo>
                    <a:pt x="21746" y="2785"/>
                    <a:pt x="18380" y="1"/>
                    <a:pt x="1427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4"/>
            <p:cNvSpPr/>
            <p:nvPr/>
          </p:nvSpPr>
          <p:spPr>
            <a:xfrm>
              <a:off x="2723107" y="1586873"/>
              <a:ext cx="87614" cy="111575"/>
            </a:xfrm>
            <a:custGeom>
              <a:avLst/>
              <a:gdLst/>
              <a:ahLst/>
              <a:cxnLst/>
              <a:rect l="l" t="t" r="r" b="b"/>
              <a:pathLst>
                <a:path w="6706" h="8540" extrusionOk="0">
                  <a:moveTo>
                    <a:pt x="4804" y="0"/>
                  </a:moveTo>
                  <a:cubicBezTo>
                    <a:pt x="3970" y="1935"/>
                    <a:pt x="3136" y="3503"/>
                    <a:pt x="0" y="5304"/>
                  </a:cubicBezTo>
                  <a:cubicBezTo>
                    <a:pt x="301" y="6338"/>
                    <a:pt x="501" y="7472"/>
                    <a:pt x="634" y="8540"/>
                  </a:cubicBezTo>
                  <a:cubicBezTo>
                    <a:pt x="1835" y="8306"/>
                    <a:pt x="4770" y="7439"/>
                    <a:pt x="6705" y="4837"/>
                  </a:cubicBezTo>
                  <a:cubicBezTo>
                    <a:pt x="6271" y="3136"/>
                    <a:pt x="5638" y="1468"/>
                    <a:pt x="4804"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4"/>
            <p:cNvSpPr/>
            <p:nvPr/>
          </p:nvSpPr>
          <p:spPr>
            <a:xfrm>
              <a:off x="2686055" y="1526291"/>
              <a:ext cx="51881" cy="75411"/>
            </a:xfrm>
            <a:custGeom>
              <a:avLst/>
              <a:gdLst/>
              <a:ahLst/>
              <a:cxnLst/>
              <a:rect l="l" t="t" r="r" b="b"/>
              <a:pathLst>
                <a:path w="3971" h="5772" extrusionOk="0">
                  <a:moveTo>
                    <a:pt x="3804" y="1"/>
                  </a:moveTo>
                  <a:lnTo>
                    <a:pt x="3804" y="1"/>
                  </a:lnTo>
                  <a:cubicBezTo>
                    <a:pt x="3804" y="1"/>
                    <a:pt x="3703" y="1269"/>
                    <a:pt x="2336" y="2903"/>
                  </a:cubicBezTo>
                  <a:cubicBezTo>
                    <a:pt x="1369" y="4070"/>
                    <a:pt x="468" y="4637"/>
                    <a:pt x="1" y="4904"/>
                  </a:cubicBezTo>
                  <a:cubicBezTo>
                    <a:pt x="301" y="5138"/>
                    <a:pt x="535" y="5438"/>
                    <a:pt x="802" y="5771"/>
                  </a:cubicBezTo>
                  <a:cubicBezTo>
                    <a:pt x="2603" y="4771"/>
                    <a:pt x="3970" y="2002"/>
                    <a:pt x="3804"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4"/>
            <p:cNvSpPr/>
            <p:nvPr/>
          </p:nvSpPr>
          <p:spPr>
            <a:xfrm>
              <a:off x="1902913" y="2938356"/>
              <a:ext cx="556543" cy="552885"/>
            </a:xfrm>
            <a:custGeom>
              <a:avLst/>
              <a:gdLst/>
              <a:ahLst/>
              <a:cxnLst/>
              <a:rect l="l" t="t" r="r" b="b"/>
              <a:pathLst>
                <a:path w="42598" h="42318" extrusionOk="0">
                  <a:moveTo>
                    <a:pt x="18071" y="1"/>
                  </a:moveTo>
                  <a:cubicBezTo>
                    <a:pt x="13484" y="1"/>
                    <a:pt x="8885" y="1035"/>
                    <a:pt x="5404" y="3100"/>
                  </a:cubicBezTo>
                  <a:cubicBezTo>
                    <a:pt x="1668" y="5302"/>
                    <a:pt x="0" y="8237"/>
                    <a:pt x="400" y="11073"/>
                  </a:cubicBezTo>
                  <a:lnTo>
                    <a:pt x="434" y="11173"/>
                  </a:lnTo>
                  <a:lnTo>
                    <a:pt x="434" y="11306"/>
                  </a:lnTo>
                  <a:lnTo>
                    <a:pt x="4603" y="35323"/>
                  </a:lnTo>
                  <a:lnTo>
                    <a:pt x="4603" y="35357"/>
                  </a:lnTo>
                  <a:lnTo>
                    <a:pt x="4603" y="35423"/>
                  </a:lnTo>
                  <a:cubicBezTo>
                    <a:pt x="4937" y="37158"/>
                    <a:pt x="6271" y="38826"/>
                    <a:pt x="8573" y="40127"/>
                  </a:cubicBezTo>
                  <a:cubicBezTo>
                    <a:pt x="11176" y="41591"/>
                    <a:pt x="14564" y="42317"/>
                    <a:pt x="17964" y="42317"/>
                  </a:cubicBezTo>
                  <a:cubicBezTo>
                    <a:pt x="21536" y="42317"/>
                    <a:pt x="25120" y="41516"/>
                    <a:pt x="27820" y="39927"/>
                  </a:cubicBezTo>
                  <a:cubicBezTo>
                    <a:pt x="30122" y="38526"/>
                    <a:pt x="31423" y="36858"/>
                    <a:pt x="31723" y="35123"/>
                  </a:cubicBezTo>
                  <a:lnTo>
                    <a:pt x="31723" y="35023"/>
                  </a:lnTo>
                  <a:lnTo>
                    <a:pt x="32623" y="28852"/>
                  </a:lnTo>
                  <a:cubicBezTo>
                    <a:pt x="33591" y="22447"/>
                    <a:pt x="36460" y="16443"/>
                    <a:pt x="40929" y="11640"/>
                  </a:cubicBezTo>
                  <a:lnTo>
                    <a:pt x="42597" y="9838"/>
                  </a:lnTo>
                  <a:lnTo>
                    <a:pt x="42597" y="9838"/>
                  </a:lnTo>
                  <a:cubicBezTo>
                    <a:pt x="42597" y="9838"/>
                    <a:pt x="35554" y="10840"/>
                    <a:pt x="35331" y="10840"/>
                  </a:cubicBezTo>
                  <a:cubicBezTo>
                    <a:pt x="35327" y="10840"/>
                    <a:pt x="35325" y="10840"/>
                    <a:pt x="35325" y="10839"/>
                  </a:cubicBezTo>
                  <a:lnTo>
                    <a:pt x="35325" y="10706"/>
                  </a:lnTo>
                  <a:cubicBezTo>
                    <a:pt x="35692" y="7904"/>
                    <a:pt x="33958" y="4968"/>
                    <a:pt x="30188" y="2833"/>
                  </a:cubicBezTo>
                  <a:cubicBezTo>
                    <a:pt x="26816" y="944"/>
                    <a:pt x="22449" y="1"/>
                    <a:pt x="18071"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4"/>
            <p:cNvSpPr/>
            <p:nvPr/>
          </p:nvSpPr>
          <p:spPr>
            <a:xfrm>
              <a:off x="1902913" y="2938356"/>
              <a:ext cx="556543" cy="552885"/>
            </a:xfrm>
            <a:custGeom>
              <a:avLst/>
              <a:gdLst/>
              <a:ahLst/>
              <a:cxnLst/>
              <a:rect l="l" t="t" r="r" b="b"/>
              <a:pathLst>
                <a:path w="42598" h="42318" extrusionOk="0">
                  <a:moveTo>
                    <a:pt x="18071" y="1"/>
                  </a:moveTo>
                  <a:cubicBezTo>
                    <a:pt x="13484" y="1"/>
                    <a:pt x="8885" y="1035"/>
                    <a:pt x="5404" y="3100"/>
                  </a:cubicBezTo>
                  <a:cubicBezTo>
                    <a:pt x="1668" y="5302"/>
                    <a:pt x="0" y="8237"/>
                    <a:pt x="400" y="11073"/>
                  </a:cubicBezTo>
                  <a:lnTo>
                    <a:pt x="434" y="11173"/>
                  </a:lnTo>
                  <a:lnTo>
                    <a:pt x="434" y="11306"/>
                  </a:lnTo>
                  <a:lnTo>
                    <a:pt x="4603" y="35323"/>
                  </a:lnTo>
                  <a:lnTo>
                    <a:pt x="4603" y="35357"/>
                  </a:lnTo>
                  <a:lnTo>
                    <a:pt x="4603" y="35423"/>
                  </a:lnTo>
                  <a:cubicBezTo>
                    <a:pt x="4937" y="37158"/>
                    <a:pt x="6271" y="38826"/>
                    <a:pt x="8573" y="40127"/>
                  </a:cubicBezTo>
                  <a:cubicBezTo>
                    <a:pt x="11176" y="41591"/>
                    <a:pt x="14564" y="42317"/>
                    <a:pt x="17964" y="42317"/>
                  </a:cubicBezTo>
                  <a:cubicBezTo>
                    <a:pt x="21536" y="42317"/>
                    <a:pt x="25120" y="41516"/>
                    <a:pt x="27820" y="39927"/>
                  </a:cubicBezTo>
                  <a:cubicBezTo>
                    <a:pt x="30122" y="38526"/>
                    <a:pt x="31423" y="36858"/>
                    <a:pt x="31723" y="35123"/>
                  </a:cubicBezTo>
                  <a:lnTo>
                    <a:pt x="31723" y="35023"/>
                  </a:lnTo>
                  <a:lnTo>
                    <a:pt x="32623" y="28852"/>
                  </a:lnTo>
                  <a:cubicBezTo>
                    <a:pt x="33591" y="22447"/>
                    <a:pt x="36460" y="16443"/>
                    <a:pt x="40929" y="11640"/>
                  </a:cubicBezTo>
                  <a:lnTo>
                    <a:pt x="42597" y="9838"/>
                  </a:lnTo>
                  <a:lnTo>
                    <a:pt x="42597" y="9838"/>
                  </a:lnTo>
                  <a:cubicBezTo>
                    <a:pt x="42597" y="9838"/>
                    <a:pt x="35554" y="10840"/>
                    <a:pt x="35331" y="10840"/>
                  </a:cubicBezTo>
                  <a:cubicBezTo>
                    <a:pt x="35327" y="10840"/>
                    <a:pt x="35325" y="10840"/>
                    <a:pt x="35325" y="10839"/>
                  </a:cubicBezTo>
                  <a:lnTo>
                    <a:pt x="35325" y="10706"/>
                  </a:lnTo>
                  <a:cubicBezTo>
                    <a:pt x="35692" y="7904"/>
                    <a:pt x="33958" y="4968"/>
                    <a:pt x="30188" y="2833"/>
                  </a:cubicBezTo>
                  <a:cubicBezTo>
                    <a:pt x="26816" y="944"/>
                    <a:pt x="22449" y="1"/>
                    <a:pt x="18071"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4"/>
            <p:cNvSpPr/>
            <p:nvPr/>
          </p:nvSpPr>
          <p:spPr>
            <a:xfrm>
              <a:off x="2378374" y="2619740"/>
              <a:ext cx="544784" cy="589245"/>
            </a:xfrm>
            <a:custGeom>
              <a:avLst/>
              <a:gdLst/>
              <a:ahLst/>
              <a:cxnLst/>
              <a:rect l="l" t="t" r="r" b="b"/>
              <a:pathLst>
                <a:path w="41698" h="45101" extrusionOk="0">
                  <a:moveTo>
                    <a:pt x="41697" y="1"/>
                  </a:moveTo>
                  <a:lnTo>
                    <a:pt x="41697" y="1"/>
                  </a:lnTo>
                  <a:cubicBezTo>
                    <a:pt x="41697" y="2"/>
                    <a:pt x="36553" y="6472"/>
                    <a:pt x="36527" y="6472"/>
                  </a:cubicBezTo>
                  <a:cubicBezTo>
                    <a:pt x="36527" y="6472"/>
                    <a:pt x="36527" y="6472"/>
                    <a:pt x="36527" y="6472"/>
                  </a:cubicBezTo>
                  <a:lnTo>
                    <a:pt x="36527" y="6339"/>
                  </a:lnTo>
                  <a:cubicBezTo>
                    <a:pt x="36768" y="4289"/>
                    <a:pt x="35511" y="3983"/>
                    <a:pt x="33007" y="3983"/>
                  </a:cubicBezTo>
                  <a:cubicBezTo>
                    <a:pt x="32046" y="3983"/>
                    <a:pt x="30902" y="4028"/>
                    <a:pt x="29589" y="4037"/>
                  </a:cubicBezTo>
                  <a:cubicBezTo>
                    <a:pt x="21683" y="4137"/>
                    <a:pt x="8040" y="4304"/>
                    <a:pt x="5405" y="5905"/>
                  </a:cubicBezTo>
                  <a:cubicBezTo>
                    <a:pt x="1702" y="8207"/>
                    <a:pt x="1" y="11042"/>
                    <a:pt x="401" y="13877"/>
                  </a:cubicBezTo>
                  <a:lnTo>
                    <a:pt x="468" y="14011"/>
                  </a:lnTo>
                  <a:lnTo>
                    <a:pt x="468" y="14144"/>
                  </a:lnTo>
                  <a:lnTo>
                    <a:pt x="4671" y="38095"/>
                  </a:lnTo>
                  <a:lnTo>
                    <a:pt x="4671" y="38162"/>
                  </a:lnTo>
                  <a:lnTo>
                    <a:pt x="4671" y="38195"/>
                  </a:lnTo>
                  <a:cubicBezTo>
                    <a:pt x="5004" y="39929"/>
                    <a:pt x="6339" y="41597"/>
                    <a:pt x="8640" y="42898"/>
                  </a:cubicBezTo>
                  <a:cubicBezTo>
                    <a:pt x="11251" y="44367"/>
                    <a:pt x="14644" y="45101"/>
                    <a:pt x="18049" y="45101"/>
                  </a:cubicBezTo>
                  <a:cubicBezTo>
                    <a:pt x="21606" y="45101"/>
                    <a:pt x="25178" y="44300"/>
                    <a:pt x="27887" y="42698"/>
                  </a:cubicBezTo>
                  <a:cubicBezTo>
                    <a:pt x="30189" y="41330"/>
                    <a:pt x="31490" y="39663"/>
                    <a:pt x="31757" y="37895"/>
                  </a:cubicBezTo>
                  <a:lnTo>
                    <a:pt x="31757" y="37828"/>
                  </a:lnTo>
                  <a:lnTo>
                    <a:pt x="33591" y="25819"/>
                  </a:lnTo>
                  <a:cubicBezTo>
                    <a:pt x="34959" y="16846"/>
                    <a:pt x="37694" y="8140"/>
                    <a:pt x="41697"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4"/>
            <p:cNvSpPr/>
            <p:nvPr/>
          </p:nvSpPr>
          <p:spPr>
            <a:xfrm>
              <a:off x="1375871" y="2783706"/>
              <a:ext cx="482164" cy="533797"/>
            </a:xfrm>
            <a:custGeom>
              <a:avLst/>
              <a:gdLst/>
              <a:ahLst/>
              <a:cxnLst/>
              <a:rect l="l" t="t" r="r" b="b"/>
              <a:pathLst>
                <a:path w="36905" h="40857" extrusionOk="0">
                  <a:moveTo>
                    <a:pt x="14611" y="0"/>
                  </a:moveTo>
                  <a:cubicBezTo>
                    <a:pt x="11942" y="0"/>
                    <a:pt x="9364" y="33"/>
                    <a:pt x="7217" y="60"/>
                  </a:cubicBezTo>
                  <a:cubicBezTo>
                    <a:pt x="7013" y="61"/>
                    <a:pt x="6814" y="62"/>
                    <a:pt x="6619" y="62"/>
                  </a:cubicBezTo>
                  <a:cubicBezTo>
                    <a:pt x="5879" y="62"/>
                    <a:pt x="5197" y="54"/>
                    <a:pt x="4576" y="54"/>
                  </a:cubicBezTo>
                  <a:cubicBezTo>
                    <a:pt x="1567" y="54"/>
                    <a:pt x="1" y="246"/>
                    <a:pt x="345" y="2495"/>
                  </a:cubicBezTo>
                  <a:lnTo>
                    <a:pt x="378" y="2628"/>
                  </a:lnTo>
                  <a:lnTo>
                    <a:pt x="378" y="2762"/>
                  </a:lnTo>
                  <a:lnTo>
                    <a:pt x="5782" y="33851"/>
                  </a:lnTo>
                  <a:lnTo>
                    <a:pt x="5782" y="33951"/>
                  </a:lnTo>
                  <a:cubicBezTo>
                    <a:pt x="6149" y="35652"/>
                    <a:pt x="7450" y="37320"/>
                    <a:pt x="9752" y="38654"/>
                  </a:cubicBezTo>
                  <a:cubicBezTo>
                    <a:pt x="12362" y="40123"/>
                    <a:pt x="15763" y="40857"/>
                    <a:pt x="19177" y="40857"/>
                  </a:cubicBezTo>
                  <a:cubicBezTo>
                    <a:pt x="22742" y="40857"/>
                    <a:pt x="26323" y="40056"/>
                    <a:pt x="29032" y="38454"/>
                  </a:cubicBezTo>
                  <a:cubicBezTo>
                    <a:pt x="31334" y="37120"/>
                    <a:pt x="32601" y="35419"/>
                    <a:pt x="32902" y="33651"/>
                  </a:cubicBezTo>
                  <a:lnTo>
                    <a:pt x="32902" y="33617"/>
                  </a:lnTo>
                  <a:lnTo>
                    <a:pt x="32902" y="33551"/>
                  </a:lnTo>
                  <a:lnTo>
                    <a:pt x="36571" y="9500"/>
                  </a:lnTo>
                  <a:lnTo>
                    <a:pt x="36571" y="9400"/>
                  </a:lnTo>
                  <a:lnTo>
                    <a:pt x="36571" y="9266"/>
                  </a:lnTo>
                  <a:cubicBezTo>
                    <a:pt x="36904" y="6431"/>
                    <a:pt x="35170" y="3596"/>
                    <a:pt x="31400" y="1394"/>
                  </a:cubicBezTo>
                  <a:cubicBezTo>
                    <a:pt x="29484" y="230"/>
                    <a:pt x="21727" y="0"/>
                    <a:pt x="1461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4"/>
            <p:cNvSpPr/>
            <p:nvPr/>
          </p:nvSpPr>
          <p:spPr>
            <a:xfrm>
              <a:off x="1375871" y="2783706"/>
              <a:ext cx="482164" cy="533797"/>
            </a:xfrm>
            <a:custGeom>
              <a:avLst/>
              <a:gdLst/>
              <a:ahLst/>
              <a:cxnLst/>
              <a:rect l="l" t="t" r="r" b="b"/>
              <a:pathLst>
                <a:path w="36905" h="40857" extrusionOk="0">
                  <a:moveTo>
                    <a:pt x="14611" y="0"/>
                  </a:moveTo>
                  <a:cubicBezTo>
                    <a:pt x="11942" y="0"/>
                    <a:pt x="9364" y="33"/>
                    <a:pt x="7217" y="60"/>
                  </a:cubicBezTo>
                  <a:cubicBezTo>
                    <a:pt x="7013" y="61"/>
                    <a:pt x="6814" y="62"/>
                    <a:pt x="6619" y="62"/>
                  </a:cubicBezTo>
                  <a:cubicBezTo>
                    <a:pt x="5879" y="62"/>
                    <a:pt x="5197" y="54"/>
                    <a:pt x="4576" y="54"/>
                  </a:cubicBezTo>
                  <a:cubicBezTo>
                    <a:pt x="1567" y="54"/>
                    <a:pt x="1" y="246"/>
                    <a:pt x="345" y="2495"/>
                  </a:cubicBezTo>
                  <a:lnTo>
                    <a:pt x="378" y="2628"/>
                  </a:lnTo>
                  <a:lnTo>
                    <a:pt x="378" y="2762"/>
                  </a:lnTo>
                  <a:lnTo>
                    <a:pt x="5782" y="33851"/>
                  </a:lnTo>
                  <a:lnTo>
                    <a:pt x="5782" y="33951"/>
                  </a:lnTo>
                  <a:cubicBezTo>
                    <a:pt x="6149" y="35652"/>
                    <a:pt x="7450" y="37320"/>
                    <a:pt x="9752" y="38654"/>
                  </a:cubicBezTo>
                  <a:cubicBezTo>
                    <a:pt x="12362" y="40123"/>
                    <a:pt x="15763" y="40857"/>
                    <a:pt x="19177" y="40857"/>
                  </a:cubicBezTo>
                  <a:cubicBezTo>
                    <a:pt x="22742" y="40857"/>
                    <a:pt x="26323" y="40056"/>
                    <a:pt x="29032" y="38454"/>
                  </a:cubicBezTo>
                  <a:cubicBezTo>
                    <a:pt x="31334" y="37120"/>
                    <a:pt x="32601" y="35419"/>
                    <a:pt x="32902" y="33651"/>
                  </a:cubicBezTo>
                  <a:lnTo>
                    <a:pt x="32902" y="33617"/>
                  </a:lnTo>
                  <a:lnTo>
                    <a:pt x="32902" y="33551"/>
                  </a:lnTo>
                  <a:lnTo>
                    <a:pt x="36571" y="9500"/>
                  </a:lnTo>
                  <a:lnTo>
                    <a:pt x="36571" y="9400"/>
                  </a:lnTo>
                  <a:lnTo>
                    <a:pt x="36571" y="9266"/>
                  </a:lnTo>
                  <a:cubicBezTo>
                    <a:pt x="36904" y="6431"/>
                    <a:pt x="35170" y="3596"/>
                    <a:pt x="31400" y="1394"/>
                  </a:cubicBezTo>
                  <a:cubicBezTo>
                    <a:pt x="29484" y="230"/>
                    <a:pt x="21727" y="0"/>
                    <a:pt x="1461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4"/>
            <p:cNvSpPr/>
            <p:nvPr/>
          </p:nvSpPr>
          <p:spPr>
            <a:xfrm>
              <a:off x="1184691" y="1672240"/>
              <a:ext cx="1777258" cy="1647039"/>
            </a:xfrm>
            <a:custGeom>
              <a:avLst/>
              <a:gdLst/>
              <a:ahLst/>
              <a:cxnLst/>
              <a:rect l="l" t="t" r="r" b="b"/>
              <a:pathLst>
                <a:path w="136032" h="126065" extrusionOk="0">
                  <a:moveTo>
                    <a:pt x="79974" y="1"/>
                  </a:moveTo>
                  <a:cubicBezTo>
                    <a:pt x="79768" y="1"/>
                    <a:pt x="79563" y="2"/>
                    <a:pt x="79357" y="4"/>
                  </a:cubicBezTo>
                  <a:cubicBezTo>
                    <a:pt x="70284" y="104"/>
                    <a:pt x="59743" y="1505"/>
                    <a:pt x="52038" y="4975"/>
                  </a:cubicBezTo>
                  <a:cubicBezTo>
                    <a:pt x="43498" y="8811"/>
                    <a:pt x="35559" y="13848"/>
                    <a:pt x="27053" y="20185"/>
                  </a:cubicBezTo>
                  <a:cubicBezTo>
                    <a:pt x="22683" y="23454"/>
                    <a:pt x="17146" y="29826"/>
                    <a:pt x="13677" y="33995"/>
                  </a:cubicBezTo>
                  <a:cubicBezTo>
                    <a:pt x="5271" y="44036"/>
                    <a:pt x="1" y="56678"/>
                    <a:pt x="167" y="70822"/>
                  </a:cubicBezTo>
                  <a:cubicBezTo>
                    <a:pt x="499" y="101471"/>
                    <a:pt x="25449" y="126065"/>
                    <a:pt x="56024" y="126065"/>
                  </a:cubicBezTo>
                  <a:cubicBezTo>
                    <a:pt x="56229" y="126065"/>
                    <a:pt x="56435" y="126063"/>
                    <a:pt x="56641" y="126061"/>
                  </a:cubicBezTo>
                  <a:cubicBezTo>
                    <a:pt x="66915" y="125994"/>
                    <a:pt x="74087" y="125494"/>
                    <a:pt x="85495" y="120857"/>
                  </a:cubicBezTo>
                  <a:cubicBezTo>
                    <a:pt x="92166" y="118089"/>
                    <a:pt x="102874" y="112351"/>
                    <a:pt x="110179" y="106714"/>
                  </a:cubicBezTo>
                  <a:cubicBezTo>
                    <a:pt x="125290" y="95039"/>
                    <a:pt x="136031" y="75792"/>
                    <a:pt x="135798" y="55277"/>
                  </a:cubicBezTo>
                  <a:cubicBezTo>
                    <a:pt x="135466" y="24627"/>
                    <a:pt x="110548" y="1"/>
                    <a:pt x="7997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4"/>
            <p:cNvSpPr/>
            <p:nvPr/>
          </p:nvSpPr>
          <p:spPr>
            <a:xfrm>
              <a:off x="1184691" y="1672240"/>
              <a:ext cx="1777258" cy="1647039"/>
            </a:xfrm>
            <a:custGeom>
              <a:avLst/>
              <a:gdLst/>
              <a:ahLst/>
              <a:cxnLst/>
              <a:rect l="l" t="t" r="r" b="b"/>
              <a:pathLst>
                <a:path w="136032" h="126065" extrusionOk="0">
                  <a:moveTo>
                    <a:pt x="79974" y="1"/>
                  </a:moveTo>
                  <a:cubicBezTo>
                    <a:pt x="79768" y="1"/>
                    <a:pt x="79563" y="2"/>
                    <a:pt x="79357" y="4"/>
                  </a:cubicBezTo>
                  <a:cubicBezTo>
                    <a:pt x="70284" y="104"/>
                    <a:pt x="59743" y="1505"/>
                    <a:pt x="52038" y="4975"/>
                  </a:cubicBezTo>
                  <a:cubicBezTo>
                    <a:pt x="43498" y="8811"/>
                    <a:pt x="35559" y="13848"/>
                    <a:pt x="27053" y="20185"/>
                  </a:cubicBezTo>
                  <a:cubicBezTo>
                    <a:pt x="22683" y="23454"/>
                    <a:pt x="17146" y="29826"/>
                    <a:pt x="13677" y="33995"/>
                  </a:cubicBezTo>
                  <a:cubicBezTo>
                    <a:pt x="5271" y="44036"/>
                    <a:pt x="1" y="56678"/>
                    <a:pt x="167" y="70822"/>
                  </a:cubicBezTo>
                  <a:cubicBezTo>
                    <a:pt x="499" y="101471"/>
                    <a:pt x="25449" y="126065"/>
                    <a:pt x="56024" y="126065"/>
                  </a:cubicBezTo>
                  <a:cubicBezTo>
                    <a:pt x="56229" y="126065"/>
                    <a:pt x="56435" y="126063"/>
                    <a:pt x="56641" y="126061"/>
                  </a:cubicBezTo>
                  <a:cubicBezTo>
                    <a:pt x="66915" y="125994"/>
                    <a:pt x="74087" y="125494"/>
                    <a:pt x="85495" y="120857"/>
                  </a:cubicBezTo>
                  <a:cubicBezTo>
                    <a:pt x="92166" y="118089"/>
                    <a:pt x="102874" y="112351"/>
                    <a:pt x="110179" y="106714"/>
                  </a:cubicBezTo>
                  <a:cubicBezTo>
                    <a:pt x="125290" y="95039"/>
                    <a:pt x="136031" y="75792"/>
                    <a:pt x="135798" y="55277"/>
                  </a:cubicBezTo>
                  <a:cubicBezTo>
                    <a:pt x="135466" y="24627"/>
                    <a:pt x="110548" y="1"/>
                    <a:pt x="79974"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4"/>
            <p:cNvSpPr/>
            <p:nvPr/>
          </p:nvSpPr>
          <p:spPr>
            <a:xfrm>
              <a:off x="1793951" y="2750050"/>
              <a:ext cx="266735" cy="266735"/>
            </a:xfrm>
            <a:custGeom>
              <a:avLst/>
              <a:gdLst/>
              <a:ahLst/>
              <a:cxnLst/>
              <a:rect l="l" t="t" r="r" b="b"/>
              <a:pathLst>
                <a:path w="20416" h="20416" extrusionOk="0">
                  <a:moveTo>
                    <a:pt x="10208" y="1"/>
                  </a:moveTo>
                  <a:cubicBezTo>
                    <a:pt x="4571" y="1"/>
                    <a:pt x="1" y="4571"/>
                    <a:pt x="1" y="10208"/>
                  </a:cubicBezTo>
                  <a:cubicBezTo>
                    <a:pt x="1" y="15845"/>
                    <a:pt x="4571" y="20415"/>
                    <a:pt x="10208" y="20415"/>
                  </a:cubicBezTo>
                  <a:cubicBezTo>
                    <a:pt x="15846" y="20415"/>
                    <a:pt x="20415" y="15845"/>
                    <a:pt x="20415" y="10208"/>
                  </a:cubicBezTo>
                  <a:cubicBezTo>
                    <a:pt x="20415" y="4571"/>
                    <a:pt x="15846" y="1"/>
                    <a:pt x="10208"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4"/>
            <p:cNvSpPr/>
            <p:nvPr/>
          </p:nvSpPr>
          <p:spPr>
            <a:xfrm>
              <a:off x="1185997" y="2429736"/>
              <a:ext cx="93715" cy="245805"/>
            </a:xfrm>
            <a:custGeom>
              <a:avLst/>
              <a:gdLst/>
              <a:ahLst/>
              <a:cxnLst/>
              <a:rect l="l" t="t" r="r" b="b"/>
              <a:pathLst>
                <a:path w="7173" h="18814" extrusionOk="0">
                  <a:moveTo>
                    <a:pt x="1402" y="0"/>
                  </a:moveTo>
                  <a:cubicBezTo>
                    <a:pt x="434" y="4070"/>
                    <a:pt x="1" y="8373"/>
                    <a:pt x="34" y="12843"/>
                  </a:cubicBezTo>
                  <a:cubicBezTo>
                    <a:pt x="67" y="14844"/>
                    <a:pt x="201" y="16846"/>
                    <a:pt x="401" y="18814"/>
                  </a:cubicBezTo>
                  <a:cubicBezTo>
                    <a:pt x="4370" y="17346"/>
                    <a:pt x="7172" y="13577"/>
                    <a:pt x="7172" y="9173"/>
                  </a:cubicBezTo>
                  <a:cubicBezTo>
                    <a:pt x="7172" y="5137"/>
                    <a:pt x="4837" y="1668"/>
                    <a:pt x="1402"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4"/>
            <p:cNvSpPr/>
            <p:nvPr/>
          </p:nvSpPr>
          <p:spPr>
            <a:xfrm>
              <a:off x="1376446" y="1869718"/>
              <a:ext cx="1585503" cy="1449562"/>
            </a:xfrm>
            <a:custGeom>
              <a:avLst/>
              <a:gdLst/>
              <a:ahLst/>
              <a:cxnLst/>
              <a:rect l="l" t="t" r="r" b="b"/>
              <a:pathLst>
                <a:path w="121355" h="110950" extrusionOk="0">
                  <a:moveTo>
                    <a:pt x="103441" y="0"/>
                  </a:moveTo>
                  <a:cubicBezTo>
                    <a:pt x="120954" y="23984"/>
                    <a:pt x="108411" y="62712"/>
                    <a:pt x="87063" y="80358"/>
                  </a:cubicBezTo>
                  <a:cubicBezTo>
                    <a:pt x="72978" y="91959"/>
                    <a:pt x="53350" y="103228"/>
                    <a:pt x="32583" y="103228"/>
                  </a:cubicBezTo>
                  <a:cubicBezTo>
                    <a:pt x="21824" y="103228"/>
                    <a:pt x="10759" y="100204"/>
                    <a:pt x="1" y="92633"/>
                  </a:cubicBezTo>
                  <a:lnTo>
                    <a:pt x="1" y="92633"/>
                  </a:lnTo>
                  <a:cubicBezTo>
                    <a:pt x="168" y="92867"/>
                    <a:pt x="368" y="93033"/>
                    <a:pt x="534" y="93234"/>
                  </a:cubicBezTo>
                  <a:cubicBezTo>
                    <a:pt x="10752" y="104143"/>
                    <a:pt x="25300" y="110949"/>
                    <a:pt x="41381" y="110949"/>
                  </a:cubicBezTo>
                  <a:cubicBezTo>
                    <a:pt x="41575" y="110949"/>
                    <a:pt x="41769" y="110948"/>
                    <a:pt x="41964" y="110946"/>
                  </a:cubicBezTo>
                  <a:cubicBezTo>
                    <a:pt x="52238" y="110879"/>
                    <a:pt x="59410" y="110379"/>
                    <a:pt x="70818" y="105742"/>
                  </a:cubicBezTo>
                  <a:cubicBezTo>
                    <a:pt x="77489" y="102974"/>
                    <a:pt x="88197" y="97236"/>
                    <a:pt x="95502" y="91599"/>
                  </a:cubicBezTo>
                  <a:cubicBezTo>
                    <a:pt x="110613" y="79924"/>
                    <a:pt x="121354" y="60677"/>
                    <a:pt x="121121" y="40162"/>
                  </a:cubicBezTo>
                  <a:cubicBezTo>
                    <a:pt x="120954" y="24318"/>
                    <a:pt x="114182" y="10041"/>
                    <a:pt x="103441"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4"/>
            <p:cNvSpPr/>
            <p:nvPr/>
          </p:nvSpPr>
          <p:spPr>
            <a:xfrm>
              <a:off x="1265759" y="1740949"/>
              <a:ext cx="478088" cy="462606"/>
            </a:xfrm>
            <a:custGeom>
              <a:avLst/>
              <a:gdLst/>
              <a:ahLst/>
              <a:cxnLst/>
              <a:rect l="l" t="t" r="r" b="b"/>
              <a:pathLst>
                <a:path w="36593" h="35408" extrusionOk="0">
                  <a:moveTo>
                    <a:pt x="8741" y="1"/>
                  </a:moveTo>
                  <a:cubicBezTo>
                    <a:pt x="7505" y="1"/>
                    <a:pt x="6482" y="238"/>
                    <a:pt x="5771" y="683"/>
                  </a:cubicBezTo>
                  <a:cubicBezTo>
                    <a:pt x="5070" y="1083"/>
                    <a:pt x="3269" y="2117"/>
                    <a:pt x="3269" y="2117"/>
                  </a:cubicBezTo>
                  <a:cubicBezTo>
                    <a:pt x="0" y="9356"/>
                    <a:pt x="2569" y="35408"/>
                    <a:pt x="2569" y="35408"/>
                  </a:cubicBezTo>
                  <a:cubicBezTo>
                    <a:pt x="7423" y="27068"/>
                    <a:pt x="14378" y="24042"/>
                    <a:pt x="21185" y="24042"/>
                  </a:cubicBezTo>
                  <a:cubicBezTo>
                    <a:pt x="23499" y="24042"/>
                    <a:pt x="25795" y="24391"/>
                    <a:pt x="27987" y="25000"/>
                  </a:cubicBezTo>
                  <a:lnTo>
                    <a:pt x="36593" y="19897"/>
                  </a:lnTo>
                  <a:cubicBezTo>
                    <a:pt x="31122" y="10590"/>
                    <a:pt x="21415" y="1850"/>
                    <a:pt x="10741" y="183"/>
                  </a:cubicBezTo>
                  <a:cubicBezTo>
                    <a:pt x="10029" y="60"/>
                    <a:pt x="9359" y="1"/>
                    <a:pt x="8741"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4"/>
            <p:cNvSpPr/>
            <p:nvPr/>
          </p:nvSpPr>
          <p:spPr>
            <a:xfrm>
              <a:off x="1177230" y="1757738"/>
              <a:ext cx="454179" cy="445386"/>
            </a:xfrm>
            <a:custGeom>
              <a:avLst/>
              <a:gdLst/>
              <a:ahLst/>
              <a:cxnLst/>
              <a:rect l="l" t="t" r="r" b="b"/>
              <a:pathLst>
                <a:path w="34763" h="34090" extrusionOk="0">
                  <a:moveTo>
                    <a:pt x="13090" y="0"/>
                  </a:moveTo>
                  <a:cubicBezTo>
                    <a:pt x="0" y="0"/>
                    <a:pt x="9345" y="34089"/>
                    <a:pt x="9345" y="34089"/>
                  </a:cubicBezTo>
                  <a:cubicBezTo>
                    <a:pt x="13832" y="26576"/>
                    <a:pt x="19992" y="22756"/>
                    <a:pt x="27825" y="22756"/>
                  </a:cubicBezTo>
                  <a:cubicBezTo>
                    <a:pt x="30007" y="22756"/>
                    <a:pt x="32320" y="23052"/>
                    <a:pt x="34763" y="23649"/>
                  </a:cubicBezTo>
                  <a:cubicBezTo>
                    <a:pt x="34763" y="23649"/>
                    <a:pt x="25923" y="2600"/>
                    <a:pt x="15082" y="232"/>
                  </a:cubicBezTo>
                  <a:cubicBezTo>
                    <a:pt x="14367" y="75"/>
                    <a:pt x="13704" y="0"/>
                    <a:pt x="13090"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4"/>
            <p:cNvSpPr/>
            <p:nvPr/>
          </p:nvSpPr>
          <p:spPr>
            <a:xfrm>
              <a:off x="1177230" y="1757738"/>
              <a:ext cx="454179" cy="445386"/>
            </a:xfrm>
            <a:custGeom>
              <a:avLst/>
              <a:gdLst/>
              <a:ahLst/>
              <a:cxnLst/>
              <a:rect l="l" t="t" r="r" b="b"/>
              <a:pathLst>
                <a:path w="34763" h="34090" extrusionOk="0">
                  <a:moveTo>
                    <a:pt x="13090" y="0"/>
                  </a:moveTo>
                  <a:cubicBezTo>
                    <a:pt x="0" y="0"/>
                    <a:pt x="9345" y="34089"/>
                    <a:pt x="9345" y="34089"/>
                  </a:cubicBezTo>
                  <a:cubicBezTo>
                    <a:pt x="13832" y="26576"/>
                    <a:pt x="19992" y="22756"/>
                    <a:pt x="27825" y="22756"/>
                  </a:cubicBezTo>
                  <a:cubicBezTo>
                    <a:pt x="30007" y="22756"/>
                    <a:pt x="32320" y="23052"/>
                    <a:pt x="34763" y="23649"/>
                  </a:cubicBezTo>
                  <a:cubicBezTo>
                    <a:pt x="34763" y="23649"/>
                    <a:pt x="25923" y="2600"/>
                    <a:pt x="15082" y="232"/>
                  </a:cubicBezTo>
                  <a:cubicBezTo>
                    <a:pt x="14367" y="75"/>
                    <a:pt x="13704" y="0"/>
                    <a:pt x="13090"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4"/>
            <p:cNvSpPr/>
            <p:nvPr/>
          </p:nvSpPr>
          <p:spPr>
            <a:xfrm>
              <a:off x="1284925" y="2005541"/>
              <a:ext cx="346928" cy="197582"/>
            </a:xfrm>
            <a:custGeom>
              <a:avLst/>
              <a:gdLst/>
              <a:ahLst/>
              <a:cxnLst/>
              <a:rect l="l" t="t" r="r" b="b"/>
              <a:pathLst>
                <a:path w="26554" h="15123" extrusionOk="0">
                  <a:moveTo>
                    <a:pt x="16213" y="0"/>
                  </a:moveTo>
                  <a:cubicBezTo>
                    <a:pt x="14459" y="0"/>
                    <a:pt x="12497" y="325"/>
                    <a:pt x="10341" y="1146"/>
                  </a:cubicBezTo>
                  <a:cubicBezTo>
                    <a:pt x="1" y="5082"/>
                    <a:pt x="1135" y="15122"/>
                    <a:pt x="1135" y="15122"/>
                  </a:cubicBezTo>
                  <a:cubicBezTo>
                    <a:pt x="5622" y="7609"/>
                    <a:pt x="11782" y="3789"/>
                    <a:pt x="19615" y="3789"/>
                  </a:cubicBezTo>
                  <a:cubicBezTo>
                    <a:pt x="21798" y="3789"/>
                    <a:pt x="24110" y="4085"/>
                    <a:pt x="26553" y="4682"/>
                  </a:cubicBezTo>
                  <a:cubicBezTo>
                    <a:pt x="26553" y="4682"/>
                    <a:pt x="22875" y="0"/>
                    <a:pt x="16213"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4"/>
            <p:cNvSpPr/>
            <p:nvPr/>
          </p:nvSpPr>
          <p:spPr>
            <a:xfrm>
              <a:off x="1858021" y="2055254"/>
              <a:ext cx="569177" cy="603734"/>
            </a:xfrm>
            <a:custGeom>
              <a:avLst/>
              <a:gdLst/>
              <a:ahLst/>
              <a:cxnLst/>
              <a:rect l="l" t="t" r="r" b="b"/>
              <a:pathLst>
                <a:path w="43565" h="46210" extrusionOk="0">
                  <a:moveTo>
                    <a:pt x="22034" y="1"/>
                  </a:moveTo>
                  <a:cubicBezTo>
                    <a:pt x="11998" y="1"/>
                    <a:pt x="0" y="10650"/>
                    <a:pt x="0" y="10650"/>
                  </a:cubicBezTo>
                  <a:cubicBezTo>
                    <a:pt x="9541" y="19156"/>
                    <a:pt x="18147" y="29931"/>
                    <a:pt x="24518" y="46209"/>
                  </a:cubicBezTo>
                  <a:lnTo>
                    <a:pt x="32724" y="41372"/>
                  </a:lnTo>
                  <a:cubicBezTo>
                    <a:pt x="35793" y="38203"/>
                    <a:pt x="43565" y="11384"/>
                    <a:pt x="27920" y="1577"/>
                  </a:cubicBezTo>
                  <a:cubicBezTo>
                    <a:pt x="26127" y="462"/>
                    <a:pt x="24123" y="1"/>
                    <a:pt x="2203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4"/>
            <p:cNvSpPr/>
            <p:nvPr/>
          </p:nvSpPr>
          <p:spPr>
            <a:xfrm>
              <a:off x="1858021" y="2065079"/>
              <a:ext cx="542603" cy="593909"/>
            </a:xfrm>
            <a:custGeom>
              <a:avLst/>
              <a:gdLst/>
              <a:ahLst/>
              <a:cxnLst/>
              <a:rect l="l" t="t" r="r" b="b"/>
              <a:pathLst>
                <a:path w="41531" h="45458" extrusionOk="0">
                  <a:moveTo>
                    <a:pt x="19628" y="1"/>
                  </a:moveTo>
                  <a:cubicBezTo>
                    <a:pt x="10669" y="1"/>
                    <a:pt x="0" y="9898"/>
                    <a:pt x="0" y="9898"/>
                  </a:cubicBezTo>
                  <a:cubicBezTo>
                    <a:pt x="11275" y="19805"/>
                    <a:pt x="19214" y="31814"/>
                    <a:pt x="24518" y="45457"/>
                  </a:cubicBezTo>
                  <a:cubicBezTo>
                    <a:pt x="24518" y="45457"/>
                    <a:pt x="41530" y="15235"/>
                    <a:pt x="25785" y="2126"/>
                  </a:cubicBezTo>
                  <a:cubicBezTo>
                    <a:pt x="23964" y="609"/>
                    <a:pt x="21848" y="1"/>
                    <a:pt x="19628"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4"/>
            <p:cNvSpPr/>
            <p:nvPr/>
          </p:nvSpPr>
          <p:spPr>
            <a:xfrm>
              <a:off x="1858021" y="2065079"/>
              <a:ext cx="542603" cy="593909"/>
            </a:xfrm>
            <a:custGeom>
              <a:avLst/>
              <a:gdLst/>
              <a:ahLst/>
              <a:cxnLst/>
              <a:rect l="l" t="t" r="r" b="b"/>
              <a:pathLst>
                <a:path w="41531" h="45458" extrusionOk="0">
                  <a:moveTo>
                    <a:pt x="19628" y="1"/>
                  </a:moveTo>
                  <a:cubicBezTo>
                    <a:pt x="10669" y="1"/>
                    <a:pt x="0" y="9898"/>
                    <a:pt x="0" y="9898"/>
                  </a:cubicBezTo>
                  <a:cubicBezTo>
                    <a:pt x="11275" y="19805"/>
                    <a:pt x="19214" y="31814"/>
                    <a:pt x="24518" y="45457"/>
                  </a:cubicBezTo>
                  <a:cubicBezTo>
                    <a:pt x="24518" y="45457"/>
                    <a:pt x="41530" y="15235"/>
                    <a:pt x="25785" y="2126"/>
                  </a:cubicBezTo>
                  <a:cubicBezTo>
                    <a:pt x="23964" y="609"/>
                    <a:pt x="21848" y="1"/>
                    <a:pt x="19628"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4"/>
            <p:cNvSpPr/>
            <p:nvPr/>
          </p:nvSpPr>
          <p:spPr>
            <a:xfrm>
              <a:off x="1858021" y="2194396"/>
              <a:ext cx="333837" cy="464591"/>
            </a:xfrm>
            <a:custGeom>
              <a:avLst/>
              <a:gdLst/>
              <a:ahLst/>
              <a:cxnLst/>
              <a:rect l="l" t="t" r="r" b="b"/>
              <a:pathLst>
                <a:path w="25552" h="35560" extrusionOk="0">
                  <a:moveTo>
                    <a:pt x="9" y="0"/>
                  </a:moveTo>
                  <a:cubicBezTo>
                    <a:pt x="3" y="0"/>
                    <a:pt x="0" y="0"/>
                    <a:pt x="0" y="0"/>
                  </a:cubicBezTo>
                  <a:cubicBezTo>
                    <a:pt x="11308" y="9907"/>
                    <a:pt x="19214" y="21916"/>
                    <a:pt x="24551" y="35559"/>
                  </a:cubicBezTo>
                  <a:cubicBezTo>
                    <a:pt x="24551" y="35559"/>
                    <a:pt x="25552" y="21382"/>
                    <a:pt x="17813" y="11008"/>
                  </a:cubicBezTo>
                  <a:cubicBezTo>
                    <a:pt x="9654" y="97"/>
                    <a:pt x="337" y="0"/>
                    <a:pt x="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4"/>
            <p:cNvSpPr/>
            <p:nvPr/>
          </p:nvSpPr>
          <p:spPr>
            <a:xfrm>
              <a:off x="1145469" y="2550679"/>
              <a:ext cx="594889" cy="652610"/>
            </a:xfrm>
            <a:custGeom>
              <a:avLst/>
              <a:gdLst/>
              <a:ahLst/>
              <a:cxnLst/>
              <a:rect l="l" t="t" r="r" b="b"/>
              <a:pathLst>
                <a:path w="45533" h="49951" extrusionOk="0">
                  <a:moveTo>
                    <a:pt x="18359" y="1"/>
                  </a:moveTo>
                  <a:cubicBezTo>
                    <a:pt x="16541" y="1"/>
                    <a:pt x="14906" y="427"/>
                    <a:pt x="13510" y="1251"/>
                  </a:cubicBezTo>
                  <a:cubicBezTo>
                    <a:pt x="12042" y="2085"/>
                    <a:pt x="6338" y="5454"/>
                    <a:pt x="4837" y="6321"/>
                  </a:cubicBezTo>
                  <a:cubicBezTo>
                    <a:pt x="1802" y="8156"/>
                    <a:pt x="0" y="11892"/>
                    <a:pt x="34" y="17129"/>
                  </a:cubicBezTo>
                  <a:cubicBezTo>
                    <a:pt x="167" y="28137"/>
                    <a:pt x="8540" y="41680"/>
                    <a:pt x="18714" y="47417"/>
                  </a:cubicBezTo>
                  <a:cubicBezTo>
                    <a:pt x="21798" y="49135"/>
                    <a:pt x="24687" y="49950"/>
                    <a:pt x="27223" y="49950"/>
                  </a:cubicBezTo>
                  <a:cubicBezTo>
                    <a:pt x="29020" y="49950"/>
                    <a:pt x="30639" y="49540"/>
                    <a:pt x="32023" y="48751"/>
                  </a:cubicBezTo>
                  <a:cubicBezTo>
                    <a:pt x="33491" y="47917"/>
                    <a:pt x="39228" y="44482"/>
                    <a:pt x="40696" y="43614"/>
                  </a:cubicBezTo>
                  <a:cubicBezTo>
                    <a:pt x="43698" y="41780"/>
                    <a:pt x="45533" y="38077"/>
                    <a:pt x="45500" y="32807"/>
                  </a:cubicBezTo>
                  <a:cubicBezTo>
                    <a:pt x="45366" y="21832"/>
                    <a:pt x="37027" y="8256"/>
                    <a:pt x="26853" y="2552"/>
                  </a:cubicBezTo>
                  <a:cubicBezTo>
                    <a:pt x="23768" y="825"/>
                    <a:pt x="20886" y="1"/>
                    <a:pt x="1835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4"/>
            <p:cNvSpPr/>
            <p:nvPr/>
          </p:nvSpPr>
          <p:spPr>
            <a:xfrm>
              <a:off x="1145469" y="2550679"/>
              <a:ext cx="498587" cy="428623"/>
            </a:xfrm>
            <a:custGeom>
              <a:avLst/>
              <a:gdLst/>
              <a:ahLst/>
              <a:cxnLst/>
              <a:rect l="l" t="t" r="r" b="b"/>
              <a:pathLst>
                <a:path w="38162" h="32807" extrusionOk="0">
                  <a:moveTo>
                    <a:pt x="18359" y="1"/>
                  </a:moveTo>
                  <a:cubicBezTo>
                    <a:pt x="16541" y="1"/>
                    <a:pt x="14906" y="427"/>
                    <a:pt x="13510" y="1251"/>
                  </a:cubicBezTo>
                  <a:cubicBezTo>
                    <a:pt x="12042" y="2118"/>
                    <a:pt x="6338" y="5487"/>
                    <a:pt x="4871" y="6388"/>
                  </a:cubicBezTo>
                  <a:cubicBezTo>
                    <a:pt x="1835" y="8156"/>
                    <a:pt x="0" y="11892"/>
                    <a:pt x="34" y="17129"/>
                  </a:cubicBezTo>
                  <a:cubicBezTo>
                    <a:pt x="134" y="22166"/>
                    <a:pt x="1868" y="27736"/>
                    <a:pt x="4771" y="32807"/>
                  </a:cubicBezTo>
                  <a:lnTo>
                    <a:pt x="38161" y="13059"/>
                  </a:lnTo>
                  <a:cubicBezTo>
                    <a:pt x="35025" y="8656"/>
                    <a:pt x="31089" y="4920"/>
                    <a:pt x="26853" y="2552"/>
                  </a:cubicBezTo>
                  <a:cubicBezTo>
                    <a:pt x="23768" y="825"/>
                    <a:pt x="20886" y="1"/>
                    <a:pt x="18359"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4"/>
            <p:cNvSpPr/>
            <p:nvPr/>
          </p:nvSpPr>
          <p:spPr>
            <a:xfrm>
              <a:off x="1208221" y="2721294"/>
              <a:ext cx="505994" cy="375684"/>
            </a:xfrm>
            <a:custGeom>
              <a:avLst/>
              <a:gdLst/>
              <a:ahLst/>
              <a:cxnLst/>
              <a:rect l="l" t="t" r="r" b="b"/>
              <a:pathLst>
                <a:path w="38729" h="28755" extrusionOk="0">
                  <a:moveTo>
                    <a:pt x="33391" y="0"/>
                  </a:moveTo>
                  <a:lnTo>
                    <a:pt x="1" y="19748"/>
                  </a:lnTo>
                  <a:cubicBezTo>
                    <a:pt x="1836" y="23017"/>
                    <a:pt x="4171" y="26119"/>
                    <a:pt x="6739" y="28754"/>
                  </a:cubicBezTo>
                  <a:lnTo>
                    <a:pt x="38729" y="9907"/>
                  </a:lnTo>
                  <a:cubicBezTo>
                    <a:pt x="37428" y="6471"/>
                    <a:pt x="35593" y="3069"/>
                    <a:pt x="33391"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4"/>
            <p:cNvSpPr/>
            <p:nvPr/>
          </p:nvSpPr>
          <p:spPr>
            <a:xfrm>
              <a:off x="1144986" y="2617127"/>
              <a:ext cx="483719" cy="586540"/>
            </a:xfrm>
            <a:custGeom>
              <a:avLst/>
              <a:gdLst/>
              <a:ahLst/>
              <a:cxnLst/>
              <a:rect l="l" t="t" r="r" b="b"/>
              <a:pathLst>
                <a:path w="37024" h="44894" extrusionOk="0">
                  <a:moveTo>
                    <a:pt x="9835" y="1"/>
                  </a:moveTo>
                  <a:cubicBezTo>
                    <a:pt x="3968" y="1"/>
                    <a:pt x="1" y="4386"/>
                    <a:pt x="71" y="12076"/>
                  </a:cubicBezTo>
                  <a:cubicBezTo>
                    <a:pt x="204" y="23084"/>
                    <a:pt x="8544" y="36660"/>
                    <a:pt x="18717" y="42364"/>
                  </a:cubicBezTo>
                  <a:cubicBezTo>
                    <a:pt x="21778" y="44080"/>
                    <a:pt x="24657" y="44893"/>
                    <a:pt x="27183" y="44893"/>
                  </a:cubicBezTo>
                  <a:cubicBezTo>
                    <a:pt x="33056" y="44893"/>
                    <a:pt x="37024" y="40498"/>
                    <a:pt x="36930" y="32824"/>
                  </a:cubicBezTo>
                  <a:cubicBezTo>
                    <a:pt x="36864" y="21816"/>
                    <a:pt x="28524" y="8240"/>
                    <a:pt x="18317" y="2536"/>
                  </a:cubicBezTo>
                  <a:cubicBezTo>
                    <a:pt x="15251" y="817"/>
                    <a:pt x="12366" y="1"/>
                    <a:pt x="9835"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4"/>
            <p:cNvSpPr/>
            <p:nvPr/>
          </p:nvSpPr>
          <p:spPr>
            <a:xfrm>
              <a:off x="1144986" y="2617127"/>
              <a:ext cx="483719" cy="586540"/>
            </a:xfrm>
            <a:custGeom>
              <a:avLst/>
              <a:gdLst/>
              <a:ahLst/>
              <a:cxnLst/>
              <a:rect l="l" t="t" r="r" b="b"/>
              <a:pathLst>
                <a:path w="37024" h="44894" extrusionOk="0">
                  <a:moveTo>
                    <a:pt x="9835" y="1"/>
                  </a:moveTo>
                  <a:cubicBezTo>
                    <a:pt x="3968" y="1"/>
                    <a:pt x="1" y="4386"/>
                    <a:pt x="71" y="12076"/>
                  </a:cubicBezTo>
                  <a:cubicBezTo>
                    <a:pt x="204" y="23084"/>
                    <a:pt x="8544" y="36660"/>
                    <a:pt x="18717" y="42364"/>
                  </a:cubicBezTo>
                  <a:cubicBezTo>
                    <a:pt x="21778" y="44080"/>
                    <a:pt x="24657" y="44893"/>
                    <a:pt x="27183" y="44893"/>
                  </a:cubicBezTo>
                  <a:cubicBezTo>
                    <a:pt x="33056" y="44893"/>
                    <a:pt x="37024" y="40498"/>
                    <a:pt x="36930" y="32824"/>
                  </a:cubicBezTo>
                  <a:cubicBezTo>
                    <a:pt x="36864" y="21816"/>
                    <a:pt x="28524" y="8240"/>
                    <a:pt x="18317" y="2536"/>
                  </a:cubicBezTo>
                  <a:cubicBezTo>
                    <a:pt x="15251" y="817"/>
                    <a:pt x="12366" y="1"/>
                    <a:pt x="9835"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4"/>
            <p:cNvSpPr/>
            <p:nvPr/>
          </p:nvSpPr>
          <p:spPr>
            <a:xfrm>
              <a:off x="1144986" y="2617127"/>
              <a:ext cx="483719" cy="586540"/>
            </a:xfrm>
            <a:custGeom>
              <a:avLst/>
              <a:gdLst/>
              <a:ahLst/>
              <a:cxnLst/>
              <a:rect l="l" t="t" r="r" b="b"/>
              <a:pathLst>
                <a:path w="37024" h="44894" extrusionOk="0">
                  <a:moveTo>
                    <a:pt x="9835" y="1"/>
                  </a:moveTo>
                  <a:cubicBezTo>
                    <a:pt x="3968" y="1"/>
                    <a:pt x="1" y="4386"/>
                    <a:pt x="71" y="12076"/>
                  </a:cubicBezTo>
                  <a:cubicBezTo>
                    <a:pt x="204" y="23084"/>
                    <a:pt x="8544" y="36660"/>
                    <a:pt x="18717" y="42364"/>
                  </a:cubicBezTo>
                  <a:cubicBezTo>
                    <a:pt x="21778" y="44080"/>
                    <a:pt x="24657" y="44893"/>
                    <a:pt x="27183" y="44893"/>
                  </a:cubicBezTo>
                  <a:cubicBezTo>
                    <a:pt x="33056" y="44893"/>
                    <a:pt x="37024" y="40498"/>
                    <a:pt x="36930" y="32824"/>
                  </a:cubicBezTo>
                  <a:cubicBezTo>
                    <a:pt x="36864" y="21816"/>
                    <a:pt x="28524" y="8240"/>
                    <a:pt x="18317" y="2536"/>
                  </a:cubicBezTo>
                  <a:cubicBezTo>
                    <a:pt x="15251" y="817"/>
                    <a:pt x="12366" y="1"/>
                    <a:pt x="9835"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4"/>
            <p:cNvSpPr/>
            <p:nvPr/>
          </p:nvSpPr>
          <p:spPr>
            <a:xfrm>
              <a:off x="1441496" y="2860907"/>
              <a:ext cx="60805" cy="194316"/>
            </a:xfrm>
            <a:custGeom>
              <a:avLst/>
              <a:gdLst/>
              <a:ahLst/>
              <a:cxnLst/>
              <a:rect l="l" t="t" r="r" b="b"/>
              <a:pathLst>
                <a:path w="4654" h="14873" extrusionOk="0">
                  <a:moveTo>
                    <a:pt x="1368" y="1"/>
                  </a:moveTo>
                  <a:cubicBezTo>
                    <a:pt x="562" y="1"/>
                    <a:pt x="0" y="759"/>
                    <a:pt x="25" y="1990"/>
                  </a:cubicBezTo>
                  <a:lnTo>
                    <a:pt x="92" y="10363"/>
                  </a:lnTo>
                  <a:cubicBezTo>
                    <a:pt x="159" y="12030"/>
                    <a:pt x="1193" y="13898"/>
                    <a:pt x="2394" y="14599"/>
                  </a:cubicBezTo>
                  <a:cubicBezTo>
                    <a:pt x="2715" y="14785"/>
                    <a:pt x="3020" y="14873"/>
                    <a:pt x="3295" y="14873"/>
                  </a:cubicBezTo>
                  <a:cubicBezTo>
                    <a:pt x="4103" y="14873"/>
                    <a:pt x="4653" y="14117"/>
                    <a:pt x="4629" y="12898"/>
                  </a:cubicBezTo>
                  <a:lnTo>
                    <a:pt x="4529" y="4525"/>
                  </a:lnTo>
                  <a:cubicBezTo>
                    <a:pt x="4529" y="2890"/>
                    <a:pt x="3494" y="956"/>
                    <a:pt x="2227" y="255"/>
                  </a:cubicBezTo>
                  <a:cubicBezTo>
                    <a:pt x="1922" y="82"/>
                    <a:pt x="1632" y="1"/>
                    <a:pt x="1368"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4"/>
            <p:cNvSpPr/>
            <p:nvPr/>
          </p:nvSpPr>
          <p:spPr>
            <a:xfrm>
              <a:off x="1462740" y="2861626"/>
              <a:ext cx="39234" cy="180441"/>
            </a:xfrm>
            <a:custGeom>
              <a:avLst/>
              <a:gdLst/>
              <a:ahLst/>
              <a:cxnLst/>
              <a:rect l="l" t="t" r="r" b="b"/>
              <a:pathLst>
                <a:path w="3003" h="13811" extrusionOk="0">
                  <a:moveTo>
                    <a:pt x="101" y="0"/>
                  </a:moveTo>
                  <a:cubicBezTo>
                    <a:pt x="34" y="267"/>
                    <a:pt x="0" y="601"/>
                    <a:pt x="0" y="967"/>
                  </a:cubicBezTo>
                  <a:lnTo>
                    <a:pt x="67" y="9340"/>
                  </a:lnTo>
                  <a:cubicBezTo>
                    <a:pt x="101" y="11008"/>
                    <a:pt x="1101" y="12876"/>
                    <a:pt x="2369" y="13610"/>
                  </a:cubicBezTo>
                  <a:cubicBezTo>
                    <a:pt x="2536" y="13677"/>
                    <a:pt x="2702" y="13777"/>
                    <a:pt x="2869" y="13810"/>
                  </a:cubicBezTo>
                  <a:cubicBezTo>
                    <a:pt x="2936" y="13543"/>
                    <a:pt x="3003" y="13210"/>
                    <a:pt x="3003" y="12843"/>
                  </a:cubicBezTo>
                  <a:lnTo>
                    <a:pt x="2903" y="4470"/>
                  </a:lnTo>
                  <a:cubicBezTo>
                    <a:pt x="2903" y="2802"/>
                    <a:pt x="1868" y="934"/>
                    <a:pt x="601" y="200"/>
                  </a:cubicBezTo>
                  <a:cubicBezTo>
                    <a:pt x="434" y="134"/>
                    <a:pt x="267" y="33"/>
                    <a:pt x="10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4"/>
            <p:cNvSpPr/>
            <p:nvPr/>
          </p:nvSpPr>
          <p:spPr>
            <a:xfrm>
              <a:off x="1462740" y="2861626"/>
              <a:ext cx="39234" cy="180441"/>
            </a:xfrm>
            <a:custGeom>
              <a:avLst/>
              <a:gdLst/>
              <a:ahLst/>
              <a:cxnLst/>
              <a:rect l="l" t="t" r="r" b="b"/>
              <a:pathLst>
                <a:path w="3003" h="13811" extrusionOk="0">
                  <a:moveTo>
                    <a:pt x="101" y="0"/>
                  </a:moveTo>
                  <a:cubicBezTo>
                    <a:pt x="34" y="267"/>
                    <a:pt x="0" y="601"/>
                    <a:pt x="0" y="967"/>
                  </a:cubicBezTo>
                  <a:lnTo>
                    <a:pt x="67" y="9340"/>
                  </a:lnTo>
                  <a:cubicBezTo>
                    <a:pt x="101" y="11008"/>
                    <a:pt x="1101" y="12876"/>
                    <a:pt x="2369" y="13610"/>
                  </a:cubicBezTo>
                  <a:cubicBezTo>
                    <a:pt x="2536" y="13677"/>
                    <a:pt x="2702" y="13777"/>
                    <a:pt x="2869" y="13810"/>
                  </a:cubicBezTo>
                  <a:cubicBezTo>
                    <a:pt x="2936" y="13543"/>
                    <a:pt x="3003" y="13210"/>
                    <a:pt x="3003" y="12843"/>
                  </a:cubicBezTo>
                  <a:lnTo>
                    <a:pt x="2903" y="4470"/>
                  </a:lnTo>
                  <a:cubicBezTo>
                    <a:pt x="2903" y="2802"/>
                    <a:pt x="1868" y="934"/>
                    <a:pt x="601" y="200"/>
                  </a:cubicBezTo>
                  <a:cubicBezTo>
                    <a:pt x="434" y="134"/>
                    <a:pt x="267" y="33"/>
                    <a:pt x="1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4"/>
            <p:cNvSpPr/>
            <p:nvPr/>
          </p:nvSpPr>
          <p:spPr>
            <a:xfrm>
              <a:off x="1271965" y="2765023"/>
              <a:ext cx="60805" cy="194316"/>
            </a:xfrm>
            <a:custGeom>
              <a:avLst/>
              <a:gdLst/>
              <a:ahLst/>
              <a:cxnLst/>
              <a:rect l="l" t="t" r="r" b="b"/>
              <a:pathLst>
                <a:path w="4654" h="14873" extrusionOk="0">
                  <a:moveTo>
                    <a:pt x="1365" y="1"/>
                  </a:moveTo>
                  <a:cubicBezTo>
                    <a:pt x="561" y="1"/>
                    <a:pt x="0" y="752"/>
                    <a:pt x="25" y="1957"/>
                  </a:cubicBezTo>
                  <a:lnTo>
                    <a:pt x="125" y="10363"/>
                  </a:lnTo>
                  <a:cubicBezTo>
                    <a:pt x="125" y="12031"/>
                    <a:pt x="1160" y="13932"/>
                    <a:pt x="2427" y="14599"/>
                  </a:cubicBezTo>
                  <a:cubicBezTo>
                    <a:pt x="2740" y="14786"/>
                    <a:pt x="3039" y="14873"/>
                    <a:pt x="3309" y="14873"/>
                  </a:cubicBezTo>
                  <a:cubicBezTo>
                    <a:pt x="4103" y="14873"/>
                    <a:pt x="4654" y="14118"/>
                    <a:pt x="4629" y="12898"/>
                  </a:cubicBezTo>
                  <a:lnTo>
                    <a:pt x="4529" y="4525"/>
                  </a:lnTo>
                  <a:cubicBezTo>
                    <a:pt x="4529" y="2891"/>
                    <a:pt x="3495" y="956"/>
                    <a:pt x="2227" y="256"/>
                  </a:cubicBezTo>
                  <a:cubicBezTo>
                    <a:pt x="1921" y="82"/>
                    <a:pt x="1630" y="1"/>
                    <a:pt x="1365"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4"/>
            <p:cNvSpPr/>
            <p:nvPr/>
          </p:nvSpPr>
          <p:spPr>
            <a:xfrm>
              <a:off x="1293208" y="2765742"/>
              <a:ext cx="39234" cy="180441"/>
            </a:xfrm>
            <a:custGeom>
              <a:avLst/>
              <a:gdLst/>
              <a:ahLst/>
              <a:cxnLst/>
              <a:rect l="l" t="t" r="r" b="b"/>
              <a:pathLst>
                <a:path w="3003" h="13811" extrusionOk="0">
                  <a:moveTo>
                    <a:pt x="134" y="1"/>
                  </a:moveTo>
                  <a:cubicBezTo>
                    <a:pt x="34" y="267"/>
                    <a:pt x="1" y="601"/>
                    <a:pt x="1" y="968"/>
                  </a:cubicBezTo>
                  <a:lnTo>
                    <a:pt x="67" y="9341"/>
                  </a:lnTo>
                  <a:cubicBezTo>
                    <a:pt x="134" y="11008"/>
                    <a:pt x="1135" y="12876"/>
                    <a:pt x="2369" y="13610"/>
                  </a:cubicBezTo>
                  <a:cubicBezTo>
                    <a:pt x="2536" y="13677"/>
                    <a:pt x="2702" y="13777"/>
                    <a:pt x="2869" y="13810"/>
                  </a:cubicBezTo>
                  <a:cubicBezTo>
                    <a:pt x="2969" y="13544"/>
                    <a:pt x="3003" y="13210"/>
                    <a:pt x="3003" y="12843"/>
                  </a:cubicBezTo>
                  <a:lnTo>
                    <a:pt x="2903" y="4470"/>
                  </a:lnTo>
                  <a:cubicBezTo>
                    <a:pt x="2869" y="2836"/>
                    <a:pt x="1869" y="935"/>
                    <a:pt x="634" y="201"/>
                  </a:cubicBezTo>
                  <a:cubicBezTo>
                    <a:pt x="468" y="134"/>
                    <a:pt x="301" y="34"/>
                    <a:pt x="13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4"/>
            <p:cNvSpPr/>
            <p:nvPr/>
          </p:nvSpPr>
          <p:spPr>
            <a:xfrm>
              <a:off x="1293208" y="2765742"/>
              <a:ext cx="39234" cy="180441"/>
            </a:xfrm>
            <a:custGeom>
              <a:avLst/>
              <a:gdLst/>
              <a:ahLst/>
              <a:cxnLst/>
              <a:rect l="l" t="t" r="r" b="b"/>
              <a:pathLst>
                <a:path w="3003" h="13811" extrusionOk="0">
                  <a:moveTo>
                    <a:pt x="134" y="1"/>
                  </a:moveTo>
                  <a:cubicBezTo>
                    <a:pt x="34" y="267"/>
                    <a:pt x="1" y="601"/>
                    <a:pt x="1" y="968"/>
                  </a:cubicBezTo>
                  <a:lnTo>
                    <a:pt x="67" y="9341"/>
                  </a:lnTo>
                  <a:cubicBezTo>
                    <a:pt x="134" y="11008"/>
                    <a:pt x="1135" y="12876"/>
                    <a:pt x="2369" y="13610"/>
                  </a:cubicBezTo>
                  <a:cubicBezTo>
                    <a:pt x="2536" y="13677"/>
                    <a:pt x="2702" y="13777"/>
                    <a:pt x="2869" y="13810"/>
                  </a:cubicBezTo>
                  <a:cubicBezTo>
                    <a:pt x="2969" y="13544"/>
                    <a:pt x="3003" y="13210"/>
                    <a:pt x="3003" y="12843"/>
                  </a:cubicBezTo>
                  <a:lnTo>
                    <a:pt x="2903" y="4470"/>
                  </a:lnTo>
                  <a:cubicBezTo>
                    <a:pt x="2869" y="2836"/>
                    <a:pt x="1869" y="935"/>
                    <a:pt x="634" y="201"/>
                  </a:cubicBezTo>
                  <a:cubicBezTo>
                    <a:pt x="468" y="134"/>
                    <a:pt x="301" y="34"/>
                    <a:pt x="1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4"/>
            <p:cNvSpPr/>
            <p:nvPr/>
          </p:nvSpPr>
          <p:spPr>
            <a:xfrm>
              <a:off x="1270110" y="2786227"/>
              <a:ext cx="370458" cy="417440"/>
            </a:xfrm>
            <a:custGeom>
              <a:avLst/>
              <a:gdLst/>
              <a:ahLst/>
              <a:cxnLst/>
              <a:rect l="l" t="t" r="r" b="b"/>
              <a:pathLst>
                <a:path w="28355" h="31951" extrusionOk="0">
                  <a:moveTo>
                    <a:pt x="20015" y="0"/>
                  </a:moveTo>
                  <a:lnTo>
                    <a:pt x="20015" y="0"/>
                  </a:lnTo>
                  <a:cubicBezTo>
                    <a:pt x="25252" y="8073"/>
                    <a:pt x="28354" y="21382"/>
                    <a:pt x="23818" y="27787"/>
                  </a:cubicBezTo>
                  <a:cubicBezTo>
                    <a:pt x="22250" y="29998"/>
                    <a:pt x="19892" y="30935"/>
                    <a:pt x="17200" y="30935"/>
                  </a:cubicBezTo>
                  <a:cubicBezTo>
                    <a:pt x="11526" y="30935"/>
                    <a:pt x="4367" y="26774"/>
                    <a:pt x="1" y="21616"/>
                  </a:cubicBezTo>
                  <a:lnTo>
                    <a:pt x="1" y="21616"/>
                  </a:lnTo>
                  <a:cubicBezTo>
                    <a:pt x="2703" y="24818"/>
                    <a:pt x="5838" y="27520"/>
                    <a:pt x="9174" y="29421"/>
                  </a:cubicBezTo>
                  <a:cubicBezTo>
                    <a:pt x="12234" y="31137"/>
                    <a:pt x="15113" y="31950"/>
                    <a:pt x="17640" y="31950"/>
                  </a:cubicBezTo>
                  <a:cubicBezTo>
                    <a:pt x="23516" y="31950"/>
                    <a:pt x="27490" y="27555"/>
                    <a:pt x="27420" y="19881"/>
                  </a:cubicBezTo>
                  <a:cubicBezTo>
                    <a:pt x="27320" y="13443"/>
                    <a:pt x="24451" y="6105"/>
                    <a:pt x="20015"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4"/>
            <p:cNvSpPr/>
            <p:nvPr/>
          </p:nvSpPr>
          <p:spPr>
            <a:xfrm>
              <a:off x="1742945" y="2561091"/>
              <a:ext cx="120760" cy="82963"/>
            </a:xfrm>
            <a:custGeom>
              <a:avLst/>
              <a:gdLst/>
              <a:ahLst/>
              <a:cxnLst/>
              <a:rect l="l" t="t" r="r" b="b"/>
              <a:pathLst>
                <a:path w="9243" h="6350" extrusionOk="0">
                  <a:moveTo>
                    <a:pt x="4447" y="1"/>
                  </a:moveTo>
                  <a:cubicBezTo>
                    <a:pt x="2543" y="1"/>
                    <a:pt x="799" y="1291"/>
                    <a:pt x="269" y="3189"/>
                  </a:cubicBezTo>
                  <a:cubicBezTo>
                    <a:pt x="1" y="4163"/>
                    <a:pt x="294" y="4402"/>
                    <a:pt x="896" y="4402"/>
                  </a:cubicBezTo>
                  <a:cubicBezTo>
                    <a:pt x="1478" y="4402"/>
                    <a:pt x="2347" y="4179"/>
                    <a:pt x="3277" y="4179"/>
                  </a:cubicBezTo>
                  <a:cubicBezTo>
                    <a:pt x="3659" y="4179"/>
                    <a:pt x="4052" y="4217"/>
                    <a:pt x="4439" y="4323"/>
                  </a:cubicBezTo>
                  <a:cubicBezTo>
                    <a:pt x="6091" y="4778"/>
                    <a:pt x="7193" y="6350"/>
                    <a:pt x="7918" y="6350"/>
                  </a:cubicBezTo>
                  <a:cubicBezTo>
                    <a:pt x="8203" y="6350"/>
                    <a:pt x="8429" y="6107"/>
                    <a:pt x="8608" y="5457"/>
                  </a:cubicBezTo>
                  <a:cubicBezTo>
                    <a:pt x="9242" y="3156"/>
                    <a:pt x="7841" y="787"/>
                    <a:pt x="5573" y="153"/>
                  </a:cubicBezTo>
                  <a:cubicBezTo>
                    <a:pt x="5197" y="50"/>
                    <a:pt x="4819" y="1"/>
                    <a:pt x="4447" y="1"/>
                  </a:cubicBezTo>
                  <a:close/>
                </a:path>
              </a:pathLst>
            </a:custGeom>
            <a:solidFill>
              <a:srgbClr val="353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4"/>
            <p:cNvSpPr/>
            <p:nvPr/>
          </p:nvSpPr>
          <p:spPr>
            <a:xfrm>
              <a:off x="1320227" y="2372237"/>
              <a:ext cx="127710" cy="97648"/>
            </a:xfrm>
            <a:custGeom>
              <a:avLst/>
              <a:gdLst/>
              <a:ahLst/>
              <a:cxnLst/>
              <a:rect l="l" t="t" r="r" b="b"/>
              <a:pathLst>
                <a:path w="9775" h="7474" extrusionOk="0">
                  <a:moveTo>
                    <a:pt x="4867" y="1"/>
                  </a:moveTo>
                  <a:cubicBezTo>
                    <a:pt x="3539" y="1"/>
                    <a:pt x="2242" y="625"/>
                    <a:pt x="1402" y="1766"/>
                  </a:cubicBezTo>
                  <a:cubicBezTo>
                    <a:pt x="1" y="3701"/>
                    <a:pt x="2969" y="2900"/>
                    <a:pt x="4904" y="4301"/>
                  </a:cubicBezTo>
                  <a:cubicBezTo>
                    <a:pt x="6377" y="5387"/>
                    <a:pt x="6809" y="7474"/>
                    <a:pt x="7596" y="7474"/>
                  </a:cubicBezTo>
                  <a:cubicBezTo>
                    <a:pt x="7825" y="7474"/>
                    <a:pt x="8084" y="7298"/>
                    <a:pt x="8407" y="6870"/>
                  </a:cubicBezTo>
                  <a:cubicBezTo>
                    <a:pt x="9774" y="4935"/>
                    <a:pt x="9341" y="2233"/>
                    <a:pt x="7439" y="865"/>
                  </a:cubicBezTo>
                  <a:cubicBezTo>
                    <a:pt x="6652" y="278"/>
                    <a:pt x="5753" y="1"/>
                    <a:pt x="4867" y="1"/>
                  </a:cubicBezTo>
                  <a:close/>
                </a:path>
              </a:pathLst>
            </a:custGeom>
            <a:solidFill>
              <a:srgbClr val="353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4"/>
            <p:cNvSpPr/>
            <p:nvPr/>
          </p:nvSpPr>
          <p:spPr>
            <a:xfrm>
              <a:off x="1881552" y="1833110"/>
              <a:ext cx="308569" cy="180872"/>
            </a:xfrm>
            <a:custGeom>
              <a:avLst/>
              <a:gdLst/>
              <a:ahLst/>
              <a:cxnLst/>
              <a:rect l="l" t="t" r="r" b="b"/>
              <a:pathLst>
                <a:path w="23618" h="13844" extrusionOk="0">
                  <a:moveTo>
                    <a:pt x="19314" y="0"/>
                  </a:moveTo>
                  <a:lnTo>
                    <a:pt x="1" y="11408"/>
                  </a:lnTo>
                  <a:lnTo>
                    <a:pt x="4337" y="13843"/>
                  </a:lnTo>
                  <a:lnTo>
                    <a:pt x="23618" y="2469"/>
                  </a:lnTo>
                  <a:lnTo>
                    <a:pt x="19314"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4"/>
            <p:cNvSpPr/>
            <p:nvPr/>
          </p:nvSpPr>
          <p:spPr>
            <a:xfrm>
              <a:off x="1881552" y="1833110"/>
              <a:ext cx="308569" cy="180872"/>
            </a:xfrm>
            <a:custGeom>
              <a:avLst/>
              <a:gdLst/>
              <a:ahLst/>
              <a:cxnLst/>
              <a:rect l="l" t="t" r="r" b="b"/>
              <a:pathLst>
                <a:path w="23618" h="13844" extrusionOk="0">
                  <a:moveTo>
                    <a:pt x="19314" y="0"/>
                  </a:moveTo>
                  <a:lnTo>
                    <a:pt x="1" y="11408"/>
                  </a:lnTo>
                  <a:lnTo>
                    <a:pt x="4337" y="13843"/>
                  </a:lnTo>
                  <a:lnTo>
                    <a:pt x="23618" y="2469"/>
                  </a:lnTo>
                  <a:lnTo>
                    <a:pt x="193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4"/>
            <p:cNvSpPr/>
            <p:nvPr/>
          </p:nvSpPr>
          <p:spPr>
            <a:xfrm>
              <a:off x="1881552" y="1833110"/>
              <a:ext cx="252350" cy="165181"/>
            </a:xfrm>
            <a:custGeom>
              <a:avLst/>
              <a:gdLst/>
              <a:ahLst/>
              <a:cxnLst/>
              <a:rect l="l" t="t" r="r" b="b"/>
              <a:pathLst>
                <a:path w="19315" h="12643" extrusionOk="0">
                  <a:moveTo>
                    <a:pt x="19314" y="0"/>
                  </a:moveTo>
                  <a:lnTo>
                    <a:pt x="1" y="11408"/>
                  </a:lnTo>
                  <a:lnTo>
                    <a:pt x="2169" y="12642"/>
                  </a:lnTo>
                  <a:lnTo>
                    <a:pt x="19314" y="2502"/>
                  </a:lnTo>
                  <a:lnTo>
                    <a:pt x="19314"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4"/>
            <p:cNvSpPr/>
            <p:nvPr/>
          </p:nvSpPr>
          <p:spPr>
            <a:xfrm>
              <a:off x="2133889" y="1833110"/>
              <a:ext cx="56232" cy="48380"/>
            </a:xfrm>
            <a:custGeom>
              <a:avLst/>
              <a:gdLst/>
              <a:ahLst/>
              <a:cxnLst/>
              <a:rect l="l" t="t" r="r" b="b"/>
              <a:pathLst>
                <a:path w="4304" h="3703" extrusionOk="0">
                  <a:moveTo>
                    <a:pt x="0" y="0"/>
                  </a:moveTo>
                  <a:lnTo>
                    <a:pt x="0" y="2502"/>
                  </a:lnTo>
                  <a:lnTo>
                    <a:pt x="2169" y="3703"/>
                  </a:lnTo>
                  <a:lnTo>
                    <a:pt x="4304" y="2469"/>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4"/>
            <p:cNvSpPr/>
            <p:nvPr/>
          </p:nvSpPr>
          <p:spPr>
            <a:xfrm>
              <a:off x="1915978" y="1452199"/>
              <a:ext cx="231433" cy="191337"/>
            </a:xfrm>
            <a:custGeom>
              <a:avLst/>
              <a:gdLst/>
              <a:ahLst/>
              <a:cxnLst/>
              <a:rect l="l" t="t" r="r" b="b"/>
              <a:pathLst>
                <a:path w="17714" h="14645" extrusionOk="0">
                  <a:moveTo>
                    <a:pt x="17714" y="1"/>
                  </a:moveTo>
                  <a:lnTo>
                    <a:pt x="1" y="9574"/>
                  </a:lnTo>
                  <a:lnTo>
                    <a:pt x="535" y="14478"/>
                  </a:lnTo>
                  <a:lnTo>
                    <a:pt x="17347" y="14645"/>
                  </a:lnTo>
                  <a:lnTo>
                    <a:pt x="17714"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4"/>
            <p:cNvSpPr/>
            <p:nvPr/>
          </p:nvSpPr>
          <p:spPr>
            <a:xfrm>
              <a:off x="1791782" y="1429884"/>
              <a:ext cx="371307" cy="211810"/>
            </a:xfrm>
            <a:custGeom>
              <a:avLst/>
              <a:gdLst/>
              <a:ahLst/>
              <a:cxnLst/>
              <a:rect l="l" t="t" r="r" b="b"/>
              <a:pathLst>
                <a:path w="28420" h="16212" extrusionOk="0">
                  <a:moveTo>
                    <a:pt x="23966" y="1"/>
                  </a:moveTo>
                  <a:cubicBezTo>
                    <a:pt x="22571" y="1"/>
                    <a:pt x="20808" y="270"/>
                    <a:pt x="18847" y="808"/>
                  </a:cubicBezTo>
                  <a:cubicBezTo>
                    <a:pt x="12342" y="2509"/>
                    <a:pt x="0" y="7980"/>
                    <a:pt x="601" y="12116"/>
                  </a:cubicBezTo>
                  <a:cubicBezTo>
                    <a:pt x="1131" y="15831"/>
                    <a:pt x="6791" y="16211"/>
                    <a:pt x="9084" y="16211"/>
                  </a:cubicBezTo>
                  <a:cubicBezTo>
                    <a:pt x="9674" y="16211"/>
                    <a:pt x="10041" y="16186"/>
                    <a:pt x="10041" y="16186"/>
                  </a:cubicBezTo>
                  <a:lnTo>
                    <a:pt x="9507" y="11282"/>
                  </a:lnTo>
                  <a:cubicBezTo>
                    <a:pt x="9507" y="11282"/>
                    <a:pt x="19214" y="11082"/>
                    <a:pt x="25752" y="4211"/>
                  </a:cubicBezTo>
                  <a:cubicBezTo>
                    <a:pt x="28419" y="1404"/>
                    <a:pt x="27151" y="1"/>
                    <a:pt x="23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4"/>
            <p:cNvSpPr/>
            <p:nvPr/>
          </p:nvSpPr>
          <p:spPr>
            <a:xfrm>
              <a:off x="1799190" y="1464402"/>
              <a:ext cx="420562" cy="549579"/>
            </a:xfrm>
            <a:custGeom>
              <a:avLst/>
              <a:gdLst/>
              <a:ahLst/>
              <a:cxnLst/>
              <a:rect l="l" t="t" r="r" b="b"/>
              <a:pathLst>
                <a:path w="32190" h="42065" extrusionOk="0">
                  <a:moveTo>
                    <a:pt x="0" y="9474"/>
                  </a:moveTo>
                  <a:cubicBezTo>
                    <a:pt x="7" y="9512"/>
                    <a:pt x="17" y="9550"/>
                    <a:pt x="30" y="9588"/>
                  </a:cubicBezTo>
                  <a:lnTo>
                    <a:pt x="30" y="9588"/>
                  </a:lnTo>
                  <a:lnTo>
                    <a:pt x="0" y="9474"/>
                  </a:lnTo>
                  <a:close/>
                  <a:moveTo>
                    <a:pt x="32190" y="1"/>
                  </a:moveTo>
                  <a:cubicBezTo>
                    <a:pt x="32189" y="2"/>
                    <a:pt x="23316" y="12043"/>
                    <a:pt x="9874" y="12577"/>
                  </a:cubicBezTo>
                  <a:cubicBezTo>
                    <a:pt x="9666" y="12584"/>
                    <a:pt x="9458" y="12587"/>
                    <a:pt x="9250" y="12587"/>
                  </a:cubicBezTo>
                  <a:cubicBezTo>
                    <a:pt x="4734" y="12587"/>
                    <a:pt x="495" y="10942"/>
                    <a:pt x="30" y="9588"/>
                  </a:cubicBezTo>
                  <a:lnTo>
                    <a:pt x="30" y="9588"/>
                  </a:lnTo>
                  <a:lnTo>
                    <a:pt x="8306" y="40763"/>
                  </a:lnTo>
                  <a:lnTo>
                    <a:pt x="10641" y="42064"/>
                  </a:lnTo>
                  <a:lnTo>
                    <a:pt x="28921" y="31290"/>
                  </a:lnTo>
                  <a:lnTo>
                    <a:pt x="32190"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4"/>
            <p:cNvSpPr/>
            <p:nvPr/>
          </p:nvSpPr>
          <p:spPr>
            <a:xfrm>
              <a:off x="1862816" y="1826564"/>
              <a:ext cx="189155" cy="187417"/>
            </a:xfrm>
            <a:custGeom>
              <a:avLst/>
              <a:gdLst/>
              <a:ahLst/>
              <a:cxnLst/>
              <a:rect l="l" t="t" r="r" b="b"/>
              <a:pathLst>
                <a:path w="14478" h="14345" extrusionOk="0">
                  <a:moveTo>
                    <a:pt x="0" y="1"/>
                  </a:moveTo>
                  <a:lnTo>
                    <a:pt x="3436" y="13043"/>
                  </a:lnTo>
                  <a:lnTo>
                    <a:pt x="5771" y="14344"/>
                  </a:lnTo>
                  <a:lnTo>
                    <a:pt x="14177" y="9341"/>
                  </a:lnTo>
                  <a:cubicBezTo>
                    <a:pt x="14177" y="9341"/>
                    <a:pt x="14477" y="6072"/>
                    <a:pt x="11642" y="3503"/>
                  </a:cubicBezTo>
                  <a:cubicBezTo>
                    <a:pt x="8106" y="234"/>
                    <a:pt x="3903" y="1268"/>
                    <a:pt x="0"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4"/>
            <p:cNvSpPr/>
            <p:nvPr/>
          </p:nvSpPr>
          <p:spPr>
            <a:xfrm>
              <a:off x="1816187" y="1565956"/>
              <a:ext cx="361300" cy="334712"/>
            </a:xfrm>
            <a:custGeom>
              <a:avLst/>
              <a:gdLst/>
              <a:ahLst/>
              <a:cxnLst/>
              <a:rect l="l" t="t" r="r" b="b"/>
              <a:pathLst>
                <a:path w="27654" h="25619" extrusionOk="0">
                  <a:moveTo>
                    <a:pt x="27653" y="0"/>
                  </a:moveTo>
                  <a:lnTo>
                    <a:pt x="26853" y="734"/>
                  </a:lnTo>
                  <a:cubicBezTo>
                    <a:pt x="22816" y="4136"/>
                    <a:pt x="16245" y="8373"/>
                    <a:pt x="8139" y="8706"/>
                  </a:cubicBezTo>
                  <a:cubicBezTo>
                    <a:pt x="7957" y="8712"/>
                    <a:pt x="7675" y="8724"/>
                    <a:pt x="7317" y="8724"/>
                  </a:cubicBezTo>
                  <a:cubicBezTo>
                    <a:pt x="5709" y="8724"/>
                    <a:pt x="2564" y="8490"/>
                    <a:pt x="0" y="6471"/>
                  </a:cubicBezTo>
                  <a:lnTo>
                    <a:pt x="0" y="6471"/>
                  </a:lnTo>
                  <a:lnTo>
                    <a:pt x="334" y="7806"/>
                  </a:lnTo>
                  <a:cubicBezTo>
                    <a:pt x="2833" y="9349"/>
                    <a:pt x="5296" y="9579"/>
                    <a:pt x="6864" y="9579"/>
                  </a:cubicBezTo>
                  <a:cubicBezTo>
                    <a:pt x="7431" y="9579"/>
                    <a:pt x="7880" y="9549"/>
                    <a:pt x="8173" y="9540"/>
                  </a:cubicBezTo>
                  <a:cubicBezTo>
                    <a:pt x="16012" y="9207"/>
                    <a:pt x="22383" y="5404"/>
                    <a:pt x="26552" y="2035"/>
                  </a:cubicBezTo>
                  <a:lnTo>
                    <a:pt x="26552" y="2035"/>
                  </a:lnTo>
                  <a:lnTo>
                    <a:pt x="24084" y="25618"/>
                  </a:lnTo>
                  <a:lnTo>
                    <a:pt x="24084" y="25618"/>
                  </a:lnTo>
                  <a:lnTo>
                    <a:pt x="25018" y="25085"/>
                  </a:lnTo>
                  <a:lnTo>
                    <a:pt x="27653"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4"/>
            <p:cNvSpPr/>
            <p:nvPr/>
          </p:nvSpPr>
          <p:spPr>
            <a:xfrm>
              <a:off x="1799621" y="1463971"/>
              <a:ext cx="420131" cy="166422"/>
            </a:xfrm>
            <a:custGeom>
              <a:avLst/>
              <a:gdLst/>
              <a:ahLst/>
              <a:cxnLst/>
              <a:rect l="l" t="t" r="r" b="b"/>
              <a:pathLst>
                <a:path w="32157" h="12738" extrusionOk="0">
                  <a:moveTo>
                    <a:pt x="1" y="9507"/>
                  </a:moveTo>
                  <a:cubicBezTo>
                    <a:pt x="67" y="9874"/>
                    <a:pt x="334" y="10175"/>
                    <a:pt x="668" y="10408"/>
                  </a:cubicBezTo>
                  <a:cubicBezTo>
                    <a:pt x="401" y="10175"/>
                    <a:pt x="101" y="9874"/>
                    <a:pt x="1" y="9507"/>
                  </a:cubicBezTo>
                  <a:close/>
                  <a:moveTo>
                    <a:pt x="32157" y="1"/>
                  </a:moveTo>
                  <a:lnTo>
                    <a:pt x="32157" y="1"/>
                  </a:lnTo>
                  <a:cubicBezTo>
                    <a:pt x="31189" y="1201"/>
                    <a:pt x="30122" y="2336"/>
                    <a:pt x="28988" y="3370"/>
                  </a:cubicBezTo>
                  <a:cubicBezTo>
                    <a:pt x="27854" y="4404"/>
                    <a:pt x="26686" y="5404"/>
                    <a:pt x="25452" y="6338"/>
                  </a:cubicBezTo>
                  <a:cubicBezTo>
                    <a:pt x="22984" y="8206"/>
                    <a:pt x="20282" y="9741"/>
                    <a:pt x="17380" y="10842"/>
                  </a:cubicBezTo>
                  <a:cubicBezTo>
                    <a:pt x="14655" y="11855"/>
                    <a:pt x="11781" y="12448"/>
                    <a:pt x="8870" y="12448"/>
                  </a:cubicBezTo>
                  <a:cubicBezTo>
                    <a:pt x="8716" y="12448"/>
                    <a:pt x="8561" y="12446"/>
                    <a:pt x="8407" y="12443"/>
                  </a:cubicBezTo>
                  <a:cubicBezTo>
                    <a:pt x="6839" y="12409"/>
                    <a:pt x="5338" y="12209"/>
                    <a:pt x="3837" y="11776"/>
                  </a:cubicBezTo>
                  <a:cubicBezTo>
                    <a:pt x="3103" y="11576"/>
                    <a:pt x="2369" y="11342"/>
                    <a:pt x="1668" y="11008"/>
                  </a:cubicBezTo>
                  <a:cubicBezTo>
                    <a:pt x="1302" y="10842"/>
                    <a:pt x="968" y="10675"/>
                    <a:pt x="668" y="10408"/>
                  </a:cubicBezTo>
                  <a:lnTo>
                    <a:pt x="668" y="10408"/>
                  </a:lnTo>
                  <a:cubicBezTo>
                    <a:pt x="968" y="10675"/>
                    <a:pt x="1302" y="10875"/>
                    <a:pt x="1635" y="11042"/>
                  </a:cubicBezTo>
                  <a:cubicBezTo>
                    <a:pt x="2336" y="11409"/>
                    <a:pt x="3036" y="11676"/>
                    <a:pt x="3803" y="11909"/>
                  </a:cubicBezTo>
                  <a:cubicBezTo>
                    <a:pt x="5304" y="12376"/>
                    <a:pt x="6839" y="12610"/>
                    <a:pt x="8407" y="12710"/>
                  </a:cubicBezTo>
                  <a:cubicBezTo>
                    <a:pt x="8751" y="12728"/>
                    <a:pt x="9096" y="12737"/>
                    <a:pt x="9442" y="12737"/>
                  </a:cubicBezTo>
                  <a:cubicBezTo>
                    <a:pt x="12203" y="12737"/>
                    <a:pt x="14970" y="12157"/>
                    <a:pt x="17580" y="11209"/>
                  </a:cubicBezTo>
                  <a:cubicBezTo>
                    <a:pt x="20482" y="10108"/>
                    <a:pt x="23184" y="8540"/>
                    <a:pt x="25652" y="6605"/>
                  </a:cubicBezTo>
                  <a:cubicBezTo>
                    <a:pt x="28087" y="4704"/>
                    <a:pt x="30322" y="2502"/>
                    <a:pt x="32157" y="1"/>
                  </a:cubicBezTo>
                  <a:close/>
                </a:path>
              </a:pathLst>
            </a:custGeom>
            <a:solidFill>
              <a:srgbClr val="353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4"/>
            <p:cNvSpPr/>
            <p:nvPr/>
          </p:nvSpPr>
          <p:spPr>
            <a:xfrm>
              <a:off x="2052389" y="1677623"/>
              <a:ext cx="65821" cy="136973"/>
            </a:xfrm>
            <a:custGeom>
              <a:avLst/>
              <a:gdLst/>
              <a:ahLst/>
              <a:cxnLst/>
              <a:rect l="l" t="t" r="r" b="b"/>
              <a:pathLst>
                <a:path w="5038" h="10484" extrusionOk="0">
                  <a:moveTo>
                    <a:pt x="3278" y="1"/>
                  </a:moveTo>
                  <a:cubicBezTo>
                    <a:pt x="3253" y="1"/>
                    <a:pt x="3220" y="9"/>
                    <a:pt x="3170" y="26"/>
                  </a:cubicBezTo>
                  <a:lnTo>
                    <a:pt x="2469" y="393"/>
                  </a:lnTo>
                  <a:cubicBezTo>
                    <a:pt x="2436" y="426"/>
                    <a:pt x="2336" y="493"/>
                    <a:pt x="2302" y="560"/>
                  </a:cubicBezTo>
                  <a:cubicBezTo>
                    <a:pt x="2269" y="660"/>
                    <a:pt x="2202" y="726"/>
                    <a:pt x="2202" y="827"/>
                  </a:cubicBezTo>
                  <a:lnTo>
                    <a:pt x="2169" y="1560"/>
                  </a:lnTo>
                  <a:cubicBezTo>
                    <a:pt x="1935" y="1727"/>
                    <a:pt x="1669" y="1927"/>
                    <a:pt x="1468" y="2194"/>
                  </a:cubicBezTo>
                  <a:cubicBezTo>
                    <a:pt x="1202" y="2428"/>
                    <a:pt x="1035" y="2695"/>
                    <a:pt x="868" y="2995"/>
                  </a:cubicBezTo>
                  <a:cubicBezTo>
                    <a:pt x="701" y="3228"/>
                    <a:pt x="601" y="3528"/>
                    <a:pt x="501" y="3829"/>
                  </a:cubicBezTo>
                  <a:cubicBezTo>
                    <a:pt x="434" y="4096"/>
                    <a:pt x="334" y="4396"/>
                    <a:pt x="334" y="4696"/>
                  </a:cubicBezTo>
                  <a:cubicBezTo>
                    <a:pt x="301" y="5063"/>
                    <a:pt x="334" y="5330"/>
                    <a:pt x="368" y="5530"/>
                  </a:cubicBezTo>
                  <a:cubicBezTo>
                    <a:pt x="468" y="5730"/>
                    <a:pt x="534" y="5863"/>
                    <a:pt x="668" y="5997"/>
                  </a:cubicBezTo>
                  <a:cubicBezTo>
                    <a:pt x="801" y="6064"/>
                    <a:pt x="968" y="6164"/>
                    <a:pt x="1168" y="6164"/>
                  </a:cubicBezTo>
                  <a:cubicBezTo>
                    <a:pt x="1368" y="6164"/>
                    <a:pt x="1635" y="6097"/>
                    <a:pt x="1935" y="6064"/>
                  </a:cubicBezTo>
                  <a:cubicBezTo>
                    <a:pt x="2269" y="6030"/>
                    <a:pt x="2502" y="5930"/>
                    <a:pt x="2769" y="5897"/>
                  </a:cubicBezTo>
                  <a:cubicBezTo>
                    <a:pt x="2969" y="5863"/>
                    <a:pt x="3170" y="5797"/>
                    <a:pt x="3336" y="5797"/>
                  </a:cubicBezTo>
                  <a:cubicBezTo>
                    <a:pt x="3470" y="5797"/>
                    <a:pt x="3603" y="5863"/>
                    <a:pt x="3670" y="5897"/>
                  </a:cubicBezTo>
                  <a:cubicBezTo>
                    <a:pt x="3703" y="5930"/>
                    <a:pt x="3770" y="6064"/>
                    <a:pt x="3770" y="6230"/>
                  </a:cubicBezTo>
                  <a:cubicBezTo>
                    <a:pt x="3770" y="6397"/>
                    <a:pt x="3703" y="6564"/>
                    <a:pt x="3637" y="6731"/>
                  </a:cubicBezTo>
                  <a:cubicBezTo>
                    <a:pt x="3537" y="6898"/>
                    <a:pt x="3470" y="7064"/>
                    <a:pt x="3336" y="7198"/>
                  </a:cubicBezTo>
                  <a:cubicBezTo>
                    <a:pt x="3203" y="7331"/>
                    <a:pt x="3103" y="7431"/>
                    <a:pt x="2936" y="7565"/>
                  </a:cubicBezTo>
                  <a:cubicBezTo>
                    <a:pt x="2769" y="7665"/>
                    <a:pt x="2603" y="7765"/>
                    <a:pt x="2436" y="7865"/>
                  </a:cubicBezTo>
                  <a:cubicBezTo>
                    <a:pt x="2202" y="7998"/>
                    <a:pt x="2002" y="8032"/>
                    <a:pt x="1869" y="8065"/>
                  </a:cubicBezTo>
                  <a:cubicBezTo>
                    <a:pt x="1785" y="8082"/>
                    <a:pt x="1719" y="8090"/>
                    <a:pt x="1660" y="8090"/>
                  </a:cubicBezTo>
                  <a:cubicBezTo>
                    <a:pt x="1602" y="8090"/>
                    <a:pt x="1552" y="8082"/>
                    <a:pt x="1502" y="8065"/>
                  </a:cubicBezTo>
                  <a:cubicBezTo>
                    <a:pt x="1435" y="8065"/>
                    <a:pt x="1335" y="8032"/>
                    <a:pt x="1302" y="7932"/>
                  </a:cubicBezTo>
                  <a:cubicBezTo>
                    <a:pt x="1268" y="7898"/>
                    <a:pt x="1202" y="7832"/>
                    <a:pt x="1168" y="7731"/>
                  </a:cubicBezTo>
                  <a:cubicBezTo>
                    <a:pt x="1135" y="7698"/>
                    <a:pt x="1101" y="7598"/>
                    <a:pt x="1035" y="7598"/>
                  </a:cubicBezTo>
                  <a:cubicBezTo>
                    <a:pt x="1026" y="7589"/>
                    <a:pt x="1014" y="7585"/>
                    <a:pt x="1001" y="7585"/>
                  </a:cubicBezTo>
                  <a:cubicBezTo>
                    <a:pt x="963" y="7585"/>
                    <a:pt x="908" y="7616"/>
                    <a:pt x="835" y="7665"/>
                  </a:cubicBezTo>
                  <a:lnTo>
                    <a:pt x="268" y="7932"/>
                  </a:lnTo>
                  <a:cubicBezTo>
                    <a:pt x="201" y="7998"/>
                    <a:pt x="134" y="8032"/>
                    <a:pt x="101" y="8098"/>
                  </a:cubicBezTo>
                  <a:cubicBezTo>
                    <a:pt x="34" y="8198"/>
                    <a:pt x="1" y="8265"/>
                    <a:pt x="1" y="8365"/>
                  </a:cubicBezTo>
                  <a:cubicBezTo>
                    <a:pt x="1" y="8665"/>
                    <a:pt x="34" y="8899"/>
                    <a:pt x="134" y="9066"/>
                  </a:cubicBezTo>
                  <a:cubicBezTo>
                    <a:pt x="201" y="9233"/>
                    <a:pt x="334" y="9399"/>
                    <a:pt x="501" y="9499"/>
                  </a:cubicBezTo>
                  <a:cubicBezTo>
                    <a:pt x="668" y="9599"/>
                    <a:pt x="868" y="9666"/>
                    <a:pt x="1101" y="9666"/>
                  </a:cubicBezTo>
                  <a:cubicBezTo>
                    <a:pt x="1302" y="9666"/>
                    <a:pt x="1535" y="9599"/>
                    <a:pt x="1802" y="9533"/>
                  </a:cubicBezTo>
                  <a:lnTo>
                    <a:pt x="1802" y="9533"/>
                  </a:lnTo>
                  <a:lnTo>
                    <a:pt x="1769" y="10267"/>
                  </a:lnTo>
                  <a:cubicBezTo>
                    <a:pt x="1702" y="10367"/>
                    <a:pt x="1769" y="10400"/>
                    <a:pt x="1802" y="10433"/>
                  </a:cubicBezTo>
                  <a:cubicBezTo>
                    <a:pt x="1819" y="10467"/>
                    <a:pt x="1835" y="10483"/>
                    <a:pt x="1860" y="10483"/>
                  </a:cubicBezTo>
                  <a:cubicBezTo>
                    <a:pt x="1885" y="10483"/>
                    <a:pt x="1919" y="10467"/>
                    <a:pt x="1969" y="10433"/>
                  </a:cubicBezTo>
                  <a:lnTo>
                    <a:pt x="2669" y="10066"/>
                  </a:lnTo>
                  <a:cubicBezTo>
                    <a:pt x="2703" y="10033"/>
                    <a:pt x="2803" y="10000"/>
                    <a:pt x="2836" y="9900"/>
                  </a:cubicBezTo>
                  <a:cubicBezTo>
                    <a:pt x="2869" y="9833"/>
                    <a:pt x="2936" y="9733"/>
                    <a:pt x="2936" y="9666"/>
                  </a:cubicBezTo>
                  <a:lnTo>
                    <a:pt x="2969" y="8899"/>
                  </a:lnTo>
                  <a:cubicBezTo>
                    <a:pt x="3303" y="8699"/>
                    <a:pt x="3537" y="8432"/>
                    <a:pt x="3803" y="8198"/>
                  </a:cubicBezTo>
                  <a:cubicBezTo>
                    <a:pt x="4037" y="7932"/>
                    <a:pt x="4270" y="7698"/>
                    <a:pt x="4437" y="7398"/>
                  </a:cubicBezTo>
                  <a:cubicBezTo>
                    <a:pt x="4604" y="7098"/>
                    <a:pt x="4771" y="6831"/>
                    <a:pt x="4837" y="6531"/>
                  </a:cubicBezTo>
                  <a:cubicBezTo>
                    <a:pt x="4938" y="6230"/>
                    <a:pt x="5004" y="5930"/>
                    <a:pt x="5004" y="5663"/>
                  </a:cubicBezTo>
                  <a:cubicBezTo>
                    <a:pt x="5038" y="5363"/>
                    <a:pt x="5004" y="5096"/>
                    <a:pt x="4971" y="4896"/>
                  </a:cubicBezTo>
                  <a:cubicBezTo>
                    <a:pt x="4938" y="4696"/>
                    <a:pt x="4804" y="4529"/>
                    <a:pt x="4671" y="4429"/>
                  </a:cubicBezTo>
                  <a:cubicBezTo>
                    <a:pt x="4504" y="4362"/>
                    <a:pt x="4337" y="4262"/>
                    <a:pt x="4104" y="4262"/>
                  </a:cubicBezTo>
                  <a:cubicBezTo>
                    <a:pt x="3837" y="4262"/>
                    <a:pt x="3537" y="4329"/>
                    <a:pt x="3203" y="4396"/>
                  </a:cubicBezTo>
                  <a:cubicBezTo>
                    <a:pt x="2936" y="4429"/>
                    <a:pt x="2636" y="4529"/>
                    <a:pt x="2436" y="4563"/>
                  </a:cubicBezTo>
                  <a:cubicBezTo>
                    <a:pt x="2202" y="4596"/>
                    <a:pt x="2002" y="4596"/>
                    <a:pt x="1869" y="4596"/>
                  </a:cubicBezTo>
                  <a:cubicBezTo>
                    <a:pt x="1769" y="4596"/>
                    <a:pt x="1635" y="4563"/>
                    <a:pt x="1602" y="4496"/>
                  </a:cubicBezTo>
                  <a:cubicBezTo>
                    <a:pt x="1502" y="4396"/>
                    <a:pt x="1502" y="4262"/>
                    <a:pt x="1502" y="4096"/>
                  </a:cubicBezTo>
                  <a:cubicBezTo>
                    <a:pt x="1535" y="3995"/>
                    <a:pt x="1535" y="3829"/>
                    <a:pt x="1635" y="3695"/>
                  </a:cubicBezTo>
                  <a:cubicBezTo>
                    <a:pt x="1669" y="3528"/>
                    <a:pt x="1769" y="3395"/>
                    <a:pt x="1869" y="3262"/>
                  </a:cubicBezTo>
                  <a:lnTo>
                    <a:pt x="2269" y="2895"/>
                  </a:lnTo>
                  <a:cubicBezTo>
                    <a:pt x="2369" y="2761"/>
                    <a:pt x="2502" y="2695"/>
                    <a:pt x="2669" y="2594"/>
                  </a:cubicBezTo>
                  <a:cubicBezTo>
                    <a:pt x="2931" y="2437"/>
                    <a:pt x="3152" y="2383"/>
                    <a:pt x="3315" y="2383"/>
                  </a:cubicBezTo>
                  <a:cubicBezTo>
                    <a:pt x="3360" y="2383"/>
                    <a:pt x="3401" y="2387"/>
                    <a:pt x="3436" y="2394"/>
                  </a:cubicBezTo>
                  <a:cubicBezTo>
                    <a:pt x="3603" y="2428"/>
                    <a:pt x="3703" y="2561"/>
                    <a:pt x="3803" y="2695"/>
                  </a:cubicBezTo>
                  <a:lnTo>
                    <a:pt x="3937" y="2828"/>
                  </a:lnTo>
                  <a:cubicBezTo>
                    <a:pt x="3946" y="2837"/>
                    <a:pt x="3957" y="2841"/>
                    <a:pt x="3971" y="2841"/>
                  </a:cubicBezTo>
                  <a:cubicBezTo>
                    <a:pt x="4008" y="2841"/>
                    <a:pt x="4064" y="2810"/>
                    <a:pt x="4137" y="2761"/>
                  </a:cubicBezTo>
                  <a:lnTo>
                    <a:pt x="4704" y="2494"/>
                  </a:lnTo>
                  <a:cubicBezTo>
                    <a:pt x="4771" y="2428"/>
                    <a:pt x="4837" y="2394"/>
                    <a:pt x="4871" y="2328"/>
                  </a:cubicBezTo>
                  <a:cubicBezTo>
                    <a:pt x="4938" y="2228"/>
                    <a:pt x="4971" y="2161"/>
                    <a:pt x="4971" y="2061"/>
                  </a:cubicBezTo>
                  <a:cubicBezTo>
                    <a:pt x="4971" y="1894"/>
                    <a:pt x="4971" y="1727"/>
                    <a:pt x="4871" y="1560"/>
                  </a:cubicBezTo>
                  <a:cubicBezTo>
                    <a:pt x="4837" y="1394"/>
                    <a:pt x="4704" y="1260"/>
                    <a:pt x="4604" y="1160"/>
                  </a:cubicBezTo>
                  <a:cubicBezTo>
                    <a:pt x="4471" y="1060"/>
                    <a:pt x="4304" y="993"/>
                    <a:pt x="4104" y="927"/>
                  </a:cubicBezTo>
                  <a:cubicBezTo>
                    <a:pt x="4018" y="914"/>
                    <a:pt x="3937" y="907"/>
                    <a:pt x="3856" y="907"/>
                  </a:cubicBezTo>
                  <a:cubicBezTo>
                    <a:pt x="3715" y="907"/>
                    <a:pt x="3572" y="930"/>
                    <a:pt x="3403" y="993"/>
                  </a:cubicBezTo>
                  <a:lnTo>
                    <a:pt x="3370" y="193"/>
                  </a:lnTo>
                  <a:cubicBezTo>
                    <a:pt x="3370" y="93"/>
                    <a:pt x="3370" y="59"/>
                    <a:pt x="3336" y="26"/>
                  </a:cubicBezTo>
                  <a:cubicBezTo>
                    <a:pt x="3320" y="9"/>
                    <a:pt x="3303" y="1"/>
                    <a:pt x="327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4"/>
            <p:cNvSpPr/>
            <p:nvPr/>
          </p:nvSpPr>
          <p:spPr>
            <a:xfrm>
              <a:off x="1616580" y="1516688"/>
              <a:ext cx="112895" cy="48419"/>
            </a:xfrm>
            <a:custGeom>
              <a:avLst/>
              <a:gdLst/>
              <a:ahLst/>
              <a:cxnLst/>
              <a:rect l="l" t="t" r="r" b="b"/>
              <a:pathLst>
                <a:path w="8641" h="3706" extrusionOk="0">
                  <a:moveTo>
                    <a:pt x="873" y="0"/>
                  </a:moveTo>
                  <a:cubicBezTo>
                    <a:pt x="533" y="0"/>
                    <a:pt x="244" y="234"/>
                    <a:pt x="134" y="535"/>
                  </a:cubicBezTo>
                  <a:cubicBezTo>
                    <a:pt x="1" y="969"/>
                    <a:pt x="267" y="1369"/>
                    <a:pt x="634" y="1503"/>
                  </a:cubicBezTo>
                  <a:lnTo>
                    <a:pt x="7573" y="3671"/>
                  </a:lnTo>
                  <a:cubicBezTo>
                    <a:pt x="7644" y="3695"/>
                    <a:pt x="7717" y="3706"/>
                    <a:pt x="7788" y="3706"/>
                  </a:cubicBezTo>
                  <a:cubicBezTo>
                    <a:pt x="8117" y="3706"/>
                    <a:pt x="8424" y="3472"/>
                    <a:pt x="8507" y="3171"/>
                  </a:cubicBezTo>
                  <a:cubicBezTo>
                    <a:pt x="8640" y="2804"/>
                    <a:pt x="8440" y="2370"/>
                    <a:pt x="8006" y="2203"/>
                  </a:cubicBezTo>
                  <a:lnTo>
                    <a:pt x="1101" y="35"/>
                  </a:lnTo>
                  <a:cubicBezTo>
                    <a:pt x="1024" y="11"/>
                    <a:pt x="947" y="0"/>
                    <a:pt x="87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4"/>
            <p:cNvSpPr/>
            <p:nvPr/>
          </p:nvSpPr>
          <p:spPr>
            <a:xfrm>
              <a:off x="1600014" y="1646110"/>
              <a:ext cx="113326" cy="33642"/>
            </a:xfrm>
            <a:custGeom>
              <a:avLst/>
              <a:gdLst/>
              <a:ahLst/>
              <a:cxnLst/>
              <a:rect l="l" t="t" r="r" b="b"/>
              <a:pathLst>
                <a:path w="8674" h="2575" extrusionOk="0">
                  <a:moveTo>
                    <a:pt x="7907" y="0"/>
                  </a:moveTo>
                  <a:cubicBezTo>
                    <a:pt x="7885" y="0"/>
                    <a:pt x="7862" y="1"/>
                    <a:pt x="7840" y="3"/>
                  </a:cubicBezTo>
                  <a:lnTo>
                    <a:pt x="668" y="1104"/>
                  </a:lnTo>
                  <a:cubicBezTo>
                    <a:pt x="234" y="1137"/>
                    <a:pt x="1" y="1504"/>
                    <a:pt x="34" y="1938"/>
                  </a:cubicBezTo>
                  <a:cubicBezTo>
                    <a:pt x="66" y="2315"/>
                    <a:pt x="394" y="2574"/>
                    <a:pt x="796" y="2574"/>
                  </a:cubicBezTo>
                  <a:cubicBezTo>
                    <a:pt x="820" y="2574"/>
                    <a:pt x="844" y="2573"/>
                    <a:pt x="868" y="2571"/>
                  </a:cubicBezTo>
                  <a:lnTo>
                    <a:pt x="8040" y="1471"/>
                  </a:lnTo>
                  <a:cubicBezTo>
                    <a:pt x="8340" y="1437"/>
                    <a:pt x="8540" y="1270"/>
                    <a:pt x="8607" y="1004"/>
                  </a:cubicBezTo>
                  <a:cubicBezTo>
                    <a:pt x="8674" y="904"/>
                    <a:pt x="8674" y="770"/>
                    <a:pt x="8674" y="637"/>
                  </a:cubicBezTo>
                  <a:cubicBezTo>
                    <a:pt x="8611" y="259"/>
                    <a:pt x="8281" y="0"/>
                    <a:pt x="790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4"/>
            <p:cNvSpPr/>
            <p:nvPr/>
          </p:nvSpPr>
          <p:spPr>
            <a:xfrm>
              <a:off x="1686752" y="1393616"/>
              <a:ext cx="91965" cy="82688"/>
            </a:xfrm>
            <a:custGeom>
              <a:avLst/>
              <a:gdLst/>
              <a:ahLst/>
              <a:cxnLst/>
              <a:rect l="l" t="t" r="r" b="b"/>
              <a:pathLst>
                <a:path w="7039" h="6329" extrusionOk="0">
                  <a:moveTo>
                    <a:pt x="885" y="1"/>
                  </a:moveTo>
                  <a:cubicBezTo>
                    <a:pt x="676" y="1"/>
                    <a:pt x="464" y="85"/>
                    <a:pt x="300" y="249"/>
                  </a:cubicBezTo>
                  <a:cubicBezTo>
                    <a:pt x="0" y="549"/>
                    <a:pt x="67" y="982"/>
                    <a:pt x="367" y="1283"/>
                  </a:cubicBezTo>
                  <a:lnTo>
                    <a:pt x="5771" y="6119"/>
                  </a:lnTo>
                  <a:cubicBezTo>
                    <a:pt x="5913" y="6261"/>
                    <a:pt x="6092" y="6329"/>
                    <a:pt x="6269" y="6329"/>
                  </a:cubicBezTo>
                  <a:cubicBezTo>
                    <a:pt x="6468" y="6329"/>
                    <a:pt x="6664" y="6244"/>
                    <a:pt x="6805" y="6086"/>
                  </a:cubicBezTo>
                  <a:cubicBezTo>
                    <a:pt x="6905" y="5986"/>
                    <a:pt x="6938" y="5886"/>
                    <a:pt x="6972" y="5752"/>
                  </a:cubicBezTo>
                  <a:cubicBezTo>
                    <a:pt x="7038" y="5486"/>
                    <a:pt x="6938" y="5252"/>
                    <a:pt x="6772" y="5052"/>
                  </a:cubicBezTo>
                  <a:lnTo>
                    <a:pt x="1368" y="182"/>
                  </a:lnTo>
                  <a:cubicBezTo>
                    <a:pt x="1231" y="60"/>
                    <a:pt x="1059" y="1"/>
                    <a:pt x="8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8" name="Google Shape;2488;p44"/>
          <p:cNvSpPr/>
          <p:nvPr/>
        </p:nvSpPr>
        <p:spPr>
          <a:xfrm>
            <a:off x="6317654" y="136647"/>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4"/>
          <p:cNvSpPr/>
          <p:nvPr/>
        </p:nvSpPr>
        <p:spPr>
          <a:xfrm>
            <a:off x="8287029" y="2197097"/>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993;p42"/>
          <p:cNvSpPr txBox="1">
            <a:spLocks/>
          </p:cNvSpPr>
          <p:nvPr/>
        </p:nvSpPr>
        <p:spPr>
          <a:xfrm>
            <a:off x="3195587" y="204671"/>
            <a:ext cx="5189186" cy="117289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700"/>
              <a:buFont typeface="Nunito Black"/>
              <a:buNone/>
              <a:defRPr sz="3700" b="0" i="0" u="none" strike="noStrike" cap="none">
                <a:solidFill>
                  <a:schemeClr val="dk1"/>
                </a:solidFill>
                <a:latin typeface="Nunito Black"/>
                <a:ea typeface="Nunito Black"/>
                <a:cs typeface="Nunito Black"/>
                <a:sym typeface="Nunito Black"/>
              </a:defRPr>
            </a:lvl1pPr>
            <a:lvl2pPr marR="0" lvl="1" algn="l" rtl="0">
              <a:lnSpc>
                <a:spcPct val="100000"/>
              </a:lnSpc>
              <a:spcBef>
                <a:spcPts val="0"/>
              </a:spcBef>
              <a:spcAft>
                <a:spcPts val="0"/>
              </a:spcAft>
              <a:buClr>
                <a:schemeClr val="dk1"/>
              </a:buClr>
              <a:buSzPts val="3700"/>
              <a:buFont typeface="Nunito Black"/>
              <a:buNone/>
              <a:defRPr sz="3700" b="0" i="0" u="none" strike="noStrike" cap="none">
                <a:solidFill>
                  <a:schemeClr val="dk1"/>
                </a:solidFill>
                <a:latin typeface="Nunito Black"/>
                <a:ea typeface="Nunito Black"/>
                <a:cs typeface="Nunito Black"/>
                <a:sym typeface="Nunito Black"/>
              </a:defRPr>
            </a:lvl2pPr>
            <a:lvl3pPr marR="0" lvl="2" algn="l" rtl="0">
              <a:lnSpc>
                <a:spcPct val="100000"/>
              </a:lnSpc>
              <a:spcBef>
                <a:spcPts val="0"/>
              </a:spcBef>
              <a:spcAft>
                <a:spcPts val="0"/>
              </a:spcAft>
              <a:buClr>
                <a:schemeClr val="dk1"/>
              </a:buClr>
              <a:buSzPts val="3700"/>
              <a:buFont typeface="Nunito Black"/>
              <a:buNone/>
              <a:defRPr sz="3700" b="0" i="0" u="none" strike="noStrike" cap="none">
                <a:solidFill>
                  <a:schemeClr val="dk1"/>
                </a:solidFill>
                <a:latin typeface="Nunito Black"/>
                <a:ea typeface="Nunito Black"/>
                <a:cs typeface="Nunito Black"/>
                <a:sym typeface="Nunito Black"/>
              </a:defRPr>
            </a:lvl3pPr>
            <a:lvl4pPr marR="0" lvl="3" algn="l" rtl="0">
              <a:lnSpc>
                <a:spcPct val="100000"/>
              </a:lnSpc>
              <a:spcBef>
                <a:spcPts val="0"/>
              </a:spcBef>
              <a:spcAft>
                <a:spcPts val="0"/>
              </a:spcAft>
              <a:buClr>
                <a:schemeClr val="dk1"/>
              </a:buClr>
              <a:buSzPts val="3700"/>
              <a:buFont typeface="Nunito Black"/>
              <a:buNone/>
              <a:defRPr sz="3700" b="0" i="0" u="none" strike="noStrike" cap="none">
                <a:solidFill>
                  <a:schemeClr val="dk1"/>
                </a:solidFill>
                <a:latin typeface="Nunito Black"/>
                <a:ea typeface="Nunito Black"/>
                <a:cs typeface="Nunito Black"/>
                <a:sym typeface="Nunito Black"/>
              </a:defRPr>
            </a:lvl4pPr>
            <a:lvl5pPr marR="0" lvl="4" algn="l" rtl="0">
              <a:lnSpc>
                <a:spcPct val="100000"/>
              </a:lnSpc>
              <a:spcBef>
                <a:spcPts val="0"/>
              </a:spcBef>
              <a:spcAft>
                <a:spcPts val="0"/>
              </a:spcAft>
              <a:buClr>
                <a:schemeClr val="dk1"/>
              </a:buClr>
              <a:buSzPts val="3700"/>
              <a:buFont typeface="Nunito Black"/>
              <a:buNone/>
              <a:defRPr sz="3700" b="0" i="0" u="none" strike="noStrike" cap="none">
                <a:solidFill>
                  <a:schemeClr val="dk1"/>
                </a:solidFill>
                <a:latin typeface="Nunito Black"/>
                <a:ea typeface="Nunito Black"/>
                <a:cs typeface="Nunito Black"/>
                <a:sym typeface="Nunito Black"/>
              </a:defRPr>
            </a:lvl5pPr>
            <a:lvl6pPr marR="0" lvl="5" algn="l" rtl="0">
              <a:lnSpc>
                <a:spcPct val="100000"/>
              </a:lnSpc>
              <a:spcBef>
                <a:spcPts val="0"/>
              </a:spcBef>
              <a:spcAft>
                <a:spcPts val="0"/>
              </a:spcAft>
              <a:buClr>
                <a:schemeClr val="dk1"/>
              </a:buClr>
              <a:buSzPts val="3700"/>
              <a:buFont typeface="Nunito Black"/>
              <a:buNone/>
              <a:defRPr sz="3700" b="0" i="0" u="none" strike="noStrike" cap="none">
                <a:solidFill>
                  <a:schemeClr val="dk1"/>
                </a:solidFill>
                <a:latin typeface="Nunito Black"/>
                <a:ea typeface="Nunito Black"/>
                <a:cs typeface="Nunito Black"/>
                <a:sym typeface="Nunito Black"/>
              </a:defRPr>
            </a:lvl6pPr>
            <a:lvl7pPr marR="0" lvl="6" algn="l" rtl="0">
              <a:lnSpc>
                <a:spcPct val="100000"/>
              </a:lnSpc>
              <a:spcBef>
                <a:spcPts val="0"/>
              </a:spcBef>
              <a:spcAft>
                <a:spcPts val="0"/>
              </a:spcAft>
              <a:buClr>
                <a:schemeClr val="dk1"/>
              </a:buClr>
              <a:buSzPts val="3700"/>
              <a:buFont typeface="Nunito Black"/>
              <a:buNone/>
              <a:defRPr sz="3700" b="0" i="0" u="none" strike="noStrike" cap="none">
                <a:solidFill>
                  <a:schemeClr val="dk1"/>
                </a:solidFill>
                <a:latin typeface="Nunito Black"/>
                <a:ea typeface="Nunito Black"/>
                <a:cs typeface="Nunito Black"/>
                <a:sym typeface="Nunito Black"/>
              </a:defRPr>
            </a:lvl7pPr>
            <a:lvl8pPr marR="0" lvl="7" algn="l" rtl="0">
              <a:lnSpc>
                <a:spcPct val="100000"/>
              </a:lnSpc>
              <a:spcBef>
                <a:spcPts val="0"/>
              </a:spcBef>
              <a:spcAft>
                <a:spcPts val="0"/>
              </a:spcAft>
              <a:buClr>
                <a:schemeClr val="dk1"/>
              </a:buClr>
              <a:buSzPts val="3700"/>
              <a:buFont typeface="Nunito Black"/>
              <a:buNone/>
              <a:defRPr sz="3700" b="0" i="0" u="none" strike="noStrike" cap="none">
                <a:solidFill>
                  <a:schemeClr val="dk1"/>
                </a:solidFill>
                <a:latin typeface="Nunito Black"/>
                <a:ea typeface="Nunito Black"/>
                <a:cs typeface="Nunito Black"/>
                <a:sym typeface="Nunito Black"/>
              </a:defRPr>
            </a:lvl8pPr>
            <a:lvl9pPr marR="0" lvl="8" algn="l" rtl="0">
              <a:lnSpc>
                <a:spcPct val="100000"/>
              </a:lnSpc>
              <a:spcBef>
                <a:spcPts val="0"/>
              </a:spcBef>
              <a:spcAft>
                <a:spcPts val="0"/>
              </a:spcAft>
              <a:buClr>
                <a:schemeClr val="dk1"/>
              </a:buClr>
              <a:buSzPts val="3700"/>
              <a:buFont typeface="Nunito Black"/>
              <a:buNone/>
              <a:defRPr sz="3700" b="0" i="0" u="none" strike="noStrike" cap="none">
                <a:solidFill>
                  <a:schemeClr val="dk1"/>
                </a:solidFill>
                <a:latin typeface="Nunito Black"/>
                <a:ea typeface="Nunito Black"/>
                <a:cs typeface="Nunito Black"/>
                <a:sym typeface="Nunito Black"/>
              </a:defRPr>
            </a:lvl9pPr>
          </a:lstStyle>
          <a:p>
            <a:r>
              <a:rPr lang="en-US" sz="3200" b="1" dirty="0"/>
              <a:t>ASUMSI </a:t>
            </a:r>
            <a:br>
              <a:rPr lang="en-US" sz="3200" b="1" dirty="0"/>
            </a:br>
            <a:r>
              <a:rPr lang="en-US" sz="3200" b="1" dirty="0"/>
              <a:t>PASAR MONOPOLISTIK</a:t>
            </a:r>
          </a:p>
        </p:txBody>
      </p:sp>
      <p:sp>
        <p:nvSpPr>
          <p:cNvPr id="504" name="Google Shape;2517;p46"/>
          <p:cNvSpPr/>
          <p:nvPr/>
        </p:nvSpPr>
        <p:spPr>
          <a:xfrm>
            <a:off x="3508058" y="2959003"/>
            <a:ext cx="274667" cy="235921"/>
          </a:xfrm>
          <a:custGeom>
            <a:avLst/>
            <a:gdLst/>
            <a:ahLst/>
            <a:cxnLst/>
            <a:rect l="l" t="t" r="r" b="b"/>
            <a:pathLst>
              <a:path w="15016" h="15016" extrusionOk="0">
                <a:moveTo>
                  <a:pt x="7507" y="0"/>
                </a:moveTo>
                <a:cubicBezTo>
                  <a:pt x="3361" y="0"/>
                  <a:pt x="0" y="3363"/>
                  <a:pt x="0" y="7509"/>
                </a:cubicBezTo>
                <a:cubicBezTo>
                  <a:pt x="0" y="11655"/>
                  <a:pt x="3361" y="15016"/>
                  <a:pt x="7507" y="15016"/>
                </a:cubicBezTo>
                <a:cubicBezTo>
                  <a:pt x="11655" y="15016"/>
                  <a:pt x="15015" y="11655"/>
                  <a:pt x="15015" y="7509"/>
                </a:cubicBezTo>
                <a:cubicBezTo>
                  <a:pt x="15015" y="3362"/>
                  <a:pt x="11655" y="0"/>
                  <a:pt x="7507" y="0"/>
                </a:cubicBezTo>
                <a:close/>
              </a:path>
            </a:pathLst>
          </a:custGeom>
          <a:solidFill>
            <a:schemeClr val="dk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2517;p46"/>
          <p:cNvSpPr/>
          <p:nvPr/>
        </p:nvSpPr>
        <p:spPr>
          <a:xfrm>
            <a:off x="3525708" y="3323153"/>
            <a:ext cx="274667" cy="235921"/>
          </a:xfrm>
          <a:custGeom>
            <a:avLst/>
            <a:gdLst/>
            <a:ahLst/>
            <a:cxnLst/>
            <a:rect l="l" t="t" r="r" b="b"/>
            <a:pathLst>
              <a:path w="15016" h="15016" extrusionOk="0">
                <a:moveTo>
                  <a:pt x="7507" y="0"/>
                </a:moveTo>
                <a:cubicBezTo>
                  <a:pt x="3361" y="0"/>
                  <a:pt x="0" y="3363"/>
                  <a:pt x="0" y="7509"/>
                </a:cubicBezTo>
                <a:cubicBezTo>
                  <a:pt x="0" y="11655"/>
                  <a:pt x="3361" y="15016"/>
                  <a:pt x="7507" y="15016"/>
                </a:cubicBezTo>
                <a:cubicBezTo>
                  <a:pt x="11655" y="15016"/>
                  <a:pt x="15015" y="11655"/>
                  <a:pt x="15015" y="7509"/>
                </a:cubicBezTo>
                <a:cubicBezTo>
                  <a:pt x="15015" y="3362"/>
                  <a:pt x="11655" y="0"/>
                  <a:pt x="7507" y="0"/>
                </a:cubicBezTo>
                <a:close/>
              </a:path>
            </a:pathLst>
          </a:custGeom>
          <a:solidFill>
            <a:schemeClr val="dk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2517;p46"/>
          <p:cNvSpPr/>
          <p:nvPr/>
        </p:nvSpPr>
        <p:spPr>
          <a:xfrm>
            <a:off x="3523124" y="3698399"/>
            <a:ext cx="274667" cy="235921"/>
          </a:xfrm>
          <a:custGeom>
            <a:avLst/>
            <a:gdLst/>
            <a:ahLst/>
            <a:cxnLst/>
            <a:rect l="l" t="t" r="r" b="b"/>
            <a:pathLst>
              <a:path w="15016" h="15016" extrusionOk="0">
                <a:moveTo>
                  <a:pt x="7507" y="0"/>
                </a:moveTo>
                <a:cubicBezTo>
                  <a:pt x="3361" y="0"/>
                  <a:pt x="0" y="3363"/>
                  <a:pt x="0" y="7509"/>
                </a:cubicBezTo>
                <a:cubicBezTo>
                  <a:pt x="0" y="11655"/>
                  <a:pt x="3361" y="15016"/>
                  <a:pt x="7507" y="15016"/>
                </a:cubicBezTo>
                <a:cubicBezTo>
                  <a:pt x="11655" y="15016"/>
                  <a:pt x="15015" y="11655"/>
                  <a:pt x="15015" y="7509"/>
                </a:cubicBezTo>
                <a:cubicBezTo>
                  <a:pt x="15015" y="3362"/>
                  <a:pt x="11655" y="0"/>
                  <a:pt x="7507" y="0"/>
                </a:cubicBezTo>
                <a:close/>
              </a:path>
            </a:pathLst>
          </a:custGeom>
          <a:solidFill>
            <a:schemeClr val="dk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2517;p46"/>
          <p:cNvSpPr/>
          <p:nvPr/>
        </p:nvSpPr>
        <p:spPr>
          <a:xfrm>
            <a:off x="3535330" y="4064303"/>
            <a:ext cx="274667" cy="235921"/>
          </a:xfrm>
          <a:custGeom>
            <a:avLst/>
            <a:gdLst/>
            <a:ahLst/>
            <a:cxnLst/>
            <a:rect l="l" t="t" r="r" b="b"/>
            <a:pathLst>
              <a:path w="15016" h="15016" extrusionOk="0">
                <a:moveTo>
                  <a:pt x="7507" y="0"/>
                </a:moveTo>
                <a:cubicBezTo>
                  <a:pt x="3361" y="0"/>
                  <a:pt x="0" y="3363"/>
                  <a:pt x="0" y="7509"/>
                </a:cubicBezTo>
                <a:cubicBezTo>
                  <a:pt x="0" y="11655"/>
                  <a:pt x="3361" y="15016"/>
                  <a:pt x="7507" y="15016"/>
                </a:cubicBezTo>
                <a:cubicBezTo>
                  <a:pt x="11655" y="15016"/>
                  <a:pt x="15015" y="11655"/>
                  <a:pt x="15015" y="7509"/>
                </a:cubicBezTo>
                <a:cubicBezTo>
                  <a:pt x="15015" y="3362"/>
                  <a:pt x="11655" y="0"/>
                  <a:pt x="7507" y="0"/>
                </a:cubicBezTo>
                <a:close/>
              </a:path>
            </a:pathLst>
          </a:custGeom>
          <a:solidFill>
            <a:schemeClr val="dk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2517;p46"/>
          <p:cNvSpPr/>
          <p:nvPr/>
        </p:nvSpPr>
        <p:spPr>
          <a:xfrm>
            <a:off x="3535330" y="4449312"/>
            <a:ext cx="274667" cy="235921"/>
          </a:xfrm>
          <a:custGeom>
            <a:avLst/>
            <a:gdLst/>
            <a:ahLst/>
            <a:cxnLst/>
            <a:rect l="l" t="t" r="r" b="b"/>
            <a:pathLst>
              <a:path w="15016" h="15016" extrusionOk="0">
                <a:moveTo>
                  <a:pt x="7507" y="0"/>
                </a:moveTo>
                <a:cubicBezTo>
                  <a:pt x="3361" y="0"/>
                  <a:pt x="0" y="3363"/>
                  <a:pt x="0" y="7509"/>
                </a:cubicBezTo>
                <a:cubicBezTo>
                  <a:pt x="0" y="11655"/>
                  <a:pt x="3361" y="15016"/>
                  <a:pt x="7507" y="15016"/>
                </a:cubicBezTo>
                <a:cubicBezTo>
                  <a:pt x="11655" y="15016"/>
                  <a:pt x="15015" y="11655"/>
                  <a:pt x="15015" y="7509"/>
                </a:cubicBezTo>
                <a:cubicBezTo>
                  <a:pt x="15015" y="3362"/>
                  <a:pt x="11655" y="0"/>
                  <a:pt x="7507" y="0"/>
                </a:cubicBezTo>
                <a:close/>
              </a:path>
            </a:pathLst>
          </a:custGeom>
          <a:solidFill>
            <a:schemeClr val="dk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2501;p45"/>
          <p:cNvSpPr txBox="1">
            <a:spLocks/>
          </p:cNvSpPr>
          <p:nvPr/>
        </p:nvSpPr>
        <p:spPr>
          <a:xfrm>
            <a:off x="3781125" y="3216982"/>
            <a:ext cx="2953602" cy="484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err="1">
                <a:solidFill>
                  <a:schemeClr val="tx1">
                    <a:lumMod val="90000"/>
                    <a:lumOff val="10000"/>
                  </a:schemeClr>
                </a:solidFill>
                <a:latin typeface="Quicksand"/>
              </a:rPr>
              <a:t>Barangnya</a:t>
            </a:r>
            <a:r>
              <a:rPr lang="en-US" dirty="0">
                <a:solidFill>
                  <a:schemeClr val="tx1">
                    <a:lumMod val="90000"/>
                    <a:lumOff val="10000"/>
                  </a:schemeClr>
                </a:solidFill>
                <a:latin typeface="Quicksand"/>
              </a:rPr>
              <a:t> </a:t>
            </a:r>
            <a:r>
              <a:rPr lang="en-US" dirty="0" err="1">
                <a:solidFill>
                  <a:schemeClr val="tx1">
                    <a:lumMod val="90000"/>
                    <a:lumOff val="10000"/>
                  </a:schemeClr>
                </a:solidFill>
                <a:latin typeface="Quicksand"/>
              </a:rPr>
              <a:t>Bersifat</a:t>
            </a:r>
            <a:r>
              <a:rPr lang="en-US" dirty="0">
                <a:solidFill>
                  <a:schemeClr val="tx1">
                    <a:lumMod val="90000"/>
                    <a:lumOff val="10000"/>
                  </a:schemeClr>
                </a:solidFill>
                <a:latin typeface="Quicksand"/>
              </a:rPr>
              <a:t> </a:t>
            </a:r>
            <a:r>
              <a:rPr lang="en-US" dirty="0" err="1">
                <a:solidFill>
                  <a:schemeClr val="tx1">
                    <a:lumMod val="90000"/>
                    <a:lumOff val="10000"/>
                  </a:schemeClr>
                </a:solidFill>
                <a:latin typeface="Quicksand"/>
              </a:rPr>
              <a:t>Berbeda</a:t>
            </a:r>
            <a:r>
              <a:rPr lang="en-US" dirty="0">
                <a:solidFill>
                  <a:schemeClr val="tx1">
                    <a:lumMod val="90000"/>
                    <a:lumOff val="10000"/>
                  </a:schemeClr>
                </a:solidFill>
                <a:latin typeface="Quicksand"/>
              </a:rPr>
              <a:t> </a:t>
            </a:r>
            <a:r>
              <a:rPr lang="en-US" dirty="0" err="1">
                <a:solidFill>
                  <a:schemeClr val="tx1">
                    <a:lumMod val="90000"/>
                    <a:lumOff val="10000"/>
                  </a:schemeClr>
                </a:solidFill>
                <a:latin typeface="Quicksand"/>
              </a:rPr>
              <a:t>Corak</a:t>
            </a:r>
            <a:endParaRPr lang="en-US" dirty="0">
              <a:solidFill>
                <a:schemeClr val="tx1">
                  <a:lumMod val="90000"/>
                  <a:lumOff val="10000"/>
                </a:schemeClr>
              </a:solidFill>
              <a:latin typeface="Quicksand"/>
            </a:endParaRPr>
          </a:p>
        </p:txBody>
      </p:sp>
      <p:sp>
        <p:nvSpPr>
          <p:cNvPr id="511" name="Google Shape;2501;p45"/>
          <p:cNvSpPr txBox="1">
            <a:spLocks/>
          </p:cNvSpPr>
          <p:nvPr/>
        </p:nvSpPr>
        <p:spPr>
          <a:xfrm>
            <a:off x="3749177" y="3624794"/>
            <a:ext cx="5429304" cy="484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i-FI" dirty="0">
                <a:solidFill>
                  <a:schemeClr val="tx1">
                    <a:lumMod val="90000"/>
                    <a:lumOff val="10000"/>
                  </a:schemeClr>
                </a:solidFill>
                <a:latin typeface="Quicksand"/>
              </a:rPr>
              <a:t>Perusahaan Mempunyai Sedikit Kekuasaan Mempengaruhi Harga</a:t>
            </a:r>
            <a:endParaRPr lang="en-US" dirty="0">
              <a:solidFill>
                <a:schemeClr val="tx1">
                  <a:lumMod val="90000"/>
                  <a:lumOff val="10000"/>
                </a:schemeClr>
              </a:solidFill>
              <a:latin typeface="Quicksand"/>
            </a:endParaRPr>
          </a:p>
        </p:txBody>
      </p:sp>
      <p:sp>
        <p:nvSpPr>
          <p:cNvPr id="3" name="Rectangle 2"/>
          <p:cNvSpPr/>
          <p:nvPr/>
        </p:nvSpPr>
        <p:spPr>
          <a:xfrm>
            <a:off x="3809997" y="4028374"/>
            <a:ext cx="3757760" cy="307777"/>
          </a:xfrm>
          <a:prstGeom prst="rect">
            <a:avLst/>
          </a:prstGeom>
        </p:spPr>
        <p:txBody>
          <a:bodyPr wrap="none">
            <a:spAutoFit/>
          </a:bodyPr>
          <a:lstStyle/>
          <a:p>
            <a:r>
              <a:rPr lang="pt-BR" dirty="0">
                <a:solidFill>
                  <a:schemeClr val="tx1">
                    <a:lumMod val="90000"/>
                    <a:lumOff val="10000"/>
                  </a:schemeClr>
                </a:solidFill>
                <a:latin typeface="Quicksand"/>
              </a:rPr>
              <a:t>Kemasukan Ke Dalam Industri Relatif Mudah</a:t>
            </a:r>
            <a:endParaRPr lang="en-US" dirty="0">
              <a:solidFill>
                <a:schemeClr val="tx1">
                  <a:lumMod val="90000"/>
                  <a:lumOff val="10000"/>
                </a:schemeClr>
              </a:solidFill>
              <a:latin typeface="Quicksand"/>
            </a:endParaRPr>
          </a:p>
        </p:txBody>
      </p:sp>
      <p:sp>
        <p:nvSpPr>
          <p:cNvPr id="4" name="Rectangle 3"/>
          <p:cNvSpPr/>
          <p:nvPr/>
        </p:nvSpPr>
        <p:spPr>
          <a:xfrm>
            <a:off x="3809997" y="4413383"/>
            <a:ext cx="4036682" cy="307777"/>
          </a:xfrm>
          <a:prstGeom prst="rect">
            <a:avLst/>
          </a:prstGeom>
        </p:spPr>
        <p:txBody>
          <a:bodyPr wrap="none">
            <a:spAutoFit/>
          </a:bodyPr>
          <a:lstStyle/>
          <a:p>
            <a:r>
              <a:rPr lang="sv-SE" dirty="0">
                <a:solidFill>
                  <a:schemeClr val="tx1">
                    <a:lumMod val="90000"/>
                    <a:lumOff val="10000"/>
                  </a:schemeClr>
                </a:solidFill>
                <a:latin typeface="Quicksand"/>
              </a:rPr>
              <a:t>Persaingan Mempromosi Penjualan Sangat Aktif</a:t>
            </a:r>
            <a:endParaRPr lang="en-US" dirty="0">
              <a:solidFill>
                <a:schemeClr val="tx1">
                  <a:lumMod val="90000"/>
                  <a:lumOff val="10000"/>
                </a:schemeClr>
              </a:solidFill>
              <a:latin typeface="Quicksa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1C7F3"/>
            </a:gs>
            <a:gs pos="100000">
              <a:schemeClr val="lt1"/>
            </a:gs>
          </a:gsLst>
          <a:lin ang="5400700" scaled="0"/>
        </a:gradFill>
        <a:effectLst/>
      </p:bgPr>
    </p:bg>
    <p:spTree>
      <p:nvGrpSpPr>
        <p:cNvPr id="1" name="Shape 2512"/>
        <p:cNvGrpSpPr/>
        <p:nvPr/>
      </p:nvGrpSpPr>
      <p:grpSpPr>
        <a:xfrm>
          <a:off x="0" y="0"/>
          <a:ext cx="0" cy="0"/>
          <a:chOff x="0" y="0"/>
          <a:chExt cx="0" cy="0"/>
        </a:xfrm>
      </p:grpSpPr>
      <p:sp>
        <p:nvSpPr>
          <p:cNvPr id="2513" name="Google Shape;2513;p46"/>
          <p:cNvSpPr txBox="1">
            <a:spLocks noGrp="1"/>
          </p:cNvSpPr>
          <p:nvPr>
            <p:ph type="subTitle" idx="3"/>
          </p:nvPr>
        </p:nvSpPr>
        <p:spPr>
          <a:xfrm>
            <a:off x="413549" y="1831148"/>
            <a:ext cx="3388430" cy="3312352"/>
          </a:xfrm>
          <a:prstGeom prst="rect">
            <a:avLst/>
          </a:prstGeom>
        </p:spPr>
        <p:txBody>
          <a:bodyPr spcFirstLastPara="1" wrap="square" lIns="91425" tIns="91425" rIns="91425" bIns="91425" anchor="t" anchorCtr="0">
            <a:noAutofit/>
          </a:bodyPr>
          <a:lstStyle/>
          <a:p>
            <a:pPr marL="285750" lvl="0" indent="-285750" algn="just" rtl="0">
              <a:spcBef>
                <a:spcPts val="0"/>
              </a:spcBef>
              <a:spcAft>
                <a:spcPts val="0"/>
              </a:spcAft>
              <a:buFont typeface="Wingdings" pitchFamily="2" charset="2"/>
              <a:buChar char="q"/>
            </a:pPr>
            <a:r>
              <a:rPr lang="en-US" dirty="0" err="1"/>
              <a:t>Banyak</a:t>
            </a:r>
            <a:r>
              <a:rPr lang="en-US" dirty="0"/>
              <a:t> </a:t>
            </a:r>
            <a:r>
              <a:rPr lang="en-US" dirty="0" err="1"/>
              <a:t>produsen</a:t>
            </a:r>
            <a:r>
              <a:rPr lang="en-US" dirty="0"/>
              <a:t> di </a:t>
            </a:r>
            <a:r>
              <a:rPr lang="en-US" dirty="0" err="1"/>
              <a:t>pasar</a:t>
            </a:r>
            <a:r>
              <a:rPr lang="en-US" dirty="0"/>
              <a:t> </a:t>
            </a:r>
            <a:r>
              <a:rPr lang="en-US" dirty="0" err="1"/>
              <a:t>sehingga</a:t>
            </a:r>
            <a:r>
              <a:rPr lang="en-US" dirty="0"/>
              <a:t> </a:t>
            </a:r>
            <a:r>
              <a:rPr lang="en-US" dirty="0" err="1"/>
              <a:t>konsumen</a:t>
            </a:r>
            <a:r>
              <a:rPr lang="en-US" dirty="0"/>
              <a:t> </a:t>
            </a:r>
            <a:r>
              <a:rPr lang="en-US" dirty="0" err="1"/>
              <a:t>bisa</a:t>
            </a:r>
            <a:r>
              <a:rPr lang="en-US" dirty="0"/>
              <a:t> </a:t>
            </a:r>
            <a:r>
              <a:rPr lang="en-US" dirty="0" err="1"/>
              <a:t>memilih</a:t>
            </a:r>
            <a:r>
              <a:rPr lang="en-US" dirty="0"/>
              <a:t> </a:t>
            </a:r>
            <a:r>
              <a:rPr lang="en-US" dirty="0" err="1"/>
              <a:t>produk</a:t>
            </a:r>
            <a:r>
              <a:rPr lang="en-US" dirty="0"/>
              <a:t> </a:t>
            </a:r>
            <a:r>
              <a:rPr lang="en-US" dirty="0" err="1"/>
              <a:t>terbaik</a:t>
            </a:r>
            <a:r>
              <a:rPr lang="en-US" dirty="0"/>
              <a:t> </a:t>
            </a:r>
            <a:r>
              <a:rPr lang="en-US" dirty="0" err="1"/>
              <a:t>untuknya</a:t>
            </a:r>
            <a:r>
              <a:rPr lang="en-US" dirty="0"/>
              <a:t>.</a:t>
            </a:r>
          </a:p>
          <a:p>
            <a:pPr marL="285750" lvl="0" indent="-285750" algn="just">
              <a:buFont typeface="Wingdings" pitchFamily="2" charset="2"/>
              <a:buChar char="q"/>
            </a:pPr>
            <a:r>
              <a:rPr lang="en-US" dirty="0" err="1"/>
              <a:t>Mendorong</a:t>
            </a:r>
            <a:r>
              <a:rPr lang="en-US" dirty="0"/>
              <a:t> </a:t>
            </a:r>
            <a:r>
              <a:rPr lang="en-US" dirty="0" err="1"/>
              <a:t>produsen</a:t>
            </a:r>
            <a:r>
              <a:rPr lang="en-US" dirty="0"/>
              <a:t> </a:t>
            </a:r>
            <a:r>
              <a:rPr lang="en-US" dirty="0" err="1"/>
              <a:t>untuk</a:t>
            </a:r>
            <a:r>
              <a:rPr lang="en-US" dirty="0"/>
              <a:t> </a:t>
            </a:r>
            <a:r>
              <a:rPr lang="en-US" dirty="0" err="1"/>
              <a:t>selalu</a:t>
            </a:r>
            <a:r>
              <a:rPr lang="en-US" dirty="0"/>
              <a:t> </a:t>
            </a:r>
            <a:r>
              <a:rPr lang="en-US" dirty="0" err="1"/>
              <a:t>melakukan</a:t>
            </a:r>
            <a:r>
              <a:rPr lang="en-US" dirty="0"/>
              <a:t> </a:t>
            </a:r>
            <a:r>
              <a:rPr lang="en-US" dirty="0" err="1"/>
              <a:t>inovasi</a:t>
            </a:r>
            <a:r>
              <a:rPr lang="en-US" dirty="0"/>
              <a:t> </a:t>
            </a:r>
            <a:r>
              <a:rPr lang="en-US" dirty="0" err="1"/>
              <a:t>baru</a:t>
            </a:r>
            <a:r>
              <a:rPr lang="en-US" dirty="0"/>
              <a:t> </a:t>
            </a:r>
            <a:r>
              <a:rPr lang="en-US" dirty="0" err="1"/>
              <a:t>dalam</a:t>
            </a:r>
            <a:r>
              <a:rPr lang="en-US" dirty="0"/>
              <a:t> </a:t>
            </a:r>
            <a:r>
              <a:rPr lang="en-US" dirty="0" err="1"/>
              <a:t>menghasilkan</a:t>
            </a:r>
            <a:r>
              <a:rPr lang="en-US" dirty="0"/>
              <a:t> </a:t>
            </a:r>
            <a:r>
              <a:rPr lang="en-US" dirty="0" err="1"/>
              <a:t>produknya</a:t>
            </a:r>
            <a:r>
              <a:rPr lang="en-US" dirty="0"/>
              <a:t>.</a:t>
            </a:r>
          </a:p>
          <a:p>
            <a:pPr marL="285750" lvl="0" indent="-285750" algn="just">
              <a:buFont typeface="Wingdings" pitchFamily="2" charset="2"/>
              <a:buChar char="q"/>
            </a:pPr>
            <a:r>
              <a:rPr lang="en-US" dirty="0" err="1"/>
              <a:t>Diferensiasi</a:t>
            </a:r>
            <a:r>
              <a:rPr lang="en-US" dirty="0"/>
              <a:t> </a:t>
            </a:r>
            <a:r>
              <a:rPr lang="en-US" dirty="0" err="1"/>
              <a:t>produk</a:t>
            </a:r>
            <a:r>
              <a:rPr lang="en-US" dirty="0"/>
              <a:t> </a:t>
            </a:r>
            <a:r>
              <a:rPr lang="en-US" dirty="0" err="1"/>
              <a:t>mendorong</a:t>
            </a:r>
            <a:r>
              <a:rPr lang="en-US" dirty="0"/>
              <a:t> </a:t>
            </a:r>
            <a:r>
              <a:rPr lang="en-US" dirty="0" err="1"/>
              <a:t>konsumen</a:t>
            </a:r>
            <a:r>
              <a:rPr lang="en-US" dirty="0"/>
              <a:t> </a:t>
            </a:r>
            <a:r>
              <a:rPr lang="en-US" dirty="0" err="1"/>
              <a:t>untuk</a:t>
            </a:r>
            <a:r>
              <a:rPr lang="en-US" dirty="0"/>
              <a:t> </a:t>
            </a:r>
            <a:r>
              <a:rPr lang="en-US" dirty="0" err="1"/>
              <a:t>selektif</a:t>
            </a:r>
            <a:r>
              <a:rPr lang="en-US" dirty="0"/>
              <a:t> </a:t>
            </a:r>
            <a:r>
              <a:rPr lang="en-US" dirty="0" err="1"/>
              <a:t>dalam</a:t>
            </a:r>
            <a:r>
              <a:rPr lang="en-US" dirty="0"/>
              <a:t> </a:t>
            </a:r>
            <a:r>
              <a:rPr lang="en-US" dirty="0" err="1"/>
              <a:t>menentukan</a:t>
            </a:r>
            <a:r>
              <a:rPr lang="en-US" dirty="0"/>
              <a:t> </a:t>
            </a:r>
            <a:r>
              <a:rPr lang="en-US" dirty="0" err="1"/>
              <a:t>produk</a:t>
            </a:r>
            <a:r>
              <a:rPr lang="en-US" dirty="0"/>
              <a:t> yang </a:t>
            </a:r>
            <a:r>
              <a:rPr lang="en-US" dirty="0" err="1"/>
              <a:t>akan</a:t>
            </a:r>
            <a:r>
              <a:rPr lang="en-US" dirty="0"/>
              <a:t> </a:t>
            </a:r>
            <a:r>
              <a:rPr lang="en-US" dirty="0" err="1"/>
              <a:t>dibeli</a:t>
            </a:r>
            <a:endParaRPr lang="en-US" dirty="0"/>
          </a:p>
          <a:p>
            <a:pPr marL="285750" lvl="0" indent="-285750" algn="just">
              <a:buFont typeface="Wingdings" pitchFamily="2" charset="2"/>
              <a:buChar char="q"/>
            </a:pPr>
            <a:r>
              <a:rPr lang="en-US" dirty="0" err="1"/>
              <a:t>Pasar</a:t>
            </a:r>
            <a:r>
              <a:rPr lang="en-US" dirty="0"/>
              <a:t> </a:t>
            </a:r>
            <a:r>
              <a:rPr lang="en-US" dirty="0" err="1"/>
              <a:t>ini</a:t>
            </a:r>
            <a:r>
              <a:rPr lang="en-US" dirty="0"/>
              <a:t> </a:t>
            </a:r>
            <a:r>
              <a:rPr lang="en-US" dirty="0" err="1"/>
              <a:t>relatif</a:t>
            </a:r>
            <a:r>
              <a:rPr lang="en-US" dirty="0"/>
              <a:t> </a:t>
            </a:r>
            <a:r>
              <a:rPr lang="en-US" dirty="0" err="1"/>
              <a:t>mudah</a:t>
            </a:r>
            <a:r>
              <a:rPr lang="en-US" dirty="0"/>
              <a:t> </a:t>
            </a:r>
            <a:r>
              <a:rPr lang="en-US" dirty="0" err="1"/>
              <a:t>dijumpai</a:t>
            </a:r>
            <a:r>
              <a:rPr lang="en-US" dirty="0"/>
              <a:t> </a:t>
            </a:r>
            <a:r>
              <a:rPr lang="en-US" dirty="0" err="1"/>
              <a:t>oleh</a:t>
            </a:r>
            <a:r>
              <a:rPr lang="en-US" dirty="0"/>
              <a:t> </a:t>
            </a:r>
            <a:r>
              <a:rPr lang="en-US" dirty="0" err="1"/>
              <a:t>konsumen</a:t>
            </a:r>
            <a:r>
              <a:rPr lang="en-US" dirty="0"/>
              <a:t>, </a:t>
            </a:r>
            <a:r>
              <a:rPr lang="en-US" dirty="0" err="1"/>
              <a:t>karena</a:t>
            </a:r>
            <a:r>
              <a:rPr lang="en-US" dirty="0"/>
              <a:t> </a:t>
            </a:r>
            <a:r>
              <a:rPr lang="en-US" dirty="0" err="1"/>
              <a:t>sebagian</a:t>
            </a:r>
            <a:r>
              <a:rPr lang="en-US" dirty="0"/>
              <a:t> </a:t>
            </a:r>
            <a:r>
              <a:rPr lang="en-US" dirty="0" err="1"/>
              <a:t>besar</a:t>
            </a:r>
            <a:r>
              <a:rPr lang="en-US" dirty="0"/>
              <a:t> </a:t>
            </a:r>
            <a:r>
              <a:rPr lang="en-US" dirty="0" err="1"/>
              <a:t>kebutuhan</a:t>
            </a:r>
            <a:r>
              <a:rPr lang="en-US" dirty="0"/>
              <a:t> </a:t>
            </a:r>
            <a:r>
              <a:rPr lang="en-US" dirty="0" err="1"/>
              <a:t>tersedia</a:t>
            </a:r>
            <a:r>
              <a:rPr lang="en-US" dirty="0"/>
              <a:t> </a:t>
            </a:r>
            <a:r>
              <a:rPr lang="en-US" dirty="0" err="1"/>
              <a:t>dalam</a:t>
            </a:r>
            <a:r>
              <a:rPr lang="en-US" dirty="0"/>
              <a:t> </a:t>
            </a:r>
            <a:r>
              <a:rPr lang="en-US" dirty="0" err="1"/>
              <a:t>pasar</a:t>
            </a:r>
            <a:r>
              <a:rPr lang="en-US" dirty="0"/>
              <a:t> </a:t>
            </a:r>
            <a:r>
              <a:rPr lang="en-US" dirty="0" err="1"/>
              <a:t>monopolistik</a:t>
            </a:r>
            <a:r>
              <a:rPr lang="en-US" dirty="0"/>
              <a:t>.</a:t>
            </a:r>
            <a:endParaRPr dirty="0"/>
          </a:p>
        </p:txBody>
      </p:sp>
      <p:sp>
        <p:nvSpPr>
          <p:cNvPr id="2514" name="Google Shape;2514;p46"/>
          <p:cNvSpPr txBox="1">
            <a:spLocks noGrp="1"/>
          </p:cNvSpPr>
          <p:nvPr>
            <p:ph type="subTitle" idx="4"/>
          </p:nvPr>
        </p:nvSpPr>
        <p:spPr>
          <a:xfrm>
            <a:off x="4931804" y="1794561"/>
            <a:ext cx="3447050" cy="2703302"/>
          </a:xfrm>
          <a:prstGeom prst="rect">
            <a:avLst/>
          </a:prstGeom>
        </p:spPr>
        <p:txBody>
          <a:bodyPr spcFirstLastPara="1" wrap="square" lIns="91425" tIns="91425" rIns="91425" bIns="91425" anchor="t" anchorCtr="0">
            <a:noAutofit/>
          </a:bodyPr>
          <a:lstStyle/>
          <a:p>
            <a:pPr marL="285750" lvl="0" indent="-285750" algn="just">
              <a:buFont typeface="Wingdings" pitchFamily="2" charset="2"/>
              <a:buChar char="Ø"/>
            </a:pPr>
            <a:r>
              <a:rPr lang="en-US" dirty="0" err="1"/>
              <a:t>Produsen</a:t>
            </a:r>
            <a:r>
              <a:rPr lang="en-US" dirty="0"/>
              <a:t> yang </a:t>
            </a:r>
            <a:r>
              <a:rPr lang="en-US" dirty="0" err="1"/>
              <a:t>tidak</a:t>
            </a:r>
            <a:r>
              <a:rPr lang="en-US" dirty="0"/>
              <a:t> </a:t>
            </a:r>
            <a:r>
              <a:rPr lang="en-US" dirty="0" err="1"/>
              <a:t>memiliki</a:t>
            </a:r>
            <a:r>
              <a:rPr lang="en-US" dirty="0"/>
              <a:t> modal </a:t>
            </a:r>
            <a:r>
              <a:rPr lang="en-US" dirty="0" err="1"/>
              <a:t>dan</a:t>
            </a:r>
            <a:r>
              <a:rPr lang="en-US" dirty="0"/>
              <a:t> </a:t>
            </a:r>
            <a:r>
              <a:rPr lang="en-US" dirty="0" err="1"/>
              <a:t>pengalaman</a:t>
            </a:r>
            <a:r>
              <a:rPr lang="en-US" dirty="0"/>
              <a:t> yang </a:t>
            </a:r>
            <a:r>
              <a:rPr lang="en-US" dirty="0" err="1"/>
              <a:t>cukup</a:t>
            </a:r>
            <a:r>
              <a:rPr lang="en-US" dirty="0"/>
              <a:t> </a:t>
            </a:r>
            <a:r>
              <a:rPr lang="en-US" dirty="0" err="1"/>
              <a:t>akan</a:t>
            </a:r>
            <a:r>
              <a:rPr lang="en-US" dirty="0"/>
              <a:t> </a:t>
            </a:r>
            <a:r>
              <a:rPr lang="en-US" dirty="0" err="1"/>
              <a:t>cepat</a:t>
            </a:r>
            <a:r>
              <a:rPr lang="en-US" dirty="0"/>
              <a:t> </a:t>
            </a:r>
            <a:r>
              <a:rPr lang="en-US" dirty="0" err="1"/>
              <a:t>keluar</a:t>
            </a:r>
            <a:r>
              <a:rPr lang="en-US" dirty="0"/>
              <a:t> </a:t>
            </a:r>
            <a:r>
              <a:rPr lang="en-US" dirty="0" err="1"/>
              <a:t>dari</a:t>
            </a:r>
            <a:r>
              <a:rPr lang="en-US" dirty="0"/>
              <a:t> </a:t>
            </a:r>
            <a:r>
              <a:rPr lang="en-US" dirty="0" err="1"/>
              <a:t>pasar</a:t>
            </a:r>
            <a:r>
              <a:rPr lang="en-US" dirty="0"/>
              <a:t>. </a:t>
            </a:r>
          </a:p>
          <a:p>
            <a:pPr marL="285750" lvl="0" indent="-285750" algn="just">
              <a:buFont typeface="Wingdings" pitchFamily="2" charset="2"/>
              <a:buChar char="Ø"/>
            </a:pPr>
            <a:r>
              <a:rPr lang="en-US" dirty="0" err="1"/>
              <a:t>Dibutuhkan</a:t>
            </a:r>
            <a:r>
              <a:rPr lang="en-US" dirty="0"/>
              <a:t> modal yang </a:t>
            </a:r>
            <a:r>
              <a:rPr lang="en-US" dirty="0" err="1"/>
              <a:t>cukup</a:t>
            </a:r>
            <a:r>
              <a:rPr lang="en-US" dirty="0"/>
              <a:t> </a:t>
            </a:r>
            <a:r>
              <a:rPr lang="en-US" dirty="0" err="1"/>
              <a:t>besar</a:t>
            </a:r>
            <a:r>
              <a:rPr lang="en-US" dirty="0"/>
              <a:t> </a:t>
            </a:r>
            <a:r>
              <a:rPr lang="en-US" dirty="0" err="1"/>
              <a:t>untuk</a:t>
            </a:r>
            <a:r>
              <a:rPr lang="en-US" dirty="0"/>
              <a:t> </a:t>
            </a:r>
            <a:r>
              <a:rPr lang="en-US" dirty="0" err="1"/>
              <a:t>masuk</a:t>
            </a:r>
            <a:r>
              <a:rPr lang="en-US" dirty="0"/>
              <a:t> </a:t>
            </a:r>
            <a:r>
              <a:rPr lang="en-US" dirty="0" err="1"/>
              <a:t>ke</a:t>
            </a:r>
            <a:r>
              <a:rPr lang="en-US" dirty="0"/>
              <a:t> </a:t>
            </a:r>
            <a:r>
              <a:rPr lang="en-US" dirty="0" err="1"/>
              <a:t>dalam</a:t>
            </a:r>
            <a:r>
              <a:rPr lang="en-US" dirty="0"/>
              <a:t> </a:t>
            </a:r>
            <a:r>
              <a:rPr lang="en-US" dirty="0" err="1"/>
              <a:t>pasar</a:t>
            </a:r>
            <a:r>
              <a:rPr lang="en-US" dirty="0"/>
              <a:t> </a:t>
            </a:r>
            <a:r>
              <a:rPr lang="en-US" dirty="0" err="1"/>
              <a:t>monopolistik</a:t>
            </a:r>
            <a:r>
              <a:rPr lang="en-US" dirty="0"/>
              <a:t>.</a:t>
            </a:r>
          </a:p>
          <a:p>
            <a:pPr marL="285750" lvl="0" indent="-285750" algn="just">
              <a:buFont typeface="Wingdings" pitchFamily="2" charset="2"/>
              <a:buChar char="Ø"/>
            </a:pPr>
            <a:r>
              <a:rPr lang="en-US" dirty="0" err="1"/>
              <a:t>Pasar</a:t>
            </a:r>
            <a:r>
              <a:rPr lang="en-US" dirty="0"/>
              <a:t> </a:t>
            </a:r>
            <a:r>
              <a:rPr lang="en-US" dirty="0" err="1"/>
              <a:t>ini</a:t>
            </a:r>
            <a:r>
              <a:rPr lang="en-US" dirty="0"/>
              <a:t> </a:t>
            </a:r>
            <a:r>
              <a:rPr lang="en-US" dirty="0" err="1"/>
              <a:t>mendorong</a:t>
            </a:r>
            <a:r>
              <a:rPr lang="en-US" dirty="0"/>
              <a:t> </a:t>
            </a:r>
            <a:r>
              <a:rPr lang="en-US" dirty="0" err="1"/>
              <a:t>produsen</a:t>
            </a:r>
            <a:r>
              <a:rPr lang="en-US" dirty="0"/>
              <a:t> </a:t>
            </a:r>
            <a:r>
              <a:rPr lang="en-US" dirty="0" err="1"/>
              <a:t>untuk</a:t>
            </a:r>
            <a:r>
              <a:rPr lang="en-US" dirty="0"/>
              <a:t> </a:t>
            </a:r>
            <a:r>
              <a:rPr lang="en-US" dirty="0" err="1"/>
              <a:t>selalu</a:t>
            </a:r>
            <a:r>
              <a:rPr lang="en-US" dirty="0"/>
              <a:t> </a:t>
            </a:r>
            <a:r>
              <a:rPr lang="en-US" dirty="0" err="1"/>
              <a:t>berinovasi</a:t>
            </a:r>
            <a:r>
              <a:rPr lang="en-US" dirty="0"/>
              <a:t>, </a:t>
            </a:r>
            <a:r>
              <a:rPr lang="en-US" dirty="0" err="1"/>
              <a:t>sehingga</a:t>
            </a:r>
            <a:r>
              <a:rPr lang="en-US" dirty="0"/>
              <a:t> </a:t>
            </a:r>
            <a:r>
              <a:rPr lang="en-US" dirty="0" err="1"/>
              <a:t>akan</a:t>
            </a:r>
            <a:r>
              <a:rPr lang="en-US" dirty="0"/>
              <a:t> </a:t>
            </a:r>
            <a:r>
              <a:rPr lang="en-US" dirty="0" err="1"/>
              <a:t>meningkatkan</a:t>
            </a:r>
            <a:r>
              <a:rPr lang="en-US" dirty="0"/>
              <a:t> </a:t>
            </a:r>
            <a:r>
              <a:rPr lang="en-US" dirty="0" err="1"/>
              <a:t>biaya</a:t>
            </a:r>
            <a:r>
              <a:rPr lang="en-US" dirty="0"/>
              <a:t> </a:t>
            </a:r>
            <a:r>
              <a:rPr lang="en-US" dirty="0" err="1"/>
              <a:t>produksi</a:t>
            </a:r>
            <a:r>
              <a:rPr lang="en-US" dirty="0"/>
              <a:t> yang </a:t>
            </a:r>
            <a:r>
              <a:rPr lang="en-US" dirty="0" err="1"/>
              <a:t>akan</a:t>
            </a:r>
            <a:r>
              <a:rPr lang="en-US" dirty="0"/>
              <a:t> </a:t>
            </a:r>
            <a:r>
              <a:rPr lang="en-US" dirty="0" err="1"/>
              <a:t>berimbas</a:t>
            </a:r>
            <a:r>
              <a:rPr lang="en-US" dirty="0"/>
              <a:t> </a:t>
            </a:r>
            <a:r>
              <a:rPr lang="en-US" dirty="0" err="1"/>
              <a:t>pada</a:t>
            </a:r>
            <a:r>
              <a:rPr lang="en-US" dirty="0"/>
              <a:t> </a:t>
            </a:r>
            <a:r>
              <a:rPr lang="en-US" dirty="0" err="1"/>
              <a:t>harga</a:t>
            </a:r>
            <a:r>
              <a:rPr lang="en-US" dirty="0"/>
              <a:t> </a:t>
            </a:r>
            <a:r>
              <a:rPr lang="en-US" dirty="0" err="1"/>
              <a:t>produk</a:t>
            </a:r>
            <a:r>
              <a:rPr lang="en-US" dirty="0"/>
              <a:t> yang </a:t>
            </a:r>
            <a:r>
              <a:rPr lang="en-US" dirty="0" err="1"/>
              <a:t>harus</a:t>
            </a:r>
            <a:r>
              <a:rPr lang="en-US" dirty="0"/>
              <a:t> </a:t>
            </a:r>
            <a:r>
              <a:rPr lang="en-US" dirty="0" err="1"/>
              <a:t>dibayar</a:t>
            </a:r>
            <a:r>
              <a:rPr lang="en-US" dirty="0"/>
              <a:t> </a:t>
            </a:r>
            <a:r>
              <a:rPr lang="en-US" dirty="0" err="1"/>
              <a:t>oleh</a:t>
            </a:r>
            <a:r>
              <a:rPr lang="en-US" dirty="0"/>
              <a:t> </a:t>
            </a:r>
            <a:r>
              <a:rPr lang="en-US" dirty="0" err="1"/>
              <a:t>konsumen</a:t>
            </a:r>
            <a:endParaRPr lang="en-US" dirty="0"/>
          </a:p>
          <a:p>
            <a:pPr marL="285750" lvl="0" indent="-285750" algn="just">
              <a:buFont typeface="Wingdings" pitchFamily="2" charset="2"/>
              <a:buChar char="Ø"/>
            </a:pPr>
            <a:endParaRPr dirty="0"/>
          </a:p>
        </p:txBody>
      </p:sp>
      <p:sp>
        <p:nvSpPr>
          <p:cNvPr id="2519" name="Google Shape;2519;p46"/>
          <p:cNvSpPr/>
          <p:nvPr/>
        </p:nvSpPr>
        <p:spPr>
          <a:xfrm>
            <a:off x="267376" y="1582223"/>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6"/>
          <p:cNvSpPr/>
          <p:nvPr/>
        </p:nvSpPr>
        <p:spPr>
          <a:xfrm>
            <a:off x="8600229" y="2560510"/>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6"/>
          <p:cNvSpPr/>
          <p:nvPr/>
        </p:nvSpPr>
        <p:spPr>
          <a:xfrm>
            <a:off x="4881879" y="1350635"/>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6"/>
          <p:cNvSpPr/>
          <p:nvPr/>
        </p:nvSpPr>
        <p:spPr>
          <a:xfrm>
            <a:off x="3981479" y="3760235"/>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6"/>
          <p:cNvSpPr txBox="1">
            <a:spLocks noGrp="1"/>
          </p:cNvSpPr>
          <p:nvPr>
            <p:ph type="title"/>
          </p:nvPr>
        </p:nvSpPr>
        <p:spPr>
          <a:xfrm>
            <a:off x="785125" y="123499"/>
            <a:ext cx="7704000" cy="925666"/>
          </a:xfrm>
          <a:prstGeom prst="rect">
            <a:avLst/>
          </a:prstGeom>
        </p:spPr>
        <p:txBody>
          <a:bodyPr spcFirstLastPara="1" wrap="square" lIns="91425" tIns="91425" rIns="91425" bIns="91425" anchor="t" anchorCtr="0">
            <a:noAutofit/>
          </a:bodyPr>
          <a:lstStyle/>
          <a:p>
            <a:pPr lvl="0"/>
            <a:r>
              <a:rPr lang="en-US" sz="3200" b="1" dirty="0"/>
              <a:t>KARAKTERISTIK </a:t>
            </a:r>
            <a:br>
              <a:rPr lang="en-US" sz="3200" b="1" dirty="0"/>
            </a:br>
            <a:r>
              <a:rPr lang="en-US" sz="3200" b="1" dirty="0"/>
              <a:t>PASAR MONOPOLISTIK</a:t>
            </a:r>
            <a:endParaRPr sz="3200" b="1" dirty="0"/>
          </a:p>
        </p:txBody>
      </p:sp>
      <p:sp>
        <p:nvSpPr>
          <p:cNvPr id="23" name="Google Shape;2495;p45"/>
          <p:cNvSpPr/>
          <p:nvPr/>
        </p:nvSpPr>
        <p:spPr>
          <a:xfrm>
            <a:off x="559727" y="1344085"/>
            <a:ext cx="2581200" cy="382500"/>
          </a:xfrm>
          <a:prstGeom prst="roundRect">
            <a:avLst>
              <a:gd name="adj" fmla="val 50000"/>
            </a:avLst>
          </a:prstGeom>
          <a:solidFill>
            <a:schemeClr val="dk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lt1"/>
                </a:solidFill>
                <a:latin typeface="Quicksand"/>
              </a:rPr>
              <a:t>KELEBIHAN</a:t>
            </a:r>
            <a:endParaRPr dirty="0">
              <a:solidFill>
                <a:schemeClr val="lt1"/>
              </a:solidFill>
              <a:latin typeface="Quicksand"/>
            </a:endParaRPr>
          </a:p>
        </p:txBody>
      </p:sp>
      <p:sp>
        <p:nvSpPr>
          <p:cNvPr id="24" name="Google Shape;2495;p45"/>
          <p:cNvSpPr/>
          <p:nvPr/>
        </p:nvSpPr>
        <p:spPr>
          <a:xfrm>
            <a:off x="5370764" y="1371723"/>
            <a:ext cx="2581200" cy="382500"/>
          </a:xfrm>
          <a:prstGeom prst="roundRect">
            <a:avLst>
              <a:gd name="adj" fmla="val 50000"/>
            </a:avLst>
          </a:prstGeom>
          <a:solidFill>
            <a:schemeClr val="dk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lt1"/>
                </a:solidFill>
                <a:latin typeface="Quicksand"/>
              </a:rPr>
              <a:t>KEKURANGAN</a:t>
            </a:r>
            <a:endParaRPr dirty="0">
              <a:solidFill>
                <a:schemeClr val="lt1"/>
              </a:solidFill>
              <a:latin typeface="Quicksand"/>
            </a:endParaRPr>
          </a:p>
        </p:txBody>
      </p:sp>
      <p:sp>
        <p:nvSpPr>
          <p:cNvPr id="25" name="Google Shape;17163;p88"/>
          <p:cNvSpPr/>
          <p:nvPr/>
        </p:nvSpPr>
        <p:spPr>
          <a:xfrm>
            <a:off x="230676" y="4472933"/>
            <a:ext cx="365750" cy="362875"/>
          </a:xfrm>
          <a:custGeom>
            <a:avLst/>
            <a:gdLst/>
            <a:ahLst/>
            <a:cxnLst/>
            <a:rect l="l" t="t" r="r" b="b"/>
            <a:pathLst>
              <a:path w="14630" h="14515" extrusionOk="0">
                <a:moveTo>
                  <a:pt x="10803" y="5062"/>
                </a:moveTo>
                <a:lnTo>
                  <a:pt x="10586" y="6204"/>
                </a:lnTo>
                <a:lnTo>
                  <a:pt x="9506" y="6204"/>
                </a:lnTo>
                <a:cubicBezTo>
                  <a:pt x="9198" y="6204"/>
                  <a:pt x="9198" y="6605"/>
                  <a:pt x="9506" y="6605"/>
                </a:cubicBezTo>
                <a:lnTo>
                  <a:pt x="10525" y="6605"/>
                </a:lnTo>
                <a:lnTo>
                  <a:pt x="10309" y="7747"/>
                </a:lnTo>
                <a:lnTo>
                  <a:pt x="1297" y="7747"/>
                </a:lnTo>
                <a:lnTo>
                  <a:pt x="1050" y="6605"/>
                </a:lnTo>
                <a:lnTo>
                  <a:pt x="8241" y="6605"/>
                </a:lnTo>
                <a:cubicBezTo>
                  <a:pt x="8519" y="6605"/>
                  <a:pt x="8519" y="6204"/>
                  <a:pt x="8241" y="6204"/>
                </a:cubicBezTo>
                <a:lnTo>
                  <a:pt x="988" y="6204"/>
                </a:lnTo>
                <a:lnTo>
                  <a:pt x="742" y="5062"/>
                </a:lnTo>
                <a:close/>
                <a:moveTo>
                  <a:pt x="10216" y="8179"/>
                </a:moveTo>
                <a:lnTo>
                  <a:pt x="10000" y="9352"/>
                </a:lnTo>
                <a:lnTo>
                  <a:pt x="2099" y="9352"/>
                </a:lnTo>
                <a:cubicBezTo>
                  <a:pt x="1822" y="9352"/>
                  <a:pt x="1575" y="9166"/>
                  <a:pt x="1544" y="8889"/>
                </a:cubicBezTo>
                <a:lnTo>
                  <a:pt x="1390" y="8179"/>
                </a:lnTo>
                <a:close/>
                <a:moveTo>
                  <a:pt x="8111" y="12228"/>
                </a:moveTo>
                <a:cubicBezTo>
                  <a:pt x="8588" y="12228"/>
                  <a:pt x="9043" y="12602"/>
                  <a:pt x="9043" y="13148"/>
                </a:cubicBezTo>
                <a:cubicBezTo>
                  <a:pt x="9043" y="13672"/>
                  <a:pt x="8642" y="14073"/>
                  <a:pt x="8118" y="14073"/>
                </a:cubicBezTo>
                <a:cubicBezTo>
                  <a:pt x="7315" y="14073"/>
                  <a:pt x="6883" y="13086"/>
                  <a:pt x="7469" y="12499"/>
                </a:cubicBezTo>
                <a:cubicBezTo>
                  <a:pt x="7657" y="12311"/>
                  <a:pt x="7887" y="12228"/>
                  <a:pt x="8111" y="12228"/>
                </a:cubicBezTo>
                <a:close/>
                <a:moveTo>
                  <a:pt x="14352" y="0"/>
                </a:moveTo>
                <a:lnTo>
                  <a:pt x="14352" y="31"/>
                </a:lnTo>
                <a:lnTo>
                  <a:pt x="13549" y="31"/>
                </a:lnTo>
                <a:cubicBezTo>
                  <a:pt x="13529" y="31"/>
                  <a:pt x="13509" y="30"/>
                  <a:pt x="13488" y="30"/>
                </a:cubicBezTo>
                <a:cubicBezTo>
                  <a:pt x="12466" y="30"/>
                  <a:pt x="11601" y="792"/>
                  <a:pt x="11420" y="1790"/>
                </a:cubicBezTo>
                <a:lnTo>
                  <a:pt x="11204" y="2994"/>
                </a:lnTo>
                <a:lnTo>
                  <a:pt x="3149" y="2994"/>
                </a:lnTo>
                <a:cubicBezTo>
                  <a:pt x="2871" y="2994"/>
                  <a:pt x="2871" y="3426"/>
                  <a:pt x="3149" y="3426"/>
                </a:cubicBezTo>
                <a:lnTo>
                  <a:pt x="11111" y="3426"/>
                </a:lnTo>
                <a:lnTo>
                  <a:pt x="10864" y="4630"/>
                </a:lnTo>
                <a:lnTo>
                  <a:pt x="649" y="4630"/>
                </a:lnTo>
                <a:lnTo>
                  <a:pt x="556" y="4105"/>
                </a:lnTo>
                <a:cubicBezTo>
                  <a:pt x="526" y="3920"/>
                  <a:pt x="556" y="3766"/>
                  <a:pt x="680" y="3611"/>
                </a:cubicBezTo>
                <a:cubicBezTo>
                  <a:pt x="760" y="3504"/>
                  <a:pt x="887" y="3420"/>
                  <a:pt x="1041" y="3420"/>
                </a:cubicBezTo>
                <a:cubicBezTo>
                  <a:pt x="1064" y="3420"/>
                  <a:pt x="1088" y="3422"/>
                  <a:pt x="1112" y="3426"/>
                </a:cubicBezTo>
                <a:lnTo>
                  <a:pt x="2007" y="3426"/>
                </a:lnTo>
                <a:cubicBezTo>
                  <a:pt x="2285" y="3395"/>
                  <a:pt x="2285" y="2994"/>
                  <a:pt x="2007" y="2994"/>
                </a:cubicBezTo>
                <a:lnTo>
                  <a:pt x="1112" y="2994"/>
                </a:lnTo>
                <a:cubicBezTo>
                  <a:pt x="495" y="2994"/>
                  <a:pt x="1" y="3550"/>
                  <a:pt x="124" y="4198"/>
                </a:cubicBezTo>
                <a:lnTo>
                  <a:pt x="1112" y="8981"/>
                </a:lnTo>
                <a:cubicBezTo>
                  <a:pt x="1204" y="9444"/>
                  <a:pt x="1637" y="9784"/>
                  <a:pt x="2099" y="9784"/>
                </a:cubicBezTo>
                <a:lnTo>
                  <a:pt x="9938" y="9784"/>
                </a:lnTo>
                <a:lnTo>
                  <a:pt x="9815" y="10401"/>
                </a:lnTo>
                <a:cubicBezTo>
                  <a:pt x="9661" y="11234"/>
                  <a:pt x="8951" y="11820"/>
                  <a:pt x="8118" y="11820"/>
                </a:cubicBezTo>
                <a:lnTo>
                  <a:pt x="2099" y="11820"/>
                </a:lnTo>
                <a:cubicBezTo>
                  <a:pt x="1822" y="11820"/>
                  <a:pt x="1822" y="12222"/>
                  <a:pt x="2099" y="12222"/>
                </a:cubicBezTo>
                <a:lnTo>
                  <a:pt x="2346" y="12222"/>
                </a:lnTo>
                <a:cubicBezTo>
                  <a:pt x="1432" y="13209"/>
                  <a:pt x="2300" y="14515"/>
                  <a:pt x="3327" y="14515"/>
                </a:cubicBezTo>
                <a:cubicBezTo>
                  <a:pt x="3617" y="14515"/>
                  <a:pt x="3920" y="14411"/>
                  <a:pt x="4198" y="14166"/>
                </a:cubicBezTo>
                <a:cubicBezTo>
                  <a:pt x="4367" y="14021"/>
                  <a:pt x="4234" y="13800"/>
                  <a:pt x="4064" y="13800"/>
                </a:cubicBezTo>
                <a:cubicBezTo>
                  <a:pt x="4017" y="13800"/>
                  <a:pt x="3967" y="13817"/>
                  <a:pt x="3920" y="13857"/>
                </a:cubicBezTo>
                <a:cubicBezTo>
                  <a:pt x="3738" y="14009"/>
                  <a:pt x="3536" y="14075"/>
                  <a:pt x="3340" y="14075"/>
                </a:cubicBezTo>
                <a:cubicBezTo>
                  <a:pt x="2738" y="14075"/>
                  <a:pt x="2198" y="13452"/>
                  <a:pt x="2501" y="12777"/>
                </a:cubicBezTo>
                <a:cubicBezTo>
                  <a:pt x="2667" y="12405"/>
                  <a:pt x="2994" y="12236"/>
                  <a:pt x="3319" y="12236"/>
                </a:cubicBezTo>
                <a:cubicBezTo>
                  <a:pt x="3776" y="12236"/>
                  <a:pt x="4229" y="12570"/>
                  <a:pt x="4229" y="13148"/>
                </a:cubicBezTo>
                <a:cubicBezTo>
                  <a:pt x="4229" y="13286"/>
                  <a:pt x="4337" y="13356"/>
                  <a:pt x="4445" y="13356"/>
                </a:cubicBezTo>
                <a:cubicBezTo>
                  <a:pt x="4553" y="13356"/>
                  <a:pt x="4661" y="13286"/>
                  <a:pt x="4661" y="13148"/>
                </a:cubicBezTo>
                <a:cubicBezTo>
                  <a:pt x="4661" y="12808"/>
                  <a:pt x="4538" y="12499"/>
                  <a:pt x="4291" y="12222"/>
                </a:cubicBezTo>
                <a:lnTo>
                  <a:pt x="7161" y="12222"/>
                </a:lnTo>
                <a:cubicBezTo>
                  <a:pt x="6914" y="12469"/>
                  <a:pt x="6760" y="12808"/>
                  <a:pt x="6760" y="13148"/>
                </a:cubicBezTo>
                <a:cubicBezTo>
                  <a:pt x="6760" y="13937"/>
                  <a:pt x="7389" y="14503"/>
                  <a:pt x="8089" y="14503"/>
                </a:cubicBezTo>
                <a:cubicBezTo>
                  <a:pt x="8293" y="14503"/>
                  <a:pt x="8502" y="14455"/>
                  <a:pt x="8704" y="14351"/>
                </a:cubicBezTo>
                <a:cubicBezTo>
                  <a:pt x="9599" y="13919"/>
                  <a:pt x="9722" y="12685"/>
                  <a:pt x="8920" y="12067"/>
                </a:cubicBezTo>
                <a:cubicBezTo>
                  <a:pt x="9599" y="11790"/>
                  <a:pt x="10062" y="11203"/>
                  <a:pt x="10216" y="10463"/>
                </a:cubicBezTo>
                <a:lnTo>
                  <a:pt x="11821" y="1852"/>
                </a:lnTo>
                <a:cubicBezTo>
                  <a:pt x="11975" y="1050"/>
                  <a:pt x="12685" y="432"/>
                  <a:pt x="13518" y="432"/>
                </a:cubicBezTo>
                <a:lnTo>
                  <a:pt x="14352" y="432"/>
                </a:lnTo>
                <a:cubicBezTo>
                  <a:pt x="14629" y="432"/>
                  <a:pt x="14629" y="0"/>
                  <a:pt x="1435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5" name="Google Shape;1565;p41"/>
          <p:cNvSpPr txBox="1">
            <a:spLocks noGrp="1"/>
          </p:cNvSpPr>
          <p:nvPr>
            <p:ph type="ctrTitle"/>
          </p:nvPr>
        </p:nvSpPr>
        <p:spPr>
          <a:xfrm>
            <a:off x="683640" y="1331212"/>
            <a:ext cx="4715700" cy="86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t>Persaingan Monopolistik</a:t>
            </a:r>
            <a:endParaRPr b="1"/>
          </a:p>
        </p:txBody>
      </p:sp>
      <p:sp>
        <p:nvSpPr>
          <p:cNvPr id="1566" name="Google Shape;1566;p41"/>
          <p:cNvSpPr txBox="1">
            <a:spLocks noGrp="1"/>
          </p:cNvSpPr>
          <p:nvPr>
            <p:ph type="subTitle" idx="1"/>
          </p:nvPr>
        </p:nvSpPr>
        <p:spPr>
          <a:xfrm>
            <a:off x="710800" y="2203828"/>
            <a:ext cx="4715700" cy="1155000"/>
          </a:xfrm>
          <a:prstGeom prst="rect">
            <a:avLst/>
          </a:prstGeom>
        </p:spPr>
        <p:txBody>
          <a:bodyPr spcFirstLastPara="1" wrap="square" lIns="91425" tIns="91425" rIns="91425" bIns="91425" anchor="t" anchorCtr="0">
            <a:noAutofit/>
          </a:bodyPr>
          <a:lstStyle/>
          <a:p>
            <a:pPr marL="0" lvl="0" indent="0" algn="just"/>
            <a:r>
              <a:rPr lang="en-US" dirty="0" err="1"/>
              <a:t>Bentuk</a:t>
            </a:r>
            <a:r>
              <a:rPr lang="en-US" dirty="0"/>
              <a:t> </a:t>
            </a:r>
            <a:r>
              <a:rPr lang="en-US" dirty="0" err="1"/>
              <a:t>pasar</a:t>
            </a:r>
            <a:r>
              <a:rPr lang="en-US" dirty="0"/>
              <a:t> </a:t>
            </a:r>
            <a:r>
              <a:rPr lang="en-US" dirty="0" err="1"/>
              <a:t>persaingan</a:t>
            </a:r>
            <a:r>
              <a:rPr lang="en-US" dirty="0"/>
              <a:t> </a:t>
            </a:r>
            <a:r>
              <a:rPr lang="en-US" dirty="0" err="1"/>
              <a:t>monopolistik</a:t>
            </a:r>
            <a:r>
              <a:rPr lang="en-US" dirty="0"/>
              <a:t> </a:t>
            </a:r>
            <a:r>
              <a:rPr lang="en-US" dirty="0" err="1"/>
              <a:t>adalah</a:t>
            </a:r>
            <a:r>
              <a:rPr lang="en-US" dirty="0"/>
              <a:t> </a:t>
            </a:r>
            <a:r>
              <a:rPr lang="en-US" dirty="0" err="1"/>
              <a:t>keadaan</a:t>
            </a:r>
            <a:r>
              <a:rPr lang="en-US" dirty="0"/>
              <a:t> </a:t>
            </a:r>
            <a:r>
              <a:rPr lang="en-US" dirty="0" err="1"/>
              <a:t>biasa</a:t>
            </a:r>
            <a:r>
              <a:rPr lang="en-US" dirty="0"/>
              <a:t> yang </a:t>
            </a:r>
            <a:r>
              <a:rPr lang="en-US" dirty="0" err="1"/>
              <a:t>ekstrim</a:t>
            </a:r>
            <a:r>
              <a:rPr lang="en-US" dirty="0"/>
              <a:t>. </a:t>
            </a:r>
            <a:r>
              <a:rPr lang="en-US" dirty="0" err="1"/>
              <a:t>Sebagian</a:t>
            </a:r>
            <a:r>
              <a:rPr lang="en-US" dirty="0"/>
              <a:t> </a:t>
            </a:r>
            <a:r>
              <a:rPr lang="en-US" dirty="0" err="1"/>
              <a:t>besar</a:t>
            </a:r>
            <a:r>
              <a:rPr lang="en-US" dirty="0"/>
              <a:t> </a:t>
            </a:r>
            <a:r>
              <a:rPr lang="en-US" dirty="0" err="1"/>
              <a:t>operasi-operasi</a:t>
            </a:r>
            <a:r>
              <a:rPr lang="en-US" dirty="0"/>
              <a:t> </a:t>
            </a:r>
            <a:r>
              <a:rPr lang="en-US" dirty="0" err="1"/>
              <a:t>eceran</a:t>
            </a:r>
            <a:r>
              <a:rPr lang="en-US" dirty="0"/>
              <a:t> </a:t>
            </a:r>
            <a:r>
              <a:rPr lang="en-US" dirty="0" err="1"/>
              <a:t>berada</a:t>
            </a:r>
            <a:r>
              <a:rPr lang="en-US" dirty="0"/>
              <a:t> </a:t>
            </a:r>
            <a:r>
              <a:rPr lang="en-US" dirty="0" err="1"/>
              <a:t>dalam</a:t>
            </a:r>
            <a:r>
              <a:rPr lang="en-US" dirty="0"/>
              <a:t> </a:t>
            </a:r>
            <a:r>
              <a:rPr lang="en-US" dirty="0" err="1"/>
              <a:t>bentuk</a:t>
            </a:r>
            <a:r>
              <a:rPr lang="en-US" dirty="0"/>
              <a:t> </a:t>
            </a:r>
            <a:r>
              <a:rPr lang="en-US" dirty="0" err="1"/>
              <a:t>pasar</a:t>
            </a:r>
            <a:r>
              <a:rPr lang="en-US" dirty="0"/>
              <a:t> </a:t>
            </a:r>
            <a:r>
              <a:rPr lang="en-US" dirty="0" err="1"/>
              <a:t>ini</a:t>
            </a:r>
            <a:r>
              <a:rPr lang="en-US" dirty="0"/>
              <a:t>. </a:t>
            </a:r>
            <a:r>
              <a:rPr lang="en-US" dirty="0" err="1"/>
              <a:t>Bisnis-bisnis</a:t>
            </a:r>
            <a:r>
              <a:rPr lang="en-US" dirty="0"/>
              <a:t> </a:t>
            </a:r>
            <a:r>
              <a:rPr lang="en-US" dirty="0" err="1"/>
              <a:t>kecil</a:t>
            </a:r>
            <a:r>
              <a:rPr lang="en-US" dirty="0"/>
              <a:t> </a:t>
            </a:r>
            <a:r>
              <a:rPr lang="en-US" dirty="0" err="1"/>
              <a:t>dari</a:t>
            </a:r>
            <a:r>
              <a:rPr lang="en-US" dirty="0"/>
              <a:t> </a:t>
            </a:r>
            <a:r>
              <a:rPr lang="en-US" dirty="0" err="1"/>
              <a:t>seluruh</a:t>
            </a:r>
            <a:r>
              <a:rPr lang="en-US" dirty="0"/>
              <a:t> </a:t>
            </a:r>
            <a:r>
              <a:rPr lang="en-US" dirty="0" err="1"/>
              <a:t>sektor</a:t>
            </a:r>
            <a:r>
              <a:rPr lang="en-US" dirty="0"/>
              <a:t> </a:t>
            </a:r>
            <a:r>
              <a:rPr lang="en-US" dirty="0" err="1"/>
              <a:t>jatuh</a:t>
            </a:r>
            <a:r>
              <a:rPr lang="en-US" dirty="0"/>
              <a:t> </a:t>
            </a:r>
            <a:r>
              <a:rPr lang="en-US" dirty="0" err="1"/>
              <a:t>dalam</a:t>
            </a:r>
            <a:r>
              <a:rPr lang="en-US" dirty="0"/>
              <a:t> </a:t>
            </a:r>
            <a:r>
              <a:rPr lang="en-US" dirty="0" err="1"/>
              <a:t>pasar</a:t>
            </a:r>
            <a:r>
              <a:rPr lang="en-US" dirty="0"/>
              <a:t> </a:t>
            </a:r>
            <a:r>
              <a:rPr lang="en-US" dirty="0" err="1"/>
              <a:t>kategori</a:t>
            </a:r>
            <a:r>
              <a:rPr lang="en-US" dirty="0"/>
              <a:t> </a:t>
            </a:r>
            <a:r>
              <a:rPr lang="en-US" dirty="0" err="1"/>
              <a:t>ini</a:t>
            </a:r>
            <a:r>
              <a:rPr lang="en-US" dirty="0"/>
              <a:t>. </a:t>
            </a:r>
            <a:r>
              <a:rPr lang="en-US" dirty="0" err="1"/>
              <a:t>Memulai</a:t>
            </a:r>
            <a:r>
              <a:rPr lang="en-US" dirty="0"/>
              <a:t> </a:t>
            </a:r>
            <a:r>
              <a:rPr lang="en-US" dirty="0" err="1"/>
              <a:t>suatu</a:t>
            </a:r>
            <a:r>
              <a:rPr lang="en-US" dirty="0"/>
              <a:t> </a:t>
            </a:r>
            <a:r>
              <a:rPr lang="en-US" dirty="0" err="1"/>
              <a:t>bisnis</a:t>
            </a:r>
            <a:r>
              <a:rPr lang="en-US" dirty="0"/>
              <a:t> </a:t>
            </a:r>
            <a:r>
              <a:rPr lang="en-US" dirty="0" err="1"/>
              <a:t>secara</a:t>
            </a:r>
            <a:r>
              <a:rPr lang="en-US" dirty="0"/>
              <a:t> </a:t>
            </a:r>
            <a:r>
              <a:rPr lang="en-US" dirty="0" err="1"/>
              <a:t>relatif</a:t>
            </a:r>
            <a:r>
              <a:rPr lang="en-US" dirty="0"/>
              <a:t> </a:t>
            </a:r>
            <a:r>
              <a:rPr lang="en-US" dirty="0" err="1"/>
              <a:t>adalah</a:t>
            </a:r>
            <a:r>
              <a:rPr lang="en-US" dirty="0"/>
              <a:t> </a:t>
            </a:r>
            <a:r>
              <a:rPr lang="en-US" dirty="0" err="1"/>
              <a:t>mudah</a:t>
            </a:r>
            <a:r>
              <a:rPr lang="en-US" dirty="0"/>
              <a:t>, </a:t>
            </a:r>
            <a:r>
              <a:rPr lang="en-US" dirty="0" err="1"/>
              <a:t>tetapi</a:t>
            </a:r>
            <a:r>
              <a:rPr lang="en-US" dirty="0"/>
              <a:t> </a:t>
            </a:r>
            <a:r>
              <a:rPr lang="en-US" dirty="0" err="1"/>
              <a:t>untuk</a:t>
            </a:r>
            <a:r>
              <a:rPr lang="en-US" dirty="0"/>
              <a:t> </a:t>
            </a:r>
            <a:r>
              <a:rPr lang="en-US" dirty="0" err="1"/>
              <a:t>tetap</a:t>
            </a:r>
            <a:r>
              <a:rPr lang="en-US" dirty="0"/>
              <a:t> </a:t>
            </a:r>
            <a:r>
              <a:rPr lang="en-US" dirty="0" err="1"/>
              <a:t>bertahan</a:t>
            </a:r>
            <a:r>
              <a:rPr lang="en-US" dirty="0"/>
              <a:t> </a:t>
            </a:r>
            <a:r>
              <a:rPr lang="en-US" dirty="0" err="1"/>
              <a:t>dalam</a:t>
            </a:r>
            <a:r>
              <a:rPr lang="en-US" dirty="0"/>
              <a:t> </a:t>
            </a:r>
            <a:r>
              <a:rPr lang="en-US" dirty="0" err="1"/>
              <a:t>bisnis</a:t>
            </a:r>
            <a:r>
              <a:rPr lang="en-US" dirty="0"/>
              <a:t> </a:t>
            </a:r>
            <a:r>
              <a:rPr lang="en-US" dirty="0" err="1"/>
              <a:t>tersebut</a:t>
            </a:r>
            <a:r>
              <a:rPr lang="en-US" dirty="0"/>
              <a:t> </a:t>
            </a:r>
            <a:r>
              <a:rPr lang="en-US" dirty="0" err="1"/>
              <a:t>adalah</a:t>
            </a:r>
            <a:r>
              <a:rPr lang="en-US" dirty="0"/>
              <a:t> </a:t>
            </a:r>
            <a:r>
              <a:rPr lang="en-US" dirty="0" err="1"/>
              <a:t>tidak</a:t>
            </a:r>
            <a:r>
              <a:rPr lang="en-US" dirty="0"/>
              <a:t> </a:t>
            </a:r>
            <a:r>
              <a:rPr lang="en-US" dirty="0" err="1"/>
              <a:t>mudah</a:t>
            </a:r>
            <a:r>
              <a:rPr lang="en-US" dirty="0"/>
              <a:t>; </a:t>
            </a:r>
            <a:r>
              <a:rPr lang="en-US" dirty="0" err="1"/>
              <a:t>hal</a:t>
            </a:r>
            <a:r>
              <a:rPr lang="en-US" dirty="0"/>
              <a:t> </a:t>
            </a:r>
            <a:r>
              <a:rPr lang="en-US" dirty="0" err="1"/>
              <a:t>ini</a:t>
            </a:r>
            <a:r>
              <a:rPr lang="en-US" dirty="0"/>
              <a:t> </a:t>
            </a:r>
            <a:r>
              <a:rPr lang="en-US" dirty="0" err="1"/>
              <a:t>membutuhkan</a:t>
            </a:r>
            <a:r>
              <a:rPr lang="en-US" dirty="0"/>
              <a:t> </a:t>
            </a:r>
            <a:r>
              <a:rPr lang="en-US" dirty="0" err="1"/>
              <a:t>kemampuan</a:t>
            </a:r>
            <a:r>
              <a:rPr lang="en-US" dirty="0"/>
              <a:t> </a:t>
            </a:r>
            <a:r>
              <a:rPr lang="en-US" dirty="0" err="1"/>
              <a:t>untuk</a:t>
            </a:r>
            <a:r>
              <a:rPr lang="en-US" dirty="0"/>
              <a:t> </a:t>
            </a:r>
            <a:r>
              <a:rPr lang="en-US" dirty="0" err="1"/>
              <a:t>meyakinkan</a:t>
            </a:r>
            <a:r>
              <a:rPr lang="en-US" dirty="0"/>
              <a:t> </a:t>
            </a:r>
            <a:r>
              <a:rPr lang="en-US" dirty="0" err="1"/>
              <a:t>konsumen</a:t>
            </a:r>
            <a:r>
              <a:rPr lang="en-US" dirty="0"/>
              <a:t> </a:t>
            </a:r>
            <a:r>
              <a:rPr lang="en-US" dirty="0" err="1"/>
              <a:t>bahwa</a:t>
            </a:r>
            <a:r>
              <a:rPr lang="en-US" dirty="0"/>
              <a:t> </a:t>
            </a:r>
            <a:r>
              <a:rPr lang="en-US" dirty="0" err="1"/>
              <a:t>produk</a:t>
            </a:r>
            <a:r>
              <a:rPr lang="en-US" dirty="0"/>
              <a:t> </a:t>
            </a:r>
            <a:r>
              <a:rPr lang="en-US" dirty="0" err="1"/>
              <a:t>tersebut</a:t>
            </a:r>
            <a:r>
              <a:rPr lang="en-US" dirty="0"/>
              <a:t> </a:t>
            </a:r>
            <a:r>
              <a:rPr lang="en-US" dirty="0" err="1"/>
              <a:t>adalah</a:t>
            </a:r>
            <a:r>
              <a:rPr lang="en-US" dirty="0"/>
              <a:t> </a:t>
            </a:r>
            <a:r>
              <a:rPr lang="en-US" dirty="0" err="1"/>
              <a:t>berbeda</a:t>
            </a:r>
            <a:r>
              <a:rPr lang="en-US" dirty="0"/>
              <a:t> </a:t>
            </a:r>
            <a:r>
              <a:rPr lang="en-US" dirty="0" err="1"/>
              <a:t>dan</a:t>
            </a:r>
            <a:r>
              <a:rPr lang="en-US" dirty="0"/>
              <a:t> </a:t>
            </a:r>
            <a:r>
              <a:rPr lang="en-US" dirty="0" err="1"/>
              <a:t>lebih</a:t>
            </a:r>
            <a:r>
              <a:rPr lang="en-US" dirty="0"/>
              <a:t> </a:t>
            </a:r>
            <a:r>
              <a:rPr lang="en-US" dirty="0" err="1"/>
              <a:t>baik</a:t>
            </a:r>
            <a:r>
              <a:rPr lang="en-US" dirty="0"/>
              <a:t> </a:t>
            </a:r>
            <a:r>
              <a:rPr lang="en-US" dirty="0" err="1"/>
              <a:t>daripada</a:t>
            </a:r>
            <a:r>
              <a:rPr lang="en-US" dirty="0"/>
              <a:t> yang </a:t>
            </a:r>
            <a:r>
              <a:rPr lang="en-US" dirty="0" err="1"/>
              <a:t>dimiliki</a:t>
            </a:r>
            <a:r>
              <a:rPr lang="en-US" dirty="0"/>
              <a:t> </a:t>
            </a:r>
            <a:r>
              <a:rPr lang="en-US" dirty="0" err="1"/>
              <a:t>oleh</a:t>
            </a:r>
            <a:r>
              <a:rPr lang="en-US" dirty="0"/>
              <a:t> </a:t>
            </a:r>
            <a:r>
              <a:rPr lang="en-US" dirty="0" err="1"/>
              <a:t>para</a:t>
            </a:r>
            <a:r>
              <a:rPr lang="en-US" dirty="0"/>
              <a:t> </a:t>
            </a:r>
            <a:r>
              <a:rPr lang="en-US" dirty="0" err="1"/>
              <a:t>pesaing</a:t>
            </a:r>
            <a:endParaRPr/>
          </a:p>
        </p:txBody>
      </p:sp>
      <p:grpSp>
        <p:nvGrpSpPr>
          <p:cNvPr id="2" name="Google Shape;1567;p41"/>
          <p:cNvGrpSpPr/>
          <p:nvPr/>
        </p:nvGrpSpPr>
        <p:grpSpPr>
          <a:xfrm>
            <a:off x="5426511" y="1240476"/>
            <a:ext cx="3318773" cy="2845139"/>
            <a:chOff x="5056100" y="1146229"/>
            <a:chExt cx="3699446" cy="3171485"/>
          </a:xfrm>
        </p:grpSpPr>
        <p:grpSp>
          <p:nvGrpSpPr>
            <p:cNvPr id="3" name="Google Shape;1568;p41"/>
            <p:cNvGrpSpPr/>
            <p:nvPr/>
          </p:nvGrpSpPr>
          <p:grpSpPr>
            <a:xfrm>
              <a:off x="5175241" y="1306427"/>
              <a:ext cx="3461165" cy="1279204"/>
              <a:chOff x="984221" y="1480537"/>
              <a:chExt cx="2192137" cy="810187"/>
            </a:xfrm>
          </p:grpSpPr>
          <p:sp>
            <p:nvSpPr>
              <p:cNvPr id="1569" name="Google Shape;1569;p41"/>
              <p:cNvSpPr/>
              <p:nvPr/>
            </p:nvSpPr>
            <p:spPr>
              <a:xfrm>
                <a:off x="984221" y="2127712"/>
                <a:ext cx="93715" cy="113326"/>
              </a:xfrm>
              <a:custGeom>
                <a:avLst/>
                <a:gdLst/>
                <a:ahLst/>
                <a:cxnLst/>
                <a:rect l="l" t="t" r="r" b="b"/>
                <a:pathLst>
                  <a:path w="7173" h="8674" extrusionOk="0">
                    <a:moveTo>
                      <a:pt x="3603" y="1502"/>
                    </a:moveTo>
                    <a:lnTo>
                      <a:pt x="3770" y="3470"/>
                    </a:lnTo>
                    <a:cubicBezTo>
                      <a:pt x="3803" y="3903"/>
                      <a:pt x="4103" y="4170"/>
                      <a:pt x="4470" y="4237"/>
                    </a:cubicBezTo>
                    <a:lnTo>
                      <a:pt x="5971" y="4404"/>
                    </a:lnTo>
                    <a:lnTo>
                      <a:pt x="4470" y="4571"/>
                    </a:lnTo>
                    <a:cubicBezTo>
                      <a:pt x="4103" y="4604"/>
                      <a:pt x="3803" y="4937"/>
                      <a:pt x="3770" y="5304"/>
                    </a:cubicBezTo>
                    <a:lnTo>
                      <a:pt x="3603" y="7272"/>
                    </a:lnTo>
                    <a:lnTo>
                      <a:pt x="3436" y="5304"/>
                    </a:lnTo>
                    <a:cubicBezTo>
                      <a:pt x="3369" y="4904"/>
                      <a:pt x="3103" y="4604"/>
                      <a:pt x="2702" y="4571"/>
                    </a:cubicBezTo>
                    <a:lnTo>
                      <a:pt x="1201" y="4404"/>
                    </a:lnTo>
                    <a:lnTo>
                      <a:pt x="2702" y="4237"/>
                    </a:lnTo>
                    <a:cubicBezTo>
                      <a:pt x="3103" y="4170"/>
                      <a:pt x="3369" y="3837"/>
                      <a:pt x="3436" y="3470"/>
                    </a:cubicBezTo>
                    <a:lnTo>
                      <a:pt x="3603" y="1502"/>
                    </a:lnTo>
                    <a:close/>
                    <a:moveTo>
                      <a:pt x="3603" y="1"/>
                    </a:moveTo>
                    <a:cubicBezTo>
                      <a:pt x="3503" y="1"/>
                      <a:pt x="3469" y="101"/>
                      <a:pt x="3469" y="134"/>
                    </a:cubicBezTo>
                    <a:lnTo>
                      <a:pt x="3169" y="3370"/>
                    </a:lnTo>
                    <a:cubicBezTo>
                      <a:pt x="3169" y="3670"/>
                      <a:pt x="2969" y="3870"/>
                      <a:pt x="2669" y="3937"/>
                    </a:cubicBezTo>
                    <a:lnTo>
                      <a:pt x="134" y="4204"/>
                    </a:lnTo>
                    <a:cubicBezTo>
                      <a:pt x="34" y="4204"/>
                      <a:pt x="0" y="4304"/>
                      <a:pt x="0" y="4337"/>
                    </a:cubicBezTo>
                    <a:cubicBezTo>
                      <a:pt x="0" y="4437"/>
                      <a:pt x="100" y="4470"/>
                      <a:pt x="134" y="4470"/>
                    </a:cubicBezTo>
                    <a:lnTo>
                      <a:pt x="2669" y="4771"/>
                    </a:lnTo>
                    <a:cubicBezTo>
                      <a:pt x="2936" y="4804"/>
                      <a:pt x="3136" y="5004"/>
                      <a:pt x="3169" y="5304"/>
                    </a:cubicBezTo>
                    <a:lnTo>
                      <a:pt x="3469" y="8540"/>
                    </a:lnTo>
                    <a:cubicBezTo>
                      <a:pt x="3469" y="8640"/>
                      <a:pt x="3536" y="8673"/>
                      <a:pt x="3603" y="8673"/>
                    </a:cubicBezTo>
                    <a:cubicBezTo>
                      <a:pt x="3670" y="8673"/>
                      <a:pt x="3703" y="8640"/>
                      <a:pt x="3703" y="8540"/>
                    </a:cubicBezTo>
                    <a:lnTo>
                      <a:pt x="4003" y="5304"/>
                    </a:lnTo>
                    <a:cubicBezTo>
                      <a:pt x="4003" y="5004"/>
                      <a:pt x="4203" y="4804"/>
                      <a:pt x="4504" y="4771"/>
                    </a:cubicBezTo>
                    <a:lnTo>
                      <a:pt x="7039" y="4470"/>
                    </a:lnTo>
                    <a:cubicBezTo>
                      <a:pt x="7139" y="4470"/>
                      <a:pt x="7172" y="4370"/>
                      <a:pt x="7172" y="4337"/>
                    </a:cubicBezTo>
                    <a:cubicBezTo>
                      <a:pt x="7172" y="4270"/>
                      <a:pt x="7105" y="4204"/>
                      <a:pt x="7039" y="4204"/>
                    </a:cubicBezTo>
                    <a:lnTo>
                      <a:pt x="4504" y="3937"/>
                    </a:lnTo>
                    <a:cubicBezTo>
                      <a:pt x="4270" y="3870"/>
                      <a:pt x="4037" y="3670"/>
                      <a:pt x="4003" y="3370"/>
                    </a:cubicBezTo>
                    <a:lnTo>
                      <a:pt x="3703" y="134"/>
                    </a:lnTo>
                    <a:cubicBezTo>
                      <a:pt x="3703" y="34"/>
                      <a:pt x="3636" y="1"/>
                      <a:pt x="3603" y="1"/>
                    </a:cubicBezTo>
                    <a:close/>
                  </a:path>
                </a:pathLst>
              </a:custGeom>
              <a:solidFill>
                <a:srgbClr val="8D6AC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1"/>
              <p:cNvSpPr/>
              <p:nvPr/>
            </p:nvSpPr>
            <p:spPr>
              <a:xfrm>
                <a:off x="3055625" y="2146016"/>
                <a:ext cx="120734" cy="144708"/>
              </a:xfrm>
              <a:custGeom>
                <a:avLst/>
                <a:gdLst/>
                <a:ahLst/>
                <a:cxnLst/>
                <a:rect l="l" t="t" r="r" b="b"/>
                <a:pathLst>
                  <a:path w="9241" h="11076" extrusionOk="0">
                    <a:moveTo>
                      <a:pt x="4571" y="1902"/>
                    </a:moveTo>
                    <a:lnTo>
                      <a:pt x="4771" y="4404"/>
                    </a:lnTo>
                    <a:cubicBezTo>
                      <a:pt x="4804" y="4904"/>
                      <a:pt x="5205" y="5338"/>
                      <a:pt x="5705" y="5371"/>
                    </a:cubicBezTo>
                    <a:lnTo>
                      <a:pt x="7606" y="5571"/>
                    </a:lnTo>
                    <a:lnTo>
                      <a:pt x="5705" y="5771"/>
                    </a:lnTo>
                    <a:cubicBezTo>
                      <a:pt x="5205" y="5871"/>
                      <a:pt x="4838" y="6238"/>
                      <a:pt x="4771" y="6739"/>
                    </a:cubicBezTo>
                    <a:lnTo>
                      <a:pt x="4571" y="9241"/>
                    </a:lnTo>
                    <a:lnTo>
                      <a:pt x="4371" y="6739"/>
                    </a:lnTo>
                    <a:cubicBezTo>
                      <a:pt x="4337" y="6238"/>
                      <a:pt x="3937" y="5838"/>
                      <a:pt x="3437" y="5771"/>
                    </a:cubicBezTo>
                    <a:lnTo>
                      <a:pt x="1535" y="5571"/>
                    </a:lnTo>
                    <a:lnTo>
                      <a:pt x="3437" y="5371"/>
                    </a:lnTo>
                    <a:cubicBezTo>
                      <a:pt x="3937" y="5271"/>
                      <a:pt x="4337" y="4904"/>
                      <a:pt x="4371" y="4404"/>
                    </a:cubicBezTo>
                    <a:lnTo>
                      <a:pt x="4571" y="1902"/>
                    </a:lnTo>
                    <a:close/>
                    <a:moveTo>
                      <a:pt x="4604" y="1"/>
                    </a:moveTo>
                    <a:cubicBezTo>
                      <a:pt x="4537" y="1"/>
                      <a:pt x="4437" y="34"/>
                      <a:pt x="4437" y="101"/>
                    </a:cubicBezTo>
                    <a:lnTo>
                      <a:pt x="4070" y="4337"/>
                    </a:lnTo>
                    <a:cubicBezTo>
                      <a:pt x="4037" y="4637"/>
                      <a:pt x="3737" y="4937"/>
                      <a:pt x="3403" y="5004"/>
                    </a:cubicBezTo>
                    <a:lnTo>
                      <a:pt x="101" y="5371"/>
                    </a:lnTo>
                    <a:cubicBezTo>
                      <a:pt x="34" y="5404"/>
                      <a:pt x="1" y="5438"/>
                      <a:pt x="1" y="5538"/>
                    </a:cubicBezTo>
                    <a:cubicBezTo>
                      <a:pt x="1" y="5605"/>
                      <a:pt x="34" y="5705"/>
                      <a:pt x="101" y="5705"/>
                    </a:cubicBezTo>
                    <a:lnTo>
                      <a:pt x="3403" y="6072"/>
                    </a:lnTo>
                    <a:cubicBezTo>
                      <a:pt x="3770" y="6105"/>
                      <a:pt x="4037" y="6405"/>
                      <a:pt x="4070" y="6739"/>
                    </a:cubicBezTo>
                    <a:lnTo>
                      <a:pt x="4437" y="10942"/>
                    </a:lnTo>
                    <a:cubicBezTo>
                      <a:pt x="4504" y="11042"/>
                      <a:pt x="4537" y="11075"/>
                      <a:pt x="4604" y="11075"/>
                    </a:cubicBezTo>
                    <a:cubicBezTo>
                      <a:pt x="4704" y="11075"/>
                      <a:pt x="4738" y="11042"/>
                      <a:pt x="4771" y="10942"/>
                    </a:cubicBezTo>
                    <a:lnTo>
                      <a:pt x="5171" y="6739"/>
                    </a:lnTo>
                    <a:cubicBezTo>
                      <a:pt x="5205" y="6405"/>
                      <a:pt x="5505" y="6105"/>
                      <a:pt x="5838" y="6072"/>
                    </a:cubicBezTo>
                    <a:lnTo>
                      <a:pt x="9107" y="5705"/>
                    </a:lnTo>
                    <a:cubicBezTo>
                      <a:pt x="9207" y="5671"/>
                      <a:pt x="9241" y="5605"/>
                      <a:pt x="9241" y="5538"/>
                    </a:cubicBezTo>
                    <a:cubicBezTo>
                      <a:pt x="9241" y="5438"/>
                      <a:pt x="9207" y="5371"/>
                      <a:pt x="9107" y="5371"/>
                    </a:cubicBezTo>
                    <a:lnTo>
                      <a:pt x="5838" y="5004"/>
                    </a:lnTo>
                    <a:cubicBezTo>
                      <a:pt x="5438" y="4937"/>
                      <a:pt x="5205" y="4671"/>
                      <a:pt x="5171" y="4337"/>
                    </a:cubicBezTo>
                    <a:lnTo>
                      <a:pt x="4771" y="101"/>
                    </a:lnTo>
                    <a:cubicBezTo>
                      <a:pt x="4738" y="34"/>
                      <a:pt x="4704" y="1"/>
                      <a:pt x="4604" y="1"/>
                    </a:cubicBezTo>
                    <a:close/>
                  </a:path>
                </a:pathLst>
              </a:custGeom>
              <a:solidFill>
                <a:srgbClr val="8D6AC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1"/>
              <p:cNvSpPr/>
              <p:nvPr/>
            </p:nvSpPr>
            <p:spPr>
              <a:xfrm>
                <a:off x="3003770" y="2071494"/>
                <a:ext cx="68434" cy="81944"/>
              </a:xfrm>
              <a:custGeom>
                <a:avLst/>
                <a:gdLst/>
                <a:ahLst/>
                <a:cxnLst/>
                <a:rect l="l" t="t" r="r" b="b"/>
                <a:pathLst>
                  <a:path w="5238" h="6272" extrusionOk="0">
                    <a:moveTo>
                      <a:pt x="2569" y="1568"/>
                    </a:moveTo>
                    <a:lnTo>
                      <a:pt x="2669" y="2536"/>
                    </a:lnTo>
                    <a:cubicBezTo>
                      <a:pt x="2669" y="2803"/>
                      <a:pt x="2902" y="3036"/>
                      <a:pt x="3203" y="3069"/>
                    </a:cubicBezTo>
                    <a:lnTo>
                      <a:pt x="3903" y="3136"/>
                    </a:lnTo>
                    <a:lnTo>
                      <a:pt x="3203" y="3236"/>
                    </a:lnTo>
                    <a:cubicBezTo>
                      <a:pt x="2902" y="3236"/>
                      <a:pt x="2702" y="3470"/>
                      <a:pt x="2669" y="3770"/>
                    </a:cubicBezTo>
                    <a:lnTo>
                      <a:pt x="2569" y="4737"/>
                    </a:lnTo>
                    <a:lnTo>
                      <a:pt x="2502" y="3770"/>
                    </a:lnTo>
                    <a:cubicBezTo>
                      <a:pt x="2502" y="3470"/>
                      <a:pt x="2235" y="3270"/>
                      <a:pt x="1968" y="3236"/>
                    </a:cubicBezTo>
                    <a:lnTo>
                      <a:pt x="1235" y="3136"/>
                    </a:lnTo>
                    <a:lnTo>
                      <a:pt x="1968" y="3069"/>
                    </a:lnTo>
                    <a:cubicBezTo>
                      <a:pt x="2235" y="3069"/>
                      <a:pt x="2469" y="2803"/>
                      <a:pt x="2502" y="2536"/>
                    </a:cubicBezTo>
                    <a:lnTo>
                      <a:pt x="2569" y="1568"/>
                    </a:lnTo>
                    <a:close/>
                    <a:moveTo>
                      <a:pt x="2636" y="1"/>
                    </a:moveTo>
                    <a:cubicBezTo>
                      <a:pt x="2535" y="1"/>
                      <a:pt x="2502" y="67"/>
                      <a:pt x="2502" y="134"/>
                    </a:cubicBezTo>
                    <a:lnTo>
                      <a:pt x="2302" y="2469"/>
                    </a:lnTo>
                    <a:cubicBezTo>
                      <a:pt x="2302" y="2636"/>
                      <a:pt x="2102" y="2803"/>
                      <a:pt x="1968" y="2803"/>
                    </a:cubicBezTo>
                    <a:lnTo>
                      <a:pt x="134" y="3003"/>
                    </a:lnTo>
                    <a:cubicBezTo>
                      <a:pt x="34" y="3003"/>
                      <a:pt x="0" y="3069"/>
                      <a:pt x="0" y="3136"/>
                    </a:cubicBezTo>
                    <a:cubicBezTo>
                      <a:pt x="0" y="3236"/>
                      <a:pt x="34" y="3270"/>
                      <a:pt x="134" y="3270"/>
                    </a:cubicBezTo>
                    <a:lnTo>
                      <a:pt x="1968" y="3470"/>
                    </a:lnTo>
                    <a:cubicBezTo>
                      <a:pt x="2135" y="3470"/>
                      <a:pt x="2302" y="3636"/>
                      <a:pt x="2302" y="3803"/>
                    </a:cubicBezTo>
                    <a:lnTo>
                      <a:pt x="2502" y="6138"/>
                    </a:lnTo>
                    <a:cubicBezTo>
                      <a:pt x="2502" y="6238"/>
                      <a:pt x="2535" y="6272"/>
                      <a:pt x="2636" y="6272"/>
                    </a:cubicBezTo>
                    <a:cubicBezTo>
                      <a:pt x="2669" y="6272"/>
                      <a:pt x="2702" y="6205"/>
                      <a:pt x="2736" y="6138"/>
                    </a:cubicBezTo>
                    <a:lnTo>
                      <a:pt x="2969" y="3803"/>
                    </a:lnTo>
                    <a:cubicBezTo>
                      <a:pt x="2969" y="3636"/>
                      <a:pt x="3136" y="3470"/>
                      <a:pt x="3303" y="3470"/>
                    </a:cubicBezTo>
                    <a:lnTo>
                      <a:pt x="5137" y="3270"/>
                    </a:lnTo>
                    <a:cubicBezTo>
                      <a:pt x="5204" y="3270"/>
                      <a:pt x="5237" y="3236"/>
                      <a:pt x="5237" y="3136"/>
                    </a:cubicBezTo>
                    <a:cubicBezTo>
                      <a:pt x="5237" y="3069"/>
                      <a:pt x="5204" y="3003"/>
                      <a:pt x="5137" y="3003"/>
                    </a:cubicBezTo>
                    <a:lnTo>
                      <a:pt x="3303" y="2803"/>
                    </a:lnTo>
                    <a:cubicBezTo>
                      <a:pt x="3136" y="2803"/>
                      <a:pt x="2969" y="2636"/>
                      <a:pt x="2969" y="2469"/>
                    </a:cubicBezTo>
                    <a:lnTo>
                      <a:pt x="2736" y="134"/>
                    </a:lnTo>
                    <a:cubicBezTo>
                      <a:pt x="2736" y="67"/>
                      <a:pt x="2702" y="1"/>
                      <a:pt x="2636" y="1"/>
                    </a:cubicBezTo>
                    <a:close/>
                  </a:path>
                </a:pathLst>
              </a:custGeom>
              <a:solidFill>
                <a:srgbClr val="8D6AC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1"/>
              <p:cNvSpPr/>
              <p:nvPr/>
            </p:nvSpPr>
            <p:spPr>
              <a:xfrm>
                <a:off x="1123677" y="1480537"/>
                <a:ext cx="115508" cy="138594"/>
              </a:xfrm>
              <a:custGeom>
                <a:avLst/>
                <a:gdLst/>
                <a:ahLst/>
                <a:cxnLst/>
                <a:rect l="l" t="t" r="r" b="b"/>
                <a:pathLst>
                  <a:path w="8841" h="10608" extrusionOk="0">
                    <a:moveTo>
                      <a:pt x="4370" y="1768"/>
                    </a:moveTo>
                    <a:lnTo>
                      <a:pt x="4604" y="4170"/>
                    </a:lnTo>
                    <a:cubicBezTo>
                      <a:pt x="4637" y="4670"/>
                      <a:pt x="5004" y="5070"/>
                      <a:pt x="5471" y="5104"/>
                    </a:cubicBezTo>
                    <a:lnTo>
                      <a:pt x="7306" y="5304"/>
                    </a:lnTo>
                    <a:lnTo>
                      <a:pt x="5471" y="5504"/>
                    </a:lnTo>
                    <a:cubicBezTo>
                      <a:pt x="5004" y="5571"/>
                      <a:pt x="4637" y="5971"/>
                      <a:pt x="4604" y="6438"/>
                    </a:cubicBezTo>
                    <a:lnTo>
                      <a:pt x="4370" y="8840"/>
                    </a:lnTo>
                    <a:lnTo>
                      <a:pt x="4170" y="6438"/>
                    </a:lnTo>
                    <a:cubicBezTo>
                      <a:pt x="4137" y="5938"/>
                      <a:pt x="3770" y="5537"/>
                      <a:pt x="3303" y="5504"/>
                    </a:cubicBezTo>
                    <a:lnTo>
                      <a:pt x="1468" y="5304"/>
                    </a:lnTo>
                    <a:lnTo>
                      <a:pt x="3303" y="5104"/>
                    </a:lnTo>
                    <a:cubicBezTo>
                      <a:pt x="3770" y="5037"/>
                      <a:pt x="4137" y="4637"/>
                      <a:pt x="4170" y="4170"/>
                    </a:cubicBezTo>
                    <a:lnTo>
                      <a:pt x="4370" y="1768"/>
                    </a:lnTo>
                    <a:close/>
                    <a:moveTo>
                      <a:pt x="4437" y="0"/>
                    </a:moveTo>
                    <a:cubicBezTo>
                      <a:pt x="4370" y="0"/>
                      <a:pt x="4304" y="67"/>
                      <a:pt x="4304" y="134"/>
                    </a:cubicBezTo>
                    <a:lnTo>
                      <a:pt x="3937" y="4170"/>
                    </a:lnTo>
                    <a:cubicBezTo>
                      <a:pt x="3870" y="4570"/>
                      <a:pt x="3637" y="4804"/>
                      <a:pt x="3303" y="4837"/>
                    </a:cubicBezTo>
                    <a:lnTo>
                      <a:pt x="134" y="5170"/>
                    </a:lnTo>
                    <a:cubicBezTo>
                      <a:pt x="34" y="5170"/>
                      <a:pt x="1" y="5237"/>
                      <a:pt x="1" y="5304"/>
                    </a:cubicBezTo>
                    <a:cubicBezTo>
                      <a:pt x="1" y="5337"/>
                      <a:pt x="34" y="5437"/>
                      <a:pt x="134" y="5437"/>
                    </a:cubicBezTo>
                    <a:lnTo>
                      <a:pt x="3303" y="5771"/>
                    </a:lnTo>
                    <a:cubicBezTo>
                      <a:pt x="3637" y="5804"/>
                      <a:pt x="3870" y="6104"/>
                      <a:pt x="3937" y="6438"/>
                    </a:cubicBezTo>
                    <a:lnTo>
                      <a:pt x="4304" y="10474"/>
                    </a:lnTo>
                    <a:cubicBezTo>
                      <a:pt x="4304" y="10574"/>
                      <a:pt x="4337" y="10608"/>
                      <a:pt x="4437" y="10608"/>
                    </a:cubicBezTo>
                    <a:cubicBezTo>
                      <a:pt x="4504" y="10608"/>
                      <a:pt x="4537" y="10574"/>
                      <a:pt x="4537" y="10508"/>
                    </a:cubicBezTo>
                    <a:lnTo>
                      <a:pt x="4937" y="6471"/>
                    </a:lnTo>
                    <a:cubicBezTo>
                      <a:pt x="4971" y="6104"/>
                      <a:pt x="5204" y="5838"/>
                      <a:pt x="5538" y="5804"/>
                    </a:cubicBezTo>
                    <a:lnTo>
                      <a:pt x="8707" y="5437"/>
                    </a:lnTo>
                    <a:cubicBezTo>
                      <a:pt x="8807" y="5437"/>
                      <a:pt x="8840" y="5404"/>
                      <a:pt x="8840" y="5304"/>
                    </a:cubicBezTo>
                    <a:cubicBezTo>
                      <a:pt x="8840" y="5271"/>
                      <a:pt x="8807" y="5170"/>
                      <a:pt x="8707" y="5170"/>
                    </a:cubicBezTo>
                    <a:lnTo>
                      <a:pt x="5538" y="4837"/>
                    </a:lnTo>
                    <a:cubicBezTo>
                      <a:pt x="5204" y="4804"/>
                      <a:pt x="4971" y="4503"/>
                      <a:pt x="4937" y="4170"/>
                    </a:cubicBezTo>
                    <a:lnTo>
                      <a:pt x="4537" y="134"/>
                    </a:lnTo>
                    <a:cubicBezTo>
                      <a:pt x="4537" y="67"/>
                      <a:pt x="4504" y="0"/>
                      <a:pt x="4437" y="0"/>
                    </a:cubicBezTo>
                    <a:close/>
                  </a:path>
                </a:pathLst>
              </a:custGeom>
              <a:solidFill>
                <a:srgbClr val="8D6AC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1"/>
              <p:cNvSpPr/>
              <p:nvPr/>
            </p:nvSpPr>
            <p:spPr>
              <a:xfrm>
                <a:off x="1090126" y="1682313"/>
                <a:ext cx="66253" cy="78455"/>
              </a:xfrm>
              <a:custGeom>
                <a:avLst/>
                <a:gdLst/>
                <a:ahLst/>
                <a:cxnLst/>
                <a:rect l="l" t="t" r="r" b="b"/>
                <a:pathLst>
                  <a:path w="5071" h="6005" extrusionOk="0">
                    <a:moveTo>
                      <a:pt x="2535" y="1502"/>
                    </a:moveTo>
                    <a:lnTo>
                      <a:pt x="2602" y="2402"/>
                    </a:lnTo>
                    <a:cubicBezTo>
                      <a:pt x="2669" y="2702"/>
                      <a:pt x="2869" y="2903"/>
                      <a:pt x="3169" y="2969"/>
                    </a:cubicBezTo>
                    <a:lnTo>
                      <a:pt x="3803" y="3036"/>
                    </a:lnTo>
                    <a:lnTo>
                      <a:pt x="3169" y="3136"/>
                    </a:lnTo>
                    <a:cubicBezTo>
                      <a:pt x="2869" y="3169"/>
                      <a:pt x="2669" y="3370"/>
                      <a:pt x="2602" y="3670"/>
                    </a:cubicBezTo>
                    <a:lnTo>
                      <a:pt x="2535" y="4570"/>
                    </a:lnTo>
                    <a:lnTo>
                      <a:pt x="2435" y="3670"/>
                    </a:lnTo>
                    <a:cubicBezTo>
                      <a:pt x="2402" y="3370"/>
                      <a:pt x="2202" y="3169"/>
                      <a:pt x="1901" y="3136"/>
                    </a:cubicBezTo>
                    <a:lnTo>
                      <a:pt x="1234" y="3036"/>
                    </a:lnTo>
                    <a:lnTo>
                      <a:pt x="1901" y="2969"/>
                    </a:lnTo>
                    <a:cubicBezTo>
                      <a:pt x="2202" y="2903"/>
                      <a:pt x="2402" y="2702"/>
                      <a:pt x="2435" y="2402"/>
                    </a:cubicBezTo>
                    <a:lnTo>
                      <a:pt x="2535" y="1502"/>
                    </a:lnTo>
                    <a:close/>
                    <a:moveTo>
                      <a:pt x="2535" y="1"/>
                    </a:moveTo>
                    <a:cubicBezTo>
                      <a:pt x="2435" y="1"/>
                      <a:pt x="2402" y="67"/>
                      <a:pt x="2402" y="134"/>
                    </a:cubicBezTo>
                    <a:lnTo>
                      <a:pt x="2202" y="2336"/>
                    </a:lnTo>
                    <a:cubicBezTo>
                      <a:pt x="2168" y="2502"/>
                      <a:pt x="2035" y="2669"/>
                      <a:pt x="1868" y="2669"/>
                    </a:cubicBezTo>
                    <a:lnTo>
                      <a:pt x="100" y="2869"/>
                    </a:lnTo>
                    <a:cubicBezTo>
                      <a:pt x="33" y="2869"/>
                      <a:pt x="0" y="2969"/>
                      <a:pt x="0" y="3003"/>
                    </a:cubicBezTo>
                    <a:cubicBezTo>
                      <a:pt x="0" y="3069"/>
                      <a:pt x="67" y="3136"/>
                      <a:pt x="100" y="3136"/>
                    </a:cubicBezTo>
                    <a:lnTo>
                      <a:pt x="1868" y="3336"/>
                    </a:lnTo>
                    <a:cubicBezTo>
                      <a:pt x="2035" y="3370"/>
                      <a:pt x="2202" y="3503"/>
                      <a:pt x="2202" y="3670"/>
                    </a:cubicBezTo>
                    <a:lnTo>
                      <a:pt x="2402" y="5871"/>
                    </a:lnTo>
                    <a:cubicBezTo>
                      <a:pt x="2402" y="5971"/>
                      <a:pt x="2502" y="6005"/>
                      <a:pt x="2535" y="6005"/>
                    </a:cubicBezTo>
                    <a:cubicBezTo>
                      <a:pt x="2602" y="6005"/>
                      <a:pt x="2669" y="5905"/>
                      <a:pt x="2669" y="5871"/>
                    </a:cubicBezTo>
                    <a:lnTo>
                      <a:pt x="2869" y="3670"/>
                    </a:lnTo>
                    <a:cubicBezTo>
                      <a:pt x="2902" y="3503"/>
                      <a:pt x="3036" y="3336"/>
                      <a:pt x="3202" y="3336"/>
                    </a:cubicBezTo>
                    <a:lnTo>
                      <a:pt x="4937" y="3136"/>
                    </a:lnTo>
                    <a:cubicBezTo>
                      <a:pt x="5037" y="3136"/>
                      <a:pt x="5070" y="3036"/>
                      <a:pt x="5070" y="3003"/>
                    </a:cubicBezTo>
                    <a:cubicBezTo>
                      <a:pt x="5070" y="2903"/>
                      <a:pt x="4970" y="2869"/>
                      <a:pt x="4937" y="2869"/>
                    </a:cubicBezTo>
                    <a:lnTo>
                      <a:pt x="3202" y="2669"/>
                    </a:lnTo>
                    <a:cubicBezTo>
                      <a:pt x="3036" y="2636"/>
                      <a:pt x="2869" y="2502"/>
                      <a:pt x="2869" y="2336"/>
                    </a:cubicBezTo>
                    <a:lnTo>
                      <a:pt x="2669" y="134"/>
                    </a:lnTo>
                    <a:cubicBezTo>
                      <a:pt x="2669" y="34"/>
                      <a:pt x="2569" y="1"/>
                      <a:pt x="2535" y="1"/>
                    </a:cubicBezTo>
                    <a:close/>
                  </a:path>
                </a:pathLst>
              </a:custGeom>
              <a:solidFill>
                <a:srgbClr val="8D6AC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1"/>
              <p:cNvSpPr/>
              <p:nvPr/>
            </p:nvSpPr>
            <p:spPr>
              <a:xfrm>
                <a:off x="1269678" y="1541107"/>
                <a:ext cx="84988" cy="101567"/>
              </a:xfrm>
              <a:custGeom>
                <a:avLst/>
                <a:gdLst/>
                <a:ahLst/>
                <a:cxnLst/>
                <a:rect l="l" t="t" r="r" b="b"/>
                <a:pathLst>
                  <a:path w="6505" h="7774" extrusionOk="0">
                    <a:moveTo>
                      <a:pt x="3236" y="1902"/>
                    </a:moveTo>
                    <a:lnTo>
                      <a:pt x="3369" y="3136"/>
                    </a:lnTo>
                    <a:cubicBezTo>
                      <a:pt x="3369" y="3503"/>
                      <a:pt x="3670" y="3804"/>
                      <a:pt x="4036" y="3837"/>
                    </a:cubicBezTo>
                    <a:lnTo>
                      <a:pt x="4904" y="3937"/>
                    </a:lnTo>
                    <a:lnTo>
                      <a:pt x="4036" y="4004"/>
                    </a:lnTo>
                    <a:cubicBezTo>
                      <a:pt x="3703" y="4037"/>
                      <a:pt x="3403" y="4337"/>
                      <a:pt x="3369" y="4704"/>
                    </a:cubicBezTo>
                    <a:lnTo>
                      <a:pt x="3236" y="5938"/>
                    </a:lnTo>
                    <a:lnTo>
                      <a:pt x="3136" y="4704"/>
                    </a:lnTo>
                    <a:cubicBezTo>
                      <a:pt x="3136" y="4337"/>
                      <a:pt x="2836" y="4037"/>
                      <a:pt x="2469" y="4004"/>
                    </a:cubicBezTo>
                    <a:lnTo>
                      <a:pt x="1601" y="3937"/>
                    </a:lnTo>
                    <a:lnTo>
                      <a:pt x="2469" y="3837"/>
                    </a:lnTo>
                    <a:cubicBezTo>
                      <a:pt x="2802" y="3804"/>
                      <a:pt x="3102" y="3503"/>
                      <a:pt x="3136" y="3136"/>
                    </a:cubicBezTo>
                    <a:lnTo>
                      <a:pt x="3236" y="1902"/>
                    </a:lnTo>
                    <a:close/>
                    <a:moveTo>
                      <a:pt x="3269" y="1"/>
                    </a:moveTo>
                    <a:cubicBezTo>
                      <a:pt x="3169" y="1"/>
                      <a:pt x="3102" y="34"/>
                      <a:pt x="3102" y="134"/>
                    </a:cubicBezTo>
                    <a:lnTo>
                      <a:pt x="2836" y="3036"/>
                    </a:lnTo>
                    <a:cubicBezTo>
                      <a:pt x="2802" y="3270"/>
                      <a:pt x="2635" y="3437"/>
                      <a:pt x="2435" y="3470"/>
                    </a:cubicBezTo>
                    <a:lnTo>
                      <a:pt x="134" y="3703"/>
                    </a:lnTo>
                    <a:cubicBezTo>
                      <a:pt x="34" y="3770"/>
                      <a:pt x="0" y="3804"/>
                      <a:pt x="0" y="3870"/>
                    </a:cubicBezTo>
                    <a:cubicBezTo>
                      <a:pt x="0" y="3970"/>
                      <a:pt x="34" y="4037"/>
                      <a:pt x="134" y="4037"/>
                    </a:cubicBezTo>
                    <a:lnTo>
                      <a:pt x="2435" y="4304"/>
                    </a:lnTo>
                    <a:cubicBezTo>
                      <a:pt x="2635" y="4304"/>
                      <a:pt x="2836" y="4504"/>
                      <a:pt x="2836" y="4704"/>
                    </a:cubicBezTo>
                    <a:lnTo>
                      <a:pt x="3102" y="7640"/>
                    </a:lnTo>
                    <a:cubicBezTo>
                      <a:pt x="3102" y="7706"/>
                      <a:pt x="3169" y="7773"/>
                      <a:pt x="3269" y="7773"/>
                    </a:cubicBezTo>
                    <a:cubicBezTo>
                      <a:pt x="3336" y="7773"/>
                      <a:pt x="3436" y="7706"/>
                      <a:pt x="3436" y="7640"/>
                    </a:cubicBezTo>
                    <a:lnTo>
                      <a:pt x="3670" y="4704"/>
                    </a:lnTo>
                    <a:cubicBezTo>
                      <a:pt x="3703" y="4504"/>
                      <a:pt x="3870" y="4337"/>
                      <a:pt x="4103" y="4304"/>
                    </a:cubicBezTo>
                    <a:lnTo>
                      <a:pt x="6371" y="4037"/>
                    </a:lnTo>
                    <a:cubicBezTo>
                      <a:pt x="6472" y="4004"/>
                      <a:pt x="6505" y="3970"/>
                      <a:pt x="6505" y="3870"/>
                    </a:cubicBezTo>
                    <a:cubicBezTo>
                      <a:pt x="6505" y="3804"/>
                      <a:pt x="6472" y="3703"/>
                      <a:pt x="6371" y="3703"/>
                    </a:cubicBezTo>
                    <a:lnTo>
                      <a:pt x="4103" y="3470"/>
                    </a:lnTo>
                    <a:cubicBezTo>
                      <a:pt x="3870" y="3470"/>
                      <a:pt x="3670" y="3270"/>
                      <a:pt x="3670" y="3036"/>
                    </a:cubicBezTo>
                    <a:lnTo>
                      <a:pt x="3436" y="134"/>
                    </a:lnTo>
                    <a:cubicBezTo>
                      <a:pt x="3436" y="34"/>
                      <a:pt x="3336" y="1"/>
                      <a:pt x="3269" y="1"/>
                    </a:cubicBezTo>
                    <a:close/>
                  </a:path>
                </a:pathLst>
              </a:custGeom>
              <a:solidFill>
                <a:srgbClr val="8D6AC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1"/>
              <p:cNvSpPr/>
              <p:nvPr/>
            </p:nvSpPr>
            <p:spPr>
              <a:xfrm>
                <a:off x="2966717" y="1726329"/>
                <a:ext cx="89365" cy="105918"/>
              </a:xfrm>
              <a:custGeom>
                <a:avLst/>
                <a:gdLst/>
                <a:ahLst/>
                <a:cxnLst/>
                <a:rect l="l" t="t" r="r" b="b"/>
                <a:pathLst>
                  <a:path w="6840" h="8107" extrusionOk="0">
                    <a:moveTo>
                      <a:pt x="3370" y="1235"/>
                    </a:moveTo>
                    <a:lnTo>
                      <a:pt x="3537" y="3136"/>
                    </a:lnTo>
                    <a:cubicBezTo>
                      <a:pt x="3537" y="3503"/>
                      <a:pt x="3837" y="3803"/>
                      <a:pt x="4204" y="3837"/>
                    </a:cubicBezTo>
                    <a:lnTo>
                      <a:pt x="5638" y="4003"/>
                    </a:lnTo>
                    <a:lnTo>
                      <a:pt x="4204" y="4170"/>
                    </a:lnTo>
                    <a:cubicBezTo>
                      <a:pt x="3870" y="4204"/>
                      <a:pt x="3570" y="4504"/>
                      <a:pt x="3537" y="4871"/>
                    </a:cubicBezTo>
                    <a:lnTo>
                      <a:pt x="3370" y="6772"/>
                    </a:lnTo>
                    <a:lnTo>
                      <a:pt x="3203" y="4871"/>
                    </a:lnTo>
                    <a:cubicBezTo>
                      <a:pt x="3203" y="4504"/>
                      <a:pt x="2903" y="4204"/>
                      <a:pt x="2536" y="4170"/>
                    </a:cubicBezTo>
                    <a:lnTo>
                      <a:pt x="1135" y="4003"/>
                    </a:lnTo>
                    <a:lnTo>
                      <a:pt x="2536" y="3837"/>
                    </a:lnTo>
                    <a:cubicBezTo>
                      <a:pt x="2870" y="3803"/>
                      <a:pt x="3170" y="3503"/>
                      <a:pt x="3203" y="3136"/>
                    </a:cubicBezTo>
                    <a:lnTo>
                      <a:pt x="3370" y="1235"/>
                    </a:lnTo>
                    <a:close/>
                    <a:moveTo>
                      <a:pt x="3403" y="1"/>
                    </a:moveTo>
                    <a:cubicBezTo>
                      <a:pt x="3337" y="1"/>
                      <a:pt x="3303" y="34"/>
                      <a:pt x="3303" y="101"/>
                    </a:cubicBezTo>
                    <a:lnTo>
                      <a:pt x="3003" y="3170"/>
                    </a:lnTo>
                    <a:cubicBezTo>
                      <a:pt x="2970" y="3436"/>
                      <a:pt x="2736" y="3637"/>
                      <a:pt x="2503" y="3670"/>
                    </a:cubicBezTo>
                    <a:lnTo>
                      <a:pt x="68" y="3937"/>
                    </a:lnTo>
                    <a:cubicBezTo>
                      <a:pt x="34" y="3937"/>
                      <a:pt x="1" y="4003"/>
                      <a:pt x="1" y="4037"/>
                    </a:cubicBezTo>
                    <a:cubicBezTo>
                      <a:pt x="1" y="4137"/>
                      <a:pt x="34" y="4170"/>
                      <a:pt x="68" y="4170"/>
                    </a:cubicBezTo>
                    <a:lnTo>
                      <a:pt x="2503" y="4437"/>
                    </a:lnTo>
                    <a:cubicBezTo>
                      <a:pt x="2803" y="4470"/>
                      <a:pt x="2970" y="4671"/>
                      <a:pt x="3003" y="4937"/>
                    </a:cubicBezTo>
                    <a:lnTo>
                      <a:pt x="3303" y="8006"/>
                    </a:lnTo>
                    <a:cubicBezTo>
                      <a:pt x="3303" y="8040"/>
                      <a:pt x="3370" y="8106"/>
                      <a:pt x="3403" y="8106"/>
                    </a:cubicBezTo>
                    <a:cubicBezTo>
                      <a:pt x="3470" y="8106"/>
                      <a:pt x="3503" y="8040"/>
                      <a:pt x="3537" y="8006"/>
                    </a:cubicBezTo>
                    <a:lnTo>
                      <a:pt x="3837" y="4937"/>
                    </a:lnTo>
                    <a:cubicBezTo>
                      <a:pt x="3870" y="4671"/>
                      <a:pt x="4071" y="4470"/>
                      <a:pt x="4337" y="4437"/>
                    </a:cubicBezTo>
                    <a:lnTo>
                      <a:pt x="6739" y="4170"/>
                    </a:lnTo>
                    <a:cubicBezTo>
                      <a:pt x="6806" y="4170"/>
                      <a:pt x="6839" y="4104"/>
                      <a:pt x="6839" y="4037"/>
                    </a:cubicBezTo>
                    <a:cubicBezTo>
                      <a:pt x="6839" y="3970"/>
                      <a:pt x="6806" y="3937"/>
                      <a:pt x="6739" y="3937"/>
                    </a:cubicBezTo>
                    <a:lnTo>
                      <a:pt x="4337" y="3670"/>
                    </a:lnTo>
                    <a:cubicBezTo>
                      <a:pt x="4037" y="3637"/>
                      <a:pt x="3870" y="3436"/>
                      <a:pt x="3837" y="3170"/>
                    </a:cubicBezTo>
                    <a:lnTo>
                      <a:pt x="3537" y="101"/>
                    </a:lnTo>
                    <a:cubicBezTo>
                      <a:pt x="3537" y="34"/>
                      <a:pt x="3470" y="1"/>
                      <a:pt x="3403" y="1"/>
                    </a:cubicBezTo>
                    <a:close/>
                  </a:path>
                </a:pathLst>
              </a:custGeom>
              <a:solidFill>
                <a:srgbClr val="8D6AC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1"/>
              <p:cNvSpPr/>
              <p:nvPr/>
            </p:nvSpPr>
            <p:spPr>
              <a:xfrm>
                <a:off x="3051274" y="1627832"/>
                <a:ext cx="118552" cy="142526"/>
              </a:xfrm>
              <a:custGeom>
                <a:avLst/>
                <a:gdLst/>
                <a:ahLst/>
                <a:cxnLst/>
                <a:rect l="l" t="t" r="r" b="b"/>
                <a:pathLst>
                  <a:path w="9074" h="10909" extrusionOk="0">
                    <a:moveTo>
                      <a:pt x="4537" y="1902"/>
                    </a:moveTo>
                    <a:lnTo>
                      <a:pt x="4737" y="4371"/>
                    </a:lnTo>
                    <a:cubicBezTo>
                      <a:pt x="4770" y="4838"/>
                      <a:pt x="5171" y="5238"/>
                      <a:pt x="5671" y="5305"/>
                    </a:cubicBezTo>
                    <a:lnTo>
                      <a:pt x="7539" y="5505"/>
                    </a:lnTo>
                    <a:lnTo>
                      <a:pt x="5671" y="5705"/>
                    </a:lnTo>
                    <a:cubicBezTo>
                      <a:pt x="5171" y="5738"/>
                      <a:pt x="4770" y="6139"/>
                      <a:pt x="4737" y="6639"/>
                    </a:cubicBezTo>
                    <a:lnTo>
                      <a:pt x="4537" y="9074"/>
                    </a:lnTo>
                    <a:lnTo>
                      <a:pt x="4337" y="6639"/>
                    </a:lnTo>
                    <a:cubicBezTo>
                      <a:pt x="4270" y="6172"/>
                      <a:pt x="3903" y="5738"/>
                      <a:pt x="3403" y="5705"/>
                    </a:cubicBezTo>
                    <a:lnTo>
                      <a:pt x="1535" y="5505"/>
                    </a:lnTo>
                    <a:lnTo>
                      <a:pt x="3403" y="5305"/>
                    </a:lnTo>
                    <a:cubicBezTo>
                      <a:pt x="3903" y="5238"/>
                      <a:pt x="4270" y="4871"/>
                      <a:pt x="4337" y="4371"/>
                    </a:cubicBezTo>
                    <a:lnTo>
                      <a:pt x="4537" y="1902"/>
                    </a:lnTo>
                    <a:close/>
                    <a:moveTo>
                      <a:pt x="4537" y="1"/>
                    </a:moveTo>
                    <a:cubicBezTo>
                      <a:pt x="4437" y="1"/>
                      <a:pt x="4370" y="34"/>
                      <a:pt x="4370" y="101"/>
                    </a:cubicBezTo>
                    <a:lnTo>
                      <a:pt x="4003" y="4237"/>
                    </a:lnTo>
                    <a:cubicBezTo>
                      <a:pt x="3936" y="4571"/>
                      <a:pt x="3670" y="4871"/>
                      <a:pt x="3336" y="4904"/>
                    </a:cubicBezTo>
                    <a:lnTo>
                      <a:pt x="100" y="5271"/>
                    </a:lnTo>
                    <a:cubicBezTo>
                      <a:pt x="34" y="5338"/>
                      <a:pt x="0" y="5371"/>
                      <a:pt x="0" y="5438"/>
                    </a:cubicBezTo>
                    <a:cubicBezTo>
                      <a:pt x="0" y="5538"/>
                      <a:pt x="34" y="5638"/>
                      <a:pt x="100" y="5638"/>
                    </a:cubicBezTo>
                    <a:lnTo>
                      <a:pt x="3336" y="6005"/>
                    </a:lnTo>
                    <a:cubicBezTo>
                      <a:pt x="3703" y="6039"/>
                      <a:pt x="3936" y="6339"/>
                      <a:pt x="4003" y="6672"/>
                    </a:cubicBezTo>
                    <a:lnTo>
                      <a:pt x="4370" y="10809"/>
                    </a:lnTo>
                    <a:cubicBezTo>
                      <a:pt x="4403" y="10875"/>
                      <a:pt x="4437" y="10909"/>
                      <a:pt x="4537" y="10909"/>
                    </a:cubicBezTo>
                    <a:cubicBezTo>
                      <a:pt x="4604" y="10909"/>
                      <a:pt x="4704" y="10875"/>
                      <a:pt x="4704" y="10809"/>
                    </a:cubicBezTo>
                    <a:lnTo>
                      <a:pt x="5071" y="6672"/>
                    </a:lnTo>
                    <a:cubicBezTo>
                      <a:pt x="5104" y="6339"/>
                      <a:pt x="5404" y="6039"/>
                      <a:pt x="5738" y="6005"/>
                    </a:cubicBezTo>
                    <a:lnTo>
                      <a:pt x="8940" y="5638"/>
                    </a:lnTo>
                    <a:cubicBezTo>
                      <a:pt x="9040" y="5572"/>
                      <a:pt x="9073" y="5538"/>
                      <a:pt x="9073" y="5438"/>
                    </a:cubicBezTo>
                    <a:cubicBezTo>
                      <a:pt x="9073" y="5371"/>
                      <a:pt x="9040" y="5271"/>
                      <a:pt x="8940" y="5271"/>
                    </a:cubicBezTo>
                    <a:lnTo>
                      <a:pt x="5738" y="4904"/>
                    </a:lnTo>
                    <a:cubicBezTo>
                      <a:pt x="5371" y="4871"/>
                      <a:pt x="5104" y="4571"/>
                      <a:pt x="5071" y="4237"/>
                    </a:cubicBezTo>
                    <a:lnTo>
                      <a:pt x="4704" y="101"/>
                    </a:lnTo>
                    <a:cubicBezTo>
                      <a:pt x="4670" y="34"/>
                      <a:pt x="4604" y="1"/>
                      <a:pt x="4537" y="1"/>
                    </a:cubicBezTo>
                    <a:close/>
                  </a:path>
                </a:pathLst>
              </a:custGeom>
              <a:solidFill>
                <a:srgbClr val="8D6AC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7" name="Google Shape;1577;p41"/>
            <p:cNvSpPr/>
            <p:nvPr/>
          </p:nvSpPr>
          <p:spPr>
            <a:xfrm>
              <a:off x="5867280" y="1154148"/>
              <a:ext cx="379132" cy="555624"/>
            </a:xfrm>
            <a:custGeom>
              <a:avLst/>
              <a:gdLst/>
              <a:ahLst/>
              <a:cxnLst/>
              <a:rect l="l" t="t" r="r" b="b"/>
              <a:pathLst>
                <a:path w="3074" h="4505" extrusionOk="0">
                  <a:moveTo>
                    <a:pt x="2575" y="0"/>
                  </a:moveTo>
                  <a:cubicBezTo>
                    <a:pt x="2518" y="0"/>
                    <a:pt x="2460" y="11"/>
                    <a:pt x="2414" y="33"/>
                  </a:cubicBezTo>
                  <a:cubicBezTo>
                    <a:pt x="2407" y="35"/>
                    <a:pt x="2400" y="38"/>
                    <a:pt x="2395" y="42"/>
                  </a:cubicBezTo>
                  <a:lnTo>
                    <a:pt x="1916" y="319"/>
                  </a:lnTo>
                  <a:lnTo>
                    <a:pt x="179" y="1323"/>
                  </a:lnTo>
                  <a:cubicBezTo>
                    <a:pt x="81" y="1380"/>
                    <a:pt x="1" y="1517"/>
                    <a:pt x="1" y="1631"/>
                  </a:cubicBezTo>
                  <a:lnTo>
                    <a:pt x="1" y="4070"/>
                  </a:lnTo>
                  <a:cubicBezTo>
                    <a:pt x="1" y="4124"/>
                    <a:pt x="20" y="4184"/>
                    <a:pt x="49" y="4238"/>
                  </a:cubicBezTo>
                  <a:cubicBezTo>
                    <a:pt x="80" y="4297"/>
                    <a:pt x="125" y="4348"/>
                    <a:pt x="176" y="4379"/>
                  </a:cubicBezTo>
                  <a:lnTo>
                    <a:pt x="321" y="4462"/>
                  </a:lnTo>
                  <a:cubicBezTo>
                    <a:pt x="333" y="4469"/>
                    <a:pt x="344" y="4475"/>
                    <a:pt x="358" y="4479"/>
                  </a:cubicBezTo>
                  <a:cubicBezTo>
                    <a:pt x="363" y="4480"/>
                    <a:pt x="369" y="4481"/>
                    <a:pt x="372" y="4485"/>
                  </a:cubicBezTo>
                  <a:cubicBezTo>
                    <a:pt x="380" y="4487"/>
                    <a:pt x="390" y="4490"/>
                    <a:pt x="398" y="4492"/>
                  </a:cubicBezTo>
                  <a:cubicBezTo>
                    <a:pt x="406" y="4494"/>
                    <a:pt x="413" y="4495"/>
                    <a:pt x="419" y="4496"/>
                  </a:cubicBezTo>
                  <a:cubicBezTo>
                    <a:pt x="428" y="4497"/>
                    <a:pt x="434" y="4499"/>
                    <a:pt x="443" y="4500"/>
                  </a:cubicBezTo>
                  <a:cubicBezTo>
                    <a:pt x="450" y="4501"/>
                    <a:pt x="459" y="4501"/>
                    <a:pt x="469" y="4502"/>
                  </a:cubicBezTo>
                  <a:cubicBezTo>
                    <a:pt x="475" y="4502"/>
                    <a:pt x="481" y="4505"/>
                    <a:pt x="487" y="4505"/>
                  </a:cubicBezTo>
                  <a:lnTo>
                    <a:pt x="517" y="4505"/>
                  </a:lnTo>
                  <a:cubicBezTo>
                    <a:pt x="522" y="4505"/>
                    <a:pt x="527" y="4505"/>
                    <a:pt x="530" y="4502"/>
                  </a:cubicBezTo>
                  <a:cubicBezTo>
                    <a:pt x="541" y="4501"/>
                    <a:pt x="553" y="4500"/>
                    <a:pt x="564" y="4499"/>
                  </a:cubicBezTo>
                  <a:cubicBezTo>
                    <a:pt x="566" y="4499"/>
                    <a:pt x="569" y="4497"/>
                    <a:pt x="571" y="4497"/>
                  </a:cubicBezTo>
                  <a:cubicBezTo>
                    <a:pt x="583" y="4495"/>
                    <a:pt x="596" y="4494"/>
                    <a:pt x="607" y="4490"/>
                  </a:cubicBezTo>
                  <a:cubicBezTo>
                    <a:pt x="608" y="4490"/>
                    <a:pt x="609" y="4489"/>
                    <a:pt x="611" y="4489"/>
                  </a:cubicBezTo>
                  <a:cubicBezTo>
                    <a:pt x="635" y="4481"/>
                    <a:pt x="657" y="4473"/>
                    <a:pt x="677" y="4462"/>
                  </a:cubicBezTo>
                  <a:lnTo>
                    <a:pt x="1321" y="4089"/>
                  </a:lnTo>
                  <a:lnTo>
                    <a:pt x="1390" y="4207"/>
                  </a:lnTo>
                  <a:cubicBezTo>
                    <a:pt x="1394" y="4216"/>
                    <a:pt x="1400" y="4220"/>
                    <a:pt x="1408" y="4223"/>
                  </a:cubicBezTo>
                  <a:lnTo>
                    <a:pt x="1776" y="4436"/>
                  </a:lnTo>
                  <a:lnTo>
                    <a:pt x="1774" y="4434"/>
                  </a:lnTo>
                  <a:lnTo>
                    <a:pt x="1774" y="4434"/>
                  </a:lnTo>
                  <a:cubicBezTo>
                    <a:pt x="1781" y="4439"/>
                    <a:pt x="1788" y="4441"/>
                    <a:pt x="1796" y="4441"/>
                  </a:cubicBezTo>
                  <a:cubicBezTo>
                    <a:pt x="1811" y="4441"/>
                    <a:pt x="1824" y="4433"/>
                    <a:pt x="1831" y="4416"/>
                  </a:cubicBezTo>
                  <a:lnTo>
                    <a:pt x="2100" y="3641"/>
                  </a:lnTo>
                  <a:lnTo>
                    <a:pt x="2895" y="3179"/>
                  </a:lnTo>
                  <a:cubicBezTo>
                    <a:pt x="2992" y="3122"/>
                    <a:pt x="3073" y="2986"/>
                    <a:pt x="3073" y="2872"/>
                  </a:cubicBezTo>
                  <a:lnTo>
                    <a:pt x="3073" y="432"/>
                  </a:lnTo>
                  <a:cubicBezTo>
                    <a:pt x="3073" y="393"/>
                    <a:pt x="3063" y="350"/>
                    <a:pt x="3045" y="309"/>
                  </a:cubicBezTo>
                  <a:cubicBezTo>
                    <a:pt x="3045" y="307"/>
                    <a:pt x="3044" y="306"/>
                    <a:pt x="3044" y="306"/>
                  </a:cubicBezTo>
                  <a:cubicBezTo>
                    <a:pt x="3042" y="299"/>
                    <a:pt x="3037" y="292"/>
                    <a:pt x="3033" y="285"/>
                  </a:cubicBezTo>
                  <a:cubicBezTo>
                    <a:pt x="3029" y="278"/>
                    <a:pt x="3027" y="271"/>
                    <a:pt x="3023" y="264"/>
                  </a:cubicBezTo>
                  <a:cubicBezTo>
                    <a:pt x="3021" y="259"/>
                    <a:pt x="3016" y="254"/>
                    <a:pt x="3013" y="248"/>
                  </a:cubicBezTo>
                  <a:lnTo>
                    <a:pt x="2997" y="224"/>
                  </a:lnTo>
                  <a:cubicBezTo>
                    <a:pt x="2995" y="220"/>
                    <a:pt x="2991" y="217"/>
                    <a:pt x="2989" y="213"/>
                  </a:cubicBezTo>
                  <a:lnTo>
                    <a:pt x="2969" y="188"/>
                  </a:lnTo>
                  <a:cubicBezTo>
                    <a:pt x="2966" y="184"/>
                    <a:pt x="2963" y="182"/>
                    <a:pt x="2959" y="178"/>
                  </a:cubicBezTo>
                  <a:cubicBezTo>
                    <a:pt x="2952" y="170"/>
                    <a:pt x="2945" y="163"/>
                    <a:pt x="2937" y="157"/>
                  </a:cubicBezTo>
                  <a:cubicBezTo>
                    <a:pt x="2934" y="155"/>
                    <a:pt x="2931" y="151"/>
                    <a:pt x="2928" y="149"/>
                  </a:cubicBezTo>
                  <a:cubicBezTo>
                    <a:pt x="2918" y="141"/>
                    <a:pt x="2910" y="136"/>
                    <a:pt x="2900" y="129"/>
                  </a:cubicBezTo>
                  <a:cubicBezTo>
                    <a:pt x="2899" y="128"/>
                    <a:pt x="2896" y="127"/>
                    <a:pt x="2895" y="125"/>
                  </a:cubicBezTo>
                  <a:lnTo>
                    <a:pt x="2749" y="42"/>
                  </a:lnTo>
                  <a:cubicBezTo>
                    <a:pt x="2701" y="14"/>
                    <a:pt x="2638" y="0"/>
                    <a:pt x="2575"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1"/>
            <p:cNvSpPr/>
            <p:nvPr/>
          </p:nvSpPr>
          <p:spPr>
            <a:xfrm>
              <a:off x="5056106" y="1202742"/>
              <a:ext cx="3699433" cy="3107055"/>
            </a:xfrm>
            <a:custGeom>
              <a:avLst/>
              <a:gdLst/>
              <a:ahLst/>
              <a:cxnLst/>
              <a:rect l="l" t="t" r="r" b="b"/>
              <a:pathLst>
                <a:path w="29995" h="25192" extrusionOk="0">
                  <a:moveTo>
                    <a:pt x="16343" y="5542"/>
                  </a:moveTo>
                  <a:cubicBezTo>
                    <a:pt x="16346" y="5544"/>
                    <a:pt x="16349" y="5546"/>
                    <a:pt x="16352" y="5547"/>
                  </a:cubicBezTo>
                  <a:cubicBezTo>
                    <a:pt x="16349" y="5546"/>
                    <a:pt x="16346" y="5544"/>
                    <a:pt x="16343" y="5542"/>
                  </a:cubicBezTo>
                  <a:close/>
                  <a:moveTo>
                    <a:pt x="20275" y="4976"/>
                  </a:moveTo>
                  <a:cubicBezTo>
                    <a:pt x="20274" y="5142"/>
                    <a:pt x="20274" y="5330"/>
                    <a:pt x="20277" y="5564"/>
                  </a:cubicBezTo>
                  <a:cubicBezTo>
                    <a:pt x="20247" y="5563"/>
                    <a:pt x="20215" y="5563"/>
                    <a:pt x="20184" y="5563"/>
                  </a:cubicBezTo>
                  <a:cubicBezTo>
                    <a:pt x="19947" y="5559"/>
                    <a:pt x="19691" y="5559"/>
                    <a:pt x="19469" y="5472"/>
                  </a:cubicBezTo>
                  <a:cubicBezTo>
                    <a:pt x="19362" y="5418"/>
                    <a:pt x="19270" y="5345"/>
                    <a:pt x="19203" y="5250"/>
                  </a:cubicBezTo>
                  <a:cubicBezTo>
                    <a:pt x="19273" y="5231"/>
                    <a:pt x="19351" y="5211"/>
                    <a:pt x="19441" y="5190"/>
                  </a:cubicBezTo>
                  <a:cubicBezTo>
                    <a:pt x="19444" y="5189"/>
                    <a:pt x="19446" y="5189"/>
                    <a:pt x="19450" y="5188"/>
                  </a:cubicBezTo>
                  <a:cubicBezTo>
                    <a:pt x="19462" y="5200"/>
                    <a:pt x="19471" y="5208"/>
                    <a:pt x="19471" y="5208"/>
                  </a:cubicBezTo>
                  <a:lnTo>
                    <a:pt x="20275" y="4976"/>
                  </a:lnTo>
                  <a:close/>
                  <a:moveTo>
                    <a:pt x="21187" y="0"/>
                  </a:moveTo>
                  <a:cubicBezTo>
                    <a:pt x="21166" y="0"/>
                    <a:pt x="21148" y="2"/>
                    <a:pt x="21133" y="4"/>
                  </a:cubicBezTo>
                  <a:cubicBezTo>
                    <a:pt x="21003" y="24"/>
                    <a:pt x="20891" y="127"/>
                    <a:pt x="20861" y="253"/>
                  </a:cubicBezTo>
                  <a:cubicBezTo>
                    <a:pt x="20769" y="189"/>
                    <a:pt x="20662" y="143"/>
                    <a:pt x="20552" y="143"/>
                  </a:cubicBezTo>
                  <a:cubicBezTo>
                    <a:pt x="20542" y="143"/>
                    <a:pt x="20531" y="144"/>
                    <a:pt x="20521" y="144"/>
                  </a:cubicBezTo>
                  <a:cubicBezTo>
                    <a:pt x="20400" y="153"/>
                    <a:pt x="20280" y="230"/>
                    <a:pt x="20242" y="345"/>
                  </a:cubicBezTo>
                  <a:cubicBezTo>
                    <a:pt x="20205" y="457"/>
                    <a:pt x="20250" y="578"/>
                    <a:pt x="20297" y="688"/>
                  </a:cubicBezTo>
                  <a:cubicBezTo>
                    <a:pt x="20268" y="670"/>
                    <a:pt x="20235" y="661"/>
                    <a:pt x="20201" y="661"/>
                  </a:cubicBezTo>
                  <a:cubicBezTo>
                    <a:pt x="20165" y="661"/>
                    <a:pt x="20129" y="672"/>
                    <a:pt x="20099" y="693"/>
                  </a:cubicBezTo>
                  <a:cubicBezTo>
                    <a:pt x="20042" y="733"/>
                    <a:pt x="20013" y="810"/>
                    <a:pt x="20029" y="879"/>
                  </a:cubicBezTo>
                  <a:cubicBezTo>
                    <a:pt x="20039" y="923"/>
                    <a:pt x="20068" y="964"/>
                    <a:pt x="20066" y="1010"/>
                  </a:cubicBezTo>
                  <a:cubicBezTo>
                    <a:pt x="20065" y="1052"/>
                    <a:pt x="20037" y="1089"/>
                    <a:pt x="20000" y="1104"/>
                  </a:cubicBezTo>
                  <a:cubicBezTo>
                    <a:pt x="19989" y="1109"/>
                    <a:pt x="19976" y="1111"/>
                    <a:pt x="19963" y="1111"/>
                  </a:cubicBezTo>
                  <a:cubicBezTo>
                    <a:pt x="19936" y="1111"/>
                    <a:pt x="19908" y="1101"/>
                    <a:pt x="19888" y="1081"/>
                  </a:cubicBezTo>
                  <a:lnTo>
                    <a:pt x="19888" y="1081"/>
                  </a:lnTo>
                  <a:cubicBezTo>
                    <a:pt x="19876" y="1155"/>
                    <a:pt x="19905" y="1233"/>
                    <a:pt x="19960" y="1282"/>
                  </a:cubicBezTo>
                  <a:cubicBezTo>
                    <a:pt x="20000" y="1317"/>
                    <a:pt x="20054" y="1337"/>
                    <a:pt x="20108" y="1337"/>
                  </a:cubicBezTo>
                  <a:cubicBezTo>
                    <a:pt x="20128" y="1337"/>
                    <a:pt x="20149" y="1334"/>
                    <a:pt x="20169" y="1328"/>
                  </a:cubicBezTo>
                  <a:lnTo>
                    <a:pt x="20169" y="1328"/>
                  </a:lnTo>
                  <a:cubicBezTo>
                    <a:pt x="20162" y="1391"/>
                    <a:pt x="20193" y="1459"/>
                    <a:pt x="20248" y="1491"/>
                  </a:cubicBezTo>
                  <a:cubicBezTo>
                    <a:pt x="20273" y="1507"/>
                    <a:pt x="20306" y="1514"/>
                    <a:pt x="20337" y="1514"/>
                  </a:cubicBezTo>
                  <a:cubicBezTo>
                    <a:pt x="20357" y="1514"/>
                    <a:pt x="20375" y="1511"/>
                    <a:pt x="20392" y="1506"/>
                  </a:cubicBezTo>
                  <a:lnTo>
                    <a:pt x="20436" y="1535"/>
                  </a:lnTo>
                  <a:cubicBezTo>
                    <a:pt x="20438" y="1565"/>
                    <a:pt x="20442" y="1597"/>
                    <a:pt x="20444" y="1628"/>
                  </a:cubicBezTo>
                  <a:cubicBezTo>
                    <a:pt x="20400" y="1823"/>
                    <a:pt x="20381" y="2136"/>
                    <a:pt x="20510" y="2620"/>
                  </a:cubicBezTo>
                  <a:cubicBezTo>
                    <a:pt x="20589" y="2919"/>
                    <a:pt x="20726" y="3047"/>
                    <a:pt x="20935" y="3104"/>
                  </a:cubicBezTo>
                  <a:cubicBezTo>
                    <a:pt x="20993" y="3119"/>
                    <a:pt x="21059" y="3124"/>
                    <a:pt x="21117" y="3124"/>
                  </a:cubicBezTo>
                  <a:cubicBezTo>
                    <a:pt x="21205" y="3124"/>
                    <a:pt x="21276" y="3114"/>
                    <a:pt x="21276" y="3114"/>
                  </a:cubicBezTo>
                  <a:lnTo>
                    <a:pt x="21299" y="3227"/>
                  </a:lnTo>
                  <a:cubicBezTo>
                    <a:pt x="21088" y="3263"/>
                    <a:pt x="20866" y="3323"/>
                    <a:pt x="20648" y="3422"/>
                  </a:cubicBezTo>
                  <a:lnTo>
                    <a:pt x="20647" y="3423"/>
                  </a:lnTo>
                  <a:cubicBezTo>
                    <a:pt x="20632" y="3427"/>
                    <a:pt x="20617" y="3431"/>
                    <a:pt x="20601" y="3436"/>
                  </a:cubicBezTo>
                  <a:cubicBezTo>
                    <a:pt x="19953" y="3632"/>
                    <a:pt x="19250" y="3959"/>
                    <a:pt x="19250" y="3959"/>
                  </a:cubicBezTo>
                  <a:cubicBezTo>
                    <a:pt x="19250" y="3959"/>
                    <a:pt x="19242" y="3976"/>
                    <a:pt x="19233" y="4007"/>
                  </a:cubicBezTo>
                  <a:cubicBezTo>
                    <a:pt x="19110" y="4054"/>
                    <a:pt x="19004" y="4092"/>
                    <a:pt x="18928" y="4120"/>
                  </a:cubicBezTo>
                  <a:cubicBezTo>
                    <a:pt x="18860" y="3521"/>
                    <a:pt x="18577" y="2881"/>
                    <a:pt x="18174" y="2329"/>
                  </a:cubicBezTo>
                  <a:cubicBezTo>
                    <a:pt x="17791" y="1805"/>
                    <a:pt x="17300" y="1360"/>
                    <a:pt x="16779" y="1102"/>
                  </a:cubicBezTo>
                  <a:lnTo>
                    <a:pt x="16778" y="1102"/>
                  </a:lnTo>
                  <a:cubicBezTo>
                    <a:pt x="16745" y="1085"/>
                    <a:pt x="16710" y="1070"/>
                    <a:pt x="16676" y="1055"/>
                  </a:cubicBezTo>
                  <a:cubicBezTo>
                    <a:pt x="16673" y="1054"/>
                    <a:pt x="16672" y="1053"/>
                    <a:pt x="16670" y="1053"/>
                  </a:cubicBezTo>
                  <a:cubicBezTo>
                    <a:pt x="16641" y="1039"/>
                    <a:pt x="16612" y="1027"/>
                    <a:pt x="16583" y="1017"/>
                  </a:cubicBezTo>
                  <a:cubicBezTo>
                    <a:pt x="16343" y="921"/>
                    <a:pt x="16118" y="875"/>
                    <a:pt x="15915" y="875"/>
                  </a:cubicBezTo>
                  <a:cubicBezTo>
                    <a:pt x="15694" y="875"/>
                    <a:pt x="15498" y="930"/>
                    <a:pt x="15338" y="1034"/>
                  </a:cubicBezTo>
                  <a:lnTo>
                    <a:pt x="14887" y="1359"/>
                  </a:lnTo>
                  <a:cubicBezTo>
                    <a:pt x="14830" y="1400"/>
                    <a:pt x="14778" y="1447"/>
                    <a:pt x="14731" y="1501"/>
                  </a:cubicBezTo>
                  <a:lnTo>
                    <a:pt x="14352" y="1027"/>
                  </a:lnTo>
                  <a:lnTo>
                    <a:pt x="14695" y="1544"/>
                  </a:lnTo>
                  <a:cubicBezTo>
                    <a:pt x="14583" y="1691"/>
                    <a:pt x="14504" y="1876"/>
                    <a:pt x="14467" y="2098"/>
                  </a:cubicBezTo>
                  <a:cubicBezTo>
                    <a:pt x="14439" y="2263"/>
                    <a:pt x="14434" y="2446"/>
                    <a:pt x="14455" y="2648"/>
                  </a:cubicBezTo>
                  <a:cubicBezTo>
                    <a:pt x="14566" y="3724"/>
                    <a:pt x="15378" y="4934"/>
                    <a:pt x="16341" y="5541"/>
                  </a:cubicBezTo>
                  <a:lnTo>
                    <a:pt x="16341" y="5541"/>
                  </a:lnTo>
                  <a:cubicBezTo>
                    <a:pt x="16350" y="5547"/>
                    <a:pt x="16360" y="5552"/>
                    <a:pt x="16369" y="5558"/>
                  </a:cubicBezTo>
                  <a:lnTo>
                    <a:pt x="16420" y="5589"/>
                  </a:lnTo>
                  <a:cubicBezTo>
                    <a:pt x="16435" y="5599"/>
                    <a:pt x="16451" y="5606"/>
                    <a:pt x="16465" y="5616"/>
                  </a:cubicBezTo>
                  <a:cubicBezTo>
                    <a:pt x="16482" y="5626"/>
                    <a:pt x="16501" y="5636"/>
                    <a:pt x="16518" y="5644"/>
                  </a:cubicBezTo>
                  <a:cubicBezTo>
                    <a:pt x="16534" y="5653"/>
                    <a:pt x="16549" y="5660"/>
                    <a:pt x="16565" y="5669"/>
                  </a:cubicBezTo>
                  <a:cubicBezTo>
                    <a:pt x="16581" y="5678"/>
                    <a:pt x="16599" y="5687"/>
                    <a:pt x="16617" y="5696"/>
                  </a:cubicBezTo>
                  <a:cubicBezTo>
                    <a:pt x="16633" y="5704"/>
                    <a:pt x="16650" y="5712"/>
                    <a:pt x="16666" y="5718"/>
                  </a:cubicBezTo>
                  <a:cubicBezTo>
                    <a:pt x="16682" y="5727"/>
                    <a:pt x="16698" y="5734"/>
                    <a:pt x="16714" y="5741"/>
                  </a:cubicBezTo>
                  <a:cubicBezTo>
                    <a:pt x="16722" y="5745"/>
                    <a:pt x="16731" y="5748"/>
                    <a:pt x="16740" y="5752"/>
                  </a:cubicBezTo>
                  <a:cubicBezTo>
                    <a:pt x="16762" y="5760"/>
                    <a:pt x="16786" y="5771"/>
                    <a:pt x="16808" y="5780"/>
                  </a:cubicBezTo>
                  <a:cubicBezTo>
                    <a:pt x="16822" y="5786"/>
                    <a:pt x="16836" y="5791"/>
                    <a:pt x="16850" y="5796"/>
                  </a:cubicBezTo>
                  <a:cubicBezTo>
                    <a:pt x="16867" y="5803"/>
                    <a:pt x="16885" y="5810"/>
                    <a:pt x="16903" y="5816"/>
                  </a:cubicBezTo>
                  <a:cubicBezTo>
                    <a:pt x="16917" y="5822"/>
                    <a:pt x="16932" y="5826"/>
                    <a:pt x="16946" y="5831"/>
                  </a:cubicBezTo>
                  <a:cubicBezTo>
                    <a:pt x="16963" y="5836"/>
                    <a:pt x="16980" y="5842"/>
                    <a:pt x="16997" y="5847"/>
                  </a:cubicBezTo>
                  <a:cubicBezTo>
                    <a:pt x="17011" y="5850"/>
                    <a:pt x="17025" y="5854"/>
                    <a:pt x="17038" y="5858"/>
                  </a:cubicBezTo>
                  <a:cubicBezTo>
                    <a:pt x="17056" y="5864"/>
                    <a:pt x="17073" y="5868"/>
                    <a:pt x="17090" y="5871"/>
                  </a:cubicBezTo>
                  <a:cubicBezTo>
                    <a:pt x="17104" y="5874"/>
                    <a:pt x="17116" y="5878"/>
                    <a:pt x="17129" y="5881"/>
                  </a:cubicBezTo>
                  <a:cubicBezTo>
                    <a:pt x="17151" y="5886"/>
                    <a:pt x="17172" y="5890"/>
                    <a:pt x="17193" y="5894"/>
                  </a:cubicBezTo>
                  <a:cubicBezTo>
                    <a:pt x="17206" y="5896"/>
                    <a:pt x="17220" y="5900"/>
                    <a:pt x="17232" y="5901"/>
                  </a:cubicBezTo>
                  <a:cubicBezTo>
                    <a:pt x="17256" y="5905"/>
                    <a:pt x="17278" y="5907"/>
                    <a:pt x="17299" y="5910"/>
                  </a:cubicBezTo>
                  <a:cubicBezTo>
                    <a:pt x="17310" y="5911"/>
                    <a:pt x="17322" y="5912"/>
                    <a:pt x="17333" y="5912"/>
                  </a:cubicBezTo>
                  <a:cubicBezTo>
                    <a:pt x="17350" y="5913"/>
                    <a:pt x="17366" y="5915"/>
                    <a:pt x="17383" y="5916"/>
                  </a:cubicBezTo>
                  <a:cubicBezTo>
                    <a:pt x="17395" y="5918"/>
                    <a:pt x="17406" y="5918"/>
                    <a:pt x="17419" y="5918"/>
                  </a:cubicBezTo>
                  <a:cubicBezTo>
                    <a:pt x="17434" y="5918"/>
                    <a:pt x="17451" y="5919"/>
                    <a:pt x="17464" y="5919"/>
                  </a:cubicBezTo>
                  <a:lnTo>
                    <a:pt x="17499" y="5919"/>
                  </a:lnTo>
                  <a:cubicBezTo>
                    <a:pt x="17515" y="5919"/>
                    <a:pt x="17531" y="5918"/>
                    <a:pt x="17547" y="5916"/>
                  </a:cubicBezTo>
                  <a:cubicBezTo>
                    <a:pt x="17557" y="5915"/>
                    <a:pt x="17568" y="5915"/>
                    <a:pt x="17578" y="5913"/>
                  </a:cubicBezTo>
                  <a:cubicBezTo>
                    <a:pt x="17599" y="5912"/>
                    <a:pt x="17620" y="5910"/>
                    <a:pt x="17639" y="5906"/>
                  </a:cubicBezTo>
                  <a:cubicBezTo>
                    <a:pt x="17647" y="5905"/>
                    <a:pt x="17654" y="5905"/>
                    <a:pt x="17661" y="5903"/>
                  </a:cubicBezTo>
                  <a:cubicBezTo>
                    <a:pt x="17684" y="5900"/>
                    <a:pt x="17705" y="5895"/>
                    <a:pt x="17726" y="5891"/>
                  </a:cubicBezTo>
                  <a:cubicBezTo>
                    <a:pt x="17734" y="5889"/>
                    <a:pt x="17743" y="5887"/>
                    <a:pt x="17752" y="5885"/>
                  </a:cubicBezTo>
                  <a:cubicBezTo>
                    <a:pt x="17766" y="5881"/>
                    <a:pt x="17783" y="5876"/>
                    <a:pt x="17797" y="5873"/>
                  </a:cubicBezTo>
                  <a:cubicBezTo>
                    <a:pt x="17806" y="5870"/>
                    <a:pt x="17816" y="5868"/>
                    <a:pt x="17824" y="5864"/>
                  </a:cubicBezTo>
                  <a:cubicBezTo>
                    <a:pt x="17839" y="5859"/>
                    <a:pt x="17853" y="5854"/>
                    <a:pt x="17865" y="5849"/>
                  </a:cubicBezTo>
                  <a:cubicBezTo>
                    <a:pt x="17875" y="5845"/>
                    <a:pt x="17884" y="5843"/>
                    <a:pt x="17892" y="5838"/>
                  </a:cubicBezTo>
                  <a:cubicBezTo>
                    <a:pt x="17906" y="5833"/>
                    <a:pt x="17919" y="5827"/>
                    <a:pt x="17933" y="5820"/>
                  </a:cubicBezTo>
                  <a:cubicBezTo>
                    <a:pt x="17940" y="5816"/>
                    <a:pt x="17949" y="5813"/>
                    <a:pt x="17956" y="5810"/>
                  </a:cubicBezTo>
                  <a:cubicBezTo>
                    <a:pt x="17974" y="5800"/>
                    <a:pt x="17992" y="5791"/>
                    <a:pt x="18009" y="5780"/>
                  </a:cubicBezTo>
                  <a:cubicBezTo>
                    <a:pt x="18029" y="5796"/>
                    <a:pt x="18048" y="5813"/>
                    <a:pt x="18067" y="5828"/>
                  </a:cubicBezTo>
                  <a:cubicBezTo>
                    <a:pt x="18203" y="5932"/>
                    <a:pt x="18343" y="6030"/>
                    <a:pt x="18496" y="6107"/>
                  </a:cubicBezTo>
                  <a:cubicBezTo>
                    <a:pt x="18582" y="6152"/>
                    <a:pt x="18671" y="6192"/>
                    <a:pt x="18762" y="6222"/>
                  </a:cubicBezTo>
                  <a:cubicBezTo>
                    <a:pt x="19148" y="6352"/>
                    <a:pt x="19748" y="6490"/>
                    <a:pt x="20296" y="6592"/>
                  </a:cubicBezTo>
                  <a:cubicBezTo>
                    <a:pt x="20300" y="7093"/>
                    <a:pt x="20294" y="7478"/>
                    <a:pt x="20282" y="7777"/>
                  </a:cubicBezTo>
                  <a:cubicBezTo>
                    <a:pt x="20301" y="7799"/>
                    <a:pt x="20323" y="7821"/>
                    <a:pt x="20346" y="7844"/>
                  </a:cubicBezTo>
                  <a:cubicBezTo>
                    <a:pt x="20307" y="8275"/>
                    <a:pt x="20231" y="9155"/>
                    <a:pt x="20172" y="9979"/>
                  </a:cubicBezTo>
                  <a:cubicBezTo>
                    <a:pt x="18835" y="9665"/>
                    <a:pt x="17430" y="9478"/>
                    <a:pt x="16011" y="9418"/>
                  </a:cubicBezTo>
                  <a:cubicBezTo>
                    <a:pt x="15924" y="9202"/>
                    <a:pt x="15798" y="8990"/>
                    <a:pt x="15631" y="8787"/>
                  </a:cubicBezTo>
                  <a:cubicBezTo>
                    <a:pt x="15668" y="8646"/>
                    <a:pt x="15686" y="8505"/>
                    <a:pt x="15686" y="8364"/>
                  </a:cubicBezTo>
                  <a:lnTo>
                    <a:pt x="15686" y="7715"/>
                  </a:lnTo>
                  <a:lnTo>
                    <a:pt x="15686" y="7253"/>
                  </a:lnTo>
                  <a:cubicBezTo>
                    <a:pt x="15686" y="6875"/>
                    <a:pt x="15554" y="6496"/>
                    <a:pt x="15295" y="6141"/>
                  </a:cubicBezTo>
                  <a:cubicBezTo>
                    <a:pt x="15243" y="6070"/>
                    <a:pt x="15188" y="6001"/>
                    <a:pt x="15126" y="5933"/>
                  </a:cubicBezTo>
                  <a:cubicBezTo>
                    <a:pt x="15083" y="5886"/>
                    <a:pt x="15037" y="5838"/>
                    <a:pt x="14990" y="5793"/>
                  </a:cubicBezTo>
                  <a:cubicBezTo>
                    <a:pt x="14863" y="5670"/>
                    <a:pt x="14720" y="5551"/>
                    <a:pt x="14558" y="5440"/>
                  </a:cubicBezTo>
                  <a:cubicBezTo>
                    <a:pt x="14452" y="5364"/>
                    <a:pt x="14336" y="5292"/>
                    <a:pt x="14213" y="5220"/>
                  </a:cubicBezTo>
                  <a:cubicBezTo>
                    <a:pt x="13661" y="4904"/>
                    <a:pt x="13012" y="4677"/>
                    <a:pt x="12320" y="4539"/>
                  </a:cubicBezTo>
                  <a:cubicBezTo>
                    <a:pt x="12166" y="4508"/>
                    <a:pt x="12010" y="4482"/>
                    <a:pt x="11853" y="4460"/>
                  </a:cubicBezTo>
                  <a:cubicBezTo>
                    <a:pt x="11460" y="4405"/>
                    <a:pt x="11057" y="4377"/>
                    <a:pt x="10655" y="4377"/>
                  </a:cubicBezTo>
                  <a:cubicBezTo>
                    <a:pt x="10253" y="4377"/>
                    <a:pt x="9850" y="4405"/>
                    <a:pt x="9457" y="4460"/>
                  </a:cubicBezTo>
                  <a:cubicBezTo>
                    <a:pt x="8592" y="4581"/>
                    <a:pt x="7773" y="4834"/>
                    <a:pt x="7097" y="5220"/>
                  </a:cubicBezTo>
                  <a:cubicBezTo>
                    <a:pt x="6523" y="5549"/>
                    <a:pt x="6115" y="5939"/>
                    <a:pt x="5876" y="6352"/>
                  </a:cubicBezTo>
                  <a:cubicBezTo>
                    <a:pt x="5853" y="6392"/>
                    <a:pt x="5830" y="6434"/>
                    <a:pt x="5810" y="6477"/>
                  </a:cubicBezTo>
                  <a:cubicBezTo>
                    <a:pt x="5770" y="6560"/>
                    <a:pt x="5735" y="6645"/>
                    <a:pt x="5707" y="6730"/>
                  </a:cubicBezTo>
                  <a:cubicBezTo>
                    <a:pt x="5666" y="6857"/>
                    <a:pt x="5640" y="6986"/>
                    <a:pt x="5629" y="7115"/>
                  </a:cubicBezTo>
                  <a:cubicBezTo>
                    <a:pt x="5625" y="7161"/>
                    <a:pt x="5624" y="7208"/>
                    <a:pt x="5624" y="7253"/>
                  </a:cubicBezTo>
                  <a:lnTo>
                    <a:pt x="5624" y="7711"/>
                  </a:lnTo>
                  <a:lnTo>
                    <a:pt x="5624" y="7715"/>
                  </a:lnTo>
                  <a:lnTo>
                    <a:pt x="5624" y="8172"/>
                  </a:lnTo>
                  <a:lnTo>
                    <a:pt x="5624" y="8340"/>
                  </a:lnTo>
                  <a:lnTo>
                    <a:pt x="5624" y="8348"/>
                  </a:lnTo>
                  <a:cubicBezTo>
                    <a:pt x="5624" y="8400"/>
                    <a:pt x="5625" y="8451"/>
                    <a:pt x="5629" y="8501"/>
                  </a:cubicBezTo>
                  <a:cubicBezTo>
                    <a:pt x="5638" y="8596"/>
                    <a:pt x="5655" y="8692"/>
                    <a:pt x="5680" y="8787"/>
                  </a:cubicBezTo>
                  <a:cubicBezTo>
                    <a:pt x="5377" y="9155"/>
                    <a:pt x="5206" y="9549"/>
                    <a:pt x="5169" y="9947"/>
                  </a:cubicBezTo>
                  <a:cubicBezTo>
                    <a:pt x="5169" y="9949"/>
                    <a:pt x="5169" y="9950"/>
                    <a:pt x="5168" y="9951"/>
                  </a:cubicBezTo>
                  <a:cubicBezTo>
                    <a:pt x="5148" y="10058"/>
                    <a:pt x="5139" y="10166"/>
                    <a:pt x="5139" y="10273"/>
                  </a:cubicBezTo>
                  <a:lnTo>
                    <a:pt x="5139" y="11830"/>
                  </a:lnTo>
                  <a:cubicBezTo>
                    <a:pt x="1" y="14923"/>
                    <a:pt x="66" y="19834"/>
                    <a:pt x="5340" y="22878"/>
                  </a:cubicBezTo>
                  <a:cubicBezTo>
                    <a:pt x="8011" y="24420"/>
                    <a:pt x="11512" y="25191"/>
                    <a:pt x="15012" y="25191"/>
                  </a:cubicBezTo>
                  <a:cubicBezTo>
                    <a:pt x="18512" y="25191"/>
                    <a:pt x="22013" y="24420"/>
                    <a:pt x="24684" y="22878"/>
                  </a:cubicBezTo>
                  <a:cubicBezTo>
                    <a:pt x="29630" y="20020"/>
                    <a:pt x="29995" y="15524"/>
                    <a:pt x="25781" y="12425"/>
                  </a:cubicBezTo>
                  <a:cubicBezTo>
                    <a:pt x="25604" y="12201"/>
                    <a:pt x="25431" y="11980"/>
                    <a:pt x="25295" y="11796"/>
                  </a:cubicBezTo>
                  <a:cubicBezTo>
                    <a:pt x="24869" y="11226"/>
                    <a:pt x="24266" y="11012"/>
                    <a:pt x="24266" y="11012"/>
                  </a:cubicBezTo>
                  <a:lnTo>
                    <a:pt x="23992" y="8020"/>
                  </a:lnTo>
                  <a:cubicBezTo>
                    <a:pt x="23998" y="8015"/>
                    <a:pt x="24005" y="8008"/>
                    <a:pt x="24011" y="8003"/>
                  </a:cubicBezTo>
                  <a:cubicBezTo>
                    <a:pt x="24011" y="8003"/>
                    <a:pt x="23993" y="6833"/>
                    <a:pt x="23967" y="6292"/>
                  </a:cubicBezTo>
                  <a:cubicBezTo>
                    <a:pt x="23937" y="5631"/>
                    <a:pt x="23918" y="5124"/>
                    <a:pt x="23876" y="4644"/>
                  </a:cubicBezTo>
                  <a:cubicBezTo>
                    <a:pt x="24011" y="4283"/>
                    <a:pt x="23897" y="3690"/>
                    <a:pt x="23514" y="3491"/>
                  </a:cubicBezTo>
                  <a:cubicBezTo>
                    <a:pt x="23497" y="3480"/>
                    <a:pt x="23486" y="3478"/>
                    <a:pt x="23486" y="3478"/>
                  </a:cubicBezTo>
                  <a:cubicBezTo>
                    <a:pt x="23385" y="3447"/>
                    <a:pt x="22938" y="3274"/>
                    <a:pt x="22488" y="3207"/>
                  </a:cubicBezTo>
                  <a:lnTo>
                    <a:pt x="22427" y="2784"/>
                  </a:lnTo>
                  <a:cubicBezTo>
                    <a:pt x="22481" y="2671"/>
                    <a:pt x="22536" y="2567"/>
                    <a:pt x="22587" y="2468"/>
                  </a:cubicBezTo>
                  <a:cubicBezTo>
                    <a:pt x="22628" y="2460"/>
                    <a:pt x="22673" y="2441"/>
                    <a:pt x="22723" y="2405"/>
                  </a:cubicBezTo>
                  <a:cubicBezTo>
                    <a:pt x="22860" y="2305"/>
                    <a:pt x="22952" y="2066"/>
                    <a:pt x="22855" y="1849"/>
                  </a:cubicBezTo>
                  <a:cubicBezTo>
                    <a:pt x="22863" y="1822"/>
                    <a:pt x="22870" y="1793"/>
                    <a:pt x="22879" y="1765"/>
                  </a:cubicBezTo>
                  <a:cubicBezTo>
                    <a:pt x="22923" y="1592"/>
                    <a:pt x="22979" y="1200"/>
                    <a:pt x="22868" y="988"/>
                  </a:cubicBezTo>
                  <a:cubicBezTo>
                    <a:pt x="22795" y="849"/>
                    <a:pt x="22696" y="739"/>
                    <a:pt x="22545" y="739"/>
                  </a:cubicBezTo>
                  <a:cubicBezTo>
                    <a:pt x="22536" y="739"/>
                    <a:pt x="22527" y="740"/>
                    <a:pt x="22518" y="740"/>
                  </a:cubicBezTo>
                  <a:cubicBezTo>
                    <a:pt x="22541" y="521"/>
                    <a:pt x="22428" y="400"/>
                    <a:pt x="22331" y="316"/>
                  </a:cubicBezTo>
                  <a:cubicBezTo>
                    <a:pt x="22270" y="265"/>
                    <a:pt x="22190" y="238"/>
                    <a:pt x="22110" y="238"/>
                  </a:cubicBezTo>
                  <a:cubicBezTo>
                    <a:pt x="22062" y="238"/>
                    <a:pt x="22013" y="248"/>
                    <a:pt x="21970" y="268"/>
                  </a:cubicBezTo>
                  <a:cubicBezTo>
                    <a:pt x="21947" y="160"/>
                    <a:pt x="21858" y="69"/>
                    <a:pt x="21751" y="42"/>
                  </a:cubicBezTo>
                  <a:cubicBezTo>
                    <a:pt x="21730" y="37"/>
                    <a:pt x="21707" y="34"/>
                    <a:pt x="21685" y="34"/>
                  </a:cubicBezTo>
                  <a:cubicBezTo>
                    <a:pt x="21598" y="34"/>
                    <a:pt x="21509" y="74"/>
                    <a:pt x="21454" y="142"/>
                  </a:cubicBezTo>
                  <a:cubicBezTo>
                    <a:pt x="21381" y="25"/>
                    <a:pt x="21267" y="0"/>
                    <a:pt x="21187"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579;p41"/>
            <p:cNvGrpSpPr/>
            <p:nvPr/>
          </p:nvGrpSpPr>
          <p:grpSpPr>
            <a:xfrm>
              <a:off x="5056100" y="1146229"/>
              <a:ext cx="3699446" cy="3171485"/>
              <a:chOff x="1007550" y="546050"/>
              <a:chExt cx="5578175" cy="4753425"/>
            </a:xfrm>
          </p:grpSpPr>
          <p:sp>
            <p:nvSpPr>
              <p:cNvPr id="1580" name="Google Shape;1580;p41"/>
              <p:cNvSpPr/>
              <p:nvPr/>
            </p:nvSpPr>
            <p:spPr>
              <a:xfrm>
                <a:off x="1007550" y="2365250"/>
                <a:ext cx="5578175" cy="2934225"/>
              </a:xfrm>
              <a:custGeom>
                <a:avLst/>
                <a:gdLst/>
                <a:ahLst/>
                <a:cxnLst/>
                <a:rect l="l" t="t" r="r" b="b"/>
                <a:pathLst>
                  <a:path w="223127" h="117369" extrusionOk="0">
                    <a:moveTo>
                      <a:pt x="111551" y="1"/>
                    </a:moveTo>
                    <a:cubicBezTo>
                      <a:pt x="85537" y="1"/>
                      <a:pt x="59527" y="5730"/>
                      <a:pt x="39696" y="17188"/>
                    </a:cubicBezTo>
                    <a:cubicBezTo>
                      <a:pt x="1" y="40138"/>
                      <a:pt x="1" y="77231"/>
                      <a:pt x="39696" y="100181"/>
                    </a:cubicBezTo>
                    <a:cubicBezTo>
                      <a:pt x="59543" y="111639"/>
                      <a:pt x="85554" y="117368"/>
                      <a:pt x="111564" y="117368"/>
                    </a:cubicBezTo>
                    <a:cubicBezTo>
                      <a:pt x="137574" y="117368"/>
                      <a:pt x="163584" y="111639"/>
                      <a:pt x="183432" y="100181"/>
                    </a:cubicBezTo>
                    <a:cubicBezTo>
                      <a:pt x="223127" y="77231"/>
                      <a:pt x="223127" y="40138"/>
                      <a:pt x="183432" y="17188"/>
                    </a:cubicBezTo>
                    <a:cubicBezTo>
                      <a:pt x="163584" y="5730"/>
                      <a:pt x="137566" y="1"/>
                      <a:pt x="111551"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1"/>
              <p:cNvSpPr/>
              <p:nvPr/>
            </p:nvSpPr>
            <p:spPr>
              <a:xfrm>
                <a:off x="1395325" y="3776300"/>
                <a:ext cx="171000" cy="70925"/>
              </a:xfrm>
              <a:custGeom>
                <a:avLst/>
                <a:gdLst/>
                <a:ahLst/>
                <a:cxnLst/>
                <a:rect l="l" t="t" r="r" b="b"/>
                <a:pathLst>
                  <a:path w="6840" h="2837" extrusionOk="0">
                    <a:moveTo>
                      <a:pt x="3844" y="1"/>
                    </a:moveTo>
                    <a:cubicBezTo>
                      <a:pt x="3765" y="1"/>
                      <a:pt x="3685" y="3"/>
                      <a:pt x="3603" y="8"/>
                    </a:cubicBezTo>
                    <a:cubicBezTo>
                      <a:pt x="1802" y="74"/>
                      <a:pt x="134" y="975"/>
                      <a:pt x="68" y="1209"/>
                    </a:cubicBezTo>
                    <a:cubicBezTo>
                      <a:pt x="1" y="1409"/>
                      <a:pt x="1435" y="2643"/>
                      <a:pt x="3503" y="2810"/>
                    </a:cubicBezTo>
                    <a:cubicBezTo>
                      <a:pt x="3694" y="2828"/>
                      <a:pt x="3875" y="2837"/>
                      <a:pt x="4046" y="2837"/>
                    </a:cubicBezTo>
                    <a:cubicBezTo>
                      <a:pt x="5728" y="2837"/>
                      <a:pt x="6476" y="2012"/>
                      <a:pt x="6839" y="1709"/>
                    </a:cubicBezTo>
                    <a:cubicBezTo>
                      <a:pt x="6457" y="976"/>
                      <a:pt x="5497" y="1"/>
                      <a:pt x="384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1"/>
              <p:cNvSpPr/>
              <p:nvPr/>
            </p:nvSpPr>
            <p:spPr>
              <a:xfrm>
                <a:off x="1497900" y="3871900"/>
                <a:ext cx="157650" cy="87975"/>
              </a:xfrm>
              <a:custGeom>
                <a:avLst/>
                <a:gdLst/>
                <a:ahLst/>
                <a:cxnLst/>
                <a:rect l="l" t="t" r="r" b="b"/>
                <a:pathLst>
                  <a:path w="6306" h="3519" extrusionOk="0">
                    <a:moveTo>
                      <a:pt x="4406" y="1"/>
                    </a:moveTo>
                    <a:cubicBezTo>
                      <a:pt x="3855" y="1"/>
                      <a:pt x="3243" y="133"/>
                      <a:pt x="2603" y="487"/>
                    </a:cubicBezTo>
                    <a:cubicBezTo>
                      <a:pt x="1068" y="1387"/>
                      <a:pt x="1" y="2955"/>
                      <a:pt x="34" y="3155"/>
                    </a:cubicBezTo>
                    <a:cubicBezTo>
                      <a:pt x="54" y="3292"/>
                      <a:pt x="686" y="3519"/>
                      <a:pt x="1594" y="3519"/>
                    </a:cubicBezTo>
                    <a:cubicBezTo>
                      <a:pt x="2242" y="3519"/>
                      <a:pt x="3031" y="3403"/>
                      <a:pt x="3837" y="3055"/>
                    </a:cubicBezTo>
                    <a:cubicBezTo>
                      <a:pt x="5738" y="2288"/>
                      <a:pt x="6072" y="1020"/>
                      <a:pt x="6305" y="553"/>
                    </a:cubicBezTo>
                    <a:cubicBezTo>
                      <a:pt x="5871" y="277"/>
                      <a:pt x="5203" y="1"/>
                      <a:pt x="440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1"/>
              <p:cNvSpPr/>
              <p:nvPr/>
            </p:nvSpPr>
            <p:spPr>
              <a:xfrm>
                <a:off x="1630500" y="3697875"/>
                <a:ext cx="110100" cy="143675"/>
              </a:xfrm>
              <a:custGeom>
                <a:avLst/>
                <a:gdLst/>
                <a:ahLst/>
                <a:cxnLst/>
                <a:rect l="l" t="t" r="r" b="b"/>
                <a:pathLst>
                  <a:path w="4404" h="5747" extrusionOk="0">
                    <a:moveTo>
                      <a:pt x="445" y="1"/>
                    </a:moveTo>
                    <a:cubicBezTo>
                      <a:pt x="427" y="1"/>
                      <a:pt x="412" y="4"/>
                      <a:pt x="401" y="9"/>
                    </a:cubicBezTo>
                    <a:cubicBezTo>
                      <a:pt x="201" y="76"/>
                      <a:pt x="1" y="2177"/>
                      <a:pt x="901" y="3845"/>
                    </a:cubicBezTo>
                    <a:cubicBezTo>
                      <a:pt x="1869" y="5646"/>
                      <a:pt x="3370" y="5646"/>
                      <a:pt x="3870" y="5747"/>
                    </a:cubicBezTo>
                    <a:cubicBezTo>
                      <a:pt x="4204" y="5013"/>
                      <a:pt x="4404" y="3512"/>
                      <a:pt x="3270" y="2144"/>
                    </a:cubicBezTo>
                    <a:cubicBezTo>
                      <a:pt x="2228" y="819"/>
                      <a:pt x="769" y="1"/>
                      <a:pt x="44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1"/>
              <p:cNvSpPr/>
              <p:nvPr/>
            </p:nvSpPr>
            <p:spPr>
              <a:xfrm>
                <a:off x="1488725" y="3807300"/>
                <a:ext cx="533225" cy="291175"/>
              </a:xfrm>
              <a:custGeom>
                <a:avLst/>
                <a:gdLst/>
                <a:ahLst/>
                <a:cxnLst/>
                <a:rect l="l" t="t" r="r" b="b"/>
                <a:pathLst>
                  <a:path w="21329" h="11647" extrusionOk="0">
                    <a:moveTo>
                      <a:pt x="225" y="0"/>
                    </a:moveTo>
                    <a:cubicBezTo>
                      <a:pt x="161" y="0"/>
                      <a:pt x="98" y="1"/>
                      <a:pt x="34" y="2"/>
                    </a:cubicBezTo>
                    <a:cubicBezTo>
                      <a:pt x="1" y="2"/>
                      <a:pt x="1" y="135"/>
                      <a:pt x="34" y="135"/>
                    </a:cubicBezTo>
                    <a:cubicBezTo>
                      <a:pt x="2436" y="502"/>
                      <a:pt x="3603" y="869"/>
                      <a:pt x="5338" y="1470"/>
                    </a:cubicBezTo>
                    <a:cubicBezTo>
                      <a:pt x="6839" y="1937"/>
                      <a:pt x="8340" y="2470"/>
                      <a:pt x="9875" y="3204"/>
                    </a:cubicBezTo>
                    <a:cubicBezTo>
                      <a:pt x="12610" y="4538"/>
                      <a:pt x="14678" y="5873"/>
                      <a:pt x="16846" y="7674"/>
                    </a:cubicBezTo>
                    <a:cubicBezTo>
                      <a:pt x="18247" y="8842"/>
                      <a:pt x="19448" y="10209"/>
                      <a:pt x="20716" y="11543"/>
                    </a:cubicBezTo>
                    <a:cubicBezTo>
                      <a:pt x="20779" y="11615"/>
                      <a:pt x="20856" y="11646"/>
                      <a:pt x="20932" y="11646"/>
                    </a:cubicBezTo>
                    <a:cubicBezTo>
                      <a:pt x="21137" y="11646"/>
                      <a:pt x="21329" y="11420"/>
                      <a:pt x="21183" y="11177"/>
                    </a:cubicBezTo>
                    <a:cubicBezTo>
                      <a:pt x="20415" y="9776"/>
                      <a:pt x="19215" y="8608"/>
                      <a:pt x="18014" y="7541"/>
                    </a:cubicBezTo>
                    <a:cubicBezTo>
                      <a:pt x="16880" y="6540"/>
                      <a:pt x="15679" y="5673"/>
                      <a:pt x="14411" y="4872"/>
                    </a:cubicBezTo>
                    <a:cubicBezTo>
                      <a:pt x="11776" y="3271"/>
                      <a:pt x="8907" y="1937"/>
                      <a:pt x="5938" y="1036"/>
                    </a:cubicBezTo>
                    <a:cubicBezTo>
                      <a:pt x="4130" y="487"/>
                      <a:pt x="2164" y="0"/>
                      <a:pt x="225"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1"/>
              <p:cNvSpPr/>
              <p:nvPr/>
            </p:nvSpPr>
            <p:spPr>
              <a:xfrm>
                <a:off x="1685800" y="3770250"/>
                <a:ext cx="59750" cy="111425"/>
              </a:xfrm>
              <a:custGeom>
                <a:avLst/>
                <a:gdLst/>
                <a:ahLst/>
                <a:cxnLst/>
                <a:rect l="l" t="t" r="r" b="b"/>
                <a:pathLst>
                  <a:path w="2390" h="4457" extrusionOk="0">
                    <a:moveTo>
                      <a:pt x="32" y="1"/>
                    </a:moveTo>
                    <a:cubicBezTo>
                      <a:pt x="1" y="1"/>
                      <a:pt x="29" y="127"/>
                      <a:pt x="57" y="183"/>
                    </a:cubicBezTo>
                    <a:cubicBezTo>
                      <a:pt x="457" y="783"/>
                      <a:pt x="791" y="1350"/>
                      <a:pt x="1058" y="1984"/>
                    </a:cubicBezTo>
                    <a:cubicBezTo>
                      <a:pt x="1391" y="2651"/>
                      <a:pt x="1558" y="3352"/>
                      <a:pt x="1725" y="4086"/>
                    </a:cubicBezTo>
                    <a:cubicBezTo>
                      <a:pt x="1791" y="4253"/>
                      <a:pt x="1958" y="4453"/>
                      <a:pt x="2158" y="4453"/>
                    </a:cubicBezTo>
                    <a:cubicBezTo>
                      <a:pt x="2171" y="4455"/>
                      <a:pt x="2183" y="4456"/>
                      <a:pt x="2194" y="4456"/>
                    </a:cubicBezTo>
                    <a:cubicBezTo>
                      <a:pt x="2335" y="4456"/>
                      <a:pt x="2389" y="4273"/>
                      <a:pt x="2359" y="4119"/>
                    </a:cubicBezTo>
                    <a:cubicBezTo>
                      <a:pt x="2158" y="3319"/>
                      <a:pt x="1825" y="2585"/>
                      <a:pt x="1458" y="1851"/>
                    </a:cubicBezTo>
                    <a:cubicBezTo>
                      <a:pt x="1124" y="1184"/>
                      <a:pt x="657" y="483"/>
                      <a:pt x="57" y="16"/>
                    </a:cubicBezTo>
                    <a:cubicBezTo>
                      <a:pt x="46" y="5"/>
                      <a:pt x="38" y="1"/>
                      <a:pt x="32"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1"/>
              <p:cNvSpPr/>
              <p:nvPr/>
            </p:nvSpPr>
            <p:spPr>
              <a:xfrm>
                <a:off x="1575400" y="3870700"/>
                <a:ext cx="168550" cy="46300"/>
              </a:xfrm>
              <a:custGeom>
                <a:avLst/>
                <a:gdLst/>
                <a:ahLst/>
                <a:cxnLst/>
                <a:rect l="l" t="t" r="r" b="b"/>
                <a:pathLst>
                  <a:path w="6742" h="1852" extrusionOk="0">
                    <a:moveTo>
                      <a:pt x="5581" y="1"/>
                    </a:moveTo>
                    <a:cubicBezTo>
                      <a:pt x="4812" y="1"/>
                      <a:pt x="4046" y="142"/>
                      <a:pt x="3105" y="335"/>
                    </a:cubicBezTo>
                    <a:cubicBezTo>
                      <a:pt x="2572" y="468"/>
                      <a:pt x="2138" y="601"/>
                      <a:pt x="1638" y="802"/>
                    </a:cubicBezTo>
                    <a:cubicBezTo>
                      <a:pt x="1104" y="1002"/>
                      <a:pt x="270" y="1469"/>
                      <a:pt x="70" y="1736"/>
                    </a:cubicBezTo>
                    <a:cubicBezTo>
                      <a:pt x="70" y="1736"/>
                      <a:pt x="0" y="1851"/>
                      <a:pt x="16" y="1851"/>
                    </a:cubicBezTo>
                    <a:cubicBezTo>
                      <a:pt x="19" y="1851"/>
                      <a:pt x="25" y="1847"/>
                      <a:pt x="36" y="1836"/>
                    </a:cubicBezTo>
                    <a:cubicBezTo>
                      <a:pt x="470" y="1636"/>
                      <a:pt x="1171" y="1335"/>
                      <a:pt x="1704" y="1169"/>
                    </a:cubicBezTo>
                    <a:cubicBezTo>
                      <a:pt x="2305" y="968"/>
                      <a:pt x="2738" y="835"/>
                      <a:pt x="3272" y="768"/>
                    </a:cubicBezTo>
                    <a:cubicBezTo>
                      <a:pt x="4379" y="594"/>
                      <a:pt x="5180" y="495"/>
                      <a:pt x="6098" y="495"/>
                    </a:cubicBezTo>
                    <a:cubicBezTo>
                      <a:pt x="6232" y="495"/>
                      <a:pt x="6368" y="497"/>
                      <a:pt x="6508" y="501"/>
                    </a:cubicBezTo>
                    <a:cubicBezTo>
                      <a:pt x="6741" y="501"/>
                      <a:pt x="6708" y="68"/>
                      <a:pt x="6474" y="68"/>
                    </a:cubicBezTo>
                    <a:cubicBezTo>
                      <a:pt x="6170" y="22"/>
                      <a:pt x="5875" y="1"/>
                      <a:pt x="5581"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1"/>
              <p:cNvSpPr/>
              <p:nvPr/>
            </p:nvSpPr>
            <p:spPr>
              <a:xfrm>
                <a:off x="1637175" y="3932700"/>
                <a:ext cx="166800" cy="76575"/>
              </a:xfrm>
              <a:custGeom>
                <a:avLst/>
                <a:gdLst/>
                <a:ahLst/>
                <a:cxnLst/>
                <a:rect l="l" t="t" r="r" b="b"/>
                <a:pathLst>
                  <a:path w="6672" h="3063" extrusionOk="0">
                    <a:moveTo>
                      <a:pt x="4293" y="0"/>
                    </a:moveTo>
                    <a:cubicBezTo>
                      <a:pt x="3925" y="0"/>
                      <a:pt x="3526" y="57"/>
                      <a:pt x="3103" y="190"/>
                    </a:cubicBezTo>
                    <a:cubicBezTo>
                      <a:pt x="1401" y="757"/>
                      <a:pt x="0" y="2091"/>
                      <a:pt x="0" y="2291"/>
                    </a:cubicBezTo>
                    <a:cubicBezTo>
                      <a:pt x="0" y="2454"/>
                      <a:pt x="1156" y="3063"/>
                      <a:pt x="2688" y="3063"/>
                    </a:cubicBezTo>
                    <a:cubicBezTo>
                      <a:pt x="3033" y="3063"/>
                      <a:pt x="3396" y="3032"/>
                      <a:pt x="3770" y="2958"/>
                    </a:cubicBezTo>
                    <a:cubicBezTo>
                      <a:pt x="5771" y="2591"/>
                      <a:pt x="6405" y="1424"/>
                      <a:pt x="6672" y="990"/>
                    </a:cubicBezTo>
                    <a:cubicBezTo>
                      <a:pt x="6246" y="514"/>
                      <a:pt x="5406" y="0"/>
                      <a:pt x="429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1"/>
              <p:cNvSpPr/>
              <p:nvPr/>
            </p:nvSpPr>
            <p:spPr>
              <a:xfrm>
                <a:off x="1718900" y="3949925"/>
                <a:ext cx="173725" cy="21250"/>
              </a:xfrm>
              <a:custGeom>
                <a:avLst/>
                <a:gdLst/>
                <a:ahLst/>
                <a:cxnLst/>
                <a:rect l="l" t="t" r="r" b="b"/>
                <a:pathLst>
                  <a:path w="6949" h="850" extrusionOk="0">
                    <a:moveTo>
                      <a:pt x="3403" y="1"/>
                    </a:moveTo>
                    <a:cubicBezTo>
                      <a:pt x="2869" y="1"/>
                      <a:pt x="2402" y="68"/>
                      <a:pt x="1868" y="134"/>
                    </a:cubicBezTo>
                    <a:cubicBezTo>
                      <a:pt x="1335" y="234"/>
                      <a:pt x="401" y="501"/>
                      <a:pt x="134" y="668"/>
                    </a:cubicBezTo>
                    <a:cubicBezTo>
                      <a:pt x="134" y="668"/>
                      <a:pt x="0" y="802"/>
                      <a:pt x="34" y="802"/>
                    </a:cubicBezTo>
                    <a:cubicBezTo>
                      <a:pt x="534" y="668"/>
                      <a:pt x="1235" y="568"/>
                      <a:pt x="1802" y="501"/>
                    </a:cubicBezTo>
                    <a:cubicBezTo>
                      <a:pt x="2469" y="435"/>
                      <a:pt x="2869" y="435"/>
                      <a:pt x="3403" y="435"/>
                    </a:cubicBezTo>
                    <a:cubicBezTo>
                      <a:pt x="4704" y="468"/>
                      <a:pt x="5571" y="601"/>
                      <a:pt x="6605" y="835"/>
                    </a:cubicBezTo>
                    <a:cubicBezTo>
                      <a:pt x="6633" y="845"/>
                      <a:pt x="6658" y="850"/>
                      <a:pt x="6682" y="850"/>
                    </a:cubicBezTo>
                    <a:cubicBezTo>
                      <a:pt x="6889" y="850"/>
                      <a:pt x="6948" y="494"/>
                      <a:pt x="6739" y="435"/>
                    </a:cubicBezTo>
                    <a:cubicBezTo>
                      <a:pt x="5671" y="68"/>
                      <a:pt x="4737" y="1"/>
                      <a:pt x="3403"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1"/>
              <p:cNvSpPr/>
              <p:nvPr/>
            </p:nvSpPr>
            <p:spPr>
              <a:xfrm>
                <a:off x="1681375" y="3282775"/>
                <a:ext cx="93375" cy="186000"/>
              </a:xfrm>
              <a:custGeom>
                <a:avLst/>
                <a:gdLst/>
                <a:ahLst/>
                <a:cxnLst/>
                <a:rect l="l" t="t" r="r" b="b"/>
                <a:pathLst>
                  <a:path w="3735" h="7440" extrusionOk="0">
                    <a:moveTo>
                      <a:pt x="2410" y="1"/>
                    </a:moveTo>
                    <a:cubicBezTo>
                      <a:pt x="2407" y="1"/>
                      <a:pt x="2405" y="1"/>
                      <a:pt x="2402" y="1"/>
                    </a:cubicBezTo>
                    <a:cubicBezTo>
                      <a:pt x="2169" y="68"/>
                      <a:pt x="868" y="1669"/>
                      <a:pt x="467" y="3604"/>
                    </a:cubicBezTo>
                    <a:cubicBezTo>
                      <a:pt x="0" y="5505"/>
                      <a:pt x="968" y="6839"/>
                      <a:pt x="1668" y="7440"/>
                    </a:cubicBezTo>
                    <a:cubicBezTo>
                      <a:pt x="2069" y="7106"/>
                      <a:pt x="3303" y="6306"/>
                      <a:pt x="3536" y="4037"/>
                    </a:cubicBezTo>
                    <a:cubicBezTo>
                      <a:pt x="3735" y="1790"/>
                      <a:pt x="2688" y="1"/>
                      <a:pt x="241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1"/>
              <p:cNvSpPr/>
              <p:nvPr/>
            </p:nvSpPr>
            <p:spPr>
              <a:xfrm>
                <a:off x="1763925" y="3420300"/>
                <a:ext cx="125125" cy="156900"/>
              </a:xfrm>
              <a:custGeom>
                <a:avLst/>
                <a:gdLst/>
                <a:ahLst/>
                <a:cxnLst/>
                <a:rect l="l" t="t" r="r" b="b"/>
                <a:pathLst>
                  <a:path w="5005" h="6276" extrusionOk="0">
                    <a:moveTo>
                      <a:pt x="4576" y="1"/>
                    </a:moveTo>
                    <a:cubicBezTo>
                      <a:pt x="4268" y="1"/>
                      <a:pt x="2457" y="859"/>
                      <a:pt x="1235" y="2306"/>
                    </a:cubicBezTo>
                    <a:cubicBezTo>
                      <a:pt x="1" y="3807"/>
                      <a:pt x="201" y="5441"/>
                      <a:pt x="568" y="6275"/>
                    </a:cubicBezTo>
                    <a:cubicBezTo>
                      <a:pt x="1102" y="6142"/>
                      <a:pt x="2569" y="6008"/>
                      <a:pt x="3770" y="4107"/>
                    </a:cubicBezTo>
                    <a:cubicBezTo>
                      <a:pt x="5004" y="2172"/>
                      <a:pt x="4804" y="104"/>
                      <a:pt x="4604" y="4"/>
                    </a:cubicBezTo>
                    <a:cubicBezTo>
                      <a:pt x="4597" y="2"/>
                      <a:pt x="4587" y="1"/>
                      <a:pt x="457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1"/>
              <p:cNvSpPr/>
              <p:nvPr/>
            </p:nvSpPr>
            <p:spPr>
              <a:xfrm>
                <a:off x="1574625" y="3525350"/>
                <a:ext cx="148475" cy="125250"/>
              </a:xfrm>
              <a:custGeom>
                <a:avLst/>
                <a:gdLst/>
                <a:ahLst/>
                <a:cxnLst/>
                <a:rect l="l" t="t" r="r" b="b"/>
                <a:pathLst>
                  <a:path w="5939" h="5010" extrusionOk="0">
                    <a:moveTo>
                      <a:pt x="511" y="1"/>
                    </a:moveTo>
                    <a:cubicBezTo>
                      <a:pt x="300" y="1"/>
                      <a:pt x="164" y="27"/>
                      <a:pt x="134" y="72"/>
                    </a:cubicBezTo>
                    <a:cubicBezTo>
                      <a:pt x="1" y="239"/>
                      <a:pt x="634" y="2073"/>
                      <a:pt x="1902" y="3574"/>
                    </a:cubicBezTo>
                    <a:cubicBezTo>
                      <a:pt x="2815" y="4684"/>
                      <a:pt x="3946" y="5010"/>
                      <a:pt x="4838" y="5010"/>
                    </a:cubicBezTo>
                    <a:cubicBezTo>
                      <a:pt x="5152" y="5010"/>
                      <a:pt x="5437" y="4969"/>
                      <a:pt x="5671" y="4909"/>
                    </a:cubicBezTo>
                    <a:cubicBezTo>
                      <a:pt x="5638" y="4308"/>
                      <a:pt x="5938" y="2707"/>
                      <a:pt x="4170" y="1306"/>
                    </a:cubicBezTo>
                    <a:cubicBezTo>
                      <a:pt x="2900" y="321"/>
                      <a:pt x="1248" y="1"/>
                      <a:pt x="51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1"/>
              <p:cNvSpPr/>
              <p:nvPr/>
            </p:nvSpPr>
            <p:spPr>
              <a:xfrm>
                <a:off x="1713900" y="3383275"/>
                <a:ext cx="228575" cy="627350"/>
              </a:xfrm>
              <a:custGeom>
                <a:avLst/>
                <a:gdLst/>
                <a:ahLst/>
                <a:cxnLst/>
                <a:rect l="l" t="t" r="r" b="b"/>
                <a:pathLst>
                  <a:path w="9143" h="25094" extrusionOk="0">
                    <a:moveTo>
                      <a:pt x="501" y="1"/>
                    </a:moveTo>
                    <a:cubicBezTo>
                      <a:pt x="467" y="1"/>
                      <a:pt x="434" y="17"/>
                      <a:pt x="434" y="51"/>
                    </a:cubicBezTo>
                    <a:cubicBezTo>
                      <a:pt x="0" y="2152"/>
                      <a:pt x="200" y="4454"/>
                      <a:pt x="434" y="6622"/>
                    </a:cubicBezTo>
                    <a:cubicBezTo>
                      <a:pt x="834" y="9991"/>
                      <a:pt x="1702" y="13327"/>
                      <a:pt x="3002" y="16496"/>
                    </a:cubicBezTo>
                    <a:cubicBezTo>
                      <a:pt x="3603" y="17997"/>
                      <a:pt x="4303" y="19465"/>
                      <a:pt x="5204" y="20899"/>
                    </a:cubicBezTo>
                    <a:cubicBezTo>
                      <a:pt x="6071" y="22400"/>
                      <a:pt x="7105" y="23935"/>
                      <a:pt x="8473" y="25002"/>
                    </a:cubicBezTo>
                    <a:cubicBezTo>
                      <a:pt x="8561" y="25066"/>
                      <a:pt x="8650" y="25094"/>
                      <a:pt x="8730" y="25094"/>
                    </a:cubicBezTo>
                    <a:cubicBezTo>
                      <a:pt x="8980" y="25094"/>
                      <a:pt x="9143" y="24821"/>
                      <a:pt x="8940" y="24568"/>
                    </a:cubicBezTo>
                    <a:cubicBezTo>
                      <a:pt x="7773" y="22934"/>
                      <a:pt x="6538" y="21399"/>
                      <a:pt x="5538" y="19631"/>
                    </a:cubicBezTo>
                    <a:cubicBezTo>
                      <a:pt x="4037" y="16930"/>
                      <a:pt x="2936" y="14461"/>
                      <a:pt x="2035" y="11259"/>
                    </a:cubicBezTo>
                    <a:cubicBezTo>
                      <a:pt x="1501" y="9424"/>
                      <a:pt x="1235" y="7723"/>
                      <a:pt x="968" y="5988"/>
                    </a:cubicBezTo>
                    <a:cubicBezTo>
                      <a:pt x="734" y="4054"/>
                      <a:pt x="467" y="2719"/>
                      <a:pt x="567" y="51"/>
                    </a:cubicBezTo>
                    <a:cubicBezTo>
                      <a:pt x="567" y="17"/>
                      <a:pt x="534" y="1"/>
                      <a:pt x="501"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1"/>
              <p:cNvSpPr/>
              <p:nvPr/>
            </p:nvSpPr>
            <p:spPr>
              <a:xfrm>
                <a:off x="1647650" y="3590375"/>
                <a:ext cx="110475" cy="83000"/>
              </a:xfrm>
              <a:custGeom>
                <a:avLst/>
                <a:gdLst/>
                <a:ahLst/>
                <a:cxnLst/>
                <a:rect l="l" t="t" r="r" b="b"/>
                <a:pathLst>
                  <a:path w="4419" h="3320" extrusionOk="0">
                    <a:moveTo>
                      <a:pt x="55" y="1"/>
                    </a:moveTo>
                    <a:cubicBezTo>
                      <a:pt x="23" y="1"/>
                      <a:pt x="1" y="11"/>
                      <a:pt x="15" y="39"/>
                    </a:cubicBezTo>
                    <a:cubicBezTo>
                      <a:pt x="415" y="773"/>
                      <a:pt x="1083" y="1374"/>
                      <a:pt x="1750" y="1874"/>
                    </a:cubicBezTo>
                    <a:cubicBezTo>
                      <a:pt x="2484" y="2408"/>
                      <a:pt x="3184" y="2941"/>
                      <a:pt x="4018" y="3308"/>
                    </a:cubicBezTo>
                    <a:cubicBezTo>
                      <a:pt x="4051" y="3315"/>
                      <a:pt x="4086" y="3319"/>
                      <a:pt x="4120" y="3319"/>
                    </a:cubicBezTo>
                    <a:cubicBezTo>
                      <a:pt x="4257" y="3319"/>
                      <a:pt x="4385" y="3255"/>
                      <a:pt x="4385" y="3042"/>
                    </a:cubicBezTo>
                    <a:cubicBezTo>
                      <a:pt x="4418" y="2841"/>
                      <a:pt x="4251" y="2641"/>
                      <a:pt x="4051" y="2541"/>
                    </a:cubicBezTo>
                    <a:cubicBezTo>
                      <a:pt x="3317" y="2308"/>
                      <a:pt x="2584" y="1941"/>
                      <a:pt x="1916" y="1474"/>
                    </a:cubicBezTo>
                    <a:cubicBezTo>
                      <a:pt x="1316" y="1007"/>
                      <a:pt x="749" y="606"/>
                      <a:pt x="182" y="39"/>
                    </a:cubicBezTo>
                    <a:cubicBezTo>
                      <a:pt x="163" y="20"/>
                      <a:pt x="99" y="1"/>
                      <a:pt x="55"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1"/>
              <p:cNvSpPr/>
              <p:nvPr/>
            </p:nvSpPr>
            <p:spPr>
              <a:xfrm>
                <a:off x="1747250" y="3497375"/>
                <a:ext cx="80075" cy="172775"/>
              </a:xfrm>
              <a:custGeom>
                <a:avLst/>
                <a:gdLst/>
                <a:ahLst/>
                <a:cxnLst/>
                <a:rect l="l" t="t" r="r" b="b"/>
                <a:pathLst>
                  <a:path w="3203" h="6911" extrusionOk="0">
                    <a:moveTo>
                      <a:pt x="3182" y="0"/>
                    </a:moveTo>
                    <a:cubicBezTo>
                      <a:pt x="3142" y="0"/>
                      <a:pt x="3061" y="57"/>
                      <a:pt x="3036" y="57"/>
                    </a:cubicBezTo>
                    <a:cubicBezTo>
                      <a:pt x="2703" y="257"/>
                      <a:pt x="2069" y="1057"/>
                      <a:pt x="1735" y="1591"/>
                    </a:cubicBezTo>
                    <a:cubicBezTo>
                      <a:pt x="1402" y="2091"/>
                      <a:pt x="1201" y="2525"/>
                      <a:pt x="935" y="3092"/>
                    </a:cubicBezTo>
                    <a:cubicBezTo>
                      <a:pt x="368" y="4426"/>
                      <a:pt x="34" y="5427"/>
                      <a:pt x="1" y="6695"/>
                    </a:cubicBezTo>
                    <a:cubicBezTo>
                      <a:pt x="1" y="6815"/>
                      <a:pt x="157" y="6911"/>
                      <a:pt x="303" y="6911"/>
                    </a:cubicBezTo>
                    <a:cubicBezTo>
                      <a:pt x="401" y="6911"/>
                      <a:pt x="494" y="6868"/>
                      <a:pt x="534" y="6762"/>
                    </a:cubicBezTo>
                    <a:cubicBezTo>
                      <a:pt x="701" y="5561"/>
                      <a:pt x="935" y="4627"/>
                      <a:pt x="1402" y="3292"/>
                    </a:cubicBezTo>
                    <a:cubicBezTo>
                      <a:pt x="1602" y="2725"/>
                      <a:pt x="1835" y="2292"/>
                      <a:pt x="2135" y="1691"/>
                    </a:cubicBezTo>
                    <a:cubicBezTo>
                      <a:pt x="2436" y="1191"/>
                      <a:pt x="2869" y="457"/>
                      <a:pt x="3203" y="23"/>
                    </a:cubicBezTo>
                    <a:cubicBezTo>
                      <a:pt x="3203" y="7"/>
                      <a:pt x="3195" y="0"/>
                      <a:pt x="3182"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1"/>
              <p:cNvSpPr/>
              <p:nvPr/>
            </p:nvSpPr>
            <p:spPr>
              <a:xfrm>
                <a:off x="1799800" y="3577975"/>
                <a:ext cx="115100" cy="174350"/>
              </a:xfrm>
              <a:custGeom>
                <a:avLst/>
                <a:gdLst/>
                <a:ahLst/>
                <a:cxnLst/>
                <a:rect l="l" t="t" r="r" b="b"/>
                <a:pathLst>
                  <a:path w="4604" h="6974" extrusionOk="0">
                    <a:moveTo>
                      <a:pt x="3758" y="1"/>
                    </a:moveTo>
                    <a:cubicBezTo>
                      <a:pt x="3459" y="1"/>
                      <a:pt x="1823" y="1226"/>
                      <a:pt x="934" y="2970"/>
                    </a:cubicBezTo>
                    <a:cubicBezTo>
                      <a:pt x="0" y="4672"/>
                      <a:pt x="567" y="6206"/>
                      <a:pt x="1101" y="6973"/>
                    </a:cubicBezTo>
                    <a:cubicBezTo>
                      <a:pt x="1601" y="6706"/>
                      <a:pt x="2969" y="6306"/>
                      <a:pt x="3803" y="4171"/>
                    </a:cubicBezTo>
                    <a:cubicBezTo>
                      <a:pt x="4603" y="2036"/>
                      <a:pt x="4003" y="35"/>
                      <a:pt x="3769" y="2"/>
                    </a:cubicBezTo>
                    <a:cubicBezTo>
                      <a:pt x="3766" y="1"/>
                      <a:pt x="3762" y="1"/>
                      <a:pt x="375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1809800" y="3664500"/>
                <a:ext cx="46900" cy="183625"/>
              </a:xfrm>
              <a:custGeom>
                <a:avLst/>
                <a:gdLst/>
                <a:ahLst/>
                <a:cxnLst/>
                <a:rect l="l" t="t" r="r" b="b"/>
                <a:pathLst>
                  <a:path w="1876" h="7345" extrusionOk="0">
                    <a:moveTo>
                      <a:pt x="1867" y="0"/>
                    </a:moveTo>
                    <a:cubicBezTo>
                      <a:pt x="1842" y="0"/>
                      <a:pt x="1735" y="43"/>
                      <a:pt x="1735" y="43"/>
                    </a:cubicBezTo>
                    <a:cubicBezTo>
                      <a:pt x="1501" y="343"/>
                      <a:pt x="1034" y="1244"/>
                      <a:pt x="834" y="1844"/>
                    </a:cubicBezTo>
                    <a:cubicBezTo>
                      <a:pt x="601" y="2412"/>
                      <a:pt x="467" y="2845"/>
                      <a:pt x="367" y="3479"/>
                    </a:cubicBezTo>
                    <a:cubicBezTo>
                      <a:pt x="100" y="4913"/>
                      <a:pt x="0" y="5981"/>
                      <a:pt x="201" y="7182"/>
                    </a:cubicBezTo>
                    <a:cubicBezTo>
                      <a:pt x="218" y="7285"/>
                      <a:pt x="361" y="7344"/>
                      <a:pt x="490" y="7344"/>
                    </a:cubicBezTo>
                    <a:cubicBezTo>
                      <a:pt x="610" y="7344"/>
                      <a:pt x="717" y="7294"/>
                      <a:pt x="701" y="7182"/>
                    </a:cubicBezTo>
                    <a:cubicBezTo>
                      <a:pt x="601" y="5914"/>
                      <a:pt x="601" y="5013"/>
                      <a:pt x="834" y="3579"/>
                    </a:cubicBezTo>
                    <a:cubicBezTo>
                      <a:pt x="901" y="3012"/>
                      <a:pt x="1001" y="2545"/>
                      <a:pt x="1201" y="1844"/>
                    </a:cubicBezTo>
                    <a:cubicBezTo>
                      <a:pt x="1368" y="1311"/>
                      <a:pt x="1668" y="510"/>
                      <a:pt x="1868" y="10"/>
                    </a:cubicBezTo>
                    <a:cubicBezTo>
                      <a:pt x="1875" y="3"/>
                      <a:pt x="1874" y="0"/>
                      <a:pt x="1867"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p:nvPr/>
            </p:nvSpPr>
            <p:spPr>
              <a:xfrm>
                <a:off x="5891875" y="3939375"/>
                <a:ext cx="147625" cy="97225"/>
              </a:xfrm>
              <a:custGeom>
                <a:avLst/>
                <a:gdLst/>
                <a:ahLst/>
                <a:cxnLst/>
                <a:rect l="l" t="t" r="r" b="b"/>
                <a:pathLst>
                  <a:path w="5905" h="3889" extrusionOk="0">
                    <a:moveTo>
                      <a:pt x="5140" y="0"/>
                    </a:moveTo>
                    <a:cubicBezTo>
                      <a:pt x="4422" y="0"/>
                      <a:pt x="3184" y="167"/>
                      <a:pt x="2069" y="690"/>
                    </a:cubicBezTo>
                    <a:cubicBezTo>
                      <a:pt x="434" y="1424"/>
                      <a:pt x="1" y="2858"/>
                      <a:pt x="1" y="3692"/>
                    </a:cubicBezTo>
                    <a:cubicBezTo>
                      <a:pt x="240" y="3756"/>
                      <a:pt x="648" y="3889"/>
                      <a:pt x="1196" y="3889"/>
                    </a:cubicBezTo>
                    <a:cubicBezTo>
                      <a:pt x="1791" y="3889"/>
                      <a:pt x="2550" y="3732"/>
                      <a:pt x="3436" y="3158"/>
                    </a:cubicBezTo>
                    <a:cubicBezTo>
                      <a:pt x="5238" y="2057"/>
                      <a:pt x="5905" y="256"/>
                      <a:pt x="5738" y="89"/>
                    </a:cubicBezTo>
                    <a:cubicBezTo>
                      <a:pt x="5696" y="36"/>
                      <a:pt x="5474" y="0"/>
                      <a:pt x="514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1"/>
              <p:cNvSpPr/>
              <p:nvPr/>
            </p:nvSpPr>
            <p:spPr>
              <a:xfrm>
                <a:off x="5844350" y="4089025"/>
                <a:ext cx="170150" cy="71575"/>
              </a:xfrm>
              <a:custGeom>
                <a:avLst/>
                <a:gdLst/>
                <a:ahLst/>
                <a:cxnLst/>
                <a:rect l="l" t="t" r="r" b="b"/>
                <a:pathLst>
                  <a:path w="6806" h="2863" extrusionOk="0">
                    <a:moveTo>
                      <a:pt x="3000" y="1"/>
                    </a:moveTo>
                    <a:cubicBezTo>
                      <a:pt x="1375" y="1"/>
                      <a:pt x="414" y="976"/>
                      <a:pt x="0" y="1709"/>
                    </a:cubicBezTo>
                    <a:cubicBezTo>
                      <a:pt x="369" y="2016"/>
                      <a:pt x="1163" y="2862"/>
                      <a:pt x="2879" y="2862"/>
                    </a:cubicBezTo>
                    <a:cubicBezTo>
                      <a:pt x="3024" y="2862"/>
                      <a:pt x="3177" y="2856"/>
                      <a:pt x="3336" y="2843"/>
                    </a:cubicBezTo>
                    <a:cubicBezTo>
                      <a:pt x="5438" y="2676"/>
                      <a:pt x="6805" y="1375"/>
                      <a:pt x="6772" y="1175"/>
                    </a:cubicBezTo>
                    <a:cubicBezTo>
                      <a:pt x="6672" y="942"/>
                      <a:pt x="5004" y="74"/>
                      <a:pt x="3236" y="8"/>
                    </a:cubicBezTo>
                    <a:cubicBezTo>
                      <a:pt x="3156" y="3"/>
                      <a:pt x="3077" y="1"/>
                      <a:pt x="300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1"/>
              <p:cNvSpPr/>
              <p:nvPr/>
            </p:nvSpPr>
            <p:spPr>
              <a:xfrm>
                <a:off x="5721750" y="3959900"/>
                <a:ext cx="83400" cy="166850"/>
              </a:xfrm>
              <a:custGeom>
                <a:avLst/>
                <a:gdLst/>
                <a:ahLst/>
                <a:cxnLst/>
                <a:rect l="l" t="t" r="r" b="b"/>
                <a:pathLst>
                  <a:path w="3336" h="6674" extrusionOk="0">
                    <a:moveTo>
                      <a:pt x="1981" y="0"/>
                    </a:moveTo>
                    <a:cubicBezTo>
                      <a:pt x="1976" y="0"/>
                      <a:pt x="1972" y="1"/>
                      <a:pt x="1969" y="2"/>
                    </a:cubicBezTo>
                    <a:cubicBezTo>
                      <a:pt x="1735" y="2"/>
                      <a:pt x="735" y="1437"/>
                      <a:pt x="368" y="3205"/>
                    </a:cubicBezTo>
                    <a:cubicBezTo>
                      <a:pt x="1" y="4906"/>
                      <a:pt x="835" y="6173"/>
                      <a:pt x="1502" y="6674"/>
                    </a:cubicBezTo>
                    <a:cubicBezTo>
                      <a:pt x="1869" y="6340"/>
                      <a:pt x="3236" y="5673"/>
                      <a:pt x="3303" y="3605"/>
                    </a:cubicBezTo>
                    <a:cubicBezTo>
                      <a:pt x="3336" y="1770"/>
                      <a:pt x="2211" y="0"/>
                      <a:pt x="198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1"/>
              <p:cNvSpPr/>
              <p:nvPr/>
            </p:nvSpPr>
            <p:spPr>
              <a:xfrm>
                <a:off x="5615025" y="3985800"/>
                <a:ext cx="341100" cy="501125"/>
              </a:xfrm>
              <a:custGeom>
                <a:avLst/>
                <a:gdLst/>
                <a:ahLst/>
                <a:cxnLst/>
                <a:rect l="l" t="t" r="r" b="b"/>
                <a:pathLst>
                  <a:path w="13644" h="20045" extrusionOk="0">
                    <a:moveTo>
                      <a:pt x="13543" y="0"/>
                    </a:moveTo>
                    <a:cubicBezTo>
                      <a:pt x="11775" y="868"/>
                      <a:pt x="10207" y="2302"/>
                      <a:pt x="8806" y="3670"/>
                    </a:cubicBezTo>
                    <a:cubicBezTo>
                      <a:pt x="6605" y="5838"/>
                      <a:pt x="4670" y="8340"/>
                      <a:pt x="3102" y="11008"/>
                    </a:cubicBezTo>
                    <a:cubicBezTo>
                      <a:pt x="2302" y="12309"/>
                      <a:pt x="1668" y="13643"/>
                      <a:pt x="1134" y="15044"/>
                    </a:cubicBezTo>
                    <a:cubicBezTo>
                      <a:pt x="567" y="16512"/>
                      <a:pt x="67" y="18080"/>
                      <a:pt x="0" y="19714"/>
                    </a:cubicBezTo>
                    <a:cubicBezTo>
                      <a:pt x="0" y="19922"/>
                      <a:pt x="161" y="20045"/>
                      <a:pt x="318" y="20045"/>
                    </a:cubicBezTo>
                    <a:cubicBezTo>
                      <a:pt x="439" y="20045"/>
                      <a:pt x="557" y="19973"/>
                      <a:pt x="600" y="19814"/>
                    </a:cubicBezTo>
                    <a:cubicBezTo>
                      <a:pt x="1134" y="18047"/>
                      <a:pt x="1534" y="16312"/>
                      <a:pt x="2268" y="14577"/>
                    </a:cubicBezTo>
                    <a:cubicBezTo>
                      <a:pt x="3336" y="11976"/>
                      <a:pt x="4537" y="9841"/>
                      <a:pt x="6338" y="7372"/>
                    </a:cubicBezTo>
                    <a:cubicBezTo>
                      <a:pt x="7372" y="6005"/>
                      <a:pt x="8473" y="4837"/>
                      <a:pt x="9540" y="3703"/>
                    </a:cubicBezTo>
                    <a:cubicBezTo>
                      <a:pt x="10841" y="2402"/>
                      <a:pt x="11675" y="1535"/>
                      <a:pt x="13643" y="67"/>
                    </a:cubicBezTo>
                    <a:cubicBezTo>
                      <a:pt x="13643" y="67"/>
                      <a:pt x="13610" y="0"/>
                      <a:pt x="13543"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1"/>
              <p:cNvSpPr/>
              <p:nvPr/>
            </p:nvSpPr>
            <p:spPr>
              <a:xfrm>
                <a:off x="5752600" y="4044475"/>
                <a:ext cx="21725" cy="124425"/>
              </a:xfrm>
              <a:custGeom>
                <a:avLst/>
                <a:gdLst/>
                <a:ahLst/>
                <a:cxnLst/>
                <a:rect l="l" t="t" r="r" b="b"/>
                <a:pathLst>
                  <a:path w="869" h="4977" extrusionOk="0">
                    <a:moveTo>
                      <a:pt x="423" y="0"/>
                    </a:moveTo>
                    <a:cubicBezTo>
                      <a:pt x="416" y="0"/>
                      <a:pt x="409" y="7"/>
                      <a:pt x="401" y="22"/>
                    </a:cubicBezTo>
                    <a:cubicBezTo>
                      <a:pt x="101" y="722"/>
                      <a:pt x="1" y="1556"/>
                      <a:pt x="1" y="2323"/>
                    </a:cubicBezTo>
                    <a:cubicBezTo>
                      <a:pt x="1" y="3157"/>
                      <a:pt x="101" y="3958"/>
                      <a:pt x="268" y="4725"/>
                    </a:cubicBezTo>
                    <a:cubicBezTo>
                      <a:pt x="268" y="4862"/>
                      <a:pt x="402" y="4976"/>
                      <a:pt x="561" y="4976"/>
                    </a:cubicBezTo>
                    <a:cubicBezTo>
                      <a:pt x="596" y="4976"/>
                      <a:pt x="632" y="4971"/>
                      <a:pt x="668" y="4959"/>
                    </a:cubicBezTo>
                    <a:cubicBezTo>
                      <a:pt x="835" y="4825"/>
                      <a:pt x="868" y="4558"/>
                      <a:pt x="835" y="4391"/>
                    </a:cubicBezTo>
                    <a:cubicBezTo>
                      <a:pt x="601" y="3691"/>
                      <a:pt x="435" y="2990"/>
                      <a:pt x="435" y="2223"/>
                    </a:cubicBezTo>
                    <a:cubicBezTo>
                      <a:pt x="401" y="1523"/>
                      <a:pt x="401" y="856"/>
                      <a:pt x="468" y="155"/>
                    </a:cubicBezTo>
                    <a:cubicBezTo>
                      <a:pt x="468" y="78"/>
                      <a:pt x="448" y="0"/>
                      <a:pt x="423"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1"/>
              <p:cNvSpPr/>
              <p:nvPr/>
            </p:nvSpPr>
            <p:spPr>
              <a:xfrm>
                <a:off x="5760825" y="4116875"/>
                <a:ext cx="170275" cy="50900"/>
              </a:xfrm>
              <a:custGeom>
                <a:avLst/>
                <a:gdLst/>
                <a:ahLst/>
                <a:cxnLst/>
                <a:rect l="l" t="t" r="r" b="b"/>
                <a:pathLst>
                  <a:path w="6811" h="2036" extrusionOk="0">
                    <a:moveTo>
                      <a:pt x="5629" y="1"/>
                    </a:moveTo>
                    <a:cubicBezTo>
                      <a:pt x="5332" y="1"/>
                      <a:pt x="5033" y="19"/>
                      <a:pt x="4809" y="61"/>
                    </a:cubicBezTo>
                    <a:cubicBezTo>
                      <a:pt x="4242" y="128"/>
                      <a:pt x="3808" y="161"/>
                      <a:pt x="3275" y="328"/>
                    </a:cubicBezTo>
                    <a:cubicBezTo>
                      <a:pt x="1974" y="662"/>
                      <a:pt x="1073" y="962"/>
                      <a:pt x="139" y="1629"/>
                    </a:cubicBezTo>
                    <a:cubicBezTo>
                      <a:pt x="0" y="1740"/>
                      <a:pt x="92" y="2036"/>
                      <a:pt x="243" y="2036"/>
                    </a:cubicBezTo>
                    <a:cubicBezTo>
                      <a:pt x="273" y="2036"/>
                      <a:pt x="306" y="2024"/>
                      <a:pt x="339" y="1996"/>
                    </a:cubicBezTo>
                    <a:cubicBezTo>
                      <a:pt x="1306" y="1462"/>
                      <a:pt x="2140" y="1095"/>
                      <a:pt x="3341" y="695"/>
                    </a:cubicBezTo>
                    <a:cubicBezTo>
                      <a:pt x="3875" y="561"/>
                      <a:pt x="4275" y="428"/>
                      <a:pt x="4942" y="328"/>
                    </a:cubicBezTo>
                    <a:cubicBezTo>
                      <a:pt x="5476" y="261"/>
                      <a:pt x="6243" y="161"/>
                      <a:pt x="6744" y="161"/>
                    </a:cubicBezTo>
                    <a:cubicBezTo>
                      <a:pt x="6810" y="161"/>
                      <a:pt x="6677" y="94"/>
                      <a:pt x="6644" y="94"/>
                    </a:cubicBezTo>
                    <a:cubicBezTo>
                      <a:pt x="6450" y="36"/>
                      <a:pt x="6042" y="1"/>
                      <a:pt x="5629"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1"/>
              <p:cNvSpPr/>
              <p:nvPr/>
            </p:nvSpPr>
            <p:spPr>
              <a:xfrm>
                <a:off x="5745950" y="4203600"/>
                <a:ext cx="164300" cy="76400"/>
              </a:xfrm>
              <a:custGeom>
                <a:avLst/>
                <a:gdLst/>
                <a:ahLst/>
                <a:cxnLst/>
                <a:rect l="l" t="t" r="r" b="b"/>
                <a:pathLst>
                  <a:path w="6572" h="3056" extrusionOk="0">
                    <a:moveTo>
                      <a:pt x="3932" y="1"/>
                    </a:moveTo>
                    <a:cubicBezTo>
                      <a:pt x="3554" y="1"/>
                      <a:pt x="3160" y="28"/>
                      <a:pt x="2769" y="95"/>
                    </a:cubicBezTo>
                    <a:cubicBezTo>
                      <a:pt x="1034" y="428"/>
                      <a:pt x="234" y="1629"/>
                      <a:pt x="0" y="2463"/>
                    </a:cubicBezTo>
                    <a:cubicBezTo>
                      <a:pt x="316" y="2609"/>
                      <a:pt x="968" y="3055"/>
                      <a:pt x="2072" y="3055"/>
                    </a:cubicBezTo>
                    <a:cubicBezTo>
                      <a:pt x="2484" y="3055"/>
                      <a:pt x="2959" y="2993"/>
                      <a:pt x="3503" y="2830"/>
                    </a:cubicBezTo>
                    <a:cubicBezTo>
                      <a:pt x="5504" y="2263"/>
                      <a:pt x="6572" y="695"/>
                      <a:pt x="6505" y="495"/>
                    </a:cubicBezTo>
                    <a:cubicBezTo>
                      <a:pt x="6401" y="339"/>
                      <a:pt x="5265" y="1"/>
                      <a:pt x="393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1"/>
              <p:cNvSpPr/>
              <p:nvPr/>
            </p:nvSpPr>
            <p:spPr>
              <a:xfrm>
                <a:off x="5669725" y="4235875"/>
                <a:ext cx="156300" cy="80900"/>
              </a:xfrm>
              <a:custGeom>
                <a:avLst/>
                <a:gdLst/>
                <a:ahLst/>
                <a:cxnLst/>
                <a:rect l="l" t="t" r="r" b="b"/>
                <a:pathLst>
                  <a:path w="6252" h="3236" extrusionOk="0">
                    <a:moveTo>
                      <a:pt x="6000" y="1"/>
                    </a:moveTo>
                    <a:cubicBezTo>
                      <a:pt x="5614" y="1"/>
                      <a:pt x="4777" y="184"/>
                      <a:pt x="4283" y="338"/>
                    </a:cubicBezTo>
                    <a:cubicBezTo>
                      <a:pt x="3783" y="505"/>
                      <a:pt x="3383" y="672"/>
                      <a:pt x="2882" y="905"/>
                    </a:cubicBezTo>
                    <a:cubicBezTo>
                      <a:pt x="1715" y="1506"/>
                      <a:pt x="881" y="2006"/>
                      <a:pt x="114" y="2840"/>
                    </a:cubicBezTo>
                    <a:cubicBezTo>
                      <a:pt x="0" y="2953"/>
                      <a:pt x="176" y="3236"/>
                      <a:pt x="313" y="3236"/>
                    </a:cubicBezTo>
                    <a:cubicBezTo>
                      <a:pt x="338" y="3236"/>
                      <a:pt x="361" y="3227"/>
                      <a:pt x="381" y="3207"/>
                    </a:cubicBezTo>
                    <a:cubicBezTo>
                      <a:pt x="1214" y="2506"/>
                      <a:pt x="1915" y="1973"/>
                      <a:pt x="3049" y="1339"/>
                    </a:cubicBezTo>
                    <a:cubicBezTo>
                      <a:pt x="3483" y="1039"/>
                      <a:pt x="3883" y="872"/>
                      <a:pt x="4483" y="638"/>
                    </a:cubicBezTo>
                    <a:cubicBezTo>
                      <a:pt x="4984" y="471"/>
                      <a:pt x="5718" y="205"/>
                      <a:pt x="6218" y="71"/>
                    </a:cubicBezTo>
                    <a:cubicBezTo>
                      <a:pt x="6251" y="38"/>
                      <a:pt x="6118" y="4"/>
                      <a:pt x="6085" y="4"/>
                    </a:cubicBezTo>
                    <a:cubicBezTo>
                      <a:pt x="6060" y="2"/>
                      <a:pt x="6032" y="1"/>
                      <a:pt x="6000"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1"/>
              <p:cNvSpPr/>
              <p:nvPr/>
            </p:nvSpPr>
            <p:spPr>
              <a:xfrm>
                <a:off x="1673025" y="3620850"/>
                <a:ext cx="2607725" cy="1372775"/>
              </a:xfrm>
              <a:custGeom>
                <a:avLst/>
                <a:gdLst/>
                <a:ahLst/>
                <a:cxnLst/>
                <a:rect l="l" t="t" r="r" b="b"/>
                <a:pathLst>
                  <a:path w="104309" h="54911" extrusionOk="0">
                    <a:moveTo>
                      <a:pt x="52183" y="0"/>
                    </a:moveTo>
                    <a:cubicBezTo>
                      <a:pt x="40007" y="0"/>
                      <a:pt x="27828" y="2686"/>
                      <a:pt x="18547" y="8060"/>
                    </a:cubicBezTo>
                    <a:cubicBezTo>
                      <a:pt x="1" y="18768"/>
                      <a:pt x="1" y="36147"/>
                      <a:pt x="18547" y="46855"/>
                    </a:cubicBezTo>
                    <a:cubicBezTo>
                      <a:pt x="27821" y="52225"/>
                      <a:pt x="39988" y="54911"/>
                      <a:pt x="52155" y="54911"/>
                    </a:cubicBezTo>
                    <a:cubicBezTo>
                      <a:pt x="64322" y="54911"/>
                      <a:pt x="76489" y="52225"/>
                      <a:pt x="85762" y="46855"/>
                    </a:cubicBezTo>
                    <a:cubicBezTo>
                      <a:pt x="104309" y="36147"/>
                      <a:pt x="104309" y="18768"/>
                      <a:pt x="85762" y="8027"/>
                    </a:cubicBezTo>
                    <a:cubicBezTo>
                      <a:pt x="76496" y="2677"/>
                      <a:pt x="64341" y="0"/>
                      <a:pt x="5218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1"/>
              <p:cNvSpPr/>
              <p:nvPr/>
            </p:nvSpPr>
            <p:spPr>
              <a:xfrm>
                <a:off x="4297400" y="3987250"/>
                <a:ext cx="1453575" cy="763700"/>
              </a:xfrm>
              <a:custGeom>
                <a:avLst/>
                <a:gdLst/>
                <a:ahLst/>
                <a:cxnLst/>
                <a:rect l="l" t="t" r="r" b="b"/>
                <a:pathLst>
                  <a:path w="58143" h="30548" extrusionOk="0">
                    <a:moveTo>
                      <a:pt x="29072" y="1"/>
                    </a:moveTo>
                    <a:cubicBezTo>
                      <a:pt x="22292" y="1"/>
                      <a:pt x="15512" y="1493"/>
                      <a:pt x="10341" y="4479"/>
                    </a:cubicBezTo>
                    <a:cubicBezTo>
                      <a:pt x="1" y="10450"/>
                      <a:pt x="1" y="20123"/>
                      <a:pt x="10341" y="26094"/>
                    </a:cubicBezTo>
                    <a:cubicBezTo>
                      <a:pt x="15512" y="29063"/>
                      <a:pt x="22292" y="30548"/>
                      <a:pt x="29072" y="30548"/>
                    </a:cubicBezTo>
                    <a:cubicBezTo>
                      <a:pt x="35851" y="30548"/>
                      <a:pt x="42631" y="29063"/>
                      <a:pt x="47802" y="26094"/>
                    </a:cubicBezTo>
                    <a:cubicBezTo>
                      <a:pt x="58142" y="20123"/>
                      <a:pt x="58142" y="10450"/>
                      <a:pt x="47802" y="4479"/>
                    </a:cubicBezTo>
                    <a:cubicBezTo>
                      <a:pt x="42631" y="1493"/>
                      <a:pt x="35851" y="1"/>
                      <a:pt x="2907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1"/>
              <p:cNvSpPr/>
              <p:nvPr/>
            </p:nvSpPr>
            <p:spPr>
              <a:xfrm>
                <a:off x="2076650" y="1666625"/>
                <a:ext cx="1820500" cy="1159200"/>
              </a:xfrm>
              <a:custGeom>
                <a:avLst/>
                <a:gdLst/>
                <a:ahLst/>
                <a:cxnLst/>
                <a:rect l="l" t="t" r="r" b="b"/>
                <a:pathLst>
                  <a:path w="72820" h="46368" extrusionOk="0">
                    <a:moveTo>
                      <a:pt x="36410" y="1"/>
                    </a:moveTo>
                    <a:cubicBezTo>
                      <a:pt x="27095" y="1"/>
                      <a:pt x="17780" y="2036"/>
                      <a:pt x="10675" y="6105"/>
                    </a:cubicBezTo>
                    <a:cubicBezTo>
                      <a:pt x="4004" y="9908"/>
                      <a:pt x="434" y="14845"/>
                      <a:pt x="34" y="19848"/>
                    </a:cubicBezTo>
                    <a:cubicBezTo>
                      <a:pt x="1" y="20182"/>
                      <a:pt x="1" y="20516"/>
                      <a:pt x="1" y="20849"/>
                    </a:cubicBezTo>
                    <a:lnTo>
                      <a:pt x="1" y="25419"/>
                    </a:lnTo>
                    <a:cubicBezTo>
                      <a:pt x="1" y="25786"/>
                      <a:pt x="1" y="26186"/>
                      <a:pt x="34" y="26553"/>
                    </a:cubicBezTo>
                    <a:cubicBezTo>
                      <a:pt x="434" y="31557"/>
                      <a:pt x="4004" y="36460"/>
                      <a:pt x="10675" y="40263"/>
                    </a:cubicBezTo>
                    <a:cubicBezTo>
                      <a:pt x="17780" y="44333"/>
                      <a:pt x="27095" y="46367"/>
                      <a:pt x="36410" y="46367"/>
                    </a:cubicBezTo>
                    <a:cubicBezTo>
                      <a:pt x="45725" y="46367"/>
                      <a:pt x="55040" y="44333"/>
                      <a:pt x="62145" y="40263"/>
                    </a:cubicBezTo>
                    <a:cubicBezTo>
                      <a:pt x="69283" y="36227"/>
                      <a:pt x="72819" y="30890"/>
                      <a:pt x="72819" y="25553"/>
                    </a:cubicBezTo>
                    <a:lnTo>
                      <a:pt x="72819" y="20849"/>
                    </a:lnTo>
                    <a:cubicBezTo>
                      <a:pt x="72819" y="15512"/>
                      <a:pt x="69283" y="10175"/>
                      <a:pt x="62145" y="6105"/>
                    </a:cubicBezTo>
                    <a:cubicBezTo>
                      <a:pt x="55040" y="2036"/>
                      <a:pt x="45725" y="1"/>
                      <a:pt x="36410"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1"/>
              <p:cNvSpPr/>
              <p:nvPr/>
            </p:nvSpPr>
            <p:spPr>
              <a:xfrm>
                <a:off x="2051625" y="1519450"/>
                <a:ext cx="1869700" cy="1189200"/>
              </a:xfrm>
              <a:custGeom>
                <a:avLst/>
                <a:gdLst/>
                <a:ahLst/>
                <a:cxnLst/>
                <a:rect l="l" t="t" r="r" b="b"/>
                <a:pathLst>
                  <a:path w="74788" h="47568" extrusionOk="0">
                    <a:moveTo>
                      <a:pt x="37390" y="0"/>
                    </a:moveTo>
                    <a:cubicBezTo>
                      <a:pt x="27821" y="0"/>
                      <a:pt x="18247" y="2085"/>
                      <a:pt x="10942" y="6255"/>
                    </a:cubicBezTo>
                    <a:cubicBezTo>
                      <a:pt x="4104" y="10158"/>
                      <a:pt x="468" y="15195"/>
                      <a:pt x="34" y="20332"/>
                    </a:cubicBezTo>
                    <a:cubicBezTo>
                      <a:pt x="1" y="20665"/>
                      <a:pt x="1" y="20999"/>
                      <a:pt x="1" y="21399"/>
                    </a:cubicBezTo>
                    <a:lnTo>
                      <a:pt x="1" y="26102"/>
                    </a:lnTo>
                    <a:cubicBezTo>
                      <a:pt x="1" y="26469"/>
                      <a:pt x="1" y="26836"/>
                      <a:pt x="34" y="27237"/>
                    </a:cubicBezTo>
                    <a:cubicBezTo>
                      <a:pt x="435" y="32340"/>
                      <a:pt x="4104" y="37410"/>
                      <a:pt x="10942" y="41313"/>
                    </a:cubicBezTo>
                    <a:cubicBezTo>
                      <a:pt x="18247" y="45483"/>
                      <a:pt x="27821" y="47568"/>
                      <a:pt x="37390" y="47568"/>
                    </a:cubicBezTo>
                    <a:cubicBezTo>
                      <a:pt x="46959" y="47568"/>
                      <a:pt x="56525" y="45483"/>
                      <a:pt x="63813" y="41313"/>
                    </a:cubicBezTo>
                    <a:cubicBezTo>
                      <a:pt x="71118" y="37144"/>
                      <a:pt x="74788" y="31673"/>
                      <a:pt x="74788" y="26236"/>
                    </a:cubicBezTo>
                    <a:lnTo>
                      <a:pt x="74788" y="21332"/>
                    </a:lnTo>
                    <a:cubicBezTo>
                      <a:pt x="74788" y="15895"/>
                      <a:pt x="71118" y="10424"/>
                      <a:pt x="63813" y="6255"/>
                    </a:cubicBezTo>
                    <a:cubicBezTo>
                      <a:pt x="56525" y="2085"/>
                      <a:pt x="46959" y="0"/>
                      <a:pt x="37390"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1"/>
              <p:cNvSpPr/>
              <p:nvPr/>
            </p:nvSpPr>
            <p:spPr>
              <a:xfrm>
                <a:off x="2076650" y="1666625"/>
                <a:ext cx="1820500" cy="1159200"/>
              </a:xfrm>
              <a:custGeom>
                <a:avLst/>
                <a:gdLst/>
                <a:ahLst/>
                <a:cxnLst/>
                <a:rect l="l" t="t" r="r" b="b"/>
                <a:pathLst>
                  <a:path w="72820" h="46368" extrusionOk="0">
                    <a:moveTo>
                      <a:pt x="36410" y="1"/>
                    </a:moveTo>
                    <a:cubicBezTo>
                      <a:pt x="27095" y="1"/>
                      <a:pt x="17780" y="2036"/>
                      <a:pt x="10675" y="6105"/>
                    </a:cubicBezTo>
                    <a:cubicBezTo>
                      <a:pt x="4004" y="9908"/>
                      <a:pt x="434" y="14845"/>
                      <a:pt x="34" y="19848"/>
                    </a:cubicBezTo>
                    <a:cubicBezTo>
                      <a:pt x="1" y="20182"/>
                      <a:pt x="1" y="20516"/>
                      <a:pt x="1" y="20849"/>
                    </a:cubicBezTo>
                    <a:lnTo>
                      <a:pt x="1" y="25419"/>
                    </a:lnTo>
                    <a:cubicBezTo>
                      <a:pt x="1" y="25786"/>
                      <a:pt x="1" y="26186"/>
                      <a:pt x="34" y="26553"/>
                    </a:cubicBezTo>
                    <a:cubicBezTo>
                      <a:pt x="434" y="31557"/>
                      <a:pt x="4004" y="36460"/>
                      <a:pt x="10675" y="40263"/>
                    </a:cubicBezTo>
                    <a:cubicBezTo>
                      <a:pt x="17780" y="44333"/>
                      <a:pt x="27095" y="46367"/>
                      <a:pt x="36410" y="46367"/>
                    </a:cubicBezTo>
                    <a:cubicBezTo>
                      <a:pt x="45725" y="46367"/>
                      <a:pt x="55040" y="44333"/>
                      <a:pt x="62145" y="40263"/>
                    </a:cubicBezTo>
                    <a:cubicBezTo>
                      <a:pt x="69283" y="36227"/>
                      <a:pt x="72819" y="30890"/>
                      <a:pt x="72819" y="25553"/>
                    </a:cubicBezTo>
                    <a:lnTo>
                      <a:pt x="72819" y="20849"/>
                    </a:lnTo>
                    <a:cubicBezTo>
                      <a:pt x="72819" y="15512"/>
                      <a:pt x="69283" y="10175"/>
                      <a:pt x="62145" y="6105"/>
                    </a:cubicBezTo>
                    <a:cubicBezTo>
                      <a:pt x="55040" y="2036"/>
                      <a:pt x="45725" y="1"/>
                      <a:pt x="36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1"/>
              <p:cNvSpPr/>
              <p:nvPr/>
            </p:nvSpPr>
            <p:spPr>
              <a:xfrm>
                <a:off x="1963250" y="1916400"/>
                <a:ext cx="2050650" cy="2919600"/>
              </a:xfrm>
              <a:custGeom>
                <a:avLst/>
                <a:gdLst/>
                <a:ahLst/>
                <a:cxnLst/>
                <a:rect l="l" t="t" r="r" b="b"/>
                <a:pathLst>
                  <a:path w="82026" h="116784" extrusionOk="0">
                    <a:moveTo>
                      <a:pt x="40979" y="0"/>
                    </a:moveTo>
                    <a:cubicBezTo>
                      <a:pt x="30522" y="0"/>
                      <a:pt x="20064" y="2285"/>
                      <a:pt x="12109" y="6855"/>
                    </a:cubicBezTo>
                    <a:cubicBezTo>
                      <a:pt x="4703" y="11092"/>
                      <a:pt x="734" y="16529"/>
                      <a:pt x="234" y="22066"/>
                    </a:cubicBezTo>
                    <a:lnTo>
                      <a:pt x="234" y="22100"/>
                    </a:lnTo>
                    <a:cubicBezTo>
                      <a:pt x="100" y="22900"/>
                      <a:pt x="0" y="23701"/>
                      <a:pt x="0" y="24468"/>
                    </a:cubicBezTo>
                    <a:lnTo>
                      <a:pt x="0" y="93117"/>
                    </a:lnTo>
                    <a:cubicBezTo>
                      <a:pt x="0" y="99155"/>
                      <a:pt x="4003" y="105259"/>
                      <a:pt x="12009" y="109829"/>
                    </a:cubicBezTo>
                    <a:cubicBezTo>
                      <a:pt x="20014" y="114466"/>
                      <a:pt x="30514" y="116784"/>
                      <a:pt x="41013" y="116784"/>
                    </a:cubicBezTo>
                    <a:cubicBezTo>
                      <a:pt x="51512" y="116784"/>
                      <a:pt x="62011" y="114466"/>
                      <a:pt x="70017" y="109829"/>
                    </a:cubicBezTo>
                    <a:cubicBezTo>
                      <a:pt x="78022" y="105192"/>
                      <a:pt x="82025" y="99155"/>
                      <a:pt x="82025" y="93117"/>
                    </a:cubicBezTo>
                    <a:lnTo>
                      <a:pt x="82025" y="24468"/>
                    </a:lnTo>
                    <a:cubicBezTo>
                      <a:pt x="81992" y="23467"/>
                      <a:pt x="81859" y="22466"/>
                      <a:pt x="81658" y="21466"/>
                    </a:cubicBezTo>
                    <a:lnTo>
                      <a:pt x="81658" y="21432"/>
                    </a:lnTo>
                    <a:cubicBezTo>
                      <a:pt x="80925" y="16095"/>
                      <a:pt x="76988" y="10892"/>
                      <a:pt x="69850" y="6855"/>
                    </a:cubicBezTo>
                    <a:cubicBezTo>
                      <a:pt x="61894" y="2285"/>
                      <a:pt x="51437" y="0"/>
                      <a:pt x="4097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1"/>
              <p:cNvSpPr/>
              <p:nvPr/>
            </p:nvSpPr>
            <p:spPr>
              <a:xfrm>
                <a:off x="1963250" y="1916400"/>
                <a:ext cx="2050650" cy="2919600"/>
              </a:xfrm>
              <a:custGeom>
                <a:avLst/>
                <a:gdLst/>
                <a:ahLst/>
                <a:cxnLst/>
                <a:rect l="l" t="t" r="r" b="b"/>
                <a:pathLst>
                  <a:path w="82026" h="116784" extrusionOk="0">
                    <a:moveTo>
                      <a:pt x="40979" y="0"/>
                    </a:moveTo>
                    <a:cubicBezTo>
                      <a:pt x="30522" y="0"/>
                      <a:pt x="20064" y="2285"/>
                      <a:pt x="12109" y="6855"/>
                    </a:cubicBezTo>
                    <a:cubicBezTo>
                      <a:pt x="4703" y="11092"/>
                      <a:pt x="734" y="16529"/>
                      <a:pt x="234" y="22066"/>
                    </a:cubicBezTo>
                    <a:lnTo>
                      <a:pt x="234" y="22100"/>
                    </a:lnTo>
                    <a:cubicBezTo>
                      <a:pt x="100" y="22900"/>
                      <a:pt x="0" y="23701"/>
                      <a:pt x="0" y="24468"/>
                    </a:cubicBezTo>
                    <a:lnTo>
                      <a:pt x="0" y="93117"/>
                    </a:lnTo>
                    <a:cubicBezTo>
                      <a:pt x="0" y="99155"/>
                      <a:pt x="4003" y="105259"/>
                      <a:pt x="12009" y="109829"/>
                    </a:cubicBezTo>
                    <a:cubicBezTo>
                      <a:pt x="20014" y="114466"/>
                      <a:pt x="30514" y="116784"/>
                      <a:pt x="41013" y="116784"/>
                    </a:cubicBezTo>
                    <a:cubicBezTo>
                      <a:pt x="51512" y="116784"/>
                      <a:pt x="62011" y="114466"/>
                      <a:pt x="70017" y="109829"/>
                    </a:cubicBezTo>
                    <a:cubicBezTo>
                      <a:pt x="78022" y="105192"/>
                      <a:pt x="82025" y="99155"/>
                      <a:pt x="82025" y="93117"/>
                    </a:cubicBezTo>
                    <a:lnTo>
                      <a:pt x="82025" y="24468"/>
                    </a:lnTo>
                    <a:cubicBezTo>
                      <a:pt x="81992" y="23467"/>
                      <a:pt x="81859" y="22466"/>
                      <a:pt x="81658" y="21466"/>
                    </a:cubicBezTo>
                    <a:lnTo>
                      <a:pt x="81658" y="21432"/>
                    </a:lnTo>
                    <a:cubicBezTo>
                      <a:pt x="80925" y="16095"/>
                      <a:pt x="76988" y="10892"/>
                      <a:pt x="69850" y="6855"/>
                    </a:cubicBezTo>
                    <a:cubicBezTo>
                      <a:pt x="61894" y="2285"/>
                      <a:pt x="51437" y="0"/>
                      <a:pt x="40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1"/>
              <p:cNvSpPr/>
              <p:nvPr/>
            </p:nvSpPr>
            <p:spPr>
              <a:xfrm>
                <a:off x="2039950" y="2018550"/>
                <a:ext cx="1890550" cy="2628150"/>
              </a:xfrm>
              <a:custGeom>
                <a:avLst/>
                <a:gdLst/>
                <a:ahLst/>
                <a:cxnLst/>
                <a:rect l="l" t="t" r="r" b="b"/>
                <a:pathLst>
                  <a:path w="75622" h="105126" extrusionOk="0">
                    <a:moveTo>
                      <a:pt x="37761" y="1"/>
                    </a:moveTo>
                    <a:cubicBezTo>
                      <a:pt x="27888" y="1"/>
                      <a:pt x="18014" y="3003"/>
                      <a:pt x="15545" y="3970"/>
                    </a:cubicBezTo>
                    <a:cubicBezTo>
                      <a:pt x="13711" y="4671"/>
                      <a:pt x="11943" y="5505"/>
                      <a:pt x="10408" y="6439"/>
                    </a:cubicBezTo>
                    <a:cubicBezTo>
                      <a:pt x="3704" y="10308"/>
                      <a:pt x="1" y="15245"/>
                      <a:pt x="1" y="20382"/>
                    </a:cubicBezTo>
                    <a:lnTo>
                      <a:pt x="1" y="84528"/>
                    </a:lnTo>
                    <a:cubicBezTo>
                      <a:pt x="435" y="89732"/>
                      <a:pt x="4104" y="94835"/>
                      <a:pt x="11042" y="98771"/>
                    </a:cubicBezTo>
                    <a:cubicBezTo>
                      <a:pt x="18414" y="103008"/>
                      <a:pt x="28096" y="105126"/>
                      <a:pt x="37782" y="105126"/>
                    </a:cubicBezTo>
                    <a:cubicBezTo>
                      <a:pt x="47468" y="105126"/>
                      <a:pt x="57158" y="103008"/>
                      <a:pt x="64547" y="98771"/>
                    </a:cubicBezTo>
                    <a:cubicBezTo>
                      <a:pt x="71919" y="94535"/>
                      <a:pt x="75622" y="89031"/>
                      <a:pt x="75622" y="83494"/>
                    </a:cubicBezTo>
                    <a:lnTo>
                      <a:pt x="75622" y="20382"/>
                    </a:lnTo>
                    <a:cubicBezTo>
                      <a:pt x="75622" y="15278"/>
                      <a:pt x="71919" y="10308"/>
                      <a:pt x="65181" y="6439"/>
                    </a:cubicBezTo>
                    <a:cubicBezTo>
                      <a:pt x="63613" y="5538"/>
                      <a:pt x="61878" y="4704"/>
                      <a:pt x="60044" y="3970"/>
                    </a:cubicBezTo>
                    <a:cubicBezTo>
                      <a:pt x="57609" y="2969"/>
                      <a:pt x="47702" y="1"/>
                      <a:pt x="377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1"/>
              <p:cNvSpPr/>
              <p:nvPr/>
            </p:nvSpPr>
            <p:spPr>
              <a:xfrm>
                <a:off x="2040800" y="3564250"/>
                <a:ext cx="1892200" cy="1082450"/>
              </a:xfrm>
              <a:custGeom>
                <a:avLst/>
                <a:gdLst/>
                <a:ahLst/>
                <a:cxnLst/>
                <a:rect l="l" t="t" r="r" b="b"/>
                <a:pathLst>
                  <a:path w="75688" h="43298" extrusionOk="0">
                    <a:moveTo>
                      <a:pt x="37844" y="0"/>
                    </a:moveTo>
                    <a:cubicBezTo>
                      <a:pt x="28162" y="0"/>
                      <a:pt x="18480" y="2118"/>
                      <a:pt x="11108" y="6355"/>
                    </a:cubicBezTo>
                    <a:cubicBezTo>
                      <a:pt x="4170" y="10324"/>
                      <a:pt x="467" y="15428"/>
                      <a:pt x="34" y="20598"/>
                    </a:cubicBezTo>
                    <a:cubicBezTo>
                      <a:pt x="0" y="21332"/>
                      <a:pt x="0" y="21999"/>
                      <a:pt x="34" y="22700"/>
                    </a:cubicBezTo>
                    <a:cubicBezTo>
                      <a:pt x="501" y="27904"/>
                      <a:pt x="4170" y="33007"/>
                      <a:pt x="11108" y="36943"/>
                    </a:cubicBezTo>
                    <a:cubicBezTo>
                      <a:pt x="18480" y="41180"/>
                      <a:pt x="28162" y="43298"/>
                      <a:pt x="37844" y="43298"/>
                    </a:cubicBezTo>
                    <a:cubicBezTo>
                      <a:pt x="47526" y="43298"/>
                      <a:pt x="57208" y="41180"/>
                      <a:pt x="64580" y="36943"/>
                    </a:cubicBezTo>
                    <a:cubicBezTo>
                      <a:pt x="71985" y="32707"/>
                      <a:pt x="75688" y="27203"/>
                      <a:pt x="75688" y="21666"/>
                    </a:cubicBezTo>
                    <a:cubicBezTo>
                      <a:pt x="75688" y="16095"/>
                      <a:pt x="71985" y="10558"/>
                      <a:pt x="64580" y="6355"/>
                    </a:cubicBezTo>
                    <a:cubicBezTo>
                      <a:pt x="57208" y="2118"/>
                      <a:pt x="47526" y="0"/>
                      <a:pt x="37844"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1"/>
              <p:cNvSpPr/>
              <p:nvPr/>
            </p:nvSpPr>
            <p:spPr>
              <a:xfrm>
                <a:off x="2076650" y="1666625"/>
                <a:ext cx="1820500" cy="1159200"/>
              </a:xfrm>
              <a:custGeom>
                <a:avLst/>
                <a:gdLst/>
                <a:ahLst/>
                <a:cxnLst/>
                <a:rect l="l" t="t" r="r" b="b"/>
                <a:pathLst>
                  <a:path w="72820" h="46368" extrusionOk="0">
                    <a:moveTo>
                      <a:pt x="36410" y="1"/>
                    </a:moveTo>
                    <a:cubicBezTo>
                      <a:pt x="27095" y="1"/>
                      <a:pt x="17780" y="2036"/>
                      <a:pt x="10675" y="6105"/>
                    </a:cubicBezTo>
                    <a:cubicBezTo>
                      <a:pt x="4004" y="9908"/>
                      <a:pt x="434" y="14845"/>
                      <a:pt x="34" y="19848"/>
                    </a:cubicBezTo>
                    <a:cubicBezTo>
                      <a:pt x="1" y="20182"/>
                      <a:pt x="1" y="20516"/>
                      <a:pt x="1" y="20849"/>
                    </a:cubicBezTo>
                    <a:lnTo>
                      <a:pt x="1" y="25419"/>
                    </a:lnTo>
                    <a:cubicBezTo>
                      <a:pt x="1" y="25786"/>
                      <a:pt x="1" y="26186"/>
                      <a:pt x="34" y="26553"/>
                    </a:cubicBezTo>
                    <a:cubicBezTo>
                      <a:pt x="434" y="31557"/>
                      <a:pt x="4004" y="36460"/>
                      <a:pt x="10675" y="40263"/>
                    </a:cubicBezTo>
                    <a:cubicBezTo>
                      <a:pt x="17780" y="44333"/>
                      <a:pt x="27095" y="46367"/>
                      <a:pt x="36410" y="46367"/>
                    </a:cubicBezTo>
                    <a:cubicBezTo>
                      <a:pt x="45725" y="46367"/>
                      <a:pt x="55040" y="44333"/>
                      <a:pt x="62145" y="40263"/>
                    </a:cubicBezTo>
                    <a:cubicBezTo>
                      <a:pt x="69283" y="36227"/>
                      <a:pt x="72819" y="30890"/>
                      <a:pt x="72819" y="25553"/>
                    </a:cubicBezTo>
                    <a:lnTo>
                      <a:pt x="72819" y="20849"/>
                    </a:lnTo>
                    <a:cubicBezTo>
                      <a:pt x="72819" y="15512"/>
                      <a:pt x="69283" y="10175"/>
                      <a:pt x="62145" y="6105"/>
                    </a:cubicBezTo>
                    <a:cubicBezTo>
                      <a:pt x="55040" y="2036"/>
                      <a:pt x="45725" y="1"/>
                      <a:pt x="36410"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1"/>
              <p:cNvSpPr/>
              <p:nvPr/>
            </p:nvSpPr>
            <p:spPr>
              <a:xfrm>
                <a:off x="2076650" y="1666625"/>
                <a:ext cx="1820500" cy="1041625"/>
              </a:xfrm>
              <a:custGeom>
                <a:avLst/>
                <a:gdLst/>
                <a:ahLst/>
                <a:cxnLst/>
                <a:rect l="l" t="t" r="r" b="b"/>
                <a:pathLst>
                  <a:path w="72820" h="41665" extrusionOk="0">
                    <a:moveTo>
                      <a:pt x="36410" y="1"/>
                    </a:moveTo>
                    <a:cubicBezTo>
                      <a:pt x="27095" y="1"/>
                      <a:pt x="17780" y="2036"/>
                      <a:pt x="10675" y="6105"/>
                    </a:cubicBezTo>
                    <a:cubicBezTo>
                      <a:pt x="4004" y="9908"/>
                      <a:pt x="434" y="14845"/>
                      <a:pt x="34" y="19848"/>
                    </a:cubicBezTo>
                    <a:cubicBezTo>
                      <a:pt x="1" y="20516"/>
                      <a:pt x="1" y="21183"/>
                      <a:pt x="34" y="21850"/>
                    </a:cubicBezTo>
                    <a:cubicBezTo>
                      <a:pt x="434" y="26853"/>
                      <a:pt x="4004" y="31757"/>
                      <a:pt x="10675" y="35560"/>
                    </a:cubicBezTo>
                    <a:cubicBezTo>
                      <a:pt x="17780" y="39629"/>
                      <a:pt x="27095" y="41664"/>
                      <a:pt x="36410" y="41664"/>
                    </a:cubicBezTo>
                    <a:cubicBezTo>
                      <a:pt x="45725" y="41664"/>
                      <a:pt x="55040" y="39629"/>
                      <a:pt x="62145" y="35560"/>
                    </a:cubicBezTo>
                    <a:cubicBezTo>
                      <a:pt x="69283" y="31523"/>
                      <a:pt x="72819" y="26186"/>
                      <a:pt x="72819" y="20849"/>
                    </a:cubicBezTo>
                    <a:cubicBezTo>
                      <a:pt x="72819" y="15512"/>
                      <a:pt x="69283" y="10175"/>
                      <a:pt x="62145" y="6105"/>
                    </a:cubicBezTo>
                    <a:cubicBezTo>
                      <a:pt x="55040" y="2036"/>
                      <a:pt x="45725" y="1"/>
                      <a:pt x="36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1"/>
              <p:cNvSpPr/>
              <p:nvPr/>
            </p:nvSpPr>
            <p:spPr>
              <a:xfrm>
                <a:off x="2158375" y="1730425"/>
                <a:ext cx="1655375" cy="914025"/>
              </a:xfrm>
              <a:custGeom>
                <a:avLst/>
                <a:gdLst/>
                <a:ahLst/>
                <a:cxnLst/>
                <a:rect l="l" t="t" r="r" b="b"/>
                <a:pathLst>
                  <a:path w="66215" h="36561" extrusionOk="0">
                    <a:moveTo>
                      <a:pt x="33141" y="1"/>
                    </a:moveTo>
                    <a:cubicBezTo>
                      <a:pt x="24668" y="1"/>
                      <a:pt x="16196" y="1785"/>
                      <a:pt x="9741" y="5355"/>
                    </a:cubicBezTo>
                    <a:cubicBezTo>
                      <a:pt x="3637" y="8690"/>
                      <a:pt x="434" y="13027"/>
                      <a:pt x="67" y="17397"/>
                    </a:cubicBezTo>
                    <a:cubicBezTo>
                      <a:pt x="1" y="17997"/>
                      <a:pt x="1" y="18564"/>
                      <a:pt x="67" y="19164"/>
                    </a:cubicBezTo>
                    <a:cubicBezTo>
                      <a:pt x="434" y="23534"/>
                      <a:pt x="3670" y="27871"/>
                      <a:pt x="9741" y="31206"/>
                    </a:cubicBezTo>
                    <a:cubicBezTo>
                      <a:pt x="16196" y="34776"/>
                      <a:pt x="24668" y="36560"/>
                      <a:pt x="33141" y="36560"/>
                    </a:cubicBezTo>
                    <a:cubicBezTo>
                      <a:pt x="41614" y="36560"/>
                      <a:pt x="50086" y="34776"/>
                      <a:pt x="56541" y="31206"/>
                    </a:cubicBezTo>
                    <a:cubicBezTo>
                      <a:pt x="63012" y="27671"/>
                      <a:pt x="66215" y="22967"/>
                      <a:pt x="66215" y="18297"/>
                    </a:cubicBezTo>
                    <a:cubicBezTo>
                      <a:pt x="66215" y="13560"/>
                      <a:pt x="63012" y="8890"/>
                      <a:pt x="56541" y="5355"/>
                    </a:cubicBezTo>
                    <a:cubicBezTo>
                      <a:pt x="50086" y="1785"/>
                      <a:pt x="41614" y="1"/>
                      <a:pt x="33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1"/>
              <p:cNvSpPr/>
              <p:nvPr/>
            </p:nvSpPr>
            <p:spPr>
              <a:xfrm>
                <a:off x="2175050" y="1908900"/>
                <a:ext cx="1623700" cy="736375"/>
              </a:xfrm>
              <a:custGeom>
                <a:avLst/>
                <a:gdLst/>
                <a:ahLst/>
                <a:cxnLst/>
                <a:rect l="l" t="t" r="r" b="b"/>
                <a:pathLst>
                  <a:path w="64948" h="29455" extrusionOk="0">
                    <a:moveTo>
                      <a:pt x="32474" y="0"/>
                    </a:moveTo>
                    <a:cubicBezTo>
                      <a:pt x="24001" y="0"/>
                      <a:pt x="15529" y="1785"/>
                      <a:pt x="9074" y="5354"/>
                    </a:cubicBezTo>
                    <a:cubicBezTo>
                      <a:pt x="4271" y="8023"/>
                      <a:pt x="1235" y="11258"/>
                      <a:pt x="1" y="14727"/>
                    </a:cubicBezTo>
                    <a:cubicBezTo>
                      <a:pt x="1235" y="18163"/>
                      <a:pt x="4271" y="21432"/>
                      <a:pt x="9074" y="24101"/>
                    </a:cubicBezTo>
                    <a:cubicBezTo>
                      <a:pt x="15529" y="27670"/>
                      <a:pt x="24001" y="29455"/>
                      <a:pt x="32474" y="29455"/>
                    </a:cubicBezTo>
                    <a:cubicBezTo>
                      <a:pt x="40947" y="29455"/>
                      <a:pt x="49419" y="27670"/>
                      <a:pt x="55874" y="24101"/>
                    </a:cubicBezTo>
                    <a:cubicBezTo>
                      <a:pt x="60677" y="21432"/>
                      <a:pt x="63713" y="18197"/>
                      <a:pt x="64947" y="14727"/>
                    </a:cubicBezTo>
                    <a:cubicBezTo>
                      <a:pt x="63713" y="11258"/>
                      <a:pt x="60677" y="7989"/>
                      <a:pt x="55874" y="5354"/>
                    </a:cubicBezTo>
                    <a:cubicBezTo>
                      <a:pt x="49419" y="1785"/>
                      <a:pt x="40947" y="0"/>
                      <a:pt x="32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1"/>
              <p:cNvSpPr/>
              <p:nvPr/>
            </p:nvSpPr>
            <p:spPr>
              <a:xfrm>
                <a:off x="2051625" y="1519450"/>
                <a:ext cx="1869700" cy="1189200"/>
              </a:xfrm>
              <a:custGeom>
                <a:avLst/>
                <a:gdLst/>
                <a:ahLst/>
                <a:cxnLst/>
                <a:rect l="l" t="t" r="r" b="b"/>
                <a:pathLst>
                  <a:path w="74788" h="47568" extrusionOk="0">
                    <a:moveTo>
                      <a:pt x="37390" y="0"/>
                    </a:moveTo>
                    <a:cubicBezTo>
                      <a:pt x="27821" y="0"/>
                      <a:pt x="18247" y="2085"/>
                      <a:pt x="10942" y="6255"/>
                    </a:cubicBezTo>
                    <a:cubicBezTo>
                      <a:pt x="4104" y="10158"/>
                      <a:pt x="468" y="15195"/>
                      <a:pt x="34" y="20332"/>
                    </a:cubicBezTo>
                    <a:cubicBezTo>
                      <a:pt x="1" y="20665"/>
                      <a:pt x="1" y="20999"/>
                      <a:pt x="1" y="21399"/>
                    </a:cubicBezTo>
                    <a:lnTo>
                      <a:pt x="1" y="26102"/>
                    </a:lnTo>
                    <a:cubicBezTo>
                      <a:pt x="1" y="26469"/>
                      <a:pt x="1" y="26836"/>
                      <a:pt x="34" y="27237"/>
                    </a:cubicBezTo>
                    <a:cubicBezTo>
                      <a:pt x="435" y="32340"/>
                      <a:pt x="4104" y="37410"/>
                      <a:pt x="10942" y="41313"/>
                    </a:cubicBezTo>
                    <a:cubicBezTo>
                      <a:pt x="18247" y="45483"/>
                      <a:pt x="27821" y="47568"/>
                      <a:pt x="37390" y="47568"/>
                    </a:cubicBezTo>
                    <a:cubicBezTo>
                      <a:pt x="46959" y="47568"/>
                      <a:pt x="56525" y="45483"/>
                      <a:pt x="63813" y="41313"/>
                    </a:cubicBezTo>
                    <a:cubicBezTo>
                      <a:pt x="71118" y="37144"/>
                      <a:pt x="74788" y="31673"/>
                      <a:pt x="74788" y="26236"/>
                    </a:cubicBezTo>
                    <a:lnTo>
                      <a:pt x="74788" y="21332"/>
                    </a:lnTo>
                    <a:cubicBezTo>
                      <a:pt x="74788" y="15895"/>
                      <a:pt x="71118" y="10424"/>
                      <a:pt x="63813" y="6255"/>
                    </a:cubicBezTo>
                    <a:cubicBezTo>
                      <a:pt x="56525" y="2085"/>
                      <a:pt x="46959" y="0"/>
                      <a:pt x="373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1"/>
              <p:cNvSpPr/>
              <p:nvPr/>
            </p:nvSpPr>
            <p:spPr>
              <a:xfrm>
                <a:off x="2051625" y="1432725"/>
                <a:ext cx="1869700" cy="1275100"/>
              </a:xfrm>
              <a:custGeom>
                <a:avLst/>
                <a:gdLst/>
                <a:ahLst/>
                <a:cxnLst/>
                <a:rect l="l" t="t" r="r" b="b"/>
                <a:pathLst>
                  <a:path w="74788" h="51004" extrusionOk="0">
                    <a:moveTo>
                      <a:pt x="37390" y="0"/>
                    </a:moveTo>
                    <a:cubicBezTo>
                      <a:pt x="27821" y="0"/>
                      <a:pt x="18247" y="2085"/>
                      <a:pt x="10942" y="6255"/>
                    </a:cubicBezTo>
                    <a:cubicBezTo>
                      <a:pt x="4104" y="10191"/>
                      <a:pt x="468" y="15228"/>
                      <a:pt x="34" y="20365"/>
                    </a:cubicBezTo>
                    <a:cubicBezTo>
                      <a:pt x="1" y="20698"/>
                      <a:pt x="1" y="21032"/>
                      <a:pt x="1" y="21399"/>
                    </a:cubicBezTo>
                    <a:lnTo>
                      <a:pt x="1" y="29538"/>
                    </a:lnTo>
                    <a:cubicBezTo>
                      <a:pt x="1" y="29905"/>
                      <a:pt x="1" y="30272"/>
                      <a:pt x="34" y="30639"/>
                    </a:cubicBezTo>
                    <a:cubicBezTo>
                      <a:pt x="435" y="35776"/>
                      <a:pt x="4104" y="40813"/>
                      <a:pt x="10942" y="44749"/>
                    </a:cubicBezTo>
                    <a:cubicBezTo>
                      <a:pt x="18247" y="48919"/>
                      <a:pt x="27821" y="51003"/>
                      <a:pt x="37390" y="51003"/>
                    </a:cubicBezTo>
                    <a:cubicBezTo>
                      <a:pt x="46959" y="51003"/>
                      <a:pt x="56525" y="48919"/>
                      <a:pt x="63813" y="44749"/>
                    </a:cubicBezTo>
                    <a:cubicBezTo>
                      <a:pt x="71118" y="40579"/>
                      <a:pt x="74788" y="35109"/>
                      <a:pt x="74788" y="29638"/>
                    </a:cubicBezTo>
                    <a:lnTo>
                      <a:pt x="74788" y="21366"/>
                    </a:lnTo>
                    <a:cubicBezTo>
                      <a:pt x="74788" y="15895"/>
                      <a:pt x="71118" y="10424"/>
                      <a:pt x="63813" y="6255"/>
                    </a:cubicBezTo>
                    <a:cubicBezTo>
                      <a:pt x="56525" y="2085"/>
                      <a:pt x="46959" y="0"/>
                      <a:pt x="373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1"/>
              <p:cNvSpPr/>
              <p:nvPr/>
            </p:nvSpPr>
            <p:spPr>
              <a:xfrm>
                <a:off x="2089175" y="2001050"/>
                <a:ext cx="1795450" cy="706350"/>
              </a:xfrm>
              <a:custGeom>
                <a:avLst/>
                <a:gdLst/>
                <a:ahLst/>
                <a:cxnLst/>
                <a:rect l="l" t="t" r="r" b="b"/>
                <a:pathLst>
                  <a:path w="71818" h="28254" extrusionOk="0">
                    <a:moveTo>
                      <a:pt x="70784" y="0"/>
                    </a:moveTo>
                    <a:lnTo>
                      <a:pt x="70784" y="34"/>
                    </a:lnTo>
                    <a:lnTo>
                      <a:pt x="70784" y="14544"/>
                    </a:lnTo>
                    <a:cubicBezTo>
                      <a:pt x="71151" y="13977"/>
                      <a:pt x="71484" y="13376"/>
                      <a:pt x="71818" y="12809"/>
                    </a:cubicBezTo>
                    <a:lnTo>
                      <a:pt x="71818" y="0"/>
                    </a:lnTo>
                    <a:close/>
                    <a:moveTo>
                      <a:pt x="0" y="34"/>
                    </a:moveTo>
                    <a:lnTo>
                      <a:pt x="0" y="12843"/>
                    </a:lnTo>
                    <a:cubicBezTo>
                      <a:pt x="267" y="13410"/>
                      <a:pt x="600" y="14010"/>
                      <a:pt x="1034" y="14577"/>
                    </a:cubicBezTo>
                    <a:lnTo>
                      <a:pt x="1034" y="34"/>
                    </a:lnTo>
                    <a:close/>
                    <a:moveTo>
                      <a:pt x="2268" y="34"/>
                    </a:moveTo>
                    <a:lnTo>
                      <a:pt x="2268" y="16212"/>
                    </a:lnTo>
                    <a:cubicBezTo>
                      <a:pt x="2602" y="16579"/>
                      <a:pt x="2935" y="16979"/>
                      <a:pt x="3336" y="17346"/>
                    </a:cubicBezTo>
                    <a:lnTo>
                      <a:pt x="3336" y="34"/>
                    </a:lnTo>
                    <a:close/>
                    <a:moveTo>
                      <a:pt x="68549" y="34"/>
                    </a:moveTo>
                    <a:lnTo>
                      <a:pt x="68549" y="17346"/>
                    </a:lnTo>
                    <a:cubicBezTo>
                      <a:pt x="68916" y="16979"/>
                      <a:pt x="69249" y="16579"/>
                      <a:pt x="69583" y="16212"/>
                    </a:cubicBezTo>
                    <a:lnTo>
                      <a:pt x="69583" y="34"/>
                    </a:lnTo>
                    <a:close/>
                    <a:moveTo>
                      <a:pt x="4570" y="34"/>
                    </a:moveTo>
                    <a:lnTo>
                      <a:pt x="4570" y="18547"/>
                    </a:lnTo>
                    <a:cubicBezTo>
                      <a:pt x="4904" y="18847"/>
                      <a:pt x="5237" y="19147"/>
                      <a:pt x="5604" y="19381"/>
                    </a:cubicBezTo>
                    <a:lnTo>
                      <a:pt x="5604" y="34"/>
                    </a:lnTo>
                    <a:close/>
                    <a:moveTo>
                      <a:pt x="66247" y="34"/>
                    </a:moveTo>
                    <a:lnTo>
                      <a:pt x="66247" y="19381"/>
                    </a:lnTo>
                    <a:cubicBezTo>
                      <a:pt x="66581" y="19080"/>
                      <a:pt x="66948" y="18847"/>
                      <a:pt x="67281" y="18547"/>
                    </a:cubicBezTo>
                    <a:lnTo>
                      <a:pt x="67281" y="34"/>
                    </a:lnTo>
                    <a:close/>
                    <a:moveTo>
                      <a:pt x="63946" y="34"/>
                    </a:moveTo>
                    <a:lnTo>
                      <a:pt x="63946" y="21015"/>
                    </a:lnTo>
                    <a:cubicBezTo>
                      <a:pt x="64279" y="20815"/>
                      <a:pt x="64646" y="20548"/>
                      <a:pt x="64980" y="20348"/>
                    </a:cubicBezTo>
                    <a:lnTo>
                      <a:pt x="64980" y="34"/>
                    </a:lnTo>
                    <a:close/>
                    <a:moveTo>
                      <a:pt x="6872" y="67"/>
                    </a:moveTo>
                    <a:lnTo>
                      <a:pt x="6872" y="20348"/>
                    </a:lnTo>
                    <a:cubicBezTo>
                      <a:pt x="7205" y="20582"/>
                      <a:pt x="7539" y="20815"/>
                      <a:pt x="7906" y="21049"/>
                    </a:cubicBezTo>
                    <a:lnTo>
                      <a:pt x="7906" y="67"/>
                    </a:lnTo>
                    <a:close/>
                    <a:moveTo>
                      <a:pt x="9073" y="34"/>
                    </a:moveTo>
                    <a:lnTo>
                      <a:pt x="9073" y="21816"/>
                    </a:lnTo>
                    <a:lnTo>
                      <a:pt x="9107" y="21816"/>
                    </a:lnTo>
                    <a:cubicBezTo>
                      <a:pt x="9240" y="21882"/>
                      <a:pt x="9340" y="21916"/>
                      <a:pt x="9440" y="22016"/>
                    </a:cubicBezTo>
                    <a:cubicBezTo>
                      <a:pt x="9674" y="22149"/>
                      <a:pt x="9907" y="22249"/>
                      <a:pt x="10107" y="22383"/>
                    </a:cubicBezTo>
                    <a:lnTo>
                      <a:pt x="10107" y="34"/>
                    </a:lnTo>
                    <a:close/>
                    <a:moveTo>
                      <a:pt x="61611" y="34"/>
                    </a:moveTo>
                    <a:lnTo>
                      <a:pt x="61611" y="22383"/>
                    </a:lnTo>
                    <a:lnTo>
                      <a:pt x="61644" y="22383"/>
                    </a:lnTo>
                    <a:cubicBezTo>
                      <a:pt x="61878" y="22249"/>
                      <a:pt x="62111" y="22149"/>
                      <a:pt x="62311" y="22016"/>
                    </a:cubicBezTo>
                    <a:cubicBezTo>
                      <a:pt x="62445" y="21916"/>
                      <a:pt x="62545" y="21882"/>
                      <a:pt x="62645" y="21816"/>
                    </a:cubicBezTo>
                    <a:lnTo>
                      <a:pt x="62645" y="34"/>
                    </a:lnTo>
                    <a:close/>
                    <a:moveTo>
                      <a:pt x="11408" y="34"/>
                    </a:moveTo>
                    <a:lnTo>
                      <a:pt x="11408" y="23017"/>
                    </a:lnTo>
                    <a:cubicBezTo>
                      <a:pt x="11742" y="23183"/>
                      <a:pt x="12075" y="23350"/>
                      <a:pt x="12442" y="23517"/>
                    </a:cubicBezTo>
                    <a:lnTo>
                      <a:pt x="12442" y="34"/>
                    </a:lnTo>
                    <a:close/>
                    <a:moveTo>
                      <a:pt x="59409" y="34"/>
                    </a:moveTo>
                    <a:lnTo>
                      <a:pt x="59409" y="23517"/>
                    </a:lnTo>
                    <a:cubicBezTo>
                      <a:pt x="59743" y="23350"/>
                      <a:pt x="60076" y="23183"/>
                      <a:pt x="60443" y="23017"/>
                    </a:cubicBezTo>
                    <a:lnTo>
                      <a:pt x="60443" y="34"/>
                    </a:lnTo>
                    <a:close/>
                    <a:moveTo>
                      <a:pt x="13710" y="34"/>
                    </a:moveTo>
                    <a:lnTo>
                      <a:pt x="13710" y="24084"/>
                    </a:lnTo>
                    <a:cubicBezTo>
                      <a:pt x="14043" y="24217"/>
                      <a:pt x="14377" y="24384"/>
                      <a:pt x="14744" y="24518"/>
                    </a:cubicBezTo>
                    <a:lnTo>
                      <a:pt x="14744" y="34"/>
                    </a:lnTo>
                    <a:close/>
                    <a:moveTo>
                      <a:pt x="57107" y="34"/>
                    </a:moveTo>
                    <a:lnTo>
                      <a:pt x="57107" y="24518"/>
                    </a:lnTo>
                    <a:cubicBezTo>
                      <a:pt x="57441" y="24384"/>
                      <a:pt x="57775" y="24251"/>
                      <a:pt x="58142" y="24084"/>
                    </a:cubicBezTo>
                    <a:lnTo>
                      <a:pt x="58142" y="34"/>
                    </a:lnTo>
                    <a:close/>
                    <a:moveTo>
                      <a:pt x="16011" y="34"/>
                    </a:moveTo>
                    <a:lnTo>
                      <a:pt x="16011" y="24985"/>
                    </a:lnTo>
                    <a:cubicBezTo>
                      <a:pt x="16345" y="25085"/>
                      <a:pt x="16645" y="25218"/>
                      <a:pt x="17046" y="25352"/>
                    </a:cubicBezTo>
                    <a:lnTo>
                      <a:pt x="17046" y="34"/>
                    </a:lnTo>
                    <a:close/>
                    <a:moveTo>
                      <a:pt x="54806" y="34"/>
                    </a:moveTo>
                    <a:lnTo>
                      <a:pt x="54806" y="25352"/>
                    </a:lnTo>
                    <a:cubicBezTo>
                      <a:pt x="55139" y="25218"/>
                      <a:pt x="55473" y="25085"/>
                      <a:pt x="55873" y="24985"/>
                    </a:cubicBezTo>
                    <a:lnTo>
                      <a:pt x="55873" y="34"/>
                    </a:lnTo>
                    <a:close/>
                    <a:moveTo>
                      <a:pt x="18280" y="34"/>
                    </a:moveTo>
                    <a:lnTo>
                      <a:pt x="18280" y="25719"/>
                    </a:lnTo>
                    <a:cubicBezTo>
                      <a:pt x="18613" y="25819"/>
                      <a:pt x="18947" y="25919"/>
                      <a:pt x="19347" y="26019"/>
                    </a:cubicBezTo>
                    <a:lnTo>
                      <a:pt x="19347" y="34"/>
                    </a:lnTo>
                    <a:close/>
                    <a:moveTo>
                      <a:pt x="52538" y="34"/>
                    </a:moveTo>
                    <a:lnTo>
                      <a:pt x="52538" y="26019"/>
                    </a:lnTo>
                    <a:cubicBezTo>
                      <a:pt x="52871" y="25919"/>
                      <a:pt x="53205" y="25819"/>
                      <a:pt x="53572" y="25719"/>
                    </a:cubicBezTo>
                    <a:lnTo>
                      <a:pt x="53572" y="34"/>
                    </a:lnTo>
                    <a:close/>
                    <a:moveTo>
                      <a:pt x="20548" y="34"/>
                    </a:moveTo>
                    <a:lnTo>
                      <a:pt x="20548" y="26386"/>
                    </a:lnTo>
                    <a:cubicBezTo>
                      <a:pt x="20882" y="26486"/>
                      <a:pt x="21215" y="26552"/>
                      <a:pt x="21582" y="26653"/>
                    </a:cubicBezTo>
                    <a:lnTo>
                      <a:pt x="21582" y="34"/>
                    </a:lnTo>
                    <a:close/>
                    <a:moveTo>
                      <a:pt x="50236" y="34"/>
                    </a:moveTo>
                    <a:lnTo>
                      <a:pt x="50236" y="26653"/>
                    </a:lnTo>
                    <a:cubicBezTo>
                      <a:pt x="50569" y="26552"/>
                      <a:pt x="50903" y="26486"/>
                      <a:pt x="51270" y="26386"/>
                    </a:cubicBezTo>
                    <a:lnTo>
                      <a:pt x="51270" y="34"/>
                    </a:lnTo>
                    <a:close/>
                    <a:moveTo>
                      <a:pt x="22850" y="0"/>
                    </a:moveTo>
                    <a:lnTo>
                      <a:pt x="22850" y="26886"/>
                    </a:lnTo>
                    <a:cubicBezTo>
                      <a:pt x="23183" y="26986"/>
                      <a:pt x="23517" y="27019"/>
                      <a:pt x="23884" y="27086"/>
                    </a:cubicBezTo>
                    <a:lnTo>
                      <a:pt x="23884" y="0"/>
                    </a:lnTo>
                    <a:close/>
                    <a:moveTo>
                      <a:pt x="47968" y="34"/>
                    </a:moveTo>
                    <a:lnTo>
                      <a:pt x="47968" y="27153"/>
                    </a:lnTo>
                    <a:cubicBezTo>
                      <a:pt x="48301" y="27053"/>
                      <a:pt x="48635" y="27019"/>
                      <a:pt x="49035" y="26919"/>
                    </a:cubicBezTo>
                    <a:lnTo>
                      <a:pt x="49035" y="34"/>
                    </a:lnTo>
                    <a:close/>
                    <a:moveTo>
                      <a:pt x="25118" y="34"/>
                    </a:moveTo>
                    <a:lnTo>
                      <a:pt x="25118" y="27353"/>
                    </a:lnTo>
                    <a:cubicBezTo>
                      <a:pt x="25452" y="27386"/>
                      <a:pt x="25785" y="27486"/>
                      <a:pt x="26185" y="27520"/>
                    </a:cubicBezTo>
                    <a:lnTo>
                      <a:pt x="26185" y="34"/>
                    </a:lnTo>
                    <a:close/>
                    <a:moveTo>
                      <a:pt x="45699" y="34"/>
                    </a:moveTo>
                    <a:lnTo>
                      <a:pt x="45699" y="27520"/>
                    </a:lnTo>
                    <a:cubicBezTo>
                      <a:pt x="46033" y="27486"/>
                      <a:pt x="46366" y="27420"/>
                      <a:pt x="46733" y="27353"/>
                    </a:cubicBezTo>
                    <a:lnTo>
                      <a:pt x="46733" y="34"/>
                    </a:lnTo>
                    <a:close/>
                    <a:moveTo>
                      <a:pt x="27420" y="34"/>
                    </a:moveTo>
                    <a:lnTo>
                      <a:pt x="27420" y="27687"/>
                    </a:lnTo>
                    <a:cubicBezTo>
                      <a:pt x="27753" y="27720"/>
                      <a:pt x="28087" y="27753"/>
                      <a:pt x="28454" y="27820"/>
                    </a:cubicBezTo>
                    <a:lnTo>
                      <a:pt x="28454" y="34"/>
                    </a:lnTo>
                    <a:close/>
                    <a:moveTo>
                      <a:pt x="43398" y="67"/>
                    </a:moveTo>
                    <a:lnTo>
                      <a:pt x="43398" y="27853"/>
                    </a:lnTo>
                    <a:cubicBezTo>
                      <a:pt x="43731" y="27820"/>
                      <a:pt x="44065" y="27753"/>
                      <a:pt x="44432" y="27720"/>
                    </a:cubicBezTo>
                    <a:lnTo>
                      <a:pt x="44432" y="67"/>
                    </a:lnTo>
                    <a:close/>
                    <a:moveTo>
                      <a:pt x="29688" y="34"/>
                    </a:moveTo>
                    <a:lnTo>
                      <a:pt x="29688" y="27987"/>
                    </a:lnTo>
                    <a:cubicBezTo>
                      <a:pt x="30021" y="28020"/>
                      <a:pt x="30355" y="28054"/>
                      <a:pt x="30722" y="28054"/>
                    </a:cubicBezTo>
                    <a:lnTo>
                      <a:pt x="30722" y="34"/>
                    </a:lnTo>
                    <a:close/>
                    <a:moveTo>
                      <a:pt x="41096" y="34"/>
                    </a:moveTo>
                    <a:lnTo>
                      <a:pt x="41096" y="28054"/>
                    </a:lnTo>
                    <a:cubicBezTo>
                      <a:pt x="41430" y="28020"/>
                      <a:pt x="41763" y="28020"/>
                      <a:pt x="42130" y="27987"/>
                    </a:cubicBezTo>
                    <a:lnTo>
                      <a:pt x="42130" y="34"/>
                    </a:lnTo>
                    <a:close/>
                    <a:moveTo>
                      <a:pt x="31956" y="34"/>
                    </a:moveTo>
                    <a:lnTo>
                      <a:pt x="31956" y="28154"/>
                    </a:lnTo>
                    <a:cubicBezTo>
                      <a:pt x="32290" y="28154"/>
                      <a:pt x="32623" y="28187"/>
                      <a:pt x="33024" y="28187"/>
                    </a:cubicBezTo>
                    <a:lnTo>
                      <a:pt x="33024" y="34"/>
                    </a:lnTo>
                    <a:close/>
                    <a:moveTo>
                      <a:pt x="38861" y="34"/>
                    </a:moveTo>
                    <a:lnTo>
                      <a:pt x="38861" y="28187"/>
                    </a:lnTo>
                    <a:cubicBezTo>
                      <a:pt x="39195" y="28187"/>
                      <a:pt x="39528" y="28154"/>
                      <a:pt x="39895" y="28154"/>
                    </a:cubicBezTo>
                    <a:lnTo>
                      <a:pt x="39895" y="34"/>
                    </a:lnTo>
                    <a:close/>
                    <a:moveTo>
                      <a:pt x="34258" y="0"/>
                    </a:moveTo>
                    <a:lnTo>
                      <a:pt x="34258" y="28220"/>
                    </a:lnTo>
                    <a:lnTo>
                      <a:pt x="35292" y="28220"/>
                    </a:lnTo>
                    <a:lnTo>
                      <a:pt x="35292" y="0"/>
                    </a:lnTo>
                    <a:close/>
                    <a:moveTo>
                      <a:pt x="36559" y="67"/>
                    </a:moveTo>
                    <a:lnTo>
                      <a:pt x="36559" y="28254"/>
                    </a:lnTo>
                    <a:lnTo>
                      <a:pt x="37594" y="28254"/>
                    </a:lnTo>
                    <a:lnTo>
                      <a:pt x="37594" y="67"/>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1"/>
              <p:cNvSpPr/>
              <p:nvPr/>
            </p:nvSpPr>
            <p:spPr>
              <a:xfrm>
                <a:off x="2051625" y="1431875"/>
                <a:ext cx="1869700" cy="1068300"/>
              </a:xfrm>
              <a:custGeom>
                <a:avLst/>
                <a:gdLst/>
                <a:ahLst/>
                <a:cxnLst/>
                <a:rect l="l" t="t" r="r" b="b"/>
                <a:pathLst>
                  <a:path w="74788" h="42732" extrusionOk="0">
                    <a:moveTo>
                      <a:pt x="37390" y="1"/>
                    </a:moveTo>
                    <a:cubicBezTo>
                      <a:pt x="27821" y="1"/>
                      <a:pt x="18247" y="2086"/>
                      <a:pt x="10942" y="6255"/>
                    </a:cubicBezTo>
                    <a:cubicBezTo>
                      <a:pt x="4104" y="10158"/>
                      <a:pt x="435" y="15195"/>
                      <a:pt x="34" y="20332"/>
                    </a:cubicBezTo>
                    <a:cubicBezTo>
                      <a:pt x="1" y="20999"/>
                      <a:pt x="1" y="21733"/>
                      <a:pt x="34" y="22400"/>
                    </a:cubicBezTo>
                    <a:cubicBezTo>
                      <a:pt x="468" y="27504"/>
                      <a:pt x="4104" y="32574"/>
                      <a:pt x="10942" y="36477"/>
                    </a:cubicBezTo>
                    <a:cubicBezTo>
                      <a:pt x="18247" y="40647"/>
                      <a:pt x="27821" y="42731"/>
                      <a:pt x="37390" y="42731"/>
                    </a:cubicBezTo>
                    <a:cubicBezTo>
                      <a:pt x="46959" y="42731"/>
                      <a:pt x="56525" y="40647"/>
                      <a:pt x="63813" y="36477"/>
                    </a:cubicBezTo>
                    <a:cubicBezTo>
                      <a:pt x="71118" y="32307"/>
                      <a:pt x="74788" y="26837"/>
                      <a:pt x="74788" y="21400"/>
                    </a:cubicBezTo>
                    <a:cubicBezTo>
                      <a:pt x="74788" y="15929"/>
                      <a:pt x="71152" y="10458"/>
                      <a:pt x="63813" y="6255"/>
                    </a:cubicBezTo>
                    <a:cubicBezTo>
                      <a:pt x="56525" y="2086"/>
                      <a:pt x="46959" y="1"/>
                      <a:pt x="3739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1"/>
              <p:cNvSpPr/>
              <p:nvPr/>
            </p:nvSpPr>
            <p:spPr>
              <a:xfrm>
                <a:off x="2546150" y="1708325"/>
                <a:ext cx="882325" cy="517900"/>
              </a:xfrm>
              <a:custGeom>
                <a:avLst/>
                <a:gdLst/>
                <a:ahLst/>
                <a:cxnLst/>
                <a:rect l="l" t="t" r="r" b="b"/>
                <a:pathLst>
                  <a:path w="35293" h="20716" extrusionOk="0">
                    <a:moveTo>
                      <a:pt x="6472" y="1"/>
                    </a:moveTo>
                    <a:lnTo>
                      <a:pt x="1" y="3670"/>
                    </a:lnTo>
                    <a:lnTo>
                      <a:pt x="28788" y="20716"/>
                    </a:lnTo>
                    <a:lnTo>
                      <a:pt x="35293" y="17046"/>
                    </a:lnTo>
                    <a:lnTo>
                      <a:pt x="647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1"/>
              <p:cNvSpPr/>
              <p:nvPr/>
            </p:nvSpPr>
            <p:spPr>
              <a:xfrm>
                <a:off x="2707100" y="1708325"/>
                <a:ext cx="721375" cy="472025"/>
              </a:xfrm>
              <a:custGeom>
                <a:avLst/>
                <a:gdLst/>
                <a:ahLst/>
                <a:cxnLst/>
                <a:rect l="l" t="t" r="r" b="b"/>
                <a:pathLst>
                  <a:path w="28855" h="18881" extrusionOk="0">
                    <a:moveTo>
                      <a:pt x="34" y="1"/>
                    </a:moveTo>
                    <a:lnTo>
                      <a:pt x="1" y="3737"/>
                    </a:lnTo>
                    <a:lnTo>
                      <a:pt x="25586" y="18881"/>
                    </a:lnTo>
                    <a:lnTo>
                      <a:pt x="28855" y="17046"/>
                    </a:lnTo>
                    <a:lnTo>
                      <a:pt x="34"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1"/>
              <p:cNvSpPr/>
              <p:nvPr/>
            </p:nvSpPr>
            <p:spPr>
              <a:xfrm>
                <a:off x="2707950" y="1708325"/>
                <a:ext cx="720525" cy="472025"/>
              </a:xfrm>
              <a:custGeom>
                <a:avLst/>
                <a:gdLst/>
                <a:ahLst/>
                <a:cxnLst/>
                <a:rect l="l" t="t" r="r" b="b"/>
                <a:pathLst>
                  <a:path w="28821" h="18881" extrusionOk="0">
                    <a:moveTo>
                      <a:pt x="0" y="1"/>
                    </a:moveTo>
                    <a:lnTo>
                      <a:pt x="28020" y="17080"/>
                    </a:lnTo>
                    <a:lnTo>
                      <a:pt x="25552" y="18881"/>
                    </a:lnTo>
                    <a:lnTo>
                      <a:pt x="28821" y="1704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1"/>
              <p:cNvSpPr/>
              <p:nvPr/>
            </p:nvSpPr>
            <p:spPr>
              <a:xfrm>
                <a:off x="2546150" y="1708325"/>
                <a:ext cx="161825" cy="138475"/>
              </a:xfrm>
              <a:custGeom>
                <a:avLst/>
                <a:gdLst/>
                <a:ahLst/>
                <a:cxnLst/>
                <a:rect l="l" t="t" r="r" b="b"/>
                <a:pathLst>
                  <a:path w="6473" h="5539" extrusionOk="0">
                    <a:moveTo>
                      <a:pt x="6472" y="1"/>
                    </a:moveTo>
                    <a:lnTo>
                      <a:pt x="1" y="3670"/>
                    </a:lnTo>
                    <a:lnTo>
                      <a:pt x="3170" y="5538"/>
                    </a:lnTo>
                    <a:lnTo>
                      <a:pt x="6439" y="3737"/>
                    </a:lnTo>
                    <a:lnTo>
                      <a:pt x="6472"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1"/>
              <p:cNvSpPr/>
              <p:nvPr/>
            </p:nvSpPr>
            <p:spPr>
              <a:xfrm>
                <a:off x="2536975" y="1708325"/>
                <a:ext cx="728875" cy="517900"/>
              </a:xfrm>
              <a:custGeom>
                <a:avLst/>
                <a:gdLst/>
                <a:ahLst/>
                <a:cxnLst/>
                <a:rect l="l" t="t" r="r" b="b"/>
                <a:pathLst>
                  <a:path w="29155" h="20716" extrusionOk="0">
                    <a:moveTo>
                      <a:pt x="6839" y="1"/>
                    </a:moveTo>
                    <a:lnTo>
                      <a:pt x="1" y="3670"/>
                    </a:lnTo>
                    <a:lnTo>
                      <a:pt x="29155" y="20716"/>
                    </a:lnTo>
                    <a:lnTo>
                      <a:pt x="368" y="3670"/>
                    </a:lnTo>
                    <a:lnTo>
                      <a:pt x="68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1"/>
              <p:cNvSpPr/>
              <p:nvPr/>
            </p:nvSpPr>
            <p:spPr>
              <a:xfrm>
                <a:off x="2065825" y="3828525"/>
                <a:ext cx="1805475" cy="681475"/>
              </a:xfrm>
              <a:custGeom>
                <a:avLst/>
                <a:gdLst/>
                <a:ahLst/>
                <a:cxnLst/>
                <a:rect l="l" t="t" r="r" b="b"/>
                <a:pathLst>
                  <a:path w="72219" h="27259" extrusionOk="0">
                    <a:moveTo>
                      <a:pt x="25923" y="1"/>
                    </a:moveTo>
                    <a:cubicBezTo>
                      <a:pt x="19878" y="1"/>
                      <a:pt x="13838" y="1325"/>
                      <a:pt x="9207" y="3990"/>
                    </a:cubicBezTo>
                    <a:cubicBezTo>
                      <a:pt x="0" y="9327"/>
                      <a:pt x="0" y="17966"/>
                      <a:pt x="9207" y="23270"/>
                    </a:cubicBezTo>
                    <a:cubicBezTo>
                      <a:pt x="13817" y="25935"/>
                      <a:pt x="19862" y="27259"/>
                      <a:pt x="25914" y="27259"/>
                    </a:cubicBezTo>
                    <a:cubicBezTo>
                      <a:pt x="29407" y="27259"/>
                      <a:pt x="32903" y="26818"/>
                      <a:pt x="36126" y="25939"/>
                    </a:cubicBezTo>
                    <a:cubicBezTo>
                      <a:pt x="39337" y="26818"/>
                      <a:pt x="42820" y="27259"/>
                      <a:pt x="46304" y="27259"/>
                    </a:cubicBezTo>
                    <a:cubicBezTo>
                      <a:pt x="52340" y="27259"/>
                      <a:pt x="58380" y="25935"/>
                      <a:pt x="63012" y="23270"/>
                    </a:cubicBezTo>
                    <a:cubicBezTo>
                      <a:pt x="72218" y="17966"/>
                      <a:pt x="72218" y="9327"/>
                      <a:pt x="63012" y="3990"/>
                    </a:cubicBezTo>
                    <a:cubicBezTo>
                      <a:pt x="58401" y="1325"/>
                      <a:pt x="52356" y="1"/>
                      <a:pt x="46313" y="1"/>
                    </a:cubicBezTo>
                    <a:cubicBezTo>
                      <a:pt x="42824" y="1"/>
                      <a:pt x="39337" y="442"/>
                      <a:pt x="36126" y="1321"/>
                    </a:cubicBezTo>
                    <a:cubicBezTo>
                      <a:pt x="32903" y="442"/>
                      <a:pt x="29412" y="1"/>
                      <a:pt x="25923"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1"/>
              <p:cNvSpPr/>
              <p:nvPr/>
            </p:nvSpPr>
            <p:spPr>
              <a:xfrm>
                <a:off x="2166725" y="3836725"/>
                <a:ext cx="1069950" cy="618400"/>
              </a:xfrm>
              <a:custGeom>
                <a:avLst/>
                <a:gdLst/>
                <a:ahLst/>
                <a:cxnLst/>
                <a:rect l="l" t="t" r="r" b="b"/>
                <a:pathLst>
                  <a:path w="42798" h="24736" extrusionOk="0">
                    <a:moveTo>
                      <a:pt x="21353" y="1"/>
                    </a:moveTo>
                    <a:cubicBezTo>
                      <a:pt x="15878" y="1"/>
                      <a:pt x="10408" y="1210"/>
                      <a:pt x="6238" y="3628"/>
                    </a:cubicBezTo>
                    <a:cubicBezTo>
                      <a:pt x="3803" y="4996"/>
                      <a:pt x="2135" y="6630"/>
                      <a:pt x="1101" y="8332"/>
                    </a:cubicBezTo>
                    <a:lnTo>
                      <a:pt x="0" y="8332"/>
                    </a:lnTo>
                    <a:lnTo>
                      <a:pt x="0" y="12701"/>
                    </a:lnTo>
                    <a:cubicBezTo>
                      <a:pt x="134" y="15770"/>
                      <a:pt x="2269" y="18772"/>
                      <a:pt x="6271" y="21107"/>
                    </a:cubicBezTo>
                    <a:cubicBezTo>
                      <a:pt x="10458" y="23526"/>
                      <a:pt x="15937" y="24735"/>
                      <a:pt x="21411" y="24735"/>
                    </a:cubicBezTo>
                    <a:cubicBezTo>
                      <a:pt x="26886" y="24735"/>
                      <a:pt x="32357" y="23526"/>
                      <a:pt x="36526" y="21107"/>
                    </a:cubicBezTo>
                    <a:cubicBezTo>
                      <a:pt x="40529" y="18772"/>
                      <a:pt x="42631" y="15770"/>
                      <a:pt x="42797" y="12701"/>
                    </a:cubicBezTo>
                    <a:lnTo>
                      <a:pt x="42797" y="8332"/>
                    </a:lnTo>
                    <a:lnTo>
                      <a:pt x="41630" y="8332"/>
                    </a:lnTo>
                    <a:cubicBezTo>
                      <a:pt x="40596" y="6630"/>
                      <a:pt x="38861" y="4996"/>
                      <a:pt x="36493" y="3628"/>
                    </a:cubicBezTo>
                    <a:cubicBezTo>
                      <a:pt x="32307" y="1210"/>
                      <a:pt x="26828" y="1"/>
                      <a:pt x="21353"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1"/>
              <p:cNvSpPr/>
              <p:nvPr/>
            </p:nvSpPr>
            <p:spPr>
              <a:xfrm>
                <a:off x="2166725" y="3836725"/>
                <a:ext cx="1069950" cy="618400"/>
              </a:xfrm>
              <a:custGeom>
                <a:avLst/>
                <a:gdLst/>
                <a:ahLst/>
                <a:cxnLst/>
                <a:rect l="l" t="t" r="r" b="b"/>
                <a:pathLst>
                  <a:path w="42798" h="24736" extrusionOk="0">
                    <a:moveTo>
                      <a:pt x="21353" y="1"/>
                    </a:moveTo>
                    <a:cubicBezTo>
                      <a:pt x="15878" y="1"/>
                      <a:pt x="10408" y="1210"/>
                      <a:pt x="6238" y="3628"/>
                    </a:cubicBezTo>
                    <a:cubicBezTo>
                      <a:pt x="3803" y="4996"/>
                      <a:pt x="2135" y="6630"/>
                      <a:pt x="1101" y="8332"/>
                    </a:cubicBezTo>
                    <a:lnTo>
                      <a:pt x="0" y="8332"/>
                    </a:lnTo>
                    <a:lnTo>
                      <a:pt x="0" y="12701"/>
                    </a:lnTo>
                    <a:cubicBezTo>
                      <a:pt x="134" y="15770"/>
                      <a:pt x="2269" y="18772"/>
                      <a:pt x="6271" y="21107"/>
                    </a:cubicBezTo>
                    <a:cubicBezTo>
                      <a:pt x="10458" y="23526"/>
                      <a:pt x="15937" y="24735"/>
                      <a:pt x="21411" y="24735"/>
                    </a:cubicBezTo>
                    <a:cubicBezTo>
                      <a:pt x="26886" y="24735"/>
                      <a:pt x="32357" y="23526"/>
                      <a:pt x="36526" y="21107"/>
                    </a:cubicBezTo>
                    <a:cubicBezTo>
                      <a:pt x="40529" y="18772"/>
                      <a:pt x="42631" y="15770"/>
                      <a:pt x="42797" y="12701"/>
                    </a:cubicBezTo>
                    <a:lnTo>
                      <a:pt x="42797" y="8332"/>
                    </a:lnTo>
                    <a:lnTo>
                      <a:pt x="41630" y="8332"/>
                    </a:lnTo>
                    <a:cubicBezTo>
                      <a:pt x="40596" y="6630"/>
                      <a:pt x="38861" y="4996"/>
                      <a:pt x="36493" y="3628"/>
                    </a:cubicBezTo>
                    <a:cubicBezTo>
                      <a:pt x="32307" y="1210"/>
                      <a:pt x="26828" y="1"/>
                      <a:pt x="21353"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1"/>
              <p:cNvSpPr/>
              <p:nvPr/>
            </p:nvSpPr>
            <p:spPr>
              <a:xfrm>
                <a:off x="2700425" y="3836525"/>
                <a:ext cx="536250" cy="617975"/>
              </a:xfrm>
              <a:custGeom>
                <a:avLst/>
                <a:gdLst/>
                <a:ahLst/>
                <a:cxnLst/>
                <a:rect l="l" t="t" r="r" b="b"/>
                <a:pathLst>
                  <a:path w="21450" h="24719" extrusionOk="0">
                    <a:moveTo>
                      <a:pt x="1" y="0"/>
                    </a:moveTo>
                    <a:cubicBezTo>
                      <a:pt x="23" y="0"/>
                      <a:pt x="45" y="0"/>
                      <a:pt x="68" y="0"/>
                    </a:cubicBezTo>
                    <a:lnTo>
                      <a:pt x="68" y="0"/>
                    </a:lnTo>
                    <a:lnTo>
                      <a:pt x="68" y="0"/>
                    </a:lnTo>
                    <a:close/>
                    <a:moveTo>
                      <a:pt x="68" y="0"/>
                    </a:moveTo>
                    <a:lnTo>
                      <a:pt x="68" y="24718"/>
                    </a:lnTo>
                    <a:cubicBezTo>
                      <a:pt x="5505" y="24718"/>
                      <a:pt x="11009" y="23517"/>
                      <a:pt x="15178" y="21115"/>
                    </a:cubicBezTo>
                    <a:cubicBezTo>
                      <a:pt x="19181" y="18780"/>
                      <a:pt x="21283" y="15778"/>
                      <a:pt x="21449" y="12709"/>
                    </a:cubicBezTo>
                    <a:lnTo>
                      <a:pt x="21449" y="8340"/>
                    </a:lnTo>
                    <a:lnTo>
                      <a:pt x="20282" y="8340"/>
                    </a:lnTo>
                    <a:cubicBezTo>
                      <a:pt x="19248" y="6638"/>
                      <a:pt x="17513" y="5004"/>
                      <a:pt x="15145" y="3636"/>
                    </a:cubicBezTo>
                    <a:cubicBezTo>
                      <a:pt x="10992" y="1211"/>
                      <a:pt x="5516" y="10"/>
                      <a:pt x="68"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1"/>
              <p:cNvSpPr/>
              <p:nvPr/>
            </p:nvSpPr>
            <p:spPr>
              <a:xfrm>
                <a:off x="2992300" y="3886550"/>
                <a:ext cx="244375" cy="517900"/>
              </a:xfrm>
              <a:custGeom>
                <a:avLst/>
                <a:gdLst/>
                <a:ahLst/>
                <a:cxnLst/>
                <a:rect l="l" t="t" r="r" b="b"/>
                <a:pathLst>
                  <a:path w="9775" h="20716" extrusionOk="0">
                    <a:moveTo>
                      <a:pt x="1" y="1"/>
                    </a:moveTo>
                    <a:cubicBezTo>
                      <a:pt x="23" y="9"/>
                      <a:pt x="45" y="18"/>
                      <a:pt x="68" y="26"/>
                    </a:cubicBezTo>
                    <a:lnTo>
                      <a:pt x="68" y="26"/>
                    </a:lnTo>
                    <a:lnTo>
                      <a:pt x="68" y="1"/>
                    </a:lnTo>
                    <a:close/>
                    <a:moveTo>
                      <a:pt x="68" y="26"/>
                    </a:moveTo>
                    <a:lnTo>
                      <a:pt x="68" y="20716"/>
                    </a:lnTo>
                    <a:cubicBezTo>
                      <a:pt x="1302" y="20282"/>
                      <a:pt x="2436" y="19715"/>
                      <a:pt x="3503" y="19114"/>
                    </a:cubicBezTo>
                    <a:cubicBezTo>
                      <a:pt x="7506" y="16779"/>
                      <a:pt x="9608" y="13777"/>
                      <a:pt x="9774" y="10708"/>
                    </a:cubicBezTo>
                    <a:lnTo>
                      <a:pt x="9774" y="6339"/>
                    </a:lnTo>
                    <a:lnTo>
                      <a:pt x="8607" y="6339"/>
                    </a:lnTo>
                    <a:cubicBezTo>
                      <a:pt x="7573" y="4637"/>
                      <a:pt x="5838" y="3003"/>
                      <a:pt x="3470" y="1635"/>
                    </a:cubicBezTo>
                    <a:cubicBezTo>
                      <a:pt x="2422" y="1013"/>
                      <a:pt x="1277" y="487"/>
                      <a:pt x="68" y="26"/>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1"/>
              <p:cNvSpPr/>
              <p:nvPr/>
            </p:nvSpPr>
            <p:spPr>
              <a:xfrm>
                <a:off x="2164225" y="3886550"/>
                <a:ext cx="243525" cy="517900"/>
              </a:xfrm>
              <a:custGeom>
                <a:avLst/>
                <a:gdLst/>
                <a:ahLst/>
                <a:cxnLst/>
                <a:rect l="l" t="t" r="r" b="b"/>
                <a:pathLst>
                  <a:path w="9741" h="20716" extrusionOk="0">
                    <a:moveTo>
                      <a:pt x="9707" y="1"/>
                    </a:moveTo>
                    <a:lnTo>
                      <a:pt x="9707" y="14"/>
                    </a:lnTo>
                    <a:lnTo>
                      <a:pt x="9707" y="14"/>
                    </a:lnTo>
                    <a:cubicBezTo>
                      <a:pt x="9718" y="9"/>
                      <a:pt x="9729" y="5"/>
                      <a:pt x="9740" y="1"/>
                    </a:cubicBezTo>
                    <a:close/>
                    <a:moveTo>
                      <a:pt x="9707" y="14"/>
                    </a:moveTo>
                    <a:cubicBezTo>
                      <a:pt x="8518" y="478"/>
                      <a:pt x="7362" y="1007"/>
                      <a:pt x="6271" y="1635"/>
                    </a:cubicBezTo>
                    <a:cubicBezTo>
                      <a:pt x="3903" y="3003"/>
                      <a:pt x="2202" y="4637"/>
                      <a:pt x="1168" y="6339"/>
                    </a:cubicBezTo>
                    <a:lnTo>
                      <a:pt x="0" y="6339"/>
                    </a:lnTo>
                    <a:lnTo>
                      <a:pt x="0" y="10708"/>
                    </a:lnTo>
                    <a:cubicBezTo>
                      <a:pt x="167" y="13777"/>
                      <a:pt x="2235" y="16779"/>
                      <a:pt x="6238" y="19114"/>
                    </a:cubicBezTo>
                    <a:cubicBezTo>
                      <a:pt x="7339" y="19715"/>
                      <a:pt x="8440" y="20282"/>
                      <a:pt x="9707" y="20716"/>
                    </a:cubicBezTo>
                    <a:lnTo>
                      <a:pt x="9707" y="14"/>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1"/>
              <p:cNvSpPr/>
              <p:nvPr/>
            </p:nvSpPr>
            <p:spPr>
              <a:xfrm>
                <a:off x="2119175" y="3736350"/>
                <a:ext cx="1168375" cy="617225"/>
              </a:xfrm>
              <a:custGeom>
                <a:avLst/>
                <a:gdLst/>
                <a:ahLst/>
                <a:cxnLst/>
                <a:rect l="l" t="t" r="r" b="b"/>
                <a:pathLst>
                  <a:path w="46735" h="24689" extrusionOk="0">
                    <a:moveTo>
                      <a:pt x="23226" y="0"/>
                    </a:moveTo>
                    <a:cubicBezTo>
                      <a:pt x="17761" y="0"/>
                      <a:pt x="12302" y="1193"/>
                      <a:pt x="8140" y="3574"/>
                    </a:cubicBezTo>
                    <a:cubicBezTo>
                      <a:pt x="6739" y="4374"/>
                      <a:pt x="5572" y="5242"/>
                      <a:pt x="4671" y="6209"/>
                    </a:cubicBezTo>
                    <a:cubicBezTo>
                      <a:pt x="1" y="10912"/>
                      <a:pt x="1168" y="17017"/>
                      <a:pt x="8140" y="21053"/>
                    </a:cubicBezTo>
                    <a:cubicBezTo>
                      <a:pt x="9074" y="21620"/>
                      <a:pt x="10075" y="22120"/>
                      <a:pt x="11176" y="22521"/>
                    </a:cubicBezTo>
                    <a:cubicBezTo>
                      <a:pt x="11276" y="22554"/>
                      <a:pt x="11376" y="22587"/>
                      <a:pt x="11509" y="22654"/>
                    </a:cubicBezTo>
                    <a:cubicBezTo>
                      <a:pt x="15063" y="24010"/>
                      <a:pt x="19161" y="24688"/>
                      <a:pt x="23259" y="24688"/>
                    </a:cubicBezTo>
                    <a:cubicBezTo>
                      <a:pt x="28738" y="24688"/>
                      <a:pt x="34216" y="23476"/>
                      <a:pt x="38395" y="21053"/>
                    </a:cubicBezTo>
                    <a:cubicBezTo>
                      <a:pt x="46734" y="16216"/>
                      <a:pt x="46734" y="8444"/>
                      <a:pt x="38395" y="3607"/>
                    </a:cubicBezTo>
                    <a:cubicBezTo>
                      <a:pt x="34201" y="1201"/>
                      <a:pt x="28711" y="0"/>
                      <a:pt x="2322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1"/>
              <p:cNvSpPr/>
              <p:nvPr/>
            </p:nvSpPr>
            <p:spPr>
              <a:xfrm>
                <a:off x="2119175" y="3736350"/>
                <a:ext cx="1168375" cy="617225"/>
              </a:xfrm>
              <a:custGeom>
                <a:avLst/>
                <a:gdLst/>
                <a:ahLst/>
                <a:cxnLst/>
                <a:rect l="l" t="t" r="r" b="b"/>
                <a:pathLst>
                  <a:path w="46735" h="24689" extrusionOk="0">
                    <a:moveTo>
                      <a:pt x="23226" y="0"/>
                    </a:moveTo>
                    <a:cubicBezTo>
                      <a:pt x="17761" y="0"/>
                      <a:pt x="12302" y="1193"/>
                      <a:pt x="8140" y="3574"/>
                    </a:cubicBezTo>
                    <a:cubicBezTo>
                      <a:pt x="6739" y="4374"/>
                      <a:pt x="5572" y="5242"/>
                      <a:pt x="4671" y="6209"/>
                    </a:cubicBezTo>
                    <a:cubicBezTo>
                      <a:pt x="1" y="10912"/>
                      <a:pt x="1168" y="17017"/>
                      <a:pt x="8140" y="21053"/>
                    </a:cubicBezTo>
                    <a:cubicBezTo>
                      <a:pt x="9074" y="21620"/>
                      <a:pt x="10075" y="22120"/>
                      <a:pt x="11176" y="22521"/>
                    </a:cubicBezTo>
                    <a:cubicBezTo>
                      <a:pt x="11276" y="22554"/>
                      <a:pt x="11376" y="22587"/>
                      <a:pt x="11509" y="22654"/>
                    </a:cubicBezTo>
                    <a:cubicBezTo>
                      <a:pt x="15063" y="24010"/>
                      <a:pt x="19161" y="24688"/>
                      <a:pt x="23259" y="24688"/>
                    </a:cubicBezTo>
                    <a:cubicBezTo>
                      <a:pt x="28738" y="24688"/>
                      <a:pt x="34216" y="23476"/>
                      <a:pt x="38395" y="21053"/>
                    </a:cubicBezTo>
                    <a:cubicBezTo>
                      <a:pt x="46734" y="16216"/>
                      <a:pt x="46734" y="8444"/>
                      <a:pt x="38395" y="3607"/>
                    </a:cubicBezTo>
                    <a:cubicBezTo>
                      <a:pt x="34201" y="1201"/>
                      <a:pt x="28711" y="0"/>
                      <a:pt x="23226"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1"/>
              <p:cNvSpPr/>
              <p:nvPr/>
            </p:nvSpPr>
            <p:spPr>
              <a:xfrm>
                <a:off x="2119225" y="3891550"/>
                <a:ext cx="278525" cy="407825"/>
              </a:xfrm>
              <a:custGeom>
                <a:avLst/>
                <a:gdLst/>
                <a:ahLst/>
                <a:cxnLst/>
                <a:rect l="l" t="t" r="r" b="b"/>
                <a:pathLst>
                  <a:path w="11141" h="16313" extrusionOk="0">
                    <a:moveTo>
                      <a:pt x="4636" y="1"/>
                    </a:moveTo>
                    <a:cubicBezTo>
                      <a:pt x="4633" y="3"/>
                      <a:pt x="4629" y="8"/>
                      <a:pt x="4623" y="14"/>
                    </a:cubicBezTo>
                    <a:lnTo>
                      <a:pt x="4623" y="14"/>
                    </a:lnTo>
                    <a:cubicBezTo>
                      <a:pt x="4627" y="9"/>
                      <a:pt x="4631" y="5"/>
                      <a:pt x="4636" y="1"/>
                    </a:cubicBezTo>
                    <a:close/>
                    <a:moveTo>
                      <a:pt x="4623" y="14"/>
                    </a:moveTo>
                    <a:lnTo>
                      <a:pt x="4623" y="14"/>
                    </a:lnTo>
                    <a:cubicBezTo>
                      <a:pt x="1" y="4782"/>
                      <a:pt x="1173" y="10846"/>
                      <a:pt x="8071" y="14845"/>
                    </a:cubicBezTo>
                    <a:cubicBezTo>
                      <a:pt x="9039" y="15412"/>
                      <a:pt x="10039" y="15912"/>
                      <a:pt x="11140" y="16313"/>
                    </a:cubicBezTo>
                    <a:cubicBezTo>
                      <a:pt x="9039" y="15479"/>
                      <a:pt x="3134" y="11909"/>
                      <a:pt x="2367" y="7640"/>
                    </a:cubicBezTo>
                    <a:cubicBezTo>
                      <a:pt x="1651" y="3280"/>
                      <a:pt x="4395" y="253"/>
                      <a:pt x="4623" y="14"/>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1"/>
              <p:cNvSpPr/>
              <p:nvPr/>
            </p:nvSpPr>
            <p:spPr>
              <a:xfrm>
                <a:off x="3003150" y="3790650"/>
                <a:ext cx="278550" cy="407825"/>
              </a:xfrm>
              <a:custGeom>
                <a:avLst/>
                <a:gdLst/>
                <a:ahLst/>
                <a:cxnLst/>
                <a:rect l="l" t="t" r="r" b="b"/>
                <a:pathLst>
                  <a:path w="11142" h="16313" extrusionOk="0">
                    <a:moveTo>
                      <a:pt x="0" y="1"/>
                    </a:moveTo>
                    <a:cubicBezTo>
                      <a:pt x="2069" y="835"/>
                      <a:pt x="8006" y="4437"/>
                      <a:pt x="8740" y="8674"/>
                    </a:cubicBezTo>
                    <a:cubicBezTo>
                      <a:pt x="9507" y="13143"/>
                      <a:pt x="6572" y="16212"/>
                      <a:pt x="6505" y="16312"/>
                    </a:cubicBezTo>
                    <a:cubicBezTo>
                      <a:pt x="11142" y="11542"/>
                      <a:pt x="10008" y="5471"/>
                      <a:pt x="3036" y="1468"/>
                    </a:cubicBezTo>
                    <a:cubicBezTo>
                      <a:pt x="2069" y="901"/>
                      <a:pt x="1068" y="401"/>
                      <a:pt x="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1"/>
              <p:cNvSpPr/>
              <p:nvPr/>
            </p:nvSpPr>
            <p:spPr>
              <a:xfrm>
                <a:off x="2203400" y="3758125"/>
                <a:ext cx="994075" cy="573775"/>
              </a:xfrm>
              <a:custGeom>
                <a:avLst/>
                <a:gdLst/>
                <a:ahLst/>
                <a:cxnLst/>
                <a:rect l="l" t="t" r="r" b="b"/>
                <a:pathLst>
                  <a:path w="39763" h="22951" extrusionOk="0">
                    <a:moveTo>
                      <a:pt x="19882" y="1"/>
                    </a:moveTo>
                    <a:cubicBezTo>
                      <a:pt x="8907" y="1"/>
                      <a:pt x="1" y="5138"/>
                      <a:pt x="1" y="11476"/>
                    </a:cubicBezTo>
                    <a:cubicBezTo>
                      <a:pt x="1" y="17814"/>
                      <a:pt x="8907" y="22951"/>
                      <a:pt x="19882" y="22951"/>
                    </a:cubicBezTo>
                    <a:cubicBezTo>
                      <a:pt x="30890" y="22951"/>
                      <a:pt x="39763" y="17814"/>
                      <a:pt x="39763" y="11476"/>
                    </a:cubicBezTo>
                    <a:cubicBezTo>
                      <a:pt x="39763" y="5138"/>
                      <a:pt x="30890" y="1"/>
                      <a:pt x="1988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1"/>
              <p:cNvSpPr/>
              <p:nvPr/>
            </p:nvSpPr>
            <p:spPr>
              <a:xfrm>
                <a:off x="2203400" y="3758125"/>
                <a:ext cx="994075" cy="573775"/>
              </a:xfrm>
              <a:custGeom>
                <a:avLst/>
                <a:gdLst/>
                <a:ahLst/>
                <a:cxnLst/>
                <a:rect l="l" t="t" r="r" b="b"/>
                <a:pathLst>
                  <a:path w="39763" h="22951" extrusionOk="0">
                    <a:moveTo>
                      <a:pt x="19882" y="1"/>
                    </a:moveTo>
                    <a:cubicBezTo>
                      <a:pt x="8907" y="1"/>
                      <a:pt x="1" y="5138"/>
                      <a:pt x="1" y="11476"/>
                    </a:cubicBezTo>
                    <a:cubicBezTo>
                      <a:pt x="1" y="17814"/>
                      <a:pt x="8907" y="22951"/>
                      <a:pt x="19882" y="22951"/>
                    </a:cubicBezTo>
                    <a:cubicBezTo>
                      <a:pt x="30890" y="22951"/>
                      <a:pt x="39763" y="17814"/>
                      <a:pt x="39763" y="11476"/>
                    </a:cubicBezTo>
                    <a:cubicBezTo>
                      <a:pt x="39763" y="5138"/>
                      <a:pt x="30890" y="1"/>
                      <a:pt x="198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1"/>
              <p:cNvSpPr/>
              <p:nvPr/>
            </p:nvSpPr>
            <p:spPr>
              <a:xfrm>
                <a:off x="2695425" y="3830675"/>
                <a:ext cx="519575" cy="309425"/>
              </a:xfrm>
              <a:custGeom>
                <a:avLst/>
                <a:gdLst/>
                <a:ahLst/>
                <a:cxnLst/>
                <a:rect l="l" t="t" r="r" b="b"/>
                <a:pathLst>
                  <a:path w="20783" h="12377" extrusionOk="0">
                    <a:moveTo>
                      <a:pt x="13344" y="1"/>
                    </a:moveTo>
                    <a:cubicBezTo>
                      <a:pt x="14177" y="1369"/>
                      <a:pt x="13877" y="2836"/>
                      <a:pt x="9174" y="3070"/>
                    </a:cubicBezTo>
                    <a:cubicBezTo>
                      <a:pt x="1" y="3603"/>
                      <a:pt x="11642" y="12376"/>
                      <a:pt x="11642" y="12376"/>
                    </a:cubicBezTo>
                    <a:cubicBezTo>
                      <a:pt x="11642" y="12376"/>
                      <a:pt x="14505" y="10985"/>
                      <a:pt x="16796" y="10985"/>
                    </a:cubicBezTo>
                    <a:cubicBezTo>
                      <a:pt x="17795" y="10985"/>
                      <a:pt x="18685" y="11250"/>
                      <a:pt x="19181" y="12009"/>
                    </a:cubicBezTo>
                    <a:cubicBezTo>
                      <a:pt x="20782" y="9041"/>
                      <a:pt x="20282" y="5772"/>
                      <a:pt x="17647" y="3036"/>
                    </a:cubicBezTo>
                    <a:cubicBezTo>
                      <a:pt x="17146" y="2536"/>
                      <a:pt x="16613" y="2036"/>
                      <a:pt x="15979" y="1569"/>
                    </a:cubicBezTo>
                    <a:cubicBezTo>
                      <a:pt x="15478" y="1202"/>
                      <a:pt x="14945" y="868"/>
                      <a:pt x="14344" y="535"/>
                    </a:cubicBezTo>
                    <a:cubicBezTo>
                      <a:pt x="14011" y="368"/>
                      <a:pt x="13710" y="168"/>
                      <a:pt x="13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1"/>
              <p:cNvSpPr/>
              <p:nvPr/>
            </p:nvSpPr>
            <p:spPr>
              <a:xfrm>
                <a:off x="3053175" y="3926200"/>
                <a:ext cx="150150" cy="144100"/>
              </a:xfrm>
              <a:custGeom>
                <a:avLst/>
                <a:gdLst/>
                <a:ahLst/>
                <a:cxnLst/>
                <a:rect l="l" t="t" r="r" b="b"/>
                <a:pathLst>
                  <a:path w="6006" h="5764" extrusionOk="0">
                    <a:moveTo>
                      <a:pt x="2300" y="0"/>
                    </a:moveTo>
                    <a:cubicBezTo>
                      <a:pt x="2211" y="0"/>
                      <a:pt x="2123" y="5"/>
                      <a:pt x="2036" y="16"/>
                    </a:cubicBezTo>
                    <a:cubicBezTo>
                      <a:pt x="668" y="183"/>
                      <a:pt x="1" y="1584"/>
                      <a:pt x="501" y="3185"/>
                    </a:cubicBezTo>
                    <a:cubicBezTo>
                      <a:pt x="975" y="4639"/>
                      <a:pt x="2408" y="5764"/>
                      <a:pt x="3750" y="5764"/>
                    </a:cubicBezTo>
                    <a:cubicBezTo>
                      <a:pt x="3823" y="5764"/>
                      <a:pt x="3897" y="5760"/>
                      <a:pt x="3970" y="5753"/>
                    </a:cubicBezTo>
                    <a:cubicBezTo>
                      <a:pt x="5338" y="5587"/>
                      <a:pt x="6005" y="4186"/>
                      <a:pt x="5505" y="2584"/>
                    </a:cubicBezTo>
                    <a:cubicBezTo>
                      <a:pt x="4974" y="1117"/>
                      <a:pt x="3596" y="0"/>
                      <a:pt x="23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1"/>
              <p:cNvSpPr/>
              <p:nvPr/>
            </p:nvSpPr>
            <p:spPr>
              <a:xfrm>
                <a:off x="2176725" y="3840700"/>
                <a:ext cx="661325" cy="491200"/>
              </a:xfrm>
              <a:custGeom>
                <a:avLst/>
                <a:gdLst/>
                <a:ahLst/>
                <a:cxnLst/>
                <a:rect l="l" t="t" r="r" b="b"/>
                <a:pathLst>
                  <a:path w="26453" h="19648" extrusionOk="0">
                    <a:moveTo>
                      <a:pt x="6939" y="0"/>
                    </a:moveTo>
                    <a:lnTo>
                      <a:pt x="6939" y="0"/>
                    </a:lnTo>
                    <a:cubicBezTo>
                      <a:pt x="6372" y="334"/>
                      <a:pt x="5871" y="667"/>
                      <a:pt x="5371" y="1034"/>
                    </a:cubicBezTo>
                    <a:cubicBezTo>
                      <a:pt x="5037" y="1301"/>
                      <a:pt x="4704" y="1535"/>
                      <a:pt x="4404" y="1801"/>
                    </a:cubicBezTo>
                    <a:cubicBezTo>
                      <a:pt x="1" y="5638"/>
                      <a:pt x="1" y="10674"/>
                      <a:pt x="4404" y="14511"/>
                    </a:cubicBezTo>
                    <a:cubicBezTo>
                      <a:pt x="4704" y="14777"/>
                      <a:pt x="5037" y="15011"/>
                      <a:pt x="5371" y="15278"/>
                    </a:cubicBezTo>
                    <a:cubicBezTo>
                      <a:pt x="5838" y="15611"/>
                      <a:pt x="6338" y="15945"/>
                      <a:pt x="6839" y="16212"/>
                    </a:cubicBezTo>
                    <a:cubicBezTo>
                      <a:pt x="7339" y="16512"/>
                      <a:pt x="7873" y="16812"/>
                      <a:pt x="8407" y="17046"/>
                    </a:cubicBezTo>
                    <a:cubicBezTo>
                      <a:pt x="8840" y="17279"/>
                      <a:pt x="9274" y="17479"/>
                      <a:pt x="9741" y="17646"/>
                    </a:cubicBezTo>
                    <a:lnTo>
                      <a:pt x="11108" y="18146"/>
                    </a:lnTo>
                    <a:cubicBezTo>
                      <a:pt x="12543" y="18613"/>
                      <a:pt x="14044" y="18980"/>
                      <a:pt x="15545" y="19214"/>
                    </a:cubicBezTo>
                    <a:lnTo>
                      <a:pt x="16546" y="19347"/>
                    </a:lnTo>
                    <a:cubicBezTo>
                      <a:pt x="18013" y="19547"/>
                      <a:pt x="19514" y="19648"/>
                      <a:pt x="20949" y="19648"/>
                    </a:cubicBezTo>
                    <a:cubicBezTo>
                      <a:pt x="22783" y="19648"/>
                      <a:pt x="24618" y="19481"/>
                      <a:pt x="26386" y="19181"/>
                    </a:cubicBezTo>
                    <a:cubicBezTo>
                      <a:pt x="26453" y="19181"/>
                      <a:pt x="24084" y="18714"/>
                      <a:pt x="24518" y="16479"/>
                    </a:cubicBezTo>
                    <a:cubicBezTo>
                      <a:pt x="24051" y="13043"/>
                      <a:pt x="9174" y="3636"/>
                      <a:pt x="9174" y="3636"/>
                    </a:cubicBezTo>
                    <a:cubicBezTo>
                      <a:pt x="9174" y="3636"/>
                      <a:pt x="5871" y="2302"/>
                      <a:pt x="693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1"/>
              <p:cNvSpPr/>
              <p:nvPr/>
            </p:nvSpPr>
            <p:spPr>
              <a:xfrm>
                <a:off x="2176725" y="3840700"/>
                <a:ext cx="661325" cy="491200"/>
              </a:xfrm>
              <a:custGeom>
                <a:avLst/>
                <a:gdLst/>
                <a:ahLst/>
                <a:cxnLst/>
                <a:rect l="l" t="t" r="r" b="b"/>
                <a:pathLst>
                  <a:path w="26453" h="19648" extrusionOk="0">
                    <a:moveTo>
                      <a:pt x="6939" y="0"/>
                    </a:moveTo>
                    <a:lnTo>
                      <a:pt x="6939" y="0"/>
                    </a:lnTo>
                    <a:cubicBezTo>
                      <a:pt x="6372" y="334"/>
                      <a:pt x="5871" y="667"/>
                      <a:pt x="5371" y="1034"/>
                    </a:cubicBezTo>
                    <a:cubicBezTo>
                      <a:pt x="5037" y="1301"/>
                      <a:pt x="4704" y="1535"/>
                      <a:pt x="4404" y="1801"/>
                    </a:cubicBezTo>
                    <a:cubicBezTo>
                      <a:pt x="1" y="5638"/>
                      <a:pt x="1" y="10674"/>
                      <a:pt x="4404" y="14511"/>
                    </a:cubicBezTo>
                    <a:cubicBezTo>
                      <a:pt x="4704" y="14777"/>
                      <a:pt x="5037" y="15011"/>
                      <a:pt x="5371" y="15278"/>
                    </a:cubicBezTo>
                    <a:cubicBezTo>
                      <a:pt x="5838" y="15611"/>
                      <a:pt x="6338" y="15945"/>
                      <a:pt x="6839" y="16212"/>
                    </a:cubicBezTo>
                    <a:cubicBezTo>
                      <a:pt x="7339" y="16512"/>
                      <a:pt x="7873" y="16812"/>
                      <a:pt x="8407" y="17046"/>
                    </a:cubicBezTo>
                    <a:cubicBezTo>
                      <a:pt x="8840" y="17279"/>
                      <a:pt x="9274" y="17479"/>
                      <a:pt x="9741" y="17646"/>
                    </a:cubicBezTo>
                    <a:lnTo>
                      <a:pt x="11108" y="18146"/>
                    </a:lnTo>
                    <a:cubicBezTo>
                      <a:pt x="12543" y="18613"/>
                      <a:pt x="14044" y="18980"/>
                      <a:pt x="15545" y="19214"/>
                    </a:cubicBezTo>
                    <a:lnTo>
                      <a:pt x="16546" y="19347"/>
                    </a:lnTo>
                    <a:cubicBezTo>
                      <a:pt x="18013" y="19547"/>
                      <a:pt x="19514" y="19648"/>
                      <a:pt x="20949" y="19648"/>
                    </a:cubicBezTo>
                    <a:cubicBezTo>
                      <a:pt x="22783" y="19648"/>
                      <a:pt x="24618" y="19481"/>
                      <a:pt x="26386" y="19181"/>
                    </a:cubicBezTo>
                    <a:cubicBezTo>
                      <a:pt x="26453" y="19181"/>
                      <a:pt x="24084" y="18714"/>
                      <a:pt x="24518" y="16479"/>
                    </a:cubicBezTo>
                    <a:cubicBezTo>
                      <a:pt x="24051" y="13043"/>
                      <a:pt x="9174" y="3636"/>
                      <a:pt x="9174" y="3636"/>
                    </a:cubicBezTo>
                    <a:cubicBezTo>
                      <a:pt x="9174" y="3636"/>
                      <a:pt x="5871" y="2302"/>
                      <a:pt x="6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1"/>
              <p:cNvSpPr/>
              <p:nvPr/>
            </p:nvSpPr>
            <p:spPr>
              <a:xfrm>
                <a:off x="2293475" y="3830875"/>
                <a:ext cx="813950" cy="426800"/>
              </a:xfrm>
              <a:custGeom>
                <a:avLst/>
                <a:gdLst/>
                <a:ahLst/>
                <a:cxnLst/>
                <a:rect l="l" t="t" r="r" b="b"/>
                <a:pathLst>
                  <a:path w="32558" h="17072" extrusionOk="0">
                    <a:moveTo>
                      <a:pt x="16320" y="0"/>
                    </a:moveTo>
                    <a:cubicBezTo>
                      <a:pt x="12505" y="0"/>
                      <a:pt x="8686" y="837"/>
                      <a:pt x="5771" y="2495"/>
                    </a:cubicBezTo>
                    <a:cubicBezTo>
                      <a:pt x="234" y="5697"/>
                      <a:pt x="1" y="10834"/>
                      <a:pt x="5104" y="14170"/>
                    </a:cubicBezTo>
                    <a:cubicBezTo>
                      <a:pt x="5338" y="14270"/>
                      <a:pt x="5571" y="14437"/>
                      <a:pt x="5771" y="14570"/>
                    </a:cubicBezTo>
                    <a:cubicBezTo>
                      <a:pt x="8673" y="16238"/>
                      <a:pt x="12468" y="17072"/>
                      <a:pt x="16262" y="17072"/>
                    </a:cubicBezTo>
                    <a:cubicBezTo>
                      <a:pt x="20057" y="17072"/>
                      <a:pt x="23851" y="16238"/>
                      <a:pt x="26753" y="14570"/>
                    </a:cubicBezTo>
                    <a:cubicBezTo>
                      <a:pt x="32557" y="11234"/>
                      <a:pt x="32557" y="5830"/>
                      <a:pt x="26753" y="2495"/>
                    </a:cubicBezTo>
                    <a:cubicBezTo>
                      <a:pt x="26519" y="2361"/>
                      <a:pt x="26253" y="2228"/>
                      <a:pt x="26052" y="2094"/>
                    </a:cubicBezTo>
                    <a:cubicBezTo>
                      <a:pt x="23269" y="695"/>
                      <a:pt x="19796" y="0"/>
                      <a:pt x="16320"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1"/>
              <p:cNvSpPr/>
              <p:nvPr/>
            </p:nvSpPr>
            <p:spPr>
              <a:xfrm>
                <a:off x="2293475" y="3830875"/>
                <a:ext cx="813950" cy="426800"/>
              </a:xfrm>
              <a:custGeom>
                <a:avLst/>
                <a:gdLst/>
                <a:ahLst/>
                <a:cxnLst/>
                <a:rect l="l" t="t" r="r" b="b"/>
                <a:pathLst>
                  <a:path w="32558" h="17072" extrusionOk="0">
                    <a:moveTo>
                      <a:pt x="16320" y="0"/>
                    </a:moveTo>
                    <a:cubicBezTo>
                      <a:pt x="12505" y="0"/>
                      <a:pt x="8686" y="837"/>
                      <a:pt x="5771" y="2495"/>
                    </a:cubicBezTo>
                    <a:cubicBezTo>
                      <a:pt x="234" y="5697"/>
                      <a:pt x="1" y="10834"/>
                      <a:pt x="5104" y="14170"/>
                    </a:cubicBezTo>
                    <a:cubicBezTo>
                      <a:pt x="5338" y="14270"/>
                      <a:pt x="5571" y="14437"/>
                      <a:pt x="5771" y="14570"/>
                    </a:cubicBezTo>
                    <a:cubicBezTo>
                      <a:pt x="8673" y="16238"/>
                      <a:pt x="12468" y="17072"/>
                      <a:pt x="16262" y="17072"/>
                    </a:cubicBezTo>
                    <a:cubicBezTo>
                      <a:pt x="20057" y="17072"/>
                      <a:pt x="23851" y="16238"/>
                      <a:pt x="26753" y="14570"/>
                    </a:cubicBezTo>
                    <a:cubicBezTo>
                      <a:pt x="32557" y="11234"/>
                      <a:pt x="32557" y="5830"/>
                      <a:pt x="26753" y="2495"/>
                    </a:cubicBezTo>
                    <a:cubicBezTo>
                      <a:pt x="26519" y="2361"/>
                      <a:pt x="26253" y="2228"/>
                      <a:pt x="26052" y="2094"/>
                    </a:cubicBezTo>
                    <a:cubicBezTo>
                      <a:pt x="23269" y="695"/>
                      <a:pt x="19796" y="0"/>
                      <a:pt x="163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1"/>
              <p:cNvSpPr/>
              <p:nvPr/>
            </p:nvSpPr>
            <p:spPr>
              <a:xfrm>
                <a:off x="2346025" y="3840700"/>
                <a:ext cx="708850" cy="408650"/>
              </a:xfrm>
              <a:custGeom>
                <a:avLst/>
                <a:gdLst/>
                <a:ahLst/>
                <a:cxnLst/>
                <a:rect l="l" t="t" r="r" b="b"/>
                <a:pathLst>
                  <a:path w="28354" h="16346" extrusionOk="0">
                    <a:moveTo>
                      <a:pt x="14177" y="0"/>
                    </a:moveTo>
                    <a:cubicBezTo>
                      <a:pt x="6371" y="0"/>
                      <a:pt x="0" y="3669"/>
                      <a:pt x="0" y="8173"/>
                    </a:cubicBezTo>
                    <a:cubicBezTo>
                      <a:pt x="0" y="12676"/>
                      <a:pt x="6371" y="16345"/>
                      <a:pt x="14177" y="16345"/>
                    </a:cubicBezTo>
                    <a:cubicBezTo>
                      <a:pt x="22016" y="16345"/>
                      <a:pt x="28354" y="12676"/>
                      <a:pt x="28354" y="8173"/>
                    </a:cubicBezTo>
                    <a:cubicBezTo>
                      <a:pt x="28354" y="3669"/>
                      <a:pt x="22016" y="0"/>
                      <a:pt x="14177"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1"/>
              <p:cNvSpPr/>
              <p:nvPr/>
            </p:nvSpPr>
            <p:spPr>
              <a:xfrm>
                <a:off x="2346025" y="3840700"/>
                <a:ext cx="708850" cy="408650"/>
              </a:xfrm>
              <a:custGeom>
                <a:avLst/>
                <a:gdLst/>
                <a:ahLst/>
                <a:cxnLst/>
                <a:rect l="l" t="t" r="r" b="b"/>
                <a:pathLst>
                  <a:path w="28354" h="16346" extrusionOk="0">
                    <a:moveTo>
                      <a:pt x="14177" y="0"/>
                    </a:moveTo>
                    <a:cubicBezTo>
                      <a:pt x="6371" y="0"/>
                      <a:pt x="0" y="3669"/>
                      <a:pt x="0" y="8173"/>
                    </a:cubicBezTo>
                    <a:cubicBezTo>
                      <a:pt x="0" y="12676"/>
                      <a:pt x="6371" y="16345"/>
                      <a:pt x="14177" y="16345"/>
                    </a:cubicBezTo>
                    <a:cubicBezTo>
                      <a:pt x="22016" y="16345"/>
                      <a:pt x="28354" y="12676"/>
                      <a:pt x="28354" y="8173"/>
                    </a:cubicBezTo>
                    <a:cubicBezTo>
                      <a:pt x="28354" y="3669"/>
                      <a:pt x="22016" y="0"/>
                      <a:pt x="141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1"/>
              <p:cNvSpPr/>
              <p:nvPr/>
            </p:nvSpPr>
            <p:spPr>
              <a:xfrm>
                <a:off x="2350175" y="3897400"/>
                <a:ext cx="700525" cy="351950"/>
              </a:xfrm>
              <a:custGeom>
                <a:avLst/>
                <a:gdLst/>
                <a:ahLst/>
                <a:cxnLst/>
                <a:rect l="l" t="t" r="r" b="b"/>
                <a:pathLst>
                  <a:path w="28021" h="14078" extrusionOk="0">
                    <a:moveTo>
                      <a:pt x="14036" y="0"/>
                    </a:moveTo>
                    <a:cubicBezTo>
                      <a:pt x="10417" y="0"/>
                      <a:pt x="6789" y="801"/>
                      <a:pt x="4004" y="2402"/>
                    </a:cubicBezTo>
                    <a:cubicBezTo>
                      <a:pt x="1735" y="3703"/>
                      <a:pt x="401" y="5338"/>
                      <a:pt x="1" y="7039"/>
                    </a:cubicBezTo>
                    <a:cubicBezTo>
                      <a:pt x="434" y="8707"/>
                      <a:pt x="1769" y="10375"/>
                      <a:pt x="4004" y="11675"/>
                    </a:cubicBezTo>
                    <a:cubicBezTo>
                      <a:pt x="6756" y="13277"/>
                      <a:pt x="10375" y="14077"/>
                      <a:pt x="13998" y="14077"/>
                    </a:cubicBezTo>
                    <a:cubicBezTo>
                      <a:pt x="17622" y="14077"/>
                      <a:pt x="21249" y="13277"/>
                      <a:pt x="24018" y="11675"/>
                    </a:cubicBezTo>
                    <a:cubicBezTo>
                      <a:pt x="26286" y="10375"/>
                      <a:pt x="27621" y="8740"/>
                      <a:pt x="28021" y="7039"/>
                    </a:cubicBezTo>
                    <a:cubicBezTo>
                      <a:pt x="27621" y="5371"/>
                      <a:pt x="26286" y="3703"/>
                      <a:pt x="24018" y="2402"/>
                    </a:cubicBezTo>
                    <a:cubicBezTo>
                      <a:pt x="21266" y="801"/>
                      <a:pt x="17655" y="0"/>
                      <a:pt x="1403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1"/>
              <p:cNvSpPr/>
              <p:nvPr/>
            </p:nvSpPr>
            <p:spPr>
              <a:xfrm>
                <a:off x="2350175" y="3897400"/>
                <a:ext cx="700525" cy="351950"/>
              </a:xfrm>
              <a:custGeom>
                <a:avLst/>
                <a:gdLst/>
                <a:ahLst/>
                <a:cxnLst/>
                <a:rect l="l" t="t" r="r" b="b"/>
                <a:pathLst>
                  <a:path w="28021" h="14078" extrusionOk="0">
                    <a:moveTo>
                      <a:pt x="14036" y="0"/>
                    </a:moveTo>
                    <a:cubicBezTo>
                      <a:pt x="10417" y="0"/>
                      <a:pt x="6789" y="801"/>
                      <a:pt x="4004" y="2402"/>
                    </a:cubicBezTo>
                    <a:cubicBezTo>
                      <a:pt x="1735" y="3703"/>
                      <a:pt x="401" y="5338"/>
                      <a:pt x="1" y="7039"/>
                    </a:cubicBezTo>
                    <a:cubicBezTo>
                      <a:pt x="434" y="8707"/>
                      <a:pt x="1769" y="10375"/>
                      <a:pt x="4004" y="11675"/>
                    </a:cubicBezTo>
                    <a:cubicBezTo>
                      <a:pt x="6756" y="13277"/>
                      <a:pt x="10375" y="14077"/>
                      <a:pt x="13998" y="14077"/>
                    </a:cubicBezTo>
                    <a:cubicBezTo>
                      <a:pt x="17622" y="14077"/>
                      <a:pt x="21249" y="13277"/>
                      <a:pt x="24018" y="11675"/>
                    </a:cubicBezTo>
                    <a:cubicBezTo>
                      <a:pt x="26286" y="10375"/>
                      <a:pt x="27621" y="8740"/>
                      <a:pt x="28021" y="7039"/>
                    </a:cubicBezTo>
                    <a:cubicBezTo>
                      <a:pt x="27621" y="5371"/>
                      <a:pt x="26286" y="3703"/>
                      <a:pt x="24018" y="2402"/>
                    </a:cubicBezTo>
                    <a:cubicBezTo>
                      <a:pt x="21266" y="801"/>
                      <a:pt x="17655" y="0"/>
                      <a:pt x="140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1"/>
              <p:cNvSpPr/>
              <p:nvPr/>
            </p:nvSpPr>
            <p:spPr>
              <a:xfrm>
                <a:off x="2470275" y="3914075"/>
                <a:ext cx="462850" cy="304400"/>
              </a:xfrm>
              <a:custGeom>
                <a:avLst/>
                <a:gdLst/>
                <a:ahLst/>
                <a:cxnLst/>
                <a:rect l="l" t="t" r="r" b="b"/>
                <a:pathLst>
                  <a:path w="18514" h="12176" extrusionOk="0">
                    <a:moveTo>
                      <a:pt x="12582" y="7064"/>
                    </a:moveTo>
                    <a:cubicBezTo>
                      <a:pt x="13028" y="7064"/>
                      <a:pt x="13449" y="7153"/>
                      <a:pt x="13843" y="7373"/>
                    </a:cubicBezTo>
                    <a:cubicBezTo>
                      <a:pt x="13777" y="7406"/>
                      <a:pt x="13677" y="7506"/>
                      <a:pt x="13543" y="7539"/>
                    </a:cubicBezTo>
                    <a:lnTo>
                      <a:pt x="13043" y="7773"/>
                    </a:lnTo>
                    <a:cubicBezTo>
                      <a:pt x="12432" y="8046"/>
                      <a:pt x="11805" y="8157"/>
                      <a:pt x="11215" y="8157"/>
                    </a:cubicBezTo>
                    <a:cubicBezTo>
                      <a:pt x="10581" y="8157"/>
                      <a:pt x="9991" y="8029"/>
                      <a:pt x="9507" y="7840"/>
                    </a:cubicBezTo>
                    <a:cubicBezTo>
                      <a:pt x="10649" y="7437"/>
                      <a:pt x="11670" y="7064"/>
                      <a:pt x="12582" y="7064"/>
                    </a:cubicBezTo>
                    <a:close/>
                    <a:moveTo>
                      <a:pt x="2168" y="1"/>
                    </a:moveTo>
                    <a:lnTo>
                      <a:pt x="0" y="1235"/>
                    </a:lnTo>
                    <a:lnTo>
                      <a:pt x="0" y="2903"/>
                    </a:lnTo>
                    <a:lnTo>
                      <a:pt x="767" y="3336"/>
                    </a:lnTo>
                    <a:cubicBezTo>
                      <a:pt x="534" y="3670"/>
                      <a:pt x="434" y="4003"/>
                      <a:pt x="434" y="4337"/>
                    </a:cubicBezTo>
                    <a:lnTo>
                      <a:pt x="434" y="6005"/>
                    </a:lnTo>
                    <a:cubicBezTo>
                      <a:pt x="434" y="6705"/>
                      <a:pt x="934" y="7373"/>
                      <a:pt x="1968" y="7940"/>
                    </a:cubicBezTo>
                    <a:cubicBezTo>
                      <a:pt x="2969" y="8540"/>
                      <a:pt x="3970" y="8774"/>
                      <a:pt x="4970" y="8840"/>
                    </a:cubicBezTo>
                    <a:lnTo>
                      <a:pt x="5538" y="8840"/>
                    </a:lnTo>
                    <a:cubicBezTo>
                      <a:pt x="6672" y="8774"/>
                      <a:pt x="7772" y="8440"/>
                      <a:pt x="8740" y="8106"/>
                    </a:cubicBezTo>
                    <a:cubicBezTo>
                      <a:pt x="8973" y="8040"/>
                      <a:pt x="9173" y="8006"/>
                      <a:pt x="9374" y="7906"/>
                    </a:cubicBezTo>
                    <a:lnTo>
                      <a:pt x="9374" y="7906"/>
                    </a:lnTo>
                    <a:lnTo>
                      <a:pt x="7539" y="9741"/>
                    </a:lnTo>
                    <a:lnTo>
                      <a:pt x="7539" y="11409"/>
                    </a:lnTo>
                    <a:cubicBezTo>
                      <a:pt x="8578" y="11822"/>
                      <a:pt x="9601" y="11990"/>
                      <a:pt x="10576" y="11990"/>
                    </a:cubicBezTo>
                    <a:cubicBezTo>
                      <a:pt x="12043" y="11990"/>
                      <a:pt x="13402" y="11609"/>
                      <a:pt x="14544" y="11109"/>
                    </a:cubicBezTo>
                    <a:lnTo>
                      <a:pt x="16345" y="12176"/>
                    </a:lnTo>
                    <a:lnTo>
                      <a:pt x="18513" y="10908"/>
                    </a:lnTo>
                    <a:lnTo>
                      <a:pt x="18513" y="9241"/>
                    </a:lnTo>
                    <a:lnTo>
                      <a:pt x="17746" y="8840"/>
                    </a:lnTo>
                    <a:cubicBezTo>
                      <a:pt x="18013" y="8407"/>
                      <a:pt x="18147" y="8040"/>
                      <a:pt x="18147" y="7706"/>
                    </a:cubicBezTo>
                    <a:lnTo>
                      <a:pt x="18147" y="6005"/>
                    </a:lnTo>
                    <a:cubicBezTo>
                      <a:pt x="18147" y="5271"/>
                      <a:pt x="17646" y="4604"/>
                      <a:pt x="16645" y="4037"/>
                    </a:cubicBezTo>
                    <a:cubicBezTo>
                      <a:pt x="16645" y="4037"/>
                      <a:pt x="16612" y="4037"/>
                      <a:pt x="16612" y="4003"/>
                    </a:cubicBezTo>
                    <a:cubicBezTo>
                      <a:pt x="15527" y="3386"/>
                      <a:pt x="14432" y="3157"/>
                      <a:pt x="13374" y="3157"/>
                    </a:cubicBezTo>
                    <a:cubicBezTo>
                      <a:pt x="12544" y="3157"/>
                      <a:pt x="11737" y="3298"/>
                      <a:pt x="10975" y="3503"/>
                    </a:cubicBezTo>
                    <a:cubicBezTo>
                      <a:pt x="10208" y="3703"/>
                      <a:pt x="9507" y="3903"/>
                      <a:pt x="8873" y="4170"/>
                    </a:cubicBezTo>
                    <a:cubicBezTo>
                      <a:pt x="8006" y="4437"/>
                      <a:pt x="7272" y="4704"/>
                      <a:pt x="6638" y="4871"/>
                    </a:cubicBezTo>
                    <a:cubicBezTo>
                      <a:pt x="6379" y="4918"/>
                      <a:pt x="6103" y="4965"/>
                      <a:pt x="5845" y="4965"/>
                    </a:cubicBezTo>
                    <a:cubicBezTo>
                      <a:pt x="5739" y="4965"/>
                      <a:pt x="5635" y="4957"/>
                      <a:pt x="5538" y="4937"/>
                    </a:cubicBezTo>
                    <a:cubicBezTo>
                      <a:pt x="5204" y="4937"/>
                      <a:pt x="4970" y="4871"/>
                      <a:pt x="4670" y="4704"/>
                    </a:cubicBezTo>
                    <a:cubicBezTo>
                      <a:pt x="4704" y="4704"/>
                      <a:pt x="4704" y="4637"/>
                      <a:pt x="4770" y="4637"/>
                    </a:cubicBezTo>
                    <a:cubicBezTo>
                      <a:pt x="4837" y="4604"/>
                      <a:pt x="4870" y="4571"/>
                      <a:pt x="4970" y="4537"/>
                    </a:cubicBezTo>
                    <a:cubicBezTo>
                      <a:pt x="5171" y="4404"/>
                      <a:pt x="5337" y="4304"/>
                      <a:pt x="5538" y="4237"/>
                    </a:cubicBezTo>
                    <a:cubicBezTo>
                      <a:pt x="6109" y="3994"/>
                      <a:pt x="6672" y="3878"/>
                      <a:pt x="7221" y="3878"/>
                    </a:cubicBezTo>
                    <a:cubicBezTo>
                      <a:pt x="7729" y="3878"/>
                      <a:pt x="8225" y="3978"/>
                      <a:pt x="8706" y="4170"/>
                    </a:cubicBezTo>
                    <a:lnTo>
                      <a:pt x="10541" y="2336"/>
                    </a:lnTo>
                    <a:lnTo>
                      <a:pt x="10541" y="668"/>
                    </a:lnTo>
                    <a:cubicBezTo>
                      <a:pt x="9650" y="352"/>
                      <a:pt x="8739" y="192"/>
                      <a:pt x="7818" y="192"/>
                    </a:cubicBezTo>
                    <a:cubicBezTo>
                      <a:pt x="7084" y="192"/>
                      <a:pt x="6344" y="294"/>
                      <a:pt x="5604" y="501"/>
                    </a:cubicBezTo>
                    <a:cubicBezTo>
                      <a:pt x="5037" y="601"/>
                      <a:pt x="4537" y="835"/>
                      <a:pt x="4003" y="1035"/>
                    </a:cubicBezTo>
                    <a:lnTo>
                      <a:pt x="2168"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1"/>
              <p:cNvSpPr/>
              <p:nvPr/>
            </p:nvSpPr>
            <p:spPr>
              <a:xfrm>
                <a:off x="2466100" y="3914075"/>
                <a:ext cx="471200" cy="263550"/>
              </a:xfrm>
              <a:custGeom>
                <a:avLst/>
                <a:gdLst/>
                <a:ahLst/>
                <a:cxnLst/>
                <a:rect l="l" t="t" r="r" b="b"/>
                <a:pathLst>
                  <a:path w="18848" h="10542" extrusionOk="0">
                    <a:moveTo>
                      <a:pt x="2235" y="1"/>
                    </a:moveTo>
                    <a:lnTo>
                      <a:pt x="67" y="1235"/>
                    </a:lnTo>
                    <a:lnTo>
                      <a:pt x="1868" y="2269"/>
                    </a:lnTo>
                    <a:cubicBezTo>
                      <a:pt x="34" y="3670"/>
                      <a:pt x="0" y="5104"/>
                      <a:pt x="2069" y="6272"/>
                    </a:cubicBezTo>
                    <a:cubicBezTo>
                      <a:pt x="3069" y="6872"/>
                      <a:pt x="4070" y="7106"/>
                      <a:pt x="5071" y="7172"/>
                    </a:cubicBezTo>
                    <a:lnTo>
                      <a:pt x="5671" y="7172"/>
                    </a:lnTo>
                    <a:cubicBezTo>
                      <a:pt x="6805" y="7106"/>
                      <a:pt x="7873" y="6772"/>
                      <a:pt x="8873" y="6439"/>
                    </a:cubicBezTo>
                    <a:cubicBezTo>
                      <a:pt x="10351" y="5946"/>
                      <a:pt x="11615" y="5404"/>
                      <a:pt x="12721" y="5404"/>
                    </a:cubicBezTo>
                    <a:cubicBezTo>
                      <a:pt x="13189" y="5404"/>
                      <a:pt x="13628" y="5500"/>
                      <a:pt x="14044" y="5738"/>
                    </a:cubicBezTo>
                    <a:cubicBezTo>
                      <a:pt x="15011" y="6272"/>
                      <a:pt x="14711" y="6939"/>
                      <a:pt x="13710" y="7573"/>
                    </a:cubicBezTo>
                    <a:lnTo>
                      <a:pt x="13210" y="7840"/>
                    </a:lnTo>
                    <a:cubicBezTo>
                      <a:pt x="12589" y="8103"/>
                      <a:pt x="11969" y="8208"/>
                      <a:pt x="11385" y="8208"/>
                    </a:cubicBezTo>
                    <a:cubicBezTo>
                      <a:pt x="10714" y="8208"/>
                      <a:pt x="10092" y="8069"/>
                      <a:pt x="9574" y="7873"/>
                    </a:cubicBezTo>
                    <a:lnTo>
                      <a:pt x="7673" y="9774"/>
                    </a:lnTo>
                    <a:cubicBezTo>
                      <a:pt x="8713" y="10207"/>
                      <a:pt x="9742" y="10382"/>
                      <a:pt x="10727" y="10382"/>
                    </a:cubicBezTo>
                    <a:cubicBezTo>
                      <a:pt x="12174" y="10382"/>
                      <a:pt x="13526" y="10004"/>
                      <a:pt x="14678" y="9507"/>
                    </a:cubicBezTo>
                    <a:lnTo>
                      <a:pt x="16479" y="10541"/>
                    </a:lnTo>
                    <a:lnTo>
                      <a:pt x="18647" y="9274"/>
                    </a:lnTo>
                    <a:lnTo>
                      <a:pt x="16846" y="8240"/>
                    </a:lnTo>
                    <a:cubicBezTo>
                      <a:pt x="18647" y="6872"/>
                      <a:pt x="18847" y="5338"/>
                      <a:pt x="16779" y="4104"/>
                    </a:cubicBezTo>
                    <a:cubicBezTo>
                      <a:pt x="16779" y="4104"/>
                      <a:pt x="16712" y="4104"/>
                      <a:pt x="16712" y="4070"/>
                    </a:cubicBezTo>
                    <a:cubicBezTo>
                      <a:pt x="15649" y="3406"/>
                      <a:pt x="14554" y="3163"/>
                      <a:pt x="13487" y="3163"/>
                    </a:cubicBezTo>
                    <a:cubicBezTo>
                      <a:pt x="12680" y="3163"/>
                      <a:pt x="11889" y="3302"/>
                      <a:pt x="11142" y="3503"/>
                    </a:cubicBezTo>
                    <a:cubicBezTo>
                      <a:pt x="10375" y="3703"/>
                      <a:pt x="9674" y="3903"/>
                      <a:pt x="9007" y="4170"/>
                    </a:cubicBezTo>
                    <a:cubicBezTo>
                      <a:pt x="8140" y="4437"/>
                      <a:pt x="7372" y="4704"/>
                      <a:pt x="6772" y="4871"/>
                    </a:cubicBezTo>
                    <a:cubicBezTo>
                      <a:pt x="6489" y="4918"/>
                      <a:pt x="6223" y="4965"/>
                      <a:pt x="5973" y="4965"/>
                    </a:cubicBezTo>
                    <a:cubicBezTo>
                      <a:pt x="5869" y="4965"/>
                      <a:pt x="5769" y="4957"/>
                      <a:pt x="5671" y="4937"/>
                    </a:cubicBezTo>
                    <a:cubicBezTo>
                      <a:pt x="5304" y="4904"/>
                      <a:pt x="4971" y="4837"/>
                      <a:pt x="4637" y="4671"/>
                    </a:cubicBezTo>
                    <a:cubicBezTo>
                      <a:pt x="3937" y="4237"/>
                      <a:pt x="3837" y="3670"/>
                      <a:pt x="4837" y="3003"/>
                    </a:cubicBezTo>
                    <a:cubicBezTo>
                      <a:pt x="4904" y="2936"/>
                      <a:pt x="4971" y="2903"/>
                      <a:pt x="5037" y="2869"/>
                    </a:cubicBezTo>
                    <a:cubicBezTo>
                      <a:pt x="5271" y="2736"/>
                      <a:pt x="5438" y="2669"/>
                      <a:pt x="5638" y="2569"/>
                    </a:cubicBezTo>
                    <a:cubicBezTo>
                      <a:pt x="6192" y="2327"/>
                      <a:pt x="6755" y="2210"/>
                      <a:pt x="7309" y="2210"/>
                    </a:cubicBezTo>
                    <a:cubicBezTo>
                      <a:pt x="7821" y="2210"/>
                      <a:pt x="8326" y="2310"/>
                      <a:pt x="8807" y="2502"/>
                    </a:cubicBezTo>
                    <a:lnTo>
                      <a:pt x="10641" y="668"/>
                    </a:lnTo>
                    <a:cubicBezTo>
                      <a:pt x="9732" y="352"/>
                      <a:pt x="8812" y="192"/>
                      <a:pt x="7888" y="192"/>
                    </a:cubicBezTo>
                    <a:cubicBezTo>
                      <a:pt x="7151" y="192"/>
                      <a:pt x="6411" y="294"/>
                      <a:pt x="5671" y="501"/>
                    </a:cubicBezTo>
                    <a:cubicBezTo>
                      <a:pt x="5137" y="601"/>
                      <a:pt x="4637" y="835"/>
                      <a:pt x="4070" y="1035"/>
                    </a:cubicBezTo>
                    <a:lnTo>
                      <a:pt x="2235"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1"/>
              <p:cNvSpPr/>
              <p:nvPr/>
            </p:nvSpPr>
            <p:spPr>
              <a:xfrm>
                <a:off x="2466100" y="3914075"/>
                <a:ext cx="471200" cy="263550"/>
              </a:xfrm>
              <a:custGeom>
                <a:avLst/>
                <a:gdLst/>
                <a:ahLst/>
                <a:cxnLst/>
                <a:rect l="l" t="t" r="r" b="b"/>
                <a:pathLst>
                  <a:path w="18848" h="10542" extrusionOk="0">
                    <a:moveTo>
                      <a:pt x="2235" y="1"/>
                    </a:moveTo>
                    <a:lnTo>
                      <a:pt x="67" y="1235"/>
                    </a:lnTo>
                    <a:lnTo>
                      <a:pt x="1868" y="2269"/>
                    </a:lnTo>
                    <a:cubicBezTo>
                      <a:pt x="34" y="3670"/>
                      <a:pt x="0" y="5104"/>
                      <a:pt x="2069" y="6272"/>
                    </a:cubicBezTo>
                    <a:cubicBezTo>
                      <a:pt x="3069" y="6872"/>
                      <a:pt x="4070" y="7106"/>
                      <a:pt x="5071" y="7172"/>
                    </a:cubicBezTo>
                    <a:lnTo>
                      <a:pt x="5671" y="7172"/>
                    </a:lnTo>
                    <a:cubicBezTo>
                      <a:pt x="6805" y="7106"/>
                      <a:pt x="7873" y="6772"/>
                      <a:pt x="8873" y="6439"/>
                    </a:cubicBezTo>
                    <a:cubicBezTo>
                      <a:pt x="10351" y="5946"/>
                      <a:pt x="11615" y="5404"/>
                      <a:pt x="12721" y="5404"/>
                    </a:cubicBezTo>
                    <a:cubicBezTo>
                      <a:pt x="13189" y="5404"/>
                      <a:pt x="13628" y="5500"/>
                      <a:pt x="14044" y="5738"/>
                    </a:cubicBezTo>
                    <a:cubicBezTo>
                      <a:pt x="15011" y="6272"/>
                      <a:pt x="14711" y="6939"/>
                      <a:pt x="13710" y="7573"/>
                    </a:cubicBezTo>
                    <a:lnTo>
                      <a:pt x="13210" y="7840"/>
                    </a:lnTo>
                    <a:cubicBezTo>
                      <a:pt x="12589" y="8103"/>
                      <a:pt x="11969" y="8208"/>
                      <a:pt x="11385" y="8208"/>
                    </a:cubicBezTo>
                    <a:cubicBezTo>
                      <a:pt x="10714" y="8208"/>
                      <a:pt x="10092" y="8069"/>
                      <a:pt x="9574" y="7873"/>
                    </a:cubicBezTo>
                    <a:lnTo>
                      <a:pt x="7673" y="9774"/>
                    </a:lnTo>
                    <a:cubicBezTo>
                      <a:pt x="8713" y="10207"/>
                      <a:pt x="9742" y="10382"/>
                      <a:pt x="10727" y="10382"/>
                    </a:cubicBezTo>
                    <a:cubicBezTo>
                      <a:pt x="12174" y="10382"/>
                      <a:pt x="13526" y="10004"/>
                      <a:pt x="14678" y="9507"/>
                    </a:cubicBezTo>
                    <a:lnTo>
                      <a:pt x="16479" y="10541"/>
                    </a:lnTo>
                    <a:lnTo>
                      <a:pt x="18647" y="9274"/>
                    </a:lnTo>
                    <a:lnTo>
                      <a:pt x="16846" y="8240"/>
                    </a:lnTo>
                    <a:cubicBezTo>
                      <a:pt x="18647" y="6872"/>
                      <a:pt x="18847" y="5338"/>
                      <a:pt x="16779" y="4104"/>
                    </a:cubicBezTo>
                    <a:cubicBezTo>
                      <a:pt x="16779" y="4104"/>
                      <a:pt x="16712" y="4104"/>
                      <a:pt x="16712" y="4070"/>
                    </a:cubicBezTo>
                    <a:cubicBezTo>
                      <a:pt x="15649" y="3406"/>
                      <a:pt x="14554" y="3163"/>
                      <a:pt x="13487" y="3163"/>
                    </a:cubicBezTo>
                    <a:cubicBezTo>
                      <a:pt x="12680" y="3163"/>
                      <a:pt x="11889" y="3302"/>
                      <a:pt x="11142" y="3503"/>
                    </a:cubicBezTo>
                    <a:cubicBezTo>
                      <a:pt x="10375" y="3703"/>
                      <a:pt x="9674" y="3903"/>
                      <a:pt x="9007" y="4170"/>
                    </a:cubicBezTo>
                    <a:cubicBezTo>
                      <a:pt x="8140" y="4437"/>
                      <a:pt x="7372" y="4704"/>
                      <a:pt x="6772" y="4871"/>
                    </a:cubicBezTo>
                    <a:cubicBezTo>
                      <a:pt x="6489" y="4918"/>
                      <a:pt x="6223" y="4965"/>
                      <a:pt x="5973" y="4965"/>
                    </a:cubicBezTo>
                    <a:cubicBezTo>
                      <a:pt x="5869" y="4965"/>
                      <a:pt x="5769" y="4957"/>
                      <a:pt x="5671" y="4937"/>
                    </a:cubicBezTo>
                    <a:cubicBezTo>
                      <a:pt x="5304" y="4904"/>
                      <a:pt x="4971" y="4837"/>
                      <a:pt x="4637" y="4671"/>
                    </a:cubicBezTo>
                    <a:cubicBezTo>
                      <a:pt x="3937" y="4237"/>
                      <a:pt x="3837" y="3670"/>
                      <a:pt x="4837" y="3003"/>
                    </a:cubicBezTo>
                    <a:cubicBezTo>
                      <a:pt x="4904" y="2936"/>
                      <a:pt x="4971" y="2903"/>
                      <a:pt x="5037" y="2869"/>
                    </a:cubicBezTo>
                    <a:cubicBezTo>
                      <a:pt x="5271" y="2736"/>
                      <a:pt x="5438" y="2669"/>
                      <a:pt x="5638" y="2569"/>
                    </a:cubicBezTo>
                    <a:cubicBezTo>
                      <a:pt x="6192" y="2327"/>
                      <a:pt x="6755" y="2210"/>
                      <a:pt x="7309" y="2210"/>
                    </a:cubicBezTo>
                    <a:cubicBezTo>
                      <a:pt x="7821" y="2210"/>
                      <a:pt x="8326" y="2310"/>
                      <a:pt x="8807" y="2502"/>
                    </a:cubicBezTo>
                    <a:lnTo>
                      <a:pt x="10641" y="668"/>
                    </a:lnTo>
                    <a:cubicBezTo>
                      <a:pt x="9732" y="352"/>
                      <a:pt x="8812" y="192"/>
                      <a:pt x="7888" y="192"/>
                    </a:cubicBezTo>
                    <a:cubicBezTo>
                      <a:pt x="7151" y="192"/>
                      <a:pt x="6411" y="294"/>
                      <a:pt x="5671" y="501"/>
                    </a:cubicBezTo>
                    <a:cubicBezTo>
                      <a:pt x="5137" y="601"/>
                      <a:pt x="4637" y="835"/>
                      <a:pt x="4070" y="1035"/>
                    </a:cubicBezTo>
                    <a:lnTo>
                      <a:pt x="22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1"/>
              <p:cNvSpPr/>
              <p:nvPr/>
            </p:nvSpPr>
            <p:spPr>
              <a:xfrm>
                <a:off x="2469425" y="3912400"/>
                <a:ext cx="100100" cy="31725"/>
              </a:xfrm>
              <a:custGeom>
                <a:avLst/>
                <a:gdLst/>
                <a:ahLst/>
                <a:cxnLst/>
                <a:rect l="l" t="t" r="r" b="b"/>
                <a:pathLst>
                  <a:path w="4004" h="1269" extrusionOk="0">
                    <a:moveTo>
                      <a:pt x="2169" y="1"/>
                    </a:moveTo>
                    <a:lnTo>
                      <a:pt x="1" y="1268"/>
                    </a:lnTo>
                    <a:lnTo>
                      <a:pt x="2202" y="301"/>
                    </a:lnTo>
                    <a:lnTo>
                      <a:pt x="4004" y="1068"/>
                    </a:lnTo>
                    <a:lnTo>
                      <a:pt x="216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1"/>
              <p:cNvSpPr/>
              <p:nvPr/>
            </p:nvSpPr>
            <p:spPr>
              <a:xfrm>
                <a:off x="2602875" y="3918750"/>
                <a:ext cx="130950" cy="57900"/>
              </a:xfrm>
              <a:custGeom>
                <a:avLst/>
                <a:gdLst/>
                <a:ahLst/>
                <a:cxnLst/>
                <a:rect l="l" t="t" r="r" b="b"/>
                <a:pathLst>
                  <a:path w="5238" h="2316" extrusionOk="0">
                    <a:moveTo>
                      <a:pt x="2325" y="0"/>
                    </a:moveTo>
                    <a:cubicBezTo>
                      <a:pt x="1502" y="0"/>
                      <a:pt x="732" y="124"/>
                      <a:pt x="0" y="347"/>
                    </a:cubicBezTo>
                    <a:cubicBezTo>
                      <a:pt x="545" y="223"/>
                      <a:pt x="1243" y="142"/>
                      <a:pt x="1998" y="142"/>
                    </a:cubicBezTo>
                    <a:cubicBezTo>
                      <a:pt x="2861" y="142"/>
                      <a:pt x="3799" y="247"/>
                      <a:pt x="4670" y="514"/>
                    </a:cubicBezTo>
                    <a:lnTo>
                      <a:pt x="3402" y="2315"/>
                    </a:lnTo>
                    <a:lnTo>
                      <a:pt x="5237" y="481"/>
                    </a:lnTo>
                    <a:cubicBezTo>
                      <a:pt x="4191" y="149"/>
                      <a:pt x="3226" y="0"/>
                      <a:pt x="2325"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1"/>
              <p:cNvSpPr/>
              <p:nvPr/>
            </p:nvSpPr>
            <p:spPr>
              <a:xfrm>
                <a:off x="2744625" y="3993000"/>
                <a:ext cx="193500" cy="125425"/>
              </a:xfrm>
              <a:custGeom>
                <a:avLst/>
                <a:gdLst/>
                <a:ahLst/>
                <a:cxnLst/>
                <a:rect l="l" t="t" r="r" b="b"/>
                <a:pathLst>
                  <a:path w="7740" h="5017" extrusionOk="0">
                    <a:moveTo>
                      <a:pt x="2400" y="0"/>
                    </a:moveTo>
                    <a:cubicBezTo>
                      <a:pt x="1570" y="0"/>
                      <a:pt x="763" y="141"/>
                      <a:pt x="1" y="346"/>
                    </a:cubicBezTo>
                    <a:cubicBezTo>
                      <a:pt x="485" y="240"/>
                      <a:pt x="1073" y="171"/>
                      <a:pt x="1710" y="171"/>
                    </a:cubicBezTo>
                    <a:cubicBezTo>
                      <a:pt x="2872" y="171"/>
                      <a:pt x="4196" y="400"/>
                      <a:pt x="5338" y="1047"/>
                    </a:cubicBezTo>
                    <a:cubicBezTo>
                      <a:pt x="7039" y="2047"/>
                      <a:pt x="7339" y="3248"/>
                      <a:pt x="5738" y="5016"/>
                    </a:cubicBezTo>
                    <a:cubicBezTo>
                      <a:pt x="7539" y="3615"/>
                      <a:pt x="7740" y="2081"/>
                      <a:pt x="5638" y="846"/>
                    </a:cubicBezTo>
                    <a:cubicBezTo>
                      <a:pt x="4553" y="229"/>
                      <a:pt x="3458" y="0"/>
                      <a:pt x="240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1"/>
              <p:cNvSpPr/>
              <p:nvPr/>
            </p:nvSpPr>
            <p:spPr>
              <a:xfrm>
                <a:off x="2878900" y="4118400"/>
                <a:ext cx="54225" cy="56725"/>
              </a:xfrm>
              <a:custGeom>
                <a:avLst/>
                <a:gdLst/>
                <a:ahLst/>
                <a:cxnLst/>
                <a:rect l="l" t="t" r="r" b="b"/>
                <a:pathLst>
                  <a:path w="2169" h="2269" extrusionOk="0">
                    <a:moveTo>
                      <a:pt x="367" y="0"/>
                    </a:moveTo>
                    <a:lnTo>
                      <a:pt x="1768" y="1068"/>
                    </a:lnTo>
                    <a:lnTo>
                      <a:pt x="0" y="2268"/>
                    </a:lnTo>
                    <a:lnTo>
                      <a:pt x="2168" y="1034"/>
                    </a:lnTo>
                    <a:lnTo>
                      <a:pt x="367"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1"/>
              <p:cNvSpPr/>
              <p:nvPr/>
            </p:nvSpPr>
            <p:spPr>
              <a:xfrm>
                <a:off x="2658725" y="4108375"/>
                <a:ext cx="137625" cy="48400"/>
              </a:xfrm>
              <a:custGeom>
                <a:avLst/>
                <a:gdLst/>
                <a:ahLst/>
                <a:cxnLst/>
                <a:rect l="l" t="t" r="r" b="b"/>
                <a:pathLst>
                  <a:path w="5505" h="1936" extrusionOk="0">
                    <a:moveTo>
                      <a:pt x="1936" y="1"/>
                    </a:moveTo>
                    <a:lnTo>
                      <a:pt x="1" y="1936"/>
                    </a:lnTo>
                    <a:lnTo>
                      <a:pt x="2036" y="301"/>
                    </a:lnTo>
                    <a:cubicBezTo>
                      <a:pt x="2036" y="301"/>
                      <a:pt x="2555" y="511"/>
                      <a:pt x="3359" y="511"/>
                    </a:cubicBezTo>
                    <a:cubicBezTo>
                      <a:pt x="3952" y="511"/>
                      <a:pt x="4698" y="397"/>
                      <a:pt x="5505" y="1"/>
                    </a:cubicBezTo>
                    <a:lnTo>
                      <a:pt x="5505" y="1"/>
                    </a:lnTo>
                    <a:cubicBezTo>
                      <a:pt x="4891" y="277"/>
                      <a:pt x="4276" y="391"/>
                      <a:pt x="3704" y="391"/>
                    </a:cubicBezTo>
                    <a:cubicBezTo>
                      <a:pt x="3034" y="391"/>
                      <a:pt x="2422" y="235"/>
                      <a:pt x="1936"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1"/>
              <p:cNvSpPr/>
              <p:nvPr/>
            </p:nvSpPr>
            <p:spPr>
              <a:xfrm>
                <a:off x="2554500" y="3987475"/>
                <a:ext cx="80900" cy="52400"/>
              </a:xfrm>
              <a:custGeom>
                <a:avLst/>
                <a:gdLst/>
                <a:ahLst/>
                <a:cxnLst/>
                <a:rect l="l" t="t" r="r" b="b"/>
                <a:pathLst>
                  <a:path w="3236" h="2096" extrusionOk="0">
                    <a:moveTo>
                      <a:pt x="1335" y="0"/>
                    </a:moveTo>
                    <a:lnTo>
                      <a:pt x="1335" y="0"/>
                    </a:lnTo>
                    <a:cubicBezTo>
                      <a:pt x="434" y="500"/>
                      <a:pt x="0" y="1101"/>
                      <a:pt x="634" y="1635"/>
                    </a:cubicBezTo>
                    <a:cubicBezTo>
                      <a:pt x="980" y="1940"/>
                      <a:pt x="1561" y="2096"/>
                      <a:pt x="2151" y="2096"/>
                    </a:cubicBezTo>
                    <a:cubicBezTo>
                      <a:pt x="2529" y="2096"/>
                      <a:pt x="2910" y="2032"/>
                      <a:pt x="3236" y="1901"/>
                    </a:cubicBezTo>
                    <a:lnTo>
                      <a:pt x="3236" y="1901"/>
                    </a:lnTo>
                    <a:cubicBezTo>
                      <a:pt x="2943" y="1950"/>
                      <a:pt x="2668" y="1981"/>
                      <a:pt x="2424" y="1981"/>
                    </a:cubicBezTo>
                    <a:cubicBezTo>
                      <a:pt x="2334" y="1981"/>
                      <a:pt x="2249" y="1977"/>
                      <a:pt x="2169" y="1968"/>
                    </a:cubicBezTo>
                    <a:cubicBezTo>
                      <a:pt x="1802" y="1968"/>
                      <a:pt x="1468" y="1901"/>
                      <a:pt x="1134" y="1668"/>
                    </a:cubicBezTo>
                    <a:cubicBezTo>
                      <a:pt x="434" y="1268"/>
                      <a:pt x="334" y="667"/>
                      <a:pt x="1335"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1"/>
              <p:cNvSpPr/>
              <p:nvPr/>
            </p:nvSpPr>
            <p:spPr>
              <a:xfrm>
                <a:off x="2466925" y="3970775"/>
                <a:ext cx="127625" cy="122625"/>
              </a:xfrm>
              <a:custGeom>
                <a:avLst/>
                <a:gdLst/>
                <a:ahLst/>
                <a:cxnLst/>
                <a:rect l="l" t="t" r="r" b="b"/>
                <a:pathLst>
                  <a:path w="5105" h="4905" extrusionOk="0">
                    <a:moveTo>
                      <a:pt x="1902" y="1"/>
                    </a:moveTo>
                    <a:cubicBezTo>
                      <a:pt x="68" y="1402"/>
                      <a:pt x="1" y="2803"/>
                      <a:pt x="2102" y="4004"/>
                    </a:cubicBezTo>
                    <a:cubicBezTo>
                      <a:pt x="3103" y="4604"/>
                      <a:pt x="4137" y="4838"/>
                      <a:pt x="5104" y="4904"/>
                    </a:cubicBezTo>
                    <a:cubicBezTo>
                      <a:pt x="3570" y="4738"/>
                      <a:pt x="1635" y="3904"/>
                      <a:pt x="1002" y="2603"/>
                    </a:cubicBezTo>
                    <a:cubicBezTo>
                      <a:pt x="434" y="1335"/>
                      <a:pt x="1735" y="134"/>
                      <a:pt x="1902"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1"/>
              <p:cNvSpPr/>
              <p:nvPr/>
            </p:nvSpPr>
            <p:spPr>
              <a:xfrm>
                <a:off x="2181725" y="3651800"/>
                <a:ext cx="1069125" cy="618175"/>
              </a:xfrm>
              <a:custGeom>
                <a:avLst/>
                <a:gdLst/>
                <a:ahLst/>
                <a:cxnLst/>
                <a:rect l="l" t="t" r="r" b="b"/>
                <a:pathLst>
                  <a:path w="42765" h="24727" extrusionOk="0">
                    <a:moveTo>
                      <a:pt x="21324" y="1"/>
                    </a:moveTo>
                    <a:cubicBezTo>
                      <a:pt x="15845" y="1"/>
                      <a:pt x="10375" y="1218"/>
                      <a:pt x="6205" y="3653"/>
                    </a:cubicBezTo>
                    <a:cubicBezTo>
                      <a:pt x="3803" y="5021"/>
                      <a:pt x="2136" y="6656"/>
                      <a:pt x="1068" y="8357"/>
                    </a:cubicBezTo>
                    <a:lnTo>
                      <a:pt x="1" y="8357"/>
                    </a:lnTo>
                    <a:lnTo>
                      <a:pt x="1" y="12727"/>
                    </a:lnTo>
                    <a:cubicBezTo>
                      <a:pt x="134" y="15762"/>
                      <a:pt x="2236" y="18764"/>
                      <a:pt x="6238" y="21099"/>
                    </a:cubicBezTo>
                    <a:cubicBezTo>
                      <a:pt x="10441" y="23518"/>
                      <a:pt x="15929" y="24727"/>
                      <a:pt x="21408" y="24727"/>
                    </a:cubicBezTo>
                    <a:cubicBezTo>
                      <a:pt x="26887" y="24727"/>
                      <a:pt x="32357" y="23518"/>
                      <a:pt x="36527" y="21099"/>
                    </a:cubicBezTo>
                    <a:cubicBezTo>
                      <a:pt x="40530" y="18764"/>
                      <a:pt x="42598" y="15762"/>
                      <a:pt x="42765" y="12727"/>
                    </a:cubicBezTo>
                    <a:lnTo>
                      <a:pt x="42765" y="8357"/>
                    </a:lnTo>
                    <a:lnTo>
                      <a:pt x="41597" y="8357"/>
                    </a:lnTo>
                    <a:cubicBezTo>
                      <a:pt x="40563" y="6656"/>
                      <a:pt x="38862" y="5021"/>
                      <a:pt x="36493" y="3653"/>
                    </a:cubicBezTo>
                    <a:cubicBezTo>
                      <a:pt x="32290" y="1218"/>
                      <a:pt x="26803" y="1"/>
                      <a:pt x="2132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1"/>
              <p:cNvSpPr/>
              <p:nvPr/>
            </p:nvSpPr>
            <p:spPr>
              <a:xfrm>
                <a:off x="2181725" y="3651800"/>
                <a:ext cx="1069125" cy="618175"/>
              </a:xfrm>
              <a:custGeom>
                <a:avLst/>
                <a:gdLst/>
                <a:ahLst/>
                <a:cxnLst/>
                <a:rect l="l" t="t" r="r" b="b"/>
                <a:pathLst>
                  <a:path w="42765" h="24727" extrusionOk="0">
                    <a:moveTo>
                      <a:pt x="21324" y="1"/>
                    </a:moveTo>
                    <a:cubicBezTo>
                      <a:pt x="15845" y="1"/>
                      <a:pt x="10375" y="1218"/>
                      <a:pt x="6205" y="3653"/>
                    </a:cubicBezTo>
                    <a:cubicBezTo>
                      <a:pt x="3803" y="5021"/>
                      <a:pt x="2136" y="6656"/>
                      <a:pt x="1068" y="8357"/>
                    </a:cubicBezTo>
                    <a:lnTo>
                      <a:pt x="1" y="8357"/>
                    </a:lnTo>
                    <a:lnTo>
                      <a:pt x="1" y="12727"/>
                    </a:lnTo>
                    <a:cubicBezTo>
                      <a:pt x="134" y="15762"/>
                      <a:pt x="2236" y="18764"/>
                      <a:pt x="6238" y="21099"/>
                    </a:cubicBezTo>
                    <a:cubicBezTo>
                      <a:pt x="10441" y="23518"/>
                      <a:pt x="15929" y="24727"/>
                      <a:pt x="21408" y="24727"/>
                    </a:cubicBezTo>
                    <a:cubicBezTo>
                      <a:pt x="26887" y="24727"/>
                      <a:pt x="32357" y="23518"/>
                      <a:pt x="36527" y="21099"/>
                    </a:cubicBezTo>
                    <a:cubicBezTo>
                      <a:pt x="40530" y="18764"/>
                      <a:pt x="42598" y="15762"/>
                      <a:pt x="42765" y="12727"/>
                    </a:cubicBezTo>
                    <a:lnTo>
                      <a:pt x="42765" y="8357"/>
                    </a:lnTo>
                    <a:lnTo>
                      <a:pt x="41597" y="8357"/>
                    </a:lnTo>
                    <a:cubicBezTo>
                      <a:pt x="40563" y="6656"/>
                      <a:pt x="38862" y="5021"/>
                      <a:pt x="36493" y="3653"/>
                    </a:cubicBezTo>
                    <a:cubicBezTo>
                      <a:pt x="32290" y="1218"/>
                      <a:pt x="26803" y="1"/>
                      <a:pt x="21324"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1"/>
              <p:cNvSpPr/>
              <p:nvPr/>
            </p:nvSpPr>
            <p:spPr>
              <a:xfrm>
                <a:off x="2713775" y="3652225"/>
                <a:ext cx="536250" cy="617975"/>
              </a:xfrm>
              <a:custGeom>
                <a:avLst/>
                <a:gdLst/>
                <a:ahLst/>
                <a:cxnLst/>
                <a:rect l="l" t="t" r="r" b="b"/>
                <a:pathLst>
                  <a:path w="21450" h="24719" extrusionOk="0">
                    <a:moveTo>
                      <a:pt x="1" y="0"/>
                    </a:moveTo>
                    <a:cubicBezTo>
                      <a:pt x="23" y="0"/>
                      <a:pt x="45" y="0"/>
                      <a:pt x="67" y="0"/>
                    </a:cubicBezTo>
                    <a:lnTo>
                      <a:pt x="67" y="0"/>
                    </a:lnTo>
                    <a:lnTo>
                      <a:pt x="67" y="0"/>
                    </a:lnTo>
                    <a:close/>
                    <a:moveTo>
                      <a:pt x="67" y="0"/>
                    </a:moveTo>
                    <a:lnTo>
                      <a:pt x="67" y="24718"/>
                    </a:lnTo>
                    <a:cubicBezTo>
                      <a:pt x="5538" y="24718"/>
                      <a:pt x="11042" y="23517"/>
                      <a:pt x="15211" y="21082"/>
                    </a:cubicBezTo>
                    <a:cubicBezTo>
                      <a:pt x="19214" y="18747"/>
                      <a:pt x="21282" y="15745"/>
                      <a:pt x="21449" y="12710"/>
                    </a:cubicBezTo>
                    <a:lnTo>
                      <a:pt x="21449" y="8340"/>
                    </a:lnTo>
                    <a:lnTo>
                      <a:pt x="20282" y="8340"/>
                    </a:lnTo>
                    <a:cubicBezTo>
                      <a:pt x="19248" y="6639"/>
                      <a:pt x="17546" y="5004"/>
                      <a:pt x="15145" y="3636"/>
                    </a:cubicBezTo>
                    <a:cubicBezTo>
                      <a:pt x="10992" y="1211"/>
                      <a:pt x="5516" y="10"/>
                      <a:pt x="67"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1"/>
              <p:cNvSpPr/>
              <p:nvPr/>
            </p:nvSpPr>
            <p:spPr>
              <a:xfrm>
                <a:off x="3006475" y="3702250"/>
                <a:ext cx="243550" cy="517900"/>
              </a:xfrm>
              <a:custGeom>
                <a:avLst/>
                <a:gdLst/>
                <a:ahLst/>
                <a:cxnLst/>
                <a:rect l="l" t="t" r="r" b="b"/>
                <a:pathLst>
                  <a:path w="9742" h="20716" extrusionOk="0">
                    <a:moveTo>
                      <a:pt x="1" y="1"/>
                    </a:moveTo>
                    <a:cubicBezTo>
                      <a:pt x="12" y="5"/>
                      <a:pt x="23" y="10"/>
                      <a:pt x="34" y="14"/>
                    </a:cubicBezTo>
                    <a:lnTo>
                      <a:pt x="34" y="14"/>
                    </a:lnTo>
                    <a:lnTo>
                      <a:pt x="34" y="1"/>
                    </a:lnTo>
                    <a:close/>
                    <a:moveTo>
                      <a:pt x="34" y="14"/>
                    </a:moveTo>
                    <a:lnTo>
                      <a:pt x="34" y="20716"/>
                    </a:lnTo>
                    <a:cubicBezTo>
                      <a:pt x="1268" y="20249"/>
                      <a:pt x="2403" y="19715"/>
                      <a:pt x="3503" y="19081"/>
                    </a:cubicBezTo>
                    <a:cubicBezTo>
                      <a:pt x="7506" y="16746"/>
                      <a:pt x="9574" y="13744"/>
                      <a:pt x="9741" y="10709"/>
                    </a:cubicBezTo>
                    <a:lnTo>
                      <a:pt x="9741" y="6339"/>
                    </a:lnTo>
                    <a:lnTo>
                      <a:pt x="8574" y="6339"/>
                    </a:lnTo>
                    <a:cubicBezTo>
                      <a:pt x="7540" y="4638"/>
                      <a:pt x="5838" y="3003"/>
                      <a:pt x="3437" y="1635"/>
                    </a:cubicBezTo>
                    <a:cubicBezTo>
                      <a:pt x="2379" y="1007"/>
                      <a:pt x="1223" y="478"/>
                      <a:pt x="34" y="14"/>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1"/>
              <p:cNvSpPr/>
              <p:nvPr/>
            </p:nvSpPr>
            <p:spPr>
              <a:xfrm>
                <a:off x="2178400" y="3702250"/>
                <a:ext cx="244350" cy="517900"/>
              </a:xfrm>
              <a:custGeom>
                <a:avLst/>
                <a:gdLst/>
                <a:ahLst/>
                <a:cxnLst/>
                <a:rect l="l" t="t" r="r" b="b"/>
                <a:pathLst>
                  <a:path w="9774" h="20716" extrusionOk="0">
                    <a:moveTo>
                      <a:pt x="9707" y="1"/>
                    </a:moveTo>
                    <a:lnTo>
                      <a:pt x="9707" y="26"/>
                    </a:lnTo>
                    <a:lnTo>
                      <a:pt x="9707" y="26"/>
                    </a:lnTo>
                    <a:cubicBezTo>
                      <a:pt x="9729" y="18"/>
                      <a:pt x="9752" y="9"/>
                      <a:pt x="9774" y="1"/>
                    </a:cubicBezTo>
                    <a:close/>
                    <a:moveTo>
                      <a:pt x="9707" y="26"/>
                    </a:moveTo>
                    <a:lnTo>
                      <a:pt x="9707" y="26"/>
                    </a:lnTo>
                    <a:cubicBezTo>
                      <a:pt x="8498" y="487"/>
                      <a:pt x="7353" y="1013"/>
                      <a:pt x="6305" y="1635"/>
                    </a:cubicBezTo>
                    <a:cubicBezTo>
                      <a:pt x="3936" y="3003"/>
                      <a:pt x="2202" y="4638"/>
                      <a:pt x="1168" y="6339"/>
                    </a:cubicBezTo>
                    <a:lnTo>
                      <a:pt x="0" y="6339"/>
                    </a:lnTo>
                    <a:lnTo>
                      <a:pt x="0" y="10709"/>
                    </a:lnTo>
                    <a:cubicBezTo>
                      <a:pt x="167" y="13744"/>
                      <a:pt x="2269" y="16746"/>
                      <a:pt x="6271" y="19081"/>
                    </a:cubicBezTo>
                    <a:cubicBezTo>
                      <a:pt x="7339" y="19715"/>
                      <a:pt x="8473" y="20249"/>
                      <a:pt x="9707" y="20716"/>
                    </a:cubicBezTo>
                    <a:lnTo>
                      <a:pt x="9707" y="26"/>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1"/>
              <p:cNvSpPr/>
              <p:nvPr/>
            </p:nvSpPr>
            <p:spPr>
              <a:xfrm>
                <a:off x="2132525" y="3551950"/>
                <a:ext cx="1168350" cy="616700"/>
              </a:xfrm>
              <a:custGeom>
                <a:avLst/>
                <a:gdLst/>
                <a:ahLst/>
                <a:cxnLst/>
                <a:rect l="l" t="t" r="r" b="b"/>
                <a:pathLst>
                  <a:path w="46734" h="24668" extrusionOk="0">
                    <a:moveTo>
                      <a:pt x="23280" y="0"/>
                    </a:moveTo>
                    <a:cubicBezTo>
                      <a:pt x="17805" y="0"/>
                      <a:pt x="12326" y="1193"/>
                      <a:pt x="8140" y="3578"/>
                    </a:cubicBezTo>
                    <a:cubicBezTo>
                      <a:pt x="6772" y="4378"/>
                      <a:pt x="5605" y="5246"/>
                      <a:pt x="4671" y="6213"/>
                    </a:cubicBezTo>
                    <a:cubicBezTo>
                      <a:pt x="1" y="10916"/>
                      <a:pt x="1168" y="17021"/>
                      <a:pt x="8140" y="21057"/>
                    </a:cubicBezTo>
                    <a:cubicBezTo>
                      <a:pt x="9107" y="21591"/>
                      <a:pt x="10108" y="22091"/>
                      <a:pt x="11175" y="22525"/>
                    </a:cubicBezTo>
                    <a:cubicBezTo>
                      <a:pt x="11309" y="22558"/>
                      <a:pt x="11375" y="22591"/>
                      <a:pt x="11509" y="22658"/>
                    </a:cubicBezTo>
                    <a:cubicBezTo>
                      <a:pt x="15058" y="23998"/>
                      <a:pt x="19155" y="24668"/>
                      <a:pt x="23251" y="24668"/>
                    </a:cubicBezTo>
                    <a:cubicBezTo>
                      <a:pt x="28741" y="24668"/>
                      <a:pt x="34230" y="23464"/>
                      <a:pt x="38395" y="21057"/>
                    </a:cubicBezTo>
                    <a:cubicBezTo>
                      <a:pt x="46734" y="16220"/>
                      <a:pt x="46734" y="8415"/>
                      <a:pt x="38395" y="3578"/>
                    </a:cubicBezTo>
                    <a:cubicBezTo>
                      <a:pt x="34225" y="1193"/>
                      <a:pt x="28754" y="0"/>
                      <a:pt x="23280"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1"/>
              <p:cNvSpPr/>
              <p:nvPr/>
            </p:nvSpPr>
            <p:spPr>
              <a:xfrm>
                <a:off x="2132280" y="3551950"/>
                <a:ext cx="1168350" cy="616700"/>
              </a:xfrm>
              <a:custGeom>
                <a:avLst/>
                <a:gdLst/>
                <a:ahLst/>
                <a:cxnLst/>
                <a:rect l="l" t="t" r="r" b="b"/>
                <a:pathLst>
                  <a:path w="46734" h="24668" extrusionOk="0">
                    <a:moveTo>
                      <a:pt x="23280" y="0"/>
                    </a:moveTo>
                    <a:cubicBezTo>
                      <a:pt x="17805" y="0"/>
                      <a:pt x="12326" y="1193"/>
                      <a:pt x="8140" y="3578"/>
                    </a:cubicBezTo>
                    <a:cubicBezTo>
                      <a:pt x="6772" y="4378"/>
                      <a:pt x="5605" y="5246"/>
                      <a:pt x="4671" y="6213"/>
                    </a:cubicBezTo>
                    <a:cubicBezTo>
                      <a:pt x="1" y="10916"/>
                      <a:pt x="1168" y="17021"/>
                      <a:pt x="8140" y="21057"/>
                    </a:cubicBezTo>
                    <a:cubicBezTo>
                      <a:pt x="9107" y="21591"/>
                      <a:pt x="10108" y="22091"/>
                      <a:pt x="11175" y="22525"/>
                    </a:cubicBezTo>
                    <a:cubicBezTo>
                      <a:pt x="11309" y="22558"/>
                      <a:pt x="11375" y="22591"/>
                      <a:pt x="11509" y="22658"/>
                    </a:cubicBezTo>
                    <a:cubicBezTo>
                      <a:pt x="15058" y="23998"/>
                      <a:pt x="19155" y="24668"/>
                      <a:pt x="23251" y="24668"/>
                    </a:cubicBezTo>
                    <a:cubicBezTo>
                      <a:pt x="28741" y="24668"/>
                      <a:pt x="34230" y="23464"/>
                      <a:pt x="38395" y="21057"/>
                    </a:cubicBezTo>
                    <a:cubicBezTo>
                      <a:pt x="46734" y="16220"/>
                      <a:pt x="46734" y="8415"/>
                      <a:pt x="38395" y="3578"/>
                    </a:cubicBezTo>
                    <a:cubicBezTo>
                      <a:pt x="34225" y="1193"/>
                      <a:pt x="28754" y="0"/>
                      <a:pt x="23280"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1"/>
              <p:cNvSpPr/>
              <p:nvPr/>
            </p:nvSpPr>
            <p:spPr>
              <a:xfrm>
                <a:off x="2132525" y="3707275"/>
                <a:ext cx="279400" cy="407800"/>
              </a:xfrm>
              <a:custGeom>
                <a:avLst/>
                <a:gdLst/>
                <a:ahLst/>
                <a:cxnLst/>
                <a:rect l="l" t="t" r="r" b="b"/>
                <a:pathLst>
                  <a:path w="11176" h="16312" extrusionOk="0">
                    <a:moveTo>
                      <a:pt x="4671" y="0"/>
                    </a:moveTo>
                    <a:cubicBezTo>
                      <a:pt x="1" y="4703"/>
                      <a:pt x="1168" y="10841"/>
                      <a:pt x="8140" y="14844"/>
                    </a:cubicBezTo>
                    <a:cubicBezTo>
                      <a:pt x="9032" y="15354"/>
                      <a:pt x="10015" y="15833"/>
                      <a:pt x="11031" y="16253"/>
                    </a:cubicBezTo>
                    <a:lnTo>
                      <a:pt x="11031" y="16253"/>
                    </a:lnTo>
                    <a:cubicBezTo>
                      <a:pt x="8816" y="15319"/>
                      <a:pt x="3153" y="11782"/>
                      <a:pt x="2402" y="7639"/>
                    </a:cubicBezTo>
                    <a:cubicBezTo>
                      <a:pt x="1668" y="3169"/>
                      <a:pt x="4604" y="100"/>
                      <a:pt x="4671" y="0"/>
                    </a:cubicBezTo>
                    <a:close/>
                    <a:moveTo>
                      <a:pt x="11031" y="16253"/>
                    </a:moveTo>
                    <a:cubicBezTo>
                      <a:pt x="11081" y="16274"/>
                      <a:pt x="11129" y="16293"/>
                      <a:pt x="11175" y="16312"/>
                    </a:cubicBezTo>
                    <a:cubicBezTo>
                      <a:pt x="11127" y="16292"/>
                      <a:pt x="11079" y="16272"/>
                      <a:pt x="11031" y="16253"/>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1"/>
              <p:cNvSpPr/>
              <p:nvPr/>
            </p:nvSpPr>
            <p:spPr>
              <a:xfrm>
                <a:off x="3016500" y="3605525"/>
                <a:ext cx="278900" cy="406975"/>
              </a:xfrm>
              <a:custGeom>
                <a:avLst/>
                <a:gdLst/>
                <a:ahLst/>
                <a:cxnLst/>
                <a:rect l="l" t="t" r="r" b="b"/>
                <a:pathLst>
                  <a:path w="11156" h="16279" extrusionOk="0">
                    <a:moveTo>
                      <a:pt x="0" y="0"/>
                    </a:moveTo>
                    <a:lnTo>
                      <a:pt x="0" y="0"/>
                    </a:lnTo>
                    <a:cubicBezTo>
                      <a:pt x="2102" y="834"/>
                      <a:pt x="8006" y="4404"/>
                      <a:pt x="8773" y="8673"/>
                    </a:cubicBezTo>
                    <a:cubicBezTo>
                      <a:pt x="9432" y="12654"/>
                      <a:pt x="7162" y="15561"/>
                      <a:pt x="6617" y="16164"/>
                    </a:cubicBezTo>
                    <a:lnTo>
                      <a:pt x="6617" y="16164"/>
                    </a:lnTo>
                    <a:cubicBezTo>
                      <a:pt x="11156" y="11477"/>
                      <a:pt x="9951" y="5471"/>
                      <a:pt x="3036" y="1435"/>
                    </a:cubicBezTo>
                    <a:cubicBezTo>
                      <a:pt x="2102" y="901"/>
                      <a:pt x="1101" y="401"/>
                      <a:pt x="0" y="0"/>
                    </a:cubicBezTo>
                    <a:close/>
                    <a:moveTo>
                      <a:pt x="6617" y="16164"/>
                    </a:moveTo>
                    <a:cubicBezTo>
                      <a:pt x="6580" y="16202"/>
                      <a:pt x="6543" y="16241"/>
                      <a:pt x="6505" y="16279"/>
                    </a:cubicBezTo>
                    <a:cubicBezTo>
                      <a:pt x="6515" y="16272"/>
                      <a:pt x="6555" y="16233"/>
                      <a:pt x="6617" y="16164"/>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1"/>
              <p:cNvSpPr/>
              <p:nvPr/>
            </p:nvSpPr>
            <p:spPr>
              <a:xfrm>
                <a:off x="2169225" y="3571950"/>
                <a:ext cx="1091625" cy="575025"/>
              </a:xfrm>
              <a:custGeom>
                <a:avLst/>
                <a:gdLst/>
                <a:ahLst/>
                <a:cxnLst/>
                <a:rect l="l" t="t" r="r" b="b"/>
                <a:pathLst>
                  <a:path w="43665" h="23001" extrusionOk="0">
                    <a:moveTo>
                      <a:pt x="21841" y="1"/>
                    </a:moveTo>
                    <a:cubicBezTo>
                      <a:pt x="16746" y="1"/>
                      <a:pt x="11642" y="1127"/>
                      <a:pt x="7739" y="3378"/>
                    </a:cubicBezTo>
                    <a:cubicBezTo>
                      <a:pt x="0" y="7881"/>
                      <a:pt x="0" y="15120"/>
                      <a:pt x="7739" y="19623"/>
                    </a:cubicBezTo>
                    <a:cubicBezTo>
                      <a:pt x="11625" y="21875"/>
                      <a:pt x="16712" y="23001"/>
                      <a:pt x="21803" y="23001"/>
                    </a:cubicBezTo>
                    <a:cubicBezTo>
                      <a:pt x="26895" y="23001"/>
                      <a:pt x="31990" y="21875"/>
                      <a:pt x="35893" y="19623"/>
                    </a:cubicBezTo>
                    <a:cubicBezTo>
                      <a:pt x="43665" y="15120"/>
                      <a:pt x="43665" y="7881"/>
                      <a:pt x="35893" y="3378"/>
                    </a:cubicBezTo>
                    <a:cubicBezTo>
                      <a:pt x="32023" y="1127"/>
                      <a:pt x="26936" y="1"/>
                      <a:pt x="21841"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1"/>
              <p:cNvSpPr/>
              <p:nvPr/>
            </p:nvSpPr>
            <p:spPr>
              <a:xfrm>
                <a:off x="2169225" y="3571950"/>
                <a:ext cx="1091625" cy="575025"/>
              </a:xfrm>
              <a:custGeom>
                <a:avLst/>
                <a:gdLst/>
                <a:ahLst/>
                <a:cxnLst/>
                <a:rect l="l" t="t" r="r" b="b"/>
                <a:pathLst>
                  <a:path w="43665" h="23001" extrusionOk="0">
                    <a:moveTo>
                      <a:pt x="21841" y="1"/>
                    </a:moveTo>
                    <a:cubicBezTo>
                      <a:pt x="16746" y="1"/>
                      <a:pt x="11642" y="1127"/>
                      <a:pt x="7739" y="3378"/>
                    </a:cubicBezTo>
                    <a:cubicBezTo>
                      <a:pt x="0" y="7881"/>
                      <a:pt x="0" y="15120"/>
                      <a:pt x="7739" y="19623"/>
                    </a:cubicBezTo>
                    <a:cubicBezTo>
                      <a:pt x="11625" y="21875"/>
                      <a:pt x="16712" y="23001"/>
                      <a:pt x="21803" y="23001"/>
                    </a:cubicBezTo>
                    <a:cubicBezTo>
                      <a:pt x="26895" y="23001"/>
                      <a:pt x="31990" y="21875"/>
                      <a:pt x="35893" y="19623"/>
                    </a:cubicBezTo>
                    <a:cubicBezTo>
                      <a:pt x="43665" y="15120"/>
                      <a:pt x="43665" y="7881"/>
                      <a:pt x="35893" y="3378"/>
                    </a:cubicBezTo>
                    <a:cubicBezTo>
                      <a:pt x="32023" y="1127"/>
                      <a:pt x="26936" y="1"/>
                      <a:pt x="21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1"/>
              <p:cNvSpPr/>
              <p:nvPr/>
            </p:nvSpPr>
            <p:spPr>
              <a:xfrm>
                <a:off x="2710450" y="3645550"/>
                <a:ext cx="518725" cy="310250"/>
              </a:xfrm>
              <a:custGeom>
                <a:avLst/>
                <a:gdLst/>
                <a:ahLst/>
                <a:cxnLst/>
                <a:rect l="l" t="t" r="r" b="b"/>
                <a:pathLst>
                  <a:path w="20749" h="12410" extrusionOk="0">
                    <a:moveTo>
                      <a:pt x="13343" y="1"/>
                    </a:moveTo>
                    <a:lnTo>
                      <a:pt x="13343" y="1"/>
                    </a:lnTo>
                    <a:cubicBezTo>
                      <a:pt x="14177" y="1402"/>
                      <a:pt x="13877" y="2836"/>
                      <a:pt x="9173" y="3103"/>
                    </a:cubicBezTo>
                    <a:cubicBezTo>
                      <a:pt x="0" y="3637"/>
                      <a:pt x="11608" y="12409"/>
                      <a:pt x="11608" y="12409"/>
                    </a:cubicBezTo>
                    <a:cubicBezTo>
                      <a:pt x="11608" y="12409"/>
                      <a:pt x="14492" y="10992"/>
                      <a:pt x="16797" y="10992"/>
                    </a:cubicBezTo>
                    <a:cubicBezTo>
                      <a:pt x="17791" y="10992"/>
                      <a:pt x="18678" y="11256"/>
                      <a:pt x="19180" y="12009"/>
                    </a:cubicBezTo>
                    <a:cubicBezTo>
                      <a:pt x="20748" y="9074"/>
                      <a:pt x="20248" y="5805"/>
                      <a:pt x="17613" y="3069"/>
                    </a:cubicBezTo>
                    <a:cubicBezTo>
                      <a:pt x="17112" y="2569"/>
                      <a:pt x="16579" y="2069"/>
                      <a:pt x="15945" y="1602"/>
                    </a:cubicBezTo>
                    <a:cubicBezTo>
                      <a:pt x="15444" y="1235"/>
                      <a:pt x="14911" y="901"/>
                      <a:pt x="14344" y="568"/>
                    </a:cubicBezTo>
                    <a:cubicBezTo>
                      <a:pt x="14010" y="401"/>
                      <a:pt x="13710" y="167"/>
                      <a:pt x="13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1"/>
              <p:cNvSpPr/>
              <p:nvPr/>
            </p:nvSpPr>
            <p:spPr>
              <a:xfrm>
                <a:off x="3066525" y="3741050"/>
                <a:ext cx="150125" cy="144950"/>
              </a:xfrm>
              <a:custGeom>
                <a:avLst/>
                <a:gdLst/>
                <a:ahLst/>
                <a:cxnLst/>
                <a:rect l="l" t="t" r="r" b="b"/>
                <a:pathLst>
                  <a:path w="6005" h="5798" extrusionOk="0">
                    <a:moveTo>
                      <a:pt x="2305" y="1"/>
                    </a:moveTo>
                    <a:cubicBezTo>
                      <a:pt x="2215" y="1"/>
                      <a:pt x="2125" y="6"/>
                      <a:pt x="2035" y="17"/>
                    </a:cubicBezTo>
                    <a:cubicBezTo>
                      <a:pt x="668" y="183"/>
                      <a:pt x="1" y="1618"/>
                      <a:pt x="501" y="3186"/>
                    </a:cubicBezTo>
                    <a:cubicBezTo>
                      <a:pt x="1007" y="4671"/>
                      <a:pt x="2442" y="5798"/>
                      <a:pt x="3754" y="5798"/>
                    </a:cubicBezTo>
                    <a:cubicBezTo>
                      <a:pt x="3827" y="5798"/>
                      <a:pt x="3899" y="5794"/>
                      <a:pt x="3970" y="5787"/>
                    </a:cubicBezTo>
                    <a:cubicBezTo>
                      <a:pt x="5338" y="5621"/>
                      <a:pt x="6005" y="4186"/>
                      <a:pt x="5505" y="2619"/>
                    </a:cubicBezTo>
                    <a:cubicBezTo>
                      <a:pt x="5005" y="1120"/>
                      <a:pt x="3628" y="1"/>
                      <a:pt x="2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1"/>
              <p:cNvSpPr/>
              <p:nvPr/>
            </p:nvSpPr>
            <p:spPr>
              <a:xfrm>
                <a:off x="2190075" y="3656400"/>
                <a:ext cx="662150" cy="491200"/>
              </a:xfrm>
              <a:custGeom>
                <a:avLst/>
                <a:gdLst/>
                <a:ahLst/>
                <a:cxnLst/>
                <a:rect l="l" t="t" r="r" b="b"/>
                <a:pathLst>
                  <a:path w="26486" h="19648" extrusionOk="0">
                    <a:moveTo>
                      <a:pt x="6972" y="0"/>
                    </a:moveTo>
                    <a:lnTo>
                      <a:pt x="6972" y="0"/>
                    </a:lnTo>
                    <a:cubicBezTo>
                      <a:pt x="6371" y="334"/>
                      <a:pt x="5871" y="667"/>
                      <a:pt x="5371" y="1034"/>
                    </a:cubicBezTo>
                    <a:cubicBezTo>
                      <a:pt x="5037" y="1301"/>
                      <a:pt x="4704" y="1535"/>
                      <a:pt x="4403" y="1802"/>
                    </a:cubicBezTo>
                    <a:cubicBezTo>
                      <a:pt x="0" y="5638"/>
                      <a:pt x="0" y="10675"/>
                      <a:pt x="4403" y="14511"/>
                    </a:cubicBezTo>
                    <a:cubicBezTo>
                      <a:pt x="4704" y="14744"/>
                      <a:pt x="5037" y="15011"/>
                      <a:pt x="5371" y="15244"/>
                    </a:cubicBezTo>
                    <a:cubicBezTo>
                      <a:pt x="5838" y="15578"/>
                      <a:pt x="6338" y="15912"/>
                      <a:pt x="6838" y="16212"/>
                    </a:cubicBezTo>
                    <a:cubicBezTo>
                      <a:pt x="7339" y="16512"/>
                      <a:pt x="7873" y="16812"/>
                      <a:pt x="8406" y="17046"/>
                    </a:cubicBezTo>
                    <a:cubicBezTo>
                      <a:pt x="8840" y="17246"/>
                      <a:pt x="9274" y="17479"/>
                      <a:pt x="9741" y="17646"/>
                    </a:cubicBezTo>
                    <a:lnTo>
                      <a:pt x="11142" y="18147"/>
                    </a:lnTo>
                    <a:cubicBezTo>
                      <a:pt x="12543" y="18580"/>
                      <a:pt x="14044" y="18980"/>
                      <a:pt x="15545" y="19214"/>
                    </a:cubicBezTo>
                    <a:lnTo>
                      <a:pt x="16545" y="19347"/>
                    </a:lnTo>
                    <a:cubicBezTo>
                      <a:pt x="18013" y="19548"/>
                      <a:pt x="19514" y="19648"/>
                      <a:pt x="20949" y="19648"/>
                    </a:cubicBezTo>
                    <a:cubicBezTo>
                      <a:pt x="22817" y="19648"/>
                      <a:pt x="24651" y="19481"/>
                      <a:pt x="26386" y="19181"/>
                    </a:cubicBezTo>
                    <a:cubicBezTo>
                      <a:pt x="26486" y="19181"/>
                      <a:pt x="24084" y="18680"/>
                      <a:pt x="24518" y="16479"/>
                    </a:cubicBezTo>
                    <a:cubicBezTo>
                      <a:pt x="24051" y="13043"/>
                      <a:pt x="9173" y="3636"/>
                      <a:pt x="9173" y="3636"/>
                    </a:cubicBezTo>
                    <a:cubicBezTo>
                      <a:pt x="9173" y="3636"/>
                      <a:pt x="5871" y="2302"/>
                      <a:pt x="6972"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1"/>
              <p:cNvSpPr/>
              <p:nvPr/>
            </p:nvSpPr>
            <p:spPr>
              <a:xfrm>
                <a:off x="2190075" y="3656400"/>
                <a:ext cx="662150" cy="491200"/>
              </a:xfrm>
              <a:custGeom>
                <a:avLst/>
                <a:gdLst/>
                <a:ahLst/>
                <a:cxnLst/>
                <a:rect l="l" t="t" r="r" b="b"/>
                <a:pathLst>
                  <a:path w="26486" h="19648" extrusionOk="0">
                    <a:moveTo>
                      <a:pt x="6972" y="0"/>
                    </a:moveTo>
                    <a:lnTo>
                      <a:pt x="6972" y="0"/>
                    </a:lnTo>
                    <a:cubicBezTo>
                      <a:pt x="6371" y="334"/>
                      <a:pt x="5871" y="667"/>
                      <a:pt x="5371" y="1034"/>
                    </a:cubicBezTo>
                    <a:cubicBezTo>
                      <a:pt x="5037" y="1301"/>
                      <a:pt x="4704" y="1535"/>
                      <a:pt x="4403" y="1802"/>
                    </a:cubicBezTo>
                    <a:cubicBezTo>
                      <a:pt x="0" y="5638"/>
                      <a:pt x="0" y="10675"/>
                      <a:pt x="4403" y="14511"/>
                    </a:cubicBezTo>
                    <a:cubicBezTo>
                      <a:pt x="4704" y="14744"/>
                      <a:pt x="5037" y="15011"/>
                      <a:pt x="5371" y="15244"/>
                    </a:cubicBezTo>
                    <a:cubicBezTo>
                      <a:pt x="5838" y="15578"/>
                      <a:pt x="6338" y="15912"/>
                      <a:pt x="6838" y="16212"/>
                    </a:cubicBezTo>
                    <a:cubicBezTo>
                      <a:pt x="7339" y="16512"/>
                      <a:pt x="7873" y="16812"/>
                      <a:pt x="8406" y="17046"/>
                    </a:cubicBezTo>
                    <a:cubicBezTo>
                      <a:pt x="8840" y="17246"/>
                      <a:pt x="9274" y="17479"/>
                      <a:pt x="9741" y="17646"/>
                    </a:cubicBezTo>
                    <a:lnTo>
                      <a:pt x="11142" y="18147"/>
                    </a:lnTo>
                    <a:cubicBezTo>
                      <a:pt x="12543" y="18580"/>
                      <a:pt x="14044" y="18980"/>
                      <a:pt x="15545" y="19214"/>
                    </a:cubicBezTo>
                    <a:lnTo>
                      <a:pt x="16545" y="19347"/>
                    </a:lnTo>
                    <a:cubicBezTo>
                      <a:pt x="18013" y="19548"/>
                      <a:pt x="19514" y="19648"/>
                      <a:pt x="20949" y="19648"/>
                    </a:cubicBezTo>
                    <a:cubicBezTo>
                      <a:pt x="22817" y="19648"/>
                      <a:pt x="24651" y="19481"/>
                      <a:pt x="26386" y="19181"/>
                    </a:cubicBezTo>
                    <a:cubicBezTo>
                      <a:pt x="26486" y="19181"/>
                      <a:pt x="24084" y="18680"/>
                      <a:pt x="24518" y="16479"/>
                    </a:cubicBezTo>
                    <a:cubicBezTo>
                      <a:pt x="24051" y="13043"/>
                      <a:pt x="9173" y="3636"/>
                      <a:pt x="9173" y="3636"/>
                    </a:cubicBezTo>
                    <a:cubicBezTo>
                      <a:pt x="9173" y="3636"/>
                      <a:pt x="5871" y="2302"/>
                      <a:pt x="6972"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1"/>
              <p:cNvSpPr/>
              <p:nvPr/>
            </p:nvSpPr>
            <p:spPr>
              <a:xfrm>
                <a:off x="2307650" y="3645550"/>
                <a:ext cx="813950" cy="427825"/>
              </a:xfrm>
              <a:custGeom>
                <a:avLst/>
                <a:gdLst/>
                <a:ahLst/>
                <a:cxnLst/>
                <a:rect l="l" t="t" r="r" b="b"/>
                <a:pathLst>
                  <a:path w="32558" h="17113" extrusionOk="0">
                    <a:moveTo>
                      <a:pt x="16246" y="1"/>
                    </a:moveTo>
                    <a:cubicBezTo>
                      <a:pt x="12460" y="1"/>
                      <a:pt x="8686" y="836"/>
                      <a:pt x="5805" y="2502"/>
                    </a:cubicBezTo>
                    <a:cubicBezTo>
                      <a:pt x="267" y="5738"/>
                      <a:pt x="1" y="10842"/>
                      <a:pt x="5138" y="14177"/>
                    </a:cubicBezTo>
                    <a:cubicBezTo>
                      <a:pt x="5338" y="14311"/>
                      <a:pt x="5605" y="14478"/>
                      <a:pt x="5805" y="14611"/>
                    </a:cubicBezTo>
                    <a:cubicBezTo>
                      <a:pt x="8707" y="16279"/>
                      <a:pt x="12501" y="17113"/>
                      <a:pt x="16291" y="17113"/>
                    </a:cubicBezTo>
                    <a:cubicBezTo>
                      <a:pt x="20082" y="17113"/>
                      <a:pt x="23868" y="16279"/>
                      <a:pt x="26753" y="14611"/>
                    </a:cubicBezTo>
                    <a:cubicBezTo>
                      <a:pt x="32557" y="11275"/>
                      <a:pt x="32557" y="5838"/>
                      <a:pt x="26753" y="2502"/>
                    </a:cubicBezTo>
                    <a:cubicBezTo>
                      <a:pt x="26520" y="2402"/>
                      <a:pt x="26286" y="2269"/>
                      <a:pt x="26053" y="2135"/>
                    </a:cubicBezTo>
                    <a:cubicBezTo>
                      <a:pt x="23236" y="711"/>
                      <a:pt x="19736" y="1"/>
                      <a:pt x="16246"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1"/>
              <p:cNvSpPr/>
              <p:nvPr/>
            </p:nvSpPr>
            <p:spPr>
              <a:xfrm>
                <a:off x="2307650" y="3645550"/>
                <a:ext cx="813950" cy="427825"/>
              </a:xfrm>
              <a:custGeom>
                <a:avLst/>
                <a:gdLst/>
                <a:ahLst/>
                <a:cxnLst/>
                <a:rect l="l" t="t" r="r" b="b"/>
                <a:pathLst>
                  <a:path w="32558" h="17113" extrusionOk="0">
                    <a:moveTo>
                      <a:pt x="16246" y="1"/>
                    </a:moveTo>
                    <a:cubicBezTo>
                      <a:pt x="12460" y="1"/>
                      <a:pt x="8686" y="836"/>
                      <a:pt x="5805" y="2502"/>
                    </a:cubicBezTo>
                    <a:cubicBezTo>
                      <a:pt x="267" y="5738"/>
                      <a:pt x="1" y="10842"/>
                      <a:pt x="5138" y="14177"/>
                    </a:cubicBezTo>
                    <a:cubicBezTo>
                      <a:pt x="5338" y="14311"/>
                      <a:pt x="5605" y="14478"/>
                      <a:pt x="5805" y="14611"/>
                    </a:cubicBezTo>
                    <a:cubicBezTo>
                      <a:pt x="8707" y="16279"/>
                      <a:pt x="12501" y="17113"/>
                      <a:pt x="16291" y="17113"/>
                    </a:cubicBezTo>
                    <a:cubicBezTo>
                      <a:pt x="20082" y="17113"/>
                      <a:pt x="23868" y="16279"/>
                      <a:pt x="26753" y="14611"/>
                    </a:cubicBezTo>
                    <a:cubicBezTo>
                      <a:pt x="32557" y="11275"/>
                      <a:pt x="32557" y="5838"/>
                      <a:pt x="26753" y="2502"/>
                    </a:cubicBezTo>
                    <a:cubicBezTo>
                      <a:pt x="26520" y="2402"/>
                      <a:pt x="26286" y="2269"/>
                      <a:pt x="26053" y="2135"/>
                    </a:cubicBezTo>
                    <a:cubicBezTo>
                      <a:pt x="23236" y="711"/>
                      <a:pt x="19736" y="1"/>
                      <a:pt x="162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1"/>
              <p:cNvSpPr/>
              <p:nvPr/>
            </p:nvSpPr>
            <p:spPr>
              <a:xfrm>
                <a:off x="2325175" y="3655550"/>
                <a:ext cx="778075" cy="409275"/>
              </a:xfrm>
              <a:custGeom>
                <a:avLst/>
                <a:gdLst/>
                <a:ahLst/>
                <a:cxnLst/>
                <a:rect l="l" t="t" r="r" b="b"/>
                <a:pathLst>
                  <a:path w="31123" h="16371" extrusionOk="0">
                    <a:moveTo>
                      <a:pt x="15590" y="1"/>
                    </a:moveTo>
                    <a:cubicBezTo>
                      <a:pt x="11967" y="1"/>
                      <a:pt x="8339" y="801"/>
                      <a:pt x="5571" y="2403"/>
                    </a:cubicBezTo>
                    <a:cubicBezTo>
                      <a:pt x="0" y="5605"/>
                      <a:pt x="0" y="10775"/>
                      <a:pt x="5571" y="13944"/>
                    </a:cubicBezTo>
                    <a:cubicBezTo>
                      <a:pt x="8339" y="15562"/>
                      <a:pt x="11967" y="16371"/>
                      <a:pt x="15590" y="16371"/>
                    </a:cubicBezTo>
                    <a:cubicBezTo>
                      <a:pt x="19214" y="16371"/>
                      <a:pt x="22833" y="15562"/>
                      <a:pt x="25585" y="13944"/>
                    </a:cubicBezTo>
                    <a:cubicBezTo>
                      <a:pt x="31122" y="10742"/>
                      <a:pt x="31122" y="5572"/>
                      <a:pt x="25585" y="2403"/>
                    </a:cubicBezTo>
                    <a:cubicBezTo>
                      <a:pt x="22833" y="801"/>
                      <a:pt x="19214" y="1"/>
                      <a:pt x="15590"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1"/>
              <p:cNvSpPr/>
              <p:nvPr/>
            </p:nvSpPr>
            <p:spPr>
              <a:xfrm>
                <a:off x="2325175" y="3655550"/>
                <a:ext cx="778075" cy="409275"/>
              </a:xfrm>
              <a:custGeom>
                <a:avLst/>
                <a:gdLst/>
                <a:ahLst/>
                <a:cxnLst/>
                <a:rect l="l" t="t" r="r" b="b"/>
                <a:pathLst>
                  <a:path w="31123" h="16371" extrusionOk="0">
                    <a:moveTo>
                      <a:pt x="15590" y="1"/>
                    </a:moveTo>
                    <a:cubicBezTo>
                      <a:pt x="11967" y="1"/>
                      <a:pt x="8339" y="801"/>
                      <a:pt x="5571" y="2403"/>
                    </a:cubicBezTo>
                    <a:cubicBezTo>
                      <a:pt x="0" y="5605"/>
                      <a:pt x="0" y="10775"/>
                      <a:pt x="5571" y="13944"/>
                    </a:cubicBezTo>
                    <a:cubicBezTo>
                      <a:pt x="8339" y="15562"/>
                      <a:pt x="11967" y="16371"/>
                      <a:pt x="15590" y="16371"/>
                    </a:cubicBezTo>
                    <a:cubicBezTo>
                      <a:pt x="19214" y="16371"/>
                      <a:pt x="22833" y="15562"/>
                      <a:pt x="25585" y="13944"/>
                    </a:cubicBezTo>
                    <a:cubicBezTo>
                      <a:pt x="31122" y="10742"/>
                      <a:pt x="31122" y="5572"/>
                      <a:pt x="25585" y="2403"/>
                    </a:cubicBezTo>
                    <a:cubicBezTo>
                      <a:pt x="22833" y="801"/>
                      <a:pt x="19214" y="1"/>
                      <a:pt x="155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1"/>
              <p:cNvSpPr/>
              <p:nvPr/>
            </p:nvSpPr>
            <p:spPr>
              <a:xfrm>
                <a:off x="2364350" y="3711650"/>
                <a:ext cx="700525" cy="351725"/>
              </a:xfrm>
              <a:custGeom>
                <a:avLst/>
                <a:gdLst/>
                <a:ahLst/>
                <a:cxnLst/>
                <a:rect l="l" t="t" r="r" b="b"/>
                <a:pathLst>
                  <a:path w="28021" h="14069" extrusionOk="0">
                    <a:moveTo>
                      <a:pt x="14023" y="0"/>
                    </a:moveTo>
                    <a:cubicBezTo>
                      <a:pt x="10400" y="0"/>
                      <a:pt x="6772" y="809"/>
                      <a:pt x="4004" y="2427"/>
                    </a:cubicBezTo>
                    <a:cubicBezTo>
                      <a:pt x="1735" y="3761"/>
                      <a:pt x="401" y="5362"/>
                      <a:pt x="1" y="7030"/>
                    </a:cubicBezTo>
                    <a:cubicBezTo>
                      <a:pt x="401" y="8698"/>
                      <a:pt x="1735" y="10366"/>
                      <a:pt x="3970" y="11667"/>
                    </a:cubicBezTo>
                    <a:cubicBezTo>
                      <a:pt x="6722" y="13268"/>
                      <a:pt x="10342" y="14069"/>
                      <a:pt x="13969" y="14069"/>
                    </a:cubicBezTo>
                    <a:cubicBezTo>
                      <a:pt x="17597" y="14069"/>
                      <a:pt x="21233" y="13268"/>
                      <a:pt x="24018" y="11667"/>
                    </a:cubicBezTo>
                    <a:cubicBezTo>
                      <a:pt x="26253" y="10366"/>
                      <a:pt x="27587" y="8765"/>
                      <a:pt x="28021" y="7030"/>
                    </a:cubicBezTo>
                    <a:cubicBezTo>
                      <a:pt x="27587" y="5362"/>
                      <a:pt x="26253" y="3694"/>
                      <a:pt x="24018" y="2427"/>
                    </a:cubicBezTo>
                    <a:cubicBezTo>
                      <a:pt x="21266" y="809"/>
                      <a:pt x="17647" y="0"/>
                      <a:pt x="14023"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1"/>
              <p:cNvSpPr/>
              <p:nvPr/>
            </p:nvSpPr>
            <p:spPr>
              <a:xfrm>
                <a:off x="2364350" y="3711650"/>
                <a:ext cx="700525" cy="351725"/>
              </a:xfrm>
              <a:custGeom>
                <a:avLst/>
                <a:gdLst/>
                <a:ahLst/>
                <a:cxnLst/>
                <a:rect l="l" t="t" r="r" b="b"/>
                <a:pathLst>
                  <a:path w="28021" h="14069" extrusionOk="0">
                    <a:moveTo>
                      <a:pt x="14023" y="0"/>
                    </a:moveTo>
                    <a:cubicBezTo>
                      <a:pt x="10400" y="0"/>
                      <a:pt x="6772" y="809"/>
                      <a:pt x="4004" y="2427"/>
                    </a:cubicBezTo>
                    <a:cubicBezTo>
                      <a:pt x="1735" y="3761"/>
                      <a:pt x="401" y="5362"/>
                      <a:pt x="1" y="7030"/>
                    </a:cubicBezTo>
                    <a:cubicBezTo>
                      <a:pt x="401" y="8698"/>
                      <a:pt x="1735" y="10366"/>
                      <a:pt x="3970" y="11667"/>
                    </a:cubicBezTo>
                    <a:cubicBezTo>
                      <a:pt x="6722" y="13268"/>
                      <a:pt x="10342" y="14069"/>
                      <a:pt x="13969" y="14069"/>
                    </a:cubicBezTo>
                    <a:cubicBezTo>
                      <a:pt x="17597" y="14069"/>
                      <a:pt x="21233" y="13268"/>
                      <a:pt x="24018" y="11667"/>
                    </a:cubicBezTo>
                    <a:cubicBezTo>
                      <a:pt x="26253" y="10366"/>
                      <a:pt x="27587" y="8765"/>
                      <a:pt x="28021" y="7030"/>
                    </a:cubicBezTo>
                    <a:cubicBezTo>
                      <a:pt x="27587" y="5362"/>
                      <a:pt x="26253" y="3694"/>
                      <a:pt x="24018" y="2427"/>
                    </a:cubicBezTo>
                    <a:cubicBezTo>
                      <a:pt x="21266" y="809"/>
                      <a:pt x="17647" y="0"/>
                      <a:pt x="140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1"/>
              <p:cNvSpPr/>
              <p:nvPr/>
            </p:nvSpPr>
            <p:spPr>
              <a:xfrm>
                <a:off x="2483600" y="3728950"/>
                <a:ext cx="462875" cy="304400"/>
              </a:xfrm>
              <a:custGeom>
                <a:avLst/>
                <a:gdLst/>
                <a:ahLst/>
                <a:cxnLst/>
                <a:rect l="l" t="t" r="r" b="b"/>
                <a:pathLst>
                  <a:path w="18515" h="12176" extrusionOk="0">
                    <a:moveTo>
                      <a:pt x="12625" y="7095"/>
                    </a:moveTo>
                    <a:cubicBezTo>
                      <a:pt x="13075" y="7095"/>
                      <a:pt x="13502" y="7185"/>
                      <a:pt x="13911" y="7406"/>
                    </a:cubicBezTo>
                    <a:cubicBezTo>
                      <a:pt x="13777" y="7439"/>
                      <a:pt x="13677" y="7506"/>
                      <a:pt x="13611" y="7572"/>
                    </a:cubicBezTo>
                    <a:lnTo>
                      <a:pt x="13110" y="7806"/>
                    </a:lnTo>
                    <a:cubicBezTo>
                      <a:pt x="12483" y="8063"/>
                      <a:pt x="11848" y="8173"/>
                      <a:pt x="11257" y="8173"/>
                    </a:cubicBezTo>
                    <a:cubicBezTo>
                      <a:pt x="10623" y="8173"/>
                      <a:pt x="10041" y="8046"/>
                      <a:pt x="9574" y="7839"/>
                    </a:cubicBezTo>
                    <a:cubicBezTo>
                      <a:pt x="10712" y="7460"/>
                      <a:pt x="11716" y="7095"/>
                      <a:pt x="12625" y="7095"/>
                    </a:cubicBezTo>
                    <a:close/>
                    <a:moveTo>
                      <a:pt x="2169" y="0"/>
                    </a:moveTo>
                    <a:lnTo>
                      <a:pt x="1" y="1268"/>
                    </a:lnTo>
                    <a:lnTo>
                      <a:pt x="1" y="2936"/>
                    </a:lnTo>
                    <a:lnTo>
                      <a:pt x="768" y="3336"/>
                    </a:lnTo>
                    <a:cubicBezTo>
                      <a:pt x="535" y="3670"/>
                      <a:pt x="435" y="4003"/>
                      <a:pt x="435" y="4337"/>
                    </a:cubicBezTo>
                    <a:lnTo>
                      <a:pt x="435" y="6005"/>
                    </a:lnTo>
                    <a:cubicBezTo>
                      <a:pt x="435" y="6705"/>
                      <a:pt x="935" y="7406"/>
                      <a:pt x="1969" y="7973"/>
                    </a:cubicBezTo>
                    <a:cubicBezTo>
                      <a:pt x="2970" y="8540"/>
                      <a:pt x="3970" y="8807"/>
                      <a:pt x="4971" y="8840"/>
                    </a:cubicBezTo>
                    <a:lnTo>
                      <a:pt x="5538" y="8840"/>
                    </a:lnTo>
                    <a:cubicBezTo>
                      <a:pt x="6672" y="8807"/>
                      <a:pt x="7773" y="8473"/>
                      <a:pt x="8774" y="8139"/>
                    </a:cubicBezTo>
                    <a:cubicBezTo>
                      <a:pt x="8974" y="8073"/>
                      <a:pt x="9174" y="8006"/>
                      <a:pt x="9374" y="7939"/>
                    </a:cubicBezTo>
                    <a:lnTo>
                      <a:pt x="9374" y="7939"/>
                    </a:lnTo>
                    <a:lnTo>
                      <a:pt x="7540" y="9774"/>
                    </a:lnTo>
                    <a:lnTo>
                      <a:pt x="7540" y="11442"/>
                    </a:lnTo>
                    <a:cubicBezTo>
                      <a:pt x="8579" y="11855"/>
                      <a:pt x="9602" y="12023"/>
                      <a:pt x="10577" y="12023"/>
                    </a:cubicBezTo>
                    <a:cubicBezTo>
                      <a:pt x="12044" y="12023"/>
                      <a:pt x="13403" y="11642"/>
                      <a:pt x="14545" y="11142"/>
                    </a:cubicBezTo>
                    <a:lnTo>
                      <a:pt x="16346" y="12176"/>
                    </a:lnTo>
                    <a:lnTo>
                      <a:pt x="18514" y="10941"/>
                    </a:lnTo>
                    <a:lnTo>
                      <a:pt x="18514" y="9274"/>
                    </a:lnTo>
                    <a:lnTo>
                      <a:pt x="17780" y="8840"/>
                    </a:lnTo>
                    <a:cubicBezTo>
                      <a:pt x="18014" y="8440"/>
                      <a:pt x="18147" y="8073"/>
                      <a:pt x="18147" y="7739"/>
                    </a:cubicBezTo>
                    <a:lnTo>
                      <a:pt x="18147" y="6005"/>
                    </a:lnTo>
                    <a:cubicBezTo>
                      <a:pt x="18147" y="5304"/>
                      <a:pt x="17647" y="4637"/>
                      <a:pt x="16646" y="4070"/>
                    </a:cubicBezTo>
                    <a:cubicBezTo>
                      <a:pt x="16646" y="4070"/>
                      <a:pt x="16613" y="4070"/>
                      <a:pt x="16613" y="4003"/>
                    </a:cubicBezTo>
                    <a:cubicBezTo>
                      <a:pt x="15515" y="3397"/>
                      <a:pt x="14417" y="3168"/>
                      <a:pt x="13349" y="3168"/>
                    </a:cubicBezTo>
                    <a:cubicBezTo>
                      <a:pt x="12536" y="3168"/>
                      <a:pt x="11740" y="3301"/>
                      <a:pt x="10975" y="3503"/>
                    </a:cubicBezTo>
                    <a:cubicBezTo>
                      <a:pt x="10242" y="3703"/>
                      <a:pt x="9508" y="3936"/>
                      <a:pt x="8907" y="4170"/>
                    </a:cubicBezTo>
                    <a:cubicBezTo>
                      <a:pt x="8007" y="4470"/>
                      <a:pt x="7273" y="4737"/>
                      <a:pt x="6639" y="4904"/>
                    </a:cubicBezTo>
                    <a:cubicBezTo>
                      <a:pt x="6370" y="4953"/>
                      <a:pt x="6084" y="4984"/>
                      <a:pt x="5832" y="4984"/>
                    </a:cubicBezTo>
                    <a:cubicBezTo>
                      <a:pt x="5740" y="4984"/>
                      <a:pt x="5652" y="4979"/>
                      <a:pt x="5572" y="4971"/>
                    </a:cubicBezTo>
                    <a:cubicBezTo>
                      <a:pt x="5238" y="4971"/>
                      <a:pt x="4971" y="4904"/>
                      <a:pt x="4671" y="4704"/>
                    </a:cubicBezTo>
                    <a:cubicBezTo>
                      <a:pt x="4738" y="4704"/>
                      <a:pt x="4738" y="4670"/>
                      <a:pt x="4771" y="4670"/>
                    </a:cubicBezTo>
                    <a:cubicBezTo>
                      <a:pt x="4838" y="4637"/>
                      <a:pt x="4904" y="4604"/>
                      <a:pt x="4971" y="4537"/>
                    </a:cubicBezTo>
                    <a:cubicBezTo>
                      <a:pt x="5171" y="4437"/>
                      <a:pt x="5338" y="4337"/>
                      <a:pt x="5572" y="4270"/>
                    </a:cubicBezTo>
                    <a:cubicBezTo>
                      <a:pt x="6137" y="4022"/>
                      <a:pt x="6713" y="3906"/>
                      <a:pt x="7277" y="3906"/>
                    </a:cubicBezTo>
                    <a:cubicBezTo>
                      <a:pt x="7778" y="3906"/>
                      <a:pt x="8270" y="3998"/>
                      <a:pt x="8741" y="4170"/>
                    </a:cubicBezTo>
                    <a:lnTo>
                      <a:pt x="10575" y="2335"/>
                    </a:lnTo>
                    <a:lnTo>
                      <a:pt x="10575" y="667"/>
                    </a:lnTo>
                    <a:cubicBezTo>
                      <a:pt x="9650" y="365"/>
                      <a:pt x="8714" y="202"/>
                      <a:pt x="7773" y="202"/>
                    </a:cubicBezTo>
                    <a:cubicBezTo>
                      <a:pt x="7052" y="202"/>
                      <a:pt x="6329" y="298"/>
                      <a:pt x="5605" y="501"/>
                    </a:cubicBezTo>
                    <a:cubicBezTo>
                      <a:pt x="5038" y="634"/>
                      <a:pt x="4571" y="834"/>
                      <a:pt x="4004" y="1068"/>
                    </a:cubicBezTo>
                    <a:lnTo>
                      <a:pt x="2169"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1"/>
              <p:cNvSpPr/>
              <p:nvPr/>
            </p:nvSpPr>
            <p:spPr>
              <a:xfrm>
                <a:off x="2479450" y="3728950"/>
                <a:ext cx="471175" cy="264375"/>
              </a:xfrm>
              <a:custGeom>
                <a:avLst/>
                <a:gdLst/>
                <a:ahLst/>
                <a:cxnLst/>
                <a:rect l="l" t="t" r="r" b="b"/>
                <a:pathLst>
                  <a:path w="18847" h="10575" extrusionOk="0">
                    <a:moveTo>
                      <a:pt x="2268" y="0"/>
                    </a:moveTo>
                    <a:lnTo>
                      <a:pt x="100" y="1268"/>
                    </a:lnTo>
                    <a:lnTo>
                      <a:pt x="1868" y="2302"/>
                    </a:lnTo>
                    <a:cubicBezTo>
                      <a:pt x="34" y="3670"/>
                      <a:pt x="0" y="5137"/>
                      <a:pt x="2102" y="6305"/>
                    </a:cubicBezTo>
                    <a:cubicBezTo>
                      <a:pt x="3102" y="6905"/>
                      <a:pt x="4103" y="7139"/>
                      <a:pt x="5104" y="7172"/>
                    </a:cubicBezTo>
                    <a:lnTo>
                      <a:pt x="5671" y="7172"/>
                    </a:lnTo>
                    <a:cubicBezTo>
                      <a:pt x="6805" y="7139"/>
                      <a:pt x="7906" y="6805"/>
                      <a:pt x="8873" y="6472"/>
                    </a:cubicBezTo>
                    <a:cubicBezTo>
                      <a:pt x="10351" y="5979"/>
                      <a:pt x="11614" y="5437"/>
                      <a:pt x="12721" y="5437"/>
                    </a:cubicBezTo>
                    <a:cubicBezTo>
                      <a:pt x="13188" y="5437"/>
                      <a:pt x="13628" y="5533"/>
                      <a:pt x="14044" y="5771"/>
                    </a:cubicBezTo>
                    <a:cubicBezTo>
                      <a:pt x="15011" y="6305"/>
                      <a:pt x="14711" y="6972"/>
                      <a:pt x="13710" y="7606"/>
                    </a:cubicBezTo>
                    <a:lnTo>
                      <a:pt x="13210" y="7839"/>
                    </a:lnTo>
                    <a:cubicBezTo>
                      <a:pt x="12576" y="8124"/>
                      <a:pt x="11943" y="8236"/>
                      <a:pt x="11353" y="8236"/>
                    </a:cubicBezTo>
                    <a:cubicBezTo>
                      <a:pt x="10699" y="8236"/>
                      <a:pt x="10098" y="8099"/>
                      <a:pt x="9607" y="7906"/>
                    </a:cubicBezTo>
                    <a:lnTo>
                      <a:pt x="7672" y="9807"/>
                    </a:lnTo>
                    <a:cubicBezTo>
                      <a:pt x="8711" y="10220"/>
                      <a:pt x="9735" y="10389"/>
                      <a:pt x="10710" y="10389"/>
                    </a:cubicBezTo>
                    <a:cubicBezTo>
                      <a:pt x="12177" y="10389"/>
                      <a:pt x="13535" y="10008"/>
                      <a:pt x="14677" y="9507"/>
                    </a:cubicBezTo>
                    <a:lnTo>
                      <a:pt x="16479" y="10575"/>
                    </a:lnTo>
                    <a:lnTo>
                      <a:pt x="18647" y="9307"/>
                    </a:lnTo>
                    <a:lnTo>
                      <a:pt x="16846" y="8273"/>
                    </a:lnTo>
                    <a:cubicBezTo>
                      <a:pt x="18647" y="6905"/>
                      <a:pt x="18847" y="5337"/>
                      <a:pt x="16779" y="4137"/>
                    </a:cubicBezTo>
                    <a:cubicBezTo>
                      <a:pt x="16779" y="4137"/>
                      <a:pt x="16745" y="4137"/>
                      <a:pt x="16745" y="4103"/>
                    </a:cubicBezTo>
                    <a:cubicBezTo>
                      <a:pt x="15688" y="3430"/>
                      <a:pt x="14574" y="3189"/>
                      <a:pt x="13482" y="3189"/>
                    </a:cubicBezTo>
                    <a:cubicBezTo>
                      <a:pt x="12680" y="3189"/>
                      <a:pt x="11890" y="3319"/>
                      <a:pt x="11141" y="3503"/>
                    </a:cubicBezTo>
                    <a:cubicBezTo>
                      <a:pt x="10408" y="3736"/>
                      <a:pt x="9674" y="3936"/>
                      <a:pt x="9007" y="4170"/>
                    </a:cubicBezTo>
                    <a:cubicBezTo>
                      <a:pt x="8139" y="4470"/>
                      <a:pt x="7405" y="4737"/>
                      <a:pt x="6772" y="4904"/>
                    </a:cubicBezTo>
                    <a:cubicBezTo>
                      <a:pt x="6503" y="4953"/>
                      <a:pt x="6217" y="4984"/>
                      <a:pt x="5951" y="4984"/>
                    </a:cubicBezTo>
                    <a:cubicBezTo>
                      <a:pt x="5854" y="4984"/>
                      <a:pt x="5760" y="4979"/>
                      <a:pt x="5671" y="4971"/>
                    </a:cubicBezTo>
                    <a:cubicBezTo>
                      <a:pt x="5304" y="4937"/>
                      <a:pt x="4970" y="4837"/>
                      <a:pt x="4637" y="4670"/>
                    </a:cubicBezTo>
                    <a:cubicBezTo>
                      <a:pt x="3936" y="4270"/>
                      <a:pt x="3836" y="3670"/>
                      <a:pt x="4837" y="3002"/>
                    </a:cubicBezTo>
                    <a:cubicBezTo>
                      <a:pt x="4937" y="2969"/>
                      <a:pt x="4970" y="2936"/>
                      <a:pt x="5070" y="2902"/>
                    </a:cubicBezTo>
                    <a:cubicBezTo>
                      <a:pt x="5271" y="2769"/>
                      <a:pt x="5437" y="2669"/>
                      <a:pt x="5638" y="2602"/>
                    </a:cubicBezTo>
                    <a:cubicBezTo>
                      <a:pt x="6221" y="2355"/>
                      <a:pt x="6795" y="2238"/>
                      <a:pt x="7355" y="2238"/>
                    </a:cubicBezTo>
                    <a:cubicBezTo>
                      <a:pt x="7851" y="2238"/>
                      <a:pt x="8336" y="2330"/>
                      <a:pt x="8806" y="2502"/>
                    </a:cubicBezTo>
                    <a:lnTo>
                      <a:pt x="10641" y="667"/>
                    </a:lnTo>
                    <a:cubicBezTo>
                      <a:pt x="9725" y="368"/>
                      <a:pt x="8799" y="216"/>
                      <a:pt x="7869" y="216"/>
                    </a:cubicBezTo>
                    <a:cubicBezTo>
                      <a:pt x="7138" y="216"/>
                      <a:pt x="6404" y="310"/>
                      <a:pt x="5671" y="501"/>
                    </a:cubicBezTo>
                    <a:cubicBezTo>
                      <a:pt x="5137" y="634"/>
                      <a:pt x="4637" y="834"/>
                      <a:pt x="4103" y="1068"/>
                    </a:cubicBezTo>
                    <a:lnTo>
                      <a:pt x="2268"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1"/>
              <p:cNvSpPr/>
              <p:nvPr/>
            </p:nvSpPr>
            <p:spPr>
              <a:xfrm>
                <a:off x="2479450" y="3728950"/>
                <a:ext cx="471175" cy="264375"/>
              </a:xfrm>
              <a:custGeom>
                <a:avLst/>
                <a:gdLst/>
                <a:ahLst/>
                <a:cxnLst/>
                <a:rect l="l" t="t" r="r" b="b"/>
                <a:pathLst>
                  <a:path w="18847" h="10575" extrusionOk="0">
                    <a:moveTo>
                      <a:pt x="2268" y="0"/>
                    </a:moveTo>
                    <a:lnTo>
                      <a:pt x="100" y="1268"/>
                    </a:lnTo>
                    <a:lnTo>
                      <a:pt x="1868" y="2302"/>
                    </a:lnTo>
                    <a:cubicBezTo>
                      <a:pt x="34" y="3670"/>
                      <a:pt x="0" y="5137"/>
                      <a:pt x="2102" y="6305"/>
                    </a:cubicBezTo>
                    <a:cubicBezTo>
                      <a:pt x="3102" y="6905"/>
                      <a:pt x="4103" y="7139"/>
                      <a:pt x="5104" y="7172"/>
                    </a:cubicBezTo>
                    <a:lnTo>
                      <a:pt x="5671" y="7172"/>
                    </a:lnTo>
                    <a:cubicBezTo>
                      <a:pt x="6805" y="7139"/>
                      <a:pt x="7906" y="6805"/>
                      <a:pt x="8873" y="6472"/>
                    </a:cubicBezTo>
                    <a:cubicBezTo>
                      <a:pt x="10351" y="5979"/>
                      <a:pt x="11614" y="5437"/>
                      <a:pt x="12721" y="5437"/>
                    </a:cubicBezTo>
                    <a:cubicBezTo>
                      <a:pt x="13188" y="5437"/>
                      <a:pt x="13628" y="5533"/>
                      <a:pt x="14044" y="5771"/>
                    </a:cubicBezTo>
                    <a:cubicBezTo>
                      <a:pt x="15011" y="6305"/>
                      <a:pt x="14711" y="6972"/>
                      <a:pt x="13710" y="7606"/>
                    </a:cubicBezTo>
                    <a:lnTo>
                      <a:pt x="13210" y="7839"/>
                    </a:lnTo>
                    <a:cubicBezTo>
                      <a:pt x="12576" y="8124"/>
                      <a:pt x="11943" y="8236"/>
                      <a:pt x="11353" y="8236"/>
                    </a:cubicBezTo>
                    <a:cubicBezTo>
                      <a:pt x="10699" y="8236"/>
                      <a:pt x="10098" y="8099"/>
                      <a:pt x="9607" y="7906"/>
                    </a:cubicBezTo>
                    <a:lnTo>
                      <a:pt x="7672" y="9807"/>
                    </a:lnTo>
                    <a:cubicBezTo>
                      <a:pt x="8711" y="10220"/>
                      <a:pt x="9735" y="10389"/>
                      <a:pt x="10710" y="10389"/>
                    </a:cubicBezTo>
                    <a:cubicBezTo>
                      <a:pt x="12177" y="10389"/>
                      <a:pt x="13535" y="10008"/>
                      <a:pt x="14677" y="9507"/>
                    </a:cubicBezTo>
                    <a:lnTo>
                      <a:pt x="16479" y="10575"/>
                    </a:lnTo>
                    <a:lnTo>
                      <a:pt x="18647" y="9307"/>
                    </a:lnTo>
                    <a:lnTo>
                      <a:pt x="16846" y="8273"/>
                    </a:lnTo>
                    <a:cubicBezTo>
                      <a:pt x="18647" y="6905"/>
                      <a:pt x="18847" y="5337"/>
                      <a:pt x="16779" y="4137"/>
                    </a:cubicBezTo>
                    <a:cubicBezTo>
                      <a:pt x="16779" y="4137"/>
                      <a:pt x="16745" y="4137"/>
                      <a:pt x="16745" y="4103"/>
                    </a:cubicBezTo>
                    <a:cubicBezTo>
                      <a:pt x="15688" y="3430"/>
                      <a:pt x="14574" y="3189"/>
                      <a:pt x="13482" y="3189"/>
                    </a:cubicBezTo>
                    <a:cubicBezTo>
                      <a:pt x="12680" y="3189"/>
                      <a:pt x="11890" y="3319"/>
                      <a:pt x="11141" y="3503"/>
                    </a:cubicBezTo>
                    <a:cubicBezTo>
                      <a:pt x="10408" y="3736"/>
                      <a:pt x="9674" y="3936"/>
                      <a:pt x="9007" y="4170"/>
                    </a:cubicBezTo>
                    <a:cubicBezTo>
                      <a:pt x="8139" y="4470"/>
                      <a:pt x="7405" y="4737"/>
                      <a:pt x="6772" y="4904"/>
                    </a:cubicBezTo>
                    <a:cubicBezTo>
                      <a:pt x="6503" y="4953"/>
                      <a:pt x="6217" y="4984"/>
                      <a:pt x="5951" y="4984"/>
                    </a:cubicBezTo>
                    <a:cubicBezTo>
                      <a:pt x="5854" y="4984"/>
                      <a:pt x="5760" y="4979"/>
                      <a:pt x="5671" y="4971"/>
                    </a:cubicBezTo>
                    <a:cubicBezTo>
                      <a:pt x="5304" y="4937"/>
                      <a:pt x="4970" y="4837"/>
                      <a:pt x="4637" y="4670"/>
                    </a:cubicBezTo>
                    <a:cubicBezTo>
                      <a:pt x="3936" y="4270"/>
                      <a:pt x="3836" y="3670"/>
                      <a:pt x="4837" y="3002"/>
                    </a:cubicBezTo>
                    <a:cubicBezTo>
                      <a:pt x="4937" y="2969"/>
                      <a:pt x="4970" y="2936"/>
                      <a:pt x="5070" y="2902"/>
                    </a:cubicBezTo>
                    <a:cubicBezTo>
                      <a:pt x="5271" y="2769"/>
                      <a:pt x="5437" y="2669"/>
                      <a:pt x="5638" y="2602"/>
                    </a:cubicBezTo>
                    <a:cubicBezTo>
                      <a:pt x="6221" y="2355"/>
                      <a:pt x="6795" y="2238"/>
                      <a:pt x="7355" y="2238"/>
                    </a:cubicBezTo>
                    <a:cubicBezTo>
                      <a:pt x="7851" y="2238"/>
                      <a:pt x="8336" y="2330"/>
                      <a:pt x="8806" y="2502"/>
                    </a:cubicBezTo>
                    <a:lnTo>
                      <a:pt x="10641" y="667"/>
                    </a:lnTo>
                    <a:cubicBezTo>
                      <a:pt x="9725" y="368"/>
                      <a:pt x="8799" y="216"/>
                      <a:pt x="7869" y="216"/>
                    </a:cubicBezTo>
                    <a:cubicBezTo>
                      <a:pt x="7138" y="216"/>
                      <a:pt x="6404" y="310"/>
                      <a:pt x="5671" y="501"/>
                    </a:cubicBezTo>
                    <a:cubicBezTo>
                      <a:pt x="5137" y="634"/>
                      <a:pt x="4637" y="834"/>
                      <a:pt x="4103" y="1068"/>
                    </a:cubicBezTo>
                    <a:lnTo>
                      <a:pt x="2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1"/>
              <p:cNvSpPr/>
              <p:nvPr/>
            </p:nvSpPr>
            <p:spPr>
              <a:xfrm>
                <a:off x="2483600" y="3728100"/>
                <a:ext cx="99275" cy="31725"/>
              </a:xfrm>
              <a:custGeom>
                <a:avLst/>
                <a:gdLst/>
                <a:ahLst/>
                <a:cxnLst/>
                <a:rect l="l" t="t" r="r" b="b"/>
                <a:pathLst>
                  <a:path w="3971" h="1269" extrusionOk="0">
                    <a:moveTo>
                      <a:pt x="2169" y="1"/>
                    </a:moveTo>
                    <a:lnTo>
                      <a:pt x="1" y="1269"/>
                    </a:lnTo>
                    <a:lnTo>
                      <a:pt x="1" y="1269"/>
                    </a:lnTo>
                    <a:lnTo>
                      <a:pt x="2169" y="268"/>
                    </a:lnTo>
                    <a:lnTo>
                      <a:pt x="3970" y="1035"/>
                    </a:lnTo>
                    <a:lnTo>
                      <a:pt x="3970" y="1035"/>
                    </a:lnTo>
                    <a:lnTo>
                      <a:pt x="216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1"/>
              <p:cNvSpPr/>
              <p:nvPr/>
            </p:nvSpPr>
            <p:spPr>
              <a:xfrm>
                <a:off x="2616200" y="3734350"/>
                <a:ext cx="131800" cy="57175"/>
              </a:xfrm>
              <a:custGeom>
                <a:avLst/>
                <a:gdLst/>
                <a:ahLst/>
                <a:cxnLst/>
                <a:rect l="l" t="t" r="r" b="b"/>
                <a:pathLst>
                  <a:path w="5272" h="2287" extrusionOk="0">
                    <a:moveTo>
                      <a:pt x="2417" y="1"/>
                    </a:moveTo>
                    <a:cubicBezTo>
                      <a:pt x="1575" y="1"/>
                      <a:pt x="776" y="125"/>
                      <a:pt x="1" y="351"/>
                    </a:cubicBezTo>
                    <a:cubicBezTo>
                      <a:pt x="546" y="227"/>
                      <a:pt x="1244" y="146"/>
                      <a:pt x="1999" y="146"/>
                    </a:cubicBezTo>
                    <a:cubicBezTo>
                      <a:pt x="2862" y="146"/>
                      <a:pt x="3799" y="251"/>
                      <a:pt x="4671" y="518"/>
                    </a:cubicBezTo>
                    <a:lnTo>
                      <a:pt x="3437" y="2286"/>
                    </a:lnTo>
                    <a:lnTo>
                      <a:pt x="5271" y="451"/>
                    </a:lnTo>
                    <a:cubicBezTo>
                      <a:pt x="4256" y="142"/>
                      <a:pt x="3312" y="1"/>
                      <a:pt x="2417"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1"/>
              <p:cNvSpPr/>
              <p:nvPr/>
            </p:nvSpPr>
            <p:spPr>
              <a:xfrm>
                <a:off x="2757975" y="3808475"/>
                <a:ext cx="194325" cy="124800"/>
              </a:xfrm>
              <a:custGeom>
                <a:avLst/>
                <a:gdLst/>
                <a:ahLst/>
                <a:cxnLst/>
                <a:rect l="l" t="t" r="r" b="b"/>
                <a:pathLst>
                  <a:path w="7773" h="4992" extrusionOk="0">
                    <a:moveTo>
                      <a:pt x="2418" y="0"/>
                    </a:moveTo>
                    <a:cubicBezTo>
                      <a:pt x="1588" y="0"/>
                      <a:pt x="772" y="133"/>
                      <a:pt x="0" y="322"/>
                    </a:cubicBezTo>
                    <a:cubicBezTo>
                      <a:pt x="466" y="231"/>
                      <a:pt x="1033" y="171"/>
                      <a:pt x="1645" y="171"/>
                    </a:cubicBezTo>
                    <a:cubicBezTo>
                      <a:pt x="2832" y="171"/>
                      <a:pt x="4194" y="396"/>
                      <a:pt x="5338" y="1056"/>
                    </a:cubicBezTo>
                    <a:cubicBezTo>
                      <a:pt x="7039" y="2056"/>
                      <a:pt x="7339" y="3257"/>
                      <a:pt x="5771" y="4992"/>
                    </a:cubicBezTo>
                    <a:cubicBezTo>
                      <a:pt x="7539" y="3624"/>
                      <a:pt x="7773" y="2090"/>
                      <a:pt x="5638" y="822"/>
                    </a:cubicBezTo>
                    <a:cubicBezTo>
                      <a:pt x="4585" y="221"/>
                      <a:pt x="3490" y="0"/>
                      <a:pt x="2418"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2892225" y="3933250"/>
                <a:ext cx="54250" cy="57575"/>
              </a:xfrm>
              <a:custGeom>
                <a:avLst/>
                <a:gdLst/>
                <a:ahLst/>
                <a:cxnLst/>
                <a:rect l="l" t="t" r="r" b="b"/>
                <a:pathLst>
                  <a:path w="2170" h="2303" extrusionOk="0">
                    <a:moveTo>
                      <a:pt x="401" y="1"/>
                    </a:moveTo>
                    <a:lnTo>
                      <a:pt x="1769" y="1102"/>
                    </a:lnTo>
                    <a:lnTo>
                      <a:pt x="1" y="2302"/>
                    </a:lnTo>
                    <a:lnTo>
                      <a:pt x="2169" y="1068"/>
                    </a:lnTo>
                    <a:lnTo>
                      <a:pt x="40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2673750" y="3924075"/>
                <a:ext cx="137625" cy="48400"/>
              </a:xfrm>
              <a:custGeom>
                <a:avLst/>
                <a:gdLst/>
                <a:ahLst/>
                <a:cxnLst/>
                <a:rect l="l" t="t" r="r" b="b"/>
                <a:pathLst>
                  <a:path w="5505" h="1936" extrusionOk="0">
                    <a:moveTo>
                      <a:pt x="1902" y="1"/>
                    </a:moveTo>
                    <a:lnTo>
                      <a:pt x="0" y="1936"/>
                    </a:lnTo>
                    <a:lnTo>
                      <a:pt x="0" y="1936"/>
                    </a:lnTo>
                    <a:lnTo>
                      <a:pt x="2035" y="301"/>
                    </a:lnTo>
                    <a:cubicBezTo>
                      <a:pt x="2035" y="301"/>
                      <a:pt x="2544" y="511"/>
                      <a:pt x="3345" y="511"/>
                    </a:cubicBezTo>
                    <a:cubicBezTo>
                      <a:pt x="3935" y="511"/>
                      <a:pt x="4684" y="397"/>
                      <a:pt x="5504" y="1"/>
                    </a:cubicBezTo>
                    <a:lnTo>
                      <a:pt x="5504" y="1"/>
                    </a:lnTo>
                    <a:cubicBezTo>
                      <a:pt x="4890" y="277"/>
                      <a:pt x="4269" y="391"/>
                      <a:pt x="3689" y="391"/>
                    </a:cubicBezTo>
                    <a:cubicBezTo>
                      <a:pt x="3010" y="391"/>
                      <a:pt x="2388" y="235"/>
                      <a:pt x="1902"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2569500" y="3803175"/>
                <a:ext cx="80100" cy="51875"/>
              </a:xfrm>
              <a:custGeom>
                <a:avLst/>
                <a:gdLst/>
                <a:ahLst/>
                <a:cxnLst/>
                <a:rect l="l" t="t" r="r" b="b"/>
                <a:pathLst>
                  <a:path w="3204" h="2075" extrusionOk="0">
                    <a:moveTo>
                      <a:pt x="1335" y="0"/>
                    </a:moveTo>
                    <a:cubicBezTo>
                      <a:pt x="401" y="500"/>
                      <a:pt x="1" y="1101"/>
                      <a:pt x="635" y="1635"/>
                    </a:cubicBezTo>
                    <a:cubicBezTo>
                      <a:pt x="969" y="1930"/>
                      <a:pt x="1513" y="2074"/>
                      <a:pt x="2074" y="2074"/>
                    </a:cubicBezTo>
                    <a:cubicBezTo>
                      <a:pt x="2464" y="2074"/>
                      <a:pt x="2861" y="2005"/>
                      <a:pt x="3203" y="1868"/>
                    </a:cubicBezTo>
                    <a:lnTo>
                      <a:pt x="3203" y="1868"/>
                    </a:lnTo>
                    <a:cubicBezTo>
                      <a:pt x="2903" y="1943"/>
                      <a:pt x="2621" y="1981"/>
                      <a:pt x="2387" y="1981"/>
                    </a:cubicBezTo>
                    <a:cubicBezTo>
                      <a:pt x="2309" y="1981"/>
                      <a:pt x="2236" y="1976"/>
                      <a:pt x="2169" y="1968"/>
                    </a:cubicBezTo>
                    <a:cubicBezTo>
                      <a:pt x="1802" y="1968"/>
                      <a:pt x="1468" y="1868"/>
                      <a:pt x="1135" y="1668"/>
                    </a:cubicBezTo>
                    <a:cubicBezTo>
                      <a:pt x="401" y="1268"/>
                      <a:pt x="334" y="667"/>
                      <a:pt x="1335"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1"/>
              <p:cNvSpPr/>
              <p:nvPr/>
            </p:nvSpPr>
            <p:spPr>
              <a:xfrm>
                <a:off x="2481950" y="3785650"/>
                <a:ext cx="125950" cy="121775"/>
              </a:xfrm>
              <a:custGeom>
                <a:avLst/>
                <a:gdLst/>
                <a:ahLst/>
                <a:cxnLst/>
                <a:rect l="l" t="t" r="r" b="b"/>
                <a:pathLst>
                  <a:path w="5038" h="4871" extrusionOk="0">
                    <a:moveTo>
                      <a:pt x="1835" y="1"/>
                    </a:moveTo>
                    <a:lnTo>
                      <a:pt x="1835" y="1"/>
                    </a:lnTo>
                    <a:cubicBezTo>
                      <a:pt x="34" y="1402"/>
                      <a:pt x="0" y="2836"/>
                      <a:pt x="2035" y="4003"/>
                    </a:cubicBezTo>
                    <a:cubicBezTo>
                      <a:pt x="3036" y="4571"/>
                      <a:pt x="4070" y="4837"/>
                      <a:pt x="5037" y="4871"/>
                    </a:cubicBezTo>
                    <a:cubicBezTo>
                      <a:pt x="3503" y="4704"/>
                      <a:pt x="1568" y="3870"/>
                      <a:pt x="968" y="2569"/>
                    </a:cubicBezTo>
                    <a:cubicBezTo>
                      <a:pt x="367" y="1335"/>
                      <a:pt x="1668" y="134"/>
                      <a:pt x="183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1"/>
              <p:cNvSpPr/>
              <p:nvPr/>
            </p:nvSpPr>
            <p:spPr>
              <a:xfrm>
                <a:off x="2077500" y="3529850"/>
                <a:ext cx="1069100" cy="618375"/>
              </a:xfrm>
              <a:custGeom>
                <a:avLst/>
                <a:gdLst/>
                <a:ahLst/>
                <a:cxnLst/>
                <a:rect l="l" t="t" r="r" b="b"/>
                <a:pathLst>
                  <a:path w="42764" h="24735" extrusionOk="0">
                    <a:moveTo>
                      <a:pt x="21324" y="0"/>
                    </a:moveTo>
                    <a:cubicBezTo>
                      <a:pt x="15845" y="0"/>
                      <a:pt x="10374" y="1209"/>
                      <a:pt x="6204" y="3628"/>
                    </a:cubicBezTo>
                    <a:cubicBezTo>
                      <a:pt x="3803" y="5029"/>
                      <a:pt x="2135" y="6630"/>
                      <a:pt x="1067" y="8365"/>
                    </a:cubicBezTo>
                    <a:lnTo>
                      <a:pt x="0" y="8365"/>
                    </a:lnTo>
                    <a:lnTo>
                      <a:pt x="0" y="12734"/>
                    </a:lnTo>
                    <a:cubicBezTo>
                      <a:pt x="133" y="15770"/>
                      <a:pt x="2235" y="18772"/>
                      <a:pt x="6238" y="21107"/>
                    </a:cubicBezTo>
                    <a:cubicBezTo>
                      <a:pt x="10441" y="23525"/>
                      <a:pt x="15928" y="24735"/>
                      <a:pt x="21407" y="24735"/>
                    </a:cubicBezTo>
                    <a:cubicBezTo>
                      <a:pt x="26886" y="24735"/>
                      <a:pt x="32356" y="23525"/>
                      <a:pt x="36526" y="21107"/>
                    </a:cubicBezTo>
                    <a:cubicBezTo>
                      <a:pt x="40529" y="18772"/>
                      <a:pt x="42597" y="15770"/>
                      <a:pt x="42764" y="12734"/>
                    </a:cubicBezTo>
                    <a:lnTo>
                      <a:pt x="42764" y="8365"/>
                    </a:lnTo>
                    <a:lnTo>
                      <a:pt x="41596" y="8365"/>
                    </a:lnTo>
                    <a:cubicBezTo>
                      <a:pt x="40562" y="6630"/>
                      <a:pt x="38861" y="5029"/>
                      <a:pt x="36493" y="3628"/>
                    </a:cubicBezTo>
                    <a:cubicBezTo>
                      <a:pt x="32290" y="1209"/>
                      <a:pt x="26802" y="0"/>
                      <a:pt x="21324"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2077500" y="3529850"/>
                <a:ext cx="1069100" cy="618375"/>
              </a:xfrm>
              <a:custGeom>
                <a:avLst/>
                <a:gdLst/>
                <a:ahLst/>
                <a:cxnLst/>
                <a:rect l="l" t="t" r="r" b="b"/>
                <a:pathLst>
                  <a:path w="42764" h="24735" extrusionOk="0">
                    <a:moveTo>
                      <a:pt x="21324" y="0"/>
                    </a:moveTo>
                    <a:cubicBezTo>
                      <a:pt x="15845" y="0"/>
                      <a:pt x="10374" y="1209"/>
                      <a:pt x="6204" y="3628"/>
                    </a:cubicBezTo>
                    <a:cubicBezTo>
                      <a:pt x="3803" y="5029"/>
                      <a:pt x="2135" y="6630"/>
                      <a:pt x="1067" y="8365"/>
                    </a:cubicBezTo>
                    <a:lnTo>
                      <a:pt x="0" y="8365"/>
                    </a:lnTo>
                    <a:lnTo>
                      <a:pt x="0" y="12734"/>
                    </a:lnTo>
                    <a:cubicBezTo>
                      <a:pt x="133" y="15770"/>
                      <a:pt x="2235" y="18772"/>
                      <a:pt x="6238" y="21107"/>
                    </a:cubicBezTo>
                    <a:cubicBezTo>
                      <a:pt x="10441" y="23525"/>
                      <a:pt x="15928" y="24735"/>
                      <a:pt x="21407" y="24735"/>
                    </a:cubicBezTo>
                    <a:cubicBezTo>
                      <a:pt x="26886" y="24735"/>
                      <a:pt x="32356" y="23525"/>
                      <a:pt x="36526" y="21107"/>
                    </a:cubicBezTo>
                    <a:cubicBezTo>
                      <a:pt x="40529" y="18772"/>
                      <a:pt x="42597" y="15770"/>
                      <a:pt x="42764" y="12734"/>
                    </a:cubicBezTo>
                    <a:lnTo>
                      <a:pt x="42764" y="8365"/>
                    </a:lnTo>
                    <a:lnTo>
                      <a:pt x="41596" y="8365"/>
                    </a:lnTo>
                    <a:cubicBezTo>
                      <a:pt x="40562" y="6630"/>
                      <a:pt x="38861" y="5029"/>
                      <a:pt x="36493" y="3628"/>
                    </a:cubicBezTo>
                    <a:cubicBezTo>
                      <a:pt x="32290" y="1209"/>
                      <a:pt x="26802" y="0"/>
                      <a:pt x="21324"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1"/>
              <p:cNvSpPr/>
              <p:nvPr/>
            </p:nvSpPr>
            <p:spPr>
              <a:xfrm>
                <a:off x="2609525" y="3528800"/>
                <a:ext cx="536250" cy="618800"/>
              </a:xfrm>
              <a:custGeom>
                <a:avLst/>
                <a:gdLst/>
                <a:ahLst/>
                <a:cxnLst/>
                <a:rect l="l" t="t" r="r" b="b"/>
                <a:pathLst>
                  <a:path w="21450" h="24752" extrusionOk="0">
                    <a:moveTo>
                      <a:pt x="1" y="1"/>
                    </a:moveTo>
                    <a:cubicBezTo>
                      <a:pt x="23" y="1"/>
                      <a:pt x="45" y="1"/>
                      <a:pt x="68" y="1"/>
                    </a:cubicBezTo>
                    <a:lnTo>
                      <a:pt x="68" y="1"/>
                    </a:lnTo>
                    <a:lnTo>
                      <a:pt x="68" y="1"/>
                    </a:lnTo>
                    <a:close/>
                    <a:moveTo>
                      <a:pt x="68" y="1"/>
                    </a:moveTo>
                    <a:lnTo>
                      <a:pt x="68" y="24752"/>
                    </a:lnTo>
                    <a:cubicBezTo>
                      <a:pt x="5538" y="24752"/>
                      <a:pt x="11042" y="23517"/>
                      <a:pt x="15212" y="21116"/>
                    </a:cubicBezTo>
                    <a:cubicBezTo>
                      <a:pt x="19215" y="18781"/>
                      <a:pt x="21283" y="15779"/>
                      <a:pt x="21450" y="12743"/>
                    </a:cubicBezTo>
                    <a:lnTo>
                      <a:pt x="21450" y="8340"/>
                    </a:lnTo>
                    <a:lnTo>
                      <a:pt x="20282" y="8340"/>
                    </a:lnTo>
                    <a:cubicBezTo>
                      <a:pt x="19248" y="6639"/>
                      <a:pt x="17547" y="5004"/>
                      <a:pt x="15145" y="3636"/>
                    </a:cubicBezTo>
                    <a:cubicBezTo>
                      <a:pt x="10992" y="1211"/>
                      <a:pt x="5516" y="10"/>
                      <a:pt x="68"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1"/>
              <p:cNvSpPr/>
              <p:nvPr/>
            </p:nvSpPr>
            <p:spPr>
              <a:xfrm>
                <a:off x="2903075" y="3578825"/>
                <a:ext cx="243525" cy="518750"/>
              </a:xfrm>
              <a:custGeom>
                <a:avLst/>
                <a:gdLst/>
                <a:ahLst/>
                <a:cxnLst/>
                <a:rect l="l" t="t" r="r" b="b"/>
                <a:pathLst>
                  <a:path w="9741" h="20750" extrusionOk="0">
                    <a:moveTo>
                      <a:pt x="1" y="1"/>
                    </a:moveTo>
                    <a:cubicBezTo>
                      <a:pt x="12" y="5"/>
                      <a:pt x="23" y="10"/>
                      <a:pt x="34" y="14"/>
                    </a:cubicBezTo>
                    <a:lnTo>
                      <a:pt x="34" y="14"/>
                    </a:lnTo>
                    <a:lnTo>
                      <a:pt x="34" y="1"/>
                    </a:lnTo>
                    <a:close/>
                    <a:moveTo>
                      <a:pt x="34" y="14"/>
                    </a:moveTo>
                    <a:lnTo>
                      <a:pt x="34" y="20749"/>
                    </a:lnTo>
                    <a:cubicBezTo>
                      <a:pt x="1302" y="20282"/>
                      <a:pt x="2402" y="19748"/>
                      <a:pt x="3503" y="19115"/>
                    </a:cubicBezTo>
                    <a:cubicBezTo>
                      <a:pt x="7506" y="16780"/>
                      <a:pt x="9574" y="13778"/>
                      <a:pt x="9741" y="10742"/>
                    </a:cubicBezTo>
                    <a:lnTo>
                      <a:pt x="9741" y="6339"/>
                    </a:lnTo>
                    <a:lnTo>
                      <a:pt x="8573" y="6339"/>
                    </a:lnTo>
                    <a:cubicBezTo>
                      <a:pt x="7539" y="4638"/>
                      <a:pt x="5838" y="3003"/>
                      <a:pt x="3470" y="1635"/>
                    </a:cubicBezTo>
                    <a:cubicBezTo>
                      <a:pt x="2379" y="1008"/>
                      <a:pt x="1223" y="478"/>
                      <a:pt x="34" y="14"/>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1"/>
              <p:cNvSpPr/>
              <p:nvPr/>
            </p:nvSpPr>
            <p:spPr>
              <a:xfrm>
                <a:off x="2074150" y="3578825"/>
                <a:ext cx="244375" cy="518750"/>
              </a:xfrm>
              <a:custGeom>
                <a:avLst/>
                <a:gdLst/>
                <a:ahLst/>
                <a:cxnLst/>
                <a:rect l="l" t="t" r="r" b="b"/>
                <a:pathLst>
                  <a:path w="9775" h="20750" extrusionOk="0">
                    <a:moveTo>
                      <a:pt x="9708" y="1"/>
                    </a:moveTo>
                    <a:lnTo>
                      <a:pt x="9708" y="26"/>
                    </a:lnTo>
                    <a:lnTo>
                      <a:pt x="9708" y="26"/>
                    </a:lnTo>
                    <a:cubicBezTo>
                      <a:pt x="9730" y="18"/>
                      <a:pt x="9752" y="9"/>
                      <a:pt x="9774" y="1"/>
                    </a:cubicBezTo>
                    <a:close/>
                    <a:moveTo>
                      <a:pt x="9708" y="26"/>
                    </a:moveTo>
                    <a:lnTo>
                      <a:pt x="9708" y="26"/>
                    </a:lnTo>
                    <a:cubicBezTo>
                      <a:pt x="8498" y="487"/>
                      <a:pt x="7353" y="1013"/>
                      <a:pt x="6305" y="1635"/>
                    </a:cubicBezTo>
                    <a:cubicBezTo>
                      <a:pt x="3937" y="3003"/>
                      <a:pt x="2202" y="4638"/>
                      <a:pt x="1168" y="6339"/>
                    </a:cubicBezTo>
                    <a:lnTo>
                      <a:pt x="1" y="6339"/>
                    </a:lnTo>
                    <a:lnTo>
                      <a:pt x="1" y="10742"/>
                    </a:lnTo>
                    <a:cubicBezTo>
                      <a:pt x="167" y="13778"/>
                      <a:pt x="2269" y="16780"/>
                      <a:pt x="6272" y="19115"/>
                    </a:cubicBezTo>
                    <a:cubicBezTo>
                      <a:pt x="7339" y="19748"/>
                      <a:pt x="8473" y="20282"/>
                      <a:pt x="9708" y="20749"/>
                    </a:cubicBezTo>
                    <a:lnTo>
                      <a:pt x="9708" y="26"/>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1"/>
              <p:cNvSpPr/>
              <p:nvPr/>
            </p:nvSpPr>
            <p:spPr>
              <a:xfrm>
                <a:off x="2028275" y="3428950"/>
                <a:ext cx="1168375" cy="617800"/>
              </a:xfrm>
              <a:custGeom>
                <a:avLst/>
                <a:gdLst/>
                <a:ahLst/>
                <a:cxnLst/>
                <a:rect l="l" t="t" r="r" b="b"/>
                <a:pathLst>
                  <a:path w="46735" h="24712" extrusionOk="0">
                    <a:moveTo>
                      <a:pt x="23280" y="0"/>
                    </a:moveTo>
                    <a:cubicBezTo>
                      <a:pt x="17805" y="0"/>
                      <a:pt x="12326" y="1209"/>
                      <a:pt x="8140" y="3628"/>
                    </a:cubicBezTo>
                    <a:cubicBezTo>
                      <a:pt x="6772" y="4428"/>
                      <a:pt x="5605" y="5295"/>
                      <a:pt x="4671" y="6263"/>
                    </a:cubicBezTo>
                    <a:cubicBezTo>
                      <a:pt x="1" y="10966"/>
                      <a:pt x="1168" y="17071"/>
                      <a:pt x="8140" y="21107"/>
                    </a:cubicBezTo>
                    <a:cubicBezTo>
                      <a:pt x="9107" y="21641"/>
                      <a:pt x="10108" y="22141"/>
                      <a:pt x="11176" y="22575"/>
                    </a:cubicBezTo>
                    <a:cubicBezTo>
                      <a:pt x="11309" y="22608"/>
                      <a:pt x="11376" y="22641"/>
                      <a:pt x="11509" y="22675"/>
                    </a:cubicBezTo>
                    <a:cubicBezTo>
                      <a:pt x="15070" y="24033"/>
                      <a:pt x="19183" y="24711"/>
                      <a:pt x="23294" y="24711"/>
                    </a:cubicBezTo>
                    <a:cubicBezTo>
                      <a:pt x="28770" y="24711"/>
                      <a:pt x="34241" y="23508"/>
                      <a:pt x="38395" y="21107"/>
                    </a:cubicBezTo>
                    <a:cubicBezTo>
                      <a:pt x="46734" y="16270"/>
                      <a:pt x="46734" y="8464"/>
                      <a:pt x="38395" y="3628"/>
                    </a:cubicBezTo>
                    <a:cubicBezTo>
                      <a:pt x="34225" y="1209"/>
                      <a:pt x="28755" y="0"/>
                      <a:pt x="23280"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1"/>
              <p:cNvSpPr/>
              <p:nvPr/>
            </p:nvSpPr>
            <p:spPr>
              <a:xfrm>
                <a:off x="2028275" y="3428950"/>
                <a:ext cx="1168375" cy="617800"/>
              </a:xfrm>
              <a:custGeom>
                <a:avLst/>
                <a:gdLst/>
                <a:ahLst/>
                <a:cxnLst/>
                <a:rect l="l" t="t" r="r" b="b"/>
                <a:pathLst>
                  <a:path w="46735" h="24712" extrusionOk="0">
                    <a:moveTo>
                      <a:pt x="23280" y="0"/>
                    </a:moveTo>
                    <a:cubicBezTo>
                      <a:pt x="17805" y="0"/>
                      <a:pt x="12326" y="1209"/>
                      <a:pt x="8140" y="3628"/>
                    </a:cubicBezTo>
                    <a:cubicBezTo>
                      <a:pt x="6772" y="4428"/>
                      <a:pt x="5605" y="5295"/>
                      <a:pt x="4671" y="6263"/>
                    </a:cubicBezTo>
                    <a:cubicBezTo>
                      <a:pt x="1" y="10966"/>
                      <a:pt x="1168" y="17071"/>
                      <a:pt x="8140" y="21107"/>
                    </a:cubicBezTo>
                    <a:cubicBezTo>
                      <a:pt x="9107" y="21641"/>
                      <a:pt x="10108" y="22141"/>
                      <a:pt x="11176" y="22575"/>
                    </a:cubicBezTo>
                    <a:cubicBezTo>
                      <a:pt x="11309" y="22608"/>
                      <a:pt x="11376" y="22641"/>
                      <a:pt x="11509" y="22675"/>
                    </a:cubicBezTo>
                    <a:cubicBezTo>
                      <a:pt x="15070" y="24033"/>
                      <a:pt x="19183" y="24711"/>
                      <a:pt x="23294" y="24711"/>
                    </a:cubicBezTo>
                    <a:cubicBezTo>
                      <a:pt x="28770" y="24711"/>
                      <a:pt x="34241" y="23508"/>
                      <a:pt x="38395" y="21107"/>
                    </a:cubicBezTo>
                    <a:cubicBezTo>
                      <a:pt x="46734" y="16270"/>
                      <a:pt x="46734" y="8464"/>
                      <a:pt x="38395" y="3628"/>
                    </a:cubicBezTo>
                    <a:cubicBezTo>
                      <a:pt x="34225" y="1209"/>
                      <a:pt x="28755" y="0"/>
                      <a:pt x="23280"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1"/>
              <p:cNvSpPr/>
              <p:nvPr/>
            </p:nvSpPr>
            <p:spPr>
              <a:xfrm>
                <a:off x="2029125" y="3585500"/>
                <a:ext cx="278550" cy="407825"/>
              </a:xfrm>
              <a:custGeom>
                <a:avLst/>
                <a:gdLst/>
                <a:ahLst/>
                <a:cxnLst/>
                <a:rect l="l" t="t" r="r" b="b"/>
                <a:pathLst>
                  <a:path w="11142" h="16313" extrusionOk="0">
                    <a:moveTo>
                      <a:pt x="4637" y="1"/>
                    </a:moveTo>
                    <a:lnTo>
                      <a:pt x="4637" y="1"/>
                    </a:lnTo>
                    <a:cubicBezTo>
                      <a:pt x="4636" y="1"/>
                      <a:pt x="4636" y="2"/>
                      <a:pt x="4635" y="3"/>
                    </a:cubicBezTo>
                    <a:lnTo>
                      <a:pt x="4635" y="3"/>
                    </a:lnTo>
                    <a:cubicBezTo>
                      <a:pt x="4636" y="2"/>
                      <a:pt x="4636" y="2"/>
                      <a:pt x="4637" y="1"/>
                    </a:cubicBezTo>
                    <a:close/>
                    <a:moveTo>
                      <a:pt x="4635" y="3"/>
                    </a:moveTo>
                    <a:cubicBezTo>
                      <a:pt x="1" y="4706"/>
                      <a:pt x="1135" y="10843"/>
                      <a:pt x="8106" y="14845"/>
                    </a:cubicBezTo>
                    <a:cubicBezTo>
                      <a:pt x="8998" y="15354"/>
                      <a:pt x="9981" y="15834"/>
                      <a:pt x="10997" y="16253"/>
                    </a:cubicBezTo>
                    <a:lnTo>
                      <a:pt x="10997" y="16253"/>
                    </a:lnTo>
                    <a:cubicBezTo>
                      <a:pt x="8782" y="15319"/>
                      <a:pt x="3119" y="11783"/>
                      <a:pt x="2369" y="7640"/>
                    </a:cubicBezTo>
                    <a:cubicBezTo>
                      <a:pt x="1640" y="3204"/>
                      <a:pt x="4525" y="116"/>
                      <a:pt x="4635" y="3"/>
                    </a:cubicBezTo>
                    <a:close/>
                    <a:moveTo>
                      <a:pt x="10997" y="16253"/>
                    </a:moveTo>
                    <a:lnTo>
                      <a:pt x="10997" y="16253"/>
                    </a:lnTo>
                    <a:cubicBezTo>
                      <a:pt x="11047" y="16274"/>
                      <a:pt x="11095" y="16294"/>
                      <a:pt x="11142" y="16313"/>
                    </a:cubicBezTo>
                    <a:cubicBezTo>
                      <a:pt x="11093" y="16293"/>
                      <a:pt x="11045" y="16273"/>
                      <a:pt x="10997" y="16253"/>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1"/>
              <p:cNvSpPr/>
              <p:nvPr/>
            </p:nvSpPr>
            <p:spPr>
              <a:xfrm>
                <a:off x="2913075" y="3482925"/>
                <a:ext cx="278025" cy="407825"/>
              </a:xfrm>
              <a:custGeom>
                <a:avLst/>
                <a:gdLst/>
                <a:ahLst/>
                <a:cxnLst/>
                <a:rect l="l" t="t" r="r" b="b"/>
                <a:pathLst>
                  <a:path w="11121" h="16313" extrusionOk="0">
                    <a:moveTo>
                      <a:pt x="1" y="1"/>
                    </a:moveTo>
                    <a:lnTo>
                      <a:pt x="1" y="1"/>
                    </a:lnTo>
                    <a:cubicBezTo>
                      <a:pt x="2102" y="835"/>
                      <a:pt x="8007" y="4437"/>
                      <a:pt x="8774" y="8674"/>
                    </a:cubicBezTo>
                    <a:cubicBezTo>
                      <a:pt x="9428" y="12657"/>
                      <a:pt x="7194" y="15554"/>
                      <a:pt x="6629" y="16185"/>
                    </a:cubicBezTo>
                    <a:lnTo>
                      <a:pt x="6629" y="16185"/>
                    </a:lnTo>
                    <a:cubicBezTo>
                      <a:pt x="11121" y="11499"/>
                      <a:pt x="9912" y="5468"/>
                      <a:pt x="3070" y="1469"/>
                    </a:cubicBezTo>
                    <a:cubicBezTo>
                      <a:pt x="2102" y="935"/>
                      <a:pt x="1102" y="435"/>
                      <a:pt x="1" y="1"/>
                    </a:cubicBezTo>
                    <a:close/>
                    <a:moveTo>
                      <a:pt x="6629" y="16185"/>
                    </a:moveTo>
                    <a:lnTo>
                      <a:pt x="6629" y="16185"/>
                    </a:lnTo>
                    <a:cubicBezTo>
                      <a:pt x="6589" y="16228"/>
                      <a:pt x="6547" y="16270"/>
                      <a:pt x="6506" y="16313"/>
                    </a:cubicBezTo>
                    <a:cubicBezTo>
                      <a:pt x="6516" y="16305"/>
                      <a:pt x="6561" y="16262"/>
                      <a:pt x="6629" y="16185"/>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1"/>
              <p:cNvSpPr/>
              <p:nvPr/>
            </p:nvSpPr>
            <p:spPr>
              <a:xfrm>
                <a:off x="2114175" y="3451250"/>
                <a:ext cx="994075" cy="572925"/>
              </a:xfrm>
              <a:custGeom>
                <a:avLst/>
                <a:gdLst/>
                <a:ahLst/>
                <a:cxnLst/>
                <a:rect l="l" t="t" r="r" b="b"/>
                <a:pathLst>
                  <a:path w="39763" h="22917" extrusionOk="0">
                    <a:moveTo>
                      <a:pt x="19882" y="0"/>
                    </a:moveTo>
                    <a:cubicBezTo>
                      <a:pt x="8874" y="0"/>
                      <a:pt x="1" y="5104"/>
                      <a:pt x="1" y="11442"/>
                    </a:cubicBezTo>
                    <a:cubicBezTo>
                      <a:pt x="1" y="17780"/>
                      <a:pt x="8874" y="22917"/>
                      <a:pt x="19882" y="22917"/>
                    </a:cubicBezTo>
                    <a:cubicBezTo>
                      <a:pt x="30856" y="22917"/>
                      <a:pt x="39762" y="17780"/>
                      <a:pt x="39762" y="11442"/>
                    </a:cubicBezTo>
                    <a:cubicBezTo>
                      <a:pt x="39762" y="5104"/>
                      <a:pt x="30856" y="0"/>
                      <a:pt x="19882"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1"/>
              <p:cNvSpPr/>
              <p:nvPr/>
            </p:nvSpPr>
            <p:spPr>
              <a:xfrm>
                <a:off x="2114175" y="3451250"/>
                <a:ext cx="994075" cy="572925"/>
              </a:xfrm>
              <a:custGeom>
                <a:avLst/>
                <a:gdLst/>
                <a:ahLst/>
                <a:cxnLst/>
                <a:rect l="l" t="t" r="r" b="b"/>
                <a:pathLst>
                  <a:path w="39763" h="22917" extrusionOk="0">
                    <a:moveTo>
                      <a:pt x="19882" y="0"/>
                    </a:moveTo>
                    <a:cubicBezTo>
                      <a:pt x="8874" y="0"/>
                      <a:pt x="1" y="5104"/>
                      <a:pt x="1" y="11442"/>
                    </a:cubicBezTo>
                    <a:cubicBezTo>
                      <a:pt x="1" y="17780"/>
                      <a:pt x="8874" y="22917"/>
                      <a:pt x="19882" y="22917"/>
                    </a:cubicBezTo>
                    <a:cubicBezTo>
                      <a:pt x="30856" y="22917"/>
                      <a:pt x="39762" y="17780"/>
                      <a:pt x="39762" y="11442"/>
                    </a:cubicBezTo>
                    <a:cubicBezTo>
                      <a:pt x="39762" y="5104"/>
                      <a:pt x="30856" y="0"/>
                      <a:pt x="19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1"/>
              <p:cNvSpPr/>
              <p:nvPr/>
            </p:nvSpPr>
            <p:spPr>
              <a:xfrm>
                <a:off x="2606200" y="3522975"/>
                <a:ext cx="518725" cy="309400"/>
              </a:xfrm>
              <a:custGeom>
                <a:avLst/>
                <a:gdLst/>
                <a:ahLst/>
                <a:cxnLst/>
                <a:rect l="l" t="t" r="r" b="b"/>
                <a:pathLst>
                  <a:path w="20749" h="12376" extrusionOk="0">
                    <a:moveTo>
                      <a:pt x="13343" y="0"/>
                    </a:moveTo>
                    <a:lnTo>
                      <a:pt x="13343" y="0"/>
                    </a:lnTo>
                    <a:cubicBezTo>
                      <a:pt x="14177" y="1368"/>
                      <a:pt x="13877" y="2835"/>
                      <a:pt x="9174" y="3069"/>
                    </a:cubicBezTo>
                    <a:cubicBezTo>
                      <a:pt x="0" y="3603"/>
                      <a:pt x="11609" y="12376"/>
                      <a:pt x="11609" y="12376"/>
                    </a:cubicBezTo>
                    <a:cubicBezTo>
                      <a:pt x="11609" y="12376"/>
                      <a:pt x="14488" y="10985"/>
                      <a:pt x="16788" y="10985"/>
                    </a:cubicBezTo>
                    <a:cubicBezTo>
                      <a:pt x="17791" y="10985"/>
                      <a:pt x="18685" y="11249"/>
                      <a:pt x="19181" y="12009"/>
                    </a:cubicBezTo>
                    <a:cubicBezTo>
                      <a:pt x="20749" y="9040"/>
                      <a:pt x="20248" y="5804"/>
                      <a:pt x="17613" y="3036"/>
                    </a:cubicBezTo>
                    <a:cubicBezTo>
                      <a:pt x="17113" y="2535"/>
                      <a:pt x="16579" y="2035"/>
                      <a:pt x="15945" y="1568"/>
                    </a:cubicBezTo>
                    <a:cubicBezTo>
                      <a:pt x="15445" y="1201"/>
                      <a:pt x="14911" y="867"/>
                      <a:pt x="14344" y="534"/>
                    </a:cubicBezTo>
                    <a:cubicBezTo>
                      <a:pt x="14010" y="367"/>
                      <a:pt x="13710" y="167"/>
                      <a:pt x="13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1"/>
              <p:cNvSpPr/>
              <p:nvPr/>
            </p:nvSpPr>
            <p:spPr>
              <a:xfrm>
                <a:off x="2962275" y="3618475"/>
                <a:ext cx="150150" cy="144250"/>
              </a:xfrm>
              <a:custGeom>
                <a:avLst/>
                <a:gdLst/>
                <a:ahLst/>
                <a:cxnLst/>
                <a:rect l="l" t="t" r="r" b="b"/>
                <a:pathLst>
                  <a:path w="6006" h="5770" extrusionOk="0">
                    <a:moveTo>
                      <a:pt x="2306" y="0"/>
                    </a:moveTo>
                    <a:cubicBezTo>
                      <a:pt x="2215" y="0"/>
                      <a:pt x="2125" y="5"/>
                      <a:pt x="2036" y="16"/>
                    </a:cubicBezTo>
                    <a:cubicBezTo>
                      <a:pt x="668" y="183"/>
                      <a:pt x="1" y="1584"/>
                      <a:pt x="501" y="3185"/>
                    </a:cubicBezTo>
                    <a:cubicBezTo>
                      <a:pt x="1001" y="4653"/>
                      <a:pt x="2407" y="5769"/>
                      <a:pt x="3706" y="5769"/>
                    </a:cubicBezTo>
                    <a:cubicBezTo>
                      <a:pt x="3795" y="5769"/>
                      <a:pt x="3883" y="5764"/>
                      <a:pt x="3970" y="5754"/>
                    </a:cubicBezTo>
                    <a:cubicBezTo>
                      <a:pt x="5338" y="5587"/>
                      <a:pt x="6005" y="4186"/>
                      <a:pt x="5505" y="2585"/>
                    </a:cubicBezTo>
                    <a:cubicBezTo>
                      <a:pt x="5005" y="1117"/>
                      <a:pt x="3629" y="0"/>
                      <a:pt x="2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1"/>
              <p:cNvSpPr/>
              <p:nvPr/>
            </p:nvSpPr>
            <p:spPr>
              <a:xfrm>
                <a:off x="2086650" y="3532975"/>
                <a:ext cx="659825" cy="491200"/>
              </a:xfrm>
              <a:custGeom>
                <a:avLst/>
                <a:gdLst/>
                <a:ahLst/>
                <a:cxnLst/>
                <a:rect l="l" t="t" r="r" b="b"/>
                <a:pathLst>
                  <a:path w="26393" h="19648" extrusionOk="0">
                    <a:moveTo>
                      <a:pt x="26386" y="19181"/>
                    </a:moveTo>
                    <a:cubicBezTo>
                      <a:pt x="26378" y="19182"/>
                      <a:pt x="26370" y="19184"/>
                      <a:pt x="26362" y="19185"/>
                    </a:cubicBezTo>
                    <a:lnTo>
                      <a:pt x="26362" y="19185"/>
                    </a:lnTo>
                    <a:cubicBezTo>
                      <a:pt x="26370" y="19186"/>
                      <a:pt x="26376" y="19186"/>
                      <a:pt x="26381" y="19186"/>
                    </a:cubicBezTo>
                    <a:cubicBezTo>
                      <a:pt x="26390" y="19186"/>
                      <a:pt x="26392" y="19184"/>
                      <a:pt x="26386" y="19181"/>
                    </a:cubicBezTo>
                    <a:close/>
                    <a:moveTo>
                      <a:pt x="6973" y="0"/>
                    </a:moveTo>
                    <a:cubicBezTo>
                      <a:pt x="6372" y="334"/>
                      <a:pt x="5872" y="667"/>
                      <a:pt x="5371" y="1068"/>
                    </a:cubicBezTo>
                    <a:cubicBezTo>
                      <a:pt x="5038" y="1301"/>
                      <a:pt x="4704" y="1568"/>
                      <a:pt x="4437" y="1802"/>
                    </a:cubicBezTo>
                    <a:cubicBezTo>
                      <a:pt x="1" y="5638"/>
                      <a:pt x="1" y="10675"/>
                      <a:pt x="4437" y="14511"/>
                    </a:cubicBezTo>
                    <a:cubicBezTo>
                      <a:pt x="4704" y="14778"/>
                      <a:pt x="5038" y="15011"/>
                      <a:pt x="5371" y="15278"/>
                    </a:cubicBezTo>
                    <a:cubicBezTo>
                      <a:pt x="5838" y="15612"/>
                      <a:pt x="6339" y="15945"/>
                      <a:pt x="6839" y="16245"/>
                    </a:cubicBezTo>
                    <a:cubicBezTo>
                      <a:pt x="7340" y="16512"/>
                      <a:pt x="7873" y="16812"/>
                      <a:pt x="8440" y="17079"/>
                    </a:cubicBezTo>
                    <a:cubicBezTo>
                      <a:pt x="8841" y="17279"/>
                      <a:pt x="9308" y="17480"/>
                      <a:pt x="9775" y="17646"/>
                    </a:cubicBezTo>
                    <a:lnTo>
                      <a:pt x="11142" y="18147"/>
                    </a:lnTo>
                    <a:cubicBezTo>
                      <a:pt x="12543" y="18614"/>
                      <a:pt x="14044" y="18981"/>
                      <a:pt x="15545" y="19247"/>
                    </a:cubicBezTo>
                    <a:lnTo>
                      <a:pt x="16546" y="19348"/>
                    </a:lnTo>
                    <a:cubicBezTo>
                      <a:pt x="18014" y="19581"/>
                      <a:pt x="19515" y="19648"/>
                      <a:pt x="20983" y="19648"/>
                    </a:cubicBezTo>
                    <a:cubicBezTo>
                      <a:pt x="22809" y="19648"/>
                      <a:pt x="24635" y="19483"/>
                      <a:pt x="26362" y="19185"/>
                    </a:cubicBezTo>
                    <a:lnTo>
                      <a:pt x="26362" y="19185"/>
                    </a:lnTo>
                    <a:cubicBezTo>
                      <a:pt x="26102" y="19152"/>
                      <a:pt x="24090" y="18559"/>
                      <a:pt x="24518" y="16479"/>
                    </a:cubicBezTo>
                    <a:cubicBezTo>
                      <a:pt x="24051" y="13076"/>
                      <a:pt x="9174" y="3636"/>
                      <a:pt x="9174" y="3636"/>
                    </a:cubicBezTo>
                    <a:cubicBezTo>
                      <a:pt x="9174" y="3636"/>
                      <a:pt x="5872" y="2302"/>
                      <a:pt x="6973"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1"/>
              <p:cNvSpPr/>
              <p:nvPr/>
            </p:nvSpPr>
            <p:spPr>
              <a:xfrm>
                <a:off x="2086650" y="3532975"/>
                <a:ext cx="659825" cy="491200"/>
              </a:xfrm>
              <a:custGeom>
                <a:avLst/>
                <a:gdLst/>
                <a:ahLst/>
                <a:cxnLst/>
                <a:rect l="l" t="t" r="r" b="b"/>
                <a:pathLst>
                  <a:path w="26393" h="19648" extrusionOk="0">
                    <a:moveTo>
                      <a:pt x="26386" y="19181"/>
                    </a:moveTo>
                    <a:cubicBezTo>
                      <a:pt x="26378" y="19182"/>
                      <a:pt x="26370" y="19184"/>
                      <a:pt x="26362" y="19185"/>
                    </a:cubicBezTo>
                    <a:lnTo>
                      <a:pt x="26362" y="19185"/>
                    </a:lnTo>
                    <a:cubicBezTo>
                      <a:pt x="26370" y="19186"/>
                      <a:pt x="26376" y="19186"/>
                      <a:pt x="26381" y="19186"/>
                    </a:cubicBezTo>
                    <a:cubicBezTo>
                      <a:pt x="26390" y="19186"/>
                      <a:pt x="26392" y="19184"/>
                      <a:pt x="26386" y="19181"/>
                    </a:cubicBezTo>
                    <a:close/>
                    <a:moveTo>
                      <a:pt x="6973" y="0"/>
                    </a:moveTo>
                    <a:cubicBezTo>
                      <a:pt x="6372" y="334"/>
                      <a:pt x="5872" y="667"/>
                      <a:pt x="5371" y="1068"/>
                    </a:cubicBezTo>
                    <a:cubicBezTo>
                      <a:pt x="5038" y="1301"/>
                      <a:pt x="4704" y="1568"/>
                      <a:pt x="4437" y="1802"/>
                    </a:cubicBezTo>
                    <a:cubicBezTo>
                      <a:pt x="1" y="5638"/>
                      <a:pt x="1" y="10675"/>
                      <a:pt x="4437" y="14511"/>
                    </a:cubicBezTo>
                    <a:cubicBezTo>
                      <a:pt x="4704" y="14778"/>
                      <a:pt x="5038" y="15011"/>
                      <a:pt x="5371" y="15278"/>
                    </a:cubicBezTo>
                    <a:cubicBezTo>
                      <a:pt x="5838" y="15612"/>
                      <a:pt x="6339" y="15945"/>
                      <a:pt x="6839" y="16245"/>
                    </a:cubicBezTo>
                    <a:cubicBezTo>
                      <a:pt x="7340" y="16512"/>
                      <a:pt x="7873" y="16812"/>
                      <a:pt x="8440" y="17079"/>
                    </a:cubicBezTo>
                    <a:cubicBezTo>
                      <a:pt x="8841" y="17279"/>
                      <a:pt x="9308" y="17480"/>
                      <a:pt x="9775" y="17646"/>
                    </a:cubicBezTo>
                    <a:lnTo>
                      <a:pt x="11142" y="18147"/>
                    </a:lnTo>
                    <a:cubicBezTo>
                      <a:pt x="12543" y="18614"/>
                      <a:pt x="14044" y="18981"/>
                      <a:pt x="15545" y="19247"/>
                    </a:cubicBezTo>
                    <a:lnTo>
                      <a:pt x="16546" y="19348"/>
                    </a:lnTo>
                    <a:cubicBezTo>
                      <a:pt x="18014" y="19581"/>
                      <a:pt x="19515" y="19648"/>
                      <a:pt x="20983" y="19648"/>
                    </a:cubicBezTo>
                    <a:cubicBezTo>
                      <a:pt x="22809" y="19648"/>
                      <a:pt x="24635" y="19483"/>
                      <a:pt x="26362" y="19185"/>
                    </a:cubicBezTo>
                    <a:lnTo>
                      <a:pt x="26362" y="19185"/>
                    </a:lnTo>
                    <a:cubicBezTo>
                      <a:pt x="26102" y="19152"/>
                      <a:pt x="24090" y="18559"/>
                      <a:pt x="24518" y="16479"/>
                    </a:cubicBezTo>
                    <a:cubicBezTo>
                      <a:pt x="24051" y="13076"/>
                      <a:pt x="9174" y="3636"/>
                      <a:pt x="9174" y="3636"/>
                    </a:cubicBezTo>
                    <a:cubicBezTo>
                      <a:pt x="9174" y="3636"/>
                      <a:pt x="5872" y="2302"/>
                      <a:pt x="6973"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1"/>
              <p:cNvSpPr/>
              <p:nvPr/>
            </p:nvSpPr>
            <p:spPr>
              <a:xfrm>
                <a:off x="2203400" y="3523800"/>
                <a:ext cx="813950" cy="427825"/>
              </a:xfrm>
              <a:custGeom>
                <a:avLst/>
                <a:gdLst/>
                <a:ahLst/>
                <a:cxnLst/>
                <a:rect l="l" t="t" r="r" b="b"/>
                <a:pathLst>
                  <a:path w="32558" h="17113" extrusionOk="0">
                    <a:moveTo>
                      <a:pt x="16259" y="1"/>
                    </a:moveTo>
                    <a:cubicBezTo>
                      <a:pt x="12470" y="1"/>
                      <a:pt x="8686" y="836"/>
                      <a:pt x="5805" y="2502"/>
                    </a:cubicBezTo>
                    <a:cubicBezTo>
                      <a:pt x="268" y="5705"/>
                      <a:pt x="1" y="10842"/>
                      <a:pt x="5138" y="14177"/>
                    </a:cubicBezTo>
                    <a:cubicBezTo>
                      <a:pt x="5338" y="14311"/>
                      <a:pt x="5605" y="14477"/>
                      <a:pt x="5805" y="14611"/>
                    </a:cubicBezTo>
                    <a:cubicBezTo>
                      <a:pt x="8707" y="16279"/>
                      <a:pt x="12502" y="17113"/>
                      <a:pt x="16292" y="17113"/>
                    </a:cubicBezTo>
                    <a:cubicBezTo>
                      <a:pt x="20082" y="17113"/>
                      <a:pt x="23868" y="16279"/>
                      <a:pt x="26753" y="14611"/>
                    </a:cubicBezTo>
                    <a:cubicBezTo>
                      <a:pt x="32558" y="11275"/>
                      <a:pt x="32558" y="5838"/>
                      <a:pt x="26753" y="2502"/>
                    </a:cubicBezTo>
                    <a:cubicBezTo>
                      <a:pt x="26520" y="2369"/>
                      <a:pt x="26253" y="2235"/>
                      <a:pt x="26053" y="2135"/>
                    </a:cubicBezTo>
                    <a:cubicBezTo>
                      <a:pt x="23252" y="711"/>
                      <a:pt x="19753" y="1"/>
                      <a:pt x="1625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1"/>
              <p:cNvSpPr/>
              <p:nvPr/>
            </p:nvSpPr>
            <p:spPr>
              <a:xfrm>
                <a:off x="2203400" y="3523800"/>
                <a:ext cx="813950" cy="427825"/>
              </a:xfrm>
              <a:custGeom>
                <a:avLst/>
                <a:gdLst/>
                <a:ahLst/>
                <a:cxnLst/>
                <a:rect l="l" t="t" r="r" b="b"/>
                <a:pathLst>
                  <a:path w="32558" h="17113" extrusionOk="0">
                    <a:moveTo>
                      <a:pt x="16259" y="1"/>
                    </a:moveTo>
                    <a:cubicBezTo>
                      <a:pt x="12470" y="1"/>
                      <a:pt x="8686" y="836"/>
                      <a:pt x="5805" y="2502"/>
                    </a:cubicBezTo>
                    <a:cubicBezTo>
                      <a:pt x="268" y="5705"/>
                      <a:pt x="1" y="10842"/>
                      <a:pt x="5138" y="14177"/>
                    </a:cubicBezTo>
                    <a:cubicBezTo>
                      <a:pt x="5338" y="14311"/>
                      <a:pt x="5605" y="14477"/>
                      <a:pt x="5805" y="14611"/>
                    </a:cubicBezTo>
                    <a:cubicBezTo>
                      <a:pt x="8707" y="16279"/>
                      <a:pt x="12502" y="17113"/>
                      <a:pt x="16292" y="17113"/>
                    </a:cubicBezTo>
                    <a:cubicBezTo>
                      <a:pt x="20082" y="17113"/>
                      <a:pt x="23868" y="16279"/>
                      <a:pt x="26753" y="14611"/>
                    </a:cubicBezTo>
                    <a:cubicBezTo>
                      <a:pt x="32558" y="11275"/>
                      <a:pt x="32558" y="5838"/>
                      <a:pt x="26753" y="2502"/>
                    </a:cubicBezTo>
                    <a:cubicBezTo>
                      <a:pt x="26520" y="2369"/>
                      <a:pt x="26253" y="2235"/>
                      <a:pt x="26053" y="2135"/>
                    </a:cubicBezTo>
                    <a:cubicBezTo>
                      <a:pt x="23252" y="711"/>
                      <a:pt x="19753" y="1"/>
                      <a:pt x="162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2256775" y="3532975"/>
                <a:ext cx="708875" cy="408650"/>
              </a:xfrm>
              <a:custGeom>
                <a:avLst/>
                <a:gdLst/>
                <a:ahLst/>
                <a:cxnLst/>
                <a:rect l="l" t="t" r="r" b="b"/>
                <a:pathLst>
                  <a:path w="28355" h="16346" extrusionOk="0">
                    <a:moveTo>
                      <a:pt x="14178" y="0"/>
                    </a:moveTo>
                    <a:cubicBezTo>
                      <a:pt x="6339" y="0"/>
                      <a:pt x="1" y="3670"/>
                      <a:pt x="1" y="8173"/>
                    </a:cubicBezTo>
                    <a:cubicBezTo>
                      <a:pt x="1" y="12709"/>
                      <a:pt x="6339" y="16345"/>
                      <a:pt x="14178" y="16345"/>
                    </a:cubicBezTo>
                    <a:cubicBezTo>
                      <a:pt x="21983" y="16345"/>
                      <a:pt x="28354" y="12709"/>
                      <a:pt x="28354" y="8173"/>
                    </a:cubicBezTo>
                    <a:cubicBezTo>
                      <a:pt x="28354" y="3670"/>
                      <a:pt x="21983" y="0"/>
                      <a:pt x="14178"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2256775" y="3532975"/>
                <a:ext cx="708875" cy="408650"/>
              </a:xfrm>
              <a:custGeom>
                <a:avLst/>
                <a:gdLst/>
                <a:ahLst/>
                <a:cxnLst/>
                <a:rect l="l" t="t" r="r" b="b"/>
                <a:pathLst>
                  <a:path w="28355" h="16346" extrusionOk="0">
                    <a:moveTo>
                      <a:pt x="14178" y="0"/>
                    </a:moveTo>
                    <a:cubicBezTo>
                      <a:pt x="6339" y="0"/>
                      <a:pt x="1" y="3670"/>
                      <a:pt x="1" y="8173"/>
                    </a:cubicBezTo>
                    <a:cubicBezTo>
                      <a:pt x="1" y="12709"/>
                      <a:pt x="6339" y="16345"/>
                      <a:pt x="14178" y="16345"/>
                    </a:cubicBezTo>
                    <a:cubicBezTo>
                      <a:pt x="21983" y="16345"/>
                      <a:pt x="28354" y="12709"/>
                      <a:pt x="28354" y="8173"/>
                    </a:cubicBezTo>
                    <a:cubicBezTo>
                      <a:pt x="28354" y="3670"/>
                      <a:pt x="21983" y="0"/>
                      <a:pt x="141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2260125" y="3589675"/>
                <a:ext cx="700525" cy="351950"/>
              </a:xfrm>
              <a:custGeom>
                <a:avLst/>
                <a:gdLst/>
                <a:ahLst/>
                <a:cxnLst/>
                <a:rect l="l" t="t" r="r" b="b"/>
                <a:pathLst>
                  <a:path w="28021" h="14078" extrusionOk="0">
                    <a:moveTo>
                      <a:pt x="14019" y="1"/>
                    </a:moveTo>
                    <a:cubicBezTo>
                      <a:pt x="10399" y="1"/>
                      <a:pt x="6772" y="801"/>
                      <a:pt x="4003" y="2402"/>
                    </a:cubicBezTo>
                    <a:cubicBezTo>
                      <a:pt x="1735" y="3737"/>
                      <a:pt x="401" y="5371"/>
                      <a:pt x="0" y="7039"/>
                    </a:cubicBezTo>
                    <a:cubicBezTo>
                      <a:pt x="401" y="8707"/>
                      <a:pt x="1735" y="10375"/>
                      <a:pt x="3970" y="11676"/>
                    </a:cubicBezTo>
                    <a:cubicBezTo>
                      <a:pt x="6738" y="13277"/>
                      <a:pt x="10358" y="14077"/>
                      <a:pt x="13977" y="14077"/>
                    </a:cubicBezTo>
                    <a:cubicBezTo>
                      <a:pt x="17596" y="14077"/>
                      <a:pt x="21215" y="13277"/>
                      <a:pt x="23984" y="11676"/>
                    </a:cubicBezTo>
                    <a:cubicBezTo>
                      <a:pt x="26252" y="10375"/>
                      <a:pt x="27587" y="8740"/>
                      <a:pt x="28020" y="7039"/>
                    </a:cubicBezTo>
                    <a:cubicBezTo>
                      <a:pt x="27587" y="5371"/>
                      <a:pt x="26252" y="3703"/>
                      <a:pt x="23984" y="2402"/>
                    </a:cubicBezTo>
                    <a:cubicBezTo>
                      <a:pt x="21249" y="801"/>
                      <a:pt x="17638" y="1"/>
                      <a:pt x="1401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2260125" y="3589675"/>
                <a:ext cx="700525" cy="351950"/>
              </a:xfrm>
              <a:custGeom>
                <a:avLst/>
                <a:gdLst/>
                <a:ahLst/>
                <a:cxnLst/>
                <a:rect l="l" t="t" r="r" b="b"/>
                <a:pathLst>
                  <a:path w="28021" h="14078" extrusionOk="0">
                    <a:moveTo>
                      <a:pt x="14019" y="1"/>
                    </a:moveTo>
                    <a:cubicBezTo>
                      <a:pt x="10399" y="1"/>
                      <a:pt x="6772" y="801"/>
                      <a:pt x="4003" y="2402"/>
                    </a:cubicBezTo>
                    <a:cubicBezTo>
                      <a:pt x="1735" y="3737"/>
                      <a:pt x="401" y="5371"/>
                      <a:pt x="0" y="7039"/>
                    </a:cubicBezTo>
                    <a:cubicBezTo>
                      <a:pt x="401" y="8707"/>
                      <a:pt x="1735" y="10375"/>
                      <a:pt x="3970" y="11676"/>
                    </a:cubicBezTo>
                    <a:cubicBezTo>
                      <a:pt x="6738" y="13277"/>
                      <a:pt x="10358" y="14077"/>
                      <a:pt x="13977" y="14077"/>
                    </a:cubicBezTo>
                    <a:cubicBezTo>
                      <a:pt x="17596" y="14077"/>
                      <a:pt x="21215" y="13277"/>
                      <a:pt x="23984" y="11676"/>
                    </a:cubicBezTo>
                    <a:cubicBezTo>
                      <a:pt x="26252" y="10375"/>
                      <a:pt x="27587" y="8740"/>
                      <a:pt x="28020" y="7039"/>
                    </a:cubicBezTo>
                    <a:cubicBezTo>
                      <a:pt x="27587" y="5371"/>
                      <a:pt x="26252" y="3703"/>
                      <a:pt x="23984" y="2402"/>
                    </a:cubicBezTo>
                    <a:cubicBezTo>
                      <a:pt x="21249" y="801"/>
                      <a:pt x="17638" y="1"/>
                      <a:pt x="14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2381050" y="3606350"/>
                <a:ext cx="462850" cy="304425"/>
              </a:xfrm>
              <a:custGeom>
                <a:avLst/>
                <a:gdLst/>
                <a:ahLst/>
                <a:cxnLst/>
                <a:rect l="l" t="t" r="r" b="b"/>
                <a:pathLst>
                  <a:path w="18514" h="12177" extrusionOk="0">
                    <a:moveTo>
                      <a:pt x="12594" y="7104"/>
                    </a:moveTo>
                    <a:cubicBezTo>
                      <a:pt x="13031" y="7104"/>
                      <a:pt x="13446" y="7191"/>
                      <a:pt x="13843" y="7406"/>
                    </a:cubicBezTo>
                    <a:cubicBezTo>
                      <a:pt x="13710" y="7473"/>
                      <a:pt x="13610" y="7506"/>
                      <a:pt x="13543" y="7573"/>
                    </a:cubicBezTo>
                    <a:lnTo>
                      <a:pt x="13043" y="7840"/>
                    </a:lnTo>
                    <a:cubicBezTo>
                      <a:pt x="12428" y="8092"/>
                      <a:pt x="11806" y="8195"/>
                      <a:pt x="11225" y="8195"/>
                    </a:cubicBezTo>
                    <a:cubicBezTo>
                      <a:pt x="10577" y="8195"/>
                      <a:pt x="9982" y="8067"/>
                      <a:pt x="9507" y="7873"/>
                    </a:cubicBezTo>
                    <a:cubicBezTo>
                      <a:pt x="10660" y="7489"/>
                      <a:pt x="11675" y="7104"/>
                      <a:pt x="12594" y="7104"/>
                    </a:cubicBezTo>
                    <a:close/>
                    <a:moveTo>
                      <a:pt x="2168" y="1"/>
                    </a:moveTo>
                    <a:lnTo>
                      <a:pt x="0" y="1235"/>
                    </a:lnTo>
                    <a:lnTo>
                      <a:pt x="0" y="2903"/>
                    </a:lnTo>
                    <a:lnTo>
                      <a:pt x="734" y="3337"/>
                    </a:lnTo>
                    <a:cubicBezTo>
                      <a:pt x="534" y="3670"/>
                      <a:pt x="400" y="4004"/>
                      <a:pt x="400" y="4337"/>
                    </a:cubicBezTo>
                    <a:lnTo>
                      <a:pt x="400" y="6005"/>
                    </a:lnTo>
                    <a:cubicBezTo>
                      <a:pt x="400" y="6706"/>
                      <a:pt x="901" y="7373"/>
                      <a:pt x="1935" y="7973"/>
                    </a:cubicBezTo>
                    <a:cubicBezTo>
                      <a:pt x="2935" y="8540"/>
                      <a:pt x="3936" y="8807"/>
                      <a:pt x="4937" y="8840"/>
                    </a:cubicBezTo>
                    <a:lnTo>
                      <a:pt x="5537" y="8840"/>
                    </a:lnTo>
                    <a:cubicBezTo>
                      <a:pt x="6671" y="8807"/>
                      <a:pt x="7739" y="8474"/>
                      <a:pt x="8740" y="8140"/>
                    </a:cubicBezTo>
                    <a:cubicBezTo>
                      <a:pt x="8940" y="8040"/>
                      <a:pt x="9173" y="8007"/>
                      <a:pt x="9373" y="7906"/>
                    </a:cubicBezTo>
                    <a:lnTo>
                      <a:pt x="9373" y="7906"/>
                    </a:lnTo>
                    <a:lnTo>
                      <a:pt x="7539" y="9741"/>
                    </a:lnTo>
                    <a:lnTo>
                      <a:pt x="7539" y="11409"/>
                    </a:lnTo>
                    <a:cubicBezTo>
                      <a:pt x="8579" y="11841"/>
                      <a:pt x="9608" y="12016"/>
                      <a:pt x="10593" y="12016"/>
                    </a:cubicBezTo>
                    <a:cubicBezTo>
                      <a:pt x="12041" y="12016"/>
                      <a:pt x="13393" y="11638"/>
                      <a:pt x="14544" y="11142"/>
                    </a:cubicBezTo>
                    <a:lnTo>
                      <a:pt x="16345" y="12176"/>
                    </a:lnTo>
                    <a:lnTo>
                      <a:pt x="18513" y="10909"/>
                    </a:lnTo>
                    <a:lnTo>
                      <a:pt x="18513" y="9241"/>
                    </a:lnTo>
                    <a:lnTo>
                      <a:pt x="17746" y="8840"/>
                    </a:lnTo>
                    <a:cubicBezTo>
                      <a:pt x="18013" y="8474"/>
                      <a:pt x="18113" y="8073"/>
                      <a:pt x="18113" y="7706"/>
                    </a:cubicBezTo>
                    <a:lnTo>
                      <a:pt x="18113" y="6005"/>
                    </a:lnTo>
                    <a:cubicBezTo>
                      <a:pt x="18113" y="5305"/>
                      <a:pt x="17613" y="4637"/>
                      <a:pt x="16612" y="4037"/>
                    </a:cubicBezTo>
                    <a:cubicBezTo>
                      <a:pt x="16612" y="4037"/>
                      <a:pt x="16579" y="4037"/>
                      <a:pt x="16579" y="4004"/>
                    </a:cubicBezTo>
                    <a:cubicBezTo>
                      <a:pt x="15513" y="3387"/>
                      <a:pt x="14426" y="3157"/>
                      <a:pt x="13365" y="3157"/>
                    </a:cubicBezTo>
                    <a:cubicBezTo>
                      <a:pt x="12533" y="3157"/>
                      <a:pt x="11718" y="3298"/>
                      <a:pt x="10941" y="3503"/>
                    </a:cubicBezTo>
                    <a:cubicBezTo>
                      <a:pt x="10207" y="3703"/>
                      <a:pt x="9507" y="3904"/>
                      <a:pt x="8873" y="4170"/>
                    </a:cubicBezTo>
                    <a:cubicBezTo>
                      <a:pt x="8006" y="4471"/>
                      <a:pt x="7239" y="4704"/>
                      <a:pt x="6605" y="4871"/>
                    </a:cubicBezTo>
                    <a:cubicBezTo>
                      <a:pt x="6330" y="4946"/>
                      <a:pt x="6054" y="4984"/>
                      <a:pt x="5793" y="4984"/>
                    </a:cubicBezTo>
                    <a:cubicBezTo>
                      <a:pt x="5706" y="4984"/>
                      <a:pt x="5621" y="4979"/>
                      <a:pt x="5537" y="4971"/>
                    </a:cubicBezTo>
                    <a:cubicBezTo>
                      <a:pt x="5204" y="4971"/>
                      <a:pt x="4937" y="4871"/>
                      <a:pt x="4670" y="4704"/>
                    </a:cubicBezTo>
                    <a:cubicBezTo>
                      <a:pt x="4703" y="4704"/>
                      <a:pt x="4703" y="4671"/>
                      <a:pt x="4737" y="4671"/>
                    </a:cubicBezTo>
                    <a:cubicBezTo>
                      <a:pt x="4837" y="4604"/>
                      <a:pt x="4870" y="4571"/>
                      <a:pt x="4937" y="4537"/>
                    </a:cubicBezTo>
                    <a:cubicBezTo>
                      <a:pt x="5170" y="4404"/>
                      <a:pt x="5337" y="4337"/>
                      <a:pt x="5537" y="4237"/>
                    </a:cubicBezTo>
                    <a:cubicBezTo>
                      <a:pt x="6092" y="3995"/>
                      <a:pt x="6655" y="3878"/>
                      <a:pt x="7208" y="3878"/>
                    </a:cubicBezTo>
                    <a:cubicBezTo>
                      <a:pt x="7721" y="3878"/>
                      <a:pt x="8225" y="3978"/>
                      <a:pt x="8706" y="4170"/>
                    </a:cubicBezTo>
                    <a:lnTo>
                      <a:pt x="10541" y="2336"/>
                    </a:lnTo>
                    <a:lnTo>
                      <a:pt x="10541" y="668"/>
                    </a:lnTo>
                    <a:cubicBezTo>
                      <a:pt x="9632" y="352"/>
                      <a:pt x="8712" y="192"/>
                      <a:pt x="7788" y="192"/>
                    </a:cubicBezTo>
                    <a:cubicBezTo>
                      <a:pt x="7051" y="192"/>
                      <a:pt x="6311" y="294"/>
                      <a:pt x="5571" y="501"/>
                    </a:cubicBezTo>
                    <a:cubicBezTo>
                      <a:pt x="5037" y="635"/>
                      <a:pt x="4537" y="835"/>
                      <a:pt x="4003" y="1035"/>
                    </a:cubicBezTo>
                    <a:lnTo>
                      <a:pt x="2168"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2376875" y="3607200"/>
                <a:ext cx="471200" cy="263550"/>
              </a:xfrm>
              <a:custGeom>
                <a:avLst/>
                <a:gdLst/>
                <a:ahLst/>
                <a:cxnLst/>
                <a:rect l="l" t="t" r="r" b="b"/>
                <a:pathLst>
                  <a:path w="18848" h="10542" extrusionOk="0">
                    <a:moveTo>
                      <a:pt x="2235" y="0"/>
                    </a:moveTo>
                    <a:lnTo>
                      <a:pt x="67" y="1268"/>
                    </a:lnTo>
                    <a:lnTo>
                      <a:pt x="1868" y="2302"/>
                    </a:lnTo>
                    <a:cubicBezTo>
                      <a:pt x="34" y="3669"/>
                      <a:pt x="0" y="5137"/>
                      <a:pt x="2068" y="6305"/>
                    </a:cubicBezTo>
                    <a:cubicBezTo>
                      <a:pt x="3069" y="6872"/>
                      <a:pt x="4070" y="7139"/>
                      <a:pt x="5071" y="7172"/>
                    </a:cubicBezTo>
                    <a:lnTo>
                      <a:pt x="5671" y="7172"/>
                    </a:lnTo>
                    <a:cubicBezTo>
                      <a:pt x="6772" y="7139"/>
                      <a:pt x="7873" y="6805"/>
                      <a:pt x="8873" y="6471"/>
                    </a:cubicBezTo>
                    <a:cubicBezTo>
                      <a:pt x="10328" y="5979"/>
                      <a:pt x="11584" y="5437"/>
                      <a:pt x="12700" y="5437"/>
                    </a:cubicBezTo>
                    <a:cubicBezTo>
                      <a:pt x="13172" y="5437"/>
                      <a:pt x="13618" y="5533"/>
                      <a:pt x="14044" y="5771"/>
                    </a:cubicBezTo>
                    <a:cubicBezTo>
                      <a:pt x="15011" y="6305"/>
                      <a:pt x="14711" y="6972"/>
                      <a:pt x="13710" y="7606"/>
                    </a:cubicBezTo>
                    <a:lnTo>
                      <a:pt x="13210" y="7839"/>
                    </a:lnTo>
                    <a:cubicBezTo>
                      <a:pt x="12586" y="8120"/>
                      <a:pt x="11963" y="8233"/>
                      <a:pt x="11377" y="8233"/>
                    </a:cubicBezTo>
                    <a:cubicBezTo>
                      <a:pt x="10709" y="8233"/>
                      <a:pt x="10089" y="8086"/>
                      <a:pt x="9574" y="7872"/>
                    </a:cubicBezTo>
                    <a:lnTo>
                      <a:pt x="7672" y="9807"/>
                    </a:lnTo>
                    <a:cubicBezTo>
                      <a:pt x="8698" y="10220"/>
                      <a:pt x="9713" y="10388"/>
                      <a:pt x="10686" y="10388"/>
                    </a:cubicBezTo>
                    <a:cubicBezTo>
                      <a:pt x="12149" y="10388"/>
                      <a:pt x="13515" y="10008"/>
                      <a:pt x="14677" y="9507"/>
                    </a:cubicBezTo>
                    <a:lnTo>
                      <a:pt x="16445" y="10541"/>
                    </a:lnTo>
                    <a:lnTo>
                      <a:pt x="18614" y="9307"/>
                    </a:lnTo>
                    <a:lnTo>
                      <a:pt x="16846" y="8273"/>
                    </a:lnTo>
                    <a:cubicBezTo>
                      <a:pt x="18614" y="6872"/>
                      <a:pt x="18847" y="5337"/>
                      <a:pt x="16746" y="4136"/>
                    </a:cubicBezTo>
                    <a:cubicBezTo>
                      <a:pt x="16746" y="4136"/>
                      <a:pt x="16712" y="4136"/>
                      <a:pt x="16712" y="4103"/>
                    </a:cubicBezTo>
                    <a:cubicBezTo>
                      <a:pt x="15629" y="3426"/>
                      <a:pt x="14511" y="3175"/>
                      <a:pt x="13419" y="3175"/>
                    </a:cubicBezTo>
                    <a:cubicBezTo>
                      <a:pt x="12628" y="3175"/>
                      <a:pt x="11851" y="3307"/>
                      <a:pt x="11108" y="3503"/>
                    </a:cubicBezTo>
                    <a:cubicBezTo>
                      <a:pt x="10374" y="3703"/>
                      <a:pt x="9674" y="3936"/>
                      <a:pt x="9007" y="4170"/>
                    </a:cubicBezTo>
                    <a:cubicBezTo>
                      <a:pt x="8106" y="4470"/>
                      <a:pt x="7372" y="4704"/>
                      <a:pt x="6738" y="4870"/>
                    </a:cubicBezTo>
                    <a:cubicBezTo>
                      <a:pt x="6463" y="4945"/>
                      <a:pt x="6169" y="4983"/>
                      <a:pt x="5913" y="4983"/>
                    </a:cubicBezTo>
                    <a:cubicBezTo>
                      <a:pt x="5827" y="4983"/>
                      <a:pt x="5746" y="4979"/>
                      <a:pt x="5671" y="4970"/>
                    </a:cubicBezTo>
                    <a:cubicBezTo>
                      <a:pt x="5271" y="4937"/>
                      <a:pt x="4937" y="4837"/>
                      <a:pt x="4604" y="4670"/>
                    </a:cubicBezTo>
                    <a:cubicBezTo>
                      <a:pt x="3903" y="4270"/>
                      <a:pt x="3836" y="3669"/>
                      <a:pt x="4837" y="3002"/>
                    </a:cubicBezTo>
                    <a:cubicBezTo>
                      <a:pt x="4904" y="2969"/>
                      <a:pt x="4937" y="2936"/>
                      <a:pt x="5037" y="2869"/>
                    </a:cubicBezTo>
                    <a:cubicBezTo>
                      <a:pt x="5237" y="2769"/>
                      <a:pt x="5404" y="2669"/>
                      <a:pt x="5604" y="2602"/>
                    </a:cubicBezTo>
                    <a:cubicBezTo>
                      <a:pt x="6188" y="2354"/>
                      <a:pt x="6762" y="2238"/>
                      <a:pt x="7322" y="2238"/>
                    </a:cubicBezTo>
                    <a:cubicBezTo>
                      <a:pt x="7818" y="2238"/>
                      <a:pt x="8303" y="2330"/>
                      <a:pt x="8773" y="2502"/>
                    </a:cubicBezTo>
                    <a:lnTo>
                      <a:pt x="10608" y="667"/>
                    </a:lnTo>
                    <a:cubicBezTo>
                      <a:pt x="9701" y="365"/>
                      <a:pt x="8774" y="202"/>
                      <a:pt x="7837" y="202"/>
                    </a:cubicBezTo>
                    <a:cubicBezTo>
                      <a:pt x="7118" y="202"/>
                      <a:pt x="6395" y="298"/>
                      <a:pt x="5671" y="500"/>
                    </a:cubicBezTo>
                    <a:cubicBezTo>
                      <a:pt x="5104" y="634"/>
                      <a:pt x="4604" y="834"/>
                      <a:pt x="4070" y="1034"/>
                    </a:cubicBezTo>
                    <a:lnTo>
                      <a:pt x="2235"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2376875" y="3607200"/>
                <a:ext cx="471200" cy="263550"/>
              </a:xfrm>
              <a:custGeom>
                <a:avLst/>
                <a:gdLst/>
                <a:ahLst/>
                <a:cxnLst/>
                <a:rect l="l" t="t" r="r" b="b"/>
                <a:pathLst>
                  <a:path w="18848" h="10542" extrusionOk="0">
                    <a:moveTo>
                      <a:pt x="2235" y="0"/>
                    </a:moveTo>
                    <a:lnTo>
                      <a:pt x="67" y="1268"/>
                    </a:lnTo>
                    <a:lnTo>
                      <a:pt x="1868" y="2302"/>
                    </a:lnTo>
                    <a:cubicBezTo>
                      <a:pt x="34" y="3669"/>
                      <a:pt x="0" y="5137"/>
                      <a:pt x="2068" y="6305"/>
                    </a:cubicBezTo>
                    <a:cubicBezTo>
                      <a:pt x="3069" y="6872"/>
                      <a:pt x="4070" y="7139"/>
                      <a:pt x="5071" y="7172"/>
                    </a:cubicBezTo>
                    <a:lnTo>
                      <a:pt x="5671" y="7172"/>
                    </a:lnTo>
                    <a:cubicBezTo>
                      <a:pt x="6772" y="7139"/>
                      <a:pt x="7873" y="6805"/>
                      <a:pt x="8873" y="6471"/>
                    </a:cubicBezTo>
                    <a:cubicBezTo>
                      <a:pt x="10328" y="5979"/>
                      <a:pt x="11584" y="5437"/>
                      <a:pt x="12700" y="5437"/>
                    </a:cubicBezTo>
                    <a:cubicBezTo>
                      <a:pt x="13172" y="5437"/>
                      <a:pt x="13618" y="5533"/>
                      <a:pt x="14044" y="5771"/>
                    </a:cubicBezTo>
                    <a:cubicBezTo>
                      <a:pt x="15011" y="6305"/>
                      <a:pt x="14711" y="6972"/>
                      <a:pt x="13710" y="7606"/>
                    </a:cubicBezTo>
                    <a:lnTo>
                      <a:pt x="13210" y="7839"/>
                    </a:lnTo>
                    <a:cubicBezTo>
                      <a:pt x="12586" y="8120"/>
                      <a:pt x="11963" y="8233"/>
                      <a:pt x="11377" y="8233"/>
                    </a:cubicBezTo>
                    <a:cubicBezTo>
                      <a:pt x="10709" y="8233"/>
                      <a:pt x="10089" y="8086"/>
                      <a:pt x="9574" y="7872"/>
                    </a:cubicBezTo>
                    <a:lnTo>
                      <a:pt x="7672" y="9807"/>
                    </a:lnTo>
                    <a:cubicBezTo>
                      <a:pt x="8698" y="10220"/>
                      <a:pt x="9713" y="10388"/>
                      <a:pt x="10686" y="10388"/>
                    </a:cubicBezTo>
                    <a:cubicBezTo>
                      <a:pt x="12149" y="10388"/>
                      <a:pt x="13515" y="10008"/>
                      <a:pt x="14677" y="9507"/>
                    </a:cubicBezTo>
                    <a:lnTo>
                      <a:pt x="16445" y="10541"/>
                    </a:lnTo>
                    <a:lnTo>
                      <a:pt x="18614" y="9307"/>
                    </a:lnTo>
                    <a:lnTo>
                      <a:pt x="16846" y="8273"/>
                    </a:lnTo>
                    <a:cubicBezTo>
                      <a:pt x="18614" y="6872"/>
                      <a:pt x="18847" y="5337"/>
                      <a:pt x="16746" y="4136"/>
                    </a:cubicBezTo>
                    <a:cubicBezTo>
                      <a:pt x="16746" y="4136"/>
                      <a:pt x="16712" y="4136"/>
                      <a:pt x="16712" y="4103"/>
                    </a:cubicBezTo>
                    <a:cubicBezTo>
                      <a:pt x="15629" y="3426"/>
                      <a:pt x="14511" y="3175"/>
                      <a:pt x="13419" y="3175"/>
                    </a:cubicBezTo>
                    <a:cubicBezTo>
                      <a:pt x="12628" y="3175"/>
                      <a:pt x="11851" y="3307"/>
                      <a:pt x="11108" y="3503"/>
                    </a:cubicBezTo>
                    <a:cubicBezTo>
                      <a:pt x="10374" y="3703"/>
                      <a:pt x="9674" y="3936"/>
                      <a:pt x="9007" y="4170"/>
                    </a:cubicBezTo>
                    <a:cubicBezTo>
                      <a:pt x="8106" y="4470"/>
                      <a:pt x="7372" y="4704"/>
                      <a:pt x="6738" y="4870"/>
                    </a:cubicBezTo>
                    <a:cubicBezTo>
                      <a:pt x="6463" y="4945"/>
                      <a:pt x="6169" y="4983"/>
                      <a:pt x="5913" y="4983"/>
                    </a:cubicBezTo>
                    <a:cubicBezTo>
                      <a:pt x="5827" y="4983"/>
                      <a:pt x="5746" y="4979"/>
                      <a:pt x="5671" y="4970"/>
                    </a:cubicBezTo>
                    <a:cubicBezTo>
                      <a:pt x="5271" y="4937"/>
                      <a:pt x="4937" y="4837"/>
                      <a:pt x="4604" y="4670"/>
                    </a:cubicBezTo>
                    <a:cubicBezTo>
                      <a:pt x="3903" y="4270"/>
                      <a:pt x="3836" y="3669"/>
                      <a:pt x="4837" y="3002"/>
                    </a:cubicBezTo>
                    <a:cubicBezTo>
                      <a:pt x="4904" y="2969"/>
                      <a:pt x="4937" y="2936"/>
                      <a:pt x="5037" y="2869"/>
                    </a:cubicBezTo>
                    <a:cubicBezTo>
                      <a:pt x="5237" y="2769"/>
                      <a:pt x="5404" y="2669"/>
                      <a:pt x="5604" y="2602"/>
                    </a:cubicBezTo>
                    <a:cubicBezTo>
                      <a:pt x="6188" y="2354"/>
                      <a:pt x="6762" y="2238"/>
                      <a:pt x="7322" y="2238"/>
                    </a:cubicBezTo>
                    <a:cubicBezTo>
                      <a:pt x="7818" y="2238"/>
                      <a:pt x="8303" y="2330"/>
                      <a:pt x="8773" y="2502"/>
                    </a:cubicBezTo>
                    <a:lnTo>
                      <a:pt x="10608" y="667"/>
                    </a:lnTo>
                    <a:cubicBezTo>
                      <a:pt x="9701" y="365"/>
                      <a:pt x="8774" y="202"/>
                      <a:pt x="7837" y="202"/>
                    </a:cubicBezTo>
                    <a:cubicBezTo>
                      <a:pt x="7118" y="202"/>
                      <a:pt x="6395" y="298"/>
                      <a:pt x="5671" y="500"/>
                    </a:cubicBezTo>
                    <a:cubicBezTo>
                      <a:pt x="5104" y="634"/>
                      <a:pt x="4604" y="834"/>
                      <a:pt x="4070" y="1034"/>
                    </a:cubicBezTo>
                    <a:lnTo>
                      <a:pt x="22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2379375" y="3606350"/>
                <a:ext cx="100100" cy="30875"/>
              </a:xfrm>
              <a:custGeom>
                <a:avLst/>
                <a:gdLst/>
                <a:ahLst/>
                <a:cxnLst/>
                <a:rect l="l" t="t" r="r" b="b"/>
                <a:pathLst>
                  <a:path w="4004" h="1235" extrusionOk="0">
                    <a:moveTo>
                      <a:pt x="2169" y="1"/>
                    </a:moveTo>
                    <a:lnTo>
                      <a:pt x="0" y="1235"/>
                    </a:lnTo>
                    <a:lnTo>
                      <a:pt x="0" y="1235"/>
                    </a:lnTo>
                    <a:lnTo>
                      <a:pt x="2169" y="234"/>
                    </a:lnTo>
                    <a:lnTo>
                      <a:pt x="4003" y="1035"/>
                    </a:lnTo>
                    <a:lnTo>
                      <a:pt x="216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1"/>
              <p:cNvSpPr/>
              <p:nvPr/>
            </p:nvSpPr>
            <p:spPr>
              <a:xfrm>
                <a:off x="2511975" y="3611850"/>
                <a:ext cx="131775" cy="57900"/>
              </a:xfrm>
              <a:custGeom>
                <a:avLst/>
                <a:gdLst/>
                <a:ahLst/>
                <a:cxnLst/>
                <a:rect l="l" t="t" r="r" b="b"/>
                <a:pathLst>
                  <a:path w="5271" h="2316" extrusionOk="0">
                    <a:moveTo>
                      <a:pt x="2379" y="1"/>
                    </a:moveTo>
                    <a:cubicBezTo>
                      <a:pt x="1551" y="1"/>
                      <a:pt x="764" y="125"/>
                      <a:pt x="0" y="348"/>
                    </a:cubicBezTo>
                    <a:cubicBezTo>
                      <a:pt x="557" y="236"/>
                      <a:pt x="1273" y="155"/>
                      <a:pt x="2047" y="155"/>
                    </a:cubicBezTo>
                    <a:cubicBezTo>
                      <a:pt x="2896" y="155"/>
                      <a:pt x="3815" y="253"/>
                      <a:pt x="4670" y="515"/>
                    </a:cubicBezTo>
                    <a:lnTo>
                      <a:pt x="3436" y="2316"/>
                    </a:lnTo>
                    <a:lnTo>
                      <a:pt x="3436" y="2316"/>
                    </a:lnTo>
                    <a:lnTo>
                      <a:pt x="5271" y="481"/>
                    </a:lnTo>
                    <a:cubicBezTo>
                      <a:pt x="4242" y="150"/>
                      <a:pt x="3286" y="1"/>
                      <a:pt x="237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1"/>
              <p:cNvSpPr/>
              <p:nvPr/>
            </p:nvSpPr>
            <p:spPr>
              <a:xfrm>
                <a:off x="2653725" y="3686375"/>
                <a:ext cx="194350" cy="125150"/>
              </a:xfrm>
              <a:custGeom>
                <a:avLst/>
                <a:gdLst/>
                <a:ahLst/>
                <a:cxnLst/>
                <a:rect l="l" t="t" r="r" b="b"/>
                <a:pathLst>
                  <a:path w="7774" h="5006" extrusionOk="0">
                    <a:moveTo>
                      <a:pt x="2409" y="0"/>
                    </a:moveTo>
                    <a:cubicBezTo>
                      <a:pt x="1590" y="0"/>
                      <a:pt x="780" y="134"/>
                      <a:pt x="1" y="336"/>
                    </a:cubicBezTo>
                    <a:cubicBezTo>
                      <a:pt x="485" y="229"/>
                      <a:pt x="1077" y="161"/>
                      <a:pt x="1718" y="161"/>
                    </a:cubicBezTo>
                    <a:cubicBezTo>
                      <a:pt x="2888" y="161"/>
                      <a:pt x="4217" y="390"/>
                      <a:pt x="5338" y="1036"/>
                    </a:cubicBezTo>
                    <a:cubicBezTo>
                      <a:pt x="7039" y="2037"/>
                      <a:pt x="7339" y="3271"/>
                      <a:pt x="5772" y="5006"/>
                    </a:cubicBezTo>
                    <a:cubicBezTo>
                      <a:pt x="7540" y="3638"/>
                      <a:pt x="7773" y="2104"/>
                      <a:pt x="5638" y="836"/>
                    </a:cubicBezTo>
                    <a:cubicBezTo>
                      <a:pt x="4578" y="230"/>
                      <a:pt x="3485" y="0"/>
                      <a:pt x="240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1"/>
              <p:cNvSpPr/>
              <p:nvPr/>
            </p:nvSpPr>
            <p:spPr>
              <a:xfrm>
                <a:off x="2789675" y="3811500"/>
                <a:ext cx="54225" cy="57575"/>
              </a:xfrm>
              <a:custGeom>
                <a:avLst/>
                <a:gdLst/>
                <a:ahLst/>
                <a:cxnLst/>
                <a:rect l="l" t="t" r="r" b="b"/>
                <a:pathLst>
                  <a:path w="2169" h="2303" extrusionOk="0">
                    <a:moveTo>
                      <a:pt x="367" y="1"/>
                    </a:moveTo>
                    <a:lnTo>
                      <a:pt x="1735" y="1035"/>
                    </a:lnTo>
                    <a:lnTo>
                      <a:pt x="0" y="2302"/>
                    </a:lnTo>
                    <a:lnTo>
                      <a:pt x="2168" y="1035"/>
                    </a:lnTo>
                    <a:lnTo>
                      <a:pt x="36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1"/>
              <p:cNvSpPr/>
              <p:nvPr/>
            </p:nvSpPr>
            <p:spPr>
              <a:xfrm>
                <a:off x="2569500" y="3802325"/>
                <a:ext cx="137625" cy="47575"/>
              </a:xfrm>
              <a:custGeom>
                <a:avLst/>
                <a:gdLst/>
                <a:ahLst/>
                <a:cxnLst/>
                <a:rect l="l" t="t" r="r" b="b"/>
                <a:pathLst>
                  <a:path w="5505" h="1903" extrusionOk="0">
                    <a:moveTo>
                      <a:pt x="1902" y="1"/>
                    </a:moveTo>
                    <a:lnTo>
                      <a:pt x="1" y="1902"/>
                    </a:lnTo>
                    <a:lnTo>
                      <a:pt x="2036" y="301"/>
                    </a:lnTo>
                    <a:cubicBezTo>
                      <a:pt x="2036" y="301"/>
                      <a:pt x="2537" y="497"/>
                      <a:pt x="3327" y="497"/>
                    </a:cubicBezTo>
                    <a:cubicBezTo>
                      <a:pt x="3920" y="497"/>
                      <a:pt x="4676" y="387"/>
                      <a:pt x="5505" y="1"/>
                    </a:cubicBezTo>
                    <a:lnTo>
                      <a:pt x="5505" y="1"/>
                    </a:lnTo>
                    <a:cubicBezTo>
                      <a:pt x="4884" y="249"/>
                      <a:pt x="4264" y="353"/>
                      <a:pt x="3684" y="353"/>
                    </a:cubicBezTo>
                    <a:cubicBezTo>
                      <a:pt x="3016" y="353"/>
                      <a:pt x="2402" y="215"/>
                      <a:pt x="1902"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2465275" y="3681400"/>
                <a:ext cx="80075" cy="51900"/>
              </a:xfrm>
              <a:custGeom>
                <a:avLst/>
                <a:gdLst/>
                <a:ahLst/>
                <a:cxnLst/>
                <a:rect l="l" t="t" r="r" b="b"/>
                <a:pathLst>
                  <a:path w="3203" h="2076" extrusionOk="0">
                    <a:moveTo>
                      <a:pt x="1334" y="1"/>
                    </a:moveTo>
                    <a:cubicBezTo>
                      <a:pt x="400" y="501"/>
                      <a:pt x="0" y="1068"/>
                      <a:pt x="634" y="1635"/>
                    </a:cubicBezTo>
                    <a:cubicBezTo>
                      <a:pt x="969" y="1931"/>
                      <a:pt x="1513" y="2075"/>
                      <a:pt x="2074" y="2075"/>
                    </a:cubicBezTo>
                    <a:cubicBezTo>
                      <a:pt x="2463" y="2075"/>
                      <a:pt x="2861" y="2006"/>
                      <a:pt x="3202" y="1869"/>
                    </a:cubicBezTo>
                    <a:lnTo>
                      <a:pt x="3202" y="1869"/>
                    </a:lnTo>
                    <a:cubicBezTo>
                      <a:pt x="2927" y="1944"/>
                      <a:pt x="2633" y="1982"/>
                      <a:pt x="2391" y="1982"/>
                    </a:cubicBezTo>
                    <a:cubicBezTo>
                      <a:pt x="2310" y="1982"/>
                      <a:pt x="2235" y="1977"/>
                      <a:pt x="2168" y="1969"/>
                    </a:cubicBezTo>
                    <a:cubicBezTo>
                      <a:pt x="1801" y="1969"/>
                      <a:pt x="1468" y="1869"/>
                      <a:pt x="1134" y="1669"/>
                    </a:cubicBezTo>
                    <a:cubicBezTo>
                      <a:pt x="400" y="1235"/>
                      <a:pt x="334" y="668"/>
                      <a:pt x="133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2378300" y="3663900"/>
                <a:ext cx="126175" cy="121775"/>
              </a:xfrm>
              <a:custGeom>
                <a:avLst/>
                <a:gdLst/>
                <a:ahLst/>
                <a:cxnLst/>
                <a:rect l="l" t="t" r="r" b="b"/>
                <a:pathLst>
                  <a:path w="5047" h="4871" extrusionOk="0">
                    <a:moveTo>
                      <a:pt x="1845" y="0"/>
                    </a:moveTo>
                    <a:cubicBezTo>
                      <a:pt x="1831" y="9"/>
                      <a:pt x="1809" y="25"/>
                      <a:pt x="1781" y="48"/>
                    </a:cubicBezTo>
                    <a:lnTo>
                      <a:pt x="1781" y="48"/>
                    </a:lnTo>
                    <a:cubicBezTo>
                      <a:pt x="1802" y="32"/>
                      <a:pt x="1823" y="16"/>
                      <a:pt x="1845" y="0"/>
                    </a:cubicBezTo>
                    <a:close/>
                    <a:moveTo>
                      <a:pt x="1781" y="48"/>
                    </a:moveTo>
                    <a:cubicBezTo>
                      <a:pt x="9" y="1402"/>
                      <a:pt x="1" y="2849"/>
                      <a:pt x="2045" y="4003"/>
                    </a:cubicBezTo>
                    <a:cubicBezTo>
                      <a:pt x="3045" y="4570"/>
                      <a:pt x="4113" y="4837"/>
                      <a:pt x="5047" y="4871"/>
                    </a:cubicBezTo>
                    <a:cubicBezTo>
                      <a:pt x="3512" y="4704"/>
                      <a:pt x="1611" y="3870"/>
                      <a:pt x="977" y="2569"/>
                    </a:cubicBezTo>
                    <a:cubicBezTo>
                      <a:pt x="427" y="1437"/>
                      <a:pt x="1475" y="306"/>
                      <a:pt x="1781" y="48"/>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2120025" y="3345550"/>
                <a:ext cx="1069950" cy="618375"/>
              </a:xfrm>
              <a:custGeom>
                <a:avLst/>
                <a:gdLst/>
                <a:ahLst/>
                <a:cxnLst/>
                <a:rect l="l" t="t" r="r" b="b"/>
                <a:pathLst>
                  <a:path w="42798" h="24735" extrusionOk="0">
                    <a:moveTo>
                      <a:pt x="21336" y="0"/>
                    </a:moveTo>
                    <a:cubicBezTo>
                      <a:pt x="15853" y="0"/>
                      <a:pt x="10374" y="1210"/>
                      <a:pt x="6205" y="3628"/>
                    </a:cubicBezTo>
                    <a:cubicBezTo>
                      <a:pt x="3803" y="4996"/>
                      <a:pt x="2135" y="6630"/>
                      <a:pt x="1101" y="8331"/>
                    </a:cubicBezTo>
                    <a:lnTo>
                      <a:pt x="0" y="8331"/>
                    </a:lnTo>
                    <a:lnTo>
                      <a:pt x="0" y="12734"/>
                    </a:lnTo>
                    <a:cubicBezTo>
                      <a:pt x="134" y="15770"/>
                      <a:pt x="2269" y="18772"/>
                      <a:pt x="6271" y="21107"/>
                    </a:cubicBezTo>
                    <a:cubicBezTo>
                      <a:pt x="10458" y="23525"/>
                      <a:pt x="15937" y="24735"/>
                      <a:pt x="21411" y="24735"/>
                    </a:cubicBezTo>
                    <a:cubicBezTo>
                      <a:pt x="26886" y="24735"/>
                      <a:pt x="32357" y="23525"/>
                      <a:pt x="36526" y="21107"/>
                    </a:cubicBezTo>
                    <a:cubicBezTo>
                      <a:pt x="40529" y="18772"/>
                      <a:pt x="42631" y="15770"/>
                      <a:pt x="42797" y="12734"/>
                    </a:cubicBezTo>
                    <a:lnTo>
                      <a:pt x="42797" y="8331"/>
                    </a:lnTo>
                    <a:lnTo>
                      <a:pt x="41630" y="8331"/>
                    </a:lnTo>
                    <a:cubicBezTo>
                      <a:pt x="40563" y="6630"/>
                      <a:pt x="38861" y="4996"/>
                      <a:pt x="36493" y="3628"/>
                    </a:cubicBezTo>
                    <a:cubicBezTo>
                      <a:pt x="32307" y="1210"/>
                      <a:pt x="26819" y="0"/>
                      <a:pt x="2133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2120025" y="3345550"/>
                <a:ext cx="1069950" cy="618375"/>
              </a:xfrm>
              <a:custGeom>
                <a:avLst/>
                <a:gdLst/>
                <a:ahLst/>
                <a:cxnLst/>
                <a:rect l="l" t="t" r="r" b="b"/>
                <a:pathLst>
                  <a:path w="42798" h="24735" extrusionOk="0">
                    <a:moveTo>
                      <a:pt x="21336" y="0"/>
                    </a:moveTo>
                    <a:cubicBezTo>
                      <a:pt x="15853" y="0"/>
                      <a:pt x="10374" y="1210"/>
                      <a:pt x="6205" y="3628"/>
                    </a:cubicBezTo>
                    <a:cubicBezTo>
                      <a:pt x="3803" y="4996"/>
                      <a:pt x="2135" y="6630"/>
                      <a:pt x="1101" y="8331"/>
                    </a:cubicBezTo>
                    <a:lnTo>
                      <a:pt x="0" y="8331"/>
                    </a:lnTo>
                    <a:lnTo>
                      <a:pt x="0" y="12734"/>
                    </a:lnTo>
                    <a:cubicBezTo>
                      <a:pt x="134" y="15770"/>
                      <a:pt x="2269" y="18772"/>
                      <a:pt x="6271" y="21107"/>
                    </a:cubicBezTo>
                    <a:cubicBezTo>
                      <a:pt x="10458" y="23525"/>
                      <a:pt x="15937" y="24735"/>
                      <a:pt x="21411" y="24735"/>
                    </a:cubicBezTo>
                    <a:cubicBezTo>
                      <a:pt x="26886" y="24735"/>
                      <a:pt x="32357" y="23525"/>
                      <a:pt x="36526" y="21107"/>
                    </a:cubicBezTo>
                    <a:cubicBezTo>
                      <a:pt x="40529" y="18772"/>
                      <a:pt x="42631" y="15770"/>
                      <a:pt x="42797" y="12734"/>
                    </a:cubicBezTo>
                    <a:lnTo>
                      <a:pt x="42797" y="8331"/>
                    </a:lnTo>
                    <a:lnTo>
                      <a:pt x="41630" y="8331"/>
                    </a:lnTo>
                    <a:cubicBezTo>
                      <a:pt x="40563" y="6630"/>
                      <a:pt x="38861" y="4996"/>
                      <a:pt x="36493" y="3628"/>
                    </a:cubicBezTo>
                    <a:cubicBezTo>
                      <a:pt x="32307" y="1210"/>
                      <a:pt x="26819" y="0"/>
                      <a:pt x="21336"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1"/>
              <p:cNvSpPr/>
              <p:nvPr/>
            </p:nvSpPr>
            <p:spPr>
              <a:xfrm>
                <a:off x="2653725" y="3345325"/>
                <a:ext cx="536250" cy="618825"/>
              </a:xfrm>
              <a:custGeom>
                <a:avLst/>
                <a:gdLst/>
                <a:ahLst/>
                <a:cxnLst/>
                <a:rect l="l" t="t" r="r" b="b"/>
                <a:pathLst>
                  <a:path w="21450" h="24753" extrusionOk="0">
                    <a:moveTo>
                      <a:pt x="1" y="1"/>
                    </a:moveTo>
                    <a:cubicBezTo>
                      <a:pt x="12" y="1"/>
                      <a:pt x="23" y="1"/>
                      <a:pt x="34" y="1"/>
                    </a:cubicBezTo>
                    <a:lnTo>
                      <a:pt x="34" y="1"/>
                    </a:lnTo>
                    <a:lnTo>
                      <a:pt x="34" y="1"/>
                    </a:lnTo>
                    <a:close/>
                    <a:moveTo>
                      <a:pt x="34" y="1"/>
                    </a:moveTo>
                    <a:lnTo>
                      <a:pt x="34" y="24752"/>
                    </a:lnTo>
                    <a:cubicBezTo>
                      <a:pt x="5505" y="24752"/>
                      <a:pt x="11009" y="23518"/>
                      <a:pt x="15178" y="21116"/>
                    </a:cubicBezTo>
                    <a:cubicBezTo>
                      <a:pt x="19181" y="18781"/>
                      <a:pt x="21283" y="15779"/>
                      <a:pt x="21449" y="12743"/>
                    </a:cubicBezTo>
                    <a:lnTo>
                      <a:pt x="21449" y="8340"/>
                    </a:lnTo>
                    <a:lnTo>
                      <a:pt x="20282" y="8340"/>
                    </a:lnTo>
                    <a:cubicBezTo>
                      <a:pt x="19215" y="6639"/>
                      <a:pt x="17513" y="5005"/>
                      <a:pt x="15145" y="3637"/>
                    </a:cubicBezTo>
                    <a:cubicBezTo>
                      <a:pt x="10984" y="1240"/>
                      <a:pt x="5494" y="6"/>
                      <a:pt x="34"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1"/>
              <p:cNvSpPr/>
              <p:nvPr/>
            </p:nvSpPr>
            <p:spPr>
              <a:xfrm>
                <a:off x="2945600" y="3395375"/>
                <a:ext cx="244375" cy="518725"/>
              </a:xfrm>
              <a:custGeom>
                <a:avLst/>
                <a:gdLst/>
                <a:ahLst/>
                <a:cxnLst/>
                <a:rect l="l" t="t" r="r" b="b"/>
                <a:pathLst>
                  <a:path w="9775" h="20749" extrusionOk="0">
                    <a:moveTo>
                      <a:pt x="1" y="0"/>
                    </a:moveTo>
                    <a:cubicBezTo>
                      <a:pt x="12" y="5"/>
                      <a:pt x="23" y="9"/>
                      <a:pt x="34" y="13"/>
                    </a:cubicBezTo>
                    <a:lnTo>
                      <a:pt x="34" y="13"/>
                    </a:lnTo>
                    <a:lnTo>
                      <a:pt x="34" y="0"/>
                    </a:lnTo>
                    <a:close/>
                    <a:moveTo>
                      <a:pt x="34" y="13"/>
                    </a:moveTo>
                    <a:lnTo>
                      <a:pt x="34" y="20749"/>
                    </a:lnTo>
                    <a:cubicBezTo>
                      <a:pt x="1302" y="20282"/>
                      <a:pt x="2436" y="19748"/>
                      <a:pt x="3503" y="19114"/>
                    </a:cubicBezTo>
                    <a:cubicBezTo>
                      <a:pt x="7506" y="16779"/>
                      <a:pt x="9608" y="13777"/>
                      <a:pt x="9774" y="10741"/>
                    </a:cubicBezTo>
                    <a:lnTo>
                      <a:pt x="9774" y="6338"/>
                    </a:lnTo>
                    <a:lnTo>
                      <a:pt x="8607" y="6338"/>
                    </a:lnTo>
                    <a:cubicBezTo>
                      <a:pt x="7540" y="4637"/>
                      <a:pt x="5838" y="3003"/>
                      <a:pt x="3470" y="1635"/>
                    </a:cubicBezTo>
                    <a:cubicBezTo>
                      <a:pt x="2379" y="1007"/>
                      <a:pt x="1223" y="477"/>
                      <a:pt x="34" y="13"/>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1"/>
              <p:cNvSpPr/>
              <p:nvPr/>
            </p:nvSpPr>
            <p:spPr>
              <a:xfrm>
                <a:off x="2118350" y="3395375"/>
                <a:ext cx="242700" cy="518725"/>
              </a:xfrm>
              <a:custGeom>
                <a:avLst/>
                <a:gdLst/>
                <a:ahLst/>
                <a:cxnLst/>
                <a:rect l="l" t="t" r="r" b="b"/>
                <a:pathLst>
                  <a:path w="9708" h="20749" extrusionOk="0">
                    <a:moveTo>
                      <a:pt x="9707" y="0"/>
                    </a:moveTo>
                    <a:cubicBezTo>
                      <a:pt x="8507" y="467"/>
                      <a:pt x="7339" y="1001"/>
                      <a:pt x="6238" y="1635"/>
                    </a:cubicBezTo>
                    <a:cubicBezTo>
                      <a:pt x="3870" y="3003"/>
                      <a:pt x="2169" y="4637"/>
                      <a:pt x="1101" y="6338"/>
                    </a:cubicBezTo>
                    <a:lnTo>
                      <a:pt x="1" y="6338"/>
                    </a:lnTo>
                    <a:lnTo>
                      <a:pt x="1" y="10741"/>
                    </a:lnTo>
                    <a:cubicBezTo>
                      <a:pt x="167" y="13777"/>
                      <a:pt x="2235" y="16779"/>
                      <a:pt x="6238" y="19114"/>
                    </a:cubicBezTo>
                    <a:cubicBezTo>
                      <a:pt x="7339" y="19748"/>
                      <a:pt x="8440" y="20282"/>
                      <a:pt x="9707" y="20749"/>
                    </a:cubicBezTo>
                    <a:lnTo>
                      <a:pt x="9707"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1"/>
              <p:cNvSpPr/>
              <p:nvPr/>
            </p:nvSpPr>
            <p:spPr>
              <a:xfrm>
                <a:off x="2072475" y="3245275"/>
                <a:ext cx="1168375" cy="617175"/>
              </a:xfrm>
              <a:custGeom>
                <a:avLst/>
                <a:gdLst/>
                <a:ahLst/>
                <a:cxnLst/>
                <a:rect l="l" t="t" r="r" b="b"/>
                <a:pathLst>
                  <a:path w="46735" h="24687" extrusionOk="0">
                    <a:moveTo>
                      <a:pt x="23238" y="0"/>
                    </a:moveTo>
                    <a:cubicBezTo>
                      <a:pt x="17755" y="0"/>
                      <a:pt x="12276" y="1201"/>
                      <a:pt x="8107" y="3603"/>
                    </a:cubicBezTo>
                    <a:cubicBezTo>
                      <a:pt x="6739" y="4403"/>
                      <a:pt x="5572" y="5271"/>
                      <a:pt x="4671" y="6205"/>
                    </a:cubicBezTo>
                    <a:cubicBezTo>
                      <a:pt x="1" y="10941"/>
                      <a:pt x="1168" y="17012"/>
                      <a:pt x="8107" y="21082"/>
                    </a:cubicBezTo>
                    <a:cubicBezTo>
                      <a:pt x="9074" y="21616"/>
                      <a:pt x="10075" y="22116"/>
                      <a:pt x="11176" y="22516"/>
                    </a:cubicBezTo>
                    <a:cubicBezTo>
                      <a:pt x="11276" y="22583"/>
                      <a:pt x="11376" y="22616"/>
                      <a:pt x="11476" y="22650"/>
                    </a:cubicBezTo>
                    <a:cubicBezTo>
                      <a:pt x="15037" y="24008"/>
                      <a:pt x="19150" y="24686"/>
                      <a:pt x="23263" y="24686"/>
                    </a:cubicBezTo>
                    <a:cubicBezTo>
                      <a:pt x="28743" y="24686"/>
                      <a:pt x="34222" y="23483"/>
                      <a:pt x="38395" y="21082"/>
                    </a:cubicBezTo>
                    <a:cubicBezTo>
                      <a:pt x="46734" y="16245"/>
                      <a:pt x="46734" y="8439"/>
                      <a:pt x="38395" y="3603"/>
                    </a:cubicBezTo>
                    <a:cubicBezTo>
                      <a:pt x="34209" y="1201"/>
                      <a:pt x="28721" y="0"/>
                      <a:pt x="23238"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1"/>
              <p:cNvSpPr/>
              <p:nvPr/>
            </p:nvSpPr>
            <p:spPr>
              <a:xfrm>
                <a:off x="2072475" y="3245275"/>
                <a:ext cx="1168375" cy="617175"/>
              </a:xfrm>
              <a:custGeom>
                <a:avLst/>
                <a:gdLst/>
                <a:ahLst/>
                <a:cxnLst/>
                <a:rect l="l" t="t" r="r" b="b"/>
                <a:pathLst>
                  <a:path w="46735" h="24687" extrusionOk="0">
                    <a:moveTo>
                      <a:pt x="23238" y="0"/>
                    </a:moveTo>
                    <a:cubicBezTo>
                      <a:pt x="17755" y="0"/>
                      <a:pt x="12276" y="1201"/>
                      <a:pt x="8107" y="3603"/>
                    </a:cubicBezTo>
                    <a:cubicBezTo>
                      <a:pt x="6739" y="4403"/>
                      <a:pt x="5572" y="5271"/>
                      <a:pt x="4671" y="6205"/>
                    </a:cubicBezTo>
                    <a:cubicBezTo>
                      <a:pt x="1" y="10941"/>
                      <a:pt x="1168" y="17012"/>
                      <a:pt x="8107" y="21082"/>
                    </a:cubicBezTo>
                    <a:cubicBezTo>
                      <a:pt x="9074" y="21616"/>
                      <a:pt x="10075" y="22116"/>
                      <a:pt x="11176" y="22516"/>
                    </a:cubicBezTo>
                    <a:cubicBezTo>
                      <a:pt x="11276" y="22583"/>
                      <a:pt x="11376" y="22616"/>
                      <a:pt x="11476" y="22650"/>
                    </a:cubicBezTo>
                    <a:cubicBezTo>
                      <a:pt x="15037" y="24008"/>
                      <a:pt x="19150" y="24686"/>
                      <a:pt x="23263" y="24686"/>
                    </a:cubicBezTo>
                    <a:cubicBezTo>
                      <a:pt x="28743" y="24686"/>
                      <a:pt x="34222" y="23483"/>
                      <a:pt x="38395" y="21082"/>
                    </a:cubicBezTo>
                    <a:cubicBezTo>
                      <a:pt x="46734" y="16245"/>
                      <a:pt x="46734" y="8439"/>
                      <a:pt x="38395" y="3603"/>
                    </a:cubicBezTo>
                    <a:cubicBezTo>
                      <a:pt x="34209" y="1201"/>
                      <a:pt x="28721" y="0"/>
                      <a:pt x="23238"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1"/>
              <p:cNvSpPr/>
              <p:nvPr/>
            </p:nvSpPr>
            <p:spPr>
              <a:xfrm>
                <a:off x="2072500" y="3400375"/>
                <a:ext cx="279375" cy="407825"/>
              </a:xfrm>
              <a:custGeom>
                <a:avLst/>
                <a:gdLst/>
                <a:ahLst/>
                <a:cxnLst/>
                <a:rect l="l" t="t" r="r" b="b"/>
                <a:pathLst>
                  <a:path w="11175" h="16313" extrusionOk="0">
                    <a:moveTo>
                      <a:pt x="4670" y="1"/>
                    </a:moveTo>
                    <a:cubicBezTo>
                      <a:pt x="4669" y="1"/>
                      <a:pt x="4668" y="3"/>
                      <a:pt x="4666" y="4"/>
                    </a:cubicBezTo>
                    <a:lnTo>
                      <a:pt x="4666" y="4"/>
                    </a:lnTo>
                    <a:cubicBezTo>
                      <a:pt x="4668" y="3"/>
                      <a:pt x="4669" y="2"/>
                      <a:pt x="4670" y="1"/>
                    </a:cubicBezTo>
                    <a:close/>
                    <a:moveTo>
                      <a:pt x="4666" y="4"/>
                    </a:moveTo>
                    <a:cubicBezTo>
                      <a:pt x="0" y="4740"/>
                      <a:pt x="1169" y="10876"/>
                      <a:pt x="8106" y="14878"/>
                    </a:cubicBezTo>
                    <a:cubicBezTo>
                      <a:pt x="9073" y="15412"/>
                      <a:pt x="10074" y="15912"/>
                      <a:pt x="11175" y="16312"/>
                    </a:cubicBezTo>
                    <a:cubicBezTo>
                      <a:pt x="9073" y="15478"/>
                      <a:pt x="3135" y="11909"/>
                      <a:pt x="2402" y="7639"/>
                    </a:cubicBezTo>
                    <a:cubicBezTo>
                      <a:pt x="1674" y="3243"/>
                      <a:pt x="4518" y="157"/>
                      <a:pt x="4666" y="4"/>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1"/>
              <p:cNvSpPr/>
              <p:nvPr/>
            </p:nvSpPr>
            <p:spPr>
              <a:xfrm>
                <a:off x="2956450" y="3298625"/>
                <a:ext cx="279400" cy="407825"/>
              </a:xfrm>
              <a:custGeom>
                <a:avLst/>
                <a:gdLst/>
                <a:ahLst/>
                <a:cxnLst/>
                <a:rect l="l" t="t" r="r" b="b"/>
                <a:pathLst>
                  <a:path w="11176" h="16313" extrusionOk="0">
                    <a:moveTo>
                      <a:pt x="0" y="1"/>
                    </a:moveTo>
                    <a:lnTo>
                      <a:pt x="0" y="1"/>
                    </a:lnTo>
                    <a:cubicBezTo>
                      <a:pt x="2069" y="835"/>
                      <a:pt x="8006" y="4437"/>
                      <a:pt x="8740" y="8674"/>
                    </a:cubicBezTo>
                    <a:cubicBezTo>
                      <a:pt x="9507" y="13144"/>
                      <a:pt x="6572" y="16213"/>
                      <a:pt x="6505" y="16313"/>
                    </a:cubicBezTo>
                    <a:lnTo>
                      <a:pt x="6505" y="16313"/>
                    </a:lnTo>
                    <a:cubicBezTo>
                      <a:pt x="11175" y="11576"/>
                      <a:pt x="10008" y="5505"/>
                      <a:pt x="3036" y="1469"/>
                    </a:cubicBezTo>
                    <a:cubicBezTo>
                      <a:pt x="2069" y="902"/>
                      <a:pt x="1068" y="401"/>
                      <a:pt x="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1"/>
              <p:cNvSpPr/>
              <p:nvPr/>
            </p:nvSpPr>
            <p:spPr>
              <a:xfrm>
                <a:off x="2156700" y="3266125"/>
                <a:ext cx="994075" cy="573750"/>
              </a:xfrm>
              <a:custGeom>
                <a:avLst/>
                <a:gdLst/>
                <a:ahLst/>
                <a:cxnLst/>
                <a:rect l="l" t="t" r="r" b="b"/>
                <a:pathLst>
                  <a:path w="39763" h="22950" extrusionOk="0">
                    <a:moveTo>
                      <a:pt x="19882" y="0"/>
                    </a:moveTo>
                    <a:cubicBezTo>
                      <a:pt x="8907" y="0"/>
                      <a:pt x="1" y="5137"/>
                      <a:pt x="1" y="11475"/>
                    </a:cubicBezTo>
                    <a:cubicBezTo>
                      <a:pt x="1" y="17813"/>
                      <a:pt x="8907" y="22950"/>
                      <a:pt x="19882" y="22950"/>
                    </a:cubicBezTo>
                    <a:cubicBezTo>
                      <a:pt x="30856" y="22950"/>
                      <a:pt x="39763" y="17813"/>
                      <a:pt x="39763" y="11475"/>
                    </a:cubicBezTo>
                    <a:cubicBezTo>
                      <a:pt x="39763" y="5137"/>
                      <a:pt x="30856" y="0"/>
                      <a:pt x="19882"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1"/>
              <p:cNvSpPr/>
              <p:nvPr/>
            </p:nvSpPr>
            <p:spPr>
              <a:xfrm>
                <a:off x="2156700" y="3266125"/>
                <a:ext cx="994075" cy="573750"/>
              </a:xfrm>
              <a:custGeom>
                <a:avLst/>
                <a:gdLst/>
                <a:ahLst/>
                <a:cxnLst/>
                <a:rect l="l" t="t" r="r" b="b"/>
                <a:pathLst>
                  <a:path w="39763" h="22950" extrusionOk="0">
                    <a:moveTo>
                      <a:pt x="19882" y="0"/>
                    </a:moveTo>
                    <a:cubicBezTo>
                      <a:pt x="8907" y="0"/>
                      <a:pt x="1" y="5137"/>
                      <a:pt x="1" y="11475"/>
                    </a:cubicBezTo>
                    <a:cubicBezTo>
                      <a:pt x="1" y="17813"/>
                      <a:pt x="8907" y="22950"/>
                      <a:pt x="19882" y="22950"/>
                    </a:cubicBezTo>
                    <a:cubicBezTo>
                      <a:pt x="30856" y="22950"/>
                      <a:pt x="39763" y="17813"/>
                      <a:pt x="39763" y="11475"/>
                    </a:cubicBezTo>
                    <a:cubicBezTo>
                      <a:pt x="39763" y="5137"/>
                      <a:pt x="30856" y="0"/>
                      <a:pt x="19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1"/>
              <p:cNvSpPr/>
              <p:nvPr/>
            </p:nvSpPr>
            <p:spPr>
              <a:xfrm>
                <a:off x="2648725" y="3339500"/>
                <a:ext cx="518725" cy="309400"/>
              </a:xfrm>
              <a:custGeom>
                <a:avLst/>
                <a:gdLst/>
                <a:ahLst/>
                <a:cxnLst/>
                <a:rect l="l" t="t" r="r" b="b"/>
                <a:pathLst>
                  <a:path w="20749" h="12376" extrusionOk="0">
                    <a:moveTo>
                      <a:pt x="13344" y="0"/>
                    </a:moveTo>
                    <a:lnTo>
                      <a:pt x="13344" y="0"/>
                    </a:lnTo>
                    <a:cubicBezTo>
                      <a:pt x="14177" y="1368"/>
                      <a:pt x="13877" y="2836"/>
                      <a:pt x="9174" y="3069"/>
                    </a:cubicBezTo>
                    <a:cubicBezTo>
                      <a:pt x="1" y="3636"/>
                      <a:pt x="11642" y="12376"/>
                      <a:pt x="11642" y="12376"/>
                    </a:cubicBezTo>
                    <a:cubicBezTo>
                      <a:pt x="11642" y="12376"/>
                      <a:pt x="14502" y="10970"/>
                      <a:pt x="16792" y="10970"/>
                    </a:cubicBezTo>
                    <a:cubicBezTo>
                      <a:pt x="17793" y="10970"/>
                      <a:pt x="18684" y="11238"/>
                      <a:pt x="19181" y="12009"/>
                    </a:cubicBezTo>
                    <a:cubicBezTo>
                      <a:pt x="20749" y="9040"/>
                      <a:pt x="20248" y="5805"/>
                      <a:pt x="17647" y="3036"/>
                    </a:cubicBezTo>
                    <a:cubicBezTo>
                      <a:pt x="17146" y="2536"/>
                      <a:pt x="16579" y="2035"/>
                      <a:pt x="15979" y="1568"/>
                    </a:cubicBezTo>
                    <a:cubicBezTo>
                      <a:pt x="15478" y="1201"/>
                      <a:pt x="14911" y="868"/>
                      <a:pt x="14344" y="534"/>
                    </a:cubicBezTo>
                    <a:cubicBezTo>
                      <a:pt x="14011" y="367"/>
                      <a:pt x="13710" y="167"/>
                      <a:pt x="1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1"/>
              <p:cNvSpPr/>
              <p:nvPr/>
            </p:nvSpPr>
            <p:spPr>
              <a:xfrm>
                <a:off x="3005650" y="3435000"/>
                <a:ext cx="150975" cy="144125"/>
              </a:xfrm>
              <a:custGeom>
                <a:avLst/>
                <a:gdLst/>
                <a:ahLst/>
                <a:cxnLst/>
                <a:rect l="l" t="t" r="r" b="b"/>
                <a:pathLst>
                  <a:path w="6039" h="5765" extrusionOk="0">
                    <a:moveTo>
                      <a:pt x="2333" y="1"/>
                    </a:moveTo>
                    <a:cubicBezTo>
                      <a:pt x="2244" y="1"/>
                      <a:pt x="2156" y="6"/>
                      <a:pt x="2069" y="17"/>
                    </a:cubicBezTo>
                    <a:cubicBezTo>
                      <a:pt x="668" y="183"/>
                      <a:pt x="1" y="1584"/>
                      <a:pt x="501" y="3185"/>
                    </a:cubicBezTo>
                    <a:cubicBezTo>
                      <a:pt x="1038" y="4640"/>
                      <a:pt x="2445" y="5764"/>
                      <a:pt x="3754" y="5764"/>
                    </a:cubicBezTo>
                    <a:cubicBezTo>
                      <a:pt x="3827" y="5764"/>
                      <a:pt x="3899" y="5761"/>
                      <a:pt x="3970" y="5754"/>
                    </a:cubicBezTo>
                    <a:cubicBezTo>
                      <a:pt x="5371" y="5587"/>
                      <a:pt x="6038" y="4186"/>
                      <a:pt x="5504" y="2585"/>
                    </a:cubicBezTo>
                    <a:cubicBezTo>
                      <a:pt x="5005" y="1118"/>
                      <a:pt x="3628" y="1"/>
                      <a:pt x="2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1"/>
              <p:cNvSpPr/>
              <p:nvPr/>
            </p:nvSpPr>
            <p:spPr>
              <a:xfrm>
                <a:off x="2129200" y="3349500"/>
                <a:ext cx="662150" cy="491225"/>
              </a:xfrm>
              <a:custGeom>
                <a:avLst/>
                <a:gdLst/>
                <a:ahLst/>
                <a:cxnLst/>
                <a:rect l="l" t="t" r="r" b="b"/>
                <a:pathLst>
                  <a:path w="26486" h="19649" extrusionOk="0">
                    <a:moveTo>
                      <a:pt x="6972" y="1"/>
                    </a:moveTo>
                    <a:cubicBezTo>
                      <a:pt x="6405" y="334"/>
                      <a:pt x="5904" y="668"/>
                      <a:pt x="5404" y="1068"/>
                    </a:cubicBezTo>
                    <a:cubicBezTo>
                      <a:pt x="5070" y="1302"/>
                      <a:pt x="4737" y="1569"/>
                      <a:pt x="4437" y="1802"/>
                    </a:cubicBezTo>
                    <a:cubicBezTo>
                      <a:pt x="0" y="5638"/>
                      <a:pt x="0" y="10675"/>
                      <a:pt x="4437" y="14511"/>
                    </a:cubicBezTo>
                    <a:cubicBezTo>
                      <a:pt x="4737" y="14778"/>
                      <a:pt x="5070" y="15012"/>
                      <a:pt x="5404" y="15278"/>
                    </a:cubicBezTo>
                    <a:cubicBezTo>
                      <a:pt x="5838" y="15612"/>
                      <a:pt x="6338" y="15946"/>
                      <a:pt x="6838" y="16246"/>
                    </a:cubicBezTo>
                    <a:cubicBezTo>
                      <a:pt x="7339" y="16513"/>
                      <a:pt x="7906" y="16813"/>
                      <a:pt x="8440" y="17080"/>
                    </a:cubicBezTo>
                    <a:cubicBezTo>
                      <a:pt x="8840" y="17280"/>
                      <a:pt x="9307" y="17480"/>
                      <a:pt x="9774" y="17647"/>
                    </a:cubicBezTo>
                    <a:lnTo>
                      <a:pt x="11141" y="18147"/>
                    </a:lnTo>
                    <a:cubicBezTo>
                      <a:pt x="12576" y="18614"/>
                      <a:pt x="14077" y="18981"/>
                      <a:pt x="15578" y="19248"/>
                    </a:cubicBezTo>
                    <a:lnTo>
                      <a:pt x="16579" y="19348"/>
                    </a:lnTo>
                    <a:cubicBezTo>
                      <a:pt x="18013" y="19581"/>
                      <a:pt x="19514" y="19648"/>
                      <a:pt x="20982" y="19648"/>
                    </a:cubicBezTo>
                    <a:cubicBezTo>
                      <a:pt x="22816" y="19648"/>
                      <a:pt x="24651" y="19481"/>
                      <a:pt x="26419" y="19181"/>
                    </a:cubicBezTo>
                    <a:cubicBezTo>
                      <a:pt x="26486" y="19181"/>
                      <a:pt x="24117" y="18681"/>
                      <a:pt x="24518" y="16479"/>
                    </a:cubicBezTo>
                    <a:cubicBezTo>
                      <a:pt x="24084" y="13077"/>
                      <a:pt x="9173" y="3637"/>
                      <a:pt x="9173" y="3637"/>
                    </a:cubicBezTo>
                    <a:cubicBezTo>
                      <a:pt x="9173" y="3637"/>
                      <a:pt x="5904" y="2302"/>
                      <a:pt x="697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1"/>
              <p:cNvSpPr/>
              <p:nvPr/>
            </p:nvSpPr>
            <p:spPr>
              <a:xfrm>
                <a:off x="2129200" y="3349500"/>
                <a:ext cx="662150" cy="491225"/>
              </a:xfrm>
              <a:custGeom>
                <a:avLst/>
                <a:gdLst/>
                <a:ahLst/>
                <a:cxnLst/>
                <a:rect l="l" t="t" r="r" b="b"/>
                <a:pathLst>
                  <a:path w="26486" h="19649" extrusionOk="0">
                    <a:moveTo>
                      <a:pt x="6972" y="1"/>
                    </a:moveTo>
                    <a:cubicBezTo>
                      <a:pt x="6405" y="334"/>
                      <a:pt x="5904" y="668"/>
                      <a:pt x="5404" y="1068"/>
                    </a:cubicBezTo>
                    <a:cubicBezTo>
                      <a:pt x="5070" y="1302"/>
                      <a:pt x="4737" y="1569"/>
                      <a:pt x="4437" y="1802"/>
                    </a:cubicBezTo>
                    <a:cubicBezTo>
                      <a:pt x="0" y="5638"/>
                      <a:pt x="0" y="10675"/>
                      <a:pt x="4437" y="14511"/>
                    </a:cubicBezTo>
                    <a:cubicBezTo>
                      <a:pt x="4737" y="14778"/>
                      <a:pt x="5070" y="15012"/>
                      <a:pt x="5404" y="15278"/>
                    </a:cubicBezTo>
                    <a:cubicBezTo>
                      <a:pt x="5838" y="15612"/>
                      <a:pt x="6338" y="15946"/>
                      <a:pt x="6838" y="16246"/>
                    </a:cubicBezTo>
                    <a:cubicBezTo>
                      <a:pt x="7339" y="16513"/>
                      <a:pt x="7906" y="16813"/>
                      <a:pt x="8440" y="17080"/>
                    </a:cubicBezTo>
                    <a:cubicBezTo>
                      <a:pt x="8840" y="17280"/>
                      <a:pt x="9307" y="17480"/>
                      <a:pt x="9774" y="17647"/>
                    </a:cubicBezTo>
                    <a:lnTo>
                      <a:pt x="11141" y="18147"/>
                    </a:lnTo>
                    <a:cubicBezTo>
                      <a:pt x="12576" y="18614"/>
                      <a:pt x="14077" y="18981"/>
                      <a:pt x="15578" y="19248"/>
                    </a:cubicBezTo>
                    <a:lnTo>
                      <a:pt x="16579" y="19348"/>
                    </a:lnTo>
                    <a:cubicBezTo>
                      <a:pt x="18013" y="19581"/>
                      <a:pt x="19514" y="19648"/>
                      <a:pt x="20982" y="19648"/>
                    </a:cubicBezTo>
                    <a:cubicBezTo>
                      <a:pt x="22816" y="19648"/>
                      <a:pt x="24651" y="19481"/>
                      <a:pt x="26419" y="19181"/>
                    </a:cubicBezTo>
                    <a:cubicBezTo>
                      <a:pt x="26486" y="19181"/>
                      <a:pt x="24117" y="18681"/>
                      <a:pt x="24518" y="16479"/>
                    </a:cubicBezTo>
                    <a:cubicBezTo>
                      <a:pt x="24084" y="13077"/>
                      <a:pt x="9173" y="3637"/>
                      <a:pt x="9173" y="3637"/>
                    </a:cubicBezTo>
                    <a:cubicBezTo>
                      <a:pt x="9173" y="3637"/>
                      <a:pt x="5904" y="2302"/>
                      <a:pt x="69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1"/>
              <p:cNvSpPr/>
              <p:nvPr/>
            </p:nvSpPr>
            <p:spPr>
              <a:xfrm>
                <a:off x="2245950" y="3339500"/>
                <a:ext cx="814775" cy="427000"/>
              </a:xfrm>
              <a:custGeom>
                <a:avLst/>
                <a:gdLst/>
                <a:ahLst/>
                <a:cxnLst/>
                <a:rect l="l" t="t" r="r" b="b"/>
                <a:pathLst>
                  <a:path w="32591" h="17080" extrusionOk="0">
                    <a:moveTo>
                      <a:pt x="16300" y="1"/>
                    </a:moveTo>
                    <a:cubicBezTo>
                      <a:pt x="12511" y="1"/>
                      <a:pt x="8720" y="836"/>
                      <a:pt x="5804" y="2502"/>
                    </a:cubicBezTo>
                    <a:cubicBezTo>
                      <a:pt x="267" y="5705"/>
                      <a:pt x="0" y="10842"/>
                      <a:pt x="5137" y="14177"/>
                    </a:cubicBezTo>
                    <a:cubicBezTo>
                      <a:pt x="5337" y="14311"/>
                      <a:pt x="5604" y="14478"/>
                      <a:pt x="5804" y="14578"/>
                    </a:cubicBezTo>
                    <a:cubicBezTo>
                      <a:pt x="8706" y="16245"/>
                      <a:pt x="12501" y="17079"/>
                      <a:pt x="16295" y="17079"/>
                    </a:cubicBezTo>
                    <a:cubicBezTo>
                      <a:pt x="20090" y="17079"/>
                      <a:pt x="23884" y="16245"/>
                      <a:pt x="26786" y="14578"/>
                    </a:cubicBezTo>
                    <a:cubicBezTo>
                      <a:pt x="32590" y="11242"/>
                      <a:pt x="32590" y="5838"/>
                      <a:pt x="26786" y="2502"/>
                    </a:cubicBezTo>
                    <a:cubicBezTo>
                      <a:pt x="26519" y="2369"/>
                      <a:pt x="26286" y="2235"/>
                      <a:pt x="26085" y="2135"/>
                    </a:cubicBezTo>
                    <a:cubicBezTo>
                      <a:pt x="23285" y="711"/>
                      <a:pt x="19794" y="1"/>
                      <a:pt x="16300"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1"/>
              <p:cNvSpPr/>
              <p:nvPr/>
            </p:nvSpPr>
            <p:spPr>
              <a:xfrm>
                <a:off x="2245950" y="3339500"/>
                <a:ext cx="814775" cy="427000"/>
              </a:xfrm>
              <a:custGeom>
                <a:avLst/>
                <a:gdLst/>
                <a:ahLst/>
                <a:cxnLst/>
                <a:rect l="l" t="t" r="r" b="b"/>
                <a:pathLst>
                  <a:path w="32591" h="17080" extrusionOk="0">
                    <a:moveTo>
                      <a:pt x="16300" y="1"/>
                    </a:moveTo>
                    <a:cubicBezTo>
                      <a:pt x="12511" y="1"/>
                      <a:pt x="8720" y="836"/>
                      <a:pt x="5804" y="2502"/>
                    </a:cubicBezTo>
                    <a:cubicBezTo>
                      <a:pt x="267" y="5705"/>
                      <a:pt x="0" y="10842"/>
                      <a:pt x="5137" y="14177"/>
                    </a:cubicBezTo>
                    <a:cubicBezTo>
                      <a:pt x="5337" y="14311"/>
                      <a:pt x="5604" y="14478"/>
                      <a:pt x="5804" y="14578"/>
                    </a:cubicBezTo>
                    <a:cubicBezTo>
                      <a:pt x="8706" y="16245"/>
                      <a:pt x="12501" y="17079"/>
                      <a:pt x="16295" y="17079"/>
                    </a:cubicBezTo>
                    <a:cubicBezTo>
                      <a:pt x="20090" y="17079"/>
                      <a:pt x="23884" y="16245"/>
                      <a:pt x="26786" y="14578"/>
                    </a:cubicBezTo>
                    <a:cubicBezTo>
                      <a:pt x="32590" y="11242"/>
                      <a:pt x="32590" y="5838"/>
                      <a:pt x="26786" y="2502"/>
                    </a:cubicBezTo>
                    <a:cubicBezTo>
                      <a:pt x="26519" y="2369"/>
                      <a:pt x="26286" y="2235"/>
                      <a:pt x="26085" y="2135"/>
                    </a:cubicBezTo>
                    <a:cubicBezTo>
                      <a:pt x="23285" y="711"/>
                      <a:pt x="19794" y="1"/>
                      <a:pt x="16300"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1"/>
              <p:cNvSpPr/>
              <p:nvPr/>
            </p:nvSpPr>
            <p:spPr>
              <a:xfrm>
                <a:off x="2265125" y="3348875"/>
                <a:ext cx="777250" cy="409275"/>
              </a:xfrm>
              <a:custGeom>
                <a:avLst/>
                <a:gdLst/>
                <a:ahLst/>
                <a:cxnLst/>
                <a:rect l="l" t="t" r="r" b="b"/>
                <a:pathLst>
                  <a:path w="31090" h="16371" extrusionOk="0">
                    <a:moveTo>
                      <a:pt x="15532" y="1"/>
                    </a:moveTo>
                    <a:cubicBezTo>
                      <a:pt x="11909" y="1"/>
                      <a:pt x="8290" y="810"/>
                      <a:pt x="5538" y="2427"/>
                    </a:cubicBezTo>
                    <a:cubicBezTo>
                      <a:pt x="0" y="5630"/>
                      <a:pt x="0" y="10800"/>
                      <a:pt x="5538" y="13969"/>
                    </a:cubicBezTo>
                    <a:cubicBezTo>
                      <a:pt x="8306" y="15570"/>
                      <a:pt x="11934" y="16371"/>
                      <a:pt x="15557" y="16371"/>
                    </a:cubicBezTo>
                    <a:cubicBezTo>
                      <a:pt x="19181" y="16371"/>
                      <a:pt x="22800" y="15570"/>
                      <a:pt x="25552" y="13969"/>
                    </a:cubicBezTo>
                    <a:cubicBezTo>
                      <a:pt x="31089" y="10767"/>
                      <a:pt x="31089" y="5563"/>
                      <a:pt x="25552" y="2427"/>
                    </a:cubicBezTo>
                    <a:cubicBezTo>
                      <a:pt x="22783" y="810"/>
                      <a:pt x="19156" y="1"/>
                      <a:pt x="1553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1"/>
              <p:cNvSpPr/>
              <p:nvPr/>
            </p:nvSpPr>
            <p:spPr>
              <a:xfrm>
                <a:off x="2265125" y="3348875"/>
                <a:ext cx="777250" cy="409275"/>
              </a:xfrm>
              <a:custGeom>
                <a:avLst/>
                <a:gdLst/>
                <a:ahLst/>
                <a:cxnLst/>
                <a:rect l="l" t="t" r="r" b="b"/>
                <a:pathLst>
                  <a:path w="31090" h="16371" extrusionOk="0">
                    <a:moveTo>
                      <a:pt x="15532" y="1"/>
                    </a:moveTo>
                    <a:cubicBezTo>
                      <a:pt x="11909" y="1"/>
                      <a:pt x="8290" y="810"/>
                      <a:pt x="5538" y="2427"/>
                    </a:cubicBezTo>
                    <a:cubicBezTo>
                      <a:pt x="0" y="5630"/>
                      <a:pt x="0" y="10800"/>
                      <a:pt x="5538" y="13969"/>
                    </a:cubicBezTo>
                    <a:cubicBezTo>
                      <a:pt x="8306" y="15570"/>
                      <a:pt x="11934" y="16371"/>
                      <a:pt x="15557" y="16371"/>
                    </a:cubicBezTo>
                    <a:cubicBezTo>
                      <a:pt x="19181" y="16371"/>
                      <a:pt x="22800" y="15570"/>
                      <a:pt x="25552" y="13969"/>
                    </a:cubicBezTo>
                    <a:cubicBezTo>
                      <a:pt x="31089" y="10767"/>
                      <a:pt x="31089" y="5563"/>
                      <a:pt x="25552" y="2427"/>
                    </a:cubicBezTo>
                    <a:cubicBezTo>
                      <a:pt x="22783" y="810"/>
                      <a:pt x="19156" y="1"/>
                      <a:pt x="15532"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1"/>
              <p:cNvSpPr/>
              <p:nvPr/>
            </p:nvSpPr>
            <p:spPr>
              <a:xfrm>
                <a:off x="2303475" y="3405375"/>
                <a:ext cx="700525" cy="351950"/>
              </a:xfrm>
              <a:custGeom>
                <a:avLst/>
                <a:gdLst/>
                <a:ahLst/>
                <a:cxnLst/>
                <a:rect l="l" t="t" r="r" b="b"/>
                <a:pathLst>
                  <a:path w="28021" h="14078" extrusionOk="0">
                    <a:moveTo>
                      <a:pt x="14023" y="1"/>
                    </a:moveTo>
                    <a:cubicBezTo>
                      <a:pt x="10400" y="1"/>
                      <a:pt x="6772" y="801"/>
                      <a:pt x="4004" y="2402"/>
                    </a:cubicBezTo>
                    <a:cubicBezTo>
                      <a:pt x="1702" y="3737"/>
                      <a:pt x="368" y="5371"/>
                      <a:pt x="1" y="7039"/>
                    </a:cubicBezTo>
                    <a:cubicBezTo>
                      <a:pt x="434" y="8707"/>
                      <a:pt x="1769" y="10375"/>
                      <a:pt x="4004" y="11676"/>
                    </a:cubicBezTo>
                    <a:cubicBezTo>
                      <a:pt x="6756" y="13277"/>
                      <a:pt x="10375" y="14077"/>
                      <a:pt x="13998" y="14077"/>
                    </a:cubicBezTo>
                    <a:cubicBezTo>
                      <a:pt x="17622" y="14077"/>
                      <a:pt x="21249" y="13277"/>
                      <a:pt x="24018" y="11676"/>
                    </a:cubicBezTo>
                    <a:cubicBezTo>
                      <a:pt x="26286" y="10375"/>
                      <a:pt x="27621" y="8740"/>
                      <a:pt x="28021" y="7039"/>
                    </a:cubicBezTo>
                    <a:cubicBezTo>
                      <a:pt x="27621" y="5371"/>
                      <a:pt x="26286" y="3703"/>
                      <a:pt x="24018" y="2402"/>
                    </a:cubicBezTo>
                    <a:cubicBezTo>
                      <a:pt x="21266" y="801"/>
                      <a:pt x="17647" y="1"/>
                      <a:pt x="14023"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1"/>
              <p:cNvSpPr/>
              <p:nvPr/>
            </p:nvSpPr>
            <p:spPr>
              <a:xfrm>
                <a:off x="2303475" y="3405375"/>
                <a:ext cx="700525" cy="351950"/>
              </a:xfrm>
              <a:custGeom>
                <a:avLst/>
                <a:gdLst/>
                <a:ahLst/>
                <a:cxnLst/>
                <a:rect l="l" t="t" r="r" b="b"/>
                <a:pathLst>
                  <a:path w="28021" h="14078" extrusionOk="0">
                    <a:moveTo>
                      <a:pt x="14023" y="1"/>
                    </a:moveTo>
                    <a:cubicBezTo>
                      <a:pt x="10400" y="1"/>
                      <a:pt x="6772" y="801"/>
                      <a:pt x="4004" y="2402"/>
                    </a:cubicBezTo>
                    <a:cubicBezTo>
                      <a:pt x="1702" y="3737"/>
                      <a:pt x="368" y="5371"/>
                      <a:pt x="1" y="7039"/>
                    </a:cubicBezTo>
                    <a:cubicBezTo>
                      <a:pt x="434" y="8707"/>
                      <a:pt x="1769" y="10375"/>
                      <a:pt x="4004" y="11676"/>
                    </a:cubicBezTo>
                    <a:cubicBezTo>
                      <a:pt x="6756" y="13277"/>
                      <a:pt x="10375" y="14077"/>
                      <a:pt x="13998" y="14077"/>
                    </a:cubicBezTo>
                    <a:cubicBezTo>
                      <a:pt x="17622" y="14077"/>
                      <a:pt x="21249" y="13277"/>
                      <a:pt x="24018" y="11676"/>
                    </a:cubicBezTo>
                    <a:cubicBezTo>
                      <a:pt x="26286" y="10375"/>
                      <a:pt x="27621" y="8740"/>
                      <a:pt x="28021" y="7039"/>
                    </a:cubicBezTo>
                    <a:cubicBezTo>
                      <a:pt x="27621" y="5371"/>
                      <a:pt x="26286" y="3703"/>
                      <a:pt x="24018" y="2402"/>
                    </a:cubicBezTo>
                    <a:cubicBezTo>
                      <a:pt x="21266" y="801"/>
                      <a:pt x="17647" y="1"/>
                      <a:pt x="14023"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1"/>
              <p:cNvSpPr/>
              <p:nvPr/>
            </p:nvSpPr>
            <p:spPr>
              <a:xfrm>
                <a:off x="2423575" y="3421225"/>
                <a:ext cx="462850" cy="305250"/>
              </a:xfrm>
              <a:custGeom>
                <a:avLst/>
                <a:gdLst/>
                <a:ahLst/>
                <a:cxnLst/>
                <a:rect l="l" t="t" r="r" b="b"/>
                <a:pathLst>
                  <a:path w="18514" h="12210" extrusionOk="0">
                    <a:moveTo>
                      <a:pt x="12582" y="7130"/>
                    </a:moveTo>
                    <a:cubicBezTo>
                      <a:pt x="13028" y="7130"/>
                      <a:pt x="13449" y="7220"/>
                      <a:pt x="13843" y="7439"/>
                    </a:cubicBezTo>
                    <a:cubicBezTo>
                      <a:pt x="13743" y="7472"/>
                      <a:pt x="13677" y="7573"/>
                      <a:pt x="13543" y="7606"/>
                    </a:cubicBezTo>
                    <a:lnTo>
                      <a:pt x="13043" y="7873"/>
                    </a:lnTo>
                    <a:cubicBezTo>
                      <a:pt x="12428" y="8125"/>
                      <a:pt x="11806" y="8228"/>
                      <a:pt x="11225" y="8228"/>
                    </a:cubicBezTo>
                    <a:cubicBezTo>
                      <a:pt x="10578" y="8228"/>
                      <a:pt x="9982" y="8100"/>
                      <a:pt x="9507" y="7906"/>
                    </a:cubicBezTo>
                    <a:cubicBezTo>
                      <a:pt x="10649" y="7503"/>
                      <a:pt x="11670" y="7130"/>
                      <a:pt x="12582" y="7130"/>
                    </a:cubicBezTo>
                    <a:close/>
                    <a:moveTo>
                      <a:pt x="2168" y="0"/>
                    </a:moveTo>
                    <a:lnTo>
                      <a:pt x="0" y="1268"/>
                    </a:lnTo>
                    <a:lnTo>
                      <a:pt x="0" y="2936"/>
                    </a:lnTo>
                    <a:lnTo>
                      <a:pt x="734" y="3336"/>
                    </a:lnTo>
                    <a:cubicBezTo>
                      <a:pt x="534" y="3703"/>
                      <a:pt x="401" y="4037"/>
                      <a:pt x="401" y="4337"/>
                    </a:cubicBezTo>
                    <a:lnTo>
                      <a:pt x="401" y="6005"/>
                    </a:lnTo>
                    <a:cubicBezTo>
                      <a:pt x="401" y="6739"/>
                      <a:pt x="901" y="7406"/>
                      <a:pt x="1968" y="7973"/>
                    </a:cubicBezTo>
                    <a:cubicBezTo>
                      <a:pt x="2969" y="8573"/>
                      <a:pt x="3970" y="8807"/>
                      <a:pt x="4970" y="8840"/>
                    </a:cubicBezTo>
                    <a:lnTo>
                      <a:pt x="5538" y="8840"/>
                    </a:lnTo>
                    <a:cubicBezTo>
                      <a:pt x="6672" y="8807"/>
                      <a:pt x="7739" y="8473"/>
                      <a:pt x="8740" y="8140"/>
                    </a:cubicBezTo>
                    <a:cubicBezTo>
                      <a:pt x="8973" y="8073"/>
                      <a:pt x="9173" y="8006"/>
                      <a:pt x="9374" y="7939"/>
                    </a:cubicBezTo>
                    <a:lnTo>
                      <a:pt x="9374" y="7939"/>
                    </a:lnTo>
                    <a:lnTo>
                      <a:pt x="7539" y="9774"/>
                    </a:lnTo>
                    <a:lnTo>
                      <a:pt x="7539" y="11442"/>
                    </a:lnTo>
                    <a:cubicBezTo>
                      <a:pt x="8578" y="11855"/>
                      <a:pt x="9601" y="12023"/>
                      <a:pt x="10576" y="12023"/>
                    </a:cubicBezTo>
                    <a:cubicBezTo>
                      <a:pt x="12043" y="12023"/>
                      <a:pt x="13402" y="11643"/>
                      <a:pt x="14544" y="11142"/>
                    </a:cubicBezTo>
                    <a:lnTo>
                      <a:pt x="16345" y="12209"/>
                    </a:lnTo>
                    <a:lnTo>
                      <a:pt x="18513" y="10942"/>
                    </a:lnTo>
                    <a:lnTo>
                      <a:pt x="18513" y="9274"/>
                    </a:lnTo>
                    <a:lnTo>
                      <a:pt x="17746" y="8840"/>
                    </a:lnTo>
                    <a:cubicBezTo>
                      <a:pt x="18013" y="8473"/>
                      <a:pt x="18147" y="8106"/>
                      <a:pt x="18147" y="7739"/>
                    </a:cubicBezTo>
                    <a:lnTo>
                      <a:pt x="18147" y="6005"/>
                    </a:lnTo>
                    <a:cubicBezTo>
                      <a:pt x="18147" y="5304"/>
                      <a:pt x="17646" y="4637"/>
                      <a:pt x="16645" y="4070"/>
                    </a:cubicBezTo>
                    <a:cubicBezTo>
                      <a:pt x="16645" y="4070"/>
                      <a:pt x="16579" y="4070"/>
                      <a:pt x="16579" y="4003"/>
                    </a:cubicBezTo>
                    <a:cubicBezTo>
                      <a:pt x="15507" y="3402"/>
                      <a:pt x="14415" y="3182"/>
                      <a:pt x="13354" y="3182"/>
                    </a:cubicBezTo>
                    <a:cubicBezTo>
                      <a:pt x="12533" y="3182"/>
                      <a:pt x="11732" y="3314"/>
                      <a:pt x="10975" y="3503"/>
                    </a:cubicBezTo>
                    <a:cubicBezTo>
                      <a:pt x="10208" y="3736"/>
                      <a:pt x="9507" y="3937"/>
                      <a:pt x="8873" y="4170"/>
                    </a:cubicBezTo>
                    <a:cubicBezTo>
                      <a:pt x="8006" y="4470"/>
                      <a:pt x="7239" y="4737"/>
                      <a:pt x="6638" y="4904"/>
                    </a:cubicBezTo>
                    <a:cubicBezTo>
                      <a:pt x="6345" y="4953"/>
                      <a:pt x="6070" y="4984"/>
                      <a:pt x="5813" y="4984"/>
                    </a:cubicBezTo>
                    <a:cubicBezTo>
                      <a:pt x="5719" y="4984"/>
                      <a:pt x="5627" y="4980"/>
                      <a:pt x="5538" y="4971"/>
                    </a:cubicBezTo>
                    <a:cubicBezTo>
                      <a:pt x="5204" y="4971"/>
                      <a:pt x="4970" y="4904"/>
                      <a:pt x="4670" y="4737"/>
                    </a:cubicBezTo>
                    <a:cubicBezTo>
                      <a:pt x="4704" y="4737"/>
                      <a:pt x="4704" y="4670"/>
                      <a:pt x="4737" y="4670"/>
                    </a:cubicBezTo>
                    <a:cubicBezTo>
                      <a:pt x="4837" y="4637"/>
                      <a:pt x="4870" y="4604"/>
                      <a:pt x="4970" y="4570"/>
                    </a:cubicBezTo>
                    <a:cubicBezTo>
                      <a:pt x="5171" y="4437"/>
                      <a:pt x="5337" y="4337"/>
                      <a:pt x="5538" y="4270"/>
                    </a:cubicBezTo>
                    <a:cubicBezTo>
                      <a:pt x="6121" y="4023"/>
                      <a:pt x="6695" y="3906"/>
                      <a:pt x="7255" y="3906"/>
                    </a:cubicBezTo>
                    <a:cubicBezTo>
                      <a:pt x="7751" y="3906"/>
                      <a:pt x="8236" y="3998"/>
                      <a:pt x="8706" y="4170"/>
                    </a:cubicBezTo>
                    <a:lnTo>
                      <a:pt x="10541" y="2335"/>
                    </a:lnTo>
                    <a:lnTo>
                      <a:pt x="10541" y="668"/>
                    </a:lnTo>
                    <a:cubicBezTo>
                      <a:pt x="9625" y="369"/>
                      <a:pt x="8699" y="216"/>
                      <a:pt x="7769" y="216"/>
                    </a:cubicBezTo>
                    <a:cubicBezTo>
                      <a:pt x="7038" y="216"/>
                      <a:pt x="6304" y="310"/>
                      <a:pt x="5571" y="501"/>
                    </a:cubicBezTo>
                    <a:cubicBezTo>
                      <a:pt x="5037" y="634"/>
                      <a:pt x="4537" y="834"/>
                      <a:pt x="4003" y="1068"/>
                    </a:cubicBezTo>
                    <a:lnTo>
                      <a:pt x="2168"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1"/>
              <p:cNvSpPr/>
              <p:nvPr/>
            </p:nvSpPr>
            <p:spPr>
              <a:xfrm>
                <a:off x="2419400" y="3422900"/>
                <a:ext cx="471200" cy="263550"/>
              </a:xfrm>
              <a:custGeom>
                <a:avLst/>
                <a:gdLst/>
                <a:ahLst/>
                <a:cxnLst/>
                <a:rect l="l" t="t" r="r" b="b"/>
                <a:pathLst>
                  <a:path w="18848" h="10542" extrusionOk="0">
                    <a:moveTo>
                      <a:pt x="2235" y="0"/>
                    </a:moveTo>
                    <a:lnTo>
                      <a:pt x="67" y="1234"/>
                    </a:lnTo>
                    <a:lnTo>
                      <a:pt x="1868" y="2302"/>
                    </a:lnTo>
                    <a:cubicBezTo>
                      <a:pt x="34" y="3669"/>
                      <a:pt x="0" y="5137"/>
                      <a:pt x="2069" y="6305"/>
                    </a:cubicBezTo>
                    <a:cubicBezTo>
                      <a:pt x="3069" y="6872"/>
                      <a:pt x="4070" y="7139"/>
                      <a:pt x="5071" y="7172"/>
                    </a:cubicBezTo>
                    <a:lnTo>
                      <a:pt x="5671" y="7172"/>
                    </a:lnTo>
                    <a:cubicBezTo>
                      <a:pt x="6772" y="7139"/>
                      <a:pt x="7873" y="6805"/>
                      <a:pt x="8873" y="6471"/>
                    </a:cubicBezTo>
                    <a:cubicBezTo>
                      <a:pt x="10333" y="5954"/>
                      <a:pt x="11593" y="5419"/>
                      <a:pt x="12713" y="5419"/>
                    </a:cubicBezTo>
                    <a:cubicBezTo>
                      <a:pt x="13180" y="5419"/>
                      <a:pt x="13622" y="5512"/>
                      <a:pt x="14044" y="5738"/>
                    </a:cubicBezTo>
                    <a:cubicBezTo>
                      <a:pt x="15011" y="6305"/>
                      <a:pt x="14711" y="6972"/>
                      <a:pt x="13710" y="7572"/>
                    </a:cubicBezTo>
                    <a:lnTo>
                      <a:pt x="13210" y="7839"/>
                    </a:lnTo>
                    <a:cubicBezTo>
                      <a:pt x="12589" y="8103"/>
                      <a:pt x="11969" y="8208"/>
                      <a:pt x="11385" y="8208"/>
                    </a:cubicBezTo>
                    <a:cubicBezTo>
                      <a:pt x="10714" y="8208"/>
                      <a:pt x="10092" y="8069"/>
                      <a:pt x="9574" y="7872"/>
                    </a:cubicBezTo>
                    <a:lnTo>
                      <a:pt x="7673" y="9807"/>
                    </a:lnTo>
                    <a:cubicBezTo>
                      <a:pt x="8698" y="10220"/>
                      <a:pt x="9714" y="10388"/>
                      <a:pt x="10686" y="10388"/>
                    </a:cubicBezTo>
                    <a:cubicBezTo>
                      <a:pt x="12149" y="10388"/>
                      <a:pt x="13516" y="10008"/>
                      <a:pt x="14678" y="9507"/>
                    </a:cubicBezTo>
                    <a:lnTo>
                      <a:pt x="16479" y="10541"/>
                    </a:lnTo>
                    <a:lnTo>
                      <a:pt x="18647" y="9307"/>
                    </a:lnTo>
                    <a:lnTo>
                      <a:pt x="16846" y="8239"/>
                    </a:lnTo>
                    <a:cubicBezTo>
                      <a:pt x="18647" y="6872"/>
                      <a:pt x="18847" y="5337"/>
                      <a:pt x="16746" y="4136"/>
                    </a:cubicBezTo>
                    <a:cubicBezTo>
                      <a:pt x="16746" y="4136"/>
                      <a:pt x="16712" y="4136"/>
                      <a:pt x="16712" y="4070"/>
                    </a:cubicBezTo>
                    <a:cubicBezTo>
                      <a:pt x="15649" y="3405"/>
                      <a:pt x="14554" y="3162"/>
                      <a:pt x="13487" y="3162"/>
                    </a:cubicBezTo>
                    <a:cubicBezTo>
                      <a:pt x="12680" y="3162"/>
                      <a:pt x="11889" y="3302"/>
                      <a:pt x="11142" y="3503"/>
                    </a:cubicBezTo>
                    <a:cubicBezTo>
                      <a:pt x="10375" y="3703"/>
                      <a:pt x="9674" y="3903"/>
                      <a:pt x="9007" y="4170"/>
                    </a:cubicBezTo>
                    <a:cubicBezTo>
                      <a:pt x="8140" y="4470"/>
                      <a:pt x="7372" y="4704"/>
                      <a:pt x="6739" y="4870"/>
                    </a:cubicBezTo>
                    <a:cubicBezTo>
                      <a:pt x="6479" y="4918"/>
                      <a:pt x="6220" y="4965"/>
                      <a:pt x="5972" y="4965"/>
                    </a:cubicBezTo>
                    <a:cubicBezTo>
                      <a:pt x="5869" y="4965"/>
                      <a:pt x="5769" y="4957"/>
                      <a:pt x="5671" y="4937"/>
                    </a:cubicBezTo>
                    <a:cubicBezTo>
                      <a:pt x="5304" y="4904"/>
                      <a:pt x="4971" y="4837"/>
                      <a:pt x="4637" y="4670"/>
                    </a:cubicBezTo>
                    <a:cubicBezTo>
                      <a:pt x="3903" y="4237"/>
                      <a:pt x="3837" y="3669"/>
                      <a:pt x="4837" y="3002"/>
                    </a:cubicBezTo>
                    <a:cubicBezTo>
                      <a:pt x="4904" y="2936"/>
                      <a:pt x="4971" y="2902"/>
                      <a:pt x="5037" y="2869"/>
                    </a:cubicBezTo>
                    <a:cubicBezTo>
                      <a:pt x="5238" y="2735"/>
                      <a:pt x="5404" y="2669"/>
                      <a:pt x="5638" y="2569"/>
                    </a:cubicBezTo>
                    <a:cubicBezTo>
                      <a:pt x="6192" y="2326"/>
                      <a:pt x="6755" y="2210"/>
                      <a:pt x="7309" y="2210"/>
                    </a:cubicBezTo>
                    <a:cubicBezTo>
                      <a:pt x="7821" y="2210"/>
                      <a:pt x="8326" y="2310"/>
                      <a:pt x="8807" y="2502"/>
                    </a:cubicBezTo>
                    <a:lnTo>
                      <a:pt x="10641" y="667"/>
                    </a:lnTo>
                    <a:cubicBezTo>
                      <a:pt x="9716" y="365"/>
                      <a:pt x="8780" y="202"/>
                      <a:pt x="7840" y="202"/>
                    </a:cubicBezTo>
                    <a:cubicBezTo>
                      <a:pt x="7119" y="202"/>
                      <a:pt x="6395" y="298"/>
                      <a:pt x="5671" y="501"/>
                    </a:cubicBezTo>
                    <a:cubicBezTo>
                      <a:pt x="5104" y="634"/>
                      <a:pt x="4637" y="834"/>
                      <a:pt x="4070" y="1034"/>
                    </a:cubicBezTo>
                    <a:lnTo>
                      <a:pt x="2235"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1"/>
              <p:cNvSpPr/>
              <p:nvPr/>
            </p:nvSpPr>
            <p:spPr>
              <a:xfrm>
                <a:off x="2419400" y="3422900"/>
                <a:ext cx="471200" cy="263550"/>
              </a:xfrm>
              <a:custGeom>
                <a:avLst/>
                <a:gdLst/>
                <a:ahLst/>
                <a:cxnLst/>
                <a:rect l="l" t="t" r="r" b="b"/>
                <a:pathLst>
                  <a:path w="18848" h="10542" extrusionOk="0">
                    <a:moveTo>
                      <a:pt x="2235" y="0"/>
                    </a:moveTo>
                    <a:lnTo>
                      <a:pt x="67" y="1234"/>
                    </a:lnTo>
                    <a:lnTo>
                      <a:pt x="1868" y="2302"/>
                    </a:lnTo>
                    <a:cubicBezTo>
                      <a:pt x="34" y="3669"/>
                      <a:pt x="0" y="5137"/>
                      <a:pt x="2069" y="6305"/>
                    </a:cubicBezTo>
                    <a:cubicBezTo>
                      <a:pt x="3069" y="6872"/>
                      <a:pt x="4070" y="7139"/>
                      <a:pt x="5071" y="7172"/>
                    </a:cubicBezTo>
                    <a:lnTo>
                      <a:pt x="5671" y="7172"/>
                    </a:lnTo>
                    <a:cubicBezTo>
                      <a:pt x="6772" y="7139"/>
                      <a:pt x="7873" y="6805"/>
                      <a:pt x="8873" y="6471"/>
                    </a:cubicBezTo>
                    <a:cubicBezTo>
                      <a:pt x="10333" y="5954"/>
                      <a:pt x="11593" y="5419"/>
                      <a:pt x="12713" y="5419"/>
                    </a:cubicBezTo>
                    <a:cubicBezTo>
                      <a:pt x="13180" y="5419"/>
                      <a:pt x="13622" y="5512"/>
                      <a:pt x="14044" y="5738"/>
                    </a:cubicBezTo>
                    <a:cubicBezTo>
                      <a:pt x="15011" y="6305"/>
                      <a:pt x="14711" y="6972"/>
                      <a:pt x="13710" y="7572"/>
                    </a:cubicBezTo>
                    <a:lnTo>
                      <a:pt x="13210" y="7839"/>
                    </a:lnTo>
                    <a:cubicBezTo>
                      <a:pt x="12589" y="8103"/>
                      <a:pt x="11969" y="8208"/>
                      <a:pt x="11385" y="8208"/>
                    </a:cubicBezTo>
                    <a:cubicBezTo>
                      <a:pt x="10714" y="8208"/>
                      <a:pt x="10092" y="8069"/>
                      <a:pt x="9574" y="7872"/>
                    </a:cubicBezTo>
                    <a:lnTo>
                      <a:pt x="7673" y="9807"/>
                    </a:lnTo>
                    <a:cubicBezTo>
                      <a:pt x="8698" y="10220"/>
                      <a:pt x="9714" y="10388"/>
                      <a:pt x="10686" y="10388"/>
                    </a:cubicBezTo>
                    <a:cubicBezTo>
                      <a:pt x="12149" y="10388"/>
                      <a:pt x="13516" y="10008"/>
                      <a:pt x="14678" y="9507"/>
                    </a:cubicBezTo>
                    <a:lnTo>
                      <a:pt x="16479" y="10541"/>
                    </a:lnTo>
                    <a:lnTo>
                      <a:pt x="18647" y="9307"/>
                    </a:lnTo>
                    <a:lnTo>
                      <a:pt x="16846" y="8239"/>
                    </a:lnTo>
                    <a:cubicBezTo>
                      <a:pt x="18647" y="6872"/>
                      <a:pt x="18847" y="5337"/>
                      <a:pt x="16746" y="4136"/>
                    </a:cubicBezTo>
                    <a:cubicBezTo>
                      <a:pt x="16746" y="4136"/>
                      <a:pt x="16712" y="4136"/>
                      <a:pt x="16712" y="4070"/>
                    </a:cubicBezTo>
                    <a:cubicBezTo>
                      <a:pt x="15649" y="3405"/>
                      <a:pt x="14554" y="3162"/>
                      <a:pt x="13487" y="3162"/>
                    </a:cubicBezTo>
                    <a:cubicBezTo>
                      <a:pt x="12680" y="3162"/>
                      <a:pt x="11889" y="3302"/>
                      <a:pt x="11142" y="3503"/>
                    </a:cubicBezTo>
                    <a:cubicBezTo>
                      <a:pt x="10375" y="3703"/>
                      <a:pt x="9674" y="3903"/>
                      <a:pt x="9007" y="4170"/>
                    </a:cubicBezTo>
                    <a:cubicBezTo>
                      <a:pt x="8140" y="4470"/>
                      <a:pt x="7372" y="4704"/>
                      <a:pt x="6739" y="4870"/>
                    </a:cubicBezTo>
                    <a:cubicBezTo>
                      <a:pt x="6479" y="4918"/>
                      <a:pt x="6220" y="4965"/>
                      <a:pt x="5972" y="4965"/>
                    </a:cubicBezTo>
                    <a:cubicBezTo>
                      <a:pt x="5869" y="4965"/>
                      <a:pt x="5769" y="4957"/>
                      <a:pt x="5671" y="4937"/>
                    </a:cubicBezTo>
                    <a:cubicBezTo>
                      <a:pt x="5304" y="4904"/>
                      <a:pt x="4971" y="4837"/>
                      <a:pt x="4637" y="4670"/>
                    </a:cubicBezTo>
                    <a:cubicBezTo>
                      <a:pt x="3903" y="4237"/>
                      <a:pt x="3837" y="3669"/>
                      <a:pt x="4837" y="3002"/>
                    </a:cubicBezTo>
                    <a:cubicBezTo>
                      <a:pt x="4904" y="2936"/>
                      <a:pt x="4971" y="2902"/>
                      <a:pt x="5037" y="2869"/>
                    </a:cubicBezTo>
                    <a:cubicBezTo>
                      <a:pt x="5238" y="2735"/>
                      <a:pt x="5404" y="2669"/>
                      <a:pt x="5638" y="2569"/>
                    </a:cubicBezTo>
                    <a:cubicBezTo>
                      <a:pt x="6192" y="2326"/>
                      <a:pt x="6755" y="2210"/>
                      <a:pt x="7309" y="2210"/>
                    </a:cubicBezTo>
                    <a:cubicBezTo>
                      <a:pt x="7821" y="2210"/>
                      <a:pt x="8326" y="2310"/>
                      <a:pt x="8807" y="2502"/>
                    </a:cubicBezTo>
                    <a:lnTo>
                      <a:pt x="10641" y="667"/>
                    </a:lnTo>
                    <a:cubicBezTo>
                      <a:pt x="9716" y="365"/>
                      <a:pt x="8780" y="202"/>
                      <a:pt x="7840" y="202"/>
                    </a:cubicBezTo>
                    <a:cubicBezTo>
                      <a:pt x="7119" y="202"/>
                      <a:pt x="6395" y="298"/>
                      <a:pt x="5671" y="501"/>
                    </a:cubicBezTo>
                    <a:cubicBezTo>
                      <a:pt x="5104" y="634"/>
                      <a:pt x="4637" y="834"/>
                      <a:pt x="4070" y="1034"/>
                    </a:cubicBezTo>
                    <a:lnTo>
                      <a:pt x="22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1"/>
              <p:cNvSpPr/>
              <p:nvPr/>
            </p:nvSpPr>
            <p:spPr>
              <a:xfrm>
                <a:off x="2422725" y="3421225"/>
                <a:ext cx="100100" cy="31725"/>
              </a:xfrm>
              <a:custGeom>
                <a:avLst/>
                <a:gdLst/>
                <a:ahLst/>
                <a:cxnLst/>
                <a:rect l="l" t="t" r="r" b="b"/>
                <a:pathLst>
                  <a:path w="4004" h="1269" extrusionOk="0">
                    <a:moveTo>
                      <a:pt x="2169" y="0"/>
                    </a:moveTo>
                    <a:lnTo>
                      <a:pt x="1" y="1268"/>
                    </a:lnTo>
                    <a:lnTo>
                      <a:pt x="2202" y="267"/>
                    </a:lnTo>
                    <a:lnTo>
                      <a:pt x="4004" y="1068"/>
                    </a:lnTo>
                    <a:lnTo>
                      <a:pt x="216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1"/>
              <p:cNvSpPr/>
              <p:nvPr/>
            </p:nvSpPr>
            <p:spPr>
              <a:xfrm>
                <a:off x="2556175" y="3427550"/>
                <a:ext cx="130950" cy="57900"/>
              </a:xfrm>
              <a:custGeom>
                <a:avLst/>
                <a:gdLst/>
                <a:ahLst/>
                <a:cxnLst/>
                <a:rect l="l" t="t" r="r" b="b"/>
                <a:pathLst>
                  <a:path w="5238" h="2316" extrusionOk="0">
                    <a:moveTo>
                      <a:pt x="2325" y="1"/>
                    </a:moveTo>
                    <a:cubicBezTo>
                      <a:pt x="1502" y="1"/>
                      <a:pt x="732" y="125"/>
                      <a:pt x="0" y="348"/>
                    </a:cubicBezTo>
                    <a:cubicBezTo>
                      <a:pt x="557" y="237"/>
                      <a:pt x="1273" y="156"/>
                      <a:pt x="2044" y="156"/>
                    </a:cubicBezTo>
                    <a:cubicBezTo>
                      <a:pt x="2889" y="156"/>
                      <a:pt x="3799" y="253"/>
                      <a:pt x="4637" y="515"/>
                    </a:cubicBezTo>
                    <a:lnTo>
                      <a:pt x="3402" y="2316"/>
                    </a:lnTo>
                    <a:lnTo>
                      <a:pt x="5237" y="481"/>
                    </a:lnTo>
                    <a:cubicBezTo>
                      <a:pt x="4191" y="150"/>
                      <a:pt x="3226" y="1"/>
                      <a:pt x="232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1"/>
              <p:cNvSpPr/>
              <p:nvPr/>
            </p:nvSpPr>
            <p:spPr>
              <a:xfrm>
                <a:off x="2697925" y="3501800"/>
                <a:ext cx="193500" cy="125425"/>
              </a:xfrm>
              <a:custGeom>
                <a:avLst/>
                <a:gdLst/>
                <a:ahLst/>
                <a:cxnLst/>
                <a:rect l="l" t="t" r="r" b="b"/>
                <a:pathLst>
                  <a:path w="7740" h="5017" extrusionOk="0">
                    <a:moveTo>
                      <a:pt x="2397" y="1"/>
                    </a:moveTo>
                    <a:cubicBezTo>
                      <a:pt x="1570" y="1"/>
                      <a:pt x="763" y="142"/>
                      <a:pt x="1" y="347"/>
                    </a:cubicBezTo>
                    <a:cubicBezTo>
                      <a:pt x="485" y="240"/>
                      <a:pt x="1073" y="172"/>
                      <a:pt x="1710" y="172"/>
                    </a:cubicBezTo>
                    <a:cubicBezTo>
                      <a:pt x="2872" y="172"/>
                      <a:pt x="4196" y="401"/>
                      <a:pt x="5338" y="1047"/>
                    </a:cubicBezTo>
                    <a:cubicBezTo>
                      <a:pt x="7039" y="2048"/>
                      <a:pt x="7339" y="3249"/>
                      <a:pt x="5738" y="5017"/>
                    </a:cubicBezTo>
                    <a:cubicBezTo>
                      <a:pt x="7539" y="3649"/>
                      <a:pt x="7740" y="2081"/>
                      <a:pt x="5605" y="847"/>
                    </a:cubicBezTo>
                    <a:cubicBezTo>
                      <a:pt x="4539" y="230"/>
                      <a:pt x="3452" y="1"/>
                      <a:pt x="2397"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1"/>
              <p:cNvSpPr/>
              <p:nvPr/>
            </p:nvSpPr>
            <p:spPr>
              <a:xfrm>
                <a:off x="2832200" y="3627200"/>
                <a:ext cx="54225" cy="57575"/>
              </a:xfrm>
              <a:custGeom>
                <a:avLst/>
                <a:gdLst/>
                <a:ahLst/>
                <a:cxnLst/>
                <a:rect l="l" t="t" r="r" b="b"/>
                <a:pathLst>
                  <a:path w="2169" h="2303" extrusionOk="0">
                    <a:moveTo>
                      <a:pt x="367" y="1"/>
                    </a:moveTo>
                    <a:lnTo>
                      <a:pt x="1735" y="1035"/>
                    </a:lnTo>
                    <a:lnTo>
                      <a:pt x="0" y="2302"/>
                    </a:lnTo>
                    <a:lnTo>
                      <a:pt x="2168" y="1035"/>
                    </a:lnTo>
                    <a:lnTo>
                      <a:pt x="36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1"/>
              <p:cNvSpPr/>
              <p:nvPr/>
            </p:nvSpPr>
            <p:spPr>
              <a:xfrm>
                <a:off x="2612025" y="3617200"/>
                <a:ext cx="137625" cy="48400"/>
              </a:xfrm>
              <a:custGeom>
                <a:avLst/>
                <a:gdLst/>
                <a:ahLst/>
                <a:cxnLst/>
                <a:rect l="l" t="t" r="r" b="b"/>
                <a:pathLst>
                  <a:path w="5505" h="1936" extrusionOk="0">
                    <a:moveTo>
                      <a:pt x="1902" y="0"/>
                    </a:moveTo>
                    <a:lnTo>
                      <a:pt x="1" y="1935"/>
                    </a:lnTo>
                    <a:lnTo>
                      <a:pt x="2036" y="301"/>
                    </a:lnTo>
                    <a:cubicBezTo>
                      <a:pt x="2036" y="301"/>
                      <a:pt x="2572" y="517"/>
                      <a:pt x="3397" y="517"/>
                    </a:cubicBezTo>
                    <a:cubicBezTo>
                      <a:pt x="3983" y="517"/>
                      <a:pt x="4715" y="408"/>
                      <a:pt x="5505" y="34"/>
                    </a:cubicBezTo>
                    <a:lnTo>
                      <a:pt x="5505" y="34"/>
                    </a:lnTo>
                    <a:cubicBezTo>
                      <a:pt x="4918" y="290"/>
                      <a:pt x="4318" y="396"/>
                      <a:pt x="3749" y="396"/>
                    </a:cubicBezTo>
                    <a:cubicBezTo>
                      <a:pt x="3058" y="396"/>
                      <a:pt x="2415" y="238"/>
                      <a:pt x="190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1"/>
              <p:cNvSpPr/>
              <p:nvPr/>
            </p:nvSpPr>
            <p:spPr>
              <a:xfrm>
                <a:off x="2507800" y="3497100"/>
                <a:ext cx="80075" cy="51600"/>
              </a:xfrm>
              <a:custGeom>
                <a:avLst/>
                <a:gdLst/>
                <a:ahLst/>
                <a:cxnLst/>
                <a:rect l="l" t="t" r="r" b="b"/>
                <a:pathLst>
                  <a:path w="3203" h="2064" extrusionOk="0">
                    <a:moveTo>
                      <a:pt x="1335" y="1"/>
                    </a:moveTo>
                    <a:lnTo>
                      <a:pt x="1335" y="1"/>
                    </a:lnTo>
                    <a:cubicBezTo>
                      <a:pt x="434" y="501"/>
                      <a:pt x="0" y="1068"/>
                      <a:pt x="634" y="1602"/>
                    </a:cubicBezTo>
                    <a:cubicBezTo>
                      <a:pt x="980" y="1907"/>
                      <a:pt x="1548" y="2063"/>
                      <a:pt x="2129" y="2063"/>
                    </a:cubicBezTo>
                    <a:cubicBezTo>
                      <a:pt x="2500" y="2063"/>
                      <a:pt x="2877" y="1999"/>
                      <a:pt x="3203" y="1869"/>
                    </a:cubicBezTo>
                    <a:lnTo>
                      <a:pt x="3203" y="1869"/>
                    </a:lnTo>
                    <a:cubicBezTo>
                      <a:pt x="2934" y="1918"/>
                      <a:pt x="2683" y="1949"/>
                      <a:pt x="2437" y="1949"/>
                    </a:cubicBezTo>
                    <a:cubicBezTo>
                      <a:pt x="2347" y="1949"/>
                      <a:pt x="2258" y="1945"/>
                      <a:pt x="2169" y="1936"/>
                    </a:cubicBezTo>
                    <a:cubicBezTo>
                      <a:pt x="1802" y="1936"/>
                      <a:pt x="1468" y="1869"/>
                      <a:pt x="1134" y="1669"/>
                    </a:cubicBezTo>
                    <a:cubicBezTo>
                      <a:pt x="434" y="1235"/>
                      <a:pt x="334" y="668"/>
                      <a:pt x="133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1"/>
              <p:cNvSpPr/>
              <p:nvPr/>
            </p:nvSpPr>
            <p:spPr>
              <a:xfrm>
                <a:off x="2420225" y="3478775"/>
                <a:ext cx="127625" cy="121775"/>
              </a:xfrm>
              <a:custGeom>
                <a:avLst/>
                <a:gdLst/>
                <a:ahLst/>
                <a:cxnLst/>
                <a:rect l="l" t="t" r="r" b="b"/>
                <a:pathLst>
                  <a:path w="5105" h="4871" extrusionOk="0">
                    <a:moveTo>
                      <a:pt x="1869" y="0"/>
                    </a:moveTo>
                    <a:cubicBezTo>
                      <a:pt x="34" y="1434"/>
                      <a:pt x="1" y="2835"/>
                      <a:pt x="2102" y="4003"/>
                    </a:cubicBezTo>
                    <a:cubicBezTo>
                      <a:pt x="3103" y="4603"/>
                      <a:pt x="4137" y="4837"/>
                      <a:pt x="5104" y="4870"/>
                    </a:cubicBezTo>
                    <a:cubicBezTo>
                      <a:pt x="3537" y="4737"/>
                      <a:pt x="1635" y="3903"/>
                      <a:pt x="1002" y="2602"/>
                    </a:cubicBezTo>
                    <a:cubicBezTo>
                      <a:pt x="434" y="1334"/>
                      <a:pt x="1702" y="134"/>
                      <a:pt x="186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1"/>
              <p:cNvSpPr/>
              <p:nvPr/>
            </p:nvSpPr>
            <p:spPr>
              <a:xfrm>
                <a:off x="4509225" y="4024075"/>
                <a:ext cx="1071625" cy="617300"/>
              </a:xfrm>
              <a:custGeom>
                <a:avLst/>
                <a:gdLst/>
                <a:ahLst/>
                <a:cxnLst/>
                <a:rect l="l" t="t" r="r" b="b"/>
                <a:pathLst>
                  <a:path w="42865" h="24692" extrusionOk="0">
                    <a:moveTo>
                      <a:pt x="21958" y="0"/>
                    </a:moveTo>
                    <a:cubicBezTo>
                      <a:pt x="16224" y="0"/>
                      <a:pt x="10450" y="1321"/>
                      <a:pt x="6138" y="3940"/>
                    </a:cubicBezTo>
                    <a:cubicBezTo>
                      <a:pt x="3803" y="5341"/>
                      <a:pt x="2135" y="7009"/>
                      <a:pt x="1135" y="8777"/>
                    </a:cubicBezTo>
                    <a:lnTo>
                      <a:pt x="0" y="8743"/>
                    </a:lnTo>
                    <a:lnTo>
                      <a:pt x="101" y="13146"/>
                    </a:lnTo>
                    <a:cubicBezTo>
                      <a:pt x="301" y="16182"/>
                      <a:pt x="2469" y="19151"/>
                      <a:pt x="6505" y="21386"/>
                    </a:cubicBezTo>
                    <a:cubicBezTo>
                      <a:pt x="10544" y="23596"/>
                      <a:pt x="15734" y="24692"/>
                      <a:pt x="20957" y="24692"/>
                    </a:cubicBezTo>
                    <a:cubicBezTo>
                      <a:pt x="26691" y="24692"/>
                      <a:pt x="32464" y="23371"/>
                      <a:pt x="36793" y="20752"/>
                    </a:cubicBezTo>
                    <a:cubicBezTo>
                      <a:pt x="40730" y="18350"/>
                      <a:pt x="42798" y="15315"/>
                      <a:pt x="42864" y="12279"/>
                    </a:cubicBezTo>
                    <a:lnTo>
                      <a:pt x="42798" y="7876"/>
                    </a:lnTo>
                    <a:lnTo>
                      <a:pt x="41630" y="7943"/>
                    </a:lnTo>
                    <a:cubicBezTo>
                      <a:pt x="40529" y="6208"/>
                      <a:pt x="38828" y="4640"/>
                      <a:pt x="36393" y="3306"/>
                    </a:cubicBezTo>
                    <a:cubicBezTo>
                      <a:pt x="32370" y="1096"/>
                      <a:pt x="27181" y="0"/>
                      <a:pt x="21958"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1"/>
              <p:cNvSpPr/>
              <p:nvPr/>
            </p:nvSpPr>
            <p:spPr>
              <a:xfrm>
                <a:off x="4509225" y="4024075"/>
                <a:ext cx="1071625" cy="617300"/>
              </a:xfrm>
              <a:custGeom>
                <a:avLst/>
                <a:gdLst/>
                <a:ahLst/>
                <a:cxnLst/>
                <a:rect l="l" t="t" r="r" b="b"/>
                <a:pathLst>
                  <a:path w="42865" h="24692" extrusionOk="0">
                    <a:moveTo>
                      <a:pt x="21958" y="0"/>
                    </a:moveTo>
                    <a:cubicBezTo>
                      <a:pt x="16224" y="0"/>
                      <a:pt x="10450" y="1321"/>
                      <a:pt x="6138" y="3940"/>
                    </a:cubicBezTo>
                    <a:cubicBezTo>
                      <a:pt x="3803" y="5341"/>
                      <a:pt x="2135" y="7009"/>
                      <a:pt x="1135" y="8777"/>
                    </a:cubicBezTo>
                    <a:lnTo>
                      <a:pt x="0" y="8743"/>
                    </a:lnTo>
                    <a:lnTo>
                      <a:pt x="101" y="13146"/>
                    </a:lnTo>
                    <a:cubicBezTo>
                      <a:pt x="301" y="16182"/>
                      <a:pt x="2469" y="19151"/>
                      <a:pt x="6505" y="21386"/>
                    </a:cubicBezTo>
                    <a:cubicBezTo>
                      <a:pt x="10544" y="23596"/>
                      <a:pt x="15734" y="24692"/>
                      <a:pt x="20957" y="24692"/>
                    </a:cubicBezTo>
                    <a:cubicBezTo>
                      <a:pt x="26691" y="24692"/>
                      <a:pt x="32464" y="23371"/>
                      <a:pt x="36793" y="20752"/>
                    </a:cubicBezTo>
                    <a:cubicBezTo>
                      <a:pt x="40730" y="18350"/>
                      <a:pt x="42798" y="15315"/>
                      <a:pt x="42864" y="12279"/>
                    </a:cubicBezTo>
                    <a:lnTo>
                      <a:pt x="42798" y="7876"/>
                    </a:lnTo>
                    <a:lnTo>
                      <a:pt x="41630" y="7943"/>
                    </a:lnTo>
                    <a:cubicBezTo>
                      <a:pt x="40529" y="6208"/>
                      <a:pt x="38828" y="4640"/>
                      <a:pt x="36393" y="3306"/>
                    </a:cubicBezTo>
                    <a:cubicBezTo>
                      <a:pt x="32370" y="1096"/>
                      <a:pt x="27181" y="0"/>
                      <a:pt x="21958"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1"/>
              <p:cNvSpPr/>
              <p:nvPr/>
            </p:nvSpPr>
            <p:spPr>
              <a:xfrm>
                <a:off x="5038775" y="4023900"/>
                <a:ext cx="542075" cy="618225"/>
              </a:xfrm>
              <a:custGeom>
                <a:avLst/>
                <a:gdLst/>
                <a:ahLst/>
                <a:cxnLst/>
                <a:rect l="l" t="t" r="r" b="b"/>
                <a:pathLst>
                  <a:path w="21683" h="24729" extrusionOk="0">
                    <a:moveTo>
                      <a:pt x="865" y="0"/>
                    </a:moveTo>
                    <a:cubicBezTo>
                      <a:pt x="577" y="0"/>
                      <a:pt x="289" y="4"/>
                      <a:pt x="0" y="11"/>
                    </a:cubicBezTo>
                    <a:lnTo>
                      <a:pt x="534" y="24728"/>
                    </a:lnTo>
                    <a:cubicBezTo>
                      <a:pt x="6005" y="24628"/>
                      <a:pt x="11475" y="23327"/>
                      <a:pt x="15611" y="20826"/>
                    </a:cubicBezTo>
                    <a:cubicBezTo>
                      <a:pt x="19548" y="18391"/>
                      <a:pt x="21616" y="15355"/>
                      <a:pt x="21682" y="12320"/>
                    </a:cubicBezTo>
                    <a:lnTo>
                      <a:pt x="21616" y="7950"/>
                    </a:lnTo>
                    <a:lnTo>
                      <a:pt x="20448" y="7983"/>
                    </a:lnTo>
                    <a:cubicBezTo>
                      <a:pt x="19347" y="6282"/>
                      <a:pt x="17646" y="4681"/>
                      <a:pt x="15211" y="3346"/>
                    </a:cubicBezTo>
                    <a:cubicBezTo>
                      <a:pt x="11198" y="1135"/>
                      <a:pt x="6047" y="0"/>
                      <a:pt x="865"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1"/>
              <p:cNvSpPr/>
              <p:nvPr/>
            </p:nvSpPr>
            <p:spPr>
              <a:xfrm>
                <a:off x="5331475" y="4068350"/>
                <a:ext cx="248550" cy="516225"/>
              </a:xfrm>
              <a:custGeom>
                <a:avLst/>
                <a:gdLst/>
                <a:ahLst/>
                <a:cxnLst/>
                <a:rect l="l" t="t" r="r" b="b"/>
                <a:pathLst>
                  <a:path w="9942" h="20649" extrusionOk="0">
                    <a:moveTo>
                      <a:pt x="1" y="1"/>
                    </a:moveTo>
                    <a:lnTo>
                      <a:pt x="434" y="20649"/>
                    </a:lnTo>
                    <a:cubicBezTo>
                      <a:pt x="1635" y="20215"/>
                      <a:pt x="2803" y="19615"/>
                      <a:pt x="3837" y="18981"/>
                    </a:cubicBezTo>
                    <a:cubicBezTo>
                      <a:pt x="7806" y="16579"/>
                      <a:pt x="9841" y="13544"/>
                      <a:pt x="9941" y="10508"/>
                    </a:cubicBezTo>
                    <a:lnTo>
                      <a:pt x="9841" y="6105"/>
                    </a:lnTo>
                    <a:lnTo>
                      <a:pt x="8673" y="6172"/>
                    </a:lnTo>
                    <a:cubicBezTo>
                      <a:pt x="7606" y="4437"/>
                      <a:pt x="5905" y="2869"/>
                      <a:pt x="3470" y="1535"/>
                    </a:cubicBezTo>
                    <a:cubicBezTo>
                      <a:pt x="2402" y="935"/>
                      <a:pt x="1235" y="401"/>
                      <a:pt x="1"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1"/>
              <p:cNvSpPr/>
              <p:nvPr/>
            </p:nvSpPr>
            <p:spPr>
              <a:xfrm>
                <a:off x="4508400" y="4080875"/>
                <a:ext cx="249350" cy="517875"/>
              </a:xfrm>
              <a:custGeom>
                <a:avLst/>
                <a:gdLst/>
                <a:ahLst/>
                <a:cxnLst/>
                <a:rect l="l" t="t" r="r" b="b"/>
                <a:pathLst>
                  <a:path w="9974" h="20715" extrusionOk="0">
                    <a:moveTo>
                      <a:pt x="9574" y="0"/>
                    </a:moveTo>
                    <a:cubicBezTo>
                      <a:pt x="8373" y="500"/>
                      <a:pt x="7239" y="1034"/>
                      <a:pt x="6171" y="1668"/>
                    </a:cubicBezTo>
                    <a:cubicBezTo>
                      <a:pt x="3803" y="3069"/>
                      <a:pt x="2135" y="4737"/>
                      <a:pt x="1168" y="6505"/>
                    </a:cubicBezTo>
                    <a:lnTo>
                      <a:pt x="0" y="6538"/>
                    </a:lnTo>
                    <a:lnTo>
                      <a:pt x="67" y="10908"/>
                    </a:lnTo>
                    <a:cubicBezTo>
                      <a:pt x="300" y="13943"/>
                      <a:pt x="2469" y="16912"/>
                      <a:pt x="6505" y="19180"/>
                    </a:cubicBezTo>
                    <a:cubicBezTo>
                      <a:pt x="7572" y="19748"/>
                      <a:pt x="8740" y="20281"/>
                      <a:pt x="9974" y="20715"/>
                    </a:cubicBezTo>
                    <a:lnTo>
                      <a:pt x="9574"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1"/>
              <p:cNvSpPr/>
              <p:nvPr/>
            </p:nvSpPr>
            <p:spPr>
              <a:xfrm>
                <a:off x="4460850" y="3924000"/>
                <a:ext cx="1170875" cy="617575"/>
              </a:xfrm>
              <a:custGeom>
                <a:avLst/>
                <a:gdLst/>
                <a:ahLst/>
                <a:cxnLst/>
                <a:rect l="l" t="t" r="r" b="b"/>
                <a:pathLst>
                  <a:path w="46835" h="24703" extrusionOk="0">
                    <a:moveTo>
                      <a:pt x="23813" y="0"/>
                    </a:moveTo>
                    <a:cubicBezTo>
                      <a:pt x="18083" y="0"/>
                      <a:pt x="12318" y="1321"/>
                      <a:pt x="8006" y="3940"/>
                    </a:cubicBezTo>
                    <a:cubicBezTo>
                      <a:pt x="6639" y="4774"/>
                      <a:pt x="5505" y="5675"/>
                      <a:pt x="4604" y="6642"/>
                    </a:cubicBezTo>
                    <a:cubicBezTo>
                      <a:pt x="1" y="11445"/>
                      <a:pt x="1302" y="17516"/>
                      <a:pt x="8340" y="21386"/>
                    </a:cubicBezTo>
                    <a:cubicBezTo>
                      <a:pt x="9307" y="21886"/>
                      <a:pt x="10308" y="22353"/>
                      <a:pt x="11409" y="22787"/>
                    </a:cubicBezTo>
                    <a:cubicBezTo>
                      <a:pt x="11542" y="22820"/>
                      <a:pt x="11609" y="22854"/>
                      <a:pt x="11742" y="22887"/>
                    </a:cubicBezTo>
                    <a:cubicBezTo>
                      <a:pt x="15111" y="24100"/>
                      <a:pt x="18965" y="24703"/>
                      <a:pt x="22836" y="24703"/>
                    </a:cubicBezTo>
                    <a:cubicBezTo>
                      <a:pt x="28548" y="24703"/>
                      <a:pt x="34301" y="23390"/>
                      <a:pt x="38595" y="20785"/>
                    </a:cubicBezTo>
                    <a:cubicBezTo>
                      <a:pt x="46834" y="15782"/>
                      <a:pt x="46734" y="7976"/>
                      <a:pt x="38261" y="3306"/>
                    </a:cubicBezTo>
                    <a:cubicBezTo>
                      <a:pt x="34223" y="1096"/>
                      <a:pt x="29032" y="0"/>
                      <a:pt x="23813"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1"/>
              <p:cNvSpPr/>
              <p:nvPr/>
            </p:nvSpPr>
            <p:spPr>
              <a:xfrm>
                <a:off x="4460850" y="3924000"/>
                <a:ext cx="1170875" cy="617575"/>
              </a:xfrm>
              <a:custGeom>
                <a:avLst/>
                <a:gdLst/>
                <a:ahLst/>
                <a:cxnLst/>
                <a:rect l="l" t="t" r="r" b="b"/>
                <a:pathLst>
                  <a:path w="46835" h="24703" extrusionOk="0">
                    <a:moveTo>
                      <a:pt x="23813" y="0"/>
                    </a:moveTo>
                    <a:cubicBezTo>
                      <a:pt x="18083" y="0"/>
                      <a:pt x="12318" y="1321"/>
                      <a:pt x="8006" y="3940"/>
                    </a:cubicBezTo>
                    <a:cubicBezTo>
                      <a:pt x="6639" y="4774"/>
                      <a:pt x="5505" y="5675"/>
                      <a:pt x="4604" y="6642"/>
                    </a:cubicBezTo>
                    <a:cubicBezTo>
                      <a:pt x="1" y="11445"/>
                      <a:pt x="1302" y="17516"/>
                      <a:pt x="8340" y="21386"/>
                    </a:cubicBezTo>
                    <a:cubicBezTo>
                      <a:pt x="9307" y="21886"/>
                      <a:pt x="10308" y="22353"/>
                      <a:pt x="11409" y="22787"/>
                    </a:cubicBezTo>
                    <a:cubicBezTo>
                      <a:pt x="11542" y="22820"/>
                      <a:pt x="11609" y="22854"/>
                      <a:pt x="11742" y="22887"/>
                    </a:cubicBezTo>
                    <a:cubicBezTo>
                      <a:pt x="15111" y="24100"/>
                      <a:pt x="18965" y="24703"/>
                      <a:pt x="22836" y="24703"/>
                    </a:cubicBezTo>
                    <a:cubicBezTo>
                      <a:pt x="28548" y="24703"/>
                      <a:pt x="34301" y="23390"/>
                      <a:pt x="38595" y="20785"/>
                    </a:cubicBezTo>
                    <a:cubicBezTo>
                      <a:pt x="46834" y="15782"/>
                      <a:pt x="46734" y="7976"/>
                      <a:pt x="38261" y="3306"/>
                    </a:cubicBezTo>
                    <a:cubicBezTo>
                      <a:pt x="34223" y="1096"/>
                      <a:pt x="29032" y="0"/>
                      <a:pt x="23813"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1"/>
              <p:cNvSpPr/>
              <p:nvPr/>
            </p:nvSpPr>
            <p:spPr>
              <a:xfrm>
                <a:off x="4462475" y="4089200"/>
                <a:ext cx="283600" cy="403650"/>
              </a:xfrm>
              <a:custGeom>
                <a:avLst/>
                <a:gdLst/>
                <a:ahLst/>
                <a:cxnLst/>
                <a:rect l="l" t="t" r="r" b="b"/>
                <a:pathLst>
                  <a:path w="11344" h="16146" extrusionOk="0">
                    <a:moveTo>
                      <a:pt x="4506" y="1"/>
                    </a:moveTo>
                    <a:cubicBezTo>
                      <a:pt x="4493" y="9"/>
                      <a:pt x="4432" y="72"/>
                      <a:pt x="4338" y="183"/>
                    </a:cubicBezTo>
                    <a:lnTo>
                      <a:pt x="4338" y="183"/>
                    </a:lnTo>
                    <a:cubicBezTo>
                      <a:pt x="4393" y="122"/>
                      <a:pt x="4449" y="61"/>
                      <a:pt x="4506" y="1"/>
                    </a:cubicBezTo>
                    <a:close/>
                    <a:moveTo>
                      <a:pt x="4338" y="183"/>
                    </a:moveTo>
                    <a:lnTo>
                      <a:pt x="4338" y="183"/>
                    </a:lnTo>
                    <a:cubicBezTo>
                      <a:pt x="1" y="4989"/>
                      <a:pt x="1292" y="10957"/>
                      <a:pt x="8275" y="14778"/>
                    </a:cubicBezTo>
                    <a:cubicBezTo>
                      <a:pt x="9242" y="15278"/>
                      <a:pt x="10243" y="15745"/>
                      <a:pt x="11344" y="16145"/>
                    </a:cubicBezTo>
                    <a:cubicBezTo>
                      <a:pt x="9242" y="15312"/>
                      <a:pt x="3238" y="11876"/>
                      <a:pt x="2404" y="7639"/>
                    </a:cubicBezTo>
                    <a:cubicBezTo>
                      <a:pt x="1651" y="3814"/>
                      <a:pt x="3717" y="920"/>
                      <a:pt x="4338" y="183"/>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1"/>
              <p:cNvSpPr/>
              <p:nvPr/>
            </p:nvSpPr>
            <p:spPr>
              <a:xfrm>
                <a:off x="5339825" y="3972450"/>
                <a:ext cx="285125" cy="404475"/>
              </a:xfrm>
              <a:custGeom>
                <a:avLst/>
                <a:gdLst/>
                <a:ahLst/>
                <a:cxnLst/>
                <a:rect l="l" t="t" r="r" b="b"/>
                <a:pathLst>
                  <a:path w="11405" h="16179" extrusionOk="0">
                    <a:moveTo>
                      <a:pt x="0" y="1"/>
                    </a:moveTo>
                    <a:lnTo>
                      <a:pt x="0" y="1"/>
                    </a:lnTo>
                    <a:cubicBezTo>
                      <a:pt x="2102" y="835"/>
                      <a:pt x="8106" y="4270"/>
                      <a:pt x="8940" y="8507"/>
                    </a:cubicBezTo>
                    <a:cubicBezTo>
                      <a:pt x="9779" y="12767"/>
                      <a:pt x="7120" y="15872"/>
                      <a:pt x="6857" y="16160"/>
                    </a:cubicBezTo>
                    <a:lnTo>
                      <a:pt x="6857" y="16160"/>
                    </a:lnTo>
                    <a:cubicBezTo>
                      <a:pt x="11405" y="11326"/>
                      <a:pt x="10131" y="5266"/>
                      <a:pt x="3069" y="1368"/>
                    </a:cubicBezTo>
                    <a:cubicBezTo>
                      <a:pt x="2102" y="868"/>
                      <a:pt x="1101" y="401"/>
                      <a:pt x="0" y="1"/>
                    </a:cubicBezTo>
                    <a:close/>
                    <a:moveTo>
                      <a:pt x="6857" y="16160"/>
                    </a:moveTo>
                    <a:cubicBezTo>
                      <a:pt x="6851" y="16166"/>
                      <a:pt x="6845" y="16172"/>
                      <a:pt x="6838" y="16179"/>
                    </a:cubicBezTo>
                    <a:cubicBezTo>
                      <a:pt x="6842" y="16176"/>
                      <a:pt x="6848" y="16169"/>
                      <a:pt x="6857" y="1616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1"/>
              <p:cNvSpPr/>
              <p:nvPr/>
            </p:nvSpPr>
            <p:spPr>
              <a:xfrm>
                <a:off x="4542575" y="3945625"/>
                <a:ext cx="1000750" cy="574050"/>
              </a:xfrm>
              <a:custGeom>
                <a:avLst/>
                <a:gdLst/>
                <a:ahLst/>
                <a:cxnLst/>
                <a:rect l="l" t="t" r="r" b="b"/>
                <a:pathLst>
                  <a:path w="40030" h="22962" extrusionOk="0">
                    <a:moveTo>
                      <a:pt x="20425" y="0"/>
                    </a:moveTo>
                    <a:cubicBezTo>
                      <a:pt x="20211" y="0"/>
                      <a:pt x="19997" y="2"/>
                      <a:pt x="19782" y="6"/>
                    </a:cubicBezTo>
                    <a:cubicBezTo>
                      <a:pt x="8807" y="240"/>
                      <a:pt x="1" y="5543"/>
                      <a:pt x="134" y="11881"/>
                    </a:cubicBezTo>
                    <a:cubicBezTo>
                      <a:pt x="265" y="18095"/>
                      <a:pt x="8924" y="22962"/>
                      <a:pt x="19605" y="22962"/>
                    </a:cubicBezTo>
                    <a:cubicBezTo>
                      <a:pt x="19819" y="22962"/>
                      <a:pt x="20033" y="22960"/>
                      <a:pt x="20249" y="22956"/>
                    </a:cubicBezTo>
                    <a:cubicBezTo>
                      <a:pt x="31223" y="22722"/>
                      <a:pt x="40029" y="17419"/>
                      <a:pt x="39896" y="11081"/>
                    </a:cubicBezTo>
                    <a:cubicBezTo>
                      <a:pt x="39765" y="4867"/>
                      <a:pt x="31106" y="0"/>
                      <a:pt x="20425"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1"/>
              <p:cNvSpPr/>
              <p:nvPr/>
            </p:nvSpPr>
            <p:spPr>
              <a:xfrm>
                <a:off x="4542575" y="3945625"/>
                <a:ext cx="1000750" cy="574050"/>
              </a:xfrm>
              <a:custGeom>
                <a:avLst/>
                <a:gdLst/>
                <a:ahLst/>
                <a:cxnLst/>
                <a:rect l="l" t="t" r="r" b="b"/>
                <a:pathLst>
                  <a:path w="40030" h="22962" extrusionOk="0">
                    <a:moveTo>
                      <a:pt x="20425" y="0"/>
                    </a:moveTo>
                    <a:cubicBezTo>
                      <a:pt x="20211" y="0"/>
                      <a:pt x="19997" y="2"/>
                      <a:pt x="19782" y="6"/>
                    </a:cubicBezTo>
                    <a:cubicBezTo>
                      <a:pt x="8807" y="240"/>
                      <a:pt x="1" y="5543"/>
                      <a:pt x="134" y="11881"/>
                    </a:cubicBezTo>
                    <a:cubicBezTo>
                      <a:pt x="265" y="18095"/>
                      <a:pt x="8924" y="22962"/>
                      <a:pt x="19605" y="22962"/>
                    </a:cubicBezTo>
                    <a:cubicBezTo>
                      <a:pt x="19819" y="22962"/>
                      <a:pt x="20033" y="22960"/>
                      <a:pt x="20249" y="22956"/>
                    </a:cubicBezTo>
                    <a:cubicBezTo>
                      <a:pt x="31223" y="22722"/>
                      <a:pt x="40029" y="17419"/>
                      <a:pt x="39896" y="11081"/>
                    </a:cubicBezTo>
                    <a:cubicBezTo>
                      <a:pt x="39765" y="4867"/>
                      <a:pt x="31106" y="0"/>
                      <a:pt x="20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1"/>
              <p:cNvSpPr/>
              <p:nvPr/>
            </p:nvSpPr>
            <p:spPr>
              <a:xfrm>
                <a:off x="5035425" y="4009975"/>
                <a:ext cx="522900" cy="310250"/>
              </a:xfrm>
              <a:custGeom>
                <a:avLst/>
                <a:gdLst/>
                <a:ahLst/>
                <a:cxnLst/>
                <a:rect l="l" t="t" r="r" b="b"/>
                <a:pathLst>
                  <a:path w="20916" h="12410" extrusionOk="0">
                    <a:moveTo>
                      <a:pt x="13277" y="1"/>
                    </a:moveTo>
                    <a:cubicBezTo>
                      <a:pt x="14111" y="1335"/>
                      <a:pt x="13844" y="2769"/>
                      <a:pt x="9174" y="3170"/>
                    </a:cubicBezTo>
                    <a:cubicBezTo>
                      <a:pt x="1" y="3870"/>
                      <a:pt x="11809" y="12410"/>
                      <a:pt x="11809" y="12410"/>
                    </a:cubicBezTo>
                    <a:cubicBezTo>
                      <a:pt x="11809" y="12410"/>
                      <a:pt x="14715" y="10940"/>
                      <a:pt x="17019" y="10940"/>
                    </a:cubicBezTo>
                    <a:cubicBezTo>
                      <a:pt x="17990" y="10940"/>
                      <a:pt x="18854" y="11201"/>
                      <a:pt x="19348" y="11943"/>
                    </a:cubicBezTo>
                    <a:cubicBezTo>
                      <a:pt x="20916" y="8940"/>
                      <a:pt x="20315" y="5705"/>
                      <a:pt x="17613" y="3003"/>
                    </a:cubicBezTo>
                    <a:cubicBezTo>
                      <a:pt x="17113" y="2502"/>
                      <a:pt x="16513" y="2002"/>
                      <a:pt x="15912" y="1535"/>
                    </a:cubicBezTo>
                    <a:cubicBezTo>
                      <a:pt x="15412" y="1168"/>
                      <a:pt x="14845" y="835"/>
                      <a:pt x="14278" y="501"/>
                    </a:cubicBezTo>
                    <a:lnTo>
                      <a:pt x="132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1"/>
              <p:cNvSpPr/>
              <p:nvPr/>
            </p:nvSpPr>
            <p:spPr>
              <a:xfrm>
                <a:off x="5392350" y="4103800"/>
                <a:ext cx="152650" cy="145275"/>
              </a:xfrm>
              <a:custGeom>
                <a:avLst/>
                <a:gdLst/>
                <a:ahLst/>
                <a:cxnLst/>
                <a:rect l="l" t="t" r="r" b="b"/>
                <a:pathLst>
                  <a:path w="6106" h="5811" extrusionOk="0">
                    <a:moveTo>
                      <a:pt x="2306" y="1"/>
                    </a:moveTo>
                    <a:cubicBezTo>
                      <a:pt x="2215" y="1"/>
                      <a:pt x="2125" y="6"/>
                      <a:pt x="2035" y="17"/>
                    </a:cubicBezTo>
                    <a:cubicBezTo>
                      <a:pt x="668" y="184"/>
                      <a:pt x="1" y="1652"/>
                      <a:pt x="568" y="3253"/>
                    </a:cubicBezTo>
                    <a:cubicBezTo>
                      <a:pt x="1123" y="4703"/>
                      <a:pt x="2477" y="5810"/>
                      <a:pt x="3760" y="5810"/>
                    </a:cubicBezTo>
                    <a:cubicBezTo>
                      <a:pt x="3864" y="5810"/>
                      <a:pt x="3967" y="5803"/>
                      <a:pt x="4070" y="5788"/>
                    </a:cubicBezTo>
                    <a:cubicBezTo>
                      <a:pt x="5471" y="5621"/>
                      <a:pt x="6105" y="4153"/>
                      <a:pt x="5538" y="2586"/>
                    </a:cubicBezTo>
                    <a:cubicBezTo>
                      <a:pt x="5008" y="1089"/>
                      <a:pt x="3604" y="1"/>
                      <a:pt x="23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1"/>
              <p:cNvSpPr/>
              <p:nvPr/>
            </p:nvSpPr>
            <p:spPr>
              <a:xfrm>
                <a:off x="4516725" y="4035825"/>
                <a:ext cx="668950" cy="482875"/>
              </a:xfrm>
              <a:custGeom>
                <a:avLst/>
                <a:gdLst/>
                <a:ahLst/>
                <a:cxnLst/>
                <a:rect l="l" t="t" r="r" b="b"/>
                <a:pathLst>
                  <a:path w="26758" h="19315" extrusionOk="0">
                    <a:moveTo>
                      <a:pt x="6872" y="1"/>
                    </a:moveTo>
                    <a:cubicBezTo>
                      <a:pt x="6305" y="334"/>
                      <a:pt x="5805" y="701"/>
                      <a:pt x="5304" y="1035"/>
                    </a:cubicBezTo>
                    <a:cubicBezTo>
                      <a:pt x="4971" y="1302"/>
                      <a:pt x="4637" y="1535"/>
                      <a:pt x="4337" y="1835"/>
                    </a:cubicBezTo>
                    <a:cubicBezTo>
                      <a:pt x="1" y="5738"/>
                      <a:pt x="67" y="10775"/>
                      <a:pt x="4571" y="14544"/>
                    </a:cubicBezTo>
                    <a:cubicBezTo>
                      <a:pt x="4871" y="14778"/>
                      <a:pt x="5204" y="15045"/>
                      <a:pt x="5571" y="15278"/>
                    </a:cubicBezTo>
                    <a:cubicBezTo>
                      <a:pt x="6038" y="15612"/>
                      <a:pt x="6539" y="15912"/>
                      <a:pt x="7072" y="16212"/>
                    </a:cubicBezTo>
                    <a:cubicBezTo>
                      <a:pt x="7573" y="16513"/>
                      <a:pt x="8140" y="16746"/>
                      <a:pt x="8674" y="17013"/>
                    </a:cubicBezTo>
                    <a:cubicBezTo>
                      <a:pt x="9141" y="17213"/>
                      <a:pt x="9541" y="17380"/>
                      <a:pt x="10008" y="17547"/>
                    </a:cubicBezTo>
                    <a:cubicBezTo>
                      <a:pt x="10475" y="17713"/>
                      <a:pt x="10908" y="17880"/>
                      <a:pt x="11409" y="18014"/>
                    </a:cubicBezTo>
                    <a:cubicBezTo>
                      <a:pt x="12843" y="18414"/>
                      <a:pt x="14344" y="18747"/>
                      <a:pt x="15879" y="18948"/>
                    </a:cubicBezTo>
                    <a:lnTo>
                      <a:pt x="16879" y="19081"/>
                    </a:lnTo>
                    <a:cubicBezTo>
                      <a:pt x="18347" y="19248"/>
                      <a:pt x="19848" y="19315"/>
                      <a:pt x="21349" y="19315"/>
                    </a:cubicBezTo>
                    <a:cubicBezTo>
                      <a:pt x="23174" y="19248"/>
                      <a:pt x="24999" y="19083"/>
                      <a:pt x="26726" y="18753"/>
                    </a:cubicBezTo>
                    <a:lnTo>
                      <a:pt x="26726" y="18753"/>
                    </a:lnTo>
                    <a:cubicBezTo>
                      <a:pt x="26731" y="18753"/>
                      <a:pt x="26736" y="18753"/>
                      <a:pt x="26740" y="18753"/>
                    </a:cubicBezTo>
                    <a:cubicBezTo>
                      <a:pt x="26752" y="18753"/>
                      <a:pt x="26757" y="18751"/>
                      <a:pt x="26753" y="18747"/>
                    </a:cubicBezTo>
                    <a:lnTo>
                      <a:pt x="26753" y="18747"/>
                    </a:lnTo>
                    <a:cubicBezTo>
                      <a:pt x="26744" y="18749"/>
                      <a:pt x="26735" y="18751"/>
                      <a:pt x="26726" y="18753"/>
                    </a:cubicBezTo>
                    <a:lnTo>
                      <a:pt x="26726" y="18753"/>
                    </a:lnTo>
                    <a:cubicBezTo>
                      <a:pt x="26457" y="18730"/>
                      <a:pt x="24413" y="18170"/>
                      <a:pt x="24752" y="16079"/>
                    </a:cubicBezTo>
                    <a:cubicBezTo>
                      <a:pt x="24251" y="12710"/>
                      <a:pt x="9174" y="3570"/>
                      <a:pt x="9174" y="3570"/>
                    </a:cubicBezTo>
                    <a:cubicBezTo>
                      <a:pt x="9174" y="3570"/>
                      <a:pt x="5838" y="2336"/>
                      <a:pt x="687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1"/>
              <p:cNvSpPr/>
              <p:nvPr/>
            </p:nvSpPr>
            <p:spPr>
              <a:xfrm>
                <a:off x="4516725" y="4035825"/>
                <a:ext cx="668950" cy="482875"/>
              </a:xfrm>
              <a:custGeom>
                <a:avLst/>
                <a:gdLst/>
                <a:ahLst/>
                <a:cxnLst/>
                <a:rect l="l" t="t" r="r" b="b"/>
                <a:pathLst>
                  <a:path w="26758" h="19315" extrusionOk="0">
                    <a:moveTo>
                      <a:pt x="6872" y="1"/>
                    </a:moveTo>
                    <a:cubicBezTo>
                      <a:pt x="6305" y="334"/>
                      <a:pt x="5805" y="701"/>
                      <a:pt x="5304" y="1035"/>
                    </a:cubicBezTo>
                    <a:cubicBezTo>
                      <a:pt x="4971" y="1302"/>
                      <a:pt x="4637" y="1535"/>
                      <a:pt x="4337" y="1835"/>
                    </a:cubicBezTo>
                    <a:cubicBezTo>
                      <a:pt x="1" y="5738"/>
                      <a:pt x="67" y="10775"/>
                      <a:pt x="4571" y="14544"/>
                    </a:cubicBezTo>
                    <a:cubicBezTo>
                      <a:pt x="4871" y="14778"/>
                      <a:pt x="5204" y="15045"/>
                      <a:pt x="5571" y="15278"/>
                    </a:cubicBezTo>
                    <a:cubicBezTo>
                      <a:pt x="6038" y="15612"/>
                      <a:pt x="6539" y="15912"/>
                      <a:pt x="7072" y="16212"/>
                    </a:cubicBezTo>
                    <a:cubicBezTo>
                      <a:pt x="7573" y="16513"/>
                      <a:pt x="8140" y="16746"/>
                      <a:pt x="8674" y="17013"/>
                    </a:cubicBezTo>
                    <a:cubicBezTo>
                      <a:pt x="9141" y="17213"/>
                      <a:pt x="9541" y="17380"/>
                      <a:pt x="10008" y="17547"/>
                    </a:cubicBezTo>
                    <a:cubicBezTo>
                      <a:pt x="10475" y="17713"/>
                      <a:pt x="10908" y="17880"/>
                      <a:pt x="11409" y="18014"/>
                    </a:cubicBezTo>
                    <a:cubicBezTo>
                      <a:pt x="12843" y="18414"/>
                      <a:pt x="14344" y="18747"/>
                      <a:pt x="15879" y="18948"/>
                    </a:cubicBezTo>
                    <a:lnTo>
                      <a:pt x="16879" y="19081"/>
                    </a:lnTo>
                    <a:cubicBezTo>
                      <a:pt x="18347" y="19248"/>
                      <a:pt x="19848" y="19315"/>
                      <a:pt x="21349" y="19315"/>
                    </a:cubicBezTo>
                    <a:cubicBezTo>
                      <a:pt x="23174" y="19248"/>
                      <a:pt x="24999" y="19083"/>
                      <a:pt x="26726" y="18753"/>
                    </a:cubicBezTo>
                    <a:lnTo>
                      <a:pt x="26726" y="18753"/>
                    </a:lnTo>
                    <a:cubicBezTo>
                      <a:pt x="26731" y="18753"/>
                      <a:pt x="26736" y="18753"/>
                      <a:pt x="26740" y="18753"/>
                    </a:cubicBezTo>
                    <a:cubicBezTo>
                      <a:pt x="26752" y="18753"/>
                      <a:pt x="26757" y="18751"/>
                      <a:pt x="26753" y="18747"/>
                    </a:cubicBezTo>
                    <a:lnTo>
                      <a:pt x="26753" y="18747"/>
                    </a:lnTo>
                    <a:cubicBezTo>
                      <a:pt x="26744" y="18749"/>
                      <a:pt x="26735" y="18751"/>
                      <a:pt x="26726" y="18753"/>
                    </a:cubicBezTo>
                    <a:lnTo>
                      <a:pt x="26726" y="18753"/>
                    </a:lnTo>
                    <a:cubicBezTo>
                      <a:pt x="26457" y="18730"/>
                      <a:pt x="24413" y="18170"/>
                      <a:pt x="24752" y="16079"/>
                    </a:cubicBezTo>
                    <a:cubicBezTo>
                      <a:pt x="24251" y="12710"/>
                      <a:pt x="9174" y="3570"/>
                      <a:pt x="9174" y="3570"/>
                    </a:cubicBezTo>
                    <a:cubicBezTo>
                      <a:pt x="9174" y="3570"/>
                      <a:pt x="5838" y="2336"/>
                      <a:pt x="6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1"/>
              <p:cNvSpPr/>
              <p:nvPr/>
            </p:nvSpPr>
            <p:spPr>
              <a:xfrm>
                <a:off x="4637650" y="4018375"/>
                <a:ext cx="813100" cy="428325"/>
              </a:xfrm>
              <a:custGeom>
                <a:avLst/>
                <a:gdLst/>
                <a:ahLst/>
                <a:cxnLst/>
                <a:rect l="l" t="t" r="r" b="b"/>
                <a:pathLst>
                  <a:path w="32524" h="17133" extrusionOk="0">
                    <a:moveTo>
                      <a:pt x="16551" y="1"/>
                    </a:moveTo>
                    <a:cubicBezTo>
                      <a:pt x="12588" y="1"/>
                      <a:pt x="8599" y="917"/>
                      <a:pt x="5638" y="2734"/>
                    </a:cubicBezTo>
                    <a:cubicBezTo>
                      <a:pt x="134" y="6069"/>
                      <a:pt x="0" y="11173"/>
                      <a:pt x="5171" y="14409"/>
                    </a:cubicBezTo>
                    <a:cubicBezTo>
                      <a:pt x="5371" y="14542"/>
                      <a:pt x="5638" y="14709"/>
                      <a:pt x="5838" y="14842"/>
                    </a:cubicBezTo>
                    <a:cubicBezTo>
                      <a:pt x="8625" y="16371"/>
                      <a:pt x="12219" y="17132"/>
                      <a:pt x="15842" y="17132"/>
                    </a:cubicBezTo>
                    <a:cubicBezTo>
                      <a:pt x="19806" y="17132"/>
                      <a:pt x="23804" y="16221"/>
                      <a:pt x="26820" y="14409"/>
                    </a:cubicBezTo>
                    <a:cubicBezTo>
                      <a:pt x="32524" y="10939"/>
                      <a:pt x="32424" y="5536"/>
                      <a:pt x="26553" y="2333"/>
                    </a:cubicBezTo>
                    <a:lnTo>
                      <a:pt x="25819" y="1933"/>
                    </a:lnTo>
                    <a:cubicBezTo>
                      <a:pt x="23160" y="642"/>
                      <a:pt x="19865" y="1"/>
                      <a:pt x="16551"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1"/>
              <p:cNvSpPr/>
              <p:nvPr/>
            </p:nvSpPr>
            <p:spPr>
              <a:xfrm>
                <a:off x="4637650" y="4018375"/>
                <a:ext cx="813100" cy="428325"/>
              </a:xfrm>
              <a:custGeom>
                <a:avLst/>
                <a:gdLst/>
                <a:ahLst/>
                <a:cxnLst/>
                <a:rect l="l" t="t" r="r" b="b"/>
                <a:pathLst>
                  <a:path w="32524" h="17133" extrusionOk="0">
                    <a:moveTo>
                      <a:pt x="16551" y="1"/>
                    </a:moveTo>
                    <a:cubicBezTo>
                      <a:pt x="12588" y="1"/>
                      <a:pt x="8599" y="917"/>
                      <a:pt x="5638" y="2734"/>
                    </a:cubicBezTo>
                    <a:cubicBezTo>
                      <a:pt x="134" y="6069"/>
                      <a:pt x="0" y="11173"/>
                      <a:pt x="5171" y="14409"/>
                    </a:cubicBezTo>
                    <a:cubicBezTo>
                      <a:pt x="5371" y="14542"/>
                      <a:pt x="5638" y="14709"/>
                      <a:pt x="5838" y="14842"/>
                    </a:cubicBezTo>
                    <a:cubicBezTo>
                      <a:pt x="8625" y="16371"/>
                      <a:pt x="12219" y="17132"/>
                      <a:pt x="15842" y="17132"/>
                    </a:cubicBezTo>
                    <a:cubicBezTo>
                      <a:pt x="19806" y="17132"/>
                      <a:pt x="23804" y="16221"/>
                      <a:pt x="26820" y="14409"/>
                    </a:cubicBezTo>
                    <a:cubicBezTo>
                      <a:pt x="32524" y="10939"/>
                      <a:pt x="32424" y="5536"/>
                      <a:pt x="26553" y="2333"/>
                    </a:cubicBezTo>
                    <a:lnTo>
                      <a:pt x="25819" y="1933"/>
                    </a:lnTo>
                    <a:cubicBezTo>
                      <a:pt x="23160" y="642"/>
                      <a:pt x="19865" y="1"/>
                      <a:pt x="165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1"/>
              <p:cNvSpPr/>
              <p:nvPr/>
            </p:nvSpPr>
            <p:spPr>
              <a:xfrm>
                <a:off x="4686025" y="4028175"/>
                <a:ext cx="713850" cy="408950"/>
              </a:xfrm>
              <a:custGeom>
                <a:avLst/>
                <a:gdLst/>
                <a:ahLst/>
                <a:cxnLst/>
                <a:rect l="l" t="t" r="r" b="b"/>
                <a:pathLst>
                  <a:path w="28554" h="16358" extrusionOk="0">
                    <a:moveTo>
                      <a:pt x="14642" y="1"/>
                    </a:moveTo>
                    <a:cubicBezTo>
                      <a:pt x="14466" y="1"/>
                      <a:pt x="14288" y="3"/>
                      <a:pt x="14110" y="7"/>
                    </a:cubicBezTo>
                    <a:cubicBezTo>
                      <a:pt x="6271" y="173"/>
                      <a:pt x="0" y="3943"/>
                      <a:pt x="100" y="8479"/>
                    </a:cubicBezTo>
                    <a:cubicBezTo>
                      <a:pt x="198" y="12880"/>
                      <a:pt x="6317" y="16357"/>
                      <a:pt x="13912" y="16357"/>
                    </a:cubicBezTo>
                    <a:cubicBezTo>
                      <a:pt x="14088" y="16357"/>
                      <a:pt x="14266" y="16355"/>
                      <a:pt x="14444" y="16352"/>
                    </a:cubicBezTo>
                    <a:cubicBezTo>
                      <a:pt x="22283" y="16185"/>
                      <a:pt x="28554" y="12415"/>
                      <a:pt x="28454" y="7912"/>
                    </a:cubicBezTo>
                    <a:cubicBezTo>
                      <a:pt x="28356" y="3479"/>
                      <a:pt x="22237" y="1"/>
                      <a:pt x="1464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1"/>
              <p:cNvSpPr/>
              <p:nvPr/>
            </p:nvSpPr>
            <p:spPr>
              <a:xfrm>
                <a:off x="4686025" y="4028175"/>
                <a:ext cx="713850" cy="408950"/>
              </a:xfrm>
              <a:custGeom>
                <a:avLst/>
                <a:gdLst/>
                <a:ahLst/>
                <a:cxnLst/>
                <a:rect l="l" t="t" r="r" b="b"/>
                <a:pathLst>
                  <a:path w="28554" h="16358" extrusionOk="0">
                    <a:moveTo>
                      <a:pt x="14642" y="1"/>
                    </a:moveTo>
                    <a:cubicBezTo>
                      <a:pt x="14466" y="1"/>
                      <a:pt x="14288" y="3"/>
                      <a:pt x="14110" y="7"/>
                    </a:cubicBezTo>
                    <a:cubicBezTo>
                      <a:pt x="6271" y="173"/>
                      <a:pt x="0" y="3943"/>
                      <a:pt x="100" y="8479"/>
                    </a:cubicBezTo>
                    <a:cubicBezTo>
                      <a:pt x="198" y="12880"/>
                      <a:pt x="6317" y="16357"/>
                      <a:pt x="13912" y="16357"/>
                    </a:cubicBezTo>
                    <a:cubicBezTo>
                      <a:pt x="14088" y="16357"/>
                      <a:pt x="14266" y="16355"/>
                      <a:pt x="14444" y="16352"/>
                    </a:cubicBezTo>
                    <a:cubicBezTo>
                      <a:pt x="22283" y="16185"/>
                      <a:pt x="28554" y="12415"/>
                      <a:pt x="28454" y="7912"/>
                    </a:cubicBezTo>
                    <a:cubicBezTo>
                      <a:pt x="28356" y="3479"/>
                      <a:pt x="22237" y="1"/>
                      <a:pt x="146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1"/>
              <p:cNvSpPr/>
              <p:nvPr/>
            </p:nvSpPr>
            <p:spPr>
              <a:xfrm>
                <a:off x="4692700" y="4085200"/>
                <a:ext cx="700525" cy="351200"/>
              </a:xfrm>
              <a:custGeom>
                <a:avLst/>
                <a:gdLst/>
                <a:ahLst/>
                <a:cxnLst/>
                <a:rect l="l" t="t" r="r" b="b"/>
                <a:pathLst>
                  <a:path w="28021" h="14048" extrusionOk="0">
                    <a:moveTo>
                      <a:pt x="14421" y="0"/>
                    </a:moveTo>
                    <a:cubicBezTo>
                      <a:pt x="10618" y="0"/>
                      <a:pt x="6790" y="880"/>
                      <a:pt x="3936" y="2596"/>
                    </a:cubicBezTo>
                    <a:cubicBezTo>
                      <a:pt x="1701" y="3930"/>
                      <a:pt x="367" y="5598"/>
                      <a:pt x="0" y="7332"/>
                    </a:cubicBezTo>
                    <a:cubicBezTo>
                      <a:pt x="434" y="9000"/>
                      <a:pt x="1801" y="10601"/>
                      <a:pt x="4103" y="11869"/>
                    </a:cubicBezTo>
                    <a:cubicBezTo>
                      <a:pt x="6750" y="13327"/>
                      <a:pt x="10165" y="14047"/>
                      <a:pt x="13607" y="14047"/>
                    </a:cubicBezTo>
                    <a:cubicBezTo>
                      <a:pt x="17410" y="14047"/>
                      <a:pt x="21246" y="13169"/>
                      <a:pt x="24117" y="11435"/>
                    </a:cubicBezTo>
                    <a:cubicBezTo>
                      <a:pt x="26352" y="10101"/>
                      <a:pt x="27653" y="8433"/>
                      <a:pt x="28020" y="6732"/>
                    </a:cubicBezTo>
                    <a:cubicBezTo>
                      <a:pt x="27620" y="5064"/>
                      <a:pt x="26219" y="3430"/>
                      <a:pt x="23950" y="2195"/>
                    </a:cubicBezTo>
                    <a:cubicBezTo>
                      <a:pt x="21288" y="721"/>
                      <a:pt x="17864" y="0"/>
                      <a:pt x="1442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1"/>
              <p:cNvSpPr/>
              <p:nvPr/>
            </p:nvSpPr>
            <p:spPr>
              <a:xfrm>
                <a:off x="4692700" y="4085200"/>
                <a:ext cx="700525" cy="351200"/>
              </a:xfrm>
              <a:custGeom>
                <a:avLst/>
                <a:gdLst/>
                <a:ahLst/>
                <a:cxnLst/>
                <a:rect l="l" t="t" r="r" b="b"/>
                <a:pathLst>
                  <a:path w="28021" h="14048" extrusionOk="0">
                    <a:moveTo>
                      <a:pt x="14421" y="0"/>
                    </a:moveTo>
                    <a:cubicBezTo>
                      <a:pt x="10618" y="0"/>
                      <a:pt x="6790" y="880"/>
                      <a:pt x="3936" y="2596"/>
                    </a:cubicBezTo>
                    <a:cubicBezTo>
                      <a:pt x="1701" y="3930"/>
                      <a:pt x="367" y="5598"/>
                      <a:pt x="0" y="7332"/>
                    </a:cubicBezTo>
                    <a:cubicBezTo>
                      <a:pt x="434" y="9000"/>
                      <a:pt x="1801" y="10601"/>
                      <a:pt x="4103" y="11869"/>
                    </a:cubicBezTo>
                    <a:cubicBezTo>
                      <a:pt x="6750" y="13327"/>
                      <a:pt x="10165" y="14047"/>
                      <a:pt x="13607" y="14047"/>
                    </a:cubicBezTo>
                    <a:cubicBezTo>
                      <a:pt x="17410" y="14047"/>
                      <a:pt x="21246" y="13169"/>
                      <a:pt x="24117" y="11435"/>
                    </a:cubicBezTo>
                    <a:cubicBezTo>
                      <a:pt x="26352" y="10101"/>
                      <a:pt x="27653" y="8433"/>
                      <a:pt x="28020" y="6732"/>
                    </a:cubicBezTo>
                    <a:cubicBezTo>
                      <a:pt x="27620" y="5064"/>
                      <a:pt x="26219" y="3430"/>
                      <a:pt x="23950" y="2195"/>
                    </a:cubicBezTo>
                    <a:cubicBezTo>
                      <a:pt x="21288" y="721"/>
                      <a:pt x="17864" y="0"/>
                      <a:pt x="144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1"/>
              <p:cNvSpPr/>
              <p:nvPr/>
            </p:nvSpPr>
            <p:spPr>
              <a:xfrm>
                <a:off x="4809450" y="4104225"/>
                <a:ext cx="469525" cy="297000"/>
              </a:xfrm>
              <a:custGeom>
                <a:avLst/>
                <a:gdLst/>
                <a:ahLst/>
                <a:cxnLst/>
                <a:rect l="l" t="t" r="r" b="b"/>
                <a:pathLst>
                  <a:path w="18781" h="11880" extrusionOk="0">
                    <a:moveTo>
                      <a:pt x="7326" y="3781"/>
                    </a:moveTo>
                    <a:cubicBezTo>
                      <a:pt x="7815" y="3781"/>
                      <a:pt x="8288" y="3878"/>
                      <a:pt x="8725" y="4063"/>
                    </a:cubicBezTo>
                    <a:lnTo>
                      <a:pt x="8725" y="4063"/>
                    </a:lnTo>
                    <a:cubicBezTo>
                      <a:pt x="7959" y="4348"/>
                      <a:pt x="7277" y="4556"/>
                      <a:pt x="6705" y="4737"/>
                    </a:cubicBezTo>
                    <a:cubicBezTo>
                      <a:pt x="6338" y="4803"/>
                      <a:pt x="5971" y="4837"/>
                      <a:pt x="5637" y="4837"/>
                    </a:cubicBezTo>
                    <a:cubicBezTo>
                      <a:pt x="5304" y="4837"/>
                      <a:pt x="5004" y="4770"/>
                      <a:pt x="4770" y="4637"/>
                    </a:cubicBezTo>
                    <a:cubicBezTo>
                      <a:pt x="4803" y="4637"/>
                      <a:pt x="4803" y="4603"/>
                      <a:pt x="4837" y="4603"/>
                    </a:cubicBezTo>
                    <a:cubicBezTo>
                      <a:pt x="4904" y="4537"/>
                      <a:pt x="4970" y="4503"/>
                      <a:pt x="5037" y="4470"/>
                    </a:cubicBezTo>
                    <a:cubicBezTo>
                      <a:pt x="5237" y="4336"/>
                      <a:pt x="5404" y="4270"/>
                      <a:pt x="5637" y="4170"/>
                    </a:cubicBezTo>
                    <a:cubicBezTo>
                      <a:pt x="6201" y="3906"/>
                      <a:pt x="6774" y="3781"/>
                      <a:pt x="7326" y="3781"/>
                    </a:cubicBezTo>
                    <a:close/>
                    <a:moveTo>
                      <a:pt x="12875" y="6898"/>
                    </a:moveTo>
                    <a:cubicBezTo>
                      <a:pt x="13274" y="6898"/>
                      <a:pt x="13652" y="6970"/>
                      <a:pt x="14010" y="7138"/>
                    </a:cubicBezTo>
                    <a:cubicBezTo>
                      <a:pt x="13943" y="7239"/>
                      <a:pt x="13843" y="7305"/>
                      <a:pt x="13777" y="7339"/>
                    </a:cubicBezTo>
                    <a:lnTo>
                      <a:pt x="13276" y="7605"/>
                    </a:lnTo>
                    <a:cubicBezTo>
                      <a:pt x="12602" y="7899"/>
                      <a:pt x="11920" y="8023"/>
                      <a:pt x="11288" y="8023"/>
                    </a:cubicBezTo>
                    <a:cubicBezTo>
                      <a:pt x="10700" y="8023"/>
                      <a:pt x="10157" y="7916"/>
                      <a:pt x="9707" y="7739"/>
                    </a:cubicBezTo>
                    <a:cubicBezTo>
                      <a:pt x="10878" y="7294"/>
                      <a:pt x="11934" y="6898"/>
                      <a:pt x="12875" y="6898"/>
                    </a:cubicBezTo>
                    <a:close/>
                    <a:moveTo>
                      <a:pt x="2135" y="0"/>
                    </a:moveTo>
                    <a:lnTo>
                      <a:pt x="0" y="1301"/>
                    </a:lnTo>
                    <a:lnTo>
                      <a:pt x="33" y="2969"/>
                    </a:lnTo>
                    <a:lnTo>
                      <a:pt x="801" y="3402"/>
                    </a:lnTo>
                    <a:cubicBezTo>
                      <a:pt x="600" y="3736"/>
                      <a:pt x="500" y="4070"/>
                      <a:pt x="500" y="4403"/>
                    </a:cubicBezTo>
                    <a:cubicBezTo>
                      <a:pt x="500" y="4670"/>
                      <a:pt x="534" y="5771"/>
                      <a:pt x="534" y="6071"/>
                    </a:cubicBezTo>
                    <a:cubicBezTo>
                      <a:pt x="534" y="6772"/>
                      <a:pt x="1101" y="7405"/>
                      <a:pt x="2135" y="7972"/>
                    </a:cubicBezTo>
                    <a:cubicBezTo>
                      <a:pt x="3169" y="8506"/>
                      <a:pt x="4170" y="8773"/>
                      <a:pt x="5137" y="8773"/>
                    </a:cubicBezTo>
                    <a:lnTo>
                      <a:pt x="5704" y="8773"/>
                    </a:lnTo>
                    <a:cubicBezTo>
                      <a:pt x="6838" y="8673"/>
                      <a:pt x="7939" y="8339"/>
                      <a:pt x="8940" y="8006"/>
                    </a:cubicBezTo>
                    <a:cubicBezTo>
                      <a:pt x="9140" y="7939"/>
                      <a:pt x="9340" y="7839"/>
                      <a:pt x="9540" y="7806"/>
                    </a:cubicBezTo>
                    <a:lnTo>
                      <a:pt x="9540" y="7806"/>
                    </a:lnTo>
                    <a:lnTo>
                      <a:pt x="7739" y="9674"/>
                    </a:lnTo>
                    <a:lnTo>
                      <a:pt x="7806" y="11341"/>
                    </a:lnTo>
                    <a:cubicBezTo>
                      <a:pt x="8780" y="11721"/>
                      <a:pt x="9754" y="11880"/>
                      <a:pt x="10690" y="11880"/>
                    </a:cubicBezTo>
                    <a:cubicBezTo>
                      <a:pt x="12222" y="11880"/>
                      <a:pt x="13651" y="11454"/>
                      <a:pt x="14811" y="10874"/>
                    </a:cubicBezTo>
                    <a:lnTo>
                      <a:pt x="16645" y="11875"/>
                    </a:lnTo>
                    <a:lnTo>
                      <a:pt x="18780" y="10608"/>
                    </a:lnTo>
                    <a:lnTo>
                      <a:pt x="18713" y="8940"/>
                    </a:lnTo>
                    <a:lnTo>
                      <a:pt x="17980" y="8506"/>
                    </a:lnTo>
                    <a:cubicBezTo>
                      <a:pt x="18213" y="8139"/>
                      <a:pt x="18313" y="7772"/>
                      <a:pt x="18313" y="7405"/>
                    </a:cubicBezTo>
                    <a:cubicBezTo>
                      <a:pt x="18313" y="7105"/>
                      <a:pt x="18280" y="5971"/>
                      <a:pt x="18280" y="5671"/>
                    </a:cubicBezTo>
                    <a:cubicBezTo>
                      <a:pt x="18280" y="4970"/>
                      <a:pt x="17779" y="4303"/>
                      <a:pt x="16712" y="3736"/>
                    </a:cubicBezTo>
                    <a:cubicBezTo>
                      <a:pt x="16712" y="3736"/>
                      <a:pt x="16679" y="3736"/>
                      <a:pt x="16679" y="3669"/>
                    </a:cubicBezTo>
                    <a:cubicBezTo>
                      <a:pt x="15652" y="3111"/>
                      <a:pt x="14606" y="2903"/>
                      <a:pt x="13583" y="2903"/>
                    </a:cubicBezTo>
                    <a:cubicBezTo>
                      <a:pt x="12711" y="2903"/>
                      <a:pt x="11855" y="3054"/>
                      <a:pt x="11041" y="3269"/>
                    </a:cubicBezTo>
                    <a:cubicBezTo>
                      <a:pt x="10307" y="3469"/>
                      <a:pt x="9607" y="3736"/>
                      <a:pt x="8973" y="3970"/>
                    </a:cubicBezTo>
                    <a:cubicBezTo>
                      <a:pt x="8900" y="3998"/>
                      <a:pt x="8828" y="4025"/>
                      <a:pt x="8757" y="4051"/>
                    </a:cubicBezTo>
                    <a:lnTo>
                      <a:pt x="8757" y="4051"/>
                    </a:lnTo>
                    <a:lnTo>
                      <a:pt x="10541" y="2168"/>
                    </a:lnTo>
                    <a:lnTo>
                      <a:pt x="10508" y="500"/>
                    </a:lnTo>
                    <a:cubicBezTo>
                      <a:pt x="9648" y="237"/>
                      <a:pt x="8779" y="103"/>
                      <a:pt x="7906" y="103"/>
                    </a:cubicBezTo>
                    <a:cubicBezTo>
                      <a:pt x="7119" y="103"/>
                      <a:pt x="6328" y="212"/>
                      <a:pt x="5537" y="434"/>
                    </a:cubicBezTo>
                    <a:cubicBezTo>
                      <a:pt x="5004" y="567"/>
                      <a:pt x="4503" y="767"/>
                      <a:pt x="3970" y="1001"/>
                    </a:cubicBezTo>
                    <a:lnTo>
                      <a:pt x="2135"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1"/>
              <p:cNvSpPr/>
              <p:nvPr/>
            </p:nvSpPr>
            <p:spPr>
              <a:xfrm>
                <a:off x="4808600" y="4105875"/>
                <a:ext cx="469525" cy="255225"/>
              </a:xfrm>
              <a:custGeom>
                <a:avLst/>
                <a:gdLst/>
                <a:ahLst/>
                <a:cxnLst/>
                <a:rect l="l" t="t" r="r" b="b"/>
                <a:pathLst>
                  <a:path w="18781" h="10209" extrusionOk="0">
                    <a:moveTo>
                      <a:pt x="2136" y="1"/>
                    </a:moveTo>
                    <a:lnTo>
                      <a:pt x="1" y="1268"/>
                    </a:lnTo>
                    <a:lnTo>
                      <a:pt x="1835" y="2269"/>
                    </a:lnTo>
                    <a:cubicBezTo>
                      <a:pt x="34" y="3703"/>
                      <a:pt x="34" y="5171"/>
                      <a:pt x="2069" y="6272"/>
                    </a:cubicBezTo>
                    <a:cubicBezTo>
                      <a:pt x="3070" y="6839"/>
                      <a:pt x="4104" y="7072"/>
                      <a:pt x="5071" y="7072"/>
                    </a:cubicBezTo>
                    <a:lnTo>
                      <a:pt x="5671" y="7072"/>
                    </a:lnTo>
                    <a:cubicBezTo>
                      <a:pt x="6772" y="7006"/>
                      <a:pt x="7873" y="6672"/>
                      <a:pt x="8874" y="6339"/>
                    </a:cubicBezTo>
                    <a:cubicBezTo>
                      <a:pt x="10346" y="5792"/>
                      <a:pt x="11615" y="5212"/>
                      <a:pt x="12742" y="5212"/>
                    </a:cubicBezTo>
                    <a:cubicBezTo>
                      <a:pt x="13198" y="5212"/>
                      <a:pt x="13631" y="5307"/>
                      <a:pt x="14044" y="5538"/>
                    </a:cubicBezTo>
                    <a:cubicBezTo>
                      <a:pt x="15011" y="6072"/>
                      <a:pt x="14745" y="6739"/>
                      <a:pt x="13710" y="7373"/>
                    </a:cubicBezTo>
                    <a:lnTo>
                      <a:pt x="13210" y="7606"/>
                    </a:lnTo>
                    <a:cubicBezTo>
                      <a:pt x="12560" y="7906"/>
                      <a:pt x="11893" y="8032"/>
                      <a:pt x="11267" y="8032"/>
                    </a:cubicBezTo>
                    <a:cubicBezTo>
                      <a:pt x="10642" y="8032"/>
                      <a:pt x="10058" y="7906"/>
                      <a:pt x="9574" y="7706"/>
                    </a:cubicBezTo>
                    <a:lnTo>
                      <a:pt x="7706" y="9674"/>
                    </a:lnTo>
                    <a:cubicBezTo>
                      <a:pt x="8668" y="10049"/>
                      <a:pt x="9629" y="10204"/>
                      <a:pt x="10554" y="10204"/>
                    </a:cubicBezTo>
                    <a:cubicBezTo>
                      <a:pt x="12099" y="10204"/>
                      <a:pt x="13542" y="9771"/>
                      <a:pt x="14711" y="9207"/>
                    </a:cubicBezTo>
                    <a:lnTo>
                      <a:pt x="16546" y="10208"/>
                    </a:lnTo>
                    <a:lnTo>
                      <a:pt x="18681" y="8907"/>
                    </a:lnTo>
                    <a:lnTo>
                      <a:pt x="16846" y="7906"/>
                    </a:lnTo>
                    <a:cubicBezTo>
                      <a:pt x="18614" y="6505"/>
                      <a:pt x="18781" y="4938"/>
                      <a:pt x="16679" y="3770"/>
                    </a:cubicBezTo>
                    <a:cubicBezTo>
                      <a:pt x="16679" y="3770"/>
                      <a:pt x="16613" y="3770"/>
                      <a:pt x="16613" y="3737"/>
                    </a:cubicBezTo>
                    <a:cubicBezTo>
                      <a:pt x="15643" y="3126"/>
                      <a:pt x="14625" y="2912"/>
                      <a:pt x="13616" y="2912"/>
                    </a:cubicBezTo>
                    <a:cubicBezTo>
                      <a:pt x="12750" y="2912"/>
                      <a:pt x="11891" y="3070"/>
                      <a:pt x="11075" y="3270"/>
                    </a:cubicBezTo>
                    <a:cubicBezTo>
                      <a:pt x="10341" y="3503"/>
                      <a:pt x="9641" y="3737"/>
                      <a:pt x="9007" y="4004"/>
                    </a:cubicBezTo>
                    <a:cubicBezTo>
                      <a:pt x="8140" y="4337"/>
                      <a:pt x="7373" y="4571"/>
                      <a:pt x="6739" y="4737"/>
                    </a:cubicBezTo>
                    <a:cubicBezTo>
                      <a:pt x="6372" y="4838"/>
                      <a:pt x="6005" y="4871"/>
                      <a:pt x="5671" y="4871"/>
                    </a:cubicBezTo>
                    <a:cubicBezTo>
                      <a:pt x="5304" y="4871"/>
                      <a:pt x="4971" y="4737"/>
                      <a:pt x="4637" y="4571"/>
                    </a:cubicBezTo>
                    <a:cubicBezTo>
                      <a:pt x="3903" y="4204"/>
                      <a:pt x="3803" y="3603"/>
                      <a:pt x="4804" y="2903"/>
                    </a:cubicBezTo>
                    <a:cubicBezTo>
                      <a:pt x="4871" y="2869"/>
                      <a:pt x="4904" y="2836"/>
                      <a:pt x="5004" y="2769"/>
                    </a:cubicBezTo>
                    <a:cubicBezTo>
                      <a:pt x="5204" y="2669"/>
                      <a:pt x="5371" y="2569"/>
                      <a:pt x="5571" y="2503"/>
                    </a:cubicBezTo>
                    <a:cubicBezTo>
                      <a:pt x="6164" y="2233"/>
                      <a:pt x="6748" y="2109"/>
                      <a:pt x="7311" y="2109"/>
                    </a:cubicBezTo>
                    <a:cubicBezTo>
                      <a:pt x="7793" y="2109"/>
                      <a:pt x="8261" y="2200"/>
                      <a:pt x="8707" y="2369"/>
                    </a:cubicBezTo>
                    <a:lnTo>
                      <a:pt x="10508" y="501"/>
                    </a:lnTo>
                    <a:cubicBezTo>
                      <a:pt x="9621" y="229"/>
                      <a:pt x="8724" y="86"/>
                      <a:pt x="7822" y="86"/>
                    </a:cubicBezTo>
                    <a:cubicBezTo>
                      <a:pt x="7063" y="86"/>
                      <a:pt x="6300" y="188"/>
                      <a:pt x="5538" y="401"/>
                    </a:cubicBezTo>
                    <a:cubicBezTo>
                      <a:pt x="5004" y="534"/>
                      <a:pt x="4504" y="735"/>
                      <a:pt x="3970" y="1001"/>
                    </a:cubicBezTo>
                    <a:lnTo>
                      <a:pt x="2136"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1"/>
              <p:cNvSpPr/>
              <p:nvPr/>
            </p:nvSpPr>
            <p:spPr>
              <a:xfrm>
                <a:off x="4808600" y="4105875"/>
                <a:ext cx="469525" cy="255225"/>
              </a:xfrm>
              <a:custGeom>
                <a:avLst/>
                <a:gdLst/>
                <a:ahLst/>
                <a:cxnLst/>
                <a:rect l="l" t="t" r="r" b="b"/>
                <a:pathLst>
                  <a:path w="18781" h="10209" extrusionOk="0">
                    <a:moveTo>
                      <a:pt x="2136" y="1"/>
                    </a:moveTo>
                    <a:lnTo>
                      <a:pt x="1" y="1268"/>
                    </a:lnTo>
                    <a:lnTo>
                      <a:pt x="1835" y="2269"/>
                    </a:lnTo>
                    <a:cubicBezTo>
                      <a:pt x="34" y="3703"/>
                      <a:pt x="34" y="5171"/>
                      <a:pt x="2069" y="6272"/>
                    </a:cubicBezTo>
                    <a:cubicBezTo>
                      <a:pt x="3070" y="6839"/>
                      <a:pt x="4104" y="7072"/>
                      <a:pt x="5071" y="7072"/>
                    </a:cubicBezTo>
                    <a:lnTo>
                      <a:pt x="5671" y="7072"/>
                    </a:lnTo>
                    <a:cubicBezTo>
                      <a:pt x="6772" y="7006"/>
                      <a:pt x="7873" y="6672"/>
                      <a:pt x="8874" y="6339"/>
                    </a:cubicBezTo>
                    <a:cubicBezTo>
                      <a:pt x="10346" y="5792"/>
                      <a:pt x="11615" y="5212"/>
                      <a:pt x="12742" y="5212"/>
                    </a:cubicBezTo>
                    <a:cubicBezTo>
                      <a:pt x="13198" y="5212"/>
                      <a:pt x="13631" y="5307"/>
                      <a:pt x="14044" y="5538"/>
                    </a:cubicBezTo>
                    <a:cubicBezTo>
                      <a:pt x="15011" y="6072"/>
                      <a:pt x="14745" y="6739"/>
                      <a:pt x="13710" y="7373"/>
                    </a:cubicBezTo>
                    <a:lnTo>
                      <a:pt x="13210" y="7606"/>
                    </a:lnTo>
                    <a:cubicBezTo>
                      <a:pt x="12560" y="7906"/>
                      <a:pt x="11893" y="8032"/>
                      <a:pt x="11267" y="8032"/>
                    </a:cubicBezTo>
                    <a:cubicBezTo>
                      <a:pt x="10642" y="8032"/>
                      <a:pt x="10058" y="7906"/>
                      <a:pt x="9574" y="7706"/>
                    </a:cubicBezTo>
                    <a:lnTo>
                      <a:pt x="7706" y="9674"/>
                    </a:lnTo>
                    <a:cubicBezTo>
                      <a:pt x="8668" y="10049"/>
                      <a:pt x="9629" y="10204"/>
                      <a:pt x="10554" y="10204"/>
                    </a:cubicBezTo>
                    <a:cubicBezTo>
                      <a:pt x="12099" y="10204"/>
                      <a:pt x="13542" y="9771"/>
                      <a:pt x="14711" y="9207"/>
                    </a:cubicBezTo>
                    <a:lnTo>
                      <a:pt x="16546" y="10208"/>
                    </a:lnTo>
                    <a:lnTo>
                      <a:pt x="18681" y="8907"/>
                    </a:lnTo>
                    <a:lnTo>
                      <a:pt x="16846" y="7906"/>
                    </a:lnTo>
                    <a:cubicBezTo>
                      <a:pt x="18614" y="6505"/>
                      <a:pt x="18781" y="4938"/>
                      <a:pt x="16679" y="3770"/>
                    </a:cubicBezTo>
                    <a:cubicBezTo>
                      <a:pt x="16679" y="3770"/>
                      <a:pt x="16613" y="3770"/>
                      <a:pt x="16613" y="3737"/>
                    </a:cubicBezTo>
                    <a:cubicBezTo>
                      <a:pt x="15643" y="3126"/>
                      <a:pt x="14625" y="2912"/>
                      <a:pt x="13616" y="2912"/>
                    </a:cubicBezTo>
                    <a:cubicBezTo>
                      <a:pt x="12750" y="2912"/>
                      <a:pt x="11891" y="3070"/>
                      <a:pt x="11075" y="3270"/>
                    </a:cubicBezTo>
                    <a:cubicBezTo>
                      <a:pt x="10341" y="3503"/>
                      <a:pt x="9641" y="3737"/>
                      <a:pt x="9007" y="4004"/>
                    </a:cubicBezTo>
                    <a:cubicBezTo>
                      <a:pt x="8140" y="4337"/>
                      <a:pt x="7373" y="4571"/>
                      <a:pt x="6739" y="4737"/>
                    </a:cubicBezTo>
                    <a:cubicBezTo>
                      <a:pt x="6372" y="4838"/>
                      <a:pt x="6005" y="4871"/>
                      <a:pt x="5671" y="4871"/>
                    </a:cubicBezTo>
                    <a:cubicBezTo>
                      <a:pt x="5304" y="4871"/>
                      <a:pt x="4971" y="4737"/>
                      <a:pt x="4637" y="4571"/>
                    </a:cubicBezTo>
                    <a:cubicBezTo>
                      <a:pt x="3903" y="4204"/>
                      <a:pt x="3803" y="3603"/>
                      <a:pt x="4804" y="2903"/>
                    </a:cubicBezTo>
                    <a:cubicBezTo>
                      <a:pt x="4871" y="2869"/>
                      <a:pt x="4904" y="2836"/>
                      <a:pt x="5004" y="2769"/>
                    </a:cubicBezTo>
                    <a:cubicBezTo>
                      <a:pt x="5204" y="2669"/>
                      <a:pt x="5371" y="2569"/>
                      <a:pt x="5571" y="2503"/>
                    </a:cubicBezTo>
                    <a:cubicBezTo>
                      <a:pt x="6164" y="2233"/>
                      <a:pt x="6748" y="2109"/>
                      <a:pt x="7311" y="2109"/>
                    </a:cubicBezTo>
                    <a:cubicBezTo>
                      <a:pt x="7793" y="2109"/>
                      <a:pt x="8261" y="2200"/>
                      <a:pt x="8707" y="2369"/>
                    </a:cubicBezTo>
                    <a:lnTo>
                      <a:pt x="10508" y="501"/>
                    </a:lnTo>
                    <a:cubicBezTo>
                      <a:pt x="9621" y="229"/>
                      <a:pt x="8724" y="86"/>
                      <a:pt x="7822" y="86"/>
                    </a:cubicBezTo>
                    <a:cubicBezTo>
                      <a:pt x="7063" y="86"/>
                      <a:pt x="6300" y="188"/>
                      <a:pt x="5538" y="401"/>
                    </a:cubicBezTo>
                    <a:cubicBezTo>
                      <a:pt x="5004" y="534"/>
                      <a:pt x="4504" y="735"/>
                      <a:pt x="3970" y="1001"/>
                    </a:cubicBezTo>
                    <a:lnTo>
                      <a:pt x="21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1"/>
              <p:cNvSpPr/>
              <p:nvPr/>
            </p:nvSpPr>
            <p:spPr>
              <a:xfrm>
                <a:off x="4810275" y="4104225"/>
                <a:ext cx="99250" cy="32525"/>
              </a:xfrm>
              <a:custGeom>
                <a:avLst/>
                <a:gdLst/>
                <a:ahLst/>
                <a:cxnLst/>
                <a:rect l="l" t="t" r="r" b="b"/>
                <a:pathLst>
                  <a:path w="3970" h="1301" extrusionOk="0">
                    <a:moveTo>
                      <a:pt x="2135" y="0"/>
                    </a:moveTo>
                    <a:lnTo>
                      <a:pt x="0" y="1301"/>
                    </a:lnTo>
                    <a:lnTo>
                      <a:pt x="2169" y="267"/>
                    </a:lnTo>
                    <a:lnTo>
                      <a:pt x="3970" y="1001"/>
                    </a:lnTo>
                    <a:lnTo>
                      <a:pt x="213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1"/>
              <p:cNvSpPr/>
              <p:nvPr/>
            </p:nvSpPr>
            <p:spPr>
              <a:xfrm>
                <a:off x="4942875" y="4106700"/>
                <a:ext cx="131775" cy="57575"/>
              </a:xfrm>
              <a:custGeom>
                <a:avLst/>
                <a:gdLst/>
                <a:ahLst/>
                <a:cxnLst/>
                <a:rect l="l" t="t" r="r" b="b"/>
                <a:pathLst>
                  <a:path w="5271" h="2303" extrusionOk="0">
                    <a:moveTo>
                      <a:pt x="2542" y="1"/>
                    </a:moveTo>
                    <a:cubicBezTo>
                      <a:pt x="1636" y="1"/>
                      <a:pt x="791" y="143"/>
                      <a:pt x="0" y="401"/>
                    </a:cubicBezTo>
                    <a:cubicBezTo>
                      <a:pt x="584" y="268"/>
                      <a:pt x="1343" y="176"/>
                      <a:pt x="2160" y="176"/>
                    </a:cubicBezTo>
                    <a:cubicBezTo>
                      <a:pt x="2977" y="176"/>
                      <a:pt x="3853" y="268"/>
                      <a:pt x="4670" y="501"/>
                    </a:cubicBezTo>
                    <a:lnTo>
                      <a:pt x="3469" y="2303"/>
                    </a:lnTo>
                    <a:lnTo>
                      <a:pt x="5271" y="401"/>
                    </a:lnTo>
                    <a:cubicBezTo>
                      <a:pt x="4301" y="127"/>
                      <a:pt x="3394" y="1"/>
                      <a:pt x="2542"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1"/>
              <p:cNvSpPr/>
              <p:nvPr/>
            </p:nvSpPr>
            <p:spPr>
              <a:xfrm>
                <a:off x="5085475" y="4178575"/>
                <a:ext cx="195150" cy="124150"/>
              </a:xfrm>
              <a:custGeom>
                <a:avLst/>
                <a:gdLst/>
                <a:ahLst/>
                <a:cxnLst/>
                <a:rect l="l" t="t" r="r" b="b"/>
                <a:pathLst>
                  <a:path w="7806" h="4966" extrusionOk="0">
                    <a:moveTo>
                      <a:pt x="2578" y="1"/>
                    </a:moveTo>
                    <a:cubicBezTo>
                      <a:pt x="1694" y="1"/>
                      <a:pt x="825" y="159"/>
                      <a:pt x="0" y="362"/>
                    </a:cubicBezTo>
                    <a:cubicBezTo>
                      <a:pt x="525" y="262"/>
                      <a:pt x="1162" y="190"/>
                      <a:pt x="1845" y="190"/>
                    </a:cubicBezTo>
                    <a:cubicBezTo>
                      <a:pt x="2985" y="190"/>
                      <a:pt x="4252" y="390"/>
                      <a:pt x="5337" y="996"/>
                    </a:cubicBezTo>
                    <a:cubicBezTo>
                      <a:pt x="7105" y="1996"/>
                      <a:pt x="7406" y="3164"/>
                      <a:pt x="5838" y="4965"/>
                    </a:cubicBezTo>
                    <a:cubicBezTo>
                      <a:pt x="7639" y="3531"/>
                      <a:pt x="7806" y="1996"/>
                      <a:pt x="5638" y="795"/>
                    </a:cubicBezTo>
                    <a:cubicBezTo>
                      <a:pt x="4623" y="208"/>
                      <a:pt x="3590" y="1"/>
                      <a:pt x="257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1"/>
              <p:cNvSpPr/>
              <p:nvPr/>
            </p:nvSpPr>
            <p:spPr>
              <a:xfrm>
                <a:off x="5224725" y="4302700"/>
                <a:ext cx="52575" cy="57550"/>
              </a:xfrm>
              <a:custGeom>
                <a:avLst/>
                <a:gdLst/>
                <a:ahLst/>
                <a:cxnLst/>
                <a:rect l="l" t="t" r="r" b="b"/>
                <a:pathLst>
                  <a:path w="2103" h="2302" extrusionOk="0">
                    <a:moveTo>
                      <a:pt x="268" y="0"/>
                    </a:moveTo>
                    <a:lnTo>
                      <a:pt x="1702" y="1034"/>
                    </a:lnTo>
                    <a:lnTo>
                      <a:pt x="1" y="2302"/>
                    </a:lnTo>
                    <a:lnTo>
                      <a:pt x="2102" y="1001"/>
                    </a:lnTo>
                    <a:lnTo>
                      <a:pt x="268"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1"/>
              <p:cNvSpPr/>
              <p:nvPr/>
            </p:nvSpPr>
            <p:spPr>
              <a:xfrm>
                <a:off x="5003750" y="4294350"/>
                <a:ext cx="137625" cy="50900"/>
              </a:xfrm>
              <a:custGeom>
                <a:avLst/>
                <a:gdLst/>
                <a:ahLst/>
                <a:cxnLst/>
                <a:rect l="l" t="t" r="r" b="b"/>
                <a:pathLst>
                  <a:path w="5505" h="2036" extrusionOk="0">
                    <a:moveTo>
                      <a:pt x="5504" y="0"/>
                    </a:moveTo>
                    <a:lnTo>
                      <a:pt x="5504" y="0"/>
                    </a:lnTo>
                    <a:cubicBezTo>
                      <a:pt x="4858" y="308"/>
                      <a:pt x="4211" y="435"/>
                      <a:pt x="3607" y="435"/>
                    </a:cubicBezTo>
                    <a:cubicBezTo>
                      <a:pt x="2963" y="435"/>
                      <a:pt x="2367" y="291"/>
                      <a:pt x="1868" y="67"/>
                    </a:cubicBezTo>
                    <a:lnTo>
                      <a:pt x="0" y="2035"/>
                    </a:lnTo>
                    <a:lnTo>
                      <a:pt x="2035" y="367"/>
                    </a:lnTo>
                    <a:cubicBezTo>
                      <a:pt x="2035" y="367"/>
                      <a:pt x="2516" y="552"/>
                      <a:pt x="3268" y="552"/>
                    </a:cubicBezTo>
                    <a:cubicBezTo>
                      <a:pt x="3874" y="552"/>
                      <a:pt x="4656" y="432"/>
                      <a:pt x="5504"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1"/>
              <p:cNvSpPr/>
              <p:nvPr/>
            </p:nvSpPr>
            <p:spPr>
              <a:xfrm>
                <a:off x="4897000" y="4178425"/>
                <a:ext cx="80075" cy="51375"/>
              </a:xfrm>
              <a:custGeom>
                <a:avLst/>
                <a:gdLst/>
                <a:ahLst/>
                <a:cxnLst/>
                <a:rect l="l" t="t" r="r" b="b"/>
                <a:pathLst>
                  <a:path w="3203" h="2055" extrusionOk="0">
                    <a:moveTo>
                      <a:pt x="1301" y="1"/>
                    </a:moveTo>
                    <a:lnTo>
                      <a:pt x="1301" y="1"/>
                    </a:lnTo>
                    <a:cubicBezTo>
                      <a:pt x="367" y="501"/>
                      <a:pt x="1" y="1102"/>
                      <a:pt x="634" y="1635"/>
                    </a:cubicBezTo>
                    <a:cubicBezTo>
                      <a:pt x="958" y="1921"/>
                      <a:pt x="1499" y="2054"/>
                      <a:pt x="2046" y="2054"/>
                    </a:cubicBezTo>
                    <a:cubicBezTo>
                      <a:pt x="2458" y="2054"/>
                      <a:pt x="2873" y="1979"/>
                      <a:pt x="3203" y="1835"/>
                    </a:cubicBezTo>
                    <a:lnTo>
                      <a:pt x="3203" y="1835"/>
                    </a:lnTo>
                    <a:cubicBezTo>
                      <a:pt x="2836" y="1936"/>
                      <a:pt x="2502" y="1969"/>
                      <a:pt x="2169" y="1969"/>
                    </a:cubicBezTo>
                    <a:cubicBezTo>
                      <a:pt x="1802" y="1969"/>
                      <a:pt x="1468" y="1835"/>
                      <a:pt x="1135" y="1669"/>
                    </a:cubicBezTo>
                    <a:cubicBezTo>
                      <a:pt x="434" y="1302"/>
                      <a:pt x="301" y="668"/>
                      <a:pt x="130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1"/>
              <p:cNvSpPr/>
              <p:nvPr/>
            </p:nvSpPr>
            <p:spPr>
              <a:xfrm>
                <a:off x="4809450" y="4161750"/>
                <a:ext cx="128450" cy="120125"/>
              </a:xfrm>
              <a:custGeom>
                <a:avLst/>
                <a:gdLst/>
                <a:ahLst/>
                <a:cxnLst/>
                <a:rect l="l" t="t" r="r" b="b"/>
                <a:pathLst>
                  <a:path w="5138" h="4805" extrusionOk="0">
                    <a:moveTo>
                      <a:pt x="1835" y="1"/>
                    </a:moveTo>
                    <a:lnTo>
                      <a:pt x="1835" y="1"/>
                    </a:lnTo>
                    <a:cubicBezTo>
                      <a:pt x="33" y="1435"/>
                      <a:pt x="0" y="2869"/>
                      <a:pt x="2135" y="4004"/>
                    </a:cubicBezTo>
                    <a:cubicBezTo>
                      <a:pt x="3136" y="4537"/>
                      <a:pt x="4170" y="4804"/>
                      <a:pt x="5137" y="4804"/>
                    </a:cubicBezTo>
                    <a:cubicBezTo>
                      <a:pt x="3603" y="4671"/>
                      <a:pt x="1635" y="3870"/>
                      <a:pt x="1001" y="2603"/>
                    </a:cubicBezTo>
                    <a:cubicBezTo>
                      <a:pt x="434" y="1368"/>
                      <a:pt x="1668" y="134"/>
                      <a:pt x="183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1"/>
              <p:cNvSpPr/>
              <p:nvPr/>
            </p:nvSpPr>
            <p:spPr>
              <a:xfrm>
                <a:off x="4587625" y="3840075"/>
                <a:ext cx="1069100" cy="617550"/>
              </a:xfrm>
              <a:custGeom>
                <a:avLst/>
                <a:gdLst/>
                <a:ahLst/>
                <a:cxnLst/>
                <a:rect l="l" t="t" r="r" b="b"/>
                <a:pathLst>
                  <a:path w="42764" h="24702" extrusionOk="0">
                    <a:moveTo>
                      <a:pt x="21324" y="0"/>
                    </a:moveTo>
                    <a:cubicBezTo>
                      <a:pt x="15845" y="0"/>
                      <a:pt x="10374" y="1209"/>
                      <a:pt x="6204" y="3628"/>
                    </a:cubicBezTo>
                    <a:cubicBezTo>
                      <a:pt x="3803" y="4995"/>
                      <a:pt x="2135" y="6630"/>
                      <a:pt x="1067" y="8331"/>
                    </a:cubicBezTo>
                    <a:lnTo>
                      <a:pt x="0" y="8331"/>
                    </a:lnTo>
                    <a:lnTo>
                      <a:pt x="0" y="12701"/>
                    </a:lnTo>
                    <a:cubicBezTo>
                      <a:pt x="133" y="15736"/>
                      <a:pt x="2235" y="18739"/>
                      <a:pt x="6238" y="21074"/>
                    </a:cubicBezTo>
                    <a:cubicBezTo>
                      <a:pt x="10441" y="23492"/>
                      <a:pt x="15928" y="24701"/>
                      <a:pt x="21407" y="24701"/>
                    </a:cubicBezTo>
                    <a:cubicBezTo>
                      <a:pt x="26886" y="24701"/>
                      <a:pt x="32356" y="23492"/>
                      <a:pt x="36526" y="21074"/>
                    </a:cubicBezTo>
                    <a:cubicBezTo>
                      <a:pt x="40529" y="18739"/>
                      <a:pt x="42597" y="15736"/>
                      <a:pt x="42764" y="12701"/>
                    </a:cubicBezTo>
                    <a:lnTo>
                      <a:pt x="42764" y="8331"/>
                    </a:lnTo>
                    <a:lnTo>
                      <a:pt x="41596" y="8331"/>
                    </a:lnTo>
                    <a:cubicBezTo>
                      <a:pt x="40562" y="6630"/>
                      <a:pt x="38861" y="4995"/>
                      <a:pt x="36493" y="3628"/>
                    </a:cubicBezTo>
                    <a:cubicBezTo>
                      <a:pt x="32290" y="1209"/>
                      <a:pt x="26803" y="0"/>
                      <a:pt x="21324"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1"/>
              <p:cNvSpPr/>
              <p:nvPr/>
            </p:nvSpPr>
            <p:spPr>
              <a:xfrm>
                <a:off x="4587625" y="3840075"/>
                <a:ext cx="1069100" cy="617550"/>
              </a:xfrm>
              <a:custGeom>
                <a:avLst/>
                <a:gdLst/>
                <a:ahLst/>
                <a:cxnLst/>
                <a:rect l="l" t="t" r="r" b="b"/>
                <a:pathLst>
                  <a:path w="42764" h="24702" extrusionOk="0">
                    <a:moveTo>
                      <a:pt x="21324" y="0"/>
                    </a:moveTo>
                    <a:cubicBezTo>
                      <a:pt x="15845" y="0"/>
                      <a:pt x="10374" y="1209"/>
                      <a:pt x="6204" y="3628"/>
                    </a:cubicBezTo>
                    <a:cubicBezTo>
                      <a:pt x="3803" y="4995"/>
                      <a:pt x="2135" y="6630"/>
                      <a:pt x="1067" y="8331"/>
                    </a:cubicBezTo>
                    <a:lnTo>
                      <a:pt x="0" y="8331"/>
                    </a:lnTo>
                    <a:lnTo>
                      <a:pt x="0" y="12701"/>
                    </a:lnTo>
                    <a:cubicBezTo>
                      <a:pt x="133" y="15736"/>
                      <a:pt x="2235" y="18739"/>
                      <a:pt x="6238" y="21074"/>
                    </a:cubicBezTo>
                    <a:cubicBezTo>
                      <a:pt x="10441" y="23492"/>
                      <a:pt x="15928" y="24701"/>
                      <a:pt x="21407" y="24701"/>
                    </a:cubicBezTo>
                    <a:cubicBezTo>
                      <a:pt x="26886" y="24701"/>
                      <a:pt x="32356" y="23492"/>
                      <a:pt x="36526" y="21074"/>
                    </a:cubicBezTo>
                    <a:cubicBezTo>
                      <a:pt x="40529" y="18739"/>
                      <a:pt x="42597" y="15736"/>
                      <a:pt x="42764" y="12701"/>
                    </a:cubicBezTo>
                    <a:lnTo>
                      <a:pt x="42764" y="8331"/>
                    </a:lnTo>
                    <a:lnTo>
                      <a:pt x="41596" y="8331"/>
                    </a:lnTo>
                    <a:cubicBezTo>
                      <a:pt x="40562" y="6630"/>
                      <a:pt x="38861" y="4995"/>
                      <a:pt x="36493" y="3628"/>
                    </a:cubicBezTo>
                    <a:cubicBezTo>
                      <a:pt x="32290" y="1209"/>
                      <a:pt x="26803" y="0"/>
                      <a:pt x="21324"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1"/>
              <p:cNvSpPr/>
              <p:nvPr/>
            </p:nvSpPr>
            <p:spPr>
              <a:xfrm>
                <a:off x="5120500" y="3839850"/>
                <a:ext cx="535400" cy="617975"/>
              </a:xfrm>
              <a:custGeom>
                <a:avLst/>
                <a:gdLst/>
                <a:ahLst/>
                <a:cxnLst/>
                <a:rect l="l" t="t" r="r" b="b"/>
                <a:pathLst>
                  <a:path w="21416" h="24719" extrusionOk="0">
                    <a:moveTo>
                      <a:pt x="0" y="1"/>
                    </a:moveTo>
                    <a:cubicBezTo>
                      <a:pt x="11" y="1"/>
                      <a:pt x="23" y="1"/>
                      <a:pt x="34" y="1"/>
                    </a:cubicBezTo>
                    <a:lnTo>
                      <a:pt x="34" y="1"/>
                    </a:lnTo>
                    <a:lnTo>
                      <a:pt x="34" y="1"/>
                    </a:lnTo>
                    <a:close/>
                    <a:moveTo>
                      <a:pt x="34" y="1"/>
                    </a:moveTo>
                    <a:lnTo>
                      <a:pt x="34" y="24718"/>
                    </a:lnTo>
                    <a:cubicBezTo>
                      <a:pt x="5504" y="24718"/>
                      <a:pt x="11008" y="23518"/>
                      <a:pt x="15178" y="21083"/>
                    </a:cubicBezTo>
                    <a:cubicBezTo>
                      <a:pt x="19181" y="18748"/>
                      <a:pt x="21249" y="15745"/>
                      <a:pt x="21416" y="12710"/>
                    </a:cubicBezTo>
                    <a:lnTo>
                      <a:pt x="21416" y="8340"/>
                    </a:lnTo>
                    <a:lnTo>
                      <a:pt x="20248" y="8340"/>
                    </a:lnTo>
                    <a:cubicBezTo>
                      <a:pt x="19214" y="6639"/>
                      <a:pt x="17513" y="5004"/>
                      <a:pt x="15111" y="3637"/>
                    </a:cubicBezTo>
                    <a:cubicBezTo>
                      <a:pt x="10950" y="1207"/>
                      <a:pt x="5460" y="6"/>
                      <a:pt x="34"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1"/>
              <p:cNvSpPr/>
              <p:nvPr/>
            </p:nvSpPr>
            <p:spPr>
              <a:xfrm>
                <a:off x="5413200" y="3889900"/>
                <a:ext cx="243525" cy="517900"/>
              </a:xfrm>
              <a:custGeom>
                <a:avLst/>
                <a:gdLst/>
                <a:ahLst/>
                <a:cxnLst/>
                <a:rect l="l" t="t" r="r" b="b"/>
                <a:pathLst>
                  <a:path w="9741" h="20716" extrusionOk="0">
                    <a:moveTo>
                      <a:pt x="1" y="0"/>
                    </a:moveTo>
                    <a:cubicBezTo>
                      <a:pt x="12" y="5"/>
                      <a:pt x="23" y="9"/>
                      <a:pt x="34" y="13"/>
                    </a:cubicBezTo>
                    <a:lnTo>
                      <a:pt x="34" y="13"/>
                    </a:lnTo>
                    <a:lnTo>
                      <a:pt x="34" y="0"/>
                    </a:lnTo>
                    <a:close/>
                    <a:moveTo>
                      <a:pt x="34" y="13"/>
                    </a:moveTo>
                    <a:lnTo>
                      <a:pt x="34" y="20715"/>
                    </a:lnTo>
                    <a:cubicBezTo>
                      <a:pt x="1302" y="20248"/>
                      <a:pt x="2402" y="19714"/>
                      <a:pt x="3503" y="19081"/>
                    </a:cubicBezTo>
                    <a:cubicBezTo>
                      <a:pt x="7506" y="16746"/>
                      <a:pt x="9574" y="13743"/>
                      <a:pt x="9741" y="10708"/>
                    </a:cubicBezTo>
                    <a:lnTo>
                      <a:pt x="9741" y="6338"/>
                    </a:lnTo>
                    <a:lnTo>
                      <a:pt x="8573" y="6338"/>
                    </a:lnTo>
                    <a:cubicBezTo>
                      <a:pt x="7539" y="4637"/>
                      <a:pt x="5838" y="3002"/>
                      <a:pt x="3470" y="1635"/>
                    </a:cubicBezTo>
                    <a:cubicBezTo>
                      <a:pt x="2379" y="1007"/>
                      <a:pt x="1223" y="477"/>
                      <a:pt x="34" y="13"/>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1"/>
              <p:cNvSpPr/>
              <p:nvPr/>
            </p:nvSpPr>
            <p:spPr>
              <a:xfrm>
                <a:off x="4584275" y="3889900"/>
                <a:ext cx="244375" cy="517900"/>
              </a:xfrm>
              <a:custGeom>
                <a:avLst/>
                <a:gdLst/>
                <a:ahLst/>
                <a:cxnLst/>
                <a:rect l="l" t="t" r="r" b="b"/>
                <a:pathLst>
                  <a:path w="9775" h="20716" extrusionOk="0">
                    <a:moveTo>
                      <a:pt x="9708" y="0"/>
                    </a:moveTo>
                    <a:lnTo>
                      <a:pt x="9708" y="26"/>
                    </a:lnTo>
                    <a:lnTo>
                      <a:pt x="9708" y="26"/>
                    </a:lnTo>
                    <a:cubicBezTo>
                      <a:pt x="9730" y="17"/>
                      <a:pt x="9752" y="9"/>
                      <a:pt x="9774" y="0"/>
                    </a:cubicBezTo>
                    <a:close/>
                    <a:moveTo>
                      <a:pt x="9708" y="26"/>
                    </a:moveTo>
                    <a:lnTo>
                      <a:pt x="9708" y="26"/>
                    </a:lnTo>
                    <a:cubicBezTo>
                      <a:pt x="8498" y="487"/>
                      <a:pt x="7353" y="1012"/>
                      <a:pt x="6305" y="1635"/>
                    </a:cubicBezTo>
                    <a:cubicBezTo>
                      <a:pt x="3937" y="3002"/>
                      <a:pt x="2202" y="4637"/>
                      <a:pt x="1168" y="6338"/>
                    </a:cubicBezTo>
                    <a:lnTo>
                      <a:pt x="1" y="6338"/>
                    </a:lnTo>
                    <a:lnTo>
                      <a:pt x="1" y="10708"/>
                    </a:lnTo>
                    <a:cubicBezTo>
                      <a:pt x="167" y="13743"/>
                      <a:pt x="2236" y="16746"/>
                      <a:pt x="6272" y="19081"/>
                    </a:cubicBezTo>
                    <a:cubicBezTo>
                      <a:pt x="7339" y="19714"/>
                      <a:pt x="8473" y="20248"/>
                      <a:pt x="9708" y="20715"/>
                    </a:cubicBezTo>
                    <a:lnTo>
                      <a:pt x="9708" y="26"/>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1"/>
              <p:cNvSpPr/>
              <p:nvPr/>
            </p:nvSpPr>
            <p:spPr>
              <a:xfrm>
                <a:off x="4538400" y="3739575"/>
                <a:ext cx="1168375" cy="616725"/>
              </a:xfrm>
              <a:custGeom>
                <a:avLst/>
                <a:gdLst/>
                <a:ahLst/>
                <a:cxnLst/>
                <a:rect l="l" t="t" r="r" b="b"/>
                <a:pathLst>
                  <a:path w="46735" h="24669" extrusionOk="0">
                    <a:moveTo>
                      <a:pt x="23280" y="1"/>
                    </a:moveTo>
                    <a:cubicBezTo>
                      <a:pt x="17805" y="1"/>
                      <a:pt x="12326" y="1193"/>
                      <a:pt x="8140" y="3578"/>
                    </a:cubicBezTo>
                    <a:cubicBezTo>
                      <a:pt x="6772" y="4379"/>
                      <a:pt x="5605" y="5246"/>
                      <a:pt x="4671" y="6213"/>
                    </a:cubicBezTo>
                    <a:cubicBezTo>
                      <a:pt x="1" y="10917"/>
                      <a:pt x="1168" y="17021"/>
                      <a:pt x="8140" y="21057"/>
                    </a:cubicBezTo>
                    <a:cubicBezTo>
                      <a:pt x="9107" y="21591"/>
                      <a:pt x="10108" y="22091"/>
                      <a:pt x="11176" y="22525"/>
                    </a:cubicBezTo>
                    <a:cubicBezTo>
                      <a:pt x="11309" y="22558"/>
                      <a:pt x="11376" y="22592"/>
                      <a:pt x="11509" y="22658"/>
                    </a:cubicBezTo>
                    <a:cubicBezTo>
                      <a:pt x="15058" y="23998"/>
                      <a:pt x="19155" y="24668"/>
                      <a:pt x="23251" y="24668"/>
                    </a:cubicBezTo>
                    <a:cubicBezTo>
                      <a:pt x="28742" y="24668"/>
                      <a:pt x="34230" y="23465"/>
                      <a:pt x="38395" y="21057"/>
                    </a:cubicBezTo>
                    <a:cubicBezTo>
                      <a:pt x="46734" y="16221"/>
                      <a:pt x="46734" y="8415"/>
                      <a:pt x="38395" y="3578"/>
                    </a:cubicBezTo>
                    <a:cubicBezTo>
                      <a:pt x="34225" y="1193"/>
                      <a:pt x="28755" y="1"/>
                      <a:pt x="23280"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1"/>
              <p:cNvSpPr/>
              <p:nvPr/>
            </p:nvSpPr>
            <p:spPr>
              <a:xfrm>
                <a:off x="4538400" y="3739575"/>
                <a:ext cx="1168375" cy="616725"/>
              </a:xfrm>
              <a:custGeom>
                <a:avLst/>
                <a:gdLst/>
                <a:ahLst/>
                <a:cxnLst/>
                <a:rect l="l" t="t" r="r" b="b"/>
                <a:pathLst>
                  <a:path w="46735" h="24669" extrusionOk="0">
                    <a:moveTo>
                      <a:pt x="23280" y="1"/>
                    </a:moveTo>
                    <a:cubicBezTo>
                      <a:pt x="17805" y="1"/>
                      <a:pt x="12326" y="1193"/>
                      <a:pt x="8140" y="3578"/>
                    </a:cubicBezTo>
                    <a:cubicBezTo>
                      <a:pt x="6772" y="4379"/>
                      <a:pt x="5605" y="5246"/>
                      <a:pt x="4671" y="6213"/>
                    </a:cubicBezTo>
                    <a:cubicBezTo>
                      <a:pt x="1" y="10917"/>
                      <a:pt x="1168" y="17021"/>
                      <a:pt x="8140" y="21057"/>
                    </a:cubicBezTo>
                    <a:cubicBezTo>
                      <a:pt x="9107" y="21591"/>
                      <a:pt x="10108" y="22091"/>
                      <a:pt x="11176" y="22525"/>
                    </a:cubicBezTo>
                    <a:cubicBezTo>
                      <a:pt x="11309" y="22558"/>
                      <a:pt x="11376" y="22592"/>
                      <a:pt x="11509" y="22658"/>
                    </a:cubicBezTo>
                    <a:cubicBezTo>
                      <a:pt x="15058" y="23998"/>
                      <a:pt x="19155" y="24668"/>
                      <a:pt x="23251" y="24668"/>
                    </a:cubicBezTo>
                    <a:cubicBezTo>
                      <a:pt x="28742" y="24668"/>
                      <a:pt x="34230" y="23465"/>
                      <a:pt x="38395" y="21057"/>
                    </a:cubicBezTo>
                    <a:cubicBezTo>
                      <a:pt x="46734" y="16221"/>
                      <a:pt x="46734" y="8415"/>
                      <a:pt x="38395" y="3578"/>
                    </a:cubicBezTo>
                    <a:cubicBezTo>
                      <a:pt x="34225" y="1193"/>
                      <a:pt x="28755" y="1"/>
                      <a:pt x="23280"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1"/>
              <p:cNvSpPr/>
              <p:nvPr/>
            </p:nvSpPr>
            <p:spPr>
              <a:xfrm>
                <a:off x="4538400" y="3894900"/>
                <a:ext cx="279400" cy="407825"/>
              </a:xfrm>
              <a:custGeom>
                <a:avLst/>
                <a:gdLst/>
                <a:ahLst/>
                <a:cxnLst/>
                <a:rect l="l" t="t" r="r" b="b"/>
                <a:pathLst>
                  <a:path w="11176" h="16313" extrusionOk="0">
                    <a:moveTo>
                      <a:pt x="4671" y="0"/>
                    </a:moveTo>
                    <a:lnTo>
                      <a:pt x="4671" y="0"/>
                    </a:lnTo>
                    <a:cubicBezTo>
                      <a:pt x="1" y="4770"/>
                      <a:pt x="1168" y="10841"/>
                      <a:pt x="8140" y="14844"/>
                    </a:cubicBezTo>
                    <a:cubicBezTo>
                      <a:pt x="9093" y="15370"/>
                      <a:pt x="10079" y="15864"/>
                      <a:pt x="11129" y="16293"/>
                    </a:cubicBezTo>
                    <a:lnTo>
                      <a:pt x="11129" y="16293"/>
                    </a:lnTo>
                    <a:cubicBezTo>
                      <a:pt x="9019" y="15424"/>
                      <a:pt x="3164" y="11844"/>
                      <a:pt x="2436" y="7639"/>
                    </a:cubicBezTo>
                    <a:cubicBezTo>
                      <a:pt x="1669" y="3169"/>
                      <a:pt x="4604" y="100"/>
                      <a:pt x="4671" y="0"/>
                    </a:cubicBezTo>
                    <a:close/>
                    <a:moveTo>
                      <a:pt x="11129" y="16293"/>
                    </a:moveTo>
                    <a:cubicBezTo>
                      <a:pt x="11145" y="16299"/>
                      <a:pt x="11160" y="16306"/>
                      <a:pt x="11176" y="16312"/>
                    </a:cubicBezTo>
                    <a:cubicBezTo>
                      <a:pt x="11160" y="16306"/>
                      <a:pt x="11144" y="16299"/>
                      <a:pt x="11129" y="16293"/>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1"/>
              <p:cNvSpPr/>
              <p:nvPr/>
            </p:nvSpPr>
            <p:spPr>
              <a:xfrm>
                <a:off x="5422375" y="3794000"/>
                <a:ext cx="279350" cy="407800"/>
              </a:xfrm>
              <a:custGeom>
                <a:avLst/>
                <a:gdLst/>
                <a:ahLst/>
                <a:cxnLst/>
                <a:rect l="l" t="t" r="r" b="b"/>
                <a:pathLst>
                  <a:path w="11174" h="16312" extrusionOk="0">
                    <a:moveTo>
                      <a:pt x="1" y="0"/>
                    </a:moveTo>
                    <a:cubicBezTo>
                      <a:pt x="2102" y="834"/>
                      <a:pt x="8006" y="4403"/>
                      <a:pt x="8773" y="8673"/>
                    </a:cubicBezTo>
                    <a:cubicBezTo>
                      <a:pt x="9495" y="13068"/>
                      <a:pt x="6702" y="16108"/>
                      <a:pt x="6513" y="16304"/>
                    </a:cubicBezTo>
                    <a:lnTo>
                      <a:pt x="6513" y="16304"/>
                    </a:lnTo>
                    <a:cubicBezTo>
                      <a:pt x="11174" y="11535"/>
                      <a:pt x="10004" y="5469"/>
                      <a:pt x="3036" y="1468"/>
                    </a:cubicBezTo>
                    <a:cubicBezTo>
                      <a:pt x="2102" y="901"/>
                      <a:pt x="1101" y="400"/>
                      <a:pt x="1" y="0"/>
                    </a:cubicBezTo>
                    <a:close/>
                    <a:moveTo>
                      <a:pt x="6513" y="16304"/>
                    </a:moveTo>
                    <a:cubicBezTo>
                      <a:pt x="6510" y="16307"/>
                      <a:pt x="6508" y="16309"/>
                      <a:pt x="6505" y="16312"/>
                    </a:cubicBezTo>
                    <a:cubicBezTo>
                      <a:pt x="6507" y="16310"/>
                      <a:pt x="6509" y="16308"/>
                      <a:pt x="6513" y="16304"/>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1"/>
              <p:cNvSpPr/>
              <p:nvPr/>
            </p:nvSpPr>
            <p:spPr>
              <a:xfrm>
                <a:off x="4575100" y="3759600"/>
                <a:ext cx="1091650" cy="575000"/>
              </a:xfrm>
              <a:custGeom>
                <a:avLst/>
                <a:gdLst/>
                <a:ahLst/>
                <a:cxnLst/>
                <a:rect l="l" t="t" r="r" b="b"/>
                <a:pathLst>
                  <a:path w="43666" h="23000" extrusionOk="0">
                    <a:moveTo>
                      <a:pt x="21841" y="0"/>
                    </a:moveTo>
                    <a:cubicBezTo>
                      <a:pt x="16746" y="0"/>
                      <a:pt x="11642" y="1126"/>
                      <a:pt x="7740" y="3378"/>
                    </a:cubicBezTo>
                    <a:cubicBezTo>
                      <a:pt x="1" y="7881"/>
                      <a:pt x="1" y="15119"/>
                      <a:pt x="7740" y="19623"/>
                    </a:cubicBezTo>
                    <a:cubicBezTo>
                      <a:pt x="11626" y="21874"/>
                      <a:pt x="16713" y="23000"/>
                      <a:pt x="21804" y="23000"/>
                    </a:cubicBezTo>
                    <a:cubicBezTo>
                      <a:pt x="26895" y="23000"/>
                      <a:pt x="31990" y="21874"/>
                      <a:pt x="35893" y="19623"/>
                    </a:cubicBezTo>
                    <a:cubicBezTo>
                      <a:pt x="43665" y="15119"/>
                      <a:pt x="43665" y="7881"/>
                      <a:pt x="35893" y="3378"/>
                    </a:cubicBezTo>
                    <a:cubicBezTo>
                      <a:pt x="32024" y="1126"/>
                      <a:pt x="26937" y="0"/>
                      <a:pt x="2184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1"/>
              <p:cNvSpPr/>
              <p:nvPr/>
            </p:nvSpPr>
            <p:spPr>
              <a:xfrm>
                <a:off x="4575100" y="3759600"/>
                <a:ext cx="1091650" cy="575000"/>
              </a:xfrm>
              <a:custGeom>
                <a:avLst/>
                <a:gdLst/>
                <a:ahLst/>
                <a:cxnLst/>
                <a:rect l="l" t="t" r="r" b="b"/>
                <a:pathLst>
                  <a:path w="43666" h="23000" extrusionOk="0">
                    <a:moveTo>
                      <a:pt x="21841" y="0"/>
                    </a:moveTo>
                    <a:cubicBezTo>
                      <a:pt x="16746" y="0"/>
                      <a:pt x="11642" y="1126"/>
                      <a:pt x="7740" y="3378"/>
                    </a:cubicBezTo>
                    <a:cubicBezTo>
                      <a:pt x="1" y="7881"/>
                      <a:pt x="1" y="15119"/>
                      <a:pt x="7740" y="19623"/>
                    </a:cubicBezTo>
                    <a:cubicBezTo>
                      <a:pt x="11626" y="21874"/>
                      <a:pt x="16713" y="23000"/>
                      <a:pt x="21804" y="23000"/>
                    </a:cubicBezTo>
                    <a:cubicBezTo>
                      <a:pt x="26895" y="23000"/>
                      <a:pt x="31990" y="21874"/>
                      <a:pt x="35893" y="19623"/>
                    </a:cubicBezTo>
                    <a:cubicBezTo>
                      <a:pt x="43665" y="15119"/>
                      <a:pt x="43665" y="7881"/>
                      <a:pt x="35893" y="3378"/>
                    </a:cubicBezTo>
                    <a:cubicBezTo>
                      <a:pt x="32024" y="1126"/>
                      <a:pt x="26937" y="0"/>
                      <a:pt x="218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1"/>
              <p:cNvSpPr/>
              <p:nvPr/>
            </p:nvSpPr>
            <p:spPr>
              <a:xfrm>
                <a:off x="5116325" y="3833175"/>
                <a:ext cx="518725" cy="310250"/>
              </a:xfrm>
              <a:custGeom>
                <a:avLst/>
                <a:gdLst/>
                <a:ahLst/>
                <a:cxnLst/>
                <a:rect l="l" t="t" r="r" b="b"/>
                <a:pathLst>
                  <a:path w="20749" h="12410" extrusionOk="0">
                    <a:moveTo>
                      <a:pt x="13343" y="1"/>
                    </a:moveTo>
                    <a:cubicBezTo>
                      <a:pt x="14177" y="1402"/>
                      <a:pt x="13877" y="2836"/>
                      <a:pt x="9174" y="3103"/>
                    </a:cubicBezTo>
                    <a:cubicBezTo>
                      <a:pt x="0" y="3637"/>
                      <a:pt x="11609" y="12410"/>
                      <a:pt x="11609" y="12410"/>
                    </a:cubicBezTo>
                    <a:cubicBezTo>
                      <a:pt x="11609" y="12410"/>
                      <a:pt x="14508" y="10993"/>
                      <a:pt x="16813" y="10993"/>
                    </a:cubicBezTo>
                    <a:cubicBezTo>
                      <a:pt x="17806" y="10993"/>
                      <a:pt x="18689" y="11256"/>
                      <a:pt x="19181" y="12010"/>
                    </a:cubicBezTo>
                    <a:cubicBezTo>
                      <a:pt x="20749" y="9074"/>
                      <a:pt x="20248" y="5805"/>
                      <a:pt x="17613" y="3070"/>
                    </a:cubicBezTo>
                    <a:cubicBezTo>
                      <a:pt x="17113" y="2569"/>
                      <a:pt x="16579" y="2069"/>
                      <a:pt x="15945" y="1602"/>
                    </a:cubicBezTo>
                    <a:cubicBezTo>
                      <a:pt x="15445" y="1235"/>
                      <a:pt x="14911" y="902"/>
                      <a:pt x="14344" y="568"/>
                    </a:cubicBezTo>
                    <a:cubicBezTo>
                      <a:pt x="14010" y="401"/>
                      <a:pt x="13710" y="168"/>
                      <a:pt x="13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1"/>
              <p:cNvSpPr/>
              <p:nvPr/>
            </p:nvSpPr>
            <p:spPr>
              <a:xfrm>
                <a:off x="5472400" y="3928700"/>
                <a:ext cx="150150" cy="144950"/>
              </a:xfrm>
              <a:custGeom>
                <a:avLst/>
                <a:gdLst/>
                <a:ahLst/>
                <a:cxnLst/>
                <a:rect l="l" t="t" r="r" b="b"/>
                <a:pathLst>
                  <a:path w="6006" h="5798" extrusionOk="0">
                    <a:moveTo>
                      <a:pt x="2306" y="0"/>
                    </a:moveTo>
                    <a:cubicBezTo>
                      <a:pt x="2215" y="0"/>
                      <a:pt x="2125" y="5"/>
                      <a:pt x="2036" y="16"/>
                    </a:cubicBezTo>
                    <a:cubicBezTo>
                      <a:pt x="668" y="183"/>
                      <a:pt x="1" y="1617"/>
                      <a:pt x="501" y="3185"/>
                    </a:cubicBezTo>
                    <a:cubicBezTo>
                      <a:pt x="1007" y="4671"/>
                      <a:pt x="2442" y="5797"/>
                      <a:pt x="3755" y="5797"/>
                    </a:cubicBezTo>
                    <a:cubicBezTo>
                      <a:pt x="3827" y="5797"/>
                      <a:pt x="3899" y="5794"/>
                      <a:pt x="3970" y="5787"/>
                    </a:cubicBezTo>
                    <a:cubicBezTo>
                      <a:pt x="5338" y="5620"/>
                      <a:pt x="6005" y="4186"/>
                      <a:pt x="5505" y="2618"/>
                    </a:cubicBezTo>
                    <a:cubicBezTo>
                      <a:pt x="5005" y="1119"/>
                      <a:pt x="3629" y="0"/>
                      <a:pt x="2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1"/>
              <p:cNvSpPr/>
              <p:nvPr/>
            </p:nvSpPr>
            <p:spPr>
              <a:xfrm>
                <a:off x="4595950" y="3844025"/>
                <a:ext cx="663000" cy="491200"/>
              </a:xfrm>
              <a:custGeom>
                <a:avLst/>
                <a:gdLst/>
                <a:ahLst/>
                <a:cxnLst/>
                <a:rect l="l" t="t" r="r" b="b"/>
                <a:pathLst>
                  <a:path w="26520" h="19648" extrusionOk="0">
                    <a:moveTo>
                      <a:pt x="6972" y="1"/>
                    </a:moveTo>
                    <a:lnTo>
                      <a:pt x="6972" y="1"/>
                    </a:lnTo>
                    <a:cubicBezTo>
                      <a:pt x="6372" y="334"/>
                      <a:pt x="5871" y="668"/>
                      <a:pt x="5371" y="1035"/>
                    </a:cubicBezTo>
                    <a:cubicBezTo>
                      <a:pt x="5038" y="1302"/>
                      <a:pt x="4704" y="1535"/>
                      <a:pt x="4404" y="1802"/>
                    </a:cubicBezTo>
                    <a:cubicBezTo>
                      <a:pt x="1" y="5638"/>
                      <a:pt x="1" y="10675"/>
                      <a:pt x="4404" y="14511"/>
                    </a:cubicBezTo>
                    <a:cubicBezTo>
                      <a:pt x="4704" y="14744"/>
                      <a:pt x="5038" y="15011"/>
                      <a:pt x="5371" y="15245"/>
                    </a:cubicBezTo>
                    <a:cubicBezTo>
                      <a:pt x="5838" y="15578"/>
                      <a:pt x="6338" y="15912"/>
                      <a:pt x="6839" y="16212"/>
                    </a:cubicBezTo>
                    <a:cubicBezTo>
                      <a:pt x="7339" y="16512"/>
                      <a:pt x="7873" y="16813"/>
                      <a:pt x="8407" y="17046"/>
                    </a:cubicBezTo>
                    <a:cubicBezTo>
                      <a:pt x="8840" y="17246"/>
                      <a:pt x="9307" y="17480"/>
                      <a:pt x="9741" y="17647"/>
                    </a:cubicBezTo>
                    <a:lnTo>
                      <a:pt x="11142" y="18147"/>
                    </a:lnTo>
                    <a:cubicBezTo>
                      <a:pt x="12543" y="18581"/>
                      <a:pt x="14044" y="18981"/>
                      <a:pt x="15545" y="19214"/>
                    </a:cubicBezTo>
                    <a:lnTo>
                      <a:pt x="16546" y="19348"/>
                    </a:lnTo>
                    <a:cubicBezTo>
                      <a:pt x="18013" y="19548"/>
                      <a:pt x="19515" y="19648"/>
                      <a:pt x="20982" y="19648"/>
                    </a:cubicBezTo>
                    <a:cubicBezTo>
                      <a:pt x="22817" y="19648"/>
                      <a:pt x="24652" y="19481"/>
                      <a:pt x="26386" y="19181"/>
                    </a:cubicBezTo>
                    <a:cubicBezTo>
                      <a:pt x="26520" y="19181"/>
                      <a:pt x="24084" y="18714"/>
                      <a:pt x="24518" y="16479"/>
                    </a:cubicBezTo>
                    <a:cubicBezTo>
                      <a:pt x="24051" y="13043"/>
                      <a:pt x="9174" y="3637"/>
                      <a:pt x="9174" y="3637"/>
                    </a:cubicBezTo>
                    <a:cubicBezTo>
                      <a:pt x="9174" y="3637"/>
                      <a:pt x="5871" y="2302"/>
                      <a:pt x="697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1"/>
              <p:cNvSpPr/>
              <p:nvPr/>
            </p:nvSpPr>
            <p:spPr>
              <a:xfrm>
                <a:off x="4595950" y="3844025"/>
                <a:ext cx="663000" cy="491200"/>
              </a:xfrm>
              <a:custGeom>
                <a:avLst/>
                <a:gdLst/>
                <a:ahLst/>
                <a:cxnLst/>
                <a:rect l="l" t="t" r="r" b="b"/>
                <a:pathLst>
                  <a:path w="26520" h="19648" extrusionOk="0">
                    <a:moveTo>
                      <a:pt x="6972" y="1"/>
                    </a:moveTo>
                    <a:lnTo>
                      <a:pt x="6972" y="1"/>
                    </a:lnTo>
                    <a:cubicBezTo>
                      <a:pt x="6372" y="334"/>
                      <a:pt x="5871" y="668"/>
                      <a:pt x="5371" y="1035"/>
                    </a:cubicBezTo>
                    <a:cubicBezTo>
                      <a:pt x="5038" y="1302"/>
                      <a:pt x="4704" y="1535"/>
                      <a:pt x="4404" y="1802"/>
                    </a:cubicBezTo>
                    <a:cubicBezTo>
                      <a:pt x="1" y="5638"/>
                      <a:pt x="1" y="10675"/>
                      <a:pt x="4404" y="14511"/>
                    </a:cubicBezTo>
                    <a:cubicBezTo>
                      <a:pt x="4704" y="14744"/>
                      <a:pt x="5038" y="15011"/>
                      <a:pt x="5371" y="15245"/>
                    </a:cubicBezTo>
                    <a:cubicBezTo>
                      <a:pt x="5838" y="15578"/>
                      <a:pt x="6338" y="15912"/>
                      <a:pt x="6839" y="16212"/>
                    </a:cubicBezTo>
                    <a:cubicBezTo>
                      <a:pt x="7339" y="16512"/>
                      <a:pt x="7873" y="16813"/>
                      <a:pt x="8407" y="17046"/>
                    </a:cubicBezTo>
                    <a:cubicBezTo>
                      <a:pt x="8840" y="17246"/>
                      <a:pt x="9307" y="17480"/>
                      <a:pt x="9741" y="17647"/>
                    </a:cubicBezTo>
                    <a:lnTo>
                      <a:pt x="11142" y="18147"/>
                    </a:lnTo>
                    <a:cubicBezTo>
                      <a:pt x="12543" y="18581"/>
                      <a:pt x="14044" y="18981"/>
                      <a:pt x="15545" y="19214"/>
                    </a:cubicBezTo>
                    <a:lnTo>
                      <a:pt x="16546" y="19348"/>
                    </a:lnTo>
                    <a:cubicBezTo>
                      <a:pt x="18013" y="19548"/>
                      <a:pt x="19515" y="19648"/>
                      <a:pt x="20982" y="19648"/>
                    </a:cubicBezTo>
                    <a:cubicBezTo>
                      <a:pt x="22817" y="19648"/>
                      <a:pt x="24652" y="19481"/>
                      <a:pt x="26386" y="19181"/>
                    </a:cubicBezTo>
                    <a:cubicBezTo>
                      <a:pt x="26520" y="19181"/>
                      <a:pt x="24084" y="18714"/>
                      <a:pt x="24518" y="16479"/>
                    </a:cubicBezTo>
                    <a:cubicBezTo>
                      <a:pt x="24051" y="13043"/>
                      <a:pt x="9174" y="3637"/>
                      <a:pt x="9174" y="3637"/>
                    </a:cubicBezTo>
                    <a:cubicBezTo>
                      <a:pt x="9174" y="3637"/>
                      <a:pt x="5871" y="2302"/>
                      <a:pt x="69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1"/>
              <p:cNvSpPr/>
              <p:nvPr/>
            </p:nvSpPr>
            <p:spPr>
              <a:xfrm>
                <a:off x="4713525" y="3833500"/>
                <a:ext cx="813950" cy="427525"/>
              </a:xfrm>
              <a:custGeom>
                <a:avLst/>
                <a:gdLst/>
                <a:ahLst/>
                <a:cxnLst/>
                <a:rect l="l" t="t" r="r" b="b"/>
                <a:pathLst>
                  <a:path w="32558" h="17101" extrusionOk="0">
                    <a:moveTo>
                      <a:pt x="16291" y="0"/>
                    </a:moveTo>
                    <a:cubicBezTo>
                      <a:pt x="12491" y="0"/>
                      <a:pt x="8694" y="836"/>
                      <a:pt x="5805" y="2490"/>
                    </a:cubicBezTo>
                    <a:cubicBezTo>
                      <a:pt x="268" y="5725"/>
                      <a:pt x="1" y="10829"/>
                      <a:pt x="5138" y="14165"/>
                    </a:cubicBezTo>
                    <a:cubicBezTo>
                      <a:pt x="5338" y="14298"/>
                      <a:pt x="5605" y="14465"/>
                      <a:pt x="5805" y="14598"/>
                    </a:cubicBezTo>
                    <a:cubicBezTo>
                      <a:pt x="8691" y="16266"/>
                      <a:pt x="12485" y="17100"/>
                      <a:pt x="16283" y="17100"/>
                    </a:cubicBezTo>
                    <a:cubicBezTo>
                      <a:pt x="20082" y="17100"/>
                      <a:pt x="23885" y="16266"/>
                      <a:pt x="26787" y="14598"/>
                    </a:cubicBezTo>
                    <a:cubicBezTo>
                      <a:pt x="32558" y="11263"/>
                      <a:pt x="32558" y="5825"/>
                      <a:pt x="26787" y="2490"/>
                    </a:cubicBezTo>
                    <a:cubicBezTo>
                      <a:pt x="26520" y="2390"/>
                      <a:pt x="26286" y="2256"/>
                      <a:pt x="26053" y="2123"/>
                    </a:cubicBezTo>
                    <a:cubicBezTo>
                      <a:pt x="23261" y="703"/>
                      <a:pt x="19775" y="0"/>
                      <a:pt x="1629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1"/>
              <p:cNvSpPr/>
              <p:nvPr/>
            </p:nvSpPr>
            <p:spPr>
              <a:xfrm>
                <a:off x="4713525" y="3833500"/>
                <a:ext cx="813950" cy="427525"/>
              </a:xfrm>
              <a:custGeom>
                <a:avLst/>
                <a:gdLst/>
                <a:ahLst/>
                <a:cxnLst/>
                <a:rect l="l" t="t" r="r" b="b"/>
                <a:pathLst>
                  <a:path w="32558" h="17101" extrusionOk="0">
                    <a:moveTo>
                      <a:pt x="16291" y="0"/>
                    </a:moveTo>
                    <a:cubicBezTo>
                      <a:pt x="12491" y="0"/>
                      <a:pt x="8694" y="836"/>
                      <a:pt x="5805" y="2490"/>
                    </a:cubicBezTo>
                    <a:cubicBezTo>
                      <a:pt x="268" y="5725"/>
                      <a:pt x="1" y="10829"/>
                      <a:pt x="5138" y="14165"/>
                    </a:cubicBezTo>
                    <a:cubicBezTo>
                      <a:pt x="5338" y="14298"/>
                      <a:pt x="5605" y="14465"/>
                      <a:pt x="5805" y="14598"/>
                    </a:cubicBezTo>
                    <a:cubicBezTo>
                      <a:pt x="8691" y="16266"/>
                      <a:pt x="12485" y="17100"/>
                      <a:pt x="16283" y="17100"/>
                    </a:cubicBezTo>
                    <a:cubicBezTo>
                      <a:pt x="20082" y="17100"/>
                      <a:pt x="23885" y="16266"/>
                      <a:pt x="26787" y="14598"/>
                    </a:cubicBezTo>
                    <a:cubicBezTo>
                      <a:pt x="32558" y="11263"/>
                      <a:pt x="32558" y="5825"/>
                      <a:pt x="26787" y="2490"/>
                    </a:cubicBezTo>
                    <a:cubicBezTo>
                      <a:pt x="26520" y="2390"/>
                      <a:pt x="26286" y="2256"/>
                      <a:pt x="26053" y="2123"/>
                    </a:cubicBezTo>
                    <a:cubicBezTo>
                      <a:pt x="23261" y="703"/>
                      <a:pt x="19775" y="0"/>
                      <a:pt x="162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1"/>
              <p:cNvSpPr/>
              <p:nvPr/>
            </p:nvSpPr>
            <p:spPr>
              <a:xfrm>
                <a:off x="4766075" y="3844025"/>
                <a:ext cx="708875" cy="408650"/>
              </a:xfrm>
              <a:custGeom>
                <a:avLst/>
                <a:gdLst/>
                <a:ahLst/>
                <a:cxnLst/>
                <a:rect l="l" t="t" r="r" b="b"/>
                <a:pathLst>
                  <a:path w="28355" h="16346" extrusionOk="0">
                    <a:moveTo>
                      <a:pt x="14177" y="1"/>
                    </a:moveTo>
                    <a:cubicBezTo>
                      <a:pt x="6338" y="1"/>
                      <a:pt x="0" y="3637"/>
                      <a:pt x="0" y="8173"/>
                    </a:cubicBezTo>
                    <a:cubicBezTo>
                      <a:pt x="0" y="12676"/>
                      <a:pt x="6338" y="16346"/>
                      <a:pt x="14177" y="16346"/>
                    </a:cubicBezTo>
                    <a:cubicBezTo>
                      <a:pt x="21983" y="16346"/>
                      <a:pt x="28354" y="12676"/>
                      <a:pt x="28354" y="8173"/>
                    </a:cubicBezTo>
                    <a:cubicBezTo>
                      <a:pt x="28354" y="3637"/>
                      <a:pt x="21983" y="1"/>
                      <a:pt x="14177"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1"/>
              <p:cNvSpPr/>
              <p:nvPr/>
            </p:nvSpPr>
            <p:spPr>
              <a:xfrm>
                <a:off x="4766075" y="3844025"/>
                <a:ext cx="708875" cy="408650"/>
              </a:xfrm>
              <a:custGeom>
                <a:avLst/>
                <a:gdLst/>
                <a:ahLst/>
                <a:cxnLst/>
                <a:rect l="l" t="t" r="r" b="b"/>
                <a:pathLst>
                  <a:path w="28355" h="16346" extrusionOk="0">
                    <a:moveTo>
                      <a:pt x="14177" y="1"/>
                    </a:moveTo>
                    <a:cubicBezTo>
                      <a:pt x="6338" y="1"/>
                      <a:pt x="0" y="3637"/>
                      <a:pt x="0" y="8173"/>
                    </a:cubicBezTo>
                    <a:cubicBezTo>
                      <a:pt x="0" y="12676"/>
                      <a:pt x="6338" y="16346"/>
                      <a:pt x="14177" y="16346"/>
                    </a:cubicBezTo>
                    <a:cubicBezTo>
                      <a:pt x="21983" y="16346"/>
                      <a:pt x="28354" y="12676"/>
                      <a:pt x="28354" y="8173"/>
                    </a:cubicBezTo>
                    <a:cubicBezTo>
                      <a:pt x="28354" y="3637"/>
                      <a:pt x="21983" y="1"/>
                      <a:pt x="14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1"/>
              <p:cNvSpPr/>
              <p:nvPr/>
            </p:nvSpPr>
            <p:spPr>
              <a:xfrm>
                <a:off x="4770250" y="3900725"/>
                <a:ext cx="700525" cy="351750"/>
              </a:xfrm>
              <a:custGeom>
                <a:avLst/>
                <a:gdLst/>
                <a:ahLst/>
                <a:cxnLst/>
                <a:rect l="l" t="t" r="r" b="b"/>
                <a:pathLst>
                  <a:path w="28021" h="14070" extrusionOk="0">
                    <a:moveTo>
                      <a:pt x="14023" y="1"/>
                    </a:moveTo>
                    <a:cubicBezTo>
                      <a:pt x="10399" y="1"/>
                      <a:pt x="6772" y="801"/>
                      <a:pt x="4003" y="2403"/>
                    </a:cubicBezTo>
                    <a:cubicBezTo>
                      <a:pt x="1735" y="3704"/>
                      <a:pt x="401" y="5305"/>
                      <a:pt x="0" y="7039"/>
                    </a:cubicBezTo>
                    <a:cubicBezTo>
                      <a:pt x="401" y="8707"/>
                      <a:pt x="1735" y="10375"/>
                      <a:pt x="4003" y="11643"/>
                    </a:cubicBezTo>
                    <a:cubicBezTo>
                      <a:pt x="6755" y="13260"/>
                      <a:pt x="10366" y="14069"/>
                      <a:pt x="13985" y="14069"/>
                    </a:cubicBezTo>
                    <a:cubicBezTo>
                      <a:pt x="17605" y="14069"/>
                      <a:pt x="21232" y="13260"/>
                      <a:pt x="24017" y="11643"/>
                    </a:cubicBezTo>
                    <a:cubicBezTo>
                      <a:pt x="26252" y="10375"/>
                      <a:pt x="27587" y="8740"/>
                      <a:pt x="28020" y="7039"/>
                    </a:cubicBezTo>
                    <a:cubicBezTo>
                      <a:pt x="27587" y="5371"/>
                      <a:pt x="26252" y="3704"/>
                      <a:pt x="24017" y="2403"/>
                    </a:cubicBezTo>
                    <a:cubicBezTo>
                      <a:pt x="21265" y="801"/>
                      <a:pt x="17646" y="1"/>
                      <a:pt x="14023"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1"/>
              <p:cNvSpPr/>
              <p:nvPr/>
            </p:nvSpPr>
            <p:spPr>
              <a:xfrm>
                <a:off x="4770250" y="3900725"/>
                <a:ext cx="700525" cy="351750"/>
              </a:xfrm>
              <a:custGeom>
                <a:avLst/>
                <a:gdLst/>
                <a:ahLst/>
                <a:cxnLst/>
                <a:rect l="l" t="t" r="r" b="b"/>
                <a:pathLst>
                  <a:path w="28021" h="14070" extrusionOk="0">
                    <a:moveTo>
                      <a:pt x="14023" y="1"/>
                    </a:moveTo>
                    <a:cubicBezTo>
                      <a:pt x="10399" y="1"/>
                      <a:pt x="6772" y="801"/>
                      <a:pt x="4003" y="2403"/>
                    </a:cubicBezTo>
                    <a:cubicBezTo>
                      <a:pt x="1735" y="3704"/>
                      <a:pt x="401" y="5305"/>
                      <a:pt x="0" y="7039"/>
                    </a:cubicBezTo>
                    <a:cubicBezTo>
                      <a:pt x="401" y="8707"/>
                      <a:pt x="1735" y="10375"/>
                      <a:pt x="4003" y="11643"/>
                    </a:cubicBezTo>
                    <a:cubicBezTo>
                      <a:pt x="6755" y="13260"/>
                      <a:pt x="10366" y="14069"/>
                      <a:pt x="13985" y="14069"/>
                    </a:cubicBezTo>
                    <a:cubicBezTo>
                      <a:pt x="17605" y="14069"/>
                      <a:pt x="21232" y="13260"/>
                      <a:pt x="24017" y="11643"/>
                    </a:cubicBezTo>
                    <a:cubicBezTo>
                      <a:pt x="26252" y="10375"/>
                      <a:pt x="27587" y="8740"/>
                      <a:pt x="28020" y="7039"/>
                    </a:cubicBezTo>
                    <a:cubicBezTo>
                      <a:pt x="27587" y="5371"/>
                      <a:pt x="26252" y="3704"/>
                      <a:pt x="24017" y="2403"/>
                    </a:cubicBezTo>
                    <a:cubicBezTo>
                      <a:pt x="21265" y="801"/>
                      <a:pt x="17646" y="1"/>
                      <a:pt x="140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1"/>
              <p:cNvSpPr/>
              <p:nvPr/>
            </p:nvSpPr>
            <p:spPr>
              <a:xfrm>
                <a:off x="4889500" y="3916575"/>
                <a:ext cx="462850" cy="304425"/>
              </a:xfrm>
              <a:custGeom>
                <a:avLst/>
                <a:gdLst/>
                <a:ahLst/>
                <a:cxnLst/>
                <a:rect l="l" t="t" r="r" b="b"/>
                <a:pathLst>
                  <a:path w="18514" h="12177" extrusionOk="0">
                    <a:moveTo>
                      <a:pt x="12625" y="7096"/>
                    </a:moveTo>
                    <a:cubicBezTo>
                      <a:pt x="13075" y="7096"/>
                      <a:pt x="13502" y="7185"/>
                      <a:pt x="13910" y="7406"/>
                    </a:cubicBezTo>
                    <a:cubicBezTo>
                      <a:pt x="13777" y="7439"/>
                      <a:pt x="13677" y="7506"/>
                      <a:pt x="13610" y="7573"/>
                    </a:cubicBezTo>
                    <a:lnTo>
                      <a:pt x="13110" y="7806"/>
                    </a:lnTo>
                    <a:cubicBezTo>
                      <a:pt x="12482" y="8064"/>
                      <a:pt x="11847" y="8174"/>
                      <a:pt x="11257" y="8174"/>
                    </a:cubicBezTo>
                    <a:cubicBezTo>
                      <a:pt x="10623" y="8174"/>
                      <a:pt x="10040" y="8047"/>
                      <a:pt x="9574" y="7840"/>
                    </a:cubicBezTo>
                    <a:cubicBezTo>
                      <a:pt x="10712" y="7460"/>
                      <a:pt x="11716" y="7096"/>
                      <a:pt x="12625" y="7096"/>
                    </a:cubicBezTo>
                    <a:close/>
                    <a:moveTo>
                      <a:pt x="2169" y="1"/>
                    </a:moveTo>
                    <a:lnTo>
                      <a:pt x="0" y="1268"/>
                    </a:lnTo>
                    <a:lnTo>
                      <a:pt x="0" y="2936"/>
                    </a:lnTo>
                    <a:lnTo>
                      <a:pt x="768" y="3336"/>
                    </a:lnTo>
                    <a:cubicBezTo>
                      <a:pt x="534" y="3670"/>
                      <a:pt x="434" y="4004"/>
                      <a:pt x="434" y="4337"/>
                    </a:cubicBezTo>
                    <a:lnTo>
                      <a:pt x="434" y="6005"/>
                    </a:lnTo>
                    <a:cubicBezTo>
                      <a:pt x="434" y="6705"/>
                      <a:pt x="934" y="7406"/>
                      <a:pt x="1968" y="7973"/>
                    </a:cubicBezTo>
                    <a:cubicBezTo>
                      <a:pt x="2969" y="8540"/>
                      <a:pt x="3970" y="8807"/>
                      <a:pt x="4971" y="8840"/>
                    </a:cubicBezTo>
                    <a:lnTo>
                      <a:pt x="5538" y="8840"/>
                    </a:lnTo>
                    <a:cubicBezTo>
                      <a:pt x="6672" y="8807"/>
                      <a:pt x="7773" y="8473"/>
                      <a:pt x="8773" y="8140"/>
                    </a:cubicBezTo>
                    <a:cubicBezTo>
                      <a:pt x="8973" y="8073"/>
                      <a:pt x="9174" y="8006"/>
                      <a:pt x="9374" y="7940"/>
                    </a:cubicBezTo>
                    <a:lnTo>
                      <a:pt x="9374" y="7940"/>
                    </a:lnTo>
                    <a:lnTo>
                      <a:pt x="7539" y="9774"/>
                    </a:lnTo>
                    <a:lnTo>
                      <a:pt x="7539" y="11442"/>
                    </a:lnTo>
                    <a:cubicBezTo>
                      <a:pt x="8578" y="11855"/>
                      <a:pt x="9601" y="12023"/>
                      <a:pt x="10577" y="12023"/>
                    </a:cubicBezTo>
                    <a:cubicBezTo>
                      <a:pt x="12043" y="12023"/>
                      <a:pt x="13402" y="11643"/>
                      <a:pt x="14544" y="11142"/>
                    </a:cubicBezTo>
                    <a:lnTo>
                      <a:pt x="16345" y="12176"/>
                    </a:lnTo>
                    <a:lnTo>
                      <a:pt x="18514" y="10942"/>
                    </a:lnTo>
                    <a:lnTo>
                      <a:pt x="18514" y="9274"/>
                    </a:lnTo>
                    <a:lnTo>
                      <a:pt x="17780" y="8840"/>
                    </a:lnTo>
                    <a:cubicBezTo>
                      <a:pt x="18013" y="8440"/>
                      <a:pt x="18147" y="8073"/>
                      <a:pt x="18147" y="7740"/>
                    </a:cubicBezTo>
                    <a:lnTo>
                      <a:pt x="18147" y="6005"/>
                    </a:lnTo>
                    <a:cubicBezTo>
                      <a:pt x="18147" y="5304"/>
                      <a:pt x="17646" y="4637"/>
                      <a:pt x="16646" y="4070"/>
                    </a:cubicBezTo>
                    <a:cubicBezTo>
                      <a:pt x="16646" y="4070"/>
                      <a:pt x="16612" y="4070"/>
                      <a:pt x="16612" y="4004"/>
                    </a:cubicBezTo>
                    <a:cubicBezTo>
                      <a:pt x="15514" y="3398"/>
                      <a:pt x="14405" y="3168"/>
                      <a:pt x="13334" y="3168"/>
                    </a:cubicBezTo>
                    <a:cubicBezTo>
                      <a:pt x="12519" y="3168"/>
                      <a:pt x="11725" y="3301"/>
                      <a:pt x="10975" y="3503"/>
                    </a:cubicBezTo>
                    <a:cubicBezTo>
                      <a:pt x="10208" y="3703"/>
                      <a:pt x="9507" y="3937"/>
                      <a:pt x="8873" y="4170"/>
                    </a:cubicBezTo>
                    <a:cubicBezTo>
                      <a:pt x="8006" y="4471"/>
                      <a:pt x="7272" y="4737"/>
                      <a:pt x="6638" y="4904"/>
                    </a:cubicBezTo>
                    <a:cubicBezTo>
                      <a:pt x="6370" y="4953"/>
                      <a:pt x="6083" y="4984"/>
                      <a:pt x="5818" y="4984"/>
                    </a:cubicBezTo>
                    <a:cubicBezTo>
                      <a:pt x="5721" y="4984"/>
                      <a:pt x="5627" y="4980"/>
                      <a:pt x="5538" y="4971"/>
                    </a:cubicBezTo>
                    <a:cubicBezTo>
                      <a:pt x="5204" y="4971"/>
                      <a:pt x="4971" y="4904"/>
                      <a:pt x="4670" y="4704"/>
                    </a:cubicBezTo>
                    <a:cubicBezTo>
                      <a:pt x="4704" y="4704"/>
                      <a:pt x="4704" y="4671"/>
                      <a:pt x="4770" y="4671"/>
                    </a:cubicBezTo>
                    <a:cubicBezTo>
                      <a:pt x="4837" y="4637"/>
                      <a:pt x="4870" y="4604"/>
                      <a:pt x="4971" y="4537"/>
                    </a:cubicBezTo>
                    <a:cubicBezTo>
                      <a:pt x="5171" y="4437"/>
                      <a:pt x="5337" y="4337"/>
                      <a:pt x="5538" y="4270"/>
                    </a:cubicBezTo>
                    <a:cubicBezTo>
                      <a:pt x="6121" y="4023"/>
                      <a:pt x="6695" y="3907"/>
                      <a:pt x="7255" y="3907"/>
                    </a:cubicBezTo>
                    <a:cubicBezTo>
                      <a:pt x="7751" y="3907"/>
                      <a:pt x="8236" y="3998"/>
                      <a:pt x="8707" y="4170"/>
                    </a:cubicBezTo>
                    <a:lnTo>
                      <a:pt x="10541" y="2336"/>
                    </a:lnTo>
                    <a:lnTo>
                      <a:pt x="10541" y="668"/>
                    </a:lnTo>
                    <a:cubicBezTo>
                      <a:pt x="9635" y="366"/>
                      <a:pt x="8707" y="203"/>
                      <a:pt x="7770" y="203"/>
                    </a:cubicBezTo>
                    <a:cubicBezTo>
                      <a:pt x="7052" y="203"/>
                      <a:pt x="6328" y="298"/>
                      <a:pt x="5604" y="501"/>
                    </a:cubicBezTo>
                    <a:cubicBezTo>
                      <a:pt x="5037" y="634"/>
                      <a:pt x="4537" y="835"/>
                      <a:pt x="4003" y="1068"/>
                    </a:cubicBezTo>
                    <a:lnTo>
                      <a:pt x="2169"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1"/>
              <p:cNvSpPr/>
              <p:nvPr/>
            </p:nvSpPr>
            <p:spPr>
              <a:xfrm>
                <a:off x="4887000" y="3916575"/>
                <a:ext cx="470350" cy="264375"/>
              </a:xfrm>
              <a:custGeom>
                <a:avLst/>
                <a:gdLst/>
                <a:ahLst/>
                <a:cxnLst/>
                <a:rect l="l" t="t" r="r" b="b"/>
                <a:pathLst>
                  <a:path w="18814" h="10575" extrusionOk="0">
                    <a:moveTo>
                      <a:pt x="2235" y="1"/>
                    </a:moveTo>
                    <a:lnTo>
                      <a:pt x="67" y="1268"/>
                    </a:lnTo>
                    <a:lnTo>
                      <a:pt x="1868" y="2302"/>
                    </a:lnTo>
                    <a:cubicBezTo>
                      <a:pt x="34" y="3670"/>
                      <a:pt x="0" y="5138"/>
                      <a:pt x="2068" y="6305"/>
                    </a:cubicBezTo>
                    <a:cubicBezTo>
                      <a:pt x="3069" y="6906"/>
                      <a:pt x="4070" y="7139"/>
                      <a:pt x="5071" y="7172"/>
                    </a:cubicBezTo>
                    <a:lnTo>
                      <a:pt x="5671" y="7172"/>
                    </a:lnTo>
                    <a:cubicBezTo>
                      <a:pt x="6772" y="7139"/>
                      <a:pt x="7873" y="6806"/>
                      <a:pt x="8873" y="6472"/>
                    </a:cubicBezTo>
                    <a:cubicBezTo>
                      <a:pt x="10328" y="5979"/>
                      <a:pt x="11584" y="5437"/>
                      <a:pt x="12700" y="5437"/>
                    </a:cubicBezTo>
                    <a:cubicBezTo>
                      <a:pt x="13172" y="5437"/>
                      <a:pt x="13618" y="5534"/>
                      <a:pt x="14044" y="5771"/>
                    </a:cubicBezTo>
                    <a:cubicBezTo>
                      <a:pt x="15011" y="6305"/>
                      <a:pt x="14711" y="6972"/>
                      <a:pt x="13710" y="7606"/>
                    </a:cubicBezTo>
                    <a:lnTo>
                      <a:pt x="13210" y="7840"/>
                    </a:lnTo>
                    <a:cubicBezTo>
                      <a:pt x="12577" y="8125"/>
                      <a:pt x="11943" y="8237"/>
                      <a:pt x="11349" y="8237"/>
                    </a:cubicBezTo>
                    <a:cubicBezTo>
                      <a:pt x="10692" y="8237"/>
                      <a:pt x="10082" y="8099"/>
                      <a:pt x="9574" y="7906"/>
                    </a:cubicBezTo>
                    <a:lnTo>
                      <a:pt x="7639" y="9808"/>
                    </a:lnTo>
                    <a:cubicBezTo>
                      <a:pt x="8678" y="10221"/>
                      <a:pt x="9701" y="10389"/>
                      <a:pt x="10677" y="10389"/>
                    </a:cubicBezTo>
                    <a:cubicBezTo>
                      <a:pt x="12143" y="10389"/>
                      <a:pt x="13502" y="10008"/>
                      <a:pt x="14644" y="9507"/>
                    </a:cubicBezTo>
                    <a:lnTo>
                      <a:pt x="16445" y="10575"/>
                    </a:lnTo>
                    <a:lnTo>
                      <a:pt x="18614" y="9307"/>
                    </a:lnTo>
                    <a:lnTo>
                      <a:pt x="16812" y="8273"/>
                    </a:lnTo>
                    <a:cubicBezTo>
                      <a:pt x="18614" y="6906"/>
                      <a:pt x="18814" y="5338"/>
                      <a:pt x="16746" y="4137"/>
                    </a:cubicBezTo>
                    <a:cubicBezTo>
                      <a:pt x="16746" y="4137"/>
                      <a:pt x="16712" y="4137"/>
                      <a:pt x="16712" y="4104"/>
                    </a:cubicBezTo>
                    <a:cubicBezTo>
                      <a:pt x="15635" y="3430"/>
                      <a:pt x="14525" y="3190"/>
                      <a:pt x="13439" y="3190"/>
                    </a:cubicBezTo>
                    <a:cubicBezTo>
                      <a:pt x="12641" y="3190"/>
                      <a:pt x="11857" y="3320"/>
                      <a:pt x="11108" y="3503"/>
                    </a:cubicBezTo>
                    <a:cubicBezTo>
                      <a:pt x="10374" y="3737"/>
                      <a:pt x="9674" y="3937"/>
                      <a:pt x="9007" y="4170"/>
                    </a:cubicBezTo>
                    <a:cubicBezTo>
                      <a:pt x="8106" y="4471"/>
                      <a:pt x="7372" y="4737"/>
                      <a:pt x="6738" y="4904"/>
                    </a:cubicBezTo>
                    <a:cubicBezTo>
                      <a:pt x="6470" y="4953"/>
                      <a:pt x="6201" y="4984"/>
                      <a:pt x="5946" y="4984"/>
                    </a:cubicBezTo>
                    <a:cubicBezTo>
                      <a:pt x="5852" y="4984"/>
                      <a:pt x="5760" y="4980"/>
                      <a:pt x="5671" y="4971"/>
                    </a:cubicBezTo>
                    <a:cubicBezTo>
                      <a:pt x="5271" y="4938"/>
                      <a:pt x="4937" y="4837"/>
                      <a:pt x="4604" y="4671"/>
                    </a:cubicBezTo>
                    <a:cubicBezTo>
                      <a:pt x="3903" y="4270"/>
                      <a:pt x="3836" y="3670"/>
                      <a:pt x="4837" y="3003"/>
                    </a:cubicBezTo>
                    <a:cubicBezTo>
                      <a:pt x="4904" y="2969"/>
                      <a:pt x="4937" y="2936"/>
                      <a:pt x="5037" y="2903"/>
                    </a:cubicBezTo>
                    <a:cubicBezTo>
                      <a:pt x="5237" y="2769"/>
                      <a:pt x="5404" y="2669"/>
                      <a:pt x="5604" y="2603"/>
                    </a:cubicBezTo>
                    <a:cubicBezTo>
                      <a:pt x="6188" y="2355"/>
                      <a:pt x="6762" y="2239"/>
                      <a:pt x="7322" y="2239"/>
                    </a:cubicBezTo>
                    <a:cubicBezTo>
                      <a:pt x="7818" y="2239"/>
                      <a:pt x="8303" y="2330"/>
                      <a:pt x="8773" y="2502"/>
                    </a:cubicBezTo>
                    <a:lnTo>
                      <a:pt x="10608" y="668"/>
                    </a:lnTo>
                    <a:cubicBezTo>
                      <a:pt x="9711" y="369"/>
                      <a:pt x="8793" y="216"/>
                      <a:pt x="7866" y="216"/>
                    </a:cubicBezTo>
                    <a:cubicBezTo>
                      <a:pt x="7138" y="216"/>
                      <a:pt x="6404" y="310"/>
                      <a:pt x="5671" y="501"/>
                    </a:cubicBezTo>
                    <a:cubicBezTo>
                      <a:pt x="5104" y="634"/>
                      <a:pt x="4604" y="835"/>
                      <a:pt x="4070" y="1068"/>
                    </a:cubicBezTo>
                    <a:lnTo>
                      <a:pt x="2235"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1"/>
              <p:cNvSpPr/>
              <p:nvPr/>
            </p:nvSpPr>
            <p:spPr>
              <a:xfrm>
                <a:off x="4887000" y="3916575"/>
                <a:ext cx="470350" cy="264375"/>
              </a:xfrm>
              <a:custGeom>
                <a:avLst/>
                <a:gdLst/>
                <a:ahLst/>
                <a:cxnLst/>
                <a:rect l="l" t="t" r="r" b="b"/>
                <a:pathLst>
                  <a:path w="18814" h="10575" extrusionOk="0">
                    <a:moveTo>
                      <a:pt x="2235" y="1"/>
                    </a:moveTo>
                    <a:lnTo>
                      <a:pt x="67" y="1268"/>
                    </a:lnTo>
                    <a:lnTo>
                      <a:pt x="1868" y="2302"/>
                    </a:lnTo>
                    <a:cubicBezTo>
                      <a:pt x="34" y="3670"/>
                      <a:pt x="0" y="5138"/>
                      <a:pt x="2068" y="6305"/>
                    </a:cubicBezTo>
                    <a:cubicBezTo>
                      <a:pt x="3069" y="6906"/>
                      <a:pt x="4070" y="7139"/>
                      <a:pt x="5071" y="7172"/>
                    </a:cubicBezTo>
                    <a:lnTo>
                      <a:pt x="5671" y="7172"/>
                    </a:lnTo>
                    <a:cubicBezTo>
                      <a:pt x="6772" y="7139"/>
                      <a:pt x="7873" y="6806"/>
                      <a:pt x="8873" y="6472"/>
                    </a:cubicBezTo>
                    <a:cubicBezTo>
                      <a:pt x="10328" y="5979"/>
                      <a:pt x="11584" y="5437"/>
                      <a:pt x="12700" y="5437"/>
                    </a:cubicBezTo>
                    <a:cubicBezTo>
                      <a:pt x="13172" y="5437"/>
                      <a:pt x="13618" y="5534"/>
                      <a:pt x="14044" y="5771"/>
                    </a:cubicBezTo>
                    <a:cubicBezTo>
                      <a:pt x="15011" y="6305"/>
                      <a:pt x="14711" y="6972"/>
                      <a:pt x="13710" y="7606"/>
                    </a:cubicBezTo>
                    <a:lnTo>
                      <a:pt x="13210" y="7840"/>
                    </a:lnTo>
                    <a:cubicBezTo>
                      <a:pt x="12577" y="8125"/>
                      <a:pt x="11943" y="8237"/>
                      <a:pt x="11349" y="8237"/>
                    </a:cubicBezTo>
                    <a:cubicBezTo>
                      <a:pt x="10692" y="8237"/>
                      <a:pt x="10082" y="8099"/>
                      <a:pt x="9574" y="7906"/>
                    </a:cubicBezTo>
                    <a:lnTo>
                      <a:pt x="7639" y="9808"/>
                    </a:lnTo>
                    <a:cubicBezTo>
                      <a:pt x="8678" y="10221"/>
                      <a:pt x="9701" y="10389"/>
                      <a:pt x="10677" y="10389"/>
                    </a:cubicBezTo>
                    <a:cubicBezTo>
                      <a:pt x="12143" y="10389"/>
                      <a:pt x="13502" y="10008"/>
                      <a:pt x="14644" y="9507"/>
                    </a:cubicBezTo>
                    <a:lnTo>
                      <a:pt x="16445" y="10575"/>
                    </a:lnTo>
                    <a:lnTo>
                      <a:pt x="18614" y="9307"/>
                    </a:lnTo>
                    <a:lnTo>
                      <a:pt x="16812" y="8273"/>
                    </a:lnTo>
                    <a:cubicBezTo>
                      <a:pt x="18614" y="6906"/>
                      <a:pt x="18814" y="5338"/>
                      <a:pt x="16746" y="4137"/>
                    </a:cubicBezTo>
                    <a:cubicBezTo>
                      <a:pt x="16746" y="4137"/>
                      <a:pt x="16712" y="4137"/>
                      <a:pt x="16712" y="4104"/>
                    </a:cubicBezTo>
                    <a:cubicBezTo>
                      <a:pt x="15635" y="3430"/>
                      <a:pt x="14525" y="3190"/>
                      <a:pt x="13439" y="3190"/>
                    </a:cubicBezTo>
                    <a:cubicBezTo>
                      <a:pt x="12641" y="3190"/>
                      <a:pt x="11857" y="3320"/>
                      <a:pt x="11108" y="3503"/>
                    </a:cubicBezTo>
                    <a:cubicBezTo>
                      <a:pt x="10374" y="3737"/>
                      <a:pt x="9674" y="3937"/>
                      <a:pt x="9007" y="4170"/>
                    </a:cubicBezTo>
                    <a:cubicBezTo>
                      <a:pt x="8106" y="4471"/>
                      <a:pt x="7372" y="4737"/>
                      <a:pt x="6738" y="4904"/>
                    </a:cubicBezTo>
                    <a:cubicBezTo>
                      <a:pt x="6470" y="4953"/>
                      <a:pt x="6201" y="4984"/>
                      <a:pt x="5946" y="4984"/>
                    </a:cubicBezTo>
                    <a:cubicBezTo>
                      <a:pt x="5852" y="4984"/>
                      <a:pt x="5760" y="4980"/>
                      <a:pt x="5671" y="4971"/>
                    </a:cubicBezTo>
                    <a:cubicBezTo>
                      <a:pt x="5271" y="4938"/>
                      <a:pt x="4937" y="4837"/>
                      <a:pt x="4604" y="4671"/>
                    </a:cubicBezTo>
                    <a:cubicBezTo>
                      <a:pt x="3903" y="4270"/>
                      <a:pt x="3836" y="3670"/>
                      <a:pt x="4837" y="3003"/>
                    </a:cubicBezTo>
                    <a:cubicBezTo>
                      <a:pt x="4904" y="2969"/>
                      <a:pt x="4937" y="2936"/>
                      <a:pt x="5037" y="2903"/>
                    </a:cubicBezTo>
                    <a:cubicBezTo>
                      <a:pt x="5237" y="2769"/>
                      <a:pt x="5404" y="2669"/>
                      <a:pt x="5604" y="2603"/>
                    </a:cubicBezTo>
                    <a:cubicBezTo>
                      <a:pt x="6188" y="2355"/>
                      <a:pt x="6762" y="2239"/>
                      <a:pt x="7322" y="2239"/>
                    </a:cubicBezTo>
                    <a:cubicBezTo>
                      <a:pt x="7818" y="2239"/>
                      <a:pt x="8303" y="2330"/>
                      <a:pt x="8773" y="2502"/>
                    </a:cubicBezTo>
                    <a:lnTo>
                      <a:pt x="10608" y="668"/>
                    </a:lnTo>
                    <a:cubicBezTo>
                      <a:pt x="9711" y="369"/>
                      <a:pt x="8793" y="216"/>
                      <a:pt x="7866" y="216"/>
                    </a:cubicBezTo>
                    <a:cubicBezTo>
                      <a:pt x="7138" y="216"/>
                      <a:pt x="6404" y="310"/>
                      <a:pt x="5671" y="501"/>
                    </a:cubicBezTo>
                    <a:cubicBezTo>
                      <a:pt x="5104" y="634"/>
                      <a:pt x="4604" y="835"/>
                      <a:pt x="4070" y="1068"/>
                    </a:cubicBezTo>
                    <a:lnTo>
                      <a:pt x="22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1"/>
              <p:cNvSpPr/>
              <p:nvPr/>
            </p:nvSpPr>
            <p:spPr>
              <a:xfrm>
                <a:off x="4889500" y="3915750"/>
                <a:ext cx="99250" cy="31700"/>
              </a:xfrm>
              <a:custGeom>
                <a:avLst/>
                <a:gdLst/>
                <a:ahLst/>
                <a:cxnLst/>
                <a:rect l="l" t="t" r="r" b="b"/>
                <a:pathLst>
                  <a:path w="3970" h="1268" extrusionOk="0">
                    <a:moveTo>
                      <a:pt x="2169" y="0"/>
                    </a:moveTo>
                    <a:lnTo>
                      <a:pt x="0" y="1268"/>
                    </a:lnTo>
                    <a:lnTo>
                      <a:pt x="2169" y="301"/>
                    </a:lnTo>
                    <a:lnTo>
                      <a:pt x="3970" y="1034"/>
                    </a:lnTo>
                    <a:lnTo>
                      <a:pt x="216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1"/>
              <p:cNvSpPr/>
              <p:nvPr/>
            </p:nvSpPr>
            <p:spPr>
              <a:xfrm>
                <a:off x="5022100" y="3922000"/>
                <a:ext cx="131775" cy="57150"/>
              </a:xfrm>
              <a:custGeom>
                <a:avLst/>
                <a:gdLst/>
                <a:ahLst/>
                <a:cxnLst/>
                <a:rect l="l" t="t" r="r" b="b"/>
                <a:pathLst>
                  <a:path w="5271" h="2286" extrusionOk="0">
                    <a:moveTo>
                      <a:pt x="2416" y="0"/>
                    </a:moveTo>
                    <a:cubicBezTo>
                      <a:pt x="1575" y="0"/>
                      <a:pt x="776" y="125"/>
                      <a:pt x="0" y="351"/>
                    </a:cubicBezTo>
                    <a:cubicBezTo>
                      <a:pt x="545" y="226"/>
                      <a:pt x="1243" y="145"/>
                      <a:pt x="1998" y="145"/>
                    </a:cubicBezTo>
                    <a:cubicBezTo>
                      <a:pt x="2861" y="145"/>
                      <a:pt x="3799" y="251"/>
                      <a:pt x="4670" y="518"/>
                    </a:cubicBezTo>
                    <a:lnTo>
                      <a:pt x="3436" y="2285"/>
                    </a:lnTo>
                    <a:lnTo>
                      <a:pt x="5271" y="451"/>
                    </a:lnTo>
                    <a:cubicBezTo>
                      <a:pt x="4256" y="141"/>
                      <a:pt x="3312" y="0"/>
                      <a:pt x="241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1"/>
              <p:cNvSpPr/>
              <p:nvPr/>
            </p:nvSpPr>
            <p:spPr>
              <a:xfrm>
                <a:off x="5163850" y="3996100"/>
                <a:ext cx="194300" cy="124825"/>
              </a:xfrm>
              <a:custGeom>
                <a:avLst/>
                <a:gdLst/>
                <a:ahLst/>
                <a:cxnLst/>
                <a:rect l="l" t="t" r="r" b="b"/>
                <a:pathLst>
                  <a:path w="7772" h="4993" extrusionOk="0">
                    <a:moveTo>
                      <a:pt x="2433" y="1"/>
                    </a:moveTo>
                    <a:cubicBezTo>
                      <a:pt x="1605" y="1"/>
                      <a:pt x="787" y="133"/>
                      <a:pt x="1" y="322"/>
                    </a:cubicBezTo>
                    <a:cubicBezTo>
                      <a:pt x="467" y="231"/>
                      <a:pt x="1033" y="171"/>
                      <a:pt x="1646" y="171"/>
                    </a:cubicBezTo>
                    <a:cubicBezTo>
                      <a:pt x="2833" y="171"/>
                      <a:pt x="4194" y="396"/>
                      <a:pt x="5338" y="1056"/>
                    </a:cubicBezTo>
                    <a:cubicBezTo>
                      <a:pt x="7039" y="2057"/>
                      <a:pt x="7339" y="3258"/>
                      <a:pt x="5772" y="4992"/>
                    </a:cubicBezTo>
                    <a:cubicBezTo>
                      <a:pt x="7534" y="3629"/>
                      <a:pt x="7772" y="2100"/>
                      <a:pt x="5659" y="835"/>
                    </a:cubicBezTo>
                    <a:lnTo>
                      <a:pt x="5659" y="835"/>
                    </a:lnTo>
                    <a:cubicBezTo>
                      <a:pt x="5655" y="828"/>
                      <a:pt x="5648" y="823"/>
                      <a:pt x="5638" y="823"/>
                    </a:cubicBezTo>
                    <a:cubicBezTo>
                      <a:pt x="4586" y="221"/>
                      <a:pt x="3501" y="1"/>
                      <a:pt x="243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1"/>
              <p:cNvSpPr/>
              <p:nvPr/>
            </p:nvSpPr>
            <p:spPr>
              <a:xfrm>
                <a:off x="5298125" y="4120900"/>
                <a:ext cx="54225" cy="57550"/>
              </a:xfrm>
              <a:custGeom>
                <a:avLst/>
                <a:gdLst/>
                <a:ahLst/>
                <a:cxnLst/>
                <a:rect l="l" t="t" r="r" b="b"/>
                <a:pathLst>
                  <a:path w="2169" h="2302" extrusionOk="0">
                    <a:moveTo>
                      <a:pt x="401" y="0"/>
                    </a:moveTo>
                    <a:lnTo>
                      <a:pt x="1768" y="1101"/>
                    </a:lnTo>
                    <a:lnTo>
                      <a:pt x="0" y="2302"/>
                    </a:lnTo>
                    <a:lnTo>
                      <a:pt x="2169" y="1068"/>
                    </a:lnTo>
                    <a:lnTo>
                      <a:pt x="40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1"/>
              <p:cNvSpPr/>
              <p:nvPr/>
            </p:nvSpPr>
            <p:spPr>
              <a:xfrm>
                <a:off x="5079625" y="4111725"/>
                <a:ext cx="137625" cy="48375"/>
              </a:xfrm>
              <a:custGeom>
                <a:avLst/>
                <a:gdLst/>
                <a:ahLst/>
                <a:cxnLst/>
                <a:rect l="l" t="t" r="r" b="b"/>
                <a:pathLst>
                  <a:path w="5505" h="1935" extrusionOk="0">
                    <a:moveTo>
                      <a:pt x="1902" y="0"/>
                    </a:moveTo>
                    <a:lnTo>
                      <a:pt x="1" y="1935"/>
                    </a:lnTo>
                    <a:lnTo>
                      <a:pt x="2036" y="300"/>
                    </a:lnTo>
                    <a:cubicBezTo>
                      <a:pt x="2036" y="300"/>
                      <a:pt x="2544" y="511"/>
                      <a:pt x="3345" y="511"/>
                    </a:cubicBezTo>
                    <a:cubicBezTo>
                      <a:pt x="3935" y="511"/>
                      <a:pt x="4684" y="396"/>
                      <a:pt x="5505" y="0"/>
                    </a:cubicBezTo>
                    <a:lnTo>
                      <a:pt x="5505" y="0"/>
                    </a:lnTo>
                    <a:cubicBezTo>
                      <a:pt x="4879" y="282"/>
                      <a:pt x="4246" y="402"/>
                      <a:pt x="3657" y="402"/>
                    </a:cubicBezTo>
                    <a:cubicBezTo>
                      <a:pt x="2990" y="402"/>
                      <a:pt x="2380" y="248"/>
                      <a:pt x="190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1"/>
              <p:cNvSpPr/>
              <p:nvPr/>
            </p:nvSpPr>
            <p:spPr>
              <a:xfrm>
                <a:off x="4975400" y="3990800"/>
                <a:ext cx="80075" cy="51875"/>
              </a:xfrm>
              <a:custGeom>
                <a:avLst/>
                <a:gdLst/>
                <a:ahLst/>
                <a:cxnLst/>
                <a:rect l="l" t="t" r="r" b="b"/>
                <a:pathLst>
                  <a:path w="3203" h="2075" extrusionOk="0">
                    <a:moveTo>
                      <a:pt x="1334" y="0"/>
                    </a:moveTo>
                    <a:cubicBezTo>
                      <a:pt x="400" y="501"/>
                      <a:pt x="0" y="1101"/>
                      <a:pt x="634" y="1635"/>
                    </a:cubicBezTo>
                    <a:cubicBezTo>
                      <a:pt x="969" y="1930"/>
                      <a:pt x="1513" y="2075"/>
                      <a:pt x="2074" y="2075"/>
                    </a:cubicBezTo>
                    <a:cubicBezTo>
                      <a:pt x="2463" y="2075"/>
                      <a:pt x="2861" y="2005"/>
                      <a:pt x="3202" y="1868"/>
                    </a:cubicBezTo>
                    <a:lnTo>
                      <a:pt x="3202" y="1868"/>
                    </a:lnTo>
                    <a:cubicBezTo>
                      <a:pt x="2902" y="1944"/>
                      <a:pt x="2640" y="1981"/>
                      <a:pt x="2400" y="1981"/>
                    </a:cubicBezTo>
                    <a:cubicBezTo>
                      <a:pt x="2321" y="1981"/>
                      <a:pt x="2243" y="1977"/>
                      <a:pt x="2168" y="1969"/>
                    </a:cubicBezTo>
                    <a:cubicBezTo>
                      <a:pt x="1801" y="1969"/>
                      <a:pt x="1468" y="1868"/>
                      <a:pt x="1134" y="1668"/>
                    </a:cubicBezTo>
                    <a:cubicBezTo>
                      <a:pt x="400" y="1268"/>
                      <a:pt x="334" y="668"/>
                      <a:pt x="1334"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1"/>
              <p:cNvSpPr/>
              <p:nvPr/>
            </p:nvSpPr>
            <p:spPr>
              <a:xfrm>
                <a:off x="4887825" y="3974125"/>
                <a:ext cx="125950" cy="121775"/>
              </a:xfrm>
              <a:custGeom>
                <a:avLst/>
                <a:gdLst/>
                <a:ahLst/>
                <a:cxnLst/>
                <a:rect l="l" t="t" r="r" b="b"/>
                <a:pathLst>
                  <a:path w="5038" h="4871" extrusionOk="0">
                    <a:moveTo>
                      <a:pt x="1835" y="0"/>
                    </a:moveTo>
                    <a:cubicBezTo>
                      <a:pt x="34" y="1368"/>
                      <a:pt x="1" y="2802"/>
                      <a:pt x="2035" y="4003"/>
                    </a:cubicBezTo>
                    <a:cubicBezTo>
                      <a:pt x="3036" y="4604"/>
                      <a:pt x="4070" y="4837"/>
                      <a:pt x="5038" y="4870"/>
                    </a:cubicBezTo>
                    <a:cubicBezTo>
                      <a:pt x="3503" y="4704"/>
                      <a:pt x="1568" y="3870"/>
                      <a:pt x="968" y="2602"/>
                    </a:cubicBezTo>
                    <a:cubicBezTo>
                      <a:pt x="368" y="1335"/>
                      <a:pt x="1668" y="134"/>
                      <a:pt x="1835"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1"/>
              <p:cNvSpPr/>
              <p:nvPr/>
            </p:nvSpPr>
            <p:spPr>
              <a:xfrm>
                <a:off x="4483375" y="3717475"/>
                <a:ext cx="1069125" cy="618375"/>
              </a:xfrm>
              <a:custGeom>
                <a:avLst/>
                <a:gdLst/>
                <a:ahLst/>
                <a:cxnLst/>
                <a:rect l="l" t="t" r="r" b="b"/>
                <a:pathLst>
                  <a:path w="42765" h="24735" extrusionOk="0">
                    <a:moveTo>
                      <a:pt x="21324" y="1"/>
                    </a:moveTo>
                    <a:cubicBezTo>
                      <a:pt x="15845" y="1"/>
                      <a:pt x="10374" y="1210"/>
                      <a:pt x="6205" y="3628"/>
                    </a:cubicBezTo>
                    <a:cubicBezTo>
                      <a:pt x="3803" y="5029"/>
                      <a:pt x="2135" y="6630"/>
                      <a:pt x="1068" y="8365"/>
                    </a:cubicBezTo>
                    <a:lnTo>
                      <a:pt x="0" y="8365"/>
                    </a:lnTo>
                    <a:lnTo>
                      <a:pt x="0" y="12735"/>
                    </a:lnTo>
                    <a:cubicBezTo>
                      <a:pt x="134" y="15770"/>
                      <a:pt x="2235" y="18772"/>
                      <a:pt x="6238" y="21107"/>
                    </a:cubicBezTo>
                    <a:cubicBezTo>
                      <a:pt x="10441" y="23526"/>
                      <a:pt x="15928" y="24735"/>
                      <a:pt x="21407" y="24735"/>
                    </a:cubicBezTo>
                    <a:cubicBezTo>
                      <a:pt x="26886" y="24735"/>
                      <a:pt x="32357" y="23526"/>
                      <a:pt x="36526" y="21107"/>
                    </a:cubicBezTo>
                    <a:cubicBezTo>
                      <a:pt x="40529" y="18772"/>
                      <a:pt x="42597" y="15770"/>
                      <a:pt x="42764" y="12735"/>
                    </a:cubicBezTo>
                    <a:lnTo>
                      <a:pt x="42764" y="8365"/>
                    </a:lnTo>
                    <a:lnTo>
                      <a:pt x="41597" y="8365"/>
                    </a:lnTo>
                    <a:cubicBezTo>
                      <a:pt x="40563" y="6630"/>
                      <a:pt x="38861" y="5029"/>
                      <a:pt x="36493" y="3628"/>
                    </a:cubicBezTo>
                    <a:cubicBezTo>
                      <a:pt x="32290" y="1210"/>
                      <a:pt x="26803" y="1"/>
                      <a:pt x="2132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1"/>
              <p:cNvSpPr/>
              <p:nvPr/>
            </p:nvSpPr>
            <p:spPr>
              <a:xfrm>
                <a:off x="4483375" y="3717475"/>
                <a:ext cx="1069125" cy="618375"/>
              </a:xfrm>
              <a:custGeom>
                <a:avLst/>
                <a:gdLst/>
                <a:ahLst/>
                <a:cxnLst/>
                <a:rect l="l" t="t" r="r" b="b"/>
                <a:pathLst>
                  <a:path w="42765" h="24735" extrusionOk="0">
                    <a:moveTo>
                      <a:pt x="21324" y="1"/>
                    </a:moveTo>
                    <a:cubicBezTo>
                      <a:pt x="15845" y="1"/>
                      <a:pt x="10374" y="1210"/>
                      <a:pt x="6205" y="3628"/>
                    </a:cubicBezTo>
                    <a:cubicBezTo>
                      <a:pt x="3803" y="5029"/>
                      <a:pt x="2135" y="6630"/>
                      <a:pt x="1068" y="8365"/>
                    </a:cubicBezTo>
                    <a:lnTo>
                      <a:pt x="0" y="8365"/>
                    </a:lnTo>
                    <a:lnTo>
                      <a:pt x="0" y="12735"/>
                    </a:lnTo>
                    <a:cubicBezTo>
                      <a:pt x="134" y="15770"/>
                      <a:pt x="2235" y="18772"/>
                      <a:pt x="6238" y="21107"/>
                    </a:cubicBezTo>
                    <a:cubicBezTo>
                      <a:pt x="10441" y="23526"/>
                      <a:pt x="15928" y="24735"/>
                      <a:pt x="21407" y="24735"/>
                    </a:cubicBezTo>
                    <a:cubicBezTo>
                      <a:pt x="26886" y="24735"/>
                      <a:pt x="32357" y="23526"/>
                      <a:pt x="36526" y="21107"/>
                    </a:cubicBezTo>
                    <a:cubicBezTo>
                      <a:pt x="40529" y="18772"/>
                      <a:pt x="42597" y="15770"/>
                      <a:pt x="42764" y="12735"/>
                    </a:cubicBezTo>
                    <a:lnTo>
                      <a:pt x="42764" y="8365"/>
                    </a:lnTo>
                    <a:lnTo>
                      <a:pt x="41597" y="8365"/>
                    </a:lnTo>
                    <a:cubicBezTo>
                      <a:pt x="40563" y="6630"/>
                      <a:pt x="38861" y="5029"/>
                      <a:pt x="36493" y="3628"/>
                    </a:cubicBezTo>
                    <a:cubicBezTo>
                      <a:pt x="32290" y="1210"/>
                      <a:pt x="26803" y="1"/>
                      <a:pt x="21324"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1"/>
              <p:cNvSpPr/>
              <p:nvPr/>
            </p:nvSpPr>
            <p:spPr>
              <a:xfrm>
                <a:off x="5017075" y="3718100"/>
                <a:ext cx="535425" cy="617975"/>
              </a:xfrm>
              <a:custGeom>
                <a:avLst/>
                <a:gdLst/>
                <a:ahLst/>
                <a:cxnLst/>
                <a:rect l="l" t="t" r="r" b="b"/>
                <a:pathLst>
                  <a:path w="21417" h="24719" extrusionOk="0">
                    <a:moveTo>
                      <a:pt x="1" y="1"/>
                    </a:moveTo>
                    <a:cubicBezTo>
                      <a:pt x="12" y="1"/>
                      <a:pt x="23" y="1"/>
                      <a:pt x="34" y="1"/>
                    </a:cubicBezTo>
                    <a:lnTo>
                      <a:pt x="34" y="1"/>
                    </a:lnTo>
                    <a:lnTo>
                      <a:pt x="34" y="1"/>
                    </a:lnTo>
                    <a:close/>
                    <a:moveTo>
                      <a:pt x="34" y="1"/>
                    </a:moveTo>
                    <a:lnTo>
                      <a:pt x="34" y="24718"/>
                    </a:lnTo>
                    <a:cubicBezTo>
                      <a:pt x="5505" y="24718"/>
                      <a:pt x="11009" y="23517"/>
                      <a:pt x="15178" y="21082"/>
                    </a:cubicBezTo>
                    <a:cubicBezTo>
                      <a:pt x="19181" y="18747"/>
                      <a:pt x="21249" y="15745"/>
                      <a:pt x="21416" y="12710"/>
                    </a:cubicBezTo>
                    <a:lnTo>
                      <a:pt x="21416" y="8340"/>
                    </a:lnTo>
                    <a:lnTo>
                      <a:pt x="20249" y="8340"/>
                    </a:lnTo>
                    <a:cubicBezTo>
                      <a:pt x="19215" y="6605"/>
                      <a:pt x="17513" y="5004"/>
                      <a:pt x="15145" y="3603"/>
                    </a:cubicBezTo>
                    <a:cubicBezTo>
                      <a:pt x="10984" y="1206"/>
                      <a:pt x="5494" y="6"/>
                      <a:pt x="34"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1"/>
              <p:cNvSpPr/>
              <p:nvPr/>
            </p:nvSpPr>
            <p:spPr>
              <a:xfrm>
                <a:off x="5308950" y="3768150"/>
                <a:ext cx="243550" cy="517875"/>
              </a:xfrm>
              <a:custGeom>
                <a:avLst/>
                <a:gdLst/>
                <a:ahLst/>
                <a:cxnLst/>
                <a:rect l="l" t="t" r="r" b="b"/>
                <a:pathLst>
                  <a:path w="9742" h="20715" extrusionOk="0">
                    <a:moveTo>
                      <a:pt x="1" y="0"/>
                    </a:moveTo>
                    <a:cubicBezTo>
                      <a:pt x="12" y="4"/>
                      <a:pt x="23" y="8"/>
                      <a:pt x="34" y="12"/>
                    </a:cubicBezTo>
                    <a:lnTo>
                      <a:pt x="34" y="12"/>
                    </a:lnTo>
                    <a:lnTo>
                      <a:pt x="34" y="0"/>
                    </a:lnTo>
                    <a:close/>
                    <a:moveTo>
                      <a:pt x="34" y="12"/>
                    </a:moveTo>
                    <a:lnTo>
                      <a:pt x="34" y="20715"/>
                    </a:lnTo>
                    <a:cubicBezTo>
                      <a:pt x="1302" y="20248"/>
                      <a:pt x="2403" y="19714"/>
                      <a:pt x="3503" y="19080"/>
                    </a:cubicBezTo>
                    <a:cubicBezTo>
                      <a:pt x="7506" y="16745"/>
                      <a:pt x="9574" y="13743"/>
                      <a:pt x="9741" y="10708"/>
                    </a:cubicBezTo>
                    <a:lnTo>
                      <a:pt x="9741" y="6338"/>
                    </a:lnTo>
                    <a:lnTo>
                      <a:pt x="8574" y="6338"/>
                    </a:lnTo>
                    <a:cubicBezTo>
                      <a:pt x="7540" y="4603"/>
                      <a:pt x="5838" y="3002"/>
                      <a:pt x="3470" y="1601"/>
                    </a:cubicBezTo>
                    <a:cubicBezTo>
                      <a:pt x="2380" y="1006"/>
                      <a:pt x="1223" y="444"/>
                      <a:pt x="34" y="12"/>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1"/>
              <p:cNvSpPr/>
              <p:nvPr/>
            </p:nvSpPr>
            <p:spPr>
              <a:xfrm>
                <a:off x="4480025" y="3768150"/>
                <a:ext cx="244375" cy="517875"/>
              </a:xfrm>
              <a:custGeom>
                <a:avLst/>
                <a:gdLst/>
                <a:ahLst/>
                <a:cxnLst/>
                <a:rect l="l" t="t" r="r" b="b"/>
                <a:pathLst>
                  <a:path w="9775" h="20715" extrusionOk="0">
                    <a:moveTo>
                      <a:pt x="9708" y="0"/>
                    </a:moveTo>
                    <a:lnTo>
                      <a:pt x="9708" y="24"/>
                    </a:lnTo>
                    <a:lnTo>
                      <a:pt x="9708" y="24"/>
                    </a:lnTo>
                    <a:cubicBezTo>
                      <a:pt x="9730" y="16"/>
                      <a:pt x="9752" y="8"/>
                      <a:pt x="9775" y="0"/>
                    </a:cubicBezTo>
                    <a:close/>
                    <a:moveTo>
                      <a:pt x="9708" y="24"/>
                    </a:moveTo>
                    <a:cubicBezTo>
                      <a:pt x="8498" y="454"/>
                      <a:pt x="7354" y="1012"/>
                      <a:pt x="6305" y="1601"/>
                    </a:cubicBezTo>
                    <a:cubicBezTo>
                      <a:pt x="3937" y="3002"/>
                      <a:pt x="2203" y="4603"/>
                      <a:pt x="1168" y="6338"/>
                    </a:cubicBezTo>
                    <a:lnTo>
                      <a:pt x="1" y="6338"/>
                    </a:lnTo>
                    <a:lnTo>
                      <a:pt x="1" y="10708"/>
                    </a:lnTo>
                    <a:cubicBezTo>
                      <a:pt x="168" y="13743"/>
                      <a:pt x="2236" y="16745"/>
                      <a:pt x="6272" y="19080"/>
                    </a:cubicBezTo>
                    <a:cubicBezTo>
                      <a:pt x="7340" y="19714"/>
                      <a:pt x="8474" y="20248"/>
                      <a:pt x="9708" y="20715"/>
                    </a:cubicBezTo>
                    <a:lnTo>
                      <a:pt x="9708" y="24"/>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1"/>
              <p:cNvSpPr/>
              <p:nvPr/>
            </p:nvSpPr>
            <p:spPr>
              <a:xfrm>
                <a:off x="4435000" y="3616575"/>
                <a:ext cx="1169200" cy="617800"/>
              </a:xfrm>
              <a:custGeom>
                <a:avLst/>
                <a:gdLst/>
                <a:ahLst/>
                <a:cxnLst/>
                <a:rect l="l" t="t" r="r" b="b"/>
                <a:pathLst>
                  <a:path w="46768" h="24712" extrusionOk="0">
                    <a:moveTo>
                      <a:pt x="23259" y="0"/>
                    </a:moveTo>
                    <a:cubicBezTo>
                      <a:pt x="17780" y="0"/>
                      <a:pt x="12309" y="1210"/>
                      <a:pt x="8140" y="3628"/>
                    </a:cubicBezTo>
                    <a:cubicBezTo>
                      <a:pt x="6772" y="4429"/>
                      <a:pt x="5605" y="5296"/>
                      <a:pt x="4671" y="6263"/>
                    </a:cubicBezTo>
                    <a:cubicBezTo>
                      <a:pt x="1" y="10967"/>
                      <a:pt x="1168" y="17071"/>
                      <a:pt x="8140" y="21107"/>
                    </a:cubicBezTo>
                    <a:cubicBezTo>
                      <a:pt x="9107" y="21641"/>
                      <a:pt x="10108" y="22141"/>
                      <a:pt x="11175" y="22575"/>
                    </a:cubicBezTo>
                    <a:cubicBezTo>
                      <a:pt x="11309" y="22608"/>
                      <a:pt x="11409" y="22642"/>
                      <a:pt x="11509" y="22675"/>
                    </a:cubicBezTo>
                    <a:cubicBezTo>
                      <a:pt x="15070" y="24034"/>
                      <a:pt x="19183" y="24712"/>
                      <a:pt x="23296" y="24712"/>
                    </a:cubicBezTo>
                    <a:cubicBezTo>
                      <a:pt x="28776" y="24712"/>
                      <a:pt x="34255" y="23508"/>
                      <a:pt x="38428" y="21107"/>
                    </a:cubicBezTo>
                    <a:cubicBezTo>
                      <a:pt x="46767" y="16270"/>
                      <a:pt x="46767" y="8465"/>
                      <a:pt x="38428" y="3628"/>
                    </a:cubicBezTo>
                    <a:cubicBezTo>
                      <a:pt x="34225" y="1210"/>
                      <a:pt x="28738" y="0"/>
                      <a:pt x="2325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1"/>
              <p:cNvSpPr/>
              <p:nvPr/>
            </p:nvSpPr>
            <p:spPr>
              <a:xfrm>
                <a:off x="4435000" y="3616575"/>
                <a:ext cx="1169200" cy="617800"/>
              </a:xfrm>
              <a:custGeom>
                <a:avLst/>
                <a:gdLst/>
                <a:ahLst/>
                <a:cxnLst/>
                <a:rect l="l" t="t" r="r" b="b"/>
                <a:pathLst>
                  <a:path w="46768" h="24712" extrusionOk="0">
                    <a:moveTo>
                      <a:pt x="23259" y="0"/>
                    </a:moveTo>
                    <a:cubicBezTo>
                      <a:pt x="17780" y="0"/>
                      <a:pt x="12309" y="1210"/>
                      <a:pt x="8140" y="3628"/>
                    </a:cubicBezTo>
                    <a:cubicBezTo>
                      <a:pt x="6772" y="4429"/>
                      <a:pt x="5605" y="5296"/>
                      <a:pt x="4671" y="6263"/>
                    </a:cubicBezTo>
                    <a:cubicBezTo>
                      <a:pt x="1" y="10967"/>
                      <a:pt x="1168" y="17071"/>
                      <a:pt x="8140" y="21107"/>
                    </a:cubicBezTo>
                    <a:cubicBezTo>
                      <a:pt x="9107" y="21641"/>
                      <a:pt x="10108" y="22141"/>
                      <a:pt x="11175" y="22575"/>
                    </a:cubicBezTo>
                    <a:cubicBezTo>
                      <a:pt x="11309" y="22608"/>
                      <a:pt x="11409" y="22642"/>
                      <a:pt x="11509" y="22675"/>
                    </a:cubicBezTo>
                    <a:cubicBezTo>
                      <a:pt x="15070" y="24034"/>
                      <a:pt x="19183" y="24712"/>
                      <a:pt x="23296" y="24712"/>
                    </a:cubicBezTo>
                    <a:cubicBezTo>
                      <a:pt x="28776" y="24712"/>
                      <a:pt x="34255" y="23508"/>
                      <a:pt x="38428" y="21107"/>
                    </a:cubicBezTo>
                    <a:cubicBezTo>
                      <a:pt x="46767" y="16270"/>
                      <a:pt x="46767" y="8465"/>
                      <a:pt x="38428" y="3628"/>
                    </a:cubicBezTo>
                    <a:cubicBezTo>
                      <a:pt x="34225" y="1210"/>
                      <a:pt x="28738" y="0"/>
                      <a:pt x="2325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1"/>
              <p:cNvSpPr/>
              <p:nvPr/>
            </p:nvSpPr>
            <p:spPr>
              <a:xfrm>
                <a:off x="4435025" y="3773150"/>
                <a:ext cx="278525" cy="407800"/>
              </a:xfrm>
              <a:custGeom>
                <a:avLst/>
                <a:gdLst/>
                <a:ahLst/>
                <a:cxnLst/>
                <a:rect l="l" t="t" r="r" b="b"/>
                <a:pathLst>
                  <a:path w="11141" h="16312" extrusionOk="0">
                    <a:moveTo>
                      <a:pt x="4636" y="0"/>
                    </a:moveTo>
                    <a:cubicBezTo>
                      <a:pt x="4636" y="1"/>
                      <a:pt x="4635" y="1"/>
                      <a:pt x="4634" y="2"/>
                    </a:cubicBezTo>
                    <a:lnTo>
                      <a:pt x="4634" y="2"/>
                    </a:lnTo>
                    <a:cubicBezTo>
                      <a:pt x="4635" y="2"/>
                      <a:pt x="4636" y="1"/>
                      <a:pt x="4636" y="0"/>
                    </a:cubicBezTo>
                    <a:close/>
                    <a:moveTo>
                      <a:pt x="4634" y="2"/>
                    </a:moveTo>
                    <a:lnTo>
                      <a:pt x="4634" y="2"/>
                    </a:lnTo>
                    <a:cubicBezTo>
                      <a:pt x="0" y="4705"/>
                      <a:pt x="1168" y="10842"/>
                      <a:pt x="8105" y="14844"/>
                    </a:cubicBezTo>
                    <a:cubicBezTo>
                      <a:pt x="9059" y="15370"/>
                      <a:pt x="10044" y="15864"/>
                      <a:pt x="11094" y="16293"/>
                    </a:cubicBezTo>
                    <a:lnTo>
                      <a:pt x="11094" y="16293"/>
                    </a:lnTo>
                    <a:cubicBezTo>
                      <a:pt x="8985" y="15424"/>
                      <a:pt x="3130" y="11844"/>
                      <a:pt x="2401" y="7639"/>
                    </a:cubicBezTo>
                    <a:cubicBezTo>
                      <a:pt x="1640" y="3204"/>
                      <a:pt x="4525" y="115"/>
                      <a:pt x="4634" y="2"/>
                    </a:cubicBezTo>
                    <a:close/>
                    <a:moveTo>
                      <a:pt x="11094" y="16293"/>
                    </a:moveTo>
                    <a:cubicBezTo>
                      <a:pt x="11110" y="16299"/>
                      <a:pt x="11126" y="16306"/>
                      <a:pt x="11141" y="16312"/>
                    </a:cubicBezTo>
                    <a:cubicBezTo>
                      <a:pt x="11125" y="16306"/>
                      <a:pt x="11110" y="16299"/>
                      <a:pt x="11094" y="16293"/>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1"/>
              <p:cNvSpPr/>
              <p:nvPr/>
            </p:nvSpPr>
            <p:spPr>
              <a:xfrm>
                <a:off x="5318975" y="3670575"/>
                <a:ext cx="278025" cy="407800"/>
              </a:xfrm>
              <a:custGeom>
                <a:avLst/>
                <a:gdLst/>
                <a:ahLst/>
                <a:cxnLst/>
                <a:rect l="l" t="t" r="r" b="b"/>
                <a:pathLst>
                  <a:path w="11121" h="16312" extrusionOk="0">
                    <a:moveTo>
                      <a:pt x="0" y="0"/>
                    </a:moveTo>
                    <a:cubicBezTo>
                      <a:pt x="2102" y="834"/>
                      <a:pt x="8006" y="4437"/>
                      <a:pt x="8773" y="8673"/>
                    </a:cubicBezTo>
                    <a:cubicBezTo>
                      <a:pt x="9427" y="12657"/>
                      <a:pt x="7193" y="15554"/>
                      <a:pt x="6629" y="16185"/>
                    </a:cubicBezTo>
                    <a:lnTo>
                      <a:pt x="6629" y="16185"/>
                    </a:lnTo>
                    <a:cubicBezTo>
                      <a:pt x="11121" y="11499"/>
                      <a:pt x="9945" y="5468"/>
                      <a:pt x="3069" y="1468"/>
                    </a:cubicBezTo>
                    <a:cubicBezTo>
                      <a:pt x="2102" y="934"/>
                      <a:pt x="1101" y="434"/>
                      <a:pt x="0" y="0"/>
                    </a:cubicBezTo>
                    <a:close/>
                    <a:moveTo>
                      <a:pt x="6629" y="16185"/>
                    </a:moveTo>
                    <a:lnTo>
                      <a:pt x="6629" y="16185"/>
                    </a:lnTo>
                    <a:cubicBezTo>
                      <a:pt x="6588" y="16227"/>
                      <a:pt x="6547" y="16270"/>
                      <a:pt x="6505" y="16312"/>
                    </a:cubicBezTo>
                    <a:cubicBezTo>
                      <a:pt x="6516" y="16305"/>
                      <a:pt x="6560" y="16262"/>
                      <a:pt x="6629" y="16185"/>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1"/>
              <p:cNvSpPr/>
              <p:nvPr/>
            </p:nvSpPr>
            <p:spPr>
              <a:xfrm>
                <a:off x="4520075" y="3638875"/>
                <a:ext cx="994050" cy="572950"/>
              </a:xfrm>
              <a:custGeom>
                <a:avLst/>
                <a:gdLst/>
                <a:ahLst/>
                <a:cxnLst/>
                <a:rect l="l" t="t" r="r" b="b"/>
                <a:pathLst>
                  <a:path w="39762" h="22918" extrusionOk="0">
                    <a:moveTo>
                      <a:pt x="19881" y="1"/>
                    </a:moveTo>
                    <a:cubicBezTo>
                      <a:pt x="8873" y="1"/>
                      <a:pt x="0" y="5104"/>
                      <a:pt x="0" y="11442"/>
                    </a:cubicBezTo>
                    <a:cubicBezTo>
                      <a:pt x="0" y="17780"/>
                      <a:pt x="8873" y="22917"/>
                      <a:pt x="19881" y="22917"/>
                    </a:cubicBezTo>
                    <a:cubicBezTo>
                      <a:pt x="30855" y="22917"/>
                      <a:pt x="39762" y="17780"/>
                      <a:pt x="39762" y="11442"/>
                    </a:cubicBezTo>
                    <a:cubicBezTo>
                      <a:pt x="39762" y="5104"/>
                      <a:pt x="30855" y="1"/>
                      <a:pt x="19881"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1"/>
              <p:cNvSpPr/>
              <p:nvPr/>
            </p:nvSpPr>
            <p:spPr>
              <a:xfrm>
                <a:off x="4520075" y="3638875"/>
                <a:ext cx="994050" cy="572950"/>
              </a:xfrm>
              <a:custGeom>
                <a:avLst/>
                <a:gdLst/>
                <a:ahLst/>
                <a:cxnLst/>
                <a:rect l="l" t="t" r="r" b="b"/>
                <a:pathLst>
                  <a:path w="39762" h="22918" extrusionOk="0">
                    <a:moveTo>
                      <a:pt x="19881" y="1"/>
                    </a:moveTo>
                    <a:cubicBezTo>
                      <a:pt x="8873" y="1"/>
                      <a:pt x="0" y="5104"/>
                      <a:pt x="0" y="11442"/>
                    </a:cubicBezTo>
                    <a:cubicBezTo>
                      <a:pt x="0" y="17780"/>
                      <a:pt x="8873" y="22917"/>
                      <a:pt x="19881" y="22917"/>
                    </a:cubicBezTo>
                    <a:cubicBezTo>
                      <a:pt x="30855" y="22917"/>
                      <a:pt x="39762" y="17780"/>
                      <a:pt x="39762" y="11442"/>
                    </a:cubicBezTo>
                    <a:cubicBezTo>
                      <a:pt x="39762" y="5104"/>
                      <a:pt x="30855" y="1"/>
                      <a:pt x="198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1"/>
              <p:cNvSpPr/>
              <p:nvPr/>
            </p:nvSpPr>
            <p:spPr>
              <a:xfrm>
                <a:off x="5012075" y="3711425"/>
                <a:ext cx="518725" cy="309425"/>
              </a:xfrm>
              <a:custGeom>
                <a:avLst/>
                <a:gdLst/>
                <a:ahLst/>
                <a:cxnLst/>
                <a:rect l="l" t="t" r="r" b="b"/>
                <a:pathLst>
                  <a:path w="20749" h="12377" extrusionOk="0">
                    <a:moveTo>
                      <a:pt x="13344" y="1"/>
                    </a:moveTo>
                    <a:lnTo>
                      <a:pt x="13344" y="1"/>
                    </a:lnTo>
                    <a:cubicBezTo>
                      <a:pt x="14178" y="1368"/>
                      <a:pt x="13877" y="2836"/>
                      <a:pt x="9174" y="3103"/>
                    </a:cubicBezTo>
                    <a:cubicBezTo>
                      <a:pt x="1" y="3637"/>
                      <a:pt x="11609" y="12376"/>
                      <a:pt x="11609" y="12376"/>
                    </a:cubicBezTo>
                    <a:cubicBezTo>
                      <a:pt x="11609" y="12376"/>
                      <a:pt x="14485" y="10971"/>
                      <a:pt x="16785" y="10971"/>
                    </a:cubicBezTo>
                    <a:cubicBezTo>
                      <a:pt x="17790" y="10971"/>
                      <a:pt x="18684" y="11239"/>
                      <a:pt x="19181" y="12009"/>
                    </a:cubicBezTo>
                    <a:cubicBezTo>
                      <a:pt x="20749" y="9041"/>
                      <a:pt x="20249" y="5805"/>
                      <a:pt x="17613" y="3036"/>
                    </a:cubicBezTo>
                    <a:cubicBezTo>
                      <a:pt x="17113" y="2536"/>
                      <a:pt x="16579" y="2036"/>
                      <a:pt x="15946" y="1602"/>
                    </a:cubicBezTo>
                    <a:cubicBezTo>
                      <a:pt x="15445" y="1202"/>
                      <a:pt x="14911" y="868"/>
                      <a:pt x="14344" y="535"/>
                    </a:cubicBezTo>
                    <a:cubicBezTo>
                      <a:pt x="14011" y="368"/>
                      <a:pt x="13711" y="168"/>
                      <a:pt x="13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1"/>
              <p:cNvSpPr/>
              <p:nvPr/>
            </p:nvSpPr>
            <p:spPr>
              <a:xfrm>
                <a:off x="5369000" y="3806100"/>
                <a:ext cx="150125" cy="144250"/>
              </a:xfrm>
              <a:custGeom>
                <a:avLst/>
                <a:gdLst/>
                <a:ahLst/>
                <a:cxnLst/>
                <a:rect l="l" t="t" r="r" b="b"/>
                <a:pathLst>
                  <a:path w="6005" h="5770" extrusionOk="0">
                    <a:moveTo>
                      <a:pt x="2306" y="1"/>
                    </a:moveTo>
                    <a:cubicBezTo>
                      <a:pt x="2215" y="1"/>
                      <a:pt x="2125" y="6"/>
                      <a:pt x="2035" y="17"/>
                    </a:cubicBezTo>
                    <a:cubicBezTo>
                      <a:pt x="668" y="183"/>
                      <a:pt x="1" y="1584"/>
                      <a:pt x="501" y="3185"/>
                    </a:cubicBezTo>
                    <a:cubicBezTo>
                      <a:pt x="969" y="4653"/>
                      <a:pt x="2402" y="5770"/>
                      <a:pt x="3705" y="5770"/>
                    </a:cubicBezTo>
                    <a:cubicBezTo>
                      <a:pt x="3794" y="5770"/>
                      <a:pt x="3883" y="5765"/>
                      <a:pt x="3970" y="5754"/>
                    </a:cubicBezTo>
                    <a:cubicBezTo>
                      <a:pt x="5338" y="5587"/>
                      <a:pt x="6005" y="4186"/>
                      <a:pt x="5505" y="2585"/>
                    </a:cubicBezTo>
                    <a:cubicBezTo>
                      <a:pt x="5005" y="1117"/>
                      <a:pt x="3629" y="1"/>
                      <a:pt x="23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1"/>
              <p:cNvSpPr/>
              <p:nvPr/>
            </p:nvSpPr>
            <p:spPr>
              <a:xfrm>
                <a:off x="4492550" y="3722275"/>
                <a:ext cx="662150" cy="490375"/>
              </a:xfrm>
              <a:custGeom>
                <a:avLst/>
                <a:gdLst/>
                <a:ahLst/>
                <a:cxnLst/>
                <a:rect l="l" t="t" r="r" b="b"/>
                <a:pathLst>
                  <a:path w="26486" h="19615" extrusionOk="0">
                    <a:moveTo>
                      <a:pt x="6972" y="0"/>
                    </a:moveTo>
                    <a:cubicBezTo>
                      <a:pt x="6372" y="334"/>
                      <a:pt x="5871" y="668"/>
                      <a:pt x="5371" y="1035"/>
                    </a:cubicBezTo>
                    <a:cubicBezTo>
                      <a:pt x="5037" y="1268"/>
                      <a:pt x="4704" y="1535"/>
                      <a:pt x="4403" y="1768"/>
                    </a:cubicBezTo>
                    <a:cubicBezTo>
                      <a:pt x="0" y="5604"/>
                      <a:pt x="0" y="10675"/>
                      <a:pt x="4403" y="14511"/>
                    </a:cubicBezTo>
                    <a:cubicBezTo>
                      <a:pt x="4704" y="14744"/>
                      <a:pt x="5037" y="15011"/>
                      <a:pt x="5371" y="15245"/>
                    </a:cubicBezTo>
                    <a:cubicBezTo>
                      <a:pt x="5838" y="15578"/>
                      <a:pt x="6338" y="15912"/>
                      <a:pt x="6839" y="16212"/>
                    </a:cubicBezTo>
                    <a:cubicBezTo>
                      <a:pt x="7339" y="16512"/>
                      <a:pt x="7873" y="16779"/>
                      <a:pt x="8440" y="17046"/>
                    </a:cubicBezTo>
                    <a:cubicBezTo>
                      <a:pt x="8840" y="17246"/>
                      <a:pt x="9307" y="17446"/>
                      <a:pt x="9774" y="17613"/>
                    </a:cubicBezTo>
                    <a:lnTo>
                      <a:pt x="11142" y="18113"/>
                    </a:lnTo>
                    <a:cubicBezTo>
                      <a:pt x="12543" y="18580"/>
                      <a:pt x="14044" y="18947"/>
                      <a:pt x="15545" y="19214"/>
                    </a:cubicBezTo>
                    <a:lnTo>
                      <a:pt x="16545" y="19348"/>
                    </a:lnTo>
                    <a:cubicBezTo>
                      <a:pt x="18013" y="19548"/>
                      <a:pt x="19514" y="19614"/>
                      <a:pt x="20982" y="19614"/>
                    </a:cubicBezTo>
                    <a:cubicBezTo>
                      <a:pt x="22817" y="19614"/>
                      <a:pt x="24651" y="19448"/>
                      <a:pt x="26386" y="19181"/>
                    </a:cubicBezTo>
                    <a:cubicBezTo>
                      <a:pt x="26486" y="19181"/>
                      <a:pt x="24051" y="18680"/>
                      <a:pt x="24518" y="16446"/>
                    </a:cubicBezTo>
                    <a:cubicBezTo>
                      <a:pt x="24051" y="13043"/>
                      <a:pt x="9174" y="3603"/>
                      <a:pt x="9174" y="3603"/>
                    </a:cubicBezTo>
                    <a:cubicBezTo>
                      <a:pt x="9174" y="3603"/>
                      <a:pt x="5871" y="2269"/>
                      <a:pt x="6972"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1"/>
              <p:cNvSpPr/>
              <p:nvPr/>
            </p:nvSpPr>
            <p:spPr>
              <a:xfrm>
                <a:off x="4492550" y="3722275"/>
                <a:ext cx="662150" cy="490375"/>
              </a:xfrm>
              <a:custGeom>
                <a:avLst/>
                <a:gdLst/>
                <a:ahLst/>
                <a:cxnLst/>
                <a:rect l="l" t="t" r="r" b="b"/>
                <a:pathLst>
                  <a:path w="26486" h="19615" extrusionOk="0">
                    <a:moveTo>
                      <a:pt x="6972" y="0"/>
                    </a:moveTo>
                    <a:cubicBezTo>
                      <a:pt x="6372" y="334"/>
                      <a:pt x="5871" y="668"/>
                      <a:pt x="5371" y="1035"/>
                    </a:cubicBezTo>
                    <a:cubicBezTo>
                      <a:pt x="5037" y="1268"/>
                      <a:pt x="4704" y="1535"/>
                      <a:pt x="4403" y="1768"/>
                    </a:cubicBezTo>
                    <a:cubicBezTo>
                      <a:pt x="0" y="5604"/>
                      <a:pt x="0" y="10675"/>
                      <a:pt x="4403" y="14511"/>
                    </a:cubicBezTo>
                    <a:cubicBezTo>
                      <a:pt x="4704" y="14744"/>
                      <a:pt x="5037" y="15011"/>
                      <a:pt x="5371" y="15245"/>
                    </a:cubicBezTo>
                    <a:cubicBezTo>
                      <a:pt x="5838" y="15578"/>
                      <a:pt x="6338" y="15912"/>
                      <a:pt x="6839" y="16212"/>
                    </a:cubicBezTo>
                    <a:cubicBezTo>
                      <a:pt x="7339" y="16512"/>
                      <a:pt x="7873" y="16779"/>
                      <a:pt x="8440" y="17046"/>
                    </a:cubicBezTo>
                    <a:cubicBezTo>
                      <a:pt x="8840" y="17246"/>
                      <a:pt x="9307" y="17446"/>
                      <a:pt x="9774" y="17613"/>
                    </a:cubicBezTo>
                    <a:lnTo>
                      <a:pt x="11142" y="18113"/>
                    </a:lnTo>
                    <a:cubicBezTo>
                      <a:pt x="12543" y="18580"/>
                      <a:pt x="14044" y="18947"/>
                      <a:pt x="15545" y="19214"/>
                    </a:cubicBezTo>
                    <a:lnTo>
                      <a:pt x="16545" y="19348"/>
                    </a:lnTo>
                    <a:cubicBezTo>
                      <a:pt x="18013" y="19548"/>
                      <a:pt x="19514" y="19614"/>
                      <a:pt x="20982" y="19614"/>
                    </a:cubicBezTo>
                    <a:cubicBezTo>
                      <a:pt x="22817" y="19614"/>
                      <a:pt x="24651" y="19448"/>
                      <a:pt x="26386" y="19181"/>
                    </a:cubicBezTo>
                    <a:cubicBezTo>
                      <a:pt x="26486" y="19181"/>
                      <a:pt x="24051" y="18680"/>
                      <a:pt x="24518" y="16446"/>
                    </a:cubicBezTo>
                    <a:cubicBezTo>
                      <a:pt x="24051" y="13043"/>
                      <a:pt x="9174" y="3603"/>
                      <a:pt x="9174" y="3603"/>
                    </a:cubicBezTo>
                    <a:cubicBezTo>
                      <a:pt x="9174" y="3603"/>
                      <a:pt x="5871" y="2269"/>
                      <a:pt x="69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1"/>
              <p:cNvSpPr/>
              <p:nvPr/>
            </p:nvSpPr>
            <p:spPr>
              <a:xfrm>
                <a:off x="4609300" y="3711450"/>
                <a:ext cx="813925" cy="427825"/>
              </a:xfrm>
              <a:custGeom>
                <a:avLst/>
                <a:gdLst/>
                <a:ahLst/>
                <a:cxnLst/>
                <a:rect l="l" t="t" r="r" b="b"/>
                <a:pathLst>
                  <a:path w="32557" h="17113" extrusionOk="0">
                    <a:moveTo>
                      <a:pt x="16259" y="0"/>
                    </a:moveTo>
                    <a:cubicBezTo>
                      <a:pt x="12469" y="0"/>
                      <a:pt x="8685" y="836"/>
                      <a:pt x="5804" y="2502"/>
                    </a:cubicBezTo>
                    <a:cubicBezTo>
                      <a:pt x="267" y="5704"/>
                      <a:pt x="0" y="10841"/>
                      <a:pt x="5137" y="14177"/>
                    </a:cubicBezTo>
                    <a:cubicBezTo>
                      <a:pt x="5337" y="14310"/>
                      <a:pt x="5604" y="14477"/>
                      <a:pt x="5804" y="14610"/>
                    </a:cubicBezTo>
                    <a:cubicBezTo>
                      <a:pt x="8690" y="16278"/>
                      <a:pt x="12484" y="17112"/>
                      <a:pt x="16283" y="17112"/>
                    </a:cubicBezTo>
                    <a:cubicBezTo>
                      <a:pt x="20081" y="17112"/>
                      <a:pt x="23884" y="16278"/>
                      <a:pt x="26786" y="14610"/>
                    </a:cubicBezTo>
                    <a:cubicBezTo>
                      <a:pt x="32557" y="11275"/>
                      <a:pt x="32557" y="5837"/>
                      <a:pt x="26786" y="2502"/>
                    </a:cubicBezTo>
                    <a:cubicBezTo>
                      <a:pt x="26519" y="2368"/>
                      <a:pt x="26286" y="2268"/>
                      <a:pt x="26052" y="2135"/>
                    </a:cubicBezTo>
                    <a:cubicBezTo>
                      <a:pt x="23252" y="710"/>
                      <a:pt x="19753" y="0"/>
                      <a:pt x="1625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1"/>
              <p:cNvSpPr/>
              <p:nvPr/>
            </p:nvSpPr>
            <p:spPr>
              <a:xfrm>
                <a:off x="4609300" y="3711450"/>
                <a:ext cx="813925" cy="427825"/>
              </a:xfrm>
              <a:custGeom>
                <a:avLst/>
                <a:gdLst/>
                <a:ahLst/>
                <a:cxnLst/>
                <a:rect l="l" t="t" r="r" b="b"/>
                <a:pathLst>
                  <a:path w="32557" h="17113" extrusionOk="0">
                    <a:moveTo>
                      <a:pt x="16259" y="0"/>
                    </a:moveTo>
                    <a:cubicBezTo>
                      <a:pt x="12469" y="0"/>
                      <a:pt x="8685" y="836"/>
                      <a:pt x="5804" y="2502"/>
                    </a:cubicBezTo>
                    <a:cubicBezTo>
                      <a:pt x="267" y="5704"/>
                      <a:pt x="0" y="10841"/>
                      <a:pt x="5137" y="14177"/>
                    </a:cubicBezTo>
                    <a:cubicBezTo>
                      <a:pt x="5337" y="14310"/>
                      <a:pt x="5604" y="14477"/>
                      <a:pt x="5804" y="14610"/>
                    </a:cubicBezTo>
                    <a:cubicBezTo>
                      <a:pt x="8690" y="16278"/>
                      <a:pt x="12484" y="17112"/>
                      <a:pt x="16283" y="17112"/>
                    </a:cubicBezTo>
                    <a:cubicBezTo>
                      <a:pt x="20081" y="17112"/>
                      <a:pt x="23884" y="16278"/>
                      <a:pt x="26786" y="14610"/>
                    </a:cubicBezTo>
                    <a:cubicBezTo>
                      <a:pt x="32557" y="11275"/>
                      <a:pt x="32557" y="5837"/>
                      <a:pt x="26786" y="2502"/>
                    </a:cubicBezTo>
                    <a:cubicBezTo>
                      <a:pt x="26519" y="2368"/>
                      <a:pt x="26286" y="2268"/>
                      <a:pt x="26052" y="2135"/>
                    </a:cubicBezTo>
                    <a:cubicBezTo>
                      <a:pt x="23252" y="710"/>
                      <a:pt x="19753" y="0"/>
                      <a:pt x="1625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1"/>
              <p:cNvSpPr/>
              <p:nvPr/>
            </p:nvSpPr>
            <p:spPr>
              <a:xfrm>
                <a:off x="4662675" y="3720600"/>
                <a:ext cx="708850" cy="408650"/>
              </a:xfrm>
              <a:custGeom>
                <a:avLst/>
                <a:gdLst/>
                <a:ahLst/>
                <a:cxnLst/>
                <a:rect l="l" t="t" r="r" b="b"/>
                <a:pathLst>
                  <a:path w="28354" h="16346" extrusionOk="0">
                    <a:moveTo>
                      <a:pt x="14177" y="1"/>
                    </a:moveTo>
                    <a:cubicBezTo>
                      <a:pt x="6338" y="1"/>
                      <a:pt x="0" y="3670"/>
                      <a:pt x="0" y="8173"/>
                    </a:cubicBezTo>
                    <a:cubicBezTo>
                      <a:pt x="0" y="12710"/>
                      <a:pt x="6338" y="16346"/>
                      <a:pt x="14177" y="16346"/>
                    </a:cubicBezTo>
                    <a:cubicBezTo>
                      <a:pt x="21983" y="16346"/>
                      <a:pt x="28354" y="12710"/>
                      <a:pt x="28354" y="8173"/>
                    </a:cubicBezTo>
                    <a:cubicBezTo>
                      <a:pt x="28354" y="3670"/>
                      <a:pt x="21983" y="1"/>
                      <a:pt x="14177"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1"/>
              <p:cNvSpPr/>
              <p:nvPr/>
            </p:nvSpPr>
            <p:spPr>
              <a:xfrm>
                <a:off x="4662675" y="3720600"/>
                <a:ext cx="708850" cy="408650"/>
              </a:xfrm>
              <a:custGeom>
                <a:avLst/>
                <a:gdLst/>
                <a:ahLst/>
                <a:cxnLst/>
                <a:rect l="l" t="t" r="r" b="b"/>
                <a:pathLst>
                  <a:path w="28354" h="16346" extrusionOk="0">
                    <a:moveTo>
                      <a:pt x="14177" y="1"/>
                    </a:moveTo>
                    <a:cubicBezTo>
                      <a:pt x="6338" y="1"/>
                      <a:pt x="0" y="3670"/>
                      <a:pt x="0" y="8173"/>
                    </a:cubicBezTo>
                    <a:cubicBezTo>
                      <a:pt x="0" y="12710"/>
                      <a:pt x="6338" y="16346"/>
                      <a:pt x="14177" y="16346"/>
                    </a:cubicBezTo>
                    <a:cubicBezTo>
                      <a:pt x="21983" y="16346"/>
                      <a:pt x="28354" y="12710"/>
                      <a:pt x="28354" y="8173"/>
                    </a:cubicBezTo>
                    <a:cubicBezTo>
                      <a:pt x="28354" y="3670"/>
                      <a:pt x="21983" y="1"/>
                      <a:pt x="14177"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1"/>
              <p:cNvSpPr/>
              <p:nvPr/>
            </p:nvSpPr>
            <p:spPr>
              <a:xfrm>
                <a:off x="4666825" y="3777325"/>
                <a:ext cx="700525" cy="351925"/>
              </a:xfrm>
              <a:custGeom>
                <a:avLst/>
                <a:gdLst/>
                <a:ahLst/>
                <a:cxnLst/>
                <a:rect l="l" t="t" r="r" b="b"/>
                <a:pathLst>
                  <a:path w="28021" h="14077" extrusionOk="0">
                    <a:moveTo>
                      <a:pt x="14023" y="0"/>
                    </a:moveTo>
                    <a:cubicBezTo>
                      <a:pt x="10400" y="0"/>
                      <a:pt x="6772" y="801"/>
                      <a:pt x="4004" y="2402"/>
                    </a:cubicBezTo>
                    <a:cubicBezTo>
                      <a:pt x="1702" y="3736"/>
                      <a:pt x="368" y="5371"/>
                      <a:pt x="1" y="7038"/>
                    </a:cubicBezTo>
                    <a:cubicBezTo>
                      <a:pt x="401" y="8706"/>
                      <a:pt x="1736" y="10374"/>
                      <a:pt x="4004" y="11675"/>
                    </a:cubicBezTo>
                    <a:cubicBezTo>
                      <a:pt x="6756" y="13276"/>
                      <a:pt x="10375" y="14077"/>
                      <a:pt x="13998" y="14077"/>
                    </a:cubicBezTo>
                    <a:cubicBezTo>
                      <a:pt x="17622" y="14077"/>
                      <a:pt x="21249" y="13276"/>
                      <a:pt x="24018" y="11675"/>
                    </a:cubicBezTo>
                    <a:cubicBezTo>
                      <a:pt x="26253" y="10374"/>
                      <a:pt x="27587" y="8740"/>
                      <a:pt x="28021" y="7038"/>
                    </a:cubicBezTo>
                    <a:cubicBezTo>
                      <a:pt x="27587" y="5371"/>
                      <a:pt x="26253" y="3703"/>
                      <a:pt x="24018" y="2402"/>
                    </a:cubicBezTo>
                    <a:cubicBezTo>
                      <a:pt x="21266" y="801"/>
                      <a:pt x="17647" y="0"/>
                      <a:pt x="14023"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1"/>
              <p:cNvSpPr/>
              <p:nvPr/>
            </p:nvSpPr>
            <p:spPr>
              <a:xfrm>
                <a:off x="4666825" y="3777325"/>
                <a:ext cx="700525" cy="351925"/>
              </a:xfrm>
              <a:custGeom>
                <a:avLst/>
                <a:gdLst/>
                <a:ahLst/>
                <a:cxnLst/>
                <a:rect l="l" t="t" r="r" b="b"/>
                <a:pathLst>
                  <a:path w="28021" h="14077" extrusionOk="0">
                    <a:moveTo>
                      <a:pt x="14023" y="0"/>
                    </a:moveTo>
                    <a:cubicBezTo>
                      <a:pt x="10400" y="0"/>
                      <a:pt x="6772" y="801"/>
                      <a:pt x="4004" y="2402"/>
                    </a:cubicBezTo>
                    <a:cubicBezTo>
                      <a:pt x="1702" y="3736"/>
                      <a:pt x="368" y="5371"/>
                      <a:pt x="1" y="7038"/>
                    </a:cubicBezTo>
                    <a:cubicBezTo>
                      <a:pt x="401" y="8706"/>
                      <a:pt x="1736" y="10374"/>
                      <a:pt x="4004" y="11675"/>
                    </a:cubicBezTo>
                    <a:cubicBezTo>
                      <a:pt x="6756" y="13276"/>
                      <a:pt x="10375" y="14077"/>
                      <a:pt x="13998" y="14077"/>
                    </a:cubicBezTo>
                    <a:cubicBezTo>
                      <a:pt x="17622" y="14077"/>
                      <a:pt x="21249" y="13276"/>
                      <a:pt x="24018" y="11675"/>
                    </a:cubicBezTo>
                    <a:cubicBezTo>
                      <a:pt x="26253" y="10374"/>
                      <a:pt x="27587" y="8740"/>
                      <a:pt x="28021" y="7038"/>
                    </a:cubicBezTo>
                    <a:cubicBezTo>
                      <a:pt x="27587" y="5371"/>
                      <a:pt x="26253" y="3703"/>
                      <a:pt x="24018" y="2402"/>
                    </a:cubicBezTo>
                    <a:cubicBezTo>
                      <a:pt x="21266" y="801"/>
                      <a:pt x="17647" y="0"/>
                      <a:pt x="14023"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1"/>
              <p:cNvSpPr/>
              <p:nvPr/>
            </p:nvSpPr>
            <p:spPr>
              <a:xfrm>
                <a:off x="4786100" y="3794000"/>
                <a:ext cx="462850" cy="304400"/>
              </a:xfrm>
              <a:custGeom>
                <a:avLst/>
                <a:gdLst/>
                <a:ahLst/>
                <a:cxnLst/>
                <a:rect l="l" t="t" r="r" b="b"/>
                <a:pathLst>
                  <a:path w="18514" h="12176" extrusionOk="0">
                    <a:moveTo>
                      <a:pt x="12627" y="7104"/>
                    </a:moveTo>
                    <a:cubicBezTo>
                      <a:pt x="13064" y="7104"/>
                      <a:pt x="13479" y="7191"/>
                      <a:pt x="13877" y="7405"/>
                    </a:cubicBezTo>
                    <a:cubicBezTo>
                      <a:pt x="13777" y="7472"/>
                      <a:pt x="13643" y="7539"/>
                      <a:pt x="13576" y="7572"/>
                    </a:cubicBezTo>
                    <a:lnTo>
                      <a:pt x="13076" y="7839"/>
                    </a:lnTo>
                    <a:cubicBezTo>
                      <a:pt x="12461" y="8091"/>
                      <a:pt x="11839" y="8195"/>
                      <a:pt x="11259" y="8195"/>
                    </a:cubicBezTo>
                    <a:cubicBezTo>
                      <a:pt x="10611" y="8195"/>
                      <a:pt x="10015" y="8066"/>
                      <a:pt x="9540" y="7872"/>
                    </a:cubicBezTo>
                    <a:cubicBezTo>
                      <a:pt x="10693" y="7488"/>
                      <a:pt x="11709" y="7104"/>
                      <a:pt x="12627" y="7104"/>
                    </a:cubicBezTo>
                    <a:close/>
                    <a:moveTo>
                      <a:pt x="2168" y="0"/>
                    </a:moveTo>
                    <a:lnTo>
                      <a:pt x="0" y="1234"/>
                    </a:lnTo>
                    <a:lnTo>
                      <a:pt x="0" y="2902"/>
                    </a:lnTo>
                    <a:lnTo>
                      <a:pt x="767" y="3336"/>
                    </a:lnTo>
                    <a:cubicBezTo>
                      <a:pt x="567" y="3669"/>
                      <a:pt x="434" y="4003"/>
                      <a:pt x="434" y="4337"/>
                    </a:cubicBezTo>
                    <a:lnTo>
                      <a:pt x="434" y="6004"/>
                    </a:lnTo>
                    <a:cubicBezTo>
                      <a:pt x="434" y="6705"/>
                      <a:pt x="934" y="7372"/>
                      <a:pt x="1968" y="7973"/>
                    </a:cubicBezTo>
                    <a:cubicBezTo>
                      <a:pt x="2969" y="8540"/>
                      <a:pt x="3970" y="8806"/>
                      <a:pt x="4970" y="8840"/>
                    </a:cubicBezTo>
                    <a:lnTo>
                      <a:pt x="5571" y="8840"/>
                    </a:lnTo>
                    <a:cubicBezTo>
                      <a:pt x="6671" y="8806"/>
                      <a:pt x="7772" y="8473"/>
                      <a:pt x="8773" y="8139"/>
                    </a:cubicBezTo>
                    <a:cubicBezTo>
                      <a:pt x="8973" y="8039"/>
                      <a:pt x="9173" y="8006"/>
                      <a:pt x="9407" y="7906"/>
                    </a:cubicBezTo>
                    <a:lnTo>
                      <a:pt x="9407" y="7906"/>
                    </a:lnTo>
                    <a:lnTo>
                      <a:pt x="7572" y="9740"/>
                    </a:lnTo>
                    <a:lnTo>
                      <a:pt x="7572" y="11408"/>
                    </a:lnTo>
                    <a:cubicBezTo>
                      <a:pt x="8612" y="11841"/>
                      <a:pt x="9642" y="12016"/>
                      <a:pt x="10627" y="12016"/>
                    </a:cubicBezTo>
                    <a:cubicBezTo>
                      <a:pt x="12074" y="12016"/>
                      <a:pt x="13426" y="11638"/>
                      <a:pt x="14577" y="11141"/>
                    </a:cubicBezTo>
                    <a:lnTo>
                      <a:pt x="16345" y="12176"/>
                    </a:lnTo>
                    <a:lnTo>
                      <a:pt x="18513" y="10908"/>
                    </a:lnTo>
                    <a:lnTo>
                      <a:pt x="18513" y="9240"/>
                    </a:lnTo>
                    <a:lnTo>
                      <a:pt x="17779" y="8840"/>
                    </a:lnTo>
                    <a:cubicBezTo>
                      <a:pt x="18046" y="8473"/>
                      <a:pt x="18146" y="8073"/>
                      <a:pt x="18146" y="7706"/>
                    </a:cubicBezTo>
                    <a:lnTo>
                      <a:pt x="18146" y="6004"/>
                    </a:lnTo>
                    <a:cubicBezTo>
                      <a:pt x="18146" y="5304"/>
                      <a:pt x="17646" y="4637"/>
                      <a:pt x="16645" y="4036"/>
                    </a:cubicBezTo>
                    <a:cubicBezTo>
                      <a:pt x="16645" y="4036"/>
                      <a:pt x="16612" y="4036"/>
                      <a:pt x="16612" y="4003"/>
                    </a:cubicBezTo>
                    <a:cubicBezTo>
                      <a:pt x="15527" y="3386"/>
                      <a:pt x="14443" y="3157"/>
                      <a:pt x="13387" y="3157"/>
                    </a:cubicBezTo>
                    <a:cubicBezTo>
                      <a:pt x="12560" y="3157"/>
                      <a:pt x="11751" y="3297"/>
                      <a:pt x="10975" y="3503"/>
                    </a:cubicBezTo>
                    <a:cubicBezTo>
                      <a:pt x="10241" y="3703"/>
                      <a:pt x="9507" y="3903"/>
                      <a:pt x="8906" y="4170"/>
                    </a:cubicBezTo>
                    <a:cubicBezTo>
                      <a:pt x="8006" y="4470"/>
                      <a:pt x="7272" y="4704"/>
                      <a:pt x="6638" y="4870"/>
                    </a:cubicBezTo>
                    <a:cubicBezTo>
                      <a:pt x="6363" y="4945"/>
                      <a:pt x="6088" y="4983"/>
                      <a:pt x="5827" y="4983"/>
                    </a:cubicBezTo>
                    <a:cubicBezTo>
                      <a:pt x="5740" y="4983"/>
                      <a:pt x="5654" y="4979"/>
                      <a:pt x="5571" y="4970"/>
                    </a:cubicBezTo>
                    <a:cubicBezTo>
                      <a:pt x="5237" y="4970"/>
                      <a:pt x="4970" y="4870"/>
                      <a:pt x="4670" y="4704"/>
                    </a:cubicBezTo>
                    <a:cubicBezTo>
                      <a:pt x="4737" y="4704"/>
                      <a:pt x="4737" y="4670"/>
                      <a:pt x="4770" y="4670"/>
                    </a:cubicBezTo>
                    <a:cubicBezTo>
                      <a:pt x="4837" y="4603"/>
                      <a:pt x="4904" y="4570"/>
                      <a:pt x="4970" y="4537"/>
                    </a:cubicBezTo>
                    <a:cubicBezTo>
                      <a:pt x="5170" y="4403"/>
                      <a:pt x="5337" y="4337"/>
                      <a:pt x="5571" y="4237"/>
                    </a:cubicBezTo>
                    <a:cubicBezTo>
                      <a:pt x="6125" y="3994"/>
                      <a:pt x="6688" y="3877"/>
                      <a:pt x="7242" y="3877"/>
                    </a:cubicBezTo>
                    <a:cubicBezTo>
                      <a:pt x="7754" y="3877"/>
                      <a:pt x="8259" y="3977"/>
                      <a:pt x="8740" y="4170"/>
                    </a:cubicBezTo>
                    <a:lnTo>
                      <a:pt x="10574" y="2335"/>
                    </a:lnTo>
                    <a:lnTo>
                      <a:pt x="10574" y="667"/>
                    </a:lnTo>
                    <a:cubicBezTo>
                      <a:pt x="9649" y="365"/>
                      <a:pt x="8713" y="202"/>
                      <a:pt x="7772" y="202"/>
                    </a:cubicBezTo>
                    <a:cubicBezTo>
                      <a:pt x="7051" y="202"/>
                      <a:pt x="6328" y="298"/>
                      <a:pt x="5604" y="501"/>
                    </a:cubicBezTo>
                    <a:cubicBezTo>
                      <a:pt x="5070" y="634"/>
                      <a:pt x="4570" y="834"/>
                      <a:pt x="4003" y="1034"/>
                    </a:cubicBezTo>
                    <a:lnTo>
                      <a:pt x="2168"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1"/>
              <p:cNvSpPr/>
              <p:nvPr/>
            </p:nvSpPr>
            <p:spPr>
              <a:xfrm>
                <a:off x="4782750" y="3794825"/>
                <a:ext cx="470375" cy="263550"/>
              </a:xfrm>
              <a:custGeom>
                <a:avLst/>
                <a:gdLst/>
                <a:ahLst/>
                <a:cxnLst/>
                <a:rect l="l" t="t" r="r" b="b"/>
                <a:pathLst>
                  <a:path w="18815" h="10542" extrusionOk="0">
                    <a:moveTo>
                      <a:pt x="2236" y="1"/>
                    </a:moveTo>
                    <a:lnTo>
                      <a:pt x="67" y="1268"/>
                    </a:lnTo>
                    <a:lnTo>
                      <a:pt x="1869" y="2302"/>
                    </a:lnTo>
                    <a:cubicBezTo>
                      <a:pt x="34" y="3670"/>
                      <a:pt x="1" y="5138"/>
                      <a:pt x="2069" y="6305"/>
                    </a:cubicBezTo>
                    <a:cubicBezTo>
                      <a:pt x="3069" y="6872"/>
                      <a:pt x="4070" y="7139"/>
                      <a:pt x="5071" y="7172"/>
                    </a:cubicBezTo>
                    <a:lnTo>
                      <a:pt x="5671" y="7172"/>
                    </a:lnTo>
                    <a:cubicBezTo>
                      <a:pt x="6772" y="7139"/>
                      <a:pt x="7873" y="6805"/>
                      <a:pt x="8874" y="6472"/>
                    </a:cubicBezTo>
                    <a:cubicBezTo>
                      <a:pt x="10328" y="5979"/>
                      <a:pt x="11584" y="5437"/>
                      <a:pt x="12701" y="5437"/>
                    </a:cubicBezTo>
                    <a:cubicBezTo>
                      <a:pt x="13172" y="5437"/>
                      <a:pt x="13618" y="5534"/>
                      <a:pt x="14044" y="5771"/>
                    </a:cubicBezTo>
                    <a:cubicBezTo>
                      <a:pt x="15011" y="6305"/>
                      <a:pt x="14711" y="6972"/>
                      <a:pt x="13710" y="7606"/>
                    </a:cubicBezTo>
                    <a:lnTo>
                      <a:pt x="13210" y="7839"/>
                    </a:lnTo>
                    <a:cubicBezTo>
                      <a:pt x="12587" y="8120"/>
                      <a:pt x="11963" y="8233"/>
                      <a:pt x="11377" y="8233"/>
                    </a:cubicBezTo>
                    <a:cubicBezTo>
                      <a:pt x="10709" y="8233"/>
                      <a:pt x="10090" y="8086"/>
                      <a:pt x="9574" y="7873"/>
                    </a:cubicBezTo>
                    <a:lnTo>
                      <a:pt x="7639" y="9808"/>
                    </a:lnTo>
                    <a:cubicBezTo>
                      <a:pt x="8679" y="10221"/>
                      <a:pt x="9702" y="10389"/>
                      <a:pt x="10677" y="10389"/>
                    </a:cubicBezTo>
                    <a:cubicBezTo>
                      <a:pt x="12144" y="10389"/>
                      <a:pt x="13502" y="10008"/>
                      <a:pt x="14644" y="9507"/>
                    </a:cubicBezTo>
                    <a:lnTo>
                      <a:pt x="16446" y="10541"/>
                    </a:lnTo>
                    <a:lnTo>
                      <a:pt x="18614" y="9307"/>
                    </a:lnTo>
                    <a:lnTo>
                      <a:pt x="16813" y="8273"/>
                    </a:lnTo>
                    <a:cubicBezTo>
                      <a:pt x="18614" y="6872"/>
                      <a:pt x="18814" y="5338"/>
                      <a:pt x="16746" y="4137"/>
                    </a:cubicBezTo>
                    <a:cubicBezTo>
                      <a:pt x="16746" y="4137"/>
                      <a:pt x="16713" y="4137"/>
                      <a:pt x="16713" y="4103"/>
                    </a:cubicBezTo>
                    <a:cubicBezTo>
                      <a:pt x="15629" y="3426"/>
                      <a:pt x="14512" y="3176"/>
                      <a:pt x="13419" y="3176"/>
                    </a:cubicBezTo>
                    <a:cubicBezTo>
                      <a:pt x="12629" y="3176"/>
                      <a:pt x="11851" y="3307"/>
                      <a:pt x="11109" y="3503"/>
                    </a:cubicBezTo>
                    <a:cubicBezTo>
                      <a:pt x="10375" y="3703"/>
                      <a:pt x="9674" y="3937"/>
                      <a:pt x="9007" y="4170"/>
                    </a:cubicBezTo>
                    <a:cubicBezTo>
                      <a:pt x="8106" y="4470"/>
                      <a:pt x="7373" y="4704"/>
                      <a:pt x="6739" y="4871"/>
                    </a:cubicBezTo>
                    <a:cubicBezTo>
                      <a:pt x="6464" y="4946"/>
                      <a:pt x="6188" y="4983"/>
                      <a:pt x="5927" y="4983"/>
                    </a:cubicBezTo>
                    <a:cubicBezTo>
                      <a:pt x="5840" y="4983"/>
                      <a:pt x="5755" y="4979"/>
                      <a:pt x="5671" y="4971"/>
                    </a:cubicBezTo>
                    <a:cubicBezTo>
                      <a:pt x="5271" y="4937"/>
                      <a:pt x="4937" y="4837"/>
                      <a:pt x="4604" y="4671"/>
                    </a:cubicBezTo>
                    <a:cubicBezTo>
                      <a:pt x="3903" y="4270"/>
                      <a:pt x="3837" y="3670"/>
                      <a:pt x="4837" y="3003"/>
                    </a:cubicBezTo>
                    <a:cubicBezTo>
                      <a:pt x="4904" y="2969"/>
                      <a:pt x="4937" y="2936"/>
                      <a:pt x="5038" y="2869"/>
                    </a:cubicBezTo>
                    <a:cubicBezTo>
                      <a:pt x="5238" y="2769"/>
                      <a:pt x="5404" y="2669"/>
                      <a:pt x="5605" y="2602"/>
                    </a:cubicBezTo>
                    <a:cubicBezTo>
                      <a:pt x="6188" y="2355"/>
                      <a:pt x="6762" y="2238"/>
                      <a:pt x="7322" y="2238"/>
                    </a:cubicBezTo>
                    <a:cubicBezTo>
                      <a:pt x="7818" y="2238"/>
                      <a:pt x="8303" y="2330"/>
                      <a:pt x="8774" y="2502"/>
                    </a:cubicBezTo>
                    <a:lnTo>
                      <a:pt x="10608" y="668"/>
                    </a:lnTo>
                    <a:cubicBezTo>
                      <a:pt x="9702" y="366"/>
                      <a:pt x="8774" y="202"/>
                      <a:pt x="7837" y="202"/>
                    </a:cubicBezTo>
                    <a:cubicBezTo>
                      <a:pt x="7119" y="202"/>
                      <a:pt x="6395" y="298"/>
                      <a:pt x="5671" y="501"/>
                    </a:cubicBezTo>
                    <a:cubicBezTo>
                      <a:pt x="5104" y="634"/>
                      <a:pt x="4604" y="834"/>
                      <a:pt x="4070" y="1035"/>
                    </a:cubicBezTo>
                    <a:lnTo>
                      <a:pt x="2236"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1"/>
              <p:cNvSpPr/>
              <p:nvPr/>
            </p:nvSpPr>
            <p:spPr>
              <a:xfrm>
                <a:off x="4782750" y="3794825"/>
                <a:ext cx="470375" cy="263550"/>
              </a:xfrm>
              <a:custGeom>
                <a:avLst/>
                <a:gdLst/>
                <a:ahLst/>
                <a:cxnLst/>
                <a:rect l="l" t="t" r="r" b="b"/>
                <a:pathLst>
                  <a:path w="18815" h="10542" extrusionOk="0">
                    <a:moveTo>
                      <a:pt x="2236" y="1"/>
                    </a:moveTo>
                    <a:lnTo>
                      <a:pt x="67" y="1268"/>
                    </a:lnTo>
                    <a:lnTo>
                      <a:pt x="1869" y="2302"/>
                    </a:lnTo>
                    <a:cubicBezTo>
                      <a:pt x="34" y="3670"/>
                      <a:pt x="1" y="5138"/>
                      <a:pt x="2069" y="6305"/>
                    </a:cubicBezTo>
                    <a:cubicBezTo>
                      <a:pt x="3069" y="6872"/>
                      <a:pt x="4070" y="7139"/>
                      <a:pt x="5071" y="7172"/>
                    </a:cubicBezTo>
                    <a:lnTo>
                      <a:pt x="5671" y="7172"/>
                    </a:lnTo>
                    <a:cubicBezTo>
                      <a:pt x="6772" y="7139"/>
                      <a:pt x="7873" y="6805"/>
                      <a:pt x="8874" y="6472"/>
                    </a:cubicBezTo>
                    <a:cubicBezTo>
                      <a:pt x="10328" y="5979"/>
                      <a:pt x="11584" y="5437"/>
                      <a:pt x="12701" y="5437"/>
                    </a:cubicBezTo>
                    <a:cubicBezTo>
                      <a:pt x="13172" y="5437"/>
                      <a:pt x="13618" y="5534"/>
                      <a:pt x="14044" y="5771"/>
                    </a:cubicBezTo>
                    <a:cubicBezTo>
                      <a:pt x="15011" y="6305"/>
                      <a:pt x="14711" y="6972"/>
                      <a:pt x="13710" y="7606"/>
                    </a:cubicBezTo>
                    <a:lnTo>
                      <a:pt x="13210" y="7839"/>
                    </a:lnTo>
                    <a:cubicBezTo>
                      <a:pt x="12587" y="8120"/>
                      <a:pt x="11963" y="8233"/>
                      <a:pt x="11377" y="8233"/>
                    </a:cubicBezTo>
                    <a:cubicBezTo>
                      <a:pt x="10709" y="8233"/>
                      <a:pt x="10090" y="8086"/>
                      <a:pt x="9574" y="7873"/>
                    </a:cubicBezTo>
                    <a:lnTo>
                      <a:pt x="7639" y="9808"/>
                    </a:lnTo>
                    <a:cubicBezTo>
                      <a:pt x="8679" y="10221"/>
                      <a:pt x="9702" y="10389"/>
                      <a:pt x="10677" y="10389"/>
                    </a:cubicBezTo>
                    <a:cubicBezTo>
                      <a:pt x="12144" y="10389"/>
                      <a:pt x="13502" y="10008"/>
                      <a:pt x="14644" y="9507"/>
                    </a:cubicBezTo>
                    <a:lnTo>
                      <a:pt x="16446" y="10541"/>
                    </a:lnTo>
                    <a:lnTo>
                      <a:pt x="18614" y="9307"/>
                    </a:lnTo>
                    <a:lnTo>
                      <a:pt x="16813" y="8273"/>
                    </a:lnTo>
                    <a:cubicBezTo>
                      <a:pt x="18614" y="6872"/>
                      <a:pt x="18814" y="5338"/>
                      <a:pt x="16746" y="4137"/>
                    </a:cubicBezTo>
                    <a:cubicBezTo>
                      <a:pt x="16746" y="4137"/>
                      <a:pt x="16713" y="4137"/>
                      <a:pt x="16713" y="4103"/>
                    </a:cubicBezTo>
                    <a:cubicBezTo>
                      <a:pt x="15629" y="3426"/>
                      <a:pt x="14512" y="3176"/>
                      <a:pt x="13419" y="3176"/>
                    </a:cubicBezTo>
                    <a:cubicBezTo>
                      <a:pt x="12629" y="3176"/>
                      <a:pt x="11851" y="3307"/>
                      <a:pt x="11109" y="3503"/>
                    </a:cubicBezTo>
                    <a:cubicBezTo>
                      <a:pt x="10375" y="3703"/>
                      <a:pt x="9674" y="3937"/>
                      <a:pt x="9007" y="4170"/>
                    </a:cubicBezTo>
                    <a:cubicBezTo>
                      <a:pt x="8106" y="4470"/>
                      <a:pt x="7373" y="4704"/>
                      <a:pt x="6739" y="4871"/>
                    </a:cubicBezTo>
                    <a:cubicBezTo>
                      <a:pt x="6464" y="4946"/>
                      <a:pt x="6188" y="4983"/>
                      <a:pt x="5927" y="4983"/>
                    </a:cubicBezTo>
                    <a:cubicBezTo>
                      <a:pt x="5840" y="4983"/>
                      <a:pt x="5755" y="4979"/>
                      <a:pt x="5671" y="4971"/>
                    </a:cubicBezTo>
                    <a:cubicBezTo>
                      <a:pt x="5271" y="4937"/>
                      <a:pt x="4937" y="4837"/>
                      <a:pt x="4604" y="4671"/>
                    </a:cubicBezTo>
                    <a:cubicBezTo>
                      <a:pt x="3903" y="4270"/>
                      <a:pt x="3837" y="3670"/>
                      <a:pt x="4837" y="3003"/>
                    </a:cubicBezTo>
                    <a:cubicBezTo>
                      <a:pt x="4904" y="2969"/>
                      <a:pt x="4937" y="2936"/>
                      <a:pt x="5038" y="2869"/>
                    </a:cubicBezTo>
                    <a:cubicBezTo>
                      <a:pt x="5238" y="2769"/>
                      <a:pt x="5404" y="2669"/>
                      <a:pt x="5605" y="2602"/>
                    </a:cubicBezTo>
                    <a:cubicBezTo>
                      <a:pt x="6188" y="2355"/>
                      <a:pt x="6762" y="2238"/>
                      <a:pt x="7322" y="2238"/>
                    </a:cubicBezTo>
                    <a:cubicBezTo>
                      <a:pt x="7818" y="2238"/>
                      <a:pt x="8303" y="2330"/>
                      <a:pt x="8774" y="2502"/>
                    </a:cubicBezTo>
                    <a:lnTo>
                      <a:pt x="10608" y="668"/>
                    </a:lnTo>
                    <a:cubicBezTo>
                      <a:pt x="9702" y="366"/>
                      <a:pt x="8774" y="202"/>
                      <a:pt x="7837" y="202"/>
                    </a:cubicBezTo>
                    <a:cubicBezTo>
                      <a:pt x="7119" y="202"/>
                      <a:pt x="6395" y="298"/>
                      <a:pt x="5671" y="501"/>
                    </a:cubicBezTo>
                    <a:cubicBezTo>
                      <a:pt x="5104" y="634"/>
                      <a:pt x="4604" y="834"/>
                      <a:pt x="4070" y="1035"/>
                    </a:cubicBezTo>
                    <a:lnTo>
                      <a:pt x="22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1"/>
              <p:cNvSpPr/>
              <p:nvPr/>
            </p:nvSpPr>
            <p:spPr>
              <a:xfrm>
                <a:off x="4785250" y="3794000"/>
                <a:ext cx="100100" cy="30875"/>
              </a:xfrm>
              <a:custGeom>
                <a:avLst/>
                <a:gdLst/>
                <a:ahLst/>
                <a:cxnLst/>
                <a:rect l="l" t="t" r="r" b="b"/>
                <a:pathLst>
                  <a:path w="4004" h="1235" extrusionOk="0">
                    <a:moveTo>
                      <a:pt x="2169" y="0"/>
                    </a:moveTo>
                    <a:lnTo>
                      <a:pt x="1" y="1234"/>
                    </a:lnTo>
                    <a:lnTo>
                      <a:pt x="2236" y="234"/>
                    </a:lnTo>
                    <a:lnTo>
                      <a:pt x="4004" y="1034"/>
                    </a:lnTo>
                    <a:lnTo>
                      <a:pt x="4004" y="1034"/>
                    </a:lnTo>
                    <a:lnTo>
                      <a:pt x="216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1"/>
              <p:cNvSpPr/>
              <p:nvPr/>
            </p:nvSpPr>
            <p:spPr>
              <a:xfrm>
                <a:off x="4917850" y="3799825"/>
                <a:ext cx="131775" cy="57575"/>
              </a:xfrm>
              <a:custGeom>
                <a:avLst/>
                <a:gdLst/>
                <a:ahLst/>
                <a:cxnLst/>
                <a:rect l="l" t="t" r="r" b="b"/>
                <a:pathLst>
                  <a:path w="5271" h="2303" extrusionOk="0">
                    <a:moveTo>
                      <a:pt x="2416" y="0"/>
                    </a:moveTo>
                    <a:cubicBezTo>
                      <a:pt x="1575" y="0"/>
                      <a:pt x="776" y="124"/>
                      <a:pt x="0" y="334"/>
                    </a:cubicBezTo>
                    <a:cubicBezTo>
                      <a:pt x="557" y="223"/>
                      <a:pt x="1273" y="142"/>
                      <a:pt x="2048" y="142"/>
                    </a:cubicBezTo>
                    <a:cubicBezTo>
                      <a:pt x="2897" y="142"/>
                      <a:pt x="3816" y="239"/>
                      <a:pt x="4670" y="501"/>
                    </a:cubicBezTo>
                    <a:lnTo>
                      <a:pt x="3436" y="2302"/>
                    </a:lnTo>
                    <a:lnTo>
                      <a:pt x="3436" y="2302"/>
                    </a:lnTo>
                    <a:lnTo>
                      <a:pt x="5271" y="468"/>
                    </a:lnTo>
                    <a:cubicBezTo>
                      <a:pt x="4256" y="141"/>
                      <a:pt x="3312" y="0"/>
                      <a:pt x="241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1"/>
              <p:cNvSpPr/>
              <p:nvPr/>
            </p:nvSpPr>
            <p:spPr>
              <a:xfrm>
                <a:off x="5060450" y="3874000"/>
                <a:ext cx="194325" cy="125175"/>
              </a:xfrm>
              <a:custGeom>
                <a:avLst/>
                <a:gdLst/>
                <a:ahLst/>
                <a:cxnLst/>
                <a:rect l="l" t="t" r="r" b="b"/>
                <a:pathLst>
                  <a:path w="7773" h="5007" extrusionOk="0">
                    <a:moveTo>
                      <a:pt x="2385" y="1"/>
                    </a:moveTo>
                    <a:cubicBezTo>
                      <a:pt x="1567" y="1"/>
                      <a:pt x="765" y="134"/>
                      <a:pt x="1" y="336"/>
                    </a:cubicBezTo>
                    <a:cubicBezTo>
                      <a:pt x="496" y="230"/>
                      <a:pt x="1092" y="161"/>
                      <a:pt x="1733" y="161"/>
                    </a:cubicBezTo>
                    <a:cubicBezTo>
                      <a:pt x="2901" y="161"/>
                      <a:pt x="4217" y="390"/>
                      <a:pt x="5338" y="1037"/>
                    </a:cubicBezTo>
                    <a:cubicBezTo>
                      <a:pt x="7072" y="2037"/>
                      <a:pt x="7339" y="3271"/>
                      <a:pt x="5771" y="5006"/>
                    </a:cubicBezTo>
                    <a:cubicBezTo>
                      <a:pt x="7573" y="3638"/>
                      <a:pt x="7773" y="2104"/>
                      <a:pt x="5638" y="836"/>
                    </a:cubicBezTo>
                    <a:cubicBezTo>
                      <a:pt x="4559" y="231"/>
                      <a:pt x="3458" y="1"/>
                      <a:pt x="238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1"/>
              <p:cNvSpPr/>
              <p:nvPr/>
            </p:nvSpPr>
            <p:spPr>
              <a:xfrm>
                <a:off x="5195550" y="3999150"/>
                <a:ext cx="54225" cy="57550"/>
              </a:xfrm>
              <a:custGeom>
                <a:avLst/>
                <a:gdLst/>
                <a:ahLst/>
                <a:cxnLst/>
                <a:rect l="l" t="t" r="r" b="b"/>
                <a:pathLst>
                  <a:path w="2169" h="2302" extrusionOk="0">
                    <a:moveTo>
                      <a:pt x="367" y="0"/>
                    </a:moveTo>
                    <a:lnTo>
                      <a:pt x="1735" y="1034"/>
                    </a:lnTo>
                    <a:lnTo>
                      <a:pt x="0" y="2302"/>
                    </a:lnTo>
                    <a:lnTo>
                      <a:pt x="2169" y="1034"/>
                    </a:lnTo>
                    <a:lnTo>
                      <a:pt x="367"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1"/>
              <p:cNvSpPr/>
              <p:nvPr/>
            </p:nvSpPr>
            <p:spPr>
              <a:xfrm>
                <a:off x="4975400" y="3989975"/>
                <a:ext cx="137625" cy="47550"/>
              </a:xfrm>
              <a:custGeom>
                <a:avLst/>
                <a:gdLst/>
                <a:ahLst/>
                <a:cxnLst/>
                <a:rect l="l" t="t" r="r" b="b"/>
                <a:pathLst>
                  <a:path w="5505" h="1902" extrusionOk="0">
                    <a:moveTo>
                      <a:pt x="1901" y="0"/>
                    </a:moveTo>
                    <a:lnTo>
                      <a:pt x="0" y="1901"/>
                    </a:lnTo>
                    <a:lnTo>
                      <a:pt x="2035" y="300"/>
                    </a:lnTo>
                    <a:cubicBezTo>
                      <a:pt x="2035" y="300"/>
                      <a:pt x="2536" y="496"/>
                      <a:pt x="3326" y="496"/>
                    </a:cubicBezTo>
                    <a:cubicBezTo>
                      <a:pt x="3919" y="496"/>
                      <a:pt x="4675" y="386"/>
                      <a:pt x="5504" y="0"/>
                    </a:cubicBezTo>
                    <a:lnTo>
                      <a:pt x="5504" y="0"/>
                    </a:lnTo>
                    <a:cubicBezTo>
                      <a:pt x="4893" y="260"/>
                      <a:pt x="4282" y="366"/>
                      <a:pt x="3710" y="366"/>
                    </a:cubicBezTo>
                    <a:cubicBezTo>
                      <a:pt x="3032" y="366"/>
                      <a:pt x="2408" y="217"/>
                      <a:pt x="1901"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1"/>
              <p:cNvSpPr/>
              <p:nvPr/>
            </p:nvSpPr>
            <p:spPr>
              <a:xfrm>
                <a:off x="4871150" y="3869050"/>
                <a:ext cx="80075" cy="51875"/>
              </a:xfrm>
              <a:custGeom>
                <a:avLst/>
                <a:gdLst/>
                <a:ahLst/>
                <a:cxnLst/>
                <a:rect l="l" t="t" r="r" b="b"/>
                <a:pathLst>
                  <a:path w="3203" h="2075" extrusionOk="0">
                    <a:moveTo>
                      <a:pt x="1335" y="0"/>
                    </a:moveTo>
                    <a:lnTo>
                      <a:pt x="1335" y="0"/>
                    </a:lnTo>
                    <a:cubicBezTo>
                      <a:pt x="401" y="501"/>
                      <a:pt x="0" y="1068"/>
                      <a:pt x="634" y="1635"/>
                    </a:cubicBezTo>
                    <a:cubicBezTo>
                      <a:pt x="969" y="1930"/>
                      <a:pt x="1513" y="2074"/>
                      <a:pt x="2074" y="2074"/>
                    </a:cubicBezTo>
                    <a:cubicBezTo>
                      <a:pt x="2464" y="2074"/>
                      <a:pt x="2861" y="2005"/>
                      <a:pt x="3203" y="1868"/>
                    </a:cubicBezTo>
                    <a:lnTo>
                      <a:pt x="3203" y="1868"/>
                    </a:lnTo>
                    <a:cubicBezTo>
                      <a:pt x="2928" y="1943"/>
                      <a:pt x="2652" y="1981"/>
                      <a:pt x="2405" y="1981"/>
                    </a:cubicBezTo>
                    <a:cubicBezTo>
                      <a:pt x="2323" y="1981"/>
                      <a:pt x="2244" y="1977"/>
                      <a:pt x="2169" y="1968"/>
                    </a:cubicBezTo>
                    <a:cubicBezTo>
                      <a:pt x="1802" y="1968"/>
                      <a:pt x="1468" y="1868"/>
                      <a:pt x="1135" y="1668"/>
                    </a:cubicBezTo>
                    <a:cubicBezTo>
                      <a:pt x="401" y="1235"/>
                      <a:pt x="334" y="667"/>
                      <a:pt x="1335"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1"/>
              <p:cNvSpPr/>
              <p:nvPr/>
            </p:nvSpPr>
            <p:spPr>
              <a:xfrm>
                <a:off x="4784200" y="3851525"/>
                <a:ext cx="126175" cy="121775"/>
              </a:xfrm>
              <a:custGeom>
                <a:avLst/>
                <a:gdLst/>
                <a:ahLst/>
                <a:cxnLst/>
                <a:rect l="l" t="t" r="r" b="b"/>
                <a:pathLst>
                  <a:path w="5047" h="4871" extrusionOk="0">
                    <a:moveTo>
                      <a:pt x="1844" y="1"/>
                    </a:moveTo>
                    <a:lnTo>
                      <a:pt x="1844" y="1"/>
                    </a:lnTo>
                    <a:cubicBezTo>
                      <a:pt x="1830" y="9"/>
                      <a:pt x="1808" y="25"/>
                      <a:pt x="1781" y="49"/>
                    </a:cubicBezTo>
                    <a:lnTo>
                      <a:pt x="1781" y="49"/>
                    </a:lnTo>
                    <a:cubicBezTo>
                      <a:pt x="1801" y="33"/>
                      <a:pt x="1823" y="17"/>
                      <a:pt x="1844" y="1"/>
                    </a:cubicBezTo>
                    <a:close/>
                    <a:moveTo>
                      <a:pt x="1781" y="49"/>
                    </a:moveTo>
                    <a:cubicBezTo>
                      <a:pt x="9" y="1403"/>
                      <a:pt x="0" y="2850"/>
                      <a:pt x="2044" y="4004"/>
                    </a:cubicBezTo>
                    <a:cubicBezTo>
                      <a:pt x="3045" y="4571"/>
                      <a:pt x="4112" y="4838"/>
                      <a:pt x="5046" y="4871"/>
                    </a:cubicBezTo>
                    <a:cubicBezTo>
                      <a:pt x="3512" y="4704"/>
                      <a:pt x="1610" y="3870"/>
                      <a:pt x="977" y="2569"/>
                    </a:cubicBezTo>
                    <a:cubicBezTo>
                      <a:pt x="426" y="1438"/>
                      <a:pt x="1474" y="306"/>
                      <a:pt x="1781" y="49"/>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1"/>
              <p:cNvSpPr/>
              <p:nvPr/>
            </p:nvSpPr>
            <p:spPr>
              <a:xfrm>
                <a:off x="2574500" y="3190425"/>
                <a:ext cx="1069975" cy="618400"/>
              </a:xfrm>
              <a:custGeom>
                <a:avLst/>
                <a:gdLst/>
                <a:ahLst/>
                <a:cxnLst/>
                <a:rect l="l" t="t" r="r" b="b"/>
                <a:pathLst>
                  <a:path w="42799" h="24736" extrusionOk="0">
                    <a:moveTo>
                      <a:pt x="21337" y="1"/>
                    </a:moveTo>
                    <a:cubicBezTo>
                      <a:pt x="15854" y="1"/>
                      <a:pt x="10375" y="1210"/>
                      <a:pt x="6205" y="3628"/>
                    </a:cubicBezTo>
                    <a:cubicBezTo>
                      <a:pt x="3804" y="4996"/>
                      <a:pt x="2136" y="6631"/>
                      <a:pt x="1102" y="8332"/>
                    </a:cubicBezTo>
                    <a:lnTo>
                      <a:pt x="1" y="8332"/>
                    </a:lnTo>
                    <a:lnTo>
                      <a:pt x="1" y="12702"/>
                    </a:lnTo>
                    <a:cubicBezTo>
                      <a:pt x="134" y="15770"/>
                      <a:pt x="2269" y="18773"/>
                      <a:pt x="6272" y="21108"/>
                    </a:cubicBezTo>
                    <a:cubicBezTo>
                      <a:pt x="10458" y="23526"/>
                      <a:pt x="15937" y="24735"/>
                      <a:pt x="21412" y="24735"/>
                    </a:cubicBezTo>
                    <a:cubicBezTo>
                      <a:pt x="26887" y="24735"/>
                      <a:pt x="32357" y="23526"/>
                      <a:pt x="36527" y="21108"/>
                    </a:cubicBezTo>
                    <a:cubicBezTo>
                      <a:pt x="40530" y="18773"/>
                      <a:pt x="42631" y="15770"/>
                      <a:pt x="42798" y="12702"/>
                    </a:cubicBezTo>
                    <a:lnTo>
                      <a:pt x="42798" y="8332"/>
                    </a:lnTo>
                    <a:lnTo>
                      <a:pt x="41631" y="8332"/>
                    </a:lnTo>
                    <a:cubicBezTo>
                      <a:pt x="40563" y="6631"/>
                      <a:pt x="38862" y="4996"/>
                      <a:pt x="36494" y="3628"/>
                    </a:cubicBezTo>
                    <a:cubicBezTo>
                      <a:pt x="32307" y="1210"/>
                      <a:pt x="26820" y="1"/>
                      <a:pt x="21337"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1"/>
              <p:cNvSpPr/>
              <p:nvPr/>
            </p:nvSpPr>
            <p:spPr>
              <a:xfrm>
                <a:off x="2574500" y="3190425"/>
                <a:ext cx="1069975" cy="618400"/>
              </a:xfrm>
              <a:custGeom>
                <a:avLst/>
                <a:gdLst/>
                <a:ahLst/>
                <a:cxnLst/>
                <a:rect l="l" t="t" r="r" b="b"/>
                <a:pathLst>
                  <a:path w="42799" h="24736" extrusionOk="0">
                    <a:moveTo>
                      <a:pt x="21337" y="1"/>
                    </a:moveTo>
                    <a:cubicBezTo>
                      <a:pt x="15854" y="1"/>
                      <a:pt x="10375" y="1210"/>
                      <a:pt x="6205" y="3628"/>
                    </a:cubicBezTo>
                    <a:cubicBezTo>
                      <a:pt x="3804" y="4996"/>
                      <a:pt x="2136" y="6631"/>
                      <a:pt x="1102" y="8332"/>
                    </a:cubicBezTo>
                    <a:lnTo>
                      <a:pt x="1" y="8332"/>
                    </a:lnTo>
                    <a:lnTo>
                      <a:pt x="1" y="12702"/>
                    </a:lnTo>
                    <a:cubicBezTo>
                      <a:pt x="134" y="15770"/>
                      <a:pt x="2269" y="18773"/>
                      <a:pt x="6272" y="21108"/>
                    </a:cubicBezTo>
                    <a:cubicBezTo>
                      <a:pt x="10458" y="23526"/>
                      <a:pt x="15937" y="24735"/>
                      <a:pt x="21412" y="24735"/>
                    </a:cubicBezTo>
                    <a:cubicBezTo>
                      <a:pt x="26887" y="24735"/>
                      <a:pt x="32357" y="23526"/>
                      <a:pt x="36527" y="21108"/>
                    </a:cubicBezTo>
                    <a:cubicBezTo>
                      <a:pt x="40530" y="18773"/>
                      <a:pt x="42631" y="15770"/>
                      <a:pt x="42798" y="12702"/>
                    </a:cubicBezTo>
                    <a:lnTo>
                      <a:pt x="42798" y="8332"/>
                    </a:lnTo>
                    <a:lnTo>
                      <a:pt x="41631" y="8332"/>
                    </a:lnTo>
                    <a:cubicBezTo>
                      <a:pt x="40563" y="6631"/>
                      <a:pt x="38862" y="4996"/>
                      <a:pt x="36494" y="3628"/>
                    </a:cubicBezTo>
                    <a:cubicBezTo>
                      <a:pt x="32307" y="1210"/>
                      <a:pt x="26820" y="1"/>
                      <a:pt x="21337"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1"/>
              <p:cNvSpPr/>
              <p:nvPr/>
            </p:nvSpPr>
            <p:spPr>
              <a:xfrm>
                <a:off x="3108225" y="3189400"/>
                <a:ext cx="536250" cy="617950"/>
              </a:xfrm>
              <a:custGeom>
                <a:avLst/>
                <a:gdLst/>
                <a:ahLst/>
                <a:cxnLst/>
                <a:rect l="l" t="t" r="r" b="b"/>
                <a:pathLst>
                  <a:path w="21450" h="24718" extrusionOk="0">
                    <a:moveTo>
                      <a:pt x="0" y="0"/>
                    </a:moveTo>
                    <a:cubicBezTo>
                      <a:pt x="12" y="0"/>
                      <a:pt x="23" y="0"/>
                      <a:pt x="34" y="0"/>
                    </a:cubicBezTo>
                    <a:lnTo>
                      <a:pt x="34" y="0"/>
                    </a:lnTo>
                    <a:lnTo>
                      <a:pt x="34" y="0"/>
                    </a:lnTo>
                    <a:close/>
                    <a:moveTo>
                      <a:pt x="34" y="0"/>
                    </a:moveTo>
                    <a:lnTo>
                      <a:pt x="34" y="24718"/>
                    </a:lnTo>
                    <a:cubicBezTo>
                      <a:pt x="5504" y="24718"/>
                      <a:pt x="11008" y="23517"/>
                      <a:pt x="15178" y="21082"/>
                    </a:cubicBezTo>
                    <a:cubicBezTo>
                      <a:pt x="19181" y="18747"/>
                      <a:pt x="21282" y="15745"/>
                      <a:pt x="21449" y="12709"/>
                    </a:cubicBezTo>
                    <a:lnTo>
                      <a:pt x="21449" y="8339"/>
                    </a:lnTo>
                    <a:lnTo>
                      <a:pt x="20282" y="8339"/>
                    </a:lnTo>
                    <a:cubicBezTo>
                      <a:pt x="19214" y="6638"/>
                      <a:pt x="17513" y="5004"/>
                      <a:pt x="15145" y="3636"/>
                    </a:cubicBezTo>
                    <a:cubicBezTo>
                      <a:pt x="10983" y="1206"/>
                      <a:pt x="5493" y="5"/>
                      <a:pt x="34"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1"/>
              <p:cNvSpPr/>
              <p:nvPr/>
            </p:nvSpPr>
            <p:spPr>
              <a:xfrm>
                <a:off x="3400100" y="3240250"/>
                <a:ext cx="244375" cy="517900"/>
              </a:xfrm>
              <a:custGeom>
                <a:avLst/>
                <a:gdLst/>
                <a:ahLst/>
                <a:cxnLst/>
                <a:rect l="l" t="t" r="r" b="b"/>
                <a:pathLst>
                  <a:path w="9775" h="20716" extrusionOk="0">
                    <a:moveTo>
                      <a:pt x="0" y="1"/>
                    </a:moveTo>
                    <a:cubicBezTo>
                      <a:pt x="12" y="5"/>
                      <a:pt x="23" y="10"/>
                      <a:pt x="34" y="14"/>
                    </a:cubicBezTo>
                    <a:lnTo>
                      <a:pt x="34" y="14"/>
                    </a:lnTo>
                    <a:lnTo>
                      <a:pt x="34" y="1"/>
                    </a:lnTo>
                    <a:close/>
                    <a:moveTo>
                      <a:pt x="34" y="14"/>
                    </a:moveTo>
                    <a:lnTo>
                      <a:pt x="34" y="20716"/>
                    </a:lnTo>
                    <a:cubicBezTo>
                      <a:pt x="1301" y="20282"/>
                      <a:pt x="2436" y="19715"/>
                      <a:pt x="3503" y="19115"/>
                    </a:cubicBezTo>
                    <a:cubicBezTo>
                      <a:pt x="7506" y="16780"/>
                      <a:pt x="9607" y="13777"/>
                      <a:pt x="9774" y="10709"/>
                    </a:cubicBezTo>
                    <a:lnTo>
                      <a:pt x="9774" y="6339"/>
                    </a:lnTo>
                    <a:lnTo>
                      <a:pt x="8607" y="6339"/>
                    </a:lnTo>
                    <a:cubicBezTo>
                      <a:pt x="7539" y="4638"/>
                      <a:pt x="5838" y="3003"/>
                      <a:pt x="3470" y="1635"/>
                    </a:cubicBezTo>
                    <a:cubicBezTo>
                      <a:pt x="2379" y="1008"/>
                      <a:pt x="1223" y="478"/>
                      <a:pt x="34" y="1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1"/>
              <p:cNvSpPr/>
              <p:nvPr/>
            </p:nvSpPr>
            <p:spPr>
              <a:xfrm>
                <a:off x="2571175" y="3240250"/>
                <a:ext cx="244375" cy="517900"/>
              </a:xfrm>
              <a:custGeom>
                <a:avLst/>
                <a:gdLst/>
                <a:ahLst/>
                <a:cxnLst/>
                <a:rect l="l" t="t" r="r" b="b"/>
                <a:pathLst>
                  <a:path w="9775" h="20716" extrusionOk="0">
                    <a:moveTo>
                      <a:pt x="9707" y="1"/>
                    </a:moveTo>
                    <a:lnTo>
                      <a:pt x="9707" y="27"/>
                    </a:lnTo>
                    <a:lnTo>
                      <a:pt x="9707" y="27"/>
                    </a:lnTo>
                    <a:cubicBezTo>
                      <a:pt x="9730" y="18"/>
                      <a:pt x="9752" y="10"/>
                      <a:pt x="9774" y="1"/>
                    </a:cubicBezTo>
                    <a:close/>
                    <a:moveTo>
                      <a:pt x="9707" y="27"/>
                    </a:moveTo>
                    <a:cubicBezTo>
                      <a:pt x="8530" y="488"/>
                      <a:pt x="7385" y="1013"/>
                      <a:pt x="6305" y="1635"/>
                    </a:cubicBezTo>
                    <a:cubicBezTo>
                      <a:pt x="3937" y="3003"/>
                      <a:pt x="2202" y="4638"/>
                      <a:pt x="1168" y="6339"/>
                    </a:cubicBezTo>
                    <a:lnTo>
                      <a:pt x="0" y="6339"/>
                    </a:lnTo>
                    <a:lnTo>
                      <a:pt x="0" y="10709"/>
                    </a:lnTo>
                    <a:cubicBezTo>
                      <a:pt x="167" y="13777"/>
                      <a:pt x="2269" y="16780"/>
                      <a:pt x="6272" y="19115"/>
                    </a:cubicBezTo>
                    <a:cubicBezTo>
                      <a:pt x="7339" y="19715"/>
                      <a:pt x="8473" y="20282"/>
                      <a:pt x="9707" y="20716"/>
                    </a:cubicBezTo>
                    <a:lnTo>
                      <a:pt x="9707" y="27"/>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1"/>
              <p:cNvSpPr/>
              <p:nvPr/>
            </p:nvSpPr>
            <p:spPr>
              <a:xfrm>
                <a:off x="2526150" y="3089425"/>
                <a:ext cx="1169175" cy="617850"/>
              </a:xfrm>
              <a:custGeom>
                <a:avLst/>
                <a:gdLst/>
                <a:ahLst/>
                <a:cxnLst/>
                <a:rect l="l" t="t" r="r" b="b"/>
                <a:pathLst>
                  <a:path w="46767" h="24714" extrusionOk="0">
                    <a:moveTo>
                      <a:pt x="23242" y="0"/>
                    </a:moveTo>
                    <a:cubicBezTo>
                      <a:pt x="17769" y="0"/>
                      <a:pt x="12302" y="1201"/>
                      <a:pt x="8139" y="3599"/>
                    </a:cubicBezTo>
                    <a:cubicBezTo>
                      <a:pt x="6772" y="4399"/>
                      <a:pt x="5604" y="5267"/>
                      <a:pt x="4670" y="6234"/>
                    </a:cubicBezTo>
                    <a:cubicBezTo>
                      <a:pt x="0" y="10937"/>
                      <a:pt x="1201" y="17042"/>
                      <a:pt x="8139" y="21078"/>
                    </a:cubicBezTo>
                    <a:cubicBezTo>
                      <a:pt x="9107" y="21612"/>
                      <a:pt x="10107" y="22112"/>
                      <a:pt x="11208" y="22546"/>
                    </a:cubicBezTo>
                    <a:cubicBezTo>
                      <a:pt x="11308" y="22579"/>
                      <a:pt x="11408" y="22613"/>
                      <a:pt x="11542" y="22679"/>
                    </a:cubicBezTo>
                    <a:cubicBezTo>
                      <a:pt x="15082" y="24035"/>
                      <a:pt x="19178" y="24713"/>
                      <a:pt x="23278" y="24713"/>
                    </a:cubicBezTo>
                    <a:cubicBezTo>
                      <a:pt x="28759" y="24713"/>
                      <a:pt x="34249" y="23502"/>
                      <a:pt x="38428" y="21078"/>
                    </a:cubicBezTo>
                    <a:cubicBezTo>
                      <a:pt x="46767" y="16241"/>
                      <a:pt x="46767" y="8469"/>
                      <a:pt x="38428" y="3632"/>
                    </a:cubicBezTo>
                    <a:cubicBezTo>
                      <a:pt x="34234" y="1210"/>
                      <a:pt x="28735" y="0"/>
                      <a:pt x="23242"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1"/>
              <p:cNvSpPr/>
              <p:nvPr/>
            </p:nvSpPr>
            <p:spPr>
              <a:xfrm>
                <a:off x="2526150" y="3089425"/>
                <a:ext cx="1169175" cy="617850"/>
              </a:xfrm>
              <a:custGeom>
                <a:avLst/>
                <a:gdLst/>
                <a:ahLst/>
                <a:cxnLst/>
                <a:rect l="l" t="t" r="r" b="b"/>
                <a:pathLst>
                  <a:path w="46767" h="24714" extrusionOk="0">
                    <a:moveTo>
                      <a:pt x="23242" y="0"/>
                    </a:moveTo>
                    <a:cubicBezTo>
                      <a:pt x="17769" y="0"/>
                      <a:pt x="12302" y="1201"/>
                      <a:pt x="8139" y="3599"/>
                    </a:cubicBezTo>
                    <a:cubicBezTo>
                      <a:pt x="6772" y="4399"/>
                      <a:pt x="5604" y="5267"/>
                      <a:pt x="4670" y="6234"/>
                    </a:cubicBezTo>
                    <a:cubicBezTo>
                      <a:pt x="0" y="10937"/>
                      <a:pt x="1201" y="17042"/>
                      <a:pt x="8139" y="21078"/>
                    </a:cubicBezTo>
                    <a:cubicBezTo>
                      <a:pt x="9107" y="21612"/>
                      <a:pt x="10107" y="22112"/>
                      <a:pt x="11208" y="22546"/>
                    </a:cubicBezTo>
                    <a:cubicBezTo>
                      <a:pt x="11308" y="22579"/>
                      <a:pt x="11408" y="22613"/>
                      <a:pt x="11542" y="22679"/>
                    </a:cubicBezTo>
                    <a:cubicBezTo>
                      <a:pt x="15082" y="24035"/>
                      <a:pt x="19178" y="24713"/>
                      <a:pt x="23278" y="24713"/>
                    </a:cubicBezTo>
                    <a:cubicBezTo>
                      <a:pt x="28759" y="24713"/>
                      <a:pt x="34249" y="23502"/>
                      <a:pt x="38428" y="21078"/>
                    </a:cubicBezTo>
                    <a:cubicBezTo>
                      <a:pt x="46767" y="16241"/>
                      <a:pt x="46767" y="8469"/>
                      <a:pt x="38428" y="3632"/>
                    </a:cubicBezTo>
                    <a:cubicBezTo>
                      <a:pt x="34234" y="1210"/>
                      <a:pt x="28735" y="0"/>
                      <a:pt x="23242"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1"/>
              <p:cNvSpPr/>
              <p:nvPr/>
            </p:nvSpPr>
            <p:spPr>
              <a:xfrm>
                <a:off x="2526150" y="3245275"/>
                <a:ext cx="278550" cy="407800"/>
              </a:xfrm>
              <a:custGeom>
                <a:avLst/>
                <a:gdLst/>
                <a:ahLst/>
                <a:cxnLst/>
                <a:rect l="l" t="t" r="r" b="b"/>
                <a:pathLst>
                  <a:path w="11142" h="16312" extrusionOk="0">
                    <a:moveTo>
                      <a:pt x="4637" y="0"/>
                    </a:moveTo>
                    <a:cubicBezTo>
                      <a:pt x="0" y="4737"/>
                      <a:pt x="1201" y="10841"/>
                      <a:pt x="8106" y="14844"/>
                    </a:cubicBezTo>
                    <a:cubicBezTo>
                      <a:pt x="9073" y="15411"/>
                      <a:pt x="10074" y="15912"/>
                      <a:pt x="11141" y="16312"/>
                    </a:cubicBezTo>
                    <a:cubicBezTo>
                      <a:pt x="9073" y="15478"/>
                      <a:pt x="3136" y="11909"/>
                      <a:pt x="2402" y="7639"/>
                    </a:cubicBezTo>
                    <a:cubicBezTo>
                      <a:pt x="1635" y="3169"/>
                      <a:pt x="4570" y="100"/>
                      <a:pt x="4637"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1"/>
              <p:cNvSpPr/>
              <p:nvPr/>
            </p:nvSpPr>
            <p:spPr>
              <a:xfrm>
                <a:off x="3410950" y="3143525"/>
                <a:ext cx="277725" cy="407825"/>
              </a:xfrm>
              <a:custGeom>
                <a:avLst/>
                <a:gdLst/>
                <a:ahLst/>
                <a:cxnLst/>
                <a:rect l="l" t="t" r="r" b="b"/>
                <a:pathLst>
                  <a:path w="11109" h="16313" extrusionOk="0">
                    <a:moveTo>
                      <a:pt x="0" y="1"/>
                    </a:moveTo>
                    <a:cubicBezTo>
                      <a:pt x="2068" y="834"/>
                      <a:pt x="8006" y="4404"/>
                      <a:pt x="8740" y="8673"/>
                    </a:cubicBezTo>
                    <a:cubicBezTo>
                      <a:pt x="9507" y="13143"/>
                      <a:pt x="6571" y="16212"/>
                      <a:pt x="6505" y="16312"/>
                    </a:cubicBezTo>
                    <a:cubicBezTo>
                      <a:pt x="11108" y="11575"/>
                      <a:pt x="10007" y="5504"/>
                      <a:pt x="3036" y="1468"/>
                    </a:cubicBezTo>
                    <a:cubicBezTo>
                      <a:pt x="2068" y="901"/>
                      <a:pt x="1068" y="401"/>
                      <a:pt x="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1"/>
              <p:cNvSpPr/>
              <p:nvPr/>
            </p:nvSpPr>
            <p:spPr>
              <a:xfrm>
                <a:off x="2561175" y="3109950"/>
                <a:ext cx="1092475" cy="575875"/>
              </a:xfrm>
              <a:custGeom>
                <a:avLst/>
                <a:gdLst/>
                <a:ahLst/>
                <a:cxnLst/>
                <a:rect l="l" t="t" r="r" b="b"/>
                <a:pathLst>
                  <a:path w="43699" h="23035" extrusionOk="0">
                    <a:moveTo>
                      <a:pt x="21874" y="1"/>
                    </a:moveTo>
                    <a:cubicBezTo>
                      <a:pt x="16779" y="1"/>
                      <a:pt x="11675" y="1127"/>
                      <a:pt x="7772" y="3378"/>
                    </a:cubicBezTo>
                    <a:cubicBezTo>
                      <a:pt x="0" y="7882"/>
                      <a:pt x="34" y="15153"/>
                      <a:pt x="7772" y="19657"/>
                    </a:cubicBezTo>
                    <a:cubicBezTo>
                      <a:pt x="11675" y="21908"/>
                      <a:pt x="16779" y="23034"/>
                      <a:pt x="21874" y="23034"/>
                    </a:cubicBezTo>
                    <a:cubicBezTo>
                      <a:pt x="26969" y="23034"/>
                      <a:pt x="32056" y="21908"/>
                      <a:pt x="35926" y="19657"/>
                    </a:cubicBezTo>
                    <a:cubicBezTo>
                      <a:pt x="43698" y="15153"/>
                      <a:pt x="43698" y="7882"/>
                      <a:pt x="35926" y="3378"/>
                    </a:cubicBezTo>
                    <a:cubicBezTo>
                      <a:pt x="32056" y="1127"/>
                      <a:pt x="26969" y="1"/>
                      <a:pt x="2187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1"/>
              <p:cNvSpPr/>
              <p:nvPr/>
            </p:nvSpPr>
            <p:spPr>
              <a:xfrm>
                <a:off x="2561175" y="3109950"/>
                <a:ext cx="1092475" cy="575875"/>
              </a:xfrm>
              <a:custGeom>
                <a:avLst/>
                <a:gdLst/>
                <a:ahLst/>
                <a:cxnLst/>
                <a:rect l="l" t="t" r="r" b="b"/>
                <a:pathLst>
                  <a:path w="43699" h="23035" extrusionOk="0">
                    <a:moveTo>
                      <a:pt x="21874" y="1"/>
                    </a:moveTo>
                    <a:cubicBezTo>
                      <a:pt x="16779" y="1"/>
                      <a:pt x="11675" y="1127"/>
                      <a:pt x="7772" y="3378"/>
                    </a:cubicBezTo>
                    <a:cubicBezTo>
                      <a:pt x="0" y="7882"/>
                      <a:pt x="34" y="15153"/>
                      <a:pt x="7772" y="19657"/>
                    </a:cubicBezTo>
                    <a:cubicBezTo>
                      <a:pt x="11675" y="21908"/>
                      <a:pt x="16779" y="23034"/>
                      <a:pt x="21874" y="23034"/>
                    </a:cubicBezTo>
                    <a:cubicBezTo>
                      <a:pt x="26969" y="23034"/>
                      <a:pt x="32056" y="21908"/>
                      <a:pt x="35926" y="19657"/>
                    </a:cubicBezTo>
                    <a:cubicBezTo>
                      <a:pt x="43698" y="15153"/>
                      <a:pt x="43698" y="7882"/>
                      <a:pt x="35926" y="3378"/>
                    </a:cubicBezTo>
                    <a:cubicBezTo>
                      <a:pt x="32056" y="1127"/>
                      <a:pt x="26969" y="1"/>
                      <a:pt x="218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1"/>
              <p:cNvSpPr/>
              <p:nvPr/>
            </p:nvSpPr>
            <p:spPr>
              <a:xfrm>
                <a:off x="3103225" y="3183550"/>
                <a:ext cx="518725" cy="310250"/>
              </a:xfrm>
              <a:custGeom>
                <a:avLst/>
                <a:gdLst/>
                <a:ahLst/>
                <a:cxnLst/>
                <a:rect l="l" t="t" r="r" b="b"/>
                <a:pathLst>
                  <a:path w="20749" h="12410" extrusionOk="0">
                    <a:moveTo>
                      <a:pt x="13343" y="1"/>
                    </a:moveTo>
                    <a:lnTo>
                      <a:pt x="13343" y="1"/>
                    </a:lnTo>
                    <a:cubicBezTo>
                      <a:pt x="14177" y="1402"/>
                      <a:pt x="13877" y="2836"/>
                      <a:pt x="9174" y="3103"/>
                    </a:cubicBezTo>
                    <a:cubicBezTo>
                      <a:pt x="0" y="3637"/>
                      <a:pt x="11642" y="12410"/>
                      <a:pt x="11642" y="12410"/>
                    </a:cubicBezTo>
                    <a:cubicBezTo>
                      <a:pt x="11642" y="12410"/>
                      <a:pt x="14522" y="10978"/>
                      <a:pt x="16816" y="10978"/>
                    </a:cubicBezTo>
                    <a:cubicBezTo>
                      <a:pt x="17806" y="10978"/>
                      <a:pt x="18688" y="11245"/>
                      <a:pt x="19181" y="12009"/>
                    </a:cubicBezTo>
                    <a:cubicBezTo>
                      <a:pt x="20748" y="9074"/>
                      <a:pt x="20248" y="5805"/>
                      <a:pt x="17646" y="3070"/>
                    </a:cubicBezTo>
                    <a:cubicBezTo>
                      <a:pt x="17146" y="2569"/>
                      <a:pt x="16579" y="2069"/>
                      <a:pt x="15978" y="1602"/>
                    </a:cubicBezTo>
                    <a:cubicBezTo>
                      <a:pt x="15478" y="1235"/>
                      <a:pt x="14911" y="901"/>
                      <a:pt x="14344" y="568"/>
                    </a:cubicBezTo>
                    <a:cubicBezTo>
                      <a:pt x="14010" y="401"/>
                      <a:pt x="13710" y="201"/>
                      <a:pt x="13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1"/>
              <p:cNvSpPr/>
              <p:nvPr/>
            </p:nvSpPr>
            <p:spPr>
              <a:xfrm>
                <a:off x="3460975" y="3278225"/>
                <a:ext cx="150125" cy="145100"/>
              </a:xfrm>
              <a:custGeom>
                <a:avLst/>
                <a:gdLst/>
                <a:ahLst/>
                <a:cxnLst/>
                <a:rect l="l" t="t" r="r" b="b"/>
                <a:pathLst>
                  <a:path w="6005" h="5804" extrusionOk="0">
                    <a:moveTo>
                      <a:pt x="2299" y="1"/>
                    </a:moveTo>
                    <a:cubicBezTo>
                      <a:pt x="2211" y="1"/>
                      <a:pt x="2123" y="6"/>
                      <a:pt x="2035" y="16"/>
                    </a:cubicBezTo>
                    <a:cubicBezTo>
                      <a:pt x="634" y="183"/>
                      <a:pt x="1" y="1618"/>
                      <a:pt x="501" y="3185"/>
                    </a:cubicBezTo>
                    <a:cubicBezTo>
                      <a:pt x="969" y="4684"/>
                      <a:pt x="2373" y="5803"/>
                      <a:pt x="3672" y="5803"/>
                    </a:cubicBezTo>
                    <a:cubicBezTo>
                      <a:pt x="3761" y="5803"/>
                      <a:pt x="3849" y="5798"/>
                      <a:pt x="3937" y="5787"/>
                    </a:cubicBezTo>
                    <a:cubicBezTo>
                      <a:pt x="5338" y="5620"/>
                      <a:pt x="6005" y="4186"/>
                      <a:pt x="5504" y="2618"/>
                    </a:cubicBezTo>
                    <a:cubicBezTo>
                      <a:pt x="4974" y="1119"/>
                      <a:pt x="3595" y="1"/>
                      <a:pt x="22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1"/>
              <p:cNvSpPr/>
              <p:nvPr/>
            </p:nvSpPr>
            <p:spPr>
              <a:xfrm>
                <a:off x="2583675" y="3194400"/>
                <a:ext cx="662175" cy="491200"/>
              </a:xfrm>
              <a:custGeom>
                <a:avLst/>
                <a:gdLst/>
                <a:ahLst/>
                <a:cxnLst/>
                <a:rect l="l" t="t" r="r" b="b"/>
                <a:pathLst>
                  <a:path w="26487" h="19648" extrusionOk="0">
                    <a:moveTo>
                      <a:pt x="6972" y="0"/>
                    </a:moveTo>
                    <a:lnTo>
                      <a:pt x="6972" y="0"/>
                    </a:lnTo>
                    <a:cubicBezTo>
                      <a:pt x="6372" y="334"/>
                      <a:pt x="5872" y="667"/>
                      <a:pt x="5371" y="1034"/>
                    </a:cubicBezTo>
                    <a:cubicBezTo>
                      <a:pt x="5038" y="1301"/>
                      <a:pt x="4704" y="1535"/>
                      <a:pt x="4437" y="1802"/>
                    </a:cubicBezTo>
                    <a:cubicBezTo>
                      <a:pt x="1" y="5638"/>
                      <a:pt x="1" y="10675"/>
                      <a:pt x="4437" y="14511"/>
                    </a:cubicBezTo>
                    <a:cubicBezTo>
                      <a:pt x="4704" y="14778"/>
                      <a:pt x="5038" y="15011"/>
                      <a:pt x="5371" y="15278"/>
                    </a:cubicBezTo>
                    <a:cubicBezTo>
                      <a:pt x="5838" y="15611"/>
                      <a:pt x="6339" y="15945"/>
                      <a:pt x="6839" y="16212"/>
                    </a:cubicBezTo>
                    <a:cubicBezTo>
                      <a:pt x="7339" y="16512"/>
                      <a:pt x="7873" y="16812"/>
                      <a:pt x="8440" y="17046"/>
                    </a:cubicBezTo>
                    <a:cubicBezTo>
                      <a:pt x="8840" y="17279"/>
                      <a:pt x="9307" y="17479"/>
                      <a:pt x="9774" y="17646"/>
                    </a:cubicBezTo>
                    <a:lnTo>
                      <a:pt x="11142" y="18147"/>
                    </a:lnTo>
                    <a:cubicBezTo>
                      <a:pt x="12543" y="18614"/>
                      <a:pt x="14044" y="18981"/>
                      <a:pt x="15545" y="19214"/>
                    </a:cubicBezTo>
                    <a:lnTo>
                      <a:pt x="16546" y="19348"/>
                    </a:lnTo>
                    <a:cubicBezTo>
                      <a:pt x="18014" y="19548"/>
                      <a:pt x="19515" y="19648"/>
                      <a:pt x="20982" y="19648"/>
                    </a:cubicBezTo>
                    <a:cubicBezTo>
                      <a:pt x="22817" y="19648"/>
                      <a:pt x="24652" y="19481"/>
                      <a:pt x="26386" y="19181"/>
                    </a:cubicBezTo>
                    <a:cubicBezTo>
                      <a:pt x="26486" y="19181"/>
                      <a:pt x="24085" y="18680"/>
                      <a:pt x="24518" y="16479"/>
                    </a:cubicBezTo>
                    <a:cubicBezTo>
                      <a:pt x="24085" y="13043"/>
                      <a:pt x="9174" y="3636"/>
                      <a:pt x="9174" y="3636"/>
                    </a:cubicBezTo>
                    <a:cubicBezTo>
                      <a:pt x="9174" y="3636"/>
                      <a:pt x="5872" y="2302"/>
                      <a:pt x="6972"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1"/>
              <p:cNvSpPr/>
              <p:nvPr/>
            </p:nvSpPr>
            <p:spPr>
              <a:xfrm>
                <a:off x="2583675" y="3194400"/>
                <a:ext cx="662175" cy="491200"/>
              </a:xfrm>
              <a:custGeom>
                <a:avLst/>
                <a:gdLst/>
                <a:ahLst/>
                <a:cxnLst/>
                <a:rect l="l" t="t" r="r" b="b"/>
                <a:pathLst>
                  <a:path w="26487" h="19648" extrusionOk="0">
                    <a:moveTo>
                      <a:pt x="6972" y="0"/>
                    </a:moveTo>
                    <a:lnTo>
                      <a:pt x="6972" y="0"/>
                    </a:lnTo>
                    <a:cubicBezTo>
                      <a:pt x="6372" y="334"/>
                      <a:pt x="5872" y="667"/>
                      <a:pt x="5371" y="1034"/>
                    </a:cubicBezTo>
                    <a:cubicBezTo>
                      <a:pt x="5038" y="1301"/>
                      <a:pt x="4704" y="1535"/>
                      <a:pt x="4437" y="1802"/>
                    </a:cubicBezTo>
                    <a:cubicBezTo>
                      <a:pt x="1" y="5638"/>
                      <a:pt x="1" y="10675"/>
                      <a:pt x="4437" y="14511"/>
                    </a:cubicBezTo>
                    <a:cubicBezTo>
                      <a:pt x="4704" y="14778"/>
                      <a:pt x="5038" y="15011"/>
                      <a:pt x="5371" y="15278"/>
                    </a:cubicBezTo>
                    <a:cubicBezTo>
                      <a:pt x="5838" y="15611"/>
                      <a:pt x="6339" y="15945"/>
                      <a:pt x="6839" y="16212"/>
                    </a:cubicBezTo>
                    <a:cubicBezTo>
                      <a:pt x="7339" y="16512"/>
                      <a:pt x="7873" y="16812"/>
                      <a:pt x="8440" y="17046"/>
                    </a:cubicBezTo>
                    <a:cubicBezTo>
                      <a:pt x="8840" y="17279"/>
                      <a:pt x="9307" y="17479"/>
                      <a:pt x="9774" y="17646"/>
                    </a:cubicBezTo>
                    <a:lnTo>
                      <a:pt x="11142" y="18147"/>
                    </a:lnTo>
                    <a:cubicBezTo>
                      <a:pt x="12543" y="18614"/>
                      <a:pt x="14044" y="18981"/>
                      <a:pt x="15545" y="19214"/>
                    </a:cubicBezTo>
                    <a:lnTo>
                      <a:pt x="16546" y="19348"/>
                    </a:lnTo>
                    <a:cubicBezTo>
                      <a:pt x="18014" y="19548"/>
                      <a:pt x="19515" y="19648"/>
                      <a:pt x="20982" y="19648"/>
                    </a:cubicBezTo>
                    <a:cubicBezTo>
                      <a:pt x="22817" y="19648"/>
                      <a:pt x="24652" y="19481"/>
                      <a:pt x="26386" y="19181"/>
                    </a:cubicBezTo>
                    <a:cubicBezTo>
                      <a:pt x="26486" y="19181"/>
                      <a:pt x="24085" y="18680"/>
                      <a:pt x="24518" y="16479"/>
                    </a:cubicBezTo>
                    <a:cubicBezTo>
                      <a:pt x="24085" y="13043"/>
                      <a:pt x="9174" y="3636"/>
                      <a:pt x="9174" y="3636"/>
                    </a:cubicBezTo>
                    <a:cubicBezTo>
                      <a:pt x="9174" y="3636"/>
                      <a:pt x="5872" y="2302"/>
                      <a:pt x="6972"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1"/>
              <p:cNvSpPr/>
              <p:nvPr/>
            </p:nvSpPr>
            <p:spPr>
              <a:xfrm>
                <a:off x="2700425" y="3183975"/>
                <a:ext cx="814775" cy="427400"/>
              </a:xfrm>
              <a:custGeom>
                <a:avLst/>
                <a:gdLst/>
                <a:ahLst/>
                <a:cxnLst/>
                <a:rect l="l" t="t" r="r" b="b"/>
                <a:pathLst>
                  <a:path w="32591" h="17096" extrusionOk="0">
                    <a:moveTo>
                      <a:pt x="16277" y="1"/>
                    </a:moveTo>
                    <a:cubicBezTo>
                      <a:pt x="12479" y="1"/>
                      <a:pt x="8686" y="835"/>
                      <a:pt x="5805" y="2519"/>
                    </a:cubicBezTo>
                    <a:cubicBezTo>
                      <a:pt x="268" y="5721"/>
                      <a:pt x="1" y="10858"/>
                      <a:pt x="5138" y="14194"/>
                    </a:cubicBezTo>
                    <a:cubicBezTo>
                      <a:pt x="5338" y="14294"/>
                      <a:pt x="5605" y="14461"/>
                      <a:pt x="5805" y="14594"/>
                    </a:cubicBezTo>
                    <a:cubicBezTo>
                      <a:pt x="8707" y="16262"/>
                      <a:pt x="12501" y="17096"/>
                      <a:pt x="16296" y="17096"/>
                    </a:cubicBezTo>
                    <a:cubicBezTo>
                      <a:pt x="20090" y="17096"/>
                      <a:pt x="23885" y="16262"/>
                      <a:pt x="26787" y="14594"/>
                    </a:cubicBezTo>
                    <a:cubicBezTo>
                      <a:pt x="32591" y="11258"/>
                      <a:pt x="32591" y="5855"/>
                      <a:pt x="26787" y="2519"/>
                    </a:cubicBezTo>
                    <a:cubicBezTo>
                      <a:pt x="26520" y="2385"/>
                      <a:pt x="26286" y="2252"/>
                      <a:pt x="26086" y="2119"/>
                    </a:cubicBezTo>
                    <a:cubicBezTo>
                      <a:pt x="23286" y="710"/>
                      <a:pt x="19779" y="1"/>
                      <a:pt x="16277"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1"/>
              <p:cNvSpPr/>
              <p:nvPr/>
            </p:nvSpPr>
            <p:spPr>
              <a:xfrm>
                <a:off x="2700425" y="3183975"/>
                <a:ext cx="814775" cy="427400"/>
              </a:xfrm>
              <a:custGeom>
                <a:avLst/>
                <a:gdLst/>
                <a:ahLst/>
                <a:cxnLst/>
                <a:rect l="l" t="t" r="r" b="b"/>
                <a:pathLst>
                  <a:path w="32591" h="17096" extrusionOk="0">
                    <a:moveTo>
                      <a:pt x="16277" y="1"/>
                    </a:moveTo>
                    <a:cubicBezTo>
                      <a:pt x="12479" y="1"/>
                      <a:pt x="8686" y="835"/>
                      <a:pt x="5805" y="2519"/>
                    </a:cubicBezTo>
                    <a:cubicBezTo>
                      <a:pt x="268" y="5721"/>
                      <a:pt x="1" y="10858"/>
                      <a:pt x="5138" y="14194"/>
                    </a:cubicBezTo>
                    <a:cubicBezTo>
                      <a:pt x="5338" y="14294"/>
                      <a:pt x="5605" y="14461"/>
                      <a:pt x="5805" y="14594"/>
                    </a:cubicBezTo>
                    <a:cubicBezTo>
                      <a:pt x="8707" y="16262"/>
                      <a:pt x="12501" y="17096"/>
                      <a:pt x="16296" y="17096"/>
                    </a:cubicBezTo>
                    <a:cubicBezTo>
                      <a:pt x="20090" y="17096"/>
                      <a:pt x="23885" y="16262"/>
                      <a:pt x="26787" y="14594"/>
                    </a:cubicBezTo>
                    <a:cubicBezTo>
                      <a:pt x="32591" y="11258"/>
                      <a:pt x="32591" y="5855"/>
                      <a:pt x="26787" y="2519"/>
                    </a:cubicBezTo>
                    <a:cubicBezTo>
                      <a:pt x="26520" y="2385"/>
                      <a:pt x="26286" y="2252"/>
                      <a:pt x="26086" y="2119"/>
                    </a:cubicBezTo>
                    <a:cubicBezTo>
                      <a:pt x="23286" y="710"/>
                      <a:pt x="19779" y="1"/>
                      <a:pt x="16277"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1"/>
              <p:cNvSpPr/>
              <p:nvPr/>
            </p:nvSpPr>
            <p:spPr>
              <a:xfrm>
                <a:off x="2753800" y="3193550"/>
                <a:ext cx="708875" cy="408650"/>
              </a:xfrm>
              <a:custGeom>
                <a:avLst/>
                <a:gdLst/>
                <a:ahLst/>
                <a:cxnLst/>
                <a:rect l="l" t="t" r="r" b="b"/>
                <a:pathLst>
                  <a:path w="28355" h="16346" extrusionOk="0">
                    <a:moveTo>
                      <a:pt x="14177" y="1"/>
                    </a:moveTo>
                    <a:cubicBezTo>
                      <a:pt x="6339" y="1"/>
                      <a:pt x="1" y="3637"/>
                      <a:pt x="1" y="8173"/>
                    </a:cubicBezTo>
                    <a:cubicBezTo>
                      <a:pt x="1" y="12677"/>
                      <a:pt x="6339" y="16346"/>
                      <a:pt x="14177" y="16346"/>
                    </a:cubicBezTo>
                    <a:cubicBezTo>
                      <a:pt x="22016" y="16346"/>
                      <a:pt x="28354" y="12677"/>
                      <a:pt x="28354" y="8173"/>
                    </a:cubicBezTo>
                    <a:cubicBezTo>
                      <a:pt x="28354" y="3637"/>
                      <a:pt x="22016" y="1"/>
                      <a:pt x="14177"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1"/>
              <p:cNvSpPr/>
              <p:nvPr/>
            </p:nvSpPr>
            <p:spPr>
              <a:xfrm>
                <a:off x="2753800" y="3193550"/>
                <a:ext cx="708875" cy="408650"/>
              </a:xfrm>
              <a:custGeom>
                <a:avLst/>
                <a:gdLst/>
                <a:ahLst/>
                <a:cxnLst/>
                <a:rect l="l" t="t" r="r" b="b"/>
                <a:pathLst>
                  <a:path w="28355" h="16346" extrusionOk="0">
                    <a:moveTo>
                      <a:pt x="14177" y="1"/>
                    </a:moveTo>
                    <a:cubicBezTo>
                      <a:pt x="6339" y="1"/>
                      <a:pt x="1" y="3637"/>
                      <a:pt x="1" y="8173"/>
                    </a:cubicBezTo>
                    <a:cubicBezTo>
                      <a:pt x="1" y="12677"/>
                      <a:pt x="6339" y="16346"/>
                      <a:pt x="14177" y="16346"/>
                    </a:cubicBezTo>
                    <a:cubicBezTo>
                      <a:pt x="22016" y="16346"/>
                      <a:pt x="28354" y="12677"/>
                      <a:pt x="28354" y="8173"/>
                    </a:cubicBezTo>
                    <a:cubicBezTo>
                      <a:pt x="28354" y="3637"/>
                      <a:pt x="22016" y="1"/>
                      <a:pt x="14177"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1"/>
              <p:cNvSpPr/>
              <p:nvPr/>
            </p:nvSpPr>
            <p:spPr>
              <a:xfrm>
                <a:off x="2757975" y="3250275"/>
                <a:ext cx="700525" cy="351725"/>
              </a:xfrm>
              <a:custGeom>
                <a:avLst/>
                <a:gdLst/>
                <a:ahLst/>
                <a:cxnLst/>
                <a:rect l="l" t="t" r="r" b="b"/>
                <a:pathLst>
                  <a:path w="28021" h="14069" extrusionOk="0">
                    <a:moveTo>
                      <a:pt x="14023" y="0"/>
                    </a:moveTo>
                    <a:cubicBezTo>
                      <a:pt x="10400" y="0"/>
                      <a:pt x="6772" y="801"/>
                      <a:pt x="4003" y="2402"/>
                    </a:cubicBezTo>
                    <a:cubicBezTo>
                      <a:pt x="1702" y="3736"/>
                      <a:pt x="367" y="5371"/>
                      <a:pt x="0" y="7039"/>
                    </a:cubicBezTo>
                    <a:cubicBezTo>
                      <a:pt x="434" y="8706"/>
                      <a:pt x="1768" y="10374"/>
                      <a:pt x="4003" y="11642"/>
                    </a:cubicBezTo>
                    <a:cubicBezTo>
                      <a:pt x="6755" y="13260"/>
                      <a:pt x="10375" y="14069"/>
                      <a:pt x="13998" y="14069"/>
                    </a:cubicBezTo>
                    <a:cubicBezTo>
                      <a:pt x="17621" y="14069"/>
                      <a:pt x="21249" y="13260"/>
                      <a:pt x="24018" y="11642"/>
                    </a:cubicBezTo>
                    <a:cubicBezTo>
                      <a:pt x="26286" y="10374"/>
                      <a:pt x="27620" y="8740"/>
                      <a:pt x="28020" y="7039"/>
                    </a:cubicBezTo>
                    <a:cubicBezTo>
                      <a:pt x="27620" y="5371"/>
                      <a:pt x="26286" y="3703"/>
                      <a:pt x="24018" y="2402"/>
                    </a:cubicBezTo>
                    <a:cubicBezTo>
                      <a:pt x="21266" y="801"/>
                      <a:pt x="17646" y="0"/>
                      <a:pt x="14023"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1"/>
              <p:cNvSpPr/>
              <p:nvPr/>
            </p:nvSpPr>
            <p:spPr>
              <a:xfrm>
                <a:off x="2757975" y="3250275"/>
                <a:ext cx="700525" cy="351725"/>
              </a:xfrm>
              <a:custGeom>
                <a:avLst/>
                <a:gdLst/>
                <a:ahLst/>
                <a:cxnLst/>
                <a:rect l="l" t="t" r="r" b="b"/>
                <a:pathLst>
                  <a:path w="28021" h="14069" extrusionOk="0">
                    <a:moveTo>
                      <a:pt x="14023" y="0"/>
                    </a:moveTo>
                    <a:cubicBezTo>
                      <a:pt x="10400" y="0"/>
                      <a:pt x="6772" y="801"/>
                      <a:pt x="4003" y="2402"/>
                    </a:cubicBezTo>
                    <a:cubicBezTo>
                      <a:pt x="1702" y="3736"/>
                      <a:pt x="367" y="5371"/>
                      <a:pt x="0" y="7039"/>
                    </a:cubicBezTo>
                    <a:cubicBezTo>
                      <a:pt x="434" y="8706"/>
                      <a:pt x="1768" y="10374"/>
                      <a:pt x="4003" y="11642"/>
                    </a:cubicBezTo>
                    <a:cubicBezTo>
                      <a:pt x="6755" y="13260"/>
                      <a:pt x="10375" y="14069"/>
                      <a:pt x="13998" y="14069"/>
                    </a:cubicBezTo>
                    <a:cubicBezTo>
                      <a:pt x="17621" y="14069"/>
                      <a:pt x="21249" y="13260"/>
                      <a:pt x="24018" y="11642"/>
                    </a:cubicBezTo>
                    <a:cubicBezTo>
                      <a:pt x="26286" y="10374"/>
                      <a:pt x="27620" y="8740"/>
                      <a:pt x="28020" y="7039"/>
                    </a:cubicBezTo>
                    <a:cubicBezTo>
                      <a:pt x="27620" y="5371"/>
                      <a:pt x="26286" y="3703"/>
                      <a:pt x="24018" y="2402"/>
                    </a:cubicBezTo>
                    <a:cubicBezTo>
                      <a:pt x="21266" y="801"/>
                      <a:pt x="17646" y="0"/>
                      <a:pt x="14023"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1"/>
              <p:cNvSpPr/>
              <p:nvPr/>
            </p:nvSpPr>
            <p:spPr>
              <a:xfrm>
                <a:off x="2878050" y="3266125"/>
                <a:ext cx="462875" cy="304400"/>
              </a:xfrm>
              <a:custGeom>
                <a:avLst/>
                <a:gdLst/>
                <a:ahLst/>
                <a:cxnLst/>
                <a:rect l="l" t="t" r="r" b="b"/>
                <a:pathLst>
                  <a:path w="18515" h="12176" extrusionOk="0">
                    <a:moveTo>
                      <a:pt x="12582" y="7130"/>
                    </a:moveTo>
                    <a:cubicBezTo>
                      <a:pt x="13029" y="7130"/>
                      <a:pt x="13449" y="7219"/>
                      <a:pt x="13844" y="7439"/>
                    </a:cubicBezTo>
                    <a:cubicBezTo>
                      <a:pt x="13744" y="7472"/>
                      <a:pt x="13677" y="7505"/>
                      <a:pt x="13544" y="7605"/>
                    </a:cubicBezTo>
                    <a:lnTo>
                      <a:pt x="13044" y="7839"/>
                    </a:lnTo>
                    <a:cubicBezTo>
                      <a:pt x="12416" y="8112"/>
                      <a:pt x="11781" y="8223"/>
                      <a:pt x="11190" y="8223"/>
                    </a:cubicBezTo>
                    <a:cubicBezTo>
                      <a:pt x="10556" y="8223"/>
                      <a:pt x="9974" y="8096"/>
                      <a:pt x="9508" y="7906"/>
                    </a:cubicBezTo>
                    <a:cubicBezTo>
                      <a:pt x="10649" y="7503"/>
                      <a:pt x="11671" y="7130"/>
                      <a:pt x="12582" y="7130"/>
                    </a:cubicBezTo>
                    <a:close/>
                    <a:moveTo>
                      <a:pt x="2169" y="0"/>
                    </a:moveTo>
                    <a:lnTo>
                      <a:pt x="1" y="1268"/>
                    </a:lnTo>
                    <a:lnTo>
                      <a:pt x="1" y="2935"/>
                    </a:lnTo>
                    <a:lnTo>
                      <a:pt x="735" y="3336"/>
                    </a:lnTo>
                    <a:cubicBezTo>
                      <a:pt x="535" y="3669"/>
                      <a:pt x="401" y="4003"/>
                      <a:pt x="401" y="4336"/>
                    </a:cubicBezTo>
                    <a:lnTo>
                      <a:pt x="401" y="6004"/>
                    </a:lnTo>
                    <a:cubicBezTo>
                      <a:pt x="401" y="6705"/>
                      <a:pt x="902" y="7405"/>
                      <a:pt x="1969" y="7972"/>
                    </a:cubicBezTo>
                    <a:cubicBezTo>
                      <a:pt x="2970" y="8539"/>
                      <a:pt x="3970" y="8806"/>
                      <a:pt x="4971" y="8840"/>
                    </a:cubicBezTo>
                    <a:lnTo>
                      <a:pt x="5538" y="8840"/>
                    </a:lnTo>
                    <a:cubicBezTo>
                      <a:pt x="6672" y="8806"/>
                      <a:pt x="7740" y="8473"/>
                      <a:pt x="8740" y="8139"/>
                    </a:cubicBezTo>
                    <a:cubicBezTo>
                      <a:pt x="8941" y="8072"/>
                      <a:pt x="9174" y="8006"/>
                      <a:pt x="9374" y="7939"/>
                    </a:cubicBezTo>
                    <a:lnTo>
                      <a:pt x="9374" y="7939"/>
                    </a:lnTo>
                    <a:lnTo>
                      <a:pt x="7540" y="9774"/>
                    </a:lnTo>
                    <a:lnTo>
                      <a:pt x="7540" y="11442"/>
                    </a:lnTo>
                    <a:cubicBezTo>
                      <a:pt x="8565" y="11855"/>
                      <a:pt x="9581" y="12023"/>
                      <a:pt x="10553" y="12023"/>
                    </a:cubicBezTo>
                    <a:cubicBezTo>
                      <a:pt x="12016" y="12023"/>
                      <a:pt x="13383" y="11642"/>
                      <a:pt x="14545" y="11141"/>
                    </a:cubicBezTo>
                    <a:lnTo>
                      <a:pt x="16346" y="12175"/>
                    </a:lnTo>
                    <a:lnTo>
                      <a:pt x="18514" y="10941"/>
                    </a:lnTo>
                    <a:lnTo>
                      <a:pt x="18514" y="9273"/>
                    </a:lnTo>
                    <a:lnTo>
                      <a:pt x="17747" y="8840"/>
                    </a:lnTo>
                    <a:cubicBezTo>
                      <a:pt x="18014" y="8473"/>
                      <a:pt x="18147" y="8106"/>
                      <a:pt x="18147" y="7739"/>
                    </a:cubicBezTo>
                    <a:lnTo>
                      <a:pt x="18147" y="6004"/>
                    </a:lnTo>
                    <a:cubicBezTo>
                      <a:pt x="18147" y="5304"/>
                      <a:pt x="17647" y="4637"/>
                      <a:pt x="16646" y="4070"/>
                    </a:cubicBezTo>
                    <a:cubicBezTo>
                      <a:pt x="16646" y="4070"/>
                      <a:pt x="16579" y="4070"/>
                      <a:pt x="16579" y="4003"/>
                    </a:cubicBezTo>
                    <a:cubicBezTo>
                      <a:pt x="15500" y="3397"/>
                      <a:pt x="14399" y="3167"/>
                      <a:pt x="13332" y="3167"/>
                    </a:cubicBezTo>
                    <a:cubicBezTo>
                      <a:pt x="12519" y="3167"/>
                      <a:pt x="11725" y="3301"/>
                      <a:pt x="10975" y="3503"/>
                    </a:cubicBezTo>
                    <a:cubicBezTo>
                      <a:pt x="10208" y="3703"/>
                      <a:pt x="9508" y="3936"/>
                      <a:pt x="8874" y="4170"/>
                    </a:cubicBezTo>
                    <a:cubicBezTo>
                      <a:pt x="8007" y="4470"/>
                      <a:pt x="7239" y="4737"/>
                      <a:pt x="6639" y="4904"/>
                    </a:cubicBezTo>
                    <a:cubicBezTo>
                      <a:pt x="6346" y="4952"/>
                      <a:pt x="6071" y="4983"/>
                      <a:pt x="5813" y="4983"/>
                    </a:cubicBezTo>
                    <a:cubicBezTo>
                      <a:pt x="5719" y="4983"/>
                      <a:pt x="5628" y="4979"/>
                      <a:pt x="5538" y="4970"/>
                    </a:cubicBezTo>
                    <a:cubicBezTo>
                      <a:pt x="5205" y="4970"/>
                      <a:pt x="4971" y="4904"/>
                      <a:pt x="4671" y="4703"/>
                    </a:cubicBezTo>
                    <a:cubicBezTo>
                      <a:pt x="4704" y="4703"/>
                      <a:pt x="4704" y="4670"/>
                      <a:pt x="4738" y="4670"/>
                    </a:cubicBezTo>
                    <a:cubicBezTo>
                      <a:pt x="4838" y="4637"/>
                      <a:pt x="4871" y="4603"/>
                      <a:pt x="4971" y="4537"/>
                    </a:cubicBezTo>
                    <a:cubicBezTo>
                      <a:pt x="5171" y="4437"/>
                      <a:pt x="5338" y="4336"/>
                      <a:pt x="5538" y="4270"/>
                    </a:cubicBezTo>
                    <a:cubicBezTo>
                      <a:pt x="6122" y="4022"/>
                      <a:pt x="6696" y="3906"/>
                      <a:pt x="7256" y="3906"/>
                    </a:cubicBezTo>
                    <a:cubicBezTo>
                      <a:pt x="7752" y="3906"/>
                      <a:pt x="8237" y="3997"/>
                      <a:pt x="8707" y="4170"/>
                    </a:cubicBezTo>
                    <a:lnTo>
                      <a:pt x="10542" y="2335"/>
                    </a:lnTo>
                    <a:lnTo>
                      <a:pt x="10542" y="667"/>
                    </a:lnTo>
                    <a:cubicBezTo>
                      <a:pt x="9616" y="365"/>
                      <a:pt x="8681" y="202"/>
                      <a:pt x="7740" y="202"/>
                    </a:cubicBezTo>
                    <a:cubicBezTo>
                      <a:pt x="7019" y="202"/>
                      <a:pt x="6295" y="298"/>
                      <a:pt x="5572" y="500"/>
                    </a:cubicBezTo>
                    <a:cubicBezTo>
                      <a:pt x="5038" y="634"/>
                      <a:pt x="4537" y="834"/>
                      <a:pt x="4004" y="1067"/>
                    </a:cubicBezTo>
                    <a:lnTo>
                      <a:pt x="2169" y="0"/>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1"/>
              <p:cNvSpPr/>
              <p:nvPr/>
            </p:nvSpPr>
            <p:spPr>
              <a:xfrm>
                <a:off x="2873900" y="3267775"/>
                <a:ext cx="471175" cy="263550"/>
              </a:xfrm>
              <a:custGeom>
                <a:avLst/>
                <a:gdLst/>
                <a:ahLst/>
                <a:cxnLst/>
                <a:rect l="l" t="t" r="r" b="b"/>
                <a:pathLst>
                  <a:path w="18847" h="10542" extrusionOk="0">
                    <a:moveTo>
                      <a:pt x="2235" y="1"/>
                    </a:moveTo>
                    <a:lnTo>
                      <a:pt x="67" y="1235"/>
                    </a:lnTo>
                    <a:lnTo>
                      <a:pt x="1868" y="2269"/>
                    </a:lnTo>
                    <a:cubicBezTo>
                      <a:pt x="33" y="3670"/>
                      <a:pt x="0" y="5104"/>
                      <a:pt x="2068" y="6272"/>
                    </a:cubicBezTo>
                    <a:cubicBezTo>
                      <a:pt x="3069" y="6872"/>
                      <a:pt x="4070" y="7106"/>
                      <a:pt x="5070" y="7173"/>
                    </a:cubicBezTo>
                    <a:lnTo>
                      <a:pt x="5671" y="7173"/>
                    </a:lnTo>
                    <a:cubicBezTo>
                      <a:pt x="6805" y="7106"/>
                      <a:pt x="7872" y="6772"/>
                      <a:pt x="8873" y="6439"/>
                    </a:cubicBezTo>
                    <a:cubicBezTo>
                      <a:pt x="10351" y="5946"/>
                      <a:pt x="11614" y="5404"/>
                      <a:pt x="12721" y="5404"/>
                    </a:cubicBezTo>
                    <a:cubicBezTo>
                      <a:pt x="13188" y="5404"/>
                      <a:pt x="13628" y="5501"/>
                      <a:pt x="14043" y="5738"/>
                    </a:cubicBezTo>
                    <a:cubicBezTo>
                      <a:pt x="15011" y="6272"/>
                      <a:pt x="14711" y="6939"/>
                      <a:pt x="13710" y="7573"/>
                    </a:cubicBezTo>
                    <a:lnTo>
                      <a:pt x="13210" y="7840"/>
                    </a:lnTo>
                    <a:cubicBezTo>
                      <a:pt x="12589" y="8103"/>
                      <a:pt x="11969" y="8208"/>
                      <a:pt x="11385" y="8208"/>
                    </a:cubicBezTo>
                    <a:cubicBezTo>
                      <a:pt x="10714" y="8208"/>
                      <a:pt x="10091" y="8069"/>
                      <a:pt x="9574" y="7873"/>
                    </a:cubicBezTo>
                    <a:lnTo>
                      <a:pt x="7672" y="9774"/>
                    </a:lnTo>
                    <a:cubicBezTo>
                      <a:pt x="8712" y="10207"/>
                      <a:pt x="9742" y="10382"/>
                      <a:pt x="10727" y="10382"/>
                    </a:cubicBezTo>
                    <a:cubicBezTo>
                      <a:pt x="12174" y="10382"/>
                      <a:pt x="13526" y="10004"/>
                      <a:pt x="14677" y="9508"/>
                    </a:cubicBezTo>
                    <a:lnTo>
                      <a:pt x="16479" y="10542"/>
                    </a:lnTo>
                    <a:lnTo>
                      <a:pt x="18647" y="9274"/>
                    </a:lnTo>
                    <a:lnTo>
                      <a:pt x="16845" y="8240"/>
                    </a:lnTo>
                    <a:cubicBezTo>
                      <a:pt x="18647" y="6872"/>
                      <a:pt x="18847" y="5338"/>
                      <a:pt x="16745" y="4104"/>
                    </a:cubicBezTo>
                    <a:cubicBezTo>
                      <a:pt x="16745" y="4104"/>
                      <a:pt x="16712" y="4104"/>
                      <a:pt x="16712" y="4070"/>
                    </a:cubicBezTo>
                    <a:cubicBezTo>
                      <a:pt x="15649" y="3406"/>
                      <a:pt x="14553" y="3163"/>
                      <a:pt x="13487" y="3163"/>
                    </a:cubicBezTo>
                    <a:cubicBezTo>
                      <a:pt x="12679" y="3163"/>
                      <a:pt x="11889" y="3302"/>
                      <a:pt x="11141" y="3503"/>
                    </a:cubicBezTo>
                    <a:cubicBezTo>
                      <a:pt x="10374" y="3703"/>
                      <a:pt x="9674" y="3904"/>
                      <a:pt x="9007" y="4170"/>
                    </a:cubicBezTo>
                    <a:cubicBezTo>
                      <a:pt x="8139" y="4437"/>
                      <a:pt x="7372" y="4704"/>
                      <a:pt x="6738" y="4871"/>
                    </a:cubicBezTo>
                    <a:cubicBezTo>
                      <a:pt x="6479" y="4918"/>
                      <a:pt x="6219" y="4965"/>
                      <a:pt x="5972" y="4965"/>
                    </a:cubicBezTo>
                    <a:cubicBezTo>
                      <a:pt x="5869" y="4965"/>
                      <a:pt x="5769" y="4957"/>
                      <a:pt x="5671" y="4938"/>
                    </a:cubicBezTo>
                    <a:cubicBezTo>
                      <a:pt x="5304" y="4904"/>
                      <a:pt x="4970" y="4838"/>
                      <a:pt x="4637" y="4671"/>
                    </a:cubicBezTo>
                    <a:cubicBezTo>
                      <a:pt x="3903" y="4237"/>
                      <a:pt x="3836" y="3670"/>
                      <a:pt x="4837" y="3003"/>
                    </a:cubicBezTo>
                    <a:cubicBezTo>
                      <a:pt x="4904" y="2936"/>
                      <a:pt x="4970" y="2903"/>
                      <a:pt x="5037" y="2869"/>
                    </a:cubicBezTo>
                    <a:cubicBezTo>
                      <a:pt x="5237" y="2736"/>
                      <a:pt x="5404" y="2669"/>
                      <a:pt x="5637" y="2569"/>
                    </a:cubicBezTo>
                    <a:cubicBezTo>
                      <a:pt x="6192" y="2327"/>
                      <a:pt x="6755" y="2210"/>
                      <a:pt x="7309" y="2210"/>
                    </a:cubicBezTo>
                    <a:cubicBezTo>
                      <a:pt x="7821" y="2210"/>
                      <a:pt x="8325" y="2310"/>
                      <a:pt x="8806" y="2503"/>
                    </a:cubicBezTo>
                    <a:lnTo>
                      <a:pt x="10641" y="668"/>
                    </a:lnTo>
                    <a:cubicBezTo>
                      <a:pt x="9732" y="352"/>
                      <a:pt x="8812" y="192"/>
                      <a:pt x="7888" y="192"/>
                    </a:cubicBezTo>
                    <a:cubicBezTo>
                      <a:pt x="7151" y="192"/>
                      <a:pt x="6411" y="294"/>
                      <a:pt x="5671" y="501"/>
                    </a:cubicBezTo>
                    <a:cubicBezTo>
                      <a:pt x="5137" y="601"/>
                      <a:pt x="4637" y="835"/>
                      <a:pt x="4070" y="1035"/>
                    </a:cubicBezTo>
                    <a:lnTo>
                      <a:pt x="2235"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1"/>
              <p:cNvSpPr/>
              <p:nvPr/>
            </p:nvSpPr>
            <p:spPr>
              <a:xfrm>
                <a:off x="2873900" y="3267775"/>
                <a:ext cx="471175" cy="263550"/>
              </a:xfrm>
              <a:custGeom>
                <a:avLst/>
                <a:gdLst/>
                <a:ahLst/>
                <a:cxnLst/>
                <a:rect l="l" t="t" r="r" b="b"/>
                <a:pathLst>
                  <a:path w="18847" h="10542" extrusionOk="0">
                    <a:moveTo>
                      <a:pt x="2235" y="1"/>
                    </a:moveTo>
                    <a:lnTo>
                      <a:pt x="67" y="1235"/>
                    </a:lnTo>
                    <a:lnTo>
                      <a:pt x="1868" y="2269"/>
                    </a:lnTo>
                    <a:cubicBezTo>
                      <a:pt x="33" y="3670"/>
                      <a:pt x="0" y="5104"/>
                      <a:pt x="2068" y="6272"/>
                    </a:cubicBezTo>
                    <a:cubicBezTo>
                      <a:pt x="3069" y="6872"/>
                      <a:pt x="4070" y="7106"/>
                      <a:pt x="5070" y="7173"/>
                    </a:cubicBezTo>
                    <a:lnTo>
                      <a:pt x="5671" y="7173"/>
                    </a:lnTo>
                    <a:cubicBezTo>
                      <a:pt x="6805" y="7106"/>
                      <a:pt x="7872" y="6772"/>
                      <a:pt x="8873" y="6439"/>
                    </a:cubicBezTo>
                    <a:cubicBezTo>
                      <a:pt x="10351" y="5946"/>
                      <a:pt x="11614" y="5404"/>
                      <a:pt x="12721" y="5404"/>
                    </a:cubicBezTo>
                    <a:cubicBezTo>
                      <a:pt x="13188" y="5404"/>
                      <a:pt x="13628" y="5501"/>
                      <a:pt x="14043" y="5738"/>
                    </a:cubicBezTo>
                    <a:cubicBezTo>
                      <a:pt x="15011" y="6272"/>
                      <a:pt x="14711" y="6939"/>
                      <a:pt x="13710" y="7573"/>
                    </a:cubicBezTo>
                    <a:lnTo>
                      <a:pt x="13210" y="7840"/>
                    </a:lnTo>
                    <a:cubicBezTo>
                      <a:pt x="12589" y="8103"/>
                      <a:pt x="11969" y="8208"/>
                      <a:pt x="11385" y="8208"/>
                    </a:cubicBezTo>
                    <a:cubicBezTo>
                      <a:pt x="10714" y="8208"/>
                      <a:pt x="10091" y="8069"/>
                      <a:pt x="9574" y="7873"/>
                    </a:cubicBezTo>
                    <a:lnTo>
                      <a:pt x="7672" y="9774"/>
                    </a:lnTo>
                    <a:cubicBezTo>
                      <a:pt x="8712" y="10207"/>
                      <a:pt x="9742" y="10382"/>
                      <a:pt x="10727" y="10382"/>
                    </a:cubicBezTo>
                    <a:cubicBezTo>
                      <a:pt x="12174" y="10382"/>
                      <a:pt x="13526" y="10004"/>
                      <a:pt x="14677" y="9508"/>
                    </a:cubicBezTo>
                    <a:lnTo>
                      <a:pt x="16479" y="10542"/>
                    </a:lnTo>
                    <a:lnTo>
                      <a:pt x="18647" y="9274"/>
                    </a:lnTo>
                    <a:lnTo>
                      <a:pt x="16845" y="8240"/>
                    </a:lnTo>
                    <a:cubicBezTo>
                      <a:pt x="18647" y="6872"/>
                      <a:pt x="18847" y="5338"/>
                      <a:pt x="16745" y="4104"/>
                    </a:cubicBezTo>
                    <a:cubicBezTo>
                      <a:pt x="16745" y="4104"/>
                      <a:pt x="16712" y="4104"/>
                      <a:pt x="16712" y="4070"/>
                    </a:cubicBezTo>
                    <a:cubicBezTo>
                      <a:pt x="15649" y="3406"/>
                      <a:pt x="14553" y="3163"/>
                      <a:pt x="13487" y="3163"/>
                    </a:cubicBezTo>
                    <a:cubicBezTo>
                      <a:pt x="12679" y="3163"/>
                      <a:pt x="11889" y="3302"/>
                      <a:pt x="11141" y="3503"/>
                    </a:cubicBezTo>
                    <a:cubicBezTo>
                      <a:pt x="10374" y="3703"/>
                      <a:pt x="9674" y="3904"/>
                      <a:pt x="9007" y="4170"/>
                    </a:cubicBezTo>
                    <a:cubicBezTo>
                      <a:pt x="8139" y="4437"/>
                      <a:pt x="7372" y="4704"/>
                      <a:pt x="6738" y="4871"/>
                    </a:cubicBezTo>
                    <a:cubicBezTo>
                      <a:pt x="6479" y="4918"/>
                      <a:pt x="6219" y="4965"/>
                      <a:pt x="5972" y="4965"/>
                    </a:cubicBezTo>
                    <a:cubicBezTo>
                      <a:pt x="5869" y="4965"/>
                      <a:pt x="5769" y="4957"/>
                      <a:pt x="5671" y="4938"/>
                    </a:cubicBezTo>
                    <a:cubicBezTo>
                      <a:pt x="5304" y="4904"/>
                      <a:pt x="4970" y="4838"/>
                      <a:pt x="4637" y="4671"/>
                    </a:cubicBezTo>
                    <a:cubicBezTo>
                      <a:pt x="3903" y="4237"/>
                      <a:pt x="3836" y="3670"/>
                      <a:pt x="4837" y="3003"/>
                    </a:cubicBezTo>
                    <a:cubicBezTo>
                      <a:pt x="4904" y="2936"/>
                      <a:pt x="4970" y="2903"/>
                      <a:pt x="5037" y="2869"/>
                    </a:cubicBezTo>
                    <a:cubicBezTo>
                      <a:pt x="5237" y="2736"/>
                      <a:pt x="5404" y="2669"/>
                      <a:pt x="5637" y="2569"/>
                    </a:cubicBezTo>
                    <a:cubicBezTo>
                      <a:pt x="6192" y="2327"/>
                      <a:pt x="6755" y="2210"/>
                      <a:pt x="7309" y="2210"/>
                    </a:cubicBezTo>
                    <a:cubicBezTo>
                      <a:pt x="7821" y="2210"/>
                      <a:pt x="8325" y="2310"/>
                      <a:pt x="8806" y="2503"/>
                    </a:cubicBezTo>
                    <a:lnTo>
                      <a:pt x="10641" y="668"/>
                    </a:lnTo>
                    <a:cubicBezTo>
                      <a:pt x="9732" y="352"/>
                      <a:pt x="8812" y="192"/>
                      <a:pt x="7888" y="192"/>
                    </a:cubicBezTo>
                    <a:cubicBezTo>
                      <a:pt x="7151" y="192"/>
                      <a:pt x="6411" y="294"/>
                      <a:pt x="5671" y="501"/>
                    </a:cubicBezTo>
                    <a:cubicBezTo>
                      <a:pt x="5137" y="601"/>
                      <a:pt x="4637" y="835"/>
                      <a:pt x="4070" y="1035"/>
                    </a:cubicBezTo>
                    <a:lnTo>
                      <a:pt x="22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1"/>
              <p:cNvSpPr/>
              <p:nvPr/>
            </p:nvSpPr>
            <p:spPr>
              <a:xfrm>
                <a:off x="2877225" y="3266125"/>
                <a:ext cx="100100" cy="31700"/>
              </a:xfrm>
              <a:custGeom>
                <a:avLst/>
                <a:gdLst/>
                <a:ahLst/>
                <a:cxnLst/>
                <a:rect l="l" t="t" r="r" b="b"/>
                <a:pathLst>
                  <a:path w="4004" h="1268" extrusionOk="0">
                    <a:moveTo>
                      <a:pt x="2169" y="0"/>
                    </a:moveTo>
                    <a:lnTo>
                      <a:pt x="1" y="1268"/>
                    </a:lnTo>
                    <a:lnTo>
                      <a:pt x="2202" y="267"/>
                    </a:lnTo>
                    <a:lnTo>
                      <a:pt x="4003" y="1067"/>
                    </a:lnTo>
                    <a:lnTo>
                      <a:pt x="216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1"/>
              <p:cNvSpPr/>
              <p:nvPr/>
            </p:nvSpPr>
            <p:spPr>
              <a:xfrm>
                <a:off x="3010650" y="3272450"/>
                <a:ext cx="130950" cy="57075"/>
              </a:xfrm>
              <a:custGeom>
                <a:avLst/>
                <a:gdLst/>
                <a:ahLst/>
                <a:cxnLst/>
                <a:rect l="l" t="t" r="r" b="b"/>
                <a:pathLst>
                  <a:path w="5238" h="2283" extrusionOk="0">
                    <a:moveTo>
                      <a:pt x="2326" y="1"/>
                    </a:moveTo>
                    <a:cubicBezTo>
                      <a:pt x="1503" y="1"/>
                      <a:pt x="733" y="125"/>
                      <a:pt x="1" y="347"/>
                    </a:cubicBezTo>
                    <a:cubicBezTo>
                      <a:pt x="546" y="223"/>
                      <a:pt x="1243" y="142"/>
                      <a:pt x="1999" y="142"/>
                    </a:cubicBezTo>
                    <a:cubicBezTo>
                      <a:pt x="2861" y="142"/>
                      <a:pt x="3799" y="247"/>
                      <a:pt x="4671" y="514"/>
                    </a:cubicBezTo>
                    <a:lnTo>
                      <a:pt x="3403" y="2282"/>
                    </a:lnTo>
                    <a:lnTo>
                      <a:pt x="3403" y="2282"/>
                    </a:lnTo>
                    <a:lnTo>
                      <a:pt x="5238" y="481"/>
                    </a:lnTo>
                    <a:cubicBezTo>
                      <a:pt x="4191" y="150"/>
                      <a:pt x="3227" y="1"/>
                      <a:pt x="2326"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1"/>
              <p:cNvSpPr/>
              <p:nvPr/>
            </p:nvSpPr>
            <p:spPr>
              <a:xfrm>
                <a:off x="3152425" y="3346700"/>
                <a:ext cx="193500" cy="125425"/>
              </a:xfrm>
              <a:custGeom>
                <a:avLst/>
                <a:gdLst/>
                <a:ahLst/>
                <a:cxnLst/>
                <a:rect l="l" t="t" r="r" b="b"/>
                <a:pathLst>
                  <a:path w="7740" h="5017" extrusionOk="0">
                    <a:moveTo>
                      <a:pt x="2397" y="0"/>
                    </a:moveTo>
                    <a:cubicBezTo>
                      <a:pt x="1570" y="0"/>
                      <a:pt x="763" y="141"/>
                      <a:pt x="0" y="346"/>
                    </a:cubicBezTo>
                    <a:cubicBezTo>
                      <a:pt x="484" y="240"/>
                      <a:pt x="1073" y="171"/>
                      <a:pt x="1710" y="171"/>
                    </a:cubicBezTo>
                    <a:cubicBezTo>
                      <a:pt x="2872" y="171"/>
                      <a:pt x="4195" y="400"/>
                      <a:pt x="5338" y="1047"/>
                    </a:cubicBezTo>
                    <a:cubicBezTo>
                      <a:pt x="7039" y="2047"/>
                      <a:pt x="7339" y="3248"/>
                      <a:pt x="5738" y="5016"/>
                    </a:cubicBezTo>
                    <a:cubicBezTo>
                      <a:pt x="7539" y="3615"/>
                      <a:pt x="7739" y="2081"/>
                      <a:pt x="5604" y="847"/>
                    </a:cubicBezTo>
                    <a:cubicBezTo>
                      <a:pt x="4538" y="229"/>
                      <a:pt x="3452" y="0"/>
                      <a:pt x="239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1"/>
              <p:cNvSpPr/>
              <p:nvPr/>
            </p:nvSpPr>
            <p:spPr>
              <a:xfrm>
                <a:off x="3286675" y="3472100"/>
                <a:ext cx="54250" cy="56725"/>
              </a:xfrm>
              <a:custGeom>
                <a:avLst/>
                <a:gdLst/>
                <a:ahLst/>
                <a:cxnLst/>
                <a:rect l="l" t="t" r="r" b="b"/>
                <a:pathLst>
                  <a:path w="2170" h="2269" extrusionOk="0">
                    <a:moveTo>
                      <a:pt x="368" y="0"/>
                    </a:moveTo>
                    <a:lnTo>
                      <a:pt x="1735" y="1034"/>
                    </a:lnTo>
                    <a:lnTo>
                      <a:pt x="1" y="2269"/>
                    </a:lnTo>
                    <a:lnTo>
                      <a:pt x="1" y="2269"/>
                    </a:lnTo>
                    <a:lnTo>
                      <a:pt x="2169" y="1034"/>
                    </a:lnTo>
                    <a:lnTo>
                      <a:pt x="368"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1"/>
              <p:cNvSpPr/>
              <p:nvPr/>
            </p:nvSpPr>
            <p:spPr>
              <a:xfrm>
                <a:off x="3066525" y="3462075"/>
                <a:ext cx="137625" cy="48400"/>
              </a:xfrm>
              <a:custGeom>
                <a:avLst/>
                <a:gdLst/>
                <a:ahLst/>
                <a:cxnLst/>
                <a:rect l="l" t="t" r="r" b="b"/>
                <a:pathLst>
                  <a:path w="5505" h="1936" extrusionOk="0">
                    <a:moveTo>
                      <a:pt x="1902" y="1"/>
                    </a:moveTo>
                    <a:lnTo>
                      <a:pt x="1" y="1936"/>
                    </a:lnTo>
                    <a:lnTo>
                      <a:pt x="2035" y="301"/>
                    </a:lnTo>
                    <a:cubicBezTo>
                      <a:pt x="2035" y="301"/>
                      <a:pt x="2555" y="511"/>
                      <a:pt x="3359" y="511"/>
                    </a:cubicBezTo>
                    <a:cubicBezTo>
                      <a:pt x="3951" y="511"/>
                      <a:pt x="4698" y="397"/>
                      <a:pt x="5505" y="1"/>
                    </a:cubicBezTo>
                    <a:lnTo>
                      <a:pt x="5505" y="1"/>
                    </a:lnTo>
                    <a:cubicBezTo>
                      <a:pt x="4881" y="266"/>
                      <a:pt x="4258" y="378"/>
                      <a:pt x="3676" y="378"/>
                    </a:cubicBezTo>
                    <a:cubicBezTo>
                      <a:pt x="3011" y="378"/>
                      <a:pt x="2400" y="232"/>
                      <a:pt x="1902"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1"/>
              <p:cNvSpPr/>
              <p:nvPr/>
            </p:nvSpPr>
            <p:spPr>
              <a:xfrm>
                <a:off x="2962275" y="3341175"/>
                <a:ext cx="80100" cy="52400"/>
              </a:xfrm>
              <a:custGeom>
                <a:avLst/>
                <a:gdLst/>
                <a:ahLst/>
                <a:cxnLst/>
                <a:rect l="l" t="t" r="r" b="b"/>
                <a:pathLst>
                  <a:path w="3204" h="2096" extrusionOk="0">
                    <a:moveTo>
                      <a:pt x="1335" y="0"/>
                    </a:moveTo>
                    <a:lnTo>
                      <a:pt x="1335" y="0"/>
                    </a:lnTo>
                    <a:cubicBezTo>
                      <a:pt x="435" y="501"/>
                      <a:pt x="1" y="1101"/>
                      <a:pt x="635" y="1635"/>
                    </a:cubicBezTo>
                    <a:cubicBezTo>
                      <a:pt x="980" y="1940"/>
                      <a:pt x="1549" y="2096"/>
                      <a:pt x="2129" y="2096"/>
                    </a:cubicBezTo>
                    <a:cubicBezTo>
                      <a:pt x="2501" y="2096"/>
                      <a:pt x="2878" y="2032"/>
                      <a:pt x="3203" y="1902"/>
                    </a:cubicBezTo>
                    <a:lnTo>
                      <a:pt x="3203" y="1902"/>
                    </a:lnTo>
                    <a:cubicBezTo>
                      <a:pt x="2935" y="1950"/>
                      <a:pt x="2666" y="1981"/>
                      <a:pt x="2424" y="1981"/>
                    </a:cubicBezTo>
                    <a:cubicBezTo>
                      <a:pt x="2335" y="1981"/>
                      <a:pt x="2250" y="1977"/>
                      <a:pt x="2169" y="1968"/>
                    </a:cubicBezTo>
                    <a:cubicBezTo>
                      <a:pt x="1802" y="1968"/>
                      <a:pt x="1469" y="1902"/>
                      <a:pt x="1135" y="1668"/>
                    </a:cubicBezTo>
                    <a:cubicBezTo>
                      <a:pt x="435" y="1268"/>
                      <a:pt x="335" y="667"/>
                      <a:pt x="1335"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1"/>
              <p:cNvSpPr/>
              <p:nvPr/>
            </p:nvSpPr>
            <p:spPr>
              <a:xfrm>
                <a:off x="2874725" y="3323650"/>
                <a:ext cx="127625" cy="121775"/>
              </a:xfrm>
              <a:custGeom>
                <a:avLst/>
                <a:gdLst/>
                <a:ahLst/>
                <a:cxnLst/>
                <a:rect l="l" t="t" r="r" b="b"/>
                <a:pathLst>
                  <a:path w="5105" h="4871" extrusionOk="0">
                    <a:moveTo>
                      <a:pt x="1868" y="1"/>
                    </a:moveTo>
                    <a:cubicBezTo>
                      <a:pt x="34" y="1368"/>
                      <a:pt x="0" y="2836"/>
                      <a:pt x="2102" y="4004"/>
                    </a:cubicBezTo>
                    <a:cubicBezTo>
                      <a:pt x="3103" y="4604"/>
                      <a:pt x="4137" y="4837"/>
                      <a:pt x="5104" y="4871"/>
                    </a:cubicBezTo>
                    <a:cubicBezTo>
                      <a:pt x="3536" y="4704"/>
                      <a:pt x="1635" y="3870"/>
                      <a:pt x="1001" y="2603"/>
                    </a:cubicBezTo>
                    <a:cubicBezTo>
                      <a:pt x="434" y="1335"/>
                      <a:pt x="1702" y="134"/>
                      <a:pt x="186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1"/>
              <p:cNvSpPr/>
              <p:nvPr/>
            </p:nvSpPr>
            <p:spPr>
              <a:xfrm>
                <a:off x="3054025" y="3441050"/>
                <a:ext cx="758050" cy="995100"/>
              </a:xfrm>
              <a:custGeom>
                <a:avLst/>
                <a:gdLst/>
                <a:ahLst/>
                <a:cxnLst/>
                <a:rect l="l" t="t" r="r" b="b"/>
                <a:pathLst>
                  <a:path w="30322" h="39804" extrusionOk="0">
                    <a:moveTo>
                      <a:pt x="21953" y="1"/>
                    </a:moveTo>
                    <a:cubicBezTo>
                      <a:pt x="19904" y="1"/>
                      <a:pt x="17586" y="672"/>
                      <a:pt x="15144" y="2076"/>
                    </a:cubicBezTo>
                    <a:cubicBezTo>
                      <a:pt x="6805" y="6846"/>
                      <a:pt x="0" y="18488"/>
                      <a:pt x="0" y="28095"/>
                    </a:cubicBezTo>
                    <a:cubicBezTo>
                      <a:pt x="0" y="32698"/>
                      <a:pt x="1601" y="36000"/>
                      <a:pt x="4137" y="37635"/>
                    </a:cubicBezTo>
                    <a:lnTo>
                      <a:pt x="7939" y="39803"/>
                    </a:lnTo>
                    <a:lnTo>
                      <a:pt x="8506" y="38802"/>
                    </a:lnTo>
                    <a:cubicBezTo>
                      <a:pt x="10541" y="38802"/>
                      <a:pt x="12809" y="38135"/>
                      <a:pt x="15178" y="36768"/>
                    </a:cubicBezTo>
                    <a:cubicBezTo>
                      <a:pt x="23517" y="31964"/>
                      <a:pt x="30322" y="20323"/>
                      <a:pt x="30322" y="10749"/>
                    </a:cubicBezTo>
                    <a:cubicBezTo>
                      <a:pt x="30322" y="7980"/>
                      <a:pt x="29788" y="5745"/>
                      <a:pt x="28787" y="3978"/>
                    </a:cubicBezTo>
                    <a:lnTo>
                      <a:pt x="29321" y="2977"/>
                    </a:lnTo>
                    <a:lnTo>
                      <a:pt x="25518" y="809"/>
                    </a:lnTo>
                    <a:cubicBezTo>
                      <a:pt x="24465" y="275"/>
                      <a:pt x="23264" y="1"/>
                      <a:pt x="21953"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1"/>
              <p:cNvSpPr/>
              <p:nvPr/>
            </p:nvSpPr>
            <p:spPr>
              <a:xfrm>
                <a:off x="3054025" y="3441050"/>
                <a:ext cx="758050" cy="995100"/>
              </a:xfrm>
              <a:custGeom>
                <a:avLst/>
                <a:gdLst/>
                <a:ahLst/>
                <a:cxnLst/>
                <a:rect l="l" t="t" r="r" b="b"/>
                <a:pathLst>
                  <a:path w="30322" h="39804" extrusionOk="0">
                    <a:moveTo>
                      <a:pt x="21953" y="1"/>
                    </a:moveTo>
                    <a:cubicBezTo>
                      <a:pt x="19904" y="1"/>
                      <a:pt x="17586" y="672"/>
                      <a:pt x="15144" y="2076"/>
                    </a:cubicBezTo>
                    <a:cubicBezTo>
                      <a:pt x="6805" y="6846"/>
                      <a:pt x="0" y="18488"/>
                      <a:pt x="0" y="28095"/>
                    </a:cubicBezTo>
                    <a:cubicBezTo>
                      <a:pt x="0" y="32698"/>
                      <a:pt x="1601" y="36000"/>
                      <a:pt x="4137" y="37635"/>
                    </a:cubicBezTo>
                    <a:lnTo>
                      <a:pt x="7939" y="39803"/>
                    </a:lnTo>
                    <a:lnTo>
                      <a:pt x="8506" y="38802"/>
                    </a:lnTo>
                    <a:cubicBezTo>
                      <a:pt x="10541" y="38802"/>
                      <a:pt x="12809" y="38135"/>
                      <a:pt x="15178" y="36768"/>
                    </a:cubicBezTo>
                    <a:cubicBezTo>
                      <a:pt x="23517" y="31964"/>
                      <a:pt x="30322" y="20323"/>
                      <a:pt x="30322" y="10749"/>
                    </a:cubicBezTo>
                    <a:cubicBezTo>
                      <a:pt x="30322" y="7980"/>
                      <a:pt x="29788" y="5745"/>
                      <a:pt x="28787" y="3978"/>
                    </a:cubicBezTo>
                    <a:lnTo>
                      <a:pt x="29321" y="2977"/>
                    </a:lnTo>
                    <a:lnTo>
                      <a:pt x="25518" y="809"/>
                    </a:lnTo>
                    <a:cubicBezTo>
                      <a:pt x="24465" y="275"/>
                      <a:pt x="23264" y="1"/>
                      <a:pt x="21953"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1"/>
              <p:cNvSpPr/>
              <p:nvPr/>
            </p:nvSpPr>
            <p:spPr>
              <a:xfrm>
                <a:off x="3053175" y="3773150"/>
                <a:ext cx="647175" cy="663000"/>
              </a:xfrm>
              <a:custGeom>
                <a:avLst/>
                <a:gdLst/>
                <a:ahLst/>
                <a:cxnLst/>
                <a:rect l="l" t="t" r="r" b="b"/>
                <a:pathLst>
                  <a:path w="25887" h="26520" extrusionOk="0">
                    <a:moveTo>
                      <a:pt x="4404" y="0"/>
                    </a:moveTo>
                    <a:cubicBezTo>
                      <a:pt x="1702" y="4704"/>
                      <a:pt x="1" y="10007"/>
                      <a:pt x="1" y="14811"/>
                    </a:cubicBezTo>
                    <a:cubicBezTo>
                      <a:pt x="1" y="19414"/>
                      <a:pt x="1569" y="22716"/>
                      <a:pt x="4137" y="24351"/>
                    </a:cubicBezTo>
                    <a:lnTo>
                      <a:pt x="7907" y="26519"/>
                    </a:lnTo>
                    <a:lnTo>
                      <a:pt x="8507" y="25518"/>
                    </a:lnTo>
                    <a:cubicBezTo>
                      <a:pt x="10542" y="25518"/>
                      <a:pt x="12810" y="24851"/>
                      <a:pt x="15178" y="23484"/>
                    </a:cubicBezTo>
                    <a:cubicBezTo>
                      <a:pt x="19348" y="21082"/>
                      <a:pt x="23151" y="16979"/>
                      <a:pt x="25886" y="12242"/>
                    </a:cubicBezTo>
                    <a:lnTo>
                      <a:pt x="4404" y="0"/>
                    </a:ln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1"/>
              <p:cNvSpPr/>
              <p:nvPr/>
            </p:nvSpPr>
            <p:spPr>
              <a:xfrm>
                <a:off x="3053175" y="4049175"/>
                <a:ext cx="457850" cy="386975"/>
              </a:xfrm>
              <a:custGeom>
                <a:avLst/>
                <a:gdLst/>
                <a:ahLst/>
                <a:cxnLst/>
                <a:rect l="l" t="t" r="r" b="b"/>
                <a:pathLst>
                  <a:path w="18314" h="15479" extrusionOk="0">
                    <a:moveTo>
                      <a:pt x="334" y="0"/>
                    </a:moveTo>
                    <a:cubicBezTo>
                      <a:pt x="134" y="1268"/>
                      <a:pt x="1" y="2536"/>
                      <a:pt x="1" y="3770"/>
                    </a:cubicBezTo>
                    <a:cubicBezTo>
                      <a:pt x="1" y="8373"/>
                      <a:pt x="1569" y="11675"/>
                      <a:pt x="4137" y="13310"/>
                    </a:cubicBezTo>
                    <a:lnTo>
                      <a:pt x="7907" y="15478"/>
                    </a:lnTo>
                    <a:lnTo>
                      <a:pt x="8507" y="14477"/>
                    </a:lnTo>
                    <a:cubicBezTo>
                      <a:pt x="10542" y="14477"/>
                      <a:pt x="12810" y="13810"/>
                      <a:pt x="15178" y="12443"/>
                    </a:cubicBezTo>
                    <a:cubicBezTo>
                      <a:pt x="16246" y="11809"/>
                      <a:pt x="17313" y="11108"/>
                      <a:pt x="18314" y="10274"/>
                    </a:cubicBezTo>
                    <a:lnTo>
                      <a:pt x="334" y="0"/>
                    </a:ln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1"/>
              <p:cNvSpPr/>
              <p:nvPr/>
            </p:nvSpPr>
            <p:spPr>
              <a:xfrm>
                <a:off x="3355075" y="3440825"/>
                <a:ext cx="457000" cy="362375"/>
              </a:xfrm>
              <a:custGeom>
                <a:avLst/>
                <a:gdLst/>
                <a:ahLst/>
                <a:cxnLst/>
                <a:rect l="l" t="t" r="r" b="b"/>
                <a:pathLst>
                  <a:path w="18280" h="14495" extrusionOk="0">
                    <a:moveTo>
                      <a:pt x="9914" y="0"/>
                    </a:moveTo>
                    <a:cubicBezTo>
                      <a:pt x="7872" y="0"/>
                      <a:pt x="5565" y="668"/>
                      <a:pt x="3136" y="2085"/>
                    </a:cubicBezTo>
                    <a:cubicBezTo>
                      <a:pt x="2068" y="2686"/>
                      <a:pt x="1001" y="3419"/>
                      <a:pt x="0" y="4253"/>
                    </a:cubicBezTo>
                    <a:lnTo>
                      <a:pt x="17946" y="14494"/>
                    </a:lnTo>
                    <a:cubicBezTo>
                      <a:pt x="18146" y="13193"/>
                      <a:pt x="18280" y="11959"/>
                      <a:pt x="18280" y="10758"/>
                    </a:cubicBezTo>
                    <a:cubicBezTo>
                      <a:pt x="18280" y="7989"/>
                      <a:pt x="17746" y="5754"/>
                      <a:pt x="16745" y="3987"/>
                    </a:cubicBezTo>
                    <a:lnTo>
                      <a:pt x="17313" y="2986"/>
                    </a:lnTo>
                    <a:lnTo>
                      <a:pt x="13510" y="818"/>
                    </a:lnTo>
                    <a:cubicBezTo>
                      <a:pt x="12448" y="280"/>
                      <a:pt x="11237" y="0"/>
                      <a:pt x="9914"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1"/>
              <p:cNvSpPr/>
              <p:nvPr/>
            </p:nvSpPr>
            <p:spPr>
              <a:xfrm>
                <a:off x="3141575" y="3490075"/>
                <a:ext cx="758075" cy="970100"/>
              </a:xfrm>
              <a:custGeom>
                <a:avLst/>
                <a:gdLst/>
                <a:ahLst/>
                <a:cxnLst/>
                <a:rect l="l" t="t" r="r" b="b"/>
                <a:pathLst>
                  <a:path w="30323" h="38804" extrusionOk="0">
                    <a:moveTo>
                      <a:pt x="21922" y="1"/>
                    </a:moveTo>
                    <a:cubicBezTo>
                      <a:pt x="19892" y="1"/>
                      <a:pt x="17602" y="659"/>
                      <a:pt x="15178" y="2050"/>
                    </a:cubicBezTo>
                    <a:cubicBezTo>
                      <a:pt x="14211" y="2617"/>
                      <a:pt x="13310" y="3217"/>
                      <a:pt x="12376" y="3951"/>
                    </a:cubicBezTo>
                    <a:cubicBezTo>
                      <a:pt x="12276" y="3985"/>
                      <a:pt x="12176" y="4051"/>
                      <a:pt x="12109" y="4151"/>
                    </a:cubicBezTo>
                    <a:cubicBezTo>
                      <a:pt x="5204" y="9722"/>
                      <a:pt x="1" y="19696"/>
                      <a:pt x="1" y="28069"/>
                    </a:cubicBezTo>
                    <a:cubicBezTo>
                      <a:pt x="1" y="34877"/>
                      <a:pt x="3402" y="38804"/>
                      <a:pt x="8364" y="38804"/>
                    </a:cubicBezTo>
                    <a:cubicBezTo>
                      <a:pt x="10403" y="38804"/>
                      <a:pt x="12706" y="38141"/>
                      <a:pt x="15145" y="36741"/>
                    </a:cubicBezTo>
                    <a:cubicBezTo>
                      <a:pt x="23518" y="32005"/>
                      <a:pt x="30289" y="20330"/>
                      <a:pt x="30322" y="10723"/>
                    </a:cubicBezTo>
                    <a:cubicBezTo>
                      <a:pt x="30322" y="9155"/>
                      <a:pt x="30089" y="7687"/>
                      <a:pt x="29755" y="6453"/>
                    </a:cubicBezTo>
                    <a:cubicBezTo>
                      <a:pt x="28624" y="2318"/>
                      <a:pt x="25732" y="1"/>
                      <a:pt x="2192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1"/>
              <p:cNvSpPr/>
              <p:nvPr/>
            </p:nvSpPr>
            <p:spPr>
              <a:xfrm>
                <a:off x="3141575" y="3490075"/>
                <a:ext cx="758075" cy="970100"/>
              </a:xfrm>
              <a:custGeom>
                <a:avLst/>
                <a:gdLst/>
                <a:ahLst/>
                <a:cxnLst/>
                <a:rect l="l" t="t" r="r" b="b"/>
                <a:pathLst>
                  <a:path w="30323" h="38804" extrusionOk="0">
                    <a:moveTo>
                      <a:pt x="21922" y="1"/>
                    </a:moveTo>
                    <a:cubicBezTo>
                      <a:pt x="19892" y="1"/>
                      <a:pt x="17602" y="659"/>
                      <a:pt x="15178" y="2050"/>
                    </a:cubicBezTo>
                    <a:cubicBezTo>
                      <a:pt x="14211" y="2617"/>
                      <a:pt x="13310" y="3217"/>
                      <a:pt x="12376" y="3951"/>
                    </a:cubicBezTo>
                    <a:cubicBezTo>
                      <a:pt x="12276" y="3985"/>
                      <a:pt x="12176" y="4051"/>
                      <a:pt x="12109" y="4151"/>
                    </a:cubicBezTo>
                    <a:cubicBezTo>
                      <a:pt x="5204" y="9722"/>
                      <a:pt x="1" y="19696"/>
                      <a:pt x="1" y="28069"/>
                    </a:cubicBezTo>
                    <a:cubicBezTo>
                      <a:pt x="1" y="34877"/>
                      <a:pt x="3402" y="38804"/>
                      <a:pt x="8364" y="38804"/>
                    </a:cubicBezTo>
                    <a:cubicBezTo>
                      <a:pt x="10403" y="38804"/>
                      <a:pt x="12706" y="38141"/>
                      <a:pt x="15145" y="36741"/>
                    </a:cubicBezTo>
                    <a:cubicBezTo>
                      <a:pt x="23518" y="32005"/>
                      <a:pt x="30289" y="20330"/>
                      <a:pt x="30322" y="10723"/>
                    </a:cubicBezTo>
                    <a:cubicBezTo>
                      <a:pt x="30322" y="9155"/>
                      <a:pt x="30089" y="7687"/>
                      <a:pt x="29755" y="6453"/>
                    </a:cubicBezTo>
                    <a:cubicBezTo>
                      <a:pt x="28624" y="2318"/>
                      <a:pt x="25732" y="1"/>
                      <a:pt x="21922"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1"/>
              <p:cNvSpPr/>
              <p:nvPr/>
            </p:nvSpPr>
            <p:spPr>
              <a:xfrm>
                <a:off x="3450125" y="3490050"/>
                <a:ext cx="434500" cy="160525"/>
              </a:xfrm>
              <a:custGeom>
                <a:avLst/>
                <a:gdLst/>
                <a:ahLst/>
                <a:cxnLst/>
                <a:rect l="l" t="t" r="r" b="b"/>
                <a:pathLst>
                  <a:path w="17380" h="6421" extrusionOk="0">
                    <a:moveTo>
                      <a:pt x="9553" y="0"/>
                    </a:moveTo>
                    <a:cubicBezTo>
                      <a:pt x="7521" y="0"/>
                      <a:pt x="5229" y="658"/>
                      <a:pt x="2803" y="2051"/>
                    </a:cubicBezTo>
                    <a:cubicBezTo>
                      <a:pt x="1836" y="2618"/>
                      <a:pt x="935" y="3218"/>
                      <a:pt x="1" y="3919"/>
                    </a:cubicBezTo>
                    <a:cubicBezTo>
                      <a:pt x="1466" y="2841"/>
                      <a:pt x="5886" y="365"/>
                      <a:pt x="9655" y="365"/>
                    </a:cubicBezTo>
                    <a:cubicBezTo>
                      <a:pt x="10434" y="365"/>
                      <a:pt x="11185" y="471"/>
                      <a:pt x="11876" y="717"/>
                    </a:cubicBezTo>
                    <a:cubicBezTo>
                      <a:pt x="16146" y="2251"/>
                      <a:pt x="17347" y="6321"/>
                      <a:pt x="17380" y="6421"/>
                    </a:cubicBezTo>
                    <a:cubicBezTo>
                      <a:pt x="16249" y="2310"/>
                      <a:pt x="13359" y="0"/>
                      <a:pt x="955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1"/>
              <p:cNvSpPr/>
              <p:nvPr/>
            </p:nvSpPr>
            <p:spPr>
              <a:xfrm>
                <a:off x="3154925" y="4299350"/>
                <a:ext cx="435325" cy="160725"/>
              </a:xfrm>
              <a:custGeom>
                <a:avLst/>
                <a:gdLst/>
                <a:ahLst/>
                <a:cxnLst/>
                <a:rect l="l" t="t" r="r" b="b"/>
                <a:pathLst>
                  <a:path w="17413" h="6429" extrusionOk="0">
                    <a:moveTo>
                      <a:pt x="17413" y="2502"/>
                    </a:moveTo>
                    <a:lnTo>
                      <a:pt x="17413" y="2502"/>
                    </a:lnTo>
                    <a:cubicBezTo>
                      <a:pt x="17399" y="2513"/>
                      <a:pt x="17386" y="2523"/>
                      <a:pt x="17372" y="2533"/>
                    </a:cubicBezTo>
                    <a:lnTo>
                      <a:pt x="17372" y="2533"/>
                    </a:lnTo>
                    <a:cubicBezTo>
                      <a:pt x="17386" y="2523"/>
                      <a:pt x="17399" y="2513"/>
                      <a:pt x="17413" y="2502"/>
                    </a:cubicBezTo>
                    <a:close/>
                    <a:moveTo>
                      <a:pt x="0" y="1"/>
                    </a:moveTo>
                    <a:lnTo>
                      <a:pt x="0" y="1"/>
                    </a:lnTo>
                    <a:cubicBezTo>
                      <a:pt x="1151" y="4127"/>
                      <a:pt x="4041" y="6429"/>
                      <a:pt x="7842" y="6429"/>
                    </a:cubicBezTo>
                    <a:cubicBezTo>
                      <a:pt x="9879" y="6429"/>
                      <a:pt x="12178" y="5767"/>
                      <a:pt x="14611" y="4370"/>
                    </a:cubicBezTo>
                    <a:cubicBezTo>
                      <a:pt x="15564" y="3845"/>
                      <a:pt x="16453" y="3221"/>
                      <a:pt x="17372" y="2533"/>
                    </a:cubicBezTo>
                    <a:lnTo>
                      <a:pt x="17372" y="2533"/>
                    </a:lnTo>
                    <a:cubicBezTo>
                      <a:pt x="15872" y="3649"/>
                      <a:pt x="11502" y="6070"/>
                      <a:pt x="7769" y="6070"/>
                    </a:cubicBezTo>
                    <a:cubicBezTo>
                      <a:pt x="6974" y="6070"/>
                      <a:pt x="6208" y="5961"/>
                      <a:pt x="5504" y="5705"/>
                    </a:cubicBezTo>
                    <a:cubicBezTo>
                      <a:pt x="1268" y="4170"/>
                      <a:pt x="67" y="134"/>
                      <a:pt x="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1"/>
              <p:cNvSpPr/>
              <p:nvPr/>
            </p:nvSpPr>
            <p:spPr>
              <a:xfrm>
                <a:off x="3133250" y="3525550"/>
                <a:ext cx="773900" cy="902150"/>
              </a:xfrm>
              <a:custGeom>
                <a:avLst/>
                <a:gdLst/>
                <a:ahLst/>
                <a:cxnLst/>
                <a:rect l="l" t="t" r="r" b="b"/>
                <a:pathLst>
                  <a:path w="30956" h="36086" extrusionOk="0">
                    <a:moveTo>
                      <a:pt x="21799" y="1"/>
                    </a:moveTo>
                    <a:cubicBezTo>
                      <a:pt x="16554" y="1"/>
                      <a:pt x="10012" y="4725"/>
                      <a:pt x="5604" y="12239"/>
                    </a:cubicBezTo>
                    <a:cubicBezTo>
                      <a:pt x="67" y="21679"/>
                      <a:pt x="0" y="31920"/>
                      <a:pt x="5471" y="35122"/>
                    </a:cubicBezTo>
                    <a:cubicBezTo>
                      <a:pt x="6580" y="35776"/>
                      <a:pt x="7835" y="36086"/>
                      <a:pt x="9177" y="36086"/>
                    </a:cubicBezTo>
                    <a:cubicBezTo>
                      <a:pt x="14414" y="36086"/>
                      <a:pt x="20977" y="31362"/>
                      <a:pt x="25385" y="23848"/>
                    </a:cubicBezTo>
                    <a:cubicBezTo>
                      <a:pt x="30922" y="14407"/>
                      <a:pt x="30956" y="4167"/>
                      <a:pt x="25518" y="964"/>
                    </a:cubicBezTo>
                    <a:cubicBezTo>
                      <a:pt x="24402" y="311"/>
                      <a:pt x="23143" y="1"/>
                      <a:pt x="2179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1"/>
              <p:cNvSpPr/>
              <p:nvPr/>
            </p:nvSpPr>
            <p:spPr>
              <a:xfrm>
                <a:off x="3133250" y="3525550"/>
                <a:ext cx="773900" cy="902150"/>
              </a:xfrm>
              <a:custGeom>
                <a:avLst/>
                <a:gdLst/>
                <a:ahLst/>
                <a:cxnLst/>
                <a:rect l="l" t="t" r="r" b="b"/>
                <a:pathLst>
                  <a:path w="30956" h="36086" extrusionOk="0">
                    <a:moveTo>
                      <a:pt x="21799" y="1"/>
                    </a:moveTo>
                    <a:cubicBezTo>
                      <a:pt x="16554" y="1"/>
                      <a:pt x="10012" y="4725"/>
                      <a:pt x="5604" y="12239"/>
                    </a:cubicBezTo>
                    <a:cubicBezTo>
                      <a:pt x="67" y="21679"/>
                      <a:pt x="0" y="31920"/>
                      <a:pt x="5471" y="35122"/>
                    </a:cubicBezTo>
                    <a:cubicBezTo>
                      <a:pt x="6580" y="35776"/>
                      <a:pt x="7835" y="36086"/>
                      <a:pt x="9177" y="36086"/>
                    </a:cubicBezTo>
                    <a:cubicBezTo>
                      <a:pt x="14414" y="36086"/>
                      <a:pt x="20977" y="31362"/>
                      <a:pt x="25385" y="23848"/>
                    </a:cubicBezTo>
                    <a:cubicBezTo>
                      <a:pt x="30922" y="14407"/>
                      <a:pt x="30956" y="4167"/>
                      <a:pt x="25518" y="964"/>
                    </a:cubicBezTo>
                    <a:cubicBezTo>
                      <a:pt x="24402" y="311"/>
                      <a:pt x="23143" y="1"/>
                      <a:pt x="217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1"/>
              <p:cNvSpPr/>
              <p:nvPr/>
            </p:nvSpPr>
            <p:spPr>
              <a:xfrm>
                <a:off x="3581050" y="3524625"/>
                <a:ext cx="291075" cy="382525"/>
              </a:xfrm>
              <a:custGeom>
                <a:avLst/>
                <a:gdLst/>
                <a:ahLst/>
                <a:cxnLst/>
                <a:rect l="l" t="t" r="r" b="b"/>
                <a:pathLst>
                  <a:path w="11643" h="15301" extrusionOk="0">
                    <a:moveTo>
                      <a:pt x="4104" y="1"/>
                    </a:moveTo>
                    <a:cubicBezTo>
                      <a:pt x="5438" y="2669"/>
                      <a:pt x="1" y="6339"/>
                      <a:pt x="1" y="6339"/>
                    </a:cubicBezTo>
                    <a:cubicBezTo>
                      <a:pt x="1" y="6339"/>
                      <a:pt x="1126" y="15300"/>
                      <a:pt x="4102" y="15300"/>
                    </a:cubicBezTo>
                    <a:cubicBezTo>
                      <a:pt x="4891" y="15300"/>
                      <a:pt x="5810" y="14671"/>
                      <a:pt x="6873" y="13077"/>
                    </a:cubicBezTo>
                    <a:cubicBezTo>
                      <a:pt x="8363" y="10812"/>
                      <a:pt x="9460" y="10019"/>
                      <a:pt x="10268" y="10019"/>
                    </a:cubicBezTo>
                    <a:cubicBezTo>
                      <a:pt x="10853" y="10019"/>
                      <a:pt x="11287" y="10434"/>
                      <a:pt x="11609" y="11009"/>
                    </a:cubicBezTo>
                    <a:cubicBezTo>
                      <a:pt x="11643" y="10642"/>
                      <a:pt x="11643" y="10275"/>
                      <a:pt x="11643" y="9908"/>
                    </a:cubicBezTo>
                    <a:cubicBezTo>
                      <a:pt x="11643" y="9241"/>
                      <a:pt x="11609" y="8607"/>
                      <a:pt x="11543" y="7973"/>
                    </a:cubicBezTo>
                    <a:cubicBezTo>
                      <a:pt x="11442" y="7239"/>
                      <a:pt x="11309" y="6472"/>
                      <a:pt x="11109" y="5805"/>
                    </a:cubicBezTo>
                    <a:cubicBezTo>
                      <a:pt x="10008" y="2169"/>
                      <a:pt x="7473" y="101"/>
                      <a:pt x="41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1"/>
              <p:cNvSpPr/>
              <p:nvPr/>
            </p:nvSpPr>
            <p:spPr>
              <a:xfrm>
                <a:off x="3703650" y="3556925"/>
                <a:ext cx="141800" cy="151025"/>
              </a:xfrm>
              <a:custGeom>
                <a:avLst/>
                <a:gdLst/>
                <a:ahLst/>
                <a:cxnLst/>
                <a:rect l="l" t="t" r="r" b="b"/>
                <a:pathLst>
                  <a:path w="5672" h="6041" extrusionOk="0">
                    <a:moveTo>
                      <a:pt x="2328" y="0"/>
                    </a:moveTo>
                    <a:cubicBezTo>
                      <a:pt x="1753" y="0"/>
                      <a:pt x="1219" y="254"/>
                      <a:pt x="834" y="777"/>
                    </a:cubicBezTo>
                    <a:cubicBezTo>
                      <a:pt x="0" y="1844"/>
                      <a:pt x="234" y="3746"/>
                      <a:pt x="1368" y="5013"/>
                    </a:cubicBezTo>
                    <a:cubicBezTo>
                      <a:pt x="1979" y="5696"/>
                      <a:pt x="2706" y="6040"/>
                      <a:pt x="3377" y="6040"/>
                    </a:cubicBezTo>
                    <a:cubicBezTo>
                      <a:pt x="3952" y="6040"/>
                      <a:pt x="4486" y="5788"/>
                      <a:pt x="4871" y="5280"/>
                    </a:cubicBezTo>
                    <a:cubicBezTo>
                      <a:pt x="5671" y="4179"/>
                      <a:pt x="5471" y="2278"/>
                      <a:pt x="4337" y="1010"/>
                    </a:cubicBezTo>
                    <a:cubicBezTo>
                      <a:pt x="3726" y="346"/>
                      <a:pt x="2999" y="0"/>
                      <a:pt x="2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1"/>
              <p:cNvSpPr/>
              <p:nvPr/>
            </p:nvSpPr>
            <p:spPr>
              <a:xfrm>
                <a:off x="3169100" y="3722250"/>
                <a:ext cx="352775" cy="705850"/>
              </a:xfrm>
              <a:custGeom>
                <a:avLst/>
                <a:gdLst/>
                <a:ahLst/>
                <a:cxnLst/>
                <a:rect l="l" t="t" r="r" b="b"/>
                <a:pathLst>
                  <a:path w="14111" h="28234" extrusionOk="0">
                    <a:moveTo>
                      <a:pt x="7239" y="0"/>
                    </a:moveTo>
                    <a:cubicBezTo>
                      <a:pt x="7238" y="0"/>
                      <a:pt x="7236" y="3"/>
                      <a:pt x="7234" y="7"/>
                    </a:cubicBezTo>
                    <a:lnTo>
                      <a:pt x="7234" y="7"/>
                    </a:lnTo>
                    <a:cubicBezTo>
                      <a:pt x="7236" y="5"/>
                      <a:pt x="7237" y="3"/>
                      <a:pt x="7239" y="1"/>
                    </a:cubicBezTo>
                    <a:cubicBezTo>
                      <a:pt x="7239" y="0"/>
                      <a:pt x="7239" y="0"/>
                      <a:pt x="7239" y="0"/>
                    </a:cubicBezTo>
                    <a:close/>
                    <a:moveTo>
                      <a:pt x="7234" y="7"/>
                    </a:moveTo>
                    <a:cubicBezTo>
                      <a:pt x="6102" y="1373"/>
                      <a:pt x="5070" y="2872"/>
                      <a:pt x="4170" y="4438"/>
                    </a:cubicBezTo>
                    <a:cubicBezTo>
                      <a:pt x="3403" y="5739"/>
                      <a:pt x="2736" y="7073"/>
                      <a:pt x="2169" y="8407"/>
                    </a:cubicBezTo>
                    <a:cubicBezTo>
                      <a:pt x="2035" y="8708"/>
                      <a:pt x="1902" y="9041"/>
                      <a:pt x="1768" y="9341"/>
                    </a:cubicBezTo>
                    <a:cubicBezTo>
                      <a:pt x="1235" y="10742"/>
                      <a:pt x="768" y="12210"/>
                      <a:pt x="501" y="13678"/>
                    </a:cubicBezTo>
                    <a:cubicBezTo>
                      <a:pt x="401" y="14178"/>
                      <a:pt x="334" y="14612"/>
                      <a:pt x="234" y="15112"/>
                    </a:cubicBezTo>
                    <a:cubicBezTo>
                      <a:pt x="167" y="15613"/>
                      <a:pt x="101" y="16113"/>
                      <a:pt x="67" y="16580"/>
                    </a:cubicBezTo>
                    <a:cubicBezTo>
                      <a:pt x="34" y="17180"/>
                      <a:pt x="1" y="17747"/>
                      <a:pt x="1" y="18348"/>
                    </a:cubicBezTo>
                    <a:cubicBezTo>
                      <a:pt x="1" y="18948"/>
                      <a:pt x="34" y="19549"/>
                      <a:pt x="67" y="20082"/>
                    </a:cubicBezTo>
                    <a:cubicBezTo>
                      <a:pt x="101" y="20516"/>
                      <a:pt x="167" y="20916"/>
                      <a:pt x="234" y="21283"/>
                    </a:cubicBezTo>
                    <a:cubicBezTo>
                      <a:pt x="1087" y="25730"/>
                      <a:pt x="3904" y="28234"/>
                      <a:pt x="7707" y="28234"/>
                    </a:cubicBezTo>
                    <a:cubicBezTo>
                      <a:pt x="8810" y="28234"/>
                      <a:pt x="9997" y="28023"/>
                      <a:pt x="11242" y="27588"/>
                    </a:cubicBezTo>
                    <a:cubicBezTo>
                      <a:pt x="11676" y="27454"/>
                      <a:pt x="12042" y="27288"/>
                      <a:pt x="12409" y="27121"/>
                    </a:cubicBezTo>
                    <a:cubicBezTo>
                      <a:pt x="13010" y="26887"/>
                      <a:pt x="13544" y="26587"/>
                      <a:pt x="14111" y="26254"/>
                    </a:cubicBezTo>
                    <a:cubicBezTo>
                      <a:pt x="11575" y="26053"/>
                      <a:pt x="12076" y="22551"/>
                      <a:pt x="12076" y="22551"/>
                    </a:cubicBezTo>
                    <a:cubicBezTo>
                      <a:pt x="12076" y="22551"/>
                      <a:pt x="11342" y="5072"/>
                      <a:pt x="8607" y="3004"/>
                    </a:cubicBezTo>
                    <a:cubicBezTo>
                      <a:pt x="6541" y="2273"/>
                      <a:pt x="7170" y="149"/>
                      <a:pt x="7234" y="7"/>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1"/>
              <p:cNvSpPr/>
              <p:nvPr/>
            </p:nvSpPr>
            <p:spPr>
              <a:xfrm>
                <a:off x="3169100" y="3722250"/>
                <a:ext cx="352775" cy="705850"/>
              </a:xfrm>
              <a:custGeom>
                <a:avLst/>
                <a:gdLst/>
                <a:ahLst/>
                <a:cxnLst/>
                <a:rect l="l" t="t" r="r" b="b"/>
                <a:pathLst>
                  <a:path w="14111" h="28234" extrusionOk="0">
                    <a:moveTo>
                      <a:pt x="7239" y="0"/>
                    </a:moveTo>
                    <a:cubicBezTo>
                      <a:pt x="7238" y="0"/>
                      <a:pt x="7236" y="3"/>
                      <a:pt x="7234" y="7"/>
                    </a:cubicBezTo>
                    <a:lnTo>
                      <a:pt x="7234" y="7"/>
                    </a:lnTo>
                    <a:cubicBezTo>
                      <a:pt x="7236" y="5"/>
                      <a:pt x="7237" y="3"/>
                      <a:pt x="7239" y="1"/>
                    </a:cubicBezTo>
                    <a:cubicBezTo>
                      <a:pt x="7239" y="0"/>
                      <a:pt x="7239" y="0"/>
                      <a:pt x="7239" y="0"/>
                    </a:cubicBezTo>
                    <a:close/>
                    <a:moveTo>
                      <a:pt x="7234" y="7"/>
                    </a:moveTo>
                    <a:cubicBezTo>
                      <a:pt x="6102" y="1373"/>
                      <a:pt x="5070" y="2872"/>
                      <a:pt x="4170" y="4438"/>
                    </a:cubicBezTo>
                    <a:cubicBezTo>
                      <a:pt x="3403" y="5739"/>
                      <a:pt x="2736" y="7073"/>
                      <a:pt x="2169" y="8407"/>
                    </a:cubicBezTo>
                    <a:cubicBezTo>
                      <a:pt x="2035" y="8708"/>
                      <a:pt x="1902" y="9041"/>
                      <a:pt x="1768" y="9341"/>
                    </a:cubicBezTo>
                    <a:cubicBezTo>
                      <a:pt x="1235" y="10742"/>
                      <a:pt x="768" y="12210"/>
                      <a:pt x="501" y="13678"/>
                    </a:cubicBezTo>
                    <a:cubicBezTo>
                      <a:pt x="401" y="14178"/>
                      <a:pt x="334" y="14612"/>
                      <a:pt x="234" y="15112"/>
                    </a:cubicBezTo>
                    <a:cubicBezTo>
                      <a:pt x="167" y="15613"/>
                      <a:pt x="101" y="16113"/>
                      <a:pt x="67" y="16580"/>
                    </a:cubicBezTo>
                    <a:cubicBezTo>
                      <a:pt x="34" y="17180"/>
                      <a:pt x="1" y="17747"/>
                      <a:pt x="1" y="18348"/>
                    </a:cubicBezTo>
                    <a:cubicBezTo>
                      <a:pt x="1" y="18948"/>
                      <a:pt x="34" y="19549"/>
                      <a:pt x="67" y="20082"/>
                    </a:cubicBezTo>
                    <a:cubicBezTo>
                      <a:pt x="101" y="20516"/>
                      <a:pt x="167" y="20916"/>
                      <a:pt x="234" y="21283"/>
                    </a:cubicBezTo>
                    <a:cubicBezTo>
                      <a:pt x="1087" y="25730"/>
                      <a:pt x="3904" y="28234"/>
                      <a:pt x="7707" y="28234"/>
                    </a:cubicBezTo>
                    <a:cubicBezTo>
                      <a:pt x="8810" y="28234"/>
                      <a:pt x="9997" y="28023"/>
                      <a:pt x="11242" y="27588"/>
                    </a:cubicBezTo>
                    <a:cubicBezTo>
                      <a:pt x="11676" y="27454"/>
                      <a:pt x="12042" y="27288"/>
                      <a:pt x="12409" y="27121"/>
                    </a:cubicBezTo>
                    <a:cubicBezTo>
                      <a:pt x="13010" y="26887"/>
                      <a:pt x="13544" y="26587"/>
                      <a:pt x="14111" y="26254"/>
                    </a:cubicBezTo>
                    <a:cubicBezTo>
                      <a:pt x="11575" y="26053"/>
                      <a:pt x="12076" y="22551"/>
                      <a:pt x="12076" y="22551"/>
                    </a:cubicBezTo>
                    <a:cubicBezTo>
                      <a:pt x="12076" y="22551"/>
                      <a:pt x="11342" y="5072"/>
                      <a:pt x="8607" y="3004"/>
                    </a:cubicBezTo>
                    <a:cubicBezTo>
                      <a:pt x="6541" y="2273"/>
                      <a:pt x="7170" y="149"/>
                      <a:pt x="7234" y="7"/>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1"/>
              <p:cNvSpPr/>
              <p:nvPr/>
            </p:nvSpPr>
            <p:spPr>
              <a:xfrm>
                <a:off x="3257500" y="3640650"/>
                <a:ext cx="525400" cy="671550"/>
              </a:xfrm>
              <a:custGeom>
                <a:avLst/>
                <a:gdLst/>
                <a:ahLst/>
                <a:cxnLst/>
                <a:rect l="l" t="t" r="r" b="b"/>
                <a:pathLst>
                  <a:path w="21016" h="26862" extrusionOk="0">
                    <a:moveTo>
                      <a:pt x="15206" y="1"/>
                    </a:moveTo>
                    <a:cubicBezTo>
                      <a:pt x="13792" y="1"/>
                      <a:pt x="12197" y="460"/>
                      <a:pt x="10508" y="1431"/>
                    </a:cubicBezTo>
                    <a:cubicBezTo>
                      <a:pt x="4704" y="4700"/>
                      <a:pt x="0" y="12806"/>
                      <a:pt x="0" y="19444"/>
                    </a:cubicBezTo>
                    <a:cubicBezTo>
                      <a:pt x="0" y="19677"/>
                      <a:pt x="34" y="19977"/>
                      <a:pt x="34" y="20211"/>
                    </a:cubicBezTo>
                    <a:cubicBezTo>
                      <a:pt x="290" y="24445"/>
                      <a:pt x="2590" y="26862"/>
                      <a:pt x="5837" y="26862"/>
                    </a:cubicBezTo>
                    <a:cubicBezTo>
                      <a:pt x="7245" y="26862"/>
                      <a:pt x="8832" y="26407"/>
                      <a:pt x="10508" y="25448"/>
                    </a:cubicBezTo>
                    <a:cubicBezTo>
                      <a:pt x="16045" y="22279"/>
                      <a:pt x="20582" y="14707"/>
                      <a:pt x="20982" y="8269"/>
                    </a:cubicBezTo>
                    <a:cubicBezTo>
                      <a:pt x="21015" y="7969"/>
                      <a:pt x="21015" y="7669"/>
                      <a:pt x="21015" y="7435"/>
                    </a:cubicBezTo>
                    <a:cubicBezTo>
                      <a:pt x="21015" y="2729"/>
                      <a:pt x="18651" y="1"/>
                      <a:pt x="15206"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1"/>
              <p:cNvSpPr/>
              <p:nvPr/>
            </p:nvSpPr>
            <p:spPr>
              <a:xfrm>
                <a:off x="3257500" y="3640650"/>
                <a:ext cx="525400" cy="671550"/>
              </a:xfrm>
              <a:custGeom>
                <a:avLst/>
                <a:gdLst/>
                <a:ahLst/>
                <a:cxnLst/>
                <a:rect l="l" t="t" r="r" b="b"/>
                <a:pathLst>
                  <a:path w="21016" h="26862" extrusionOk="0">
                    <a:moveTo>
                      <a:pt x="15206" y="1"/>
                    </a:moveTo>
                    <a:cubicBezTo>
                      <a:pt x="13792" y="1"/>
                      <a:pt x="12197" y="460"/>
                      <a:pt x="10508" y="1431"/>
                    </a:cubicBezTo>
                    <a:cubicBezTo>
                      <a:pt x="4704" y="4700"/>
                      <a:pt x="0" y="12806"/>
                      <a:pt x="0" y="19444"/>
                    </a:cubicBezTo>
                    <a:cubicBezTo>
                      <a:pt x="0" y="19677"/>
                      <a:pt x="34" y="19977"/>
                      <a:pt x="34" y="20211"/>
                    </a:cubicBezTo>
                    <a:cubicBezTo>
                      <a:pt x="290" y="24445"/>
                      <a:pt x="2590" y="26862"/>
                      <a:pt x="5837" y="26862"/>
                    </a:cubicBezTo>
                    <a:cubicBezTo>
                      <a:pt x="7245" y="26862"/>
                      <a:pt x="8832" y="26407"/>
                      <a:pt x="10508" y="25448"/>
                    </a:cubicBezTo>
                    <a:cubicBezTo>
                      <a:pt x="16045" y="22279"/>
                      <a:pt x="20582" y="14707"/>
                      <a:pt x="20982" y="8269"/>
                    </a:cubicBezTo>
                    <a:cubicBezTo>
                      <a:pt x="21015" y="7969"/>
                      <a:pt x="21015" y="7669"/>
                      <a:pt x="21015" y="7435"/>
                    </a:cubicBezTo>
                    <a:cubicBezTo>
                      <a:pt x="21015" y="2729"/>
                      <a:pt x="18651" y="1"/>
                      <a:pt x="15206"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1"/>
              <p:cNvSpPr/>
              <p:nvPr/>
            </p:nvSpPr>
            <p:spPr>
              <a:xfrm>
                <a:off x="3270000" y="3654625"/>
                <a:ext cx="501225" cy="642000"/>
              </a:xfrm>
              <a:custGeom>
                <a:avLst/>
                <a:gdLst/>
                <a:ahLst/>
                <a:cxnLst/>
                <a:rect l="l" t="t" r="r" b="b"/>
                <a:pathLst>
                  <a:path w="20049" h="25680" extrusionOk="0">
                    <a:moveTo>
                      <a:pt x="14486" y="0"/>
                    </a:moveTo>
                    <a:cubicBezTo>
                      <a:pt x="13140" y="0"/>
                      <a:pt x="11619" y="440"/>
                      <a:pt x="10008" y="1372"/>
                    </a:cubicBezTo>
                    <a:cubicBezTo>
                      <a:pt x="4504" y="4541"/>
                      <a:pt x="1" y="12247"/>
                      <a:pt x="1" y="18584"/>
                    </a:cubicBezTo>
                    <a:cubicBezTo>
                      <a:pt x="1" y="23080"/>
                      <a:pt x="2250" y="25679"/>
                      <a:pt x="5534" y="25679"/>
                    </a:cubicBezTo>
                    <a:cubicBezTo>
                      <a:pt x="6879" y="25679"/>
                      <a:pt x="8398" y="25243"/>
                      <a:pt x="10008" y="24322"/>
                    </a:cubicBezTo>
                    <a:cubicBezTo>
                      <a:pt x="15545" y="21153"/>
                      <a:pt x="20048" y="13447"/>
                      <a:pt x="20015" y="7110"/>
                    </a:cubicBezTo>
                    <a:cubicBezTo>
                      <a:pt x="20015" y="2616"/>
                      <a:pt x="17768" y="0"/>
                      <a:pt x="1448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1"/>
              <p:cNvSpPr/>
              <p:nvPr/>
            </p:nvSpPr>
            <p:spPr>
              <a:xfrm>
                <a:off x="3270000" y="3654625"/>
                <a:ext cx="501225" cy="642000"/>
              </a:xfrm>
              <a:custGeom>
                <a:avLst/>
                <a:gdLst/>
                <a:ahLst/>
                <a:cxnLst/>
                <a:rect l="l" t="t" r="r" b="b"/>
                <a:pathLst>
                  <a:path w="20049" h="25680" extrusionOk="0">
                    <a:moveTo>
                      <a:pt x="14486" y="0"/>
                    </a:moveTo>
                    <a:cubicBezTo>
                      <a:pt x="13140" y="0"/>
                      <a:pt x="11619" y="440"/>
                      <a:pt x="10008" y="1372"/>
                    </a:cubicBezTo>
                    <a:cubicBezTo>
                      <a:pt x="4504" y="4541"/>
                      <a:pt x="1" y="12247"/>
                      <a:pt x="1" y="18584"/>
                    </a:cubicBezTo>
                    <a:cubicBezTo>
                      <a:pt x="1" y="23080"/>
                      <a:pt x="2250" y="25679"/>
                      <a:pt x="5534" y="25679"/>
                    </a:cubicBezTo>
                    <a:cubicBezTo>
                      <a:pt x="6879" y="25679"/>
                      <a:pt x="8398" y="25243"/>
                      <a:pt x="10008" y="24322"/>
                    </a:cubicBezTo>
                    <a:cubicBezTo>
                      <a:pt x="15545" y="21153"/>
                      <a:pt x="20048" y="13447"/>
                      <a:pt x="20015" y="7110"/>
                    </a:cubicBezTo>
                    <a:cubicBezTo>
                      <a:pt x="20015" y="2616"/>
                      <a:pt x="17768" y="0"/>
                      <a:pt x="14486"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1"/>
              <p:cNvSpPr/>
              <p:nvPr/>
            </p:nvSpPr>
            <p:spPr>
              <a:xfrm>
                <a:off x="3270000" y="3655000"/>
                <a:ext cx="451175" cy="613250"/>
              </a:xfrm>
              <a:custGeom>
                <a:avLst/>
                <a:gdLst/>
                <a:ahLst/>
                <a:cxnLst/>
                <a:rect l="l" t="t" r="r" b="b"/>
                <a:pathLst>
                  <a:path w="18047" h="24530" extrusionOk="0">
                    <a:moveTo>
                      <a:pt x="14470" y="0"/>
                    </a:moveTo>
                    <a:cubicBezTo>
                      <a:pt x="13138" y="0"/>
                      <a:pt x="11631" y="430"/>
                      <a:pt x="10008" y="1324"/>
                    </a:cubicBezTo>
                    <a:cubicBezTo>
                      <a:pt x="4471" y="4526"/>
                      <a:pt x="1" y="12232"/>
                      <a:pt x="1" y="18569"/>
                    </a:cubicBezTo>
                    <a:cubicBezTo>
                      <a:pt x="1" y="21138"/>
                      <a:pt x="735" y="23106"/>
                      <a:pt x="2002" y="24307"/>
                    </a:cubicBezTo>
                    <a:cubicBezTo>
                      <a:pt x="2494" y="24454"/>
                      <a:pt x="3020" y="24529"/>
                      <a:pt x="3577" y="24529"/>
                    </a:cubicBezTo>
                    <a:cubicBezTo>
                      <a:pt x="4910" y="24529"/>
                      <a:pt x="6417" y="24100"/>
                      <a:pt x="8040" y="23206"/>
                    </a:cubicBezTo>
                    <a:cubicBezTo>
                      <a:pt x="13577" y="20004"/>
                      <a:pt x="18047" y="12298"/>
                      <a:pt x="18047" y="5960"/>
                    </a:cubicBezTo>
                    <a:cubicBezTo>
                      <a:pt x="18047" y="3392"/>
                      <a:pt x="17313" y="1424"/>
                      <a:pt x="16046" y="223"/>
                    </a:cubicBezTo>
                    <a:cubicBezTo>
                      <a:pt x="15554" y="76"/>
                      <a:pt x="15027" y="0"/>
                      <a:pt x="14470"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1"/>
              <p:cNvSpPr/>
              <p:nvPr/>
            </p:nvSpPr>
            <p:spPr>
              <a:xfrm>
                <a:off x="3270000" y="3655000"/>
                <a:ext cx="451175" cy="613250"/>
              </a:xfrm>
              <a:custGeom>
                <a:avLst/>
                <a:gdLst/>
                <a:ahLst/>
                <a:cxnLst/>
                <a:rect l="l" t="t" r="r" b="b"/>
                <a:pathLst>
                  <a:path w="18047" h="24530" extrusionOk="0">
                    <a:moveTo>
                      <a:pt x="14470" y="0"/>
                    </a:moveTo>
                    <a:cubicBezTo>
                      <a:pt x="13138" y="0"/>
                      <a:pt x="11631" y="430"/>
                      <a:pt x="10008" y="1324"/>
                    </a:cubicBezTo>
                    <a:cubicBezTo>
                      <a:pt x="4471" y="4526"/>
                      <a:pt x="1" y="12232"/>
                      <a:pt x="1" y="18569"/>
                    </a:cubicBezTo>
                    <a:cubicBezTo>
                      <a:pt x="1" y="21138"/>
                      <a:pt x="735" y="23106"/>
                      <a:pt x="2002" y="24307"/>
                    </a:cubicBezTo>
                    <a:cubicBezTo>
                      <a:pt x="2494" y="24454"/>
                      <a:pt x="3020" y="24529"/>
                      <a:pt x="3577" y="24529"/>
                    </a:cubicBezTo>
                    <a:cubicBezTo>
                      <a:pt x="4910" y="24529"/>
                      <a:pt x="6417" y="24100"/>
                      <a:pt x="8040" y="23206"/>
                    </a:cubicBezTo>
                    <a:cubicBezTo>
                      <a:pt x="13577" y="20004"/>
                      <a:pt x="18047" y="12298"/>
                      <a:pt x="18047" y="5960"/>
                    </a:cubicBezTo>
                    <a:cubicBezTo>
                      <a:pt x="18047" y="3392"/>
                      <a:pt x="17313" y="1424"/>
                      <a:pt x="16046" y="223"/>
                    </a:cubicBezTo>
                    <a:cubicBezTo>
                      <a:pt x="15554" y="76"/>
                      <a:pt x="15027" y="0"/>
                      <a:pt x="14470"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1"/>
              <p:cNvSpPr/>
              <p:nvPr/>
            </p:nvSpPr>
            <p:spPr>
              <a:xfrm>
                <a:off x="3371750" y="3713100"/>
                <a:ext cx="273550" cy="520400"/>
              </a:xfrm>
              <a:custGeom>
                <a:avLst/>
                <a:gdLst/>
                <a:ahLst/>
                <a:cxnLst/>
                <a:rect l="l" t="t" r="r" b="b"/>
                <a:pathLst>
                  <a:path w="10942" h="20816" extrusionOk="0">
                    <a:moveTo>
                      <a:pt x="5771" y="1"/>
                    </a:moveTo>
                    <a:lnTo>
                      <a:pt x="3603" y="1268"/>
                    </a:lnTo>
                    <a:lnTo>
                      <a:pt x="3603" y="3336"/>
                    </a:lnTo>
                    <a:cubicBezTo>
                      <a:pt x="1501" y="4904"/>
                      <a:pt x="267" y="7006"/>
                      <a:pt x="234" y="9407"/>
                    </a:cubicBezTo>
                    <a:cubicBezTo>
                      <a:pt x="234" y="10575"/>
                      <a:pt x="501" y="11242"/>
                      <a:pt x="968" y="11575"/>
                    </a:cubicBezTo>
                    <a:cubicBezTo>
                      <a:pt x="1068" y="11642"/>
                      <a:pt x="2269" y="12276"/>
                      <a:pt x="2435" y="12443"/>
                    </a:cubicBezTo>
                    <a:cubicBezTo>
                      <a:pt x="2502" y="12509"/>
                      <a:pt x="2636" y="12576"/>
                      <a:pt x="2736" y="12610"/>
                    </a:cubicBezTo>
                    <a:cubicBezTo>
                      <a:pt x="2974" y="12702"/>
                      <a:pt x="3244" y="12742"/>
                      <a:pt x="3534" y="12742"/>
                    </a:cubicBezTo>
                    <a:cubicBezTo>
                      <a:pt x="3972" y="12742"/>
                      <a:pt x="4455" y="12650"/>
                      <a:pt x="4937" y="12509"/>
                    </a:cubicBezTo>
                    <a:cubicBezTo>
                      <a:pt x="5504" y="12343"/>
                      <a:pt x="6105" y="12143"/>
                      <a:pt x="6605" y="12076"/>
                    </a:cubicBezTo>
                    <a:lnTo>
                      <a:pt x="6605" y="12143"/>
                    </a:lnTo>
                    <a:cubicBezTo>
                      <a:pt x="6605" y="13243"/>
                      <a:pt x="5905" y="14177"/>
                      <a:pt x="4837" y="14778"/>
                    </a:cubicBezTo>
                    <a:cubicBezTo>
                      <a:pt x="4670" y="14844"/>
                      <a:pt x="4504" y="14945"/>
                      <a:pt x="4403" y="15011"/>
                    </a:cubicBezTo>
                    <a:cubicBezTo>
                      <a:pt x="4303" y="15078"/>
                      <a:pt x="4170" y="15078"/>
                      <a:pt x="4103" y="15111"/>
                    </a:cubicBezTo>
                    <a:cubicBezTo>
                      <a:pt x="4103" y="15011"/>
                      <a:pt x="4070" y="14945"/>
                      <a:pt x="4070" y="14844"/>
                    </a:cubicBezTo>
                    <a:lnTo>
                      <a:pt x="2602" y="14011"/>
                    </a:lnTo>
                    <a:lnTo>
                      <a:pt x="0" y="16312"/>
                    </a:lnTo>
                    <a:cubicBezTo>
                      <a:pt x="167" y="17179"/>
                      <a:pt x="501" y="17747"/>
                      <a:pt x="968" y="18013"/>
                    </a:cubicBezTo>
                    <a:cubicBezTo>
                      <a:pt x="1268" y="18180"/>
                      <a:pt x="2269" y="18747"/>
                      <a:pt x="2469" y="18914"/>
                    </a:cubicBezTo>
                    <a:cubicBezTo>
                      <a:pt x="2776" y="19082"/>
                      <a:pt x="3130" y="19156"/>
                      <a:pt x="3531" y="19156"/>
                    </a:cubicBezTo>
                    <a:cubicBezTo>
                      <a:pt x="3609" y="19156"/>
                      <a:pt x="3688" y="19153"/>
                      <a:pt x="3770" y="19148"/>
                    </a:cubicBezTo>
                    <a:lnTo>
                      <a:pt x="3770" y="19981"/>
                    </a:lnTo>
                    <a:lnTo>
                      <a:pt x="5237" y="20815"/>
                    </a:lnTo>
                    <a:lnTo>
                      <a:pt x="7406" y="19581"/>
                    </a:lnTo>
                    <a:lnTo>
                      <a:pt x="7406" y="17480"/>
                    </a:lnTo>
                    <a:cubicBezTo>
                      <a:pt x="9474" y="15912"/>
                      <a:pt x="10908" y="13677"/>
                      <a:pt x="10941" y="11242"/>
                    </a:cubicBezTo>
                    <a:lnTo>
                      <a:pt x="10941" y="11175"/>
                    </a:lnTo>
                    <a:cubicBezTo>
                      <a:pt x="10941" y="9941"/>
                      <a:pt x="10608" y="9274"/>
                      <a:pt x="10074" y="8974"/>
                    </a:cubicBezTo>
                    <a:cubicBezTo>
                      <a:pt x="9807" y="8707"/>
                      <a:pt x="8840" y="8106"/>
                      <a:pt x="8606" y="7973"/>
                    </a:cubicBezTo>
                    <a:cubicBezTo>
                      <a:pt x="8299" y="7807"/>
                      <a:pt x="7958" y="7742"/>
                      <a:pt x="7595" y="7742"/>
                    </a:cubicBezTo>
                    <a:cubicBezTo>
                      <a:pt x="7447" y="7742"/>
                      <a:pt x="7294" y="7753"/>
                      <a:pt x="7139" y="7773"/>
                    </a:cubicBezTo>
                    <a:cubicBezTo>
                      <a:pt x="6605" y="7873"/>
                      <a:pt x="6071" y="7973"/>
                      <a:pt x="5571" y="8140"/>
                    </a:cubicBezTo>
                    <a:cubicBezTo>
                      <a:pt x="5137" y="8273"/>
                      <a:pt x="4770" y="8373"/>
                      <a:pt x="4470" y="8440"/>
                    </a:cubicBezTo>
                    <a:cubicBezTo>
                      <a:pt x="4470" y="7639"/>
                      <a:pt x="4937" y="6739"/>
                      <a:pt x="6005" y="6072"/>
                    </a:cubicBezTo>
                    <a:cubicBezTo>
                      <a:pt x="6105" y="6005"/>
                      <a:pt x="6171" y="5971"/>
                      <a:pt x="6238" y="5938"/>
                    </a:cubicBezTo>
                    <a:cubicBezTo>
                      <a:pt x="6438" y="5805"/>
                      <a:pt x="6605" y="5738"/>
                      <a:pt x="6772" y="5671"/>
                    </a:cubicBezTo>
                    <a:cubicBezTo>
                      <a:pt x="6805" y="5671"/>
                      <a:pt x="6839" y="5638"/>
                      <a:pt x="6905" y="5638"/>
                    </a:cubicBezTo>
                    <a:cubicBezTo>
                      <a:pt x="7108" y="5565"/>
                      <a:pt x="7291" y="5529"/>
                      <a:pt x="7453" y="5529"/>
                    </a:cubicBezTo>
                    <a:cubicBezTo>
                      <a:pt x="7959" y="5529"/>
                      <a:pt x="8264" y="5874"/>
                      <a:pt x="8340" y="6505"/>
                    </a:cubicBezTo>
                    <a:lnTo>
                      <a:pt x="10808" y="4304"/>
                    </a:lnTo>
                    <a:cubicBezTo>
                      <a:pt x="10641" y="3570"/>
                      <a:pt x="10308" y="3069"/>
                      <a:pt x="9807" y="2803"/>
                    </a:cubicBezTo>
                    <a:cubicBezTo>
                      <a:pt x="9574" y="2669"/>
                      <a:pt x="8673" y="2169"/>
                      <a:pt x="8440" y="2002"/>
                    </a:cubicBezTo>
                    <a:cubicBezTo>
                      <a:pt x="8165" y="1837"/>
                      <a:pt x="7868" y="1718"/>
                      <a:pt x="7493" y="1718"/>
                    </a:cubicBezTo>
                    <a:cubicBezTo>
                      <a:pt x="7412" y="1718"/>
                      <a:pt x="7327" y="1723"/>
                      <a:pt x="7239" y="1735"/>
                    </a:cubicBezTo>
                    <a:lnTo>
                      <a:pt x="7239" y="834"/>
                    </a:lnTo>
                    <a:lnTo>
                      <a:pt x="5771"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1"/>
              <p:cNvSpPr/>
              <p:nvPr/>
            </p:nvSpPr>
            <p:spPr>
              <a:xfrm>
                <a:off x="3409275" y="3733950"/>
                <a:ext cx="236750" cy="498725"/>
              </a:xfrm>
              <a:custGeom>
                <a:avLst/>
                <a:gdLst/>
                <a:ahLst/>
                <a:cxnLst/>
                <a:rect l="l" t="t" r="r" b="b"/>
                <a:pathLst>
                  <a:path w="9470" h="19949" extrusionOk="0">
                    <a:moveTo>
                      <a:pt x="5738" y="0"/>
                    </a:moveTo>
                    <a:lnTo>
                      <a:pt x="3570" y="1268"/>
                    </a:lnTo>
                    <a:lnTo>
                      <a:pt x="3570" y="3336"/>
                    </a:lnTo>
                    <a:cubicBezTo>
                      <a:pt x="1468" y="4904"/>
                      <a:pt x="234" y="7005"/>
                      <a:pt x="167" y="9407"/>
                    </a:cubicBezTo>
                    <a:cubicBezTo>
                      <a:pt x="167" y="10575"/>
                      <a:pt x="467" y="11242"/>
                      <a:pt x="934" y="11575"/>
                    </a:cubicBezTo>
                    <a:cubicBezTo>
                      <a:pt x="1001" y="11642"/>
                      <a:pt x="1135" y="11675"/>
                      <a:pt x="1235" y="11742"/>
                    </a:cubicBezTo>
                    <a:cubicBezTo>
                      <a:pt x="1460" y="11830"/>
                      <a:pt x="1714" y="11866"/>
                      <a:pt x="1986" y="11866"/>
                    </a:cubicBezTo>
                    <a:cubicBezTo>
                      <a:pt x="2437" y="11866"/>
                      <a:pt x="2937" y="11767"/>
                      <a:pt x="3436" y="11642"/>
                    </a:cubicBezTo>
                    <a:cubicBezTo>
                      <a:pt x="4311" y="11428"/>
                      <a:pt x="5157" y="11109"/>
                      <a:pt x="5755" y="11109"/>
                    </a:cubicBezTo>
                    <a:cubicBezTo>
                      <a:pt x="6274" y="11109"/>
                      <a:pt x="6605" y="11349"/>
                      <a:pt x="6605" y="12109"/>
                    </a:cubicBezTo>
                    <a:cubicBezTo>
                      <a:pt x="6605" y="13177"/>
                      <a:pt x="5905" y="14144"/>
                      <a:pt x="4837" y="14744"/>
                    </a:cubicBezTo>
                    <a:cubicBezTo>
                      <a:pt x="4670" y="14811"/>
                      <a:pt x="4504" y="14911"/>
                      <a:pt x="4404" y="14978"/>
                    </a:cubicBezTo>
                    <a:cubicBezTo>
                      <a:pt x="4131" y="15090"/>
                      <a:pt x="3889" y="15141"/>
                      <a:pt x="3678" y="15141"/>
                    </a:cubicBezTo>
                    <a:cubicBezTo>
                      <a:pt x="3012" y="15141"/>
                      <a:pt x="2653" y="14636"/>
                      <a:pt x="2602" y="13977"/>
                    </a:cubicBezTo>
                    <a:lnTo>
                      <a:pt x="0" y="16279"/>
                    </a:lnTo>
                    <a:cubicBezTo>
                      <a:pt x="256" y="17750"/>
                      <a:pt x="1030" y="18281"/>
                      <a:pt x="1990" y="18281"/>
                    </a:cubicBezTo>
                    <a:cubicBezTo>
                      <a:pt x="2533" y="18281"/>
                      <a:pt x="3134" y="18111"/>
                      <a:pt x="3736" y="17847"/>
                    </a:cubicBezTo>
                    <a:lnTo>
                      <a:pt x="3736" y="19948"/>
                    </a:lnTo>
                    <a:lnTo>
                      <a:pt x="5905" y="18680"/>
                    </a:lnTo>
                    <a:lnTo>
                      <a:pt x="5905" y="16612"/>
                    </a:lnTo>
                    <a:cubicBezTo>
                      <a:pt x="7973" y="15011"/>
                      <a:pt x="9407" y="12810"/>
                      <a:pt x="9440" y="10341"/>
                    </a:cubicBezTo>
                    <a:lnTo>
                      <a:pt x="9440" y="10308"/>
                    </a:lnTo>
                    <a:cubicBezTo>
                      <a:pt x="9470" y="8252"/>
                      <a:pt x="8594" y="7747"/>
                      <a:pt x="7542" y="7747"/>
                    </a:cubicBezTo>
                    <a:cubicBezTo>
                      <a:pt x="7399" y="7747"/>
                      <a:pt x="7253" y="7757"/>
                      <a:pt x="7105" y="7773"/>
                    </a:cubicBezTo>
                    <a:cubicBezTo>
                      <a:pt x="6572" y="7873"/>
                      <a:pt x="6005" y="7973"/>
                      <a:pt x="5471" y="8140"/>
                    </a:cubicBezTo>
                    <a:cubicBezTo>
                      <a:pt x="4770" y="8373"/>
                      <a:pt x="4170" y="8507"/>
                      <a:pt x="3770" y="8507"/>
                    </a:cubicBezTo>
                    <a:cubicBezTo>
                      <a:pt x="3503" y="8507"/>
                      <a:pt x="3303" y="8473"/>
                      <a:pt x="3136" y="8373"/>
                    </a:cubicBezTo>
                    <a:cubicBezTo>
                      <a:pt x="2969" y="8240"/>
                      <a:pt x="2902" y="7973"/>
                      <a:pt x="2902" y="7606"/>
                    </a:cubicBezTo>
                    <a:cubicBezTo>
                      <a:pt x="2902" y="6805"/>
                      <a:pt x="3336" y="5905"/>
                      <a:pt x="4437" y="5171"/>
                    </a:cubicBezTo>
                    <a:cubicBezTo>
                      <a:pt x="4504" y="5137"/>
                      <a:pt x="4604" y="5104"/>
                      <a:pt x="4637" y="5071"/>
                    </a:cubicBezTo>
                    <a:cubicBezTo>
                      <a:pt x="4837" y="4937"/>
                      <a:pt x="5004" y="4837"/>
                      <a:pt x="5171" y="4804"/>
                    </a:cubicBezTo>
                    <a:cubicBezTo>
                      <a:pt x="5433" y="4705"/>
                      <a:pt x="5660" y="4657"/>
                      <a:pt x="5856" y="4657"/>
                    </a:cubicBezTo>
                    <a:cubicBezTo>
                      <a:pt x="6384" y="4657"/>
                      <a:pt x="6684" y="5005"/>
                      <a:pt x="6805" y="5638"/>
                    </a:cubicBezTo>
                    <a:lnTo>
                      <a:pt x="9274" y="3436"/>
                    </a:lnTo>
                    <a:cubicBezTo>
                      <a:pt x="8978" y="2283"/>
                      <a:pt x="8315" y="1707"/>
                      <a:pt x="7356" y="1707"/>
                    </a:cubicBezTo>
                    <a:cubicBezTo>
                      <a:pt x="7233" y="1707"/>
                      <a:pt x="7105" y="1716"/>
                      <a:pt x="6972" y="1735"/>
                    </a:cubicBezTo>
                    <a:cubicBezTo>
                      <a:pt x="6605" y="1768"/>
                      <a:pt x="6171" y="1902"/>
                      <a:pt x="5738" y="2102"/>
                    </a:cubicBezTo>
                    <a:lnTo>
                      <a:pt x="5738"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1"/>
              <p:cNvSpPr/>
              <p:nvPr/>
            </p:nvSpPr>
            <p:spPr>
              <a:xfrm>
                <a:off x="3409275" y="3733950"/>
                <a:ext cx="236750" cy="498725"/>
              </a:xfrm>
              <a:custGeom>
                <a:avLst/>
                <a:gdLst/>
                <a:ahLst/>
                <a:cxnLst/>
                <a:rect l="l" t="t" r="r" b="b"/>
                <a:pathLst>
                  <a:path w="9470" h="19949" extrusionOk="0">
                    <a:moveTo>
                      <a:pt x="5738" y="0"/>
                    </a:moveTo>
                    <a:lnTo>
                      <a:pt x="3570" y="1268"/>
                    </a:lnTo>
                    <a:lnTo>
                      <a:pt x="3570" y="3336"/>
                    </a:lnTo>
                    <a:cubicBezTo>
                      <a:pt x="1468" y="4904"/>
                      <a:pt x="234" y="7005"/>
                      <a:pt x="167" y="9407"/>
                    </a:cubicBezTo>
                    <a:cubicBezTo>
                      <a:pt x="167" y="10575"/>
                      <a:pt x="467" y="11242"/>
                      <a:pt x="934" y="11575"/>
                    </a:cubicBezTo>
                    <a:cubicBezTo>
                      <a:pt x="1001" y="11642"/>
                      <a:pt x="1135" y="11675"/>
                      <a:pt x="1235" y="11742"/>
                    </a:cubicBezTo>
                    <a:cubicBezTo>
                      <a:pt x="1460" y="11830"/>
                      <a:pt x="1714" y="11866"/>
                      <a:pt x="1986" y="11866"/>
                    </a:cubicBezTo>
                    <a:cubicBezTo>
                      <a:pt x="2437" y="11866"/>
                      <a:pt x="2937" y="11767"/>
                      <a:pt x="3436" y="11642"/>
                    </a:cubicBezTo>
                    <a:cubicBezTo>
                      <a:pt x="4311" y="11428"/>
                      <a:pt x="5157" y="11109"/>
                      <a:pt x="5755" y="11109"/>
                    </a:cubicBezTo>
                    <a:cubicBezTo>
                      <a:pt x="6274" y="11109"/>
                      <a:pt x="6605" y="11349"/>
                      <a:pt x="6605" y="12109"/>
                    </a:cubicBezTo>
                    <a:cubicBezTo>
                      <a:pt x="6605" y="13177"/>
                      <a:pt x="5905" y="14144"/>
                      <a:pt x="4837" y="14744"/>
                    </a:cubicBezTo>
                    <a:cubicBezTo>
                      <a:pt x="4670" y="14811"/>
                      <a:pt x="4504" y="14911"/>
                      <a:pt x="4404" y="14978"/>
                    </a:cubicBezTo>
                    <a:cubicBezTo>
                      <a:pt x="4131" y="15090"/>
                      <a:pt x="3889" y="15141"/>
                      <a:pt x="3678" y="15141"/>
                    </a:cubicBezTo>
                    <a:cubicBezTo>
                      <a:pt x="3012" y="15141"/>
                      <a:pt x="2653" y="14636"/>
                      <a:pt x="2602" y="13977"/>
                    </a:cubicBezTo>
                    <a:lnTo>
                      <a:pt x="0" y="16279"/>
                    </a:lnTo>
                    <a:cubicBezTo>
                      <a:pt x="256" y="17750"/>
                      <a:pt x="1030" y="18281"/>
                      <a:pt x="1990" y="18281"/>
                    </a:cubicBezTo>
                    <a:cubicBezTo>
                      <a:pt x="2533" y="18281"/>
                      <a:pt x="3134" y="18111"/>
                      <a:pt x="3736" y="17847"/>
                    </a:cubicBezTo>
                    <a:lnTo>
                      <a:pt x="3736" y="19948"/>
                    </a:lnTo>
                    <a:lnTo>
                      <a:pt x="5905" y="18680"/>
                    </a:lnTo>
                    <a:lnTo>
                      <a:pt x="5905" y="16612"/>
                    </a:lnTo>
                    <a:cubicBezTo>
                      <a:pt x="7973" y="15011"/>
                      <a:pt x="9407" y="12810"/>
                      <a:pt x="9440" y="10341"/>
                    </a:cubicBezTo>
                    <a:lnTo>
                      <a:pt x="9440" y="10308"/>
                    </a:lnTo>
                    <a:cubicBezTo>
                      <a:pt x="9470" y="8252"/>
                      <a:pt x="8594" y="7747"/>
                      <a:pt x="7542" y="7747"/>
                    </a:cubicBezTo>
                    <a:cubicBezTo>
                      <a:pt x="7399" y="7747"/>
                      <a:pt x="7253" y="7757"/>
                      <a:pt x="7105" y="7773"/>
                    </a:cubicBezTo>
                    <a:cubicBezTo>
                      <a:pt x="6572" y="7873"/>
                      <a:pt x="6005" y="7973"/>
                      <a:pt x="5471" y="8140"/>
                    </a:cubicBezTo>
                    <a:cubicBezTo>
                      <a:pt x="4770" y="8373"/>
                      <a:pt x="4170" y="8507"/>
                      <a:pt x="3770" y="8507"/>
                    </a:cubicBezTo>
                    <a:cubicBezTo>
                      <a:pt x="3503" y="8507"/>
                      <a:pt x="3303" y="8473"/>
                      <a:pt x="3136" y="8373"/>
                    </a:cubicBezTo>
                    <a:cubicBezTo>
                      <a:pt x="2969" y="8240"/>
                      <a:pt x="2902" y="7973"/>
                      <a:pt x="2902" y="7606"/>
                    </a:cubicBezTo>
                    <a:cubicBezTo>
                      <a:pt x="2902" y="6805"/>
                      <a:pt x="3336" y="5905"/>
                      <a:pt x="4437" y="5171"/>
                    </a:cubicBezTo>
                    <a:cubicBezTo>
                      <a:pt x="4504" y="5137"/>
                      <a:pt x="4604" y="5104"/>
                      <a:pt x="4637" y="5071"/>
                    </a:cubicBezTo>
                    <a:cubicBezTo>
                      <a:pt x="4837" y="4937"/>
                      <a:pt x="5004" y="4837"/>
                      <a:pt x="5171" y="4804"/>
                    </a:cubicBezTo>
                    <a:cubicBezTo>
                      <a:pt x="5433" y="4705"/>
                      <a:pt x="5660" y="4657"/>
                      <a:pt x="5856" y="4657"/>
                    </a:cubicBezTo>
                    <a:cubicBezTo>
                      <a:pt x="6384" y="4657"/>
                      <a:pt x="6684" y="5005"/>
                      <a:pt x="6805" y="5638"/>
                    </a:cubicBezTo>
                    <a:lnTo>
                      <a:pt x="9274" y="3436"/>
                    </a:lnTo>
                    <a:cubicBezTo>
                      <a:pt x="8978" y="2283"/>
                      <a:pt x="8315" y="1707"/>
                      <a:pt x="7356" y="1707"/>
                    </a:cubicBezTo>
                    <a:cubicBezTo>
                      <a:pt x="7233" y="1707"/>
                      <a:pt x="7105" y="1716"/>
                      <a:pt x="6972" y="1735"/>
                    </a:cubicBezTo>
                    <a:cubicBezTo>
                      <a:pt x="6605" y="1768"/>
                      <a:pt x="6171" y="1902"/>
                      <a:pt x="5738" y="2102"/>
                    </a:cubicBezTo>
                    <a:lnTo>
                      <a:pt x="57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1"/>
              <p:cNvSpPr/>
              <p:nvPr/>
            </p:nvSpPr>
            <p:spPr>
              <a:xfrm>
                <a:off x="3500175" y="3731450"/>
                <a:ext cx="54225" cy="53400"/>
              </a:xfrm>
              <a:custGeom>
                <a:avLst/>
                <a:gdLst/>
                <a:ahLst/>
                <a:cxnLst/>
                <a:rect l="l" t="t" r="r" b="b"/>
                <a:pathLst>
                  <a:path w="2169" h="2136" extrusionOk="0">
                    <a:moveTo>
                      <a:pt x="2169" y="0"/>
                    </a:moveTo>
                    <a:lnTo>
                      <a:pt x="0" y="1235"/>
                    </a:lnTo>
                    <a:lnTo>
                      <a:pt x="0" y="1235"/>
                    </a:lnTo>
                    <a:lnTo>
                      <a:pt x="1968" y="401"/>
                    </a:lnTo>
                    <a:lnTo>
                      <a:pt x="2169" y="2135"/>
                    </a:lnTo>
                    <a:lnTo>
                      <a:pt x="216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1"/>
              <p:cNvSpPr/>
              <p:nvPr/>
            </p:nvSpPr>
            <p:spPr>
              <a:xfrm>
                <a:off x="3580225" y="3774700"/>
                <a:ext cx="61750" cy="98550"/>
              </a:xfrm>
              <a:custGeom>
                <a:avLst/>
                <a:gdLst/>
                <a:ahLst/>
                <a:cxnLst/>
                <a:rect l="l" t="t" r="r" b="b"/>
                <a:pathLst>
                  <a:path w="2470" h="3942" extrusionOk="0">
                    <a:moveTo>
                      <a:pt x="618" y="0"/>
                    </a:moveTo>
                    <a:cubicBezTo>
                      <a:pt x="424" y="0"/>
                      <a:pt x="218" y="25"/>
                      <a:pt x="1" y="72"/>
                    </a:cubicBezTo>
                    <a:cubicBezTo>
                      <a:pt x="50" y="68"/>
                      <a:pt x="100" y="65"/>
                      <a:pt x="151" y="65"/>
                    </a:cubicBezTo>
                    <a:cubicBezTo>
                      <a:pt x="923" y="65"/>
                      <a:pt x="1825" y="544"/>
                      <a:pt x="2169" y="1639"/>
                    </a:cubicBezTo>
                    <a:lnTo>
                      <a:pt x="1" y="3941"/>
                    </a:lnTo>
                    <a:lnTo>
                      <a:pt x="2469" y="1740"/>
                    </a:lnTo>
                    <a:cubicBezTo>
                      <a:pt x="2167" y="530"/>
                      <a:pt x="1525" y="0"/>
                      <a:pt x="618"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1"/>
              <p:cNvSpPr/>
              <p:nvPr/>
            </p:nvSpPr>
            <p:spPr>
              <a:xfrm>
                <a:off x="3556875" y="3927625"/>
                <a:ext cx="89150" cy="218300"/>
              </a:xfrm>
              <a:custGeom>
                <a:avLst/>
                <a:gdLst/>
                <a:ahLst/>
                <a:cxnLst/>
                <a:rect l="l" t="t" r="r" b="b"/>
                <a:pathLst>
                  <a:path w="3566" h="8732" extrusionOk="0">
                    <a:moveTo>
                      <a:pt x="1642" y="0"/>
                    </a:moveTo>
                    <a:cubicBezTo>
                      <a:pt x="1498" y="0"/>
                      <a:pt x="1350" y="10"/>
                      <a:pt x="1201" y="26"/>
                    </a:cubicBezTo>
                    <a:cubicBezTo>
                      <a:pt x="2102" y="59"/>
                      <a:pt x="3203" y="693"/>
                      <a:pt x="3203" y="2694"/>
                    </a:cubicBezTo>
                    <a:cubicBezTo>
                      <a:pt x="3203" y="4696"/>
                      <a:pt x="2269" y="6630"/>
                      <a:pt x="1" y="8732"/>
                    </a:cubicBezTo>
                    <a:cubicBezTo>
                      <a:pt x="2102" y="7164"/>
                      <a:pt x="3503" y="4963"/>
                      <a:pt x="3536" y="2494"/>
                    </a:cubicBezTo>
                    <a:lnTo>
                      <a:pt x="3536" y="2461"/>
                    </a:lnTo>
                    <a:cubicBezTo>
                      <a:pt x="3566" y="495"/>
                      <a:pt x="2692" y="0"/>
                      <a:pt x="164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1"/>
              <p:cNvSpPr/>
              <p:nvPr/>
            </p:nvSpPr>
            <p:spPr>
              <a:xfrm>
                <a:off x="3503500" y="4145900"/>
                <a:ext cx="54225" cy="83425"/>
              </a:xfrm>
              <a:custGeom>
                <a:avLst/>
                <a:gdLst/>
                <a:ahLst/>
                <a:cxnLst/>
                <a:rect l="l" t="t" r="r" b="b"/>
                <a:pathLst>
                  <a:path w="2169" h="3337" extrusionOk="0">
                    <a:moveTo>
                      <a:pt x="2169" y="1"/>
                    </a:moveTo>
                    <a:lnTo>
                      <a:pt x="1902" y="2002"/>
                    </a:lnTo>
                    <a:lnTo>
                      <a:pt x="1" y="3337"/>
                    </a:lnTo>
                    <a:lnTo>
                      <a:pt x="2136" y="2102"/>
                    </a:lnTo>
                    <a:lnTo>
                      <a:pt x="216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1"/>
              <p:cNvSpPr/>
              <p:nvPr/>
            </p:nvSpPr>
            <p:spPr>
              <a:xfrm>
                <a:off x="3410950" y="4080875"/>
                <a:ext cx="109250" cy="56725"/>
              </a:xfrm>
              <a:custGeom>
                <a:avLst/>
                <a:gdLst/>
                <a:ahLst/>
                <a:cxnLst/>
                <a:rect l="l" t="t" r="r" b="b"/>
                <a:pathLst>
                  <a:path w="4370" h="2269" extrusionOk="0">
                    <a:moveTo>
                      <a:pt x="2569" y="0"/>
                    </a:moveTo>
                    <a:lnTo>
                      <a:pt x="0" y="2268"/>
                    </a:lnTo>
                    <a:lnTo>
                      <a:pt x="2402" y="434"/>
                    </a:lnTo>
                    <a:cubicBezTo>
                      <a:pt x="2402" y="434"/>
                      <a:pt x="2563" y="1239"/>
                      <a:pt x="3432" y="1239"/>
                    </a:cubicBezTo>
                    <a:cubicBezTo>
                      <a:pt x="3682" y="1239"/>
                      <a:pt x="3990" y="1172"/>
                      <a:pt x="4370" y="1001"/>
                    </a:cubicBezTo>
                    <a:lnTo>
                      <a:pt x="4370" y="1001"/>
                    </a:lnTo>
                    <a:cubicBezTo>
                      <a:pt x="4109" y="1101"/>
                      <a:pt x="3878" y="1146"/>
                      <a:pt x="3676" y="1146"/>
                    </a:cubicBezTo>
                    <a:cubicBezTo>
                      <a:pt x="2999" y="1146"/>
                      <a:pt x="2646" y="642"/>
                      <a:pt x="256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1"/>
              <p:cNvSpPr/>
              <p:nvPr/>
            </p:nvSpPr>
            <p:spPr>
              <a:xfrm>
                <a:off x="3474950" y="3864050"/>
                <a:ext cx="46100" cy="85025"/>
              </a:xfrm>
              <a:custGeom>
                <a:avLst/>
                <a:gdLst/>
                <a:ahLst/>
                <a:cxnLst/>
                <a:rect l="l" t="t" r="r" b="b"/>
                <a:pathLst>
                  <a:path w="1844" h="3401" extrusionOk="0">
                    <a:moveTo>
                      <a:pt x="1843" y="0"/>
                    </a:moveTo>
                    <a:lnTo>
                      <a:pt x="1843" y="0"/>
                    </a:lnTo>
                    <a:cubicBezTo>
                      <a:pt x="943" y="434"/>
                      <a:pt x="275" y="1201"/>
                      <a:pt x="109" y="2202"/>
                    </a:cubicBezTo>
                    <a:cubicBezTo>
                      <a:pt x="0" y="2989"/>
                      <a:pt x="333" y="3401"/>
                      <a:pt x="821" y="3401"/>
                    </a:cubicBezTo>
                    <a:cubicBezTo>
                      <a:pt x="933" y="3401"/>
                      <a:pt x="1052" y="3379"/>
                      <a:pt x="1176" y="3336"/>
                    </a:cubicBezTo>
                    <a:lnTo>
                      <a:pt x="1176" y="3336"/>
                    </a:lnTo>
                    <a:cubicBezTo>
                      <a:pt x="1136" y="3340"/>
                      <a:pt x="1097" y="3342"/>
                      <a:pt x="1061" y="3342"/>
                    </a:cubicBezTo>
                    <a:cubicBezTo>
                      <a:pt x="823" y="3342"/>
                      <a:pt x="658" y="3256"/>
                      <a:pt x="542" y="3169"/>
                    </a:cubicBezTo>
                    <a:cubicBezTo>
                      <a:pt x="376" y="3036"/>
                      <a:pt x="309" y="2769"/>
                      <a:pt x="309" y="2402"/>
                    </a:cubicBezTo>
                    <a:cubicBezTo>
                      <a:pt x="309" y="1601"/>
                      <a:pt x="776" y="701"/>
                      <a:pt x="184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1"/>
              <p:cNvSpPr/>
              <p:nvPr/>
            </p:nvSpPr>
            <p:spPr>
              <a:xfrm>
                <a:off x="3412600" y="3814850"/>
                <a:ext cx="87600" cy="205150"/>
              </a:xfrm>
              <a:custGeom>
                <a:avLst/>
                <a:gdLst/>
                <a:ahLst/>
                <a:cxnLst/>
                <a:rect l="l" t="t" r="r" b="b"/>
                <a:pathLst>
                  <a:path w="3504" h="8206" extrusionOk="0">
                    <a:moveTo>
                      <a:pt x="3503" y="0"/>
                    </a:moveTo>
                    <a:cubicBezTo>
                      <a:pt x="1368" y="1535"/>
                      <a:pt x="134" y="3703"/>
                      <a:pt x="134" y="6038"/>
                    </a:cubicBezTo>
                    <a:cubicBezTo>
                      <a:pt x="134" y="7205"/>
                      <a:pt x="434" y="7872"/>
                      <a:pt x="868" y="8206"/>
                    </a:cubicBezTo>
                    <a:cubicBezTo>
                      <a:pt x="268" y="7505"/>
                      <a:pt x="1" y="5704"/>
                      <a:pt x="835" y="3569"/>
                    </a:cubicBezTo>
                    <a:cubicBezTo>
                      <a:pt x="1635" y="1568"/>
                      <a:pt x="3303" y="167"/>
                      <a:pt x="350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1"/>
              <p:cNvSpPr/>
              <p:nvPr/>
            </p:nvSpPr>
            <p:spPr>
              <a:xfrm>
                <a:off x="3667800" y="3442075"/>
                <a:ext cx="190975" cy="327750"/>
              </a:xfrm>
              <a:custGeom>
                <a:avLst/>
                <a:gdLst/>
                <a:ahLst/>
                <a:cxnLst/>
                <a:rect l="l" t="t" r="r" b="b"/>
                <a:pathLst>
                  <a:path w="7639" h="13110" extrusionOk="0">
                    <a:moveTo>
                      <a:pt x="7639" y="0"/>
                    </a:moveTo>
                    <a:lnTo>
                      <a:pt x="3836" y="5938"/>
                    </a:lnTo>
                    <a:lnTo>
                      <a:pt x="0" y="4404"/>
                    </a:lnTo>
                    <a:lnTo>
                      <a:pt x="3302" y="6872"/>
                    </a:lnTo>
                    <a:lnTo>
                      <a:pt x="0" y="13110"/>
                    </a:lnTo>
                    <a:lnTo>
                      <a:pt x="3836" y="7206"/>
                    </a:lnTo>
                    <a:lnTo>
                      <a:pt x="7639" y="8740"/>
                    </a:lnTo>
                    <a:lnTo>
                      <a:pt x="7639" y="8740"/>
                    </a:lnTo>
                    <a:lnTo>
                      <a:pt x="4403" y="6272"/>
                    </a:lnTo>
                    <a:lnTo>
                      <a:pt x="76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1"/>
              <p:cNvSpPr/>
              <p:nvPr/>
            </p:nvSpPr>
            <p:spPr>
              <a:xfrm>
                <a:off x="4782750" y="1992700"/>
                <a:ext cx="422000" cy="1921350"/>
              </a:xfrm>
              <a:custGeom>
                <a:avLst/>
                <a:gdLst/>
                <a:ahLst/>
                <a:cxnLst/>
                <a:rect l="l" t="t" r="r" b="b"/>
                <a:pathLst>
                  <a:path w="16880" h="76854" extrusionOk="0">
                    <a:moveTo>
                      <a:pt x="15111" y="1"/>
                    </a:moveTo>
                    <a:lnTo>
                      <a:pt x="1869" y="9708"/>
                    </a:lnTo>
                    <a:cubicBezTo>
                      <a:pt x="1869" y="9708"/>
                      <a:pt x="368" y="21049"/>
                      <a:pt x="668" y="31923"/>
                    </a:cubicBezTo>
                    <a:cubicBezTo>
                      <a:pt x="901" y="34559"/>
                      <a:pt x="534" y="36894"/>
                      <a:pt x="835" y="39496"/>
                    </a:cubicBezTo>
                    <a:cubicBezTo>
                      <a:pt x="1168" y="42731"/>
                      <a:pt x="1535" y="45967"/>
                      <a:pt x="1869" y="49236"/>
                    </a:cubicBezTo>
                    <a:lnTo>
                      <a:pt x="2869" y="58743"/>
                    </a:lnTo>
                    <a:cubicBezTo>
                      <a:pt x="3103" y="61078"/>
                      <a:pt x="3370" y="63112"/>
                      <a:pt x="3570" y="65714"/>
                    </a:cubicBezTo>
                    <a:cubicBezTo>
                      <a:pt x="3703" y="67449"/>
                      <a:pt x="4204" y="68516"/>
                      <a:pt x="2836" y="71051"/>
                    </a:cubicBezTo>
                    <a:cubicBezTo>
                      <a:pt x="1702" y="73020"/>
                      <a:pt x="1535" y="73186"/>
                      <a:pt x="368" y="75121"/>
                    </a:cubicBezTo>
                    <a:cubicBezTo>
                      <a:pt x="167" y="75421"/>
                      <a:pt x="1" y="75755"/>
                      <a:pt x="67" y="76088"/>
                    </a:cubicBezTo>
                    <a:cubicBezTo>
                      <a:pt x="167" y="76522"/>
                      <a:pt x="1235" y="76722"/>
                      <a:pt x="1702" y="76789"/>
                    </a:cubicBezTo>
                    <a:cubicBezTo>
                      <a:pt x="1956" y="76833"/>
                      <a:pt x="2215" y="76854"/>
                      <a:pt x="2476" y="76854"/>
                    </a:cubicBezTo>
                    <a:cubicBezTo>
                      <a:pt x="3587" y="76854"/>
                      <a:pt x="4739" y="76487"/>
                      <a:pt x="5738" y="76055"/>
                    </a:cubicBezTo>
                    <a:cubicBezTo>
                      <a:pt x="6739" y="75621"/>
                      <a:pt x="7706" y="75054"/>
                      <a:pt x="8440" y="74287"/>
                    </a:cubicBezTo>
                    <a:cubicBezTo>
                      <a:pt x="9407" y="73353"/>
                      <a:pt x="10041" y="72619"/>
                      <a:pt x="10875" y="71585"/>
                    </a:cubicBezTo>
                    <a:cubicBezTo>
                      <a:pt x="11542" y="70751"/>
                      <a:pt x="12009" y="70451"/>
                      <a:pt x="12276" y="69884"/>
                    </a:cubicBezTo>
                    <a:cubicBezTo>
                      <a:pt x="12510" y="69450"/>
                      <a:pt x="12076" y="68616"/>
                      <a:pt x="11909" y="68083"/>
                    </a:cubicBezTo>
                    <a:cubicBezTo>
                      <a:pt x="11709" y="67382"/>
                      <a:pt x="12009" y="65214"/>
                      <a:pt x="12076" y="61344"/>
                    </a:cubicBezTo>
                    <a:cubicBezTo>
                      <a:pt x="12176" y="57508"/>
                      <a:pt x="12176" y="49870"/>
                      <a:pt x="12843" y="42698"/>
                    </a:cubicBezTo>
                    <a:cubicBezTo>
                      <a:pt x="13243" y="38161"/>
                      <a:pt x="11375" y="33391"/>
                      <a:pt x="11042" y="32224"/>
                    </a:cubicBezTo>
                    <a:cubicBezTo>
                      <a:pt x="11042" y="32224"/>
                      <a:pt x="16879" y="15678"/>
                      <a:pt x="16179" y="7072"/>
                    </a:cubicBezTo>
                    <a:cubicBezTo>
                      <a:pt x="15779" y="2869"/>
                      <a:pt x="15712" y="3170"/>
                      <a:pt x="15111" y="1"/>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1"/>
              <p:cNvSpPr/>
              <p:nvPr/>
            </p:nvSpPr>
            <p:spPr>
              <a:xfrm>
                <a:off x="4733550" y="1967675"/>
                <a:ext cx="502050" cy="1634675"/>
              </a:xfrm>
              <a:custGeom>
                <a:avLst/>
                <a:gdLst/>
                <a:ahLst/>
                <a:cxnLst/>
                <a:rect l="l" t="t" r="r" b="b"/>
                <a:pathLst>
                  <a:path w="20082" h="65387" extrusionOk="0">
                    <a:moveTo>
                      <a:pt x="19514" y="1"/>
                    </a:moveTo>
                    <a:lnTo>
                      <a:pt x="2336" y="2403"/>
                    </a:lnTo>
                    <a:cubicBezTo>
                      <a:pt x="2336" y="2403"/>
                      <a:pt x="1" y="28021"/>
                      <a:pt x="334" y="33158"/>
                    </a:cubicBezTo>
                    <a:cubicBezTo>
                      <a:pt x="701" y="39062"/>
                      <a:pt x="5138" y="64781"/>
                      <a:pt x="5138" y="64781"/>
                    </a:cubicBezTo>
                    <a:cubicBezTo>
                      <a:pt x="6183" y="65233"/>
                      <a:pt x="7469" y="65386"/>
                      <a:pt x="8730" y="65386"/>
                    </a:cubicBezTo>
                    <a:cubicBezTo>
                      <a:pt x="11373" y="65386"/>
                      <a:pt x="13910" y="64714"/>
                      <a:pt x="13910" y="64714"/>
                    </a:cubicBezTo>
                    <a:cubicBezTo>
                      <a:pt x="13910" y="64714"/>
                      <a:pt x="14978" y="56575"/>
                      <a:pt x="15545" y="47401"/>
                    </a:cubicBezTo>
                    <a:cubicBezTo>
                      <a:pt x="15979" y="41030"/>
                      <a:pt x="15178" y="38562"/>
                      <a:pt x="14377" y="35726"/>
                    </a:cubicBezTo>
                    <a:cubicBezTo>
                      <a:pt x="14644" y="34359"/>
                      <a:pt x="18314" y="18247"/>
                      <a:pt x="18881" y="14411"/>
                    </a:cubicBezTo>
                    <a:cubicBezTo>
                      <a:pt x="19481" y="10575"/>
                      <a:pt x="20082" y="7139"/>
                      <a:pt x="19815" y="3837"/>
                    </a:cubicBezTo>
                    <a:cubicBezTo>
                      <a:pt x="19581" y="1168"/>
                      <a:pt x="19514" y="1"/>
                      <a:pt x="1951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1"/>
              <p:cNvSpPr/>
              <p:nvPr/>
            </p:nvSpPr>
            <p:spPr>
              <a:xfrm>
                <a:off x="4826125" y="1967675"/>
                <a:ext cx="408650" cy="792275"/>
              </a:xfrm>
              <a:custGeom>
                <a:avLst/>
                <a:gdLst/>
                <a:ahLst/>
                <a:cxnLst/>
                <a:rect l="l" t="t" r="r" b="b"/>
                <a:pathLst>
                  <a:path w="16346" h="31691" extrusionOk="0">
                    <a:moveTo>
                      <a:pt x="15811" y="1"/>
                    </a:moveTo>
                    <a:lnTo>
                      <a:pt x="701" y="2069"/>
                    </a:lnTo>
                    <a:lnTo>
                      <a:pt x="0" y="6506"/>
                    </a:lnTo>
                    <a:cubicBezTo>
                      <a:pt x="534" y="9541"/>
                      <a:pt x="4003" y="14511"/>
                      <a:pt x="7806" y="16012"/>
                    </a:cubicBezTo>
                    <a:cubicBezTo>
                      <a:pt x="7806" y="16012"/>
                      <a:pt x="9607" y="26053"/>
                      <a:pt x="11542" y="31690"/>
                    </a:cubicBezTo>
                    <a:cubicBezTo>
                      <a:pt x="12776" y="26320"/>
                      <a:pt x="14777" y="17180"/>
                      <a:pt x="15178" y="14378"/>
                    </a:cubicBezTo>
                    <a:cubicBezTo>
                      <a:pt x="15778" y="10575"/>
                      <a:pt x="16345" y="7139"/>
                      <a:pt x="16112" y="3837"/>
                    </a:cubicBezTo>
                    <a:cubicBezTo>
                      <a:pt x="15878" y="1168"/>
                      <a:pt x="15811" y="1"/>
                      <a:pt x="15811"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1"/>
              <p:cNvSpPr/>
              <p:nvPr/>
            </p:nvSpPr>
            <p:spPr>
              <a:xfrm>
                <a:off x="5020425" y="1988525"/>
                <a:ext cx="135125" cy="1613675"/>
              </a:xfrm>
              <a:custGeom>
                <a:avLst/>
                <a:gdLst/>
                <a:ahLst/>
                <a:cxnLst/>
                <a:rect l="l" t="t" r="r" b="b"/>
                <a:pathLst>
                  <a:path w="5405" h="64547" extrusionOk="0">
                    <a:moveTo>
                      <a:pt x="4837" y="1"/>
                    </a:moveTo>
                    <a:lnTo>
                      <a:pt x="4370" y="34"/>
                    </a:lnTo>
                    <a:cubicBezTo>
                      <a:pt x="4370" y="134"/>
                      <a:pt x="4904" y="5838"/>
                      <a:pt x="4437" y="9841"/>
                    </a:cubicBezTo>
                    <a:cubicBezTo>
                      <a:pt x="4037" y="13177"/>
                      <a:pt x="2569" y="20816"/>
                      <a:pt x="1535" y="26353"/>
                    </a:cubicBezTo>
                    <a:cubicBezTo>
                      <a:pt x="901" y="29655"/>
                      <a:pt x="401" y="32257"/>
                      <a:pt x="234" y="33325"/>
                    </a:cubicBezTo>
                    <a:cubicBezTo>
                      <a:pt x="67" y="34559"/>
                      <a:pt x="334" y="35693"/>
                      <a:pt x="567" y="37194"/>
                    </a:cubicBezTo>
                    <a:cubicBezTo>
                      <a:pt x="1001" y="39095"/>
                      <a:pt x="1568" y="41764"/>
                      <a:pt x="1401" y="46401"/>
                    </a:cubicBezTo>
                    <a:cubicBezTo>
                      <a:pt x="1268" y="50871"/>
                      <a:pt x="434" y="59777"/>
                      <a:pt x="0" y="64547"/>
                    </a:cubicBezTo>
                    <a:cubicBezTo>
                      <a:pt x="167" y="64547"/>
                      <a:pt x="334" y="64514"/>
                      <a:pt x="501" y="64447"/>
                    </a:cubicBezTo>
                    <a:cubicBezTo>
                      <a:pt x="934" y="59677"/>
                      <a:pt x="1735" y="50871"/>
                      <a:pt x="1902" y="46434"/>
                    </a:cubicBezTo>
                    <a:cubicBezTo>
                      <a:pt x="2069" y="41764"/>
                      <a:pt x="1501" y="39062"/>
                      <a:pt x="1068" y="37094"/>
                    </a:cubicBezTo>
                    <a:cubicBezTo>
                      <a:pt x="734" y="35660"/>
                      <a:pt x="534" y="34592"/>
                      <a:pt x="701" y="33425"/>
                    </a:cubicBezTo>
                    <a:cubicBezTo>
                      <a:pt x="868" y="32391"/>
                      <a:pt x="1401" y="29655"/>
                      <a:pt x="2002" y="26486"/>
                    </a:cubicBezTo>
                    <a:cubicBezTo>
                      <a:pt x="3103" y="20582"/>
                      <a:pt x="4504" y="13310"/>
                      <a:pt x="4904" y="9908"/>
                    </a:cubicBezTo>
                    <a:cubicBezTo>
                      <a:pt x="5404" y="5838"/>
                      <a:pt x="4837" y="68"/>
                      <a:pt x="4837"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1"/>
              <p:cNvSpPr/>
              <p:nvPr/>
            </p:nvSpPr>
            <p:spPr>
              <a:xfrm>
                <a:off x="4843625" y="3488775"/>
                <a:ext cx="251875" cy="123450"/>
              </a:xfrm>
              <a:custGeom>
                <a:avLst/>
                <a:gdLst/>
                <a:ahLst/>
                <a:cxnLst/>
                <a:rect l="l" t="t" r="r" b="b"/>
                <a:pathLst>
                  <a:path w="10075" h="4938" extrusionOk="0">
                    <a:moveTo>
                      <a:pt x="10075" y="0"/>
                    </a:moveTo>
                    <a:lnTo>
                      <a:pt x="10075" y="0"/>
                    </a:lnTo>
                    <a:cubicBezTo>
                      <a:pt x="9098" y="583"/>
                      <a:pt x="6586" y="1017"/>
                      <a:pt x="4263" y="1017"/>
                    </a:cubicBezTo>
                    <a:cubicBezTo>
                      <a:pt x="2461" y="1017"/>
                      <a:pt x="773" y="756"/>
                      <a:pt x="1" y="100"/>
                    </a:cubicBezTo>
                    <a:lnTo>
                      <a:pt x="1" y="100"/>
                    </a:lnTo>
                    <a:lnTo>
                      <a:pt x="601" y="4070"/>
                    </a:lnTo>
                    <a:cubicBezTo>
                      <a:pt x="1489" y="4646"/>
                      <a:pt x="3156" y="4937"/>
                      <a:pt x="4893" y="4937"/>
                    </a:cubicBezTo>
                    <a:cubicBezTo>
                      <a:pt x="6680" y="4937"/>
                      <a:pt x="8541" y="4629"/>
                      <a:pt x="9708" y="4003"/>
                    </a:cubicBezTo>
                    <a:lnTo>
                      <a:pt x="10075"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1"/>
              <p:cNvSpPr/>
              <p:nvPr/>
            </p:nvSpPr>
            <p:spPr>
              <a:xfrm>
                <a:off x="4615975" y="3816500"/>
                <a:ext cx="492025" cy="276875"/>
              </a:xfrm>
              <a:custGeom>
                <a:avLst/>
                <a:gdLst/>
                <a:ahLst/>
                <a:cxnLst/>
                <a:rect l="l" t="t" r="r" b="b"/>
                <a:pathLst>
                  <a:path w="19681" h="11075" extrusionOk="0">
                    <a:moveTo>
                      <a:pt x="19447" y="1"/>
                    </a:moveTo>
                    <a:lnTo>
                      <a:pt x="0" y="8007"/>
                    </a:lnTo>
                    <a:cubicBezTo>
                      <a:pt x="0" y="8941"/>
                      <a:pt x="267" y="10008"/>
                      <a:pt x="3002" y="10775"/>
                    </a:cubicBezTo>
                    <a:cubicBezTo>
                      <a:pt x="3760" y="10981"/>
                      <a:pt x="4531" y="11074"/>
                      <a:pt x="5295" y="11074"/>
                    </a:cubicBezTo>
                    <a:cubicBezTo>
                      <a:pt x="7253" y="11074"/>
                      <a:pt x="9162" y="10462"/>
                      <a:pt x="10674" y="9574"/>
                    </a:cubicBezTo>
                    <a:cubicBezTo>
                      <a:pt x="12776" y="8307"/>
                      <a:pt x="13943" y="6239"/>
                      <a:pt x="14544" y="5271"/>
                    </a:cubicBezTo>
                    <a:cubicBezTo>
                      <a:pt x="15378" y="3937"/>
                      <a:pt x="16779" y="3503"/>
                      <a:pt x="17746" y="2903"/>
                    </a:cubicBezTo>
                    <a:cubicBezTo>
                      <a:pt x="18714" y="2302"/>
                      <a:pt x="19347" y="1802"/>
                      <a:pt x="19514" y="1402"/>
                    </a:cubicBezTo>
                    <a:cubicBezTo>
                      <a:pt x="19681" y="968"/>
                      <a:pt x="19614" y="134"/>
                      <a:pt x="19447"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1"/>
              <p:cNvSpPr/>
              <p:nvPr/>
            </p:nvSpPr>
            <p:spPr>
              <a:xfrm>
                <a:off x="4604300" y="3669725"/>
                <a:ext cx="509550" cy="401650"/>
              </a:xfrm>
              <a:custGeom>
                <a:avLst/>
                <a:gdLst/>
                <a:ahLst/>
                <a:cxnLst/>
                <a:rect l="l" t="t" r="r" b="b"/>
                <a:pathLst>
                  <a:path w="20382" h="16066" extrusionOk="0">
                    <a:moveTo>
                      <a:pt x="18847" y="1"/>
                    </a:moveTo>
                    <a:cubicBezTo>
                      <a:pt x="18847" y="134"/>
                      <a:pt x="18814" y="535"/>
                      <a:pt x="18814" y="535"/>
                    </a:cubicBezTo>
                    <a:cubicBezTo>
                      <a:pt x="18580" y="868"/>
                      <a:pt x="18347" y="1135"/>
                      <a:pt x="17880" y="1369"/>
                    </a:cubicBezTo>
                    <a:cubicBezTo>
                      <a:pt x="17212" y="1702"/>
                      <a:pt x="16545" y="1469"/>
                      <a:pt x="16145" y="2036"/>
                    </a:cubicBezTo>
                    <a:cubicBezTo>
                      <a:pt x="15912" y="2303"/>
                      <a:pt x="15745" y="2770"/>
                      <a:pt x="15711" y="2936"/>
                    </a:cubicBezTo>
                    <a:cubicBezTo>
                      <a:pt x="15578" y="3270"/>
                      <a:pt x="15378" y="3637"/>
                      <a:pt x="15011" y="4037"/>
                    </a:cubicBezTo>
                    <a:cubicBezTo>
                      <a:pt x="15011" y="4037"/>
                      <a:pt x="15178" y="3303"/>
                      <a:pt x="15178" y="2936"/>
                    </a:cubicBezTo>
                    <a:cubicBezTo>
                      <a:pt x="15144" y="2303"/>
                      <a:pt x="15178" y="1869"/>
                      <a:pt x="14844" y="1669"/>
                    </a:cubicBezTo>
                    <a:cubicBezTo>
                      <a:pt x="14377" y="1435"/>
                      <a:pt x="13677" y="1202"/>
                      <a:pt x="13210" y="1102"/>
                    </a:cubicBezTo>
                    <a:cubicBezTo>
                      <a:pt x="12142" y="768"/>
                      <a:pt x="11642" y="768"/>
                      <a:pt x="10741" y="668"/>
                    </a:cubicBezTo>
                    <a:cubicBezTo>
                      <a:pt x="10624" y="654"/>
                      <a:pt x="10509" y="646"/>
                      <a:pt x="10398" y="646"/>
                    </a:cubicBezTo>
                    <a:cubicBezTo>
                      <a:pt x="9974" y="646"/>
                      <a:pt x="9605" y="765"/>
                      <a:pt x="9340" y="1135"/>
                    </a:cubicBezTo>
                    <a:cubicBezTo>
                      <a:pt x="9140" y="1469"/>
                      <a:pt x="9173" y="2203"/>
                      <a:pt x="9207" y="2670"/>
                    </a:cubicBezTo>
                    <a:cubicBezTo>
                      <a:pt x="9207" y="3170"/>
                      <a:pt x="8907" y="3503"/>
                      <a:pt x="8673" y="3937"/>
                    </a:cubicBezTo>
                    <a:cubicBezTo>
                      <a:pt x="7906" y="5271"/>
                      <a:pt x="6638" y="6472"/>
                      <a:pt x="5504" y="7540"/>
                    </a:cubicBezTo>
                    <a:cubicBezTo>
                      <a:pt x="4370" y="8707"/>
                      <a:pt x="3002" y="9808"/>
                      <a:pt x="1801" y="10775"/>
                    </a:cubicBezTo>
                    <a:cubicBezTo>
                      <a:pt x="701" y="11609"/>
                      <a:pt x="0" y="12443"/>
                      <a:pt x="67" y="13144"/>
                    </a:cubicBezTo>
                    <a:cubicBezTo>
                      <a:pt x="313" y="15144"/>
                      <a:pt x="2745" y="16065"/>
                      <a:pt x="5398" y="16065"/>
                    </a:cubicBezTo>
                    <a:cubicBezTo>
                      <a:pt x="5621" y="16065"/>
                      <a:pt x="5846" y="16059"/>
                      <a:pt x="6071" y="16046"/>
                    </a:cubicBezTo>
                    <a:cubicBezTo>
                      <a:pt x="7606" y="15979"/>
                      <a:pt x="9374" y="15512"/>
                      <a:pt x="10875" y="14511"/>
                    </a:cubicBezTo>
                    <a:cubicBezTo>
                      <a:pt x="11742" y="13944"/>
                      <a:pt x="12542" y="13044"/>
                      <a:pt x="13009" y="12376"/>
                    </a:cubicBezTo>
                    <a:cubicBezTo>
                      <a:pt x="14244" y="10675"/>
                      <a:pt x="14477" y="9841"/>
                      <a:pt x="15978" y="8874"/>
                    </a:cubicBezTo>
                    <a:cubicBezTo>
                      <a:pt x="17246" y="8107"/>
                      <a:pt x="18714" y="7873"/>
                      <a:pt x="19914" y="6039"/>
                    </a:cubicBezTo>
                    <a:cubicBezTo>
                      <a:pt x="20381" y="4838"/>
                      <a:pt x="19714" y="3537"/>
                      <a:pt x="19514" y="2336"/>
                    </a:cubicBezTo>
                    <a:cubicBezTo>
                      <a:pt x="19414" y="1869"/>
                      <a:pt x="19481" y="1135"/>
                      <a:pt x="19414" y="668"/>
                    </a:cubicBezTo>
                    <a:cubicBezTo>
                      <a:pt x="19414" y="468"/>
                      <a:pt x="19314" y="101"/>
                      <a:pt x="18847"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1"/>
              <p:cNvSpPr/>
              <p:nvPr/>
            </p:nvSpPr>
            <p:spPr>
              <a:xfrm>
                <a:off x="4600125" y="3911700"/>
                <a:ext cx="288400" cy="163825"/>
              </a:xfrm>
              <a:custGeom>
                <a:avLst/>
                <a:gdLst/>
                <a:ahLst/>
                <a:cxnLst/>
                <a:rect l="l" t="t" r="r" b="b"/>
                <a:pathLst>
                  <a:path w="11536" h="6553" extrusionOk="0">
                    <a:moveTo>
                      <a:pt x="4064" y="1"/>
                    </a:moveTo>
                    <a:cubicBezTo>
                      <a:pt x="3825" y="1"/>
                      <a:pt x="3582" y="10"/>
                      <a:pt x="3336" y="29"/>
                    </a:cubicBezTo>
                    <a:cubicBezTo>
                      <a:pt x="2836" y="463"/>
                      <a:pt x="2302" y="863"/>
                      <a:pt x="1802" y="1263"/>
                    </a:cubicBezTo>
                    <a:cubicBezTo>
                      <a:pt x="701" y="2097"/>
                      <a:pt x="0" y="2931"/>
                      <a:pt x="67" y="3631"/>
                    </a:cubicBezTo>
                    <a:cubicBezTo>
                      <a:pt x="313" y="5632"/>
                      <a:pt x="2745" y="6553"/>
                      <a:pt x="5399" y="6553"/>
                    </a:cubicBezTo>
                    <a:cubicBezTo>
                      <a:pt x="5622" y="6553"/>
                      <a:pt x="5846" y="6546"/>
                      <a:pt x="6071" y="6534"/>
                    </a:cubicBezTo>
                    <a:cubicBezTo>
                      <a:pt x="7639" y="6467"/>
                      <a:pt x="9374" y="6000"/>
                      <a:pt x="10875" y="4999"/>
                    </a:cubicBezTo>
                    <a:cubicBezTo>
                      <a:pt x="11075" y="4866"/>
                      <a:pt x="11242" y="4732"/>
                      <a:pt x="11409" y="4599"/>
                    </a:cubicBezTo>
                    <a:cubicBezTo>
                      <a:pt x="11535" y="3049"/>
                      <a:pt x="8424" y="1"/>
                      <a:pt x="406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1"/>
              <p:cNvSpPr/>
              <p:nvPr/>
            </p:nvSpPr>
            <p:spPr>
              <a:xfrm>
                <a:off x="5022100" y="2052750"/>
                <a:ext cx="1069950" cy="1490400"/>
              </a:xfrm>
              <a:custGeom>
                <a:avLst/>
                <a:gdLst/>
                <a:ahLst/>
                <a:cxnLst/>
                <a:rect l="l" t="t" r="r" b="b"/>
                <a:pathLst>
                  <a:path w="42798" h="59616" extrusionOk="0">
                    <a:moveTo>
                      <a:pt x="15545" y="0"/>
                    </a:moveTo>
                    <a:lnTo>
                      <a:pt x="0" y="1601"/>
                    </a:lnTo>
                    <a:cubicBezTo>
                      <a:pt x="200" y="4804"/>
                      <a:pt x="3136" y="17746"/>
                      <a:pt x="4870" y="23651"/>
                    </a:cubicBezTo>
                    <a:cubicBezTo>
                      <a:pt x="6605" y="29488"/>
                      <a:pt x="8273" y="30656"/>
                      <a:pt x="9840" y="32123"/>
                    </a:cubicBezTo>
                    <a:cubicBezTo>
                      <a:pt x="10875" y="33124"/>
                      <a:pt x="28520" y="46867"/>
                      <a:pt x="31222" y="48802"/>
                    </a:cubicBezTo>
                    <a:cubicBezTo>
                      <a:pt x="33291" y="50270"/>
                      <a:pt x="35359" y="52304"/>
                      <a:pt x="35892" y="54773"/>
                    </a:cubicBezTo>
                    <a:cubicBezTo>
                      <a:pt x="36159" y="55940"/>
                      <a:pt x="36193" y="57141"/>
                      <a:pt x="36326" y="58309"/>
                    </a:cubicBezTo>
                    <a:cubicBezTo>
                      <a:pt x="36359" y="58642"/>
                      <a:pt x="36393" y="58976"/>
                      <a:pt x="36626" y="59209"/>
                    </a:cubicBezTo>
                    <a:cubicBezTo>
                      <a:pt x="36832" y="59503"/>
                      <a:pt x="37244" y="59616"/>
                      <a:pt x="37659" y="59616"/>
                    </a:cubicBezTo>
                    <a:cubicBezTo>
                      <a:pt x="37715" y="59616"/>
                      <a:pt x="37771" y="59614"/>
                      <a:pt x="37827" y="59610"/>
                    </a:cubicBezTo>
                    <a:cubicBezTo>
                      <a:pt x="38561" y="59510"/>
                      <a:pt x="39228" y="59143"/>
                      <a:pt x="39795" y="58642"/>
                    </a:cubicBezTo>
                    <a:cubicBezTo>
                      <a:pt x="40329" y="58109"/>
                      <a:pt x="40696" y="57475"/>
                      <a:pt x="40996" y="56808"/>
                    </a:cubicBezTo>
                    <a:cubicBezTo>
                      <a:pt x="42064" y="54339"/>
                      <a:pt x="42797" y="49936"/>
                      <a:pt x="41630" y="47534"/>
                    </a:cubicBezTo>
                    <a:cubicBezTo>
                      <a:pt x="41363" y="47034"/>
                      <a:pt x="40829" y="46934"/>
                      <a:pt x="40362" y="46500"/>
                    </a:cubicBezTo>
                    <a:cubicBezTo>
                      <a:pt x="39362" y="45633"/>
                      <a:pt x="38628" y="44866"/>
                      <a:pt x="38061" y="44199"/>
                    </a:cubicBezTo>
                    <a:cubicBezTo>
                      <a:pt x="36726" y="42631"/>
                      <a:pt x="28687" y="32457"/>
                      <a:pt x="26386" y="29988"/>
                    </a:cubicBezTo>
                    <a:cubicBezTo>
                      <a:pt x="23217" y="26619"/>
                      <a:pt x="18880" y="25118"/>
                      <a:pt x="18880" y="25118"/>
                    </a:cubicBezTo>
                    <a:lnTo>
                      <a:pt x="15545" y="0"/>
                    </a:ln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1"/>
              <p:cNvSpPr/>
              <p:nvPr/>
            </p:nvSpPr>
            <p:spPr>
              <a:xfrm>
                <a:off x="4791100" y="1936000"/>
                <a:ext cx="1173350" cy="1360150"/>
              </a:xfrm>
              <a:custGeom>
                <a:avLst/>
                <a:gdLst/>
                <a:ahLst/>
                <a:cxnLst/>
                <a:rect l="l" t="t" r="r" b="b"/>
                <a:pathLst>
                  <a:path w="46934" h="54406" extrusionOk="0">
                    <a:moveTo>
                      <a:pt x="26286" y="0"/>
                    </a:moveTo>
                    <a:lnTo>
                      <a:pt x="34" y="3636"/>
                    </a:lnTo>
                    <a:cubicBezTo>
                      <a:pt x="34" y="3636"/>
                      <a:pt x="0" y="10241"/>
                      <a:pt x="10274" y="15778"/>
                    </a:cubicBezTo>
                    <a:cubicBezTo>
                      <a:pt x="10941" y="19014"/>
                      <a:pt x="11709" y="22350"/>
                      <a:pt x="12442" y="25285"/>
                    </a:cubicBezTo>
                    <a:cubicBezTo>
                      <a:pt x="14377" y="32824"/>
                      <a:pt x="15411" y="35159"/>
                      <a:pt x="17513" y="36960"/>
                    </a:cubicBezTo>
                    <a:cubicBezTo>
                      <a:pt x="19881" y="38962"/>
                      <a:pt x="21682" y="40463"/>
                      <a:pt x="26619" y="44032"/>
                    </a:cubicBezTo>
                    <a:cubicBezTo>
                      <a:pt x="31523" y="47534"/>
                      <a:pt x="39695" y="53272"/>
                      <a:pt x="41396" y="54406"/>
                    </a:cubicBezTo>
                    <a:cubicBezTo>
                      <a:pt x="41396" y="54406"/>
                      <a:pt x="45733" y="52071"/>
                      <a:pt x="46934" y="48035"/>
                    </a:cubicBezTo>
                    <a:cubicBezTo>
                      <a:pt x="46934" y="48035"/>
                      <a:pt x="40129" y="39762"/>
                      <a:pt x="36593" y="34992"/>
                    </a:cubicBezTo>
                    <a:cubicBezTo>
                      <a:pt x="33424" y="30722"/>
                      <a:pt x="28954" y="29188"/>
                      <a:pt x="28954" y="29188"/>
                    </a:cubicBezTo>
                    <a:lnTo>
                      <a:pt x="26286"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1"/>
              <p:cNvSpPr/>
              <p:nvPr/>
            </p:nvSpPr>
            <p:spPr>
              <a:xfrm>
                <a:off x="5762625" y="3070150"/>
                <a:ext cx="211000" cy="240175"/>
              </a:xfrm>
              <a:custGeom>
                <a:avLst/>
                <a:gdLst/>
                <a:ahLst/>
                <a:cxnLst/>
                <a:rect l="l" t="t" r="r" b="b"/>
                <a:pathLst>
                  <a:path w="8440" h="9607" extrusionOk="0">
                    <a:moveTo>
                      <a:pt x="6071" y="0"/>
                    </a:moveTo>
                    <a:cubicBezTo>
                      <a:pt x="5738" y="1835"/>
                      <a:pt x="2235" y="7038"/>
                      <a:pt x="0" y="7272"/>
                    </a:cubicBezTo>
                    <a:lnTo>
                      <a:pt x="3203" y="9607"/>
                    </a:lnTo>
                    <a:cubicBezTo>
                      <a:pt x="5204" y="9173"/>
                      <a:pt x="7873" y="5437"/>
                      <a:pt x="8440" y="3102"/>
                    </a:cubicBezTo>
                    <a:lnTo>
                      <a:pt x="6071"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1"/>
              <p:cNvSpPr/>
              <p:nvPr/>
            </p:nvSpPr>
            <p:spPr>
              <a:xfrm>
                <a:off x="5890200" y="3268175"/>
                <a:ext cx="270225" cy="496350"/>
              </a:xfrm>
              <a:custGeom>
                <a:avLst/>
                <a:gdLst/>
                <a:ahLst/>
                <a:cxnLst/>
                <a:rect l="l" t="t" r="r" b="b"/>
                <a:pathLst>
                  <a:path w="10809" h="19854" extrusionOk="0">
                    <a:moveTo>
                      <a:pt x="9551" y="1"/>
                    </a:moveTo>
                    <a:cubicBezTo>
                      <a:pt x="9524" y="1"/>
                      <a:pt x="9498" y="6"/>
                      <a:pt x="9474" y="18"/>
                    </a:cubicBezTo>
                    <a:lnTo>
                      <a:pt x="1" y="18531"/>
                    </a:lnTo>
                    <a:cubicBezTo>
                      <a:pt x="234" y="19165"/>
                      <a:pt x="335" y="19332"/>
                      <a:pt x="835" y="19599"/>
                    </a:cubicBezTo>
                    <a:cubicBezTo>
                      <a:pt x="1093" y="19738"/>
                      <a:pt x="1719" y="19853"/>
                      <a:pt x="2408" y="19853"/>
                    </a:cubicBezTo>
                    <a:cubicBezTo>
                      <a:pt x="2876" y="19853"/>
                      <a:pt x="3372" y="19800"/>
                      <a:pt x="3804" y="19666"/>
                    </a:cubicBezTo>
                    <a:cubicBezTo>
                      <a:pt x="7406" y="18598"/>
                      <a:pt x="9508" y="15930"/>
                      <a:pt x="10075" y="13895"/>
                    </a:cubicBezTo>
                    <a:cubicBezTo>
                      <a:pt x="10609" y="11860"/>
                      <a:pt x="9808" y="9525"/>
                      <a:pt x="9775" y="8191"/>
                    </a:cubicBezTo>
                    <a:cubicBezTo>
                      <a:pt x="9741" y="6756"/>
                      <a:pt x="10242" y="5422"/>
                      <a:pt x="10442" y="4488"/>
                    </a:cubicBezTo>
                    <a:cubicBezTo>
                      <a:pt x="10642" y="3487"/>
                      <a:pt x="10809" y="1686"/>
                      <a:pt x="10642" y="1319"/>
                    </a:cubicBezTo>
                    <a:cubicBezTo>
                      <a:pt x="10487" y="947"/>
                      <a:pt x="9901" y="1"/>
                      <a:pt x="9551"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1"/>
              <p:cNvSpPr/>
              <p:nvPr/>
            </p:nvSpPr>
            <p:spPr>
              <a:xfrm>
                <a:off x="5864350" y="3198700"/>
                <a:ext cx="287750" cy="549300"/>
              </a:xfrm>
              <a:custGeom>
                <a:avLst/>
                <a:gdLst/>
                <a:ahLst/>
                <a:cxnLst/>
                <a:rect l="l" t="t" r="r" b="b"/>
                <a:pathLst>
                  <a:path w="11510" h="21972" extrusionOk="0">
                    <a:moveTo>
                      <a:pt x="6250" y="0"/>
                    </a:moveTo>
                    <a:cubicBezTo>
                      <a:pt x="6157" y="0"/>
                      <a:pt x="6065" y="29"/>
                      <a:pt x="5972" y="95"/>
                    </a:cubicBezTo>
                    <a:lnTo>
                      <a:pt x="6339" y="429"/>
                    </a:lnTo>
                    <a:cubicBezTo>
                      <a:pt x="6272" y="996"/>
                      <a:pt x="5672" y="2597"/>
                      <a:pt x="5505" y="2997"/>
                    </a:cubicBezTo>
                    <a:cubicBezTo>
                      <a:pt x="5338" y="3364"/>
                      <a:pt x="5338" y="3664"/>
                      <a:pt x="5572" y="4165"/>
                    </a:cubicBezTo>
                    <a:cubicBezTo>
                      <a:pt x="5738" y="4532"/>
                      <a:pt x="6039" y="5299"/>
                      <a:pt x="5972" y="6099"/>
                    </a:cubicBezTo>
                    <a:cubicBezTo>
                      <a:pt x="5738" y="5699"/>
                      <a:pt x="5538" y="5366"/>
                      <a:pt x="5305" y="5032"/>
                    </a:cubicBezTo>
                    <a:cubicBezTo>
                      <a:pt x="4971" y="4665"/>
                      <a:pt x="4671" y="4598"/>
                      <a:pt x="4304" y="4532"/>
                    </a:cubicBezTo>
                    <a:cubicBezTo>
                      <a:pt x="4285" y="4531"/>
                      <a:pt x="4267" y="4531"/>
                      <a:pt x="4248" y="4531"/>
                    </a:cubicBezTo>
                    <a:cubicBezTo>
                      <a:pt x="3463" y="4531"/>
                      <a:pt x="2625" y="5207"/>
                      <a:pt x="2169" y="5532"/>
                    </a:cubicBezTo>
                    <a:cubicBezTo>
                      <a:pt x="1469" y="6133"/>
                      <a:pt x="635" y="6667"/>
                      <a:pt x="401" y="7367"/>
                    </a:cubicBezTo>
                    <a:cubicBezTo>
                      <a:pt x="234" y="8001"/>
                      <a:pt x="968" y="8568"/>
                      <a:pt x="1335" y="9002"/>
                    </a:cubicBezTo>
                    <a:cubicBezTo>
                      <a:pt x="2336" y="10136"/>
                      <a:pt x="2236" y="11770"/>
                      <a:pt x="2169" y="13138"/>
                    </a:cubicBezTo>
                    <a:cubicBezTo>
                      <a:pt x="2069" y="14639"/>
                      <a:pt x="1836" y="16740"/>
                      <a:pt x="1202" y="18075"/>
                    </a:cubicBezTo>
                    <a:cubicBezTo>
                      <a:pt x="568" y="19476"/>
                      <a:pt x="1" y="20210"/>
                      <a:pt x="1068" y="21310"/>
                    </a:cubicBezTo>
                    <a:cubicBezTo>
                      <a:pt x="1402" y="21677"/>
                      <a:pt x="1969" y="21844"/>
                      <a:pt x="2469" y="21911"/>
                    </a:cubicBezTo>
                    <a:cubicBezTo>
                      <a:pt x="2679" y="21953"/>
                      <a:pt x="2888" y="21971"/>
                      <a:pt x="3098" y="21971"/>
                    </a:cubicBezTo>
                    <a:cubicBezTo>
                      <a:pt x="3389" y="21971"/>
                      <a:pt x="3680" y="21936"/>
                      <a:pt x="3970" y="21877"/>
                    </a:cubicBezTo>
                    <a:cubicBezTo>
                      <a:pt x="6005" y="21511"/>
                      <a:pt x="7907" y="20343"/>
                      <a:pt x="9174" y="18709"/>
                    </a:cubicBezTo>
                    <a:cubicBezTo>
                      <a:pt x="9808" y="17908"/>
                      <a:pt x="10075" y="16974"/>
                      <a:pt x="10308" y="16007"/>
                    </a:cubicBezTo>
                    <a:cubicBezTo>
                      <a:pt x="10475" y="14872"/>
                      <a:pt x="10308" y="13638"/>
                      <a:pt x="10108" y="12004"/>
                    </a:cubicBezTo>
                    <a:cubicBezTo>
                      <a:pt x="9875" y="10336"/>
                      <a:pt x="10175" y="9302"/>
                      <a:pt x="10475" y="8168"/>
                    </a:cubicBezTo>
                    <a:cubicBezTo>
                      <a:pt x="10842" y="6633"/>
                      <a:pt x="11509" y="4532"/>
                      <a:pt x="10975" y="3031"/>
                    </a:cubicBezTo>
                    <a:cubicBezTo>
                      <a:pt x="10375" y="2163"/>
                      <a:pt x="9441" y="1596"/>
                      <a:pt x="8340" y="1163"/>
                    </a:cubicBezTo>
                    <a:cubicBezTo>
                      <a:pt x="7253" y="745"/>
                      <a:pt x="6725" y="0"/>
                      <a:pt x="6250"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1"/>
              <p:cNvSpPr/>
              <p:nvPr/>
            </p:nvSpPr>
            <p:spPr>
              <a:xfrm>
                <a:off x="5862700" y="3579725"/>
                <a:ext cx="254375" cy="167425"/>
              </a:xfrm>
              <a:custGeom>
                <a:avLst/>
                <a:gdLst/>
                <a:ahLst/>
                <a:cxnLst/>
                <a:rect l="l" t="t" r="r" b="b"/>
                <a:pathLst>
                  <a:path w="10175" h="6697" extrusionOk="0">
                    <a:moveTo>
                      <a:pt x="6700" y="0"/>
                    </a:moveTo>
                    <a:cubicBezTo>
                      <a:pt x="5060" y="0"/>
                      <a:pt x="3152" y="391"/>
                      <a:pt x="1701" y="1299"/>
                    </a:cubicBezTo>
                    <a:cubicBezTo>
                      <a:pt x="1568" y="1866"/>
                      <a:pt x="1401" y="2400"/>
                      <a:pt x="1201" y="2800"/>
                    </a:cubicBezTo>
                    <a:cubicBezTo>
                      <a:pt x="567" y="4201"/>
                      <a:pt x="0" y="4935"/>
                      <a:pt x="1068" y="6036"/>
                    </a:cubicBezTo>
                    <a:cubicBezTo>
                      <a:pt x="1401" y="6403"/>
                      <a:pt x="1935" y="6570"/>
                      <a:pt x="2435" y="6636"/>
                    </a:cubicBezTo>
                    <a:cubicBezTo>
                      <a:pt x="2645" y="6678"/>
                      <a:pt x="2854" y="6697"/>
                      <a:pt x="3064" y="6697"/>
                    </a:cubicBezTo>
                    <a:cubicBezTo>
                      <a:pt x="3355" y="6697"/>
                      <a:pt x="3646" y="6661"/>
                      <a:pt x="3936" y="6603"/>
                    </a:cubicBezTo>
                    <a:cubicBezTo>
                      <a:pt x="6004" y="6236"/>
                      <a:pt x="7906" y="5069"/>
                      <a:pt x="9173" y="3434"/>
                    </a:cubicBezTo>
                    <a:cubicBezTo>
                      <a:pt x="9674" y="2767"/>
                      <a:pt x="9941" y="2000"/>
                      <a:pt x="10174" y="1233"/>
                    </a:cubicBezTo>
                    <a:cubicBezTo>
                      <a:pt x="9965" y="466"/>
                      <a:pt x="8492" y="0"/>
                      <a:pt x="670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1"/>
              <p:cNvSpPr/>
              <p:nvPr/>
            </p:nvSpPr>
            <p:spPr>
              <a:xfrm>
                <a:off x="5210550" y="1951000"/>
                <a:ext cx="727225" cy="1255100"/>
              </a:xfrm>
              <a:custGeom>
                <a:avLst/>
                <a:gdLst/>
                <a:ahLst/>
                <a:cxnLst/>
                <a:rect l="l" t="t" r="r" b="b"/>
                <a:pathLst>
                  <a:path w="29089" h="50204" extrusionOk="0">
                    <a:moveTo>
                      <a:pt x="5138" y="1"/>
                    </a:moveTo>
                    <a:lnTo>
                      <a:pt x="4504" y="67"/>
                    </a:lnTo>
                    <a:cubicBezTo>
                      <a:pt x="5305" y="2869"/>
                      <a:pt x="6172" y="6872"/>
                      <a:pt x="7073" y="12576"/>
                    </a:cubicBezTo>
                    <a:cubicBezTo>
                      <a:pt x="6921" y="12593"/>
                      <a:pt x="6772" y="12601"/>
                      <a:pt x="6626" y="12601"/>
                    </a:cubicBezTo>
                    <a:cubicBezTo>
                      <a:pt x="4436" y="12601"/>
                      <a:pt x="2945" y="10721"/>
                      <a:pt x="2069" y="6906"/>
                    </a:cubicBezTo>
                    <a:cubicBezTo>
                      <a:pt x="1502" y="4637"/>
                      <a:pt x="1002" y="2302"/>
                      <a:pt x="635" y="568"/>
                    </a:cubicBezTo>
                    <a:lnTo>
                      <a:pt x="1" y="668"/>
                    </a:lnTo>
                    <a:cubicBezTo>
                      <a:pt x="401" y="2369"/>
                      <a:pt x="901" y="4737"/>
                      <a:pt x="1435" y="7039"/>
                    </a:cubicBezTo>
                    <a:cubicBezTo>
                      <a:pt x="2403" y="11142"/>
                      <a:pt x="4137" y="13210"/>
                      <a:pt x="6639" y="13210"/>
                    </a:cubicBezTo>
                    <a:cubicBezTo>
                      <a:pt x="6806" y="13210"/>
                      <a:pt x="6972" y="13210"/>
                      <a:pt x="7139" y="13177"/>
                    </a:cubicBezTo>
                    <a:cubicBezTo>
                      <a:pt x="7773" y="17313"/>
                      <a:pt x="8407" y="22250"/>
                      <a:pt x="8941" y="28254"/>
                    </a:cubicBezTo>
                    <a:cubicBezTo>
                      <a:pt x="8974" y="28688"/>
                      <a:pt x="9007" y="28988"/>
                      <a:pt x="9007" y="29155"/>
                    </a:cubicBezTo>
                    <a:cubicBezTo>
                      <a:pt x="9107" y="30056"/>
                      <a:pt x="10008" y="30523"/>
                      <a:pt x="11342" y="31156"/>
                    </a:cubicBezTo>
                    <a:cubicBezTo>
                      <a:pt x="12610" y="31723"/>
                      <a:pt x="14278" y="32557"/>
                      <a:pt x="16146" y="34158"/>
                    </a:cubicBezTo>
                    <a:cubicBezTo>
                      <a:pt x="18681" y="36327"/>
                      <a:pt x="25152" y="45166"/>
                      <a:pt x="28621" y="50203"/>
                    </a:cubicBezTo>
                    <a:cubicBezTo>
                      <a:pt x="28821" y="50103"/>
                      <a:pt x="28988" y="49936"/>
                      <a:pt x="29088" y="49736"/>
                    </a:cubicBezTo>
                    <a:cubicBezTo>
                      <a:pt x="25786" y="44933"/>
                      <a:pt x="19315" y="36027"/>
                      <a:pt x="16613" y="33758"/>
                    </a:cubicBezTo>
                    <a:cubicBezTo>
                      <a:pt x="14645" y="32157"/>
                      <a:pt x="12943" y="31323"/>
                      <a:pt x="11642" y="30689"/>
                    </a:cubicBezTo>
                    <a:cubicBezTo>
                      <a:pt x="10342" y="30056"/>
                      <a:pt x="9741" y="29722"/>
                      <a:pt x="9641" y="29155"/>
                    </a:cubicBezTo>
                    <a:cubicBezTo>
                      <a:pt x="9641" y="28988"/>
                      <a:pt x="9608" y="28688"/>
                      <a:pt x="9574" y="28254"/>
                    </a:cubicBezTo>
                    <a:cubicBezTo>
                      <a:pt x="8140" y="13510"/>
                      <a:pt x="6505" y="4904"/>
                      <a:pt x="5138"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1"/>
              <p:cNvSpPr/>
              <p:nvPr/>
            </p:nvSpPr>
            <p:spPr>
              <a:xfrm>
                <a:off x="3850425" y="1146775"/>
                <a:ext cx="1208375" cy="466200"/>
              </a:xfrm>
              <a:custGeom>
                <a:avLst/>
                <a:gdLst/>
                <a:ahLst/>
                <a:cxnLst/>
                <a:rect l="l" t="t" r="r" b="b"/>
                <a:pathLst>
                  <a:path w="48335" h="18648" extrusionOk="0">
                    <a:moveTo>
                      <a:pt x="7023" y="1"/>
                    </a:moveTo>
                    <a:cubicBezTo>
                      <a:pt x="6995" y="1"/>
                      <a:pt x="6967" y="5"/>
                      <a:pt x="6939" y="13"/>
                    </a:cubicBezTo>
                    <a:cubicBezTo>
                      <a:pt x="5838" y="247"/>
                      <a:pt x="6005" y="1848"/>
                      <a:pt x="6839" y="3249"/>
                    </a:cubicBezTo>
                    <a:cubicBezTo>
                      <a:pt x="7349" y="4122"/>
                      <a:pt x="7388" y="4442"/>
                      <a:pt x="7044" y="4442"/>
                    </a:cubicBezTo>
                    <a:cubicBezTo>
                      <a:pt x="6691" y="4442"/>
                      <a:pt x="5935" y="4105"/>
                      <a:pt x="4870" y="3683"/>
                    </a:cubicBezTo>
                    <a:cubicBezTo>
                      <a:pt x="2998" y="2928"/>
                      <a:pt x="1564" y="1326"/>
                      <a:pt x="838" y="1326"/>
                    </a:cubicBezTo>
                    <a:cubicBezTo>
                      <a:pt x="762" y="1326"/>
                      <a:pt x="694" y="1343"/>
                      <a:pt x="634" y="1381"/>
                    </a:cubicBezTo>
                    <a:cubicBezTo>
                      <a:pt x="0" y="1815"/>
                      <a:pt x="267" y="5884"/>
                      <a:pt x="1868" y="7886"/>
                    </a:cubicBezTo>
                    <a:cubicBezTo>
                      <a:pt x="3503" y="9887"/>
                      <a:pt x="7105" y="10554"/>
                      <a:pt x="10108" y="11855"/>
                    </a:cubicBezTo>
                    <a:cubicBezTo>
                      <a:pt x="12676" y="12989"/>
                      <a:pt x="21949" y="17559"/>
                      <a:pt x="23717" y="18326"/>
                    </a:cubicBezTo>
                    <a:cubicBezTo>
                      <a:pt x="24268" y="18551"/>
                      <a:pt x="24785" y="18648"/>
                      <a:pt x="25347" y="18648"/>
                    </a:cubicBezTo>
                    <a:cubicBezTo>
                      <a:pt x="26621" y="18648"/>
                      <a:pt x="28127" y="18151"/>
                      <a:pt x="30789" y="17526"/>
                    </a:cubicBezTo>
                    <a:cubicBezTo>
                      <a:pt x="35692" y="16358"/>
                      <a:pt x="42364" y="14023"/>
                      <a:pt x="42364" y="14023"/>
                    </a:cubicBezTo>
                    <a:lnTo>
                      <a:pt x="48335" y="6718"/>
                    </a:lnTo>
                    <a:cubicBezTo>
                      <a:pt x="46275" y="4762"/>
                      <a:pt x="44417" y="4161"/>
                      <a:pt x="42811" y="4161"/>
                    </a:cubicBezTo>
                    <a:cubicBezTo>
                      <a:pt x="40776" y="4161"/>
                      <a:pt x="39146" y="5126"/>
                      <a:pt x="38027" y="5517"/>
                    </a:cubicBezTo>
                    <a:cubicBezTo>
                      <a:pt x="32557" y="7419"/>
                      <a:pt x="25819" y="9987"/>
                      <a:pt x="25819" y="9987"/>
                    </a:cubicBezTo>
                    <a:cubicBezTo>
                      <a:pt x="25819" y="9987"/>
                      <a:pt x="14978" y="7352"/>
                      <a:pt x="13677" y="6885"/>
                    </a:cubicBezTo>
                    <a:cubicBezTo>
                      <a:pt x="11475" y="6151"/>
                      <a:pt x="11008" y="4683"/>
                      <a:pt x="9507" y="3049"/>
                    </a:cubicBezTo>
                    <a:cubicBezTo>
                      <a:pt x="8050" y="1465"/>
                      <a:pt x="7555" y="1"/>
                      <a:pt x="7023" y="1"/>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1"/>
              <p:cNvSpPr/>
              <p:nvPr/>
            </p:nvSpPr>
            <p:spPr>
              <a:xfrm>
                <a:off x="4560925" y="1245600"/>
                <a:ext cx="503725" cy="342675"/>
              </a:xfrm>
              <a:custGeom>
                <a:avLst/>
                <a:gdLst/>
                <a:ahLst/>
                <a:cxnLst/>
                <a:rect l="l" t="t" r="r" b="b"/>
                <a:pathLst>
                  <a:path w="20149" h="13707" extrusionOk="0">
                    <a:moveTo>
                      <a:pt x="14140" y="1"/>
                    </a:moveTo>
                    <a:cubicBezTo>
                      <a:pt x="13199" y="1"/>
                      <a:pt x="12134" y="158"/>
                      <a:pt x="10908" y="530"/>
                    </a:cubicBezTo>
                    <a:cubicBezTo>
                      <a:pt x="6072" y="1998"/>
                      <a:pt x="835" y="4400"/>
                      <a:pt x="835" y="4400"/>
                    </a:cubicBezTo>
                    <a:cubicBezTo>
                      <a:pt x="835" y="4400"/>
                      <a:pt x="1" y="6234"/>
                      <a:pt x="434" y="9236"/>
                    </a:cubicBezTo>
                    <a:cubicBezTo>
                      <a:pt x="801" y="12239"/>
                      <a:pt x="2536" y="13706"/>
                      <a:pt x="2536" y="13706"/>
                    </a:cubicBezTo>
                    <a:lnTo>
                      <a:pt x="14444" y="10271"/>
                    </a:lnTo>
                    <a:lnTo>
                      <a:pt x="20148" y="2665"/>
                    </a:lnTo>
                    <a:cubicBezTo>
                      <a:pt x="18604" y="1370"/>
                      <a:pt x="16911" y="1"/>
                      <a:pt x="14140"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1"/>
              <p:cNvSpPr/>
              <p:nvPr/>
            </p:nvSpPr>
            <p:spPr>
              <a:xfrm>
                <a:off x="4778575" y="1214650"/>
                <a:ext cx="685525" cy="958200"/>
              </a:xfrm>
              <a:custGeom>
                <a:avLst/>
                <a:gdLst/>
                <a:ahLst/>
                <a:cxnLst/>
                <a:rect l="l" t="t" r="r" b="b"/>
                <a:pathLst>
                  <a:path w="27421" h="38328" extrusionOk="0">
                    <a:moveTo>
                      <a:pt x="12376" y="0"/>
                    </a:moveTo>
                    <a:cubicBezTo>
                      <a:pt x="9908" y="0"/>
                      <a:pt x="6239" y="167"/>
                      <a:pt x="2669" y="1802"/>
                    </a:cubicBezTo>
                    <a:cubicBezTo>
                      <a:pt x="2102" y="2235"/>
                      <a:pt x="401" y="3970"/>
                      <a:pt x="168" y="8940"/>
                    </a:cubicBezTo>
                    <a:cubicBezTo>
                      <a:pt x="1" y="12676"/>
                      <a:pt x="1" y="15678"/>
                      <a:pt x="168" y="23484"/>
                    </a:cubicBezTo>
                    <a:cubicBezTo>
                      <a:pt x="201" y="27720"/>
                      <a:pt x="168" y="31156"/>
                      <a:pt x="68" y="33925"/>
                    </a:cubicBezTo>
                    <a:cubicBezTo>
                      <a:pt x="2669" y="36960"/>
                      <a:pt x="10108" y="38328"/>
                      <a:pt x="16012" y="38328"/>
                    </a:cubicBezTo>
                    <a:cubicBezTo>
                      <a:pt x="21349" y="38328"/>
                      <a:pt x="25586" y="37327"/>
                      <a:pt x="27420" y="35659"/>
                    </a:cubicBezTo>
                    <a:cubicBezTo>
                      <a:pt x="27387" y="34792"/>
                      <a:pt x="27254" y="26786"/>
                      <a:pt x="27087" y="23017"/>
                    </a:cubicBezTo>
                    <a:lnTo>
                      <a:pt x="27020" y="20849"/>
                    </a:lnTo>
                    <a:cubicBezTo>
                      <a:pt x="26787" y="16612"/>
                      <a:pt x="26687" y="13243"/>
                      <a:pt x="26353" y="9941"/>
                    </a:cubicBezTo>
                    <a:cubicBezTo>
                      <a:pt x="25686" y="3069"/>
                      <a:pt x="23684" y="2269"/>
                      <a:pt x="23684" y="2269"/>
                    </a:cubicBezTo>
                    <a:cubicBezTo>
                      <a:pt x="23518" y="2235"/>
                      <a:pt x="23284" y="2135"/>
                      <a:pt x="22951" y="2002"/>
                    </a:cubicBezTo>
                    <a:cubicBezTo>
                      <a:pt x="21283" y="1468"/>
                      <a:pt x="17413" y="134"/>
                      <a:pt x="14178" y="67"/>
                    </a:cubicBezTo>
                    <a:lnTo>
                      <a:pt x="14078" y="67"/>
                    </a:lnTo>
                    <a:cubicBezTo>
                      <a:pt x="13577" y="0"/>
                      <a:pt x="13010" y="0"/>
                      <a:pt x="1237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1"/>
              <p:cNvSpPr/>
              <p:nvPr/>
            </p:nvSpPr>
            <p:spPr>
              <a:xfrm>
                <a:off x="4774425" y="1209650"/>
                <a:ext cx="694675" cy="967375"/>
              </a:xfrm>
              <a:custGeom>
                <a:avLst/>
                <a:gdLst/>
                <a:ahLst/>
                <a:cxnLst/>
                <a:rect l="l" t="t" r="r" b="b"/>
                <a:pathLst>
                  <a:path w="27787" h="38695" extrusionOk="0">
                    <a:moveTo>
                      <a:pt x="12542" y="367"/>
                    </a:moveTo>
                    <a:cubicBezTo>
                      <a:pt x="13176" y="367"/>
                      <a:pt x="13710" y="367"/>
                      <a:pt x="14210" y="400"/>
                    </a:cubicBezTo>
                    <a:lnTo>
                      <a:pt x="14277" y="400"/>
                    </a:lnTo>
                    <a:cubicBezTo>
                      <a:pt x="17546" y="501"/>
                      <a:pt x="21382" y="1801"/>
                      <a:pt x="22983" y="2369"/>
                    </a:cubicBezTo>
                    <a:cubicBezTo>
                      <a:pt x="23317" y="2502"/>
                      <a:pt x="23550" y="2602"/>
                      <a:pt x="23717" y="2635"/>
                    </a:cubicBezTo>
                    <a:cubicBezTo>
                      <a:pt x="23717" y="2635"/>
                      <a:pt x="25618" y="3436"/>
                      <a:pt x="26285" y="10174"/>
                    </a:cubicBezTo>
                    <a:cubicBezTo>
                      <a:pt x="26619" y="13476"/>
                      <a:pt x="26752" y="16812"/>
                      <a:pt x="26953" y="21082"/>
                    </a:cubicBezTo>
                    <a:cubicBezTo>
                      <a:pt x="27019" y="21816"/>
                      <a:pt x="27053" y="22516"/>
                      <a:pt x="27053" y="23250"/>
                    </a:cubicBezTo>
                    <a:cubicBezTo>
                      <a:pt x="27219" y="26919"/>
                      <a:pt x="27320" y="34592"/>
                      <a:pt x="27386" y="35826"/>
                    </a:cubicBezTo>
                    <a:cubicBezTo>
                      <a:pt x="25552" y="37494"/>
                      <a:pt x="21382" y="38428"/>
                      <a:pt x="16178" y="38428"/>
                    </a:cubicBezTo>
                    <a:cubicBezTo>
                      <a:pt x="9073" y="38428"/>
                      <a:pt x="2669" y="36693"/>
                      <a:pt x="400" y="34158"/>
                    </a:cubicBezTo>
                    <a:cubicBezTo>
                      <a:pt x="467" y="31423"/>
                      <a:pt x="534" y="28020"/>
                      <a:pt x="467" y="23750"/>
                    </a:cubicBezTo>
                    <a:cubicBezTo>
                      <a:pt x="334" y="15978"/>
                      <a:pt x="334" y="12976"/>
                      <a:pt x="467" y="9240"/>
                    </a:cubicBezTo>
                    <a:cubicBezTo>
                      <a:pt x="734" y="4403"/>
                      <a:pt x="2368" y="2702"/>
                      <a:pt x="2902" y="2235"/>
                    </a:cubicBezTo>
                    <a:cubicBezTo>
                      <a:pt x="6438" y="601"/>
                      <a:pt x="10107" y="367"/>
                      <a:pt x="12542" y="367"/>
                    </a:cubicBezTo>
                    <a:close/>
                    <a:moveTo>
                      <a:pt x="12542" y="0"/>
                    </a:moveTo>
                    <a:cubicBezTo>
                      <a:pt x="9907" y="0"/>
                      <a:pt x="6238" y="267"/>
                      <a:pt x="2735" y="1835"/>
                    </a:cubicBezTo>
                    <a:cubicBezTo>
                      <a:pt x="1635" y="2669"/>
                      <a:pt x="334" y="4837"/>
                      <a:pt x="167" y="9140"/>
                    </a:cubicBezTo>
                    <a:cubicBezTo>
                      <a:pt x="0" y="12776"/>
                      <a:pt x="0" y="15611"/>
                      <a:pt x="167" y="23684"/>
                    </a:cubicBezTo>
                    <a:cubicBezTo>
                      <a:pt x="200" y="28287"/>
                      <a:pt x="167" y="31656"/>
                      <a:pt x="67" y="34191"/>
                    </a:cubicBezTo>
                    <a:cubicBezTo>
                      <a:pt x="2535" y="37160"/>
                      <a:pt x="9674" y="38695"/>
                      <a:pt x="16212" y="38695"/>
                    </a:cubicBezTo>
                    <a:cubicBezTo>
                      <a:pt x="21182" y="38695"/>
                      <a:pt x="25852" y="37794"/>
                      <a:pt x="27787" y="35859"/>
                    </a:cubicBezTo>
                    <a:cubicBezTo>
                      <a:pt x="27787" y="35859"/>
                      <a:pt x="27686" y="27186"/>
                      <a:pt x="27453" y="23150"/>
                    </a:cubicBezTo>
                    <a:cubicBezTo>
                      <a:pt x="27219" y="17846"/>
                      <a:pt x="27086" y="13877"/>
                      <a:pt x="26719" y="10041"/>
                    </a:cubicBezTo>
                    <a:cubicBezTo>
                      <a:pt x="26019" y="2869"/>
                      <a:pt x="23917" y="2202"/>
                      <a:pt x="23917" y="2202"/>
                    </a:cubicBezTo>
                    <a:cubicBezTo>
                      <a:pt x="23016" y="1968"/>
                      <a:pt x="18280" y="100"/>
                      <a:pt x="14377" y="0"/>
                    </a:cubicBezTo>
                    <a:cubicBezTo>
                      <a:pt x="14177" y="11"/>
                      <a:pt x="13980" y="15"/>
                      <a:pt x="13783" y="15"/>
                    </a:cubicBezTo>
                    <a:cubicBezTo>
                      <a:pt x="13387" y="15"/>
                      <a:pt x="12987" y="0"/>
                      <a:pt x="1254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1"/>
              <p:cNvSpPr/>
              <p:nvPr/>
            </p:nvSpPr>
            <p:spPr>
              <a:xfrm>
                <a:off x="4701025" y="620050"/>
                <a:ext cx="574600" cy="527900"/>
              </a:xfrm>
              <a:custGeom>
                <a:avLst/>
                <a:gdLst/>
                <a:ahLst/>
                <a:cxnLst/>
                <a:rect l="l" t="t" r="r" b="b"/>
                <a:pathLst>
                  <a:path w="22984" h="21116" extrusionOk="0">
                    <a:moveTo>
                      <a:pt x="9694" y="1"/>
                    </a:moveTo>
                    <a:cubicBezTo>
                      <a:pt x="9546" y="1"/>
                      <a:pt x="9414" y="14"/>
                      <a:pt x="9307" y="34"/>
                    </a:cubicBezTo>
                    <a:cubicBezTo>
                      <a:pt x="8340" y="201"/>
                      <a:pt x="7506" y="935"/>
                      <a:pt x="7306" y="1869"/>
                    </a:cubicBezTo>
                    <a:cubicBezTo>
                      <a:pt x="6599" y="1408"/>
                      <a:pt x="5808" y="1060"/>
                      <a:pt x="4984" y="1060"/>
                    </a:cubicBezTo>
                    <a:cubicBezTo>
                      <a:pt x="4913" y="1060"/>
                      <a:pt x="4842" y="1063"/>
                      <a:pt x="4771" y="1068"/>
                    </a:cubicBezTo>
                    <a:cubicBezTo>
                      <a:pt x="3837" y="1168"/>
                      <a:pt x="2969" y="1702"/>
                      <a:pt x="2669" y="2569"/>
                    </a:cubicBezTo>
                    <a:cubicBezTo>
                      <a:pt x="2436" y="3403"/>
                      <a:pt x="2769" y="4337"/>
                      <a:pt x="3103" y="5104"/>
                    </a:cubicBezTo>
                    <a:cubicBezTo>
                      <a:pt x="2890" y="4983"/>
                      <a:pt x="2649" y="4923"/>
                      <a:pt x="2412" y="4923"/>
                    </a:cubicBezTo>
                    <a:cubicBezTo>
                      <a:pt x="2130" y="4923"/>
                      <a:pt x="1853" y="5008"/>
                      <a:pt x="1635" y="5171"/>
                    </a:cubicBezTo>
                    <a:cubicBezTo>
                      <a:pt x="1201" y="5438"/>
                      <a:pt x="1001" y="6038"/>
                      <a:pt x="1135" y="6539"/>
                    </a:cubicBezTo>
                    <a:cubicBezTo>
                      <a:pt x="1201" y="6872"/>
                      <a:pt x="1435" y="7172"/>
                      <a:pt x="1435" y="7539"/>
                    </a:cubicBezTo>
                    <a:cubicBezTo>
                      <a:pt x="1435" y="7840"/>
                      <a:pt x="1201" y="8106"/>
                      <a:pt x="935" y="8240"/>
                    </a:cubicBezTo>
                    <a:cubicBezTo>
                      <a:pt x="840" y="8282"/>
                      <a:pt x="743" y="8301"/>
                      <a:pt x="647" y="8301"/>
                    </a:cubicBezTo>
                    <a:cubicBezTo>
                      <a:pt x="438" y="8301"/>
                      <a:pt x="238" y="8210"/>
                      <a:pt x="101" y="8073"/>
                    </a:cubicBezTo>
                    <a:lnTo>
                      <a:pt x="101" y="8073"/>
                    </a:lnTo>
                    <a:cubicBezTo>
                      <a:pt x="1" y="8607"/>
                      <a:pt x="201" y="9207"/>
                      <a:pt x="634" y="9574"/>
                    </a:cubicBezTo>
                    <a:cubicBezTo>
                      <a:pt x="920" y="9836"/>
                      <a:pt x="1307" y="9979"/>
                      <a:pt x="1699" y="9979"/>
                    </a:cubicBezTo>
                    <a:cubicBezTo>
                      <a:pt x="1857" y="9979"/>
                      <a:pt x="2016" y="9956"/>
                      <a:pt x="2169" y="9908"/>
                    </a:cubicBezTo>
                    <a:lnTo>
                      <a:pt x="2169" y="9908"/>
                    </a:lnTo>
                    <a:cubicBezTo>
                      <a:pt x="2135" y="10375"/>
                      <a:pt x="2336" y="10875"/>
                      <a:pt x="2769" y="11109"/>
                    </a:cubicBezTo>
                    <a:cubicBezTo>
                      <a:pt x="2951" y="11222"/>
                      <a:pt x="3224" y="11289"/>
                      <a:pt x="3486" y="11289"/>
                    </a:cubicBezTo>
                    <a:cubicBezTo>
                      <a:pt x="3609" y="11289"/>
                      <a:pt x="3730" y="11274"/>
                      <a:pt x="3837" y="11242"/>
                    </a:cubicBezTo>
                    <a:lnTo>
                      <a:pt x="3837" y="11242"/>
                    </a:lnTo>
                    <a:cubicBezTo>
                      <a:pt x="3880" y="11282"/>
                      <a:pt x="18614" y="21082"/>
                      <a:pt x="18681" y="21116"/>
                    </a:cubicBezTo>
                    <a:cubicBezTo>
                      <a:pt x="20048" y="18214"/>
                      <a:pt x="21449" y="16246"/>
                      <a:pt x="22216" y="13077"/>
                    </a:cubicBezTo>
                    <a:cubicBezTo>
                      <a:pt x="22550" y="11776"/>
                      <a:pt x="22984" y="8907"/>
                      <a:pt x="22150" y="7339"/>
                    </a:cubicBezTo>
                    <a:cubicBezTo>
                      <a:pt x="21582" y="6299"/>
                      <a:pt x="20865" y="5496"/>
                      <a:pt x="19746" y="5496"/>
                    </a:cubicBezTo>
                    <a:cubicBezTo>
                      <a:pt x="19681" y="5496"/>
                      <a:pt x="19615" y="5499"/>
                      <a:pt x="19548" y="5505"/>
                    </a:cubicBezTo>
                    <a:cubicBezTo>
                      <a:pt x="19715" y="3870"/>
                      <a:pt x="18881" y="2936"/>
                      <a:pt x="18180" y="2369"/>
                    </a:cubicBezTo>
                    <a:cubicBezTo>
                      <a:pt x="17746" y="1976"/>
                      <a:pt x="17144" y="1775"/>
                      <a:pt x="16551" y="1775"/>
                    </a:cubicBezTo>
                    <a:cubicBezTo>
                      <a:pt x="16188" y="1775"/>
                      <a:pt x="15828" y="1850"/>
                      <a:pt x="15512" y="2002"/>
                    </a:cubicBezTo>
                    <a:cubicBezTo>
                      <a:pt x="15345" y="1201"/>
                      <a:pt x="14678" y="534"/>
                      <a:pt x="13877" y="334"/>
                    </a:cubicBezTo>
                    <a:cubicBezTo>
                      <a:pt x="13711" y="284"/>
                      <a:pt x="13536" y="260"/>
                      <a:pt x="13360" y="260"/>
                    </a:cubicBezTo>
                    <a:cubicBezTo>
                      <a:pt x="12725" y="260"/>
                      <a:pt x="12067" y="572"/>
                      <a:pt x="11676" y="1068"/>
                    </a:cubicBezTo>
                    <a:cubicBezTo>
                      <a:pt x="11142" y="214"/>
                      <a:pt x="10288" y="1"/>
                      <a:pt x="969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1"/>
              <p:cNvSpPr/>
              <p:nvPr/>
            </p:nvSpPr>
            <p:spPr>
              <a:xfrm>
                <a:off x="4792750" y="771100"/>
                <a:ext cx="480375" cy="565450"/>
              </a:xfrm>
              <a:custGeom>
                <a:avLst/>
                <a:gdLst/>
                <a:ahLst/>
                <a:cxnLst/>
                <a:rect l="l" t="t" r="r" b="b"/>
                <a:pathLst>
                  <a:path w="19215" h="22618" extrusionOk="0">
                    <a:moveTo>
                      <a:pt x="9975" y="0"/>
                    </a:moveTo>
                    <a:cubicBezTo>
                      <a:pt x="8673" y="0"/>
                      <a:pt x="7489" y="1430"/>
                      <a:pt x="4971" y="1697"/>
                    </a:cubicBezTo>
                    <a:cubicBezTo>
                      <a:pt x="4701" y="1730"/>
                      <a:pt x="4451" y="1744"/>
                      <a:pt x="4219" y="1744"/>
                    </a:cubicBezTo>
                    <a:cubicBezTo>
                      <a:pt x="2739" y="1744"/>
                      <a:pt x="1969" y="1170"/>
                      <a:pt x="1093" y="1170"/>
                    </a:cubicBezTo>
                    <a:cubicBezTo>
                      <a:pt x="987" y="1170"/>
                      <a:pt x="879" y="1178"/>
                      <a:pt x="768" y="1197"/>
                    </a:cubicBezTo>
                    <a:cubicBezTo>
                      <a:pt x="134" y="2064"/>
                      <a:pt x="301" y="4066"/>
                      <a:pt x="501" y="6034"/>
                    </a:cubicBezTo>
                    <a:cubicBezTo>
                      <a:pt x="134" y="7535"/>
                      <a:pt x="1" y="9837"/>
                      <a:pt x="968" y="13473"/>
                    </a:cubicBezTo>
                    <a:cubicBezTo>
                      <a:pt x="1535" y="15674"/>
                      <a:pt x="2569" y="16642"/>
                      <a:pt x="4137" y="17042"/>
                    </a:cubicBezTo>
                    <a:cubicBezTo>
                      <a:pt x="4595" y="17170"/>
                      <a:pt x="5126" y="17207"/>
                      <a:pt x="5583" y="17207"/>
                    </a:cubicBezTo>
                    <a:cubicBezTo>
                      <a:pt x="6193" y="17207"/>
                      <a:pt x="6672" y="17142"/>
                      <a:pt x="6672" y="17142"/>
                    </a:cubicBezTo>
                    <a:lnTo>
                      <a:pt x="7039" y="18977"/>
                    </a:lnTo>
                    <a:cubicBezTo>
                      <a:pt x="5210" y="21517"/>
                      <a:pt x="6478" y="22618"/>
                      <a:pt x="8577" y="22618"/>
                    </a:cubicBezTo>
                    <a:cubicBezTo>
                      <a:pt x="11108" y="22618"/>
                      <a:pt x="14846" y="21017"/>
                      <a:pt x="15812" y="18409"/>
                    </a:cubicBezTo>
                    <a:lnTo>
                      <a:pt x="14878" y="11971"/>
                    </a:lnTo>
                    <a:lnTo>
                      <a:pt x="14878" y="11971"/>
                    </a:lnTo>
                    <a:cubicBezTo>
                      <a:pt x="14878" y="11972"/>
                      <a:pt x="15324" y="12403"/>
                      <a:pt x="16052" y="12403"/>
                    </a:cubicBezTo>
                    <a:cubicBezTo>
                      <a:pt x="16452" y="12403"/>
                      <a:pt x="16937" y="12273"/>
                      <a:pt x="17480" y="11871"/>
                    </a:cubicBezTo>
                    <a:cubicBezTo>
                      <a:pt x="18547" y="11071"/>
                      <a:pt x="19215" y="9203"/>
                      <a:pt x="18347" y="7502"/>
                    </a:cubicBezTo>
                    <a:cubicBezTo>
                      <a:pt x="17955" y="6762"/>
                      <a:pt x="17412" y="6514"/>
                      <a:pt x="16895" y="6514"/>
                    </a:cubicBezTo>
                    <a:cubicBezTo>
                      <a:pt x="16270" y="6514"/>
                      <a:pt x="15683" y="6876"/>
                      <a:pt x="15445" y="7168"/>
                    </a:cubicBezTo>
                    <a:cubicBezTo>
                      <a:pt x="14978" y="7702"/>
                      <a:pt x="14478" y="8536"/>
                      <a:pt x="14011" y="8569"/>
                    </a:cubicBezTo>
                    <a:cubicBezTo>
                      <a:pt x="13979" y="8576"/>
                      <a:pt x="13946" y="8580"/>
                      <a:pt x="13912" y="8580"/>
                    </a:cubicBezTo>
                    <a:cubicBezTo>
                      <a:pt x="13626" y="8580"/>
                      <a:pt x="13275" y="8320"/>
                      <a:pt x="12977" y="7635"/>
                    </a:cubicBezTo>
                    <a:cubicBezTo>
                      <a:pt x="12643" y="6834"/>
                      <a:pt x="12610" y="5800"/>
                      <a:pt x="12643" y="4700"/>
                    </a:cubicBezTo>
                    <a:cubicBezTo>
                      <a:pt x="12176" y="4499"/>
                      <a:pt x="11276" y="3966"/>
                      <a:pt x="10975" y="3465"/>
                    </a:cubicBezTo>
                    <a:cubicBezTo>
                      <a:pt x="10375" y="2298"/>
                      <a:pt x="10675" y="1164"/>
                      <a:pt x="10975" y="296"/>
                    </a:cubicBezTo>
                    <a:cubicBezTo>
                      <a:pt x="10621" y="86"/>
                      <a:pt x="10294" y="0"/>
                      <a:pt x="9975" y="0"/>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1"/>
              <p:cNvSpPr/>
              <p:nvPr/>
            </p:nvSpPr>
            <p:spPr>
              <a:xfrm>
                <a:off x="4959550" y="1064525"/>
                <a:ext cx="184325" cy="160150"/>
              </a:xfrm>
              <a:custGeom>
                <a:avLst/>
                <a:gdLst/>
                <a:ahLst/>
                <a:cxnLst/>
                <a:rect l="l" t="t" r="r" b="b"/>
                <a:pathLst>
                  <a:path w="7373" h="6406" extrusionOk="0">
                    <a:moveTo>
                      <a:pt x="7372" y="1"/>
                    </a:moveTo>
                    <a:cubicBezTo>
                      <a:pt x="7372" y="2"/>
                      <a:pt x="7039" y="2036"/>
                      <a:pt x="6171" y="3103"/>
                    </a:cubicBezTo>
                    <a:cubicBezTo>
                      <a:pt x="5271" y="4137"/>
                      <a:pt x="1768" y="5138"/>
                      <a:pt x="0" y="5338"/>
                    </a:cubicBezTo>
                    <a:lnTo>
                      <a:pt x="267" y="6406"/>
                    </a:lnTo>
                    <a:cubicBezTo>
                      <a:pt x="801" y="6306"/>
                      <a:pt x="2202" y="6105"/>
                      <a:pt x="3136" y="5805"/>
                    </a:cubicBezTo>
                    <a:cubicBezTo>
                      <a:pt x="4203" y="5472"/>
                      <a:pt x="6038" y="4871"/>
                      <a:pt x="6705" y="3704"/>
                    </a:cubicBezTo>
                    <a:cubicBezTo>
                      <a:pt x="7372" y="2536"/>
                      <a:pt x="7372" y="2"/>
                      <a:pt x="7372"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1"/>
              <p:cNvSpPr/>
              <p:nvPr/>
            </p:nvSpPr>
            <p:spPr>
              <a:xfrm>
                <a:off x="4811950" y="873300"/>
                <a:ext cx="46725" cy="31975"/>
              </a:xfrm>
              <a:custGeom>
                <a:avLst/>
                <a:gdLst/>
                <a:ahLst/>
                <a:cxnLst/>
                <a:rect l="l" t="t" r="r" b="b"/>
                <a:pathLst>
                  <a:path w="1869" h="1279" extrusionOk="0">
                    <a:moveTo>
                      <a:pt x="1068" y="1"/>
                    </a:moveTo>
                    <a:cubicBezTo>
                      <a:pt x="947" y="1"/>
                      <a:pt x="823" y="26"/>
                      <a:pt x="701" y="78"/>
                    </a:cubicBezTo>
                    <a:cubicBezTo>
                      <a:pt x="200" y="278"/>
                      <a:pt x="0" y="812"/>
                      <a:pt x="200" y="1279"/>
                    </a:cubicBezTo>
                    <a:lnTo>
                      <a:pt x="1868" y="545"/>
                    </a:lnTo>
                    <a:cubicBezTo>
                      <a:pt x="1720" y="200"/>
                      <a:pt x="1409" y="1"/>
                      <a:pt x="10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1"/>
              <p:cNvSpPr/>
              <p:nvPr/>
            </p:nvSpPr>
            <p:spPr>
              <a:xfrm>
                <a:off x="4972900" y="865200"/>
                <a:ext cx="47550" cy="28400"/>
              </a:xfrm>
              <a:custGeom>
                <a:avLst/>
                <a:gdLst/>
                <a:ahLst/>
                <a:cxnLst/>
                <a:rect l="l" t="t" r="r" b="b"/>
                <a:pathLst>
                  <a:path w="1902" h="1136" extrusionOk="0">
                    <a:moveTo>
                      <a:pt x="848" y="1"/>
                    </a:moveTo>
                    <a:cubicBezTo>
                      <a:pt x="450" y="1"/>
                      <a:pt x="111" y="260"/>
                      <a:pt x="0" y="702"/>
                    </a:cubicBezTo>
                    <a:lnTo>
                      <a:pt x="1768" y="1136"/>
                    </a:lnTo>
                    <a:cubicBezTo>
                      <a:pt x="1901" y="635"/>
                      <a:pt x="1601" y="135"/>
                      <a:pt x="1101" y="35"/>
                    </a:cubicBezTo>
                    <a:cubicBezTo>
                      <a:pt x="1015" y="12"/>
                      <a:pt x="930" y="1"/>
                      <a:pt x="84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1"/>
              <p:cNvSpPr/>
              <p:nvPr/>
            </p:nvSpPr>
            <p:spPr>
              <a:xfrm>
                <a:off x="4939525" y="1056200"/>
                <a:ext cx="68425" cy="47800"/>
              </a:xfrm>
              <a:custGeom>
                <a:avLst/>
                <a:gdLst/>
                <a:ahLst/>
                <a:cxnLst/>
                <a:rect l="l" t="t" r="r" b="b"/>
                <a:pathLst>
                  <a:path w="2737" h="1912" extrusionOk="0">
                    <a:moveTo>
                      <a:pt x="2402" y="0"/>
                    </a:moveTo>
                    <a:lnTo>
                      <a:pt x="1" y="1168"/>
                    </a:lnTo>
                    <a:cubicBezTo>
                      <a:pt x="237" y="1640"/>
                      <a:pt x="724" y="1912"/>
                      <a:pt x="1225" y="1912"/>
                    </a:cubicBezTo>
                    <a:cubicBezTo>
                      <a:pt x="1432" y="1912"/>
                      <a:pt x="1641" y="1866"/>
                      <a:pt x="1835" y="1768"/>
                    </a:cubicBezTo>
                    <a:cubicBezTo>
                      <a:pt x="2503" y="1435"/>
                      <a:pt x="2736" y="668"/>
                      <a:pt x="2402" y="0"/>
                    </a:cubicBezTo>
                    <a:close/>
                  </a:path>
                </a:pathLst>
              </a:custGeom>
              <a:solidFill>
                <a:srgbClr val="B1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1"/>
              <p:cNvSpPr/>
              <p:nvPr/>
            </p:nvSpPr>
            <p:spPr>
              <a:xfrm>
                <a:off x="4967875" y="1068700"/>
                <a:ext cx="36725" cy="35900"/>
              </a:xfrm>
              <a:custGeom>
                <a:avLst/>
                <a:gdLst/>
                <a:ahLst/>
                <a:cxnLst/>
                <a:rect l="l" t="t" r="r" b="b"/>
                <a:pathLst>
                  <a:path w="1469" h="1436" extrusionOk="0">
                    <a:moveTo>
                      <a:pt x="1435" y="1"/>
                    </a:moveTo>
                    <a:cubicBezTo>
                      <a:pt x="635" y="1"/>
                      <a:pt x="1" y="635"/>
                      <a:pt x="34" y="1435"/>
                    </a:cubicBezTo>
                    <a:cubicBezTo>
                      <a:pt x="268" y="1435"/>
                      <a:pt x="501" y="1402"/>
                      <a:pt x="701" y="1302"/>
                    </a:cubicBezTo>
                    <a:cubicBezTo>
                      <a:pt x="1202" y="1068"/>
                      <a:pt x="1469" y="568"/>
                      <a:pt x="1435"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1"/>
              <p:cNvSpPr/>
              <p:nvPr/>
            </p:nvSpPr>
            <p:spPr>
              <a:xfrm>
                <a:off x="4972900" y="918600"/>
                <a:ext cx="36700" cy="36725"/>
              </a:xfrm>
              <a:custGeom>
                <a:avLst/>
                <a:gdLst/>
                <a:ahLst/>
                <a:cxnLst/>
                <a:rect l="l" t="t" r="r" b="b"/>
                <a:pathLst>
                  <a:path w="1468" h="1469" extrusionOk="0">
                    <a:moveTo>
                      <a:pt x="734" y="0"/>
                    </a:moveTo>
                    <a:cubicBezTo>
                      <a:pt x="300" y="0"/>
                      <a:pt x="0" y="334"/>
                      <a:pt x="0" y="768"/>
                    </a:cubicBezTo>
                    <a:cubicBezTo>
                      <a:pt x="0" y="1168"/>
                      <a:pt x="334" y="1468"/>
                      <a:pt x="767" y="1468"/>
                    </a:cubicBezTo>
                    <a:cubicBezTo>
                      <a:pt x="1168" y="1468"/>
                      <a:pt x="1468" y="1135"/>
                      <a:pt x="1468" y="734"/>
                    </a:cubicBezTo>
                    <a:cubicBezTo>
                      <a:pt x="1434" y="301"/>
                      <a:pt x="1101" y="0"/>
                      <a:pt x="7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1"/>
              <p:cNvSpPr/>
              <p:nvPr/>
            </p:nvSpPr>
            <p:spPr>
              <a:xfrm>
                <a:off x="4831125" y="926875"/>
                <a:ext cx="36725" cy="36775"/>
              </a:xfrm>
              <a:custGeom>
                <a:avLst/>
                <a:gdLst/>
                <a:ahLst/>
                <a:cxnLst/>
                <a:rect l="l" t="t" r="r" b="b"/>
                <a:pathLst>
                  <a:path w="1469" h="1471" extrusionOk="0">
                    <a:moveTo>
                      <a:pt x="789" y="1"/>
                    </a:moveTo>
                    <a:cubicBezTo>
                      <a:pt x="771" y="1"/>
                      <a:pt x="753" y="2"/>
                      <a:pt x="734" y="3"/>
                    </a:cubicBezTo>
                    <a:cubicBezTo>
                      <a:pt x="301" y="3"/>
                      <a:pt x="0" y="337"/>
                      <a:pt x="0" y="770"/>
                    </a:cubicBezTo>
                    <a:cubicBezTo>
                      <a:pt x="0" y="1171"/>
                      <a:pt x="334" y="1471"/>
                      <a:pt x="768" y="1471"/>
                    </a:cubicBezTo>
                    <a:cubicBezTo>
                      <a:pt x="1168" y="1471"/>
                      <a:pt x="1468" y="1137"/>
                      <a:pt x="1468" y="737"/>
                    </a:cubicBezTo>
                    <a:cubicBezTo>
                      <a:pt x="1468" y="323"/>
                      <a:pt x="1165" y="1"/>
                      <a:pt x="78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1"/>
              <p:cNvSpPr/>
              <p:nvPr/>
            </p:nvSpPr>
            <p:spPr>
              <a:xfrm>
                <a:off x="4864475" y="926900"/>
                <a:ext cx="64250" cy="120150"/>
              </a:xfrm>
              <a:custGeom>
                <a:avLst/>
                <a:gdLst/>
                <a:ahLst/>
                <a:cxnLst/>
                <a:rect l="l" t="t" r="r" b="b"/>
                <a:pathLst>
                  <a:path w="2570" h="4806" extrusionOk="0">
                    <a:moveTo>
                      <a:pt x="2534" y="1"/>
                    </a:moveTo>
                    <a:cubicBezTo>
                      <a:pt x="1642" y="1"/>
                      <a:pt x="626" y="2493"/>
                      <a:pt x="1" y="4238"/>
                    </a:cubicBezTo>
                    <a:lnTo>
                      <a:pt x="2569" y="4805"/>
                    </a:lnTo>
                    <a:lnTo>
                      <a:pt x="2569" y="2"/>
                    </a:lnTo>
                    <a:cubicBezTo>
                      <a:pt x="2557" y="1"/>
                      <a:pt x="2546" y="1"/>
                      <a:pt x="2534" y="1"/>
                    </a:cubicBezTo>
                    <a:close/>
                  </a:path>
                </a:pathLst>
              </a:custGeom>
              <a:solidFill>
                <a:srgbClr val="000000">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1"/>
              <p:cNvSpPr/>
              <p:nvPr/>
            </p:nvSpPr>
            <p:spPr>
              <a:xfrm>
                <a:off x="3762025" y="783600"/>
                <a:ext cx="772250" cy="902250"/>
              </a:xfrm>
              <a:custGeom>
                <a:avLst/>
                <a:gdLst/>
                <a:ahLst/>
                <a:cxnLst/>
                <a:rect l="l" t="t" r="r" b="b"/>
                <a:pathLst>
                  <a:path w="30890" h="36090" extrusionOk="0">
                    <a:moveTo>
                      <a:pt x="8011" y="1"/>
                    </a:moveTo>
                    <a:cubicBezTo>
                      <a:pt x="6378" y="1"/>
                      <a:pt x="4936" y="409"/>
                      <a:pt x="3736" y="1197"/>
                    </a:cubicBezTo>
                    <a:lnTo>
                      <a:pt x="401" y="3599"/>
                    </a:lnTo>
                    <a:lnTo>
                      <a:pt x="1035" y="4466"/>
                    </a:lnTo>
                    <a:cubicBezTo>
                      <a:pt x="267" y="6168"/>
                      <a:pt x="0" y="8369"/>
                      <a:pt x="234" y="10938"/>
                    </a:cubicBezTo>
                    <a:cubicBezTo>
                      <a:pt x="1201" y="19944"/>
                      <a:pt x="8707" y="30252"/>
                      <a:pt x="17046" y="33921"/>
                    </a:cubicBezTo>
                    <a:cubicBezTo>
                      <a:pt x="19085" y="34811"/>
                      <a:pt x="21001" y="35257"/>
                      <a:pt x="22708" y="35257"/>
                    </a:cubicBezTo>
                    <a:cubicBezTo>
                      <a:pt x="22983" y="35257"/>
                      <a:pt x="23253" y="35245"/>
                      <a:pt x="23517" y="35222"/>
                    </a:cubicBezTo>
                    <a:lnTo>
                      <a:pt x="24118" y="36089"/>
                    </a:lnTo>
                    <a:lnTo>
                      <a:pt x="27453" y="33687"/>
                    </a:lnTo>
                    <a:cubicBezTo>
                      <a:pt x="29722" y="31886"/>
                      <a:pt x="30889" y="28617"/>
                      <a:pt x="30422" y="24281"/>
                    </a:cubicBezTo>
                    <a:cubicBezTo>
                      <a:pt x="29455" y="15274"/>
                      <a:pt x="21949" y="5000"/>
                      <a:pt x="13610" y="1331"/>
                    </a:cubicBezTo>
                    <a:cubicBezTo>
                      <a:pt x="11579" y="434"/>
                      <a:pt x="9694" y="1"/>
                      <a:pt x="8011"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1"/>
              <p:cNvSpPr/>
              <p:nvPr/>
            </p:nvSpPr>
            <p:spPr>
              <a:xfrm>
                <a:off x="3762025" y="783600"/>
                <a:ext cx="772250" cy="902250"/>
              </a:xfrm>
              <a:custGeom>
                <a:avLst/>
                <a:gdLst/>
                <a:ahLst/>
                <a:cxnLst/>
                <a:rect l="l" t="t" r="r" b="b"/>
                <a:pathLst>
                  <a:path w="30890" h="36090" extrusionOk="0">
                    <a:moveTo>
                      <a:pt x="8011" y="1"/>
                    </a:moveTo>
                    <a:cubicBezTo>
                      <a:pt x="6378" y="1"/>
                      <a:pt x="4936" y="409"/>
                      <a:pt x="3736" y="1197"/>
                    </a:cubicBezTo>
                    <a:lnTo>
                      <a:pt x="401" y="3599"/>
                    </a:lnTo>
                    <a:lnTo>
                      <a:pt x="1035" y="4466"/>
                    </a:lnTo>
                    <a:cubicBezTo>
                      <a:pt x="267" y="6168"/>
                      <a:pt x="0" y="8369"/>
                      <a:pt x="234" y="10938"/>
                    </a:cubicBezTo>
                    <a:cubicBezTo>
                      <a:pt x="1201" y="19944"/>
                      <a:pt x="8707" y="30252"/>
                      <a:pt x="17046" y="33921"/>
                    </a:cubicBezTo>
                    <a:cubicBezTo>
                      <a:pt x="19085" y="34811"/>
                      <a:pt x="21001" y="35257"/>
                      <a:pt x="22708" y="35257"/>
                    </a:cubicBezTo>
                    <a:cubicBezTo>
                      <a:pt x="22983" y="35257"/>
                      <a:pt x="23253" y="35245"/>
                      <a:pt x="23517" y="35222"/>
                    </a:cubicBezTo>
                    <a:lnTo>
                      <a:pt x="24118" y="36089"/>
                    </a:lnTo>
                    <a:lnTo>
                      <a:pt x="27453" y="33687"/>
                    </a:lnTo>
                    <a:cubicBezTo>
                      <a:pt x="29722" y="31886"/>
                      <a:pt x="30889" y="28617"/>
                      <a:pt x="30422" y="24281"/>
                    </a:cubicBezTo>
                    <a:cubicBezTo>
                      <a:pt x="29455" y="15274"/>
                      <a:pt x="21949" y="5000"/>
                      <a:pt x="13610" y="1331"/>
                    </a:cubicBezTo>
                    <a:cubicBezTo>
                      <a:pt x="11579" y="434"/>
                      <a:pt x="9694" y="1"/>
                      <a:pt x="8011"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1"/>
              <p:cNvSpPr/>
              <p:nvPr/>
            </p:nvSpPr>
            <p:spPr>
              <a:xfrm>
                <a:off x="3908800" y="1054525"/>
                <a:ext cx="625475" cy="631325"/>
              </a:xfrm>
              <a:custGeom>
                <a:avLst/>
                <a:gdLst/>
                <a:ahLst/>
                <a:cxnLst/>
                <a:rect l="l" t="t" r="r" b="b"/>
                <a:pathLst>
                  <a:path w="25019" h="25253" extrusionOk="0">
                    <a:moveTo>
                      <a:pt x="18947" y="1"/>
                    </a:moveTo>
                    <a:lnTo>
                      <a:pt x="0" y="13577"/>
                    </a:lnTo>
                    <a:cubicBezTo>
                      <a:pt x="3036" y="17747"/>
                      <a:pt x="7005" y="21249"/>
                      <a:pt x="11175" y="23084"/>
                    </a:cubicBezTo>
                    <a:cubicBezTo>
                      <a:pt x="13199" y="23996"/>
                      <a:pt x="15126" y="24421"/>
                      <a:pt x="16810" y="24421"/>
                    </a:cubicBezTo>
                    <a:cubicBezTo>
                      <a:pt x="17096" y="24421"/>
                      <a:pt x="17375" y="24409"/>
                      <a:pt x="17646" y="24385"/>
                    </a:cubicBezTo>
                    <a:lnTo>
                      <a:pt x="18280" y="25252"/>
                    </a:lnTo>
                    <a:lnTo>
                      <a:pt x="21616" y="22850"/>
                    </a:lnTo>
                    <a:cubicBezTo>
                      <a:pt x="23851" y="21049"/>
                      <a:pt x="25018" y="17813"/>
                      <a:pt x="24551" y="13477"/>
                    </a:cubicBezTo>
                    <a:cubicBezTo>
                      <a:pt x="24118" y="8974"/>
                      <a:pt x="21983" y="4104"/>
                      <a:pt x="18947"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1"/>
              <p:cNvSpPr/>
              <p:nvPr/>
            </p:nvSpPr>
            <p:spPr>
              <a:xfrm>
                <a:off x="4109775" y="1302200"/>
                <a:ext cx="424500" cy="382800"/>
              </a:xfrm>
              <a:custGeom>
                <a:avLst/>
                <a:gdLst/>
                <a:ahLst/>
                <a:cxnLst/>
                <a:rect l="l" t="t" r="r" b="b"/>
                <a:pathLst>
                  <a:path w="16980" h="15312" extrusionOk="0">
                    <a:moveTo>
                      <a:pt x="15845" y="1"/>
                    </a:moveTo>
                    <a:lnTo>
                      <a:pt x="0" y="11442"/>
                    </a:lnTo>
                    <a:cubicBezTo>
                      <a:pt x="1068" y="12109"/>
                      <a:pt x="2102" y="12677"/>
                      <a:pt x="3136" y="13144"/>
                    </a:cubicBezTo>
                    <a:cubicBezTo>
                      <a:pt x="5175" y="14034"/>
                      <a:pt x="7116" y="14479"/>
                      <a:pt x="8808" y="14479"/>
                    </a:cubicBezTo>
                    <a:cubicBezTo>
                      <a:pt x="9081" y="14479"/>
                      <a:pt x="9348" y="14468"/>
                      <a:pt x="9607" y="14444"/>
                    </a:cubicBezTo>
                    <a:lnTo>
                      <a:pt x="10241" y="15312"/>
                    </a:lnTo>
                    <a:lnTo>
                      <a:pt x="13577" y="12877"/>
                    </a:lnTo>
                    <a:cubicBezTo>
                      <a:pt x="15812" y="11109"/>
                      <a:pt x="16979" y="7840"/>
                      <a:pt x="16512" y="3503"/>
                    </a:cubicBezTo>
                    <a:cubicBezTo>
                      <a:pt x="16412" y="2336"/>
                      <a:pt x="16179" y="1168"/>
                      <a:pt x="15845"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1"/>
              <p:cNvSpPr/>
              <p:nvPr/>
            </p:nvSpPr>
            <p:spPr>
              <a:xfrm>
                <a:off x="3762850" y="782150"/>
                <a:ext cx="419500" cy="361625"/>
              </a:xfrm>
              <a:custGeom>
                <a:avLst/>
                <a:gdLst/>
                <a:ahLst/>
                <a:cxnLst/>
                <a:rect l="l" t="t" r="r" b="b"/>
                <a:pathLst>
                  <a:path w="16780" h="14465" extrusionOk="0">
                    <a:moveTo>
                      <a:pt x="8081" y="0"/>
                    </a:moveTo>
                    <a:cubicBezTo>
                      <a:pt x="6424" y="0"/>
                      <a:pt x="4965" y="409"/>
                      <a:pt x="3770" y="1189"/>
                    </a:cubicBezTo>
                    <a:lnTo>
                      <a:pt x="434" y="3590"/>
                    </a:lnTo>
                    <a:lnTo>
                      <a:pt x="1035" y="4458"/>
                    </a:lnTo>
                    <a:cubicBezTo>
                      <a:pt x="301" y="6226"/>
                      <a:pt x="1" y="8394"/>
                      <a:pt x="268" y="10962"/>
                    </a:cubicBezTo>
                    <a:cubicBezTo>
                      <a:pt x="368" y="12130"/>
                      <a:pt x="601" y="13297"/>
                      <a:pt x="935" y="14465"/>
                    </a:cubicBezTo>
                    <a:lnTo>
                      <a:pt x="16779" y="3023"/>
                    </a:lnTo>
                    <a:cubicBezTo>
                      <a:pt x="15779" y="2356"/>
                      <a:pt x="14711" y="1756"/>
                      <a:pt x="13644" y="1289"/>
                    </a:cubicBezTo>
                    <a:cubicBezTo>
                      <a:pt x="11632" y="417"/>
                      <a:pt x="9756" y="0"/>
                      <a:pt x="8081"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1"/>
              <p:cNvSpPr/>
              <p:nvPr/>
            </p:nvSpPr>
            <p:spPr>
              <a:xfrm>
                <a:off x="3687800" y="839100"/>
                <a:ext cx="777225" cy="881150"/>
              </a:xfrm>
              <a:custGeom>
                <a:avLst/>
                <a:gdLst/>
                <a:ahLst/>
                <a:cxnLst/>
                <a:rect l="l" t="t" r="r" b="b"/>
                <a:pathLst>
                  <a:path w="31089" h="35246" extrusionOk="0">
                    <a:moveTo>
                      <a:pt x="7978" y="0"/>
                    </a:moveTo>
                    <a:cubicBezTo>
                      <a:pt x="3886" y="0"/>
                      <a:pt x="1001" y="2518"/>
                      <a:pt x="268" y="6850"/>
                    </a:cubicBezTo>
                    <a:cubicBezTo>
                      <a:pt x="34" y="8084"/>
                      <a:pt x="1" y="9452"/>
                      <a:pt x="167" y="10953"/>
                    </a:cubicBezTo>
                    <a:cubicBezTo>
                      <a:pt x="1101" y="19926"/>
                      <a:pt x="8640" y="30200"/>
                      <a:pt x="16979" y="33936"/>
                    </a:cubicBezTo>
                    <a:cubicBezTo>
                      <a:pt x="18999" y="34824"/>
                      <a:pt x="20881" y="35245"/>
                      <a:pt x="22561" y="35245"/>
                    </a:cubicBezTo>
                    <a:cubicBezTo>
                      <a:pt x="27818" y="35245"/>
                      <a:pt x="31089" y="31121"/>
                      <a:pt x="30356" y="24296"/>
                    </a:cubicBezTo>
                    <a:cubicBezTo>
                      <a:pt x="29522" y="16423"/>
                      <a:pt x="23684" y="7517"/>
                      <a:pt x="16646" y="2980"/>
                    </a:cubicBezTo>
                    <a:cubicBezTo>
                      <a:pt x="16546" y="2947"/>
                      <a:pt x="16446" y="2847"/>
                      <a:pt x="16346" y="2814"/>
                    </a:cubicBezTo>
                    <a:cubicBezTo>
                      <a:pt x="15445" y="2246"/>
                      <a:pt x="14511" y="1746"/>
                      <a:pt x="13544" y="1312"/>
                    </a:cubicBezTo>
                    <a:cubicBezTo>
                      <a:pt x="11529" y="421"/>
                      <a:pt x="9653" y="0"/>
                      <a:pt x="7978"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1"/>
              <p:cNvSpPr/>
              <p:nvPr/>
            </p:nvSpPr>
            <p:spPr>
              <a:xfrm>
                <a:off x="3687800" y="839100"/>
                <a:ext cx="777225" cy="881150"/>
              </a:xfrm>
              <a:custGeom>
                <a:avLst/>
                <a:gdLst/>
                <a:ahLst/>
                <a:cxnLst/>
                <a:rect l="l" t="t" r="r" b="b"/>
                <a:pathLst>
                  <a:path w="31089" h="35246" extrusionOk="0">
                    <a:moveTo>
                      <a:pt x="7978" y="0"/>
                    </a:moveTo>
                    <a:cubicBezTo>
                      <a:pt x="3886" y="0"/>
                      <a:pt x="1001" y="2518"/>
                      <a:pt x="268" y="6850"/>
                    </a:cubicBezTo>
                    <a:cubicBezTo>
                      <a:pt x="34" y="8084"/>
                      <a:pt x="1" y="9452"/>
                      <a:pt x="167" y="10953"/>
                    </a:cubicBezTo>
                    <a:cubicBezTo>
                      <a:pt x="1101" y="19926"/>
                      <a:pt x="8640" y="30200"/>
                      <a:pt x="16979" y="33936"/>
                    </a:cubicBezTo>
                    <a:cubicBezTo>
                      <a:pt x="18999" y="34824"/>
                      <a:pt x="20881" y="35245"/>
                      <a:pt x="22561" y="35245"/>
                    </a:cubicBezTo>
                    <a:cubicBezTo>
                      <a:pt x="27818" y="35245"/>
                      <a:pt x="31089" y="31121"/>
                      <a:pt x="30356" y="24296"/>
                    </a:cubicBezTo>
                    <a:cubicBezTo>
                      <a:pt x="29522" y="16423"/>
                      <a:pt x="23684" y="7517"/>
                      <a:pt x="16646" y="2980"/>
                    </a:cubicBezTo>
                    <a:cubicBezTo>
                      <a:pt x="16546" y="2947"/>
                      <a:pt x="16446" y="2847"/>
                      <a:pt x="16346" y="2814"/>
                    </a:cubicBezTo>
                    <a:cubicBezTo>
                      <a:pt x="15445" y="2246"/>
                      <a:pt x="14511" y="1746"/>
                      <a:pt x="13544" y="1312"/>
                    </a:cubicBezTo>
                    <a:cubicBezTo>
                      <a:pt x="11529" y="421"/>
                      <a:pt x="9653" y="0"/>
                      <a:pt x="7978"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1"/>
              <p:cNvSpPr/>
              <p:nvPr/>
            </p:nvSpPr>
            <p:spPr>
              <a:xfrm>
                <a:off x="3694475" y="838175"/>
                <a:ext cx="401975" cy="171350"/>
              </a:xfrm>
              <a:custGeom>
                <a:avLst/>
                <a:gdLst/>
                <a:ahLst/>
                <a:cxnLst/>
                <a:rect l="l" t="t" r="r" b="b"/>
                <a:pathLst>
                  <a:path w="16079" h="6854" extrusionOk="0">
                    <a:moveTo>
                      <a:pt x="7727" y="0"/>
                    </a:moveTo>
                    <a:cubicBezTo>
                      <a:pt x="3626" y="0"/>
                      <a:pt x="735" y="2492"/>
                      <a:pt x="1" y="6853"/>
                    </a:cubicBezTo>
                    <a:cubicBezTo>
                      <a:pt x="34" y="6720"/>
                      <a:pt x="734" y="2817"/>
                      <a:pt x="4570" y="949"/>
                    </a:cubicBezTo>
                    <a:cubicBezTo>
                      <a:pt x="5484" y="501"/>
                      <a:pt x="6544" y="321"/>
                      <a:pt x="7649" y="321"/>
                    </a:cubicBezTo>
                    <a:cubicBezTo>
                      <a:pt x="10983" y="321"/>
                      <a:pt x="14726" y="1957"/>
                      <a:pt x="16079" y="2784"/>
                    </a:cubicBezTo>
                    <a:cubicBezTo>
                      <a:pt x="15178" y="2183"/>
                      <a:pt x="14244" y="1683"/>
                      <a:pt x="13277" y="1283"/>
                    </a:cubicBezTo>
                    <a:cubicBezTo>
                      <a:pt x="11268" y="414"/>
                      <a:pt x="9397" y="0"/>
                      <a:pt x="772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1"/>
              <p:cNvSpPr/>
              <p:nvPr/>
            </p:nvSpPr>
            <p:spPr>
              <a:xfrm>
                <a:off x="4042225" y="1547375"/>
                <a:ext cx="402800" cy="172100"/>
              </a:xfrm>
              <a:custGeom>
                <a:avLst/>
                <a:gdLst/>
                <a:ahLst/>
                <a:cxnLst/>
                <a:rect l="l" t="t" r="r" b="b"/>
                <a:pathLst>
                  <a:path w="16112" h="6884" extrusionOk="0">
                    <a:moveTo>
                      <a:pt x="16112" y="1"/>
                    </a:moveTo>
                    <a:lnTo>
                      <a:pt x="16112" y="1"/>
                    </a:lnTo>
                    <a:cubicBezTo>
                      <a:pt x="16045" y="134"/>
                      <a:pt x="15345" y="4037"/>
                      <a:pt x="11509" y="5905"/>
                    </a:cubicBezTo>
                    <a:cubicBezTo>
                      <a:pt x="10595" y="6353"/>
                      <a:pt x="9535" y="6533"/>
                      <a:pt x="8430" y="6533"/>
                    </a:cubicBezTo>
                    <a:cubicBezTo>
                      <a:pt x="5096" y="6533"/>
                      <a:pt x="1353" y="4897"/>
                      <a:pt x="0" y="4070"/>
                    </a:cubicBezTo>
                    <a:lnTo>
                      <a:pt x="0" y="4070"/>
                    </a:lnTo>
                    <a:cubicBezTo>
                      <a:pt x="901" y="4671"/>
                      <a:pt x="1835" y="5171"/>
                      <a:pt x="2802" y="5571"/>
                    </a:cubicBezTo>
                    <a:cubicBezTo>
                      <a:pt x="4805" y="6462"/>
                      <a:pt x="6676" y="6883"/>
                      <a:pt x="8349" y="6883"/>
                    </a:cubicBezTo>
                    <a:cubicBezTo>
                      <a:pt x="12444" y="6883"/>
                      <a:pt x="15354" y="4358"/>
                      <a:pt x="16112"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1"/>
              <p:cNvSpPr/>
              <p:nvPr/>
            </p:nvSpPr>
            <p:spPr>
              <a:xfrm>
                <a:off x="3671125" y="869175"/>
                <a:ext cx="796425" cy="819850"/>
              </a:xfrm>
              <a:custGeom>
                <a:avLst/>
                <a:gdLst/>
                <a:ahLst/>
                <a:cxnLst/>
                <a:rect l="l" t="t" r="r" b="b"/>
                <a:pathLst>
                  <a:path w="31857" h="32794" extrusionOk="0">
                    <a:moveTo>
                      <a:pt x="9124" y="1"/>
                    </a:moveTo>
                    <a:cubicBezTo>
                      <a:pt x="7510" y="1"/>
                      <a:pt x="6045" y="421"/>
                      <a:pt x="4837" y="1310"/>
                    </a:cubicBezTo>
                    <a:cubicBezTo>
                      <a:pt x="1" y="4880"/>
                      <a:pt x="1068" y="14486"/>
                      <a:pt x="7206" y="22826"/>
                    </a:cubicBezTo>
                    <a:cubicBezTo>
                      <a:pt x="11793" y="29058"/>
                      <a:pt x="17908" y="32794"/>
                      <a:pt x="22710" y="32794"/>
                    </a:cubicBezTo>
                    <a:cubicBezTo>
                      <a:pt x="24333" y="32794"/>
                      <a:pt x="25806" y="32367"/>
                      <a:pt x="27020" y="31465"/>
                    </a:cubicBezTo>
                    <a:cubicBezTo>
                      <a:pt x="31857" y="27929"/>
                      <a:pt x="30789" y="18289"/>
                      <a:pt x="24651" y="9950"/>
                    </a:cubicBezTo>
                    <a:cubicBezTo>
                      <a:pt x="20057" y="3732"/>
                      <a:pt x="13929" y="1"/>
                      <a:pt x="912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1"/>
              <p:cNvSpPr/>
              <p:nvPr/>
            </p:nvSpPr>
            <p:spPr>
              <a:xfrm>
                <a:off x="3671125" y="869175"/>
                <a:ext cx="796425" cy="819850"/>
              </a:xfrm>
              <a:custGeom>
                <a:avLst/>
                <a:gdLst/>
                <a:ahLst/>
                <a:cxnLst/>
                <a:rect l="l" t="t" r="r" b="b"/>
                <a:pathLst>
                  <a:path w="31857" h="32794" extrusionOk="0">
                    <a:moveTo>
                      <a:pt x="9124" y="1"/>
                    </a:moveTo>
                    <a:cubicBezTo>
                      <a:pt x="7510" y="1"/>
                      <a:pt x="6045" y="421"/>
                      <a:pt x="4837" y="1310"/>
                    </a:cubicBezTo>
                    <a:cubicBezTo>
                      <a:pt x="1" y="4880"/>
                      <a:pt x="1068" y="14486"/>
                      <a:pt x="7206" y="22826"/>
                    </a:cubicBezTo>
                    <a:cubicBezTo>
                      <a:pt x="11793" y="29058"/>
                      <a:pt x="17908" y="32794"/>
                      <a:pt x="22710" y="32794"/>
                    </a:cubicBezTo>
                    <a:cubicBezTo>
                      <a:pt x="24333" y="32794"/>
                      <a:pt x="25806" y="32367"/>
                      <a:pt x="27020" y="31465"/>
                    </a:cubicBezTo>
                    <a:cubicBezTo>
                      <a:pt x="31857" y="27929"/>
                      <a:pt x="30789" y="18289"/>
                      <a:pt x="24651" y="9950"/>
                    </a:cubicBezTo>
                    <a:cubicBezTo>
                      <a:pt x="20057" y="3732"/>
                      <a:pt x="13929" y="1"/>
                      <a:pt x="9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1"/>
              <p:cNvSpPr/>
              <p:nvPr/>
            </p:nvSpPr>
            <p:spPr>
              <a:xfrm>
                <a:off x="3716150" y="871900"/>
                <a:ext cx="265225" cy="358600"/>
              </a:xfrm>
              <a:custGeom>
                <a:avLst/>
                <a:gdLst/>
                <a:ahLst/>
                <a:cxnLst/>
                <a:rect l="l" t="t" r="r" b="b"/>
                <a:pathLst>
                  <a:path w="10609" h="14344" extrusionOk="0">
                    <a:moveTo>
                      <a:pt x="6205" y="0"/>
                    </a:moveTo>
                    <a:lnTo>
                      <a:pt x="6205" y="0"/>
                    </a:lnTo>
                    <a:cubicBezTo>
                      <a:pt x="3036" y="434"/>
                      <a:pt x="835" y="2636"/>
                      <a:pt x="201" y="6138"/>
                    </a:cubicBezTo>
                    <a:cubicBezTo>
                      <a:pt x="68" y="6805"/>
                      <a:pt x="34" y="7472"/>
                      <a:pt x="1" y="8206"/>
                    </a:cubicBezTo>
                    <a:cubicBezTo>
                      <a:pt x="1" y="8807"/>
                      <a:pt x="1" y="9374"/>
                      <a:pt x="68" y="10008"/>
                    </a:cubicBezTo>
                    <a:cubicBezTo>
                      <a:pt x="101" y="10341"/>
                      <a:pt x="168" y="10708"/>
                      <a:pt x="201" y="11042"/>
                    </a:cubicBezTo>
                    <a:cubicBezTo>
                      <a:pt x="472" y="10425"/>
                      <a:pt x="879" y="9971"/>
                      <a:pt x="1501" y="9971"/>
                    </a:cubicBezTo>
                    <a:cubicBezTo>
                      <a:pt x="2258" y="9971"/>
                      <a:pt x="3333" y="10642"/>
                      <a:pt x="4871" y="12509"/>
                    </a:cubicBezTo>
                    <a:cubicBezTo>
                      <a:pt x="5950" y="13818"/>
                      <a:pt x="6827" y="14343"/>
                      <a:pt x="7539" y="14343"/>
                    </a:cubicBezTo>
                    <a:cubicBezTo>
                      <a:pt x="10457" y="14343"/>
                      <a:pt x="10608" y="5504"/>
                      <a:pt x="10608" y="5504"/>
                    </a:cubicBezTo>
                    <a:cubicBezTo>
                      <a:pt x="10608" y="5504"/>
                      <a:pt x="5205" y="2636"/>
                      <a:pt x="6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1"/>
              <p:cNvSpPr/>
              <p:nvPr/>
            </p:nvSpPr>
            <p:spPr>
              <a:xfrm>
                <a:off x="3732825" y="908600"/>
                <a:ext cx="126800" cy="144700"/>
              </a:xfrm>
              <a:custGeom>
                <a:avLst/>
                <a:gdLst/>
                <a:ahLst/>
                <a:cxnLst/>
                <a:rect l="l" t="t" r="r" b="b"/>
                <a:pathLst>
                  <a:path w="5072" h="5788" extrusionOk="0">
                    <a:moveTo>
                      <a:pt x="2925" y="0"/>
                    </a:moveTo>
                    <a:cubicBezTo>
                      <a:pt x="2236" y="0"/>
                      <a:pt x="1502" y="396"/>
                      <a:pt x="968" y="1168"/>
                    </a:cubicBezTo>
                    <a:cubicBezTo>
                      <a:pt x="34" y="2469"/>
                      <a:pt x="1" y="4237"/>
                      <a:pt x="868" y="5204"/>
                    </a:cubicBezTo>
                    <a:cubicBezTo>
                      <a:pt x="1222" y="5598"/>
                      <a:pt x="1675" y="5787"/>
                      <a:pt x="2151" y="5787"/>
                    </a:cubicBezTo>
                    <a:cubicBezTo>
                      <a:pt x="2843" y="5787"/>
                      <a:pt x="3584" y="5388"/>
                      <a:pt x="4137" y="4637"/>
                    </a:cubicBezTo>
                    <a:cubicBezTo>
                      <a:pt x="5038" y="3336"/>
                      <a:pt x="5071" y="1535"/>
                      <a:pt x="4204" y="567"/>
                    </a:cubicBezTo>
                    <a:cubicBezTo>
                      <a:pt x="3851" y="187"/>
                      <a:pt x="3398" y="0"/>
                      <a:pt x="29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1"/>
              <p:cNvSpPr/>
              <p:nvPr/>
            </p:nvSpPr>
            <p:spPr>
              <a:xfrm>
                <a:off x="4107275" y="1020350"/>
                <a:ext cx="314400" cy="666900"/>
              </a:xfrm>
              <a:custGeom>
                <a:avLst/>
                <a:gdLst/>
                <a:ahLst/>
                <a:cxnLst/>
                <a:rect l="l" t="t" r="r" b="b"/>
                <a:pathLst>
                  <a:path w="12576" h="26676" extrusionOk="0">
                    <a:moveTo>
                      <a:pt x="3903" y="0"/>
                    </a:moveTo>
                    <a:cubicBezTo>
                      <a:pt x="3870" y="67"/>
                      <a:pt x="4804" y="2168"/>
                      <a:pt x="2869" y="3069"/>
                    </a:cubicBezTo>
                    <a:cubicBezTo>
                      <a:pt x="501" y="5271"/>
                      <a:pt x="1535" y="21782"/>
                      <a:pt x="1535" y="21782"/>
                    </a:cubicBezTo>
                    <a:cubicBezTo>
                      <a:pt x="1535" y="21782"/>
                      <a:pt x="2369" y="25051"/>
                      <a:pt x="0" y="25452"/>
                    </a:cubicBezTo>
                    <a:cubicBezTo>
                      <a:pt x="567" y="25718"/>
                      <a:pt x="1101" y="25919"/>
                      <a:pt x="1668" y="26085"/>
                    </a:cubicBezTo>
                    <a:cubicBezTo>
                      <a:pt x="2035" y="26219"/>
                      <a:pt x="2402" y="26286"/>
                      <a:pt x="2769" y="26386"/>
                    </a:cubicBezTo>
                    <a:cubicBezTo>
                      <a:pt x="3619" y="26581"/>
                      <a:pt x="4432" y="26676"/>
                      <a:pt x="5200" y="26676"/>
                    </a:cubicBezTo>
                    <a:cubicBezTo>
                      <a:pt x="9289" y="26676"/>
                      <a:pt x="12121" y="23986"/>
                      <a:pt x="12543" y="19381"/>
                    </a:cubicBezTo>
                    <a:cubicBezTo>
                      <a:pt x="12576" y="19014"/>
                      <a:pt x="12576" y="18613"/>
                      <a:pt x="12576" y="18213"/>
                    </a:cubicBezTo>
                    <a:cubicBezTo>
                      <a:pt x="12576" y="17679"/>
                      <a:pt x="12543" y="17112"/>
                      <a:pt x="12509" y="16545"/>
                    </a:cubicBezTo>
                    <a:cubicBezTo>
                      <a:pt x="12443" y="16012"/>
                      <a:pt x="12376" y="15444"/>
                      <a:pt x="12242" y="14877"/>
                    </a:cubicBezTo>
                    <a:cubicBezTo>
                      <a:pt x="12176" y="14410"/>
                      <a:pt x="12076" y="14010"/>
                      <a:pt x="11942" y="13543"/>
                    </a:cubicBezTo>
                    <a:cubicBezTo>
                      <a:pt x="11842" y="13076"/>
                      <a:pt x="11709" y="12676"/>
                      <a:pt x="11575" y="12209"/>
                    </a:cubicBezTo>
                    <a:cubicBezTo>
                      <a:pt x="11175" y="10875"/>
                      <a:pt x="10575" y="9540"/>
                      <a:pt x="9941" y="8239"/>
                    </a:cubicBezTo>
                    <a:cubicBezTo>
                      <a:pt x="9841" y="7939"/>
                      <a:pt x="9674" y="7706"/>
                      <a:pt x="9507" y="7405"/>
                    </a:cubicBezTo>
                    <a:cubicBezTo>
                      <a:pt x="8840" y="6205"/>
                      <a:pt x="8073" y="5037"/>
                      <a:pt x="7239" y="3870"/>
                    </a:cubicBezTo>
                    <a:cubicBezTo>
                      <a:pt x="6238" y="2502"/>
                      <a:pt x="5104" y="1168"/>
                      <a:pt x="3903"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1"/>
              <p:cNvSpPr/>
              <p:nvPr/>
            </p:nvSpPr>
            <p:spPr>
              <a:xfrm>
                <a:off x="4107275" y="1020350"/>
                <a:ext cx="314400" cy="666900"/>
              </a:xfrm>
              <a:custGeom>
                <a:avLst/>
                <a:gdLst/>
                <a:ahLst/>
                <a:cxnLst/>
                <a:rect l="l" t="t" r="r" b="b"/>
                <a:pathLst>
                  <a:path w="12576" h="26676" extrusionOk="0">
                    <a:moveTo>
                      <a:pt x="3903" y="0"/>
                    </a:moveTo>
                    <a:cubicBezTo>
                      <a:pt x="3870" y="67"/>
                      <a:pt x="4804" y="2168"/>
                      <a:pt x="2869" y="3069"/>
                    </a:cubicBezTo>
                    <a:cubicBezTo>
                      <a:pt x="501" y="5271"/>
                      <a:pt x="1535" y="21782"/>
                      <a:pt x="1535" y="21782"/>
                    </a:cubicBezTo>
                    <a:cubicBezTo>
                      <a:pt x="1535" y="21782"/>
                      <a:pt x="2369" y="25051"/>
                      <a:pt x="0" y="25452"/>
                    </a:cubicBezTo>
                    <a:cubicBezTo>
                      <a:pt x="567" y="25718"/>
                      <a:pt x="1101" y="25919"/>
                      <a:pt x="1668" y="26085"/>
                    </a:cubicBezTo>
                    <a:cubicBezTo>
                      <a:pt x="2035" y="26219"/>
                      <a:pt x="2402" y="26286"/>
                      <a:pt x="2769" y="26386"/>
                    </a:cubicBezTo>
                    <a:cubicBezTo>
                      <a:pt x="3619" y="26581"/>
                      <a:pt x="4432" y="26676"/>
                      <a:pt x="5200" y="26676"/>
                    </a:cubicBezTo>
                    <a:cubicBezTo>
                      <a:pt x="9289" y="26676"/>
                      <a:pt x="12121" y="23986"/>
                      <a:pt x="12543" y="19381"/>
                    </a:cubicBezTo>
                    <a:cubicBezTo>
                      <a:pt x="12576" y="19014"/>
                      <a:pt x="12576" y="18613"/>
                      <a:pt x="12576" y="18213"/>
                    </a:cubicBezTo>
                    <a:cubicBezTo>
                      <a:pt x="12576" y="17679"/>
                      <a:pt x="12543" y="17112"/>
                      <a:pt x="12509" y="16545"/>
                    </a:cubicBezTo>
                    <a:cubicBezTo>
                      <a:pt x="12443" y="16012"/>
                      <a:pt x="12376" y="15444"/>
                      <a:pt x="12242" y="14877"/>
                    </a:cubicBezTo>
                    <a:cubicBezTo>
                      <a:pt x="12176" y="14410"/>
                      <a:pt x="12076" y="14010"/>
                      <a:pt x="11942" y="13543"/>
                    </a:cubicBezTo>
                    <a:cubicBezTo>
                      <a:pt x="11842" y="13076"/>
                      <a:pt x="11709" y="12676"/>
                      <a:pt x="11575" y="12209"/>
                    </a:cubicBezTo>
                    <a:cubicBezTo>
                      <a:pt x="11175" y="10875"/>
                      <a:pt x="10575" y="9540"/>
                      <a:pt x="9941" y="8239"/>
                    </a:cubicBezTo>
                    <a:cubicBezTo>
                      <a:pt x="9841" y="7939"/>
                      <a:pt x="9674" y="7706"/>
                      <a:pt x="9507" y="7405"/>
                    </a:cubicBezTo>
                    <a:cubicBezTo>
                      <a:pt x="8840" y="6205"/>
                      <a:pt x="8073" y="5037"/>
                      <a:pt x="7239" y="3870"/>
                    </a:cubicBezTo>
                    <a:cubicBezTo>
                      <a:pt x="6238" y="2502"/>
                      <a:pt x="5104" y="1168"/>
                      <a:pt x="39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1"/>
              <p:cNvSpPr/>
              <p:nvPr/>
            </p:nvSpPr>
            <p:spPr>
              <a:xfrm>
                <a:off x="3796075" y="974350"/>
                <a:ext cx="540550" cy="610600"/>
              </a:xfrm>
              <a:custGeom>
                <a:avLst/>
                <a:gdLst/>
                <a:ahLst/>
                <a:cxnLst/>
                <a:rect l="l" t="t" r="r" b="b"/>
                <a:pathLst>
                  <a:path w="21622" h="24424" extrusionOk="0">
                    <a:moveTo>
                      <a:pt x="5900" y="1"/>
                    </a:moveTo>
                    <a:cubicBezTo>
                      <a:pt x="2273" y="1"/>
                      <a:pt x="1" y="2851"/>
                      <a:pt x="506" y="7578"/>
                    </a:cubicBezTo>
                    <a:cubicBezTo>
                      <a:pt x="540" y="7844"/>
                      <a:pt x="540" y="8078"/>
                      <a:pt x="573" y="8345"/>
                    </a:cubicBezTo>
                    <a:cubicBezTo>
                      <a:pt x="1541" y="14382"/>
                      <a:pt x="6544" y="21054"/>
                      <a:pt x="12115" y="23522"/>
                    </a:cubicBezTo>
                    <a:cubicBezTo>
                      <a:pt x="13507" y="24134"/>
                      <a:pt x="14804" y="24424"/>
                      <a:pt x="15961" y="24424"/>
                    </a:cubicBezTo>
                    <a:cubicBezTo>
                      <a:pt x="19409" y="24424"/>
                      <a:pt x="21621" y="21855"/>
                      <a:pt x="21421" y="17585"/>
                    </a:cubicBezTo>
                    <a:cubicBezTo>
                      <a:pt x="21421" y="17351"/>
                      <a:pt x="21388" y="17084"/>
                      <a:pt x="21388" y="16851"/>
                    </a:cubicBezTo>
                    <a:cubicBezTo>
                      <a:pt x="20721" y="10580"/>
                      <a:pt x="15551" y="3508"/>
                      <a:pt x="9746" y="906"/>
                    </a:cubicBezTo>
                    <a:cubicBezTo>
                      <a:pt x="8357" y="292"/>
                      <a:pt x="7059" y="1"/>
                      <a:pt x="5900"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1"/>
              <p:cNvSpPr/>
              <p:nvPr/>
            </p:nvSpPr>
            <p:spPr>
              <a:xfrm>
                <a:off x="3796075" y="974350"/>
                <a:ext cx="540550" cy="610600"/>
              </a:xfrm>
              <a:custGeom>
                <a:avLst/>
                <a:gdLst/>
                <a:ahLst/>
                <a:cxnLst/>
                <a:rect l="l" t="t" r="r" b="b"/>
                <a:pathLst>
                  <a:path w="21622" h="24424" extrusionOk="0">
                    <a:moveTo>
                      <a:pt x="5900" y="1"/>
                    </a:moveTo>
                    <a:cubicBezTo>
                      <a:pt x="2273" y="1"/>
                      <a:pt x="1" y="2851"/>
                      <a:pt x="506" y="7578"/>
                    </a:cubicBezTo>
                    <a:cubicBezTo>
                      <a:pt x="540" y="7844"/>
                      <a:pt x="540" y="8078"/>
                      <a:pt x="573" y="8345"/>
                    </a:cubicBezTo>
                    <a:cubicBezTo>
                      <a:pt x="1541" y="14382"/>
                      <a:pt x="6544" y="21054"/>
                      <a:pt x="12115" y="23522"/>
                    </a:cubicBezTo>
                    <a:cubicBezTo>
                      <a:pt x="13507" y="24134"/>
                      <a:pt x="14804" y="24424"/>
                      <a:pt x="15961" y="24424"/>
                    </a:cubicBezTo>
                    <a:cubicBezTo>
                      <a:pt x="19409" y="24424"/>
                      <a:pt x="21621" y="21855"/>
                      <a:pt x="21421" y="17585"/>
                    </a:cubicBezTo>
                    <a:cubicBezTo>
                      <a:pt x="21421" y="17351"/>
                      <a:pt x="21388" y="17084"/>
                      <a:pt x="21388" y="16851"/>
                    </a:cubicBezTo>
                    <a:cubicBezTo>
                      <a:pt x="20721" y="10580"/>
                      <a:pt x="15551" y="3508"/>
                      <a:pt x="9746" y="906"/>
                    </a:cubicBezTo>
                    <a:cubicBezTo>
                      <a:pt x="8357" y="292"/>
                      <a:pt x="7059" y="1"/>
                      <a:pt x="5900"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1"/>
              <p:cNvSpPr/>
              <p:nvPr/>
            </p:nvSpPr>
            <p:spPr>
              <a:xfrm>
                <a:off x="3808175" y="988150"/>
                <a:ext cx="522525" cy="583100"/>
              </a:xfrm>
              <a:custGeom>
                <a:avLst/>
                <a:gdLst/>
                <a:ahLst/>
                <a:cxnLst/>
                <a:rect l="l" t="t" r="r" b="b"/>
                <a:pathLst>
                  <a:path w="20901" h="23324" extrusionOk="0">
                    <a:moveTo>
                      <a:pt x="5658" y="1"/>
                    </a:moveTo>
                    <a:cubicBezTo>
                      <a:pt x="2176" y="1"/>
                      <a:pt x="0" y="2720"/>
                      <a:pt x="456" y="7226"/>
                    </a:cubicBezTo>
                    <a:cubicBezTo>
                      <a:pt x="1057" y="13197"/>
                      <a:pt x="6027" y="20001"/>
                      <a:pt x="11564" y="22470"/>
                    </a:cubicBezTo>
                    <a:cubicBezTo>
                      <a:pt x="12890" y="23049"/>
                      <a:pt x="14127" y="23323"/>
                      <a:pt x="15233" y="23323"/>
                    </a:cubicBezTo>
                    <a:cubicBezTo>
                      <a:pt x="18717" y="23323"/>
                      <a:pt x="20901" y="20598"/>
                      <a:pt x="20470" y="16065"/>
                    </a:cubicBezTo>
                    <a:cubicBezTo>
                      <a:pt x="19837" y="10128"/>
                      <a:pt x="14866" y="3323"/>
                      <a:pt x="9329" y="854"/>
                    </a:cubicBezTo>
                    <a:cubicBezTo>
                      <a:pt x="8002" y="275"/>
                      <a:pt x="6764" y="1"/>
                      <a:pt x="5658"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1"/>
              <p:cNvSpPr/>
              <p:nvPr/>
            </p:nvSpPr>
            <p:spPr>
              <a:xfrm>
                <a:off x="3808175" y="988150"/>
                <a:ext cx="522525" cy="583100"/>
              </a:xfrm>
              <a:custGeom>
                <a:avLst/>
                <a:gdLst/>
                <a:ahLst/>
                <a:cxnLst/>
                <a:rect l="l" t="t" r="r" b="b"/>
                <a:pathLst>
                  <a:path w="20901" h="23324" extrusionOk="0">
                    <a:moveTo>
                      <a:pt x="5658" y="1"/>
                    </a:moveTo>
                    <a:cubicBezTo>
                      <a:pt x="2176" y="1"/>
                      <a:pt x="0" y="2720"/>
                      <a:pt x="456" y="7226"/>
                    </a:cubicBezTo>
                    <a:cubicBezTo>
                      <a:pt x="1057" y="13197"/>
                      <a:pt x="6027" y="20001"/>
                      <a:pt x="11564" y="22470"/>
                    </a:cubicBezTo>
                    <a:cubicBezTo>
                      <a:pt x="12890" y="23049"/>
                      <a:pt x="14127" y="23323"/>
                      <a:pt x="15233" y="23323"/>
                    </a:cubicBezTo>
                    <a:cubicBezTo>
                      <a:pt x="18717" y="23323"/>
                      <a:pt x="20901" y="20598"/>
                      <a:pt x="20470" y="16065"/>
                    </a:cubicBezTo>
                    <a:cubicBezTo>
                      <a:pt x="19837" y="10128"/>
                      <a:pt x="14866" y="3323"/>
                      <a:pt x="9329" y="854"/>
                    </a:cubicBezTo>
                    <a:cubicBezTo>
                      <a:pt x="8002" y="275"/>
                      <a:pt x="6764" y="1"/>
                      <a:pt x="5658"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1"/>
              <p:cNvSpPr/>
              <p:nvPr/>
            </p:nvSpPr>
            <p:spPr>
              <a:xfrm>
                <a:off x="3857100" y="987350"/>
                <a:ext cx="468675" cy="552200"/>
              </a:xfrm>
              <a:custGeom>
                <a:avLst/>
                <a:gdLst/>
                <a:ahLst/>
                <a:cxnLst/>
                <a:rect l="l" t="t" r="r" b="b"/>
                <a:pathLst>
                  <a:path w="18747" h="22088" extrusionOk="0">
                    <a:moveTo>
                      <a:pt x="3635" y="0"/>
                    </a:moveTo>
                    <a:cubicBezTo>
                      <a:pt x="2879" y="0"/>
                      <a:pt x="2186" y="131"/>
                      <a:pt x="1568" y="386"/>
                    </a:cubicBezTo>
                    <a:cubicBezTo>
                      <a:pt x="501" y="1654"/>
                      <a:pt x="0" y="3555"/>
                      <a:pt x="234" y="5990"/>
                    </a:cubicBezTo>
                    <a:cubicBezTo>
                      <a:pt x="867" y="11928"/>
                      <a:pt x="5871" y="18766"/>
                      <a:pt x="11375" y="21201"/>
                    </a:cubicBezTo>
                    <a:cubicBezTo>
                      <a:pt x="12710" y="21799"/>
                      <a:pt x="13962" y="22087"/>
                      <a:pt x="15088" y="22087"/>
                    </a:cubicBezTo>
                    <a:cubicBezTo>
                      <a:pt x="15847" y="22087"/>
                      <a:pt x="16548" y="21956"/>
                      <a:pt x="17179" y="21701"/>
                    </a:cubicBezTo>
                    <a:cubicBezTo>
                      <a:pt x="18247" y="20434"/>
                      <a:pt x="18747" y="18532"/>
                      <a:pt x="18513" y="16097"/>
                    </a:cubicBezTo>
                    <a:cubicBezTo>
                      <a:pt x="17880" y="10160"/>
                      <a:pt x="12876" y="3321"/>
                      <a:pt x="7372" y="886"/>
                    </a:cubicBezTo>
                    <a:cubicBezTo>
                      <a:pt x="6017" y="288"/>
                      <a:pt x="4757" y="0"/>
                      <a:pt x="3635"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1"/>
              <p:cNvSpPr/>
              <p:nvPr/>
            </p:nvSpPr>
            <p:spPr>
              <a:xfrm>
                <a:off x="3857100" y="987350"/>
                <a:ext cx="468675" cy="552200"/>
              </a:xfrm>
              <a:custGeom>
                <a:avLst/>
                <a:gdLst/>
                <a:ahLst/>
                <a:cxnLst/>
                <a:rect l="l" t="t" r="r" b="b"/>
                <a:pathLst>
                  <a:path w="18747" h="22088" extrusionOk="0">
                    <a:moveTo>
                      <a:pt x="3635" y="0"/>
                    </a:moveTo>
                    <a:cubicBezTo>
                      <a:pt x="2879" y="0"/>
                      <a:pt x="2186" y="131"/>
                      <a:pt x="1568" y="386"/>
                    </a:cubicBezTo>
                    <a:cubicBezTo>
                      <a:pt x="501" y="1654"/>
                      <a:pt x="0" y="3555"/>
                      <a:pt x="234" y="5990"/>
                    </a:cubicBezTo>
                    <a:cubicBezTo>
                      <a:pt x="867" y="11928"/>
                      <a:pt x="5871" y="18766"/>
                      <a:pt x="11375" y="21201"/>
                    </a:cubicBezTo>
                    <a:cubicBezTo>
                      <a:pt x="12710" y="21799"/>
                      <a:pt x="13962" y="22087"/>
                      <a:pt x="15088" y="22087"/>
                    </a:cubicBezTo>
                    <a:cubicBezTo>
                      <a:pt x="15847" y="22087"/>
                      <a:pt x="16548" y="21956"/>
                      <a:pt x="17179" y="21701"/>
                    </a:cubicBezTo>
                    <a:cubicBezTo>
                      <a:pt x="18247" y="20434"/>
                      <a:pt x="18747" y="18532"/>
                      <a:pt x="18513" y="16097"/>
                    </a:cubicBezTo>
                    <a:cubicBezTo>
                      <a:pt x="17880" y="10160"/>
                      <a:pt x="12876" y="3321"/>
                      <a:pt x="7372" y="886"/>
                    </a:cubicBezTo>
                    <a:cubicBezTo>
                      <a:pt x="6017" y="288"/>
                      <a:pt x="4757" y="0"/>
                      <a:pt x="3635" y="0"/>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1"/>
              <p:cNvSpPr/>
              <p:nvPr/>
            </p:nvSpPr>
            <p:spPr>
              <a:xfrm>
                <a:off x="3912975" y="1022000"/>
                <a:ext cx="305225" cy="497050"/>
              </a:xfrm>
              <a:custGeom>
                <a:avLst/>
                <a:gdLst/>
                <a:ahLst/>
                <a:cxnLst/>
                <a:rect l="l" t="t" r="r" b="b"/>
                <a:pathLst>
                  <a:path w="12209" h="19882" extrusionOk="0">
                    <a:moveTo>
                      <a:pt x="4837" y="1"/>
                    </a:moveTo>
                    <a:lnTo>
                      <a:pt x="3036" y="1202"/>
                    </a:lnTo>
                    <a:lnTo>
                      <a:pt x="3102" y="1702"/>
                    </a:lnTo>
                    <a:lnTo>
                      <a:pt x="3102" y="1835"/>
                    </a:lnTo>
                    <a:cubicBezTo>
                      <a:pt x="2936" y="1869"/>
                      <a:pt x="2802" y="1969"/>
                      <a:pt x="2635" y="2102"/>
                    </a:cubicBezTo>
                    <a:lnTo>
                      <a:pt x="2502" y="2202"/>
                    </a:lnTo>
                    <a:cubicBezTo>
                      <a:pt x="2302" y="2369"/>
                      <a:pt x="1268" y="3036"/>
                      <a:pt x="834" y="3337"/>
                    </a:cubicBezTo>
                    <a:lnTo>
                      <a:pt x="701" y="3470"/>
                    </a:lnTo>
                    <a:cubicBezTo>
                      <a:pt x="234" y="3870"/>
                      <a:pt x="0" y="4604"/>
                      <a:pt x="134" y="5672"/>
                    </a:cubicBezTo>
                    <a:cubicBezTo>
                      <a:pt x="267" y="6839"/>
                      <a:pt x="701" y="7806"/>
                      <a:pt x="1301" y="8640"/>
                    </a:cubicBezTo>
                    <a:cubicBezTo>
                      <a:pt x="1334" y="8707"/>
                      <a:pt x="1434" y="8740"/>
                      <a:pt x="1468" y="8840"/>
                    </a:cubicBezTo>
                    <a:lnTo>
                      <a:pt x="1468" y="8874"/>
                    </a:lnTo>
                    <a:cubicBezTo>
                      <a:pt x="1501" y="8974"/>
                      <a:pt x="1601" y="9007"/>
                      <a:pt x="1635" y="9074"/>
                    </a:cubicBezTo>
                    <a:cubicBezTo>
                      <a:pt x="1668" y="9141"/>
                      <a:pt x="1701" y="9207"/>
                      <a:pt x="1801" y="9274"/>
                    </a:cubicBezTo>
                    <a:lnTo>
                      <a:pt x="1868" y="9341"/>
                    </a:lnTo>
                    <a:lnTo>
                      <a:pt x="2002" y="9474"/>
                    </a:lnTo>
                    <a:cubicBezTo>
                      <a:pt x="2368" y="9841"/>
                      <a:pt x="2735" y="10175"/>
                      <a:pt x="3136" y="10508"/>
                    </a:cubicBezTo>
                    <a:cubicBezTo>
                      <a:pt x="3302" y="10642"/>
                      <a:pt x="3469" y="10809"/>
                      <a:pt x="3669" y="10942"/>
                    </a:cubicBezTo>
                    <a:lnTo>
                      <a:pt x="2802" y="10742"/>
                    </a:lnTo>
                    <a:lnTo>
                      <a:pt x="1001" y="11976"/>
                    </a:lnTo>
                    <a:cubicBezTo>
                      <a:pt x="1635" y="13944"/>
                      <a:pt x="2969" y="15612"/>
                      <a:pt x="4904" y="16813"/>
                    </a:cubicBezTo>
                    <a:lnTo>
                      <a:pt x="5137" y="18748"/>
                    </a:lnTo>
                    <a:lnTo>
                      <a:pt x="7572" y="19882"/>
                    </a:lnTo>
                    <a:lnTo>
                      <a:pt x="9373" y="18681"/>
                    </a:lnTo>
                    <a:lnTo>
                      <a:pt x="9307" y="18047"/>
                    </a:lnTo>
                    <a:cubicBezTo>
                      <a:pt x="9407" y="18014"/>
                      <a:pt x="9540" y="17914"/>
                      <a:pt x="9674" y="17880"/>
                    </a:cubicBezTo>
                    <a:cubicBezTo>
                      <a:pt x="9974" y="17680"/>
                      <a:pt x="11175" y="16880"/>
                      <a:pt x="11475" y="16679"/>
                    </a:cubicBezTo>
                    <a:cubicBezTo>
                      <a:pt x="12009" y="16179"/>
                      <a:pt x="12209" y="15445"/>
                      <a:pt x="12109" y="14278"/>
                    </a:cubicBezTo>
                    <a:cubicBezTo>
                      <a:pt x="11842" y="12043"/>
                      <a:pt x="10574" y="10608"/>
                      <a:pt x="9140" y="9374"/>
                    </a:cubicBezTo>
                    <a:lnTo>
                      <a:pt x="9140" y="9374"/>
                    </a:lnTo>
                    <a:lnTo>
                      <a:pt x="9807" y="9508"/>
                    </a:lnTo>
                    <a:lnTo>
                      <a:pt x="11608" y="8307"/>
                    </a:lnTo>
                    <a:cubicBezTo>
                      <a:pt x="11475" y="7873"/>
                      <a:pt x="11342" y="7506"/>
                      <a:pt x="11175" y="7139"/>
                    </a:cubicBezTo>
                    <a:cubicBezTo>
                      <a:pt x="10875" y="6472"/>
                      <a:pt x="10508" y="5872"/>
                      <a:pt x="10041" y="5338"/>
                    </a:cubicBezTo>
                    <a:cubicBezTo>
                      <a:pt x="9307" y="4371"/>
                      <a:pt x="8373" y="3670"/>
                      <a:pt x="7472" y="3136"/>
                    </a:cubicBezTo>
                    <a:lnTo>
                      <a:pt x="7272" y="1168"/>
                    </a:lnTo>
                    <a:lnTo>
                      <a:pt x="4837" y="1"/>
                    </a:ln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1"/>
              <p:cNvSpPr/>
              <p:nvPr/>
            </p:nvSpPr>
            <p:spPr>
              <a:xfrm>
                <a:off x="4097275" y="1468150"/>
                <a:ext cx="50050" cy="49225"/>
              </a:xfrm>
              <a:custGeom>
                <a:avLst/>
                <a:gdLst/>
                <a:ahLst/>
                <a:cxnLst/>
                <a:rect l="l" t="t" r="r" b="b"/>
                <a:pathLst>
                  <a:path w="2002" h="1969" extrusionOk="0">
                    <a:moveTo>
                      <a:pt x="0" y="1"/>
                    </a:moveTo>
                    <a:lnTo>
                      <a:pt x="200" y="1969"/>
                    </a:lnTo>
                    <a:lnTo>
                      <a:pt x="2001" y="768"/>
                    </a:lnTo>
                    <a:lnTo>
                      <a:pt x="1935" y="134"/>
                    </a:lnTo>
                    <a:cubicBezTo>
                      <a:pt x="1733" y="202"/>
                      <a:pt x="1504" y="236"/>
                      <a:pt x="1253" y="236"/>
                    </a:cubicBezTo>
                    <a:cubicBezTo>
                      <a:pt x="880" y="236"/>
                      <a:pt x="458" y="160"/>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1"/>
              <p:cNvSpPr/>
              <p:nvPr/>
            </p:nvSpPr>
            <p:spPr>
              <a:xfrm>
                <a:off x="3937975" y="1288025"/>
                <a:ext cx="116775" cy="43400"/>
              </a:xfrm>
              <a:custGeom>
                <a:avLst/>
                <a:gdLst/>
                <a:ahLst/>
                <a:cxnLst/>
                <a:rect l="l" t="t" r="r" b="b"/>
                <a:pathLst>
                  <a:path w="4671" h="1736" extrusionOk="0">
                    <a:moveTo>
                      <a:pt x="1802" y="1"/>
                    </a:moveTo>
                    <a:lnTo>
                      <a:pt x="1" y="1235"/>
                    </a:lnTo>
                    <a:lnTo>
                      <a:pt x="2870" y="1735"/>
                    </a:lnTo>
                    <a:lnTo>
                      <a:pt x="4671" y="534"/>
                    </a:lnTo>
                    <a:lnTo>
                      <a:pt x="1802"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1"/>
              <p:cNvSpPr/>
              <p:nvPr/>
            </p:nvSpPr>
            <p:spPr>
              <a:xfrm>
                <a:off x="3937975" y="1288025"/>
                <a:ext cx="116775" cy="43400"/>
              </a:xfrm>
              <a:custGeom>
                <a:avLst/>
                <a:gdLst/>
                <a:ahLst/>
                <a:cxnLst/>
                <a:rect l="l" t="t" r="r" b="b"/>
                <a:pathLst>
                  <a:path w="4671" h="1736" extrusionOk="0">
                    <a:moveTo>
                      <a:pt x="1802" y="1"/>
                    </a:moveTo>
                    <a:lnTo>
                      <a:pt x="1" y="1235"/>
                    </a:lnTo>
                    <a:lnTo>
                      <a:pt x="2870" y="1735"/>
                    </a:lnTo>
                    <a:lnTo>
                      <a:pt x="4671" y="534"/>
                    </a:lnTo>
                    <a:lnTo>
                      <a:pt x="1802" y="1"/>
                    </a:lnTo>
                    <a:close/>
                  </a:path>
                </a:pathLst>
              </a:custGeom>
              <a:solidFill>
                <a:srgbClr val="353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1"/>
              <p:cNvSpPr/>
              <p:nvPr/>
            </p:nvSpPr>
            <p:spPr>
              <a:xfrm>
                <a:off x="4096425" y="1468150"/>
                <a:ext cx="50900" cy="49225"/>
              </a:xfrm>
              <a:custGeom>
                <a:avLst/>
                <a:gdLst/>
                <a:ahLst/>
                <a:cxnLst/>
                <a:rect l="l" t="t" r="r" b="b"/>
                <a:pathLst>
                  <a:path w="2036" h="1969" extrusionOk="0">
                    <a:moveTo>
                      <a:pt x="1" y="1"/>
                    </a:moveTo>
                    <a:lnTo>
                      <a:pt x="201" y="1969"/>
                    </a:lnTo>
                    <a:lnTo>
                      <a:pt x="2035" y="701"/>
                    </a:lnTo>
                    <a:lnTo>
                      <a:pt x="1969" y="134"/>
                    </a:lnTo>
                    <a:lnTo>
                      <a:pt x="1"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1"/>
              <p:cNvSpPr/>
              <p:nvPr/>
            </p:nvSpPr>
            <p:spPr>
              <a:xfrm>
                <a:off x="4096425" y="1468150"/>
                <a:ext cx="50900" cy="49225"/>
              </a:xfrm>
              <a:custGeom>
                <a:avLst/>
                <a:gdLst/>
                <a:ahLst/>
                <a:cxnLst/>
                <a:rect l="l" t="t" r="r" b="b"/>
                <a:pathLst>
                  <a:path w="2036" h="1969" extrusionOk="0">
                    <a:moveTo>
                      <a:pt x="1" y="1"/>
                    </a:moveTo>
                    <a:lnTo>
                      <a:pt x="201" y="1969"/>
                    </a:lnTo>
                    <a:lnTo>
                      <a:pt x="2035" y="701"/>
                    </a:lnTo>
                    <a:lnTo>
                      <a:pt x="1969" y="134"/>
                    </a:lnTo>
                    <a:lnTo>
                      <a:pt x="1" y="1"/>
                    </a:lnTo>
                    <a:close/>
                  </a:path>
                </a:pathLst>
              </a:custGeom>
              <a:solidFill>
                <a:srgbClr val="353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1"/>
              <p:cNvSpPr/>
              <p:nvPr/>
            </p:nvSpPr>
            <p:spPr>
              <a:xfrm>
                <a:off x="3913800" y="1052025"/>
                <a:ext cx="261875" cy="465350"/>
              </a:xfrm>
              <a:custGeom>
                <a:avLst/>
                <a:gdLst/>
                <a:ahLst/>
                <a:cxnLst/>
                <a:rect l="l" t="t" r="r" b="b"/>
                <a:pathLst>
                  <a:path w="10475" h="18614" extrusionOk="0">
                    <a:moveTo>
                      <a:pt x="3103" y="1"/>
                    </a:moveTo>
                    <a:lnTo>
                      <a:pt x="3103" y="468"/>
                    </a:lnTo>
                    <a:lnTo>
                      <a:pt x="3269" y="1969"/>
                    </a:lnTo>
                    <a:cubicBezTo>
                      <a:pt x="3269" y="1969"/>
                      <a:pt x="2781" y="1670"/>
                      <a:pt x="2107" y="1670"/>
                    </a:cubicBezTo>
                    <a:cubicBezTo>
                      <a:pt x="1724" y="1670"/>
                      <a:pt x="1282" y="1767"/>
                      <a:pt x="834" y="2069"/>
                    </a:cubicBezTo>
                    <a:lnTo>
                      <a:pt x="701" y="2169"/>
                    </a:lnTo>
                    <a:cubicBezTo>
                      <a:pt x="267" y="2603"/>
                      <a:pt x="0" y="3303"/>
                      <a:pt x="134" y="4404"/>
                    </a:cubicBezTo>
                    <a:cubicBezTo>
                      <a:pt x="267" y="5571"/>
                      <a:pt x="701" y="6505"/>
                      <a:pt x="1301" y="7339"/>
                    </a:cubicBezTo>
                    <a:cubicBezTo>
                      <a:pt x="1335" y="7439"/>
                      <a:pt x="1435" y="7473"/>
                      <a:pt x="1468" y="7539"/>
                    </a:cubicBezTo>
                    <a:lnTo>
                      <a:pt x="1468" y="7606"/>
                    </a:lnTo>
                    <a:cubicBezTo>
                      <a:pt x="1502" y="7673"/>
                      <a:pt x="1602" y="7706"/>
                      <a:pt x="1635" y="7806"/>
                    </a:cubicBezTo>
                    <a:cubicBezTo>
                      <a:pt x="1668" y="7840"/>
                      <a:pt x="1702" y="7940"/>
                      <a:pt x="1802" y="7973"/>
                    </a:cubicBezTo>
                    <a:lnTo>
                      <a:pt x="1868" y="8073"/>
                    </a:lnTo>
                    <a:lnTo>
                      <a:pt x="2002" y="8173"/>
                    </a:lnTo>
                    <a:cubicBezTo>
                      <a:pt x="2369" y="8573"/>
                      <a:pt x="2769" y="8907"/>
                      <a:pt x="3136" y="9207"/>
                    </a:cubicBezTo>
                    <a:cubicBezTo>
                      <a:pt x="3336" y="9407"/>
                      <a:pt x="3503" y="9507"/>
                      <a:pt x="3703" y="9674"/>
                    </a:cubicBezTo>
                    <a:cubicBezTo>
                      <a:pt x="4003" y="9874"/>
                      <a:pt x="4270" y="10108"/>
                      <a:pt x="4537" y="10308"/>
                    </a:cubicBezTo>
                    <a:cubicBezTo>
                      <a:pt x="4670" y="10375"/>
                      <a:pt x="4771" y="10475"/>
                      <a:pt x="4871" y="10508"/>
                    </a:cubicBezTo>
                    <a:cubicBezTo>
                      <a:pt x="5638" y="11042"/>
                      <a:pt x="6172" y="11476"/>
                      <a:pt x="6538" y="11842"/>
                    </a:cubicBezTo>
                    <a:cubicBezTo>
                      <a:pt x="6805" y="12109"/>
                      <a:pt x="6939" y="12343"/>
                      <a:pt x="7039" y="12610"/>
                    </a:cubicBezTo>
                    <a:cubicBezTo>
                      <a:pt x="7106" y="12710"/>
                      <a:pt x="7139" y="12877"/>
                      <a:pt x="7139" y="13010"/>
                    </a:cubicBezTo>
                    <a:cubicBezTo>
                      <a:pt x="7183" y="13407"/>
                      <a:pt x="7052" y="13687"/>
                      <a:pt x="6670" y="13687"/>
                    </a:cubicBezTo>
                    <a:cubicBezTo>
                      <a:pt x="6473" y="13687"/>
                      <a:pt x="6211" y="13613"/>
                      <a:pt x="5871" y="13444"/>
                    </a:cubicBezTo>
                    <a:cubicBezTo>
                      <a:pt x="4804" y="12943"/>
                      <a:pt x="4137" y="12109"/>
                      <a:pt x="3870" y="11175"/>
                    </a:cubicBezTo>
                    <a:lnTo>
                      <a:pt x="1001" y="10675"/>
                    </a:lnTo>
                    <a:lnTo>
                      <a:pt x="1001" y="10675"/>
                    </a:lnTo>
                    <a:cubicBezTo>
                      <a:pt x="1635" y="12643"/>
                      <a:pt x="2969" y="14311"/>
                      <a:pt x="4937" y="15512"/>
                    </a:cubicBezTo>
                    <a:lnTo>
                      <a:pt x="5137" y="17480"/>
                    </a:lnTo>
                    <a:lnTo>
                      <a:pt x="7606" y="18614"/>
                    </a:lnTo>
                    <a:lnTo>
                      <a:pt x="7606" y="18614"/>
                    </a:lnTo>
                    <a:lnTo>
                      <a:pt x="7372" y="16646"/>
                    </a:lnTo>
                    <a:lnTo>
                      <a:pt x="7372" y="16646"/>
                    </a:lnTo>
                    <a:cubicBezTo>
                      <a:pt x="7827" y="16798"/>
                      <a:pt x="8241" y="16873"/>
                      <a:pt x="8607" y="16873"/>
                    </a:cubicBezTo>
                    <a:cubicBezTo>
                      <a:pt x="9046" y="16873"/>
                      <a:pt x="9416" y="16764"/>
                      <a:pt x="9707" y="16546"/>
                    </a:cubicBezTo>
                    <a:cubicBezTo>
                      <a:pt x="10208" y="16179"/>
                      <a:pt x="10475" y="15445"/>
                      <a:pt x="10341" y="14278"/>
                    </a:cubicBezTo>
                    <a:cubicBezTo>
                      <a:pt x="10041" y="11709"/>
                      <a:pt x="8440" y="10141"/>
                      <a:pt x="6672" y="8840"/>
                    </a:cubicBezTo>
                    <a:cubicBezTo>
                      <a:pt x="5037" y="7639"/>
                      <a:pt x="3670" y="6939"/>
                      <a:pt x="3536" y="5705"/>
                    </a:cubicBezTo>
                    <a:cubicBezTo>
                      <a:pt x="3494" y="5217"/>
                      <a:pt x="3681" y="4999"/>
                      <a:pt x="4028" y="4999"/>
                    </a:cubicBezTo>
                    <a:cubicBezTo>
                      <a:pt x="4227" y="4999"/>
                      <a:pt x="4479" y="5071"/>
                      <a:pt x="4771" y="5204"/>
                    </a:cubicBezTo>
                    <a:cubicBezTo>
                      <a:pt x="6038" y="5805"/>
                      <a:pt x="6639" y="7006"/>
                      <a:pt x="6805" y="7773"/>
                    </a:cubicBezTo>
                    <a:lnTo>
                      <a:pt x="9841" y="8307"/>
                    </a:lnTo>
                    <a:cubicBezTo>
                      <a:pt x="9707" y="7873"/>
                      <a:pt x="9607" y="7506"/>
                      <a:pt x="9441" y="7139"/>
                    </a:cubicBezTo>
                    <a:cubicBezTo>
                      <a:pt x="9140" y="6472"/>
                      <a:pt x="8773" y="5872"/>
                      <a:pt x="8306" y="5338"/>
                    </a:cubicBezTo>
                    <a:cubicBezTo>
                      <a:pt x="7539" y="4370"/>
                      <a:pt x="6639" y="3670"/>
                      <a:pt x="5705" y="3136"/>
                    </a:cubicBezTo>
                    <a:lnTo>
                      <a:pt x="5504" y="1168"/>
                    </a:lnTo>
                    <a:lnTo>
                      <a:pt x="3103"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1"/>
              <p:cNvSpPr/>
              <p:nvPr/>
            </p:nvSpPr>
            <p:spPr>
              <a:xfrm>
                <a:off x="3913800" y="1052025"/>
                <a:ext cx="261875" cy="465350"/>
              </a:xfrm>
              <a:custGeom>
                <a:avLst/>
                <a:gdLst/>
                <a:ahLst/>
                <a:cxnLst/>
                <a:rect l="l" t="t" r="r" b="b"/>
                <a:pathLst>
                  <a:path w="10475" h="18614" extrusionOk="0">
                    <a:moveTo>
                      <a:pt x="3103" y="1"/>
                    </a:moveTo>
                    <a:lnTo>
                      <a:pt x="3103" y="468"/>
                    </a:lnTo>
                    <a:lnTo>
                      <a:pt x="3269" y="1969"/>
                    </a:lnTo>
                    <a:cubicBezTo>
                      <a:pt x="3269" y="1969"/>
                      <a:pt x="2781" y="1670"/>
                      <a:pt x="2107" y="1670"/>
                    </a:cubicBezTo>
                    <a:cubicBezTo>
                      <a:pt x="1724" y="1670"/>
                      <a:pt x="1282" y="1767"/>
                      <a:pt x="834" y="2069"/>
                    </a:cubicBezTo>
                    <a:lnTo>
                      <a:pt x="701" y="2169"/>
                    </a:lnTo>
                    <a:cubicBezTo>
                      <a:pt x="267" y="2603"/>
                      <a:pt x="0" y="3303"/>
                      <a:pt x="134" y="4404"/>
                    </a:cubicBezTo>
                    <a:cubicBezTo>
                      <a:pt x="267" y="5571"/>
                      <a:pt x="701" y="6505"/>
                      <a:pt x="1301" y="7339"/>
                    </a:cubicBezTo>
                    <a:cubicBezTo>
                      <a:pt x="1335" y="7439"/>
                      <a:pt x="1435" y="7473"/>
                      <a:pt x="1468" y="7539"/>
                    </a:cubicBezTo>
                    <a:lnTo>
                      <a:pt x="1468" y="7606"/>
                    </a:lnTo>
                    <a:cubicBezTo>
                      <a:pt x="1502" y="7673"/>
                      <a:pt x="1602" y="7706"/>
                      <a:pt x="1635" y="7806"/>
                    </a:cubicBezTo>
                    <a:cubicBezTo>
                      <a:pt x="1668" y="7840"/>
                      <a:pt x="1702" y="7940"/>
                      <a:pt x="1802" y="7973"/>
                    </a:cubicBezTo>
                    <a:lnTo>
                      <a:pt x="1868" y="8073"/>
                    </a:lnTo>
                    <a:lnTo>
                      <a:pt x="2002" y="8173"/>
                    </a:lnTo>
                    <a:cubicBezTo>
                      <a:pt x="2369" y="8573"/>
                      <a:pt x="2769" y="8907"/>
                      <a:pt x="3136" y="9207"/>
                    </a:cubicBezTo>
                    <a:cubicBezTo>
                      <a:pt x="3336" y="9407"/>
                      <a:pt x="3503" y="9507"/>
                      <a:pt x="3703" y="9674"/>
                    </a:cubicBezTo>
                    <a:cubicBezTo>
                      <a:pt x="4003" y="9874"/>
                      <a:pt x="4270" y="10108"/>
                      <a:pt x="4537" y="10308"/>
                    </a:cubicBezTo>
                    <a:cubicBezTo>
                      <a:pt x="4670" y="10375"/>
                      <a:pt x="4771" y="10475"/>
                      <a:pt x="4871" y="10508"/>
                    </a:cubicBezTo>
                    <a:cubicBezTo>
                      <a:pt x="5638" y="11042"/>
                      <a:pt x="6172" y="11476"/>
                      <a:pt x="6538" y="11842"/>
                    </a:cubicBezTo>
                    <a:cubicBezTo>
                      <a:pt x="6805" y="12109"/>
                      <a:pt x="6939" y="12343"/>
                      <a:pt x="7039" y="12610"/>
                    </a:cubicBezTo>
                    <a:cubicBezTo>
                      <a:pt x="7106" y="12710"/>
                      <a:pt x="7139" y="12877"/>
                      <a:pt x="7139" y="13010"/>
                    </a:cubicBezTo>
                    <a:cubicBezTo>
                      <a:pt x="7183" y="13407"/>
                      <a:pt x="7052" y="13687"/>
                      <a:pt x="6670" y="13687"/>
                    </a:cubicBezTo>
                    <a:cubicBezTo>
                      <a:pt x="6473" y="13687"/>
                      <a:pt x="6211" y="13613"/>
                      <a:pt x="5871" y="13444"/>
                    </a:cubicBezTo>
                    <a:cubicBezTo>
                      <a:pt x="4804" y="12943"/>
                      <a:pt x="4137" y="12109"/>
                      <a:pt x="3870" y="11175"/>
                    </a:cubicBezTo>
                    <a:lnTo>
                      <a:pt x="1001" y="10675"/>
                    </a:lnTo>
                    <a:lnTo>
                      <a:pt x="1001" y="10675"/>
                    </a:lnTo>
                    <a:cubicBezTo>
                      <a:pt x="1635" y="12643"/>
                      <a:pt x="2969" y="14311"/>
                      <a:pt x="4937" y="15512"/>
                    </a:cubicBezTo>
                    <a:lnTo>
                      <a:pt x="5137" y="17480"/>
                    </a:lnTo>
                    <a:lnTo>
                      <a:pt x="7606" y="18614"/>
                    </a:lnTo>
                    <a:lnTo>
                      <a:pt x="7606" y="18614"/>
                    </a:lnTo>
                    <a:lnTo>
                      <a:pt x="7372" y="16646"/>
                    </a:lnTo>
                    <a:lnTo>
                      <a:pt x="7372" y="16646"/>
                    </a:lnTo>
                    <a:cubicBezTo>
                      <a:pt x="7827" y="16798"/>
                      <a:pt x="8241" y="16873"/>
                      <a:pt x="8607" y="16873"/>
                    </a:cubicBezTo>
                    <a:cubicBezTo>
                      <a:pt x="9046" y="16873"/>
                      <a:pt x="9416" y="16764"/>
                      <a:pt x="9707" y="16546"/>
                    </a:cubicBezTo>
                    <a:cubicBezTo>
                      <a:pt x="10208" y="16179"/>
                      <a:pt x="10475" y="15445"/>
                      <a:pt x="10341" y="14278"/>
                    </a:cubicBezTo>
                    <a:cubicBezTo>
                      <a:pt x="10041" y="11709"/>
                      <a:pt x="8440" y="10141"/>
                      <a:pt x="6672" y="8840"/>
                    </a:cubicBezTo>
                    <a:cubicBezTo>
                      <a:pt x="5037" y="7639"/>
                      <a:pt x="3670" y="6939"/>
                      <a:pt x="3536" y="5705"/>
                    </a:cubicBezTo>
                    <a:cubicBezTo>
                      <a:pt x="3494" y="5217"/>
                      <a:pt x="3681" y="4999"/>
                      <a:pt x="4028" y="4999"/>
                    </a:cubicBezTo>
                    <a:cubicBezTo>
                      <a:pt x="4227" y="4999"/>
                      <a:pt x="4479" y="5071"/>
                      <a:pt x="4771" y="5204"/>
                    </a:cubicBezTo>
                    <a:cubicBezTo>
                      <a:pt x="6038" y="5805"/>
                      <a:pt x="6639" y="7006"/>
                      <a:pt x="6805" y="7773"/>
                    </a:cubicBezTo>
                    <a:lnTo>
                      <a:pt x="9841" y="8307"/>
                    </a:lnTo>
                    <a:cubicBezTo>
                      <a:pt x="9707" y="7873"/>
                      <a:pt x="9607" y="7506"/>
                      <a:pt x="9441" y="7139"/>
                    </a:cubicBezTo>
                    <a:cubicBezTo>
                      <a:pt x="9140" y="6472"/>
                      <a:pt x="8773" y="5872"/>
                      <a:pt x="8306" y="5338"/>
                    </a:cubicBezTo>
                    <a:cubicBezTo>
                      <a:pt x="7539" y="4370"/>
                      <a:pt x="6639" y="3670"/>
                      <a:pt x="5705" y="3136"/>
                    </a:cubicBezTo>
                    <a:lnTo>
                      <a:pt x="5504" y="1168"/>
                    </a:lnTo>
                    <a:lnTo>
                      <a:pt x="31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1"/>
              <p:cNvSpPr/>
              <p:nvPr/>
            </p:nvSpPr>
            <p:spPr>
              <a:xfrm>
                <a:off x="4050575" y="1050350"/>
                <a:ext cx="50050" cy="79250"/>
              </a:xfrm>
              <a:custGeom>
                <a:avLst/>
                <a:gdLst/>
                <a:ahLst/>
                <a:cxnLst/>
                <a:rect l="l" t="t" r="r" b="b"/>
                <a:pathLst>
                  <a:path w="2002" h="3170" extrusionOk="0">
                    <a:moveTo>
                      <a:pt x="1801" y="1"/>
                    </a:moveTo>
                    <a:lnTo>
                      <a:pt x="0" y="1235"/>
                    </a:lnTo>
                    <a:lnTo>
                      <a:pt x="200" y="3170"/>
                    </a:lnTo>
                    <a:lnTo>
                      <a:pt x="2001" y="1969"/>
                    </a:lnTo>
                    <a:lnTo>
                      <a:pt x="1801"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1"/>
              <p:cNvSpPr/>
              <p:nvPr/>
            </p:nvSpPr>
            <p:spPr>
              <a:xfrm>
                <a:off x="4050575" y="1050350"/>
                <a:ext cx="50050" cy="79250"/>
              </a:xfrm>
              <a:custGeom>
                <a:avLst/>
                <a:gdLst/>
                <a:ahLst/>
                <a:cxnLst/>
                <a:rect l="l" t="t" r="r" b="b"/>
                <a:pathLst>
                  <a:path w="2002" h="3170" extrusionOk="0">
                    <a:moveTo>
                      <a:pt x="1801" y="1"/>
                    </a:moveTo>
                    <a:lnTo>
                      <a:pt x="0" y="1235"/>
                    </a:lnTo>
                    <a:lnTo>
                      <a:pt x="200" y="3170"/>
                    </a:lnTo>
                    <a:lnTo>
                      <a:pt x="2001" y="1969"/>
                    </a:lnTo>
                    <a:lnTo>
                      <a:pt x="1801" y="1"/>
                    </a:lnTo>
                    <a:close/>
                  </a:path>
                </a:pathLst>
              </a:custGeom>
              <a:solidFill>
                <a:srgbClr val="353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1"/>
              <p:cNvSpPr/>
              <p:nvPr/>
            </p:nvSpPr>
            <p:spPr>
              <a:xfrm>
                <a:off x="3989675" y="1051200"/>
                <a:ext cx="181000" cy="466175"/>
              </a:xfrm>
              <a:custGeom>
                <a:avLst/>
                <a:gdLst/>
                <a:ahLst/>
                <a:cxnLst/>
                <a:rect l="l" t="t" r="r" b="b"/>
                <a:pathLst>
                  <a:path w="7240" h="18647" extrusionOk="0">
                    <a:moveTo>
                      <a:pt x="1" y="0"/>
                    </a:moveTo>
                    <a:lnTo>
                      <a:pt x="2236" y="1301"/>
                    </a:lnTo>
                    <a:lnTo>
                      <a:pt x="2636" y="3136"/>
                    </a:lnTo>
                    <a:lnTo>
                      <a:pt x="2436" y="1168"/>
                    </a:lnTo>
                    <a:lnTo>
                      <a:pt x="1" y="0"/>
                    </a:lnTo>
                    <a:close/>
                    <a:moveTo>
                      <a:pt x="435" y="5771"/>
                    </a:moveTo>
                    <a:cubicBezTo>
                      <a:pt x="468" y="6205"/>
                      <a:pt x="735" y="6672"/>
                      <a:pt x="1068" y="7005"/>
                    </a:cubicBezTo>
                    <a:cubicBezTo>
                      <a:pt x="1402" y="7339"/>
                      <a:pt x="1769" y="7639"/>
                      <a:pt x="2136" y="7939"/>
                    </a:cubicBezTo>
                    <a:cubicBezTo>
                      <a:pt x="2903" y="8473"/>
                      <a:pt x="3670" y="9007"/>
                      <a:pt x="4404" y="9641"/>
                    </a:cubicBezTo>
                    <a:cubicBezTo>
                      <a:pt x="5105" y="10208"/>
                      <a:pt x="5772" y="10941"/>
                      <a:pt x="6272" y="11709"/>
                    </a:cubicBezTo>
                    <a:cubicBezTo>
                      <a:pt x="6772" y="12509"/>
                      <a:pt x="7106" y="13377"/>
                      <a:pt x="7239" y="14344"/>
                    </a:cubicBezTo>
                    <a:cubicBezTo>
                      <a:pt x="7206" y="13844"/>
                      <a:pt x="7106" y="13377"/>
                      <a:pt x="6939" y="12943"/>
                    </a:cubicBezTo>
                    <a:cubicBezTo>
                      <a:pt x="6772" y="12476"/>
                      <a:pt x="6606" y="12042"/>
                      <a:pt x="6372" y="11642"/>
                    </a:cubicBezTo>
                    <a:cubicBezTo>
                      <a:pt x="5872" y="10808"/>
                      <a:pt x="5205" y="10141"/>
                      <a:pt x="4471" y="9507"/>
                    </a:cubicBezTo>
                    <a:cubicBezTo>
                      <a:pt x="3770" y="8873"/>
                      <a:pt x="2970" y="8373"/>
                      <a:pt x="2203" y="7839"/>
                    </a:cubicBezTo>
                    <a:cubicBezTo>
                      <a:pt x="1802" y="7606"/>
                      <a:pt x="1435" y="7306"/>
                      <a:pt x="1102" y="6972"/>
                    </a:cubicBezTo>
                    <a:cubicBezTo>
                      <a:pt x="768" y="6638"/>
                      <a:pt x="535" y="6205"/>
                      <a:pt x="435" y="5771"/>
                    </a:cubicBezTo>
                    <a:close/>
                    <a:moveTo>
                      <a:pt x="1869" y="15545"/>
                    </a:moveTo>
                    <a:lnTo>
                      <a:pt x="2069" y="17513"/>
                    </a:lnTo>
                    <a:lnTo>
                      <a:pt x="4504" y="18647"/>
                    </a:lnTo>
                    <a:lnTo>
                      <a:pt x="2269" y="17346"/>
                    </a:lnTo>
                    <a:lnTo>
                      <a:pt x="1869" y="15545"/>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1"/>
              <p:cNvSpPr/>
              <p:nvPr/>
            </p:nvSpPr>
            <p:spPr>
              <a:xfrm>
                <a:off x="4257375" y="1282850"/>
                <a:ext cx="1215050" cy="590450"/>
              </a:xfrm>
              <a:custGeom>
                <a:avLst/>
                <a:gdLst/>
                <a:ahLst/>
                <a:cxnLst/>
                <a:rect l="l" t="t" r="r" b="b"/>
                <a:pathLst>
                  <a:path w="48602" h="23618" extrusionOk="0">
                    <a:moveTo>
                      <a:pt x="44731" y="1"/>
                    </a:moveTo>
                    <a:cubicBezTo>
                      <a:pt x="41459" y="1"/>
                      <a:pt x="37120" y="5412"/>
                      <a:pt x="37094" y="5412"/>
                    </a:cubicBezTo>
                    <a:cubicBezTo>
                      <a:pt x="37094" y="5412"/>
                      <a:pt x="37094" y="5412"/>
                      <a:pt x="37094" y="5411"/>
                    </a:cubicBezTo>
                    <a:lnTo>
                      <a:pt x="28254" y="14451"/>
                    </a:lnTo>
                    <a:cubicBezTo>
                      <a:pt x="27387" y="14551"/>
                      <a:pt x="26453" y="14585"/>
                      <a:pt x="25586" y="14618"/>
                    </a:cubicBezTo>
                    <a:cubicBezTo>
                      <a:pt x="24076" y="14700"/>
                      <a:pt x="22544" y="14760"/>
                      <a:pt x="21007" y="14760"/>
                    </a:cubicBezTo>
                    <a:cubicBezTo>
                      <a:pt x="20677" y="14760"/>
                      <a:pt x="20346" y="14757"/>
                      <a:pt x="20015" y="14751"/>
                    </a:cubicBezTo>
                    <a:cubicBezTo>
                      <a:pt x="18247" y="14751"/>
                      <a:pt x="16379" y="14751"/>
                      <a:pt x="14711" y="14084"/>
                    </a:cubicBezTo>
                    <a:cubicBezTo>
                      <a:pt x="14011" y="13851"/>
                      <a:pt x="13343" y="13417"/>
                      <a:pt x="12843" y="12850"/>
                    </a:cubicBezTo>
                    <a:cubicBezTo>
                      <a:pt x="11842" y="11649"/>
                      <a:pt x="11576" y="9948"/>
                      <a:pt x="10441" y="8947"/>
                    </a:cubicBezTo>
                    <a:cubicBezTo>
                      <a:pt x="10408" y="9214"/>
                      <a:pt x="10241" y="9748"/>
                      <a:pt x="10208" y="9848"/>
                    </a:cubicBezTo>
                    <a:cubicBezTo>
                      <a:pt x="10108" y="10115"/>
                      <a:pt x="10008" y="10515"/>
                      <a:pt x="9841" y="10715"/>
                    </a:cubicBezTo>
                    <a:cubicBezTo>
                      <a:pt x="9441" y="11116"/>
                      <a:pt x="8774" y="11416"/>
                      <a:pt x="8273" y="11616"/>
                    </a:cubicBezTo>
                    <a:cubicBezTo>
                      <a:pt x="8101" y="11716"/>
                      <a:pt x="7941" y="11761"/>
                      <a:pt x="7781" y="11761"/>
                    </a:cubicBezTo>
                    <a:cubicBezTo>
                      <a:pt x="7568" y="11761"/>
                      <a:pt x="7353" y="11682"/>
                      <a:pt x="7106" y="11549"/>
                    </a:cubicBezTo>
                    <a:cubicBezTo>
                      <a:pt x="6772" y="11382"/>
                      <a:pt x="6505" y="11082"/>
                      <a:pt x="6238" y="10782"/>
                    </a:cubicBezTo>
                    <a:cubicBezTo>
                      <a:pt x="5671" y="10215"/>
                      <a:pt x="5104" y="9581"/>
                      <a:pt x="4604" y="8914"/>
                    </a:cubicBezTo>
                    <a:cubicBezTo>
                      <a:pt x="4337" y="8580"/>
                      <a:pt x="4003" y="8247"/>
                      <a:pt x="3570" y="8080"/>
                    </a:cubicBezTo>
                    <a:cubicBezTo>
                      <a:pt x="3472" y="8024"/>
                      <a:pt x="3257" y="7974"/>
                      <a:pt x="3047" y="7974"/>
                    </a:cubicBezTo>
                    <a:cubicBezTo>
                      <a:pt x="2757" y="7974"/>
                      <a:pt x="2478" y="8070"/>
                      <a:pt x="2536" y="8380"/>
                    </a:cubicBezTo>
                    <a:cubicBezTo>
                      <a:pt x="2536" y="8414"/>
                      <a:pt x="2569" y="8547"/>
                      <a:pt x="2502" y="8547"/>
                    </a:cubicBezTo>
                    <a:cubicBezTo>
                      <a:pt x="2436" y="8547"/>
                      <a:pt x="2436" y="8514"/>
                      <a:pt x="2402" y="8514"/>
                    </a:cubicBezTo>
                    <a:cubicBezTo>
                      <a:pt x="2169" y="8280"/>
                      <a:pt x="1902" y="8047"/>
                      <a:pt x="1602" y="7880"/>
                    </a:cubicBezTo>
                    <a:cubicBezTo>
                      <a:pt x="1408" y="7759"/>
                      <a:pt x="1145" y="7673"/>
                      <a:pt x="887" y="7673"/>
                    </a:cubicBezTo>
                    <a:cubicBezTo>
                      <a:pt x="790" y="7673"/>
                      <a:pt x="693" y="7686"/>
                      <a:pt x="601" y="7713"/>
                    </a:cubicBezTo>
                    <a:cubicBezTo>
                      <a:pt x="501" y="7713"/>
                      <a:pt x="401" y="7746"/>
                      <a:pt x="368" y="7847"/>
                    </a:cubicBezTo>
                    <a:cubicBezTo>
                      <a:pt x="267" y="7947"/>
                      <a:pt x="267" y="8113"/>
                      <a:pt x="334" y="8247"/>
                    </a:cubicBezTo>
                    <a:cubicBezTo>
                      <a:pt x="334" y="8347"/>
                      <a:pt x="368" y="8447"/>
                      <a:pt x="401" y="8580"/>
                    </a:cubicBezTo>
                    <a:cubicBezTo>
                      <a:pt x="434" y="8680"/>
                      <a:pt x="434" y="8714"/>
                      <a:pt x="434" y="8781"/>
                    </a:cubicBezTo>
                    <a:cubicBezTo>
                      <a:pt x="434" y="8947"/>
                      <a:pt x="267" y="9047"/>
                      <a:pt x="201" y="9181"/>
                    </a:cubicBezTo>
                    <a:cubicBezTo>
                      <a:pt x="1" y="9414"/>
                      <a:pt x="1" y="9781"/>
                      <a:pt x="34" y="10115"/>
                    </a:cubicBezTo>
                    <a:cubicBezTo>
                      <a:pt x="67" y="10348"/>
                      <a:pt x="167" y="10582"/>
                      <a:pt x="167" y="10782"/>
                    </a:cubicBezTo>
                    <a:cubicBezTo>
                      <a:pt x="201" y="11015"/>
                      <a:pt x="101" y="11182"/>
                      <a:pt x="101" y="11382"/>
                    </a:cubicBezTo>
                    <a:cubicBezTo>
                      <a:pt x="67" y="11916"/>
                      <a:pt x="334" y="12416"/>
                      <a:pt x="568" y="12883"/>
                    </a:cubicBezTo>
                    <a:cubicBezTo>
                      <a:pt x="1001" y="13617"/>
                      <a:pt x="1502" y="14385"/>
                      <a:pt x="2102" y="14952"/>
                    </a:cubicBezTo>
                    <a:cubicBezTo>
                      <a:pt x="2769" y="15585"/>
                      <a:pt x="3503" y="16219"/>
                      <a:pt x="4237" y="16786"/>
                    </a:cubicBezTo>
                    <a:cubicBezTo>
                      <a:pt x="5238" y="17587"/>
                      <a:pt x="6272" y="18287"/>
                      <a:pt x="7406" y="18888"/>
                    </a:cubicBezTo>
                    <a:cubicBezTo>
                      <a:pt x="8073" y="19221"/>
                      <a:pt x="8740" y="19555"/>
                      <a:pt x="9407" y="19755"/>
                    </a:cubicBezTo>
                    <a:cubicBezTo>
                      <a:pt x="13777" y="21223"/>
                      <a:pt x="21950" y="22891"/>
                      <a:pt x="26686" y="23424"/>
                    </a:cubicBezTo>
                    <a:cubicBezTo>
                      <a:pt x="27718" y="23535"/>
                      <a:pt x="28570" y="23618"/>
                      <a:pt x="29326" y="23618"/>
                    </a:cubicBezTo>
                    <a:cubicBezTo>
                      <a:pt x="31086" y="23618"/>
                      <a:pt x="32328" y="23167"/>
                      <a:pt x="34125" y="21556"/>
                    </a:cubicBezTo>
                    <a:cubicBezTo>
                      <a:pt x="35593" y="20255"/>
                      <a:pt x="36860" y="18921"/>
                      <a:pt x="42965" y="12883"/>
                    </a:cubicBezTo>
                    <a:cubicBezTo>
                      <a:pt x="48602" y="7346"/>
                      <a:pt x="48035" y="3610"/>
                      <a:pt x="44933" y="8"/>
                    </a:cubicBezTo>
                    <a:cubicBezTo>
                      <a:pt x="44866" y="3"/>
                      <a:pt x="44799" y="1"/>
                      <a:pt x="44731" y="1"/>
                    </a:cubicBezTo>
                    <a:close/>
                  </a:path>
                </a:pathLst>
              </a:custGeom>
              <a:solidFill>
                <a:srgbClr val="FFB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1"/>
              <p:cNvSpPr/>
              <p:nvPr/>
            </p:nvSpPr>
            <p:spPr>
              <a:xfrm>
                <a:off x="4517575" y="1508200"/>
                <a:ext cx="106750" cy="127600"/>
              </a:xfrm>
              <a:custGeom>
                <a:avLst/>
                <a:gdLst/>
                <a:ahLst/>
                <a:cxnLst/>
                <a:rect l="l" t="t" r="r" b="b"/>
                <a:pathLst>
                  <a:path w="4270" h="5104" extrusionOk="0">
                    <a:moveTo>
                      <a:pt x="0" y="0"/>
                    </a:moveTo>
                    <a:lnTo>
                      <a:pt x="0" y="0"/>
                    </a:lnTo>
                    <a:cubicBezTo>
                      <a:pt x="1534" y="1868"/>
                      <a:pt x="1434" y="4403"/>
                      <a:pt x="4270" y="5104"/>
                    </a:cubicBezTo>
                    <a:cubicBezTo>
                      <a:pt x="3202" y="4603"/>
                      <a:pt x="2368" y="3869"/>
                      <a:pt x="1868" y="2835"/>
                    </a:cubicBezTo>
                    <a:cubicBezTo>
                      <a:pt x="1368" y="1868"/>
                      <a:pt x="967" y="667"/>
                      <a:pt x="0" y="0"/>
                    </a:cubicBezTo>
                    <a:close/>
                  </a:path>
                </a:pathLst>
              </a:custGeom>
              <a:solidFill>
                <a:srgbClr val="F09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1"/>
              <p:cNvSpPr/>
              <p:nvPr/>
            </p:nvSpPr>
            <p:spPr>
              <a:xfrm>
                <a:off x="5032925" y="1266350"/>
                <a:ext cx="439500" cy="497875"/>
              </a:xfrm>
              <a:custGeom>
                <a:avLst/>
                <a:gdLst/>
                <a:ahLst/>
                <a:cxnLst/>
                <a:rect l="l" t="t" r="r" b="b"/>
                <a:pathLst>
                  <a:path w="17580" h="19915" extrusionOk="0">
                    <a:moveTo>
                      <a:pt x="13510" y="0"/>
                    </a:moveTo>
                    <a:cubicBezTo>
                      <a:pt x="10341" y="834"/>
                      <a:pt x="8874" y="2502"/>
                      <a:pt x="6605" y="4804"/>
                    </a:cubicBezTo>
                    <a:cubicBezTo>
                      <a:pt x="4371" y="7206"/>
                      <a:pt x="101" y="11876"/>
                      <a:pt x="101" y="11876"/>
                    </a:cubicBezTo>
                    <a:cubicBezTo>
                      <a:pt x="101" y="11876"/>
                      <a:pt x="1" y="14611"/>
                      <a:pt x="2202" y="17079"/>
                    </a:cubicBezTo>
                    <a:cubicBezTo>
                      <a:pt x="4404" y="19548"/>
                      <a:pt x="5938" y="19915"/>
                      <a:pt x="5938" y="19915"/>
                    </a:cubicBezTo>
                    <a:cubicBezTo>
                      <a:pt x="5938" y="19915"/>
                      <a:pt x="14511" y="12009"/>
                      <a:pt x="16046" y="9407"/>
                    </a:cubicBezTo>
                    <a:cubicBezTo>
                      <a:pt x="17580" y="6872"/>
                      <a:pt x="16779" y="1468"/>
                      <a:pt x="13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1"/>
              <p:cNvSpPr/>
              <p:nvPr/>
            </p:nvSpPr>
            <p:spPr>
              <a:xfrm>
                <a:off x="2439425" y="1118750"/>
                <a:ext cx="119275" cy="252700"/>
              </a:xfrm>
              <a:custGeom>
                <a:avLst/>
                <a:gdLst/>
                <a:ahLst/>
                <a:cxnLst/>
                <a:rect l="l" t="t" r="r" b="b"/>
                <a:pathLst>
                  <a:path w="4771" h="10108" extrusionOk="0">
                    <a:moveTo>
                      <a:pt x="4403" y="0"/>
                    </a:moveTo>
                    <a:lnTo>
                      <a:pt x="0" y="2569"/>
                    </a:lnTo>
                    <a:lnTo>
                      <a:pt x="0" y="5104"/>
                    </a:lnTo>
                    <a:lnTo>
                      <a:pt x="1868" y="8406"/>
                    </a:lnTo>
                    <a:lnTo>
                      <a:pt x="2001" y="8506"/>
                    </a:lnTo>
                    <a:lnTo>
                      <a:pt x="4770" y="10107"/>
                    </a:lnTo>
                    <a:lnTo>
                      <a:pt x="3002" y="6738"/>
                    </a:lnTo>
                    <a:lnTo>
                      <a:pt x="4403" y="2569"/>
                    </a:lnTo>
                    <a:lnTo>
                      <a:pt x="4403"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1"/>
              <p:cNvSpPr/>
              <p:nvPr/>
            </p:nvSpPr>
            <p:spPr>
              <a:xfrm>
                <a:off x="2439425" y="1118750"/>
                <a:ext cx="119275" cy="252700"/>
              </a:xfrm>
              <a:custGeom>
                <a:avLst/>
                <a:gdLst/>
                <a:ahLst/>
                <a:cxnLst/>
                <a:rect l="l" t="t" r="r" b="b"/>
                <a:pathLst>
                  <a:path w="4771" h="10108" extrusionOk="0">
                    <a:moveTo>
                      <a:pt x="4403" y="0"/>
                    </a:moveTo>
                    <a:lnTo>
                      <a:pt x="0" y="2569"/>
                    </a:lnTo>
                    <a:lnTo>
                      <a:pt x="0" y="5104"/>
                    </a:lnTo>
                    <a:lnTo>
                      <a:pt x="1868" y="8406"/>
                    </a:lnTo>
                    <a:lnTo>
                      <a:pt x="2001" y="8506"/>
                    </a:lnTo>
                    <a:lnTo>
                      <a:pt x="4770" y="10107"/>
                    </a:lnTo>
                    <a:lnTo>
                      <a:pt x="3002" y="6738"/>
                    </a:lnTo>
                    <a:lnTo>
                      <a:pt x="4403" y="2569"/>
                    </a:lnTo>
                    <a:lnTo>
                      <a:pt x="440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1"/>
              <p:cNvSpPr/>
              <p:nvPr/>
            </p:nvSpPr>
            <p:spPr>
              <a:xfrm>
                <a:off x="2228425" y="546050"/>
                <a:ext cx="571275" cy="837075"/>
              </a:xfrm>
              <a:custGeom>
                <a:avLst/>
                <a:gdLst/>
                <a:ahLst/>
                <a:cxnLst/>
                <a:rect l="l" t="t" r="r" b="b"/>
                <a:pathLst>
                  <a:path w="22851" h="33483" extrusionOk="0">
                    <a:moveTo>
                      <a:pt x="19118" y="0"/>
                    </a:moveTo>
                    <a:cubicBezTo>
                      <a:pt x="18639" y="0"/>
                      <a:pt x="18164" y="109"/>
                      <a:pt x="17813" y="325"/>
                    </a:cubicBezTo>
                    <a:lnTo>
                      <a:pt x="1335" y="9832"/>
                    </a:lnTo>
                    <a:cubicBezTo>
                      <a:pt x="634" y="10232"/>
                      <a:pt x="1" y="11267"/>
                      <a:pt x="1" y="12100"/>
                    </a:cubicBezTo>
                    <a:lnTo>
                      <a:pt x="1" y="30247"/>
                    </a:lnTo>
                    <a:cubicBezTo>
                      <a:pt x="1" y="31081"/>
                      <a:pt x="601" y="32148"/>
                      <a:pt x="1335" y="32548"/>
                    </a:cubicBezTo>
                    <a:lnTo>
                      <a:pt x="2436" y="33182"/>
                    </a:lnTo>
                    <a:cubicBezTo>
                      <a:pt x="2786" y="33382"/>
                      <a:pt x="3261" y="33482"/>
                      <a:pt x="3737" y="33482"/>
                    </a:cubicBezTo>
                    <a:cubicBezTo>
                      <a:pt x="4212" y="33482"/>
                      <a:pt x="4687" y="33382"/>
                      <a:pt x="5038" y="33182"/>
                    </a:cubicBezTo>
                    <a:lnTo>
                      <a:pt x="11209" y="29646"/>
                    </a:lnTo>
                    <a:lnTo>
                      <a:pt x="13110" y="32882"/>
                    </a:lnTo>
                    <a:cubicBezTo>
                      <a:pt x="13156" y="32974"/>
                      <a:pt x="13244" y="33016"/>
                      <a:pt x="13332" y="33016"/>
                    </a:cubicBezTo>
                    <a:cubicBezTo>
                      <a:pt x="13436" y="33016"/>
                      <a:pt x="13541" y="32957"/>
                      <a:pt x="13577" y="32849"/>
                    </a:cubicBezTo>
                    <a:lnTo>
                      <a:pt x="15612" y="27078"/>
                    </a:lnTo>
                    <a:lnTo>
                      <a:pt x="21516" y="23675"/>
                    </a:lnTo>
                    <a:cubicBezTo>
                      <a:pt x="22217" y="23242"/>
                      <a:pt x="22850" y="22208"/>
                      <a:pt x="22850" y="21374"/>
                    </a:cubicBezTo>
                    <a:lnTo>
                      <a:pt x="22850" y="3227"/>
                    </a:lnTo>
                    <a:cubicBezTo>
                      <a:pt x="22850" y="2394"/>
                      <a:pt x="22283" y="1359"/>
                      <a:pt x="21516" y="926"/>
                    </a:cubicBezTo>
                    <a:lnTo>
                      <a:pt x="20449" y="325"/>
                    </a:lnTo>
                    <a:cubicBezTo>
                      <a:pt x="20082" y="109"/>
                      <a:pt x="19598" y="0"/>
                      <a:pt x="19118" y="0"/>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1"/>
              <p:cNvSpPr/>
              <p:nvPr/>
            </p:nvSpPr>
            <p:spPr>
              <a:xfrm>
                <a:off x="2229275" y="818525"/>
                <a:ext cx="120925" cy="566000"/>
              </a:xfrm>
              <a:custGeom>
                <a:avLst/>
                <a:gdLst/>
                <a:ahLst/>
                <a:cxnLst/>
                <a:rect l="l" t="t" r="r" b="b"/>
                <a:pathLst>
                  <a:path w="4837" h="22640" extrusionOk="0">
                    <a:moveTo>
                      <a:pt x="434" y="1"/>
                    </a:moveTo>
                    <a:cubicBezTo>
                      <a:pt x="167" y="434"/>
                      <a:pt x="67" y="901"/>
                      <a:pt x="67" y="1302"/>
                    </a:cubicBezTo>
                    <a:lnTo>
                      <a:pt x="67" y="19415"/>
                    </a:lnTo>
                    <a:lnTo>
                      <a:pt x="0" y="19415"/>
                    </a:lnTo>
                    <a:cubicBezTo>
                      <a:pt x="0" y="20248"/>
                      <a:pt x="600" y="21283"/>
                      <a:pt x="1334" y="21683"/>
                    </a:cubicBezTo>
                    <a:lnTo>
                      <a:pt x="2435" y="22317"/>
                    </a:lnTo>
                    <a:cubicBezTo>
                      <a:pt x="2818" y="22527"/>
                      <a:pt x="3312" y="22639"/>
                      <a:pt x="3801" y="22639"/>
                    </a:cubicBezTo>
                    <a:cubicBezTo>
                      <a:pt x="4164" y="22639"/>
                      <a:pt x="4525" y="22578"/>
                      <a:pt x="4837" y="22450"/>
                    </a:cubicBezTo>
                    <a:lnTo>
                      <a:pt x="4837" y="22450"/>
                    </a:lnTo>
                    <a:cubicBezTo>
                      <a:pt x="4715" y="22497"/>
                      <a:pt x="4599" y="22520"/>
                      <a:pt x="4491" y="22520"/>
                    </a:cubicBezTo>
                    <a:cubicBezTo>
                      <a:pt x="4066" y="22520"/>
                      <a:pt x="3769" y="22168"/>
                      <a:pt x="3769" y="21583"/>
                    </a:cubicBezTo>
                    <a:lnTo>
                      <a:pt x="3769" y="3436"/>
                    </a:lnTo>
                    <a:cubicBezTo>
                      <a:pt x="3769" y="3003"/>
                      <a:pt x="3936" y="2569"/>
                      <a:pt x="4136" y="2135"/>
                    </a:cubicBezTo>
                    <a:lnTo>
                      <a:pt x="434" y="1"/>
                    </a:lnTo>
                    <a:close/>
                  </a:path>
                </a:pathLst>
              </a:custGeom>
              <a:solidFill>
                <a:srgbClr val="353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1"/>
              <p:cNvSpPr/>
              <p:nvPr/>
            </p:nvSpPr>
            <p:spPr>
              <a:xfrm>
                <a:off x="2239275" y="547500"/>
                <a:ext cx="559575" cy="324425"/>
              </a:xfrm>
              <a:custGeom>
                <a:avLst/>
                <a:gdLst/>
                <a:ahLst/>
                <a:cxnLst/>
                <a:rect l="l" t="t" r="r" b="b"/>
                <a:pathLst>
                  <a:path w="22383" h="12977" extrusionOk="0">
                    <a:moveTo>
                      <a:pt x="18697" y="1"/>
                    </a:moveTo>
                    <a:cubicBezTo>
                      <a:pt x="18222" y="1"/>
                      <a:pt x="17746" y="101"/>
                      <a:pt x="17379" y="301"/>
                    </a:cubicBezTo>
                    <a:lnTo>
                      <a:pt x="901" y="9841"/>
                    </a:lnTo>
                    <a:cubicBezTo>
                      <a:pt x="567" y="10074"/>
                      <a:pt x="234" y="10441"/>
                      <a:pt x="0" y="10842"/>
                    </a:cubicBezTo>
                    <a:lnTo>
                      <a:pt x="3703" y="12976"/>
                    </a:lnTo>
                    <a:cubicBezTo>
                      <a:pt x="3903" y="12576"/>
                      <a:pt x="4237" y="12176"/>
                      <a:pt x="4604" y="11976"/>
                    </a:cubicBezTo>
                    <a:lnTo>
                      <a:pt x="21082" y="2436"/>
                    </a:lnTo>
                    <a:cubicBezTo>
                      <a:pt x="21303" y="2308"/>
                      <a:pt x="21508" y="2249"/>
                      <a:pt x="21688" y="2249"/>
                    </a:cubicBezTo>
                    <a:cubicBezTo>
                      <a:pt x="22024" y="2249"/>
                      <a:pt x="22274" y="2455"/>
                      <a:pt x="22383" y="2803"/>
                    </a:cubicBezTo>
                    <a:cubicBezTo>
                      <a:pt x="22250" y="2069"/>
                      <a:pt x="21716" y="1268"/>
                      <a:pt x="21082" y="935"/>
                    </a:cubicBezTo>
                    <a:lnTo>
                      <a:pt x="20015" y="301"/>
                    </a:lnTo>
                    <a:cubicBezTo>
                      <a:pt x="19648" y="101"/>
                      <a:pt x="19172" y="1"/>
                      <a:pt x="186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1"/>
              <p:cNvSpPr/>
              <p:nvPr/>
            </p:nvSpPr>
            <p:spPr>
              <a:xfrm>
                <a:off x="2461925" y="795175"/>
                <a:ext cx="184325" cy="401975"/>
              </a:xfrm>
              <a:custGeom>
                <a:avLst/>
                <a:gdLst/>
                <a:ahLst/>
                <a:cxnLst/>
                <a:rect l="l" t="t" r="r" b="b"/>
                <a:pathLst>
                  <a:path w="7373" h="16079" extrusionOk="0">
                    <a:moveTo>
                      <a:pt x="4604" y="1"/>
                    </a:moveTo>
                    <a:lnTo>
                      <a:pt x="3136" y="835"/>
                    </a:lnTo>
                    <a:lnTo>
                      <a:pt x="3136" y="2602"/>
                    </a:lnTo>
                    <a:cubicBezTo>
                      <a:pt x="2169" y="3270"/>
                      <a:pt x="1468" y="4104"/>
                      <a:pt x="968" y="5071"/>
                    </a:cubicBezTo>
                    <a:cubicBezTo>
                      <a:pt x="468" y="6038"/>
                      <a:pt x="201" y="6972"/>
                      <a:pt x="201" y="7906"/>
                    </a:cubicBezTo>
                    <a:cubicBezTo>
                      <a:pt x="201" y="8707"/>
                      <a:pt x="368" y="9241"/>
                      <a:pt x="668" y="9541"/>
                    </a:cubicBezTo>
                    <a:cubicBezTo>
                      <a:pt x="961" y="9805"/>
                      <a:pt x="1280" y="9914"/>
                      <a:pt x="1647" y="9914"/>
                    </a:cubicBezTo>
                    <a:cubicBezTo>
                      <a:pt x="1698" y="9914"/>
                      <a:pt x="1749" y="9912"/>
                      <a:pt x="1802" y="9908"/>
                    </a:cubicBezTo>
                    <a:cubicBezTo>
                      <a:pt x="2202" y="9874"/>
                      <a:pt x="2769" y="9741"/>
                      <a:pt x="3370" y="9574"/>
                    </a:cubicBezTo>
                    <a:cubicBezTo>
                      <a:pt x="3970" y="9407"/>
                      <a:pt x="4370" y="9341"/>
                      <a:pt x="4637" y="9341"/>
                    </a:cubicBezTo>
                    <a:cubicBezTo>
                      <a:pt x="4871" y="9341"/>
                      <a:pt x="5004" y="9507"/>
                      <a:pt x="5004" y="9841"/>
                    </a:cubicBezTo>
                    <a:cubicBezTo>
                      <a:pt x="5004" y="10408"/>
                      <a:pt x="4537" y="11008"/>
                      <a:pt x="3637" y="11542"/>
                    </a:cubicBezTo>
                    <a:cubicBezTo>
                      <a:pt x="3136" y="11842"/>
                      <a:pt x="2636" y="12009"/>
                      <a:pt x="2136" y="12076"/>
                    </a:cubicBezTo>
                    <a:cubicBezTo>
                      <a:pt x="1903" y="12122"/>
                      <a:pt x="1678" y="12147"/>
                      <a:pt x="1467" y="12147"/>
                    </a:cubicBezTo>
                    <a:cubicBezTo>
                      <a:pt x="1223" y="12147"/>
                      <a:pt x="998" y="12114"/>
                      <a:pt x="801" y="12043"/>
                    </a:cubicBezTo>
                    <a:lnTo>
                      <a:pt x="1" y="14878"/>
                    </a:lnTo>
                    <a:cubicBezTo>
                      <a:pt x="179" y="14949"/>
                      <a:pt x="397" y="14983"/>
                      <a:pt x="642" y="14983"/>
                    </a:cubicBezTo>
                    <a:cubicBezTo>
                      <a:pt x="854" y="14983"/>
                      <a:pt x="1087" y="14958"/>
                      <a:pt x="1335" y="14911"/>
                    </a:cubicBezTo>
                    <a:cubicBezTo>
                      <a:pt x="1869" y="14845"/>
                      <a:pt x="2436" y="14611"/>
                      <a:pt x="3036" y="14344"/>
                    </a:cubicBezTo>
                    <a:lnTo>
                      <a:pt x="3036" y="16079"/>
                    </a:lnTo>
                    <a:lnTo>
                      <a:pt x="4504" y="15245"/>
                    </a:lnTo>
                    <a:lnTo>
                      <a:pt x="4504" y="13444"/>
                    </a:lnTo>
                    <a:cubicBezTo>
                      <a:pt x="5438" y="12743"/>
                      <a:pt x="6105" y="11909"/>
                      <a:pt x="6605" y="11008"/>
                    </a:cubicBezTo>
                    <a:cubicBezTo>
                      <a:pt x="7106" y="10074"/>
                      <a:pt x="7339" y="9174"/>
                      <a:pt x="7373" y="8173"/>
                    </a:cubicBezTo>
                    <a:cubicBezTo>
                      <a:pt x="7373" y="7406"/>
                      <a:pt x="7206" y="6872"/>
                      <a:pt x="6939" y="6572"/>
                    </a:cubicBezTo>
                    <a:cubicBezTo>
                      <a:pt x="6646" y="6308"/>
                      <a:pt x="6301" y="6199"/>
                      <a:pt x="5950" y="6199"/>
                    </a:cubicBezTo>
                    <a:cubicBezTo>
                      <a:pt x="5902" y="6199"/>
                      <a:pt x="5853" y="6201"/>
                      <a:pt x="5805" y="6205"/>
                    </a:cubicBezTo>
                    <a:cubicBezTo>
                      <a:pt x="5338" y="6238"/>
                      <a:pt x="4837" y="6305"/>
                      <a:pt x="4170" y="6539"/>
                    </a:cubicBezTo>
                    <a:cubicBezTo>
                      <a:pt x="3603" y="6705"/>
                      <a:pt x="3170" y="6772"/>
                      <a:pt x="2936" y="6772"/>
                    </a:cubicBezTo>
                    <a:cubicBezTo>
                      <a:pt x="2669" y="6772"/>
                      <a:pt x="2536" y="6605"/>
                      <a:pt x="2536" y="6305"/>
                    </a:cubicBezTo>
                    <a:cubicBezTo>
                      <a:pt x="2536" y="6038"/>
                      <a:pt x="2669" y="5738"/>
                      <a:pt x="2869" y="5404"/>
                    </a:cubicBezTo>
                    <a:cubicBezTo>
                      <a:pt x="3103" y="5104"/>
                      <a:pt x="3470" y="4837"/>
                      <a:pt x="3937" y="4537"/>
                    </a:cubicBezTo>
                    <a:cubicBezTo>
                      <a:pt x="4534" y="4174"/>
                      <a:pt x="5150" y="3992"/>
                      <a:pt x="5772" y="3992"/>
                    </a:cubicBezTo>
                    <a:cubicBezTo>
                      <a:pt x="5949" y="3992"/>
                      <a:pt x="6127" y="4007"/>
                      <a:pt x="6305" y="4037"/>
                    </a:cubicBezTo>
                    <a:lnTo>
                      <a:pt x="7039" y="1235"/>
                    </a:lnTo>
                    <a:cubicBezTo>
                      <a:pt x="6901" y="1221"/>
                      <a:pt x="6757" y="1213"/>
                      <a:pt x="6607" y="1213"/>
                    </a:cubicBezTo>
                    <a:cubicBezTo>
                      <a:pt x="6396" y="1213"/>
                      <a:pt x="6173" y="1229"/>
                      <a:pt x="5938" y="1268"/>
                    </a:cubicBezTo>
                    <a:cubicBezTo>
                      <a:pt x="5505" y="1368"/>
                      <a:pt x="5038" y="1535"/>
                      <a:pt x="4604" y="1735"/>
                    </a:cubicBezTo>
                    <a:lnTo>
                      <a:pt x="4604"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978;p41"/>
            <p:cNvGrpSpPr/>
            <p:nvPr/>
          </p:nvGrpSpPr>
          <p:grpSpPr>
            <a:xfrm>
              <a:off x="5175241" y="1306427"/>
              <a:ext cx="3461165" cy="1279204"/>
              <a:chOff x="984221" y="1480537"/>
              <a:chExt cx="2192137" cy="810187"/>
            </a:xfrm>
          </p:grpSpPr>
          <p:sp>
            <p:nvSpPr>
              <p:cNvPr id="1979" name="Google Shape;1979;p41"/>
              <p:cNvSpPr/>
              <p:nvPr/>
            </p:nvSpPr>
            <p:spPr>
              <a:xfrm>
                <a:off x="984221" y="2127712"/>
                <a:ext cx="93715" cy="113326"/>
              </a:xfrm>
              <a:custGeom>
                <a:avLst/>
                <a:gdLst/>
                <a:ahLst/>
                <a:cxnLst/>
                <a:rect l="l" t="t" r="r" b="b"/>
                <a:pathLst>
                  <a:path w="7173" h="8674" extrusionOk="0">
                    <a:moveTo>
                      <a:pt x="3603" y="1502"/>
                    </a:moveTo>
                    <a:lnTo>
                      <a:pt x="3770" y="3470"/>
                    </a:lnTo>
                    <a:cubicBezTo>
                      <a:pt x="3803" y="3903"/>
                      <a:pt x="4103" y="4170"/>
                      <a:pt x="4470" y="4237"/>
                    </a:cubicBezTo>
                    <a:lnTo>
                      <a:pt x="5971" y="4404"/>
                    </a:lnTo>
                    <a:lnTo>
                      <a:pt x="4470" y="4571"/>
                    </a:lnTo>
                    <a:cubicBezTo>
                      <a:pt x="4103" y="4604"/>
                      <a:pt x="3803" y="4937"/>
                      <a:pt x="3770" y="5304"/>
                    </a:cubicBezTo>
                    <a:lnTo>
                      <a:pt x="3603" y="7272"/>
                    </a:lnTo>
                    <a:lnTo>
                      <a:pt x="3436" y="5304"/>
                    </a:lnTo>
                    <a:cubicBezTo>
                      <a:pt x="3369" y="4904"/>
                      <a:pt x="3103" y="4604"/>
                      <a:pt x="2702" y="4571"/>
                    </a:cubicBezTo>
                    <a:lnTo>
                      <a:pt x="1201" y="4404"/>
                    </a:lnTo>
                    <a:lnTo>
                      <a:pt x="2702" y="4237"/>
                    </a:lnTo>
                    <a:cubicBezTo>
                      <a:pt x="3103" y="4170"/>
                      <a:pt x="3369" y="3837"/>
                      <a:pt x="3436" y="3470"/>
                    </a:cubicBezTo>
                    <a:lnTo>
                      <a:pt x="3603" y="1502"/>
                    </a:lnTo>
                    <a:close/>
                    <a:moveTo>
                      <a:pt x="3603" y="1"/>
                    </a:moveTo>
                    <a:cubicBezTo>
                      <a:pt x="3503" y="1"/>
                      <a:pt x="3469" y="101"/>
                      <a:pt x="3469" y="134"/>
                    </a:cubicBezTo>
                    <a:lnTo>
                      <a:pt x="3169" y="3370"/>
                    </a:lnTo>
                    <a:cubicBezTo>
                      <a:pt x="3169" y="3670"/>
                      <a:pt x="2969" y="3870"/>
                      <a:pt x="2669" y="3937"/>
                    </a:cubicBezTo>
                    <a:lnTo>
                      <a:pt x="134" y="4204"/>
                    </a:lnTo>
                    <a:cubicBezTo>
                      <a:pt x="34" y="4204"/>
                      <a:pt x="0" y="4304"/>
                      <a:pt x="0" y="4337"/>
                    </a:cubicBezTo>
                    <a:cubicBezTo>
                      <a:pt x="0" y="4437"/>
                      <a:pt x="100" y="4470"/>
                      <a:pt x="134" y="4470"/>
                    </a:cubicBezTo>
                    <a:lnTo>
                      <a:pt x="2669" y="4771"/>
                    </a:lnTo>
                    <a:cubicBezTo>
                      <a:pt x="2936" y="4804"/>
                      <a:pt x="3136" y="5004"/>
                      <a:pt x="3169" y="5304"/>
                    </a:cubicBezTo>
                    <a:lnTo>
                      <a:pt x="3469" y="8540"/>
                    </a:lnTo>
                    <a:cubicBezTo>
                      <a:pt x="3469" y="8640"/>
                      <a:pt x="3536" y="8673"/>
                      <a:pt x="3603" y="8673"/>
                    </a:cubicBezTo>
                    <a:cubicBezTo>
                      <a:pt x="3670" y="8673"/>
                      <a:pt x="3703" y="8640"/>
                      <a:pt x="3703" y="8540"/>
                    </a:cubicBezTo>
                    <a:lnTo>
                      <a:pt x="4003" y="5304"/>
                    </a:lnTo>
                    <a:cubicBezTo>
                      <a:pt x="4003" y="5004"/>
                      <a:pt x="4203" y="4804"/>
                      <a:pt x="4504" y="4771"/>
                    </a:cubicBezTo>
                    <a:lnTo>
                      <a:pt x="7039" y="4470"/>
                    </a:lnTo>
                    <a:cubicBezTo>
                      <a:pt x="7139" y="4470"/>
                      <a:pt x="7172" y="4370"/>
                      <a:pt x="7172" y="4337"/>
                    </a:cubicBezTo>
                    <a:cubicBezTo>
                      <a:pt x="7172" y="4270"/>
                      <a:pt x="7105" y="4204"/>
                      <a:pt x="7039" y="4204"/>
                    </a:cubicBezTo>
                    <a:lnTo>
                      <a:pt x="4504" y="3937"/>
                    </a:lnTo>
                    <a:cubicBezTo>
                      <a:pt x="4270" y="3870"/>
                      <a:pt x="4037" y="3670"/>
                      <a:pt x="4003" y="3370"/>
                    </a:cubicBezTo>
                    <a:lnTo>
                      <a:pt x="3703" y="134"/>
                    </a:lnTo>
                    <a:cubicBezTo>
                      <a:pt x="3703" y="34"/>
                      <a:pt x="3636" y="1"/>
                      <a:pt x="3603" y="1"/>
                    </a:cubicBezTo>
                    <a:close/>
                  </a:path>
                </a:pathLst>
              </a:custGeom>
              <a:solidFill>
                <a:srgbClr val="8D6AC6"/>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1"/>
              <p:cNvSpPr/>
              <p:nvPr/>
            </p:nvSpPr>
            <p:spPr>
              <a:xfrm>
                <a:off x="3055625" y="2146016"/>
                <a:ext cx="120734" cy="144708"/>
              </a:xfrm>
              <a:custGeom>
                <a:avLst/>
                <a:gdLst/>
                <a:ahLst/>
                <a:cxnLst/>
                <a:rect l="l" t="t" r="r" b="b"/>
                <a:pathLst>
                  <a:path w="9241" h="11076" extrusionOk="0">
                    <a:moveTo>
                      <a:pt x="4571" y="1902"/>
                    </a:moveTo>
                    <a:lnTo>
                      <a:pt x="4771" y="4404"/>
                    </a:lnTo>
                    <a:cubicBezTo>
                      <a:pt x="4804" y="4904"/>
                      <a:pt x="5205" y="5338"/>
                      <a:pt x="5705" y="5371"/>
                    </a:cubicBezTo>
                    <a:lnTo>
                      <a:pt x="7606" y="5571"/>
                    </a:lnTo>
                    <a:lnTo>
                      <a:pt x="5705" y="5771"/>
                    </a:lnTo>
                    <a:cubicBezTo>
                      <a:pt x="5205" y="5871"/>
                      <a:pt x="4838" y="6238"/>
                      <a:pt x="4771" y="6739"/>
                    </a:cubicBezTo>
                    <a:lnTo>
                      <a:pt x="4571" y="9241"/>
                    </a:lnTo>
                    <a:lnTo>
                      <a:pt x="4371" y="6739"/>
                    </a:lnTo>
                    <a:cubicBezTo>
                      <a:pt x="4337" y="6238"/>
                      <a:pt x="3937" y="5838"/>
                      <a:pt x="3437" y="5771"/>
                    </a:cubicBezTo>
                    <a:lnTo>
                      <a:pt x="1535" y="5571"/>
                    </a:lnTo>
                    <a:lnTo>
                      <a:pt x="3437" y="5371"/>
                    </a:lnTo>
                    <a:cubicBezTo>
                      <a:pt x="3937" y="5271"/>
                      <a:pt x="4337" y="4904"/>
                      <a:pt x="4371" y="4404"/>
                    </a:cubicBezTo>
                    <a:lnTo>
                      <a:pt x="4571" y="1902"/>
                    </a:lnTo>
                    <a:close/>
                    <a:moveTo>
                      <a:pt x="4604" y="1"/>
                    </a:moveTo>
                    <a:cubicBezTo>
                      <a:pt x="4537" y="1"/>
                      <a:pt x="4437" y="34"/>
                      <a:pt x="4437" y="101"/>
                    </a:cubicBezTo>
                    <a:lnTo>
                      <a:pt x="4070" y="4337"/>
                    </a:lnTo>
                    <a:cubicBezTo>
                      <a:pt x="4037" y="4637"/>
                      <a:pt x="3737" y="4937"/>
                      <a:pt x="3403" y="5004"/>
                    </a:cubicBezTo>
                    <a:lnTo>
                      <a:pt x="101" y="5371"/>
                    </a:lnTo>
                    <a:cubicBezTo>
                      <a:pt x="34" y="5404"/>
                      <a:pt x="1" y="5438"/>
                      <a:pt x="1" y="5538"/>
                    </a:cubicBezTo>
                    <a:cubicBezTo>
                      <a:pt x="1" y="5605"/>
                      <a:pt x="34" y="5705"/>
                      <a:pt x="101" y="5705"/>
                    </a:cubicBezTo>
                    <a:lnTo>
                      <a:pt x="3403" y="6072"/>
                    </a:lnTo>
                    <a:cubicBezTo>
                      <a:pt x="3770" y="6105"/>
                      <a:pt x="4037" y="6405"/>
                      <a:pt x="4070" y="6739"/>
                    </a:cubicBezTo>
                    <a:lnTo>
                      <a:pt x="4437" y="10942"/>
                    </a:lnTo>
                    <a:cubicBezTo>
                      <a:pt x="4504" y="11042"/>
                      <a:pt x="4537" y="11075"/>
                      <a:pt x="4604" y="11075"/>
                    </a:cubicBezTo>
                    <a:cubicBezTo>
                      <a:pt x="4704" y="11075"/>
                      <a:pt x="4738" y="11042"/>
                      <a:pt x="4771" y="10942"/>
                    </a:cubicBezTo>
                    <a:lnTo>
                      <a:pt x="5171" y="6739"/>
                    </a:lnTo>
                    <a:cubicBezTo>
                      <a:pt x="5205" y="6405"/>
                      <a:pt x="5505" y="6105"/>
                      <a:pt x="5838" y="6072"/>
                    </a:cubicBezTo>
                    <a:lnTo>
                      <a:pt x="9107" y="5705"/>
                    </a:lnTo>
                    <a:cubicBezTo>
                      <a:pt x="9207" y="5671"/>
                      <a:pt x="9241" y="5605"/>
                      <a:pt x="9241" y="5538"/>
                    </a:cubicBezTo>
                    <a:cubicBezTo>
                      <a:pt x="9241" y="5438"/>
                      <a:pt x="9207" y="5371"/>
                      <a:pt x="9107" y="5371"/>
                    </a:cubicBezTo>
                    <a:lnTo>
                      <a:pt x="5838" y="5004"/>
                    </a:lnTo>
                    <a:cubicBezTo>
                      <a:pt x="5438" y="4937"/>
                      <a:pt x="5205" y="4671"/>
                      <a:pt x="5171" y="4337"/>
                    </a:cubicBezTo>
                    <a:lnTo>
                      <a:pt x="4771" y="101"/>
                    </a:lnTo>
                    <a:cubicBezTo>
                      <a:pt x="4738" y="34"/>
                      <a:pt x="4704" y="1"/>
                      <a:pt x="4604" y="1"/>
                    </a:cubicBezTo>
                    <a:close/>
                  </a:path>
                </a:pathLst>
              </a:custGeom>
              <a:solidFill>
                <a:srgbClr val="8D6AC6"/>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1"/>
              <p:cNvSpPr/>
              <p:nvPr/>
            </p:nvSpPr>
            <p:spPr>
              <a:xfrm>
                <a:off x="3003770" y="2071494"/>
                <a:ext cx="68434" cy="81944"/>
              </a:xfrm>
              <a:custGeom>
                <a:avLst/>
                <a:gdLst/>
                <a:ahLst/>
                <a:cxnLst/>
                <a:rect l="l" t="t" r="r" b="b"/>
                <a:pathLst>
                  <a:path w="5238" h="6272" extrusionOk="0">
                    <a:moveTo>
                      <a:pt x="2569" y="1568"/>
                    </a:moveTo>
                    <a:lnTo>
                      <a:pt x="2669" y="2536"/>
                    </a:lnTo>
                    <a:cubicBezTo>
                      <a:pt x="2669" y="2803"/>
                      <a:pt x="2902" y="3036"/>
                      <a:pt x="3203" y="3069"/>
                    </a:cubicBezTo>
                    <a:lnTo>
                      <a:pt x="3903" y="3136"/>
                    </a:lnTo>
                    <a:lnTo>
                      <a:pt x="3203" y="3236"/>
                    </a:lnTo>
                    <a:cubicBezTo>
                      <a:pt x="2902" y="3236"/>
                      <a:pt x="2702" y="3470"/>
                      <a:pt x="2669" y="3770"/>
                    </a:cubicBezTo>
                    <a:lnTo>
                      <a:pt x="2569" y="4737"/>
                    </a:lnTo>
                    <a:lnTo>
                      <a:pt x="2502" y="3770"/>
                    </a:lnTo>
                    <a:cubicBezTo>
                      <a:pt x="2502" y="3470"/>
                      <a:pt x="2235" y="3270"/>
                      <a:pt x="1968" y="3236"/>
                    </a:cubicBezTo>
                    <a:lnTo>
                      <a:pt x="1235" y="3136"/>
                    </a:lnTo>
                    <a:lnTo>
                      <a:pt x="1968" y="3069"/>
                    </a:lnTo>
                    <a:cubicBezTo>
                      <a:pt x="2235" y="3069"/>
                      <a:pt x="2469" y="2803"/>
                      <a:pt x="2502" y="2536"/>
                    </a:cubicBezTo>
                    <a:lnTo>
                      <a:pt x="2569" y="1568"/>
                    </a:lnTo>
                    <a:close/>
                    <a:moveTo>
                      <a:pt x="2636" y="1"/>
                    </a:moveTo>
                    <a:cubicBezTo>
                      <a:pt x="2535" y="1"/>
                      <a:pt x="2502" y="67"/>
                      <a:pt x="2502" y="134"/>
                    </a:cubicBezTo>
                    <a:lnTo>
                      <a:pt x="2302" y="2469"/>
                    </a:lnTo>
                    <a:cubicBezTo>
                      <a:pt x="2302" y="2636"/>
                      <a:pt x="2102" y="2803"/>
                      <a:pt x="1968" y="2803"/>
                    </a:cubicBezTo>
                    <a:lnTo>
                      <a:pt x="134" y="3003"/>
                    </a:lnTo>
                    <a:cubicBezTo>
                      <a:pt x="34" y="3003"/>
                      <a:pt x="0" y="3069"/>
                      <a:pt x="0" y="3136"/>
                    </a:cubicBezTo>
                    <a:cubicBezTo>
                      <a:pt x="0" y="3236"/>
                      <a:pt x="34" y="3270"/>
                      <a:pt x="134" y="3270"/>
                    </a:cubicBezTo>
                    <a:lnTo>
                      <a:pt x="1968" y="3470"/>
                    </a:lnTo>
                    <a:cubicBezTo>
                      <a:pt x="2135" y="3470"/>
                      <a:pt x="2302" y="3636"/>
                      <a:pt x="2302" y="3803"/>
                    </a:cubicBezTo>
                    <a:lnTo>
                      <a:pt x="2502" y="6138"/>
                    </a:lnTo>
                    <a:cubicBezTo>
                      <a:pt x="2502" y="6238"/>
                      <a:pt x="2535" y="6272"/>
                      <a:pt x="2636" y="6272"/>
                    </a:cubicBezTo>
                    <a:cubicBezTo>
                      <a:pt x="2669" y="6272"/>
                      <a:pt x="2702" y="6205"/>
                      <a:pt x="2736" y="6138"/>
                    </a:cubicBezTo>
                    <a:lnTo>
                      <a:pt x="2969" y="3803"/>
                    </a:lnTo>
                    <a:cubicBezTo>
                      <a:pt x="2969" y="3636"/>
                      <a:pt x="3136" y="3470"/>
                      <a:pt x="3303" y="3470"/>
                    </a:cubicBezTo>
                    <a:lnTo>
                      <a:pt x="5137" y="3270"/>
                    </a:lnTo>
                    <a:cubicBezTo>
                      <a:pt x="5204" y="3270"/>
                      <a:pt x="5237" y="3236"/>
                      <a:pt x="5237" y="3136"/>
                    </a:cubicBezTo>
                    <a:cubicBezTo>
                      <a:pt x="5237" y="3069"/>
                      <a:pt x="5204" y="3003"/>
                      <a:pt x="5137" y="3003"/>
                    </a:cubicBezTo>
                    <a:lnTo>
                      <a:pt x="3303" y="2803"/>
                    </a:lnTo>
                    <a:cubicBezTo>
                      <a:pt x="3136" y="2803"/>
                      <a:pt x="2969" y="2636"/>
                      <a:pt x="2969" y="2469"/>
                    </a:cubicBezTo>
                    <a:lnTo>
                      <a:pt x="2736" y="134"/>
                    </a:lnTo>
                    <a:cubicBezTo>
                      <a:pt x="2736" y="67"/>
                      <a:pt x="2702" y="1"/>
                      <a:pt x="2636" y="1"/>
                    </a:cubicBezTo>
                    <a:close/>
                  </a:path>
                </a:pathLst>
              </a:custGeom>
              <a:solidFill>
                <a:srgbClr val="8D6AC6"/>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1"/>
              <p:cNvSpPr/>
              <p:nvPr/>
            </p:nvSpPr>
            <p:spPr>
              <a:xfrm>
                <a:off x="1123677" y="1480537"/>
                <a:ext cx="115508" cy="138594"/>
              </a:xfrm>
              <a:custGeom>
                <a:avLst/>
                <a:gdLst/>
                <a:ahLst/>
                <a:cxnLst/>
                <a:rect l="l" t="t" r="r" b="b"/>
                <a:pathLst>
                  <a:path w="8841" h="10608" extrusionOk="0">
                    <a:moveTo>
                      <a:pt x="4370" y="1768"/>
                    </a:moveTo>
                    <a:lnTo>
                      <a:pt x="4604" y="4170"/>
                    </a:lnTo>
                    <a:cubicBezTo>
                      <a:pt x="4637" y="4670"/>
                      <a:pt x="5004" y="5070"/>
                      <a:pt x="5471" y="5104"/>
                    </a:cubicBezTo>
                    <a:lnTo>
                      <a:pt x="7306" y="5304"/>
                    </a:lnTo>
                    <a:lnTo>
                      <a:pt x="5471" y="5504"/>
                    </a:lnTo>
                    <a:cubicBezTo>
                      <a:pt x="5004" y="5571"/>
                      <a:pt x="4637" y="5971"/>
                      <a:pt x="4604" y="6438"/>
                    </a:cubicBezTo>
                    <a:lnTo>
                      <a:pt x="4370" y="8840"/>
                    </a:lnTo>
                    <a:lnTo>
                      <a:pt x="4170" y="6438"/>
                    </a:lnTo>
                    <a:cubicBezTo>
                      <a:pt x="4137" y="5938"/>
                      <a:pt x="3770" y="5537"/>
                      <a:pt x="3303" y="5504"/>
                    </a:cubicBezTo>
                    <a:lnTo>
                      <a:pt x="1468" y="5304"/>
                    </a:lnTo>
                    <a:lnTo>
                      <a:pt x="3303" y="5104"/>
                    </a:lnTo>
                    <a:cubicBezTo>
                      <a:pt x="3770" y="5037"/>
                      <a:pt x="4137" y="4637"/>
                      <a:pt x="4170" y="4170"/>
                    </a:cubicBezTo>
                    <a:lnTo>
                      <a:pt x="4370" y="1768"/>
                    </a:lnTo>
                    <a:close/>
                    <a:moveTo>
                      <a:pt x="4437" y="0"/>
                    </a:moveTo>
                    <a:cubicBezTo>
                      <a:pt x="4370" y="0"/>
                      <a:pt x="4304" y="67"/>
                      <a:pt x="4304" y="134"/>
                    </a:cubicBezTo>
                    <a:lnTo>
                      <a:pt x="3937" y="4170"/>
                    </a:lnTo>
                    <a:cubicBezTo>
                      <a:pt x="3870" y="4570"/>
                      <a:pt x="3637" y="4804"/>
                      <a:pt x="3303" y="4837"/>
                    </a:cubicBezTo>
                    <a:lnTo>
                      <a:pt x="134" y="5170"/>
                    </a:lnTo>
                    <a:cubicBezTo>
                      <a:pt x="34" y="5170"/>
                      <a:pt x="1" y="5237"/>
                      <a:pt x="1" y="5304"/>
                    </a:cubicBezTo>
                    <a:cubicBezTo>
                      <a:pt x="1" y="5337"/>
                      <a:pt x="34" y="5437"/>
                      <a:pt x="134" y="5437"/>
                    </a:cubicBezTo>
                    <a:lnTo>
                      <a:pt x="3303" y="5771"/>
                    </a:lnTo>
                    <a:cubicBezTo>
                      <a:pt x="3637" y="5804"/>
                      <a:pt x="3870" y="6104"/>
                      <a:pt x="3937" y="6438"/>
                    </a:cubicBezTo>
                    <a:lnTo>
                      <a:pt x="4304" y="10474"/>
                    </a:lnTo>
                    <a:cubicBezTo>
                      <a:pt x="4304" y="10574"/>
                      <a:pt x="4337" y="10608"/>
                      <a:pt x="4437" y="10608"/>
                    </a:cubicBezTo>
                    <a:cubicBezTo>
                      <a:pt x="4504" y="10608"/>
                      <a:pt x="4537" y="10574"/>
                      <a:pt x="4537" y="10508"/>
                    </a:cubicBezTo>
                    <a:lnTo>
                      <a:pt x="4937" y="6471"/>
                    </a:lnTo>
                    <a:cubicBezTo>
                      <a:pt x="4971" y="6104"/>
                      <a:pt x="5204" y="5838"/>
                      <a:pt x="5538" y="5804"/>
                    </a:cubicBezTo>
                    <a:lnTo>
                      <a:pt x="8707" y="5437"/>
                    </a:lnTo>
                    <a:cubicBezTo>
                      <a:pt x="8807" y="5437"/>
                      <a:pt x="8840" y="5404"/>
                      <a:pt x="8840" y="5304"/>
                    </a:cubicBezTo>
                    <a:cubicBezTo>
                      <a:pt x="8840" y="5271"/>
                      <a:pt x="8807" y="5170"/>
                      <a:pt x="8707" y="5170"/>
                    </a:cubicBezTo>
                    <a:lnTo>
                      <a:pt x="5538" y="4837"/>
                    </a:lnTo>
                    <a:cubicBezTo>
                      <a:pt x="5204" y="4804"/>
                      <a:pt x="4971" y="4503"/>
                      <a:pt x="4937" y="4170"/>
                    </a:cubicBezTo>
                    <a:lnTo>
                      <a:pt x="4537" y="134"/>
                    </a:lnTo>
                    <a:cubicBezTo>
                      <a:pt x="4537" y="67"/>
                      <a:pt x="4504" y="0"/>
                      <a:pt x="4437" y="0"/>
                    </a:cubicBezTo>
                    <a:close/>
                  </a:path>
                </a:pathLst>
              </a:custGeom>
              <a:solidFill>
                <a:srgbClr val="8D6AC6"/>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1"/>
              <p:cNvSpPr/>
              <p:nvPr/>
            </p:nvSpPr>
            <p:spPr>
              <a:xfrm>
                <a:off x="1090126" y="1682313"/>
                <a:ext cx="66253" cy="78455"/>
              </a:xfrm>
              <a:custGeom>
                <a:avLst/>
                <a:gdLst/>
                <a:ahLst/>
                <a:cxnLst/>
                <a:rect l="l" t="t" r="r" b="b"/>
                <a:pathLst>
                  <a:path w="5071" h="6005" extrusionOk="0">
                    <a:moveTo>
                      <a:pt x="2535" y="1502"/>
                    </a:moveTo>
                    <a:lnTo>
                      <a:pt x="2602" y="2402"/>
                    </a:lnTo>
                    <a:cubicBezTo>
                      <a:pt x="2669" y="2702"/>
                      <a:pt x="2869" y="2903"/>
                      <a:pt x="3169" y="2969"/>
                    </a:cubicBezTo>
                    <a:lnTo>
                      <a:pt x="3803" y="3036"/>
                    </a:lnTo>
                    <a:lnTo>
                      <a:pt x="3169" y="3136"/>
                    </a:lnTo>
                    <a:cubicBezTo>
                      <a:pt x="2869" y="3169"/>
                      <a:pt x="2669" y="3370"/>
                      <a:pt x="2602" y="3670"/>
                    </a:cubicBezTo>
                    <a:lnTo>
                      <a:pt x="2535" y="4570"/>
                    </a:lnTo>
                    <a:lnTo>
                      <a:pt x="2435" y="3670"/>
                    </a:lnTo>
                    <a:cubicBezTo>
                      <a:pt x="2402" y="3370"/>
                      <a:pt x="2202" y="3169"/>
                      <a:pt x="1901" y="3136"/>
                    </a:cubicBezTo>
                    <a:lnTo>
                      <a:pt x="1234" y="3036"/>
                    </a:lnTo>
                    <a:lnTo>
                      <a:pt x="1901" y="2969"/>
                    </a:lnTo>
                    <a:cubicBezTo>
                      <a:pt x="2202" y="2903"/>
                      <a:pt x="2402" y="2702"/>
                      <a:pt x="2435" y="2402"/>
                    </a:cubicBezTo>
                    <a:lnTo>
                      <a:pt x="2535" y="1502"/>
                    </a:lnTo>
                    <a:close/>
                    <a:moveTo>
                      <a:pt x="2535" y="1"/>
                    </a:moveTo>
                    <a:cubicBezTo>
                      <a:pt x="2435" y="1"/>
                      <a:pt x="2402" y="67"/>
                      <a:pt x="2402" y="134"/>
                    </a:cubicBezTo>
                    <a:lnTo>
                      <a:pt x="2202" y="2336"/>
                    </a:lnTo>
                    <a:cubicBezTo>
                      <a:pt x="2168" y="2502"/>
                      <a:pt x="2035" y="2669"/>
                      <a:pt x="1868" y="2669"/>
                    </a:cubicBezTo>
                    <a:lnTo>
                      <a:pt x="100" y="2869"/>
                    </a:lnTo>
                    <a:cubicBezTo>
                      <a:pt x="33" y="2869"/>
                      <a:pt x="0" y="2969"/>
                      <a:pt x="0" y="3003"/>
                    </a:cubicBezTo>
                    <a:cubicBezTo>
                      <a:pt x="0" y="3069"/>
                      <a:pt x="67" y="3136"/>
                      <a:pt x="100" y="3136"/>
                    </a:cubicBezTo>
                    <a:lnTo>
                      <a:pt x="1868" y="3336"/>
                    </a:lnTo>
                    <a:cubicBezTo>
                      <a:pt x="2035" y="3370"/>
                      <a:pt x="2202" y="3503"/>
                      <a:pt x="2202" y="3670"/>
                    </a:cubicBezTo>
                    <a:lnTo>
                      <a:pt x="2402" y="5871"/>
                    </a:lnTo>
                    <a:cubicBezTo>
                      <a:pt x="2402" y="5971"/>
                      <a:pt x="2502" y="6005"/>
                      <a:pt x="2535" y="6005"/>
                    </a:cubicBezTo>
                    <a:cubicBezTo>
                      <a:pt x="2602" y="6005"/>
                      <a:pt x="2669" y="5905"/>
                      <a:pt x="2669" y="5871"/>
                    </a:cubicBezTo>
                    <a:lnTo>
                      <a:pt x="2869" y="3670"/>
                    </a:lnTo>
                    <a:cubicBezTo>
                      <a:pt x="2902" y="3503"/>
                      <a:pt x="3036" y="3336"/>
                      <a:pt x="3202" y="3336"/>
                    </a:cubicBezTo>
                    <a:lnTo>
                      <a:pt x="4937" y="3136"/>
                    </a:lnTo>
                    <a:cubicBezTo>
                      <a:pt x="5037" y="3136"/>
                      <a:pt x="5070" y="3036"/>
                      <a:pt x="5070" y="3003"/>
                    </a:cubicBezTo>
                    <a:cubicBezTo>
                      <a:pt x="5070" y="2903"/>
                      <a:pt x="4970" y="2869"/>
                      <a:pt x="4937" y="2869"/>
                    </a:cubicBezTo>
                    <a:lnTo>
                      <a:pt x="3202" y="2669"/>
                    </a:lnTo>
                    <a:cubicBezTo>
                      <a:pt x="3036" y="2636"/>
                      <a:pt x="2869" y="2502"/>
                      <a:pt x="2869" y="2336"/>
                    </a:cubicBezTo>
                    <a:lnTo>
                      <a:pt x="2669" y="134"/>
                    </a:lnTo>
                    <a:cubicBezTo>
                      <a:pt x="2669" y="34"/>
                      <a:pt x="2569" y="1"/>
                      <a:pt x="2535" y="1"/>
                    </a:cubicBezTo>
                    <a:close/>
                  </a:path>
                </a:pathLst>
              </a:custGeom>
              <a:solidFill>
                <a:srgbClr val="8D6AC6"/>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1"/>
              <p:cNvSpPr/>
              <p:nvPr/>
            </p:nvSpPr>
            <p:spPr>
              <a:xfrm>
                <a:off x="1269678" y="1541107"/>
                <a:ext cx="84988" cy="101567"/>
              </a:xfrm>
              <a:custGeom>
                <a:avLst/>
                <a:gdLst/>
                <a:ahLst/>
                <a:cxnLst/>
                <a:rect l="l" t="t" r="r" b="b"/>
                <a:pathLst>
                  <a:path w="6505" h="7774" extrusionOk="0">
                    <a:moveTo>
                      <a:pt x="3236" y="1902"/>
                    </a:moveTo>
                    <a:lnTo>
                      <a:pt x="3369" y="3136"/>
                    </a:lnTo>
                    <a:cubicBezTo>
                      <a:pt x="3369" y="3503"/>
                      <a:pt x="3670" y="3804"/>
                      <a:pt x="4036" y="3837"/>
                    </a:cubicBezTo>
                    <a:lnTo>
                      <a:pt x="4904" y="3937"/>
                    </a:lnTo>
                    <a:lnTo>
                      <a:pt x="4036" y="4004"/>
                    </a:lnTo>
                    <a:cubicBezTo>
                      <a:pt x="3703" y="4037"/>
                      <a:pt x="3403" y="4337"/>
                      <a:pt x="3369" y="4704"/>
                    </a:cubicBezTo>
                    <a:lnTo>
                      <a:pt x="3236" y="5938"/>
                    </a:lnTo>
                    <a:lnTo>
                      <a:pt x="3136" y="4704"/>
                    </a:lnTo>
                    <a:cubicBezTo>
                      <a:pt x="3136" y="4337"/>
                      <a:pt x="2836" y="4037"/>
                      <a:pt x="2469" y="4004"/>
                    </a:cubicBezTo>
                    <a:lnTo>
                      <a:pt x="1601" y="3937"/>
                    </a:lnTo>
                    <a:lnTo>
                      <a:pt x="2469" y="3837"/>
                    </a:lnTo>
                    <a:cubicBezTo>
                      <a:pt x="2802" y="3804"/>
                      <a:pt x="3102" y="3503"/>
                      <a:pt x="3136" y="3136"/>
                    </a:cubicBezTo>
                    <a:lnTo>
                      <a:pt x="3236" y="1902"/>
                    </a:lnTo>
                    <a:close/>
                    <a:moveTo>
                      <a:pt x="3269" y="1"/>
                    </a:moveTo>
                    <a:cubicBezTo>
                      <a:pt x="3169" y="1"/>
                      <a:pt x="3102" y="34"/>
                      <a:pt x="3102" y="134"/>
                    </a:cubicBezTo>
                    <a:lnTo>
                      <a:pt x="2836" y="3036"/>
                    </a:lnTo>
                    <a:cubicBezTo>
                      <a:pt x="2802" y="3270"/>
                      <a:pt x="2635" y="3437"/>
                      <a:pt x="2435" y="3470"/>
                    </a:cubicBezTo>
                    <a:lnTo>
                      <a:pt x="134" y="3703"/>
                    </a:lnTo>
                    <a:cubicBezTo>
                      <a:pt x="34" y="3770"/>
                      <a:pt x="0" y="3804"/>
                      <a:pt x="0" y="3870"/>
                    </a:cubicBezTo>
                    <a:cubicBezTo>
                      <a:pt x="0" y="3970"/>
                      <a:pt x="34" y="4037"/>
                      <a:pt x="134" y="4037"/>
                    </a:cubicBezTo>
                    <a:lnTo>
                      <a:pt x="2435" y="4304"/>
                    </a:lnTo>
                    <a:cubicBezTo>
                      <a:pt x="2635" y="4304"/>
                      <a:pt x="2836" y="4504"/>
                      <a:pt x="2836" y="4704"/>
                    </a:cubicBezTo>
                    <a:lnTo>
                      <a:pt x="3102" y="7640"/>
                    </a:lnTo>
                    <a:cubicBezTo>
                      <a:pt x="3102" y="7706"/>
                      <a:pt x="3169" y="7773"/>
                      <a:pt x="3269" y="7773"/>
                    </a:cubicBezTo>
                    <a:cubicBezTo>
                      <a:pt x="3336" y="7773"/>
                      <a:pt x="3436" y="7706"/>
                      <a:pt x="3436" y="7640"/>
                    </a:cubicBezTo>
                    <a:lnTo>
                      <a:pt x="3670" y="4704"/>
                    </a:lnTo>
                    <a:cubicBezTo>
                      <a:pt x="3703" y="4504"/>
                      <a:pt x="3870" y="4337"/>
                      <a:pt x="4103" y="4304"/>
                    </a:cubicBezTo>
                    <a:lnTo>
                      <a:pt x="6371" y="4037"/>
                    </a:lnTo>
                    <a:cubicBezTo>
                      <a:pt x="6472" y="4004"/>
                      <a:pt x="6505" y="3970"/>
                      <a:pt x="6505" y="3870"/>
                    </a:cubicBezTo>
                    <a:cubicBezTo>
                      <a:pt x="6505" y="3804"/>
                      <a:pt x="6472" y="3703"/>
                      <a:pt x="6371" y="3703"/>
                    </a:cubicBezTo>
                    <a:lnTo>
                      <a:pt x="4103" y="3470"/>
                    </a:lnTo>
                    <a:cubicBezTo>
                      <a:pt x="3870" y="3470"/>
                      <a:pt x="3670" y="3270"/>
                      <a:pt x="3670" y="3036"/>
                    </a:cubicBezTo>
                    <a:lnTo>
                      <a:pt x="3436" y="134"/>
                    </a:lnTo>
                    <a:cubicBezTo>
                      <a:pt x="3436" y="34"/>
                      <a:pt x="3336" y="1"/>
                      <a:pt x="3269" y="1"/>
                    </a:cubicBezTo>
                    <a:close/>
                  </a:path>
                </a:pathLst>
              </a:custGeom>
              <a:solidFill>
                <a:srgbClr val="8D6AC6"/>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1"/>
              <p:cNvSpPr/>
              <p:nvPr/>
            </p:nvSpPr>
            <p:spPr>
              <a:xfrm>
                <a:off x="2966717" y="1726329"/>
                <a:ext cx="89365" cy="105918"/>
              </a:xfrm>
              <a:custGeom>
                <a:avLst/>
                <a:gdLst/>
                <a:ahLst/>
                <a:cxnLst/>
                <a:rect l="l" t="t" r="r" b="b"/>
                <a:pathLst>
                  <a:path w="6840" h="8107" extrusionOk="0">
                    <a:moveTo>
                      <a:pt x="3370" y="1235"/>
                    </a:moveTo>
                    <a:lnTo>
                      <a:pt x="3537" y="3136"/>
                    </a:lnTo>
                    <a:cubicBezTo>
                      <a:pt x="3537" y="3503"/>
                      <a:pt x="3837" y="3803"/>
                      <a:pt x="4204" y="3837"/>
                    </a:cubicBezTo>
                    <a:lnTo>
                      <a:pt x="5638" y="4003"/>
                    </a:lnTo>
                    <a:lnTo>
                      <a:pt x="4204" y="4170"/>
                    </a:lnTo>
                    <a:cubicBezTo>
                      <a:pt x="3870" y="4204"/>
                      <a:pt x="3570" y="4504"/>
                      <a:pt x="3537" y="4871"/>
                    </a:cubicBezTo>
                    <a:lnTo>
                      <a:pt x="3370" y="6772"/>
                    </a:lnTo>
                    <a:lnTo>
                      <a:pt x="3203" y="4871"/>
                    </a:lnTo>
                    <a:cubicBezTo>
                      <a:pt x="3203" y="4504"/>
                      <a:pt x="2903" y="4204"/>
                      <a:pt x="2536" y="4170"/>
                    </a:cubicBezTo>
                    <a:lnTo>
                      <a:pt x="1135" y="4003"/>
                    </a:lnTo>
                    <a:lnTo>
                      <a:pt x="2536" y="3837"/>
                    </a:lnTo>
                    <a:cubicBezTo>
                      <a:pt x="2870" y="3803"/>
                      <a:pt x="3170" y="3503"/>
                      <a:pt x="3203" y="3136"/>
                    </a:cubicBezTo>
                    <a:lnTo>
                      <a:pt x="3370" y="1235"/>
                    </a:lnTo>
                    <a:close/>
                    <a:moveTo>
                      <a:pt x="3403" y="1"/>
                    </a:moveTo>
                    <a:cubicBezTo>
                      <a:pt x="3337" y="1"/>
                      <a:pt x="3303" y="34"/>
                      <a:pt x="3303" y="101"/>
                    </a:cubicBezTo>
                    <a:lnTo>
                      <a:pt x="3003" y="3170"/>
                    </a:lnTo>
                    <a:cubicBezTo>
                      <a:pt x="2970" y="3436"/>
                      <a:pt x="2736" y="3637"/>
                      <a:pt x="2503" y="3670"/>
                    </a:cubicBezTo>
                    <a:lnTo>
                      <a:pt x="68" y="3937"/>
                    </a:lnTo>
                    <a:cubicBezTo>
                      <a:pt x="34" y="3937"/>
                      <a:pt x="1" y="4003"/>
                      <a:pt x="1" y="4037"/>
                    </a:cubicBezTo>
                    <a:cubicBezTo>
                      <a:pt x="1" y="4137"/>
                      <a:pt x="34" y="4170"/>
                      <a:pt x="68" y="4170"/>
                    </a:cubicBezTo>
                    <a:lnTo>
                      <a:pt x="2503" y="4437"/>
                    </a:lnTo>
                    <a:cubicBezTo>
                      <a:pt x="2803" y="4470"/>
                      <a:pt x="2970" y="4671"/>
                      <a:pt x="3003" y="4937"/>
                    </a:cubicBezTo>
                    <a:lnTo>
                      <a:pt x="3303" y="8006"/>
                    </a:lnTo>
                    <a:cubicBezTo>
                      <a:pt x="3303" y="8040"/>
                      <a:pt x="3370" y="8106"/>
                      <a:pt x="3403" y="8106"/>
                    </a:cubicBezTo>
                    <a:cubicBezTo>
                      <a:pt x="3470" y="8106"/>
                      <a:pt x="3503" y="8040"/>
                      <a:pt x="3537" y="8006"/>
                    </a:cubicBezTo>
                    <a:lnTo>
                      <a:pt x="3837" y="4937"/>
                    </a:lnTo>
                    <a:cubicBezTo>
                      <a:pt x="3870" y="4671"/>
                      <a:pt x="4071" y="4470"/>
                      <a:pt x="4337" y="4437"/>
                    </a:cubicBezTo>
                    <a:lnTo>
                      <a:pt x="6739" y="4170"/>
                    </a:lnTo>
                    <a:cubicBezTo>
                      <a:pt x="6806" y="4170"/>
                      <a:pt x="6839" y="4104"/>
                      <a:pt x="6839" y="4037"/>
                    </a:cubicBezTo>
                    <a:cubicBezTo>
                      <a:pt x="6839" y="3970"/>
                      <a:pt x="6806" y="3937"/>
                      <a:pt x="6739" y="3937"/>
                    </a:cubicBezTo>
                    <a:lnTo>
                      <a:pt x="4337" y="3670"/>
                    </a:lnTo>
                    <a:cubicBezTo>
                      <a:pt x="4037" y="3637"/>
                      <a:pt x="3870" y="3436"/>
                      <a:pt x="3837" y="3170"/>
                    </a:cubicBezTo>
                    <a:lnTo>
                      <a:pt x="3537" y="101"/>
                    </a:lnTo>
                    <a:cubicBezTo>
                      <a:pt x="3537" y="34"/>
                      <a:pt x="3470" y="1"/>
                      <a:pt x="3403" y="1"/>
                    </a:cubicBezTo>
                    <a:close/>
                  </a:path>
                </a:pathLst>
              </a:custGeom>
              <a:solidFill>
                <a:srgbClr val="8D6AC6"/>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1"/>
              <p:cNvSpPr/>
              <p:nvPr/>
            </p:nvSpPr>
            <p:spPr>
              <a:xfrm>
                <a:off x="3051274" y="1627832"/>
                <a:ext cx="118552" cy="142526"/>
              </a:xfrm>
              <a:custGeom>
                <a:avLst/>
                <a:gdLst/>
                <a:ahLst/>
                <a:cxnLst/>
                <a:rect l="l" t="t" r="r" b="b"/>
                <a:pathLst>
                  <a:path w="9074" h="10909" extrusionOk="0">
                    <a:moveTo>
                      <a:pt x="4537" y="1902"/>
                    </a:moveTo>
                    <a:lnTo>
                      <a:pt x="4737" y="4371"/>
                    </a:lnTo>
                    <a:cubicBezTo>
                      <a:pt x="4770" y="4838"/>
                      <a:pt x="5171" y="5238"/>
                      <a:pt x="5671" y="5305"/>
                    </a:cubicBezTo>
                    <a:lnTo>
                      <a:pt x="7539" y="5505"/>
                    </a:lnTo>
                    <a:lnTo>
                      <a:pt x="5671" y="5705"/>
                    </a:lnTo>
                    <a:cubicBezTo>
                      <a:pt x="5171" y="5738"/>
                      <a:pt x="4770" y="6139"/>
                      <a:pt x="4737" y="6639"/>
                    </a:cubicBezTo>
                    <a:lnTo>
                      <a:pt x="4537" y="9074"/>
                    </a:lnTo>
                    <a:lnTo>
                      <a:pt x="4337" y="6639"/>
                    </a:lnTo>
                    <a:cubicBezTo>
                      <a:pt x="4270" y="6172"/>
                      <a:pt x="3903" y="5738"/>
                      <a:pt x="3403" y="5705"/>
                    </a:cubicBezTo>
                    <a:lnTo>
                      <a:pt x="1535" y="5505"/>
                    </a:lnTo>
                    <a:lnTo>
                      <a:pt x="3403" y="5305"/>
                    </a:lnTo>
                    <a:cubicBezTo>
                      <a:pt x="3903" y="5238"/>
                      <a:pt x="4270" y="4871"/>
                      <a:pt x="4337" y="4371"/>
                    </a:cubicBezTo>
                    <a:lnTo>
                      <a:pt x="4537" y="1902"/>
                    </a:lnTo>
                    <a:close/>
                    <a:moveTo>
                      <a:pt x="4537" y="1"/>
                    </a:moveTo>
                    <a:cubicBezTo>
                      <a:pt x="4437" y="1"/>
                      <a:pt x="4370" y="34"/>
                      <a:pt x="4370" y="101"/>
                    </a:cubicBezTo>
                    <a:lnTo>
                      <a:pt x="4003" y="4237"/>
                    </a:lnTo>
                    <a:cubicBezTo>
                      <a:pt x="3936" y="4571"/>
                      <a:pt x="3670" y="4871"/>
                      <a:pt x="3336" y="4904"/>
                    </a:cubicBezTo>
                    <a:lnTo>
                      <a:pt x="100" y="5271"/>
                    </a:lnTo>
                    <a:cubicBezTo>
                      <a:pt x="34" y="5338"/>
                      <a:pt x="0" y="5371"/>
                      <a:pt x="0" y="5438"/>
                    </a:cubicBezTo>
                    <a:cubicBezTo>
                      <a:pt x="0" y="5538"/>
                      <a:pt x="34" y="5638"/>
                      <a:pt x="100" y="5638"/>
                    </a:cubicBezTo>
                    <a:lnTo>
                      <a:pt x="3336" y="6005"/>
                    </a:lnTo>
                    <a:cubicBezTo>
                      <a:pt x="3703" y="6039"/>
                      <a:pt x="3936" y="6339"/>
                      <a:pt x="4003" y="6672"/>
                    </a:cubicBezTo>
                    <a:lnTo>
                      <a:pt x="4370" y="10809"/>
                    </a:lnTo>
                    <a:cubicBezTo>
                      <a:pt x="4403" y="10875"/>
                      <a:pt x="4437" y="10909"/>
                      <a:pt x="4537" y="10909"/>
                    </a:cubicBezTo>
                    <a:cubicBezTo>
                      <a:pt x="4604" y="10909"/>
                      <a:pt x="4704" y="10875"/>
                      <a:pt x="4704" y="10809"/>
                    </a:cubicBezTo>
                    <a:lnTo>
                      <a:pt x="5071" y="6672"/>
                    </a:lnTo>
                    <a:cubicBezTo>
                      <a:pt x="5104" y="6339"/>
                      <a:pt x="5404" y="6039"/>
                      <a:pt x="5738" y="6005"/>
                    </a:cubicBezTo>
                    <a:lnTo>
                      <a:pt x="8940" y="5638"/>
                    </a:lnTo>
                    <a:cubicBezTo>
                      <a:pt x="9040" y="5572"/>
                      <a:pt x="9073" y="5538"/>
                      <a:pt x="9073" y="5438"/>
                    </a:cubicBezTo>
                    <a:cubicBezTo>
                      <a:pt x="9073" y="5371"/>
                      <a:pt x="9040" y="5271"/>
                      <a:pt x="8940" y="5271"/>
                    </a:cubicBezTo>
                    <a:lnTo>
                      <a:pt x="5738" y="4904"/>
                    </a:lnTo>
                    <a:cubicBezTo>
                      <a:pt x="5371" y="4871"/>
                      <a:pt x="5104" y="4571"/>
                      <a:pt x="5071" y="4237"/>
                    </a:cubicBezTo>
                    <a:lnTo>
                      <a:pt x="4704" y="101"/>
                    </a:lnTo>
                    <a:cubicBezTo>
                      <a:pt x="4670" y="34"/>
                      <a:pt x="4604" y="1"/>
                      <a:pt x="4537" y="1"/>
                    </a:cubicBezTo>
                    <a:close/>
                  </a:path>
                </a:pathLst>
              </a:custGeom>
              <a:solidFill>
                <a:srgbClr val="8D6AC6"/>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87" name="Google Shape;1987;p41"/>
          <p:cNvSpPr/>
          <p:nvPr/>
        </p:nvSpPr>
        <p:spPr>
          <a:xfrm>
            <a:off x="8140854" y="4295997"/>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1"/>
          <p:cNvSpPr/>
          <p:nvPr/>
        </p:nvSpPr>
        <p:spPr>
          <a:xfrm>
            <a:off x="333254" y="1240472"/>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2"/>
        <p:cNvGrpSpPr/>
        <p:nvPr/>
      </p:nvGrpSpPr>
      <p:grpSpPr>
        <a:xfrm>
          <a:off x="0" y="0"/>
          <a:ext cx="0" cy="0"/>
          <a:chOff x="0" y="0"/>
          <a:chExt cx="0" cy="0"/>
        </a:xfrm>
      </p:grpSpPr>
      <p:sp>
        <p:nvSpPr>
          <p:cNvPr id="1993" name="Google Shape;1993;p42"/>
          <p:cNvSpPr txBox="1">
            <a:spLocks noGrp="1"/>
          </p:cNvSpPr>
          <p:nvPr>
            <p:ph type="title"/>
          </p:nvPr>
        </p:nvSpPr>
        <p:spPr>
          <a:xfrm>
            <a:off x="1143000" y="1160435"/>
            <a:ext cx="6132688" cy="841800"/>
          </a:xfrm>
          <a:prstGeom prst="rect">
            <a:avLst/>
          </a:prstGeom>
        </p:spPr>
        <p:txBody>
          <a:bodyPr spcFirstLastPara="1" wrap="square" lIns="91425" tIns="91425" rIns="91425" bIns="91425" anchor="b" anchorCtr="0">
            <a:noAutofit/>
          </a:bodyPr>
          <a:lstStyle/>
          <a:p>
            <a:pPr lvl="0"/>
            <a:r>
              <a:rPr lang="fi-FI" sz="2800" b="1" dirty="0"/>
              <a:t> Jumlah Perusahaan-perusahaan Persaingan Monopolistik </a:t>
            </a:r>
            <a:endParaRPr sz="2800" b="1"/>
          </a:p>
        </p:txBody>
      </p:sp>
      <p:sp>
        <p:nvSpPr>
          <p:cNvPr id="1994" name="Google Shape;1994;p42"/>
          <p:cNvSpPr txBox="1">
            <a:spLocks noGrp="1"/>
          </p:cNvSpPr>
          <p:nvPr>
            <p:ph type="subTitle" idx="1"/>
          </p:nvPr>
        </p:nvSpPr>
        <p:spPr>
          <a:xfrm>
            <a:off x="986822" y="1934353"/>
            <a:ext cx="6898741" cy="1700330"/>
          </a:xfrm>
          <a:prstGeom prst="rect">
            <a:avLst/>
          </a:prstGeom>
        </p:spPr>
        <p:txBody>
          <a:bodyPr spcFirstLastPara="1" wrap="square" lIns="91425" tIns="91425" rIns="91425" bIns="91425" anchor="t" anchorCtr="0">
            <a:noAutofit/>
          </a:bodyPr>
          <a:lstStyle/>
          <a:p>
            <a:pPr marL="0" lvl="0" indent="0" algn="just">
              <a:spcAft>
                <a:spcPts val="1200"/>
              </a:spcAft>
            </a:pPr>
            <a:r>
              <a:rPr lang="en-US" sz="2000" dirty="0" err="1"/>
              <a:t>Sejumlah</a:t>
            </a:r>
            <a:r>
              <a:rPr lang="en-US" sz="2000" dirty="0"/>
              <a:t> </a:t>
            </a:r>
            <a:r>
              <a:rPr lang="en-US" sz="2000" dirty="0" err="1"/>
              <a:t>besar</a:t>
            </a:r>
            <a:r>
              <a:rPr lang="en-US" sz="2000" dirty="0"/>
              <a:t> </a:t>
            </a:r>
            <a:r>
              <a:rPr lang="en-US" sz="2000" dirty="0" err="1"/>
              <a:t>perusahaan</a:t>
            </a:r>
            <a:r>
              <a:rPr lang="en-US" sz="2000" dirty="0"/>
              <a:t> </a:t>
            </a:r>
            <a:r>
              <a:rPr lang="en-US" sz="2000" dirty="0" err="1"/>
              <a:t>dalam</a:t>
            </a:r>
            <a:r>
              <a:rPr lang="en-US" sz="2000" dirty="0"/>
              <a:t> </a:t>
            </a:r>
            <a:r>
              <a:rPr lang="en-US" sz="2000" dirty="0" err="1"/>
              <a:t>persaingan</a:t>
            </a:r>
            <a:r>
              <a:rPr lang="en-US" sz="2000" dirty="0"/>
              <a:t> </a:t>
            </a:r>
            <a:r>
              <a:rPr lang="en-US" sz="2000" dirty="0" err="1"/>
              <a:t>monopolistik</a:t>
            </a:r>
            <a:r>
              <a:rPr lang="en-US" sz="2000" dirty="0"/>
              <a:t> </a:t>
            </a:r>
            <a:r>
              <a:rPr lang="en-US" sz="2000" dirty="0" err="1"/>
              <a:t>menyatakan</a:t>
            </a:r>
            <a:r>
              <a:rPr lang="en-US" sz="2000" dirty="0"/>
              <a:t> </a:t>
            </a:r>
            <a:r>
              <a:rPr lang="en-US" sz="2000" dirty="0" err="1"/>
              <a:t>bahwa</a:t>
            </a:r>
            <a:r>
              <a:rPr lang="en-US" sz="2000" dirty="0"/>
              <a:t> </a:t>
            </a:r>
            <a:r>
              <a:rPr lang="en-US" sz="2000" dirty="0" err="1"/>
              <a:t>perusahaanperusahaan</a:t>
            </a:r>
            <a:r>
              <a:rPr lang="en-US" sz="2000" dirty="0"/>
              <a:t> </a:t>
            </a:r>
            <a:r>
              <a:rPr lang="en-US" sz="2000" dirty="0" err="1"/>
              <a:t>tersebut</a:t>
            </a:r>
            <a:r>
              <a:rPr lang="en-US" sz="2000" dirty="0"/>
              <a:t> </a:t>
            </a:r>
            <a:r>
              <a:rPr lang="en-US" sz="2000" dirty="0" err="1"/>
              <a:t>adalah</a:t>
            </a:r>
            <a:r>
              <a:rPr lang="en-US" sz="2000" dirty="0"/>
              <a:t> </a:t>
            </a:r>
            <a:r>
              <a:rPr lang="en-US" sz="2000" dirty="0" err="1"/>
              <a:t>kecil</a:t>
            </a:r>
            <a:r>
              <a:rPr lang="en-US" sz="2000" dirty="0"/>
              <a:t> </a:t>
            </a:r>
            <a:r>
              <a:rPr lang="en-US" sz="2000" dirty="0" err="1"/>
              <a:t>dalam</a:t>
            </a:r>
            <a:r>
              <a:rPr lang="en-US" sz="2000" dirty="0"/>
              <a:t> </a:t>
            </a:r>
            <a:r>
              <a:rPr lang="en-US" sz="2000" dirty="0" err="1"/>
              <a:t>perbandingannya</a:t>
            </a:r>
            <a:r>
              <a:rPr lang="en-US" sz="2000" dirty="0"/>
              <a:t> </a:t>
            </a:r>
            <a:r>
              <a:rPr lang="en-US" sz="2000" dirty="0" err="1"/>
              <a:t>terhadap</a:t>
            </a:r>
            <a:r>
              <a:rPr lang="en-US" sz="2000" dirty="0"/>
              <a:t> </a:t>
            </a:r>
            <a:r>
              <a:rPr lang="en-US" sz="2000" dirty="0" err="1"/>
              <a:t>keseluruhan</a:t>
            </a:r>
            <a:r>
              <a:rPr lang="en-US" sz="2000" dirty="0"/>
              <a:t> </a:t>
            </a:r>
            <a:r>
              <a:rPr lang="en-US" sz="2000" dirty="0" err="1"/>
              <a:t>pasar</a:t>
            </a:r>
            <a:r>
              <a:rPr lang="en-US" sz="2000" dirty="0"/>
              <a:t>. </a:t>
            </a:r>
            <a:r>
              <a:rPr lang="en-US" sz="2000" dirty="0" err="1"/>
              <a:t>Meskipun</a:t>
            </a:r>
            <a:r>
              <a:rPr lang="en-US" sz="2000" dirty="0"/>
              <a:t> </a:t>
            </a:r>
            <a:r>
              <a:rPr lang="en-US" sz="2000" dirty="0" err="1"/>
              <a:t>mereka</a:t>
            </a:r>
            <a:r>
              <a:rPr lang="en-US" sz="2000" dirty="0"/>
              <a:t> </a:t>
            </a:r>
            <a:r>
              <a:rPr lang="en-US" sz="2000" dirty="0" err="1"/>
              <a:t>mempunyai</a:t>
            </a:r>
            <a:r>
              <a:rPr lang="en-US" sz="2000" dirty="0"/>
              <a:t> </a:t>
            </a:r>
            <a:r>
              <a:rPr lang="en-US" sz="2000" dirty="0" err="1"/>
              <a:t>beberapa</a:t>
            </a:r>
            <a:r>
              <a:rPr lang="en-US" sz="2000" dirty="0"/>
              <a:t> </a:t>
            </a:r>
            <a:r>
              <a:rPr lang="en-US" sz="2000" dirty="0" err="1"/>
              <a:t>kekuatan</a:t>
            </a:r>
            <a:r>
              <a:rPr lang="en-US" sz="2000" dirty="0"/>
              <a:t> </a:t>
            </a:r>
            <a:r>
              <a:rPr lang="en-US" sz="2000" dirty="0" err="1"/>
              <a:t>atas</a:t>
            </a:r>
            <a:r>
              <a:rPr lang="en-US" sz="2000" dirty="0"/>
              <a:t> </a:t>
            </a:r>
            <a:r>
              <a:rPr lang="en-US" sz="2000" dirty="0" err="1"/>
              <a:t>harga</a:t>
            </a:r>
            <a:r>
              <a:rPr lang="en-US" sz="2000" dirty="0"/>
              <a:t> (</a:t>
            </a:r>
            <a:r>
              <a:rPr lang="en-US" sz="2000" dirty="0" err="1"/>
              <a:t>sebagai</a:t>
            </a:r>
            <a:r>
              <a:rPr lang="en-US" sz="2000" dirty="0"/>
              <a:t> </a:t>
            </a:r>
            <a:r>
              <a:rPr lang="en-US" sz="2000" dirty="0" err="1"/>
              <a:t>perluasan</a:t>
            </a:r>
            <a:r>
              <a:rPr lang="en-US" sz="2000" dirty="0"/>
              <a:t> </a:t>
            </a:r>
            <a:r>
              <a:rPr lang="en-US" sz="2000" dirty="0" err="1"/>
              <a:t>bahwa</a:t>
            </a:r>
            <a:r>
              <a:rPr lang="en-US" sz="2000" dirty="0"/>
              <a:t> </a:t>
            </a:r>
            <a:r>
              <a:rPr lang="en-US" sz="2000" dirty="0" err="1"/>
              <a:t>produk-produk</a:t>
            </a:r>
            <a:r>
              <a:rPr lang="en-US" sz="2000" dirty="0"/>
              <a:t> </a:t>
            </a:r>
            <a:r>
              <a:rPr lang="en-US" sz="2000" dirty="0" err="1"/>
              <a:t>mereka</a:t>
            </a:r>
            <a:r>
              <a:rPr lang="en-US" sz="2000" dirty="0"/>
              <a:t> </a:t>
            </a:r>
            <a:r>
              <a:rPr lang="en-US" sz="2000" dirty="0" err="1"/>
              <a:t>dibedakan</a:t>
            </a:r>
            <a:r>
              <a:rPr lang="en-US" sz="2000" dirty="0"/>
              <a:t>), </a:t>
            </a:r>
            <a:r>
              <a:rPr lang="en-US" sz="2000" dirty="0" err="1"/>
              <a:t>mereka</a:t>
            </a:r>
            <a:r>
              <a:rPr lang="en-US" sz="2000" dirty="0"/>
              <a:t> </a:t>
            </a:r>
            <a:r>
              <a:rPr lang="en-US" sz="2000" dirty="0" err="1"/>
              <a:t>tidak</a:t>
            </a:r>
            <a:r>
              <a:rPr lang="en-US" sz="2000" dirty="0"/>
              <a:t> </a:t>
            </a:r>
            <a:r>
              <a:rPr lang="en-US" sz="2000" dirty="0" err="1"/>
              <a:t>memiliki</a:t>
            </a:r>
            <a:r>
              <a:rPr lang="en-US" sz="2000" dirty="0"/>
              <a:t> </a:t>
            </a:r>
            <a:r>
              <a:rPr lang="en-US" sz="2000" dirty="0" err="1"/>
              <a:t>kekuatan</a:t>
            </a:r>
            <a:r>
              <a:rPr lang="en-US" sz="2000" dirty="0"/>
              <a:t> yang </a:t>
            </a:r>
            <a:r>
              <a:rPr lang="en-US" sz="2000" dirty="0" err="1"/>
              <a:t>cukup</a:t>
            </a:r>
            <a:r>
              <a:rPr lang="en-US" sz="2000" dirty="0"/>
              <a:t> </a:t>
            </a:r>
            <a:r>
              <a:rPr lang="en-US" sz="2000" dirty="0" err="1"/>
              <a:t>untuk</a:t>
            </a:r>
            <a:r>
              <a:rPr lang="en-US" sz="2000" dirty="0"/>
              <a:t> </a:t>
            </a:r>
            <a:r>
              <a:rPr lang="en-US" sz="2000" dirty="0" err="1"/>
              <a:t>membalas</a:t>
            </a:r>
            <a:r>
              <a:rPr lang="en-US" sz="2000" dirty="0"/>
              <a:t> </a:t>
            </a:r>
            <a:r>
              <a:rPr lang="en-US" sz="2000" dirty="0" err="1"/>
              <a:t>jika</a:t>
            </a:r>
            <a:r>
              <a:rPr lang="en-US" sz="2000" dirty="0"/>
              <a:t> </a:t>
            </a:r>
            <a:r>
              <a:rPr lang="en-US" sz="2000" dirty="0" err="1"/>
              <a:t>perusahaan</a:t>
            </a:r>
            <a:r>
              <a:rPr lang="en-US" sz="2000" dirty="0"/>
              <a:t> lain </a:t>
            </a:r>
            <a:r>
              <a:rPr lang="en-US" sz="2000" dirty="0" err="1"/>
              <a:t>merubah</a:t>
            </a:r>
            <a:r>
              <a:rPr lang="en-US" sz="2000" dirty="0"/>
              <a:t> </a:t>
            </a:r>
            <a:r>
              <a:rPr lang="en-US" sz="2000" dirty="0" err="1"/>
              <a:t>harganya</a:t>
            </a:r>
            <a:r>
              <a:rPr lang="en-US" sz="2000" dirty="0"/>
              <a:t>.</a:t>
            </a:r>
            <a:endParaRPr sz="2000"/>
          </a:p>
        </p:txBody>
      </p:sp>
      <p:sp>
        <p:nvSpPr>
          <p:cNvPr id="1995" name="Google Shape;1995;p42"/>
          <p:cNvSpPr/>
          <p:nvPr/>
        </p:nvSpPr>
        <p:spPr>
          <a:xfrm>
            <a:off x="2167754" y="375195"/>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2"/>
          <p:cNvSpPr/>
          <p:nvPr/>
        </p:nvSpPr>
        <p:spPr>
          <a:xfrm>
            <a:off x="6766554" y="1540605"/>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sp>
        <p:nvSpPr>
          <p:cNvPr id="2002" name="Google Shape;2002;p43"/>
          <p:cNvSpPr txBox="1">
            <a:spLocks noGrp="1"/>
          </p:cNvSpPr>
          <p:nvPr>
            <p:ph type="ctrTitle"/>
          </p:nvPr>
        </p:nvSpPr>
        <p:spPr>
          <a:xfrm>
            <a:off x="1681894" y="1356755"/>
            <a:ext cx="5817211" cy="850200"/>
          </a:xfrm>
          <a:prstGeom prst="rect">
            <a:avLst/>
          </a:prstGeom>
        </p:spPr>
        <p:txBody>
          <a:bodyPr spcFirstLastPara="1" wrap="square" lIns="91425" tIns="91425" rIns="91425" bIns="91425" anchor="b" anchorCtr="0">
            <a:noAutofit/>
          </a:bodyPr>
          <a:lstStyle/>
          <a:p>
            <a:pPr lvl="0"/>
            <a:r>
              <a:rPr lang="en-US" sz="3200" b="1" dirty="0" err="1"/>
              <a:t>Produk</a:t>
            </a:r>
            <a:r>
              <a:rPr lang="en-US" sz="3200" b="1" dirty="0"/>
              <a:t> yang </a:t>
            </a:r>
            <a:r>
              <a:rPr lang="en-US" sz="3200" b="1" dirty="0" err="1"/>
              <a:t>dibedakan</a:t>
            </a:r>
            <a:r>
              <a:rPr lang="en-US" sz="3200" b="1" dirty="0"/>
              <a:t> </a:t>
            </a:r>
            <a:r>
              <a:rPr lang="en-US" sz="3200" b="1" dirty="0" err="1"/>
              <a:t>pada</a:t>
            </a:r>
            <a:r>
              <a:rPr lang="en-US" sz="3200" b="1" dirty="0"/>
              <a:t> </a:t>
            </a:r>
            <a:r>
              <a:rPr lang="en-US" sz="3200" b="1" dirty="0" err="1"/>
              <a:t>Persaingan</a:t>
            </a:r>
            <a:r>
              <a:rPr lang="en-US" sz="3200" b="1" dirty="0"/>
              <a:t> </a:t>
            </a:r>
            <a:r>
              <a:rPr lang="en-US" sz="3200" b="1" dirty="0" err="1"/>
              <a:t>Monopolistik</a:t>
            </a:r>
            <a:endParaRPr sz="3200" b="1"/>
          </a:p>
        </p:txBody>
      </p:sp>
      <p:sp>
        <p:nvSpPr>
          <p:cNvPr id="2004" name="Google Shape;2004;p43"/>
          <p:cNvSpPr/>
          <p:nvPr/>
        </p:nvSpPr>
        <p:spPr>
          <a:xfrm>
            <a:off x="7279489" y="1280152"/>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3"/>
          <p:cNvSpPr/>
          <p:nvPr/>
        </p:nvSpPr>
        <p:spPr>
          <a:xfrm>
            <a:off x="1054879" y="731222"/>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Subtitle 7"/>
          <p:cNvSpPr>
            <a:spLocks noGrp="1"/>
          </p:cNvSpPr>
          <p:nvPr>
            <p:ph type="subTitle" idx="1"/>
          </p:nvPr>
        </p:nvSpPr>
        <p:spPr>
          <a:xfrm>
            <a:off x="457193" y="2152044"/>
            <a:ext cx="8141677" cy="580293"/>
          </a:xfrm>
        </p:spPr>
        <p:txBody>
          <a:bodyPr>
            <a:noAutofit/>
          </a:bodyPr>
          <a:lstStyle/>
          <a:p>
            <a:pPr algn="just"/>
            <a:r>
              <a:rPr lang="en-US" sz="2000" dirty="0">
                <a:solidFill>
                  <a:schemeClr val="accent2"/>
                </a:solidFill>
              </a:rPr>
              <a:t>    </a:t>
            </a:r>
            <a:r>
              <a:rPr lang="en-US" sz="2000" dirty="0" err="1">
                <a:solidFill>
                  <a:schemeClr val="accent2"/>
                </a:solidFill>
              </a:rPr>
              <a:t>Produk</a:t>
            </a:r>
            <a:r>
              <a:rPr lang="en-US" sz="2000" dirty="0">
                <a:solidFill>
                  <a:schemeClr val="accent2"/>
                </a:solidFill>
              </a:rPr>
              <a:t> yang </a:t>
            </a:r>
            <a:r>
              <a:rPr lang="en-US" sz="2000" dirty="0" err="1">
                <a:solidFill>
                  <a:schemeClr val="accent2"/>
                </a:solidFill>
              </a:rPr>
              <a:t>dibedakan</a:t>
            </a:r>
            <a:r>
              <a:rPr lang="en-US" sz="2000" dirty="0">
                <a:solidFill>
                  <a:schemeClr val="accent2"/>
                </a:solidFill>
              </a:rPr>
              <a:t> </a:t>
            </a:r>
            <a:r>
              <a:rPr lang="en-US" sz="2000" dirty="0" err="1">
                <a:solidFill>
                  <a:schemeClr val="accent2"/>
                </a:solidFill>
              </a:rPr>
              <a:t>dijual</a:t>
            </a:r>
            <a:r>
              <a:rPr lang="en-US" sz="2000" dirty="0">
                <a:solidFill>
                  <a:schemeClr val="accent2"/>
                </a:solidFill>
              </a:rPr>
              <a:t> yang </a:t>
            </a:r>
            <a:r>
              <a:rPr lang="en-US" sz="2000" dirty="0" err="1">
                <a:solidFill>
                  <a:schemeClr val="accent2"/>
                </a:solidFill>
              </a:rPr>
              <a:t>dijual</a:t>
            </a:r>
            <a:r>
              <a:rPr lang="en-US" sz="2000" dirty="0">
                <a:solidFill>
                  <a:schemeClr val="accent2"/>
                </a:solidFill>
              </a:rPr>
              <a:t> </a:t>
            </a:r>
            <a:r>
              <a:rPr lang="en-US" sz="2000" dirty="0" err="1">
                <a:solidFill>
                  <a:schemeClr val="accent2"/>
                </a:solidFill>
              </a:rPr>
              <a:t>oleh</a:t>
            </a:r>
            <a:r>
              <a:rPr lang="en-US" sz="2000" dirty="0">
                <a:solidFill>
                  <a:schemeClr val="accent2"/>
                </a:solidFill>
              </a:rPr>
              <a:t> </a:t>
            </a:r>
            <a:r>
              <a:rPr lang="en-US" sz="2000" dirty="0" err="1">
                <a:solidFill>
                  <a:schemeClr val="accent2"/>
                </a:solidFill>
              </a:rPr>
              <a:t>suatu</a:t>
            </a:r>
            <a:r>
              <a:rPr lang="en-US" sz="2000" dirty="0">
                <a:solidFill>
                  <a:schemeClr val="accent2"/>
                </a:solidFill>
              </a:rPr>
              <a:t> </a:t>
            </a:r>
            <a:r>
              <a:rPr lang="en-US" sz="2000" dirty="0" err="1">
                <a:solidFill>
                  <a:schemeClr val="accent2"/>
                </a:solidFill>
              </a:rPr>
              <a:t>perusahaan</a:t>
            </a:r>
            <a:r>
              <a:rPr lang="en-US" sz="2000" dirty="0">
                <a:solidFill>
                  <a:schemeClr val="accent2"/>
                </a:solidFill>
              </a:rPr>
              <a:t> </a:t>
            </a:r>
            <a:r>
              <a:rPr lang="en-US" sz="2000" dirty="0" err="1">
                <a:solidFill>
                  <a:schemeClr val="accent2"/>
                </a:solidFill>
              </a:rPr>
              <a:t>dalam</a:t>
            </a:r>
            <a:r>
              <a:rPr lang="en-US" sz="2000" dirty="0">
                <a:solidFill>
                  <a:schemeClr val="accent2"/>
                </a:solidFill>
              </a:rPr>
              <a:t> </a:t>
            </a:r>
            <a:r>
              <a:rPr lang="en-US" sz="2000" dirty="0" err="1">
                <a:solidFill>
                  <a:schemeClr val="accent2"/>
                </a:solidFill>
              </a:rPr>
              <a:t>persaingan</a:t>
            </a:r>
            <a:r>
              <a:rPr lang="en-US" sz="2000" dirty="0">
                <a:solidFill>
                  <a:schemeClr val="accent2"/>
                </a:solidFill>
              </a:rPr>
              <a:t> </a:t>
            </a:r>
            <a:r>
              <a:rPr lang="en-US" sz="2000" dirty="0" err="1">
                <a:solidFill>
                  <a:schemeClr val="accent2"/>
                </a:solidFill>
              </a:rPr>
              <a:t>monopolistik</a:t>
            </a:r>
            <a:r>
              <a:rPr lang="en-US" sz="2000" dirty="0">
                <a:solidFill>
                  <a:schemeClr val="accent2"/>
                </a:solidFill>
              </a:rPr>
              <a:t> </a:t>
            </a:r>
            <a:r>
              <a:rPr lang="en-US" sz="2000" dirty="0" err="1">
                <a:solidFill>
                  <a:schemeClr val="accent2"/>
                </a:solidFill>
              </a:rPr>
              <a:t>memiliki</a:t>
            </a:r>
            <a:r>
              <a:rPr lang="en-US" sz="2000" dirty="0">
                <a:solidFill>
                  <a:schemeClr val="accent2"/>
                </a:solidFill>
              </a:rPr>
              <a:t> </a:t>
            </a:r>
            <a:r>
              <a:rPr lang="en-US" sz="2000" dirty="0" err="1">
                <a:solidFill>
                  <a:schemeClr val="accent2"/>
                </a:solidFill>
              </a:rPr>
              <a:t>beberapa</a:t>
            </a:r>
            <a:r>
              <a:rPr lang="en-US" sz="2000" dirty="0">
                <a:solidFill>
                  <a:schemeClr val="accent2"/>
                </a:solidFill>
              </a:rPr>
              <a:t> </a:t>
            </a:r>
            <a:r>
              <a:rPr lang="en-US" sz="2000" dirty="0" err="1">
                <a:solidFill>
                  <a:schemeClr val="accent2"/>
                </a:solidFill>
              </a:rPr>
              <a:t>fitur</a:t>
            </a:r>
            <a:r>
              <a:rPr lang="en-US" sz="2000" dirty="0">
                <a:solidFill>
                  <a:schemeClr val="accent2"/>
                </a:solidFill>
              </a:rPr>
              <a:t> yang </a:t>
            </a:r>
            <a:r>
              <a:rPr lang="en-US" sz="2000" dirty="0" err="1">
                <a:solidFill>
                  <a:schemeClr val="accent2"/>
                </a:solidFill>
              </a:rPr>
              <a:t>membuat</a:t>
            </a:r>
            <a:r>
              <a:rPr lang="en-US" sz="2000" dirty="0">
                <a:solidFill>
                  <a:schemeClr val="accent2"/>
                </a:solidFill>
              </a:rPr>
              <a:t> </a:t>
            </a:r>
            <a:r>
              <a:rPr lang="en-US" sz="2000" dirty="0" err="1">
                <a:solidFill>
                  <a:schemeClr val="accent2"/>
                </a:solidFill>
              </a:rPr>
              <a:t>seorang</a:t>
            </a:r>
            <a:r>
              <a:rPr lang="en-US" sz="2000" dirty="0">
                <a:solidFill>
                  <a:schemeClr val="accent2"/>
                </a:solidFill>
              </a:rPr>
              <a:t> </a:t>
            </a:r>
            <a:r>
              <a:rPr lang="en-US" sz="2000" dirty="0" err="1">
                <a:solidFill>
                  <a:schemeClr val="accent2"/>
                </a:solidFill>
              </a:rPr>
              <a:t>konsumen</a:t>
            </a:r>
            <a:r>
              <a:rPr lang="en-US" sz="2000" dirty="0">
                <a:solidFill>
                  <a:schemeClr val="accent2"/>
                </a:solidFill>
              </a:rPr>
              <a:t> </a:t>
            </a:r>
            <a:r>
              <a:rPr lang="en-US" sz="2000" dirty="0" err="1">
                <a:solidFill>
                  <a:schemeClr val="accent2"/>
                </a:solidFill>
              </a:rPr>
              <a:t>lebih</a:t>
            </a:r>
            <a:r>
              <a:rPr lang="en-US" sz="2000" dirty="0">
                <a:solidFill>
                  <a:schemeClr val="accent2"/>
                </a:solidFill>
              </a:rPr>
              <a:t> </a:t>
            </a:r>
            <a:r>
              <a:rPr lang="en-US" sz="2000" dirty="0" err="1">
                <a:solidFill>
                  <a:schemeClr val="accent2"/>
                </a:solidFill>
              </a:rPr>
              <a:t>menyukainya</a:t>
            </a:r>
            <a:r>
              <a:rPr lang="en-US" sz="2000" dirty="0">
                <a:solidFill>
                  <a:schemeClr val="accent2"/>
                </a:solidFill>
              </a:rPr>
              <a:t> </a:t>
            </a:r>
            <a:r>
              <a:rPr lang="en-US" sz="2000" dirty="0" err="1">
                <a:solidFill>
                  <a:schemeClr val="accent2"/>
                </a:solidFill>
              </a:rPr>
              <a:t>dibandingkan</a:t>
            </a:r>
            <a:r>
              <a:rPr lang="en-US" sz="2000" dirty="0">
                <a:solidFill>
                  <a:schemeClr val="accent2"/>
                </a:solidFill>
              </a:rPr>
              <a:t> </a:t>
            </a:r>
            <a:r>
              <a:rPr lang="en-US" sz="2000" dirty="0" err="1">
                <a:solidFill>
                  <a:schemeClr val="accent2"/>
                </a:solidFill>
              </a:rPr>
              <a:t>produk-produk</a:t>
            </a:r>
            <a:r>
              <a:rPr lang="en-US" sz="2000" dirty="0">
                <a:solidFill>
                  <a:schemeClr val="accent2"/>
                </a:solidFill>
              </a:rPr>
              <a:t> </a:t>
            </a:r>
            <a:r>
              <a:rPr lang="en-US" sz="2000" dirty="0" err="1">
                <a:solidFill>
                  <a:schemeClr val="accent2"/>
                </a:solidFill>
              </a:rPr>
              <a:t>serupa</a:t>
            </a:r>
            <a:r>
              <a:rPr lang="en-US" sz="2000" dirty="0">
                <a:solidFill>
                  <a:schemeClr val="accent2"/>
                </a:solidFill>
              </a:rPr>
              <a:t> </a:t>
            </a:r>
            <a:r>
              <a:rPr lang="en-US" sz="2000" dirty="0" err="1">
                <a:solidFill>
                  <a:schemeClr val="accent2"/>
                </a:solidFill>
              </a:rPr>
              <a:t>dari</a:t>
            </a:r>
            <a:r>
              <a:rPr lang="en-US" sz="2000" dirty="0">
                <a:solidFill>
                  <a:schemeClr val="accent2"/>
                </a:solidFill>
              </a:rPr>
              <a:t> </a:t>
            </a:r>
            <a:r>
              <a:rPr lang="en-US" sz="2000" dirty="0" err="1">
                <a:solidFill>
                  <a:schemeClr val="accent2"/>
                </a:solidFill>
              </a:rPr>
              <a:t>perusahaan-perusahaan</a:t>
            </a:r>
            <a:r>
              <a:rPr lang="en-US" sz="2000" dirty="0">
                <a:solidFill>
                  <a:schemeClr val="accent2"/>
                </a:solidFill>
              </a:rPr>
              <a:t> lain yang </a:t>
            </a:r>
            <a:r>
              <a:rPr lang="en-US" sz="2000" dirty="0" err="1">
                <a:solidFill>
                  <a:schemeClr val="accent2"/>
                </a:solidFill>
              </a:rPr>
              <a:t>tersedia</a:t>
            </a:r>
            <a:r>
              <a:rPr lang="en-US" sz="2000" dirty="0">
                <a:solidFill>
                  <a:schemeClr val="accent2"/>
                </a:solidFill>
              </a:rPr>
              <a:t>. </a:t>
            </a:r>
            <a:r>
              <a:rPr lang="en-US" sz="2000" dirty="0" err="1">
                <a:solidFill>
                  <a:schemeClr val="accent2"/>
                </a:solidFill>
              </a:rPr>
              <a:t>Kekuatan</a:t>
            </a:r>
            <a:r>
              <a:rPr lang="en-US" sz="2000" dirty="0">
                <a:solidFill>
                  <a:schemeClr val="accent2"/>
                </a:solidFill>
              </a:rPr>
              <a:t> </a:t>
            </a:r>
            <a:r>
              <a:rPr lang="en-US" sz="2000" dirty="0" err="1">
                <a:solidFill>
                  <a:schemeClr val="accent2"/>
                </a:solidFill>
              </a:rPr>
              <a:t>dari</a:t>
            </a:r>
            <a:r>
              <a:rPr lang="en-US" sz="2000" dirty="0">
                <a:solidFill>
                  <a:schemeClr val="accent2"/>
                </a:solidFill>
              </a:rPr>
              <a:t> </a:t>
            </a:r>
            <a:r>
              <a:rPr lang="en-US" sz="2000" dirty="0" err="1">
                <a:solidFill>
                  <a:schemeClr val="accent2"/>
                </a:solidFill>
              </a:rPr>
              <a:t>perusahaan</a:t>
            </a:r>
            <a:r>
              <a:rPr lang="en-US" sz="2000" dirty="0">
                <a:solidFill>
                  <a:schemeClr val="accent2"/>
                </a:solidFill>
              </a:rPr>
              <a:t> </a:t>
            </a:r>
            <a:r>
              <a:rPr lang="en-US" sz="2000" dirty="0" err="1">
                <a:solidFill>
                  <a:schemeClr val="accent2"/>
                </a:solidFill>
              </a:rPr>
              <a:t>manapun</a:t>
            </a:r>
            <a:r>
              <a:rPr lang="en-US" sz="2000" dirty="0">
                <a:solidFill>
                  <a:schemeClr val="accent2"/>
                </a:solidFill>
              </a:rPr>
              <a:t> </a:t>
            </a:r>
            <a:r>
              <a:rPr lang="en-US" sz="2000" dirty="0" err="1">
                <a:solidFill>
                  <a:schemeClr val="accent2"/>
                </a:solidFill>
              </a:rPr>
              <a:t>terhadap</a:t>
            </a:r>
            <a:r>
              <a:rPr lang="en-US" sz="2000" dirty="0">
                <a:solidFill>
                  <a:schemeClr val="accent2"/>
                </a:solidFill>
              </a:rPr>
              <a:t> </a:t>
            </a:r>
            <a:r>
              <a:rPr lang="en-US" sz="2000" dirty="0" err="1">
                <a:solidFill>
                  <a:schemeClr val="accent2"/>
                </a:solidFill>
              </a:rPr>
              <a:t>harga</a:t>
            </a:r>
            <a:r>
              <a:rPr lang="en-US" sz="2000" dirty="0">
                <a:solidFill>
                  <a:schemeClr val="accent2"/>
                </a:solidFill>
              </a:rPr>
              <a:t> </a:t>
            </a:r>
            <a:r>
              <a:rPr lang="en-US" sz="2000" dirty="0" err="1">
                <a:solidFill>
                  <a:schemeClr val="accent2"/>
                </a:solidFill>
              </a:rPr>
              <a:t>berasal</a:t>
            </a:r>
            <a:r>
              <a:rPr lang="en-US" sz="2000" dirty="0">
                <a:solidFill>
                  <a:schemeClr val="accent2"/>
                </a:solidFill>
              </a:rPr>
              <a:t> </a:t>
            </a:r>
            <a:r>
              <a:rPr lang="en-US" sz="2000" dirty="0" err="1">
                <a:solidFill>
                  <a:schemeClr val="accent2"/>
                </a:solidFill>
              </a:rPr>
              <a:t>dari</a:t>
            </a:r>
            <a:r>
              <a:rPr lang="en-US" sz="2000" dirty="0">
                <a:solidFill>
                  <a:schemeClr val="accent2"/>
                </a:solidFill>
              </a:rPr>
              <a:t> </a:t>
            </a:r>
            <a:r>
              <a:rPr lang="en-US" sz="2000" dirty="0" err="1">
                <a:solidFill>
                  <a:schemeClr val="accent2"/>
                </a:solidFill>
              </a:rPr>
              <a:t>hal</a:t>
            </a:r>
            <a:r>
              <a:rPr lang="en-US" sz="2000" dirty="0">
                <a:solidFill>
                  <a:schemeClr val="accent2"/>
                </a:solidFill>
              </a:rPr>
              <a:t> yang </a:t>
            </a:r>
            <a:r>
              <a:rPr lang="en-US" sz="2000" dirty="0" err="1">
                <a:solidFill>
                  <a:schemeClr val="accent2"/>
                </a:solidFill>
              </a:rPr>
              <a:t>sangat</a:t>
            </a:r>
            <a:r>
              <a:rPr lang="en-US" sz="2000" dirty="0">
                <a:solidFill>
                  <a:schemeClr val="accent2"/>
                </a:solidFill>
              </a:rPr>
              <a:t> </a:t>
            </a:r>
            <a:r>
              <a:rPr lang="en-US" sz="2000" dirty="0" err="1">
                <a:solidFill>
                  <a:schemeClr val="accent2"/>
                </a:solidFill>
              </a:rPr>
              <a:t>nyata</a:t>
            </a:r>
            <a:r>
              <a:rPr lang="en-US" sz="2000" dirty="0">
                <a:solidFill>
                  <a:schemeClr val="accent2"/>
                </a:solidFill>
              </a:rPr>
              <a:t> </a:t>
            </a:r>
            <a:r>
              <a:rPr lang="en-US" sz="2000" dirty="0" err="1">
                <a:solidFill>
                  <a:schemeClr val="accent2"/>
                </a:solidFill>
              </a:rPr>
              <a:t>ini</a:t>
            </a:r>
            <a:r>
              <a:rPr lang="en-US" sz="2000" dirty="0">
                <a:solidFill>
                  <a:schemeClr val="accent2"/>
                </a:solidFill>
              </a:rPr>
              <a:t> </a:t>
            </a:r>
            <a:r>
              <a:rPr lang="en-US" sz="2000" dirty="0" err="1">
                <a:solidFill>
                  <a:schemeClr val="accent2"/>
                </a:solidFill>
              </a:rPr>
              <a:t>bahwa</a:t>
            </a:r>
            <a:r>
              <a:rPr lang="en-US" sz="2000" dirty="0">
                <a:solidFill>
                  <a:schemeClr val="accent2"/>
                </a:solidFill>
              </a:rPr>
              <a:t> </a:t>
            </a:r>
            <a:r>
              <a:rPr lang="en-US" sz="2000" dirty="0" err="1">
                <a:solidFill>
                  <a:schemeClr val="accent2"/>
                </a:solidFill>
              </a:rPr>
              <a:t>produkproduk</a:t>
            </a:r>
            <a:r>
              <a:rPr lang="en-US" sz="2000" dirty="0">
                <a:solidFill>
                  <a:schemeClr val="accent2"/>
                </a:solidFill>
              </a:rPr>
              <a:t> </a:t>
            </a:r>
            <a:r>
              <a:rPr lang="en-US" sz="2000" dirty="0" err="1">
                <a:solidFill>
                  <a:schemeClr val="accent2"/>
                </a:solidFill>
              </a:rPr>
              <a:t>tersebut</a:t>
            </a:r>
            <a:r>
              <a:rPr lang="en-US" sz="2000" dirty="0">
                <a:solidFill>
                  <a:schemeClr val="accent2"/>
                </a:solidFill>
              </a:rPr>
              <a:t> </a:t>
            </a:r>
            <a:r>
              <a:rPr lang="en-US" sz="2000" dirty="0" err="1">
                <a:solidFill>
                  <a:schemeClr val="accent2"/>
                </a:solidFill>
              </a:rPr>
              <a:t>bukan</a:t>
            </a:r>
            <a:r>
              <a:rPr lang="en-US" sz="2000" dirty="0">
                <a:solidFill>
                  <a:schemeClr val="accent2"/>
                </a:solidFill>
              </a:rPr>
              <a:t> </a:t>
            </a:r>
            <a:r>
              <a:rPr lang="en-US" sz="2000" dirty="0" err="1">
                <a:solidFill>
                  <a:schemeClr val="accent2"/>
                </a:solidFill>
              </a:rPr>
              <a:t>merupakan</a:t>
            </a:r>
            <a:r>
              <a:rPr lang="en-US" sz="2000" dirty="0">
                <a:solidFill>
                  <a:schemeClr val="accent2"/>
                </a:solidFill>
              </a:rPr>
              <a:t> </a:t>
            </a:r>
            <a:r>
              <a:rPr lang="en-US" sz="2000" dirty="0" err="1">
                <a:solidFill>
                  <a:schemeClr val="accent2"/>
                </a:solidFill>
              </a:rPr>
              <a:t>pengganti</a:t>
            </a:r>
            <a:r>
              <a:rPr lang="en-US" sz="2000" dirty="0">
                <a:solidFill>
                  <a:schemeClr val="accent2"/>
                </a:solidFill>
              </a:rPr>
              <a:t> </a:t>
            </a:r>
            <a:r>
              <a:rPr lang="en-US" sz="2000" dirty="0" err="1">
                <a:solidFill>
                  <a:schemeClr val="accent2"/>
                </a:solidFill>
              </a:rPr>
              <a:t>sempurna</a:t>
            </a:r>
            <a:endParaRPr lang="en-US" sz="2000" dirty="0">
              <a:solidFill>
                <a:schemeClr val="accen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0"/>
        <p:cNvGrpSpPr/>
        <p:nvPr/>
      </p:nvGrpSpPr>
      <p:grpSpPr>
        <a:xfrm>
          <a:off x="0" y="0"/>
          <a:ext cx="0" cy="0"/>
          <a:chOff x="0" y="0"/>
          <a:chExt cx="0" cy="0"/>
        </a:xfrm>
      </p:grpSpPr>
      <p:grpSp>
        <p:nvGrpSpPr>
          <p:cNvPr id="2" name="Google Shape;2011;p44"/>
          <p:cNvGrpSpPr/>
          <p:nvPr/>
        </p:nvGrpSpPr>
        <p:grpSpPr>
          <a:xfrm>
            <a:off x="829919" y="1368657"/>
            <a:ext cx="2529048" cy="2454809"/>
            <a:chOff x="1452500" y="649100"/>
            <a:chExt cx="574875" cy="558000"/>
          </a:xfrm>
        </p:grpSpPr>
        <p:sp>
          <p:nvSpPr>
            <p:cNvPr id="2012" name="Google Shape;2012;p44"/>
            <p:cNvSpPr/>
            <p:nvPr/>
          </p:nvSpPr>
          <p:spPr>
            <a:xfrm>
              <a:off x="1454475" y="932550"/>
              <a:ext cx="29825" cy="35750"/>
            </a:xfrm>
            <a:custGeom>
              <a:avLst/>
              <a:gdLst/>
              <a:ahLst/>
              <a:cxnLst/>
              <a:rect l="l" t="t" r="r" b="b"/>
              <a:pathLst>
                <a:path w="1193" h="1430" extrusionOk="0">
                  <a:moveTo>
                    <a:pt x="595" y="240"/>
                  </a:moveTo>
                  <a:lnTo>
                    <a:pt x="624" y="566"/>
                  </a:lnTo>
                  <a:cubicBezTo>
                    <a:pt x="629" y="629"/>
                    <a:pt x="681" y="681"/>
                    <a:pt x="744" y="688"/>
                  </a:cubicBezTo>
                  <a:lnTo>
                    <a:pt x="993" y="717"/>
                  </a:lnTo>
                  <a:lnTo>
                    <a:pt x="744" y="744"/>
                  </a:lnTo>
                  <a:cubicBezTo>
                    <a:pt x="681" y="751"/>
                    <a:pt x="629" y="802"/>
                    <a:pt x="624" y="867"/>
                  </a:cubicBezTo>
                  <a:lnTo>
                    <a:pt x="595" y="1193"/>
                  </a:lnTo>
                  <a:lnTo>
                    <a:pt x="566" y="867"/>
                  </a:lnTo>
                  <a:cubicBezTo>
                    <a:pt x="560" y="803"/>
                    <a:pt x="510" y="752"/>
                    <a:pt x="447" y="744"/>
                  </a:cubicBezTo>
                  <a:lnTo>
                    <a:pt x="197" y="717"/>
                  </a:lnTo>
                  <a:lnTo>
                    <a:pt x="447" y="688"/>
                  </a:lnTo>
                  <a:cubicBezTo>
                    <a:pt x="510" y="682"/>
                    <a:pt x="560" y="630"/>
                    <a:pt x="566" y="566"/>
                  </a:cubicBezTo>
                  <a:lnTo>
                    <a:pt x="595" y="240"/>
                  </a:lnTo>
                  <a:close/>
                  <a:moveTo>
                    <a:pt x="596" y="1"/>
                  </a:moveTo>
                  <a:cubicBezTo>
                    <a:pt x="586" y="1"/>
                    <a:pt x="578" y="8"/>
                    <a:pt x="576" y="19"/>
                  </a:cubicBezTo>
                  <a:lnTo>
                    <a:pt x="528" y="561"/>
                  </a:lnTo>
                  <a:cubicBezTo>
                    <a:pt x="524" y="606"/>
                    <a:pt x="489" y="643"/>
                    <a:pt x="442" y="648"/>
                  </a:cubicBezTo>
                  <a:lnTo>
                    <a:pt x="17" y="696"/>
                  </a:lnTo>
                  <a:cubicBezTo>
                    <a:pt x="7" y="697"/>
                    <a:pt x="0" y="704"/>
                    <a:pt x="0" y="715"/>
                  </a:cubicBezTo>
                  <a:cubicBezTo>
                    <a:pt x="0" y="725"/>
                    <a:pt x="7" y="735"/>
                    <a:pt x="17" y="735"/>
                  </a:cubicBezTo>
                  <a:lnTo>
                    <a:pt x="442" y="782"/>
                  </a:lnTo>
                  <a:cubicBezTo>
                    <a:pt x="487" y="788"/>
                    <a:pt x="524" y="825"/>
                    <a:pt x="528" y="870"/>
                  </a:cubicBezTo>
                  <a:lnTo>
                    <a:pt x="576" y="1411"/>
                  </a:lnTo>
                  <a:cubicBezTo>
                    <a:pt x="578" y="1422"/>
                    <a:pt x="586" y="1430"/>
                    <a:pt x="596" y="1430"/>
                  </a:cubicBezTo>
                  <a:cubicBezTo>
                    <a:pt x="607" y="1430"/>
                    <a:pt x="615" y="1422"/>
                    <a:pt x="616" y="1411"/>
                  </a:cubicBezTo>
                  <a:lnTo>
                    <a:pt x="665" y="870"/>
                  </a:lnTo>
                  <a:cubicBezTo>
                    <a:pt x="669" y="825"/>
                    <a:pt x="705" y="788"/>
                    <a:pt x="750" y="782"/>
                  </a:cubicBezTo>
                  <a:lnTo>
                    <a:pt x="1175" y="735"/>
                  </a:lnTo>
                  <a:cubicBezTo>
                    <a:pt x="1186" y="734"/>
                    <a:pt x="1192" y="725"/>
                    <a:pt x="1192" y="715"/>
                  </a:cubicBezTo>
                  <a:cubicBezTo>
                    <a:pt x="1192" y="704"/>
                    <a:pt x="1185" y="697"/>
                    <a:pt x="1175" y="696"/>
                  </a:cubicBezTo>
                  <a:lnTo>
                    <a:pt x="750" y="648"/>
                  </a:lnTo>
                  <a:cubicBezTo>
                    <a:pt x="706" y="643"/>
                    <a:pt x="669" y="606"/>
                    <a:pt x="665" y="561"/>
                  </a:cubicBezTo>
                  <a:lnTo>
                    <a:pt x="616" y="19"/>
                  </a:lnTo>
                  <a:cubicBezTo>
                    <a:pt x="615" y="8"/>
                    <a:pt x="607" y="1"/>
                    <a:pt x="596"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4"/>
            <p:cNvSpPr/>
            <p:nvPr/>
          </p:nvSpPr>
          <p:spPr>
            <a:xfrm>
              <a:off x="1487250" y="821400"/>
              <a:ext cx="21250" cy="25525"/>
            </a:xfrm>
            <a:custGeom>
              <a:avLst/>
              <a:gdLst/>
              <a:ahLst/>
              <a:cxnLst/>
              <a:rect l="l" t="t" r="r" b="b"/>
              <a:pathLst>
                <a:path w="850" h="1021" extrusionOk="0">
                  <a:moveTo>
                    <a:pt x="426" y="174"/>
                  </a:moveTo>
                  <a:lnTo>
                    <a:pt x="447" y="406"/>
                  </a:lnTo>
                  <a:cubicBezTo>
                    <a:pt x="451" y="451"/>
                    <a:pt x="487" y="487"/>
                    <a:pt x="533" y="492"/>
                  </a:cubicBezTo>
                  <a:lnTo>
                    <a:pt x="710" y="512"/>
                  </a:lnTo>
                  <a:lnTo>
                    <a:pt x="533" y="532"/>
                  </a:lnTo>
                  <a:cubicBezTo>
                    <a:pt x="487" y="538"/>
                    <a:pt x="451" y="574"/>
                    <a:pt x="447" y="619"/>
                  </a:cubicBezTo>
                  <a:lnTo>
                    <a:pt x="426" y="851"/>
                  </a:lnTo>
                  <a:lnTo>
                    <a:pt x="404" y="619"/>
                  </a:lnTo>
                  <a:cubicBezTo>
                    <a:pt x="401" y="572"/>
                    <a:pt x="365" y="536"/>
                    <a:pt x="319" y="532"/>
                  </a:cubicBezTo>
                  <a:lnTo>
                    <a:pt x="141" y="512"/>
                  </a:lnTo>
                  <a:lnTo>
                    <a:pt x="319" y="492"/>
                  </a:lnTo>
                  <a:cubicBezTo>
                    <a:pt x="364" y="487"/>
                    <a:pt x="401" y="450"/>
                    <a:pt x="404" y="406"/>
                  </a:cubicBezTo>
                  <a:lnTo>
                    <a:pt x="426" y="174"/>
                  </a:lnTo>
                  <a:close/>
                  <a:moveTo>
                    <a:pt x="425" y="1"/>
                  </a:moveTo>
                  <a:cubicBezTo>
                    <a:pt x="418" y="1"/>
                    <a:pt x="412" y="6"/>
                    <a:pt x="410" y="13"/>
                  </a:cubicBezTo>
                  <a:lnTo>
                    <a:pt x="376" y="401"/>
                  </a:lnTo>
                  <a:cubicBezTo>
                    <a:pt x="373" y="434"/>
                    <a:pt x="346" y="459"/>
                    <a:pt x="315" y="464"/>
                  </a:cubicBezTo>
                  <a:lnTo>
                    <a:pt x="12" y="496"/>
                  </a:lnTo>
                  <a:cubicBezTo>
                    <a:pt x="6" y="497"/>
                    <a:pt x="0" y="503"/>
                    <a:pt x="0" y="511"/>
                  </a:cubicBezTo>
                  <a:cubicBezTo>
                    <a:pt x="0" y="519"/>
                    <a:pt x="6" y="524"/>
                    <a:pt x="12" y="525"/>
                  </a:cubicBezTo>
                  <a:lnTo>
                    <a:pt x="315" y="559"/>
                  </a:lnTo>
                  <a:cubicBezTo>
                    <a:pt x="349" y="562"/>
                    <a:pt x="373" y="588"/>
                    <a:pt x="376" y="620"/>
                  </a:cubicBezTo>
                  <a:lnTo>
                    <a:pt x="410" y="1008"/>
                  </a:lnTo>
                  <a:cubicBezTo>
                    <a:pt x="412" y="1014"/>
                    <a:pt x="417" y="1021"/>
                    <a:pt x="425" y="1021"/>
                  </a:cubicBezTo>
                  <a:cubicBezTo>
                    <a:pt x="431" y="1021"/>
                    <a:pt x="438" y="1015"/>
                    <a:pt x="439" y="1008"/>
                  </a:cubicBezTo>
                  <a:lnTo>
                    <a:pt x="473" y="620"/>
                  </a:lnTo>
                  <a:cubicBezTo>
                    <a:pt x="476" y="587"/>
                    <a:pt x="503" y="562"/>
                    <a:pt x="534" y="559"/>
                  </a:cubicBezTo>
                  <a:lnTo>
                    <a:pt x="837" y="525"/>
                  </a:lnTo>
                  <a:cubicBezTo>
                    <a:pt x="844" y="524"/>
                    <a:pt x="850" y="519"/>
                    <a:pt x="850" y="511"/>
                  </a:cubicBezTo>
                  <a:cubicBezTo>
                    <a:pt x="850" y="504"/>
                    <a:pt x="844" y="497"/>
                    <a:pt x="837" y="496"/>
                  </a:cubicBezTo>
                  <a:lnTo>
                    <a:pt x="534" y="464"/>
                  </a:lnTo>
                  <a:cubicBezTo>
                    <a:pt x="502" y="459"/>
                    <a:pt x="476" y="433"/>
                    <a:pt x="473" y="401"/>
                  </a:cubicBezTo>
                  <a:lnTo>
                    <a:pt x="439" y="13"/>
                  </a:lnTo>
                  <a:cubicBezTo>
                    <a:pt x="438" y="7"/>
                    <a:pt x="433" y="1"/>
                    <a:pt x="425"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4"/>
            <p:cNvSpPr/>
            <p:nvPr/>
          </p:nvSpPr>
          <p:spPr>
            <a:xfrm>
              <a:off x="1478725" y="847125"/>
              <a:ext cx="12075" cy="14375"/>
            </a:xfrm>
            <a:custGeom>
              <a:avLst/>
              <a:gdLst/>
              <a:ahLst/>
              <a:cxnLst/>
              <a:rect l="l" t="t" r="r" b="b"/>
              <a:pathLst>
                <a:path w="483" h="575" extrusionOk="0">
                  <a:moveTo>
                    <a:pt x="242" y="139"/>
                  </a:moveTo>
                  <a:lnTo>
                    <a:pt x="250" y="229"/>
                  </a:lnTo>
                  <a:cubicBezTo>
                    <a:pt x="253" y="256"/>
                    <a:pt x="274" y="279"/>
                    <a:pt x="301" y="281"/>
                  </a:cubicBezTo>
                  <a:lnTo>
                    <a:pt x="368" y="289"/>
                  </a:lnTo>
                  <a:lnTo>
                    <a:pt x="301" y="296"/>
                  </a:lnTo>
                  <a:cubicBezTo>
                    <a:pt x="275" y="299"/>
                    <a:pt x="253" y="322"/>
                    <a:pt x="250" y="348"/>
                  </a:cubicBezTo>
                  <a:lnTo>
                    <a:pt x="242" y="438"/>
                  </a:lnTo>
                  <a:lnTo>
                    <a:pt x="234" y="348"/>
                  </a:lnTo>
                  <a:cubicBezTo>
                    <a:pt x="232" y="321"/>
                    <a:pt x="211" y="299"/>
                    <a:pt x="183" y="296"/>
                  </a:cubicBezTo>
                  <a:lnTo>
                    <a:pt x="117" y="289"/>
                  </a:lnTo>
                  <a:lnTo>
                    <a:pt x="183" y="281"/>
                  </a:lnTo>
                  <a:cubicBezTo>
                    <a:pt x="210" y="279"/>
                    <a:pt x="232" y="255"/>
                    <a:pt x="234" y="229"/>
                  </a:cubicBezTo>
                  <a:lnTo>
                    <a:pt x="242" y="139"/>
                  </a:lnTo>
                  <a:close/>
                  <a:moveTo>
                    <a:pt x="242" y="0"/>
                  </a:moveTo>
                  <a:cubicBezTo>
                    <a:pt x="237" y="0"/>
                    <a:pt x="232" y="3"/>
                    <a:pt x="230" y="11"/>
                  </a:cubicBezTo>
                  <a:lnTo>
                    <a:pt x="211" y="225"/>
                  </a:lnTo>
                  <a:cubicBezTo>
                    <a:pt x="209" y="241"/>
                    <a:pt x="196" y="254"/>
                    <a:pt x="180" y="256"/>
                  </a:cubicBezTo>
                  <a:lnTo>
                    <a:pt x="11" y="275"/>
                  </a:lnTo>
                  <a:cubicBezTo>
                    <a:pt x="6" y="276"/>
                    <a:pt x="1" y="281"/>
                    <a:pt x="1" y="287"/>
                  </a:cubicBezTo>
                  <a:cubicBezTo>
                    <a:pt x="1" y="294"/>
                    <a:pt x="6" y="300"/>
                    <a:pt x="11" y="300"/>
                  </a:cubicBezTo>
                  <a:lnTo>
                    <a:pt x="180" y="318"/>
                  </a:lnTo>
                  <a:cubicBezTo>
                    <a:pt x="196" y="319"/>
                    <a:pt x="210" y="332"/>
                    <a:pt x="211" y="349"/>
                  </a:cubicBezTo>
                  <a:lnTo>
                    <a:pt x="230" y="564"/>
                  </a:lnTo>
                  <a:cubicBezTo>
                    <a:pt x="230" y="570"/>
                    <a:pt x="235" y="575"/>
                    <a:pt x="242" y="575"/>
                  </a:cubicBezTo>
                  <a:cubicBezTo>
                    <a:pt x="248" y="575"/>
                    <a:pt x="253" y="571"/>
                    <a:pt x="254" y="564"/>
                  </a:cubicBezTo>
                  <a:lnTo>
                    <a:pt x="274" y="349"/>
                  </a:lnTo>
                  <a:cubicBezTo>
                    <a:pt x="275" y="333"/>
                    <a:pt x="288" y="321"/>
                    <a:pt x="303" y="318"/>
                  </a:cubicBezTo>
                  <a:lnTo>
                    <a:pt x="472" y="300"/>
                  </a:lnTo>
                  <a:cubicBezTo>
                    <a:pt x="478" y="298"/>
                    <a:pt x="483" y="294"/>
                    <a:pt x="483" y="287"/>
                  </a:cubicBezTo>
                  <a:cubicBezTo>
                    <a:pt x="483" y="282"/>
                    <a:pt x="480" y="276"/>
                    <a:pt x="472" y="275"/>
                  </a:cubicBezTo>
                  <a:lnTo>
                    <a:pt x="303" y="256"/>
                  </a:lnTo>
                  <a:cubicBezTo>
                    <a:pt x="288" y="255"/>
                    <a:pt x="275" y="243"/>
                    <a:pt x="274" y="225"/>
                  </a:cubicBezTo>
                  <a:lnTo>
                    <a:pt x="254" y="11"/>
                  </a:lnTo>
                  <a:cubicBezTo>
                    <a:pt x="254" y="5"/>
                    <a:pt x="249" y="0"/>
                    <a:pt x="24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4"/>
            <p:cNvSpPr/>
            <p:nvPr/>
          </p:nvSpPr>
          <p:spPr>
            <a:xfrm>
              <a:off x="1988375" y="949475"/>
              <a:ext cx="13225" cy="15800"/>
            </a:xfrm>
            <a:custGeom>
              <a:avLst/>
              <a:gdLst/>
              <a:ahLst/>
              <a:cxnLst/>
              <a:rect l="l" t="t" r="r" b="b"/>
              <a:pathLst>
                <a:path w="529" h="632" extrusionOk="0">
                  <a:moveTo>
                    <a:pt x="265" y="154"/>
                  </a:moveTo>
                  <a:lnTo>
                    <a:pt x="274" y="252"/>
                  </a:lnTo>
                  <a:cubicBezTo>
                    <a:pt x="278" y="283"/>
                    <a:pt x="301" y="306"/>
                    <a:pt x="330" y="309"/>
                  </a:cubicBezTo>
                  <a:lnTo>
                    <a:pt x="402" y="316"/>
                  </a:lnTo>
                  <a:lnTo>
                    <a:pt x="330" y="325"/>
                  </a:lnTo>
                  <a:cubicBezTo>
                    <a:pt x="300" y="327"/>
                    <a:pt x="278" y="352"/>
                    <a:pt x="274" y="381"/>
                  </a:cubicBezTo>
                  <a:lnTo>
                    <a:pt x="265" y="479"/>
                  </a:lnTo>
                  <a:lnTo>
                    <a:pt x="257" y="381"/>
                  </a:lnTo>
                  <a:cubicBezTo>
                    <a:pt x="253" y="351"/>
                    <a:pt x="230" y="327"/>
                    <a:pt x="201" y="325"/>
                  </a:cubicBezTo>
                  <a:lnTo>
                    <a:pt x="129" y="316"/>
                  </a:lnTo>
                  <a:lnTo>
                    <a:pt x="201" y="309"/>
                  </a:lnTo>
                  <a:cubicBezTo>
                    <a:pt x="230" y="306"/>
                    <a:pt x="253" y="280"/>
                    <a:pt x="257" y="252"/>
                  </a:cubicBezTo>
                  <a:lnTo>
                    <a:pt x="265" y="154"/>
                  </a:lnTo>
                  <a:close/>
                  <a:moveTo>
                    <a:pt x="265" y="1"/>
                  </a:moveTo>
                  <a:cubicBezTo>
                    <a:pt x="260" y="1"/>
                    <a:pt x="253" y="6"/>
                    <a:pt x="253" y="14"/>
                  </a:cubicBezTo>
                  <a:lnTo>
                    <a:pt x="232" y="249"/>
                  </a:lnTo>
                  <a:cubicBezTo>
                    <a:pt x="231" y="268"/>
                    <a:pt x="216" y="283"/>
                    <a:pt x="199" y="284"/>
                  </a:cubicBezTo>
                  <a:lnTo>
                    <a:pt x="12" y="305"/>
                  </a:lnTo>
                  <a:cubicBezTo>
                    <a:pt x="5" y="306"/>
                    <a:pt x="1" y="311"/>
                    <a:pt x="1" y="316"/>
                  </a:cubicBezTo>
                  <a:cubicBezTo>
                    <a:pt x="0" y="323"/>
                    <a:pt x="5" y="328"/>
                    <a:pt x="12" y="328"/>
                  </a:cubicBezTo>
                  <a:lnTo>
                    <a:pt x="199" y="349"/>
                  </a:lnTo>
                  <a:cubicBezTo>
                    <a:pt x="216" y="351"/>
                    <a:pt x="230" y="365"/>
                    <a:pt x="232" y="384"/>
                  </a:cubicBezTo>
                  <a:lnTo>
                    <a:pt x="253" y="620"/>
                  </a:lnTo>
                  <a:cubicBezTo>
                    <a:pt x="253" y="626"/>
                    <a:pt x="260" y="632"/>
                    <a:pt x="265" y="632"/>
                  </a:cubicBezTo>
                  <a:cubicBezTo>
                    <a:pt x="270" y="632"/>
                    <a:pt x="278" y="626"/>
                    <a:pt x="278" y="620"/>
                  </a:cubicBezTo>
                  <a:lnTo>
                    <a:pt x="299" y="384"/>
                  </a:lnTo>
                  <a:cubicBezTo>
                    <a:pt x="300" y="365"/>
                    <a:pt x="315" y="351"/>
                    <a:pt x="332" y="349"/>
                  </a:cubicBezTo>
                  <a:lnTo>
                    <a:pt x="518" y="328"/>
                  </a:lnTo>
                  <a:cubicBezTo>
                    <a:pt x="525" y="327"/>
                    <a:pt x="529" y="322"/>
                    <a:pt x="529" y="316"/>
                  </a:cubicBezTo>
                  <a:cubicBezTo>
                    <a:pt x="529" y="310"/>
                    <a:pt x="523" y="305"/>
                    <a:pt x="518" y="305"/>
                  </a:cubicBezTo>
                  <a:lnTo>
                    <a:pt x="332" y="284"/>
                  </a:lnTo>
                  <a:cubicBezTo>
                    <a:pt x="315" y="283"/>
                    <a:pt x="301" y="268"/>
                    <a:pt x="299" y="249"/>
                  </a:cubicBezTo>
                  <a:lnTo>
                    <a:pt x="278" y="14"/>
                  </a:lnTo>
                  <a:cubicBezTo>
                    <a:pt x="278" y="6"/>
                    <a:pt x="270" y="1"/>
                    <a:pt x="265"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4"/>
            <p:cNvSpPr/>
            <p:nvPr/>
          </p:nvSpPr>
          <p:spPr>
            <a:xfrm>
              <a:off x="1967250" y="915625"/>
              <a:ext cx="21250" cy="25350"/>
            </a:xfrm>
            <a:custGeom>
              <a:avLst/>
              <a:gdLst/>
              <a:ahLst/>
              <a:cxnLst/>
              <a:rect l="l" t="t" r="r" b="b"/>
              <a:pathLst>
                <a:path w="850" h="1014" extrusionOk="0">
                  <a:moveTo>
                    <a:pt x="423" y="246"/>
                  </a:moveTo>
                  <a:lnTo>
                    <a:pt x="438" y="403"/>
                  </a:lnTo>
                  <a:cubicBezTo>
                    <a:pt x="442" y="451"/>
                    <a:pt x="480" y="489"/>
                    <a:pt x="528" y="494"/>
                  </a:cubicBezTo>
                  <a:lnTo>
                    <a:pt x="644" y="508"/>
                  </a:lnTo>
                  <a:lnTo>
                    <a:pt x="528" y="521"/>
                  </a:lnTo>
                  <a:cubicBezTo>
                    <a:pt x="480" y="526"/>
                    <a:pt x="442" y="564"/>
                    <a:pt x="438" y="611"/>
                  </a:cubicBezTo>
                  <a:lnTo>
                    <a:pt x="423" y="768"/>
                  </a:lnTo>
                  <a:lnTo>
                    <a:pt x="409" y="611"/>
                  </a:lnTo>
                  <a:cubicBezTo>
                    <a:pt x="405" y="564"/>
                    <a:pt x="367" y="526"/>
                    <a:pt x="319" y="521"/>
                  </a:cubicBezTo>
                  <a:lnTo>
                    <a:pt x="203" y="508"/>
                  </a:lnTo>
                  <a:lnTo>
                    <a:pt x="319" y="494"/>
                  </a:lnTo>
                  <a:cubicBezTo>
                    <a:pt x="366" y="489"/>
                    <a:pt x="405" y="451"/>
                    <a:pt x="409" y="403"/>
                  </a:cubicBezTo>
                  <a:lnTo>
                    <a:pt x="423" y="246"/>
                  </a:lnTo>
                  <a:close/>
                  <a:moveTo>
                    <a:pt x="425" y="1"/>
                  </a:moveTo>
                  <a:cubicBezTo>
                    <a:pt x="415" y="1"/>
                    <a:pt x="405" y="9"/>
                    <a:pt x="405" y="19"/>
                  </a:cubicBezTo>
                  <a:lnTo>
                    <a:pt x="371" y="399"/>
                  </a:lnTo>
                  <a:cubicBezTo>
                    <a:pt x="368" y="428"/>
                    <a:pt x="346" y="451"/>
                    <a:pt x="317" y="454"/>
                  </a:cubicBezTo>
                  <a:lnTo>
                    <a:pt x="19" y="488"/>
                  </a:lnTo>
                  <a:cubicBezTo>
                    <a:pt x="9" y="489"/>
                    <a:pt x="0" y="496"/>
                    <a:pt x="0" y="507"/>
                  </a:cubicBezTo>
                  <a:cubicBezTo>
                    <a:pt x="0" y="518"/>
                    <a:pt x="9" y="526"/>
                    <a:pt x="19" y="527"/>
                  </a:cubicBezTo>
                  <a:lnTo>
                    <a:pt x="317" y="560"/>
                  </a:lnTo>
                  <a:cubicBezTo>
                    <a:pt x="346" y="563"/>
                    <a:pt x="368" y="586"/>
                    <a:pt x="371" y="615"/>
                  </a:cubicBezTo>
                  <a:lnTo>
                    <a:pt x="405" y="995"/>
                  </a:lnTo>
                  <a:cubicBezTo>
                    <a:pt x="406" y="1006"/>
                    <a:pt x="415" y="1013"/>
                    <a:pt x="425" y="1013"/>
                  </a:cubicBezTo>
                  <a:cubicBezTo>
                    <a:pt x="436" y="1013"/>
                    <a:pt x="444" y="1006"/>
                    <a:pt x="444" y="995"/>
                  </a:cubicBezTo>
                  <a:lnTo>
                    <a:pt x="479" y="615"/>
                  </a:lnTo>
                  <a:cubicBezTo>
                    <a:pt x="481" y="586"/>
                    <a:pt x="504" y="564"/>
                    <a:pt x="533" y="560"/>
                  </a:cubicBezTo>
                  <a:lnTo>
                    <a:pt x="830" y="527"/>
                  </a:lnTo>
                  <a:cubicBezTo>
                    <a:pt x="842" y="526"/>
                    <a:pt x="849" y="518"/>
                    <a:pt x="849" y="507"/>
                  </a:cubicBezTo>
                  <a:cubicBezTo>
                    <a:pt x="849" y="496"/>
                    <a:pt x="842" y="489"/>
                    <a:pt x="830" y="488"/>
                  </a:cubicBezTo>
                  <a:lnTo>
                    <a:pt x="533" y="454"/>
                  </a:lnTo>
                  <a:cubicBezTo>
                    <a:pt x="504" y="451"/>
                    <a:pt x="480" y="429"/>
                    <a:pt x="479" y="399"/>
                  </a:cubicBezTo>
                  <a:lnTo>
                    <a:pt x="444" y="19"/>
                  </a:lnTo>
                  <a:cubicBezTo>
                    <a:pt x="443" y="9"/>
                    <a:pt x="436" y="1"/>
                    <a:pt x="425"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4"/>
            <p:cNvSpPr/>
            <p:nvPr/>
          </p:nvSpPr>
          <p:spPr>
            <a:xfrm>
              <a:off x="1958500" y="825375"/>
              <a:ext cx="27350" cy="32875"/>
            </a:xfrm>
            <a:custGeom>
              <a:avLst/>
              <a:gdLst/>
              <a:ahLst/>
              <a:cxnLst/>
              <a:rect l="l" t="t" r="r" b="b"/>
              <a:pathLst>
                <a:path w="1094" h="1315" extrusionOk="0">
                  <a:moveTo>
                    <a:pt x="546" y="219"/>
                  </a:moveTo>
                  <a:lnTo>
                    <a:pt x="573" y="519"/>
                  </a:lnTo>
                  <a:cubicBezTo>
                    <a:pt x="578" y="579"/>
                    <a:pt x="625" y="624"/>
                    <a:pt x="684" y="632"/>
                  </a:cubicBezTo>
                  <a:lnTo>
                    <a:pt x="913" y="656"/>
                  </a:lnTo>
                  <a:lnTo>
                    <a:pt x="684" y="681"/>
                  </a:lnTo>
                  <a:cubicBezTo>
                    <a:pt x="626" y="688"/>
                    <a:pt x="578" y="735"/>
                    <a:pt x="573" y="793"/>
                  </a:cubicBezTo>
                  <a:lnTo>
                    <a:pt x="546" y="1093"/>
                  </a:lnTo>
                  <a:lnTo>
                    <a:pt x="520" y="793"/>
                  </a:lnTo>
                  <a:cubicBezTo>
                    <a:pt x="515" y="734"/>
                    <a:pt x="468" y="688"/>
                    <a:pt x="409" y="681"/>
                  </a:cubicBezTo>
                  <a:lnTo>
                    <a:pt x="182" y="656"/>
                  </a:lnTo>
                  <a:lnTo>
                    <a:pt x="409" y="632"/>
                  </a:lnTo>
                  <a:cubicBezTo>
                    <a:pt x="467" y="624"/>
                    <a:pt x="515" y="577"/>
                    <a:pt x="520" y="519"/>
                  </a:cubicBezTo>
                  <a:lnTo>
                    <a:pt x="546" y="219"/>
                  </a:lnTo>
                  <a:close/>
                  <a:moveTo>
                    <a:pt x="546" y="1"/>
                  </a:moveTo>
                  <a:cubicBezTo>
                    <a:pt x="538" y="1"/>
                    <a:pt x="530" y="7"/>
                    <a:pt x="529" y="17"/>
                  </a:cubicBezTo>
                  <a:lnTo>
                    <a:pt x="483" y="516"/>
                  </a:lnTo>
                  <a:cubicBezTo>
                    <a:pt x="479" y="558"/>
                    <a:pt x="446" y="591"/>
                    <a:pt x="405" y="596"/>
                  </a:cubicBezTo>
                  <a:lnTo>
                    <a:pt x="15" y="639"/>
                  </a:lnTo>
                  <a:cubicBezTo>
                    <a:pt x="6" y="640"/>
                    <a:pt x="0" y="649"/>
                    <a:pt x="0" y="658"/>
                  </a:cubicBezTo>
                  <a:cubicBezTo>
                    <a:pt x="0" y="666"/>
                    <a:pt x="6" y="675"/>
                    <a:pt x="15" y="676"/>
                  </a:cubicBezTo>
                  <a:lnTo>
                    <a:pt x="405" y="719"/>
                  </a:lnTo>
                  <a:cubicBezTo>
                    <a:pt x="447" y="725"/>
                    <a:pt x="481" y="758"/>
                    <a:pt x="483" y="799"/>
                  </a:cubicBezTo>
                  <a:lnTo>
                    <a:pt x="529" y="1298"/>
                  </a:lnTo>
                  <a:cubicBezTo>
                    <a:pt x="530" y="1308"/>
                    <a:pt x="537" y="1314"/>
                    <a:pt x="546" y="1314"/>
                  </a:cubicBezTo>
                  <a:cubicBezTo>
                    <a:pt x="556" y="1314"/>
                    <a:pt x="564" y="1308"/>
                    <a:pt x="565" y="1298"/>
                  </a:cubicBezTo>
                  <a:lnTo>
                    <a:pt x="610" y="799"/>
                  </a:lnTo>
                  <a:cubicBezTo>
                    <a:pt x="614" y="757"/>
                    <a:pt x="647" y="725"/>
                    <a:pt x="688" y="719"/>
                  </a:cubicBezTo>
                  <a:lnTo>
                    <a:pt x="1078" y="676"/>
                  </a:lnTo>
                  <a:cubicBezTo>
                    <a:pt x="1088" y="675"/>
                    <a:pt x="1094" y="666"/>
                    <a:pt x="1094" y="658"/>
                  </a:cubicBezTo>
                  <a:cubicBezTo>
                    <a:pt x="1094" y="649"/>
                    <a:pt x="1088" y="640"/>
                    <a:pt x="1078" y="639"/>
                  </a:cubicBezTo>
                  <a:lnTo>
                    <a:pt x="688" y="596"/>
                  </a:lnTo>
                  <a:cubicBezTo>
                    <a:pt x="647" y="591"/>
                    <a:pt x="614" y="558"/>
                    <a:pt x="610" y="516"/>
                  </a:cubicBezTo>
                  <a:lnTo>
                    <a:pt x="565" y="17"/>
                  </a:lnTo>
                  <a:cubicBezTo>
                    <a:pt x="564" y="7"/>
                    <a:pt x="556" y="1"/>
                    <a:pt x="546"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4"/>
            <p:cNvSpPr/>
            <p:nvPr/>
          </p:nvSpPr>
          <p:spPr>
            <a:xfrm>
              <a:off x="1946675" y="808450"/>
              <a:ext cx="15525" cy="18400"/>
            </a:xfrm>
            <a:custGeom>
              <a:avLst/>
              <a:gdLst/>
              <a:ahLst/>
              <a:cxnLst/>
              <a:rect l="l" t="t" r="r" b="b"/>
              <a:pathLst>
                <a:path w="621" h="736" extrusionOk="0">
                  <a:moveTo>
                    <a:pt x="309" y="177"/>
                  </a:moveTo>
                  <a:lnTo>
                    <a:pt x="320" y="292"/>
                  </a:lnTo>
                  <a:cubicBezTo>
                    <a:pt x="322" y="326"/>
                    <a:pt x="350" y="355"/>
                    <a:pt x="386" y="359"/>
                  </a:cubicBezTo>
                  <a:lnTo>
                    <a:pt x="471" y="368"/>
                  </a:lnTo>
                  <a:lnTo>
                    <a:pt x="386" y="377"/>
                  </a:lnTo>
                  <a:cubicBezTo>
                    <a:pt x="352" y="381"/>
                    <a:pt x="323" y="409"/>
                    <a:pt x="320" y="445"/>
                  </a:cubicBezTo>
                  <a:lnTo>
                    <a:pt x="309" y="560"/>
                  </a:lnTo>
                  <a:lnTo>
                    <a:pt x="298" y="445"/>
                  </a:lnTo>
                  <a:cubicBezTo>
                    <a:pt x="296" y="410"/>
                    <a:pt x="268" y="381"/>
                    <a:pt x="233" y="377"/>
                  </a:cubicBezTo>
                  <a:lnTo>
                    <a:pt x="147" y="368"/>
                  </a:lnTo>
                  <a:lnTo>
                    <a:pt x="233" y="359"/>
                  </a:lnTo>
                  <a:cubicBezTo>
                    <a:pt x="266" y="355"/>
                    <a:pt x="295" y="327"/>
                    <a:pt x="298" y="292"/>
                  </a:cubicBezTo>
                  <a:lnTo>
                    <a:pt x="309" y="177"/>
                  </a:lnTo>
                  <a:close/>
                  <a:moveTo>
                    <a:pt x="311" y="1"/>
                  </a:moveTo>
                  <a:cubicBezTo>
                    <a:pt x="302" y="1"/>
                    <a:pt x="296" y="6"/>
                    <a:pt x="296" y="13"/>
                  </a:cubicBezTo>
                  <a:lnTo>
                    <a:pt x="271" y="291"/>
                  </a:lnTo>
                  <a:cubicBezTo>
                    <a:pt x="270" y="312"/>
                    <a:pt x="253" y="329"/>
                    <a:pt x="232" y="330"/>
                  </a:cubicBezTo>
                  <a:lnTo>
                    <a:pt x="14" y="354"/>
                  </a:lnTo>
                  <a:cubicBezTo>
                    <a:pt x="6" y="355"/>
                    <a:pt x="1" y="360"/>
                    <a:pt x="1" y="368"/>
                  </a:cubicBezTo>
                  <a:cubicBezTo>
                    <a:pt x="1" y="376"/>
                    <a:pt x="6" y="381"/>
                    <a:pt x="14" y="383"/>
                  </a:cubicBezTo>
                  <a:lnTo>
                    <a:pt x="232" y="406"/>
                  </a:lnTo>
                  <a:cubicBezTo>
                    <a:pt x="253" y="409"/>
                    <a:pt x="268" y="426"/>
                    <a:pt x="271" y="446"/>
                  </a:cubicBezTo>
                  <a:lnTo>
                    <a:pt x="296" y="722"/>
                  </a:lnTo>
                  <a:cubicBezTo>
                    <a:pt x="296" y="731"/>
                    <a:pt x="302" y="736"/>
                    <a:pt x="311" y="736"/>
                  </a:cubicBezTo>
                  <a:cubicBezTo>
                    <a:pt x="318" y="736"/>
                    <a:pt x="325" y="731"/>
                    <a:pt x="325" y="722"/>
                  </a:cubicBezTo>
                  <a:lnTo>
                    <a:pt x="350" y="446"/>
                  </a:lnTo>
                  <a:cubicBezTo>
                    <a:pt x="352" y="425"/>
                    <a:pt x="369" y="408"/>
                    <a:pt x="390" y="405"/>
                  </a:cubicBezTo>
                  <a:lnTo>
                    <a:pt x="607" y="381"/>
                  </a:lnTo>
                  <a:cubicBezTo>
                    <a:pt x="608" y="382"/>
                    <a:pt x="608" y="382"/>
                    <a:pt x="608" y="382"/>
                  </a:cubicBezTo>
                  <a:cubicBezTo>
                    <a:pt x="614" y="382"/>
                    <a:pt x="621" y="376"/>
                    <a:pt x="621" y="368"/>
                  </a:cubicBezTo>
                  <a:cubicBezTo>
                    <a:pt x="621" y="360"/>
                    <a:pt x="615" y="355"/>
                    <a:pt x="607" y="354"/>
                  </a:cubicBezTo>
                  <a:lnTo>
                    <a:pt x="390" y="330"/>
                  </a:lnTo>
                  <a:cubicBezTo>
                    <a:pt x="369" y="328"/>
                    <a:pt x="352" y="310"/>
                    <a:pt x="350" y="291"/>
                  </a:cubicBezTo>
                  <a:lnTo>
                    <a:pt x="325" y="13"/>
                  </a:lnTo>
                  <a:cubicBezTo>
                    <a:pt x="325" y="6"/>
                    <a:pt x="318" y="1"/>
                    <a:pt x="311"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4"/>
            <p:cNvSpPr/>
            <p:nvPr/>
          </p:nvSpPr>
          <p:spPr>
            <a:xfrm>
              <a:off x="1518850" y="673775"/>
              <a:ext cx="26375" cy="31625"/>
            </a:xfrm>
            <a:custGeom>
              <a:avLst/>
              <a:gdLst/>
              <a:ahLst/>
              <a:cxnLst/>
              <a:rect l="l" t="t" r="r" b="b"/>
              <a:pathLst>
                <a:path w="1055" h="1265" extrusionOk="0">
                  <a:moveTo>
                    <a:pt x="530" y="212"/>
                  </a:moveTo>
                  <a:lnTo>
                    <a:pt x="556" y="501"/>
                  </a:lnTo>
                  <a:cubicBezTo>
                    <a:pt x="561" y="558"/>
                    <a:pt x="606" y="602"/>
                    <a:pt x="663" y="609"/>
                  </a:cubicBezTo>
                  <a:lnTo>
                    <a:pt x="883" y="633"/>
                  </a:lnTo>
                  <a:lnTo>
                    <a:pt x="663" y="658"/>
                  </a:lnTo>
                  <a:cubicBezTo>
                    <a:pt x="606" y="664"/>
                    <a:pt x="560" y="710"/>
                    <a:pt x="555" y="765"/>
                  </a:cubicBezTo>
                  <a:lnTo>
                    <a:pt x="529" y="1054"/>
                  </a:lnTo>
                  <a:lnTo>
                    <a:pt x="502" y="765"/>
                  </a:lnTo>
                  <a:cubicBezTo>
                    <a:pt x="497" y="710"/>
                    <a:pt x="453" y="664"/>
                    <a:pt x="396" y="658"/>
                  </a:cubicBezTo>
                  <a:lnTo>
                    <a:pt x="175" y="633"/>
                  </a:lnTo>
                  <a:lnTo>
                    <a:pt x="396" y="609"/>
                  </a:lnTo>
                  <a:cubicBezTo>
                    <a:pt x="453" y="602"/>
                    <a:pt x="498" y="558"/>
                    <a:pt x="503" y="501"/>
                  </a:cubicBezTo>
                  <a:lnTo>
                    <a:pt x="530" y="212"/>
                  </a:lnTo>
                  <a:close/>
                  <a:moveTo>
                    <a:pt x="528" y="1"/>
                  </a:moveTo>
                  <a:cubicBezTo>
                    <a:pt x="519" y="1"/>
                    <a:pt x="512" y="8"/>
                    <a:pt x="511" y="17"/>
                  </a:cubicBezTo>
                  <a:lnTo>
                    <a:pt x="467" y="496"/>
                  </a:lnTo>
                  <a:cubicBezTo>
                    <a:pt x="463" y="537"/>
                    <a:pt x="432" y="569"/>
                    <a:pt x="393" y="573"/>
                  </a:cubicBezTo>
                  <a:lnTo>
                    <a:pt x="16" y="616"/>
                  </a:lnTo>
                  <a:cubicBezTo>
                    <a:pt x="8" y="617"/>
                    <a:pt x="0" y="623"/>
                    <a:pt x="0" y="633"/>
                  </a:cubicBezTo>
                  <a:cubicBezTo>
                    <a:pt x="0" y="642"/>
                    <a:pt x="8" y="649"/>
                    <a:pt x="16" y="649"/>
                  </a:cubicBezTo>
                  <a:lnTo>
                    <a:pt x="393" y="692"/>
                  </a:lnTo>
                  <a:cubicBezTo>
                    <a:pt x="432" y="696"/>
                    <a:pt x="464" y="729"/>
                    <a:pt x="467" y="769"/>
                  </a:cubicBezTo>
                  <a:lnTo>
                    <a:pt x="511" y="1249"/>
                  </a:lnTo>
                  <a:cubicBezTo>
                    <a:pt x="512" y="1258"/>
                    <a:pt x="519" y="1264"/>
                    <a:pt x="528" y="1264"/>
                  </a:cubicBezTo>
                  <a:cubicBezTo>
                    <a:pt x="537" y="1264"/>
                    <a:pt x="543" y="1258"/>
                    <a:pt x="545" y="1249"/>
                  </a:cubicBezTo>
                  <a:lnTo>
                    <a:pt x="589" y="769"/>
                  </a:lnTo>
                  <a:cubicBezTo>
                    <a:pt x="593" y="729"/>
                    <a:pt x="625" y="696"/>
                    <a:pt x="664" y="692"/>
                  </a:cubicBezTo>
                  <a:lnTo>
                    <a:pt x="1039" y="649"/>
                  </a:lnTo>
                  <a:cubicBezTo>
                    <a:pt x="1049" y="648"/>
                    <a:pt x="1055" y="642"/>
                    <a:pt x="1055" y="633"/>
                  </a:cubicBezTo>
                  <a:cubicBezTo>
                    <a:pt x="1055" y="623"/>
                    <a:pt x="1049" y="617"/>
                    <a:pt x="1039" y="616"/>
                  </a:cubicBezTo>
                  <a:lnTo>
                    <a:pt x="664" y="573"/>
                  </a:lnTo>
                  <a:cubicBezTo>
                    <a:pt x="625" y="569"/>
                    <a:pt x="591" y="537"/>
                    <a:pt x="589" y="496"/>
                  </a:cubicBezTo>
                  <a:lnTo>
                    <a:pt x="545" y="17"/>
                  </a:lnTo>
                  <a:cubicBezTo>
                    <a:pt x="543" y="8"/>
                    <a:pt x="537" y="1"/>
                    <a:pt x="52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4"/>
            <p:cNvSpPr/>
            <p:nvPr/>
          </p:nvSpPr>
          <p:spPr>
            <a:xfrm>
              <a:off x="1511500" y="719900"/>
              <a:ext cx="14725" cy="17650"/>
            </a:xfrm>
            <a:custGeom>
              <a:avLst/>
              <a:gdLst/>
              <a:ahLst/>
              <a:cxnLst/>
              <a:rect l="l" t="t" r="r" b="b"/>
              <a:pathLst>
                <a:path w="589" h="706" extrusionOk="0">
                  <a:moveTo>
                    <a:pt x="293" y="173"/>
                  </a:moveTo>
                  <a:lnTo>
                    <a:pt x="303" y="281"/>
                  </a:lnTo>
                  <a:cubicBezTo>
                    <a:pt x="305" y="315"/>
                    <a:pt x="331" y="341"/>
                    <a:pt x="365" y="344"/>
                  </a:cubicBezTo>
                  <a:lnTo>
                    <a:pt x="445" y="354"/>
                  </a:lnTo>
                  <a:lnTo>
                    <a:pt x="365" y="363"/>
                  </a:lnTo>
                  <a:cubicBezTo>
                    <a:pt x="331" y="368"/>
                    <a:pt x="305" y="394"/>
                    <a:pt x="303" y="427"/>
                  </a:cubicBezTo>
                  <a:lnTo>
                    <a:pt x="293" y="536"/>
                  </a:lnTo>
                  <a:lnTo>
                    <a:pt x="284" y="427"/>
                  </a:lnTo>
                  <a:cubicBezTo>
                    <a:pt x="281" y="394"/>
                    <a:pt x="255" y="368"/>
                    <a:pt x="222" y="363"/>
                  </a:cubicBezTo>
                  <a:lnTo>
                    <a:pt x="141" y="354"/>
                  </a:lnTo>
                  <a:lnTo>
                    <a:pt x="222" y="344"/>
                  </a:lnTo>
                  <a:cubicBezTo>
                    <a:pt x="255" y="341"/>
                    <a:pt x="281" y="315"/>
                    <a:pt x="284" y="281"/>
                  </a:cubicBezTo>
                  <a:lnTo>
                    <a:pt x="293" y="173"/>
                  </a:lnTo>
                  <a:close/>
                  <a:moveTo>
                    <a:pt x="294" y="1"/>
                  </a:moveTo>
                  <a:cubicBezTo>
                    <a:pt x="288" y="1"/>
                    <a:pt x="281" y="6"/>
                    <a:pt x="280" y="14"/>
                  </a:cubicBezTo>
                  <a:lnTo>
                    <a:pt x="256" y="278"/>
                  </a:lnTo>
                  <a:cubicBezTo>
                    <a:pt x="255" y="297"/>
                    <a:pt x="239" y="313"/>
                    <a:pt x="219" y="316"/>
                  </a:cubicBezTo>
                  <a:lnTo>
                    <a:pt x="13" y="338"/>
                  </a:lnTo>
                  <a:cubicBezTo>
                    <a:pt x="6" y="339"/>
                    <a:pt x="1" y="344"/>
                    <a:pt x="1" y="353"/>
                  </a:cubicBezTo>
                  <a:cubicBezTo>
                    <a:pt x="1" y="360"/>
                    <a:pt x="6" y="366"/>
                    <a:pt x="13" y="368"/>
                  </a:cubicBezTo>
                  <a:lnTo>
                    <a:pt x="219" y="390"/>
                  </a:lnTo>
                  <a:cubicBezTo>
                    <a:pt x="239" y="392"/>
                    <a:pt x="255" y="408"/>
                    <a:pt x="256" y="428"/>
                  </a:cubicBezTo>
                  <a:lnTo>
                    <a:pt x="280" y="692"/>
                  </a:lnTo>
                  <a:cubicBezTo>
                    <a:pt x="281" y="698"/>
                    <a:pt x="287" y="705"/>
                    <a:pt x="294" y="705"/>
                  </a:cubicBezTo>
                  <a:cubicBezTo>
                    <a:pt x="302" y="705"/>
                    <a:pt x="308" y="700"/>
                    <a:pt x="309" y="692"/>
                  </a:cubicBezTo>
                  <a:lnTo>
                    <a:pt x="333" y="428"/>
                  </a:lnTo>
                  <a:cubicBezTo>
                    <a:pt x="334" y="408"/>
                    <a:pt x="350" y="392"/>
                    <a:pt x="369" y="390"/>
                  </a:cubicBezTo>
                  <a:lnTo>
                    <a:pt x="577" y="368"/>
                  </a:lnTo>
                  <a:cubicBezTo>
                    <a:pt x="583" y="366"/>
                    <a:pt x="588" y="360"/>
                    <a:pt x="588" y="353"/>
                  </a:cubicBezTo>
                  <a:cubicBezTo>
                    <a:pt x="588" y="347"/>
                    <a:pt x="583" y="339"/>
                    <a:pt x="577" y="338"/>
                  </a:cubicBezTo>
                  <a:lnTo>
                    <a:pt x="369" y="316"/>
                  </a:lnTo>
                  <a:cubicBezTo>
                    <a:pt x="350" y="313"/>
                    <a:pt x="334" y="297"/>
                    <a:pt x="333" y="278"/>
                  </a:cubicBezTo>
                  <a:lnTo>
                    <a:pt x="309" y="14"/>
                  </a:lnTo>
                  <a:cubicBezTo>
                    <a:pt x="308" y="7"/>
                    <a:pt x="303" y="1"/>
                    <a:pt x="294"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4"/>
            <p:cNvSpPr/>
            <p:nvPr/>
          </p:nvSpPr>
          <p:spPr>
            <a:xfrm>
              <a:off x="1552200" y="687675"/>
              <a:ext cx="19275" cy="23100"/>
            </a:xfrm>
            <a:custGeom>
              <a:avLst/>
              <a:gdLst/>
              <a:ahLst/>
              <a:cxnLst/>
              <a:rect l="l" t="t" r="r" b="b"/>
              <a:pathLst>
                <a:path w="771" h="924" extrusionOk="0">
                  <a:moveTo>
                    <a:pt x="388" y="223"/>
                  </a:moveTo>
                  <a:lnTo>
                    <a:pt x="400" y="367"/>
                  </a:lnTo>
                  <a:cubicBezTo>
                    <a:pt x="404" y="410"/>
                    <a:pt x="438" y="445"/>
                    <a:pt x="483" y="450"/>
                  </a:cubicBezTo>
                  <a:lnTo>
                    <a:pt x="588" y="462"/>
                  </a:lnTo>
                  <a:lnTo>
                    <a:pt x="483" y="473"/>
                  </a:lnTo>
                  <a:cubicBezTo>
                    <a:pt x="438" y="478"/>
                    <a:pt x="404" y="513"/>
                    <a:pt x="400" y="557"/>
                  </a:cubicBezTo>
                  <a:lnTo>
                    <a:pt x="388" y="700"/>
                  </a:lnTo>
                  <a:lnTo>
                    <a:pt x="374" y="557"/>
                  </a:lnTo>
                  <a:cubicBezTo>
                    <a:pt x="370" y="513"/>
                    <a:pt x="336" y="478"/>
                    <a:pt x="293" y="473"/>
                  </a:cubicBezTo>
                  <a:lnTo>
                    <a:pt x="187" y="462"/>
                  </a:lnTo>
                  <a:lnTo>
                    <a:pt x="293" y="450"/>
                  </a:lnTo>
                  <a:cubicBezTo>
                    <a:pt x="336" y="445"/>
                    <a:pt x="370" y="410"/>
                    <a:pt x="374" y="367"/>
                  </a:cubicBezTo>
                  <a:lnTo>
                    <a:pt x="388" y="223"/>
                  </a:lnTo>
                  <a:close/>
                  <a:moveTo>
                    <a:pt x="385" y="1"/>
                  </a:moveTo>
                  <a:cubicBezTo>
                    <a:pt x="377" y="1"/>
                    <a:pt x="369" y="7"/>
                    <a:pt x="368" y="17"/>
                  </a:cubicBezTo>
                  <a:lnTo>
                    <a:pt x="336" y="362"/>
                  </a:lnTo>
                  <a:cubicBezTo>
                    <a:pt x="333" y="389"/>
                    <a:pt x="314" y="410"/>
                    <a:pt x="287" y="413"/>
                  </a:cubicBezTo>
                  <a:lnTo>
                    <a:pt x="16" y="444"/>
                  </a:lnTo>
                  <a:cubicBezTo>
                    <a:pt x="7" y="445"/>
                    <a:pt x="0" y="452"/>
                    <a:pt x="0" y="462"/>
                  </a:cubicBezTo>
                  <a:cubicBezTo>
                    <a:pt x="0" y="471"/>
                    <a:pt x="7" y="478"/>
                    <a:pt x="16" y="481"/>
                  </a:cubicBezTo>
                  <a:lnTo>
                    <a:pt x="287" y="510"/>
                  </a:lnTo>
                  <a:cubicBezTo>
                    <a:pt x="314" y="513"/>
                    <a:pt x="333" y="534"/>
                    <a:pt x="336" y="561"/>
                  </a:cubicBezTo>
                  <a:lnTo>
                    <a:pt x="368" y="906"/>
                  </a:lnTo>
                  <a:cubicBezTo>
                    <a:pt x="369" y="915"/>
                    <a:pt x="377" y="924"/>
                    <a:pt x="385" y="924"/>
                  </a:cubicBezTo>
                  <a:cubicBezTo>
                    <a:pt x="395" y="924"/>
                    <a:pt x="403" y="916"/>
                    <a:pt x="404" y="906"/>
                  </a:cubicBezTo>
                  <a:lnTo>
                    <a:pt x="436" y="561"/>
                  </a:lnTo>
                  <a:cubicBezTo>
                    <a:pt x="438" y="534"/>
                    <a:pt x="458" y="513"/>
                    <a:pt x="485" y="510"/>
                  </a:cubicBezTo>
                  <a:lnTo>
                    <a:pt x="755" y="481"/>
                  </a:lnTo>
                  <a:cubicBezTo>
                    <a:pt x="764" y="478"/>
                    <a:pt x="771" y="471"/>
                    <a:pt x="771" y="462"/>
                  </a:cubicBezTo>
                  <a:cubicBezTo>
                    <a:pt x="771" y="452"/>
                    <a:pt x="764" y="445"/>
                    <a:pt x="755" y="444"/>
                  </a:cubicBezTo>
                  <a:lnTo>
                    <a:pt x="485" y="413"/>
                  </a:lnTo>
                  <a:cubicBezTo>
                    <a:pt x="458" y="410"/>
                    <a:pt x="438" y="389"/>
                    <a:pt x="436" y="362"/>
                  </a:cubicBezTo>
                  <a:lnTo>
                    <a:pt x="404" y="17"/>
                  </a:lnTo>
                  <a:cubicBezTo>
                    <a:pt x="403" y="8"/>
                    <a:pt x="395" y="1"/>
                    <a:pt x="385"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4"/>
            <p:cNvSpPr/>
            <p:nvPr/>
          </p:nvSpPr>
          <p:spPr>
            <a:xfrm>
              <a:off x="1938275" y="729650"/>
              <a:ext cx="20175" cy="24175"/>
            </a:xfrm>
            <a:custGeom>
              <a:avLst/>
              <a:gdLst/>
              <a:ahLst/>
              <a:cxnLst/>
              <a:rect l="l" t="t" r="r" b="b"/>
              <a:pathLst>
                <a:path w="807" h="967" extrusionOk="0">
                  <a:moveTo>
                    <a:pt x="404" y="162"/>
                  </a:moveTo>
                  <a:lnTo>
                    <a:pt x="423" y="382"/>
                  </a:lnTo>
                  <a:cubicBezTo>
                    <a:pt x="427" y="426"/>
                    <a:pt x="462" y="460"/>
                    <a:pt x="505" y="465"/>
                  </a:cubicBezTo>
                  <a:lnTo>
                    <a:pt x="674" y="484"/>
                  </a:lnTo>
                  <a:lnTo>
                    <a:pt x="505" y="502"/>
                  </a:lnTo>
                  <a:cubicBezTo>
                    <a:pt x="462" y="507"/>
                    <a:pt x="427" y="542"/>
                    <a:pt x="423" y="585"/>
                  </a:cubicBezTo>
                  <a:lnTo>
                    <a:pt x="404" y="806"/>
                  </a:lnTo>
                  <a:lnTo>
                    <a:pt x="384" y="585"/>
                  </a:lnTo>
                  <a:cubicBezTo>
                    <a:pt x="380" y="542"/>
                    <a:pt x="346" y="507"/>
                    <a:pt x="302" y="502"/>
                  </a:cubicBezTo>
                  <a:lnTo>
                    <a:pt x="133" y="484"/>
                  </a:lnTo>
                  <a:lnTo>
                    <a:pt x="302" y="465"/>
                  </a:lnTo>
                  <a:cubicBezTo>
                    <a:pt x="346" y="460"/>
                    <a:pt x="380" y="426"/>
                    <a:pt x="384" y="382"/>
                  </a:cubicBezTo>
                  <a:lnTo>
                    <a:pt x="404" y="162"/>
                  </a:lnTo>
                  <a:close/>
                  <a:moveTo>
                    <a:pt x="404" y="1"/>
                  </a:moveTo>
                  <a:cubicBezTo>
                    <a:pt x="398" y="1"/>
                    <a:pt x="390" y="6"/>
                    <a:pt x="390" y="12"/>
                  </a:cubicBezTo>
                  <a:lnTo>
                    <a:pt x="358" y="380"/>
                  </a:lnTo>
                  <a:cubicBezTo>
                    <a:pt x="356" y="409"/>
                    <a:pt x="331" y="434"/>
                    <a:pt x="300" y="439"/>
                  </a:cubicBezTo>
                  <a:lnTo>
                    <a:pt x="12" y="470"/>
                  </a:lnTo>
                  <a:cubicBezTo>
                    <a:pt x="5" y="471"/>
                    <a:pt x="0" y="477"/>
                    <a:pt x="0" y="484"/>
                  </a:cubicBezTo>
                  <a:cubicBezTo>
                    <a:pt x="0" y="490"/>
                    <a:pt x="5" y="496"/>
                    <a:pt x="12" y="497"/>
                  </a:cubicBezTo>
                  <a:lnTo>
                    <a:pt x="300" y="528"/>
                  </a:lnTo>
                  <a:cubicBezTo>
                    <a:pt x="330" y="533"/>
                    <a:pt x="354" y="556"/>
                    <a:pt x="358" y="587"/>
                  </a:cubicBezTo>
                  <a:lnTo>
                    <a:pt x="390" y="954"/>
                  </a:lnTo>
                  <a:cubicBezTo>
                    <a:pt x="390" y="961"/>
                    <a:pt x="398" y="966"/>
                    <a:pt x="404" y="966"/>
                  </a:cubicBezTo>
                  <a:cubicBezTo>
                    <a:pt x="410" y="966"/>
                    <a:pt x="417" y="961"/>
                    <a:pt x="417" y="954"/>
                  </a:cubicBezTo>
                  <a:lnTo>
                    <a:pt x="450" y="587"/>
                  </a:lnTo>
                  <a:cubicBezTo>
                    <a:pt x="453" y="558"/>
                    <a:pt x="478" y="533"/>
                    <a:pt x="508" y="528"/>
                  </a:cubicBezTo>
                  <a:lnTo>
                    <a:pt x="795" y="497"/>
                  </a:lnTo>
                  <a:cubicBezTo>
                    <a:pt x="802" y="496"/>
                    <a:pt x="807" y="490"/>
                    <a:pt x="807" y="484"/>
                  </a:cubicBezTo>
                  <a:cubicBezTo>
                    <a:pt x="807" y="477"/>
                    <a:pt x="802" y="471"/>
                    <a:pt x="795" y="470"/>
                  </a:cubicBezTo>
                  <a:lnTo>
                    <a:pt x="508" y="439"/>
                  </a:lnTo>
                  <a:cubicBezTo>
                    <a:pt x="478" y="434"/>
                    <a:pt x="453" y="411"/>
                    <a:pt x="450" y="380"/>
                  </a:cubicBezTo>
                  <a:lnTo>
                    <a:pt x="417" y="12"/>
                  </a:lnTo>
                  <a:cubicBezTo>
                    <a:pt x="417" y="6"/>
                    <a:pt x="410" y="1"/>
                    <a:pt x="404"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4"/>
            <p:cNvSpPr/>
            <p:nvPr/>
          </p:nvSpPr>
          <p:spPr>
            <a:xfrm>
              <a:off x="1957575" y="707650"/>
              <a:ext cx="26825" cy="32175"/>
            </a:xfrm>
            <a:custGeom>
              <a:avLst/>
              <a:gdLst/>
              <a:ahLst/>
              <a:cxnLst/>
              <a:rect l="l" t="t" r="r" b="b"/>
              <a:pathLst>
                <a:path w="1073" h="1287" extrusionOk="0">
                  <a:moveTo>
                    <a:pt x="538" y="214"/>
                  </a:moveTo>
                  <a:lnTo>
                    <a:pt x="564" y="507"/>
                  </a:lnTo>
                  <a:cubicBezTo>
                    <a:pt x="570" y="566"/>
                    <a:pt x="614" y="612"/>
                    <a:pt x="672" y="618"/>
                  </a:cubicBezTo>
                  <a:lnTo>
                    <a:pt x="896" y="644"/>
                  </a:lnTo>
                  <a:lnTo>
                    <a:pt x="672" y="669"/>
                  </a:lnTo>
                  <a:cubicBezTo>
                    <a:pt x="614" y="675"/>
                    <a:pt x="569" y="722"/>
                    <a:pt x="564" y="780"/>
                  </a:cubicBezTo>
                  <a:lnTo>
                    <a:pt x="538" y="1074"/>
                  </a:lnTo>
                  <a:lnTo>
                    <a:pt x="512" y="780"/>
                  </a:lnTo>
                  <a:cubicBezTo>
                    <a:pt x="505" y="722"/>
                    <a:pt x="461" y="675"/>
                    <a:pt x="403" y="669"/>
                  </a:cubicBezTo>
                  <a:lnTo>
                    <a:pt x="179" y="644"/>
                  </a:lnTo>
                  <a:lnTo>
                    <a:pt x="403" y="618"/>
                  </a:lnTo>
                  <a:cubicBezTo>
                    <a:pt x="461" y="612"/>
                    <a:pt x="506" y="566"/>
                    <a:pt x="512" y="507"/>
                  </a:cubicBezTo>
                  <a:lnTo>
                    <a:pt x="538" y="214"/>
                  </a:lnTo>
                  <a:close/>
                  <a:moveTo>
                    <a:pt x="536" y="0"/>
                  </a:moveTo>
                  <a:cubicBezTo>
                    <a:pt x="528" y="0"/>
                    <a:pt x="519" y="6"/>
                    <a:pt x="519" y="16"/>
                  </a:cubicBezTo>
                  <a:lnTo>
                    <a:pt x="476" y="505"/>
                  </a:lnTo>
                  <a:cubicBezTo>
                    <a:pt x="472" y="547"/>
                    <a:pt x="440" y="579"/>
                    <a:pt x="399" y="584"/>
                  </a:cubicBezTo>
                  <a:lnTo>
                    <a:pt x="16" y="627"/>
                  </a:lnTo>
                  <a:cubicBezTo>
                    <a:pt x="6" y="628"/>
                    <a:pt x="0" y="634"/>
                    <a:pt x="0" y="644"/>
                  </a:cubicBezTo>
                  <a:cubicBezTo>
                    <a:pt x="0" y="653"/>
                    <a:pt x="6" y="660"/>
                    <a:pt x="16" y="660"/>
                  </a:cubicBezTo>
                  <a:lnTo>
                    <a:pt x="399" y="703"/>
                  </a:lnTo>
                  <a:cubicBezTo>
                    <a:pt x="440" y="707"/>
                    <a:pt x="473" y="740"/>
                    <a:pt x="476" y="782"/>
                  </a:cubicBezTo>
                  <a:lnTo>
                    <a:pt x="519" y="1271"/>
                  </a:lnTo>
                  <a:cubicBezTo>
                    <a:pt x="520" y="1281"/>
                    <a:pt x="528" y="1287"/>
                    <a:pt x="536" y="1287"/>
                  </a:cubicBezTo>
                  <a:cubicBezTo>
                    <a:pt x="546" y="1287"/>
                    <a:pt x="554" y="1281"/>
                    <a:pt x="554" y="1271"/>
                  </a:cubicBezTo>
                  <a:lnTo>
                    <a:pt x="597" y="782"/>
                  </a:lnTo>
                  <a:cubicBezTo>
                    <a:pt x="601" y="742"/>
                    <a:pt x="633" y="708"/>
                    <a:pt x="673" y="703"/>
                  </a:cubicBezTo>
                  <a:lnTo>
                    <a:pt x="1057" y="660"/>
                  </a:lnTo>
                  <a:cubicBezTo>
                    <a:pt x="1067" y="659"/>
                    <a:pt x="1073" y="653"/>
                    <a:pt x="1073" y="644"/>
                  </a:cubicBezTo>
                  <a:cubicBezTo>
                    <a:pt x="1073" y="634"/>
                    <a:pt x="1067" y="627"/>
                    <a:pt x="1057" y="627"/>
                  </a:cubicBezTo>
                  <a:lnTo>
                    <a:pt x="673" y="584"/>
                  </a:lnTo>
                  <a:cubicBezTo>
                    <a:pt x="633" y="580"/>
                    <a:pt x="599" y="548"/>
                    <a:pt x="597" y="505"/>
                  </a:cubicBezTo>
                  <a:lnTo>
                    <a:pt x="554" y="16"/>
                  </a:lnTo>
                  <a:cubicBezTo>
                    <a:pt x="552" y="6"/>
                    <a:pt x="546" y="0"/>
                    <a:pt x="536"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4"/>
            <p:cNvSpPr/>
            <p:nvPr/>
          </p:nvSpPr>
          <p:spPr>
            <a:xfrm>
              <a:off x="1452500" y="649100"/>
              <a:ext cx="574875" cy="558000"/>
            </a:xfrm>
            <a:custGeom>
              <a:avLst/>
              <a:gdLst/>
              <a:ahLst/>
              <a:cxnLst/>
              <a:rect l="l" t="t" r="r" b="b"/>
              <a:pathLst>
                <a:path w="22995" h="22320" extrusionOk="0">
                  <a:moveTo>
                    <a:pt x="16008" y="1649"/>
                  </a:moveTo>
                  <a:cubicBezTo>
                    <a:pt x="16011" y="1649"/>
                    <a:pt x="16013" y="1649"/>
                    <a:pt x="16016" y="1649"/>
                  </a:cubicBezTo>
                  <a:cubicBezTo>
                    <a:pt x="16353" y="1650"/>
                    <a:pt x="16655" y="1755"/>
                    <a:pt x="16882" y="1983"/>
                  </a:cubicBezTo>
                  <a:cubicBezTo>
                    <a:pt x="16896" y="1999"/>
                    <a:pt x="16912" y="2015"/>
                    <a:pt x="16926" y="2031"/>
                  </a:cubicBezTo>
                  <a:cubicBezTo>
                    <a:pt x="16928" y="2032"/>
                    <a:pt x="16929" y="2034"/>
                    <a:pt x="16929" y="2035"/>
                  </a:cubicBezTo>
                  <a:cubicBezTo>
                    <a:pt x="16945" y="2052"/>
                    <a:pt x="16960" y="2071"/>
                    <a:pt x="16973" y="2090"/>
                  </a:cubicBezTo>
                  <a:cubicBezTo>
                    <a:pt x="16809" y="2177"/>
                    <a:pt x="16596" y="2235"/>
                    <a:pt x="16394" y="2235"/>
                  </a:cubicBezTo>
                  <a:cubicBezTo>
                    <a:pt x="16291" y="2235"/>
                    <a:pt x="16192" y="2220"/>
                    <a:pt x="16103" y="2185"/>
                  </a:cubicBezTo>
                  <a:cubicBezTo>
                    <a:pt x="15934" y="2121"/>
                    <a:pt x="15806" y="2055"/>
                    <a:pt x="15720" y="1941"/>
                  </a:cubicBezTo>
                  <a:cubicBezTo>
                    <a:pt x="15574" y="1747"/>
                    <a:pt x="15777" y="1649"/>
                    <a:pt x="16008" y="1649"/>
                  </a:cubicBezTo>
                  <a:close/>
                  <a:moveTo>
                    <a:pt x="16539" y="0"/>
                  </a:moveTo>
                  <a:cubicBezTo>
                    <a:pt x="16491" y="0"/>
                    <a:pt x="16442" y="3"/>
                    <a:pt x="16392" y="10"/>
                  </a:cubicBezTo>
                  <a:cubicBezTo>
                    <a:pt x="16301" y="22"/>
                    <a:pt x="16368" y="107"/>
                    <a:pt x="16442" y="142"/>
                  </a:cubicBezTo>
                  <a:cubicBezTo>
                    <a:pt x="17082" y="432"/>
                    <a:pt x="17277" y="917"/>
                    <a:pt x="17336" y="1403"/>
                  </a:cubicBezTo>
                  <a:cubicBezTo>
                    <a:pt x="17291" y="1366"/>
                    <a:pt x="17245" y="1334"/>
                    <a:pt x="17196" y="1302"/>
                  </a:cubicBezTo>
                  <a:cubicBezTo>
                    <a:pt x="16916" y="1124"/>
                    <a:pt x="16530" y="1028"/>
                    <a:pt x="16157" y="1028"/>
                  </a:cubicBezTo>
                  <a:cubicBezTo>
                    <a:pt x="15923" y="1028"/>
                    <a:pt x="15693" y="1066"/>
                    <a:pt x="15500" y="1146"/>
                  </a:cubicBezTo>
                  <a:cubicBezTo>
                    <a:pt x="14994" y="1355"/>
                    <a:pt x="14920" y="1846"/>
                    <a:pt x="15265" y="2241"/>
                  </a:cubicBezTo>
                  <a:cubicBezTo>
                    <a:pt x="15563" y="2581"/>
                    <a:pt x="16025" y="2762"/>
                    <a:pt x="16481" y="2762"/>
                  </a:cubicBezTo>
                  <a:cubicBezTo>
                    <a:pt x="16739" y="2762"/>
                    <a:pt x="16995" y="2704"/>
                    <a:pt x="17219" y="2584"/>
                  </a:cubicBezTo>
                  <a:cubicBezTo>
                    <a:pt x="17219" y="2585"/>
                    <a:pt x="17219" y="2585"/>
                    <a:pt x="17220" y="2586"/>
                  </a:cubicBezTo>
                  <a:cubicBezTo>
                    <a:pt x="17230" y="2616"/>
                    <a:pt x="17237" y="2646"/>
                    <a:pt x="17245" y="2675"/>
                  </a:cubicBezTo>
                  <a:cubicBezTo>
                    <a:pt x="17247" y="2681"/>
                    <a:pt x="17248" y="2688"/>
                    <a:pt x="17249" y="2693"/>
                  </a:cubicBezTo>
                  <a:cubicBezTo>
                    <a:pt x="17256" y="2720"/>
                    <a:pt x="17261" y="2746"/>
                    <a:pt x="17267" y="2772"/>
                  </a:cubicBezTo>
                  <a:cubicBezTo>
                    <a:pt x="17268" y="2776"/>
                    <a:pt x="17268" y="2780"/>
                    <a:pt x="17269" y="2784"/>
                  </a:cubicBezTo>
                  <a:cubicBezTo>
                    <a:pt x="17274" y="2813"/>
                    <a:pt x="17279" y="2843"/>
                    <a:pt x="17283" y="2873"/>
                  </a:cubicBezTo>
                  <a:lnTo>
                    <a:pt x="17283" y="2876"/>
                  </a:lnTo>
                  <a:cubicBezTo>
                    <a:pt x="17288" y="2908"/>
                    <a:pt x="17291" y="2941"/>
                    <a:pt x="17295" y="2973"/>
                  </a:cubicBezTo>
                  <a:cubicBezTo>
                    <a:pt x="17306" y="3075"/>
                    <a:pt x="17307" y="3179"/>
                    <a:pt x="17301" y="3280"/>
                  </a:cubicBezTo>
                  <a:cubicBezTo>
                    <a:pt x="17280" y="3625"/>
                    <a:pt x="17135" y="3940"/>
                    <a:pt x="16867" y="4186"/>
                  </a:cubicBezTo>
                  <a:cubicBezTo>
                    <a:pt x="15730" y="3277"/>
                    <a:pt x="14289" y="2733"/>
                    <a:pt x="12723" y="2733"/>
                  </a:cubicBezTo>
                  <a:cubicBezTo>
                    <a:pt x="12700" y="2733"/>
                    <a:pt x="12676" y="2733"/>
                    <a:pt x="12652" y="2733"/>
                  </a:cubicBezTo>
                  <a:cubicBezTo>
                    <a:pt x="12581" y="2736"/>
                    <a:pt x="12510" y="2737"/>
                    <a:pt x="12439" y="2738"/>
                  </a:cubicBezTo>
                  <a:lnTo>
                    <a:pt x="12637" y="835"/>
                  </a:lnTo>
                  <a:lnTo>
                    <a:pt x="12637" y="835"/>
                  </a:lnTo>
                  <a:cubicBezTo>
                    <a:pt x="12633" y="840"/>
                    <a:pt x="12629" y="845"/>
                    <a:pt x="12625" y="849"/>
                  </a:cubicBezTo>
                  <a:lnTo>
                    <a:pt x="12625" y="849"/>
                  </a:lnTo>
                  <a:cubicBezTo>
                    <a:pt x="12630" y="842"/>
                    <a:pt x="12633" y="838"/>
                    <a:pt x="12633" y="838"/>
                  </a:cubicBezTo>
                  <a:lnTo>
                    <a:pt x="12633" y="838"/>
                  </a:lnTo>
                  <a:cubicBezTo>
                    <a:pt x="12627" y="845"/>
                    <a:pt x="12621" y="853"/>
                    <a:pt x="12616" y="860"/>
                  </a:cubicBezTo>
                  <a:cubicBezTo>
                    <a:pt x="12616" y="860"/>
                    <a:pt x="12617" y="859"/>
                    <a:pt x="12617" y="859"/>
                  </a:cubicBezTo>
                  <a:lnTo>
                    <a:pt x="12617" y="859"/>
                  </a:lnTo>
                  <a:cubicBezTo>
                    <a:pt x="12620" y="856"/>
                    <a:pt x="12622" y="852"/>
                    <a:pt x="12625" y="849"/>
                  </a:cubicBezTo>
                  <a:lnTo>
                    <a:pt x="12625" y="849"/>
                  </a:lnTo>
                  <a:cubicBezTo>
                    <a:pt x="12623" y="852"/>
                    <a:pt x="12620" y="855"/>
                    <a:pt x="12617" y="859"/>
                  </a:cubicBezTo>
                  <a:lnTo>
                    <a:pt x="12617" y="859"/>
                  </a:lnTo>
                  <a:cubicBezTo>
                    <a:pt x="12506" y="992"/>
                    <a:pt x="12386" y="1118"/>
                    <a:pt x="12258" y="1236"/>
                  </a:cubicBezTo>
                  <a:cubicBezTo>
                    <a:pt x="12161" y="1328"/>
                    <a:pt x="12059" y="1417"/>
                    <a:pt x="11956" y="1499"/>
                  </a:cubicBezTo>
                  <a:lnTo>
                    <a:pt x="11975" y="731"/>
                  </a:lnTo>
                  <a:cubicBezTo>
                    <a:pt x="11983" y="594"/>
                    <a:pt x="11832" y="526"/>
                    <a:pt x="11586" y="526"/>
                  </a:cubicBezTo>
                  <a:cubicBezTo>
                    <a:pt x="11420" y="526"/>
                    <a:pt x="11211" y="557"/>
                    <a:pt x="10978" y="619"/>
                  </a:cubicBezTo>
                  <a:cubicBezTo>
                    <a:pt x="10206" y="823"/>
                    <a:pt x="8738" y="1471"/>
                    <a:pt x="8813" y="1962"/>
                  </a:cubicBezTo>
                  <a:cubicBezTo>
                    <a:pt x="8819" y="1994"/>
                    <a:pt x="8826" y="2024"/>
                    <a:pt x="8836" y="2051"/>
                  </a:cubicBezTo>
                  <a:lnTo>
                    <a:pt x="8965" y="2535"/>
                  </a:lnTo>
                  <a:lnTo>
                    <a:pt x="8979" y="2590"/>
                  </a:lnTo>
                  <a:lnTo>
                    <a:pt x="9199" y="3419"/>
                  </a:lnTo>
                  <a:cubicBezTo>
                    <a:pt x="8561" y="3720"/>
                    <a:pt x="7950" y="4078"/>
                    <a:pt x="7328" y="4495"/>
                  </a:cubicBezTo>
                  <a:cubicBezTo>
                    <a:pt x="6730" y="3928"/>
                    <a:pt x="6002" y="3493"/>
                    <a:pt x="5232" y="3368"/>
                  </a:cubicBezTo>
                  <a:cubicBezTo>
                    <a:pt x="5152" y="3355"/>
                    <a:pt x="5075" y="3349"/>
                    <a:pt x="5005" y="3349"/>
                  </a:cubicBezTo>
                  <a:cubicBezTo>
                    <a:pt x="4855" y="3349"/>
                    <a:pt x="4731" y="3377"/>
                    <a:pt x="4644" y="3430"/>
                  </a:cubicBezTo>
                  <a:cubicBezTo>
                    <a:pt x="4559" y="3481"/>
                    <a:pt x="4348" y="3606"/>
                    <a:pt x="4348" y="3606"/>
                  </a:cubicBezTo>
                  <a:lnTo>
                    <a:pt x="4348" y="3607"/>
                  </a:lnTo>
                  <a:cubicBezTo>
                    <a:pt x="3351" y="4221"/>
                    <a:pt x="4264" y="7563"/>
                    <a:pt x="4264" y="7563"/>
                  </a:cubicBezTo>
                  <a:cubicBezTo>
                    <a:pt x="4329" y="7456"/>
                    <a:pt x="4396" y="7356"/>
                    <a:pt x="4466" y="7261"/>
                  </a:cubicBezTo>
                  <a:lnTo>
                    <a:pt x="4466" y="7261"/>
                  </a:lnTo>
                  <a:cubicBezTo>
                    <a:pt x="3936" y="8015"/>
                    <a:pt x="3550" y="8869"/>
                    <a:pt x="3362" y="9799"/>
                  </a:cubicBezTo>
                  <a:lnTo>
                    <a:pt x="3355" y="9838"/>
                  </a:lnTo>
                  <a:cubicBezTo>
                    <a:pt x="3345" y="9883"/>
                    <a:pt x="3338" y="9926"/>
                    <a:pt x="3329" y="9972"/>
                  </a:cubicBezTo>
                  <a:cubicBezTo>
                    <a:pt x="3327" y="9989"/>
                    <a:pt x="3324" y="10005"/>
                    <a:pt x="3320" y="10022"/>
                  </a:cubicBezTo>
                  <a:cubicBezTo>
                    <a:pt x="3313" y="10064"/>
                    <a:pt x="3307" y="10109"/>
                    <a:pt x="3301" y="10152"/>
                  </a:cubicBezTo>
                  <a:cubicBezTo>
                    <a:pt x="3298" y="10168"/>
                    <a:pt x="3295" y="10184"/>
                    <a:pt x="3293" y="10199"/>
                  </a:cubicBezTo>
                  <a:cubicBezTo>
                    <a:pt x="3286" y="10258"/>
                    <a:pt x="3278" y="10316"/>
                    <a:pt x="3272" y="10374"/>
                  </a:cubicBezTo>
                  <a:lnTo>
                    <a:pt x="3272" y="10375"/>
                  </a:lnTo>
                  <a:cubicBezTo>
                    <a:pt x="3266" y="10434"/>
                    <a:pt x="3261" y="10492"/>
                    <a:pt x="3255" y="10553"/>
                  </a:cubicBezTo>
                  <a:cubicBezTo>
                    <a:pt x="3254" y="10570"/>
                    <a:pt x="3253" y="10586"/>
                    <a:pt x="3251" y="10602"/>
                  </a:cubicBezTo>
                  <a:cubicBezTo>
                    <a:pt x="3249" y="10645"/>
                    <a:pt x="3246" y="10689"/>
                    <a:pt x="3244" y="10731"/>
                  </a:cubicBezTo>
                  <a:cubicBezTo>
                    <a:pt x="3243" y="10750"/>
                    <a:pt x="3241" y="10770"/>
                    <a:pt x="3241" y="10791"/>
                  </a:cubicBezTo>
                  <a:lnTo>
                    <a:pt x="3237" y="10918"/>
                  </a:lnTo>
                  <a:cubicBezTo>
                    <a:pt x="3237" y="10937"/>
                    <a:pt x="3235" y="10955"/>
                    <a:pt x="3235" y="10974"/>
                  </a:cubicBezTo>
                  <a:cubicBezTo>
                    <a:pt x="3234" y="11033"/>
                    <a:pt x="3234" y="11093"/>
                    <a:pt x="3234" y="11154"/>
                  </a:cubicBezTo>
                  <a:cubicBezTo>
                    <a:pt x="3234" y="11209"/>
                    <a:pt x="3235" y="11264"/>
                    <a:pt x="3239" y="11319"/>
                  </a:cubicBezTo>
                  <a:cubicBezTo>
                    <a:pt x="2433" y="11808"/>
                    <a:pt x="1783" y="12351"/>
                    <a:pt x="1291" y="12927"/>
                  </a:cubicBezTo>
                  <a:cubicBezTo>
                    <a:pt x="1287" y="12923"/>
                    <a:pt x="1283" y="12922"/>
                    <a:pt x="1278" y="12922"/>
                  </a:cubicBezTo>
                  <a:cubicBezTo>
                    <a:pt x="1267" y="12922"/>
                    <a:pt x="1260" y="12930"/>
                    <a:pt x="1258" y="12941"/>
                  </a:cubicBezTo>
                  <a:lnTo>
                    <a:pt x="1255" y="12973"/>
                  </a:lnTo>
                  <a:cubicBezTo>
                    <a:pt x="1140" y="13110"/>
                    <a:pt x="1034" y="13249"/>
                    <a:pt x="936" y="13389"/>
                  </a:cubicBezTo>
                  <a:lnTo>
                    <a:pt x="882" y="13395"/>
                  </a:lnTo>
                  <a:cubicBezTo>
                    <a:pt x="871" y="13396"/>
                    <a:pt x="865" y="13403"/>
                    <a:pt x="865" y="13414"/>
                  </a:cubicBezTo>
                  <a:cubicBezTo>
                    <a:pt x="865" y="13424"/>
                    <a:pt x="873" y="13433"/>
                    <a:pt x="882" y="13434"/>
                  </a:cubicBezTo>
                  <a:lnTo>
                    <a:pt x="903" y="13437"/>
                  </a:lnTo>
                  <a:cubicBezTo>
                    <a:pt x="553" y="13955"/>
                    <a:pt x="322" y="14493"/>
                    <a:pt x="210" y="15038"/>
                  </a:cubicBezTo>
                  <a:cubicBezTo>
                    <a:pt x="145" y="15020"/>
                    <a:pt x="89" y="15011"/>
                    <a:pt x="57" y="15011"/>
                  </a:cubicBezTo>
                  <a:cubicBezTo>
                    <a:pt x="43" y="15011"/>
                    <a:pt x="34" y="15013"/>
                    <a:pt x="31" y="15016"/>
                  </a:cubicBezTo>
                  <a:cubicBezTo>
                    <a:pt x="13" y="15030"/>
                    <a:pt x="42" y="15188"/>
                    <a:pt x="159" y="15338"/>
                  </a:cubicBezTo>
                  <a:cubicBezTo>
                    <a:pt x="138" y="15512"/>
                    <a:pt x="129" y="15686"/>
                    <a:pt x="132" y="15860"/>
                  </a:cubicBezTo>
                  <a:cubicBezTo>
                    <a:pt x="60" y="15879"/>
                    <a:pt x="12" y="15900"/>
                    <a:pt x="7" y="15911"/>
                  </a:cubicBezTo>
                  <a:cubicBezTo>
                    <a:pt x="0" y="15926"/>
                    <a:pt x="49" y="15995"/>
                    <a:pt x="139" y="16063"/>
                  </a:cubicBezTo>
                  <a:cubicBezTo>
                    <a:pt x="247" y="17643"/>
                    <a:pt x="1344" y="19207"/>
                    <a:pt x="3434" y="20412"/>
                  </a:cubicBezTo>
                  <a:cubicBezTo>
                    <a:pt x="5636" y="21684"/>
                    <a:pt x="8523" y="22320"/>
                    <a:pt x="11410" y="22320"/>
                  </a:cubicBezTo>
                  <a:cubicBezTo>
                    <a:pt x="14296" y="22320"/>
                    <a:pt x="17181" y="21684"/>
                    <a:pt x="19383" y="20412"/>
                  </a:cubicBezTo>
                  <a:cubicBezTo>
                    <a:pt x="21729" y="19057"/>
                    <a:pt x="22825" y="17255"/>
                    <a:pt x="22670" y="15480"/>
                  </a:cubicBezTo>
                  <a:cubicBezTo>
                    <a:pt x="22874" y="15400"/>
                    <a:pt x="22994" y="15249"/>
                    <a:pt x="22984" y="15227"/>
                  </a:cubicBezTo>
                  <a:cubicBezTo>
                    <a:pt x="22974" y="15206"/>
                    <a:pt x="22808" y="15147"/>
                    <a:pt x="22622" y="15146"/>
                  </a:cubicBezTo>
                  <a:cubicBezTo>
                    <a:pt x="22605" y="15052"/>
                    <a:pt x="22587" y="14958"/>
                    <a:pt x="22563" y="14864"/>
                  </a:cubicBezTo>
                  <a:cubicBezTo>
                    <a:pt x="22616" y="14843"/>
                    <a:pt x="22673" y="14810"/>
                    <a:pt x="22733" y="14757"/>
                  </a:cubicBezTo>
                  <a:cubicBezTo>
                    <a:pt x="22932" y="14584"/>
                    <a:pt x="22981" y="14349"/>
                    <a:pt x="22959" y="14333"/>
                  </a:cubicBezTo>
                  <a:cubicBezTo>
                    <a:pt x="22956" y="14330"/>
                    <a:pt x="22947" y="14329"/>
                    <a:pt x="22934" y="14329"/>
                  </a:cubicBezTo>
                  <a:cubicBezTo>
                    <a:pt x="22863" y="14329"/>
                    <a:pt x="22669" y="14371"/>
                    <a:pt x="22511" y="14477"/>
                  </a:cubicBezTo>
                  <a:cubicBezTo>
                    <a:pt x="22491" y="14489"/>
                    <a:pt x="22474" y="14504"/>
                    <a:pt x="22457" y="14519"/>
                  </a:cubicBezTo>
                  <a:cubicBezTo>
                    <a:pt x="22034" y="13305"/>
                    <a:pt x="21008" y="12146"/>
                    <a:pt x="19377" y="11204"/>
                  </a:cubicBezTo>
                  <a:cubicBezTo>
                    <a:pt x="19302" y="11160"/>
                    <a:pt x="19226" y="11118"/>
                    <a:pt x="19152" y="11077"/>
                  </a:cubicBezTo>
                  <a:cubicBezTo>
                    <a:pt x="19293" y="10504"/>
                    <a:pt x="19367" y="9909"/>
                    <a:pt x="19360" y="9307"/>
                  </a:cubicBezTo>
                  <a:cubicBezTo>
                    <a:pt x="19360" y="9249"/>
                    <a:pt x="19357" y="9191"/>
                    <a:pt x="19356" y="9133"/>
                  </a:cubicBezTo>
                  <a:cubicBezTo>
                    <a:pt x="19355" y="9113"/>
                    <a:pt x="19355" y="9094"/>
                    <a:pt x="19354" y="9076"/>
                  </a:cubicBezTo>
                  <a:cubicBezTo>
                    <a:pt x="19352" y="9038"/>
                    <a:pt x="19350" y="8999"/>
                    <a:pt x="19349" y="8960"/>
                  </a:cubicBezTo>
                  <a:cubicBezTo>
                    <a:pt x="19347" y="8938"/>
                    <a:pt x="19345" y="8915"/>
                    <a:pt x="19343" y="8893"/>
                  </a:cubicBezTo>
                  <a:cubicBezTo>
                    <a:pt x="19340" y="8859"/>
                    <a:pt x="19337" y="8823"/>
                    <a:pt x="19335" y="8788"/>
                  </a:cubicBezTo>
                  <a:cubicBezTo>
                    <a:pt x="19333" y="8765"/>
                    <a:pt x="19330" y="8741"/>
                    <a:pt x="19329" y="8717"/>
                  </a:cubicBezTo>
                  <a:cubicBezTo>
                    <a:pt x="19326" y="8685"/>
                    <a:pt x="19322" y="8651"/>
                    <a:pt x="19318" y="8618"/>
                  </a:cubicBezTo>
                  <a:cubicBezTo>
                    <a:pt x="19315" y="8593"/>
                    <a:pt x="19311" y="8570"/>
                    <a:pt x="19309" y="8544"/>
                  </a:cubicBezTo>
                  <a:lnTo>
                    <a:pt x="19297" y="8450"/>
                  </a:lnTo>
                  <a:cubicBezTo>
                    <a:pt x="19293" y="8424"/>
                    <a:pt x="19289" y="8401"/>
                    <a:pt x="19287" y="8376"/>
                  </a:cubicBezTo>
                  <a:cubicBezTo>
                    <a:pt x="19281" y="8344"/>
                    <a:pt x="19277" y="8312"/>
                    <a:pt x="19272" y="8282"/>
                  </a:cubicBezTo>
                  <a:cubicBezTo>
                    <a:pt x="19268" y="8258"/>
                    <a:pt x="19262" y="8233"/>
                    <a:pt x="19258" y="8208"/>
                  </a:cubicBezTo>
                  <a:cubicBezTo>
                    <a:pt x="19253" y="8178"/>
                    <a:pt x="19248" y="8147"/>
                    <a:pt x="19241" y="8116"/>
                  </a:cubicBezTo>
                  <a:cubicBezTo>
                    <a:pt x="19236" y="8091"/>
                    <a:pt x="19231" y="8068"/>
                    <a:pt x="19226" y="8042"/>
                  </a:cubicBezTo>
                  <a:cubicBezTo>
                    <a:pt x="19220" y="8012"/>
                    <a:pt x="19215" y="7981"/>
                    <a:pt x="19208" y="7952"/>
                  </a:cubicBezTo>
                  <a:cubicBezTo>
                    <a:pt x="19203" y="7927"/>
                    <a:pt x="19198" y="7902"/>
                    <a:pt x="19192" y="7879"/>
                  </a:cubicBezTo>
                  <a:cubicBezTo>
                    <a:pt x="19184" y="7848"/>
                    <a:pt x="19177" y="7818"/>
                    <a:pt x="19171" y="7788"/>
                  </a:cubicBezTo>
                  <a:cubicBezTo>
                    <a:pt x="19165" y="7764"/>
                    <a:pt x="19158" y="7741"/>
                    <a:pt x="19152" y="7716"/>
                  </a:cubicBezTo>
                  <a:cubicBezTo>
                    <a:pt x="19144" y="7686"/>
                    <a:pt x="19136" y="7656"/>
                    <a:pt x="19128" y="7627"/>
                  </a:cubicBezTo>
                  <a:lnTo>
                    <a:pt x="19108" y="7556"/>
                  </a:lnTo>
                  <a:cubicBezTo>
                    <a:pt x="19100" y="7526"/>
                    <a:pt x="19091" y="7496"/>
                    <a:pt x="19082" y="7466"/>
                  </a:cubicBezTo>
                  <a:cubicBezTo>
                    <a:pt x="19076" y="7442"/>
                    <a:pt x="19067" y="7420"/>
                    <a:pt x="19061" y="7396"/>
                  </a:cubicBezTo>
                  <a:cubicBezTo>
                    <a:pt x="19051" y="7366"/>
                    <a:pt x="19042" y="7337"/>
                    <a:pt x="19033" y="7308"/>
                  </a:cubicBezTo>
                  <a:cubicBezTo>
                    <a:pt x="19025" y="7285"/>
                    <a:pt x="19018" y="7262"/>
                    <a:pt x="19009" y="7240"/>
                  </a:cubicBezTo>
                  <a:cubicBezTo>
                    <a:pt x="18999" y="7210"/>
                    <a:pt x="18989" y="7180"/>
                    <a:pt x="18979" y="7151"/>
                  </a:cubicBezTo>
                  <a:cubicBezTo>
                    <a:pt x="18971" y="7129"/>
                    <a:pt x="18963" y="7106"/>
                    <a:pt x="18954" y="7084"/>
                  </a:cubicBezTo>
                  <a:cubicBezTo>
                    <a:pt x="18944" y="7055"/>
                    <a:pt x="18931" y="7024"/>
                    <a:pt x="18921" y="6995"/>
                  </a:cubicBezTo>
                  <a:cubicBezTo>
                    <a:pt x="18913" y="6973"/>
                    <a:pt x="18904" y="6952"/>
                    <a:pt x="18894" y="6930"/>
                  </a:cubicBezTo>
                  <a:cubicBezTo>
                    <a:pt x="18883" y="6900"/>
                    <a:pt x="18871" y="6872"/>
                    <a:pt x="18859" y="6841"/>
                  </a:cubicBezTo>
                  <a:cubicBezTo>
                    <a:pt x="18850" y="6820"/>
                    <a:pt x="18840" y="6799"/>
                    <a:pt x="18833" y="6777"/>
                  </a:cubicBezTo>
                  <a:cubicBezTo>
                    <a:pt x="18820" y="6747"/>
                    <a:pt x="18808" y="6719"/>
                    <a:pt x="18794" y="6689"/>
                  </a:cubicBezTo>
                  <a:lnTo>
                    <a:pt x="18767" y="6626"/>
                  </a:lnTo>
                  <a:cubicBezTo>
                    <a:pt x="18754" y="6597"/>
                    <a:pt x="18740" y="6568"/>
                    <a:pt x="18725" y="6539"/>
                  </a:cubicBezTo>
                  <a:cubicBezTo>
                    <a:pt x="18717" y="6519"/>
                    <a:pt x="18706" y="6498"/>
                    <a:pt x="18697" y="6478"/>
                  </a:cubicBezTo>
                  <a:lnTo>
                    <a:pt x="18654" y="6392"/>
                  </a:lnTo>
                  <a:cubicBezTo>
                    <a:pt x="18643" y="6372"/>
                    <a:pt x="18634" y="6351"/>
                    <a:pt x="18623" y="6333"/>
                  </a:cubicBezTo>
                  <a:cubicBezTo>
                    <a:pt x="18608" y="6303"/>
                    <a:pt x="18592" y="6274"/>
                    <a:pt x="18577" y="6245"/>
                  </a:cubicBezTo>
                  <a:cubicBezTo>
                    <a:pt x="18566" y="6227"/>
                    <a:pt x="18556" y="6207"/>
                    <a:pt x="18546" y="6188"/>
                  </a:cubicBezTo>
                  <a:cubicBezTo>
                    <a:pt x="18530" y="6160"/>
                    <a:pt x="18514" y="6130"/>
                    <a:pt x="18498" y="6102"/>
                  </a:cubicBezTo>
                  <a:lnTo>
                    <a:pt x="18466" y="6046"/>
                  </a:lnTo>
                  <a:lnTo>
                    <a:pt x="18414" y="5959"/>
                  </a:lnTo>
                  <a:cubicBezTo>
                    <a:pt x="18404" y="5942"/>
                    <a:pt x="18393" y="5923"/>
                    <a:pt x="18383" y="5906"/>
                  </a:cubicBezTo>
                  <a:cubicBezTo>
                    <a:pt x="18365" y="5877"/>
                    <a:pt x="18348" y="5848"/>
                    <a:pt x="18329" y="5819"/>
                  </a:cubicBezTo>
                  <a:cubicBezTo>
                    <a:pt x="18318" y="5802"/>
                    <a:pt x="18308" y="5785"/>
                    <a:pt x="18296" y="5768"/>
                  </a:cubicBezTo>
                  <a:cubicBezTo>
                    <a:pt x="18277" y="5739"/>
                    <a:pt x="18258" y="5710"/>
                    <a:pt x="18239" y="5681"/>
                  </a:cubicBezTo>
                  <a:cubicBezTo>
                    <a:pt x="18229" y="5665"/>
                    <a:pt x="18218" y="5648"/>
                    <a:pt x="18206" y="5632"/>
                  </a:cubicBezTo>
                  <a:cubicBezTo>
                    <a:pt x="18186" y="5603"/>
                    <a:pt x="18166" y="5574"/>
                    <a:pt x="18145" y="5545"/>
                  </a:cubicBezTo>
                  <a:cubicBezTo>
                    <a:pt x="18135" y="5529"/>
                    <a:pt x="18124" y="5515"/>
                    <a:pt x="18113" y="5499"/>
                  </a:cubicBezTo>
                  <a:cubicBezTo>
                    <a:pt x="18091" y="5470"/>
                    <a:pt x="18070" y="5441"/>
                    <a:pt x="18048" y="5412"/>
                  </a:cubicBezTo>
                  <a:lnTo>
                    <a:pt x="18017" y="5368"/>
                  </a:lnTo>
                  <a:cubicBezTo>
                    <a:pt x="17994" y="5339"/>
                    <a:pt x="17971" y="5310"/>
                    <a:pt x="17949" y="5280"/>
                  </a:cubicBezTo>
                  <a:cubicBezTo>
                    <a:pt x="17938" y="5267"/>
                    <a:pt x="17928" y="5253"/>
                    <a:pt x="17917" y="5239"/>
                  </a:cubicBezTo>
                  <a:cubicBezTo>
                    <a:pt x="17894" y="5209"/>
                    <a:pt x="17870" y="5180"/>
                    <a:pt x="17845" y="5151"/>
                  </a:cubicBezTo>
                  <a:cubicBezTo>
                    <a:pt x="17834" y="5138"/>
                    <a:pt x="17826" y="5127"/>
                    <a:pt x="17815" y="5114"/>
                  </a:cubicBezTo>
                  <a:cubicBezTo>
                    <a:pt x="17790" y="5084"/>
                    <a:pt x="17763" y="5053"/>
                    <a:pt x="17737" y="5022"/>
                  </a:cubicBezTo>
                  <a:cubicBezTo>
                    <a:pt x="17728" y="5012"/>
                    <a:pt x="17718" y="5001"/>
                    <a:pt x="17710" y="4990"/>
                  </a:cubicBezTo>
                  <a:cubicBezTo>
                    <a:pt x="17681" y="4958"/>
                    <a:pt x="17654" y="4927"/>
                    <a:pt x="17626" y="4896"/>
                  </a:cubicBezTo>
                  <a:cubicBezTo>
                    <a:pt x="17618" y="4887"/>
                    <a:pt x="17610" y="4878"/>
                    <a:pt x="17601" y="4868"/>
                  </a:cubicBezTo>
                  <a:cubicBezTo>
                    <a:pt x="17570" y="4836"/>
                    <a:pt x="17541" y="4804"/>
                    <a:pt x="17510" y="4772"/>
                  </a:cubicBezTo>
                  <a:cubicBezTo>
                    <a:pt x="17504" y="4766"/>
                    <a:pt x="17497" y="4758"/>
                    <a:pt x="17490" y="4751"/>
                  </a:cubicBezTo>
                  <a:lnTo>
                    <a:pt x="17470" y="4731"/>
                  </a:lnTo>
                  <a:cubicBezTo>
                    <a:pt x="17633" y="4578"/>
                    <a:pt x="17760" y="4402"/>
                    <a:pt x="17868" y="4212"/>
                  </a:cubicBezTo>
                  <a:cubicBezTo>
                    <a:pt x="18077" y="3840"/>
                    <a:pt x="18156" y="3195"/>
                    <a:pt x="18063" y="2720"/>
                  </a:cubicBezTo>
                  <a:cubicBezTo>
                    <a:pt x="18021" y="2504"/>
                    <a:pt x="17950" y="2294"/>
                    <a:pt x="17860" y="2101"/>
                  </a:cubicBezTo>
                  <a:cubicBezTo>
                    <a:pt x="17858" y="2094"/>
                    <a:pt x="17854" y="2088"/>
                    <a:pt x="17852" y="2079"/>
                  </a:cubicBezTo>
                  <a:cubicBezTo>
                    <a:pt x="17832" y="2037"/>
                    <a:pt x="17811" y="1997"/>
                    <a:pt x="17789" y="1956"/>
                  </a:cubicBezTo>
                  <a:cubicBezTo>
                    <a:pt x="17938" y="1568"/>
                    <a:pt x="17842" y="1134"/>
                    <a:pt x="17653" y="763"/>
                  </a:cubicBezTo>
                  <a:cubicBezTo>
                    <a:pt x="17432" y="331"/>
                    <a:pt x="17031" y="0"/>
                    <a:pt x="1653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4"/>
            <p:cNvSpPr/>
            <p:nvPr/>
          </p:nvSpPr>
          <p:spPr>
            <a:xfrm>
              <a:off x="1631225" y="682175"/>
              <a:ext cx="25600" cy="10900"/>
            </a:xfrm>
            <a:custGeom>
              <a:avLst/>
              <a:gdLst/>
              <a:ahLst/>
              <a:cxnLst/>
              <a:rect l="l" t="t" r="r" b="b"/>
              <a:pathLst>
                <a:path w="1024" h="436" extrusionOk="0">
                  <a:moveTo>
                    <a:pt x="100" y="0"/>
                  </a:moveTo>
                  <a:cubicBezTo>
                    <a:pt x="62" y="0"/>
                    <a:pt x="26" y="25"/>
                    <a:pt x="14" y="63"/>
                  </a:cubicBezTo>
                  <a:cubicBezTo>
                    <a:pt x="1" y="111"/>
                    <a:pt x="27" y="160"/>
                    <a:pt x="75" y="175"/>
                  </a:cubicBezTo>
                  <a:lnTo>
                    <a:pt x="897" y="432"/>
                  </a:lnTo>
                  <a:cubicBezTo>
                    <a:pt x="906" y="434"/>
                    <a:pt x="914" y="435"/>
                    <a:pt x="923" y="435"/>
                  </a:cubicBezTo>
                  <a:cubicBezTo>
                    <a:pt x="961" y="435"/>
                    <a:pt x="997" y="410"/>
                    <a:pt x="1009" y="371"/>
                  </a:cubicBezTo>
                  <a:cubicBezTo>
                    <a:pt x="1024" y="324"/>
                    <a:pt x="998" y="274"/>
                    <a:pt x="950" y="260"/>
                  </a:cubicBezTo>
                  <a:lnTo>
                    <a:pt x="127" y="4"/>
                  </a:lnTo>
                  <a:cubicBezTo>
                    <a:pt x="118" y="2"/>
                    <a:pt x="109" y="0"/>
                    <a:pt x="10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4"/>
            <p:cNvSpPr/>
            <p:nvPr/>
          </p:nvSpPr>
          <p:spPr>
            <a:xfrm>
              <a:off x="1627100" y="711450"/>
              <a:ext cx="26000" cy="7650"/>
            </a:xfrm>
            <a:custGeom>
              <a:avLst/>
              <a:gdLst/>
              <a:ahLst/>
              <a:cxnLst/>
              <a:rect l="l" t="t" r="r" b="b"/>
              <a:pathLst>
                <a:path w="1040" h="306" extrusionOk="0">
                  <a:moveTo>
                    <a:pt x="948" y="0"/>
                  </a:moveTo>
                  <a:cubicBezTo>
                    <a:pt x="944" y="0"/>
                    <a:pt x="940" y="1"/>
                    <a:pt x="936" y="1"/>
                  </a:cubicBezTo>
                  <a:lnTo>
                    <a:pt x="82" y="128"/>
                  </a:lnTo>
                  <a:cubicBezTo>
                    <a:pt x="34" y="135"/>
                    <a:pt x="0" y="180"/>
                    <a:pt x="8" y="229"/>
                  </a:cubicBezTo>
                  <a:cubicBezTo>
                    <a:pt x="14" y="274"/>
                    <a:pt x="52" y="306"/>
                    <a:pt x="95" y="306"/>
                  </a:cubicBezTo>
                  <a:cubicBezTo>
                    <a:pt x="100" y="306"/>
                    <a:pt x="104" y="306"/>
                    <a:pt x="109" y="305"/>
                  </a:cubicBezTo>
                  <a:lnTo>
                    <a:pt x="962" y="178"/>
                  </a:lnTo>
                  <a:cubicBezTo>
                    <a:pt x="995" y="173"/>
                    <a:pt x="1020" y="152"/>
                    <a:pt x="1032" y="122"/>
                  </a:cubicBezTo>
                  <a:cubicBezTo>
                    <a:pt x="1037" y="108"/>
                    <a:pt x="1039" y="92"/>
                    <a:pt x="1037" y="76"/>
                  </a:cubicBezTo>
                  <a:cubicBezTo>
                    <a:pt x="1029" y="31"/>
                    <a:pt x="991" y="0"/>
                    <a:pt x="948"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4"/>
            <p:cNvSpPr/>
            <p:nvPr/>
          </p:nvSpPr>
          <p:spPr>
            <a:xfrm>
              <a:off x="1647000" y="654175"/>
              <a:ext cx="20950" cy="18800"/>
            </a:xfrm>
            <a:custGeom>
              <a:avLst/>
              <a:gdLst/>
              <a:ahLst/>
              <a:cxnLst/>
              <a:rect l="l" t="t" r="r" b="b"/>
              <a:pathLst>
                <a:path w="838" h="752" extrusionOk="0">
                  <a:moveTo>
                    <a:pt x="100" y="1"/>
                  </a:moveTo>
                  <a:cubicBezTo>
                    <a:pt x="75" y="1"/>
                    <a:pt x="51" y="11"/>
                    <a:pt x="34" y="31"/>
                  </a:cubicBezTo>
                  <a:cubicBezTo>
                    <a:pt x="1" y="67"/>
                    <a:pt x="5" y="124"/>
                    <a:pt x="42" y="156"/>
                  </a:cubicBezTo>
                  <a:lnTo>
                    <a:pt x="684" y="730"/>
                  </a:lnTo>
                  <a:cubicBezTo>
                    <a:pt x="701" y="745"/>
                    <a:pt x="722" y="752"/>
                    <a:pt x="743" y="752"/>
                  </a:cubicBezTo>
                  <a:cubicBezTo>
                    <a:pt x="768" y="752"/>
                    <a:pt x="792" y="742"/>
                    <a:pt x="810" y="721"/>
                  </a:cubicBezTo>
                  <a:cubicBezTo>
                    <a:pt x="820" y="710"/>
                    <a:pt x="826" y="695"/>
                    <a:pt x="831" y="681"/>
                  </a:cubicBezTo>
                  <a:cubicBezTo>
                    <a:pt x="837" y="651"/>
                    <a:pt x="826" y="618"/>
                    <a:pt x="802" y="597"/>
                  </a:cubicBezTo>
                  <a:lnTo>
                    <a:pt x="159" y="23"/>
                  </a:lnTo>
                  <a:cubicBezTo>
                    <a:pt x="142" y="8"/>
                    <a:pt x="121" y="1"/>
                    <a:pt x="100"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8" name="Google Shape;2028;p44"/>
          <p:cNvSpPr txBox="1">
            <a:spLocks noGrp="1"/>
          </p:cNvSpPr>
          <p:nvPr>
            <p:ph type="title"/>
          </p:nvPr>
        </p:nvSpPr>
        <p:spPr>
          <a:xfrm>
            <a:off x="3702325" y="1477106"/>
            <a:ext cx="4599000" cy="838044"/>
          </a:xfrm>
          <a:prstGeom prst="rect">
            <a:avLst/>
          </a:prstGeom>
        </p:spPr>
        <p:txBody>
          <a:bodyPr spcFirstLastPara="1" wrap="square" lIns="91425" tIns="91425" rIns="91425" bIns="91425" anchor="b" anchorCtr="0">
            <a:noAutofit/>
          </a:bodyPr>
          <a:lstStyle/>
          <a:p>
            <a:pPr lvl="0"/>
            <a:r>
              <a:rPr lang="en-US" sz="2800" b="1" dirty="0"/>
              <a:t> KESEIMBANGAN DALAM PASAR PERSAINGAN MONOPOLISTIK </a:t>
            </a:r>
            <a:endParaRPr sz="2800" b="1"/>
          </a:p>
        </p:txBody>
      </p:sp>
      <p:sp>
        <p:nvSpPr>
          <p:cNvPr id="2029" name="Google Shape;2029;p44"/>
          <p:cNvSpPr txBox="1">
            <a:spLocks noGrp="1"/>
          </p:cNvSpPr>
          <p:nvPr>
            <p:ph type="body" idx="1"/>
          </p:nvPr>
        </p:nvSpPr>
        <p:spPr>
          <a:xfrm>
            <a:off x="3393831" y="2244710"/>
            <a:ext cx="5398477" cy="1420500"/>
          </a:xfrm>
          <a:prstGeom prst="rect">
            <a:avLst/>
          </a:prstGeom>
        </p:spPr>
        <p:txBody>
          <a:bodyPr spcFirstLastPara="1" wrap="square" lIns="91425" tIns="91425" rIns="91425" bIns="91425" anchor="t" anchorCtr="0">
            <a:noAutofit/>
          </a:bodyPr>
          <a:lstStyle/>
          <a:p>
            <a:pPr marL="0" lvl="0" indent="0" algn="just">
              <a:buClr>
                <a:schemeClr val="dk1"/>
              </a:buClr>
              <a:buSzPts val="1100"/>
              <a:buNone/>
            </a:pPr>
            <a:r>
              <a:rPr lang="en-US" sz="1600" dirty="0" err="1"/>
              <a:t>Ciri-ciri</a:t>
            </a:r>
            <a:r>
              <a:rPr lang="en-US" sz="1600" dirty="0"/>
              <a:t> </a:t>
            </a:r>
            <a:r>
              <a:rPr lang="en-US" sz="1600" dirty="0" err="1"/>
              <a:t>persaingan</a:t>
            </a:r>
            <a:r>
              <a:rPr lang="en-US" sz="1600" dirty="0"/>
              <a:t> </a:t>
            </a:r>
            <a:r>
              <a:rPr lang="en-US" sz="1600" dirty="0" err="1"/>
              <a:t>monopolistik</a:t>
            </a:r>
            <a:r>
              <a:rPr lang="en-US" sz="1600" dirty="0"/>
              <a:t> </a:t>
            </a:r>
            <a:r>
              <a:rPr lang="en-US" sz="1600" dirty="0" err="1"/>
              <a:t>seperti</a:t>
            </a:r>
            <a:r>
              <a:rPr lang="en-US" sz="1600" dirty="0"/>
              <a:t> yang </a:t>
            </a:r>
            <a:r>
              <a:rPr lang="en-US" sz="1600" dirty="0" err="1"/>
              <a:t>diterangkan</a:t>
            </a:r>
            <a:r>
              <a:rPr lang="en-US" sz="1600" dirty="0"/>
              <a:t> </a:t>
            </a:r>
            <a:r>
              <a:rPr lang="en-US" sz="1600" dirty="0" err="1"/>
              <a:t>dalam</a:t>
            </a:r>
            <a:r>
              <a:rPr lang="en-US" sz="1600" dirty="0"/>
              <a:t> </a:t>
            </a:r>
            <a:r>
              <a:rPr lang="en-US" sz="1600" dirty="0" err="1"/>
              <a:t>bagian</a:t>
            </a:r>
            <a:r>
              <a:rPr lang="en-US" sz="1600" dirty="0"/>
              <a:t> yang </a:t>
            </a:r>
            <a:r>
              <a:rPr lang="en-US" sz="1600" dirty="0" err="1"/>
              <a:t>lalu</a:t>
            </a:r>
            <a:r>
              <a:rPr lang="en-US" sz="1600" dirty="0"/>
              <a:t> </a:t>
            </a:r>
            <a:r>
              <a:rPr lang="en-US" sz="1600" dirty="0" err="1"/>
              <a:t>menimbulkan</a:t>
            </a:r>
            <a:r>
              <a:rPr lang="en-US" sz="1600" dirty="0"/>
              <a:t> </a:t>
            </a:r>
            <a:r>
              <a:rPr lang="en-US" sz="1600" dirty="0" err="1"/>
              <a:t>pengaruh</a:t>
            </a:r>
            <a:r>
              <a:rPr lang="en-US" sz="1600" dirty="0"/>
              <a:t> yang </a:t>
            </a:r>
            <a:r>
              <a:rPr lang="en-US" sz="1600" dirty="0" err="1"/>
              <a:t>cukup</a:t>
            </a:r>
            <a:r>
              <a:rPr lang="en-US" sz="1600" dirty="0"/>
              <a:t> </a:t>
            </a:r>
            <a:r>
              <a:rPr lang="en-US" sz="1600" dirty="0" err="1"/>
              <a:t>penting</a:t>
            </a:r>
            <a:r>
              <a:rPr lang="en-US" sz="1600" dirty="0"/>
              <a:t> </a:t>
            </a:r>
            <a:r>
              <a:rPr lang="en-US" sz="1600" dirty="0" err="1"/>
              <a:t>ke</a:t>
            </a:r>
            <a:r>
              <a:rPr lang="en-US" sz="1600" dirty="0"/>
              <a:t> </a:t>
            </a:r>
            <a:r>
              <a:rPr lang="en-US" sz="1600" dirty="0" err="1"/>
              <a:t>atas</a:t>
            </a:r>
            <a:r>
              <a:rPr lang="en-US" sz="1600" dirty="0"/>
              <a:t> </a:t>
            </a:r>
            <a:r>
              <a:rPr lang="en-US" sz="1600" dirty="0" err="1"/>
              <a:t>corak</a:t>
            </a:r>
            <a:r>
              <a:rPr lang="en-US" sz="1600" dirty="0"/>
              <a:t> </a:t>
            </a:r>
            <a:r>
              <a:rPr lang="en-US" sz="1600" dirty="0" err="1"/>
              <a:t>permintaan</a:t>
            </a:r>
            <a:r>
              <a:rPr lang="en-US" sz="1600" dirty="0"/>
              <a:t> yang </a:t>
            </a:r>
            <a:r>
              <a:rPr lang="en-US" sz="1600" dirty="0" err="1"/>
              <a:t>dihadapi</a:t>
            </a:r>
            <a:r>
              <a:rPr lang="en-US" sz="1600" dirty="0"/>
              <a:t> </a:t>
            </a:r>
            <a:r>
              <a:rPr lang="en-US" sz="1600" dirty="0" err="1"/>
              <a:t>oleh</a:t>
            </a:r>
            <a:r>
              <a:rPr lang="en-US" sz="1600" dirty="0"/>
              <a:t> </a:t>
            </a:r>
            <a:r>
              <a:rPr lang="en-US" sz="1600" dirty="0" err="1"/>
              <a:t>perusahaan</a:t>
            </a:r>
            <a:r>
              <a:rPr lang="en-US" sz="1600" dirty="0"/>
              <a:t> </a:t>
            </a:r>
            <a:r>
              <a:rPr lang="en-US" sz="1600" dirty="0" err="1"/>
              <a:t>dalam</a:t>
            </a:r>
            <a:r>
              <a:rPr lang="en-US" sz="1600" dirty="0"/>
              <a:t> </a:t>
            </a:r>
            <a:r>
              <a:rPr lang="en-US" sz="1600" dirty="0" err="1"/>
              <a:t>persaingan</a:t>
            </a:r>
            <a:r>
              <a:rPr lang="en-US" sz="1600" dirty="0"/>
              <a:t> </a:t>
            </a:r>
            <a:r>
              <a:rPr lang="en-US" sz="1600" dirty="0" err="1"/>
              <a:t>monoplistik</a:t>
            </a:r>
            <a:r>
              <a:rPr lang="en-US" sz="1600" dirty="0"/>
              <a:t>. </a:t>
            </a:r>
            <a:r>
              <a:rPr lang="en-US" sz="1600" dirty="0" err="1"/>
              <a:t>Kurva</a:t>
            </a:r>
            <a:r>
              <a:rPr lang="en-US" sz="1600" dirty="0"/>
              <a:t> </a:t>
            </a:r>
            <a:r>
              <a:rPr lang="en-US" sz="1600" dirty="0" err="1"/>
              <a:t>permintaan</a:t>
            </a:r>
            <a:r>
              <a:rPr lang="en-US" sz="1600" dirty="0"/>
              <a:t> yang </a:t>
            </a:r>
            <a:r>
              <a:rPr lang="en-US" sz="1600" dirty="0" err="1"/>
              <a:t>dihadapi</a:t>
            </a:r>
            <a:r>
              <a:rPr lang="en-US" sz="1600" dirty="0"/>
              <a:t> </a:t>
            </a:r>
            <a:r>
              <a:rPr lang="en-US" sz="1600" dirty="0" err="1"/>
              <a:t>oleh</a:t>
            </a:r>
            <a:r>
              <a:rPr lang="en-US" sz="1600" dirty="0"/>
              <a:t> </a:t>
            </a:r>
            <a:r>
              <a:rPr lang="en-US" sz="1600" dirty="0" err="1"/>
              <a:t>perusahaan</a:t>
            </a:r>
            <a:r>
              <a:rPr lang="en-US" sz="1600" dirty="0"/>
              <a:t> </a:t>
            </a:r>
            <a:r>
              <a:rPr lang="en-US" sz="1600" dirty="0" err="1"/>
              <a:t>dalam</a:t>
            </a:r>
            <a:r>
              <a:rPr lang="en-US" sz="1600" dirty="0"/>
              <a:t> </a:t>
            </a:r>
            <a:r>
              <a:rPr lang="en-US" sz="1600" dirty="0" err="1"/>
              <a:t>persaingan</a:t>
            </a:r>
            <a:r>
              <a:rPr lang="en-US" sz="1600" dirty="0"/>
              <a:t> </a:t>
            </a:r>
            <a:r>
              <a:rPr lang="en-US" sz="1600" dirty="0" err="1"/>
              <a:t>monopolistik</a:t>
            </a:r>
            <a:r>
              <a:rPr lang="en-US" sz="1600" dirty="0"/>
              <a:t> </a:t>
            </a:r>
            <a:r>
              <a:rPr lang="en-US" sz="1600" dirty="0" err="1"/>
              <a:t>adalah</a:t>
            </a:r>
            <a:r>
              <a:rPr lang="en-US" sz="1600" dirty="0"/>
              <a:t> </a:t>
            </a:r>
            <a:r>
              <a:rPr lang="en-US" sz="1600" dirty="0" err="1"/>
              <a:t>lebih</a:t>
            </a:r>
            <a:r>
              <a:rPr lang="en-US" sz="1600" dirty="0"/>
              <a:t> </a:t>
            </a:r>
            <a:r>
              <a:rPr lang="en-US" sz="1600" dirty="0" err="1"/>
              <a:t>elastis</a:t>
            </a:r>
            <a:r>
              <a:rPr lang="en-US" sz="1600" dirty="0"/>
              <a:t> </a:t>
            </a:r>
            <a:r>
              <a:rPr lang="en-US" sz="1600" dirty="0" err="1"/>
              <a:t>dari</a:t>
            </a:r>
            <a:r>
              <a:rPr lang="en-US" sz="1600" dirty="0"/>
              <a:t> yang </a:t>
            </a:r>
            <a:r>
              <a:rPr lang="en-US" sz="1600" dirty="0" err="1"/>
              <a:t>dihadapi</a:t>
            </a:r>
            <a:r>
              <a:rPr lang="en-US" sz="1600" dirty="0"/>
              <a:t> </a:t>
            </a:r>
            <a:r>
              <a:rPr lang="en-US" sz="1600" dirty="0" err="1"/>
              <a:t>monopoli</a:t>
            </a:r>
            <a:r>
              <a:rPr lang="en-US" sz="1600" dirty="0"/>
              <a:t> </a:t>
            </a:r>
            <a:r>
              <a:rPr lang="en-US" sz="1600" dirty="0" err="1"/>
              <a:t>tetapi</a:t>
            </a:r>
            <a:r>
              <a:rPr lang="en-US" sz="1600" dirty="0"/>
              <a:t> </a:t>
            </a:r>
            <a:r>
              <a:rPr lang="en-US" sz="1600" dirty="0" err="1"/>
              <a:t>elastisitasnya</a:t>
            </a:r>
            <a:r>
              <a:rPr lang="en-US" sz="1600" dirty="0"/>
              <a:t> </a:t>
            </a:r>
            <a:r>
              <a:rPr lang="en-US" sz="1600" dirty="0" err="1"/>
              <a:t>tidak</a:t>
            </a:r>
            <a:r>
              <a:rPr lang="en-US" sz="1600" dirty="0"/>
              <a:t> </a:t>
            </a:r>
            <a:r>
              <a:rPr lang="en-US" sz="1600" dirty="0" err="1"/>
              <a:t>sampai</a:t>
            </a:r>
            <a:r>
              <a:rPr lang="en-US" sz="1600" dirty="0"/>
              <a:t> </a:t>
            </a:r>
            <a:r>
              <a:rPr lang="en-US" sz="1600" dirty="0" err="1"/>
              <a:t>mencapai</a:t>
            </a:r>
            <a:r>
              <a:rPr lang="en-US" sz="1600" dirty="0"/>
              <a:t> </a:t>
            </a:r>
            <a:r>
              <a:rPr lang="en-US" sz="1600" dirty="0" err="1"/>
              <a:t>elastis</a:t>
            </a:r>
            <a:r>
              <a:rPr lang="en-US" sz="1600" dirty="0"/>
              <a:t> </a:t>
            </a:r>
            <a:r>
              <a:rPr lang="en-US" sz="1600" dirty="0" err="1"/>
              <a:t>sempurna</a:t>
            </a:r>
            <a:r>
              <a:rPr lang="en-US" sz="1600" dirty="0"/>
              <a:t> </a:t>
            </a:r>
            <a:r>
              <a:rPr lang="en-US" sz="1600" dirty="0" err="1"/>
              <a:t>yaitu</a:t>
            </a:r>
            <a:r>
              <a:rPr lang="en-US" sz="1600" dirty="0"/>
              <a:t> </a:t>
            </a:r>
            <a:r>
              <a:rPr lang="en-US" sz="1600" dirty="0" err="1"/>
              <a:t>kurva</a:t>
            </a:r>
            <a:r>
              <a:rPr lang="en-US" sz="1600" dirty="0"/>
              <a:t> </a:t>
            </a:r>
            <a:r>
              <a:rPr lang="en-US" sz="1600" dirty="0" err="1"/>
              <a:t>permintaan</a:t>
            </a:r>
            <a:r>
              <a:rPr lang="en-US" sz="1600" dirty="0"/>
              <a:t> yang </a:t>
            </a:r>
            <a:r>
              <a:rPr lang="en-US" sz="1600" dirty="0" err="1"/>
              <a:t>sejajar</a:t>
            </a:r>
            <a:r>
              <a:rPr lang="en-US" sz="1600" dirty="0"/>
              <a:t> </a:t>
            </a:r>
            <a:r>
              <a:rPr lang="en-US" sz="1600" dirty="0" err="1"/>
              <a:t>sumbu</a:t>
            </a:r>
            <a:r>
              <a:rPr lang="en-US" sz="1600" dirty="0"/>
              <a:t> </a:t>
            </a:r>
            <a:r>
              <a:rPr lang="en-US" sz="1600" dirty="0" err="1"/>
              <a:t>datar</a:t>
            </a:r>
            <a:r>
              <a:rPr lang="en-US" sz="1600" dirty="0"/>
              <a:t> yang </a:t>
            </a:r>
            <a:r>
              <a:rPr lang="en-US" sz="1600" dirty="0" err="1"/>
              <a:t>merupakan</a:t>
            </a:r>
            <a:r>
              <a:rPr lang="en-US" sz="1600" dirty="0"/>
              <a:t> </a:t>
            </a:r>
            <a:r>
              <a:rPr lang="en-US" sz="1600" dirty="0" err="1"/>
              <a:t>kurva</a:t>
            </a:r>
            <a:r>
              <a:rPr lang="en-US" sz="1600" dirty="0"/>
              <a:t> </a:t>
            </a:r>
            <a:r>
              <a:rPr lang="en-US" sz="1600" dirty="0" err="1"/>
              <a:t>permintaan</a:t>
            </a:r>
            <a:r>
              <a:rPr lang="en-US" sz="1600" dirty="0"/>
              <a:t> yang </a:t>
            </a:r>
            <a:r>
              <a:rPr lang="en-US" sz="1600" dirty="0" err="1"/>
              <a:t>dihadapi</a:t>
            </a:r>
            <a:r>
              <a:rPr lang="en-US" sz="1600" dirty="0"/>
              <a:t> </a:t>
            </a:r>
            <a:r>
              <a:rPr lang="en-US" sz="1600" dirty="0" err="1"/>
              <a:t>suatu</a:t>
            </a:r>
            <a:r>
              <a:rPr lang="en-US" sz="1600" dirty="0"/>
              <a:t> </a:t>
            </a:r>
            <a:r>
              <a:rPr lang="en-US" sz="1600" dirty="0" err="1"/>
              <a:t>perusahaan</a:t>
            </a:r>
            <a:r>
              <a:rPr lang="en-US" sz="1600" dirty="0"/>
              <a:t> </a:t>
            </a:r>
            <a:r>
              <a:rPr lang="en-US" sz="1600" dirty="0" err="1"/>
              <a:t>dalam</a:t>
            </a:r>
            <a:r>
              <a:rPr lang="en-US" sz="1600" dirty="0"/>
              <a:t> </a:t>
            </a:r>
            <a:r>
              <a:rPr lang="en-US" sz="1600" dirty="0" err="1"/>
              <a:t>persaingan</a:t>
            </a:r>
            <a:r>
              <a:rPr lang="en-US" sz="1600" dirty="0"/>
              <a:t> </a:t>
            </a:r>
            <a:r>
              <a:rPr lang="en-US" sz="1600" dirty="0" err="1"/>
              <a:t>sempurna</a:t>
            </a:r>
            <a:endParaRPr sz="1600"/>
          </a:p>
        </p:txBody>
      </p:sp>
      <p:grpSp>
        <p:nvGrpSpPr>
          <p:cNvPr id="3" name="Google Shape;2030;p44"/>
          <p:cNvGrpSpPr/>
          <p:nvPr/>
        </p:nvGrpSpPr>
        <p:grpSpPr>
          <a:xfrm>
            <a:off x="847522" y="1372202"/>
            <a:ext cx="2529031" cy="2451268"/>
            <a:chOff x="829937" y="1372202"/>
            <a:chExt cx="2529031" cy="2451268"/>
          </a:xfrm>
        </p:grpSpPr>
        <p:sp>
          <p:nvSpPr>
            <p:cNvPr id="2031" name="Google Shape;2031;p44"/>
            <p:cNvSpPr/>
            <p:nvPr/>
          </p:nvSpPr>
          <p:spPr>
            <a:xfrm>
              <a:off x="845197" y="2393128"/>
              <a:ext cx="2478901" cy="1430343"/>
            </a:xfrm>
            <a:custGeom>
              <a:avLst/>
              <a:gdLst/>
              <a:ahLst/>
              <a:cxnLst/>
              <a:rect l="l" t="t" r="r" b="b"/>
              <a:pathLst>
                <a:path w="189736" h="109479" extrusionOk="0">
                  <a:moveTo>
                    <a:pt x="94868" y="0"/>
                  </a:moveTo>
                  <a:cubicBezTo>
                    <a:pt x="42464" y="0"/>
                    <a:pt x="0" y="24518"/>
                    <a:pt x="0" y="54739"/>
                  </a:cubicBezTo>
                  <a:cubicBezTo>
                    <a:pt x="0" y="84994"/>
                    <a:pt x="42464" y="109479"/>
                    <a:pt x="94868" y="109479"/>
                  </a:cubicBezTo>
                  <a:cubicBezTo>
                    <a:pt x="147272" y="109479"/>
                    <a:pt x="189736" y="84994"/>
                    <a:pt x="189736" y="54739"/>
                  </a:cubicBezTo>
                  <a:cubicBezTo>
                    <a:pt x="189736" y="24518"/>
                    <a:pt x="147272" y="0"/>
                    <a:pt x="9486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4"/>
            <p:cNvSpPr/>
            <p:nvPr/>
          </p:nvSpPr>
          <p:spPr>
            <a:xfrm>
              <a:off x="966804" y="3313295"/>
              <a:ext cx="405315" cy="234491"/>
            </a:xfrm>
            <a:custGeom>
              <a:avLst/>
              <a:gdLst/>
              <a:ahLst/>
              <a:cxnLst/>
              <a:rect l="l" t="t" r="r" b="b"/>
              <a:pathLst>
                <a:path w="31023" h="17948" extrusionOk="0">
                  <a:moveTo>
                    <a:pt x="15512" y="1"/>
                  </a:moveTo>
                  <a:cubicBezTo>
                    <a:pt x="6939" y="1"/>
                    <a:pt x="1" y="4037"/>
                    <a:pt x="1" y="8974"/>
                  </a:cubicBezTo>
                  <a:cubicBezTo>
                    <a:pt x="1" y="13911"/>
                    <a:pt x="6939" y="17947"/>
                    <a:pt x="15512" y="17947"/>
                  </a:cubicBezTo>
                  <a:cubicBezTo>
                    <a:pt x="24051" y="17947"/>
                    <a:pt x="31023" y="13911"/>
                    <a:pt x="31023" y="8974"/>
                  </a:cubicBezTo>
                  <a:cubicBezTo>
                    <a:pt x="31023" y="4037"/>
                    <a:pt x="24051" y="1"/>
                    <a:pt x="1551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4"/>
            <p:cNvSpPr/>
            <p:nvPr/>
          </p:nvSpPr>
          <p:spPr>
            <a:xfrm>
              <a:off x="1155935" y="3425132"/>
              <a:ext cx="405315" cy="234033"/>
            </a:xfrm>
            <a:custGeom>
              <a:avLst/>
              <a:gdLst/>
              <a:ahLst/>
              <a:cxnLst/>
              <a:rect l="l" t="t" r="r" b="b"/>
              <a:pathLst>
                <a:path w="31023" h="17913" extrusionOk="0">
                  <a:moveTo>
                    <a:pt x="15511" y="0"/>
                  </a:moveTo>
                  <a:cubicBezTo>
                    <a:pt x="6938" y="0"/>
                    <a:pt x="0" y="4003"/>
                    <a:pt x="0" y="8940"/>
                  </a:cubicBezTo>
                  <a:cubicBezTo>
                    <a:pt x="0" y="13910"/>
                    <a:pt x="6938" y="17913"/>
                    <a:pt x="15511" y="17913"/>
                  </a:cubicBezTo>
                  <a:cubicBezTo>
                    <a:pt x="24084" y="17913"/>
                    <a:pt x="31022" y="13910"/>
                    <a:pt x="31022" y="8940"/>
                  </a:cubicBezTo>
                  <a:cubicBezTo>
                    <a:pt x="31022" y="4003"/>
                    <a:pt x="24084" y="0"/>
                    <a:pt x="1551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4"/>
            <p:cNvSpPr/>
            <p:nvPr/>
          </p:nvSpPr>
          <p:spPr>
            <a:xfrm>
              <a:off x="1158316" y="2625435"/>
              <a:ext cx="1956810" cy="1057181"/>
            </a:xfrm>
            <a:custGeom>
              <a:avLst/>
              <a:gdLst/>
              <a:ahLst/>
              <a:cxnLst/>
              <a:rect l="l" t="t" r="r" b="b"/>
              <a:pathLst>
                <a:path w="149775" h="80917" extrusionOk="0">
                  <a:moveTo>
                    <a:pt x="87830" y="1"/>
                  </a:moveTo>
                  <a:cubicBezTo>
                    <a:pt x="75113" y="1"/>
                    <a:pt x="62396" y="2803"/>
                    <a:pt x="52705" y="8407"/>
                  </a:cubicBezTo>
                  <a:lnTo>
                    <a:pt x="19381" y="27620"/>
                  </a:lnTo>
                  <a:cubicBezTo>
                    <a:pt x="1" y="38862"/>
                    <a:pt x="1" y="56975"/>
                    <a:pt x="19381" y="68216"/>
                  </a:cubicBezTo>
                  <a:lnTo>
                    <a:pt x="26820" y="72486"/>
                  </a:lnTo>
                  <a:cubicBezTo>
                    <a:pt x="36510" y="78106"/>
                    <a:pt x="49228" y="80917"/>
                    <a:pt x="61945" y="80917"/>
                  </a:cubicBezTo>
                  <a:cubicBezTo>
                    <a:pt x="74663" y="80917"/>
                    <a:pt x="87380" y="78106"/>
                    <a:pt x="97070" y="72486"/>
                  </a:cubicBezTo>
                  <a:lnTo>
                    <a:pt x="130394" y="53272"/>
                  </a:lnTo>
                  <a:cubicBezTo>
                    <a:pt x="149775" y="42064"/>
                    <a:pt x="149775" y="23918"/>
                    <a:pt x="130394" y="12710"/>
                  </a:cubicBezTo>
                  <a:lnTo>
                    <a:pt x="122955" y="8407"/>
                  </a:lnTo>
                  <a:cubicBezTo>
                    <a:pt x="113265" y="2803"/>
                    <a:pt x="100548" y="1"/>
                    <a:pt x="8783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4"/>
            <p:cNvSpPr/>
            <p:nvPr/>
          </p:nvSpPr>
          <p:spPr>
            <a:xfrm>
              <a:off x="2869096" y="3225094"/>
              <a:ext cx="356518" cy="205708"/>
            </a:xfrm>
            <a:custGeom>
              <a:avLst/>
              <a:gdLst/>
              <a:ahLst/>
              <a:cxnLst/>
              <a:rect l="l" t="t" r="r" b="b"/>
              <a:pathLst>
                <a:path w="27288" h="15745" extrusionOk="0">
                  <a:moveTo>
                    <a:pt x="13644" y="0"/>
                  </a:moveTo>
                  <a:cubicBezTo>
                    <a:pt x="6105" y="0"/>
                    <a:pt x="1" y="3536"/>
                    <a:pt x="1" y="7872"/>
                  </a:cubicBezTo>
                  <a:cubicBezTo>
                    <a:pt x="1" y="12209"/>
                    <a:pt x="6105" y="15745"/>
                    <a:pt x="13644" y="15745"/>
                  </a:cubicBezTo>
                  <a:cubicBezTo>
                    <a:pt x="21149" y="15745"/>
                    <a:pt x="27287" y="12209"/>
                    <a:pt x="27287" y="7872"/>
                  </a:cubicBezTo>
                  <a:cubicBezTo>
                    <a:pt x="27287" y="3536"/>
                    <a:pt x="21149" y="0"/>
                    <a:pt x="1364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4"/>
            <p:cNvSpPr/>
            <p:nvPr/>
          </p:nvSpPr>
          <p:spPr>
            <a:xfrm>
              <a:off x="2583652" y="3416849"/>
              <a:ext cx="356060" cy="205708"/>
            </a:xfrm>
            <a:custGeom>
              <a:avLst/>
              <a:gdLst/>
              <a:ahLst/>
              <a:cxnLst/>
              <a:rect l="l" t="t" r="r" b="b"/>
              <a:pathLst>
                <a:path w="27253" h="15745" extrusionOk="0">
                  <a:moveTo>
                    <a:pt x="13643" y="0"/>
                  </a:moveTo>
                  <a:cubicBezTo>
                    <a:pt x="6104" y="0"/>
                    <a:pt x="0" y="3536"/>
                    <a:pt x="0" y="7873"/>
                  </a:cubicBezTo>
                  <a:cubicBezTo>
                    <a:pt x="0" y="12209"/>
                    <a:pt x="6104" y="15745"/>
                    <a:pt x="13643" y="15745"/>
                  </a:cubicBezTo>
                  <a:cubicBezTo>
                    <a:pt x="21148" y="15745"/>
                    <a:pt x="27253" y="12209"/>
                    <a:pt x="27253" y="7873"/>
                  </a:cubicBezTo>
                  <a:cubicBezTo>
                    <a:pt x="27253" y="3536"/>
                    <a:pt x="21148" y="0"/>
                    <a:pt x="1364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4"/>
            <p:cNvSpPr/>
            <p:nvPr/>
          </p:nvSpPr>
          <p:spPr>
            <a:xfrm>
              <a:off x="839971" y="2617571"/>
              <a:ext cx="131617" cy="156898"/>
            </a:xfrm>
            <a:custGeom>
              <a:avLst/>
              <a:gdLst/>
              <a:ahLst/>
              <a:cxnLst/>
              <a:rect l="l" t="t" r="r" b="b"/>
              <a:pathLst>
                <a:path w="10074" h="12009" extrusionOk="0">
                  <a:moveTo>
                    <a:pt x="5037" y="1968"/>
                  </a:moveTo>
                  <a:lnTo>
                    <a:pt x="5304" y="4703"/>
                  </a:lnTo>
                  <a:cubicBezTo>
                    <a:pt x="5337" y="5237"/>
                    <a:pt x="5738" y="5704"/>
                    <a:pt x="6305" y="5738"/>
                  </a:cubicBezTo>
                  <a:lnTo>
                    <a:pt x="8373" y="6004"/>
                  </a:lnTo>
                  <a:lnTo>
                    <a:pt x="6305" y="6271"/>
                  </a:lnTo>
                  <a:cubicBezTo>
                    <a:pt x="5738" y="6338"/>
                    <a:pt x="5337" y="6772"/>
                    <a:pt x="5304" y="7305"/>
                  </a:cubicBezTo>
                  <a:lnTo>
                    <a:pt x="5037" y="10041"/>
                  </a:lnTo>
                  <a:lnTo>
                    <a:pt x="4804" y="7305"/>
                  </a:lnTo>
                  <a:cubicBezTo>
                    <a:pt x="4737" y="6772"/>
                    <a:pt x="4337" y="6305"/>
                    <a:pt x="3803" y="6271"/>
                  </a:cubicBezTo>
                  <a:lnTo>
                    <a:pt x="1701" y="6004"/>
                  </a:lnTo>
                  <a:lnTo>
                    <a:pt x="3803" y="5738"/>
                  </a:lnTo>
                  <a:cubicBezTo>
                    <a:pt x="4337" y="5671"/>
                    <a:pt x="4737" y="5237"/>
                    <a:pt x="4804" y="4703"/>
                  </a:cubicBezTo>
                  <a:lnTo>
                    <a:pt x="5037" y="1968"/>
                  </a:lnTo>
                  <a:close/>
                  <a:moveTo>
                    <a:pt x="5037" y="0"/>
                  </a:moveTo>
                  <a:cubicBezTo>
                    <a:pt x="4970" y="0"/>
                    <a:pt x="4870" y="100"/>
                    <a:pt x="4870" y="167"/>
                  </a:cubicBezTo>
                  <a:lnTo>
                    <a:pt x="4470" y="4703"/>
                  </a:lnTo>
                  <a:cubicBezTo>
                    <a:pt x="4403" y="5137"/>
                    <a:pt x="4136" y="5437"/>
                    <a:pt x="3736" y="5471"/>
                  </a:cubicBezTo>
                  <a:lnTo>
                    <a:pt x="167" y="5838"/>
                  </a:lnTo>
                  <a:cubicBezTo>
                    <a:pt x="67" y="5838"/>
                    <a:pt x="0" y="5938"/>
                    <a:pt x="0" y="6004"/>
                  </a:cubicBezTo>
                  <a:cubicBezTo>
                    <a:pt x="0" y="6104"/>
                    <a:pt x="67" y="6171"/>
                    <a:pt x="167" y="6171"/>
                  </a:cubicBezTo>
                  <a:lnTo>
                    <a:pt x="3736" y="6538"/>
                  </a:lnTo>
                  <a:cubicBezTo>
                    <a:pt x="4136" y="6605"/>
                    <a:pt x="4403" y="6938"/>
                    <a:pt x="4470" y="7305"/>
                  </a:cubicBezTo>
                  <a:lnTo>
                    <a:pt x="4870" y="11842"/>
                  </a:lnTo>
                  <a:cubicBezTo>
                    <a:pt x="4870" y="11942"/>
                    <a:pt x="4970" y="12009"/>
                    <a:pt x="5037" y="12009"/>
                  </a:cubicBezTo>
                  <a:cubicBezTo>
                    <a:pt x="5104" y="12009"/>
                    <a:pt x="5204" y="11975"/>
                    <a:pt x="5204" y="11842"/>
                  </a:cubicBezTo>
                  <a:lnTo>
                    <a:pt x="5637" y="7305"/>
                  </a:lnTo>
                  <a:cubicBezTo>
                    <a:pt x="5671" y="6872"/>
                    <a:pt x="5971" y="6605"/>
                    <a:pt x="6338" y="6538"/>
                  </a:cubicBezTo>
                  <a:lnTo>
                    <a:pt x="9907" y="6171"/>
                  </a:lnTo>
                  <a:cubicBezTo>
                    <a:pt x="10007" y="6171"/>
                    <a:pt x="10074" y="6104"/>
                    <a:pt x="10074" y="6004"/>
                  </a:cubicBezTo>
                  <a:cubicBezTo>
                    <a:pt x="10074" y="5938"/>
                    <a:pt x="10007" y="5838"/>
                    <a:pt x="9907" y="5838"/>
                  </a:cubicBezTo>
                  <a:lnTo>
                    <a:pt x="6338" y="5471"/>
                  </a:lnTo>
                  <a:cubicBezTo>
                    <a:pt x="5971" y="5437"/>
                    <a:pt x="5671" y="5104"/>
                    <a:pt x="5637" y="4703"/>
                  </a:cubicBezTo>
                  <a:lnTo>
                    <a:pt x="5204" y="167"/>
                  </a:lnTo>
                  <a:cubicBezTo>
                    <a:pt x="5204" y="100"/>
                    <a:pt x="5137" y="0"/>
                    <a:pt x="5037"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4"/>
            <p:cNvSpPr/>
            <p:nvPr/>
          </p:nvSpPr>
          <p:spPr>
            <a:xfrm>
              <a:off x="925390" y="2791885"/>
              <a:ext cx="91533" cy="108100"/>
            </a:xfrm>
            <a:custGeom>
              <a:avLst/>
              <a:gdLst/>
              <a:ahLst/>
              <a:cxnLst/>
              <a:rect l="l" t="t" r="r" b="b"/>
              <a:pathLst>
                <a:path w="7006" h="8274" extrusionOk="0">
                  <a:moveTo>
                    <a:pt x="3536" y="1902"/>
                  </a:moveTo>
                  <a:lnTo>
                    <a:pt x="3669" y="3203"/>
                  </a:lnTo>
                  <a:cubicBezTo>
                    <a:pt x="3703" y="3604"/>
                    <a:pt x="4036" y="3937"/>
                    <a:pt x="4403" y="3970"/>
                  </a:cubicBezTo>
                  <a:lnTo>
                    <a:pt x="5371" y="4104"/>
                  </a:lnTo>
                  <a:lnTo>
                    <a:pt x="4403" y="4204"/>
                  </a:lnTo>
                  <a:cubicBezTo>
                    <a:pt x="4003" y="4271"/>
                    <a:pt x="3703" y="4604"/>
                    <a:pt x="3669" y="4971"/>
                  </a:cubicBezTo>
                  <a:lnTo>
                    <a:pt x="3536" y="6272"/>
                  </a:lnTo>
                  <a:lnTo>
                    <a:pt x="3403" y="4971"/>
                  </a:lnTo>
                  <a:cubicBezTo>
                    <a:pt x="3369" y="4604"/>
                    <a:pt x="3036" y="4271"/>
                    <a:pt x="2669" y="4204"/>
                  </a:cubicBezTo>
                  <a:lnTo>
                    <a:pt x="1701" y="4104"/>
                  </a:lnTo>
                  <a:lnTo>
                    <a:pt x="2669" y="3970"/>
                  </a:lnTo>
                  <a:cubicBezTo>
                    <a:pt x="3069" y="3937"/>
                    <a:pt x="3369" y="3570"/>
                    <a:pt x="3403" y="3203"/>
                  </a:cubicBezTo>
                  <a:lnTo>
                    <a:pt x="3536" y="1902"/>
                  </a:lnTo>
                  <a:close/>
                  <a:moveTo>
                    <a:pt x="3503" y="1"/>
                  </a:moveTo>
                  <a:cubicBezTo>
                    <a:pt x="3436" y="1"/>
                    <a:pt x="3336" y="101"/>
                    <a:pt x="3336" y="168"/>
                  </a:cubicBezTo>
                  <a:lnTo>
                    <a:pt x="3036" y="3270"/>
                  </a:lnTo>
                  <a:cubicBezTo>
                    <a:pt x="3002" y="3503"/>
                    <a:pt x="2835" y="3670"/>
                    <a:pt x="2602" y="3704"/>
                  </a:cubicBezTo>
                  <a:lnTo>
                    <a:pt x="167" y="3970"/>
                  </a:lnTo>
                  <a:cubicBezTo>
                    <a:pt x="100" y="3970"/>
                    <a:pt x="0" y="4037"/>
                    <a:pt x="0" y="4137"/>
                  </a:cubicBezTo>
                  <a:cubicBezTo>
                    <a:pt x="0" y="4204"/>
                    <a:pt x="100" y="4304"/>
                    <a:pt x="167" y="4304"/>
                  </a:cubicBezTo>
                  <a:lnTo>
                    <a:pt x="2602" y="4538"/>
                  </a:lnTo>
                  <a:cubicBezTo>
                    <a:pt x="2835" y="4604"/>
                    <a:pt x="3002" y="4771"/>
                    <a:pt x="3036" y="5005"/>
                  </a:cubicBezTo>
                  <a:lnTo>
                    <a:pt x="3336" y="8107"/>
                  </a:lnTo>
                  <a:cubicBezTo>
                    <a:pt x="3336" y="8173"/>
                    <a:pt x="3436" y="8274"/>
                    <a:pt x="3503" y="8274"/>
                  </a:cubicBezTo>
                  <a:cubicBezTo>
                    <a:pt x="3603" y="8274"/>
                    <a:pt x="3669" y="8173"/>
                    <a:pt x="3669" y="8107"/>
                  </a:cubicBezTo>
                  <a:lnTo>
                    <a:pt x="3970" y="5005"/>
                  </a:lnTo>
                  <a:cubicBezTo>
                    <a:pt x="4003" y="4771"/>
                    <a:pt x="4170" y="4604"/>
                    <a:pt x="4437" y="4538"/>
                  </a:cubicBezTo>
                  <a:lnTo>
                    <a:pt x="6838" y="4304"/>
                  </a:lnTo>
                  <a:cubicBezTo>
                    <a:pt x="6938" y="4304"/>
                    <a:pt x="7005" y="4204"/>
                    <a:pt x="7005" y="4137"/>
                  </a:cubicBezTo>
                  <a:cubicBezTo>
                    <a:pt x="7005" y="4037"/>
                    <a:pt x="6938" y="3970"/>
                    <a:pt x="6838" y="3970"/>
                  </a:cubicBezTo>
                  <a:lnTo>
                    <a:pt x="4437" y="3704"/>
                  </a:lnTo>
                  <a:cubicBezTo>
                    <a:pt x="4170" y="3670"/>
                    <a:pt x="4003" y="3503"/>
                    <a:pt x="3970" y="3270"/>
                  </a:cubicBezTo>
                  <a:lnTo>
                    <a:pt x="3669" y="168"/>
                  </a:lnTo>
                  <a:cubicBezTo>
                    <a:pt x="3669" y="101"/>
                    <a:pt x="3603" y="1"/>
                    <a:pt x="3503"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4"/>
            <p:cNvSpPr/>
            <p:nvPr/>
          </p:nvSpPr>
          <p:spPr>
            <a:xfrm>
              <a:off x="984221" y="2127712"/>
              <a:ext cx="93715" cy="113326"/>
            </a:xfrm>
            <a:custGeom>
              <a:avLst/>
              <a:gdLst/>
              <a:ahLst/>
              <a:cxnLst/>
              <a:rect l="l" t="t" r="r" b="b"/>
              <a:pathLst>
                <a:path w="7173" h="8674" extrusionOk="0">
                  <a:moveTo>
                    <a:pt x="3603" y="1502"/>
                  </a:moveTo>
                  <a:lnTo>
                    <a:pt x="3770" y="3470"/>
                  </a:lnTo>
                  <a:cubicBezTo>
                    <a:pt x="3803" y="3903"/>
                    <a:pt x="4103" y="4170"/>
                    <a:pt x="4470" y="4237"/>
                  </a:cubicBezTo>
                  <a:lnTo>
                    <a:pt x="5971" y="4404"/>
                  </a:lnTo>
                  <a:lnTo>
                    <a:pt x="4470" y="4571"/>
                  </a:lnTo>
                  <a:cubicBezTo>
                    <a:pt x="4103" y="4604"/>
                    <a:pt x="3803" y="4937"/>
                    <a:pt x="3770" y="5304"/>
                  </a:cubicBezTo>
                  <a:lnTo>
                    <a:pt x="3603" y="7272"/>
                  </a:lnTo>
                  <a:lnTo>
                    <a:pt x="3436" y="5304"/>
                  </a:lnTo>
                  <a:cubicBezTo>
                    <a:pt x="3369" y="4904"/>
                    <a:pt x="3103" y="4604"/>
                    <a:pt x="2702" y="4571"/>
                  </a:cubicBezTo>
                  <a:lnTo>
                    <a:pt x="1201" y="4404"/>
                  </a:lnTo>
                  <a:lnTo>
                    <a:pt x="2702" y="4237"/>
                  </a:lnTo>
                  <a:cubicBezTo>
                    <a:pt x="3103" y="4170"/>
                    <a:pt x="3369" y="3837"/>
                    <a:pt x="3436" y="3470"/>
                  </a:cubicBezTo>
                  <a:lnTo>
                    <a:pt x="3603" y="1502"/>
                  </a:lnTo>
                  <a:close/>
                  <a:moveTo>
                    <a:pt x="3603" y="1"/>
                  </a:moveTo>
                  <a:cubicBezTo>
                    <a:pt x="3503" y="1"/>
                    <a:pt x="3469" y="101"/>
                    <a:pt x="3469" y="134"/>
                  </a:cubicBezTo>
                  <a:lnTo>
                    <a:pt x="3169" y="3370"/>
                  </a:lnTo>
                  <a:cubicBezTo>
                    <a:pt x="3169" y="3670"/>
                    <a:pt x="2969" y="3870"/>
                    <a:pt x="2669" y="3937"/>
                  </a:cubicBezTo>
                  <a:lnTo>
                    <a:pt x="134" y="4204"/>
                  </a:lnTo>
                  <a:cubicBezTo>
                    <a:pt x="34" y="4204"/>
                    <a:pt x="0" y="4304"/>
                    <a:pt x="0" y="4337"/>
                  </a:cubicBezTo>
                  <a:cubicBezTo>
                    <a:pt x="0" y="4437"/>
                    <a:pt x="100" y="4470"/>
                    <a:pt x="134" y="4470"/>
                  </a:cubicBezTo>
                  <a:lnTo>
                    <a:pt x="2669" y="4771"/>
                  </a:lnTo>
                  <a:cubicBezTo>
                    <a:pt x="2936" y="4804"/>
                    <a:pt x="3136" y="5004"/>
                    <a:pt x="3169" y="5304"/>
                  </a:cubicBezTo>
                  <a:lnTo>
                    <a:pt x="3469" y="8540"/>
                  </a:lnTo>
                  <a:cubicBezTo>
                    <a:pt x="3469" y="8640"/>
                    <a:pt x="3536" y="8673"/>
                    <a:pt x="3603" y="8673"/>
                  </a:cubicBezTo>
                  <a:cubicBezTo>
                    <a:pt x="3670" y="8673"/>
                    <a:pt x="3703" y="8640"/>
                    <a:pt x="3703" y="8540"/>
                  </a:cubicBezTo>
                  <a:lnTo>
                    <a:pt x="4003" y="5304"/>
                  </a:lnTo>
                  <a:cubicBezTo>
                    <a:pt x="4003" y="5004"/>
                    <a:pt x="4203" y="4804"/>
                    <a:pt x="4504" y="4771"/>
                  </a:cubicBezTo>
                  <a:lnTo>
                    <a:pt x="7039" y="4470"/>
                  </a:lnTo>
                  <a:cubicBezTo>
                    <a:pt x="7139" y="4470"/>
                    <a:pt x="7172" y="4370"/>
                    <a:pt x="7172" y="4337"/>
                  </a:cubicBezTo>
                  <a:cubicBezTo>
                    <a:pt x="7172" y="4270"/>
                    <a:pt x="7105" y="4204"/>
                    <a:pt x="7039" y="4204"/>
                  </a:cubicBezTo>
                  <a:lnTo>
                    <a:pt x="4504" y="3937"/>
                  </a:lnTo>
                  <a:cubicBezTo>
                    <a:pt x="4270" y="3870"/>
                    <a:pt x="4037" y="3670"/>
                    <a:pt x="4003" y="3370"/>
                  </a:cubicBezTo>
                  <a:lnTo>
                    <a:pt x="3703" y="134"/>
                  </a:lnTo>
                  <a:cubicBezTo>
                    <a:pt x="3703" y="34"/>
                    <a:pt x="3636" y="1"/>
                    <a:pt x="3603"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4"/>
            <p:cNvSpPr/>
            <p:nvPr/>
          </p:nvSpPr>
          <p:spPr>
            <a:xfrm>
              <a:off x="947169" y="2243207"/>
              <a:ext cx="52312" cy="62333"/>
            </a:xfrm>
            <a:custGeom>
              <a:avLst/>
              <a:gdLst/>
              <a:ahLst/>
              <a:cxnLst/>
              <a:rect l="l" t="t" r="r" b="b"/>
              <a:pathLst>
                <a:path w="4004" h="4771" extrusionOk="0">
                  <a:moveTo>
                    <a:pt x="2002" y="1134"/>
                  </a:moveTo>
                  <a:lnTo>
                    <a:pt x="2102" y="1902"/>
                  </a:lnTo>
                  <a:cubicBezTo>
                    <a:pt x="2102" y="2102"/>
                    <a:pt x="2303" y="2269"/>
                    <a:pt x="2503" y="2302"/>
                  </a:cubicBezTo>
                  <a:lnTo>
                    <a:pt x="3036" y="2335"/>
                  </a:lnTo>
                  <a:lnTo>
                    <a:pt x="2503" y="2402"/>
                  </a:lnTo>
                  <a:cubicBezTo>
                    <a:pt x="2303" y="2402"/>
                    <a:pt x="2102" y="2602"/>
                    <a:pt x="2102" y="2802"/>
                  </a:cubicBezTo>
                  <a:lnTo>
                    <a:pt x="2002" y="3569"/>
                  </a:lnTo>
                  <a:lnTo>
                    <a:pt x="1936" y="2802"/>
                  </a:lnTo>
                  <a:cubicBezTo>
                    <a:pt x="1936" y="2602"/>
                    <a:pt x="1702" y="2435"/>
                    <a:pt x="1502" y="2402"/>
                  </a:cubicBezTo>
                  <a:lnTo>
                    <a:pt x="968" y="2335"/>
                  </a:lnTo>
                  <a:lnTo>
                    <a:pt x="1502" y="2302"/>
                  </a:lnTo>
                  <a:cubicBezTo>
                    <a:pt x="1702" y="2302"/>
                    <a:pt x="1936" y="2102"/>
                    <a:pt x="1936" y="1902"/>
                  </a:cubicBezTo>
                  <a:lnTo>
                    <a:pt x="2002" y="1134"/>
                  </a:lnTo>
                  <a:close/>
                  <a:moveTo>
                    <a:pt x="2002" y="0"/>
                  </a:moveTo>
                  <a:cubicBezTo>
                    <a:pt x="1969" y="0"/>
                    <a:pt x="1936" y="67"/>
                    <a:pt x="1936" y="100"/>
                  </a:cubicBezTo>
                  <a:lnTo>
                    <a:pt x="1769" y="1902"/>
                  </a:lnTo>
                  <a:cubicBezTo>
                    <a:pt x="1769" y="2002"/>
                    <a:pt x="1635" y="2135"/>
                    <a:pt x="1502" y="2135"/>
                  </a:cubicBezTo>
                  <a:lnTo>
                    <a:pt x="101" y="2302"/>
                  </a:lnTo>
                  <a:cubicBezTo>
                    <a:pt x="34" y="2302"/>
                    <a:pt x="1" y="2335"/>
                    <a:pt x="1" y="2402"/>
                  </a:cubicBezTo>
                  <a:cubicBezTo>
                    <a:pt x="1" y="2435"/>
                    <a:pt x="34" y="2469"/>
                    <a:pt x="101" y="2469"/>
                  </a:cubicBezTo>
                  <a:lnTo>
                    <a:pt x="1502" y="2635"/>
                  </a:lnTo>
                  <a:cubicBezTo>
                    <a:pt x="1635" y="2635"/>
                    <a:pt x="1769" y="2769"/>
                    <a:pt x="1769" y="2902"/>
                  </a:cubicBezTo>
                  <a:lnTo>
                    <a:pt x="1936" y="4670"/>
                  </a:lnTo>
                  <a:cubicBezTo>
                    <a:pt x="1936" y="4737"/>
                    <a:pt x="1969" y="4770"/>
                    <a:pt x="2002" y="4770"/>
                  </a:cubicBezTo>
                  <a:cubicBezTo>
                    <a:pt x="2036" y="4770"/>
                    <a:pt x="2102" y="4737"/>
                    <a:pt x="2102" y="4670"/>
                  </a:cubicBezTo>
                  <a:lnTo>
                    <a:pt x="2269" y="2902"/>
                  </a:lnTo>
                  <a:cubicBezTo>
                    <a:pt x="2269" y="2769"/>
                    <a:pt x="2369" y="2635"/>
                    <a:pt x="2503" y="2635"/>
                  </a:cubicBezTo>
                  <a:lnTo>
                    <a:pt x="3937" y="2469"/>
                  </a:lnTo>
                  <a:cubicBezTo>
                    <a:pt x="3970" y="2469"/>
                    <a:pt x="4004" y="2435"/>
                    <a:pt x="4004" y="2402"/>
                  </a:cubicBezTo>
                  <a:cubicBezTo>
                    <a:pt x="4004" y="2335"/>
                    <a:pt x="3970" y="2302"/>
                    <a:pt x="3937" y="2302"/>
                  </a:cubicBezTo>
                  <a:lnTo>
                    <a:pt x="2503" y="2135"/>
                  </a:lnTo>
                  <a:cubicBezTo>
                    <a:pt x="2369" y="2135"/>
                    <a:pt x="2269" y="2002"/>
                    <a:pt x="2269" y="1902"/>
                  </a:cubicBezTo>
                  <a:lnTo>
                    <a:pt x="2102" y="100"/>
                  </a:lnTo>
                  <a:cubicBezTo>
                    <a:pt x="2102" y="67"/>
                    <a:pt x="2036" y="0"/>
                    <a:pt x="2002"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4"/>
            <p:cNvSpPr/>
            <p:nvPr/>
          </p:nvSpPr>
          <p:spPr>
            <a:xfrm>
              <a:off x="3037321" y="2718237"/>
              <a:ext cx="102430" cy="123347"/>
            </a:xfrm>
            <a:custGeom>
              <a:avLst/>
              <a:gdLst/>
              <a:ahLst/>
              <a:cxnLst/>
              <a:rect l="l" t="t" r="r" b="b"/>
              <a:pathLst>
                <a:path w="7840" h="9441" extrusionOk="0">
                  <a:moveTo>
                    <a:pt x="3970" y="1602"/>
                  </a:moveTo>
                  <a:lnTo>
                    <a:pt x="4170" y="3770"/>
                  </a:lnTo>
                  <a:cubicBezTo>
                    <a:pt x="4204" y="4170"/>
                    <a:pt x="4537" y="4504"/>
                    <a:pt x="4971" y="4571"/>
                  </a:cubicBezTo>
                  <a:lnTo>
                    <a:pt x="6606" y="4737"/>
                  </a:lnTo>
                  <a:lnTo>
                    <a:pt x="4971" y="4904"/>
                  </a:lnTo>
                  <a:cubicBezTo>
                    <a:pt x="4537" y="4937"/>
                    <a:pt x="4237" y="5271"/>
                    <a:pt x="4170" y="5671"/>
                  </a:cubicBezTo>
                  <a:lnTo>
                    <a:pt x="3970" y="7840"/>
                  </a:lnTo>
                  <a:lnTo>
                    <a:pt x="3770" y="5671"/>
                  </a:lnTo>
                  <a:cubicBezTo>
                    <a:pt x="3737" y="5271"/>
                    <a:pt x="3403" y="4937"/>
                    <a:pt x="2970" y="4904"/>
                  </a:cubicBezTo>
                  <a:lnTo>
                    <a:pt x="1335" y="4737"/>
                  </a:lnTo>
                  <a:lnTo>
                    <a:pt x="2970" y="4571"/>
                  </a:lnTo>
                  <a:cubicBezTo>
                    <a:pt x="3403" y="4504"/>
                    <a:pt x="3703" y="4170"/>
                    <a:pt x="3770" y="3770"/>
                  </a:cubicBezTo>
                  <a:lnTo>
                    <a:pt x="3970" y="1602"/>
                  </a:lnTo>
                  <a:close/>
                  <a:moveTo>
                    <a:pt x="3937" y="1"/>
                  </a:moveTo>
                  <a:cubicBezTo>
                    <a:pt x="3837" y="1"/>
                    <a:pt x="3804" y="34"/>
                    <a:pt x="3804" y="134"/>
                  </a:cubicBezTo>
                  <a:lnTo>
                    <a:pt x="3470" y="3737"/>
                  </a:lnTo>
                  <a:cubicBezTo>
                    <a:pt x="3470" y="4003"/>
                    <a:pt x="3236" y="4270"/>
                    <a:pt x="2936" y="4304"/>
                  </a:cubicBezTo>
                  <a:lnTo>
                    <a:pt x="134" y="4604"/>
                  </a:lnTo>
                  <a:cubicBezTo>
                    <a:pt x="68" y="4604"/>
                    <a:pt x="1" y="4637"/>
                    <a:pt x="1" y="4704"/>
                  </a:cubicBezTo>
                  <a:cubicBezTo>
                    <a:pt x="1" y="4804"/>
                    <a:pt x="68" y="4837"/>
                    <a:pt x="134" y="4837"/>
                  </a:cubicBezTo>
                  <a:lnTo>
                    <a:pt x="2936" y="5138"/>
                  </a:lnTo>
                  <a:cubicBezTo>
                    <a:pt x="3236" y="5171"/>
                    <a:pt x="3437" y="5438"/>
                    <a:pt x="3470" y="5705"/>
                  </a:cubicBezTo>
                  <a:lnTo>
                    <a:pt x="3804" y="9307"/>
                  </a:lnTo>
                  <a:cubicBezTo>
                    <a:pt x="3804" y="9374"/>
                    <a:pt x="3837" y="9441"/>
                    <a:pt x="3937" y="9441"/>
                  </a:cubicBezTo>
                  <a:cubicBezTo>
                    <a:pt x="4004" y="9441"/>
                    <a:pt x="4070" y="9407"/>
                    <a:pt x="4070" y="9307"/>
                  </a:cubicBezTo>
                  <a:lnTo>
                    <a:pt x="4404" y="5705"/>
                  </a:lnTo>
                  <a:cubicBezTo>
                    <a:pt x="4404" y="5438"/>
                    <a:pt x="4637" y="5171"/>
                    <a:pt x="4938" y="5138"/>
                  </a:cubicBezTo>
                  <a:lnTo>
                    <a:pt x="7740" y="4837"/>
                  </a:lnTo>
                  <a:cubicBezTo>
                    <a:pt x="7806" y="4837"/>
                    <a:pt x="7840" y="4804"/>
                    <a:pt x="7840" y="4704"/>
                  </a:cubicBezTo>
                  <a:cubicBezTo>
                    <a:pt x="7840" y="4637"/>
                    <a:pt x="7806" y="4604"/>
                    <a:pt x="7740" y="4604"/>
                  </a:cubicBezTo>
                  <a:lnTo>
                    <a:pt x="4938" y="4304"/>
                  </a:lnTo>
                  <a:cubicBezTo>
                    <a:pt x="4637" y="4270"/>
                    <a:pt x="4437" y="4003"/>
                    <a:pt x="4404" y="3737"/>
                  </a:cubicBezTo>
                  <a:lnTo>
                    <a:pt x="4070" y="134"/>
                  </a:lnTo>
                  <a:cubicBezTo>
                    <a:pt x="4070" y="34"/>
                    <a:pt x="4004" y="1"/>
                    <a:pt x="3937"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4"/>
            <p:cNvSpPr/>
            <p:nvPr/>
          </p:nvSpPr>
          <p:spPr>
            <a:xfrm>
              <a:off x="3187242" y="2691650"/>
              <a:ext cx="57538" cy="69741"/>
            </a:xfrm>
            <a:custGeom>
              <a:avLst/>
              <a:gdLst/>
              <a:ahLst/>
              <a:cxnLst/>
              <a:rect l="l" t="t" r="r" b="b"/>
              <a:pathLst>
                <a:path w="4404" h="5338" extrusionOk="0">
                  <a:moveTo>
                    <a:pt x="2202" y="1268"/>
                  </a:moveTo>
                  <a:lnTo>
                    <a:pt x="2302" y="2102"/>
                  </a:lnTo>
                  <a:cubicBezTo>
                    <a:pt x="2302" y="2336"/>
                    <a:pt x="2503" y="2503"/>
                    <a:pt x="2769" y="2536"/>
                  </a:cubicBezTo>
                  <a:lnTo>
                    <a:pt x="3370" y="2636"/>
                  </a:lnTo>
                  <a:lnTo>
                    <a:pt x="2769" y="2703"/>
                  </a:lnTo>
                  <a:cubicBezTo>
                    <a:pt x="2503" y="2769"/>
                    <a:pt x="2336" y="2970"/>
                    <a:pt x="2302" y="3203"/>
                  </a:cubicBezTo>
                  <a:lnTo>
                    <a:pt x="2202" y="4037"/>
                  </a:lnTo>
                  <a:lnTo>
                    <a:pt x="2136" y="3203"/>
                  </a:lnTo>
                  <a:cubicBezTo>
                    <a:pt x="2136" y="2970"/>
                    <a:pt x="1935" y="2803"/>
                    <a:pt x="1669" y="2769"/>
                  </a:cubicBezTo>
                  <a:lnTo>
                    <a:pt x="1035" y="2669"/>
                  </a:lnTo>
                  <a:lnTo>
                    <a:pt x="1669" y="2603"/>
                  </a:lnTo>
                  <a:cubicBezTo>
                    <a:pt x="1935" y="2536"/>
                    <a:pt x="2102" y="2336"/>
                    <a:pt x="2136" y="2102"/>
                  </a:cubicBezTo>
                  <a:lnTo>
                    <a:pt x="2202" y="1268"/>
                  </a:lnTo>
                  <a:close/>
                  <a:moveTo>
                    <a:pt x="2202" y="1"/>
                  </a:moveTo>
                  <a:cubicBezTo>
                    <a:pt x="2136" y="1"/>
                    <a:pt x="2102" y="34"/>
                    <a:pt x="2102" y="101"/>
                  </a:cubicBezTo>
                  <a:lnTo>
                    <a:pt x="1935" y="2102"/>
                  </a:lnTo>
                  <a:cubicBezTo>
                    <a:pt x="1869" y="2269"/>
                    <a:pt x="1802" y="2369"/>
                    <a:pt x="1635" y="2369"/>
                  </a:cubicBezTo>
                  <a:lnTo>
                    <a:pt x="101" y="2536"/>
                  </a:lnTo>
                  <a:cubicBezTo>
                    <a:pt x="34" y="2603"/>
                    <a:pt x="1" y="2636"/>
                    <a:pt x="1" y="2669"/>
                  </a:cubicBezTo>
                  <a:cubicBezTo>
                    <a:pt x="1" y="2769"/>
                    <a:pt x="34" y="2803"/>
                    <a:pt x="101" y="2803"/>
                  </a:cubicBezTo>
                  <a:lnTo>
                    <a:pt x="1635" y="2970"/>
                  </a:lnTo>
                  <a:cubicBezTo>
                    <a:pt x="1802" y="2970"/>
                    <a:pt x="1935" y="3103"/>
                    <a:pt x="1935" y="3270"/>
                  </a:cubicBezTo>
                  <a:lnTo>
                    <a:pt x="2102" y="5271"/>
                  </a:lnTo>
                  <a:cubicBezTo>
                    <a:pt x="2136" y="5305"/>
                    <a:pt x="2169" y="5338"/>
                    <a:pt x="2202" y="5338"/>
                  </a:cubicBezTo>
                  <a:cubicBezTo>
                    <a:pt x="2269" y="5338"/>
                    <a:pt x="2302" y="5305"/>
                    <a:pt x="2336" y="5271"/>
                  </a:cubicBezTo>
                  <a:lnTo>
                    <a:pt x="2503" y="3270"/>
                  </a:lnTo>
                  <a:cubicBezTo>
                    <a:pt x="2536" y="3103"/>
                    <a:pt x="2636" y="2970"/>
                    <a:pt x="2803" y="2970"/>
                  </a:cubicBezTo>
                  <a:lnTo>
                    <a:pt x="4337" y="2803"/>
                  </a:lnTo>
                  <a:cubicBezTo>
                    <a:pt x="4371" y="2769"/>
                    <a:pt x="4404" y="2703"/>
                    <a:pt x="4404" y="2669"/>
                  </a:cubicBezTo>
                  <a:cubicBezTo>
                    <a:pt x="4404" y="2603"/>
                    <a:pt x="4371" y="2536"/>
                    <a:pt x="4337" y="2536"/>
                  </a:cubicBezTo>
                  <a:lnTo>
                    <a:pt x="2803" y="2369"/>
                  </a:lnTo>
                  <a:cubicBezTo>
                    <a:pt x="2636" y="2369"/>
                    <a:pt x="2503" y="2269"/>
                    <a:pt x="2503" y="2102"/>
                  </a:cubicBezTo>
                  <a:lnTo>
                    <a:pt x="2336" y="101"/>
                  </a:lnTo>
                  <a:cubicBezTo>
                    <a:pt x="2302" y="34"/>
                    <a:pt x="2269" y="1"/>
                    <a:pt x="220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4"/>
            <p:cNvSpPr/>
            <p:nvPr/>
          </p:nvSpPr>
          <p:spPr>
            <a:xfrm>
              <a:off x="3093984" y="2542604"/>
              <a:ext cx="93715" cy="112019"/>
            </a:xfrm>
            <a:custGeom>
              <a:avLst/>
              <a:gdLst/>
              <a:ahLst/>
              <a:cxnLst/>
              <a:rect l="l" t="t" r="r" b="b"/>
              <a:pathLst>
                <a:path w="7173" h="8574" extrusionOk="0">
                  <a:moveTo>
                    <a:pt x="3569" y="2102"/>
                  </a:moveTo>
                  <a:lnTo>
                    <a:pt x="3670" y="3436"/>
                  </a:lnTo>
                  <a:cubicBezTo>
                    <a:pt x="3736" y="3837"/>
                    <a:pt x="4003" y="4137"/>
                    <a:pt x="4437" y="4204"/>
                  </a:cubicBezTo>
                  <a:lnTo>
                    <a:pt x="5404" y="4304"/>
                  </a:lnTo>
                  <a:lnTo>
                    <a:pt x="4437" y="4437"/>
                  </a:lnTo>
                  <a:cubicBezTo>
                    <a:pt x="4003" y="4504"/>
                    <a:pt x="3736" y="4771"/>
                    <a:pt x="3670" y="5204"/>
                  </a:cubicBezTo>
                  <a:lnTo>
                    <a:pt x="3569" y="6539"/>
                  </a:lnTo>
                  <a:lnTo>
                    <a:pt x="3436" y="5204"/>
                  </a:lnTo>
                  <a:cubicBezTo>
                    <a:pt x="3403" y="4804"/>
                    <a:pt x="3102" y="4504"/>
                    <a:pt x="2669" y="4437"/>
                  </a:cubicBezTo>
                  <a:lnTo>
                    <a:pt x="1735" y="4304"/>
                  </a:lnTo>
                  <a:lnTo>
                    <a:pt x="2669" y="4204"/>
                  </a:lnTo>
                  <a:cubicBezTo>
                    <a:pt x="3102" y="4137"/>
                    <a:pt x="3403" y="3870"/>
                    <a:pt x="3436" y="3436"/>
                  </a:cubicBezTo>
                  <a:lnTo>
                    <a:pt x="3569" y="2102"/>
                  </a:lnTo>
                  <a:close/>
                  <a:moveTo>
                    <a:pt x="3603" y="1"/>
                  </a:moveTo>
                  <a:cubicBezTo>
                    <a:pt x="3503" y="1"/>
                    <a:pt x="3436" y="67"/>
                    <a:pt x="3436" y="167"/>
                  </a:cubicBezTo>
                  <a:lnTo>
                    <a:pt x="3136" y="3370"/>
                  </a:lnTo>
                  <a:cubicBezTo>
                    <a:pt x="3102" y="3603"/>
                    <a:pt x="2936" y="3770"/>
                    <a:pt x="2669" y="3837"/>
                  </a:cubicBezTo>
                  <a:lnTo>
                    <a:pt x="167" y="4104"/>
                  </a:lnTo>
                  <a:cubicBezTo>
                    <a:pt x="100" y="4104"/>
                    <a:pt x="0" y="4204"/>
                    <a:pt x="0" y="4270"/>
                  </a:cubicBezTo>
                  <a:cubicBezTo>
                    <a:pt x="0" y="4370"/>
                    <a:pt x="100" y="4437"/>
                    <a:pt x="167" y="4437"/>
                  </a:cubicBezTo>
                  <a:lnTo>
                    <a:pt x="2669" y="4737"/>
                  </a:lnTo>
                  <a:cubicBezTo>
                    <a:pt x="2936" y="4771"/>
                    <a:pt x="3102" y="4938"/>
                    <a:pt x="3136" y="5204"/>
                  </a:cubicBezTo>
                  <a:lnTo>
                    <a:pt x="3436" y="8407"/>
                  </a:lnTo>
                  <a:cubicBezTo>
                    <a:pt x="3436" y="8507"/>
                    <a:pt x="3503" y="8573"/>
                    <a:pt x="3603" y="8573"/>
                  </a:cubicBezTo>
                  <a:cubicBezTo>
                    <a:pt x="3670" y="8573"/>
                    <a:pt x="3736" y="8473"/>
                    <a:pt x="3770" y="8407"/>
                  </a:cubicBezTo>
                  <a:lnTo>
                    <a:pt x="4036" y="5204"/>
                  </a:lnTo>
                  <a:cubicBezTo>
                    <a:pt x="4103" y="4938"/>
                    <a:pt x="4270" y="4771"/>
                    <a:pt x="4503" y="4737"/>
                  </a:cubicBezTo>
                  <a:lnTo>
                    <a:pt x="7005" y="4437"/>
                  </a:lnTo>
                  <a:cubicBezTo>
                    <a:pt x="7105" y="4437"/>
                    <a:pt x="7172" y="4370"/>
                    <a:pt x="7172" y="4270"/>
                  </a:cubicBezTo>
                  <a:cubicBezTo>
                    <a:pt x="7172" y="4204"/>
                    <a:pt x="7105" y="4104"/>
                    <a:pt x="7005" y="4104"/>
                  </a:cubicBezTo>
                  <a:lnTo>
                    <a:pt x="4503" y="3837"/>
                  </a:lnTo>
                  <a:cubicBezTo>
                    <a:pt x="4270" y="3770"/>
                    <a:pt x="4103" y="3603"/>
                    <a:pt x="4036" y="3370"/>
                  </a:cubicBezTo>
                  <a:lnTo>
                    <a:pt x="3770" y="167"/>
                  </a:lnTo>
                  <a:cubicBezTo>
                    <a:pt x="3770" y="67"/>
                    <a:pt x="3670" y="1"/>
                    <a:pt x="3603"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4"/>
            <p:cNvSpPr/>
            <p:nvPr/>
          </p:nvSpPr>
          <p:spPr>
            <a:xfrm>
              <a:off x="3055625" y="2146016"/>
              <a:ext cx="120734" cy="144708"/>
            </a:xfrm>
            <a:custGeom>
              <a:avLst/>
              <a:gdLst/>
              <a:ahLst/>
              <a:cxnLst/>
              <a:rect l="l" t="t" r="r" b="b"/>
              <a:pathLst>
                <a:path w="9241" h="11076" extrusionOk="0">
                  <a:moveTo>
                    <a:pt x="4571" y="1902"/>
                  </a:moveTo>
                  <a:lnTo>
                    <a:pt x="4771" y="4404"/>
                  </a:lnTo>
                  <a:cubicBezTo>
                    <a:pt x="4804" y="4904"/>
                    <a:pt x="5205" y="5338"/>
                    <a:pt x="5705" y="5371"/>
                  </a:cubicBezTo>
                  <a:lnTo>
                    <a:pt x="7606" y="5571"/>
                  </a:lnTo>
                  <a:lnTo>
                    <a:pt x="5705" y="5771"/>
                  </a:lnTo>
                  <a:cubicBezTo>
                    <a:pt x="5205" y="5871"/>
                    <a:pt x="4838" y="6238"/>
                    <a:pt x="4771" y="6739"/>
                  </a:cubicBezTo>
                  <a:lnTo>
                    <a:pt x="4571" y="9241"/>
                  </a:lnTo>
                  <a:lnTo>
                    <a:pt x="4371" y="6739"/>
                  </a:lnTo>
                  <a:cubicBezTo>
                    <a:pt x="4337" y="6238"/>
                    <a:pt x="3937" y="5838"/>
                    <a:pt x="3437" y="5771"/>
                  </a:cubicBezTo>
                  <a:lnTo>
                    <a:pt x="1535" y="5571"/>
                  </a:lnTo>
                  <a:lnTo>
                    <a:pt x="3437" y="5371"/>
                  </a:lnTo>
                  <a:cubicBezTo>
                    <a:pt x="3937" y="5271"/>
                    <a:pt x="4337" y="4904"/>
                    <a:pt x="4371" y="4404"/>
                  </a:cubicBezTo>
                  <a:lnTo>
                    <a:pt x="4571" y="1902"/>
                  </a:lnTo>
                  <a:close/>
                  <a:moveTo>
                    <a:pt x="4604" y="1"/>
                  </a:moveTo>
                  <a:cubicBezTo>
                    <a:pt x="4537" y="1"/>
                    <a:pt x="4437" y="34"/>
                    <a:pt x="4437" y="101"/>
                  </a:cubicBezTo>
                  <a:lnTo>
                    <a:pt x="4070" y="4337"/>
                  </a:lnTo>
                  <a:cubicBezTo>
                    <a:pt x="4037" y="4637"/>
                    <a:pt x="3737" y="4937"/>
                    <a:pt x="3403" y="5004"/>
                  </a:cubicBezTo>
                  <a:lnTo>
                    <a:pt x="101" y="5371"/>
                  </a:lnTo>
                  <a:cubicBezTo>
                    <a:pt x="34" y="5404"/>
                    <a:pt x="1" y="5438"/>
                    <a:pt x="1" y="5538"/>
                  </a:cubicBezTo>
                  <a:cubicBezTo>
                    <a:pt x="1" y="5605"/>
                    <a:pt x="34" y="5705"/>
                    <a:pt x="101" y="5705"/>
                  </a:cubicBezTo>
                  <a:lnTo>
                    <a:pt x="3403" y="6072"/>
                  </a:lnTo>
                  <a:cubicBezTo>
                    <a:pt x="3770" y="6105"/>
                    <a:pt x="4037" y="6405"/>
                    <a:pt x="4070" y="6739"/>
                  </a:cubicBezTo>
                  <a:lnTo>
                    <a:pt x="4437" y="10942"/>
                  </a:lnTo>
                  <a:cubicBezTo>
                    <a:pt x="4504" y="11042"/>
                    <a:pt x="4537" y="11075"/>
                    <a:pt x="4604" y="11075"/>
                  </a:cubicBezTo>
                  <a:cubicBezTo>
                    <a:pt x="4704" y="11075"/>
                    <a:pt x="4738" y="11042"/>
                    <a:pt x="4771" y="10942"/>
                  </a:cubicBezTo>
                  <a:lnTo>
                    <a:pt x="5171" y="6739"/>
                  </a:lnTo>
                  <a:cubicBezTo>
                    <a:pt x="5205" y="6405"/>
                    <a:pt x="5505" y="6105"/>
                    <a:pt x="5838" y="6072"/>
                  </a:cubicBezTo>
                  <a:lnTo>
                    <a:pt x="9107" y="5705"/>
                  </a:lnTo>
                  <a:cubicBezTo>
                    <a:pt x="9207" y="5671"/>
                    <a:pt x="9241" y="5605"/>
                    <a:pt x="9241" y="5538"/>
                  </a:cubicBezTo>
                  <a:cubicBezTo>
                    <a:pt x="9241" y="5438"/>
                    <a:pt x="9207" y="5371"/>
                    <a:pt x="9107" y="5371"/>
                  </a:cubicBezTo>
                  <a:lnTo>
                    <a:pt x="5838" y="5004"/>
                  </a:lnTo>
                  <a:cubicBezTo>
                    <a:pt x="5438" y="4937"/>
                    <a:pt x="5205" y="4671"/>
                    <a:pt x="5171" y="4337"/>
                  </a:cubicBezTo>
                  <a:lnTo>
                    <a:pt x="4771" y="101"/>
                  </a:lnTo>
                  <a:cubicBezTo>
                    <a:pt x="4738" y="34"/>
                    <a:pt x="4704" y="1"/>
                    <a:pt x="460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4"/>
            <p:cNvSpPr/>
            <p:nvPr/>
          </p:nvSpPr>
          <p:spPr>
            <a:xfrm>
              <a:off x="3003770" y="2071494"/>
              <a:ext cx="68434" cy="81944"/>
            </a:xfrm>
            <a:custGeom>
              <a:avLst/>
              <a:gdLst/>
              <a:ahLst/>
              <a:cxnLst/>
              <a:rect l="l" t="t" r="r" b="b"/>
              <a:pathLst>
                <a:path w="5238" h="6272" extrusionOk="0">
                  <a:moveTo>
                    <a:pt x="2569" y="1568"/>
                  </a:moveTo>
                  <a:lnTo>
                    <a:pt x="2669" y="2536"/>
                  </a:lnTo>
                  <a:cubicBezTo>
                    <a:pt x="2669" y="2803"/>
                    <a:pt x="2902" y="3036"/>
                    <a:pt x="3203" y="3069"/>
                  </a:cubicBezTo>
                  <a:lnTo>
                    <a:pt x="3903" y="3136"/>
                  </a:lnTo>
                  <a:lnTo>
                    <a:pt x="3203" y="3236"/>
                  </a:lnTo>
                  <a:cubicBezTo>
                    <a:pt x="2902" y="3236"/>
                    <a:pt x="2702" y="3470"/>
                    <a:pt x="2669" y="3770"/>
                  </a:cubicBezTo>
                  <a:lnTo>
                    <a:pt x="2569" y="4737"/>
                  </a:lnTo>
                  <a:lnTo>
                    <a:pt x="2502" y="3770"/>
                  </a:lnTo>
                  <a:cubicBezTo>
                    <a:pt x="2502" y="3470"/>
                    <a:pt x="2235" y="3270"/>
                    <a:pt x="1968" y="3236"/>
                  </a:cubicBezTo>
                  <a:lnTo>
                    <a:pt x="1235" y="3136"/>
                  </a:lnTo>
                  <a:lnTo>
                    <a:pt x="1968" y="3069"/>
                  </a:lnTo>
                  <a:cubicBezTo>
                    <a:pt x="2235" y="3069"/>
                    <a:pt x="2469" y="2803"/>
                    <a:pt x="2502" y="2536"/>
                  </a:cubicBezTo>
                  <a:lnTo>
                    <a:pt x="2569" y="1568"/>
                  </a:lnTo>
                  <a:close/>
                  <a:moveTo>
                    <a:pt x="2636" y="1"/>
                  </a:moveTo>
                  <a:cubicBezTo>
                    <a:pt x="2535" y="1"/>
                    <a:pt x="2502" y="67"/>
                    <a:pt x="2502" y="134"/>
                  </a:cubicBezTo>
                  <a:lnTo>
                    <a:pt x="2302" y="2469"/>
                  </a:lnTo>
                  <a:cubicBezTo>
                    <a:pt x="2302" y="2636"/>
                    <a:pt x="2102" y="2803"/>
                    <a:pt x="1968" y="2803"/>
                  </a:cubicBezTo>
                  <a:lnTo>
                    <a:pt x="134" y="3003"/>
                  </a:lnTo>
                  <a:cubicBezTo>
                    <a:pt x="34" y="3003"/>
                    <a:pt x="0" y="3069"/>
                    <a:pt x="0" y="3136"/>
                  </a:cubicBezTo>
                  <a:cubicBezTo>
                    <a:pt x="0" y="3236"/>
                    <a:pt x="34" y="3270"/>
                    <a:pt x="134" y="3270"/>
                  </a:cubicBezTo>
                  <a:lnTo>
                    <a:pt x="1968" y="3470"/>
                  </a:lnTo>
                  <a:cubicBezTo>
                    <a:pt x="2135" y="3470"/>
                    <a:pt x="2302" y="3636"/>
                    <a:pt x="2302" y="3803"/>
                  </a:cubicBezTo>
                  <a:lnTo>
                    <a:pt x="2502" y="6138"/>
                  </a:lnTo>
                  <a:cubicBezTo>
                    <a:pt x="2502" y="6238"/>
                    <a:pt x="2535" y="6272"/>
                    <a:pt x="2636" y="6272"/>
                  </a:cubicBezTo>
                  <a:cubicBezTo>
                    <a:pt x="2669" y="6272"/>
                    <a:pt x="2702" y="6205"/>
                    <a:pt x="2736" y="6138"/>
                  </a:cubicBezTo>
                  <a:lnTo>
                    <a:pt x="2969" y="3803"/>
                  </a:lnTo>
                  <a:cubicBezTo>
                    <a:pt x="2969" y="3636"/>
                    <a:pt x="3136" y="3470"/>
                    <a:pt x="3303" y="3470"/>
                  </a:cubicBezTo>
                  <a:lnTo>
                    <a:pt x="5137" y="3270"/>
                  </a:lnTo>
                  <a:cubicBezTo>
                    <a:pt x="5204" y="3270"/>
                    <a:pt x="5237" y="3236"/>
                    <a:pt x="5237" y="3136"/>
                  </a:cubicBezTo>
                  <a:cubicBezTo>
                    <a:pt x="5237" y="3069"/>
                    <a:pt x="5204" y="3003"/>
                    <a:pt x="5137" y="3003"/>
                  </a:cubicBezTo>
                  <a:lnTo>
                    <a:pt x="3303" y="2803"/>
                  </a:lnTo>
                  <a:cubicBezTo>
                    <a:pt x="3136" y="2803"/>
                    <a:pt x="2969" y="2636"/>
                    <a:pt x="2969" y="2469"/>
                  </a:cubicBezTo>
                  <a:lnTo>
                    <a:pt x="2736" y="134"/>
                  </a:lnTo>
                  <a:cubicBezTo>
                    <a:pt x="2736" y="67"/>
                    <a:pt x="2702" y="1"/>
                    <a:pt x="2636"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4"/>
            <p:cNvSpPr/>
            <p:nvPr/>
          </p:nvSpPr>
          <p:spPr>
            <a:xfrm>
              <a:off x="1123677" y="1480537"/>
              <a:ext cx="115508" cy="138594"/>
            </a:xfrm>
            <a:custGeom>
              <a:avLst/>
              <a:gdLst/>
              <a:ahLst/>
              <a:cxnLst/>
              <a:rect l="l" t="t" r="r" b="b"/>
              <a:pathLst>
                <a:path w="8841" h="10608" extrusionOk="0">
                  <a:moveTo>
                    <a:pt x="4370" y="1768"/>
                  </a:moveTo>
                  <a:lnTo>
                    <a:pt x="4604" y="4170"/>
                  </a:lnTo>
                  <a:cubicBezTo>
                    <a:pt x="4637" y="4670"/>
                    <a:pt x="5004" y="5070"/>
                    <a:pt x="5471" y="5104"/>
                  </a:cubicBezTo>
                  <a:lnTo>
                    <a:pt x="7306" y="5304"/>
                  </a:lnTo>
                  <a:lnTo>
                    <a:pt x="5471" y="5504"/>
                  </a:lnTo>
                  <a:cubicBezTo>
                    <a:pt x="5004" y="5571"/>
                    <a:pt x="4637" y="5971"/>
                    <a:pt x="4604" y="6438"/>
                  </a:cubicBezTo>
                  <a:lnTo>
                    <a:pt x="4370" y="8840"/>
                  </a:lnTo>
                  <a:lnTo>
                    <a:pt x="4170" y="6438"/>
                  </a:lnTo>
                  <a:cubicBezTo>
                    <a:pt x="4137" y="5938"/>
                    <a:pt x="3770" y="5537"/>
                    <a:pt x="3303" y="5504"/>
                  </a:cubicBezTo>
                  <a:lnTo>
                    <a:pt x="1468" y="5304"/>
                  </a:lnTo>
                  <a:lnTo>
                    <a:pt x="3303" y="5104"/>
                  </a:lnTo>
                  <a:cubicBezTo>
                    <a:pt x="3770" y="5037"/>
                    <a:pt x="4137" y="4637"/>
                    <a:pt x="4170" y="4170"/>
                  </a:cubicBezTo>
                  <a:lnTo>
                    <a:pt x="4370" y="1768"/>
                  </a:lnTo>
                  <a:close/>
                  <a:moveTo>
                    <a:pt x="4437" y="0"/>
                  </a:moveTo>
                  <a:cubicBezTo>
                    <a:pt x="4370" y="0"/>
                    <a:pt x="4304" y="67"/>
                    <a:pt x="4304" y="134"/>
                  </a:cubicBezTo>
                  <a:lnTo>
                    <a:pt x="3937" y="4170"/>
                  </a:lnTo>
                  <a:cubicBezTo>
                    <a:pt x="3870" y="4570"/>
                    <a:pt x="3637" y="4804"/>
                    <a:pt x="3303" y="4837"/>
                  </a:cubicBezTo>
                  <a:lnTo>
                    <a:pt x="134" y="5170"/>
                  </a:lnTo>
                  <a:cubicBezTo>
                    <a:pt x="34" y="5170"/>
                    <a:pt x="1" y="5237"/>
                    <a:pt x="1" y="5304"/>
                  </a:cubicBezTo>
                  <a:cubicBezTo>
                    <a:pt x="1" y="5337"/>
                    <a:pt x="34" y="5437"/>
                    <a:pt x="134" y="5437"/>
                  </a:cubicBezTo>
                  <a:lnTo>
                    <a:pt x="3303" y="5771"/>
                  </a:lnTo>
                  <a:cubicBezTo>
                    <a:pt x="3637" y="5804"/>
                    <a:pt x="3870" y="6104"/>
                    <a:pt x="3937" y="6438"/>
                  </a:cubicBezTo>
                  <a:lnTo>
                    <a:pt x="4304" y="10474"/>
                  </a:lnTo>
                  <a:cubicBezTo>
                    <a:pt x="4304" y="10574"/>
                    <a:pt x="4337" y="10608"/>
                    <a:pt x="4437" y="10608"/>
                  </a:cubicBezTo>
                  <a:cubicBezTo>
                    <a:pt x="4504" y="10608"/>
                    <a:pt x="4537" y="10574"/>
                    <a:pt x="4537" y="10508"/>
                  </a:cubicBezTo>
                  <a:lnTo>
                    <a:pt x="4937" y="6471"/>
                  </a:lnTo>
                  <a:cubicBezTo>
                    <a:pt x="4971" y="6104"/>
                    <a:pt x="5204" y="5838"/>
                    <a:pt x="5538" y="5804"/>
                  </a:cubicBezTo>
                  <a:lnTo>
                    <a:pt x="8707" y="5437"/>
                  </a:lnTo>
                  <a:cubicBezTo>
                    <a:pt x="8807" y="5437"/>
                    <a:pt x="8840" y="5404"/>
                    <a:pt x="8840" y="5304"/>
                  </a:cubicBezTo>
                  <a:cubicBezTo>
                    <a:pt x="8840" y="5271"/>
                    <a:pt x="8807" y="5170"/>
                    <a:pt x="8707" y="5170"/>
                  </a:cubicBezTo>
                  <a:lnTo>
                    <a:pt x="5538" y="4837"/>
                  </a:lnTo>
                  <a:cubicBezTo>
                    <a:pt x="5204" y="4804"/>
                    <a:pt x="4971" y="4503"/>
                    <a:pt x="4937" y="4170"/>
                  </a:cubicBezTo>
                  <a:lnTo>
                    <a:pt x="4537" y="134"/>
                  </a:lnTo>
                  <a:cubicBezTo>
                    <a:pt x="4537" y="67"/>
                    <a:pt x="4504" y="0"/>
                    <a:pt x="4437"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4"/>
            <p:cNvSpPr/>
            <p:nvPr/>
          </p:nvSpPr>
          <p:spPr>
            <a:xfrm>
              <a:off x="1090126" y="1682313"/>
              <a:ext cx="66253" cy="78455"/>
            </a:xfrm>
            <a:custGeom>
              <a:avLst/>
              <a:gdLst/>
              <a:ahLst/>
              <a:cxnLst/>
              <a:rect l="l" t="t" r="r" b="b"/>
              <a:pathLst>
                <a:path w="5071" h="6005" extrusionOk="0">
                  <a:moveTo>
                    <a:pt x="2535" y="1502"/>
                  </a:moveTo>
                  <a:lnTo>
                    <a:pt x="2602" y="2402"/>
                  </a:lnTo>
                  <a:cubicBezTo>
                    <a:pt x="2669" y="2702"/>
                    <a:pt x="2869" y="2903"/>
                    <a:pt x="3169" y="2969"/>
                  </a:cubicBezTo>
                  <a:lnTo>
                    <a:pt x="3803" y="3036"/>
                  </a:lnTo>
                  <a:lnTo>
                    <a:pt x="3169" y="3136"/>
                  </a:lnTo>
                  <a:cubicBezTo>
                    <a:pt x="2869" y="3169"/>
                    <a:pt x="2669" y="3370"/>
                    <a:pt x="2602" y="3670"/>
                  </a:cubicBezTo>
                  <a:lnTo>
                    <a:pt x="2535" y="4570"/>
                  </a:lnTo>
                  <a:lnTo>
                    <a:pt x="2435" y="3670"/>
                  </a:lnTo>
                  <a:cubicBezTo>
                    <a:pt x="2402" y="3370"/>
                    <a:pt x="2202" y="3169"/>
                    <a:pt x="1901" y="3136"/>
                  </a:cubicBezTo>
                  <a:lnTo>
                    <a:pt x="1234" y="3036"/>
                  </a:lnTo>
                  <a:lnTo>
                    <a:pt x="1901" y="2969"/>
                  </a:lnTo>
                  <a:cubicBezTo>
                    <a:pt x="2202" y="2903"/>
                    <a:pt x="2402" y="2702"/>
                    <a:pt x="2435" y="2402"/>
                  </a:cubicBezTo>
                  <a:lnTo>
                    <a:pt x="2535" y="1502"/>
                  </a:lnTo>
                  <a:close/>
                  <a:moveTo>
                    <a:pt x="2535" y="1"/>
                  </a:moveTo>
                  <a:cubicBezTo>
                    <a:pt x="2435" y="1"/>
                    <a:pt x="2402" y="67"/>
                    <a:pt x="2402" y="134"/>
                  </a:cubicBezTo>
                  <a:lnTo>
                    <a:pt x="2202" y="2336"/>
                  </a:lnTo>
                  <a:cubicBezTo>
                    <a:pt x="2168" y="2502"/>
                    <a:pt x="2035" y="2669"/>
                    <a:pt x="1868" y="2669"/>
                  </a:cubicBezTo>
                  <a:lnTo>
                    <a:pt x="100" y="2869"/>
                  </a:lnTo>
                  <a:cubicBezTo>
                    <a:pt x="33" y="2869"/>
                    <a:pt x="0" y="2969"/>
                    <a:pt x="0" y="3003"/>
                  </a:cubicBezTo>
                  <a:cubicBezTo>
                    <a:pt x="0" y="3069"/>
                    <a:pt x="67" y="3136"/>
                    <a:pt x="100" y="3136"/>
                  </a:cubicBezTo>
                  <a:lnTo>
                    <a:pt x="1868" y="3336"/>
                  </a:lnTo>
                  <a:cubicBezTo>
                    <a:pt x="2035" y="3370"/>
                    <a:pt x="2202" y="3503"/>
                    <a:pt x="2202" y="3670"/>
                  </a:cubicBezTo>
                  <a:lnTo>
                    <a:pt x="2402" y="5871"/>
                  </a:lnTo>
                  <a:cubicBezTo>
                    <a:pt x="2402" y="5971"/>
                    <a:pt x="2502" y="6005"/>
                    <a:pt x="2535" y="6005"/>
                  </a:cubicBezTo>
                  <a:cubicBezTo>
                    <a:pt x="2602" y="6005"/>
                    <a:pt x="2669" y="5905"/>
                    <a:pt x="2669" y="5871"/>
                  </a:cubicBezTo>
                  <a:lnTo>
                    <a:pt x="2869" y="3670"/>
                  </a:lnTo>
                  <a:cubicBezTo>
                    <a:pt x="2902" y="3503"/>
                    <a:pt x="3036" y="3336"/>
                    <a:pt x="3202" y="3336"/>
                  </a:cubicBezTo>
                  <a:lnTo>
                    <a:pt x="4937" y="3136"/>
                  </a:lnTo>
                  <a:cubicBezTo>
                    <a:pt x="5037" y="3136"/>
                    <a:pt x="5070" y="3036"/>
                    <a:pt x="5070" y="3003"/>
                  </a:cubicBezTo>
                  <a:cubicBezTo>
                    <a:pt x="5070" y="2903"/>
                    <a:pt x="4970" y="2869"/>
                    <a:pt x="4937" y="2869"/>
                  </a:cubicBezTo>
                  <a:lnTo>
                    <a:pt x="3202" y="2669"/>
                  </a:lnTo>
                  <a:cubicBezTo>
                    <a:pt x="3036" y="2636"/>
                    <a:pt x="2869" y="2502"/>
                    <a:pt x="2869" y="2336"/>
                  </a:cubicBezTo>
                  <a:lnTo>
                    <a:pt x="2669" y="134"/>
                  </a:lnTo>
                  <a:cubicBezTo>
                    <a:pt x="2669" y="34"/>
                    <a:pt x="2569" y="1"/>
                    <a:pt x="2535"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4"/>
            <p:cNvSpPr/>
            <p:nvPr/>
          </p:nvSpPr>
          <p:spPr>
            <a:xfrm>
              <a:off x="1269678" y="1541107"/>
              <a:ext cx="84988" cy="101567"/>
            </a:xfrm>
            <a:custGeom>
              <a:avLst/>
              <a:gdLst/>
              <a:ahLst/>
              <a:cxnLst/>
              <a:rect l="l" t="t" r="r" b="b"/>
              <a:pathLst>
                <a:path w="6505" h="7774" extrusionOk="0">
                  <a:moveTo>
                    <a:pt x="3236" y="1902"/>
                  </a:moveTo>
                  <a:lnTo>
                    <a:pt x="3369" y="3136"/>
                  </a:lnTo>
                  <a:cubicBezTo>
                    <a:pt x="3369" y="3503"/>
                    <a:pt x="3670" y="3804"/>
                    <a:pt x="4036" y="3837"/>
                  </a:cubicBezTo>
                  <a:lnTo>
                    <a:pt x="4904" y="3937"/>
                  </a:lnTo>
                  <a:lnTo>
                    <a:pt x="4036" y="4004"/>
                  </a:lnTo>
                  <a:cubicBezTo>
                    <a:pt x="3703" y="4037"/>
                    <a:pt x="3403" y="4337"/>
                    <a:pt x="3369" y="4704"/>
                  </a:cubicBezTo>
                  <a:lnTo>
                    <a:pt x="3236" y="5938"/>
                  </a:lnTo>
                  <a:lnTo>
                    <a:pt x="3136" y="4704"/>
                  </a:lnTo>
                  <a:cubicBezTo>
                    <a:pt x="3136" y="4337"/>
                    <a:pt x="2836" y="4037"/>
                    <a:pt x="2469" y="4004"/>
                  </a:cubicBezTo>
                  <a:lnTo>
                    <a:pt x="1601" y="3937"/>
                  </a:lnTo>
                  <a:lnTo>
                    <a:pt x="2469" y="3837"/>
                  </a:lnTo>
                  <a:cubicBezTo>
                    <a:pt x="2802" y="3804"/>
                    <a:pt x="3102" y="3503"/>
                    <a:pt x="3136" y="3136"/>
                  </a:cubicBezTo>
                  <a:lnTo>
                    <a:pt x="3236" y="1902"/>
                  </a:lnTo>
                  <a:close/>
                  <a:moveTo>
                    <a:pt x="3269" y="1"/>
                  </a:moveTo>
                  <a:cubicBezTo>
                    <a:pt x="3169" y="1"/>
                    <a:pt x="3102" y="34"/>
                    <a:pt x="3102" y="134"/>
                  </a:cubicBezTo>
                  <a:lnTo>
                    <a:pt x="2836" y="3036"/>
                  </a:lnTo>
                  <a:cubicBezTo>
                    <a:pt x="2802" y="3270"/>
                    <a:pt x="2635" y="3437"/>
                    <a:pt x="2435" y="3470"/>
                  </a:cubicBezTo>
                  <a:lnTo>
                    <a:pt x="134" y="3703"/>
                  </a:lnTo>
                  <a:cubicBezTo>
                    <a:pt x="34" y="3770"/>
                    <a:pt x="0" y="3804"/>
                    <a:pt x="0" y="3870"/>
                  </a:cubicBezTo>
                  <a:cubicBezTo>
                    <a:pt x="0" y="3970"/>
                    <a:pt x="34" y="4037"/>
                    <a:pt x="134" y="4037"/>
                  </a:cubicBezTo>
                  <a:lnTo>
                    <a:pt x="2435" y="4304"/>
                  </a:lnTo>
                  <a:cubicBezTo>
                    <a:pt x="2635" y="4304"/>
                    <a:pt x="2836" y="4504"/>
                    <a:pt x="2836" y="4704"/>
                  </a:cubicBezTo>
                  <a:lnTo>
                    <a:pt x="3102" y="7640"/>
                  </a:lnTo>
                  <a:cubicBezTo>
                    <a:pt x="3102" y="7706"/>
                    <a:pt x="3169" y="7773"/>
                    <a:pt x="3269" y="7773"/>
                  </a:cubicBezTo>
                  <a:cubicBezTo>
                    <a:pt x="3336" y="7773"/>
                    <a:pt x="3436" y="7706"/>
                    <a:pt x="3436" y="7640"/>
                  </a:cubicBezTo>
                  <a:lnTo>
                    <a:pt x="3670" y="4704"/>
                  </a:lnTo>
                  <a:cubicBezTo>
                    <a:pt x="3703" y="4504"/>
                    <a:pt x="3870" y="4337"/>
                    <a:pt x="4103" y="4304"/>
                  </a:cubicBezTo>
                  <a:lnTo>
                    <a:pt x="6371" y="4037"/>
                  </a:lnTo>
                  <a:cubicBezTo>
                    <a:pt x="6472" y="4004"/>
                    <a:pt x="6505" y="3970"/>
                    <a:pt x="6505" y="3870"/>
                  </a:cubicBezTo>
                  <a:cubicBezTo>
                    <a:pt x="6505" y="3804"/>
                    <a:pt x="6472" y="3703"/>
                    <a:pt x="6371" y="3703"/>
                  </a:cubicBezTo>
                  <a:lnTo>
                    <a:pt x="4103" y="3470"/>
                  </a:lnTo>
                  <a:cubicBezTo>
                    <a:pt x="3870" y="3470"/>
                    <a:pt x="3670" y="3270"/>
                    <a:pt x="3670" y="3036"/>
                  </a:cubicBezTo>
                  <a:lnTo>
                    <a:pt x="3436" y="134"/>
                  </a:lnTo>
                  <a:cubicBezTo>
                    <a:pt x="3436" y="34"/>
                    <a:pt x="3336" y="1"/>
                    <a:pt x="326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4"/>
            <p:cNvSpPr/>
            <p:nvPr/>
          </p:nvSpPr>
          <p:spPr>
            <a:xfrm>
              <a:off x="2966717" y="1726329"/>
              <a:ext cx="89365" cy="105918"/>
            </a:xfrm>
            <a:custGeom>
              <a:avLst/>
              <a:gdLst/>
              <a:ahLst/>
              <a:cxnLst/>
              <a:rect l="l" t="t" r="r" b="b"/>
              <a:pathLst>
                <a:path w="6840" h="8107" extrusionOk="0">
                  <a:moveTo>
                    <a:pt x="3370" y="1235"/>
                  </a:moveTo>
                  <a:lnTo>
                    <a:pt x="3537" y="3136"/>
                  </a:lnTo>
                  <a:cubicBezTo>
                    <a:pt x="3537" y="3503"/>
                    <a:pt x="3837" y="3803"/>
                    <a:pt x="4204" y="3837"/>
                  </a:cubicBezTo>
                  <a:lnTo>
                    <a:pt x="5638" y="4003"/>
                  </a:lnTo>
                  <a:lnTo>
                    <a:pt x="4204" y="4170"/>
                  </a:lnTo>
                  <a:cubicBezTo>
                    <a:pt x="3870" y="4204"/>
                    <a:pt x="3570" y="4504"/>
                    <a:pt x="3537" y="4871"/>
                  </a:cubicBezTo>
                  <a:lnTo>
                    <a:pt x="3370" y="6772"/>
                  </a:lnTo>
                  <a:lnTo>
                    <a:pt x="3203" y="4871"/>
                  </a:lnTo>
                  <a:cubicBezTo>
                    <a:pt x="3203" y="4504"/>
                    <a:pt x="2903" y="4204"/>
                    <a:pt x="2536" y="4170"/>
                  </a:cubicBezTo>
                  <a:lnTo>
                    <a:pt x="1135" y="4003"/>
                  </a:lnTo>
                  <a:lnTo>
                    <a:pt x="2536" y="3837"/>
                  </a:lnTo>
                  <a:cubicBezTo>
                    <a:pt x="2870" y="3803"/>
                    <a:pt x="3170" y="3503"/>
                    <a:pt x="3203" y="3136"/>
                  </a:cubicBezTo>
                  <a:lnTo>
                    <a:pt x="3370" y="1235"/>
                  </a:lnTo>
                  <a:close/>
                  <a:moveTo>
                    <a:pt x="3403" y="1"/>
                  </a:moveTo>
                  <a:cubicBezTo>
                    <a:pt x="3337" y="1"/>
                    <a:pt x="3303" y="34"/>
                    <a:pt x="3303" y="101"/>
                  </a:cubicBezTo>
                  <a:lnTo>
                    <a:pt x="3003" y="3170"/>
                  </a:lnTo>
                  <a:cubicBezTo>
                    <a:pt x="2970" y="3436"/>
                    <a:pt x="2736" y="3637"/>
                    <a:pt x="2503" y="3670"/>
                  </a:cubicBezTo>
                  <a:lnTo>
                    <a:pt x="68" y="3937"/>
                  </a:lnTo>
                  <a:cubicBezTo>
                    <a:pt x="34" y="3937"/>
                    <a:pt x="1" y="4003"/>
                    <a:pt x="1" y="4037"/>
                  </a:cubicBezTo>
                  <a:cubicBezTo>
                    <a:pt x="1" y="4137"/>
                    <a:pt x="34" y="4170"/>
                    <a:pt x="68" y="4170"/>
                  </a:cubicBezTo>
                  <a:lnTo>
                    <a:pt x="2503" y="4437"/>
                  </a:lnTo>
                  <a:cubicBezTo>
                    <a:pt x="2803" y="4470"/>
                    <a:pt x="2970" y="4671"/>
                    <a:pt x="3003" y="4937"/>
                  </a:cubicBezTo>
                  <a:lnTo>
                    <a:pt x="3303" y="8006"/>
                  </a:lnTo>
                  <a:cubicBezTo>
                    <a:pt x="3303" y="8040"/>
                    <a:pt x="3370" y="8106"/>
                    <a:pt x="3403" y="8106"/>
                  </a:cubicBezTo>
                  <a:cubicBezTo>
                    <a:pt x="3470" y="8106"/>
                    <a:pt x="3503" y="8040"/>
                    <a:pt x="3537" y="8006"/>
                  </a:cubicBezTo>
                  <a:lnTo>
                    <a:pt x="3837" y="4937"/>
                  </a:lnTo>
                  <a:cubicBezTo>
                    <a:pt x="3870" y="4671"/>
                    <a:pt x="4071" y="4470"/>
                    <a:pt x="4337" y="4437"/>
                  </a:cubicBezTo>
                  <a:lnTo>
                    <a:pt x="6739" y="4170"/>
                  </a:lnTo>
                  <a:cubicBezTo>
                    <a:pt x="6806" y="4170"/>
                    <a:pt x="6839" y="4104"/>
                    <a:pt x="6839" y="4037"/>
                  </a:cubicBezTo>
                  <a:cubicBezTo>
                    <a:pt x="6839" y="3970"/>
                    <a:pt x="6806" y="3937"/>
                    <a:pt x="6739" y="3937"/>
                  </a:cubicBezTo>
                  <a:lnTo>
                    <a:pt x="4337" y="3670"/>
                  </a:lnTo>
                  <a:cubicBezTo>
                    <a:pt x="4037" y="3637"/>
                    <a:pt x="3870" y="3436"/>
                    <a:pt x="3837" y="3170"/>
                  </a:cubicBezTo>
                  <a:lnTo>
                    <a:pt x="3537" y="101"/>
                  </a:lnTo>
                  <a:cubicBezTo>
                    <a:pt x="3537" y="34"/>
                    <a:pt x="3470" y="1"/>
                    <a:pt x="3403"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4"/>
            <p:cNvSpPr/>
            <p:nvPr/>
          </p:nvSpPr>
          <p:spPr>
            <a:xfrm>
              <a:off x="3051274" y="1627832"/>
              <a:ext cx="118552" cy="142526"/>
            </a:xfrm>
            <a:custGeom>
              <a:avLst/>
              <a:gdLst/>
              <a:ahLst/>
              <a:cxnLst/>
              <a:rect l="l" t="t" r="r" b="b"/>
              <a:pathLst>
                <a:path w="9074" h="10909" extrusionOk="0">
                  <a:moveTo>
                    <a:pt x="4537" y="1902"/>
                  </a:moveTo>
                  <a:lnTo>
                    <a:pt x="4737" y="4371"/>
                  </a:lnTo>
                  <a:cubicBezTo>
                    <a:pt x="4770" y="4838"/>
                    <a:pt x="5171" y="5238"/>
                    <a:pt x="5671" y="5305"/>
                  </a:cubicBezTo>
                  <a:lnTo>
                    <a:pt x="7539" y="5505"/>
                  </a:lnTo>
                  <a:lnTo>
                    <a:pt x="5671" y="5705"/>
                  </a:lnTo>
                  <a:cubicBezTo>
                    <a:pt x="5171" y="5738"/>
                    <a:pt x="4770" y="6139"/>
                    <a:pt x="4737" y="6639"/>
                  </a:cubicBezTo>
                  <a:lnTo>
                    <a:pt x="4537" y="9074"/>
                  </a:lnTo>
                  <a:lnTo>
                    <a:pt x="4337" y="6639"/>
                  </a:lnTo>
                  <a:cubicBezTo>
                    <a:pt x="4270" y="6172"/>
                    <a:pt x="3903" y="5738"/>
                    <a:pt x="3403" y="5705"/>
                  </a:cubicBezTo>
                  <a:lnTo>
                    <a:pt x="1535" y="5505"/>
                  </a:lnTo>
                  <a:lnTo>
                    <a:pt x="3403" y="5305"/>
                  </a:lnTo>
                  <a:cubicBezTo>
                    <a:pt x="3903" y="5238"/>
                    <a:pt x="4270" y="4871"/>
                    <a:pt x="4337" y="4371"/>
                  </a:cubicBezTo>
                  <a:lnTo>
                    <a:pt x="4537" y="1902"/>
                  </a:lnTo>
                  <a:close/>
                  <a:moveTo>
                    <a:pt x="4537" y="1"/>
                  </a:moveTo>
                  <a:cubicBezTo>
                    <a:pt x="4437" y="1"/>
                    <a:pt x="4370" y="34"/>
                    <a:pt x="4370" y="101"/>
                  </a:cubicBezTo>
                  <a:lnTo>
                    <a:pt x="4003" y="4237"/>
                  </a:lnTo>
                  <a:cubicBezTo>
                    <a:pt x="3936" y="4571"/>
                    <a:pt x="3670" y="4871"/>
                    <a:pt x="3336" y="4904"/>
                  </a:cubicBezTo>
                  <a:lnTo>
                    <a:pt x="100" y="5271"/>
                  </a:lnTo>
                  <a:cubicBezTo>
                    <a:pt x="34" y="5338"/>
                    <a:pt x="0" y="5371"/>
                    <a:pt x="0" y="5438"/>
                  </a:cubicBezTo>
                  <a:cubicBezTo>
                    <a:pt x="0" y="5538"/>
                    <a:pt x="34" y="5638"/>
                    <a:pt x="100" y="5638"/>
                  </a:cubicBezTo>
                  <a:lnTo>
                    <a:pt x="3336" y="6005"/>
                  </a:lnTo>
                  <a:cubicBezTo>
                    <a:pt x="3703" y="6039"/>
                    <a:pt x="3936" y="6339"/>
                    <a:pt x="4003" y="6672"/>
                  </a:cubicBezTo>
                  <a:lnTo>
                    <a:pt x="4370" y="10809"/>
                  </a:lnTo>
                  <a:cubicBezTo>
                    <a:pt x="4403" y="10875"/>
                    <a:pt x="4437" y="10909"/>
                    <a:pt x="4537" y="10909"/>
                  </a:cubicBezTo>
                  <a:cubicBezTo>
                    <a:pt x="4604" y="10909"/>
                    <a:pt x="4704" y="10875"/>
                    <a:pt x="4704" y="10809"/>
                  </a:cubicBezTo>
                  <a:lnTo>
                    <a:pt x="5071" y="6672"/>
                  </a:lnTo>
                  <a:cubicBezTo>
                    <a:pt x="5104" y="6339"/>
                    <a:pt x="5404" y="6039"/>
                    <a:pt x="5738" y="6005"/>
                  </a:cubicBezTo>
                  <a:lnTo>
                    <a:pt x="8940" y="5638"/>
                  </a:lnTo>
                  <a:cubicBezTo>
                    <a:pt x="9040" y="5572"/>
                    <a:pt x="9073" y="5538"/>
                    <a:pt x="9073" y="5438"/>
                  </a:cubicBezTo>
                  <a:cubicBezTo>
                    <a:pt x="9073" y="5371"/>
                    <a:pt x="9040" y="5271"/>
                    <a:pt x="8940" y="5271"/>
                  </a:cubicBezTo>
                  <a:lnTo>
                    <a:pt x="5738" y="4904"/>
                  </a:lnTo>
                  <a:cubicBezTo>
                    <a:pt x="5371" y="4871"/>
                    <a:pt x="5104" y="4571"/>
                    <a:pt x="5071" y="4237"/>
                  </a:cubicBezTo>
                  <a:lnTo>
                    <a:pt x="4704" y="101"/>
                  </a:lnTo>
                  <a:cubicBezTo>
                    <a:pt x="4670" y="34"/>
                    <a:pt x="4604" y="1"/>
                    <a:pt x="4537"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4"/>
            <p:cNvSpPr/>
            <p:nvPr/>
          </p:nvSpPr>
          <p:spPr>
            <a:xfrm>
              <a:off x="3281375" y="2946221"/>
              <a:ext cx="75411" cy="62202"/>
            </a:xfrm>
            <a:custGeom>
              <a:avLst/>
              <a:gdLst/>
              <a:ahLst/>
              <a:cxnLst/>
              <a:rect l="l" t="t" r="r" b="b"/>
              <a:pathLst>
                <a:path w="5772" h="4761" extrusionOk="0">
                  <a:moveTo>
                    <a:pt x="5421" y="0"/>
                  </a:moveTo>
                  <a:cubicBezTo>
                    <a:pt x="4861" y="0"/>
                    <a:pt x="3202" y="348"/>
                    <a:pt x="1836" y="1231"/>
                  </a:cubicBezTo>
                  <a:cubicBezTo>
                    <a:pt x="268" y="2298"/>
                    <a:pt x="1" y="3866"/>
                    <a:pt x="134" y="4733"/>
                  </a:cubicBezTo>
                  <a:cubicBezTo>
                    <a:pt x="294" y="4733"/>
                    <a:pt x="533" y="4760"/>
                    <a:pt x="831" y="4760"/>
                  </a:cubicBezTo>
                  <a:cubicBezTo>
                    <a:pt x="1527" y="4760"/>
                    <a:pt x="2549" y="4613"/>
                    <a:pt x="3670" y="3632"/>
                  </a:cubicBezTo>
                  <a:cubicBezTo>
                    <a:pt x="5338" y="2165"/>
                    <a:pt x="5772" y="163"/>
                    <a:pt x="5605" y="30"/>
                  </a:cubicBezTo>
                  <a:cubicBezTo>
                    <a:pt x="5580" y="10"/>
                    <a:pt x="5517" y="0"/>
                    <a:pt x="542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4"/>
            <p:cNvSpPr/>
            <p:nvPr/>
          </p:nvSpPr>
          <p:spPr>
            <a:xfrm>
              <a:off x="3265697" y="3035900"/>
              <a:ext cx="93271" cy="41272"/>
            </a:xfrm>
            <a:custGeom>
              <a:avLst/>
              <a:gdLst/>
              <a:ahLst/>
              <a:cxnLst/>
              <a:rect l="l" t="t" r="r" b="b"/>
              <a:pathLst>
                <a:path w="7139" h="3159" extrusionOk="0">
                  <a:moveTo>
                    <a:pt x="3852" y="0"/>
                  </a:moveTo>
                  <a:cubicBezTo>
                    <a:pt x="3615" y="0"/>
                    <a:pt x="3375" y="12"/>
                    <a:pt x="3136" y="37"/>
                  </a:cubicBezTo>
                  <a:cubicBezTo>
                    <a:pt x="1201" y="271"/>
                    <a:pt x="300" y="1538"/>
                    <a:pt x="0" y="2372"/>
                  </a:cubicBezTo>
                  <a:cubicBezTo>
                    <a:pt x="366" y="2581"/>
                    <a:pt x="1100" y="3159"/>
                    <a:pt x="2443" y="3159"/>
                  </a:cubicBezTo>
                  <a:cubicBezTo>
                    <a:pt x="2815" y="3159"/>
                    <a:pt x="3233" y="3115"/>
                    <a:pt x="3703" y="3006"/>
                  </a:cubicBezTo>
                  <a:cubicBezTo>
                    <a:pt x="5871" y="2506"/>
                    <a:pt x="7138" y="938"/>
                    <a:pt x="7038" y="705"/>
                  </a:cubicBezTo>
                  <a:cubicBezTo>
                    <a:pt x="6951" y="530"/>
                    <a:pt x="5469" y="0"/>
                    <a:pt x="385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4"/>
            <p:cNvSpPr/>
            <p:nvPr/>
          </p:nvSpPr>
          <p:spPr>
            <a:xfrm>
              <a:off x="3193787" y="2978845"/>
              <a:ext cx="46198" cy="92409"/>
            </a:xfrm>
            <a:custGeom>
              <a:avLst/>
              <a:gdLst/>
              <a:ahLst/>
              <a:cxnLst/>
              <a:rect l="l" t="t" r="r" b="b"/>
              <a:pathLst>
                <a:path w="3536" h="7073" extrusionOk="0">
                  <a:moveTo>
                    <a:pt x="1274" y="1"/>
                  </a:moveTo>
                  <a:cubicBezTo>
                    <a:pt x="1272" y="1"/>
                    <a:pt x="1270" y="1"/>
                    <a:pt x="1268" y="1"/>
                  </a:cubicBezTo>
                  <a:cubicBezTo>
                    <a:pt x="1034" y="35"/>
                    <a:pt x="267" y="1736"/>
                    <a:pt x="134" y="3637"/>
                  </a:cubicBezTo>
                  <a:cubicBezTo>
                    <a:pt x="0" y="5505"/>
                    <a:pt x="1101" y="6673"/>
                    <a:pt x="1868" y="7073"/>
                  </a:cubicBezTo>
                  <a:cubicBezTo>
                    <a:pt x="2268" y="6639"/>
                    <a:pt x="3536" y="5705"/>
                    <a:pt x="3269" y="3570"/>
                  </a:cubicBezTo>
                  <a:cubicBezTo>
                    <a:pt x="2972" y="1655"/>
                    <a:pt x="1497" y="1"/>
                    <a:pt x="127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4"/>
            <p:cNvSpPr/>
            <p:nvPr/>
          </p:nvSpPr>
          <p:spPr>
            <a:xfrm>
              <a:off x="3166756" y="2976989"/>
              <a:ext cx="148549" cy="303356"/>
            </a:xfrm>
            <a:custGeom>
              <a:avLst/>
              <a:gdLst/>
              <a:ahLst/>
              <a:cxnLst/>
              <a:rect l="l" t="t" r="r" b="b"/>
              <a:pathLst>
                <a:path w="11370" h="23219" extrusionOk="0">
                  <a:moveTo>
                    <a:pt x="11266" y="1"/>
                  </a:moveTo>
                  <a:cubicBezTo>
                    <a:pt x="11257" y="1"/>
                    <a:pt x="11248" y="4"/>
                    <a:pt x="11242" y="10"/>
                  </a:cubicBezTo>
                  <a:cubicBezTo>
                    <a:pt x="9508" y="1211"/>
                    <a:pt x="8073" y="2979"/>
                    <a:pt x="6839" y="4646"/>
                  </a:cubicBezTo>
                  <a:cubicBezTo>
                    <a:pt x="4871" y="7282"/>
                    <a:pt x="3237" y="10217"/>
                    <a:pt x="2036" y="13286"/>
                  </a:cubicBezTo>
                  <a:cubicBezTo>
                    <a:pt x="1435" y="14720"/>
                    <a:pt x="1002" y="16288"/>
                    <a:pt x="668" y="17823"/>
                  </a:cubicBezTo>
                  <a:cubicBezTo>
                    <a:pt x="335" y="19457"/>
                    <a:pt x="1" y="21192"/>
                    <a:pt x="234" y="22893"/>
                  </a:cubicBezTo>
                  <a:cubicBezTo>
                    <a:pt x="251" y="23110"/>
                    <a:pt x="401" y="23218"/>
                    <a:pt x="551" y="23218"/>
                  </a:cubicBezTo>
                  <a:cubicBezTo>
                    <a:pt x="701" y="23218"/>
                    <a:pt x="852" y="23110"/>
                    <a:pt x="868" y="22893"/>
                  </a:cubicBezTo>
                  <a:cubicBezTo>
                    <a:pt x="1102" y="20991"/>
                    <a:pt x="1269" y="19023"/>
                    <a:pt x="1736" y="17155"/>
                  </a:cubicBezTo>
                  <a:cubicBezTo>
                    <a:pt x="2503" y="14220"/>
                    <a:pt x="3370" y="11818"/>
                    <a:pt x="4871" y="8950"/>
                  </a:cubicBezTo>
                  <a:cubicBezTo>
                    <a:pt x="5738" y="7315"/>
                    <a:pt x="6706" y="5881"/>
                    <a:pt x="7673" y="4546"/>
                  </a:cubicBezTo>
                  <a:cubicBezTo>
                    <a:pt x="8741" y="3012"/>
                    <a:pt x="9508" y="1945"/>
                    <a:pt x="11342" y="110"/>
                  </a:cubicBezTo>
                  <a:cubicBezTo>
                    <a:pt x="11370" y="55"/>
                    <a:pt x="11308" y="1"/>
                    <a:pt x="11266"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4"/>
            <p:cNvSpPr/>
            <p:nvPr/>
          </p:nvSpPr>
          <p:spPr>
            <a:xfrm>
              <a:off x="3210340" y="3025696"/>
              <a:ext cx="17886" cy="67925"/>
            </a:xfrm>
            <a:custGeom>
              <a:avLst/>
              <a:gdLst/>
              <a:ahLst/>
              <a:cxnLst/>
              <a:rect l="l" t="t" r="r" b="b"/>
              <a:pathLst>
                <a:path w="1369" h="5199" extrusionOk="0">
                  <a:moveTo>
                    <a:pt x="194" y="1"/>
                  </a:moveTo>
                  <a:cubicBezTo>
                    <a:pt x="186" y="1"/>
                    <a:pt x="176" y="15"/>
                    <a:pt x="167" y="51"/>
                  </a:cubicBezTo>
                  <a:cubicBezTo>
                    <a:pt x="1" y="818"/>
                    <a:pt x="34" y="1719"/>
                    <a:pt x="167" y="2486"/>
                  </a:cubicBezTo>
                  <a:cubicBezTo>
                    <a:pt x="334" y="3387"/>
                    <a:pt x="501" y="4221"/>
                    <a:pt x="835" y="4988"/>
                  </a:cubicBezTo>
                  <a:cubicBezTo>
                    <a:pt x="880" y="5101"/>
                    <a:pt x="986" y="5198"/>
                    <a:pt x="1080" y="5198"/>
                  </a:cubicBezTo>
                  <a:cubicBezTo>
                    <a:pt x="1126" y="5198"/>
                    <a:pt x="1169" y="5176"/>
                    <a:pt x="1202" y="5121"/>
                  </a:cubicBezTo>
                  <a:cubicBezTo>
                    <a:pt x="1368" y="4988"/>
                    <a:pt x="1368" y="4721"/>
                    <a:pt x="1268" y="4554"/>
                  </a:cubicBezTo>
                  <a:cubicBezTo>
                    <a:pt x="935" y="3821"/>
                    <a:pt x="668" y="3087"/>
                    <a:pt x="534" y="2319"/>
                  </a:cubicBezTo>
                  <a:cubicBezTo>
                    <a:pt x="401" y="1619"/>
                    <a:pt x="268" y="918"/>
                    <a:pt x="234" y="151"/>
                  </a:cubicBezTo>
                  <a:cubicBezTo>
                    <a:pt x="234" y="103"/>
                    <a:pt x="216" y="1"/>
                    <a:pt x="194"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4"/>
            <p:cNvSpPr/>
            <p:nvPr/>
          </p:nvSpPr>
          <p:spPr>
            <a:xfrm>
              <a:off x="3222426" y="3052858"/>
              <a:ext cx="88607" cy="40306"/>
            </a:xfrm>
            <a:custGeom>
              <a:avLst/>
              <a:gdLst/>
              <a:ahLst/>
              <a:cxnLst/>
              <a:rect l="l" t="t" r="r" b="b"/>
              <a:pathLst>
                <a:path w="6782" h="3085" extrusionOk="0">
                  <a:moveTo>
                    <a:pt x="6454" y="1"/>
                  </a:moveTo>
                  <a:cubicBezTo>
                    <a:pt x="6029" y="1"/>
                    <a:pt x="5203" y="95"/>
                    <a:pt x="4680" y="240"/>
                  </a:cubicBezTo>
                  <a:cubicBezTo>
                    <a:pt x="4113" y="407"/>
                    <a:pt x="3679" y="541"/>
                    <a:pt x="3145" y="808"/>
                  </a:cubicBezTo>
                  <a:cubicBezTo>
                    <a:pt x="1844" y="1375"/>
                    <a:pt x="977" y="1842"/>
                    <a:pt x="110" y="2676"/>
                  </a:cubicBezTo>
                  <a:cubicBezTo>
                    <a:pt x="0" y="2813"/>
                    <a:pt x="161" y="3085"/>
                    <a:pt x="277" y="3085"/>
                  </a:cubicBezTo>
                  <a:cubicBezTo>
                    <a:pt x="302" y="3085"/>
                    <a:pt x="325" y="3072"/>
                    <a:pt x="343" y="3042"/>
                  </a:cubicBezTo>
                  <a:cubicBezTo>
                    <a:pt x="1277" y="2342"/>
                    <a:pt x="2078" y="1842"/>
                    <a:pt x="3279" y="1208"/>
                  </a:cubicBezTo>
                  <a:cubicBezTo>
                    <a:pt x="3812" y="908"/>
                    <a:pt x="4246" y="741"/>
                    <a:pt x="4913" y="541"/>
                  </a:cubicBezTo>
                  <a:cubicBezTo>
                    <a:pt x="5447" y="374"/>
                    <a:pt x="6247" y="174"/>
                    <a:pt x="6748" y="74"/>
                  </a:cubicBezTo>
                  <a:cubicBezTo>
                    <a:pt x="6781" y="74"/>
                    <a:pt x="6648" y="7"/>
                    <a:pt x="6614" y="7"/>
                  </a:cubicBezTo>
                  <a:cubicBezTo>
                    <a:pt x="6571" y="3"/>
                    <a:pt x="6517" y="1"/>
                    <a:pt x="6454"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4"/>
            <p:cNvSpPr/>
            <p:nvPr/>
          </p:nvSpPr>
          <p:spPr>
            <a:xfrm>
              <a:off x="3222543" y="3104844"/>
              <a:ext cx="86739" cy="48131"/>
            </a:xfrm>
            <a:custGeom>
              <a:avLst/>
              <a:gdLst/>
              <a:ahLst/>
              <a:cxnLst/>
              <a:rect l="l" t="t" r="r" b="b"/>
              <a:pathLst>
                <a:path w="6639" h="3684" extrusionOk="0">
                  <a:moveTo>
                    <a:pt x="5006" y="1"/>
                  </a:moveTo>
                  <a:cubicBezTo>
                    <a:pt x="4286" y="1"/>
                    <a:pt x="3402" y="99"/>
                    <a:pt x="2569" y="398"/>
                  </a:cubicBezTo>
                  <a:cubicBezTo>
                    <a:pt x="768" y="998"/>
                    <a:pt x="134" y="2433"/>
                    <a:pt x="1" y="3333"/>
                  </a:cubicBezTo>
                  <a:cubicBezTo>
                    <a:pt x="298" y="3432"/>
                    <a:pt x="865" y="3684"/>
                    <a:pt x="1688" y="3684"/>
                  </a:cubicBezTo>
                  <a:cubicBezTo>
                    <a:pt x="2252" y="3684"/>
                    <a:pt x="2937" y="3566"/>
                    <a:pt x="3737" y="3200"/>
                  </a:cubicBezTo>
                  <a:cubicBezTo>
                    <a:pt x="5738" y="2232"/>
                    <a:pt x="6639" y="398"/>
                    <a:pt x="6505" y="231"/>
                  </a:cubicBezTo>
                  <a:cubicBezTo>
                    <a:pt x="6417" y="125"/>
                    <a:pt x="5815" y="1"/>
                    <a:pt x="500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4"/>
            <p:cNvSpPr/>
            <p:nvPr/>
          </p:nvSpPr>
          <p:spPr>
            <a:xfrm>
              <a:off x="3185347" y="3125721"/>
              <a:ext cx="79043" cy="56611"/>
            </a:xfrm>
            <a:custGeom>
              <a:avLst/>
              <a:gdLst/>
              <a:ahLst/>
              <a:cxnLst/>
              <a:rect l="l" t="t" r="r" b="b"/>
              <a:pathLst>
                <a:path w="6050" h="4333" extrusionOk="0">
                  <a:moveTo>
                    <a:pt x="5883" y="1"/>
                  </a:moveTo>
                  <a:cubicBezTo>
                    <a:pt x="5516" y="1"/>
                    <a:pt x="4616" y="334"/>
                    <a:pt x="4049" y="634"/>
                  </a:cubicBezTo>
                  <a:cubicBezTo>
                    <a:pt x="3515" y="935"/>
                    <a:pt x="3148" y="1168"/>
                    <a:pt x="2648" y="1502"/>
                  </a:cubicBezTo>
                  <a:cubicBezTo>
                    <a:pt x="1513" y="2336"/>
                    <a:pt x="746" y="2969"/>
                    <a:pt x="79" y="3970"/>
                  </a:cubicBezTo>
                  <a:cubicBezTo>
                    <a:pt x="1" y="4100"/>
                    <a:pt x="167" y="4332"/>
                    <a:pt x="275" y="4332"/>
                  </a:cubicBezTo>
                  <a:cubicBezTo>
                    <a:pt x="305" y="4332"/>
                    <a:pt x="331" y="4314"/>
                    <a:pt x="346" y="4270"/>
                  </a:cubicBezTo>
                  <a:cubicBezTo>
                    <a:pt x="1146" y="3336"/>
                    <a:pt x="1780" y="2669"/>
                    <a:pt x="2848" y="1835"/>
                  </a:cubicBezTo>
                  <a:cubicBezTo>
                    <a:pt x="3348" y="1468"/>
                    <a:pt x="3682" y="1235"/>
                    <a:pt x="4315" y="901"/>
                  </a:cubicBezTo>
                  <a:cubicBezTo>
                    <a:pt x="4816" y="634"/>
                    <a:pt x="5516" y="267"/>
                    <a:pt x="6017" y="67"/>
                  </a:cubicBezTo>
                  <a:cubicBezTo>
                    <a:pt x="6050" y="67"/>
                    <a:pt x="5950" y="1"/>
                    <a:pt x="5883"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4"/>
            <p:cNvSpPr/>
            <p:nvPr/>
          </p:nvSpPr>
          <p:spPr>
            <a:xfrm>
              <a:off x="832118" y="3020875"/>
              <a:ext cx="75411" cy="62607"/>
            </a:xfrm>
            <a:custGeom>
              <a:avLst/>
              <a:gdLst/>
              <a:ahLst/>
              <a:cxnLst/>
              <a:rect l="l" t="t" r="r" b="b"/>
              <a:pathLst>
                <a:path w="5772" h="4792" extrusionOk="0">
                  <a:moveTo>
                    <a:pt x="315" y="0"/>
                  </a:moveTo>
                  <a:cubicBezTo>
                    <a:pt x="239" y="0"/>
                    <a:pt x="189" y="7"/>
                    <a:pt x="167" y="20"/>
                  </a:cubicBezTo>
                  <a:cubicBezTo>
                    <a:pt x="1" y="153"/>
                    <a:pt x="401" y="2155"/>
                    <a:pt x="2102" y="3622"/>
                  </a:cubicBezTo>
                  <a:cubicBezTo>
                    <a:pt x="3275" y="4628"/>
                    <a:pt x="4310" y="4791"/>
                    <a:pt x="4999" y="4791"/>
                  </a:cubicBezTo>
                  <a:cubicBezTo>
                    <a:pt x="5270" y="4791"/>
                    <a:pt x="5487" y="4766"/>
                    <a:pt x="5638" y="4757"/>
                  </a:cubicBezTo>
                  <a:cubicBezTo>
                    <a:pt x="5771" y="3856"/>
                    <a:pt x="5505" y="2288"/>
                    <a:pt x="3937" y="1254"/>
                  </a:cubicBezTo>
                  <a:cubicBezTo>
                    <a:pt x="2539" y="322"/>
                    <a:pt x="836" y="0"/>
                    <a:pt x="31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4"/>
            <p:cNvSpPr/>
            <p:nvPr/>
          </p:nvSpPr>
          <p:spPr>
            <a:xfrm>
              <a:off x="829937" y="3111298"/>
              <a:ext cx="93284" cy="41220"/>
            </a:xfrm>
            <a:custGeom>
              <a:avLst/>
              <a:gdLst/>
              <a:ahLst/>
              <a:cxnLst/>
              <a:rect l="l" t="t" r="r" b="b"/>
              <a:pathLst>
                <a:path w="7140" h="3155" extrusionOk="0">
                  <a:moveTo>
                    <a:pt x="3287" y="0"/>
                  </a:moveTo>
                  <a:cubicBezTo>
                    <a:pt x="1671" y="0"/>
                    <a:pt x="188" y="530"/>
                    <a:pt x="101" y="704"/>
                  </a:cubicBezTo>
                  <a:cubicBezTo>
                    <a:pt x="1" y="904"/>
                    <a:pt x="1268" y="2506"/>
                    <a:pt x="3437" y="3006"/>
                  </a:cubicBezTo>
                  <a:cubicBezTo>
                    <a:pt x="3896" y="3112"/>
                    <a:pt x="4305" y="3155"/>
                    <a:pt x="4670" y="3155"/>
                  </a:cubicBezTo>
                  <a:cubicBezTo>
                    <a:pt x="6030" y="3155"/>
                    <a:pt x="6771" y="2556"/>
                    <a:pt x="7139" y="2372"/>
                  </a:cubicBezTo>
                  <a:cubicBezTo>
                    <a:pt x="6839" y="1538"/>
                    <a:pt x="5938" y="237"/>
                    <a:pt x="4004" y="37"/>
                  </a:cubicBezTo>
                  <a:cubicBezTo>
                    <a:pt x="3765" y="12"/>
                    <a:pt x="3524" y="0"/>
                    <a:pt x="328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4"/>
            <p:cNvSpPr/>
            <p:nvPr/>
          </p:nvSpPr>
          <p:spPr>
            <a:xfrm>
              <a:off x="948920" y="3053367"/>
              <a:ext cx="46211" cy="92853"/>
            </a:xfrm>
            <a:custGeom>
              <a:avLst/>
              <a:gdLst/>
              <a:ahLst/>
              <a:cxnLst/>
              <a:rect l="l" t="t" r="r" b="b"/>
              <a:pathLst>
                <a:path w="3537" h="7107" extrusionOk="0">
                  <a:moveTo>
                    <a:pt x="2295" y="1"/>
                  </a:moveTo>
                  <a:cubicBezTo>
                    <a:pt x="2039" y="1"/>
                    <a:pt x="565" y="1655"/>
                    <a:pt x="301" y="3604"/>
                  </a:cubicBezTo>
                  <a:cubicBezTo>
                    <a:pt x="0" y="5772"/>
                    <a:pt x="1335" y="6673"/>
                    <a:pt x="1668" y="7106"/>
                  </a:cubicBezTo>
                  <a:cubicBezTo>
                    <a:pt x="2469" y="6673"/>
                    <a:pt x="3536" y="5505"/>
                    <a:pt x="3403" y="3637"/>
                  </a:cubicBezTo>
                  <a:cubicBezTo>
                    <a:pt x="3303" y="1769"/>
                    <a:pt x="2502" y="35"/>
                    <a:pt x="2302" y="1"/>
                  </a:cubicBezTo>
                  <a:cubicBezTo>
                    <a:pt x="2300" y="1"/>
                    <a:pt x="2297" y="1"/>
                    <a:pt x="229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4"/>
            <p:cNvSpPr/>
            <p:nvPr/>
          </p:nvSpPr>
          <p:spPr>
            <a:xfrm>
              <a:off x="873731" y="3052218"/>
              <a:ext cx="148850" cy="303030"/>
            </a:xfrm>
            <a:custGeom>
              <a:avLst/>
              <a:gdLst/>
              <a:ahLst/>
              <a:cxnLst/>
              <a:rect l="l" t="t" r="r" b="b"/>
              <a:pathLst>
                <a:path w="11393" h="23194" extrusionOk="0">
                  <a:moveTo>
                    <a:pt x="86" y="0"/>
                  </a:moveTo>
                  <a:cubicBezTo>
                    <a:pt x="46" y="0"/>
                    <a:pt x="1" y="64"/>
                    <a:pt x="51" y="89"/>
                  </a:cubicBezTo>
                  <a:cubicBezTo>
                    <a:pt x="1886" y="1924"/>
                    <a:pt x="2620" y="3025"/>
                    <a:pt x="3721" y="4559"/>
                  </a:cubicBezTo>
                  <a:cubicBezTo>
                    <a:pt x="4655" y="5893"/>
                    <a:pt x="5622" y="7294"/>
                    <a:pt x="6489" y="8929"/>
                  </a:cubicBezTo>
                  <a:cubicBezTo>
                    <a:pt x="7990" y="11798"/>
                    <a:pt x="8891" y="14233"/>
                    <a:pt x="9625" y="17135"/>
                  </a:cubicBezTo>
                  <a:cubicBezTo>
                    <a:pt x="10092" y="19036"/>
                    <a:pt x="10259" y="20971"/>
                    <a:pt x="10492" y="22906"/>
                  </a:cubicBezTo>
                  <a:cubicBezTo>
                    <a:pt x="10526" y="23093"/>
                    <a:pt x="10682" y="23193"/>
                    <a:pt x="10831" y="23193"/>
                  </a:cubicBezTo>
                  <a:cubicBezTo>
                    <a:pt x="10974" y="23193"/>
                    <a:pt x="11110" y="23101"/>
                    <a:pt x="11126" y="22906"/>
                  </a:cubicBezTo>
                  <a:cubicBezTo>
                    <a:pt x="11393" y="21204"/>
                    <a:pt x="11059" y="19436"/>
                    <a:pt x="10726" y="17802"/>
                  </a:cubicBezTo>
                  <a:cubicBezTo>
                    <a:pt x="10392" y="16268"/>
                    <a:pt x="9925" y="14733"/>
                    <a:pt x="9325" y="13265"/>
                  </a:cubicBezTo>
                  <a:cubicBezTo>
                    <a:pt x="8124" y="10230"/>
                    <a:pt x="6489" y="7261"/>
                    <a:pt x="4555" y="4626"/>
                  </a:cubicBezTo>
                  <a:cubicBezTo>
                    <a:pt x="3287" y="2958"/>
                    <a:pt x="1886" y="1223"/>
                    <a:pt x="118" y="23"/>
                  </a:cubicBezTo>
                  <a:cubicBezTo>
                    <a:pt x="110" y="7"/>
                    <a:pt x="98" y="0"/>
                    <a:pt x="86"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4"/>
            <p:cNvSpPr/>
            <p:nvPr/>
          </p:nvSpPr>
          <p:spPr>
            <a:xfrm>
              <a:off x="960691" y="3100663"/>
              <a:ext cx="18317" cy="67964"/>
            </a:xfrm>
            <a:custGeom>
              <a:avLst/>
              <a:gdLst/>
              <a:ahLst/>
              <a:cxnLst/>
              <a:rect l="l" t="t" r="r" b="b"/>
              <a:pathLst>
                <a:path w="1402" h="5202" extrusionOk="0">
                  <a:moveTo>
                    <a:pt x="1188" y="1"/>
                  </a:moveTo>
                  <a:cubicBezTo>
                    <a:pt x="1152" y="1"/>
                    <a:pt x="1134" y="110"/>
                    <a:pt x="1134" y="184"/>
                  </a:cubicBezTo>
                  <a:cubicBezTo>
                    <a:pt x="1101" y="918"/>
                    <a:pt x="967" y="1652"/>
                    <a:pt x="834" y="2352"/>
                  </a:cubicBezTo>
                  <a:cubicBezTo>
                    <a:pt x="734" y="3086"/>
                    <a:pt x="434" y="3853"/>
                    <a:pt x="100" y="4554"/>
                  </a:cubicBezTo>
                  <a:cubicBezTo>
                    <a:pt x="0" y="4721"/>
                    <a:pt x="0" y="5021"/>
                    <a:pt x="167" y="5154"/>
                  </a:cubicBezTo>
                  <a:cubicBezTo>
                    <a:pt x="199" y="5186"/>
                    <a:pt x="241" y="5201"/>
                    <a:pt x="287" y="5201"/>
                  </a:cubicBezTo>
                  <a:cubicBezTo>
                    <a:pt x="385" y="5201"/>
                    <a:pt x="499" y="5134"/>
                    <a:pt x="567" y="5021"/>
                  </a:cubicBezTo>
                  <a:cubicBezTo>
                    <a:pt x="901" y="4220"/>
                    <a:pt x="1067" y="3386"/>
                    <a:pt x="1234" y="2519"/>
                  </a:cubicBezTo>
                  <a:cubicBezTo>
                    <a:pt x="1334" y="1718"/>
                    <a:pt x="1401" y="851"/>
                    <a:pt x="1234" y="51"/>
                  </a:cubicBezTo>
                  <a:cubicBezTo>
                    <a:pt x="1217" y="15"/>
                    <a:pt x="1201" y="1"/>
                    <a:pt x="1188"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4"/>
            <p:cNvSpPr/>
            <p:nvPr/>
          </p:nvSpPr>
          <p:spPr>
            <a:xfrm>
              <a:off x="877885" y="3127838"/>
              <a:ext cx="88581" cy="40449"/>
            </a:xfrm>
            <a:custGeom>
              <a:avLst/>
              <a:gdLst/>
              <a:ahLst/>
              <a:cxnLst/>
              <a:rect l="l" t="t" r="r" b="b"/>
              <a:pathLst>
                <a:path w="6780" h="3096" extrusionOk="0">
                  <a:moveTo>
                    <a:pt x="292" y="0"/>
                  </a:moveTo>
                  <a:cubicBezTo>
                    <a:pt x="244" y="0"/>
                    <a:pt x="202" y="2"/>
                    <a:pt x="167" y="5"/>
                  </a:cubicBezTo>
                  <a:cubicBezTo>
                    <a:pt x="134" y="5"/>
                    <a:pt x="0" y="105"/>
                    <a:pt x="67" y="105"/>
                  </a:cubicBezTo>
                  <a:cubicBezTo>
                    <a:pt x="534" y="172"/>
                    <a:pt x="1334" y="372"/>
                    <a:pt x="1902" y="539"/>
                  </a:cubicBezTo>
                  <a:cubicBezTo>
                    <a:pt x="2569" y="773"/>
                    <a:pt x="2969" y="939"/>
                    <a:pt x="3503" y="1240"/>
                  </a:cubicBezTo>
                  <a:cubicBezTo>
                    <a:pt x="4704" y="1840"/>
                    <a:pt x="5504" y="2340"/>
                    <a:pt x="6438" y="3041"/>
                  </a:cubicBezTo>
                  <a:cubicBezTo>
                    <a:pt x="6470" y="3079"/>
                    <a:pt x="6503" y="3096"/>
                    <a:pt x="6535" y="3096"/>
                  </a:cubicBezTo>
                  <a:cubicBezTo>
                    <a:pt x="6670" y="3096"/>
                    <a:pt x="6779" y="2809"/>
                    <a:pt x="6672" y="2674"/>
                  </a:cubicBezTo>
                  <a:cubicBezTo>
                    <a:pt x="5804" y="1840"/>
                    <a:pt x="4937" y="1373"/>
                    <a:pt x="3636" y="806"/>
                  </a:cubicBezTo>
                  <a:cubicBezTo>
                    <a:pt x="3102" y="539"/>
                    <a:pt x="2669" y="439"/>
                    <a:pt x="2102" y="272"/>
                  </a:cubicBezTo>
                  <a:cubicBezTo>
                    <a:pt x="1564" y="123"/>
                    <a:pt x="705" y="0"/>
                    <a:pt x="292"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4"/>
            <p:cNvSpPr/>
            <p:nvPr/>
          </p:nvSpPr>
          <p:spPr>
            <a:xfrm>
              <a:off x="879623" y="3180085"/>
              <a:ext cx="86739" cy="47726"/>
            </a:xfrm>
            <a:custGeom>
              <a:avLst/>
              <a:gdLst/>
              <a:ahLst/>
              <a:cxnLst/>
              <a:rect l="l" t="t" r="r" b="b"/>
              <a:pathLst>
                <a:path w="6639" h="3653" extrusionOk="0">
                  <a:moveTo>
                    <a:pt x="1591" y="0"/>
                  </a:moveTo>
                  <a:cubicBezTo>
                    <a:pt x="801" y="0"/>
                    <a:pt x="221" y="122"/>
                    <a:pt x="134" y="243"/>
                  </a:cubicBezTo>
                  <a:cubicBezTo>
                    <a:pt x="1" y="410"/>
                    <a:pt x="935" y="2244"/>
                    <a:pt x="2936" y="3178"/>
                  </a:cubicBezTo>
                  <a:cubicBezTo>
                    <a:pt x="3708" y="3538"/>
                    <a:pt x="4374" y="3653"/>
                    <a:pt x="4927" y="3653"/>
                  </a:cubicBezTo>
                  <a:cubicBezTo>
                    <a:pt x="5760" y="3653"/>
                    <a:pt x="6338" y="3392"/>
                    <a:pt x="6639" y="3312"/>
                  </a:cubicBezTo>
                  <a:cubicBezTo>
                    <a:pt x="6505" y="2444"/>
                    <a:pt x="5871" y="977"/>
                    <a:pt x="4104" y="410"/>
                  </a:cubicBezTo>
                  <a:cubicBezTo>
                    <a:pt x="3237" y="105"/>
                    <a:pt x="2324" y="0"/>
                    <a:pt x="159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4"/>
            <p:cNvSpPr/>
            <p:nvPr/>
          </p:nvSpPr>
          <p:spPr>
            <a:xfrm>
              <a:off x="924514" y="3200688"/>
              <a:ext cx="79474" cy="56166"/>
            </a:xfrm>
            <a:custGeom>
              <a:avLst/>
              <a:gdLst/>
              <a:ahLst/>
              <a:cxnLst/>
              <a:rect l="l" t="t" r="r" b="b"/>
              <a:pathLst>
                <a:path w="6083" h="4299" extrusionOk="0">
                  <a:moveTo>
                    <a:pt x="167" y="0"/>
                  </a:moveTo>
                  <a:cubicBezTo>
                    <a:pt x="100" y="0"/>
                    <a:pt x="0" y="33"/>
                    <a:pt x="34" y="33"/>
                  </a:cubicBezTo>
                  <a:cubicBezTo>
                    <a:pt x="534" y="234"/>
                    <a:pt x="1235" y="600"/>
                    <a:pt x="1735" y="867"/>
                  </a:cubicBezTo>
                  <a:cubicBezTo>
                    <a:pt x="2369" y="1201"/>
                    <a:pt x="2702" y="1434"/>
                    <a:pt x="3203" y="1835"/>
                  </a:cubicBezTo>
                  <a:cubicBezTo>
                    <a:pt x="4270" y="2669"/>
                    <a:pt x="4904" y="3336"/>
                    <a:pt x="5704" y="4236"/>
                  </a:cubicBezTo>
                  <a:cubicBezTo>
                    <a:pt x="5719" y="4280"/>
                    <a:pt x="5746" y="4298"/>
                    <a:pt x="5779" y="4298"/>
                  </a:cubicBezTo>
                  <a:cubicBezTo>
                    <a:pt x="5896" y="4298"/>
                    <a:pt x="6083" y="4066"/>
                    <a:pt x="6005" y="3936"/>
                  </a:cubicBezTo>
                  <a:cubicBezTo>
                    <a:pt x="5338" y="2935"/>
                    <a:pt x="4537" y="2335"/>
                    <a:pt x="3403" y="1501"/>
                  </a:cubicBezTo>
                  <a:cubicBezTo>
                    <a:pt x="2902" y="1168"/>
                    <a:pt x="2536" y="901"/>
                    <a:pt x="2002" y="600"/>
                  </a:cubicBezTo>
                  <a:cubicBezTo>
                    <a:pt x="1435" y="334"/>
                    <a:pt x="534" y="0"/>
                    <a:pt x="167"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4"/>
            <p:cNvSpPr/>
            <p:nvPr/>
          </p:nvSpPr>
          <p:spPr>
            <a:xfrm>
              <a:off x="958509" y="3321945"/>
              <a:ext cx="345177" cy="198967"/>
            </a:xfrm>
            <a:custGeom>
              <a:avLst/>
              <a:gdLst/>
              <a:ahLst/>
              <a:cxnLst/>
              <a:rect l="l" t="t" r="r" b="b"/>
              <a:pathLst>
                <a:path w="26420" h="15229" extrusionOk="0">
                  <a:moveTo>
                    <a:pt x="13176" y="1"/>
                  </a:moveTo>
                  <a:cubicBezTo>
                    <a:pt x="9799" y="1"/>
                    <a:pt x="6421" y="743"/>
                    <a:pt x="3836" y="2227"/>
                  </a:cubicBezTo>
                  <a:cubicBezTo>
                    <a:pt x="2335" y="3061"/>
                    <a:pt x="1301" y="4029"/>
                    <a:pt x="667" y="5129"/>
                  </a:cubicBezTo>
                  <a:lnTo>
                    <a:pt x="0" y="5129"/>
                  </a:lnTo>
                  <a:lnTo>
                    <a:pt x="0" y="7831"/>
                  </a:lnTo>
                  <a:cubicBezTo>
                    <a:pt x="134" y="9733"/>
                    <a:pt x="1435" y="11601"/>
                    <a:pt x="3870" y="13002"/>
                  </a:cubicBezTo>
                  <a:cubicBezTo>
                    <a:pt x="6472" y="14486"/>
                    <a:pt x="9849" y="15228"/>
                    <a:pt x="13226" y="15228"/>
                  </a:cubicBezTo>
                  <a:cubicBezTo>
                    <a:pt x="16604" y="15228"/>
                    <a:pt x="19981" y="14486"/>
                    <a:pt x="22583" y="13002"/>
                  </a:cubicBezTo>
                  <a:cubicBezTo>
                    <a:pt x="25018" y="11601"/>
                    <a:pt x="26319" y="9733"/>
                    <a:pt x="26419" y="7831"/>
                  </a:cubicBezTo>
                  <a:lnTo>
                    <a:pt x="26419" y="5129"/>
                  </a:lnTo>
                  <a:lnTo>
                    <a:pt x="25685" y="5129"/>
                  </a:lnTo>
                  <a:cubicBezTo>
                    <a:pt x="25018" y="4029"/>
                    <a:pt x="23984" y="3061"/>
                    <a:pt x="22516" y="2227"/>
                  </a:cubicBezTo>
                  <a:cubicBezTo>
                    <a:pt x="19931" y="743"/>
                    <a:pt x="16554" y="1"/>
                    <a:pt x="13176"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4"/>
            <p:cNvSpPr/>
            <p:nvPr/>
          </p:nvSpPr>
          <p:spPr>
            <a:xfrm>
              <a:off x="958509" y="3321945"/>
              <a:ext cx="345177" cy="198967"/>
            </a:xfrm>
            <a:custGeom>
              <a:avLst/>
              <a:gdLst/>
              <a:ahLst/>
              <a:cxnLst/>
              <a:rect l="l" t="t" r="r" b="b"/>
              <a:pathLst>
                <a:path w="26420" h="15229" extrusionOk="0">
                  <a:moveTo>
                    <a:pt x="13176" y="1"/>
                  </a:moveTo>
                  <a:cubicBezTo>
                    <a:pt x="9799" y="1"/>
                    <a:pt x="6421" y="743"/>
                    <a:pt x="3836" y="2227"/>
                  </a:cubicBezTo>
                  <a:cubicBezTo>
                    <a:pt x="2335" y="3061"/>
                    <a:pt x="1301" y="4029"/>
                    <a:pt x="667" y="5129"/>
                  </a:cubicBezTo>
                  <a:lnTo>
                    <a:pt x="0" y="5129"/>
                  </a:lnTo>
                  <a:lnTo>
                    <a:pt x="0" y="7831"/>
                  </a:lnTo>
                  <a:cubicBezTo>
                    <a:pt x="134" y="9733"/>
                    <a:pt x="1435" y="11601"/>
                    <a:pt x="3870" y="13002"/>
                  </a:cubicBezTo>
                  <a:cubicBezTo>
                    <a:pt x="6472" y="14486"/>
                    <a:pt x="9849" y="15228"/>
                    <a:pt x="13226" y="15228"/>
                  </a:cubicBezTo>
                  <a:cubicBezTo>
                    <a:pt x="16604" y="15228"/>
                    <a:pt x="19981" y="14486"/>
                    <a:pt x="22583" y="13002"/>
                  </a:cubicBezTo>
                  <a:cubicBezTo>
                    <a:pt x="25018" y="11601"/>
                    <a:pt x="26319" y="9733"/>
                    <a:pt x="26419" y="7831"/>
                  </a:cubicBezTo>
                  <a:lnTo>
                    <a:pt x="26419" y="5129"/>
                  </a:lnTo>
                  <a:lnTo>
                    <a:pt x="25685" y="5129"/>
                  </a:lnTo>
                  <a:cubicBezTo>
                    <a:pt x="25018" y="4029"/>
                    <a:pt x="23984" y="3061"/>
                    <a:pt x="22516" y="2227"/>
                  </a:cubicBezTo>
                  <a:cubicBezTo>
                    <a:pt x="19931" y="743"/>
                    <a:pt x="16554" y="1"/>
                    <a:pt x="13176"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4"/>
            <p:cNvSpPr/>
            <p:nvPr/>
          </p:nvSpPr>
          <p:spPr>
            <a:xfrm>
              <a:off x="1130210" y="3321396"/>
              <a:ext cx="172602" cy="200051"/>
            </a:xfrm>
            <a:custGeom>
              <a:avLst/>
              <a:gdLst/>
              <a:ahLst/>
              <a:cxnLst/>
              <a:rect l="l" t="t" r="r" b="b"/>
              <a:pathLst>
                <a:path w="13211" h="15312" extrusionOk="0">
                  <a:moveTo>
                    <a:pt x="1" y="1"/>
                  </a:moveTo>
                  <a:cubicBezTo>
                    <a:pt x="12" y="1"/>
                    <a:pt x="23" y="1"/>
                    <a:pt x="34" y="1"/>
                  </a:cubicBezTo>
                  <a:lnTo>
                    <a:pt x="34" y="1"/>
                  </a:lnTo>
                  <a:lnTo>
                    <a:pt x="34" y="1"/>
                  </a:lnTo>
                  <a:close/>
                  <a:moveTo>
                    <a:pt x="34" y="1"/>
                  </a:moveTo>
                  <a:lnTo>
                    <a:pt x="34" y="15312"/>
                  </a:lnTo>
                  <a:cubicBezTo>
                    <a:pt x="3403" y="15312"/>
                    <a:pt x="6806" y="14545"/>
                    <a:pt x="9374" y="13044"/>
                  </a:cubicBezTo>
                  <a:cubicBezTo>
                    <a:pt x="11843" y="11643"/>
                    <a:pt x="13144" y="9775"/>
                    <a:pt x="13210" y="7873"/>
                  </a:cubicBezTo>
                  <a:lnTo>
                    <a:pt x="13210" y="5171"/>
                  </a:lnTo>
                  <a:lnTo>
                    <a:pt x="12510" y="5171"/>
                  </a:lnTo>
                  <a:cubicBezTo>
                    <a:pt x="11843" y="4071"/>
                    <a:pt x="10809" y="3103"/>
                    <a:pt x="9341" y="2269"/>
                  </a:cubicBezTo>
                  <a:cubicBezTo>
                    <a:pt x="6781" y="773"/>
                    <a:pt x="3393" y="6"/>
                    <a:pt x="34"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4"/>
            <p:cNvSpPr/>
            <p:nvPr/>
          </p:nvSpPr>
          <p:spPr>
            <a:xfrm>
              <a:off x="1224356" y="3337962"/>
              <a:ext cx="78455" cy="166932"/>
            </a:xfrm>
            <a:custGeom>
              <a:avLst/>
              <a:gdLst/>
              <a:ahLst/>
              <a:cxnLst/>
              <a:rect l="l" t="t" r="r" b="b"/>
              <a:pathLst>
                <a:path w="6005" h="12777" extrusionOk="0">
                  <a:moveTo>
                    <a:pt x="0" y="1"/>
                  </a:moveTo>
                  <a:cubicBezTo>
                    <a:pt x="11" y="4"/>
                    <a:pt x="22" y="8"/>
                    <a:pt x="33" y="12"/>
                  </a:cubicBezTo>
                  <a:lnTo>
                    <a:pt x="33" y="12"/>
                  </a:lnTo>
                  <a:lnTo>
                    <a:pt x="33" y="1"/>
                  </a:lnTo>
                  <a:close/>
                  <a:moveTo>
                    <a:pt x="33" y="12"/>
                  </a:moveTo>
                  <a:lnTo>
                    <a:pt x="33" y="12776"/>
                  </a:lnTo>
                  <a:cubicBezTo>
                    <a:pt x="801" y="12476"/>
                    <a:pt x="1501" y="12143"/>
                    <a:pt x="2168" y="11776"/>
                  </a:cubicBezTo>
                  <a:cubicBezTo>
                    <a:pt x="4637" y="10375"/>
                    <a:pt x="5938" y="8507"/>
                    <a:pt x="6004" y="6605"/>
                  </a:cubicBezTo>
                  <a:lnTo>
                    <a:pt x="6004" y="3903"/>
                  </a:lnTo>
                  <a:lnTo>
                    <a:pt x="5304" y="3903"/>
                  </a:lnTo>
                  <a:cubicBezTo>
                    <a:pt x="4637" y="2803"/>
                    <a:pt x="3603" y="1835"/>
                    <a:pt x="2135" y="1001"/>
                  </a:cubicBezTo>
                  <a:cubicBezTo>
                    <a:pt x="1477" y="607"/>
                    <a:pt x="788" y="277"/>
                    <a:pt x="33" y="1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4"/>
            <p:cNvSpPr/>
            <p:nvPr/>
          </p:nvSpPr>
          <p:spPr>
            <a:xfrm>
              <a:off x="958065" y="3337962"/>
              <a:ext cx="78468" cy="166932"/>
            </a:xfrm>
            <a:custGeom>
              <a:avLst/>
              <a:gdLst/>
              <a:ahLst/>
              <a:cxnLst/>
              <a:rect l="l" t="t" r="r" b="b"/>
              <a:pathLst>
                <a:path w="6006" h="12777" extrusionOk="0">
                  <a:moveTo>
                    <a:pt x="6005" y="1"/>
                  </a:moveTo>
                  <a:cubicBezTo>
                    <a:pt x="5271" y="267"/>
                    <a:pt x="4537" y="601"/>
                    <a:pt x="3870" y="1001"/>
                  </a:cubicBezTo>
                  <a:cubicBezTo>
                    <a:pt x="2436" y="1835"/>
                    <a:pt x="1369" y="2803"/>
                    <a:pt x="701" y="3903"/>
                  </a:cubicBezTo>
                  <a:lnTo>
                    <a:pt x="1" y="3903"/>
                  </a:lnTo>
                  <a:lnTo>
                    <a:pt x="1" y="6605"/>
                  </a:lnTo>
                  <a:cubicBezTo>
                    <a:pt x="101" y="8507"/>
                    <a:pt x="1369" y="10375"/>
                    <a:pt x="3870" y="11776"/>
                  </a:cubicBezTo>
                  <a:cubicBezTo>
                    <a:pt x="4537" y="12143"/>
                    <a:pt x="5271" y="12476"/>
                    <a:pt x="6005" y="12776"/>
                  </a:cubicBezTo>
                  <a:lnTo>
                    <a:pt x="6005"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4"/>
            <p:cNvSpPr/>
            <p:nvPr/>
          </p:nvSpPr>
          <p:spPr>
            <a:xfrm>
              <a:off x="942818" y="3289099"/>
              <a:ext cx="376991" cy="198758"/>
            </a:xfrm>
            <a:custGeom>
              <a:avLst/>
              <a:gdLst/>
              <a:ahLst/>
              <a:cxnLst/>
              <a:rect l="l" t="t" r="r" b="b"/>
              <a:pathLst>
                <a:path w="28855" h="15213" extrusionOk="0">
                  <a:moveTo>
                    <a:pt x="14269" y="0"/>
                  </a:moveTo>
                  <a:cubicBezTo>
                    <a:pt x="10917" y="0"/>
                    <a:pt x="7567" y="717"/>
                    <a:pt x="5004" y="2139"/>
                  </a:cubicBezTo>
                  <a:cubicBezTo>
                    <a:pt x="4170" y="2640"/>
                    <a:pt x="3470" y="3173"/>
                    <a:pt x="2869" y="3774"/>
                  </a:cubicBezTo>
                  <a:cubicBezTo>
                    <a:pt x="0" y="6676"/>
                    <a:pt x="701" y="10445"/>
                    <a:pt x="5004" y="12947"/>
                  </a:cubicBezTo>
                  <a:cubicBezTo>
                    <a:pt x="5604" y="13314"/>
                    <a:pt x="6205" y="13614"/>
                    <a:pt x="6872" y="13848"/>
                  </a:cubicBezTo>
                  <a:cubicBezTo>
                    <a:pt x="6972" y="13915"/>
                    <a:pt x="7005" y="13915"/>
                    <a:pt x="7105" y="13948"/>
                  </a:cubicBezTo>
                  <a:cubicBezTo>
                    <a:pt x="9294" y="14792"/>
                    <a:pt x="11827" y="15213"/>
                    <a:pt x="14360" y="15213"/>
                  </a:cubicBezTo>
                  <a:cubicBezTo>
                    <a:pt x="17735" y="15213"/>
                    <a:pt x="21112" y="14467"/>
                    <a:pt x="23684" y="12981"/>
                  </a:cubicBezTo>
                  <a:cubicBezTo>
                    <a:pt x="28854" y="10012"/>
                    <a:pt x="28854" y="5175"/>
                    <a:pt x="23684" y="2239"/>
                  </a:cubicBezTo>
                  <a:cubicBezTo>
                    <a:pt x="21093" y="742"/>
                    <a:pt x="17680" y="0"/>
                    <a:pt x="1426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4"/>
            <p:cNvSpPr/>
            <p:nvPr/>
          </p:nvSpPr>
          <p:spPr>
            <a:xfrm>
              <a:off x="942818" y="3289099"/>
              <a:ext cx="376991" cy="198758"/>
            </a:xfrm>
            <a:custGeom>
              <a:avLst/>
              <a:gdLst/>
              <a:ahLst/>
              <a:cxnLst/>
              <a:rect l="l" t="t" r="r" b="b"/>
              <a:pathLst>
                <a:path w="28855" h="15213" extrusionOk="0">
                  <a:moveTo>
                    <a:pt x="14269" y="0"/>
                  </a:moveTo>
                  <a:cubicBezTo>
                    <a:pt x="10917" y="0"/>
                    <a:pt x="7567" y="717"/>
                    <a:pt x="5004" y="2139"/>
                  </a:cubicBezTo>
                  <a:cubicBezTo>
                    <a:pt x="4170" y="2640"/>
                    <a:pt x="3470" y="3173"/>
                    <a:pt x="2869" y="3774"/>
                  </a:cubicBezTo>
                  <a:cubicBezTo>
                    <a:pt x="0" y="6676"/>
                    <a:pt x="701" y="10445"/>
                    <a:pt x="5004" y="12947"/>
                  </a:cubicBezTo>
                  <a:cubicBezTo>
                    <a:pt x="5604" y="13314"/>
                    <a:pt x="6205" y="13614"/>
                    <a:pt x="6872" y="13848"/>
                  </a:cubicBezTo>
                  <a:cubicBezTo>
                    <a:pt x="6972" y="13915"/>
                    <a:pt x="7005" y="13915"/>
                    <a:pt x="7105" y="13948"/>
                  </a:cubicBezTo>
                  <a:cubicBezTo>
                    <a:pt x="9294" y="14792"/>
                    <a:pt x="11827" y="15213"/>
                    <a:pt x="14360" y="15213"/>
                  </a:cubicBezTo>
                  <a:cubicBezTo>
                    <a:pt x="17735" y="15213"/>
                    <a:pt x="21112" y="14467"/>
                    <a:pt x="23684" y="12981"/>
                  </a:cubicBezTo>
                  <a:cubicBezTo>
                    <a:pt x="28854" y="10012"/>
                    <a:pt x="28854" y="5175"/>
                    <a:pt x="23684" y="2239"/>
                  </a:cubicBezTo>
                  <a:cubicBezTo>
                    <a:pt x="21093" y="742"/>
                    <a:pt x="17680" y="0"/>
                    <a:pt x="1426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4"/>
            <p:cNvSpPr/>
            <p:nvPr/>
          </p:nvSpPr>
          <p:spPr>
            <a:xfrm>
              <a:off x="942818" y="3339269"/>
              <a:ext cx="89783" cy="131630"/>
            </a:xfrm>
            <a:custGeom>
              <a:avLst/>
              <a:gdLst/>
              <a:ahLst/>
              <a:cxnLst/>
              <a:rect l="l" t="t" r="r" b="b"/>
              <a:pathLst>
                <a:path w="6872" h="10075" extrusionOk="0">
                  <a:moveTo>
                    <a:pt x="2869" y="1"/>
                  </a:moveTo>
                  <a:cubicBezTo>
                    <a:pt x="0" y="2936"/>
                    <a:pt x="768" y="6672"/>
                    <a:pt x="5004" y="9141"/>
                  </a:cubicBezTo>
                  <a:cubicBezTo>
                    <a:pt x="5604" y="9507"/>
                    <a:pt x="6205" y="9808"/>
                    <a:pt x="6872" y="10075"/>
                  </a:cubicBezTo>
                  <a:cubicBezTo>
                    <a:pt x="5638" y="9574"/>
                    <a:pt x="1968" y="7339"/>
                    <a:pt x="1501" y="4737"/>
                  </a:cubicBezTo>
                  <a:cubicBezTo>
                    <a:pt x="1001" y="1969"/>
                    <a:pt x="2836" y="67"/>
                    <a:pt x="286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4"/>
            <p:cNvSpPr/>
            <p:nvPr/>
          </p:nvSpPr>
          <p:spPr>
            <a:xfrm>
              <a:off x="1228275" y="3306580"/>
              <a:ext cx="89783" cy="131630"/>
            </a:xfrm>
            <a:custGeom>
              <a:avLst/>
              <a:gdLst/>
              <a:ahLst/>
              <a:cxnLst/>
              <a:rect l="l" t="t" r="r" b="b"/>
              <a:pathLst>
                <a:path w="6872" h="10075" extrusionOk="0">
                  <a:moveTo>
                    <a:pt x="0" y="1"/>
                  </a:moveTo>
                  <a:cubicBezTo>
                    <a:pt x="16" y="7"/>
                    <a:pt x="31" y="13"/>
                    <a:pt x="46" y="19"/>
                  </a:cubicBezTo>
                  <a:lnTo>
                    <a:pt x="46" y="19"/>
                  </a:lnTo>
                  <a:cubicBezTo>
                    <a:pt x="30" y="13"/>
                    <a:pt x="15" y="7"/>
                    <a:pt x="0" y="1"/>
                  </a:cubicBezTo>
                  <a:close/>
                  <a:moveTo>
                    <a:pt x="46" y="19"/>
                  </a:moveTo>
                  <a:cubicBezTo>
                    <a:pt x="1354" y="553"/>
                    <a:pt x="4942" y="2734"/>
                    <a:pt x="5371" y="5338"/>
                  </a:cubicBezTo>
                  <a:cubicBezTo>
                    <a:pt x="5871" y="8107"/>
                    <a:pt x="4037" y="10008"/>
                    <a:pt x="4003" y="10075"/>
                  </a:cubicBezTo>
                  <a:cubicBezTo>
                    <a:pt x="6872" y="7139"/>
                    <a:pt x="6138" y="3403"/>
                    <a:pt x="1868" y="935"/>
                  </a:cubicBezTo>
                  <a:cubicBezTo>
                    <a:pt x="1314" y="576"/>
                    <a:pt x="696" y="281"/>
                    <a:pt x="46" y="19"/>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4"/>
            <p:cNvSpPr/>
            <p:nvPr/>
          </p:nvSpPr>
          <p:spPr>
            <a:xfrm>
              <a:off x="970712" y="3295684"/>
              <a:ext cx="320328" cy="185236"/>
            </a:xfrm>
            <a:custGeom>
              <a:avLst/>
              <a:gdLst/>
              <a:ahLst/>
              <a:cxnLst/>
              <a:rect l="l" t="t" r="r" b="b"/>
              <a:pathLst>
                <a:path w="24518" h="14178" extrusionOk="0">
                  <a:moveTo>
                    <a:pt x="12242" y="1"/>
                  </a:moveTo>
                  <a:cubicBezTo>
                    <a:pt x="5471" y="1"/>
                    <a:pt x="0" y="3170"/>
                    <a:pt x="0" y="7106"/>
                  </a:cubicBezTo>
                  <a:cubicBezTo>
                    <a:pt x="0" y="11009"/>
                    <a:pt x="5471" y="14178"/>
                    <a:pt x="12242" y="14178"/>
                  </a:cubicBezTo>
                  <a:cubicBezTo>
                    <a:pt x="19014" y="14178"/>
                    <a:pt x="24518" y="11009"/>
                    <a:pt x="24518" y="7106"/>
                  </a:cubicBezTo>
                  <a:cubicBezTo>
                    <a:pt x="24518" y="3170"/>
                    <a:pt x="19014" y="1"/>
                    <a:pt x="1224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4"/>
            <p:cNvSpPr/>
            <p:nvPr/>
          </p:nvSpPr>
          <p:spPr>
            <a:xfrm>
              <a:off x="970712" y="3295684"/>
              <a:ext cx="320328" cy="185236"/>
            </a:xfrm>
            <a:custGeom>
              <a:avLst/>
              <a:gdLst/>
              <a:ahLst/>
              <a:cxnLst/>
              <a:rect l="l" t="t" r="r" b="b"/>
              <a:pathLst>
                <a:path w="24518" h="14178" extrusionOk="0">
                  <a:moveTo>
                    <a:pt x="12242" y="1"/>
                  </a:moveTo>
                  <a:cubicBezTo>
                    <a:pt x="5471" y="1"/>
                    <a:pt x="0" y="3170"/>
                    <a:pt x="0" y="7106"/>
                  </a:cubicBezTo>
                  <a:cubicBezTo>
                    <a:pt x="0" y="11009"/>
                    <a:pt x="5471" y="14178"/>
                    <a:pt x="12242" y="14178"/>
                  </a:cubicBezTo>
                  <a:cubicBezTo>
                    <a:pt x="19014" y="14178"/>
                    <a:pt x="24518" y="11009"/>
                    <a:pt x="24518" y="7106"/>
                  </a:cubicBezTo>
                  <a:cubicBezTo>
                    <a:pt x="24518" y="3170"/>
                    <a:pt x="19014" y="1"/>
                    <a:pt x="12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4"/>
            <p:cNvSpPr/>
            <p:nvPr/>
          </p:nvSpPr>
          <p:spPr>
            <a:xfrm>
              <a:off x="964611" y="3318783"/>
              <a:ext cx="167794" cy="100248"/>
            </a:xfrm>
            <a:custGeom>
              <a:avLst/>
              <a:gdLst/>
              <a:ahLst/>
              <a:cxnLst/>
              <a:rect l="l" t="t" r="r" b="b"/>
              <a:pathLst>
                <a:path w="12843" h="7673" extrusionOk="0">
                  <a:moveTo>
                    <a:pt x="4570" y="1"/>
                  </a:moveTo>
                  <a:cubicBezTo>
                    <a:pt x="4403" y="101"/>
                    <a:pt x="4203" y="201"/>
                    <a:pt x="4003" y="334"/>
                  </a:cubicBezTo>
                  <a:cubicBezTo>
                    <a:pt x="3636" y="535"/>
                    <a:pt x="3303" y="801"/>
                    <a:pt x="3002" y="1002"/>
                  </a:cubicBezTo>
                  <a:cubicBezTo>
                    <a:pt x="2635" y="1302"/>
                    <a:pt x="2269" y="1569"/>
                    <a:pt x="1968" y="1902"/>
                  </a:cubicBezTo>
                  <a:cubicBezTo>
                    <a:pt x="334" y="3637"/>
                    <a:pt x="0" y="5638"/>
                    <a:pt x="1001" y="7473"/>
                  </a:cubicBezTo>
                  <a:cubicBezTo>
                    <a:pt x="1308" y="6991"/>
                    <a:pt x="1868" y="6824"/>
                    <a:pt x="2495" y="6824"/>
                  </a:cubicBezTo>
                  <a:cubicBezTo>
                    <a:pt x="3910" y="6824"/>
                    <a:pt x="5671" y="7673"/>
                    <a:pt x="5671" y="7673"/>
                  </a:cubicBezTo>
                  <a:cubicBezTo>
                    <a:pt x="5671" y="7673"/>
                    <a:pt x="12843" y="2236"/>
                    <a:pt x="7172" y="1902"/>
                  </a:cubicBezTo>
                  <a:cubicBezTo>
                    <a:pt x="4237" y="1735"/>
                    <a:pt x="4070" y="835"/>
                    <a:pt x="45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4"/>
            <p:cNvSpPr/>
            <p:nvPr/>
          </p:nvSpPr>
          <p:spPr>
            <a:xfrm>
              <a:off x="968961" y="3350047"/>
              <a:ext cx="47962" cy="46877"/>
            </a:xfrm>
            <a:custGeom>
              <a:avLst/>
              <a:gdLst/>
              <a:ahLst/>
              <a:cxnLst/>
              <a:rect l="l" t="t" r="r" b="b"/>
              <a:pathLst>
                <a:path w="3671" h="3588" extrusionOk="0">
                  <a:moveTo>
                    <a:pt x="2275" y="0"/>
                  </a:moveTo>
                  <a:cubicBezTo>
                    <a:pt x="1481" y="0"/>
                    <a:pt x="613" y="674"/>
                    <a:pt x="301" y="1611"/>
                  </a:cubicBezTo>
                  <a:cubicBezTo>
                    <a:pt x="1" y="2611"/>
                    <a:pt x="434" y="3479"/>
                    <a:pt x="1268" y="3579"/>
                  </a:cubicBezTo>
                  <a:cubicBezTo>
                    <a:pt x="1320" y="3585"/>
                    <a:pt x="1371" y="3588"/>
                    <a:pt x="1423" y="3588"/>
                  </a:cubicBezTo>
                  <a:cubicBezTo>
                    <a:pt x="2215" y="3588"/>
                    <a:pt x="3057" y="2886"/>
                    <a:pt x="3370" y="1978"/>
                  </a:cubicBezTo>
                  <a:cubicBezTo>
                    <a:pt x="3670" y="977"/>
                    <a:pt x="3270" y="143"/>
                    <a:pt x="2436" y="10"/>
                  </a:cubicBezTo>
                  <a:cubicBezTo>
                    <a:pt x="2383" y="3"/>
                    <a:pt x="2329" y="0"/>
                    <a:pt x="2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4"/>
            <p:cNvSpPr/>
            <p:nvPr/>
          </p:nvSpPr>
          <p:spPr>
            <a:xfrm>
              <a:off x="1086194" y="3322716"/>
              <a:ext cx="214005" cy="157342"/>
            </a:xfrm>
            <a:custGeom>
              <a:avLst/>
              <a:gdLst/>
              <a:ahLst/>
              <a:cxnLst/>
              <a:rect l="l" t="t" r="r" b="b"/>
              <a:pathLst>
                <a:path w="16380" h="12043" extrusionOk="0">
                  <a:moveTo>
                    <a:pt x="1" y="11742"/>
                  </a:moveTo>
                  <a:cubicBezTo>
                    <a:pt x="1" y="11759"/>
                    <a:pt x="27" y="11769"/>
                    <a:pt x="72" y="11769"/>
                  </a:cubicBezTo>
                  <a:cubicBezTo>
                    <a:pt x="88" y="11769"/>
                    <a:pt x="107" y="11768"/>
                    <a:pt x="128" y="11765"/>
                  </a:cubicBezTo>
                  <a:lnTo>
                    <a:pt x="128" y="11765"/>
                  </a:lnTo>
                  <a:cubicBezTo>
                    <a:pt x="85" y="11757"/>
                    <a:pt x="43" y="11750"/>
                    <a:pt x="1" y="11742"/>
                  </a:cubicBezTo>
                  <a:close/>
                  <a:moveTo>
                    <a:pt x="12043" y="0"/>
                  </a:moveTo>
                  <a:cubicBezTo>
                    <a:pt x="12710" y="1401"/>
                    <a:pt x="10675" y="2235"/>
                    <a:pt x="10675" y="2235"/>
                  </a:cubicBezTo>
                  <a:cubicBezTo>
                    <a:pt x="10675" y="2235"/>
                    <a:pt x="1502" y="8073"/>
                    <a:pt x="1202" y="10174"/>
                  </a:cubicBezTo>
                  <a:cubicBezTo>
                    <a:pt x="1448" y="11295"/>
                    <a:pt x="484" y="11721"/>
                    <a:pt x="128" y="11765"/>
                  </a:cubicBezTo>
                  <a:lnTo>
                    <a:pt x="128" y="11765"/>
                  </a:lnTo>
                  <a:cubicBezTo>
                    <a:pt x="1158" y="11950"/>
                    <a:pt x="2247" y="12042"/>
                    <a:pt x="3337" y="12042"/>
                  </a:cubicBezTo>
                  <a:cubicBezTo>
                    <a:pt x="4237" y="12042"/>
                    <a:pt x="5171" y="12009"/>
                    <a:pt x="6072" y="11875"/>
                  </a:cubicBezTo>
                  <a:cubicBezTo>
                    <a:pt x="6305" y="11875"/>
                    <a:pt x="6506" y="11842"/>
                    <a:pt x="6706" y="11775"/>
                  </a:cubicBezTo>
                  <a:cubicBezTo>
                    <a:pt x="7673" y="11608"/>
                    <a:pt x="8574" y="11408"/>
                    <a:pt x="9474" y="11108"/>
                  </a:cubicBezTo>
                  <a:cubicBezTo>
                    <a:pt x="9741" y="11041"/>
                    <a:pt x="10041" y="10941"/>
                    <a:pt x="10342" y="10841"/>
                  </a:cubicBezTo>
                  <a:cubicBezTo>
                    <a:pt x="10642" y="10708"/>
                    <a:pt x="10909" y="10574"/>
                    <a:pt x="11176" y="10441"/>
                  </a:cubicBezTo>
                  <a:cubicBezTo>
                    <a:pt x="11509" y="10274"/>
                    <a:pt x="11843" y="10107"/>
                    <a:pt x="12143" y="9941"/>
                  </a:cubicBezTo>
                  <a:cubicBezTo>
                    <a:pt x="12476" y="9774"/>
                    <a:pt x="12743" y="9574"/>
                    <a:pt x="13044" y="9373"/>
                  </a:cubicBezTo>
                  <a:cubicBezTo>
                    <a:pt x="13244" y="9240"/>
                    <a:pt x="13477" y="9073"/>
                    <a:pt x="13644" y="8906"/>
                  </a:cubicBezTo>
                  <a:cubicBezTo>
                    <a:pt x="16379" y="6538"/>
                    <a:pt x="16379" y="3436"/>
                    <a:pt x="13644" y="1067"/>
                  </a:cubicBezTo>
                  <a:cubicBezTo>
                    <a:pt x="13477" y="901"/>
                    <a:pt x="13244" y="767"/>
                    <a:pt x="13044" y="600"/>
                  </a:cubicBezTo>
                  <a:lnTo>
                    <a:pt x="12043"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4"/>
            <p:cNvSpPr/>
            <p:nvPr/>
          </p:nvSpPr>
          <p:spPr>
            <a:xfrm>
              <a:off x="1086194" y="3322716"/>
              <a:ext cx="214005" cy="157342"/>
            </a:xfrm>
            <a:custGeom>
              <a:avLst/>
              <a:gdLst/>
              <a:ahLst/>
              <a:cxnLst/>
              <a:rect l="l" t="t" r="r" b="b"/>
              <a:pathLst>
                <a:path w="16380" h="12043" extrusionOk="0">
                  <a:moveTo>
                    <a:pt x="1" y="11742"/>
                  </a:moveTo>
                  <a:cubicBezTo>
                    <a:pt x="1" y="11759"/>
                    <a:pt x="27" y="11769"/>
                    <a:pt x="72" y="11769"/>
                  </a:cubicBezTo>
                  <a:cubicBezTo>
                    <a:pt x="88" y="11769"/>
                    <a:pt x="107" y="11768"/>
                    <a:pt x="128" y="11765"/>
                  </a:cubicBezTo>
                  <a:lnTo>
                    <a:pt x="128" y="11765"/>
                  </a:lnTo>
                  <a:cubicBezTo>
                    <a:pt x="85" y="11757"/>
                    <a:pt x="43" y="11750"/>
                    <a:pt x="1" y="11742"/>
                  </a:cubicBezTo>
                  <a:close/>
                  <a:moveTo>
                    <a:pt x="12043" y="0"/>
                  </a:moveTo>
                  <a:cubicBezTo>
                    <a:pt x="12710" y="1401"/>
                    <a:pt x="10675" y="2235"/>
                    <a:pt x="10675" y="2235"/>
                  </a:cubicBezTo>
                  <a:cubicBezTo>
                    <a:pt x="10675" y="2235"/>
                    <a:pt x="1502" y="8073"/>
                    <a:pt x="1202" y="10174"/>
                  </a:cubicBezTo>
                  <a:cubicBezTo>
                    <a:pt x="1448" y="11295"/>
                    <a:pt x="484" y="11721"/>
                    <a:pt x="128" y="11765"/>
                  </a:cubicBezTo>
                  <a:lnTo>
                    <a:pt x="128" y="11765"/>
                  </a:lnTo>
                  <a:cubicBezTo>
                    <a:pt x="1158" y="11950"/>
                    <a:pt x="2247" y="12042"/>
                    <a:pt x="3337" y="12042"/>
                  </a:cubicBezTo>
                  <a:cubicBezTo>
                    <a:pt x="4237" y="12042"/>
                    <a:pt x="5171" y="12009"/>
                    <a:pt x="6072" y="11875"/>
                  </a:cubicBezTo>
                  <a:cubicBezTo>
                    <a:pt x="6305" y="11875"/>
                    <a:pt x="6506" y="11842"/>
                    <a:pt x="6706" y="11775"/>
                  </a:cubicBezTo>
                  <a:cubicBezTo>
                    <a:pt x="7673" y="11608"/>
                    <a:pt x="8574" y="11408"/>
                    <a:pt x="9474" y="11108"/>
                  </a:cubicBezTo>
                  <a:cubicBezTo>
                    <a:pt x="9741" y="11041"/>
                    <a:pt x="10041" y="10941"/>
                    <a:pt x="10342" y="10841"/>
                  </a:cubicBezTo>
                  <a:cubicBezTo>
                    <a:pt x="10642" y="10708"/>
                    <a:pt x="10909" y="10574"/>
                    <a:pt x="11176" y="10441"/>
                  </a:cubicBezTo>
                  <a:cubicBezTo>
                    <a:pt x="11509" y="10274"/>
                    <a:pt x="11843" y="10107"/>
                    <a:pt x="12143" y="9941"/>
                  </a:cubicBezTo>
                  <a:cubicBezTo>
                    <a:pt x="12476" y="9774"/>
                    <a:pt x="12743" y="9574"/>
                    <a:pt x="13044" y="9373"/>
                  </a:cubicBezTo>
                  <a:cubicBezTo>
                    <a:pt x="13244" y="9240"/>
                    <a:pt x="13477" y="9073"/>
                    <a:pt x="13644" y="8906"/>
                  </a:cubicBezTo>
                  <a:cubicBezTo>
                    <a:pt x="16379" y="6538"/>
                    <a:pt x="16379" y="3436"/>
                    <a:pt x="13644" y="1067"/>
                  </a:cubicBezTo>
                  <a:cubicBezTo>
                    <a:pt x="13477" y="901"/>
                    <a:pt x="13244" y="767"/>
                    <a:pt x="13044" y="600"/>
                  </a:cubicBezTo>
                  <a:lnTo>
                    <a:pt x="120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4"/>
            <p:cNvSpPr/>
            <p:nvPr/>
          </p:nvSpPr>
          <p:spPr>
            <a:xfrm>
              <a:off x="999468" y="3319893"/>
              <a:ext cx="261940" cy="137718"/>
            </a:xfrm>
            <a:custGeom>
              <a:avLst/>
              <a:gdLst/>
              <a:ahLst/>
              <a:cxnLst/>
              <a:rect l="l" t="t" r="r" b="b"/>
              <a:pathLst>
                <a:path w="20049" h="10541" extrusionOk="0">
                  <a:moveTo>
                    <a:pt x="10022" y="0"/>
                  </a:moveTo>
                  <a:cubicBezTo>
                    <a:pt x="7887" y="0"/>
                    <a:pt x="5751" y="427"/>
                    <a:pt x="4037" y="1283"/>
                  </a:cubicBezTo>
                  <a:cubicBezTo>
                    <a:pt x="3870" y="1384"/>
                    <a:pt x="3703" y="1450"/>
                    <a:pt x="3603" y="1550"/>
                  </a:cubicBezTo>
                  <a:cubicBezTo>
                    <a:pt x="1" y="3585"/>
                    <a:pt x="1" y="6954"/>
                    <a:pt x="3603" y="8989"/>
                  </a:cubicBezTo>
                  <a:cubicBezTo>
                    <a:pt x="5388" y="10023"/>
                    <a:pt x="7723" y="10540"/>
                    <a:pt x="10058" y="10540"/>
                  </a:cubicBezTo>
                  <a:cubicBezTo>
                    <a:pt x="12393" y="10540"/>
                    <a:pt x="14728" y="10023"/>
                    <a:pt x="16513" y="8989"/>
                  </a:cubicBezTo>
                  <a:cubicBezTo>
                    <a:pt x="16646" y="8922"/>
                    <a:pt x="16813" y="8822"/>
                    <a:pt x="16946" y="8756"/>
                  </a:cubicBezTo>
                  <a:cubicBezTo>
                    <a:pt x="20048" y="6654"/>
                    <a:pt x="19948" y="3485"/>
                    <a:pt x="16513" y="1550"/>
                  </a:cubicBezTo>
                  <a:cubicBezTo>
                    <a:pt x="14729" y="518"/>
                    <a:pt x="12376" y="0"/>
                    <a:pt x="10022"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4"/>
            <p:cNvSpPr/>
            <p:nvPr/>
          </p:nvSpPr>
          <p:spPr>
            <a:xfrm>
              <a:off x="999468" y="3319893"/>
              <a:ext cx="261940" cy="137718"/>
            </a:xfrm>
            <a:custGeom>
              <a:avLst/>
              <a:gdLst/>
              <a:ahLst/>
              <a:cxnLst/>
              <a:rect l="l" t="t" r="r" b="b"/>
              <a:pathLst>
                <a:path w="20049" h="10541" extrusionOk="0">
                  <a:moveTo>
                    <a:pt x="10022" y="0"/>
                  </a:moveTo>
                  <a:cubicBezTo>
                    <a:pt x="7887" y="0"/>
                    <a:pt x="5751" y="427"/>
                    <a:pt x="4037" y="1283"/>
                  </a:cubicBezTo>
                  <a:cubicBezTo>
                    <a:pt x="3870" y="1384"/>
                    <a:pt x="3703" y="1450"/>
                    <a:pt x="3603" y="1550"/>
                  </a:cubicBezTo>
                  <a:cubicBezTo>
                    <a:pt x="1" y="3585"/>
                    <a:pt x="1" y="6954"/>
                    <a:pt x="3603" y="8989"/>
                  </a:cubicBezTo>
                  <a:cubicBezTo>
                    <a:pt x="5388" y="10023"/>
                    <a:pt x="7723" y="10540"/>
                    <a:pt x="10058" y="10540"/>
                  </a:cubicBezTo>
                  <a:cubicBezTo>
                    <a:pt x="12393" y="10540"/>
                    <a:pt x="14728" y="10023"/>
                    <a:pt x="16513" y="8989"/>
                  </a:cubicBezTo>
                  <a:cubicBezTo>
                    <a:pt x="16646" y="8922"/>
                    <a:pt x="16813" y="8822"/>
                    <a:pt x="16946" y="8756"/>
                  </a:cubicBezTo>
                  <a:cubicBezTo>
                    <a:pt x="20048" y="6654"/>
                    <a:pt x="19948" y="3485"/>
                    <a:pt x="16513" y="1550"/>
                  </a:cubicBezTo>
                  <a:cubicBezTo>
                    <a:pt x="14729" y="518"/>
                    <a:pt x="12376" y="0"/>
                    <a:pt x="100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4"/>
            <p:cNvSpPr/>
            <p:nvPr/>
          </p:nvSpPr>
          <p:spPr>
            <a:xfrm>
              <a:off x="1016466" y="3322271"/>
              <a:ext cx="228820" cy="132061"/>
            </a:xfrm>
            <a:custGeom>
              <a:avLst/>
              <a:gdLst/>
              <a:ahLst/>
              <a:cxnLst/>
              <a:rect l="l" t="t" r="r" b="b"/>
              <a:pathLst>
                <a:path w="17514" h="10108" extrusionOk="0">
                  <a:moveTo>
                    <a:pt x="8740" y="1"/>
                  </a:moveTo>
                  <a:cubicBezTo>
                    <a:pt x="3904" y="1"/>
                    <a:pt x="1" y="2269"/>
                    <a:pt x="1" y="5071"/>
                  </a:cubicBezTo>
                  <a:cubicBezTo>
                    <a:pt x="1" y="7840"/>
                    <a:pt x="3904" y="10108"/>
                    <a:pt x="8740" y="10108"/>
                  </a:cubicBezTo>
                  <a:cubicBezTo>
                    <a:pt x="13577" y="10108"/>
                    <a:pt x="17513" y="7840"/>
                    <a:pt x="17513" y="5071"/>
                  </a:cubicBezTo>
                  <a:cubicBezTo>
                    <a:pt x="17513" y="2269"/>
                    <a:pt x="13577" y="1"/>
                    <a:pt x="8740"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4"/>
            <p:cNvSpPr/>
            <p:nvPr/>
          </p:nvSpPr>
          <p:spPr>
            <a:xfrm>
              <a:off x="1016466" y="3322271"/>
              <a:ext cx="228820" cy="132061"/>
            </a:xfrm>
            <a:custGeom>
              <a:avLst/>
              <a:gdLst/>
              <a:ahLst/>
              <a:cxnLst/>
              <a:rect l="l" t="t" r="r" b="b"/>
              <a:pathLst>
                <a:path w="17514" h="10108" extrusionOk="0">
                  <a:moveTo>
                    <a:pt x="8740" y="1"/>
                  </a:moveTo>
                  <a:cubicBezTo>
                    <a:pt x="3904" y="1"/>
                    <a:pt x="1" y="2269"/>
                    <a:pt x="1" y="5071"/>
                  </a:cubicBezTo>
                  <a:cubicBezTo>
                    <a:pt x="1" y="7840"/>
                    <a:pt x="3904" y="10108"/>
                    <a:pt x="8740" y="10108"/>
                  </a:cubicBezTo>
                  <a:cubicBezTo>
                    <a:pt x="13577" y="10108"/>
                    <a:pt x="17513" y="7840"/>
                    <a:pt x="17513" y="5071"/>
                  </a:cubicBezTo>
                  <a:cubicBezTo>
                    <a:pt x="17513" y="2269"/>
                    <a:pt x="13577" y="1"/>
                    <a:pt x="8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4"/>
            <p:cNvSpPr/>
            <p:nvPr/>
          </p:nvSpPr>
          <p:spPr>
            <a:xfrm>
              <a:off x="1018216" y="3341346"/>
              <a:ext cx="225319" cy="113535"/>
            </a:xfrm>
            <a:custGeom>
              <a:avLst/>
              <a:gdLst/>
              <a:ahLst/>
              <a:cxnLst/>
              <a:rect l="l" t="t" r="r" b="b"/>
              <a:pathLst>
                <a:path w="17246" h="8690" extrusionOk="0">
                  <a:moveTo>
                    <a:pt x="8606" y="0"/>
                  </a:moveTo>
                  <a:cubicBezTo>
                    <a:pt x="6371" y="0"/>
                    <a:pt x="4136" y="492"/>
                    <a:pt x="2435" y="1476"/>
                  </a:cubicBezTo>
                  <a:cubicBezTo>
                    <a:pt x="1068" y="2277"/>
                    <a:pt x="234" y="3311"/>
                    <a:pt x="0" y="4345"/>
                  </a:cubicBezTo>
                  <a:cubicBezTo>
                    <a:pt x="234" y="5412"/>
                    <a:pt x="1068" y="6380"/>
                    <a:pt x="2435" y="7214"/>
                  </a:cubicBezTo>
                  <a:cubicBezTo>
                    <a:pt x="4153" y="8198"/>
                    <a:pt x="6396" y="8690"/>
                    <a:pt x="8631" y="8690"/>
                  </a:cubicBezTo>
                  <a:cubicBezTo>
                    <a:pt x="10866" y="8690"/>
                    <a:pt x="13093" y="8198"/>
                    <a:pt x="14777" y="7214"/>
                  </a:cubicBezTo>
                  <a:cubicBezTo>
                    <a:pt x="16178" y="6446"/>
                    <a:pt x="17012" y="5412"/>
                    <a:pt x="17246" y="4345"/>
                  </a:cubicBezTo>
                  <a:cubicBezTo>
                    <a:pt x="17012" y="3277"/>
                    <a:pt x="16178" y="2277"/>
                    <a:pt x="14777" y="1476"/>
                  </a:cubicBezTo>
                  <a:cubicBezTo>
                    <a:pt x="13076" y="492"/>
                    <a:pt x="10841" y="0"/>
                    <a:pt x="860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4"/>
            <p:cNvSpPr/>
            <p:nvPr/>
          </p:nvSpPr>
          <p:spPr>
            <a:xfrm>
              <a:off x="1018216" y="3341346"/>
              <a:ext cx="225319" cy="113535"/>
            </a:xfrm>
            <a:custGeom>
              <a:avLst/>
              <a:gdLst/>
              <a:ahLst/>
              <a:cxnLst/>
              <a:rect l="l" t="t" r="r" b="b"/>
              <a:pathLst>
                <a:path w="17246" h="8690" extrusionOk="0">
                  <a:moveTo>
                    <a:pt x="8606" y="0"/>
                  </a:moveTo>
                  <a:cubicBezTo>
                    <a:pt x="6371" y="0"/>
                    <a:pt x="4136" y="492"/>
                    <a:pt x="2435" y="1476"/>
                  </a:cubicBezTo>
                  <a:cubicBezTo>
                    <a:pt x="1068" y="2277"/>
                    <a:pt x="234" y="3311"/>
                    <a:pt x="0" y="4345"/>
                  </a:cubicBezTo>
                  <a:cubicBezTo>
                    <a:pt x="234" y="5412"/>
                    <a:pt x="1068" y="6380"/>
                    <a:pt x="2435" y="7214"/>
                  </a:cubicBezTo>
                  <a:cubicBezTo>
                    <a:pt x="4153" y="8198"/>
                    <a:pt x="6396" y="8690"/>
                    <a:pt x="8631" y="8690"/>
                  </a:cubicBezTo>
                  <a:cubicBezTo>
                    <a:pt x="10866" y="8690"/>
                    <a:pt x="13093" y="8198"/>
                    <a:pt x="14777" y="7214"/>
                  </a:cubicBezTo>
                  <a:cubicBezTo>
                    <a:pt x="16178" y="6446"/>
                    <a:pt x="17012" y="5412"/>
                    <a:pt x="17246" y="4345"/>
                  </a:cubicBezTo>
                  <a:cubicBezTo>
                    <a:pt x="17012" y="3277"/>
                    <a:pt x="16178" y="2277"/>
                    <a:pt x="14777" y="1476"/>
                  </a:cubicBezTo>
                  <a:cubicBezTo>
                    <a:pt x="13076" y="492"/>
                    <a:pt x="10841" y="0"/>
                    <a:pt x="86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4"/>
            <p:cNvSpPr/>
            <p:nvPr/>
          </p:nvSpPr>
          <p:spPr>
            <a:xfrm>
              <a:off x="1057437" y="3346677"/>
              <a:ext cx="149490" cy="98941"/>
            </a:xfrm>
            <a:custGeom>
              <a:avLst/>
              <a:gdLst/>
              <a:ahLst/>
              <a:cxnLst/>
              <a:rect l="l" t="t" r="r" b="b"/>
              <a:pathLst>
                <a:path w="11442" h="7573" extrusionOk="0">
                  <a:moveTo>
                    <a:pt x="4428" y="2435"/>
                  </a:moveTo>
                  <a:cubicBezTo>
                    <a:pt x="4732" y="2435"/>
                    <a:pt x="5032" y="2492"/>
                    <a:pt x="5326" y="2598"/>
                  </a:cubicBezTo>
                  <a:lnTo>
                    <a:pt x="5326" y="2598"/>
                  </a:lnTo>
                  <a:cubicBezTo>
                    <a:pt x="4825" y="2782"/>
                    <a:pt x="4385" y="2908"/>
                    <a:pt x="4037" y="3003"/>
                  </a:cubicBezTo>
                  <a:cubicBezTo>
                    <a:pt x="3770" y="3036"/>
                    <a:pt x="3570" y="3070"/>
                    <a:pt x="3369" y="3070"/>
                  </a:cubicBezTo>
                  <a:cubicBezTo>
                    <a:pt x="3169" y="3070"/>
                    <a:pt x="3002" y="3036"/>
                    <a:pt x="2836" y="2936"/>
                  </a:cubicBezTo>
                  <a:cubicBezTo>
                    <a:pt x="2836" y="2936"/>
                    <a:pt x="2869" y="2936"/>
                    <a:pt x="2869" y="2903"/>
                  </a:cubicBezTo>
                  <a:cubicBezTo>
                    <a:pt x="2902" y="2869"/>
                    <a:pt x="2936" y="2869"/>
                    <a:pt x="3002" y="2836"/>
                  </a:cubicBezTo>
                  <a:cubicBezTo>
                    <a:pt x="3103" y="2736"/>
                    <a:pt x="3236" y="2703"/>
                    <a:pt x="3369" y="2669"/>
                  </a:cubicBezTo>
                  <a:cubicBezTo>
                    <a:pt x="3724" y="2510"/>
                    <a:pt x="4078" y="2435"/>
                    <a:pt x="4428" y="2435"/>
                  </a:cubicBezTo>
                  <a:close/>
                  <a:moveTo>
                    <a:pt x="7730" y="4389"/>
                  </a:moveTo>
                  <a:cubicBezTo>
                    <a:pt x="8001" y="4389"/>
                    <a:pt x="8259" y="4442"/>
                    <a:pt x="8506" y="4571"/>
                  </a:cubicBezTo>
                  <a:cubicBezTo>
                    <a:pt x="8406" y="4571"/>
                    <a:pt x="8340" y="4604"/>
                    <a:pt x="8273" y="4671"/>
                  </a:cubicBezTo>
                  <a:cubicBezTo>
                    <a:pt x="8206" y="4704"/>
                    <a:pt x="8073" y="4771"/>
                    <a:pt x="7973" y="4838"/>
                  </a:cubicBezTo>
                  <a:cubicBezTo>
                    <a:pt x="7613" y="4994"/>
                    <a:pt x="7238" y="5055"/>
                    <a:pt x="6883" y="5055"/>
                  </a:cubicBezTo>
                  <a:cubicBezTo>
                    <a:pt x="6481" y="5055"/>
                    <a:pt x="6105" y="4977"/>
                    <a:pt x="5804" y="4871"/>
                  </a:cubicBezTo>
                  <a:cubicBezTo>
                    <a:pt x="6528" y="4622"/>
                    <a:pt x="7159" y="4389"/>
                    <a:pt x="7730" y="4389"/>
                  </a:cubicBezTo>
                  <a:close/>
                  <a:moveTo>
                    <a:pt x="1335" y="1"/>
                  </a:moveTo>
                  <a:lnTo>
                    <a:pt x="0" y="768"/>
                  </a:lnTo>
                  <a:lnTo>
                    <a:pt x="0" y="1802"/>
                  </a:lnTo>
                  <a:lnTo>
                    <a:pt x="434" y="2069"/>
                  </a:lnTo>
                  <a:cubicBezTo>
                    <a:pt x="334" y="2269"/>
                    <a:pt x="234" y="2503"/>
                    <a:pt x="234" y="2703"/>
                  </a:cubicBezTo>
                  <a:lnTo>
                    <a:pt x="234" y="3737"/>
                  </a:lnTo>
                  <a:cubicBezTo>
                    <a:pt x="234" y="4170"/>
                    <a:pt x="534" y="4571"/>
                    <a:pt x="1201" y="4938"/>
                  </a:cubicBezTo>
                  <a:cubicBezTo>
                    <a:pt x="1835" y="5305"/>
                    <a:pt x="2435" y="5438"/>
                    <a:pt x="3036" y="5471"/>
                  </a:cubicBezTo>
                  <a:lnTo>
                    <a:pt x="3403" y="5471"/>
                  </a:lnTo>
                  <a:cubicBezTo>
                    <a:pt x="4103" y="5438"/>
                    <a:pt x="4770" y="5271"/>
                    <a:pt x="5404" y="5071"/>
                  </a:cubicBezTo>
                  <a:lnTo>
                    <a:pt x="5771" y="4938"/>
                  </a:lnTo>
                  <a:lnTo>
                    <a:pt x="4670" y="6072"/>
                  </a:lnTo>
                  <a:lnTo>
                    <a:pt x="4670" y="7106"/>
                  </a:lnTo>
                  <a:cubicBezTo>
                    <a:pt x="5302" y="7361"/>
                    <a:pt x="5929" y="7465"/>
                    <a:pt x="6533" y="7465"/>
                  </a:cubicBezTo>
                  <a:cubicBezTo>
                    <a:pt x="7426" y="7465"/>
                    <a:pt x="8270" y="7238"/>
                    <a:pt x="9007" y="6939"/>
                  </a:cubicBezTo>
                  <a:lnTo>
                    <a:pt x="10108" y="7573"/>
                  </a:lnTo>
                  <a:lnTo>
                    <a:pt x="11442" y="6772"/>
                  </a:lnTo>
                  <a:lnTo>
                    <a:pt x="11442" y="5738"/>
                  </a:lnTo>
                  <a:lnTo>
                    <a:pt x="11008" y="5471"/>
                  </a:lnTo>
                  <a:cubicBezTo>
                    <a:pt x="11042" y="5204"/>
                    <a:pt x="11108" y="4938"/>
                    <a:pt x="11108" y="4737"/>
                  </a:cubicBezTo>
                  <a:lnTo>
                    <a:pt x="11108" y="3703"/>
                  </a:lnTo>
                  <a:cubicBezTo>
                    <a:pt x="11108" y="3270"/>
                    <a:pt x="10841" y="2869"/>
                    <a:pt x="10208" y="2503"/>
                  </a:cubicBezTo>
                  <a:lnTo>
                    <a:pt x="10174" y="2503"/>
                  </a:lnTo>
                  <a:cubicBezTo>
                    <a:pt x="9503" y="2119"/>
                    <a:pt x="8810" y="1978"/>
                    <a:pt x="8140" y="1978"/>
                  </a:cubicBezTo>
                  <a:cubicBezTo>
                    <a:pt x="7643" y="1978"/>
                    <a:pt x="7159" y="2055"/>
                    <a:pt x="6705" y="2169"/>
                  </a:cubicBezTo>
                  <a:cubicBezTo>
                    <a:pt x="6238" y="2269"/>
                    <a:pt x="5838" y="2402"/>
                    <a:pt x="5404" y="2569"/>
                  </a:cubicBezTo>
                  <a:cubicBezTo>
                    <a:pt x="5386" y="2576"/>
                    <a:pt x="5369" y="2582"/>
                    <a:pt x="5351" y="2589"/>
                  </a:cubicBezTo>
                  <a:lnTo>
                    <a:pt x="5351" y="2589"/>
                  </a:lnTo>
                  <a:lnTo>
                    <a:pt x="6438" y="1502"/>
                  </a:lnTo>
                  <a:lnTo>
                    <a:pt x="6438" y="434"/>
                  </a:lnTo>
                  <a:cubicBezTo>
                    <a:pt x="5882" y="249"/>
                    <a:pt x="5316" y="156"/>
                    <a:pt x="4751" y="156"/>
                  </a:cubicBezTo>
                  <a:cubicBezTo>
                    <a:pt x="4299" y="156"/>
                    <a:pt x="3847" y="216"/>
                    <a:pt x="3403" y="334"/>
                  </a:cubicBezTo>
                  <a:cubicBezTo>
                    <a:pt x="3069" y="401"/>
                    <a:pt x="2736" y="534"/>
                    <a:pt x="2435" y="668"/>
                  </a:cubicBezTo>
                  <a:lnTo>
                    <a:pt x="1335"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4"/>
            <p:cNvSpPr/>
            <p:nvPr/>
          </p:nvSpPr>
          <p:spPr>
            <a:xfrm>
              <a:off x="1056562" y="3345801"/>
              <a:ext cx="153422" cy="85001"/>
            </a:xfrm>
            <a:custGeom>
              <a:avLst/>
              <a:gdLst/>
              <a:ahLst/>
              <a:cxnLst/>
              <a:rect l="l" t="t" r="r" b="b"/>
              <a:pathLst>
                <a:path w="11743" h="6506" extrusionOk="0">
                  <a:moveTo>
                    <a:pt x="1402" y="1"/>
                  </a:moveTo>
                  <a:lnTo>
                    <a:pt x="67" y="802"/>
                  </a:lnTo>
                  <a:lnTo>
                    <a:pt x="1168" y="1435"/>
                  </a:lnTo>
                  <a:cubicBezTo>
                    <a:pt x="67" y="2269"/>
                    <a:pt x="1" y="3170"/>
                    <a:pt x="1302" y="3870"/>
                  </a:cubicBezTo>
                  <a:cubicBezTo>
                    <a:pt x="1935" y="4271"/>
                    <a:pt x="2569" y="4371"/>
                    <a:pt x="3136" y="4438"/>
                  </a:cubicBezTo>
                  <a:lnTo>
                    <a:pt x="3503" y="4438"/>
                  </a:lnTo>
                  <a:cubicBezTo>
                    <a:pt x="4237" y="4371"/>
                    <a:pt x="4904" y="4237"/>
                    <a:pt x="5505" y="4004"/>
                  </a:cubicBezTo>
                  <a:cubicBezTo>
                    <a:pt x="6416" y="3723"/>
                    <a:pt x="7197" y="3394"/>
                    <a:pt x="7869" y="3394"/>
                  </a:cubicBezTo>
                  <a:cubicBezTo>
                    <a:pt x="8156" y="3394"/>
                    <a:pt x="8424" y="3454"/>
                    <a:pt x="8673" y="3604"/>
                  </a:cubicBezTo>
                  <a:cubicBezTo>
                    <a:pt x="9274" y="3937"/>
                    <a:pt x="9107" y="4337"/>
                    <a:pt x="8473" y="4704"/>
                  </a:cubicBezTo>
                  <a:cubicBezTo>
                    <a:pt x="8407" y="4771"/>
                    <a:pt x="8273" y="4838"/>
                    <a:pt x="8173" y="4871"/>
                  </a:cubicBezTo>
                  <a:cubicBezTo>
                    <a:pt x="7779" y="5029"/>
                    <a:pt x="7385" y="5097"/>
                    <a:pt x="7023" y="5097"/>
                  </a:cubicBezTo>
                  <a:cubicBezTo>
                    <a:pt x="6618" y="5097"/>
                    <a:pt x="6253" y="5012"/>
                    <a:pt x="5972" y="4871"/>
                  </a:cubicBezTo>
                  <a:lnTo>
                    <a:pt x="4804" y="6039"/>
                  </a:lnTo>
                  <a:cubicBezTo>
                    <a:pt x="5456" y="6297"/>
                    <a:pt x="6098" y="6400"/>
                    <a:pt x="6710" y="6400"/>
                  </a:cubicBezTo>
                  <a:cubicBezTo>
                    <a:pt x="7600" y="6400"/>
                    <a:pt x="8429" y="6182"/>
                    <a:pt x="9140" y="5905"/>
                  </a:cubicBezTo>
                  <a:lnTo>
                    <a:pt x="10275" y="6506"/>
                  </a:lnTo>
                  <a:lnTo>
                    <a:pt x="11609" y="5738"/>
                  </a:lnTo>
                  <a:lnTo>
                    <a:pt x="10475" y="5105"/>
                  </a:lnTo>
                  <a:cubicBezTo>
                    <a:pt x="11609" y="4237"/>
                    <a:pt x="11742" y="3303"/>
                    <a:pt x="10441" y="2570"/>
                  </a:cubicBezTo>
                  <a:lnTo>
                    <a:pt x="10408" y="2570"/>
                  </a:lnTo>
                  <a:cubicBezTo>
                    <a:pt x="9663" y="2160"/>
                    <a:pt x="8938" y="2010"/>
                    <a:pt x="8264" y="2010"/>
                  </a:cubicBezTo>
                  <a:cubicBezTo>
                    <a:pt x="7731" y="2010"/>
                    <a:pt x="7229" y="2103"/>
                    <a:pt x="6772" y="2236"/>
                  </a:cubicBezTo>
                  <a:cubicBezTo>
                    <a:pt x="6305" y="2336"/>
                    <a:pt x="5838" y="2469"/>
                    <a:pt x="5471" y="2636"/>
                  </a:cubicBezTo>
                  <a:cubicBezTo>
                    <a:pt x="4937" y="2836"/>
                    <a:pt x="4470" y="2970"/>
                    <a:pt x="4104" y="3070"/>
                  </a:cubicBezTo>
                  <a:cubicBezTo>
                    <a:pt x="3837" y="3103"/>
                    <a:pt x="3637" y="3137"/>
                    <a:pt x="3436" y="3137"/>
                  </a:cubicBezTo>
                  <a:cubicBezTo>
                    <a:pt x="3236" y="3137"/>
                    <a:pt x="3003" y="3070"/>
                    <a:pt x="2803" y="2936"/>
                  </a:cubicBezTo>
                  <a:cubicBezTo>
                    <a:pt x="2402" y="2670"/>
                    <a:pt x="2302" y="2303"/>
                    <a:pt x="2936" y="1902"/>
                  </a:cubicBezTo>
                  <a:cubicBezTo>
                    <a:pt x="2969" y="1836"/>
                    <a:pt x="3003" y="1836"/>
                    <a:pt x="3069" y="1802"/>
                  </a:cubicBezTo>
                  <a:cubicBezTo>
                    <a:pt x="3170" y="1736"/>
                    <a:pt x="3303" y="1669"/>
                    <a:pt x="3436" y="1636"/>
                  </a:cubicBezTo>
                  <a:cubicBezTo>
                    <a:pt x="3780" y="1481"/>
                    <a:pt x="4123" y="1406"/>
                    <a:pt x="4462" y="1406"/>
                  </a:cubicBezTo>
                  <a:cubicBezTo>
                    <a:pt x="4781" y="1406"/>
                    <a:pt x="5097" y="1473"/>
                    <a:pt x="5404" y="1602"/>
                  </a:cubicBezTo>
                  <a:lnTo>
                    <a:pt x="6505" y="468"/>
                  </a:lnTo>
                  <a:cubicBezTo>
                    <a:pt x="5931" y="277"/>
                    <a:pt x="5346" y="184"/>
                    <a:pt x="4762" y="184"/>
                  </a:cubicBezTo>
                  <a:cubicBezTo>
                    <a:pt x="4329" y="184"/>
                    <a:pt x="3896" y="235"/>
                    <a:pt x="3470" y="335"/>
                  </a:cubicBezTo>
                  <a:cubicBezTo>
                    <a:pt x="3136" y="435"/>
                    <a:pt x="2803" y="568"/>
                    <a:pt x="2502" y="668"/>
                  </a:cubicBezTo>
                  <a:lnTo>
                    <a:pt x="1402"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4"/>
            <p:cNvSpPr/>
            <p:nvPr/>
          </p:nvSpPr>
          <p:spPr>
            <a:xfrm>
              <a:off x="1056562" y="3345801"/>
              <a:ext cx="153422" cy="85001"/>
            </a:xfrm>
            <a:custGeom>
              <a:avLst/>
              <a:gdLst/>
              <a:ahLst/>
              <a:cxnLst/>
              <a:rect l="l" t="t" r="r" b="b"/>
              <a:pathLst>
                <a:path w="11743" h="6506" extrusionOk="0">
                  <a:moveTo>
                    <a:pt x="1402" y="1"/>
                  </a:moveTo>
                  <a:lnTo>
                    <a:pt x="67" y="802"/>
                  </a:lnTo>
                  <a:lnTo>
                    <a:pt x="1168" y="1435"/>
                  </a:lnTo>
                  <a:cubicBezTo>
                    <a:pt x="67" y="2269"/>
                    <a:pt x="1" y="3170"/>
                    <a:pt x="1302" y="3870"/>
                  </a:cubicBezTo>
                  <a:cubicBezTo>
                    <a:pt x="1935" y="4271"/>
                    <a:pt x="2569" y="4371"/>
                    <a:pt x="3136" y="4438"/>
                  </a:cubicBezTo>
                  <a:lnTo>
                    <a:pt x="3503" y="4438"/>
                  </a:lnTo>
                  <a:cubicBezTo>
                    <a:pt x="4237" y="4371"/>
                    <a:pt x="4904" y="4237"/>
                    <a:pt x="5505" y="4004"/>
                  </a:cubicBezTo>
                  <a:cubicBezTo>
                    <a:pt x="6416" y="3723"/>
                    <a:pt x="7197" y="3394"/>
                    <a:pt x="7869" y="3394"/>
                  </a:cubicBezTo>
                  <a:cubicBezTo>
                    <a:pt x="8156" y="3394"/>
                    <a:pt x="8424" y="3454"/>
                    <a:pt x="8673" y="3604"/>
                  </a:cubicBezTo>
                  <a:cubicBezTo>
                    <a:pt x="9274" y="3937"/>
                    <a:pt x="9107" y="4337"/>
                    <a:pt x="8473" y="4704"/>
                  </a:cubicBezTo>
                  <a:cubicBezTo>
                    <a:pt x="8407" y="4771"/>
                    <a:pt x="8273" y="4838"/>
                    <a:pt x="8173" y="4871"/>
                  </a:cubicBezTo>
                  <a:cubicBezTo>
                    <a:pt x="7779" y="5029"/>
                    <a:pt x="7385" y="5097"/>
                    <a:pt x="7023" y="5097"/>
                  </a:cubicBezTo>
                  <a:cubicBezTo>
                    <a:pt x="6618" y="5097"/>
                    <a:pt x="6253" y="5012"/>
                    <a:pt x="5972" y="4871"/>
                  </a:cubicBezTo>
                  <a:lnTo>
                    <a:pt x="4804" y="6039"/>
                  </a:lnTo>
                  <a:cubicBezTo>
                    <a:pt x="5456" y="6297"/>
                    <a:pt x="6098" y="6400"/>
                    <a:pt x="6710" y="6400"/>
                  </a:cubicBezTo>
                  <a:cubicBezTo>
                    <a:pt x="7600" y="6400"/>
                    <a:pt x="8429" y="6182"/>
                    <a:pt x="9140" y="5905"/>
                  </a:cubicBezTo>
                  <a:lnTo>
                    <a:pt x="10275" y="6506"/>
                  </a:lnTo>
                  <a:lnTo>
                    <a:pt x="11609" y="5738"/>
                  </a:lnTo>
                  <a:lnTo>
                    <a:pt x="10475" y="5105"/>
                  </a:lnTo>
                  <a:cubicBezTo>
                    <a:pt x="11609" y="4237"/>
                    <a:pt x="11742" y="3303"/>
                    <a:pt x="10441" y="2570"/>
                  </a:cubicBezTo>
                  <a:lnTo>
                    <a:pt x="10408" y="2570"/>
                  </a:lnTo>
                  <a:cubicBezTo>
                    <a:pt x="9663" y="2160"/>
                    <a:pt x="8938" y="2010"/>
                    <a:pt x="8264" y="2010"/>
                  </a:cubicBezTo>
                  <a:cubicBezTo>
                    <a:pt x="7731" y="2010"/>
                    <a:pt x="7229" y="2103"/>
                    <a:pt x="6772" y="2236"/>
                  </a:cubicBezTo>
                  <a:cubicBezTo>
                    <a:pt x="6305" y="2336"/>
                    <a:pt x="5838" y="2469"/>
                    <a:pt x="5471" y="2636"/>
                  </a:cubicBezTo>
                  <a:cubicBezTo>
                    <a:pt x="4937" y="2836"/>
                    <a:pt x="4470" y="2970"/>
                    <a:pt x="4104" y="3070"/>
                  </a:cubicBezTo>
                  <a:cubicBezTo>
                    <a:pt x="3837" y="3103"/>
                    <a:pt x="3637" y="3137"/>
                    <a:pt x="3436" y="3137"/>
                  </a:cubicBezTo>
                  <a:cubicBezTo>
                    <a:pt x="3236" y="3137"/>
                    <a:pt x="3003" y="3070"/>
                    <a:pt x="2803" y="2936"/>
                  </a:cubicBezTo>
                  <a:cubicBezTo>
                    <a:pt x="2402" y="2670"/>
                    <a:pt x="2302" y="2303"/>
                    <a:pt x="2936" y="1902"/>
                  </a:cubicBezTo>
                  <a:cubicBezTo>
                    <a:pt x="2969" y="1836"/>
                    <a:pt x="3003" y="1836"/>
                    <a:pt x="3069" y="1802"/>
                  </a:cubicBezTo>
                  <a:cubicBezTo>
                    <a:pt x="3170" y="1736"/>
                    <a:pt x="3303" y="1669"/>
                    <a:pt x="3436" y="1636"/>
                  </a:cubicBezTo>
                  <a:cubicBezTo>
                    <a:pt x="3780" y="1481"/>
                    <a:pt x="4123" y="1406"/>
                    <a:pt x="4462" y="1406"/>
                  </a:cubicBezTo>
                  <a:cubicBezTo>
                    <a:pt x="4781" y="1406"/>
                    <a:pt x="5097" y="1473"/>
                    <a:pt x="5404" y="1602"/>
                  </a:cubicBezTo>
                  <a:lnTo>
                    <a:pt x="6505" y="468"/>
                  </a:lnTo>
                  <a:cubicBezTo>
                    <a:pt x="5931" y="277"/>
                    <a:pt x="5346" y="184"/>
                    <a:pt x="4762" y="184"/>
                  </a:cubicBezTo>
                  <a:cubicBezTo>
                    <a:pt x="4329" y="184"/>
                    <a:pt x="3896" y="235"/>
                    <a:pt x="3470" y="335"/>
                  </a:cubicBezTo>
                  <a:cubicBezTo>
                    <a:pt x="3136" y="435"/>
                    <a:pt x="2803" y="568"/>
                    <a:pt x="2502" y="668"/>
                  </a:cubicBezTo>
                  <a:lnTo>
                    <a:pt x="14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4"/>
            <p:cNvSpPr/>
            <p:nvPr/>
          </p:nvSpPr>
          <p:spPr>
            <a:xfrm>
              <a:off x="1056131" y="3346677"/>
              <a:ext cx="32257" cy="9603"/>
            </a:xfrm>
            <a:custGeom>
              <a:avLst/>
              <a:gdLst/>
              <a:ahLst/>
              <a:cxnLst/>
              <a:rect l="l" t="t" r="r" b="b"/>
              <a:pathLst>
                <a:path w="2469" h="735" extrusionOk="0">
                  <a:moveTo>
                    <a:pt x="1335" y="1"/>
                  </a:moveTo>
                  <a:lnTo>
                    <a:pt x="0" y="735"/>
                  </a:lnTo>
                  <a:lnTo>
                    <a:pt x="0" y="735"/>
                  </a:lnTo>
                  <a:lnTo>
                    <a:pt x="1335" y="101"/>
                  </a:lnTo>
                  <a:lnTo>
                    <a:pt x="2469" y="601"/>
                  </a:lnTo>
                  <a:lnTo>
                    <a:pt x="133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4"/>
            <p:cNvSpPr/>
            <p:nvPr/>
          </p:nvSpPr>
          <p:spPr>
            <a:xfrm>
              <a:off x="1098840" y="3348153"/>
              <a:ext cx="41847" cy="18147"/>
            </a:xfrm>
            <a:custGeom>
              <a:avLst/>
              <a:gdLst/>
              <a:ahLst/>
              <a:cxnLst/>
              <a:rect l="l" t="t" r="r" b="b"/>
              <a:pathLst>
                <a:path w="3203" h="1389" extrusionOk="0">
                  <a:moveTo>
                    <a:pt x="1497" y="0"/>
                  </a:moveTo>
                  <a:cubicBezTo>
                    <a:pt x="982" y="0"/>
                    <a:pt x="487" y="75"/>
                    <a:pt x="0" y="221"/>
                  </a:cubicBezTo>
                  <a:cubicBezTo>
                    <a:pt x="350" y="138"/>
                    <a:pt x="817" y="80"/>
                    <a:pt x="1322" y="80"/>
                  </a:cubicBezTo>
                  <a:cubicBezTo>
                    <a:pt x="1827" y="80"/>
                    <a:pt x="2369" y="138"/>
                    <a:pt x="2869" y="288"/>
                  </a:cubicBezTo>
                  <a:lnTo>
                    <a:pt x="2068" y="1389"/>
                  </a:lnTo>
                  <a:lnTo>
                    <a:pt x="2068" y="1389"/>
                  </a:lnTo>
                  <a:lnTo>
                    <a:pt x="3203" y="255"/>
                  </a:lnTo>
                  <a:cubicBezTo>
                    <a:pt x="2603" y="83"/>
                    <a:pt x="2039" y="0"/>
                    <a:pt x="149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4"/>
            <p:cNvSpPr/>
            <p:nvPr/>
          </p:nvSpPr>
          <p:spPr>
            <a:xfrm>
              <a:off x="1145038" y="3371827"/>
              <a:ext cx="62764" cy="40671"/>
            </a:xfrm>
            <a:custGeom>
              <a:avLst/>
              <a:gdLst/>
              <a:ahLst/>
              <a:cxnLst/>
              <a:rect l="l" t="t" r="r" b="b"/>
              <a:pathLst>
                <a:path w="4804" h="3113" extrusionOk="0">
                  <a:moveTo>
                    <a:pt x="1444" y="0"/>
                  </a:moveTo>
                  <a:cubicBezTo>
                    <a:pt x="937" y="0"/>
                    <a:pt x="447" y="76"/>
                    <a:pt x="0" y="177"/>
                  </a:cubicBezTo>
                  <a:cubicBezTo>
                    <a:pt x="294" y="121"/>
                    <a:pt x="642" y="83"/>
                    <a:pt x="1016" y="83"/>
                  </a:cubicBezTo>
                  <a:cubicBezTo>
                    <a:pt x="1745" y="83"/>
                    <a:pt x="2575" y="225"/>
                    <a:pt x="3302" y="644"/>
                  </a:cubicBezTo>
                  <a:cubicBezTo>
                    <a:pt x="4337" y="1278"/>
                    <a:pt x="4537" y="2012"/>
                    <a:pt x="3536" y="3113"/>
                  </a:cubicBezTo>
                  <a:cubicBezTo>
                    <a:pt x="4670" y="2245"/>
                    <a:pt x="4804" y="1311"/>
                    <a:pt x="3469" y="511"/>
                  </a:cubicBezTo>
                  <a:cubicBezTo>
                    <a:pt x="2806" y="132"/>
                    <a:pt x="2110" y="0"/>
                    <a:pt x="144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4"/>
            <p:cNvSpPr/>
            <p:nvPr/>
          </p:nvSpPr>
          <p:spPr>
            <a:xfrm>
              <a:off x="1188179" y="3412485"/>
              <a:ext cx="17442" cy="18317"/>
            </a:xfrm>
            <a:custGeom>
              <a:avLst/>
              <a:gdLst/>
              <a:ahLst/>
              <a:cxnLst/>
              <a:rect l="l" t="t" r="r" b="b"/>
              <a:pathLst>
                <a:path w="1335" h="1402" extrusionOk="0">
                  <a:moveTo>
                    <a:pt x="234" y="1"/>
                  </a:moveTo>
                  <a:lnTo>
                    <a:pt x="1068" y="668"/>
                  </a:lnTo>
                  <a:lnTo>
                    <a:pt x="0" y="1402"/>
                  </a:lnTo>
                  <a:lnTo>
                    <a:pt x="1335" y="634"/>
                  </a:lnTo>
                  <a:lnTo>
                    <a:pt x="234"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4"/>
            <p:cNvSpPr/>
            <p:nvPr/>
          </p:nvSpPr>
          <p:spPr>
            <a:xfrm>
              <a:off x="1117576" y="3408997"/>
              <a:ext cx="44029" cy="15273"/>
            </a:xfrm>
            <a:custGeom>
              <a:avLst/>
              <a:gdLst/>
              <a:ahLst/>
              <a:cxnLst/>
              <a:rect l="l" t="t" r="r" b="b"/>
              <a:pathLst>
                <a:path w="3370" h="1169" extrusionOk="0">
                  <a:moveTo>
                    <a:pt x="1168" y="1"/>
                  </a:moveTo>
                  <a:lnTo>
                    <a:pt x="1" y="1168"/>
                  </a:lnTo>
                  <a:lnTo>
                    <a:pt x="1" y="1168"/>
                  </a:lnTo>
                  <a:lnTo>
                    <a:pt x="1268" y="168"/>
                  </a:lnTo>
                  <a:cubicBezTo>
                    <a:pt x="1268" y="168"/>
                    <a:pt x="1600" y="305"/>
                    <a:pt x="2102" y="305"/>
                  </a:cubicBezTo>
                  <a:cubicBezTo>
                    <a:pt x="2458" y="305"/>
                    <a:pt x="2899" y="236"/>
                    <a:pt x="3370" y="1"/>
                  </a:cubicBezTo>
                  <a:lnTo>
                    <a:pt x="3370" y="1"/>
                  </a:lnTo>
                  <a:cubicBezTo>
                    <a:pt x="2982" y="187"/>
                    <a:pt x="2594" y="265"/>
                    <a:pt x="2237" y="265"/>
                  </a:cubicBezTo>
                  <a:cubicBezTo>
                    <a:pt x="1825" y="265"/>
                    <a:pt x="1454" y="161"/>
                    <a:pt x="11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4"/>
            <p:cNvSpPr/>
            <p:nvPr/>
          </p:nvSpPr>
          <p:spPr>
            <a:xfrm>
              <a:off x="1084025" y="3370651"/>
              <a:ext cx="25725" cy="16880"/>
            </a:xfrm>
            <a:custGeom>
              <a:avLst/>
              <a:gdLst/>
              <a:ahLst/>
              <a:cxnLst/>
              <a:rect l="l" t="t" r="r" b="b"/>
              <a:pathLst>
                <a:path w="1969" h="1292" extrusionOk="0">
                  <a:moveTo>
                    <a:pt x="834" y="0"/>
                  </a:moveTo>
                  <a:lnTo>
                    <a:pt x="834" y="0"/>
                  </a:lnTo>
                  <a:cubicBezTo>
                    <a:pt x="234" y="267"/>
                    <a:pt x="0" y="668"/>
                    <a:pt x="367" y="1001"/>
                  </a:cubicBezTo>
                  <a:cubicBezTo>
                    <a:pt x="565" y="1200"/>
                    <a:pt x="917" y="1292"/>
                    <a:pt x="1275" y="1292"/>
                  </a:cubicBezTo>
                  <a:cubicBezTo>
                    <a:pt x="1519" y="1292"/>
                    <a:pt x="1765" y="1249"/>
                    <a:pt x="1968" y="1168"/>
                  </a:cubicBezTo>
                  <a:lnTo>
                    <a:pt x="1968" y="1168"/>
                  </a:lnTo>
                  <a:cubicBezTo>
                    <a:pt x="1701" y="1201"/>
                    <a:pt x="1501" y="1235"/>
                    <a:pt x="1334" y="1235"/>
                  </a:cubicBezTo>
                  <a:cubicBezTo>
                    <a:pt x="1134" y="1201"/>
                    <a:pt x="901" y="1168"/>
                    <a:pt x="701" y="1034"/>
                  </a:cubicBezTo>
                  <a:cubicBezTo>
                    <a:pt x="234" y="768"/>
                    <a:pt x="200" y="401"/>
                    <a:pt x="8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4"/>
            <p:cNvSpPr/>
            <p:nvPr/>
          </p:nvSpPr>
          <p:spPr>
            <a:xfrm>
              <a:off x="1055687" y="3364981"/>
              <a:ext cx="40110" cy="39234"/>
            </a:xfrm>
            <a:custGeom>
              <a:avLst/>
              <a:gdLst/>
              <a:ahLst/>
              <a:cxnLst/>
              <a:rect l="l" t="t" r="r" b="b"/>
              <a:pathLst>
                <a:path w="3070" h="3003" extrusionOk="0">
                  <a:moveTo>
                    <a:pt x="1135" y="1"/>
                  </a:moveTo>
                  <a:lnTo>
                    <a:pt x="1135" y="1"/>
                  </a:lnTo>
                  <a:cubicBezTo>
                    <a:pt x="1" y="835"/>
                    <a:pt x="1" y="1702"/>
                    <a:pt x="1235" y="2469"/>
                  </a:cubicBezTo>
                  <a:cubicBezTo>
                    <a:pt x="1869" y="2836"/>
                    <a:pt x="2503" y="2970"/>
                    <a:pt x="3070" y="3003"/>
                  </a:cubicBezTo>
                  <a:cubicBezTo>
                    <a:pt x="2136" y="2869"/>
                    <a:pt x="968" y="2369"/>
                    <a:pt x="568" y="1602"/>
                  </a:cubicBezTo>
                  <a:cubicBezTo>
                    <a:pt x="201" y="835"/>
                    <a:pt x="1035" y="101"/>
                    <a:pt x="113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4"/>
            <p:cNvSpPr/>
            <p:nvPr/>
          </p:nvSpPr>
          <p:spPr>
            <a:xfrm>
              <a:off x="1004263" y="3283155"/>
              <a:ext cx="344746" cy="199071"/>
            </a:xfrm>
            <a:custGeom>
              <a:avLst/>
              <a:gdLst/>
              <a:ahLst/>
              <a:cxnLst/>
              <a:rect l="l" t="t" r="r" b="b"/>
              <a:pathLst>
                <a:path w="26387" h="15237" extrusionOk="0">
                  <a:moveTo>
                    <a:pt x="13177" y="1"/>
                  </a:moveTo>
                  <a:cubicBezTo>
                    <a:pt x="9799" y="1"/>
                    <a:pt x="6422" y="743"/>
                    <a:pt x="3837" y="2227"/>
                  </a:cubicBezTo>
                  <a:cubicBezTo>
                    <a:pt x="2336" y="3061"/>
                    <a:pt x="1302" y="4062"/>
                    <a:pt x="668" y="5130"/>
                  </a:cubicBezTo>
                  <a:lnTo>
                    <a:pt x="1" y="5130"/>
                  </a:lnTo>
                  <a:lnTo>
                    <a:pt x="1" y="7865"/>
                  </a:lnTo>
                  <a:cubicBezTo>
                    <a:pt x="134" y="9733"/>
                    <a:pt x="1435" y="11601"/>
                    <a:pt x="3870" y="13035"/>
                  </a:cubicBezTo>
                  <a:cubicBezTo>
                    <a:pt x="6455" y="14503"/>
                    <a:pt x="9833" y="15237"/>
                    <a:pt x="13210" y="15237"/>
                  </a:cubicBezTo>
                  <a:cubicBezTo>
                    <a:pt x="16588" y="15237"/>
                    <a:pt x="19965" y="14503"/>
                    <a:pt x="22550" y="13035"/>
                  </a:cubicBezTo>
                  <a:cubicBezTo>
                    <a:pt x="25019" y="11601"/>
                    <a:pt x="26320" y="9733"/>
                    <a:pt x="26386" y="7865"/>
                  </a:cubicBezTo>
                  <a:lnTo>
                    <a:pt x="26386" y="5130"/>
                  </a:lnTo>
                  <a:lnTo>
                    <a:pt x="25686" y="5130"/>
                  </a:lnTo>
                  <a:cubicBezTo>
                    <a:pt x="25019" y="4062"/>
                    <a:pt x="23985" y="3061"/>
                    <a:pt x="22517" y="2227"/>
                  </a:cubicBezTo>
                  <a:cubicBezTo>
                    <a:pt x="19932" y="743"/>
                    <a:pt x="16554" y="1"/>
                    <a:pt x="13177"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4"/>
            <p:cNvSpPr/>
            <p:nvPr/>
          </p:nvSpPr>
          <p:spPr>
            <a:xfrm>
              <a:off x="1004263" y="3283155"/>
              <a:ext cx="344746" cy="199071"/>
            </a:xfrm>
            <a:custGeom>
              <a:avLst/>
              <a:gdLst/>
              <a:ahLst/>
              <a:cxnLst/>
              <a:rect l="l" t="t" r="r" b="b"/>
              <a:pathLst>
                <a:path w="26387" h="15237" extrusionOk="0">
                  <a:moveTo>
                    <a:pt x="13177" y="1"/>
                  </a:moveTo>
                  <a:cubicBezTo>
                    <a:pt x="9799" y="1"/>
                    <a:pt x="6422" y="743"/>
                    <a:pt x="3837" y="2227"/>
                  </a:cubicBezTo>
                  <a:cubicBezTo>
                    <a:pt x="2336" y="3061"/>
                    <a:pt x="1302" y="4062"/>
                    <a:pt x="668" y="5130"/>
                  </a:cubicBezTo>
                  <a:lnTo>
                    <a:pt x="1" y="5130"/>
                  </a:lnTo>
                  <a:lnTo>
                    <a:pt x="1" y="7865"/>
                  </a:lnTo>
                  <a:cubicBezTo>
                    <a:pt x="134" y="9733"/>
                    <a:pt x="1435" y="11601"/>
                    <a:pt x="3870" y="13035"/>
                  </a:cubicBezTo>
                  <a:cubicBezTo>
                    <a:pt x="6455" y="14503"/>
                    <a:pt x="9833" y="15237"/>
                    <a:pt x="13210" y="15237"/>
                  </a:cubicBezTo>
                  <a:cubicBezTo>
                    <a:pt x="16588" y="15237"/>
                    <a:pt x="19965" y="14503"/>
                    <a:pt x="22550" y="13035"/>
                  </a:cubicBezTo>
                  <a:cubicBezTo>
                    <a:pt x="25019" y="11601"/>
                    <a:pt x="26320" y="9733"/>
                    <a:pt x="26386" y="7865"/>
                  </a:cubicBezTo>
                  <a:lnTo>
                    <a:pt x="26386" y="5130"/>
                  </a:lnTo>
                  <a:lnTo>
                    <a:pt x="25686" y="5130"/>
                  </a:lnTo>
                  <a:cubicBezTo>
                    <a:pt x="25019" y="4062"/>
                    <a:pt x="23985" y="3061"/>
                    <a:pt x="22517" y="2227"/>
                  </a:cubicBezTo>
                  <a:cubicBezTo>
                    <a:pt x="19932" y="743"/>
                    <a:pt x="16554" y="1"/>
                    <a:pt x="13177"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4"/>
            <p:cNvSpPr/>
            <p:nvPr/>
          </p:nvSpPr>
          <p:spPr>
            <a:xfrm>
              <a:off x="1175976" y="3283481"/>
              <a:ext cx="172589" cy="199620"/>
            </a:xfrm>
            <a:custGeom>
              <a:avLst/>
              <a:gdLst/>
              <a:ahLst/>
              <a:cxnLst/>
              <a:rect l="l" t="t" r="r" b="b"/>
              <a:pathLst>
                <a:path w="13210" h="15279" extrusionOk="0">
                  <a:moveTo>
                    <a:pt x="0" y="1"/>
                  </a:moveTo>
                  <a:cubicBezTo>
                    <a:pt x="12" y="1"/>
                    <a:pt x="23" y="1"/>
                    <a:pt x="34" y="1"/>
                  </a:cubicBezTo>
                  <a:lnTo>
                    <a:pt x="34" y="1"/>
                  </a:lnTo>
                  <a:lnTo>
                    <a:pt x="34" y="1"/>
                  </a:lnTo>
                  <a:close/>
                  <a:moveTo>
                    <a:pt x="34" y="1"/>
                  </a:moveTo>
                  <a:lnTo>
                    <a:pt x="34" y="15279"/>
                  </a:lnTo>
                  <a:cubicBezTo>
                    <a:pt x="3436" y="15279"/>
                    <a:pt x="6805" y="14545"/>
                    <a:pt x="9374" y="13044"/>
                  </a:cubicBezTo>
                  <a:cubicBezTo>
                    <a:pt x="11842" y="11609"/>
                    <a:pt x="13143" y="9741"/>
                    <a:pt x="13210" y="7873"/>
                  </a:cubicBezTo>
                  <a:lnTo>
                    <a:pt x="13210" y="5171"/>
                  </a:lnTo>
                  <a:lnTo>
                    <a:pt x="12509" y="5171"/>
                  </a:lnTo>
                  <a:cubicBezTo>
                    <a:pt x="11842" y="4070"/>
                    <a:pt x="10808" y="3070"/>
                    <a:pt x="9340" y="2236"/>
                  </a:cubicBezTo>
                  <a:cubicBezTo>
                    <a:pt x="6780" y="740"/>
                    <a:pt x="3392" y="6"/>
                    <a:pt x="34"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4"/>
            <p:cNvSpPr/>
            <p:nvPr/>
          </p:nvSpPr>
          <p:spPr>
            <a:xfrm>
              <a:off x="1270110" y="3299172"/>
              <a:ext cx="78455" cy="166932"/>
            </a:xfrm>
            <a:custGeom>
              <a:avLst/>
              <a:gdLst/>
              <a:ahLst/>
              <a:cxnLst/>
              <a:rect l="l" t="t" r="r" b="b"/>
              <a:pathLst>
                <a:path w="6005" h="12777" extrusionOk="0">
                  <a:moveTo>
                    <a:pt x="1" y="1"/>
                  </a:moveTo>
                  <a:cubicBezTo>
                    <a:pt x="23" y="9"/>
                    <a:pt x="45" y="18"/>
                    <a:pt x="67" y="27"/>
                  </a:cubicBezTo>
                  <a:lnTo>
                    <a:pt x="67" y="27"/>
                  </a:lnTo>
                  <a:lnTo>
                    <a:pt x="67" y="1"/>
                  </a:lnTo>
                  <a:close/>
                  <a:moveTo>
                    <a:pt x="67" y="27"/>
                  </a:moveTo>
                  <a:lnTo>
                    <a:pt x="67" y="12777"/>
                  </a:lnTo>
                  <a:cubicBezTo>
                    <a:pt x="801" y="12510"/>
                    <a:pt x="1502" y="12176"/>
                    <a:pt x="2169" y="11776"/>
                  </a:cubicBezTo>
                  <a:cubicBezTo>
                    <a:pt x="4637" y="10375"/>
                    <a:pt x="5938" y="8507"/>
                    <a:pt x="6005" y="6606"/>
                  </a:cubicBezTo>
                  <a:lnTo>
                    <a:pt x="6005" y="3904"/>
                  </a:lnTo>
                  <a:lnTo>
                    <a:pt x="5304" y="3904"/>
                  </a:lnTo>
                  <a:cubicBezTo>
                    <a:pt x="4637" y="2836"/>
                    <a:pt x="3603" y="1835"/>
                    <a:pt x="2135" y="1001"/>
                  </a:cubicBezTo>
                  <a:cubicBezTo>
                    <a:pt x="1488" y="645"/>
                    <a:pt x="808" y="320"/>
                    <a:pt x="67" y="2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4"/>
            <p:cNvSpPr/>
            <p:nvPr/>
          </p:nvSpPr>
          <p:spPr>
            <a:xfrm>
              <a:off x="1003401" y="3299172"/>
              <a:ext cx="78455" cy="166932"/>
            </a:xfrm>
            <a:custGeom>
              <a:avLst/>
              <a:gdLst/>
              <a:ahLst/>
              <a:cxnLst/>
              <a:rect l="l" t="t" r="r" b="b"/>
              <a:pathLst>
                <a:path w="6005" h="12777" extrusionOk="0">
                  <a:moveTo>
                    <a:pt x="6004" y="1"/>
                  </a:moveTo>
                  <a:cubicBezTo>
                    <a:pt x="5237" y="301"/>
                    <a:pt x="4537" y="635"/>
                    <a:pt x="3869" y="1001"/>
                  </a:cubicBezTo>
                  <a:cubicBezTo>
                    <a:pt x="2402" y="1835"/>
                    <a:pt x="1368" y="2836"/>
                    <a:pt x="701" y="3904"/>
                  </a:cubicBezTo>
                  <a:lnTo>
                    <a:pt x="0" y="3904"/>
                  </a:lnTo>
                  <a:lnTo>
                    <a:pt x="0" y="6606"/>
                  </a:lnTo>
                  <a:cubicBezTo>
                    <a:pt x="67" y="8507"/>
                    <a:pt x="1368" y="10375"/>
                    <a:pt x="3869" y="11776"/>
                  </a:cubicBezTo>
                  <a:cubicBezTo>
                    <a:pt x="4537" y="12176"/>
                    <a:pt x="5237" y="12510"/>
                    <a:pt x="6004" y="12777"/>
                  </a:cubicBezTo>
                  <a:lnTo>
                    <a:pt x="6004"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4"/>
            <p:cNvSpPr/>
            <p:nvPr/>
          </p:nvSpPr>
          <p:spPr>
            <a:xfrm>
              <a:off x="988572" y="3250806"/>
              <a:ext cx="376991" cy="198732"/>
            </a:xfrm>
            <a:custGeom>
              <a:avLst/>
              <a:gdLst/>
              <a:ahLst/>
              <a:cxnLst/>
              <a:rect l="l" t="t" r="r" b="b"/>
              <a:pathLst>
                <a:path w="28855" h="15211" extrusionOk="0">
                  <a:moveTo>
                    <a:pt x="14287" y="0"/>
                  </a:moveTo>
                  <a:cubicBezTo>
                    <a:pt x="10929" y="0"/>
                    <a:pt x="7575" y="726"/>
                    <a:pt x="5004" y="2168"/>
                  </a:cubicBezTo>
                  <a:cubicBezTo>
                    <a:pt x="4171" y="2669"/>
                    <a:pt x="3470" y="3202"/>
                    <a:pt x="2870" y="3769"/>
                  </a:cubicBezTo>
                  <a:cubicBezTo>
                    <a:pt x="1" y="6705"/>
                    <a:pt x="701" y="10441"/>
                    <a:pt x="5004" y="12943"/>
                  </a:cubicBezTo>
                  <a:cubicBezTo>
                    <a:pt x="5605" y="13343"/>
                    <a:pt x="6205" y="13610"/>
                    <a:pt x="6872" y="13877"/>
                  </a:cubicBezTo>
                  <a:cubicBezTo>
                    <a:pt x="6973" y="13910"/>
                    <a:pt x="7006" y="13910"/>
                    <a:pt x="7106" y="13943"/>
                  </a:cubicBezTo>
                  <a:cubicBezTo>
                    <a:pt x="9302" y="14790"/>
                    <a:pt x="11843" y="15211"/>
                    <a:pt x="14385" y="15211"/>
                  </a:cubicBezTo>
                  <a:cubicBezTo>
                    <a:pt x="17751" y="15211"/>
                    <a:pt x="21119" y="14473"/>
                    <a:pt x="23684" y="13009"/>
                  </a:cubicBezTo>
                  <a:cubicBezTo>
                    <a:pt x="28855" y="10041"/>
                    <a:pt x="28855" y="5204"/>
                    <a:pt x="23684" y="2235"/>
                  </a:cubicBezTo>
                  <a:cubicBezTo>
                    <a:pt x="21085" y="742"/>
                    <a:pt x="17683" y="0"/>
                    <a:pt x="14287"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4"/>
            <p:cNvSpPr/>
            <p:nvPr/>
          </p:nvSpPr>
          <p:spPr>
            <a:xfrm>
              <a:off x="988572" y="3250806"/>
              <a:ext cx="376991" cy="198732"/>
            </a:xfrm>
            <a:custGeom>
              <a:avLst/>
              <a:gdLst/>
              <a:ahLst/>
              <a:cxnLst/>
              <a:rect l="l" t="t" r="r" b="b"/>
              <a:pathLst>
                <a:path w="28855" h="15211" extrusionOk="0">
                  <a:moveTo>
                    <a:pt x="14287" y="0"/>
                  </a:moveTo>
                  <a:cubicBezTo>
                    <a:pt x="10929" y="0"/>
                    <a:pt x="7575" y="726"/>
                    <a:pt x="5004" y="2168"/>
                  </a:cubicBezTo>
                  <a:cubicBezTo>
                    <a:pt x="4171" y="2669"/>
                    <a:pt x="3470" y="3202"/>
                    <a:pt x="2870" y="3769"/>
                  </a:cubicBezTo>
                  <a:cubicBezTo>
                    <a:pt x="1" y="6705"/>
                    <a:pt x="701" y="10441"/>
                    <a:pt x="5004" y="12943"/>
                  </a:cubicBezTo>
                  <a:cubicBezTo>
                    <a:pt x="5605" y="13343"/>
                    <a:pt x="6205" y="13610"/>
                    <a:pt x="6872" y="13877"/>
                  </a:cubicBezTo>
                  <a:cubicBezTo>
                    <a:pt x="6973" y="13910"/>
                    <a:pt x="7006" y="13910"/>
                    <a:pt x="7106" y="13943"/>
                  </a:cubicBezTo>
                  <a:cubicBezTo>
                    <a:pt x="9302" y="14790"/>
                    <a:pt x="11843" y="15211"/>
                    <a:pt x="14385" y="15211"/>
                  </a:cubicBezTo>
                  <a:cubicBezTo>
                    <a:pt x="17751" y="15211"/>
                    <a:pt x="21119" y="14473"/>
                    <a:pt x="23684" y="13009"/>
                  </a:cubicBezTo>
                  <a:cubicBezTo>
                    <a:pt x="28855" y="10041"/>
                    <a:pt x="28855" y="5204"/>
                    <a:pt x="23684" y="2235"/>
                  </a:cubicBezTo>
                  <a:cubicBezTo>
                    <a:pt x="21085" y="742"/>
                    <a:pt x="17683" y="0"/>
                    <a:pt x="14287"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4"/>
            <p:cNvSpPr/>
            <p:nvPr/>
          </p:nvSpPr>
          <p:spPr>
            <a:xfrm>
              <a:off x="988572" y="3301354"/>
              <a:ext cx="89796" cy="131199"/>
            </a:xfrm>
            <a:custGeom>
              <a:avLst/>
              <a:gdLst/>
              <a:ahLst/>
              <a:cxnLst/>
              <a:rect l="l" t="t" r="r" b="b"/>
              <a:pathLst>
                <a:path w="6873" h="10042" extrusionOk="0">
                  <a:moveTo>
                    <a:pt x="2870" y="1"/>
                  </a:moveTo>
                  <a:lnTo>
                    <a:pt x="2870" y="1"/>
                  </a:lnTo>
                  <a:cubicBezTo>
                    <a:pt x="1" y="2869"/>
                    <a:pt x="701" y="6672"/>
                    <a:pt x="5004" y="9140"/>
                  </a:cubicBezTo>
                  <a:cubicBezTo>
                    <a:pt x="5605" y="9507"/>
                    <a:pt x="6205" y="9808"/>
                    <a:pt x="6872" y="10041"/>
                  </a:cubicBezTo>
                  <a:cubicBezTo>
                    <a:pt x="5638" y="9541"/>
                    <a:pt x="1969" y="7339"/>
                    <a:pt x="1502" y="4704"/>
                  </a:cubicBezTo>
                  <a:cubicBezTo>
                    <a:pt x="1002" y="1969"/>
                    <a:pt x="2836" y="35"/>
                    <a:pt x="287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4"/>
            <p:cNvSpPr/>
            <p:nvPr/>
          </p:nvSpPr>
          <p:spPr>
            <a:xfrm>
              <a:off x="1273598" y="3268666"/>
              <a:ext cx="89783" cy="131199"/>
            </a:xfrm>
            <a:custGeom>
              <a:avLst/>
              <a:gdLst/>
              <a:ahLst/>
              <a:cxnLst/>
              <a:rect l="l" t="t" r="r" b="b"/>
              <a:pathLst>
                <a:path w="6872" h="10042" extrusionOk="0">
                  <a:moveTo>
                    <a:pt x="0" y="1"/>
                  </a:moveTo>
                  <a:lnTo>
                    <a:pt x="0" y="1"/>
                  </a:lnTo>
                  <a:cubicBezTo>
                    <a:pt x="1235" y="501"/>
                    <a:pt x="4904" y="2703"/>
                    <a:pt x="5371" y="5338"/>
                  </a:cubicBezTo>
                  <a:cubicBezTo>
                    <a:pt x="5869" y="8060"/>
                    <a:pt x="4054" y="9990"/>
                    <a:pt x="4004" y="10041"/>
                  </a:cubicBezTo>
                  <a:lnTo>
                    <a:pt x="4004" y="10041"/>
                  </a:lnTo>
                  <a:cubicBezTo>
                    <a:pt x="6872" y="7139"/>
                    <a:pt x="6171" y="3336"/>
                    <a:pt x="1868" y="901"/>
                  </a:cubicBezTo>
                  <a:cubicBezTo>
                    <a:pt x="1268" y="534"/>
                    <a:pt x="668" y="234"/>
                    <a:pt x="0" y="1"/>
                  </a:cubicBezTo>
                  <a:close/>
                  <a:moveTo>
                    <a:pt x="4004" y="10041"/>
                  </a:moveTo>
                  <a:lnTo>
                    <a:pt x="4004" y="10041"/>
                  </a:lnTo>
                  <a:cubicBezTo>
                    <a:pt x="4004" y="10041"/>
                    <a:pt x="4004" y="10041"/>
                    <a:pt x="4003" y="10041"/>
                  </a:cubicBezTo>
                  <a:cubicBezTo>
                    <a:pt x="4003" y="10041"/>
                    <a:pt x="4004" y="10041"/>
                    <a:pt x="4004" y="1004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4"/>
            <p:cNvSpPr/>
            <p:nvPr/>
          </p:nvSpPr>
          <p:spPr>
            <a:xfrm>
              <a:off x="999912" y="3257992"/>
              <a:ext cx="352141" cy="184687"/>
            </a:xfrm>
            <a:custGeom>
              <a:avLst/>
              <a:gdLst/>
              <a:ahLst/>
              <a:cxnLst/>
              <a:rect l="l" t="t" r="r" b="b"/>
              <a:pathLst>
                <a:path w="26953" h="14136" extrusionOk="0">
                  <a:moveTo>
                    <a:pt x="13476" y="1"/>
                  </a:moveTo>
                  <a:cubicBezTo>
                    <a:pt x="10341" y="1"/>
                    <a:pt x="7205" y="684"/>
                    <a:pt x="4804" y="2052"/>
                  </a:cubicBezTo>
                  <a:cubicBezTo>
                    <a:pt x="0" y="4821"/>
                    <a:pt x="0" y="9324"/>
                    <a:pt x="4804" y="12059"/>
                  </a:cubicBezTo>
                  <a:cubicBezTo>
                    <a:pt x="7205" y="13443"/>
                    <a:pt x="10341" y="14136"/>
                    <a:pt x="13476" y="14136"/>
                  </a:cubicBezTo>
                  <a:cubicBezTo>
                    <a:pt x="16612" y="14136"/>
                    <a:pt x="19748" y="13443"/>
                    <a:pt x="22149" y="12059"/>
                  </a:cubicBezTo>
                  <a:cubicBezTo>
                    <a:pt x="26953" y="9324"/>
                    <a:pt x="26953" y="4821"/>
                    <a:pt x="22149" y="2052"/>
                  </a:cubicBezTo>
                  <a:cubicBezTo>
                    <a:pt x="19748" y="684"/>
                    <a:pt x="16612" y="1"/>
                    <a:pt x="13476"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4"/>
            <p:cNvSpPr/>
            <p:nvPr/>
          </p:nvSpPr>
          <p:spPr>
            <a:xfrm>
              <a:off x="999912" y="3257992"/>
              <a:ext cx="352141" cy="184687"/>
            </a:xfrm>
            <a:custGeom>
              <a:avLst/>
              <a:gdLst/>
              <a:ahLst/>
              <a:cxnLst/>
              <a:rect l="l" t="t" r="r" b="b"/>
              <a:pathLst>
                <a:path w="26953" h="14136" extrusionOk="0">
                  <a:moveTo>
                    <a:pt x="13476" y="1"/>
                  </a:moveTo>
                  <a:cubicBezTo>
                    <a:pt x="10341" y="1"/>
                    <a:pt x="7205" y="684"/>
                    <a:pt x="4804" y="2052"/>
                  </a:cubicBezTo>
                  <a:cubicBezTo>
                    <a:pt x="0" y="4821"/>
                    <a:pt x="0" y="9324"/>
                    <a:pt x="4804" y="12059"/>
                  </a:cubicBezTo>
                  <a:cubicBezTo>
                    <a:pt x="7205" y="13443"/>
                    <a:pt x="10341" y="14136"/>
                    <a:pt x="13476" y="14136"/>
                  </a:cubicBezTo>
                  <a:cubicBezTo>
                    <a:pt x="16612" y="14136"/>
                    <a:pt x="19748" y="13443"/>
                    <a:pt x="22149" y="12059"/>
                  </a:cubicBezTo>
                  <a:cubicBezTo>
                    <a:pt x="26953" y="9324"/>
                    <a:pt x="26953" y="4821"/>
                    <a:pt x="22149" y="2052"/>
                  </a:cubicBezTo>
                  <a:cubicBezTo>
                    <a:pt x="19748" y="684"/>
                    <a:pt x="16612" y="1"/>
                    <a:pt x="134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4"/>
            <p:cNvSpPr/>
            <p:nvPr/>
          </p:nvSpPr>
          <p:spPr>
            <a:xfrm>
              <a:off x="1009933" y="3280437"/>
              <a:ext cx="167794" cy="100248"/>
            </a:xfrm>
            <a:custGeom>
              <a:avLst/>
              <a:gdLst/>
              <a:ahLst/>
              <a:cxnLst/>
              <a:rect l="l" t="t" r="r" b="b"/>
              <a:pathLst>
                <a:path w="12843" h="7673" extrusionOk="0">
                  <a:moveTo>
                    <a:pt x="4570" y="0"/>
                  </a:moveTo>
                  <a:lnTo>
                    <a:pt x="4570" y="0"/>
                  </a:lnTo>
                  <a:cubicBezTo>
                    <a:pt x="4404" y="134"/>
                    <a:pt x="4203" y="201"/>
                    <a:pt x="4003" y="334"/>
                  </a:cubicBezTo>
                  <a:cubicBezTo>
                    <a:pt x="3636" y="534"/>
                    <a:pt x="3303" y="801"/>
                    <a:pt x="3003" y="1001"/>
                  </a:cubicBezTo>
                  <a:cubicBezTo>
                    <a:pt x="2636" y="1301"/>
                    <a:pt x="2235" y="1602"/>
                    <a:pt x="1968" y="1935"/>
                  </a:cubicBezTo>
                  <a:cubicBezTo>
                    <a:pt x="334" y="3636"/>
                    <a:pt x="0" y="5638"/>
                    <a:pt x="1001" y="7472"/>
                  </a:cubicBezTo>
                  <a:cubicBezTo>
                    <a:pt x="1319" y="6991"/>
                    <a:pt x="1882" y="6824"/>
                    <a:pt x="2510" y="6824"/>
                  </a:cubicBezTo>
                  <a:cubicBezTo>
                    <a:pt x="3926" y="6824"/>
                    <a:pt x="5671" y="7673"/>
                    <a:pt x="5671" y="7673"/>
                  </a:cubicBezTo>
                  <a:cubicBezTo>
                    <a:pt x="5671" y="7673"/>
                    <a:pt x="12843" y="2269"/>
                    <a:pt x="7172" y="1935"/>
                  </a:cubicBezTo>
                  <a:cubicBezTo>
                    <a:pt x="4237" y="1768"/>
                    <a:pt x="4070" y="834"/>
                    <a:pt x="45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4"/>
            <p:cNvSpPr/>
            <p:nvPr/>
          </p:nvSpPr>
          <p:spPr>
            <a:xfrm>
              <a:off x="1014284" y="3312041"/>
              <a:ext cx="47962" cy="46538"/>
            </a:xfrm>
            <a:custGeom>
              <a:avLst/>
              <a:gdLst/>
              <a:ahLst/>
              <a:cxnLst/>
              <a:rect l="l" t="t" r="r" b="b"/>
              <a:pathLst>
                <a:path w="3671" h="3562" extrusionOk="0">
                  <a:moveTo>
                    <a:pt x="2195" y="0"/>
                  </a:moveTo>
                  <a:cubicBezTo>
                    <a:pt x="1419" y="0"/>
                    <a:pt x="607" y="666"/>
                    <a:pt x="301" y="1584"/>
                  </a:cubicBezTo>
                  <a:cubicBezTo>
                    <a:pt x="1" y="2585"/>
                    <a:pt x="401" y="3486"/>
                    <a:pt x="1235" y="3552"/>
                  </a:cubicBezTo>
                  <a:cubicBezTo>
                    <a:pt x="1290" y="3559"/>
                    <a:pt x="1346" y="3562"/>
                    <a:pt x="1401" y="3562"/>
                  </a:cubicBezTo>
                  <a:cubicBezTo>
                    <a:pt x="2248" y="3562"/>
                    <a:pt x="3088" y="2861"/>
                    <a:pt x="3370" y="1985"/>
                  </a:cubicBezTo>
                  <a:cubicBezTo>
                    <a:pt x="3670" y="984"/>
                    <a:pt x="3237" y="83"/>
                    <a:pt x="2403" y="16"/>
                  </a:cubicBezTo>
                  <a:cubicBezTo>
                    <a:pt x="2334" y="6"/>
                    <a:pt x="2265" y="0"/>
                    <a:pt x="21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4"/>
            <p:cNvSpPr/>
            <p:nvPr/>
          </p:nvSpPr>
          <p:spPr>
            <a:xfrm>
              <a:off x="1131960" y="3284357"/>
              <a:ext cx="213992" cy="157342"/>
            </a:xfrm>
            <a:custGeom>
              <a:avLst/>
              <a:gdLst/>
              <a:ahLst/>
              <a:cxnLst/>
              <a:rect l="l" t="t" r="r" b="b"/>
              <a:pathLst>
                <a:path w="16379" h="12043" extrusionOk="0">
                  <a:moveTo>
                    <a:pt x="12042" y="1"/>
                  </a:moveTo>
                  <a:lnTo>
                    <a:pt x="12042" y="1"/>
                  </a:lnTo>
                  <a:cubicBezTo>
                    <a:pt x="12709" y="1435"/>
                    <a:pt x="10675" y="2269"/>
                    <a:pt x="10675" y="2269"/>
                  </a:cubicBezTo>
                  <a:cubicBezTo>
                    <a:pt x="10675" y="2269"/>
                    <a:pt x="1501" y="8106"/>
                    <a:pt x="1201" y="10175"/>
                  </a:cubicBezTo>
                  <a:cubicBezTo>
                    <a:pt x="1410" y="11399"/>
                    <a:pt x="282" y="11768"/>
                    <a:pt x="44" y="11784"/>
                  </a:cubicBezTo>
                  <a:lnTo>
                    <a:pt x="44" y="11784"/>
                  </a:lnTo>
                  <a:cubicBezTo>
                    <a:pt x="29" y="11781"/>
                    <a:pt x="15" y="11778"/>
                    <a:pt x="0" y="11776"/>
                  </a:cubicBezTo>
                  <a:lnTo>
                    <a:pt x="0" y="11776"/>
                  </a:lnTo>
                  <a:cubicBezTo>
                    <a:pt x="0" y="11781"/>
                    <a:pt x="11" y="11784"/>
                    <a:pt x="29" y="11784"/>
                  </a:cubicBezTo>
                  <a:cubicBezTo>
                    <a:pt x="33" y="11784"/>
                    <a:pt x="38" y="11784"/>
                    <a:pt x="44" y="11784"/>
                  </a:cubicBezTo>
                  <a:lnTo>
                    <a:pt x="44" y="11784"/>
                  </a:lnTo>
                  <a:cubicBezTo>
                    <a:pt x="1099" y="11978"/>
                    <a:pt x="2217" y="12043"/>
                    <a:pt x="3336" y="12043"/>
                  </a:cubicBezTo>
                  <a:cubicBezTo>
                    <a:pt x="4237" y="12043"/>
                    <a:pt x="5171" y="12009"/>
                    <a:pt x="6071" y="11876"/>
                  </a:cubicBezTo>
                  <a:cubicBezTo>
                    <a:pt x="6305" y="11876"/>
                    <a:pt x="6505" y="11842"/>
                    <a:pt x="6705" y="11809"/>
                  </a:cubicBezTo>
                  <a:cubicBezTo>
                    <a:pt x="7673" y="11642"/>
                    <a:pt x="8573" y="11442"/>
                    <a:pt x="9474" y="11142"/>
                  </a:cubicBezTo>
                  <a:cubicBezTo>
                    <a:pt x="9741" y="11042"/>
                    <a:pt x="10041" y="10975"/>
                    <a:pt x="10341" y="10842"/>
                  </a:cubicBezTo>
                  <a:cubicBezTo>
                    <a:pt x="10641" y="10708"/>
                    <a:pt x="10908" y="10608"/>
                    <a:pt x="11175" y="10475"/>
                  </a:cubicBezTo>
                  <a:cubicBezTo>
                    <a:pt x="11509" y="10308"/>
                    <a:pt x="11842" y="10141"/>
                    <a:pt x="12142" y="9974"/>
                  </a:cubicBezTo>
                  <a:cubicBezTo>
                    <a:pt x="12476" y="9808"/>
                    <a:pt x="12743" y="9608"/>
                    <a:pt x="13043" y="9374"/>
                  </a:cubicBezTo>
                  <a:cubicBezTo>
                    <a:pt x="13243" y="9274"/>
                    <a:pt x="13477" y="9107"/>
                    <a:pt x="13643" y="8940"/>
                  </a:cubicBezTo>
                  <a:cubicBezTo>
                    <a:pt x="16379" y="6539"/>
                    <a:pt x="16379" y="3470"/>
                    <a:pt x="13643" y="1101"/>
                  </a:cubicBezTo>
                  <a:cubicBezTo>
                    <a:pt x="13477" y="935"/>
                    <a:pt x="13243" y="801"/>
                    <a:pt x="13043" y="634"/>
                  </a:cubicBezTo>
                  <a:lnTo>
                    <a:pt x="12042"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4"/>
            <p:cNvSpPr/>
            <p:nvPr/>
          </p:nvSpPr>
          <p:spPr>
            <a:xfrm>
              <a:off x="1131960" y="3284357"/>
              <a:ext cx="213992" cy="157342"/>
            </a:xfrm>
            <a:custGeom>
              <a:avLst/>
              <a:gdLst/>
              <a:ahLst/>
              <a:cxnLst/>
              <a:rect l="l" t="t" r="r" b="b"/>
              <a:pathLst>
                <a:path w="16379" h="12043" extrusionOk="0">
                  <a:moveTo>
                    <a:pt x="12042" y="1"/>
                  </a:moveTo>
                  <a:lnTo>
                    <a:pt x="12042" y="1"/>
                  </a:lnTo>
                  <a:cubicBezTo>
                    <a:pt x="12709" y="1435"/>
                    <a:pt x="10675" y="2269"/>
                    <a:pt x="10675" y="2269"/>
                  </a:cubicBezTo>
                  <a:cubicBezTo>
                    <a:pt x="10675" y="2269"/>
                    <a:pt x="1501" y="8106"/>
                    <a:pt x="1201" y="10175"/>
                  </a:cubicBezTo>
                  <a:cubicBezTo>
                    <a:pt x="1410" y="11399"/>
                    <a:pt x="282" y="11768"/>
                    <a:pt x="44" y="11784"/>
                  </a:cubicBezTo>
                  <a:lnTo>
                    <a:pt x="44" y="11784"/>
                  </a:lnTo>
                  <a:cubicBezTo>
                    <a:pt x="29" y="11781"/>
                    <a:pt x="15" y="11778"/>
                    <a:pt x="0" y="11776"/>
                  </a:cubicBezTo>
                  <a:lnTo>
                    <a:pt x="0" y="11776"/>
                  </a:lnTo>
                  <a:cubicBezTo>
                    <a:pt x="0" y="11781"/>
                    <a:pt x="11" y="11784"/>
                    <a:pt x="29" y="11784"/>
                  </a:cubicBezTo>
                  <a:cubicBezTo>
                    <a:pt x="33" y="11784"/>
                    <a:pt x="38" y="11784"/>
                    <a:pt x="44" y="11784"/>
                  </a:cubicBezTo>
                  <a:lnTo>
                    <a:pt x="44" y="11784"/>
                  </a:lnTo>
                  <a:cubicBezTo>
                    <a:pt x="1099" y="11978"/>
                    <a:pt x="2217" y="12043"/>
                    <a:pt x="3336" y="12043"/>
                  </a:cubicBezTo>
                  <a:cubicBezTo>
                    <a:pt x="4237" y="12043"/>
                    <a:pt x="5171" y="12009"/>
                    <a:pt x="6071" y="11876"/>
                  </a:cubicBezTo>
                  <a:cubicBezTo>
                    <a:pt x="6305" y="11876"/>
                    <a:pt x="6505" y="11842"/>
                    <a:pt x="6705" y="11809"/>
                  </a:cubicBezTo>
                  <a:cubicBezTo>
                    <a:pt x="7673" y="11642"/>
                    <a:pt x="8573" y="11442"/>
                    <a:pt x="9474" y="11142"/>
                  </a:cubicBezTo>
                  <a:cubicBezTo>
                    <a:pt x="9741" y="11042"/>
                    <a:pt x="10041" y="10975"/>
                    <a:pt x="10341" y="10842"/>
                  </a:cubicBezTo>
                  <a:cubicBezTo>
                    <a:pt x="10641" y="10708"/>
                    <a:pt x="10908" y="10608"/>
                    <a:pt x="11175" y="10475"/>
                  </a:cubicBezTo>
                  <a:cubicBezTo>
                    <a:pt x="11509" y="10308"/>
                    <a:pt x="11842" y="10141"/>
                    <a:pt x="12142" y="9974"/>
                  </a:cubicBezTo>
                  <a:cubicBezTo>
                    <a:pt x="12476" y="9808"/>
                    <a:pt x="12743" y="9608"/>
                    <a:pt x="13043" y="9374"/>
                  </a:cubicBezTo>
                  <a:cubicBezTo>
                    <a:pt x="13243" y="9274"/>
                    <a:pt x="13477" y="9107"/>
                    <a:pt x="13643" y="8940"/>
                  </a:cubicBezTo>
                  <a:cubicBezTo>
                    <a:pt x="16379" y="6539"/>
                    <a:pt x="16379" y="3470"/>
                    <a:pt x="13643" y="1101"/>
                  </a:cubicBezTo>
                  <a:cubicBezTo>
                    <a:pt x="13477" y="935"/>
                    <a:pt x="13243" y="801"/>
                    <a:pt x="13043" y="634"/>
                  </a:cubicBezTo>
                  <a:lnTo>
                    <a:pt x="120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4"/>
            <p:cNvSpPr/>
            <p:nvPr/>
          </p:nvSpPr>
          <p:spPr>
            <a:xfrm>
              <a:off x="1044791" y="3281273"/>
              <a:ext cx="261940" cy="137653"/>
            </a:xfrm>
            <a:custGeom>
              <a:avLst/>
              <a:gdLst/>
              <a:ahLst/>
              <a:cxnLst/>
              <a:rect l="l" t="t" r="r" b="b"/>
              <a:pathLst>
                <a:path w="20049" h="10536" extrusionOk="0">
                  <a:moveTo>
                    <a:pt x="10037" y="0"/>
                  </a:moveTo>
                  <a:cubicBezTo>
                    <a:pt x="7897" y="0"/>
                    <a:pt x="5758" y="426"/>
                    <a:pt x="4037" y="1271"/>
                  </a:cubicBezTo>
                  <a:cubicBezTo>
                    <a:pt x="3870" y="1371"/>
                    <a:pt x="3704" y="1437"/>
                    <a:pt x="3570" y="1538"/>
                  </a:cubicBezTo>
                  <a:cubicBezTo>
                    <a:pt x="1" y="3572"/>
                    <a:pt x="1" y="6941"/>
                    <a:pt x="3570" y="9010"/>
                  </a:cubicBezTo>
                  <a:cubicBezTo>
                    <a:pt x="5371" y="10027"/>
                    <a:pt x="7706" y="10536"/>
                    <a:pt x="10041" y="10536"/>
                  </a:cubicBezTo>
                  <a:cubicBezTo>
                    <a:pt x="12376" y="10536"/>
                    <a:pt x="14711" y="10027"/>
                    <a:pt x="16513" y="9010"/>
                  </a:cubicBezTo>
                  <a:cubicBezTo>
                    <a:pt x="16646" y="8910"/>
                    <a:pt x="16813" y="8843"/>
                    <a:pt x="16913" y="8743"/>
                  </a:cubicBezTo>
                  <a:cubicBezTo>
                    <a:pt x="20049" y="6675"/>
                    <a:pt x="19915" y="3506"/>
                    <a:pt x="16513" y="1538"/>
                  </a:cubicBezTo>
                  <a:cubicBezTo>
                    <a:pt x="14718" y="510"/>
                    <a:pt x="12377" y="0"/>
                    <a:pt x="10037"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4"/>
            <p:cNvSpPr/>
            <p:nvPr/>
          </p:nvSpPr>
          <p:spPr>
            <a:xfrm>
              <a:off x="1044791" y="3281273"/>
              <a:ext cx="261940" cy="137653"/>
            </a:xfrm>
            <a:custGeom>
              <a:avLst/>
              <a:gdLst/>
              <a:ahLst/>
              <a:cxnLst/>
              <a:rect l="l" t="t" r="r" b="b"/>
              <a:pathLst>
                <a:path w="20049" h="10536" extrusionOk="0">
                  <a:moveTo>
                    <a:pt x="10037" y="0"/>
                  </a:moveTo>
                  <a:cubicBezTo>
                    <a:pt x="7897" y="0"/>
                    <a:pt x="5758" y="426"/>
                    <a:pt x="4037" y="1271"/>
                  </a:cubicBezTo>
                  <a:cubicBezTo>
                    <a:pt x="3870" y="1371"/>
                    <a:pt x="3704" y="1437"/>
                    <a:pt x="3570" y="1538"/>
                  </a:cubicBezTo>
                  <a:cubicBezTo>
                    <a:pt x="1" y="3572"/>
                    <a:pt x="1" y="6941"/>
                    <a:pt x="3570" y="9010"/>
                  </a:cubicBezTo>
                  <a:cubicBezTo>
                    <a:pt x="5371" y="10027"/>
                    <a:pt x="7706" y="10536"/>
                    <a:pt x="10041" y="10536"/>
                  </a:cubicBezTo>
                  <a:cubicBezTo>
                    <a:pt x="12376" y="10536"/>
                    <a:pt x="14711" y="10027"/>
                    <a:pt x="16513" y="9010"/>
                  </a:cubicBezTo>
                  <a:cubicBezTo>
                    <a:pt x="16646" y="8910"/>
                    <a:pt x="16813" y="8843"/>
                    <a:pt x="16913" y="8743"/>
                  </a:cubicBezTo>
                  <a:cubicBezTo>
                    <a:pt x="20049" y="6675"/>
                    <a:pt x="19915" y="3506"/>
                    <a:pt x="16513" y="1538"/>
                  </a:cubicBezTo>
                  <a:cubicBezTo>
                    <a:pt x="14718" y="510"/>
                    <a:pt x="12377" y="0"/>
                    <a:pt x="10037"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4"/>
            <p:cNvSpPr/>
            <p:nvPr/>
          </p:nvSpPr>
          <p:spPr>
            <a:xfrm>
              <a:off x="1061357" y="3284357"/>
              <a:ext cx="228820" cy="131630"/>
            </a:xfrm>
            <a:custGeom>
              <a:avLst/>
              <a:gdLst/>
              <a:ahLst/>
              <a:cxnLst/>
              <a:rect l="l" t="t" r="r" b="b"/>
              <a:pathLst>
                <a:path w="17514" h="10075" extrusionOk="0">
                  <a:moveTo>
                    <a:pt x="8773" y="1"/>
                  </a:moveTo>
                  <a:cubicBezTo>
                    <a:pt x="3937" y="1"/>
                    <a:pt x="1" y="2269"/>
                    <a:pt x="1" y="5038"/>
                  </a:cubicBezTo>
                  <a:cubicBezTo>
                    <a:pt x="1" y="7840"/>
                    <a:pt x="3937" y="10075"/>
                    <a:pt x="8773" y="10075"/>
                  </a:cubicBezTo>
                  <a:cubicBezTo>
                    <a:pt x="13610" y="10075"/>
                    <a:pt x="17513" y="7840"/>
                    <a:pt x="17513" y="5038"/>
                  </a:cubicBezTo>
                  <a:cubicBezTo>
                    <a:pt x="17513" y="2269"/>
                    <a:pt x="13610" y="1"/>
                    <a:pt x="8773"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4"/>
            <p:cNvSpPr/>
            <p:nvPr/>
          </p:nvSpPr>
          <p:spPr>
            <a:xfrm>
              <a:off x="1061357" y="3284357"/>
              <a:ext cx="228820" cy="131630"/>
            </a:xfrm>
            <a:custGeom>
              <a:avLst/>
              <a:gdLst/>
              <a:ahLst/>
              <a:cxnLst/>
              <a:rect l="l" t="t" r="r" b="b"/>
              <a:pathLst>
                <a:path w="17514" h="10075" extrusionOk="0">
                  <a:moveTo>
                    <a:pt x="8773" y="1"/>
                  </a:moveTo>
                  <a:cubicBezTo>
                    <a:pt x="3937" y="1"/>
                    <a:pt x="1" y="2269"/>
                    <a:pt x="1" y="5038"/>
                  </a:cubicBezTo>
                  <a:cubicBezTo>
                    <a:pt x="1" y="7840"/>
                    <a:pt x="3937" y="10075"/>
                    <a:pt x="8773" y="10075"/>
                  </a:cubicBezTo>
                  <a:cubicBezTo>
                    <a:pt x="13610" y="10075"/>
                    <a:pt x="17513" y="7840"/>
                    <a:pt x="17513" y="5038"/>
                  </a:cubicBezTo>
                  <a:cubicBezTo>
                    <a:pt x="17513" y="2269"/>
                    <a:pt x="13610" y="1"/>
                    <a:pt x="8773"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4"/>
            <p:cNvSpPr/>
            <p:nvPr/>
          </p:nvSpPr>
          <p:spPr>
            <a:xfrm>
              <a:off x="1063095" y="3302883"/>
              <a:ext cx="225763" cy="113652"/>
            </a:xfrm>
            <a:custGeom>
              <a:avLst/>
              <a:gdLst/>
              <a:ahLst/>
              <a:cxnLst/>
              <a:rect l="l" t="t" r="r" b="b"/>
              <a:pathLst>
                <a:path w="17280" h="8699" extrusionOk="0">
                  <a:moveTo>
                    <a:pt x="8628" y="0"/>
                  </a:moveTo>
                  <a:cubicBezTo>
                    <a:pt x="6389" y="0"/>
                    <a:pt x="4154" y="484"/>
                    <a:pt x="2469" y="1451"/>
                  </a:cubicBezTo>
                  <a:cubicBezTo>
                    <a:pt x="1102" y="2252"/>
                    <a:pt x="268" y="3286"/>
                    <a:pt x="1" y="4353"/>
                  </a:cubicBezTo>
                  <a:cubicBezTo>
                    <a:pt x="268" y="5388"/>
                    <a:pt x="1102" y="6388"/>
                    <a:pt x="2469" y="7222"/>
                  </a:cubicBezTo>
                  <a:cubicBezTo>
                    <a:pt x="4187" y="8206"/>
                    <a:pt x="6431" y="8698"/>
                    <a:pt x="8665" y="8698"/>
                  </a:cubicBezTo>
                  <a:cubicBezTo>
                    <a:pt x="10900" y="8698"/>
                    <a:pt x="13127" y="8206"/>
                    <a:pt x="14812" y="7222"/>
                  </a:cubicBezTo>
                  <a:cubicBezTo>
                    <a:pt x="16179" y="6422"/>
                    <a:pt x="17013" y="5388"/>
                    <a:pt x="17280" y="4353"/>
                  </a:cubicBezTo>
                  <a:cubicBezTo>
                    <a:pt x="17080" y="3286"/>
                    <a:pt x="16246" y="2252"/>
                    <a:pt x="14812" y="1451"/>
                  </a:cubicBezTo>
                  <a:cubicBezTo>
                    <a:pt x="13110" y="484"/>
                    <a:pt x="10867" y="0"/>
                    <a:pt x="8628"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4"/>
            <p:cNvSpPr/>
            <p:nvPr/>
          </p:nvSpPr>
          <p:spPr>
            <a:xfrm>
              <a:off x="1063095" y="3302883"/>
              <a:ext cx="225763" cy="113652"/>
            </a:xfrm>
            <a:custGeom>
              <a:avLst/>
              <a:gdLst/>
              <a:ahLst/>
              <a:cxnLst/>
              <a:rect l="l" t="t" r="r" b="b"/>
              <a:pathLst>
                <a:path w="17280" h="8699" extrusionOk="0">
                  <a:moveTo>
                    <a:pt x="8628" y="0"/>
                  </a:moveTo>
                  <a:cubicBezTo>
                    <a:pt x="6389" y="0"/>
                    <a:pt x="4154" y="484"/>
                    <a:pt x="2469" y="1451"/>
                  </a:cubicBezTo>
                  <a:cubicBezTo>
                    <a:pt x="1102" y="2252"/>
                    <a:pt x="268" y="3286"/>
                    <a:pt x="1" y="4353"/>
                  </a:cubicBezTo>
                  <a:cubicBezTo>
                    <a:pt x="268" y="5388"/>
                    <a:pt x="1102" y="6388"/>
                    <a:pt x="2469" y="7222"/>
                  </a:cubicBezTo>
                  <a:cubicBezTo>
                    <a:pt x="4187" y="8206"/>
                    <a:pt x="6431" y="8698"/>
                    <a:pt x="8665" y="8698"/>
                  </a:cubicBezTo>
                  <a:cubicBezTo>
                    <a:pt x="10900" y="8698"/>
                    <a:pt x="13127" y="8206"/>
                    <a:pt x="14812" y="7222"/>
                  </a:cubicBezTo>
                  <a:cubicBezTo>
                    <a:pt x="16179" y="6422"/>
                    <a:pt x="17013" y="5388"/>
                    <a:pt x="17280" y="4353"/>
                  </a:cubicBezTo>
                  <a:cubicBezTo>
                    <a:pt x="17080" y="3286"/>
                    <a:pt x="16246" y="2252"/>
                    <a:pt x="14812" y="1451"/>
                  </a:cubicBezTo>
                  <a:cubicBezTo>
                    <a:pt x="13110" y="484"/>
                    <a:pt x="10867" y="0"/>
                    <a:pt x="86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4"/>
            <p:cNvSpPr/>
            <p:nvPr/>
          </p:nvSpPr>
          <p:spPr>
            <a:xfrm>
              <a:off x="1102329" y="3307887"/>
              <a:ext cx="149921" cy="98941"/>
            </a:xfrm>
            <a:custGeom>
              <a:avLst/>
              <a:gdLst/>
              <a:ahLst/>
              <a:cxnLst/>
              <a:rect l="l" t="t" r="r" b="b"/>
              <a:pathLst>
                <a:path w="11475" h="7573" extrusionOk="0">
                  <a:moveTo>
                    <a:pt x="7798" y="4389"/>
                  </a:moveTo>
                  <a:cubicBezTo>
                    <a:pt x="8068" y="4389"/>
                    <a:pt x="8326" y="4442"/>
                    <a:pt x="8573" y="4571"/>
                  </a:cubicBezTo>
                  <a:cubicBezTo>
                    <a:pt x="8439" y="4571"/>
                    <a:pt x="8406" y="4638"/>
                    <a:pt x="8339" y="4671"/>
                  </a:cubicBezTo>
                  <a:cubicBezTo>
                    <a:pt x="8273" y="4704"/>
                    <a:pt x="8139" y="4804"/>
                    <a:pt x="8073" y="4838"/>
                  </a:cubicBezTo>
                  <a:cubicBezTo>
                    <a:pt x="7697" y="4994"/>
                    <a:pt x="7314" y="5055"/>
                    <a:pt x="6958" y="5055"/>
                  </a:cubicBezTo>
                  <a:cubicBezTo>
                    <a:pt x="6555" y="5055"/>
                    <a:pt x="6188" y="4977"/>
                    <a:pt x="5904" y="4871"/>
                  </a:cubicBezTo>
                  <a:cubicBezTo>
                    <a:pt x="6605" y="4622"/>
                    <a:pt x="7229" y="4389"/>
                    <a:pt x="7798" y="4389"/>
                  </a:cubicBezTo>
                  <a:close/>
                  <a:moveTo>
                    <a:pt x="1334" y="1"/>
                  </a:moveTo>
                  <a:lnTo>
                    <a:pt x="0" y="768"/>
                  </a:lnTo>
                  <a:lnTo>
                    <a:pt x="0" y="1836"/>
                  </a:lnTo>
                  <a:lnTo>
                    <a:pt x="467" y="2069"/>
                  </a:lnTo>
                  <a:cubicBezTo>
                    <a:pt x="334" y="2269"/>
                    <a:pt x="267" y="2503"/>
                    <a:pt x="267" y="2703"/>
                  </a:cubicBezTo>
                  <a:lnTo>
                    <a:pt x="267" y="3737"/>
                  </a:lnTo>
                  <a:cubicBezTo>
                    <a:pt x="267" y="4171"/>
                    <a:pt x="567" y="4571"/>
                    <a:pt x="1234" y="4938"/>
                  </a:cubicBezTo>
                  <a:cubicBezTo>
                    <a:pt x="1835" y="5338"/>
                    <a:pt x="2469" y="5438"/>
                    <a:pt x="3069" y="5505"/>
                  </a:cubicBezTo>
                  <a:lnTo>
                    <a:pt x="3436" y="5505"/>
                  </a:lnTo>
                  <a:cubicBezTo>
                    <a:pt x="4136" y="5438"/>
                    <a:pt x="4804" y="5271"/>
                    <a:pt x="5437" y="5071"/>
                  </a:cubicBezTo>
                  <a:lnTo>
                    <a:pt x="5804" y="4938"/>
                  </a:lnTo>
                  <a:lnTo>
                    <a:pt x="4670" y="6072"/>
                  </a:lnTo>
                  <a:lnTo>
                    <a:pt x="4670" y="7106"/>
                  </a:lnTo>
                  <a:cubicBezTo>
                    <a:pt x="5316" y="7362"/>
                    <a:pt x="5950" y="7465"/>
                    <a:pt x="6556" y="7465"/>
                  </a:cubicBezTo>
                  <a:cubicBezTo>
                    <a:pt x="7454" y="7465"/>
                    <a:pt x="8290" y="7238"/>
                    <a:pt x="9007" y="6939"/>
                  </a:cubicBezTo>
                  <a:lnTo>
                    <a:pt x="10141" y="7573"/>
                  </a:lnTo>
                  <a:lnTo>
                    <a:pt x="11475" y="6772"/>
                  </a:lnTo>
                  <a:lnTo>
                    <a:pt x="11475" y="5738"/>
                  </a:lnTo>
                  <a:lnTo>
                    <a:pt x="11008" y="5505"/>
                  </a:lnTo>
                  <a:cubicBezTo>
                    <a:pt x="11075" y="5205"/>
                    <a:pt x="11141" y="5005"/>
                    <a:pt x="11141" y="4738"/>
                  </a:cubicBezTo>
                  <a:lnTo>
                    <a:pt x="11141" y="3704"/>
                  </a:lnTo>
                  <a:cubicBezTo>
                    <a:pt x="11141" y="3303"/>
                    <a:pt x="10841" y="2870"/>
                    <a:pt x="10241" y="2503"/>
                  </a:cubicBezTo>
                  <a:lnTo>
                    <a:pt x="10174" y="2503"/>
                  </a:lnTo>
                  <a:cubicBezTo>
                    <a:pt x="9503" y="2119"/>
                    <a:pt x="8821" y="1978"/>
                    <a:pt x="8160" y="1978"/>
                  </a:cubicBezTo>
                  <a:cubicBezTo>
                    <a:pt x="7671" y="1978"/>
                    <a:pt x="7192" y="2056"/>
                    <a:pt x="6738" y="2169"/>
                  </a:cubicBezTo>
                  <a:cubicBezTo>
                    <a:pt x="6271" y="2303"/>
                    <a:pt x="5838" y="2403"/>
                    <a:pt x="5437" y="2569"/>
                  </a:cubicBezTo>
                  <a:cubicBezTo>
                    <a:pt x="4904" y="2803"/>
                    <a:pt x="4437" y="2903"/>
                    <a:pt x="4070" y="3003"/>
                  </a:cubicBezTo>
                  <a:cubicBezTo>
                    <a:pt x="3803" y="3036"/>
                    <a:pt x="3603" y="3070"/>
                    <a:pt x="3403" y="3070"/>
                  </a:cubicBezTo>
                  <a:cubicBezTo>
                    <a:pt x="3169" y="3070"/>
                    <a:pt x="3002" y="3036"/>
                    <a:pt x="2835" y="2970"/>
                  </a:cubicBezTo>
                  <a:cubicBezTo>
                    <a:pt x="2835" y="2970"/>
                    <a:pt x="2902" y="2970"/>
                    <a:pt x="2902" y="2903"/>
                  </a:cubicBezTo>
                  <a:cubicBezTo>
                    <a:pt x="2936" y="2870"/>
                    <a:pt x="2969" y="2870"/>
                    <a:pt x="3002" y="2836"/>
                  </a:cubicBezTo>
                  <a:cubicBezTo>
                    <a:pt x="3136" y="2736"/>
                    <a:pt x="3269" y="2703"/>
                    <a:pt x="3403" y="2669"/>
                  </a:cubicBezTo>
                  <a:cubicBezTo>
                    <a:pt x="3757" y="2510"/>
                    <a:pt x="4112" y="2435"/>
                    <a:pt x="4456" y="2435"/>
                  </a:cubicBezTo>
                  <a:cubicBezTo>
                    <a:pt x="4760" y="2435"/>
                    <a:pt x="5056" y="2493"/>
                    <a:pt x="5337" y="2603"/>
                  </a:cubicBezTo>
                  <a:lnTo>
                    <a:pt x="6471" y="1502"/>
                  </a:lnTo>
                  <a:lnTo>
                    <a:pt x="6471" y="468"/>
                  </a:lnTo>
                  <a:cubicBezTo>
                    <a:pt x="5905" y="260"/>
                    <a:pt x="5328" y="159"/>
                    <a:pt x="4752" y="159"/>
                  </a:cubicBezTo>
                  <a:cubicBezTo>
                    <a:pt x="4311" y="159"/>
                    <a:pt x="3870" y="219"/>
                    <a:pt x="3436" y="334"/>
                  </a:cubicBezTo>
                  <a:cubicBezTo>
                    <a:pt x="3102" y="401"/>
                    <a:pt x="2769" y="535"/>
                    <a:pt x="2469" y="668"/>
                  </a:cubicBezTo>
                  <a:lnTo>
                    <a:pt x="1334"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4"/>
            <p:cNvSpPr/>
            <p:nvPr/>
          </p:nvSpPr>
          <p:spPr>
            <a:xfrm>
              <a:off x="1101885" y="3307456"/>
              <a:ext cx="152991" cy="84557"/>
            </a:xfrm>
            <a:custGeom>
              <a:avLst/>
              <a:gdLst/>
              <a:ahLst/>
              <a:cxnLst/>
              <a:rect l="l" t="t" r="r" b="b"/>
              <a:pathLst>
                <a:path w="11710" h="6472" extrusionOk="0">
                  <a:moveTo>
                    <a:pt x="1368" y="1"/>
                  </a:moveTo>
                  <a:lnTo>
                    <a:pt x="34" y="768"/>
                  </a:lnTo>
                  <a:lnTo>
                    <a:pt x="1168" y="1402"/>
                  </a:lnTo>
                  <a:cubicBezTo>
                    <a:pt x="34" y="2235"/>
                    <a:pt x="1" y="3136"/>
                    <a:pt x="1302" y="3870"/>
                  </a:cubicBezTo>
                  <a:cubicBezTo>
                    <a:pt x="1935" y="4237"/>
                    <a:pt x="2536" y="4370"/>
                    <a:pt x="3136" y="4404"/>
                  </a:cubicBezTo>
                  <a:lnTo>
                    <a:pt x="3503" y="4404"/>
                  </a:lnTo>
                  <a:cubicBezTo>
                    <a:pt x="4204" y="4370"/>
                    <a:pt x="4871" y="4204"/>
                    <a:pt x="5505" y="3970"/>
                  </a:cubicBezTo>
                  <a:cubicBezTo>
                    <a:pt x="6416" y="3690"/>
                    <a:pt x="7197" y="3360"/>
                    <a:pt x="7869" y="3360"/>
                  </a:cubicBezTo>
                  <a:cubicBezTo>
                    <a:pt x="8157" y="3360"/>
                    <a:pt x="8424" y="3420"/>
                    <a:pt x="8674" y="3570"/>
                  </a:cubicBezTo>
                  <a:cubicBezTo>
                    <a:pt x="9274" y="3903"/>
                    <a:pt x="9107" y="4304"/>
                    <a:pt x="8473" y="4704"/>
                  </a:cubicBezTo>
                  <a:cubicBezTo>
                    <a:pt x="8373" y="4737"/>
                    <a:pt x="8273" y="4804"/>
                    <a:pt x="8173" y="4871"/>
                  </a:cubicBezTo>
                  <a:cubicBezTo>
                    <a:pt x="7792" y="5023"/>
                    <a:pt x="7411" y="5085"/>
                    <a:pt x="7059" y="5085"/>
                  </a:cubicBezTo>
                  <a:cubicBezTo>
                    <a:pt x="6640" y="5085"/>
                    <a:pt x="6262" y="4998"/>
                    <a:pt x="5972" y="4871"/>
                  </a:cubicBezTo>
                  <a:lnTo>
                    <a:pt x="4804" y="6038"/>
                  </a:lnTo>
                  <a:cubicBezTo>
                    <a:pt x="5442" y="6282"/>
                    <a:pt x="6079" y="6383"/>
                    <a:pt x="6692" y="6383"/>
                  </a:cubicBezTo>
                  <a:cubicBezTo>
                    <a:pt x="7586" y="6383"/>
                    <a:pt x="8428" y="6168"/>
                    <a:pt x="9141" y="5871"/>
                  </a:cubicBezTo>
                  <a:lnTo>
                    <a:pt x="10275" y="6472"/>
                  </a:lnTo>
                  <a:lnTo>
                    <a:pt x="11609" y="5705"/>
                  </a:lnTo>
                  <a:lnTo>
                    <a:pt x="10475" y="5071"/>
                  </a:lnTo>
                  <a:cubicBezTo>
                    <a:pt x="11609" y="4204"/>
                    <a:pt x="11709" y="3270"/>
                    <a:pt x="10442" y="2536"/>
                  </a:cubicBezTo>
                  <a:lnTo>
                    <a:pt x="10375" y="2536"/>
                  </a:lnTo>
                  <a:cubicBezTo>
                    <a:pt x="9608" y="2152"/>
                    <a:pt x="8885" y="2011"/>
                    <a:pt x="8207" y="2011"/>
                  </a:cubicBezTo>
                  <a:cubicBezTo>
                    <a:pt x="7705" y="2011"/>
                    <a:pt x="7226" y="2089"/>
                    <a:pt x="6772" y="2202"/>
                  </a:cubicBezTo>
                  <a:cubicBezTo>
                    <a:pt x="6305" y="2336"/>
                    <a:pt x="5838" y="2436"/>
                    <a:pt x="5471" y="2602"/>
                  </a:cubicBezTo>
                  <a:cubicBezTo>
                    <a:pt x="4938" y="2836"/>
                    <a:pt x="4471" y="2936"/>
                    <a:pt x="4104" y="3036"/>
                  </a:cubicBezTo>
                  <a:cubicBezTo>
                    <a:pt x="3837" y="3069"/>
                    <a:pt x="3637" y="3103"/>
                    <a:pt x="3437" y="3103"/>
                  </a:cubicBezTo>
                  <a:cubicBezTo>
                    <a:pt x="3203" y="3103"/>
                    <a:pt x="3003" y="3036"/>
                    <a:pt x="2803" y="2903"/>
                  </a:cubicBezTo>
                  <a:cubicBezTo>
                    <a:pt x="2369" y="2636"/>
                    <a:pt x="2302" y="2269"/>
                    <a:pt x="2936" y="1869"/>
                  </a:cubicBezTo>
                  <a:cubicBezTo>
                    <a:pt x="2970" y="1802"/>
                    <a:pt x="3003" y="1802"/>
                    <a:pt x="3036" y="1768"/>
                  </a:cubicBezTo>
                  <a:cubicBezTo>
                    <a:pt x="3170" y="1702"/>
                    <a:pt x="3303" y="1668"/>
                    <a:pt x="3437" y="1602"/>
                  </a:cubicBezTo>
                  <a:cubicBezTo>
                    <a:pt x="3781" y="1464"/>
                    <a:pt x="4126" y="1397"/>
                    <a:pt x="4461" y="1397"/>
                  </a:cubicBezTo>
                  <a:cubicBezTo>
                    <a:pt x="4775" y="1397"/>
                    <a:pt x="5081" y="1455"/>
                    <a:pt x="5371" y="1568"/>
                  </a:cubicBezTo>
                  <a:lnTo>
                    <a:pt x="6505" y="434"/>
                  </a:lnTo>
                  <a:cubicBezTo>
                    <a:pt x="5949" y="249"/>
                    <a:pt x="5383" y="156"/>
                    <a:pt x="4818" y="156"/>
                  </a:cubicBezTo>
                  <a:cubicBezTo>
                    <a:pt x="4366" y="156"/>
                    <a:pt x="3915" y="216"/>
                    <a:pt x="3470" y="334"/>
                  </a:cubicBezTo>
                  <a:cubicBezTo>
                    <a:pt x="3136" y="401"/>
                    <a:pt x="2803" y="534"/>
                    <a:pt x="2503" y="668"/>
                  </a:cubicBezTo>
                  <a:lnTo>
                    <a:pt x="1368"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4"/>
            <p:cNvSpPr/>
            <p:nvPr/>
          </p:nvSpPr>
          <p:spPr>
            <a:xfrm>
              <a:off x="1101885" y="3307456"/>
              <a:ext cx="152991" cy="84557"/>
            </a:xfrm>
            <a:custGeom>
              <a:avLst/>
              <a:gdLst/>
              <a:ahLst/>
              <a:cxnLst/>
              <a:rect l="l" t="t" r="r" b="b"/>
              <a:pathLst>
                <a:path w="11710" h="6472" extrusionOk="0">
                  <a:moveTo>
                    <a:pt x="1368" y="1"/>
                  </a:moveTo>
                  <a:lnTo>
                    <a:pt x="34" y="768"/>
                  </a:lnTo>
                  <a:lnTo>
                    <a:pt x="1168" y="1402"/>
                  </a:lnTo>
                  <a:cubicBezTo>
                    <a:pt x="34" y="2235"/>
                    <a:pt x="1" y="3136"/>
                    <a:pt x="1302" y="3870"/>
                  </a:cubicBezTo>
                  <a:cubicBezTo>
                    <a:pt x="1935" y="4237"/>
                    <a:pt x="2536" y="4370"/>
                    <a:pt x="3136" y="4404"/>
                  </a:cubicBezTo>
                  <a:lnTo>
                    <a:pt x="3503" y="4404"/>
                  </a:lnTo>
                  <a:cubicBezTo>
                    <a:pt x="4204" y="4370"/>
                    <a:pt x="4871" y="4204"/>
                    <a:pt x="5505" y="3970"/>
                  </a:cubicBezTo>
                  <a:cubicBezTo>
                    <a:pt x="6416" y="3690"/>
                    <a:pt x="7197" y="3360"/>
                    <a:pt x="7869" y="3360"/>
                  </a:cubicBezTo>
                  <a:cubicBezTo>
                    <a:pt x="8157" y="3360"/>
                    <a:pt x="8424" y="3420"/>
                    <a:pt x="8674" y="3570"/>
                  </a:cubicBezTo>
                  <a:cubicBezTo>
                    <a:pt x="9274" y="3903"/>
                    <a:pt x="9107" y="4304"/>
                    <a:pt x="8473" y="4704"/>
                  </a:cubicBezTo>
                  <a:cubicBezTo>
                    <a:pt x="8373" y="4737"/>
                    <a:pt x="8273" y="4804"/>
                    <a:pt x="8173" y="4871"/>
                  </a:cubicBezTo>
                  <a:cubicBezTo>
                    <a:pt x="7792" y="5023"/>
                    <a:pt x="7411" y="5085"/>
                    <a:pt x="7059" y="5085"/>
                  </a:cubicBezTo>
                  <a:cubicBezTo>
                    <a:pt x="6640" y="5085"/>
                    <a:pt x="6262" y="4998"/>
                    <a:pt x="5972" y="4871"/>
                  </a:cubicBezTo>
                  <a:lnTo>
                    <a:pt x="4804" y="6038"/>
                  </a:lnTo>
                  <a:cubicBezTo>
                    <a:pt x="5442" y="6282"/>
                    <a:pt x="6079" y="6383"/>
                    <a:pt x="6692" y="6383"/>
                  </a:cubicBezTo>
                  <a:cubicBezTo>
                    <a:pt x="7586" y="6383"/>
                    <a:pt x="8428" y="6168"/>
                    <a:pt x="9141" y="5871"/>
                  </a:cubicBezTo>
                  <a:lnTo>
                    <a:pt x="10275" y="6472"/>
                  </a:lnTo>
                  <a:lnTo>
                    <a:pt x="11609" y="5705"/>
                  </a:lnTo>
                  <a:lnTo>
                    <a:pt x="10475" y="5071"/>
                  </a:lnTo>
                  <a:cubicBezTo>
                    <a:pt x="11609" y="4204"/>
                    <a:pt x="11709" y="3270"/>
                    <a:pt x="10442" y="2536"/>
                  </a:cubicBezTo>
                  <a:lnTo>
                    <a:pt x="10375" y="2536"/>
                  </a:lnTo>
                  <a:cubicBezTo>
                    <a:pt x="9608" y="2152"/>
                    <a:pt x="8885" y="2011"/>
                    <a:pt x="8207" y="2011"/>
                  </a:cubicBezTo>
                  <a:cubicBezTo>
                    <a:pt x="7705" y="2011"/>
                    <a:pt x="7226" y="2089"/>
                    <a:pt x="6772" y="2202"/>
                  </a:cubicBezTo>
                  <a:cubicBezTo>
                    <a:pt x="6305" y="2336"/>
                    <a:pt x="5838" y="2436"/>
                    <a:pt x="5471" y="2602"/>
                  </a:cubicBezTo>
                  <a:cubicBezTo>
                    <a:pt x="4938" y="2836"/>
                    <a:pt x="4471" y="2936"/>
                    <a:pt x="4104" y="3036"/>
                  </a:cubicBezTo>
                  <a:cubicBezTo>
                    <a:pt x="3837" y="3069"/>
                    <a:pt x="3637" y="3103"/>
                    <a:pt x="3437" y="3103"/>
                  </a:cubicBezTo>
                  <a:cubicBezTo>
                    <a:pt x="3203" y="3103"/>
                    <a:pt x="3003" y="3036"/>
                    <a:pt x="2803" y="2903"/>
                  </a:cubicBezTo>
                  <a:cubicBezTo>
                    <a:pt x="2369" y="2636"/>
                    <a:pt x="2302" y="2269"/>
                    <a:pt x="2936" y="1869"/>
                  </a:cubicBezTo>
                  <a:cubicBezTo>
                    <a:pt x="2970" y="1802"/>
                    <a:pt x="3003" y="1802"/>
                    <a:pt x="3036" y="1768"/>
                  </a:cubicBezTo>
                  <a:cubicBezTo>
                    <a:pt x="3170" y="1702"/>
                    <a:pt x="3303" y="1668"/>
                    <a:pt x="3437" y="1602"/>
                  </a:cubicBezTo>
                  <a:cubicBezTo>
                    <a:pt x="3781" y="1464"/>
                    <a:pt x="4126" y="1397"/>
                    <a:pt x="4461" y="1397"/>
                  </a:cubicBezTo>
                  <a:cubicBezTo>
                    <a:pt x="4775" y="1397"/>
                    <a:pt x="5081" y="1455"/>
                    <a:pt x="5371" y="1568"/>
                  </a:cubicBezTo>
                  <a:lnTo>
                    <a:pt x="6505" y="434"/>
                  </a:lnTo>
                  <a:cubicBezTo>
                    <a:pt x="5949" y="249"/>
                    <a:pt x="5383" y="156"/>
                    <a:pt x="4818" y="156"/>
                  </a:cubicBezTo>
                  <a:cubicBezTo>
                    <a:pt x="4366" y="156"/>
                    <a:pt x="3915" y="216"/>
                    <a:pt x="3470" y="334"/>
                  </a:cubicBezTo>
                  <a:cubicBezTo>
                    <a:pt x="3136" y="401"/>
                    <a:pt x="2803" y="534"/>
                    <a:pt x="2503" y="668"/>
                  </a:cubicBezTo>
                  <a:lnTo>
                    <a:pt x="13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4"/>
            <p:cNvSpPr/>
            <p:nvPr/>
          </p:nvSpPr>
          <p:spPr>
            <a:xfrm>
              <a:off x="1101885" y="3307887"/>
              <a:ext cx="31826" cy="10478"/>
            </a:xfrm>
            <a:custGeom>
              <a:avLst/>
              <a:gdLst/>
              <a:ahLst/>
              <a:cxnLst/>
              <a:rect l="l" t="t" r="r" b="b"/>
              <a:pathLst>
                <a:path w="2436" h="802" extrusionOk="0">
                  <a:moveTo>
                    <a:pt x="1335" y="1"/>
                  </a:moveTo>
                  <a:lnTo>
                    <a:pt x="1" y="801"/>
                  </a:lnTo>
                  <a:lnTo>
                    <a:pt x="1" y="801"/>
                  </a:lnTo>
                  <a:lnTo>
                    <a:pt x="1335" y="168"/>
                  </a:lnTo>
                  <a:lnTo>
                    <a:pt x="2436" y="668"/>
                  </a:lnTo>
                  <a:lnTo>
                    <a:pt x="133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4"/>
            <p:cNvSpPr/>
            <p:nvPr/>
          </p:nvSpPr>
          <p:spPr>
            <a:xfrm>
              <a:off x="1144594" y="3309533"/>
              <a:ext cx="41860" cy="17977"/>
            </a:xfrm>
            <a:custGeom>
              <a:avLst/>
              <a:gdLst/>
              <a:ahLst/>
              <a:cxnLst/>
              <a:rect l="l" t="t" r="r" b="b"/>
              <a:pathLst>
                <a:path w="3204" h="1376" extrusionOk="0">
                  <a:moveTo>
                    <a:pt x="1514" y="0"/>
                  </a:moveTo>
                  <a:cubicBezTo>
                    <a:pt x="976" y="0"/>
                    <a:pt x="468" y="75"/>
                    <a:pt x="1" y="208"/>
                  </a:cubicBezTo>
                  <a:cubicBezTo>
                    <a:pt x="337" y="128"/>
                    <a:pt x="782" y="79"/>
                    <a:pt x="1264" y="79"/>
                  </a:cubicBezTo>
                  <a:cubicBezTo>
                    <a:pt x="1785" y="79"/>
                    <a:pt x="2350" y="137"/>
                    <a:pt x="2869" y="275"/>
                  </a:cubicBezTo>
                  <a:lnTo>
                    <a:pt x="2069" y="1376"/>
                  </a:lnTo>
                  <a:lnTo>
                    <a:pt x="3203" y="242"/>
                  </a:lnTo>
                  <a:cubicBezTo>
                    <a:pt x="2619" y="75"/>
                    <a:pt x="2052" y="0"/>
                    <a:pt x="151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4"/>
            <p:cNvSpPr/>
            <p:nvPr/>
          </p:nvSpPr>
          <p:spPr>
            <a:xfrm>
              <a:off x="1190361" y="3333729"/>
              <a:ext cx="62333" cy="40423"/>
            </a:xfrm>
            <a:custGeom>
              <a:avLst/>
              <a:gdLst/>
              <a:ahLst/>
              <a:cxnLst/>
              <a:rect l="l" t="t" r="r" b="b"/>
              <a:pathLst>
                <a:path w="4771" h="3094" extrusionOk="0">
                  <a:moveTo>
                    <a:pt x="1422" y="0"/>
                  </a:moveTo>
                  <a:cubicBezTo>
                    <a:pt x="933" y="0"/>
                    <a:pt x="454" y="78"/>
                    <a:pt x="0" y="191"/>
                  </a:cubicBezTo>
                  <a:cubicBezTo>
                    <a:pt x="294" y="135"/>
                    <a:pt x="642" y="97"/>
                    <a:pt x="1015" y="97"/>
                  </a:cubicBezTo>
                  <a:cubicBezTo>
                    <a:pt x="1742" y="97"/>
                    <a:pt x="2564" y="239"/>
                    <a:pt x="3269" y="658"/>
                  </a:cubicBezTo>
                  <a:cubicBezTo>
                    <a:pt x="4337" y="1259"/>
                    <a:pt x="4537" y="2026"/>
                    <a:pt x="3536" y="3093"/>
                  </a:cubicBezTo>
                  <a:cubicBezTo>
                    <a:pt x="4670" y="2226"/>
                    <a:pt x="4770" y="1325"/>
                    <a:pt x="3436" y="525"/>
                  </a:cubicBezTo>
                  <a:cubicBezTo>
                    <a:pt x="2765" y="141"/>
                    <a:pt x="2083" y="0"/>
                    <a:pt x="142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4"/>
            <p:cNvSpPr/>
            <p:nvPr/>
          </p:nvSpPr>
          <p:spPr>
            <a:xfrm>
              <a:off x="1233933" y="3374139"/>
              <a:ext cx="17455" cy="18317"/>
            </a:xfrm>
            <a:custGeom>
              <a:avLst/>
              <a:gdLst/>
              <a:ahLst/>
              <a:cxnLst/>
              <a:rect l="l" t="t" r="r" b="b"/>
              <a:pathLst>
                <a:path w="1336" h="1402" extrusionOk="0">
                  <a:moveTo>
                    <a:pt x="201" y="0"/>
                  </a:moveTo>
                  <a:lnTo>
                    <a:pt x="1068" y="634"/>
                  </a:lnTo>
                  <a:lnTo>
                    <a:pt x="1" y="1401"/>
                  </a:lnTo>
                  <a:lnTo>
                    <a:pt x="1" y="1401"/>
                  </a:lnTo>
                  <a:lnTo>
                    <a:pt x="1335" y="634"/>
                  </a:lnTo>
                  <a:lnTo>
                    <a:pt x="2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4"/>
            <p:cNvSpPr/>
            <p:nvPr/>
          </p:nvSpPr>
          <p:spPr>
            <a:xfrm>
              <a:off x="1162898" y="3371082"/>
              <a:ext cx="44029" cy="15273"/>
            </a:xfrm>
            <a:custGeom>
              <a:avLst/>
              <a:gdLst/>
              <a:ahLst/>
              <a:cxnLst/>
              <a:rect l="l" t="t" r="r" b="b"/>
              <a:pathLst>
                <a:path w="3370" h="1169" extrusionOk="0">
                  <a:moveTo>
                    <a:pt x="1168" y="1"/>
                  </a:moveTo>
                  <a:lnTo>
                    <a:pt x="1" y="1168"/>
                  </a:lnTo>
                  <a:lnTo>
                    <a:pt x="1268" y="168"/>
                  </a:lnTo>
                  <a:cubicBezTo>
                    <a:pt x="1268" y="168"/>
                    <a:pt x="1581" y="290"/>
                    <a:pt x="2072" y="290"/>
                  </a:cubicBezTo>
                  <a:cubicBezTo>
                    <a:pt x="2428" y="290"/>
                    <a:pt x="2878" y="225"/>
                    <a:pt x="3370" y="1"/>
                  </a:cubicBezTo>
                  <a:lnTo>
                    <a:pt x="3370" y="1"/>
                  </a:lnTo>
                  <a:cubicBezTo>
                    <a:pt x="3019" y="153"/>
                    <a:pt x="2655" y="215"/>
                    <a:pt x="2305" y="215"/>
                  </a:cubicBezTo>
                  <a:cubicBezTo>
                    <a:pt x="1889" y="215"/>
                    <a:pt x="1494" y="128"/>
                    <a:pt x="11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4"/>
            <p:cNvSpPr/>
            <p:nvPr/>
          </p:nvSpPr>
          <p:spPr>
            <a:xfrm>
              <a:off x="1129778" y="3331861"/>
              <a:ext cx="25725" cy="16880"/>
            </a:xfrm>
            <a:custGeom>
              <a:avLst/>
              <a:gdLst/>
              <a:ahLst/>
              <a:cxnLst/>
              <a:rect l="l" t="t" r="r" b="b"/>
              <a:pathLst>
                <a:path w="1969" h="1292" extrusionOk="0">
                  <a:moveTo>
                    <a:pt x="835" y="1"/>
                  </a:moveTo>
                  <a:lnTo>
                    <a:pt x="835" y="1"/>
                  </a:lnTo>
                  <a:cubicBezTo>
                    <a:pt x="234" y="301"/>
                    <a:pt x="1" y="668"/>
                    <a:pt x="368" y="1001"/>
                  </a:cubicBezTo>
                  <a:cubicBezTo>
                    <a:pt x="566" y="1200"/>
                    <a:pt x="918" y="1292"/>
                    <a:pt x="1276" y="1292"/>
                  </a:cubicBezTo>
                  <a:cubicBezTo>
                    <a:pt x="1519" y="1292"/>
                    <a:pt x="1766" y="1249"/>
                    <a:pt x="1969" y="1168"/>
                  </a:cubicBezTo>
                  <a:lnTo>
                    <a:pt x="1969" y="1168"/>
                  </a:lnTo>
                  <a:cubicBezTo>
                    <a:pt x="1702" y="1201"/>
                    <a:pt x="1502" y="1235"/>
                    <a:pt x="1335" y="1235"/>
                  </a:cubicBezTo>
                  <a:cubicBezTo>
                    <a:pt x="1135" y="1201"/>
                    <a:pt x="901" y="1168"/>
                    <a:pt x="701" y="1035"/>
                  </a:cubicBezTo>
                  <a:cubicBezTo>
                    <a:pt x="234" y="801"/>
                    <a:pt x="201" y="401"/>
                    <a:pt x="83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4"/>
            <p:cNvSpPr/>
            <p:nvPr/>
          </p:nvSpPr>
          <p:spPr>
            <a:xfrm>
              <a:off x="1101022" y="3326191"/>
              <a:ext cx="40541" cy="39247"/>
            </a:xfrm>
            <a:custGeom>
              <a:avLst/>
              <a:gdLst/>
              <a:ahLst/>
              <a:cxnLst/>
              <a:rect l="l" t="t" r="r" b="b"/>
              <a:pathLst>
                <a:path w="3103" h="3004" extrusionOk="0">
                  <a:moveTo>
                    <a:pt x="1168" y="1"/>
                  </a:moveTo>
                  <a:cubicBezTo>
                    <a:pt x="33" y="902"/>
                    <a:pt x="0" y="1769"/>
                    <a:pt x="1268" y="2469"/>
                  </a:cubicBezTo>
                  <a:cubicBezTo>
                    <a:pt x="1901" y="2836"/>
                    <a:pt x="2535" y="2970"/>
                    <a:pt x="3102" y="3003"/>
                  </a:cubicBezTo>
                  <a:cubicBezTo>
                    <a:pt x="2168" y="2903"/>
                    <a:pt x="1001" y="2403"/>
                    <a:pt x="600" y="1602"/>
                  </a:cubicBezTo>
                  <a:cubicBezTo>
                    <a:pt x="234" y="835"/>
                    <a:pt x="1067" y="101"/>
                    <a:pt x="11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4"/>
            <p:cNvSpPr/>
            <p:nvPr/>
          </p:nvSpPr>
          <p:spPr>
            <a:xfrm>
              <a:off x="942818" y="3242627"/>
              <a:ext cx="344733" cy="199398"/>
            </a:xfrm>
            <a:custGeom>
              <a:avLst/>
              <a:gdLst/>
              <a:ahLst/>
              <a:cxnLst/>
              <a:rect l="l" t="t" r="r" b="b"/>
              <a:pathLst>
                <a:path w="26386" h="15262" extrusionOk="0">
                  <a:moveTo>
                    <a:pt x="13176" y="1"/>
                  </a:moveTo>
                  <a:cubicBezTo>
                    <a:pt x="9799" y="1"/>
                    <a:pt x="6422" y="743"/>
                    <a:pt x="3836" y="2227"/>
                  </a:cubicBezTo>
                  <a:cubicBezTo>
                    <a:pt x="2335" y="3061"/>
                    <a:pt x="1301" y="4062"/>
                    <a:pt x="668" y="5163"/>
                  </a:cubicBezTo>
                  <a:lnTo>
                    <a:pt x="0" y="5163"/>
                  </a:lnTo>
                  <a:lnTo>
                    <a:pt x="0" y="7865"/>
                  </a:lnTo>
                  <a:cubicBezTo>
                    <a:pt x="134" y="9733"/>
                    <a:pt x="1435" y="11634"/>
                    <a:pt x="3870" y="13035"/>
                  </a:cubicBezTo>
                  <a:cubicBezTo>
                    <a:pt x="6455" y="14519"/>
                    <a:pt x="9832" y="15262"/>
                    <a:pt x="13210" y="15262"/>
                  </a:cubicBezTo>
                  <a:cubicBezTo>
                    <a:pt x="16587" y="15262"/>
                    <a:pt x="19965" y="14519"/>
                    <a:pt x="22550" y="13035"/>
                  </a:cubicBezTo>
                  <a:cubicBezTo>
                    <a:pt x="25018" y="11634"/>
                    <a:pt x="26319" y="9733"/>
                    <a:pt x="26386" y="7865"/>
                  </a:cubicBezTo>
                  <a:lnTo>
                    <a:pt x="26386" y="5163"/>
                  </a:lnTo>
                  <a:lnTo>
                    <a:pt x="25685" y="5163"/>
                  </a:lnTo>
                  <a:cubicBezTo>
                    <a:pt x="25018" y="4062"/>
                    <a:pt x="23984" y="3061"/>
                    <a:pt x="22516" y="2227"/>
                  </a:cubicBezTo>
                  <a:cubicBezTo>
                    <a:pt x="19931" y="743"/>
                    <a:pt x="16554" y="1"/>
                    <a:pt x="13176"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4"/>
            <p:cNvSpPr/>
            <p:nvPr/>
          </p:nvSpPr>
          <p:spPr>
            <a:xfrm>
              <a:off x="942818" y="3242627"/>
              <a:ext cx="344733" cy="199398"/>
            </a:xfrm>
            <a:custGeom>
              <a:avLst/>
              <a:gdLst/>
              <a:ahLst/>
              <a:cxnLst/>
              <a:rect l="l" t="t" r="r" b="b"/>
              <a:pathLst>
                <a:path w="26386" h="15262" extrusionOk="0">
                  <a:moveTo>
                    <a:pt x="13176" y="1"/>
                  </a:moveTo>
                  <a:cubicBezTo>
                    <a:pt x="9799" y="1"/>
                    <a:pt x="6422" y="743"/>
                    <a:pt x="3836" y="2227"/>
                  </a:cubicBezTo>
                  <a:cubicBezTo>
                    <a:pt x="2335" y="3061"/>
                    <a:pt x="1301" y="4062"/>
                    <a:pt x="668" y="5163"/>
                  </a:cubicBezTo>
                  <a:lnTo>
                    <a:pt x="0" y="5163"/>
                  </a:lnTo>
                  <a:lnTo>
                    <a:pt x="0" y="7865"/>
                  </a:lnTo>
                  <a:cubicBezTo>
                    <a:pt x="134" y="9733"/>
                    <a:pt x="1435" y="11634"/>
                    <a:pt x="3870" y="13035"/>
                  </a:cubicBezTo>
                  <a:cubicBezTo>
                    <a:pt x="6455" y="14519"/>
                    <a:pt x="9832" y="15262"/>
                    <a:pt x="13210" y="15262"/>
                  </a:cubicBezTo>
                  <a:cubicBezTo>
                    <a:pt x="16587" y="15262"/>
                    <a:pt x="19965" y="14519"/>
                    <a:pt x="22550" y="13035"/>
                  </a:cubicBezTo>
                  <a:cubicBezTo>
                    <a:pt x="25018" y="11634"/>
                    <a:pt x="26319" y="9733"/>
                    <a:pt x="26386" y="7865"/>
                  </a:cubicBezTo>
                  <a:lnTo>
                    <a:pt x="26386" y="5163"/>
                  </a:lnTo>
                  <a:lnTo>
                    <a:pt x="25685" y="5163"/>
                  </a:lnTo>
                  <a:cubicBezTo>
                    <a:pt x="25018" y="4062"/>
                    <a:pt x="23984" y="3061"/>
                    <a:pt x="22516" y="2227"/>
                  </a:cubicBezTo>
                  <a:cubicBezTo>
                    <a:pt x="19931" y="743"/>
                    <a:pt x="16554" y="1"/>
                    <a:pt x="13176"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4"/>
            <p:cNvSpPr/>
            <p:nvPr/>
          </p:nvSpPr>
          <p:spPr>
            <a:xfrm>
              <a:off x="1114525" y="3242950"/>
              <a:ext cx="161922" cy="200051"/>
            </a:xfrm>
            <a:custGeom>
              <a:avLst/>
              <a:gdLst/>
              <a:ahLst/>
              <a:cxnLst/>
              <a:rect l="l" t="t" r="r" b="b"/>
              <a:pathLst>
                <a:path w="13210" h="15312" extrusionOk="0">
                  <a:moveTo>
                    <a:pt x="0" y="1"/>
                  </a:moveTo>
                  <a:cubicBezTo>
                    <a:pt x="11" y="1"/>
                    <a:pt x="22" y="1"/>
                    <a:pt x="34" y="1"/>
                  </a:cubicBezTo>
                  <a:lnTo>
                    <a:pt x="33" y="1"/>
                  </a:lnTo>
                  <a:lnTo>
                    <a:pt x="33" y="1"/>
                  </a:lnTo>
                  <a:close/>
                  <a:moveTo>
                    <a:pt x="33" y="1"/>
                  </a:moveTo>
                  <a:lnTo>
                    <a:pt x="33" y="15312"/>
                  </a:lnTo>
                  <a:cubicBezTo>
                    <a:pt x="3403" y="15312"/>
                    <a:pt x="6805" y="14544"/>
                    <a:pt x="9373" y="13043"/>
                  </a:cubicBezTo>
                  <a:cubicBezTo>
                    <a:pt x="11842" y="11642"/>
                    <a:pt x="13143" y="9774"/>
                    <a:pt x="13210" y="7873"/>
                  </a:cubicBezTo>
                  <a:lnTo>
                    <a:pt x="13210" y="5171"/>
                  </a:lnTo>
                  <a:lnTo>
                    <a:pt x="12509" y="5171"/>
                  </a:lnTo>
                  <a:cubicBezTo>
                    <a:pt x="11842" y="4104"/>
                    <a:pt x="10808" y="3103"/>
                    <a:pt x="9340" y="2269"/>
                  </a:cubicBezTo>
                  <a:cubicBezTo>
                    <a:pt x="6747" y="773"/>
                    <a:pt x="3392" y="6"/>
                    <a:pt x="34"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4"/>
            <p:cNvSpPr/>
            <p:nvPr/>
          </p:nvSpPr>
          <p:spPr>
            <a:xfrm>
              <a:off x="1208675" y="3259525"/>
              <a:ext cx="78906" cy="166932"/>
            </a:xfrm>
            <a:custGeom>
              <a:avLst/>
              <a:gdLst/>
              <a:ahLst/>
              <a:cxnLst/>
              <a:rect l="l" t="t" r="r" b="b"/>
              <a:pathLst>
                <a:path w="6005" h="12777" extrusionOk="0">
                  <a:moveTo>
                    <a:pt x="0" y="0"/>
                  </a:moveTo>
                  <a:cubicBezTo>
                    <a:pt x="11" y="4"/>
                    <a:pt x="22" y="8"/>
                    <a:pt x="34" y="12"/>
                  </a:cubicBezTo>
                  <a:lnTo>
                    <a:pt x="34" y="12"/>
                  </a:lnTo>
                  <a:lnTo>
                    <a:pt x="34" y="0"/>
                  </a:lnTo>
                  <a:close/>
                  <a:moveTo>
                    <a:pt x="34" y="12"/>
                  </a:moveTo>
                  <a:lnTo>
                    <a:pt x="34" y="12776"/>
                  </a:lnTo>
                  <a:cubicBezTo>
                    <a:pt x="801" y="12509"/>
                    <a:pt x="1501" y="12142"/>
                    <a:pt x="2168" y="11775"/>
                  </a:cubicBezTo>
                  <a:cubicBezTo>
                    <a:pt x="4637" y="10374"/>
                    <a:pt x="5938" y="8506"/>
                    <a:pt x="6005" y="6605"/>
                  </a:cubicBezTo>
                  <a:lnTo>
                    <a:pt x="6005" y="3903"/>
                  </a:lnTo>
                  <a:lnTo>
                    <a:pt x="5304" y="3903"/>
                  </a:lnTo>
                  <a:cubicBezTo>
                    <a:pt x="4637" y="2836"/>
                    <a:pt x="3603" y="1835"/>
                    <a:pt x="2135" y="1001"/>
                  </a:cubicBezTo>
                  <a:cubicBezTo>
                    <a:pt x="1478" y="607"/>
                    <a:pt x="788" y="277"/>
                    <a:pt x="34" y="12"/>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4"/>
            <p:cNvSpPr/>
            <p:nvPr/>
          </p:nvSpPr>
          <p:spPr>
            <a:xfrm>
              <a:off x="941512" y="3259520"/>
              <a:ext cx="78886" cy="166932"/>
            </a:xfrm>
            <a:custGeom>
              <a:avLst/>
              <a:gdLst/>
              <a:ahLst/>
              <a:cxnLst/>
              <a:rect l="l" t="t" r="r" b="b"/>
              <a:pathLst>
                <a:path w="6038" h="12777" extrusionOk="0">
                  <a:moveTo>
                    <a:pt x="6038" y="0"/>
                  </a:moveTo>
                  <a:cubicBezTo>
                    <a:pt x="5271" y="267"/>
                    <a:pt x="4570" y="601"/>
                    <a:pt x="3903" y="1001"/>
                  </a:cubicBezTo>
                  <a:cubicBezTo>
                    <a:pt x="2435" y="1835"/>
                    <a:pt x="1401" y="2836"/>
                    <a:pt x="734" y="3903"/>
                  </a:cubicBezTo>
                  <a:lnTo>
                    <a:pt x="0" y="3903"/>
                  </a:lnTo>
                  <a:lnTo>
                    <a:pt x="0" y="6605"/>
                  </a:lnTo>
                  <a:cubicBezTo>
                    <a:pt x="100" y="8506"/>
                    <a:pt x="1401" y="10374"/>
                    <a:pt x="3903" y="11775"/>
                  </a:cubicBezTo>
                  <a:cubicBezTo>
                    <a:pt x="4570" y="12142"/>
                    <a:pt x="5271" y="12509"/>
                    <a:pt x="6038" y="12776"/>
                  </a:cubicBezTo>
                  <a:lnTo>
                    <a:pt x="6038"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4"/>
            <p:cNvSpPr/>
            <p:nvPr/>
          </p:nvSpPr>
          <p:spPr>
            <a:xfrm>
              <a:off x="927127" y="3210644"/>
              <a:ext cx="376991" cy="198771"/>
            </a:xfrm>
            <a:custGeom>
              <a:avLst/>
              <a:gdLst/>
              <a:ahLst/>
              <a:cxnLst/>
              <a:rect l="l" t="t" r="r" b="b"/>
              <a:pathLst>
                <a:path w="28855" h="15214" extrusionOk="0">
                  <a:moveTo>
                    <a:pt x="14270" y="1"/>
                  </a:moveTo>
                  <a:cubicBezTo>
                    <a:pt x="10917" y="1"/>
                    <a:pt x="7567" y="718"/>
                    <a:pt x="5004" y="2140"/>
                  </a:cubicBezTo>
                  <a:cubicBezTo>
                    <a:pt x="4170" y="2640"/>
                    <a:pt x="3470" y="3174"/>
                    <a:pt x="2869" y="3775"/>
                  </a:cubicBezTo>
                  <a:cubicBezTo>
                    <a:pt x="1" y="6677"/>
                    <a:pt x="701" y="10446"/>
                    <a:pt x="5004" y="12948"/>
                  </a:cubicBezTo>
                  <a:cubicBezTo>
                    <a:pt x="5571" y="13315"/>
                    <a:pt x="6205" y="13615"/>
                    <a:pt x="6872" y="13849"/>
                  </a:cubicBezTo>
                  <a:cubicBezTo>
                    <a:pt x="6972" y="13915"/>
                    <a:pt x="7006" y="13915"/>
                    <a:pt x="7072" y="13949"/>
                  </a:cubicBezTo>
                  <a:cubicBezTo>
                    <a:pt x="9275" y="14793"/>
                    <a:pt x="11816" y="15213"/>
                    <a:pt x="14354" y="15213"/>
                  </a:cubicBezTo>
                  <a:cubicBezTo>
                    <a:pt x="17735" y="15213"/>
                    <a:pt x="21112" y="14467"/>
                    <a:pt x="23684" y="12981"/>
                  </a:cubicBezTo>
                  <a:cubicBezTo>
                    <a:pt x="28854" y="10012"/>
                    <a:pt x="28854" y="5176"/>
                    <a:pt x="23684" y="2240"/>
                  </a:cubicBezTo>
                  <a:cubicBezTo>
                    <a:pt x="21094" y="743"/>
                    <a:pt x="17680" y="1"/>
                    <a:pt x="14270"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4"/>
            <p:cNvSpPr/>
            <p:nvPr/>
          </p:nvSpPr>
          <p:spPr>
            <a:xfrm>
              <a:off x="927127" y="3210644"/>
              <a:ext cx="376991" cy="198771"/>
            </a:xfrm>
            <a:custGeom>
              <a:avLst/>
              <a:gdLst/>
              <a:ahLst/>
              <a:cxnLst/>
              <a:rect l="l" t="t" r="r" b="b"/>
              <a:pathLst>
                <a:path w="28855" h="15214" extrusionOk="0">
                  <a:moveTo>
                    <a:pt x="14270" y="1"/>
                  </a:moveTo>
                  <a:cubicBezTo>
                    <a:pt x="10917" y="1"/>
                    <a:pt x="7567" y="718"/>
                    <a:pt x="5004" y="2140"/>
                  </a:cubicBezTo>
                  <a:cubicBezTo>
                    <a:pt x="4170" y="2640"/>
                    <a:pt x="3470" y="3174"/>
                    <a:pt x="2869" y="3775"/>
                  </a:cubicBezTo>
                  <a:cubicBezTo>
                    <a:pt x="1" y="6677"/>
                    <a:pt x="701" y="10446"/>
                    <a:pt x="5004" y="12948"/>
                  </a:cubicBezTo>
                  <a:cubicBezTo>
                    <a:pt x="5571" y="13315"/>
                    <a:pt x="6205" y="13615"/>
                    <a:pt x="6872" y="13849"/>
                  </a:cubicBezTo>
                  <a:cubicBezTo>
                    <a:pt x="6972" y="13915"/>
                    <a:pt x="7006" y="13915"/>
                    <a:pt x="7072" y="13949"/>
                  </a:cubicBezTo>
                  <a:cubicBezTo>
                    <a:pt x="9275" y="14793"/>
                    <a:pt x="11816" y="15213"/>
                    <a:pt x="14354" y="15213"/>
                  </a:cubicBezTo>
                  <a:cubicBezTo>
                    <a:pt x="17735" y="15213"/>
                    <a:pt x="21112" y="14467"/>
                    <a:pt x="23684" y="12981"/>
                  </a:cubicBezTo>
                  <a:cubicBezTo>
                    <a:pt x="28854" y="10012"/>
                    <a:pt x="28854" y="5176"/>
                    <a:pt x="23684" y="2240"/>
                  </a:cubicBezTo>
                  <a:cubicBezTo>
                    <a:pt x="21094" y="743"/>
                    <a:pt x="17680" y="1"/>
                    <a:pt x="14270"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4"/>
            <p:cNvSpPr/>
            <p:nvPr/>
          </p:nvSpPr>
          <p:spPr>
            <a:xfrm>
              <a:off x="927127" y="3260827"/>
              <a:ext cx="89796" cy="131630"/>
            </a:xfrm>
            <a:custGeom>
              <a:avLst/>
              <a:gdLst/>
              <a:ahLst/>
              <a:cxnLst/>
              <a:rect l="l" t="t" r="r" b="b"/>
              <a:pathLst>
                <a:path w="6873" h="10075" extrusionOk="0">
                  <a:moveTo>
                    <a:pt x="2869" y="0"/>
                  </a:moveTo>
                  <a:lnTo>
                    <a:pt x="2869" y="0"/>
                  </a:lnTo>
                  <a:cubicBezTo>
                    <a:pt x="1" y="2936"/>
                    <a:pt x="701" y="6672"/>
                    <a:pt x="5004" y="9140"/>
                  </a:cubicBezTo>
                  <a:cubicBezTo>
                    <a:pt x="5571" y="9507"/>
                    <a:pt x="6205" y="9807"/>
                    <a:pt x="6872" y="10074"/>
                  </a:cubicBezTo>
                  <a:cubicBezTo>
                    <a:pt x="5638" y="9574"/>
                    <a:pt x="1969" y="7339"/>
                    <a:pt x="1502" y="4737"/>
                  </a:cubicBezTo>
                  <a:cubicBezTo>
                    <a:pt x="1001" y="1968"/>
                    <a:pt x="2836" y="67"/>
                    <a:pt x="286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4"/>
            <p:cNvSpPr/>
            <p:nvPr/>
          </p:nvSpPr>
          <p:spPr>
            <a:xfrm>
              <a:off x="1212584" y="3228138"/>
              <a:ext cx="89352" cy="131630"/>
            </a:xfrm>
            <a:custGeom>
              <a:avLst/>
              <a:gdLst/>
              <a:ahLst/>
              <a:cxnLst/>
              <a:rect l="l" t="t" r="r" b="b"/>
              <a:pathLst>
                <a:path w="6839" h="10075" extrusionOk="0">
                  <a:moveTo>
                    <a:pt x="0" y="1"/>
                  </a:moveTo>
                  <a:cubicBezTo>
                    <a:pt x="1235" y="501"/>
                    <a:pt x="4904" y="2736"/>
                    <a:pt x="5371" y="5338"/>
                  </a:cubicBezTo>
                  <a:cubicBezTo>
                    <a:pt x="5871" y="8106"/>
                    <a:pt x="4037" y="10008"/>
                    <a:pt x="4003" y="10074"/>
                  </a:cubicBezTo>
                  <a:cubicBezTo>
                    <a:pt x="6839" y="7139"/>
                    <a:pt x="6138" y="3403"/>
                    <a:pt x="1868" y="935"/>
                  </a:cubicBezTo>
                  <a:cubicBezTo>
                    <a:pt x="1268" y="568"/>
                    <a:pt x="668" y="267"/>
                    <a:pt x="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4"/>
            <p:cNvSpPr/>
            <p:nvPr/>
          </p:nvSpPr>
          <p:spPr>
            <a:xfrm>
              <a:off x="938455" y="3217568"/>
              <a:ext cx="352154" cy="185340"/>
            </a:xfrm>
            <a:custGeom>
              <a:avLst/>
              <a:gdLst/>
              <a:ahLst/>
              <a:cxnLst/>
              <a:rect l="l" t="t" r="r" b="b"/>
              <a:pathLst>
                <a:path w="26954" h="14186" extrusionOk="0">
                  <a:moveTo>
                    <a:pt x="13477" y="1"/>
                  </a:moveTo>
                  <a:cubicBezTo>
                    <a:pt x="10342" y="1"/>
                    <a:pt x="7206" y="693"/>
                    <a:pt x="4804" y="2077"/>
                  </a:cubicBezTo>
                  <a:cubicBezTo>
                    <a:pt x="1" y="4812"/>
                    <a:pt x="1" y="9316"/>
                    <a:pt x="4804" y="12084"/>
                  </a:cubicBezTo>
                  <a:cubicBezTo>
                    <a:pt x="7206" y="13485"/>
                    <a:pt x="10350" y="14186"/>
                    <a:pt x="13490" y="14186"/>
                  </a:cubicBezTo>
                  <a:cubicBezTo>
                    <a:pt x="16629" y="14186"/>
                    <a:pt x="19765" y="13485"/>
                    <a:pt x="22150" y="12084"/>
                  </a:cubicBezTo>
                  <a:cubicBezTo>
                    <a:pt x="26953" y="9316"/>
                    <a:pt x="26953" y="4812"/>
                    <a:pt x="22150" y="2077"/>
                  </a:cubicBezTo>
                  <a:cubicBezTo>
                    <a:pt x="19748" y="693"/>
                    <a:pt x="16613" y="1"/>
                    <a:pt x="13477"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4"/>
            <p:cNvSpPr/>
            <p:nvPr/>
          </p:nvSpPr>
          <p:spPr>
            <a:xfrm>
              <a:off x="938455" y="3217568"/>
              <a:ext cx="352154" cy="185340"/>
            </a:xfrm>
            <a:custGeom>
              <a:avLst/>
              <a:gdLst/>
              <a:ahLst/>
              <a:cxnLst/>
              <a:rect l="l" t="t" r="r" b="b"/>
              <a:pathLst>
                <a:path w="26954" h="14186" extrusionOk="0">
                  <a:moveTo>
                    <a:pt x="13477" y="1"/>
                  </a:moveTo>
                  <a:cubicBezTo>
                    <a:pt x="10342" y="1"/>
                    <a:pt x="7206" y="693"/>
                    <a:pt x="4804" y="2077"/>
                  </a:cubicBezTo>
                  <a:cubicBezTo>
                    <a:pt x="1" y="4812"/>
                    <a:pt x="1" y="9316"/>
                    <a:pt x="4804" y="12084"/>
                  </a:cubicBezTo>
                  <a:cubicBezTo>
                    <a:pt x="7206" y="13485"/>
                    <a:pt x="10350" y="14186"/>
                    <a:pt x="13490" y="14186"/>
                  </a:cubicBezTo>
                  <a:cubicBezTo>
                    <a:pt x="16629" y="14186"/>
                    <a:pt x="19765" y="13485"/>
                    <a:pt x="22150" y="12084"/>
                  </a:cubicBezTo>
                  <a:cubicBezTo>
                    <a:pt x="26953" y="9316"/>
                    <a:pt x="26953" y="4812"/>
                    <a:pt x="22150" y="2077"/>
                  </a:cubicBezTo>
                  <a:cubicBezTo>
                    <a:pt x="19748" y="693"/>
                    <a:pt x="16613" y="1"/>
                    <a:pt x="13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4"/>
            <p:cNvSpPr/>
            <p:nvPr/>
          </p:nvSpPr>
          <p:spPr>
            <a:xfrm>
              <a:off x="948920" y="3240341"/>
              <a:ext cx="167794" cy="100248"/>
            </a:xfrm>
            <a:custGeom>
              <a:avLst/>
              <a:gdLst/>
              <a:ahLst/>
              <a:cxnLst/>
              <a:rect l="l" t="t" r="r" b="b"/>
              <a:pathLst>
                <a:path w="12843" h="7673" extrusionOk="0">
                  <a:moveTo>
                    <a:pt x="4570" y="1"/>
                  </a:moveTo>
                  <a:cubicBezTo>
                    <a:pt x="4404" y="134"/>
                    <a:pt x="4203" y="201"/>
                    <a:pt x="4003" y="334"/>
                  </a:cubicBezTo>
                  <a:cubicBezTo>
                    <a:pt x="3636" y="534"/>
                    <a:pt x="3303" y="801"/>
                    <a:pt x="3003" y="1001"/>
                  </a:cubicBezTo>
                  <a:cubicBezTo>
                    <a:pt x="2636" y="1301"/>
                    <a:pt x="2235" y="1568"/>
                    <a:pt x="1968" y="1902"/>
                  </a:cubicBezTo>
                  <a:cubicBezTo>
                    <a:pt x="334" y="3636"/>
                    <a:pt x="0" y="5638"/>
                    <a:pt x="1001" y="7473"/>
                  </a:cubicBezTo>
                  <a:cubicBezTo>
                    <a:pt x="1308" y="6991"/>
                    <a:pt x="1868" y="6824"/>
                    <a:pt x="2495" y="6824"/>
                  </a:cubicBezTo>
                  <a:cubicBezTo>
                    <a:pt x="3910" y="6824"/>
                    <a:pt x="5671" y="7673"/>
                    <a:pt x="5671" y="7673"/>
                  </a:cubicBezTo>
                  <a:cubicBezTo>
                    <a:pt x="5671" y="7673"/>
                    <a:pt x="12843" y="2235"/>
                    <a:pt x="7172" y="1902"/>
                  </a:cubicBezTo>
                  <a:cubicBezTo>
                    <a:pt x="4237" y="1735"/>
                    <a:pt x="4070" y="834"/>
                    <a:pt x="45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4"/>
            <p:cNvSpPr/>
            <p:nvPr/>
          </p:nvSpPr>
          <p:spPr>
            <a:xfrm>
              <a:off x="953270" y="3271592"/>
              <a:ext cx="47962" cy="46825"/>
            </a:xfrm>
            <a:custGeom>
              <a:avLst/>
              <a:gdLst/>
              <a:ahLst/>
              <a:cxnLst/>
              <a:rect l="l" t="t" r="r" b="b"/>
              <a:pathLst>
                <a:path w="3671" h="3584" extrusionOk="0">
                  <a:moveTo>
                    <a:pt x="2242" y="1"/>
                  </a:moveTo>
                  <a:cubicBezTo>
                    <a:pt x="1452" y="1"/>
                    <a:pt x="613" y="675"/>
                    <a:pt x="301" y="1611"/>
                  </a:cubicBezTo>
                  <a:cubicBezTo>
                    <a:pt x="1" y="2612"/>
                    <a:pt x="401" y="3479"/>
                    <a:pt x="1235" y="3579"/>
                  </a:cubicBezTo>
                  <a:cubicBezTo>
                    <a:pt x="1272" y="3582"/>
                    <a:pt x="1309" y="3584"/>
                    <a:pt x="1346" y="3584"/>
                  </a:cubicBezTo>
                  <a:cubicBezTo>
                    <a:pt x="2153" y="3584"/>
                    <a:pt x="3051" y="2903"/>
                    <a:pt x="3370" y="1978"/>
                  </a:cubicBezTo>
                  <a:cubicBezTo>
                    <a:pt x="3670" y="978"/>
                    <a:pt x="3237" y="110"/>
                    <a:pt x="2403" y="10"/>
                  </a:cubicBezTo>
                  <a:cubicBezTo>
                    <a:pt x="2349" y="4"/>
                    <a:pt x="2296" y="1"/>
                    <a:pt x="2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4"/>
            <p:cNvSpPr/>
            <p:nvPr/>
          </p:nvSpPr>
          <p:spPr>
            <a:xfrm>
              <a:off x="1070516" y="3244260"/>
              <a:ext cx="213992" cy="157342"/>
            </a:xfrm>
            <a:custGeom>
              <a:avLst/>
              <a:gdLst/>
              <a:ahLst/>
              <a:cxnLst/>
              <a:rect l="l" t="t" r="r" b="b"/>
              <a:pathLst>
                <a:path w="16379" h="12043" extrusionOk="0">
                  <a:moveTo>
                    <a:pt x="0" y="11743"/>
                  </a:moveTo>
                  <a:cubicBezTo>
                    <a:pt x="0" y="11760"/>
                    <a:pt x="25" y="11770"/>
                    <a:pt x="68" y="11770"/>
                  </a:cubicBezTo>
                  <a:cubicBezTo>
                    <a:pt x="85" y="11770"/>
                    <a:pt x="104" y="11768"/>
                    <a:pt x="125" y="11765"/>
                  </a:cubicBezTo>
                  <a:lnTo>
                    <a:pt x="125" y="11765"/>
                  </a:lnTo>
                  <a:cubicBezTo>
                    <a:pt x="83" y="11758"/>
                    <a:pt x="42" y="11750"/>
                    <a:pt x="0" y="11743"/>
                  </a:cubicBezTo>
                  <a:close/>
                  <a:moveTo>
                    <a:pt x="12042" y="1"/>
                  </a:moveTo>
                  <a:lnTo>
                    <a:pt x="12042" y="1"/>
                  </a:lnTo>
                  <a:cubicBezTo>
                    <a:pt x="12709" y="1402"/>
                    <a:pt x="10674" y="2236"/>
                    <a:pt x="10674" y="2236"/>
                  </a:cubicBezTo>
                  <a:cubicBezTo>
                    <a:pt x="10674" y="2236"/>
                    <a:pt x="1501" y="8073"/>
                    <a:pt x="1201" y="10175"/>
                  </a:cubicBezTo>
                  <a:cubicBezTo>
                    <a:pt x="1392" y="11292"/>
                    <a:pt x="469" y="11719"/>
                    <a:pt x="125" y="11765"/>
                  </a:cubicBezTo>
                  <a:lnTo>
                    <a:pt x="125" y="11765"/>
                  </a:lnTo>
                  <a:cubicBezTo>
                    <a:pt x="1156" y="11950"/>
                    <a:pt x="2246" y="12043"/>
                    <a:pt x="3336" y="12043"/>
                  </a:cubicBezTo>
                  <a:cubicBezTo>
                    <a:pt x="4236" y="12043"/>
                    <a:pt x="5170" y="12009"/>
                    <a:pt x="6071" y="11876"/>
                  </a:cubicBezTo>
                  <a:cubicBezTo>
                    <a:pt x="6271" y="11876"/>
                    <a:pt x="6505" y="11843"/>
                    <a:pt x="6705" y="11776"/>
                  </a:cubicBezTo>
                  <a:cubicBezTo>
                    <a:pt x="7672" y="11609"/>
                    <a:pt x="8573" y="11409"/>
                    <a:pt x="9440" y="11109"/>
                  </a:cubicBezTo>
                  <a:cubicBezTo>
                    <a:pt x="9740" y="11042"/>
                    <a:pt x="10041" y="10942"/>
                    <a:pt x="10341" y="10842"/>
                  </a:cubicBezTo>
                  <a:cubicBezTo>
                    <a:pt x="10608" y="10708"/>
                    <a:pt x="10908" y="10575"/>
                    <a:pt x="11175" y="10442"/>
                  </a:cubicBezTo>
                  <a:cubicBezTo>
                    <a:pt x="11508" y="10275"/>
                    <a:pt x="11842" y="10108"/>
                    <a:pt x="12109" y="9941"/>
                  </a:cubicBezTo>
                  <a:cubicBezTo>
                    <a:pt x="12442" y="9774"/>
                    <a:pt x="12742" y="9574"/>
                    <a:pt x="13043" y="9374"/>
                  </a:cubicBezTo>
                  <a:cubicBezTo>
                    <a:pt x="13243" y="9241"/>
                    <a:pt x="13443" y="9074"/>
                    <a:pt x="13610" y="8907"/>
                  </a:cubicBezTo>
                  <a:cubicBezTo>
                    <a:pt x="16378" y="6539"/>
                    <a:pt x="16378" y="3437"/>
                    <a:pt x="13610" y="1068"/>
                  </a:cubicBezTo>
                  <a:cubicBezTo>
                    <a:pt x="13443" y="901"/>
                    <a:pt x="13243" y="768"/>
                    <a:pt x="13043" y="601"/>
                  </a:cubicBezTo>
                  <a:lnTo>
                    <a:pt x="12042"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4"/>
            <p:cNvSpPr/>
            <p:nvPr/>
          </p:nvSpPr>
          <p:spPr>
            <a:xfrm>
              <a:off x="1070516" y="3244260"/>
              <a:ext cx="213992" cy="157342"/>
            </a:xfrm>
            <a:custGeom>
              <a:avLst/>
              <a:gdLst/>
              <a:ahLst/>
              <a:cxnLst/>
              <a:rect l="l" t="t" r="r" b="b"/>
              <a:pathLst>
                <a:path w="16379" h="12043" extrusionOk="0">
                  <a:moveTo>
                    <a:pt x="0" y="11743"/>
                  </a:moveTo>
                  <a:cubicBezTo>
                    <a:pt x="0" y="11760"/>
                    <a:pt x="25" y="11770"/>
                    <a:pt x="68" y="11770"/>
                  </a:cubicBezTo>
                  <a:cubicBezTo>
                    <a:pt x="85" y="11770"/>
                    <a:pt x="104" y="11768"/>
                    <a:pt x="125" y="11765"/>
                  </a:cubicBezTo>
                  <a:lnTo>
                    <a:pt x="125" y="11765"/>
                  </a:lnTo>
                  <a:cubicBezTo>
                    <a:pt x="83" y="11758"/>
                    <a:pt x="42" y="11750"/>
                    <a:pt x="0" y="11743"/>
                  </a:cubicBezTo>
                  <a:close/>
                  <a:moveTo>
                    <a:pt x="12042" y="1"/>
                  </a:moveTo>
                  <a:lnTo>
                    <a:pt x="12042" y="1"/>
                  </a:lnTo>
                  <a:cubicBezTo>
                    <a:pt x="12709" y="1402"/>
                    <a:pt x="10674" y="2236"/>
                    <a:pt x="10674" y="2236"/>
                  </a:cubicBezTo>
                  <a:cubicBezTo>
                    <a:pt x="10674" y="2236"/>
                    <a:pt x="1501" y="8073"/>
                    <a:pt x="1201" y="10175"/>
                  </a:cubicBezTo>
                  <a:cubicBezTo>
                    <a:pt x="1392" y="11292"/>
                    <a:pt x="469" y="11719"/>
                    <a:pt x="125" y="11765"/>
                  </a:cubicBezTo>
                  <a:lnTo>
                    <a:pt x="125" y="11765"/>
                  </a:lnTo>
                  <a:cubicBezTo>
                    <a:pt x="1156" y="11950"/>
                    <a:pt x="2246" y="12043"/>
                    <a:pt x="3336" y="12043"/>
                  </a:cubicBezTo>
                  <a:cubicBezTo>
                    <a:pt x="4236" y="12043"/>
                    <a:pt x="5170" y="12009"/>
                    <a:pt x="6071" y="11876"/>
                  </a:cubicBezTo>
                  <a:cubicBezTo>
                    <a:pt x="6271" y="11876"/>
                    <a:pt x="6505" y="11843"/>
                    <a:pt x="6705" y="11776"/>
                  </a:cubicBezTo>
                  <a:cubicBezTo>
                    <a:pt x="7672" y="11609"/>
                    <a:pt x="8573" y="11409"/>
                    <a:pt x="9440" y="11109"/>
                  </a:cubicBezTo>
                  <a:cubicBezTo>
                    <a:pt x="9740" y="11042"/>
                    <a:pt x="10041" y="10942"/>
                    <a:pt x="10341" y="10842"/>
                  </a:cubicBezTo>
                  <a:cubicBezTo>
                    <a:pt x="10608" y="10708"/>
                    <a:pt x="10908" y="10575"/>
                    <a:pt x="11175" y="10442"/>
                  </a:cubicBezTo>
                  <a:cubicBezTo>
                    <a:pt x="11508" y="10275"/>
                    <a:pt x="11842" y="10108"/>
                    <a:pt x="12109" y="9941"/>
                  </a:cubicBezTo>
                  <a:cubicBezTo>
                    <a:pt x="12442" y="9774"/>
                    <a:pt x="12742" y="9574"/>
                    <a:pt x="13043" y="9374"/>
                  </a:cubicBezTo>
                  <a:cubicBezTo>
                    <a:pt x="13243" y="9241"/>
                    <a:pt x="13443" y="9074"/>
                    <a:pt x="13610" y="8907"/>
                  </a:cubicBezTo>
                  <a:cubicBezTo>
                    <a:pt x="16378" y="6539"/>
                    <a:pt x="16378" y="3437"/>
                    <a:pt x="13610" y="1068"/>
                  </a:cubicBezTo>
                  <a:cubicBezTo>
                    <a:pt x="13443" y="901"/>
                    <a:pt x="13243" y="768"/>
                    <a:pt x="13043" y="601"/>
                  </a:cubicBezTo>
                  <a:lnTo>
                    <a:pt x="120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4"/>
            <p:cNvSpPr/>
            <p:nvPr/>
          </p:nvSpPr>
          <p:spPr>
            <a:xfrm>
              <a:off x="983777" y="3241112"/>
              <a:ext cx="261940" cy="138045"/>
            </a:xfrm>
            <a:custGeom>
              <a:avLst/>
              <a:gdLst/>
              <a:ahLst/>
              <a:cxnLst/>
              <a:rect l="l" t="t" r="r" b="b"/>
              <a:pathLst>
                <a:path w="20049" h="10566" extrusionOk="0">
                  <a:moveTo>
                    <a:pt x="9978" y="1"/>
                  </a:moveTo>
                  <a:cubicBezTo>
                    <a:pt x="7842" y="1"/>
                    <a:pt x="5721" y="436"/>
                    <a:pt x="4037" y="1309"/>
                  </a:cubicBezTo>
                  <a:cubicBezTo>
                    <a:pt x="3870" y="1409"/>
                    <a:pt x="3704" y="1476"/>
                    <a:pt x="3570" y="1576"/>
                  </a:cubicBezTo>
                  <a:cubicBezTo>
                    <a:pt x="1" y="3611"/>
                    <a:pt x="1" y="6980"/>
                    <a:pt x="3570" y="9015"/>
                  </a:cubicBezTo>
                  <a:cubicBezTo>
                    <a:pt x="5371" y="10049"/>
                    <a:pt x="7706" y="10566"/>
                    <a:pt x="10041" y="10566"/>
                  </a:cubicBezTo>
                  <a:cubicBezTo>
                    <a:pt x="12376" y="10566"/>
                    <a:pt x="14711" y="10049"/>
                    <a:pt x="16513" y="9015"/>
                  </a:cubicBezTo>
                  <a:cubicBezTo>
                    <a:pt x="16646" y="8948"/>
                    <a:pt x="16813" y="8848"/>
                    <a:pt x="16913" y="8781"/>
                  </a:cubicBezTo>
                  <a:cubicBezTo>
                    <a:pt x="20049" y="6680"/>
                    <a:pt x="19915" y="3511"/>
                    <a:pt x="16513" y="1576"/>
                  </a:cubicBezTo>
                  <a:cubicBezTo>
                    <a:pt x="14695" y="527"/>
                    <a:pt x="12328" y="1"/>
                    <a:pt x="9978"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4"/>
            <p:cNvSpPr/>
            <p:nvPr/>
          </p:nvSpPr>
          <p:spPr>
            <a:xfrm>
              <a:off x="983777" y="3241112"/>
              <a:ext cx="261940" cy="138045"/>
            </a:xfrm>
            <a:custGeom>
              <a:avLst/>
              <a:gdLst/>
              <a:ahLst/>
              <a:cxnLst/>
              <a:rect l="l" t="t" r="r" b="b"/>
              <a:pathLst>
                <a:path w="20049" h="10566" extrusionOk="0">
                  <a:moveTo>
                    <a:pt x="9978" y="1"/>
                  </a:moveTo>
                  <a:cubicBezTo>
                    <a:pt x="7842" y="1"/>
                    <a:pt x="5721" y="436"/>
                    <a:pt x="4037" y="1309"/>
                  </a:cubicBezTo>
                  <a:cubicBezTo>
                    <a:pt x="3870" y="1409"/>
                    <a:pt x="3704" y="1476"/>
                    <a:pt x="3570" y="1576"/>
                  </a:cubicBezTo>
                  <a:cubicBezTo>
                    <a:pt x="1" y="3611"/>
                    <a:pt x="1" y="6980"/>
                    <a:pt x="3570" y="9015"/>
                  </a:cubicBezTo>
                  <a:cubicBezTo>
                    <a:pt x="5371" y="10049"/>
                    <a:pt x="7706" y="10566"/>
                    <a:pt x="10041" y="10566"/>
                  </a:cubicBezTo>
                  <a:cubicBezTo>
                    <a:pt x="12376" y="10566"/>
                    <a:pt x="14711" y="10049"/>
                    <a:pt x="16513" y="9015"/>
                  </a:cubicBezTo>
                  <a:cubicBezTo>
                    <a:pt x="16646" y="8948"/>
                    <a:pt x="16813" y="8848"/>
                    <a:pt x="16913" y="8781"/>
                  </a:cubicBezTo>
                  <a:cubicBezTo>
                    <a:pt x="20049" y="6680"/>
                    <a:pt x="19915" y="3511"/>
                    <a:pt x="16513" y="1576"/>
                  </a:cubicBezTo>
                  <a:cubicBezTo>
                    <a:pt x="14695" y="527"/>
                    <a:pt x="12328" y="1"/>
                    <a:pt x="9978"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4"/>
            <p:cNvSpPr/>
            <p:nvPr/>
          </p:nvSpPr>
          <p:spPr>
            <a:xfrm>
              <a:off x="989878" y="3244260"/>
              <a:ext cx="250613" cy="131734"/>
            </a:xfrm>
            <a:custGeom>
              <a:avLst/>
              <a:gdLst/>
              <a:ahLst/>
              <a:cxnLst/>
              <a:rect l="l" t="t" r="r" b="b"/>
              <a:pathLst>
                <a:path w="19182" h="10083" extrusionOk="0">
                  <a:moveTo>
                    <a:pt x="9549" y="1"/>
                  </a:moveTo>
                  <a:cubicBezTo>
                    <a:pt x="7314" y="1"/>
                    <a:pt x="5088" y="501"/>
                    <a:pt x="3403" y="1502"/>
                  </a:cubicBezTo>
                  <a:cubicBezTo>
                    <a:pt x="1" y="3437"/>
                    <a:pt x="1" y="6672"/>
                    <a:pt x="3403" y="8607"/>
                  </a:cubicBezTo>
                  <a:cubicBezTo>
                    <a:pt x="5088" y="9591"/>
                    <a:pt x="7314" y="10083"/>
                    <a:pt x="9549" y="10083"/>
                  </a:cubicBezTo>
                  <a:cubicBezTo>
                    <a:pt x="11784" y="10083"/>
                    <a:pt x="14028" y="9591"/>
                    <a:pt x="15746" y="8607"/>
                  </a:cubicBezTo>
                  <a:cubicBezTo>
                    <a:pt x="19181" y="6639"/>
                    <a:pt x="19181" y="3437"/>
                    <a:pt x="15746" y="1502"/>
                  </a:cubicBezTo>
                  <a:cubicBezTo>
                    <a:pt x="14028" y="501"/>
                    <a:pt x="11784" y="1"/>
                    <a:pt x="954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4"/>
            <p:cNvSpPr/>
            <p:nvPr/>
          </p:nvSpPr>
          <p:spPr>
            <a:xfrm>
              <a:off x="989875" y="3260374"/>
              <a:ext cx="250613" cy="115627"/>
            </a:xfrm>
            <a:custGeom>
              <a:avLst/>
              <a:gdLst/>
              <a:ahLst/>
              <a:cxnLst/>
              <a:rect l="l" t="t" r="r" b="b"/>
              <a:pathLst>
                <a:path w="19182" h="10083" extrusionOk="0">
                  <a:moveTo>
                    <a:pt x="9549" y="1"/>
                  </a:moveTo>
                  <a:cubicBezTo>
                    <a:pt x="7314" y="1"/>
                    <a:pt x="5088" y="501"/>
                    <a:pt x="3403" y="1502"/>
                  </a:cubicBezTo>
                  <a:cubicBezTo>
                    <a:pt x="1" y="3437"/>
                    <a:pt x="1" y="6672"/>
                    <a:pt x="3403" y="8607"/>
                  </a:cubicBezTo>
                  <a:cubicBezTo>
                    <a:pt x="5088" y="9591"/>
                    <a:pt x="7314" y="10083"/>
                    <a:pt x="9549" y="10083"/>
                  </a:cubicBezTo>
                  <a:cubicBezTo>
                    <a:pt x="11784" y="10083"/>
                    <a:pt x="14028" y="9591"/>
                    <a:pt x="15746" y="8607"/>
                  </a:cubicBezTo>
                  <a:cubicBezTo>
                    <a:pt x="19181" y="6639"/>
                    <a:pt x="19181" y="3437"/>
                    <a:pt x="15746" y="1502"/>
                  </a:cubicBezTo>
                  <a:cubicBezTo>
                    <a:pt x="14028" y="501"/>
                    <a:pt x="11784" y="1"/>
                    <a:pt x="9549"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4"/>
            <p:cNvSpPr/>
            <p:nvPr/>
          </p:nvSpPr>
          <p:spPr>
            <a:xfrm>
              <a:off x="1002081" y="3262460"/>
              <a:ext cx="225763" cy="113535"/>
            </a:xfrm>
            <a:custGeom>
              <a:avLst/>
              <a:gdLst/>
              <a:ahLst/>
              <a:cxnLst/>
              <a:rect l="l" t="t" r="r" b="b"/>
              <a:pathLst>
                <a:path w="17280" h="8690" extrusionOk="0">
                  <a:moveTo>
                    <a:pt x="8615" y="0"/>
                  </a:moveTo>
                  <a:cubicBezTo>
                    <a:pt x="6380" y="0"/>
                    <a:pt x="4154" y="492"/>
                    <a:pt x="2469" y="1476"/>
                  </a:cubicBezTo>
                  <a:cubicBezTo>
                    <a:pt x="1102" y="2277"/>
                    <a:pt x="268" y="3311"/>
                    <a:pt x="1" y="4345"/>
                  </a:cubicBezTo>
                  <a:cubicBezTo>
                    <a:pt x="268" y="5379"/>
                    <a:pt x="1102" y="6380"/>
                    <a:pt x="2469" y="7214"/>
                  </a:cubicBezTo>
                  <a:cubicBezTo>
                    <a:pt x="4171" y="8198"/>
                    <a:pt x="6414" y="8690"/>
                    <a:pt x="8653" y="8690"/>
                  </a:cubicBezTo>
                  <a:cubicBezTo>
                    <a:pt x="10892" y="8690"/>
                    <a:pt x="13127" y="8198"/>
                    <a:pt x="14812" y="7214"/>
                  </a:cubicBezTo>
                  <a:cubicBezTo>
                    <a:pt x="16179" y="6447"/>
                    <a:pt x="17013" y="5379"/>
                    <a:pt x="17280" y="4345"/>
                  </a:cubicBezTo>
                  <a:cubicBezTo>
                    <a:pt x="17013" y="3311"/>
                    <a:pt x="16179" y="2310"/>
                    <a:pt x="14812" y="1476"/>
                  </a:cubicBezTo>
                  <a:cubicBezTo>
                    <a:pt x="13094" y="492"/>
                    <a:pt x="10850" y="0"/>
                    <a:pt x="8615"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4"/>
            <p:cNvSpPr/>
            <p:nvPr/>
          </p:nvSpPr>
          <p:spPr>
            <a:xfrm>
              <a:off x="1002075" y="3260375"/>
              <a:ext cx="225806" cy="115620"/>
            </a:xfrm>
            <a:custGeom>
              <a:avLst/>
              <a:gdLst/>
              <a:ahLst/>
              <a:cxnLst/>
              <a:rect l="l" t="t" r="r" b="b"/>
              <a:pathLst>
                <a:path w="17280" h="8690" extrusionOk="0">
                  <a:moveTo>
                    <a:pt x="8615" y="0"/>
                  </a:moveTo>
                  <a:cubicBezTo>
                    <a:pt x="6380" y="0"/>
                    <a:pt x="4154" y="492"/>
                    <a:pt x="2469" y="1476"/>
                  </a:cubicBezTo>
                  <a:cubicBezTo>
                    <a:pt x="1102" y="2277"/>
                    <a:pt x="268" y="3311"/>
                    <a:pt x="1" y="4345"/>
                  </a:cubicBezTo>
                  <a:cubicBezTo>
                    <a:pt x="268" y="5379"/>
                    <a:pt x="1102" y="6380"/>
                    <a:pt x="2469" y="7214"/>
                  </a:cubicBezTo>
                  <a:cubicBezTo>
                    <a:pt x="4171" y="8198"/>
                    <a:pt x="6414" y="8690"/>
                    <a:pt x="8653" y="8690"/>
                  </a:cubicBezTo>
                  <a:cubicBezTo>
                    <a:pt x="10892" y="8690"/>
                    <a:pt x="13127" y="8198"/>
                    <a:pt x="14812" y="7214"/>
                  </a:cubicBezTo>
                  <a:cubicBezTo>
                    <a:pt x="16179" y="6447"/>
                    <a:pt x="17013" y="5379"/>
                    <a:pt x="17280" y="4345"/>
                  </a:cubicBezTo>
                  <a:cubicBezTo>
                    <a:pt x="17013" y="3311"/>
                    <a:pt x="16179" y="2310"/>
                    <a:pt x="14812" y="1476"/>
                  </a:cubicBezTo>
                  <a:cubicBezTo>
                    <a:pt x="13094" y="492"/>
                    <a:pt x="10850" y="0"/>
                    <a:pt x="8615"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4"/>
            <p:cNvSpPr/>
            <p:nvPr/>
          </p:nvSpPr>
          <p:spPr>
            <a:xfrm>
              <a:off x="1040871" y="3268234"/>
              <a:ext cx="149934" cy="98941"/>
            </a:xfrm>
            <a:custGeom>
              <a:avLst/>
              <a:gdLst/>
              <a:ahLst/>
              <a:cxnLst/>
              <a:rect l="l" t="t" r="r" b="b"/>
              <a:pathLst>
                <a:path w="11476" h="7573" extrusionOk="0">
                  <a:moveTo>
                    <a:pt x="7787" y="4389"/>
                  </a:moveTo>
                  <a:cubicBezTo>
                    <a:pt x="8053" y="4389"/>
                    <a:pt x="8304" y="4441"/>
                    <a:pt x="8540" y="4570"/>
                  </a:cubicBezTo>
                  <a:cubicBezTo>
                    <a:pt x="8473" y="4570"/>
                    <a:pt x="8373" y="4604"/>
                    <a:pt x="8340" y="4670"/>
                  </a:cubicBezTo>
                  <a:cubicBezTo>
                    <a:pt x="8273" y="4704"/>
                    <a:pt x="8140" y="4770"/>
                    <a:pt x="8040" y="4804"/>
                  </a:cubicBezTo>
                  <a:cubicBezTo>
                    <a:pt x="7667" y="4982"/>
                    <a:pt x="7279" y="5050"/>
                    <a:pt x="6914" y="5050"/>
                  </a:cubicBezTo>
                  <a:cubicBezTo>
                    <a:pt x="6526" y="5050"/>
                    <a:pt x="6163" y="4974"/>
                    <a:pt x="5872" y="4871"/>
                  </a:cubicBezTo>
                  <a:cubicBezTo>
                    <a:pt x="6595" y="4622"/>
                    <a:pt x="7226" y="4389"/>
                    <a:pt x="7787" y="4389"/>
                  </a:cubicBezTo>
                  <a:close/>
                  <a:moveTo>
                    <a:pt x="1335" y="0"/>
                  </a:moveTo>
                  <a:lnTo>
                    <a:pt x="1" y="768"/>
                  </a:lnTo>
                  <a:lnTo>
                    <a:pt x="1" y="1835"/>
                  </a:lnTo>
                  <a:lnTo>
                    <a:pt x="468" y="2069"/>
                  </a:lnTo>
                  <a:cubicBezTo>
                    <a:pt x="334" y="2269"/>
                    <a:pt x="268" y="2502"/>
                    <a:pt x="268" y="2702"/>
                  </a:cubicBezTo>
                  <a:lnTo>
                    <a:pt x="268" y="3736"/>
                  </a:lnTo>
                  <a:cubicBezTo>
                    <a:pt x="268" y="4170"/>
                    <a:pt x="534" y="4570"/>
                    <a:pt x="1202" y="4937"/>
                  </a:cubicBezTo>
                  <a:cubicBezTo>
                    <a:pt x="1835" y="5304"/>
                    <a:pt x="2469" y="5438"/>
                    <a:pt x="3036" y="5504"/>
                  </a:cubicBezTo>
                  <a:lnTo>
                    <a:pt x="3437" y="5504"/>
                  </a:lnTo>
                  <a:cubicBezTo>
                    <a:pt x="4137" y="5438"/>
                    <a:pt x="4804" y="5271"/>
                    <a:pt x="5438" y="5071"/>
                  </a:cubicBezTo>
                  <a:lnTo>
                    <a:pt x="5805" y="4937"/>
                  </a:lnTo>
                  <a:lnTo>
                    <a:pt x="4671" y="6071"/>
                  </a:lnTo>
                  <a:lnTo>
                    <a:pt x="4671" y="7105"/>
                  </a:lnTo>
                  <a:cubicBezTo>
                    <a:pt x="5316" y="7361"/>
                    <a:pt x="5951" y="7465"/>
                    <a:pt x="6557" y="7465"/>
                  </a:cubicBezTo>
                  <a:cubicBezTo>
                    <a:pt x="7455" y="7465"/>
                    <a:pt x="8290" y="7237"/>
                    <a:pt x="9007" y="6939"/>
                  </a:cubicBezTo>
                  <a:lnTo>
                    <a:pt x="10141" y="7573"/>
                  </a:lnTo>
                  <a:lnTo>
                    <a:pt x="11476" y="6772"/>
                  </a:lnTo>
                  <a:lnTo>
                    <a:pt x="11476" y="5738"/>
                  </a:lnTo>
                  <a:lnTo>
                    <a:pt x="11009" y="5504"/>
                  </a:lnTo>
                  <a:cubicBezTo>
                    <a:pt x="11109" y="5171"/>
                    <a:pt x="11142" y="4937"/>
                    <a:pt x="11142" y="4737"/>
                  </a:cubicBezTo>
                  <a:lnTo>
                    <a:pt x="11142" y="3703"/>
                  </a:lnTo>
                  <a:cubicBezTo>
                    <a:pt x="11142" y="3269"/>
                    <a:pt x="10842" y="2869"/>
                    <a:pt x="10208" y="2502"/>
                  </a:cubicBezTo>
                  <a:lnTo>
                    <a:pt x="10175" y="2502"/>
                  </a:lnTo>
                  <a:cubicBezTo>
                    <a:pt x="9504" y="2119"/>
                    <a:pt x="8822" y="1978"/>
                    <a:pt x="8154" y="1978"/>
                  </a:cubicBezTo>
                  <a:cubicBezTo>
                    <a:pt x="7660" y="1978"/>
                    <a:pt x="7174" y="2055"/>
                    <a:pt x="6706" y="2169"/>
                  </a:cubicBezTo>
                  <a:cubicBezTo>
                    <a:pt x="6272" y="2269"/>
                    <a:pt x="5838" y="2402"/>
                    <a:pt x="5438" y="2569"/>
                  </a:cubicBezTo>
                  <a:cubicBezTo>
                    <a:pt x="4871" y="2769"/>
                    <a:pt x="4437" y="2902"/>
                    <a:pt x="4037" y="3003"/>
                  </a:cubicBezTo>
                  <a:cubicBezTo>
                    <a:pt x="3803" y="3036"/>
                    <a:pt x="3603" y="3069"/>
                    <a:pt x="3370" y="3069"/>
                  </a:cubicBezTo>
                  <a:cubicBezTo>
                    <a:pt x="3170" y="3069"/>
                    <a:pt x="3003" y="3036"/>
                    <a:pt x="2836" y="2936"/>
                  </a:cubicBezTo>
                  <a:cubicBezTo>
                    <a:pt x="2836" y="2936"/>
                    <a:pt x="2869" y="2936"/>
                    <a:pt x="2869" y="2902"/>
                  </a:cubicBezTo>
                  <a:cubicBezTo>
                    <a:pt x="2936" y="2869"/>
                    <a:pt x="2970" y="2869"/>
                    <a:pt x="3003" y="2836"/>
                  </a:cubicBezTo>
                  <a:cubicBezTo>
                    <a:pt x="3136" y="2736"/>
                    <a:pt x="3270" y="2702"/>
                    <a:pt x="3370" y="2669"/>
                  </a:cubicBezTo>
                  <a:cubicBezTo>
                    <a:pt x="3724" y="2509"/>
                    <a:pt x="4079" y="2435"/>
                    <a:pt x="4428" y="2435"/>
                  </a:cubicBezTo>
                  <a:cubicBezTo>
                    <a:pt x="4737" y="2435"/>
                    <a:pt x="5041" y="2493"/>
                    <a:pt x="5338" y="2602"/>
                  </a:cubicBezTo>
                  <a:lnTo>
                    <a:pt x="6472" y="1501"/>
                  </a:lnTo>
                  <a:lnTo>
                    <a:pt x="6472" y="434"/>
                  </a:lnTo>
                  <a:cubicBezTo>
                    <a:pt x="5916" y="249"/>
                    <a:pt x="5350" y="156"/>
                    <a:pt x="4785" y="156"/>
                  </a:cubicBezTo>
                  <a:cubicBezTo>
                    <a:pt x="4333" y="156"/>
                    <a:pt x="3881" y="215"/>
                    <a:pt x="3437" y="334"/>
                  </a:cubicBezTo>
                  <a:cubicBezTo>
                    <a:pt x="3103" y="401"/>
                    <a:pt x="2769" y="534"/>
                    <a:pt x="2469" y="668"/>
                  </a:cubicBezTo>
                  <a:lnTo>
                    <a:pt x="1335"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4"/>
            <p:cNvSpPr/>
            <p:nvPr/>
          </p:nvSpPr>
          <p:spPr>
            <a:xfrm>
              <a:off x="1040440" y="3267359"/>
              <a:ext cx="152978" cy="85001"/>
            </a:xfrm>
            <a:custGeom>
              <a:avLst/>
              <a:gdLst/>
              <a:ahLst/>
              <a:cxnLst/>
              <a:rect l="l" t="t" r="r" b="b"/>
              <a:pathLst>
                <a:path w="11709" h="6506" extrusionOk="0">
                  <a:moveTo>
                    <a:pt x="1368" y="1"/>
                  </a:moveTo>
                  <a:lnTo>
                    <a:pt x="34" y="801"/>
                  </a:lnTo>
                  <a:lnTo>
                    <a:pt x="1168" y="1435"/>
                  </a:lnTo>
                  <a:cubicBezTo>
                    <a:pt x="34" y="2269"/>
                    <a:pt x="0" y="3170"/>
                    <a:pt x="1301" y="3870"/>
                  </a:cubicBezTo>
                  <a:cubicBezTo>
                    <a:pt x="1902" y="4270"/>
                    <a:pt x="2536" y="4370"/>
                    <a:pt x="3136" y="4437"/>
                  </a:cubicBezTo>
                  <a:lnTo>
                    <a:pt x="3503" y="4437"/>
                  </a:lnTo>
                  <a:cubicBezTo>
                    <a:pt x="4203" y="4370"/>
                    <a:pt x="4871" y="4204"/>
                    <a:pt x="5504" y="4004"/>
                  </a:cubicBezTo>
                  <a:cubicBezTo>
                    <a:pt x="6416" y="3723"/>
                    <a:pt x="7197" y="3393"/>
                    <a:pt x="7869" y="3393"/>
                  </a:cubicBezTo>
                  <a:cubicBezTo>
                    <a:pt x="8156" y="3393"/>
                    <a:pt x="8424" y="3454"/>
                    <a:pt x="8673" y="3603"/>
                  </a:cubicBezTo>
                  <a:cubicBezTo>
                    <a:pt x="9240" y="3937"/>
                    <a:pt x="9074" y="4337"/>
                    <a:pt x="8473" y="4704"/>
                  </a:cubicBezTo>
                  <a:cubicBezTo>
                    <a:pt x="8373" y="4771"/>
                    <a:pt x="8240" y="4837"/>
                    <a:pt x="8173" y="4871"/>
                  </a:cubicBezTo>
                  <a:cubicBezTo>
                    <a:pt x="7779" y="5028"/>
                    <a:pt x="7385" y="5097"/>
                    <a:pt x="7023" y="5097"/>
                  </a:cubicBezTo>
                  <a:cubicBezTo>
                    <a:pt x="6618" y="5097"/>
                    <a:pt x="6253" y="5012"/>
                    <a:pt x="5971" y="4871"/>
                  </a:cubicBezTo>
                  <a:lnTo>
                    <a:pt x="4804" y="6038"/>
                  </a:lnTo>
                  <a:cubicBezTo>
                    <a:pt x="5436" y="6294"/>
                    <a:pt x="6062" y="6398"/>
                    <a:pt x="6666" y="6398"/>
                  </a:cubicBezTo>
                  <a:cubicBezTo>
                    <a:pt x="7560" y="6398"/>
                    <a:pt x="8404" y="6170"/>
                    <a:pt x="9140" y="5872"/>
                  </a:cubicBezTo>
                  <a:lnTo>
                    <a:pt x="10241" y="6505"/>
                  </a:lnTo>
                  <a:lnTo>
                    <a:pt x="11575" y="5705"/>
                  </a:lnTo>
                  <a:lnTo>
                    <a:pt x="10475" y="5104"/>
                  </a:lnTo>
                  <a:cubicBezTo>
                    <a:pt x="11575" y="4204"/>
                    <a:pt x="11709" y="3303"/>
                    <a:pt x="10408" y="2536"/>
                  </a:cubicBezTo>
                  <a:lnTo>
                    <a:pt x="10374" y="2536"/>
                  </a:lnTo>
                  <a:cubicBezTo>
                    <a:pt x="9638" y="2149"/>
                    <a:pt x="8943" y="2007"/>
                    <a:pt x="8283" y="2007"/>
                  </a:cubicBezTo>
                  <a:cubicBezTo>
                    <a:pt x="7746" y="2007"/>
                    <a:pt x="7232" y="2101"/>
                    <a:pt x="6739" y="2236"/>
                  </a:cubicBezTo>
                  <a:cubicBezTo>
                    <a:pt x="6305" y="2336"/>
                    <a:pt x="5838" y="2469"/>
                    <a:pt x="5471" y="2636"/>
                  </a:cubicBezTo>
                  <a:cubicBezTo>
                    <a:pt x="4904" y="2836"/>
                    <a:pt x="4470" y="2969"/>
                    <a:pt x="4070" y="3070"/>
                  </a:cubicBezTo>
                  <a:cubicBezTo>
                    <a:pt x="3836" y="3103"/>
                    <a:pt x="3636" y="3136"/>
                    <a:pt x="3403" y="3136"/>
                  </a:cubicBezTo>
                  <a:cubicBezTo>
                    <a:pt x="3203" y="3136"/>
                    <a:pt x="3003" y="3070"/>
                    <a:pt x="2802" y="2936"/>
                  </a:cubicBezTo>
                  <a:cubicBezTo>
                    <a:pt x="2369" y="2669"/>
                    <a:pt x="2302" y="2302"/>
                    <a:pt x="2902" y="1902"/>
                  </a:cubicBezTo>
                  <a:cubicBezTo>
                    <a:pt x="2969" y="1835"/>
                    <a:pt x="3003" y="1835"/>
                    <a:pt x="3036" y="1802"/>
                  </a:cubicBezTo>
                  <a:cubicBezTo>
                    <a:pt x="3169" y="1735"/>
                    <a:pt x="3303" y="1669"/>
                    <a:pt x="3403" y="1635"/>
                  </a:cubicBezTo>
                  <a:cubicBezTo>
                    <a:pt x="3746" y="1481"/>
                    <a:pt x="4090" y="1406"/>
                    <a:pt x="4428" y="1406"/>
                  </a:cubicBezTo>
                  <a:cubicBezTo>
                    <a:pt x="4748" y="1406"/>
                    <a:pt x="5063" y="1472"/>
                    <a:pt x="5371" y="1602"/>
                  </a:cubicBezTo>
                  <a:lnTo>
                    <a:pt x="6505" y="468"/>
                  </a:lnTo>
                  <a:cubicBezTo>
                    <a:pt x="5931" y="276"/>
                    <a:pt x="5346" y="184"/>
                    <a:pt x="4762" y="184"/>
                  </a:cubicBezTo>
                  <a:cubicBezTo>
                    <a:pt x="4328" y="184"/>
                    <a:pt x="3896" y="235"/>
                    <a:pt x="3470" y="334"/>
                  </a:cubicBezTo>
                  <a:cubicBezTo>
                    <a:pt x="3136" y="434"/>
                    <a:pt x="2802" y="568"/>
                    <a:pt x="2502" y="668"/>
                  </a:cubicBezTo>
                  <a:lnTo>
                    <a:pt x="1368"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4"/>
            <p:cNvSpPr/>
            <p:nvPr/>
          </p:nvSpPr>
          <p:spPr>
            <a:xfrm>
              <a:off x="1040440" y="3267359"/>
              <a:ext cx="152978" cy="85001"/>
            </a:xfrm>
            <a:custGeom>
              <a:avLst/>
              <a:gdLst/>
              <a:ahLst/>
              <a:cxnLst/>
              <a:rect l="l" t="t" r="r" b="b"/>
              <a:pathLst>
                <a:path w="11709" h="6506" extrusionOk="0">
                  <a:moveTo>
                    <a:pt x="1368" y="1"/>
                  </a:moveTo>
                  <a:lnTo>
                    <a:pt x="34" y="801"/>
                  </a:lnTo>
                  <a:lnTo>
                    <a:pt x="1168" y="1435"/>
                  </a:lnTo>
                  <a:cubicBezTo>
                    <a:pt x="34" y="2269"/>
                    <a:pt x="0" y="3170"/>
                    <a:pt x="1301" y="3870"/>
                  </a:cubicBezTo>
                  <a:cubicBezTo>
                    <a:pt x="1902" y="4270"/>
                    <a:pt x="2536" y="4370"/>
                    <a:pt x="3136" y="4437"/>
                  </a:cubicBezTo>
                  <a:lnTo>
                    <a:pt x="3503" y="4437"/>
                  </a:lnTo>
                  <a:cubicBezTo>
                    <a:pt x="4203" y="4370"/>
                    <a:pt x="4871" y="4204"/>
                    <a:pt x="5504" y="4004"/>
                  </a:cubicBezTo>
                  <a:cubicBezTo>
                    <a:pt x="6416" y="3723"/>
                    <a:pt x="7197" y="3393"/>
                    <a:pt x="7869" y="3393"/>
                  </a:cubicBezTo>
                  <a:cubicBezTo>
                    <a:pt x="8156" y="3393"/>
                    <a:pt x="8424" y="3454"/>
                    <a:pt x="8673" y="3603"/>
                  </a:cubicBezTo>
                  <a:cubicBezTo>
                    <a:pt x="9240" y="3937"/>
                    <a:pt x="9074" y="4337"/>
                    <a:pt x="8473" y="4704"/>
                  </a:cubicBezTo>
                  <a:cubicBezTo>
                    <a:pt x="8373" y="4771"/>
                    <a:pt x="8240" y="4837"/>
                    <a:pt x="8173" y="4871"/>
                  </a:cubicBezTo>
                  <a:cubicBezTo>
                    <a:pt x="7779" y="5028"/>
                    <a:pt x="7385" y="5097"/>
                    <a:pt x="7023" y="5097"/>
                  </a:cubicBezTo>
                  <a:cubicBezTo>
                    <a:pt x="6618" y="5097"/>
                    <a:pt x="6253" y="5012"/>
                    <a:pt x="5971" y="4871"/>
                  </a:cubicBezTo>
                  <a:lnTo>
                    <a:pt x="4804" y="6038"/>
                  </a:lnTo>
                  <a:cubicBezTo>
                    <a:pt x="5436" y="6294"/>
                    <a:pt x="6062" y="6398"/>
                    <a:pt x="6666" y="6398"/>
                  </a:cubicBezTo>
                  <a:cubicBezTo>
                    <a:pt x="7560" y="6398"/>
                    <a:pt x="8404" y="6170"/>
                    <a:pt x="9140" y="5872"/>
                  </a:cubicBezTo>
                  <a:lnTo>
                    <a:pt x="10241" y="6505"/>
                  </a:lnTo>
                  <a:lnTo>
                    <a:pt x="11575" y="5705"/>
                  </a:lnTo>
                  <a:lnTo>
                    <a:pt x="10475" y="5104"/>
                  </a:lnTo>
                  <a:cubicBezTo>
                    <a:pt x="11575" y="4204"/>
                    <a:pt x="11709" y="3303"/>
                    <a:pt x="10408" y="2536"/>
                  </a:cubicBezTo>
                  <a:lnTo>
                    <a:pt x="10374" y="2536"/>
                  </a:lnTo>
                  <a:cubicBezTo>
                    <a:pt x="9638" y="2149"/>
                    <a:pt x="8943" y="2007"/>
                    <a:pt x="8283" y="2007"/>
                  </a:cubicBezTo>
                  <a:cubicBezTo>
                    <a:pt x="7746" y="2007"/>
                    <a:pt x="7232" y="2101"/>
                    <a:pt x="6739" y="2236"/>
                  </a:cubicBezTo>
                  <a:cubicBezTo>
                    <a:pt x="6305" y="2336"/>
                    <a:pt x="5838" y="2469"/>
                    <a:pt x="5471" y="2636"/>
                  </a:cubicBezTo>
                  <a:cubicBezTo>
                    <a:pt x="4904" y="2836"/>
                    <a:pt x="4470" y="2969"/>
                    <a:pt x="4070" y="3070"/>
                  </a:cubicBezTo>
                  <a:cubicBezTo>
                    <a:pt x="3836" y="3103"/>
                    <a:pt x="3636" y="3136"/>
                    <a:pt x="3403" y="3136"/>
                  </a:cubicBezTo>
                  <a:cubicBezTo>
                    <a:pt x="3203" y="3136"/>
                    <a:pt x="3003" y="3070"/>
                    <a:pt x="2802" y="2936"/>
                  </a:cubicBezTo>
                  <a:cubicBezTo>
                    <a:pt x="2369" y="2669"/>
                    <a:pt x="2302" y="2302"/>
                    <a:pt x="2902" y="1902"/>
                  </a:cubicBezTo>
                  <a:cubicBezTo>
                    <a:pt x="2969" y="1835"/>
                    <a:pt x="3003" y="1835"/>
                    <a:pt x="3036" y="1802"/>
                  </a:cubicBezTo>
                  <a:cubicBezTo>
                    <a:pt x="3169" y="1735"/>
                    <a:pt x="3303" y="1669"/>
                    <a:pt x="3403" y="1635"/>
                  </a:cubicBezTo>
                  <a:cubicBezTo>
                    <a:pt x="3746" y="1481"/>
                    <a:pt x="4090" y="1406"/>
                    <a:pt x="4428" y="1406"/>
                  </a:cubicBezTo>
                  <a:cubicBezTo>
                    <a:pt x="4748" y="1406"/>
                    <a:pt x="5063" y="1472"/>
                    <a:pt x="5371" y="1602"/>
                  </a:cubicBezTo>
                  <a:lnTo>
                    <a:pt x="6505" y="468"/>
                  </a:lnTo>
                  <a:cubicBezTo>
                    <a:pt x="5931" y="276"/>
                    <a:pt x="5346" y="184"/>
                    <a:pt x="4762" y="184"/>
                  </a:cubicBezTo>
                  <a:cubicBezTo>
                    <a:pt x="4328" y="184"/>
                    <a:pt x="3896" y="235"/>
                    <a:pt x="3470" y="334"/>
                  </a:cubicBezTo>
                  <a:cubicBezTo>
                    <a:pt x="3136" y="434"/>
                    <a:pt x="2802" y="568"/>
                    <a:pt x="2502" y="668"/>
                  </a:cubicBezTo>
                  <a:lnTo>
                    <a:pt x="13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4"/>
            <p:cNvSpPr/>
            <p:nvPr/>
          </p:nvSpPr>
          <p:spPr>
            <a:xfrm>
              <a:off x="1040440" y="3267359"/>
              <a:ext cx="32257" cy="10478"/>
            </a:xfrm>
            <a:custGeom>
              <a:avLst/>
              <a:gdLst/>
              <a:ahLst/>
              <a:cxnLst/>
              <a:rect l="l" t="t" r="r" b="b"/>
              <a:pathLst>
                <a:path w="2469" h="802" extrusionOk="0">
                  <a:moveTo>
                    <a:pt x="1335" y="1"/>
                  </a:moveTo>
                  <a:lnTo>
                    <a:pt x="0" y="801"/>
                  </a:lnTo>
                  <a:lnTo>
                    <a:pt x="0" y="801"/>
                  </a:lnTo>
                  <a:lnTo>
                    <a:pt x="1335" y="167"/>
                  </a:lnTo>
                  <a:lnTo>
                    <a:pt x="2469" y="668"/>
                  </a:lnTo>
                  <a:lnTo>
                    <a:pt x="2469" y="668"/>
                  </a:lnTo>
                  <a:lnTo>
                    <a:pt x="133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4"/>
            <p:cNvSpPr/>
            <p:nvPr/>
          </p:nvSpPr>
          <p:spPr>
            <a:xfrm>
              <a:off x="1082718" y="3269541"/>
              <a:ext cx="42278" cy="18317"/>
            </a:xfrm>
            <a:custGeom>
              <a:avLst/>
              <a:gdLst/>
              <a:ahLst/>
              <a:cxnLst/>
              <a:rect l="l" t="t" r="r" b="b"/>
              <a:pathLst>
                <a:path w="3236" h="1402" extrusionOk="0">
                  <a:moveTo>
                    <a:pt x="1555" y="0"/>
                  </a:moveTo>
                  <a:cubicBezTo>
                    <a:pt x="1017" y="0"/>
                    <a:pt x="500" y="84"/>
                    <a:pt x="0" y="234"/>
                  </a:cubicBezTo>
                  <a:cubicBezTo>
                    <a:pt x="367" y="151"/>
                    <a:pt x="834" y="92"/>
                    <a:pt x="1338" y="92"/>
                  </a:cubicBezTo>
                  <a:cubicBezTo>
                    <a:pt x="1843" y="92"/>
                    <a:pt x="2385" y="151"/>
                    <a:pt x="2902" y="301"/>
                  </a:cubicBezTo>
                  <a:lnTo>
                    <a:pt x="2102" y="1401"/>
                  </a:lnTo>
                  <a:lnTo>
                    <a:pt x="3236" y="267"/>
                  </a:lnTo>
                  <a:cubicBezTo>
                    <a:pt x="2652" y="84"/>
                    <a:pt x="2093" y="0"/>
                    <a:pt x="1555"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4"/>
            <p:cNvSpPr/>
            <p:nvPr/>
          </p:nvSpPr>
          <p:spPr>
            <a:xfrm>
              <a:off x="1129347" y="3293385"/>
              <a:ext cx="62333" cy="40671"/>
            </a:xfrm>
            <a:custGeom>
              <a:avLst/>
              <a:gdLst/>
              <a:ahLst/>
              <a:cxnLst/>
              <a:rect l="l" t="t" r="r" b="b"/>
              <a:pathLst>
                <a:path w="4771" h="3113" extrusionOk="0">
                  <a:moveTo>
                    <a:pt x="1420" y="0"/>
                  </a:moveTo>
                  <a:cubicBezTo>
                    <a:pt x="925" y="0"/>
                    <a:pt x="447" y="76"/>
                    <a:pt x="0" y="177"/>
                  </a:cubicBezTo>
                  <a:cubicBezTo>
                    <a:pt x="294" y="120"/>
                    <a:pt x="642" y="83"/>
                    <a:pt x="1015" y="83"/>
                  </a:cubicBezTo>
                  <a:cubicBezTo>
                    <a:pt x="1742" y="83"/>
                    <a:pt x="2564" y="225"/>
                    <a:pt x="3269" y="644"/>
                  </a:cubicBezTo>
                  <a:cubicBezTo>
                    <a:pt x="4337" y="1278"/>
                    <a:pt x="4537" y="2012"/>
                    <a:pt x="3536" y="3112"/>
                  </a:cubicBezTo>
                  <a:cubicBezTo>
                    <a:pt x="4670" y="2245"/>
                    <a:pt x="4770" y="1311"/>
                    <a:pt x="3436" y="510"/>
                  </a:cubicBezTo>
                  <a:cubicBezTo>
                    <a:pt x="2754" y="132"/>
                    <a:pt x="2072" y="0"/>
                    <a:pt x="142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4"/>
            <p:cNvSpPr/>
            <p:nvPr/>
          </p:nvSpPr>
          <p:spPr>
            <a:xfrm>
              <a:off x="1172057" y="3334043"/>
              <a:ext cx="17442" cy="18317"/>
            </a:xfrm>
            <a:custGeom>
              <a:avLst/>
              <a:gdLst/>
              <a:ahLst/>
              <a:cxnLst/>
              <a:rect l="l" t="t" r="r" b="b"/>
              <a:pathLst>
                <a:path w="1335" h="1402" extrusionOk="0">
                  <a:moveTo>
                    <a:pt x="234" y="0"/>
                  </a:moveTo>
                  <a:lnTo>
                    <a:pt x="1101" y="667"/>
                  </a:lnTo>
                  <a:lnTo>
                    <a:pt x="0" y="1401"/>
                  </a:lnTo>
                  <a:lnTo>
                    <a:pt x="0" y="1401"/>
                  </a:lnTo>
                  <a:lnTo>
                    <a:pt x="1335" y="634"/>
                  </a:lnTo>
                  <a:lnTo>
                    <a:pt x="234"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4"/>
            <p:cNvSpPr/>
            <p:nvPr/>
          </p:nvSpPr>
          <p:spPr>
            <a:xfrm>
              <a:off x="1101453" y="3330555"/>
              <a:ext cx="44029" cy="15260"/>
            </a:xfrm>
            <a:custGeom>
              <a:avLst/>
              <a:gdLst/>
              <a:ahLst/>
              <a:cxnLst/>
              <a:rect l="l" t="t" r="r" b="b"/>
              <a:pathLst>
                <a:path w="3370" h="1168" extrusionOk="0">
                  <a:moveTo>
                    <a:pt x="3369" y="0"/>
                  </a:moveTo>
                  <a:lnTo>
                    <a:pt x="3369" y="0"/>
                  </a:lnTo>
                  <a:cubicBezTo>
                    <a:pt x="3274" y="47"/>
                    <a:pt x="3179" y="87"/>
                    <a:pt x="3087" y="121"/>
                  </a:cubicBezTo>
                  <a:lnTo>
                    <a:pt x="3087" y="121"/>
                  </a:lnTo>
                  <a:cubicBezTo>
                    <a:pt x="3181" y="88"/>
                    <a:pt x="3276" y="47"/>
                    <a:pt x="3369" y="0"/>
                  </a:cubicBezTo>
                  <a:close/>
                  <a:moveTo>
                    <a:pt x="1168" y="0"/>
                  </a:moveTo>
                  <a:lnTo>
                    <a:pt x="0" y="1168"/>
                  </a:lnTo>
                  <a:lnTo>
                    <a:pt x="1235" y="167"/>
                  </a:lnTo>
                  <a:cubicBezTo>
                    <a:pt x="1235" y="167"/>
                    <a:pt x="1566" y="304"/>
                    <a:pt x="2075" y="304"/>
                  </a:cubicBezTo>
                  <a:cubicBezTo>
                    <a:pt x="2364" y="304"/>
                    <a:pt x="2711" y="260"/>
                    <a:pt x="3087" y="121"/>
                  </a:cubicBezTo>
                  <a:lnTo>
                    <a:pt x="3087" y="121"/>
                  </a:lnTo>
                  <a:cubicBezTo>
                    <a:pt x="2807" y="221"/>
                    <a:pt x="2528" y="265"/>
                    <a:pt x="2262" y="265"/>
                  </a:cubicBezTo>
                  <a:cubicBezTo>
                    <a:pt x="1851" y="265"/>
                    <a:pt x="1471" y="161"/>
                    <a:pt x="116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4"/>
            <p:cNvSpPr/>
            <p:nvPr/>
          </p:nvSpPr>
          <p:spPr>
            <a:xfrm>
              <a:off x="1068334" y="3292209"/>
              <a:ext cx="25281" cy="16749"/>
            </a:xfrm>
            <a:custGeom>
              <a:avLst/>
              <a:gdLst/>
              <a:ahLst/>
              <a:cxnLst/>
              <a:rect l="l" t="t" r="r" b="b"/>
              <a:pathLst>
                <a:path w="1935" h="1282" extrusionOk="0">
                  <a:moveTo>
                    <a:pt x="801" y="0"/>
                  </a:moveTo>
                  <a:cubicBezTo>
                    <a:pt x="234" y="267"/>
                    <a:pt x="0" y="667"/>
                    <a:pt x="367" y="1001"/>
                  </a:cubicBezTo>
                  <a:cubicBezTo>
                    <a:pt x="573" y="1186"/>
                    <a:pt x="930" y="1282"/>
                    <a:pt x="1291" y="1282"/>
                  </a:cubicBezTo>
                  <a:cubicBezTo>
                    <a:pt x="1516" y="1282"/>
                    <a:pt x="1743" y="1244"/>
                    <a:pt x="1935" y="1168"/>
                  </a:cubicBezTo>
                  <a:lnTo>
                    <a:pt x="1935" y="1168"/>
                  </a:lnTo>
                  <a:cubicBezTo>
                    <a:pt x="1701" y="1201"/>
                    <a:pt x="1501" y="1201"/>
                    <a:pt x="1301" y="1234"/>
                  </a:cubicBezTo>
                  <a:cubicBezTo>
                    <a:pt x="1101" y="1201"/>
                    <a:pt x="901" y="1168"/>
                    <a:pt x="701" y="1034"/>
                  </a:cubicBezTo>
                  <a:cubicBezTo>
                    <a:pt x="234" y="767"/>
                    <a:pt x="200" y="400"/>
                    <a:pt x="8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4"/>
            <p:cNvSpPr/>
            <p:nvPr/>
          </p:nvSpPr>
          <p:spPr>
            <a:xfrm>
              <a:off x="1040009" y="3286107"/>
              <a:ext cx="40096" cy="39234"/>
            </a:xfrm>
            <a:custGeom>
              <a:avLst/>
              <a:gdLst/>
              <a:ahLst/>
              <a:cxnLst/>
              <a:rect l="l" t="t" r="r" b="b"/>
              <a:pathLst>
                <a:path w="3069" h="3003" extrusionOk="0">
                  <a:moveTo>
                    <a:pt x="1101" y="0"/>
                  </a:moveTo>
                  <a:lnTo>
                    <a:pt x="1101" y="0"/>
                  </a:lnTo>
                  <a:cubicBezTo>
                    <a:pt x="0" y="867"/>
                    <a:pt x="0" y="1735"/>
                    <a:pt x="1234" y="2468"/>
                  </a:cubicBezTo>
                  <a:cubicBezTo>
                    <a:pt x="1868" y="2835"/>
                    <a:pt x="2468" y="2969"/>
                    <a:pt x="3069" y="3002"/>
                  </a:cubicBezTo>
                  <a:cubicBezTo>
                    <a:pt x="2102" y="2869"/>
                    <a:pt x="934" y="2368"/>
                    <a:pt x="567" y="1568"/>
                  </a:cubicBezTo>
                  <a:cubicBezTo>
                    <a:pt x="200" y="834"/>
                    <a:pt x="1034" y="67"/>
                    <a:pt x="11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4"/>
            <p:cNvSpPr/>
            <p:nvPr/>
          </p:nvSpPr>
          <p:spPr>
            <a:xfrm>
              <a:off x="1190361" y="3395239"/>
              <a:ext cx="301161" cy="240409"/>
            </a:xfrm>
            <a:custGeom>
              <a:avLst/>
              <a:gdLst/>
              <a:ahLst/>
              <a:cxnLst/>
              <a:rect l="l" t="t" r="r" b="b"/>
              <a:pathLst>
                <a:path w="23051" h="18401" extrusionOk="0">
                  <a:moveTo>
                    <a:pt x="10016" y="0"/>
                  </a:moveTo>
                  <a:cubicBezTo>
                    <a:pt x="8660" y="0"/>
                    <a:pt x="7311" y="211"/>
                    <a:pt x="6038" y="654"/>
                  </a:cubicBezTo>
                  <a:cubicBezTo>
                    <a:pt x="4537" y="1187"/>
                    <a:pt x="3269" y="2021"/>
                    <a:pt x="2335" y="3022"/>
                  </a:cubicBezTo>
                  <a:lnTo>
                    <a:pt x="1768" y="2822"/>
                  </a:lnTo>
                  <a:lnTo>
                    <a:pt x="701" y="5824"/>
                  </a:lnTo>
                  <a:cubicBezTo>
                    <a:pt x="0" y="7959"/>
                    <a:pt x="267" y="10360"/>
                    <a:pt x="1701" y="12629"/>
                  </a:cubicBezTo>
                  <a:cubicBezTo>
                    <a:pt x="3963" y="16211"/>
                    <a:pt x="8391" y="18400"/>
                    <a:pt x="12746" y="18400"/>
                  </a:cubicBezTo>
                  <a:cubicBezTo>
                    <a:pt x="14109" y="18400"/>
                    <a:pt x="15465" y="18186"/>
                    <a:pt x="16746" y="17732"/>
                  </a:cubicBezTo>
                  <a:cubicBezTo>
                    <a:pt x="19347" y="16832"/>
                    <a:pt x="21115" y="15131"/>
                    <a:pt x="21949" y="13062"/>
                  </a:cubicBezTo>
                  <a:lnTo>
                    <a:pt x="23050" y="10060"/>
                  </a:lnTo>
                  <a:lnTo>
                    <a:pt x="22450" y="9860"/>
                  </a:lnTo>
                  <a:cubicBezTo>
                    <a:pt x="22383" y="8526"/>
                    <a:pt x="21916" y="7125"/>
                    <a:pt x="21082" y="5791"/>
                  </a:cubicBezTo>
                  <a:cubicBezTo>
                    <a:pt x="18817" y="2177"/>
                    <a:pt x="14378" y="0"/>
                    <a:pt x="1001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4"/>
            <p:cNvSpPr/>
            <p:nvPr/>
          </p:nvSpPr>
          <p:spPr>
            <a:xfrm>
              <a:off x="1190361" y="3395239"/>
              <a:ext cx="301161" cy="240409"/>
            </a:xfrm>
            <a:custGeom>
              <a:avLst/>
              <a:gdLst/>
              <a:ahLst/>
              <a:cxnLst/>
              <a:rect l="l" t="t" r="r" b="b"/>
              <a:pathLst>
                <a:path w="23051" h="18401" extrusionOk="0">
                  <a:moveTo>
                    <a:pt x="10016" y="0"/>
                  </a:moveTo>
                  <a:cubicBezTo>
                    <a:pt x="8660" y="0"/>
                    <a:pt x="7311" y="211"/>
                    <a:pt x="6038" y="654"/>
                  </a:cubicBezTo>
                  <a:cubicBezTo>
                    <a:pt x="4537" y="1187"/>
                    <a:pt x="3269" y="2021"/>
                    <a:pt x="2335" y="3022"/>
                  </a:cubicBezTo>
                  <a:lnTo>
                    <a:pt x="1768" y="2822"/>
                  </a:lnTo>
                  <a:lnTo>
                    <a:pt x="701" y="5824"/>
                  </a:lnTo>
                  <a:cubicBezTo>
                    <a:pt x="0" y="7959"/>
                    <a:pt x="267" y="10360"/>
                    <a:pt x="1701" y="12629"/>
                  </a:cubicBezTo>
                  <a:cubicBezTo>
                    <a:pt x="3963" y="16211"/>
                    <a:pt x="8391" y="18400"/>
                    <a:pt x="12746" y="18400"/>
                  </a:cubicBezTo>
                  <a:cubicBezTo>
                    <a:pt x="14109" y="18400"/>
                    <a:pt x="15465" y="18186"/>
                    <a:pt x="16746" y="17732"/>
                  </a:cubicBezTo>
                  <a:cubicBezTo>
                    <a:pt x="19347" y="16832"/>
                    <a:pt x="21115" y="15131"/>
                    <a:pt x="21949" y="13062"/>
                  </a:cubicBezTo>
                  <a:lnTo>
                    <a:pt x="23050" y="10060"/>
                  </a:lnTo>
                  <a:lnTo>
                    <a:pt x="22450" y="9860"/>
                  </a:lnTo>
                  <a:cubicBezTo>
                    <a:pt x="22383" y="8526"/>
                    <a:pt x="21916" y="7125"/>
                    <a:pt x="21082" y="5791"/>
                  </a:cubicBezTo>
                  <a:cubicBezTo>
                    <a:pt x="18817" y="2177"/>
                    <a:pt x="14378" y="0"/>
                    <a:pt x="10016"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4"/>
            <p:cNvSpPr/>
            <p:nvPr/>
          </p:nvSpPr>
          <p:spPr>
            <a:xfrm>
              <a:off x="1299310" y="3405508"/>
              <a:ext cx="192212" cy="230806"/>
            </a:xfrm>
            <a:custGeom>
              <a:avLst/>
              <a:gdLst/>
              <a:ahLst/>
              <a:cxnLst/>
              <a:rect l="l" t="t" r="r" b="b"/>
              <a:pathLst>
                <a:path w="14712" h="17666" extrusionOk="0">
                  <a:moveTo>
                    <a:pt x="6105" y="1"/>
                  </a:moveTo>
                  <a:lnTo>
                    <a:pt x="1" y="16913"/>
                  </a:lnTo>
                  <a:cubicBezTo>
                    <a:pt x="1424" y="17405"/>
                    <a:pt x="2939" y="17666"/>
                    <a:pt x="4445" y="17666"/>
                  </a:cubicBezTo>
                  <a:cubicBezTo>
                    <a:pt x="5798" y="17666"/>
                    <a:pt x="7144" y="17455"/>
                    <a:pt x="8407" y="17013"/>
                  </a:cubicBezTo>
                  <a:cubicBezTo>
                    <a:pt x="11008" y="16079"/>
                    <a:pt x="12776" y="14378"/>
                    <a:pt x="13610" y="12343"/>
                  </a:cubicBezTo>
                  <a:lnTo>
                    <a:pt x="14711" y="9341"/>
                  </a:lnTo>
                  <a:lnTo>
                    <a:pt x="14111" y="9107"/>
                  </a:lnTo>
                  <a:cubicBezTo>
                    <a:pt x="14044" y="7773"/>
                    <a:pt x="13577" y="6372"/>
                    <a:pt x="12743" y="5038"/>
                  </a:cubicBezTo>
                  <a:cubicBezTo>
                    <a:pt x="11242" y="2636"/>
                    <a:pt x="8840" y="902"/>
                    <a:pt x="6105"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4"/>
            <p:cNvSpPr/>
            <p:nvPr/>
          </p:nvSpPr>
          <p:spPr>
            <a:xfrm>
              <a:off x="1380809" y="3449093"/>
              <a:ext cx="110269" cy="184360"/>
            </a:xfrm>
            <a:custGeom>
              <a:avLst/>
              <a:gdLst/>
              <a:ahLst/>
              <a:cxnLst/>
              <a:rect l="l" t="t" r="r" b="b"/>
              <a:pathLst>
                <a:path w="8440" h="14111" extrusionOk="0">
                  <a:moveTo>
                    <a:pt x="5171" y="1"/>
                  </a:moveTo>
                  <a:lnTo>
                    <a:pt x="0" y="14111"/>
                  </a:lnTo>
                  <a:cubicBezTo>
                    <a:pt x="768" y="14044"/>
                    <a:pt x="1468" y="13877"/>
                    <a:pt x="2135" y="13610"/>
                  </a:cubicBezTo>
                  <a:cubicBezTo>
                    <a:pt x="4704" y="12710"/>
                    <a:pt x="6505" y="10975"/>
                    <a:pt x="7339" y="8940"/>
                  </a:cubicBezTo>
                  <a:lnTo>
                    <a:pt x="8440" y="5938"/>
                  </a:lnTo>
                  <a:lnTo>
                    <a:pt x="7839" y="5738"/>
                  </a:lnTo>
                  <a:cubicBezTo>
                    <a:pt x="7739" y="4404"/>
                    <a:pt x="7306" y="3003"/>
                    <a:pt x="6472" y="1669"/>
                  </a:cubicBezTo>
                  <a:cubicBezTo>
                    <a:pt x="6071" y="1068"/>
                    <a:pt x="5671" y="501"/>
                    <a:pt x="5171"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4"/>
            <p:cNvSpPr/>
            <p:nvPr/>
          </p:nvSpPr>
          <p:spPr>
            <a:xfrm>
              <a:off x="1190361" y="3397238"/>
              <a:ext cx="106780" cy="184360"/>
            </a:xfrm>
            <a:custGeom>
              <a:avLst/>
              <a:gdLst/>
              <a:ahLst/>
              <a:cxnLst/>
              <a:rect l="l" t="t" r="r" b="b"/>
              <a:pathLst>
                <a:path w="8173" h="14111" extrusionOk="0">
                  <a:moveTo>
                    <a:pt x="8173" y="0"/>
                  </a:moveTo>
                  <a:lnTo>
                    <a:pt x="8173" y="0"/>
                  </a:lnTo>
                  <a:cubicBezTo>
                    <a:pt x="7439" y="134"/>
                    <a:pt x="6738" y="300"/>
                    <a:pt x="6038" y="501"/>
                  </a:cubicBezTo>
                  <a:cubicBezTo>
                    <a:pt x="4503" y="1034"/>
                    <a:pt x="3236" y="1868"/>
                    <a:pt x="2335" y="2869"/>
                  </a:cubicBezTo>
                  <a:lnTo>
                    <a:pt x="1735" y="2669"/>
                  </a:lnTo>
                  <a:lnTo>
                    <a:pt x="667" y="5671"/>
                  </a:lnTo>
                  <a:cubicBezTo>
                    <a:pt x="0" y="7806"/>
                    <a:pt x="234" y="10174"/>
                    <a:pt x="1668" y="12442"/>
                  </a:cubicBezTo>
                  <a:cubicBezTo>
                    <a:pt x="2035" y="13043"/>
                    <a:pt x="2502" y="13643"/>
                    <a:pt x="2936" y="14110"/>
                  </a:cubicBezTo>
                  <a:lnTo>
                    <a:pt x="8173"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4"/>
            <p:cNvSpPr/>
            <p:nvPr/>
          </p:nvSpPr>
          <p:spPr>
            <a:xfrm>
              <a:off x="1193405" y="3359938"/>
              <a:ext cx="324260" cy="240331"/>
            </a:xfrm>
            <a:custGeom>
              <a:avLst/>
              <a:gdLst/>
              <a:ahLst/>
              <a:cxnLst/>
              <a:rect l="l" t="t" r="r" b="b"/>
              <a:pathLst>
                <a:path w="24819" h="18395" extrusionOk="0">
                  <a:moveTo>
                    <a:pt x="10863" y="1"/>
                  </a:moveTo>
                  <a:cubicBezTo>
                    <a:pt x="9490" y="1"/>
                    <a:pt x="8125" y="221"/>
                    <a:pt x="6839" y="687"/>
                  </a:cubicBezTo>
                  <a:cubicBezTo>
                    <a:pt x="5972" y="1021"/>
                    <a:pt x="5171" y="1387"/>
                    <a:pt x="4471" y="1888"/>
                  </a:cubicBezTo>
                  <a:cubicBezTo>
                    <a:pt x="968" y="4356"/>
                    <a:pt x="1" y="8726"/>
                    <a:pt x="2469" y="12629"/>
                  </a:cubicBezTo>
                  <a:cubicBezTo>
                    <a:pt x="2803" y="13196"/>
                    <a:pt x="3170" y="13696"/>
                    <a:pt x="3603" y="14130"/>
                  </a:cubicBezTo>
                  <a:lnTo>
                    <a:pt x="3703" y="14263"/>
                  </a:lnTo>
                  <a:cubicBezTo>
                    <a:pt x="6139" y="16845"/>
                    <a:pt x="9854" y="18395"/>
                    <a:pt x="13512" y="18395"/>
                  </a:cubicBezTo>
                  <a:cubicBezTo>
                    <a:pt x="14865" y="18395"/>
                    <a:pt x="16210" y="18183"/>
                    <a:pt x="17480" y="17732"/>
                  </a:cubicBezTo>
                  <a:cubicBezTo>
                    <a:pt x="22850" y="15831"/>
                    <a:pt x="24818" y="10494"/>
                    <a:pt x="21850" y="5757"/>
                  </a:cubicBezTo>
                  <a:cubicBezTo>
                    <a:pt x="19596" y="2187"/>
                    <a:pt x="15190" y="1"/>
                    <a:pt x="10863"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4"/>
            <p:cNvSpPr/>
            <p:nvPr/>
          </p:nvSpPr>
          <p:spPr>
            <a:xfrm>
              <a:off x="1193405" y="3359938"/>
              <a:ext cx="324260" cy="240331"/>
            </a:xfrm>
            <a:custGeom>
              <a:avLst/>
              <a:gdLst/>
              <a:ahLst/>
              <a:cxnLst/>
              <a:rect l="l" t="t" r="r" b="b"/>
              <a:pathLst>
                <a:path w="24819" h="18395" extrusionOk="0">
                  <a:moveTo>
                    <a:pt x="10863" y="1"/>
                  </a:moveTo>
                  <a:cubicBezTo>
                    <a:pt x="9490" y="1"/>
                    <a:pt x="8125" y="221"/>
                    <a:pt x="6839" y="687"/>
                  </a:cubicBezTo>
                  <a:cubicBezTo>
                    <a:pt x="5972" y="1021"/>
                    <a:pt x="5171" y="1387"/>
                    <a:pt x="4471" y="1888"/>
                  </a:cubicBezTo>
                  <a:cubicBezTo>
                    <a:pt x="968" y="4356"/>
                    <a:pt x="1" y="8726"/>
                    <a:pt x="2469" y="12629"/>
                  </a:cubicBezTo>
                  <a:cubicBezTo>
                    <a:pt x="2803" y="13196"/>
                    <a:pt x="3170" y="13696"/>
                    <a:pt x="3603" y="14130"/>
                  </a:cubicBezTo>
                  <a:lnTo>
                    <a:pt x="3703" y="14263"/>
                  </a:lnTo>
                  <a:cubicBezTo>
                    <a:pt x="6139" y="16845"/>
                    <a:pt x="9854" y="18395"/>
                    <a:pt x="13512" y="18395"/>
                  </a:cubicBezTo>
                  <a:cubicBezTo>
                    <a:pt x="14865" y="18395"/>
                    <a:pt x="16210" y="18183"/>
                    <a:pt x="17480" y="17732"/>
                  </a:cubicBezTo>
                  <a:cubicBezTo>
                    <a:pt x="22850" y="15831"/>
                    <a:pt x="24818" y="10494"/>
                    <a:pt x="21850" y="5757"/>
                  </a:cubicBezTo>
                  <a:cubicBezTo>
                    <a:pt x="19596" y="2187"/>
                    <a:pt x="15190" y="1"/>
                    <a:pt x="10863"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4"/>
            <p:cNvSpPr/>
            <p:nvPr/>
          </p:nvSpPr>
          <p:spPr>
            <a:xfrm>
              <a:off x="1193536" y="3384160"/>
              <a:ext cx="57852" cy="159955"/>
            </a:xfrm>
            <a:custGeom>
              <a:avLst/>
              <a:gdLst/>
              <a:ahLst/>
              <a:cxnLst/>
              <a:rect l="l" t="t" r="r" b="b"/>
              <a:pathLst>
                <a:path w="4428" h="12243" extrusionOk="0">
                  <a:moveTo>
                    <a:pt x="4427" y="0"/>
                  </a:moveTo>
                  <a:cubicBezTo>
                    <a:pt x="4412" y="6"/>
                    <a:pt x="4348" y="48"/>
                    <a:pt x="4248" y="127"/>
                  </a:cubicBezTo>
                  <a:lnTo>
                    <a:pt x="4248" y="127"/>
                  </a:lnTo>
                  <a:cubicBezTo>
                    <a:pt x="4307" y="84"/>
                    <a:pt x="4367" y="42"/>
                    <a:pt x="4427" y="0"/>
                  </a:cubicBezTo>
                  <a:close/>
                  <a:moveTo>
                    <a:pt x="4248" y="127"/>
                  </a:moveTo>
                  <a:lnTo>
                    <a:pt x="4248" y="127"/>
                  </a:lnTo>
                  <a:cubicBezTo>
                    <a:pt x="892" y="2554"/>
                    <a:pt x="0" y="6873"/>
                    <a:pt x="2426" y="10741"/>
                  </a:cubicBezTo>
                  <a:cubicBezTo>
                    <a:pt x="2759" y="11309"/>
                    <a:pt x="3126" y="11809"/>
                    <a:pt x="3527" y="12243"/>
                  </a:cubicBezTo>
                  <a:cubicBezTo>
                    <a:pt x="2759" y="11309"/>
                    <a:pt x="658" y="7873"/>
                    <a:pt x="1358" y="4837"/>
                  </a:cubicBezTo>
                  <a:cubicBezTo>
                    <a:pt x="2009" y="2151"/>
                    <a:pt x="3690" y="567"/>
                    <a:pt x="4248" y="127"/>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4"/>
            <p:cNvSpPr/>
            <p:nvPr/>
          </p:nvSpPr>
          <p:spPr>
            <a:xfrm>
              <a:off x="1452719" y="3415542"/>
              <a:ext cx="58152" cy="160386"/>
            </a:xfrm>
            <a:custGeom>
              <a:avLst/>
              <a:gdLst/>
              <a:ahLst/>
              <a:cxnLst/>
              <a:rect l="l" t="t" r="r" b="b"/>
              <a:pathLst>
                <a:path w="4451" h="12276" extrusionOk="0">
                  <a:moveTo>
                    <a:pt x="868" y="0"/>
                  </a:moveTo>
                  <a:cubicBezTo>
                    <a:pt x="1668" y="968"/>
                    <a:pt x="3770" y="4370"/>
                    <a:pt x="3036" y="7439"/>
                  </a:cubicBezTo>
                  <a:cubicBezTo>
                    <a:pt x="2376" y="10288"/>
                    <a:pt x="503" y="11896"/>
                    <a:pt x="83" y="12217"/>
                  </a:cubicBezTo>
                  <a:lnTo>
                    <a:pt x="83" y="12217"/>
                  </a:lnTo>
                  <a:cubicBezTo>
                    <a:pt x="3518" y="9738"/>
                    <a:pt x="4451" y="5406"/>
                    <a:pt x="2002" y="1501"/>
                  </a:cubicBezTo>
                  <a:cubicBezTo>
                    <a:pt x="1668" y="968"/>
                    <a:pt x="1301" y="467"/>
                    <a:pt x="868" y="0"/>
                  </a:cubicBezTo>
                  <a:close/>
                  <a:moveTo>
                    <a:pt x="83" y="12217"/>
                  </a:moveTo>
                  <a:cubicBezTo>
                    <a:pt x="56" y="12236"/>
                    <a:pt x="28" y="12256"/>
                    <a:pt x="0" y="12276"/>
                  </a:cubicBezTo>
                  <a:cubicBezTo>
                    <a:pt x="7" y="12272"/>
                    <a:pt x="36" y="12253"/>
                    <a:pt x="83" y="12217"/>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4"/>
            <p:cNvSpPr/>
            <p:nvPr/>
          </p:nvSpPr>
          <p:spPr>
            <a:xfrm>
              <a:off x="1203426" y="3367594"/>
              <a:ext cx="296811" cy="223986"/>
            </a:xfrm>
            <a:custGeom>
              <a:avLst/>
              <a:gdLst/>
              <a:ahLst/>
              <a:cxnLst/>
              <a:rect l="l" t="t" r="r" b="b"/>
              <a:pathLst>
                <a:path w="22718" h="17144" extrusionOk="0">
                  <a:moveTo>
                    <a:pt x="10105" y="0"/>
                  </a:moveTo>
                  <a:cubicBezTo>
                    <a:pt x="5948" y="0"/>
                    <a:pt x="2348" y="2125"/>
                    <a:pt x="1335" y="5605"/>
                  </a:cubicBezTo>
                  <a:cubicBezTo>
                    <a:pt x="1" y="10041"/>
                    <a:pt x="3437" y="14945"/>
                    <a:pt x="8974" y="16613"/>
                  </a:cubicBezTo>
                  <a:cubicBezTo>
                    <a:pt x="10193" y="16973"/>
                    <a:pt x="11414" y="17143"/>
                    <a:pt x="12590" y="17143"/>
                  </a:cubicBezTo>
                  <a:cubicBezTo>
                    <a:pt x="16757" y="17143"/>
                    <a:pt x="20368" y="15002"/>
                    <a:pt x="21383" y="11542"/>
                  </a:cubicBezTo>
                  <a:cubicBezTo>
                    <a:pt x="22717" y="7106"/>
                    <a:pt x="19281" y="2169"/>
                    <a:pt x="13744" y="535"/>
                  </a:cubicBezTo>
                  <a:cubicBezTo>
                    <a:pt x="12517" y="172"/>
                    <a:pt x="11289" y="0"/>
                    <a:pt x="10105"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4"/>
            <p:cNvSpPr/>
            <p:nvPr/>
          </p:nvSpPr>
          <p:spPr>
            <a:xfrm>
              <a:off x="1203426" y="3367594"/>
              <a:ext cx="296811" cy="223986"/>
            </a:xfrm>
            <a:custGeom>
              <a:avLst/>
              <a:gdLst/>
              <a:ahLst/>
              <a:cxnLst/>
              <a:rect l="l" t="t" r="r" b="b"/>
              <a:pathLst>
                <a:path w="22718" h="17144" extrusionOk="0">
                  <a:moveTo>
                    <a:pt x="10105" y="0"/>
                  </a:moveTo>
                  <a:cubicBezTo>
                    <a:pt x="5948" y="0"/>
                    <a:pt x="2348" y="2125"/>
                    <a:pt x="1335" y="5605"/>
                  </a:cubicBezTo>
                  <a:cubicBezTo>
                    <a:pt x="1" y="10041"/>
                    <a:pt x="3437" y="14945"/>
                    <a:pt x="8974" y="16613"/>
                  </a:cubicBezTo>
                  <a:cubicBezTo>
                    <a:pt x="10193" y="16973"/>
                    <a:pt x="11414" y="17143"/>
                    <a:pt x="12590" y="17143"/>
                  </a:cubicBezTo>
                  <a:cubicBezTo>
                    <a:pt x="16757" y="17143"/>
                    <a:pt x="20368" y="15002"/>
                    <a:pt x="21383" y="11542"/>
                  </a:cubicBezTo>
                  <a:cubicBezTo>
                    <a:pt x="22717" y="7106"/>
                    <a:pt x="19281" y="2169"/>
                    <a:pt x="13744" y="535"/>
                  </a:cubicBezTo>
                  <a:cubicBezTo>
                    <a:pt x="12517" y="172"/>
                    <a:pt x="11289" y="0"/>
                    <a:pt x="10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4"/>
            <p:cNvSpPr/>
            <p:nvPr/>
          </p:nvSpPr>
          <p:spPr>
            <a:xfrm>
              <a:off x="1216948" y="3373264"/>
              <a:ext cx="152978" cy="115063"/>
            </a:xfrm>
            <a:custGeom>
              <a:avLst/>
              <a:gdLst/>
              <a:ahLst/>
              <a:cxnLst/>
              <a:rect l="l" t="t" r="r" b="b"/>
              <a:pathLst>
                <a:path w="11709" h="8807" extrusionOk="0">
                  <a:moveTo>
                    <a:pt x="6004" y="1"/>
                  </a:moveTo>
                  <a:lnTo>
                    <a:pt x="6004" y="1"/>
                  </a:lnTo>
                  <a:cubicBezTo>
                    <a:pt x="5804" y="67"/>
                    <a:pt x="5571" y="101"/>
                    <a:pt x="5371" y="201"/>
                  </a:cubicBezTo>
                  <a:cubicBezTo>
                    <a:pt x="5004" y="334"/>
                    <a:pt x="4637" y="501"/>
                    <a:pt x="4303" y="668"/>
                  </a:cubicBezTo>
                  <a:cubicBezTo>
                    <a:pt x="3869" y="868"/>
                    <a:pt x="3469" y="1101"/>
                    <a:pt x="3069" y="1368"/>
                  </a:cubicBezTo>
                  <a:cubicBezTo>
                    <a:pt x="1067" y="2836"/>
                    <a:pt x="0" y="4971"/>
                    <a:pt x="33" y="7239"/>
                  </a:cubicBezTo>
                  <a:cubicBezTo>
                    <a:pt x="314" y="6972"/>
                    <a:pt x="622" y="6863"/>
                    <a:pt x="937" y="6863"/>
                  </a:cubicBezTo>
                  <a:cubicBezTo>
                    <a:pt x="2273" y="6863"/>
                    <a:pt x="3736" y="8807"/>
                    <a:pt x="3736" y="8807"/>
                  </a:cubicBezTo>
                  <a:cubicBezTo>
                    <a:pt x="3736" y="8807"/>
                    <a:pt x="11708" y="4737"/>
                    <a:pt x="7272" y="2836"/>
                  </a:cubicBezTo>
                  <a:cubicBezTo>
                    <a:pt x="5037" y="1835"/>
                    <a:pt x="5237" y="768"/>
                    <a:pt x="60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4"/>
            <p:cNvSpPr/>
            <p:nvPr/>
          </p:nvSpPr>
          <p:spPr>
            <a:xfrm>
              <a:off x="1223481" y="3400295"/>
              <a:ext cx="47949" cy="50065"/>
            </a:xfrm>
            <a:custGeom>
              <a:avLst/>
              <a:gdLst/>
              <a:ahLst/>
              <a:cxnLst/>
              <a:rect l="l" t="t" r="r" b="b"/>
              <a:pathLst>
                <a:path w="3670" h="3832" extrusionOk="0">
                  <a:moveTo>
                    <a:pt x="2593" y="0"/>
                  </a:moveTo>
                  <a:cubicBezTo>
                    <a:pt x="1967" y="0"/>
                    <a:pt x="1200" y="502"/>
                    <a:pt x="668" y="1301"/>
                  </a:cubicBezTo>
                  <a:cubicBezTo>
                    <a:pt x="0" y="2301"/>
                    <a:pt x="0" y="3402"/>
                    <a:pt x="634" y="3736"/>
                  </a:cubicBezTo>
                  <a:cubicBezTo>
                    <a:pt x="751" y="3801"/>
                    <a:pt x="887" y="3832"/>
                    <a:pt x="1036" y="3832"/>
                  </a:cubicBezTo>
                  <a:cubicBezTo>
                    <a:pt x="1648" y="3832"/>
                    <a:pt x="2466" y="3307"/>
                    <a:pt x="3003" y="2501"/>
                  </a:cubicBezTo>
                  <a:cubicBezTo>
                    <a:pt x="3670" y="1501"/>
                    <a:pt x="3670" y="433"/>
                    <a:pt x="3036" y="100"/>
                  </a:cubicBezTo>
                  <a:cubicBezTo>
                    <a:pt x="2901" y="32"/>
                    <a:pt x="2752" y="0"/>
                    <a:pt x="25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4"/>
            <p:cNvSpPr/>
            <p:nvPr/>
          </p:nvSpPr>
          <p:spPr>
            <a:xfrm>
              <a:off x="1280562" y="3437335"/>
              <a:ext cx="216187" cy="153906"/>
            </a:xfrm>
            <a:custGeom>
              <a:avLst/>
              <a:gdLst/>
              <a:ahLst/>
              <a:cxnLst/>
              <a:rect l="l" t="t" r="r" b="b"/>
              <a:pathLst>
                <a:path w="16547" h="11780" extrusionOk="0">
                  <a:moveTo>
                    <a:pt x="1" y="9840"/>
                  </a:moveTo>
                  <a:cubicBezTo>
                    <a:pt x="0" y="9840"/>
                    <a:pt x="0" y="9840"/>
                    <a:pt x="1" y="9841"/>
                  </a:cubicBezTo>
                  <a:lnTo>
                    <a:pt x="1" y="9841"/>
                  </a:lnTo>
                  <a:cubicBezTo>
                    <a:pt x="1" y="9841"/>
                    <a:pt x="1" y="9840"/>
                    <a:pt x="1" y="9840"/>
                  </a:cubicBezTo>
                  <a:close/>
                  <a:moveTo>
                    <a:pt x="14478" y="0"/>
                  </a:moveTo>
                  <a:cubicBezTo>
                    <a:pt x="14445" y="1801"/>
                    <a:pt x="12477" y="2135"/>
                    <a:pt x="12477" y="2135"/>
                  </a:cubicBezTo>
                  <a:cubicBezTo>
                    <a:pt x="12477" y="2135"/>
                    <a:pt x="2703" y="6071"/>
                    <a:pt x="1636" y="8306"/>
                  </a:cubicBezTo>
                  <a:cubicBezTo>
                    <a:pt x="1338" y="9762"/>
                    <a:pt x="247" y="9842"/>
                    <a:pt x="36" y="9842"/>
                  </a:cubicBezTo>
                  <a:cubicBezTo>
                    <a:pt x="17" y="9842"/>
                    <a:pt x="5" y="9841"/>
                    <a:pt x="1" y="9841"/>
                  </a:cubicBezTo>
                  <a:lnTo>
                    <a:pt x="1" y="9841"/>
                  </a:lnTo>
                  <a:cubicBezTo>
                    <a:pt x="802" y="10341"/>
                    <a:pt x="1669" y="10774"/>
                    <a:pt x="2603" y="11041"/>
                  </a:cubicBezTo>
                  <a:cubicBezTo>
                    <a:pt x="3337" y="11308"/>
                    <a:pt x="4104" y="11475"/>
                    <a:pt x="4871" y="11608"/>
                  </a:cubicBezTo>
                  <a:cubicBezTo>
                    <a:pt x="5038" y="11642"/>
                    <a:pt x="5272" y="11675"/>
                    <a:pt x="5438" y="11675"/>
                  </a:cubicBezTo>
                  <a:cubicBezTo>
                    <a:pt x="5850" y="11747"/>
                    <a:pt x="6280" y="11780"/>
                    <a:pt x="6719" y="11780"/>
                  </a:cubicBezTo>
                  <a:cubicBezTo>
                    <a:pt x="7099" y="11780"/>
                    <a:pt x="7486" y="11755"/>
                    <a:pt x="7873" y="11708"/>
                  </a:cubicBezTo>
                  <a:cubicBezTo>
                    <a:pt x="8174" y="11675"/>
                    <a:pt x="8441" y="11642"/>
                    <a:pt x="8707" y="11608"/>
                  </a:cubicBezTo>
                  <a:cubicBezTo>
                    <a:pt x="8974" y="11542"/>
                    <a:pt x="9274" y="11508"/>
                    <a:pt x="9508" y="11442"/>
                  </a:cubicBezTo>
                  <a:cubicBezTo>
                    <a:pt x="9842" y="11341"/>
                    <a:pt x="10175" y="11275"/>
                    <a:pt x="10509" y="11141"/>
                  </a:cubicBezTo>
                  <a:cubicBezTo>
                    <a:pt x="10842" y="11008"/>
                    <a:pt x="11176" y="10874"/>
                    <a:pt x="11476" y="10708"/>
                  </a:cubicBezTo>
                  <a:cubicBezTo>
                    <a:pt x="11676" y="10608"/>
                    <a:pt x="11943" y="10474"/>
                    <a:pt x="12143" y="10341"/>
                  </a:cubicBezTo>
                  <a:cubicBezTo>
                    <a:pt x="15312" y="8473"/>
                    <a:pt x="16546" y="5004"/>
                    <a:pt x="15312" y="1635"/>
                  </a:cubicBezTo>
                  <a:cubicBezTo>
                    <a:pt x="15212" y="1434"/>
                    <a:pt x="15145" y="1168"/>
                    <a:pt x="15012" y="967"/>
                  </a:cubicBezTo>
                  <a:cubicBezTo>
                    <a:pt x="14845" y="667"/>
                    <a:pt x="14678" y="334"/>
                    <a:pt x="14478"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4"/>
            <p:cNvSpPr/>
            <p:nvPr/>
          </p:nvSpPr>
          <p:spPr>
            <a:xfrm>
              <a:off x="1280562" y="3437335"/>
              <a:ext cx="216187" cy="153906"/>
            </a:xfrm>
            <a:custGeom>
              <a:avLst/>
              <a:gdLst/>
              <a:ahLst/>
              <a:cxnLst/>
              <a:rect l="l" t="t" r="r" b="b"/>
              <a:pathLst>
                <a:path w="16547" h="11780" extrusionOk="0">
                  <a:moveTo>
                    <a:pt x="1" y="9840"/>
                  </a:moveTo>
                  <a:cubicBezTo>
                    <a:pt x="0" y="9840"/>
                    <a:pt x="0" y="9840"/>
                    <a:pt x="1" y="9841"/>
                  </a:cubicBezTo>
                  <a:lnTo>
                    <a:pt x="1" y="9841"/>
                  </a:lnTo>
                  <a:cubicBezTo>
                    <a:pt x="1" y="9841"/>
                    <a:pt x="1" y="9840"/>
                    <a:pt x="1" y="9840"/>
                  </a:cubicBezTo>
                  <a:close/>
                  <a:moveTo>
                    <a:pt x="14478" y="0"/>
                  </a:moveTo>
                  <a:cubicBezTo>
                    <a:pt x="14445" y="1801"/>
                    <a:pt x="12477" y="2135"/>
                    <a:pt x="12477" y="2135"/>
                  </a:cubicBezTo>
                  <a:cubicBezTo>
                    <a:pt x="12477" y="2135"/>
                    <a:pt x="2703" y="6071"/>
                    <a:pt x="1636" y="8306"/>
                  </a:cubicBezTo>
                  <a:cubicBezTo>
                    <a:pt x="1338" y="9762"/>
                    <a:pt x="247" y="9842"/>
                    <a:pt x="36" y="9842"/>
                  </a:cubicBezTo>
                  <a:cubicBezTo>
                    <a:pt x="17" y="9842"/>
                    <a:pt x="5" y="9841"/>
                    <a:pt x="1" y="9841"/>
                  </a:cubicBezTo>
                  <a:lnTo>
                    <a:pt x="1" y="9841"/>
                  </a:lnTo>
                  <a:cubicBezTo>
                    <a:pt x="802" y="10341"/>
                    <a:pt x="1669" y="10774"/>
                    <a:pt x="2603" y="11041"/>
                  </a:cubicBezTo>
                  <a:cubicBezTo>
                    <a:pt x="3337" y="11308"/>
                    <a:pt x="4104" y="11475"/>
                    <a:pt x="4871" y="11608"/>
                  </a:cubicBezTo>
                  <a:cubicBezTo>
                    <a:pt x="5038" y="11642"/>
                    <a:pt x="5272" y="11675"/>
                    <a:pt x="5438" y="11675"/>
                  </a:cubicBezTo>
                  <a:cubicBezTo>
                    <a:pt x="5850" y="11747"/>
                    <a:pt x="6280" y="11780"/>
                    <a:pt x="6719" y="11780"/>
                  </a:cubicBezTo>
                  <a:cubicBezTo>
                    <a:pt x="7099" y="11780"/>
                    <a:pt x="7486" y="11755"/>
                    <a:pt x="7873" y="11708"/>
                  </a:cubicBezTo>
                  <a:cubicBezTo>
                    <a:pt x="8174" y="11675"/>
                    <a:pt x="8441" y="11642"/>
                    <a:pt x="8707" y="11608"/>
                  </a:cubicBezTo>
                  <a:cubicBezTo>
                    <a:pt x="8974" y="11542"/>
                    <a:pt x="9274" y="11508"/>
                    <a:pt x="9508" y="11442"/>
                  </a:cubicBezTo>
                  <a:cubicBezTo>
                    <a:pt x="9842" y="11341"/>
                    <a:pt x="10175" y="11275"/>
                    <a:pt x="10509" y="11141"/>
                  </a:cubicBezTo>
                  <a:cubicBezTo>
                    <a:pt x="10842" y="11008"/>
                    <a:pt x="11176" y="10874"/>
                    <a:pt x="11476" y="10708"/>
                  </a:cubicBezTo>
                  <a:cubicBezTo>
                    <a:pt x="11676" y="10608"/>
                    <a:pt x="11943" y="10474"/>
                    <a:pt x="12143" y="10341"/>
                  </a:cubicBezTo>
                  <a:cubicBezTo>
                    <a:pt x="15312" y="8473"/>
                    <a:pt x="16546" y="5004"/>
                    <a:pt x="15312" y="1635"/>
                  </a:cubicBezTo>
                  <a:cubicBezTo>
                    <a:pt x="15212" y="1434"/>
                    <a:pt x="15145" y="1168"/>
                    <a:pt x="15012" y="967"/>
                  </a:cubicBezTo>
                  <a:cubicBezTo>
                    <a:pt x="14845" y="667"/>
                    <a:pt x="14678" y="334"/>
                    <a:pt x="14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4"/>
            <p:cNvSpPr/>
            <p:nvPr/>
          </p:nvSpPr>
          <p:spPr>
            <a:xfrm>
              <a:off x="1237421" y="3396245"/>
              <a:ext cx="228376" cy="166422"/>
            </a:xfrm>
            <a:custGeom>
              <a:avLst/>
              <a:gdLst/>
              <a:ahLst/>
              <a:cxnLst/>
              <a:rect l="l" t="t" r="r" b="b"/>
              <a:pathLst>
                <a:path w="17480" h="12738" extrusionOk="0">
                  <a:moveTo>
                    <a:pt x="7817" y="0"/>
                  </a:moveTo>
                  <a:cubicBezTo>
                    <a:pt x="7044" y="0"/>
                    <a:pt x="6275" y="100"/>
                    <a:pt x="5538" y="310"/>
                  </a:cubicBezTo>
                  <a:cubicBezTo>
                    <a:pt x="5405" y="376"/>
                    <a:pt x="5271" y="410"/>
                    <a:pt x="5104" y="443"/>
                  </a:cubicBezTo>
                  <a:cubicBezTo>
                    <a:pt x="1402" y="1777"/>
                    <a:pt x="1" y="5480"/>
                    <a:pt x="2069" y="8749"/>
                  </a:cubicBezTo>
                  <a:cubicBezTo>
                    <a:pt x="3623" y="11220"/>
                    <a:pt x="6714" y="12738"/>
                    <a:pt x="9737" y="12738"/>
                  </a:cubicBezTo>
                  <a:cubicBezTo>
                    <a:pt x="10672" y="12738"/>
                    <a:pt x="11601" y="12592"/>
                    <a:pt x="12476" y="12285"/>
                  </a:cubicBezTo>
                  <a:cubicBezTo>
                    <a:pt x="12643" y="12252"/>
                    <a:pt x="12810" y="12151"/>
                    <a:pt x="12943" y="12118"/>
                  </a:cubicBezTo>
                  <a:cubicBezTo>
                    <a:pt x="16312" y="10717"/>
                    <a:pt x="17480" y="7148"/>
                    <a:pt x="15512" y="4046"/>
                  </a:cubicBezTo>
                  <a:cubicBezTo>
                    <a:pt x="13969" y="1546"/>
                    <a:pt x="10858" y="0"/>
                    <a:pt x="7817"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4"/>
            <p:cNvSpPr/>
            <p:nvPr/>
          </p:nvSpPr>
          <p:spPr>
            <a:xfrm>
              <a:off x="1237421" y="3396245"/>
              <a:ext cx="228376" cy="166422"/>
            </a:xfrm>
            <a:custGeom>
              <a:avLst/>
              <a:gdLst/>
              <a:ahLst/>
              <a:cxnLst/>
              <a:rect l="l" t="t" r="r" b="b"/>
              <a:pathLst>
                <a:path w="17480" h="12738" extrusionOk="0">
                  <a:moveTo>
                    <a:pt x="7817" y="0"/>
                  </a:moveTo>
                  <a:cubicBezTo>
                    <a:pt x="7044" y="0"/>
                    <a:pt x="6275" y="100"/>
                    <a:pt x="5538" y="310"/>
                  </a:cubicBezTo>
                  <a:cubicBezTo>
                    <a:pt x="5405" y="376"/>
                    <a:pt x="5271" y="410"/>
                    <a:pt x="5104" y="443"/>
                  </a:cubicBezTo>
                  <a:cubicBezTo>
                    <a:pt x="1402" y="1777"/>
                    <a:pt x="1" y="5480"/>
                    <a:pt x="2069" y="8749"/>
                  </a:cubicBezTo>
                  <a:cubicBezTo>
                    <a:pt x="3623" y="11220"/>
                    <a:pt x="6714" y="12738"/>
                    <a:pt x="9737" y="12738"/>
                  </a:cubicBezTo>
                  <a:cubicBezTo>
                    <a:pt x="10672" y="12738"/>
                    <a:pt x="11601" y="12592"/>
                    <a:pt x="12476" y="12285"/>
                  </a:cubicBezTo>
                  <a:cubicBezTo>
                    <a:pt x="12643" y="12252"/>
                    <a:pt x="12810" y="12151"/>
                    <a:pt x="12943" y="12118"/>
                  </a:cubicBezTo>
                  <a:cubicBezTo>
                    <a:pt x="16312" y="10717"/>
                    <a:pt x="17480" y="7148"/>
                    <a:pt x="15512" y="4046"/>
                  </a:cubicBezTo>
                  <a:cubicBezTo>
                    <a:pt x="13969" y="1546"/>
                    <a:pt x="10858" y="0"/>
                    <a:pt x="7817"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4"/>
            <p:cNvSpPr/>
            <p:nvPr/>
          </p:nvSpPr>
          <p:spPr>
            <a:xfrm>
              <a:off x="1241785" y="3400073"/>
              <a:ext cx="219662" cy="159210"/>
            </a:xfrm>
            <a:custGeom>
              <a:avLst/>
              <a:gdLst/>
              <a:ahLst/>
              <a:cxnLst/>
              <a:rect l="l" t="t" r="r" b="b"/>
              <a:pathLst>
                <a:path w="16813" h="12186" extrusionOk="0">
                  <a:moveTo>
                    <a:pt x="7590" y="0"/>
                  </a:moveTo>
                  <a:cubicBezTo>
                    <a:pt x="6675" y="0"/>
                    <a:pt x="5763" y="145"/>
                    <a:pt x="4904" y="450"/>
                  </a:cubicBezTo>
                  <a:cubicBezTo>
                    <a:pt x="1301" y="1685"/>
                    <a:pt x="0" y="5254"/>
                    <a:pt x="1968" y="8356"/>
                  </a:cubicBezTo>
                  <a:cubicBezTo>
                    <a:pt x="3474" y="10730"/>
                    <a:pt x="6445" y="12185"/>
                    <a:pt x="9341" y="12185"/>
                  </a:cubicBezTo>
                  <a:cubicBezTo>
                    <a:pt x="10230" y="12185"/>
                    <a:pt x="11112" y="12048"/>
                    <a:pt x="11942" y="11758"/>
                  </a:cubicBezTo>
                  <a:cubicBezTo>
                    <a:pt x="15511" y="10491"/>
                    <a:pt x="16812" y="6955"/>
                    <a:pt x="14844" y="3819"/>
                  </a:cubicBezTo>
                  <a:cubicBezTo>
                    <a:pt x="13401" y="1439"/>
                    <a:pt x="10477" y="0"/>
                    <a:pt x="7590"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4"/>
            <p:cNvSpPr/>
            <p:nvPr/>
          </p:nvSpPr>
          <p:spPr>
            <a:xfrm>
              <a:off x="1241785" y="3400073"/>
              <a:ext cx="219662" cy="159210"/>
            </a:xfrm>
            <a:custGeom>
              <a:avLst/>
              <a:gdLst/>
              <a:ahLst/>
              <a:cxnLst/>
              <a:rect l="l" t="t" r="r" b="b"/>
              <a:pathLst>
                <a:path w="16813" h="12186" extrusionOk="0">
                  <a:moveTo>
                    <a:pt x="7590" y="0"/>
                  </a:moveTo>
                  <a:cubicBezTo>
                    <a:pt x="6675" y="0"/>
                    <a:pt x="5763" y="145"/>
                    <a:pt x="4904" y="450"/>
                  </a:cubicBezTo>
                  <a:cubicBezTo>
                    <a:pt x="1301" y="1685"/>
                    <a:pt x="0" y="5254"/>
                    <a:pt x="1968" y="8356"/>
                  </a:cubicBezTo>
                  <a:cubicBezTo>
                    <a:pt x="3474" y="10730"/>
                    <a:pt x="6445" y="12185"/>
                    <a:pt x="9341" y="12185"/>
                  </a:cubicBezTo>
                  <a:cubicBezTo>
                    <a:pt x="10230" y="12185"/>
                    <a:pt x="11112" y="12048"/>
                    <a:pt x="11942" y="11758"/>
                  </a:cubicBezTo>
                  <a:cubicBezTo>
                    <a:pt x="15511" y="10491"/>
                    <a:pt x="16812" y="6955"/>
                    <a:pt x="14844" y="3819"/>
                  </a:cubicBezTo>
                  <a:cubicBezTo>
                    <a:pt x="13401" y="1439"/>
                    <a:pt x="10477" y="0"/>
                    <a:pt x="7590"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4"/>
            <p:cNvSpPr/>
            <p:nvPr/>
          </p:nvSpPr>
          <p:spPr>
            <a:xfrm>
              <a:off x="1254418" y="3420794"/>
              <a:ext cx="187849" cy="138541"/>
            </a:xfrm>
            <a:custGeom>
              <a:avLst/>
              <a:gdLst/>
              <a:ahLst/>
              <a:cxnLst/>
              <a:rect l="l" t="t" r="r" b="b"/>
              <a:pathLst>
                <a:path w="14378" h="10604" extrusionOk="0">
                  <a:moveTo>
                    <a:pt x="5994" y="1"/>
                  </a:moveTo>
                  <a:cubicBezTo>
                    <a:pt x="5098" y="1"/>
                    <a:pt x="4207" y="140"/>
                    <a:pt x="3370" y="432"/>
                  </a:cubicBezTo>
                  <a:cubicBezTo>
                    <a:pt x="1902" y="932"/>
                    <a:pt x="835" y="1866"/>
                    <a:pt x="201" y="2934"/>
                  </a:cubicBezTo>
                  <a:cubicBezTo>
                    <a:pt x="1" y="4201"/>
                    <a:pt x="234" y="5536"/>
                    <a:pt x="1035" y="6770"/>
                  </a:cubicBezTo>
                  <a:cubicBezTo>
                    <a:pt x="2537" y="9163"/>
                    <a:pt x="5495" y="10604"/>
                    <a:pt x="8384" y="10604"/>
                  </a:cubicBezTo>
                  <a:cubicBezTo>
                    <a:pt x="9281" y="10604"/>
                    <a:pt x="10171" y="10465"/>
                    <a:pt x="11009" y="10172"/>
                  </a:cubicBezTo>
                  <a:cubicBezTo>
                    <a:pt x="12476" y="9672"/>
                    <a:pt x="13544" y="8738"/>
                    <a:pt x="14178" y="7671"/>
                  </a:cubicBezTo>
                  <a:cubicBezTo>
                    <a:pt x="14378" y="6436"/>
                    <a:pt x="14144" y="5069"/>
                    <a:pt x="13344" y="3835"/>
                  </a:cubicBezTo>
                  <a:cubicBezTo>
                    <a:pt x="11842" y="1442"/>
                    <a:pt x="8883" y="1"/>
                    <a:pt x="599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4"/>
            <p:cNvSpPr/>
            <p:nvPr/>
          </p:nvSpPr>
          <p:spPr>
            <a:xfrm>
              <a:off x="1254418" y="3420794"/>
              <a:ext cx="187849" cy="138541"/>
            </a:xfrm>
            <a:custGeom>
              <a:avLst/>
              <a:gdLst/>
              <a:ahLst/>
              <a:cxnLst/>
              <a:rect l="l" t="t" r="r" b="b"/>
              <a:pathLst>
                <a:path w="14378" h="10604" extrusionOk="0">
                  <a:moveTo>
                    <a:pt x="5994" y="1"/>
                  </a:moveTo>
                  <a:cubicBezTo>
                    <a:pt x="5098" y="1"/>
                    <a:pt x="4207" y="140"/>
                    <a:pt x="3370" y="432"/>
                  </a:cubicBezTo>
                  <a:cubicBezTo>
                    <a:pt x="1902" y="932"/>
                    <a:pt x="835" y="1866"/>
                    <a:pt x="201" y="2934"/>
                  </a:cubicBezTo>
                  <a:cubicBezTo>
                    <a:pt x="1" y="4201"/>
                    <a:pt x="234" y="5536"/>
                    <a:pt x="1035" y="6770"/>
                  </a:cubicBezTo>
                  <a:cubicBezTo>
                    <a:pt x="2537" y="9163"/>
                    <a:pt x="5495" y="10604"/>
                    <a:pt x="8384" y="10604"/>
                  </a:cubicBezTo>
                  <a:cubicBezTo>
                    <a:pt x="9281" y="10604"/>
                    <a:pt x="10171" y="10465"/>
                    <a:pt x="11009" y="10172"/>
                  </a:cubicBezTo>
                  <a:cubicBezTo>
                    <a:pt x="12476" y="9672"/>
                    <a:pt x="13544" y="8738"/>
                    <a:pt x="14178" y="7671"/>
                  </a:cubicBezTo>
                  <a:cubicBezTo>
                    <a:pt x="14378" y="6436"/>
                    <a:pt x="14144" y="5069"/>
                    <a:pt x="13344" y="3835"/>
                  </a:cubicBezTo>
                  <a:cubicBezTo>
                    <a:pt x="11842" y="1442"/>
                    <a:pt x="8883" y="1"/>
                    <a:pt x="5994"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4"/>
            <p:cNvSpPr/>
            <p:nvPr/>
          </p:nvSpPr>
          <p:spPr>
            <a:xfrm>
              <a:off x="1291027" y="3416849"/>
              <a:ext cx="118552" cy="141651"/>
            </a:xfrm>
            <a:custGeom>
              <a:avLst/>
              <a:gdLst/>
              <a:ahLst/>
              <a:cxnLst/>
              <a:rect l="l" t="t" r="r" b="b"/>
              <a:pathLst>
                <a:path w="9074" h="10842" extrusionOk="0">
                  <a:moveTo>
                    <a:pt x="4204" y="6705"/>
                  </a:moveTo>
                  <a:cubicBezTo>
                    <a:pt x="4203" y="6705"/>
                    <a:pt x="4202" y="6705"/>
                    <a:pt x="4201" y="6705"/>
                  </a:cubicBezTo>
                  <a:lnTo>
                    <a:pt x="4201" y="6705"/>
                  </a:lnTo>
                  <a:cubicBezTo>
                    <a:pt x="4202" y="6705"/>
                    <a:pt x="4202" y="6706"/>
                    <a:pt x="4202" y="6706"/>
                  </a:cubicBezTo>
                  <a:lnTo>
                    <a:pt x="4202" y="6706"/>
                  </a:lnTo>
                  <a:lnTo>
                    <a:pt x="4204" y="6705"/>
                  </a:lnTo>
                  <a:close/>
                  <a:moveTo>
                    <a:pt x="2536" y="0"/>
                  </a:moveTo>
                  <a:lnTo>
                    <a:pt x="1168" y="501"/>
                  </a:lnTo>
                  <a:lnTo>
                    <a:pt x="735" y="1668"/>
                  </a:lnTo>
                  <a:lnTo>
                    <a:pt x="1001" y="2068"/>
                  </a:lnTo>
                  <a:cubicBezTo>
                    <a:pt x="768" y="2269"/>
                    <a:pt x="668" y="2435"/>
                    <a:pt x="568" y="2702"/>
                  </a:cubicBezTo>
                  <a:cubicBezTo>
                    <a:pt x="501" y="2902"/>
                    <a:pt x="234" y="3670"/>
                    <a:pt x="168" y="3870"/>
                  </a:cubicBezTo>
                  <a:cubicBezTo>
                    <a:pt x="1" y="4337"/>
                    <a:pt x="67" y="4870"/>
                    <a:pt x="468" y="5504"/>
                  </a:cubicBezTo>
                  <a:cubicBezTo>
                    <a:pt x="835" y="6071"/>
                    <a:pt x="1235" y="6405"/>
                    <a:pt x="1735" y="6572"/>
                  </a:cubicBezTo>
                  <a:cubicBezTo>
                    <a:pt x="1835" y="6605"/>
                    <a:pt x="1935" y="6672"/>
                    <a:pt x="2036" y="6672"/>
                  </a:cubicBezTo>
                  <a:cubicBezTo>
                    <a:pt x="2336" y="6755"/>
                    <a:pt x="2636" y="6780"/>
                    <a:pt x="2936" y="6780"/>
                  </a:cubicBezTo>
                  <a:cubicBezTo>
                    <a:pt x="3236" y="6780"/>
                    <a:pt x="3537" y="6755"/>
                    <a:pt x="3837" y="6738"/>
                  </a:cubicBezTo>
                  <a:cubicBezTo>
                    <a:pt x="3936" y="6738"/>
                    <a:pt x="4069" y="6705"/>
                    <a:pt x="4201" y="6705"/>
                  </a:cubicBezTo>
                  <a:lnTo>
                    <a:pt x="4201" y="6705"/>
                  </a:lnTo>
                  <a:cubicBezTo>
                    <a:pt x="4179" y="6683"/>
                    <a:pt x="4158" y="6661"/>
                    <a:pt x="4137" y="6638"/>
                  </a:cubicBezTo>
                  <a:cubicBezTo>
                    <a:pt x="4546" y="6584"/>
                    <a:pt x="4926" y="6529"/>
                    <a:pt x="5261" y="6529"/>
                  </a:cubicBezTo>
                  <a:cubicBezTo>
                    <a:pt x="5746" y="6529"/>
                    <a:pt x="6135" y="6644"/>
                    <a:pt x="6372" y="7039"/>
                  </a:cubicBezTo>
                  <a:cubicBezTo>
                    <a:pt x="6372" y="7072"/>
                    <a:pt x="6339" y="7139"/>
                    <a:pt x="6239" y="7139"/>
                  </a:cubicBezTo>
                  <a:cubicBezTo>
                    <a:pt x="6138" y="7172"/>
                    <a:pt x="6038" y="7205"/>
                    <a:pt x="5905" y="7205"/>
                  </a:cubicBezTo>
                  <a:cubicBezTo>
                    <a:pt x="5766" y="7236"/>
                    <a:pt x="5632" y="7249"/>
                    <a:pt x="5503" y="7249"/>
                  </a:cubicBezTo>
                  <a:cubicBezTo>
                    <a:pt x="4958" y="7249"/>
                    <a:pt x="4505" y="7004"/>
                    <a:pt x="4202" y="6706"/>
                  </a:cubicBezTo>
                  <a:lnTo>
                    <a:pt x="4202" y="6706"/>
                  </a:lnTo>
                  <a:lnTo>
                    <a:pt x="2836" y="7672"/>
                  </a:lnTo>
                  <a:lnTo>
                    <a:pt x="2402" y="8840"/>
                  </a:lnTo>
                  <a:cubicBezTo>
                    <a:pt x="3190" y="9652"/>
                    <a:pt x="4141" y="9938"/>
                    <a:pt x="5042" y="9938"/>
                  </a:cubicBezTo>
                  <a:cubicBezTo>
                    <a:pt x="5361" y="9938"/>
                    <a:pt x="5675" y="9902"/>
                    <a:pt x="5972" y="9841"/>
                  </a:cubicBezTo>
                  <a:lnTo>
                    <a:pt x="6572" y="10841"/>
                  </a:lnTo>
                  <a:lnTo>
                    <a:pt x="7973" y="10341"/>
                  </a:lnTo>
                  <a:lnTo>
                    <a:pt x="8373" y="9173"/>
                  </a:lnTo>
                  <a:lnTo>
                    <a:pt x="8140" y="8740"/>
                  </a:lnTo>
                  <a:cubicBezTo>
                    <a:pt x="8240" y="8473"/>
                    <a:pt x="8407" y="8239"/>
                    <a:pt x="8507" y="8006"/>
                  </a:cubicBezTo>
                  <a:cubicBezTo>
                    <a:pt x="8574" y="7806"/>
                    <a:pt x="8840" y="7039"/>
                    <a:pt x="8907" y="6838"/>
                  </a:cubicBezTo>
                  <a:cubicBezTo>
                    <a:pt x="9074" y="6371"/>
                    <a:pt x="9007" y="5838"/>
                    <a:pt x="8674" y="5237"/>
                  </a:cubicBezTo>
                  <a:lnTo>
                    <a:pt x="8674" y="5204"/>
                  </a:lnTo>
                  <a:cubicBezTo>
                    <a:pt x="8006" y="4103"/>
                    <a:pt x="7006" y="3903"/>
                    <a:pt x="6005" y="3903"/>
                  </a:cubicBezTo>
                  <a:cubicBezTo>
                    <a:pt x="5571" y="3903"/>
                    <a:pt x="5171" y="3936"/>
                    <a:pt x="4804" y="4003"/>
                  </a:cubicBezTo>
                  <a:cubicBezTo>
                    <a:pt x="4345" y="4030"/>
                    <a:pt x="3996" y="4079"/>
                    <a:pt x="3702" y="4079"/>
                  </a:cubicBezTo>
                  <a:cubicBezTo>
                    <a:pt x="3633" y="4079"/>
                    <a:pt x="3567" y="4076"/>
                    <a:pt x="3503" y="4070"/>
                  </a:cubicBezTo>
                  <a:cubicBezTo>
                    <a:pt x="3303" y="4070"/>
                    <a:pt x="3070" y="4036"/>
                    <a:pt x="2970" y="3936"/>
                  </a:cubicBezTo>
                  <a:cubicBezTo>
                    <a:pt x="2803" y="3870"/>
                    <a:pt x="2669" y="3770"/>
                    <a:pt x="2569" y="3670"/>
                  </a:cubicBezTo>
                  <a:cubicBezTo>
                    <a:pt x="2569" y="3670"/>
                    <a:pt x="2636" y="3670"/>
                    <a:pt x="2636" y="3603"/>
                  </a:cubicBezTo>
                  <a:cubicBezTo>
                    <a:pt x="2669" y="3603"/>
                    <a:pt x="2703" y="3569"/>
                    <a:pt x="2736" y="3569"/>
                  </a:cubicBezTo>
                  <a:cubicBezTo>
                    <a:pt x="2869" y="3536"/>
                    <a:pt x="3003" y="3503"/>
                    <a:pt x="3136" y="3503"/>
                  </a:cubicBezTo>
                  <a:cubicBezTo>
                    <a:pt x="3274" y="3475"/>
                    <a:pt x="3406" y="3462"/>
                    <a:pt x="3532" y="3462"/>
                  </a:cubicBezTo>
                  <a:cubicBezTo>
                    <a:pt x="4017" y="3462"/>
                    <a:pt x="4413" y="3659"/>
                    <a:pt x="4704" y="4003"/>
                  </a:cubicBezTo>
                  <a:lnTo>
                    <a:pt x="6072" y="3036"/>
                  </a:lnTo>
                  <a:lnTo>
                    <a:pt x="6505" y="1868"/>
                  </a:lnTo>
                  <a:cubicBezTo>
                    <a:pt x="5838" y="1201"/>
                    <a:pt x="5004" y="901"/>
                    <a:pt x="4070" y="901"/>
                  </a:cubicBezTo>
                  <a:cubicBezTo>
                    <a:pt x="3803" y="901"/>
                    <a:pt x="3503" y="934"/>
                    <a:pt x="3170" y="1034"/>
                  </a:cubicBezTo>
                  <a:lnTo>
                    <a:pt x="2536"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4"/>
            <p:cNvSpPr/>
            <p:nvPr/>
          </p:nvSpPr>
          <p:spPr>
            <a:xfrm>
              <a:off x="1293208" y="3417280"/>
              <a:ext cx="122040" cy="124653"/>
            </a:xfrm>
            <a:custGeom>
              <a:avLst/>
              <a:gdLst/>
              <a:ahLst/>
              <a:cxnLst/>
              <a:rect l="l" t="t" r="r" b="b"/>
              <a:pathLst>
                <a:path w="9341" h="9541" extrusionOk="0">
                  <a:moveTo>
                    <a:pt x="2369" y="1"/>
                  </a:moveTo>
                  <a:lnTo>
                    <a:pt x="1001" y="501"/>
                  </a:lnTo>
                  <a:lnTo>
                    <a:pt x="1635" y="1502"/>
                  </a:lnTo>
                  <a:cubicBezTo>
                    <a:pt x="367" y="2135"/>
                    <a:pt x="1" y="3136"/>
                    <a:pt x="701" y="4237"/>
                  </a:cubicBezTo>
                  <a:cubicBezTo>
                    <a:pt x="1068" y="4837"/>
                    <a:pt x="1502" y="5171"/>
                    <a:pt x="2002" y="5338"/>
                  </a:cubicBezTo>
                  <a:cubicBezTo>
                    <a:pt x="2069" y="5371"/>
                    <a:pt x="2202" y="5404"/>
                    <a:pt x="2269" y="5404"/>
                  </a:cubicBezTo>
                  <a:cubicBezTo>
                    <a:pt x="2624" y="5503"/>
                    <a:pt x="2991" y="5532"/>
                    <a:pt x="3349" y="5532"/>
                  </a:cubicBezTo>
                  <a:cubicBezTo>
                    <a:pt x="3596" y="5532"/>
                    <a:pt x="3839" y="5518"/>
                    <a:pt x="4070" y="5505"/>
                  </a:cubicBezTo>
                  <a:cubicBezTo>
                    <a:pt x="4665" y="5440"/>
                    <a:pt x="5213" y="5337"/>
                    <a:pt x="5677" y="5337"/>
                  </a:cubicBezTo>
                  <a:cubicBezTo>
                    <a:pt x="6177" y="5337"/>
                    <a:pt x="6579" y="5457"/>
                    <a:pt x="6839" y="5871"/>
                  </a:cubicBezTo>
                  <a:cubicBezTo>
                    <a:pt x="7172" y="6405"/>
                    <a:pt x="6872" y="6839"/>
                    <a:pt x="6205" y="7039"/>
                  </a:cubicBezTo>
                  <a:cubicBezTo>
                    <a:pt x="6072" y="7072"/>
                    <a:pt x="6005" y="7139"/>
                    <a:pt x="5871" y="7139"/>
                  </a:cubicBezTo>
                  <a:cubicBezTo>
                    <a:pt x="5728" y="7169"/>
                    <a:pt x="5588" y="7183"/>
                    <a:pt x="5454" y="7183"/>
                  </a:cubicBezTo>
                  <a:cubicBezTo>
                    <a:pt x="4842" y="7183"/>
                    <a:pt x="4344" y="6894"/>
                    <a:pt x="4070" y="6539"/>
                  </a:cubicBezTo>
                  <a:lnTo>
                    <a:pt x="2669" y="7539"/>
                  </a:lnTo>
                  <a:cubicBezTo>
                    <a:pt x="3418" y="8360"/>
                    <a:pt x="4341" y="8657"/>
                    <a:pt x="5224" y="8657"/>
                  </a:cubicBezTo>
                  <a:cubicBezTo>
                    <a:pt x="5561" y="8657"/>
                    <a:pt x="5892" y="8614"/>
                    <a:pt x="6205" y="8540"/>
                  </a:cubicBezTo>
                  <a:lnTo>
                    <a:pt x="6839" y="9541"/>
                  </a:lnTo>
                  <a:lnTo>
                    <a:pt x="8206" y="9040"/>
                  </a:lnTo>
                  <a:lnTo>
                    <a:pt x="7573" y="8040"/>
                  </a:lnTo>
                  <a:cubicBezTo>
                    <a:pt x="8840" y="7373"/>
                    <a:pt x="9341" y="6372"/>
                    <a:pt x="8573" y="5204"/>
                  </a:cubicBezTo>
                  <a:lnTo>
                    <a:pt x="8573" y="5171"/>
                  </a:lnTo>
                  <a:cubicBezTo>
                    <a:pt x="7806" y="4137"/>
                    <a:pt x="6805" y="3870"/>
                    <a:pt x="5805" y="3870"/>
                  </a:cubicBezTo>
                  <a:cubicBezTo>
                    <a:pt x="5371" y="3870"/>
                    <a:pt x="4971" y="3937"/>
                    <a:pt x="4570" y="3970"/>
                  </a:cubicBezTo>
                  <a:cubicBezTo>
                    <a:pt x="4165" y="3995"/>
                    <a:pt x="3837" y="4059"/>
                    <a:pt x="3556" y="4059"/>
                  </a:cubicBezTo>
                  <a:cubicBezTo>
                    <a:pt x="3467" y="4059"/>
                    <a:pt x="3383" y="4053"/>
                    <a:pt x="3303" y="4037"/>
                  </a:cubicBezTo>
                  <a:cubicBezTo>
                    <a:pt x="3069" y="4037"/>
                    <a:pt x="2869" y="4003"/>
                    <a:pt x="2736" y="3903"/>
                  </a:cubicBezTo>
                  <a:cubicBezTo>
                    <a:pt x="2569" y="3837"/>
                    <a:pt x="2402" y="3703"/>
                    <a:pt x="2336" y="3536"/>
                  </a:cubicBezTo>
                  <a:cubicBezTo>
                    <a:pt x="2069" y="3170"/>
                    <a:pt x="2169" y="2703"/>
                    <a:pt x="2869" y="2469"/>
                  </a:cubicBezTo>
                  <a:cubicBezTo>
                    <a:pt x="2903" y="2469"/>
                    <a:pt x="2969" y="2402"/>
                    <a:pt x="3003" y="2402"/>
                  </a:cubicBezTo>
                  <a:cubicBezTo>
                    <a:pt x="3103" y="2369"/>
                    <a:pt x="3236" y="2336"/>
                    <a:pt x="3370" y="2336"/>
                  </a:cubicBezTo>
                  <a:cubicBezTo>
                    <a:pt x="3507" y="2308"/>
                    <a:pt x="3639" y="2295"/>
                    <a:pt x="3766" y="2295"/>
                  </a:cubicBezTo>
                  <a:cubicBezTo>
                    <a:pt x="4251" y="2295"/>
                    <a:pt x="4653" y="2492"/>
                    <a:pt x="4971" y="2836"/>
                  </a:cubicBezTo>
                  <a:lnTo>
                    <a:pt x="6338" y="1869"/>
                  </a:lnTo>
                  <a:cubicBezTo>
                    <a:pt x="5671" y="1201"/>
                    <a:pt x="4837" y="901"/>
                    <a:pt x="3903" y="901"/>
                  </a:cubicBezTo>
                  <a:cubicBezTo>
                    <a:pt x="3636" y="901"/>
                    <a:pt x="3336" y="968"/>
                    <a:pt x="3003" y="1035"/>
                  </a:cubicBezTo>
                  <a:lnTo>
                    <a:pt x="2369"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4"/>
            <p:cNvSpPr/>
            <p:nvPr/>
          </p:nvSpPr>
          <p:spPr>
            <a:xfrm>
              <a:off x="1293208" y="3417280"/>
              <a:ext cx="122040" cy="124653"/>
            </a:xfrm>
            <a:custGeom>
              <a:avLst/>
              <a:gdLst/>
              <a:ahLst/>
              <a:cxnLst/>
              <a:rect l="l" t="t" r="r" b="b"/>
              <a:pathLst>
                <a:path w="9341" h="9541" extrusionOk="0">
                  <a:moveTo>
                    <a:pt x="2369" y="1"/>
                  </a:moveTo>
                  <a:lnTo>
                    <a:pt x="1001" y="501"/>
                  </a:lnTo>
                  <a:lnTo>
                    <a:pt x="1635" y="1502"/>
                  </a:lnTo>
                  <a:cubicBezTo>
                    <a:pt x="367" y="2135"/>
                    <a:pt x="1" y="3136"/>
                    <a:pt x="701" y="4237"/>
                  </a:cubicBezTo>
                  <a:cubicBezTo>
                    <a:pt x="1068" y="4837"/>
                    <a:pt x="1502" y="5171"/>
                    <a:pt x="2002" y="5338"/>
                  </a:cubicBezTo>
                  <a:cubicBezTo>
                    <a:pt x="2069" y="5371"/>
                    <a:pt x="2202" y="5404"/>
                    <a:pt x="2269" y="5404"/>
                  </a:cubicBezTo>
                  <a:cubicBezTo>
                    <a:pt x="2624" y="5503"/>
                    <a:pt x="2991" y="5532"/>
                    <a:pt x="3349" y="5532"/>
                  </a:cubicBezTo>
                  <a:cubicBezTo>
                    <a:pt x="3596" y="5532"/>
                    <a:pt x="3839" y="5518"/>
                    <a:pt x="4070" y="5505"/>
                  </a:cubicBezTo>
                  <a:cubicBezTo>
                    <a:pt x="4665" y="5440"/>
                    <a:pt x="5213" y="5337"/>
                    <a:pt x="5677" y="5337"/>
                  </a:cubicBezTo>
                  <a:cubicBezTo>
                    <a:pt x="6177" y="5337"/>
                    <a:pt x="6579" y="5457"/>
                    <a:pt x="6839" y="5871"/>
                  </a:cubicBezTo>
                  <a:cubicBezTo>
                    <a:pt x="7172" y="6405"/>
                    <a:pt x="6872" y="6839"/>
                    <a:pt x="6205" y="7039"/>
                  </a:cubicBezTo>
                  <a:cubicBezTo>
                    <a:pt x="6072" y="7072"/>
                    <a:pt x="6005" y="7139"/>
                    <a:pt x="5871" y="7139"/>
                  </a:cubicBezTo>
                  <a:cubicBezTo>
                    <a:pt x="5728" y="7169"/>
                    <a:pt x="5588" y="7183"/>
                    <a:pt x="5454" y="7183"/>
                  </a:cubicBezTo>
                  <a:cubicBezTo>
                    <a:pt x="4842" y="7183"/>
                    <a:pt x="4344" y="6894"/>
                    <a:pt x="4070" y="6539"/>
                  </a:cubicBezTo>
                  <a:lnTo>
                    <a:pt x="2669" y="7539"/>
                  </a:lnTo>
                  <a:cubicBezTo>
                    <a:pt x="3418" y="8360"/>
                    <a:pt x="4341" y="8657"/>
                    <a:pt x="5224" y="8657"/>
                  </a:cubicBezTo>
                  <a:cubicBezTo>
                    <a:pt x="5561" y="8657"/>
                    <a:pt x="5892" y="8614"/>
                    <a:pt x="6205" y="8540"/>
                  </a:cubicBezTo>
                  <a:lnTo>
                    <a:pt x="6839" y="9541"/>
                  </a:lnTo>
                  <a:lnTo>
                    <a:pt x="8206" y="9040"/>
                  </a:lnTo>
                  <a:lnTo>
                    <a:pt x="7573" y="8040"/>
                  </a:lnTo>
                  <a:cubicBezTo>
                    <a:pt x="8840" y="7373"/>
                    <a:pt x="9341" y="6372"/>
                    <a:pt x="8573" y="5204"/>
                  </a:cubicBezTo>
                  <a:lnTo>
                    <a:pt x="8573" y="5171"/>
                  </a:lnTo>
                  <a:cubicBezTo>
                    <a:pt x="7806" y="4137"/>
                    <a:pt x="6805" y="3870"/>
                    <a:pt x="5805" y="3870"/>
                  </a:cubicBezTo>
                  <a:cubicBezTo>
                    <a:pt x="5371" y="3870"/>
                    <a:pt x="4971" y="3937"/>
                    <a:pt x="4570" y="3970"/>
                  </a:cubicBezTo>
                  <a:cubicBezTo>
                    <a:pt x="4165" y="3995"/>
                    <a:pt x="3837" y="4059"/>
                    <a:pt x="3556" y="4059"/>
                  </a:cubicBezTo>
                  <a:cubicBezTo>
                    <a:pt x="3467" y="4059"/>
                    <a:pt x="3383" y="4053"/>
                    <a:pt x="3303" y="4037"/>
                  </a:cubicBezTo>
                  <a:cubicBezTo>
                    <a:pt x="3069" y="4037"/>
                    <a:pt x="2869" y="4003"/>
                    <a:pt x="2736" y="3903"/>
                  </a:cubicBezTo>
                  <a:cubicBezTo>
                    <a:pt x="2569" y="3837"/>
                    <a:pt x="2402" y="3703"/>
                    <a:pt x="2336" y="3536"/>
                  </a:cubicBezTo>
                  <a:cubicBezTo>
                    <a:pt x="2069" y="3170"/>
                    <a:pt x="2169" y="2703"/>
                    <a:pt x="2869" y="2469"/>
                  </a:cubicBezTo>
                  <a:cubicBezTo>
                    <a:pt x="2903" y="2469"/>
                    <a:pt x="2969" y="2402"/>
                    <a:pt x="3003" y="2402"/>
                  </a:cubicBezTo>
                  <a:cubicBezTo>
                    <a:pt x="3103" y="2369"/>
                    <a:pt x="3236" y="2336"/>
                    <a:pt x="3370" y="2336"/>
                  </a:cubicBezTo>
                  <a:cubicBezTo>
                    <a:pt x="3507" y="2308"/>
                    <a:pt x="3639" y="2295"/>
                    <a:pt x="3766" y="2295"/>
                  </a:cubicBezTo>
                  <a:cubicBezTo>
                    <a:pt x="4251" y="2295"/>
                    <a:pt x="4653" y="2492"/>
                    <a:pt x="4971" y="2836"/>
                  </a:cubicBezTo>
                  <a:lnTo>
                    <a:pt x="6338" y="1869"/>
                  </a:lnTo>
                  <a:cubicBezTo>
                    <a:pt x="5671" y="1201"/>
                    <a:pt x="4837" y="901"/>
                    <a:pt x="3903" y="901"/>
                  </a:cubicBezTo>
                  <a:cubicBezTo>
                    <a:pt x="3636" y="901"/>
                    <a:pt x="3336" y="968"/>
                    <a:pt x="3003" y="1035"/>
                  </a:cubicBezTo>
                  <a:lnTo>
                    <a:pt x="23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4"/>
            <p:cNvSpPr/>
            <p:nvPr/>
          </p:nvSpPr>
          <p:spPr>
            <a:xfrm>
              <a:off x="1304980" y="3416849"/>
              <a:ext cx="27031" cy="13522"/>
            </a:xfrm>
            <a:custGeom>
              <a:avLst/>
              <a:gdLst/>
              <a:ahLst/>
              <a:cxnLst/>
              <a:rect l="l" t="t" r="r" b="b"/>
              <a:pathLst>
                <a:path w="2069" h="1035" extrusionOk="0">
                  <a:moveTo>
                    <a:pt x="1401" y="0"/>
                  </a:moveTo>
                  <a:lnTo>
                    <a:pt x="0" y="501"/>
                  </a:lnTo>
                  <a:lnTo>
                    <a:pt x="0" y="501"/>
                  </a:lnTo>
                  <a:lnTo>
                    <a:pt x="1334" y="200"/>
                  </a:lnTo>
                  <a:lnTo>
                    <a:pt x="2068" y="1034"/>
                  </a:lnTo>
                  <a:lnTo>
                    <a:pt x="2068" y="1034"/>
                  </a:lnTo>
                  <a:lnTo>
                    <a:pt x="14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4"/>
            <p:cNvSpPr/>
            <p:nvPr/>
          </p:nvSpPr>
          <p:spPr>
            <a:xfrm>
              <a:off x="1341588" y="3428581"/>
              <a:ext cx="34008" cy="25320"/>
            </a:xfrm>
            <a:custGeom>
              <a:avLst/>
              <a:gdLst/>
              <a:ahLst/>
              <a:cxnLst/>
              <a:rect l="l" t="t" r="r" b="b"/>
              <a:pathLst>
                <a:path w="2603" h="1938" extrusionOk="0">
                  <a:moveTo>
                    <a:pt x="153" y="0"/>
                  </a:moveTo>
                  <a:cubicBezTo>
                    <a:pt x="102" y="0"/>
                    <a:pt x="51" y="1"/>
                    <a:pt x="0" y="3"/>
                  </a:cubicBezTo>
                  <a:cubicBezTo>
                    <a:pt x="634" y="70"/>
                    <a:pt x="1601" y="303"/>
                    <a:pt x="2302" y="937"/>
                  </a:cubicBezTo>
                  <a:lnTo>
                    <a:pt x="1201" y="1938"/>
                  </a:lnTo>
                  <a:lnTo>
                    <a:pt x="2602" y="970"/>
                  </a:lnTo>
                  <a:cubicBezTo>
                    <a:pt x="1845" y="277"/>
                    <a:pt x="1029" y="0"/>
                    <a:pt x="153"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4"/>
            <p:cNvSpPr/>
            <p:nvPr/>
          </p:nvSpPr>
          <p:spPr>
            <a:xfrm>
              <a:off x="1369038" y="3467397"/>
              <a:ext cx="44473" cy="54925"/>
            </a:xfrm>
            <a:custGeom>
              <a:avLst/>
              <a:gdLst/>
              <a:ahLst/>
              <a:cxnLst/>
              <a:rect l="l" t="t" r="r" b="b"/>
              <a:pathLst>
                <a:path w="3404" h="4204" extrusionOk="0">
                  <a:moveTo>
                    <a:pt x="1" y="1"/>
                  </a:moveTo>
                  <a:cubicBezTo>
                    <a:pt x="735" y="101"/>
                    <a:pt x="1835" y="468"/>
                    <a:pt x="2436" y="1435"/>
                  </a:cubicBezTo>
                  <a:cubicBezTo>
                    <a:pt x="3036" y="2436"/>
                    <a:pt x="2903" y="3303"/>
                    <a:pt x="1669" y="4204"/>
                  </a:cubicBezTo>
                  <a:cubicBezTo>
                    <a:pt x="2903" y="3537"/>
                    <a:pt x="3403" y="2536"/>
                    <a:pt x="2669" y="1335"/>
                  </a:cubicBezTo>
                  <a:cubicBezTo>
                    <a:pt x="2002" y="301"/>
                    <a:pt x="1001" y="34"/>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4"/>
            <p:cNvSpPr/>
            <p:nvPr/>
          </p:nvSpPr>
          <p:spPr>
            <a:xfrm>
              <a:off x="1381240" y="3522310"/>
              <a:ext cx="18317" cy="19624"/>
            </a:xfrm>
            <a:custGeom>
              <a:avLst/>
              <a:gdLst/>
              <a:ahLst/>
              <a:cxnLst/>
              <a:rect l="l" t="t" r="r" b="b"/>
              <a:pathLst>
                <a:path w="1402" h="1502" extrusionOk="0">
                  <a:moveTo>
                    <a:pt x="768" y="1"/>
                  </a:moveTo>
                  <a:lnTo>
                    <a:pt x="1168" y="968"/>
                  </a:lnTo>
                  <a:lnTo>
                    <a:pt x="1" y="1502"/>
                  </a:lnTo>
                  <a:lnTo>
                    <a:pt x="1402" y="1068"/>
                  </a:lnTo>
                  <a:lnTo>
                    <a:pt x="76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4"/>
            <p:cNvSpPr/>
            <p:nvPr/>
          </p:nvSpPr>
          <p:spPr>
            <a:xfrm>
              <a:off x="1326772" y="3502699"/>
              <a:ext cx="42278" cy="13091"/>
            </a:xfrm>
            <a:custGeom>
              <a:avLst/>
              <a:gdLst/>
              <a:ahLst/>
              <a:cxnLst/>
              <a:rect l="l" t="t" r="r" b="b"/>
              <a:pathLst>
                <a:path w="3236" h="1002" extrusionOk="0">
                  <a:moveTo>
                    <a:pt x="1434" y="1"/>
                  </a:moveTo>
                  <a:lnTo>
                    <a:pt x="0" y="1001"/>
                  </a:lnTo>
                  <a:lnTo>
                    <a:pt x="0" y="1001"/>
                  </a:lnTo>
                  <a:lnTo>
                    <a:pt x="1434" y="267"/>
                  </a:lnTo>
                  <a:cubicBezTo>
                    <a:pt x="1434" y="267"/>
                    <a:pt x="1857" y="712"/>
                    <a:pt x="2647" y="712"/>
                  </a:cubicBezTo>
                  <a:cubicBezTo>
                    <a:pt x="2825" y="712"/>
                    <a:pt x="3021" y="690"/>
                    <a:pt x="3236" y="634"/>
                  </a:cubicBezTo>
                  <a:lnTo>
                    <a:pt x="3236" y="634"/>
                  </a:lnTo>
                  <a:cubicBezTo>
                    <a:pt x="3087" y="664"/>
                    <a:pt x="2945" y="678"/>
                    <a:pt x="2809" y="678"/>
                  </a:cubicBezTo>
                  <a:cubicBezTo>
                    <a:pt x="2185" y="678"/>
                    <a:pt x="1708" y="384"/>
                    <a:pt x="14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4"/>
            <p:cNvSpPr/>
            <p:nvPr/>
          </p:nvSpPr>
          <p:spPr>
            <a:xfrm>
              <a:off x="1318045" y="3449093"/>
              <a:ext cx="18317" cy="21204"/>
            </a:xfrm>
            <a:custGeom>
              <a:avLst/>
              <a:gdLst/>
              <a:ahLst/>
              <a:cxnLst/>
              <a:rect l="l" t="t" r="r" b="b"/>
              <a:pathLst>
                <a:path w="1402" h="1623" extrusionOk="0">
                  <a:moveTo>
                    <a:pt x="935" y="1"/>
                  </a:moveTo>
                  <a:lnTo>
                    <a:pt x="935" y="1"/>
                  </a:lnTo>
                  <a:cubicBezTo>
                    <a:pt x="334" y="201"/>
                    <a:pt x="1" y="534"/>
                    <a:pt x="168" y="1001"/>
                  </a:cubicBezTo>
                  <a:cubicBezTo>
                    <a:pt x="311" y="1374"/>
                    <a:pt x="749" y="1623"/>
                    <a:pt x="1186" y="1623"/>
                  </a:cubicBezTo>
                  <a:cubicBezTo>
                    <a:pt x="1259" y="1623"/>
                    <a:pt x="1331" y="1616"/>
                    <a:pt x="1402" y="1602"/>
                  </a:cubicBezTo>
                  <a:cubicBezTo>
                    <a:pt x="1168" y="1602"/>
                    <a:pt x="1002" y="1568"/>
                    <a:pt x="801" y="1435"/>
                  </a:cubicBezTo>
                  <a:cubicBezTo>
                    <a:pt x="635" y="1368"/>
                    <a:pt x="501" y="1235"/>
                    <a:pt x="368" y="1068"/>
                  </a:cubicBezTo>
                  <a:cubicBezTo>
                    <a:pt x="168" y="701"/>
                    <a:pt x="268" y="268"/>
                    <a:pt x="93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4"/>
            <p:cNvSpPr/>
            <p:nvPr/>
          </p:nvSpPr>
          <p:spPr>
            <a:xfrm>
              <a:off x="1291980" y="3436459"/>
              <a:ext cx="26078" cy="50562"/>
            </a:xfrm>
            <a:custGeom>
              <a:avLst/>
              <a:gdLst/>
              <a:ahLst/>
              <a:cxnLst/>
              <a:rect l="l" t="t" r="r" b="b"/>
              <a:pathLst>
                <a:path w="1996" h="3870" extrusionOk="0">
                  <a:moveTo>
                    <a:pt x="1629" y="0"/>
                  </a:moveTo>
                  <a:cubicBezTo>
                    <a:pt x="1622" y="4"/>
                    <a:pt x="1612" y="9"/>
                    <a:pt x="1600" y="16"/>
                  </a:cubicBezTo>
                  <a:lnTo>
                    <a:pt x="1600" y="16"/>
                  </a:lnTo>
                  <a:cubicBezTo>
                    <a:pt x="1610" y="11"/>
                    <a:pt x="1619" y="5"/>
                    <a:pt x="1629" y="0"/>
                  </a:cubicBezTo>
                  <a:close/>
                  <a:moveTo>
                    <a:pt x="1600" y="16"/>
                  </a:moveTo>
                  <a:cubicBezTo>
                    <a:pt x="389" y="682"/>
                    <a:pt x="0" y="1644"/>
                    <a:pt x="728" y="2769"/>
                  </a:cubicBezTo>
                  <a:cubicBezTo>
                    <a:pt x="1095" y="3336"/>
                    <a:pt x="1562" y="3670"/>
                    <a:pt x="1996" y="3870"/>
                  </a:cubicBezTo>
                  <a:cubicBezTo>
                    <a:pt x="1262" y="3503"/>
                    <a:pt x="495" y="2636"/>
                    <a:pt x="562" y="1635"/>
                  </a:cubicBezTo>
                  <a:cubicBezTo>
                    <a:pt x="562" y="720"/>
                    <a:pt x="1397" y="133"/>
                    <a:pt x="1600" y="16"/>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4"/>
            <p:cNvSpPr/>
            <p:nvPr/>
          </p:nvSpPr>
          <p:spPr>
            <a:xfrm>
              <a:off x="2916169" y="3230646"/>
              <a:ext cx="288514" cy="167141"/>
            </a:xfrm>
            <a:custGeom>
              <a:avLst/>
              <a:gdLst/>
              <a:ahLst/>
              <a:cxnLst/>
              <a:rect l="l" t="t" r="r" b="b"/>
              <a:pathLst>
                <a:path w="22083" h="12793" extrusionOk="0">
                  <a:moveTo>
                    <a:pt x="11046" y="0"/>
                  </a:moveTo>
                  <a:cubicBezTo>
                    <a:pt x="8215" y="0"/>
                    <a:pt x="5388" y="626"/>
                    <a:pt x="3236" y="1877"/>
                  </a:cubicBezTo>
                  <a:cubicBezTo>
                    <a:pt x="2035" y="2611"/>
                    <a:pt x="1168" y="3444"/>
                    <a:pt x="601" y="4312"/>
                  </a:cubicBezTo>
                  <a:lnTo>
                    <a:pt x="1" y="4312"/>
                  </a:lnTo>
                  <a:lnTo>
                    <a:pt x="1" y="6580"/>
                  </a:lnTo>
                  <a:cubicBezTo>
                    <a:pt x="67" y="8148"/>
                    <a:pt x="1168" y="9716"/>
                    <a:pt x="3236" y="10917"/>
                  </a:cubicBezTo>
                  <a:cubicBezTo>
                    <a:pt x="5404" y="12167"/>
                    <a:pt x="8240" y="12793"/>
                    <a:pt x="11071" y="12793"/>
                  </a:cubicBezTo>
                  <a:cubicBezTo>
                    <a:pt x="13902" y="12793"/>
                    <a:pt x="16729" y="12167"/>
                    <a:pt x="18881" y="10917"/>
                  </a:cubicBezTo>
                  <a:cubicBezTo>
                    <a:pt x="20916" y="9716"/>
                    <a:pt x="22016" y="8148"/>
                    <a:pt x="22083" y="6580"/>
                  </a:cubicBezTo>
                  <a:lnTo>
                    <a:pt x="22083" y="4312"/>
                  </a:lnTo>
                  <a:lnTo>
                    <a:pt x="21516" y="4312"/>
                  </a:lnTo>
                  <a:cubicBezTo>
                    <a:pt x="21016" y="3411"/>
                    <a:pt x="20115" y="2577"/>
                    <a:pt x="18881" y="1877"/>
                  </a:cubicBezTo>
                  <a:cubicBezTo>
                    <a:pt x="16712" y="626"/>
                    <a:pt x="13877" y="0"/>
                    <a:pt x="1104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4"/>
            <p:cNvSpPr/>
            <p:nvPr/>
          </p:nvSpPr>
          <p:spPr>
            <a:xfrm>
              <a:off x="2916169" y="3230646"/>
              <a:ext cx="288514" cy="167141"/>
            </a:xfrm>
            <a:custGeom>
              <a:avLst/>
              <a:gdLst/>
              <a:ahLst/>
              <a:cxnLst/>
              <a:rect l="l" t="t" r="r" b="b"/>
              <a:pathLst>
                <a:path w="22083" h="12793" extrusionOk="0">
                  <a:moveTo>
                    <a:pt x="11046" y="0"/>
                  </a:moveTo>
                  <a:cubicBezTo>
                    <a:pt x="8215" y="0"/>
                    <a:pt x="5388" y="626"/>
                    <a:pt x="3236" y="1877"/>
                  </a:cubicBezTo>
                  <a:cubicBezTo>
                    <a:pt x="2035" y="2611"/>
                    <a:pt x="1168" y="3444"/>
                    <a:pt x="601" y="4312"/>
                  </a:cubicBezTo>
                  <a:lnTo>
                    <a:pt x="1" y="4312"/>
                  </a:lnTo>
                  <a:lnTo>
                    <a:pt x="1" y="6580"/>
                  </a:lnTo>
                  <a:cubicBezTo>
                    <a:pt x="67" y="8148"/>
                    <a:pt x="1168" y="9716"/>
                    <a:pt x="3236" y="10917"/>
                  </a:cubicBezTo>
                  <a:cubicBezTo>
                    <a:pt x="5404" y="12167"/>
                    <a:pt x="8240" y="12793"/>
                    <a:pt x="11071" y="12793"/>
                  </a:cubicBezTo>
                  <a:cubicBezTo>
                    <a:pt x="13902" y="12793"/>
                    <a:pt x="16729" y="12167"/>
                    <a:pt x="18881" y="10917"/>
                  </a:cubicBezTo>
                  <a:cubicBezTo>
                    <a:pt x="20916" y="9716"/>
                    <a:pt x="22016" y="8148"/>
                    <a:pt x="22083" y="6580"/>
                  </a:cubicBezTo>
                  <a:lnTo>
                    <a:pt x="22083" y="4312"/>
                  </a:lnTo>
                  <a:lnTo>
                    <a:pt x="21516" y="4312"/>
                  </a:lnTo>
                  <a:cubicBezTo>
                    <a:pt x="21016" y="3411"/>
                    <a:pt x="20115" y="2577"/>
                    <a:pt x="18881" y="1877"/>
                  </a:cubicBezTo>
                  <a:cubicBezTo>
                    <a:pt x="16712" y="626"/>
                    <a:pt x="13877" y="0"/>
                    <a:pt x="11046"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4"/>
            <p:cNvSpPr/>
            <p:nvPr/>
          </p:nvSpPr>
          <p:spPr>
            <a:xfrm>
              <a:off x="3060864" y="3231195"/>
              <a:ext cx="143820" cy="166918"/>
            </a:xfrm>
            <a:custGeom>
              <a:avLst/>
              <a:gdLst/>
              <a:ahLst/>
              <a:cxnLst/>
              <a:rect l="l" t="t" r="r" b="b"/>
              <a:pathLst>
                <a:path w="11008" h="12776" extrusionOk="0">
                  <a:moveTo>
                    <a:pt x="0" y="0"/>
                  </a:moveTo>
                  <a:lnTo>
                    <a:pt x="0" y="12776"/>
                  </a:lnTo>
                  <a:cubicBezTo>
                    <a:pt x="2802" y="12776"/>
                    <a:pt x="5637" y="12142"/>
                    <a:pt x="7806" y="10908"/>
                  </a:cubicBezTo>
                  <a:cubicBezTo>
                    <a:pt x="9841" y="9707"/>
                    <a:pt x="10941" y="8139"/>
                    <a:pt x="11008" y="6571"/>
                  </a:cubicBezTo>
                  <a:lnTo>
                    <a:pt x="11008" y="4303"/>
                  </a:lnTo>
                  <a:lnTo>
                    <a:pt x="10441" y="4303"/>
                  </a:lnTo>
                  <a:cubicBezTo>
                    <a:pt x="9941" y="3402"/>
                    <a:pt x="9040" y="2569"/>
                    <a:pt x="7806" y="1868"/>
                  </a:cubicBezTo>
                  <a:cubicBezTo>
                    <a:pt x="5671" y="600"/>
                    <a:pt x="2835" y="0"/>
                    <a:pt x="0"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4"/>
            <p:cNvSpPr/>
            <p:nvPr/>
          </p:nvSpPr>
          <p:spPr>
            <a:xfrm>
              <a:off x="3139306" y="3244260"/>
              <a:ext cx="65377" cy="139913"/>
            </a:xfrm>
            <a:custGeom>
              <a:avLst/>
              <a:gdLst/>
              <a:ahLst/>
              <a:cxnLst/>
              <a:rect l="l" t="t" r="r" b="b"/>
              <a:pathLst>
                <a:path w="5004" h="10709" extrusionOk="0">
                  <a:moveTo>
                    <a:pt x="0" y="1"/>
                  </a:moveTo>
                  <a:lnTo>
                    <a:pt x="0" y="10708"/>
                  </a:lnTo>
                  <a:cubicBezTo>
                    <a:pt x="634" y="10442"/>
                    <a:pt x="1268" y="10208"/>
                    <a:pt x="1802" y="9875"/>
                  </a:cubicBezTo>
                  <a:cubicBezTo>
                    <a:pt x="3837" y="8674"/>
                    <a:pt x="4937" y="7106"/>
                    <a:pt x="5004" y="5538"/>
                  </a:cubicBezTo>
                  <a:lnTo>
                    <a:pt x="5004" y="3270"/>
                  </a:lnTo>
                  <a:lnTo>
                    <a:pt x="4437" y="3270"/>
                  </a:lnTo>
                  <a:cubicBezTo>
                    <a:pt x="3937" y="2369"/>
                    <a:pt x="3036" y="1535"/>
                    <a:pt x="1802" y="835"/>
                  </a:cubicBezTo>
                  <a:cubicBezTo>
                    <a:pt x="1201" y="501"/>
                    <a:pt x="634" y="234"/>
                    <a:pt x="0"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4"/>
            <p:cNvSpPr/>
            <p:nvPr/>
          </p:nvSpPr>
          <p:spPr>
            <a:xfrm>
              <a:off x="2916600" y="3244260"/>
              <a:ext cx="65821" cy="139913"/>
            </a:xfrm>
            <a:custGeom>
              <a:avLst/>
              <a:gdLst/>
              <a:ahLst/>
              <a:cxnLst/>
              <a:rect l="l" t="t" r="r" b="b"/>
              <a:pathLst>
                <a:path w="5038" h="10709" extrusionOk="0">
                  <a:moveTo>
                    <a:pt x="5004" y="1"/>
                  </a:moveTo>
                  <a:cubicBezTo>
                    <a:pt x="4371" y="234"/>
                    <a:pt x="3804" y="501"/>
                    <a:pt x="3203" y="835"/>
                  </a:cubicBezTo>
                  <a:cubicBezTo>
                    <a:pt x="1969" y="1535"/>
                    <a:pt x="1068" y="2369"/>
                    <a:pt x="568" y="3270"/>
                  </a:cubicBezTo>
                  <a:lnTo>
                    <a:pt x="1" y="3270"/>
                  </a:lnTo>
                  <a:lnTo>
                    <a:pt x="1" y="5538"/>
                  </a:lnTo>
                  <a:cubicBezTo>
                    <a:pt x="68" y="7106"/>
                    <a:pt x="1168" y="8674"/>
                    <a:pt x="3237" y="9875"/>
                  </a:cubicBezTo>
                  <a:cubicBezTo>
                    <a:pt x="3804" y="10208"/>
                    <a:pt x="4404" y="10442"/>
                    <a:pt x="5038" y="10708"/>
                  </a:cubicBezTo>
                  <a:lnTo>
                    <a:pt x="5038"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4"/>
            <p:cNvSpPr/>
            <p:nvPr/>
          </p:nvSpPr>
          <p:spPr>
            <a:xfrm>
              <a:off x="2903966" y="3203628"/>
              <a:ext cx="315102" cy="166683"/>
            </a:xfrm>
            <a:custGeom>
              <a:avLst/>
              <a:gdLst/>
              <a:ahLst/>
              <a:cxnLst/>
              <a:rect l="l" t="t" r="r" b="b"/>
              <a:pathLst>
                <a:path w="24118" h="12758" extrusionOk="0">
                  <a:moveTo>
                    <a:pt x="12009" y="0"/>
                  </a:moveTo>
                  <a:cubicBezTo>
                    <a:pt x="9182" y="0"/>
                    <a:pt x="6355" y="626"/>
                    <a:pt x="4204" y="1877"/>
                  </a:cubicBezTo>
                  <a:cubicBezTo>
                    <a:pt x="3503" y="2277"/>
                    <a:pt x="2869" y="2710"/>
                    <a:pt x="2436" y="3211"/>
                  </a:cubicBezTo>
                  <a:cubicBezTo>
                    <a:pt x="1" y="5679"/>
                    <a:pt x="634" y="8815"/>
                    <a:pt x="4204" y="10883"/>
                  </a:cubicBezTo>
                  <a:cubicBezTo>
                    <a:pt x="4671" y="11183"/>
                    <a:pt x="5204" y="11450"/>
                    <a:pt x="5771" y="11650"/>
                  </a:cubicBezTo>
                  <a:cubicBezTo>
                    <a:pt x="5805" y="11684"/>
                    <a:pt x="5871" y="11684"/>
                    <a:pt x="5938" y="11717"/>
                  </a:cubicBezTo>
                  <a:cubicBezTo>
                    <a:pt x="7755" y="12412"/>
                    <a:pt x="9850" y="12758"/>
                    <a:pt x="11950" y="12758"/>
                  </a:cubicBezTo>
                  <a:cubicBezTo>
                    <a:pt x="14785" y="12758"/>
                    <a:pt x="17630" y="12129"/>
                    <a:pt x="19815" y="10883"/>
                  </a:cubicBezTo>
                  <a:cubicBezTo>
                    <a:pt x="24118" y="8448"/>
                    <a:pt x="24118" y="4378"/>
                    <a:pt x="19815" y="1877"/>
                  </a:cubicBezTo>
                  <a:cubicBezTo>
                    <a:pt x="17663" y="626"/>
                    <a:pt x="14836" y="0"/>
                    <a:pt x="1200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4"/>
            <p:cNvSpPr/>
            <p:nvPr/>
          </p:nvSpPr>
          <p:spPr>
            <a:xfrm>
              <a:off x="2903966" y="3203628"/>
              <a:ext cx="315102" cy="166683"/>
            </a:xfrm>
            <a:custGeom>
              <a:avLst/>
              <a:gdLst/>
              <a:ahLst/>
              <a:cxnLst/>
              <a:rect l="l" t="t" r="r" b="b"/>
              <a:pathLst>
                <a:path w="24118" h="12758" extrusionOk="0">
                  <a:moveTo>
                    <a:pt x="12009" y="0"/>
                  </a:moveTo>
                  <a:cubicBezTo>
                    <a:pt x="9182" y="0"/>
                    <a:pt x="6355" y="626"/>
                    <a:pt x="4204" y="1877"/>
                  </a:cubicBezTo>
                  <a:cubicBezTo>
                    <a:pt x="3503" y="2277"/>
                    <a:pt x="2869" y="2710"/>
                    <a:pt x="2436" y="3211"/>
                  </a:cubicBezTo>
                  <a:cubicBezTo>
                    <a:pt x="1" y="5679"/>
                    <a:pt x="634" y="8815"/>
                    <a:pt x="4204" y="10883"/>
                  </a:cubicBezTo>
                  <a:cubicBezTo>
                    <a:pt x="4671" y="11183"/>
                    <a:pt x="5204" y="11450"/>
                    <a:pt x="5771" y="11650"/>
                  </a:cubicBezTo>
                  <a:cubicBezTo>
                    <a:pt x="5805" y="11684"/>
                    <a:pt x="5871" y="11684"/>
                    <a:pt x="5938" y="11717"/>
                  </a:cubicBezTo>
                  <a:cubicBezTo>
                    <a:pt x="7755" y="12412"/>
                    <a:pt x="9850" y="12758"/>
                    <a:pt x="11950" y="12758"/>
                  </a:cubicBezTo>
                  <a:cubicBezTo>
                    <a:pt x="14785" y="12758"/>
                    <a:pt x="17630" y="12129"/>
                    <a:pt x="19815" y="10883"/>
                  </a:cubicBezTo>
                  <a:cubicBezTo>
                    <a:pt x="24118" y="8448"/>
                    <a:pt x="24118" y="4378"/>
                    <a:pt x="19815" y="1877"/>
                  </a:cubicBezTo>
                  <a:cubicBezTo>
                    <a:pt x="17663" y="626"/>
                    <a:pt x="14836" y="0"/>
                    <a:pt x="1200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4"/>
            <p:cNvSpPr/>
            <p:nvPr/>
          </p:nvSpPr>
          <p:spPr>
            <a:xfrm>
              <a:off x="2903966" y="3245567"/>
              <a:ext cx="74536" cy="109837"/>
            </a:xfrm>
            <a:custGeom>
              <a:avLst/>
              <a:gdLst/>
              <a:ahLst/>
              <a:cxnLst/>
              <a:rect l="l" t="t" r="r" b="b"/>
              <a:pathLst>
                <a:path w="5705" h="8407" extrusionOk="0">
                  <a:moveTo>
                    <a:pt x="2369" y="1"/>
                  </a:moveTo>
                  <a:lnTo>
                    <a:pt x="2369" y="1"/>
                  </a:lnTo>
                  <a:cubicBezTo>
                    <a:pt x="1" y="2469"/>
                    <a:pt x="601" y="5605"/>
                    <a:pt x="4170" y="7640"/>
                  </a:cubicBezTo>
                  <a:cubicBezTo>
                    <a:pt x="4602" y="7917"/>
                    <a:pt x="5090" y="8138"/>
                    <a:pt x="5583" y="8354"/>
                  </a:cubicBezTo>
                  <a:lnTo>
                    <a:pt x="5583" y="8354"/>
                  </a:lnTo>
                  <a:cubicBezTo>
                    <a:pt x="4450" y="7838"/>
                    <a:pt x="1587" y="6058"/>
                    <a:pt x="1201" y="3937"/>
                  </a:cubicBezTo>
                  <a:cubicBezTo>
                    <a:pt x="834" y="1635"/>
                    <a:pt x="2336" y="68"/>
                    <a:pt x="2369" y="1"/>
                  </a:cubicBezTo>
                  <a:close/>
                  <a:moveTo>
                    <a:pt x="5583" y="8354"/>
                  </a:moveTo>
                  <a:lnTo>
                    <a:pt x="5583" y="8354"/>
                  </a:lnTo>
                  <a:cubicBezTo>
                    <a:pt x="5626" y="8373"/>
                    <a:pt x="5667" y="8391"/>
                    <a:pt x="5705" y="8407"/>
                  </a:cubicBezTo>
                  <a:cubicBezTo>
                    <a:pt x="5664" y="8389"/>
                    <a:pt x="5624" y="8371"/>
                    <a:pt x="5583" y="8354"/>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4"/>
            <p:cNvSpPr/>
            <p:nvPr/>
          </p:nvSpPr>
          <p:spPr>
            <a:xfrm>
              <a:off x="3142794" y="3218548"/>
              <a:ext cx="74967" cy="109406"/>
            </a:xfrm>
            <a:custGeom>
              <a:avLst/>
              <a:gdLst/>
              <a:ahLst/>
              <a:cxnLst/>
              <a:rect l="l" t="t" r="r" b="b"/>
              <a:pathLst>
                <a:path w="5738" h="8374" extrusionOk="0">
                  <a:moveTo>
                    <a:pt x="0" y="1"/>
                  </a:moveTo>
                  <a:cubicBezTo>
                    <a:pt x="1034" y="401"/>
                    <a:pt x="4103" y="2236"/>
                    <a:pt x="4504" y="4471"/>
                  </a:cubicBezTo>
                  <a:cubicBezTo>
                    <a:pt x="4870" y="6739"/>
                    <a:pt x="3369" y="8340"/>
                    <a:pt x="3336" y="8373"/>
                  </a:cubicBezTo>
                  <a:cubicBezTo>
                    <a:pt x="5738" y="5972"/>
                    <a:pt x="5104" y="2836"/>
                    <a:pt x="1535" y="735"/>
                  </a:cubicBezTo>
                  <a:cubicBezTo>
                    <a:pt x="1068" y="468"/>
                    <a:pt x="534" y="201"/>
                    <a:pt x="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4"/>
            <p:cNvSpPr/>
            <p:nvPr/>
          </p:nvSpPr>
          <p:spPr>
            <a:xfrm>
              <a:off x="2913987" y="3209181"/>
              <a:ext cx="294185" cy="155160"/>
            </a:xfrm>
            <a:custGeom>
              <a:avLst/>
              <a:gdLst/>
              <a:ahLst/>
              <a:cxnLst/>
              <a:rect l="l" t="t" r="r" b="b"/>
              <a:pathLst>
                <a:path w="22517" h="11876" extrusionOk="0">
                  <a:moveTo>
                    <a:pt x="11259" y="1"/>
                  </a:moveTo>
                  <a:cubicBezTo>
                    <a:pt x="8632" y="1"/>
                    <a:pt x="6005" y="584"/>
                    <a:pt x="4004" y="1752"/>
                  </a:cubicBezTo>
                  <a:cubicBezTo>
                    <a:pt x="1" y="4053"/>
                    <a:pt x="1" y="7789"/>
                    <a:pt x="4004" y="10124"/>
                  </a:cubicBezTo>
                  <a:cubicBezTo>
                    <a:pt x="6005" y="11292"/>
                    <a:pt x="8632" y="11876"/>
                    <a:pt x="11259" y="11876"/>
                  </a:cubicBezTo>
                  <a:cubicBezTo>
                    <a:pt x="13886" y="11876"/>
                    <a:pt x="16513" y="11292"/>
                    <a:pt x="18514" y="10124"/>
                  </a:cubicBezTo>
                  <a:cubicBezTo>
                    <a:pt x="22517" y="7856"/>
                    <a:pt x="22517" y="4087"/>
                    <a:pt x="18514" y="1752"/>
                  </a:cubicBezTo>
                  <a:cubicBezTo>
                    <a:pt x="16513" y="584"/>
                    <a:pt x="13886" y="1"/>
                    <a:pt x="1125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4"/>
            <p:cNvSpPr/>
            <p:nvPr/>
          </p:nvSpPr>
          <p:spPr>
            <a:xfrm>
              <a:off x="2913987" y="3209181"/>
              <a:ext cx="294185" cy="155160"/>
            </a:xfrm>
            <a:custGeom>
              <a:avLst/>
              <a:gdLst/>
              <a:ahLst/>
              <a:cxnLst/>
              <a:rect l="l" t="t" r="r" b="b"/>
              <a:pathLst>
                <a:path w="22517" h="11876" extrusionOk="0">
                  <a:moveTo>
                    <a:pt x="11259" y="1"/>
                  </a:moveTo>
                  <a:cubicBezTo>
                    <a:pt x="8632" y="1"/>
                    <a:pt x="6005" y="584"/>
                    <a:pt x="4004" y="1752"/>
                  </a:cubicBezTo>
                  <a:cubicBezTo>
                    <a:pt x="1" y="4053"/>
                    <a:pt x="1" y="7789"/>
                    <a:pt x="4004" y="10124"/>
                  </a:cubicBezTo>
                  <a:cubicBezTo>
                    <a:pt x="6005" y="11292"/>
                    <a:pt x="8632" y="11876"/>
                    <a:pt x="11259" y="11876"/>
                  </a:cubicBezTo>
                  <a:cubicBezTo>
                    <a:pt x="13886" y="11876"/>
                    <a:pt x="16513" y="11292"/>
                    <a:pt x="18514" y="10124"/>
                  </a:cubicBezTo>
                  <a:cubicBezTo>
                    <a:pt x="22517" y="7856"/>
                    <a:pt x="22517" y="4087"/>
                    <a:pt x="18514" y="1752"/>
                  </a:cubicBezTo>
                  <a:cubicBezTo>
                    <a:pt x="16513" y="584"/>
                    <a:pt x="13886" y="1"/>
                    <a:pt x="112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4"/>
            <p:cNvSpPr/>
            <p:nvPr/>
          </p:nvSpPr>
          <p:spPr>
            <a:xfrm>
              <a:off x="2921839" y="3228569"/>
              <a:ext cx="140344" cy="83694"/>
            </a:xfrm>
            <a:custGeom>
              <a:avLst/>
              <a:gdLst/>
              <a:ahLst/>
              <a:cxnLst/>
              <a:rect l="l" t="t" r="r" b="b"/>
              <a:pathLst>
                <a:path w="10742" h="6406" extrusionOk="0">
                  <a:moveTo>
                    <a:pt x="3836" y="1"/>
                  </a:moveTo>
                  <a:cubicBezTo>
                    <a:pt x="3669" y="134"/>
                    <a:pt x="3503" y="234"/>
                    <a:pt x="3336" y="301"/>
                  </a:cubicBezTo>
                  <a:cubicBezTo>
                    <a:pt x="3069" y="468"/>
                    <a:pt x="2769" y="635"/>
                    <a:pt x="2502" y="835"/>
                  </a:cubicBezTo>
                  <a:cubicBezTo>
                    <a:pt x="2168" y="1102"/>
                    <a:pt x="1902" y="1335"/>
                    <a:pt x="1635" y="1602"/>
                  </a:cubicBezTo>
                  <a:cubicBezTo>
                    <a:pt x="300" y="3036"/>
                    <a:pt x="0" y="4704"/>
                    <a:pt x="834" y="6239"/>
                  </a:cubicBezTo>
                  <a:cubicBezTo>
                    <a:pt x="1090" y="5839"/>
                    <a:pt x="1560" y="5701"/>
                    <a:pt x="2089" y="5701"/>
                  </a:cubicBezTo>
                  <a:cubicBezTo>
                    <a:pt x="3281" y="5701"/>
                    <a:pt x="4770" y="6405"/>
                    <a:pt x="4770" y="6405"/>
                  </a:cubicBezTo>
                  <a:cubicBezTo>
                    <a:pt x="4770" y="6405"/>
                    <a:pt x="10741" y="1902"/>
                    <a:pt x="6004" y="1602"/>
                  </a:cubicBezTo>
                  <a:cubicBezTo>
                    <a:pt x="3603" y="1469"/>
                    <a:pt x="3436" y="735"/>
                    <a:pt x="38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4"/>
            <p:cNvSpPr/>
            <p:nvPr/>
          </p:nvSpPr>
          <p:spPr>
            <a:xfrm>
              <a:off x="2925759" y="3255013"/>
              <a:ext cx="40541" cy="38659"/>
            </a:xfrm>
            <a:custGeom>
              <a:avLst/>
              <a:gdLst/>
              <a:ahLst/>
              <a:cxnLst/>
              <a:rect l="l" t="t" r="r" b="b"/>
              <a:pathLst>
                <a:path w="3103" h="2959" extrusionOk="0">
                  <a:moveTo>
                    <a:pt x="1880" y="1"/>
                  </a:moveTo>
                  <a:cubicBezTo>
                    <a:pt x="1220" y="1"/>
                    <a:pt x="515" y="573"/>
                    <a:pt x="267" y="1346"/>
                  </a:cubicBezTo>
                  <a:cubicBezTo>
                    <a:pt x="0" y="2180"/>
                    <a:pt x="334" y="2880"/>
                    <a:pt x="1034" y="2947"/>
                  </a:cubicBezTo>
                  <a:cubicBezTo>
                    <a:pt x="1088" y="2954"/>
                    <a:pt x="1142" y="2958"/>
                    <a:pt x="1196" y="2958"/>
                  </a:cubicBezTo>
                  <a:cubicBezTo>
                    <a:pt x="1878" y="2958"/>
                    <a:pt x="2558" y="2386"/>
                    <a:pt x="2836" y="1613"/>
                  </a:cubicBezTo>
                  <a:cubicBezTo>
                    <a:pt x="3103" y="779"/>
                    <a:pt x="2769" y="78"/>
                    <a:pt x="2035" y="12"/>
                  </a:cubicBezTo>
                  <a:cubicBezTo>
                    <a:pt x="1984" y="4"/>
                    <a:pt x="1932" y="1"/>
                    <a:pt x="18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4"/>
            <p:cNvSpPr/>
            <p:nvPr/>
          </p:nvSpPr>
          <p:spPr>
            <a:xfrm>
              <a:off x="3023811" y="3231626"/>
              <a:ext cx="178703" cy="131186"/>
            </a:xfrm>
            <a:custGeom>
              <a:avLst/>
              <a:gdLst/>
              <a:ahLst/>
              <a:cxnLst/>
              <a:rect l="l" t="t" r="r" b="b"/>
              <a:pathLst>
                <a:path w="13678" h="10041" extrusionOk="0">
                  <a:moveTo>
                    <a:pt x="1" y="9774"/>
                  </a:moveTo>
                  <a:cubicBezTo>
                    <a:pt x="1" y="9796"/>
                    <a:pt x="32" y="9808"/>
                    <a:pt x="84" y="9808"/>
                  </a:cubicBezTo>
                  <a:cubicBezTo>
                    <a:pt x="101" y="9808"/>
                    <a:pt x="121" y="9806"/>
                    <a:pt x="143" y="9803"/>
                  </a:cubicBezTo>
                  <a:lnTo>
                    <a:pt x="143" y="9803"/>
                  </a:lnTo>
                  <a:cubicBezTo>
                    <a:pt x="95" y="9794"/>
                    <a:pt x="48" y="9784"/>
                    <a:pt x="1" y="9774"/>
                  </a:cubicBezTo>
                  <a:close/>
                  <a:moveTo>
                    <a:pt x="10041" y="0"/>
                  </a:moveTo>
                  <a:lnTo>
                    <a:pt x="10041" y="0"/>
                  </a:lnTo>
                  <a:cubicBezTo>
                    <a:pt x="10642" y="1201"/>
                    <a:pt x="8940" y="1868"/>
                    <a:pt x="8940" y="1868"/>
                  </a:cubicBezTo>
                  <a:cubicBezTo>
                    <a:pt x="8940" y="1868"/>
                    <a:pt x="1268" y="6739"/>
                    <a:pt x="1001" y="8506"/>
                  </a:cubicBezTo>
                  <a:cubicBezTo>
                    <a:pt x="1158" y="9422"/>
                    <a:pt x="454" y="9763"/>
                    <a:pt x="143" y="9803"/>
                  </a:cubicBezTo>
                  <a:lnTo>
                    <a:pt x="143" y="9803"/>
                  </a:lnTo>
                  <a:cubicBezTo>
                    <a:pt x="1026" y="9981"/>
                    <a:pt x="1884" y="10041"/>
                    <a:pt x="2803" y="10041"/>
                  </a:cubicBezTo>
                  <a:cubicBezTo>
                    <a:pt x="3537" y="10041"/>
                    <a:pt x="4337" y="10008"/>
                    <a:pt x="5104" y="9907"/>
                  </a:cubicBezTo>
                  <a:cubicBezTo>
                    <a:pt x="5271" y="9874"/>
                    <a:pt x="5438" y="9874"/>
                    <a:pt x="5605" y="9841"/>
                  </a:cubicBezTo>
                  <a:cubicBezTo>
                    <a:pt x="6372" y="9707"/>
                    <a:pt x="7139" y="9541"/>
                    <a:pt x="7873" y="9274"/>
                  </a:cubicBezTo>
                  <a:cubicBezTo>
                    <a:pt x="8140" y="9207"/>
                    <a:pt x="8340" y="9107"/>
                    <a:pt x="8607" y="9040"/>
                  </a:cubicBezTo>
                  <a:cubicBezTo>
                    <a:pt x="8840" y="8940"/>
                    <a:pt x="9107" y="8873"/>
                    <a:pt x="9307" y="8740"/>
                  </a:cubicBezTo>
                  <a:cubicBezTo>
                    <a:pt x="9608" y="8607"/>
                    <a:pt x="9874" y="8506"/>
                    <a:pt x="10141" y="8340"/>
                  </a:cubicBezTo>
                  <a:lnTo>
                    <a:pt x="10875" y="7839"/>
                  </a:lnTo>
                  <a:lnTo>
                    <a:pt x="11376" y="7472"/>
                  </a:lnTo>
                  <a:cubicBezTo>
                    <a:pt x="13677" y="5504"/>
                    <a:pt x="13677" y="2869"/>
                    <a:pt x="11376" y="901"/>
                  </a:cubicBezTo>
                  <a:lnTo>
                    <a:pt x="10875" y="534"/>
                  </a:lnTo>
                  <a:cubicBezTo>
                    <a:pt x="10642" y="334"/>
                    <a:pt x="10341" y="167"/>
                    <a:pt x="1004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4"/>
            <p:cNvSpPr/>
            <p:nvPr/>
          </p:nvSpPr>
          <p:spPr>
            <a:xfrm>
              <a:off x="3023811" y="3231626"/>
              <a:ext cx="178703" cy="131186"/>
            </a:xfrm>
            <a:custGeom>
              <a:avLst/>
              <a:gdLst/>
              <a:ahLst/>
              <a:cxnLst/>
              <a:rect l="l" t="t" r="r" b="b"/>
              <a:pathLst>
                <a:path w="13678" h="10041" extrusionOk="0">
                  <a:moveTo>
                    <a:pt x="1" y="9774"/>
                  </a:moveTo>
                  <a:cubicBezTo>
                    <a:pt x="1" y="9796"/>
                    <a:pt x="32" y="9808"/>
                    <a:pt x="84" y="9808"/>
                  </a:cubicBezTo>
                  <a:cubicBezTo>
                    <a:pt x="101" y="9808"/>
                    <a:pt x="121" y="9806"/>
                    <a:pt x="143" y="9803"/>
                  </a:cubicBezTo>
                  <a:lnTo>
                    <a:pt x="143" y="9803"/>
                  </a:lnTo>
                  <a:cubicBezTo>
                    <a:pt x="95" y="9794"/>
                    <a:pt x="48" y="9784"/>
                    <a:pt x="1" y="9774"/>
                  </a:cubicBezTo>
                  <a:close/>
                  <a:moveTo>
                    <a:pt x="10041" y="0"/>
                  </a:moveTo>
                  <a:lnTo>
                    <a:pt x="10041" y="0"/>
                  </a:lnTo>
                  <a:cubicBezTo>
                    <a:pt x="10642" y="1201"/>
                    <a:pt x="8940" y="1868"/>
                    <a:pt x="8940" y="1868"/>
                  </a:cubicBezTo>
                  <a:cubicBezTo>
                    <a:pt x="8940" y="1868"/>
                    <a:pt x="1268" y="6739"/>
                    <a:pt x="1001" y="8506"/>
                  </a:cubicBezTo>
                  <a:cubicBezTo>
                    <a:pt x="1158" y="9422"/>
                    <a:pt x="454" y="9763"/>
                    <a:pt x="143" y="9803"/>
                  </a:cubicBezTo>
                  <a:lnTo>
                    <a:pt x="143" y="9803"/>
                  </a:lnTo>
                  <a:cubicBezTo>
                    <a:pt x="1026" y="9981"/>
                    <a:pt x="1884" y="10041"/>
                    <a:pt x="2803" y="10041"/>
                  </a:cubicBezTo>
                  <a:cubicBezTo>
                    <a:pt x="3537" y="10041"/>
                    <a:pt x="4337" y="10008"/>
                    <a:pt x="5104" y="9907"/>
                  </a:cubicBezTo>
                  <a:cubicBezTo>
                    <a:pt x="5271" y="9874"/>
                    <a:pt x="5438" y="9874"/>
                    <a:pt x="5605" y="9841"/>
                  </a:cubicBezTo>
                  <a:cubicBezTo>
                    <a:pt x="6372" y="9707"/>
                    <a:pt x="7139" y="9541"/>
                    <a:pt x="7873" y="9274"/>
                  </a:cubicBezTo>
                  <a:cubicBezTo>
                    <a:pt x="8140" y="9207"/>
                    <a:pt x="8340" y="9107"/>
                    <a:pt x="8607" y="9040"/>
                  </a:cubicBezTo>
                  <a:cubicBezTo>
                    <a:pt x="8840" y="8940"/>
                    <a:pt x="9107" y="8873"/>
                    <a:pt x="9307" y="8740"/>
                  </a:cubicBezTo>
                  <a:cubicBezTo>
                    <a:pt x="9608" y="8607"/>
                    <a:pt x="9874" y="8506"/>
                    <a:pt x="10141" y="8340"/>
                  </a:cubicBezTo>
                  <a:lnTo>
                    <a:pt x="10875" y="7839"/>
                  </a:lnTo>
                  <a:lnTo>
                    <a:pt x="11376" y="7472"/>
                  </a:lnTo>
                  <a:cubicBezTo>
                    <a:pt x="13677" y="5504"/>
                    <a:pt x="13677" y="2869"/>
                    <a:pt x="11376" y="901"/>
                  </a:cubicBezTo>
                  <a:lnTo>
                    <a:pt x="10875" y="534"/>
                  </a:lnTo>
                  <a:cubicBezTo>
                    <a:pt x="10642" y="334"/>
                    <a:pt x="10341" y="167"/>
                    <a:pt x="10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4"/>
            <p:cNvSpPr/>
            <p:nvPr/>
          </p:nvSpPr>
          <p:spPr>
            <a:xfrm>
              <a:off x="2951471" y="3229183"/>
              <a:ext cx="219662" cy="115442"/>
            </a:xfrm>
            <a:custGeom>
              <a:avLst/>
              <a:gdLst/>
              <a:ahLst/>
              <a:cxnLst/>
              <a:rect l="l" t="t" r="r" b="b"/>
              <a:pathLst>
                <a:path w="16813" h="8836" extrusionOk="0">
                  <a:moveTo>
                    <a:pt x="8322" y="1"/>
                  </a:moveTo>
                  <a:cubicBezTo>
                    <a:pt x="6544" y="1"/>
                    <a:pt x="4777" y="361"/>
                    <a:pt x="3370" y="1088"/>
                  </a:cubicBezTo>
                  <a:cubicBezTo>
                    <a:pt x="3236" y="1188"/>
                    <a:pt x="3136" y="1221"/>
                    <a:pt x="3003" y="1322"/>
                  </a:cubicBezTo>
                  <a:cubicBezTo>
                    <a:pt x="0" y="3056"/>
                    <a:pt x="0" y="5858"/>
                    <a:pt x="3003" y="7559"/>
                  </a:cubicBezTo>
                  <a:cubicBezTo>
                    <a:pt x="4487" y="8410"/>
                    <a:pt x="6438" y="8835"/>
                    <a:pt x="8394" y="8835"/>
                  </a:cubicBezTo>
                  <a:cubicBezTo>
                    <a:pt x="10350" y="8835"/>
                    <a:pt x="12309" y="8410"/>
                    <a:pt x="13810" y="7559"/>
                  </a:cubicBezTo>
                  <a:cubicBezTo>
                    <a:pt x="13910" y="7526"/>
                    <a:pt x="14010" y="7426"/>
                    <a:pt x="14144" y="7359"/>
                  </a:cubicBezTo>
                  <a:cubicBezTo>
                    <a:pt x="16813" y="5591"/>
                    <a:pt x="16679" y="2989"/>
                    <a:pt x="13810" y="1322"/>
                  </a:cubicBezTo>
                  <a:cubicBezTo>
                    <a:pt x="12284" y="444"/>
                    <a:pt x="10296" y="1"/>
                    <a:pt x="832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4"/>
            <p:cNvSpPr/>
            <p:nvPr/>
          </p:nvSpPr>
          <p:spPr>
            <a:xfrm>
              <a:off x="2951471" y="3229183"/>
              <a:ext cx="219662" cy="115442"/>
            </a:xfrm>
            <a:custGeom>
              <a:avLst/>
              <a:gdLst/>
              <a:ahLst/>
              <a:cxnLst/>
              <a:rect l="l" t="t" r="r" b="b"/>
              <a:pathLst>
                <a:path w="16813" h="8836" extrusionOk="0">
                  <a:moveTo>
                    <a:pt x="8322" y="1"/>
                  </a:moveTo>
                  <a:cubicBezTo>
                    <a:pt x="6544" y="1"/>
                    <a:pt x="4777" y="361"/>
                    <a:pt x="3370" y="1088"/>
                  </a:cubicBezTo>
                  <a:cubicBezTo>
                    <a:pt x="3236" y="1188"/>
                    <a:pt x="3136" y="1221"/>
                    <a:pt x="3003" y="1322"/>
                  </a:cubicBezTo>
                  <a:cubicBezTo>
                    <a:pt x="0" y="3056"/>
                    <a:pt x="0" y="5858"/>
                    <a:pt x="3003" y="7559"/>
                  </a:cubicBezTo>
                  <a:cubicBezTo>
                    <a:pt x="4487" y="8410"/>
                    <a:pt x="6438" y="8835"/>
                    <a:pt x="8394" y="8835"/>
                  </a:cubicBezTo>
                  <a:cubicBezTo>
                    <a:pt x="10350" y="8835"/>
                    <a:pt x="12309" y="8410"/>
                    <a:pt x="13810" y="7559"/>
                  </a:cubicBezTo>
                  <a:cubicBezTo>
                    <a:pt x="13910" y="7526"/>
                    <a:pt x="14010" y="7426"/>
                    <a:pt x="14144" y="7359"/>
                  </a:cubicBezTo>
                  <a:cubicBezTo>
                    <a:pt x="16813" y="5591"/>
                    <a:pt x="16679" y="2989"/>
                    <a:pt x="13810" y="1322"/>
                  </a:cubicBezTo>
                  <a:cubicBezTo>
                    <a:pt x="12284" y="444"/>
                    <a:pt x="10296" y="1"/>
                    <a:pt x="83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4"/>
            <p:cNvSpPr/>
            <p:nvPr/>
          </p:nvSpPr>
          <p:spPr>
            <a:xfrm>
              <a:off x="2956265" y="3231404"/>
              <a:ext cx="209197" cy="110713"/>
            </a:xfrm>
            <a:custGeom>
              <a:avLst/>
              <a:gdLst/>
              <a:ahLst/>
              <a:cxnLst/>
              <a:rect l="l" t="t" r="r" b="b"/>
              <a:pathLst>
                <a:path w="16012" h="8474" extrusionOk="0">
                  <a:moveTo>
                    <a:pt x="7994" y="1"/>
                  </a:moveTo>
                  <a:cubicBezTo>
                    <a:pt x="6121" y="1"/>
                    <a:pt x="4253" y="418"/>
                    <a:pt x="2836" y="1252"/>
                  </a:cubicBezTo>
                  <a:cubicBezTo>
                    <a:pt x="0" y="2886"/>
                    <a:pt x="0" y="5555"/>
                    <a:pt x="2836" y="7223"/>
                  </a:cubicBezTo>
                  <a:cubicBezTo>
                    <a:pt x="4253" y="8056"/>
                    <a:pt x="6130" y="8473"/>
                    <a:pt x="8006" y="8473"/>
                  </a:cubicBezTo>
                  <a:cubicBezTo>
                    <a:pt x="9882" y="8473"/>
                    <a:pt x="11759" y="8056"/>
                    <a:pt x="13176" y="7223"/>
                  </a:cubicBezTo>
                  <a:cubicBezTo>
                    <a:pt x="16012" y="5588"/>
                    <a:pt x="16012" y="2919"/>
                    <a:pt x="13176" y="1252"/>
                  </a:cubicBezTo>
                  <a:cubicBezTo>
                    <a:pt x="11742" y="418"/>
                    <a:pt x="9866" y="1"/>
                    <a:pt x="799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4"/>
            <p:cNvSpPr/>
            <p:nvPr/>
          </p:nvSpPr>
          <p:spPr>
            <a:xfrm>
              <a:off x="2956265" y="3231404"/>
              <a:ext cx="209197" cy="110713"/>
            </a:xfrm>
            <a:custGeom>
              <a:avLst/>
              <a:gdLst/>
              <a:ahLst/>
              <a:cxnLst/>
              <a:rect l="l" t="t" r="r" b="b"/>
              <a:pathLst>
                <a:path w="16012" h="8474" extrusionOk="0">
                  <a:moveTo>
                    <a:pt x="7994" y="1"/>
                  </a:moveTo>
                  <a:cubicBezTo>
                    <a:pt x="6121" y="1"/>
                    <a:pt x="4253" y="418"/>
                    <a:pt x="2836" y="1252"/>
                  </a:cubicBezTo>
                  <a:cubicBezTo>
                    <a:pt x="0" y="2886"/>
                    <a:pt x="0" y="5555"/>
                    <a:pt x="2836" y="7223"/>
                  </a:cubicBezTo>
                  <a:cubicBezTo>
                    <a:pt x="4253" y="8056"/>
                    <a:pt x="6130" y="8473"/>
                    <a:pt x="8006" y="8473"/>
                  </a:cubicBezTo>
                  <a:cubicBezTo>
                    <a:pt x="9882" y="8473"/>
                    <a:pt x="11759" y="8056"/>
                    <a:pt x="13176" y="7223"/>
                  </a:cubicBezTo>
                  <a:cubicBezTo>
                    <a:pt x="16012" y="5588"/>
                    <a:pt x="16012" y="2919"/>
                    <a:pt x="13176" y="1252"/>
                  </a:cubicBezTo>
                  <a:cubicBezTo>
                    <a:pt x="11742" y="418"/>
                    <a:pt x="9866" y="1"/>
                    <a:pt x="79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4"/>
            <p:cNvSpPr/>
            <p:nvPr/>
          </p:nvSpPr>
          <p:spPr>
            <a:xfrm>
              <a:off x="2966286" y="3246664"/>
              <a:ext cx="189586" cy="95022"/>
            </a:xfrm>
            <a:custGeom>
              <a:avLst/>
              <a:gdLst/>
              <a:ahLst/>
              <a:cxnLst/>
              <a:rect l="l" t="t" r="r" b="b"/>
              <a:pathLst>
                <a:path w="14511" h="7273" extrusionOk="0">
                  <a:moveTo>
                    <a:pt x="7239" y="0"/>
                  </a:moveTo>
                  <a:cubicBezTo>
                    <a:pt x="5363" y="0"/>
                    <a:pt x="3486" y="417"/>
                    <a:pt x="2069" y="1251"/>
                  </a:cubicBezTo>
                  <a:cubicBezTo>
                    <a:pt x="901" y="1918"/>
                    <a:pt x="201" y="2752"/>
                    <a:pt x="1" y="3653"/>
                  </a:cubicBezTo>
                  <a:cubicBezTo>
                    <a:pt x="201" y="4520"/>
                    <a:pt x="901" y="5354"/>
                    <a:pt x="2069" y="6021"/>
                  </a:cubicBezTo>
                  <a:cubicBezTo>
                    <a:pt x="3486" y="6855"/>
                    <a:pt x="5363" y="7272"/>
                    <a:pt x="7239" y="7272"/>
                  </a:cubicBezTo>
                  <a:cubicBezTo>
                    <a:pt x="9115" y="7272"/>
                    <a:pt x="10992" y="6855"/>
                    <a:pt x="12409" y="6021"/>
                  </a:cubicBezTo>
                  <a:cubicBezTo>
                    <a:pt x="13577" y="5354"/>
                    <a:pt x="14277" y="4520"/>
                    <a:pt x="14511" y="3653"/>
                  </a:cubicBezTo>
                  <a:cubicBezTo>
                    <a:pt x="14244" y="2819"/>
                    <a:pt x="13577" y="1918"/>
                    <a:pt x="12409" y="1251"/>
                  </a:cubicBezTo>
                  <a:cubicBezTo>
                    <a:pt x="10992" y="417"/>
                    <a:pt x="9115" y="0"/>
                    <a:pt x="723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4"/>
            <p:cNvSpPr/>
            <p:nvPr/>
          </p:nvSpPr>
          <p:spPr>
            <a:xfrm>
              <a:off x="2966286" y="3246664"/>
              <a:ext cx="189586" cy="95022"/>
            </a:xfrm>
            <a:custGeom>
              <a:avLst/>
              <a:gdLst/>
              <a:ahLst/>
              <a:cxnLst/>
              <a:rect l="l" t="t" r="r" b="b"/>
              <a:pathLst>
                <a:path w="14511" h="7273" extrusionOk="0">
                  <a:moveTo>
                    <a:pt x="7239" y="0"/>
                  </a:moveTo>
                  <a:cubicBezTo>
                    <a:pt x="5363" y="0"/>
                    <a:pt x="3486" y="417"/>
                    <a:pt x="2069" y="1251"/>
                  </a:cubicBezTo>
                  <a:cubicBezTo>
                    <a:pt x="901" y="1918"/>
                    <a:pt x="201" y="2752"/>
                    <a:pt x="1" y="3653"/>
                  </a:cubicBezTo>
                  <a:cubicBezTo>
                    <a:pt x="201" y="4520"/>
                    <a:pt x="901" y="5354"/>
                    <a:pt x="2069" y="6021"/>
                  </a:cubicBezTo>
                  <a:cubicBezTo>
                    <a:pt x="3486" y="6855"/>
                    <a:pt x="5363" y="7272"/>
                    <a:pt x="7239" y="7272"/>
                  </a:cubicBezTo>
                  <a:cubicBezTo>
                    <a:pt x="9115" y="7272"/>
                    <a:pt x="10992" y="6855"/>
                    <a:pt x="12409" y="6021"/>
                  </a:cubicBezTo>
                  <a:cubicBezTo>
                    <a:pt x="13577" y="5354"/>
                    <a:pt x="14277" y="4520"/>
                    <a:pt x="14511" y="3653"/>
                  </a:cubicBezTo>
                  <a:cubicBezTo>
                    <a:pt x="14244" y="2819"/>
                    <a:pt x="13577" y="1918"/>
                    <a:pt x="12409" y="1251"/>
                  </a:cubicBezTo>
                  <a:cubicBezTo>
                    <a:pt x="10992" y="417"/>
                    <a:pt x="9115" y="0"/>
                    <a:pt x="72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4"/>
            <p:cNvSpPr/>
            <p:nvPr/>
          </p:nvSpPr>
          <p:spPr>
            <a:xfrm>
              <a:off x="2998100" y="3251668"/>
              <a:ext cx="124653" cy="81944"/>
            </a:xfrm>
            <a:custGeom>
              <a:avLst/>
              <a:gdLst/>
              <a:ahLst/>
              <a:cxnLst/>
              <a:rect l="l" t="t" r="r" b="b"/>
              <a:pathLst>
                <a:path w="9541" h="6272" extrusionOk="0">
                  <a:moveTo>
                    <a:pt x="6600" y="3656"/>
                  </a:moveTo>
                  <a:cubicBezTo>
                    <a:pt x="6826" y="3656"/>
                    <a:pt x="7039" y="3698"/>
                    <a:pt x="7239" y="3804"/>
                  </a:cubicBezTo>
                  <a:cubicBezTo>
                    <a:pt x="7139" y="3837"/>
                    <a:pt x="7106" y="3870"/>
                    <a:pt x="7072" y="3870"/>
                  </a:cubicBezTo>
                  <a:lnTo>
                    <a:pt x="6806" y="4004"/>
                  </a:lnTo>
                  <a:cubicBezTo>
                    <a:pt x="6495" y="4143"/>
                    <a:pt x="6185" y="4196"/>
                    <a:pt x="5891" y="4196"/>
                  </a:cubicBezTo>
                  <a:cubicBezTo>
                    <a:pt x="5554" y="4196"/>
                    <a:pt x="5239" y="4126"/>
                    <a:pt x="4971" y="4037"/>
                  </a:cubicBezTo>
                  <a:cubicBezTo>
                    <a:pt x="5565" y="3854"/>
                    <a:pt x="6111" y="3656"/>
                    <a:pt x="6600" y="3656"/>
                  </a:cubicBezTo>
                  <a:close/>
                  <a:moveTo>
                    <a:pt x="1135" y="1"/>
                  </a:moveTo>
                  <a:lnTo>
                    <a:pt x="1" y="635"/>
                  </a:lnTo>
                  <a:lnTo>
                    <a:pt x="1" y="1502"/>
                  </a:lnTo>
                  <a:lnTo>
                    <a:pt x="368" y="1702"/>
                  </a:lnTo>
                  <a:cubicBezTo>
                    <a:pt x="268" y="1869"/>
                    <a:pt x="201" y="2036"/>
                    <a:pt x="201" y="2202"/>
                  </a:cubicBezTo>
                  <a:lnTo>
                    <a:pt x="201" y="3103"/>
                  </a:lnTo>
                  <a:cubicBezTo>
                    <a:pt x="201" y="3470"/>
                    <a:pt x="468" y="3804"/>
                    <a:pt x="1001" y="4104"/>
                  </a:cubicBezTo>
                  <a:cubicBezTo>
                    <a:pt x="1535" y="4371"/>
                    <a:pt x="2035" y="4504"/>
                    <a:pt x="2536" y="4537"/>
                  </a:cubicBezTo>
                  <a:lnTo>
                    <a:pt x="2836" y="4537"/>
                  </a:lnTo>
                  <a:cubicBezTo>
                    <a:pt x="3436" y="4504"/>
                    <a:pt x="3970" y="4371"/>
                    <a:pt x="4504" y="4170"/>
                  </a:cubicBezTo>
                  <a:cubicBezTo>
                    <a:pt x="4637" y="4137"/>
                    <a:pt x="4704" y="4104"/>
                    <a:pt x="4837" y="4037"/>
                  </a:cubicBezTo>
                  <a:lnTo>
                    <a:pt x="4837" y="4037"/>
                  </a:lnTo>
                  <a:lnTo>
                    <a:pt x="3870" y="5004"/>
                  </a:lnTo>
                  <a:lnTo>
                    <a:pt x="3870" y="5872"/>
                  </a:lnTo>
                  <a:cubicBezTo>
                    <a:pt x="4405" y="6099"/>
                    <a:pt x="4935" y="6192"/>
                    <a:pt x="5443" y="6192"/>
                  </a:cubicBezTo>
                  <a:cubicBezTo>
                    <a:pt x="6200" y="6192"/>
                    <a:pt x="6907" y="5985"/>
                    <a:pt x="7506" y="5705"/>
                  </a:cubicBezTo>
                  <a:lnTo>
                    <a:pt x="8440" y="6272"/>
                  </a:lnTo>
                  <a:lnTo>
                    <a:pt x="9541" y="5638"/>
                  </a:lnTo>
                  <a:lnTo>
                    <a:pt x="9541" y="4771"/>
                  </a:lnTo>
                  <a:lnTo>
                    <a:pt x="9174" y="4537"/>
                  </a:lnTo>
                  <a:cubicBezTo>
                    <a:pt x="9341" y="4337"/>
                    <a:pt x="9407" y="4170"/>
                    <a:pt x="9407" y="3970"/>
                  </a:cubicBezTo>
                  <a:lnTo>
                    <a:pt x="9407" y="3103"/>
                  </a:lnTo>
                  <a:cubicBezTo>
                    <a:pt x="9407" y="2703"/>
                    <a:pt x="9141" y="2369"/>
                    <a:pt x="8607" y="2102"/>
                  </a:cubicBezTo>
                  <a:cubicBezTo>
                    <a:pt x="8055" y="1771"/>
                    <a:pt x="7502" y="1653"/>
                    <a:pt x="6961" y="1653"/>
                  </a:cubicBezTo>
                  <a:cubicBezTo>
                    <a:pt x="6522" y="1653"/>
                    <a:pt x="6090" y="1731"/>
                    <a:pt x="5671" y="1835"/>
                  </a:cubicBezTo>
                  <a:cubicBezTo>
                    <a:pt x="5304" y="1902"/>
                    <a:pt x="4938" y="2036"/>
                    <a:pt x="4604" y="2169"/>
                  </a:cubicBezTo>
                  <a:cubicBezTo>
                    <a:pt x="4137" y="2336"/>
                    <a:pt x="3770" y="2469"/>
                    <a:pt x="3436" y="2536"/>
                  </a:cubicBezTo>
                  <a:cubicBezTo>
                    <a:pt x="3290" y="2585"/>
                    <a:pt x="3161" y="2616"/>
                    <a:pt x="3037" y="2616"/>
                  </a:cubicBezTo>
                  <a:cubicBezTo>
                    <a:pt x="2992" y="2616"/>
                    <a:pt x="2947" y="2612"/>
                    <a:pt x="2903" y="2603"/>
                  </a:cubicBezTo>
                  <a:cubicBezTo>
                    <a:pt x="2736" y="2603"/>
                    <a:pt x="2603" y="2536"/>
                    <a:pt x="2436" y="2469"/>
                  </a:cubicBezTo>
                  <a:cubicBezTo>
                    <a:pt x="2436" y="2469"/>
                    <a:pt x="2469" y="2469"/>
                    <a:pt x="2469" y="2403"/>
                  </a:cubicBezTo>
                  <a:cubicBezTo>
                    <a:pt x="2502" y="2369"/>
                    <a:pt x="2536" y="2369"/>
                    <a:pt x="2603" y="2336"/>
                  </a:cubicBezTo>
                  <a:cubicBezTo>
                    <a:pt x="2669" y="2302"/>
                    <a:pt x="2803" y="2202"/>
                    <a:pt x="2903" y="2169"/>
                  </a:cubicBezTo>
                  <a:cubicBezTo>
                    <a:pt x="3196" y="2031"/>
                    <a:pt x="3480" y="1965"/>
                    <a:pt x="3755" y="1965"/>
                  </a:cubicBezTo>
                  <a:cubicBezTo>
                    <a:pt x="4012" y="1965"/>
                    <a:pt x="4262" y="2023"/>
                    <a:pt x="4504" y="2136"/>
                  </a:cubicBezTo>
                  <a:lnTo>
                    <a:pt x="5438" y="1168"/>
                  </a:lnTo>
                  <a:lnTo>
                    <a:pt x="5438" y="334"/>
                  </a:lnTo>
                  <a:cubicBezTo>
                    <a:pt x="4995" y="175"/>
                    <a:pt x="4533" y="100"/>
                    <a:pt x="4072" y="100"/>
                  </a:cubicBezTo>
                  <a:cubicBezTo>
                    <a:pt x="3666" y="100"/>
                    <a:pt x="3260" y="158"/>
                    <a:pt x="2869" y="268"/>
                  </a:cubicBezTo>
                  <a:cubicBezTo>
                    <a:pt x="2603" y="334"/>
                    <a:pt x="2336" y="434"/>
                    <a:pt x="2035" y="535"/>
                  </a:cubicBezTo>
                  <a:lnTo>
                    <a:pt x="1135"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4"/>
            <p:cNvSpPr/>
            <p:nvPr/>
          </p:nvSpPr>
          <p:spPr>
            <a:xfrm>
              <a:off x="2998100" y="3250806"/>
              <a:ext cx="126835" cy="70603"/>
            </a:xfrm>
            <a:custGeom>
              <a:avLst/>
              <a:gdLst/>
              <a:ahLst/>
              <a:cxnLst/>
              <a:rect l="l" t="t" r="r" b="b"/>
              <a:pathLst>
                <a:path w="9708" h="5404" extrusionOk="0">
                  <a:moveTo>
                    <a:pt x="1168" y="0"/>
                  </a:moveTo>
                  <a:lnTo>
                    <a:pt x="34" y="601"/>
                  </a:lnTo>
                  <a:lnTo>
                    <a:pt x="968" y="1168"/>
                  </a:lnTo>
                  <a:cubicBezTo>
                    <a:pt x="1" y="1868"/>
                    <a:pt x="1" y="2602"/>
                    <a:pt x="1035" y="3236"/>
                  </a:cubicBezTo>
                  <a:cubicBezTo>
                    <a:pt x="1602" y="3536"/>
                    <a:pt x="2102" y="3669"/>
                    <a:pt x="2603" y="3703"/>
                  </a:cubicBezTo>
                  <a:lnTo>
                    <a:pt x="2869" y="3703"/>
                  </a:lnTo>
                  <a:cubicBezTo>
                    <a:pt x="3470" y="3669"/>
                    <a:pt x="4004" y="3536"/>
                    <a:pt x="4537" y="3336"/>
                  </a:cubicBezTo>
                  <a:cubicBezTo>
                    <a:pt x="5316" y="3053"/>
                    <a:pt x="5977" y="2770"/>
                    <a:pt x="6546" y="2770"/>
                  </a:cubicBezTo>
                  <a:cubicBezTo>
                    <a:pt x="6781" y="2770"/>
                    <a:pt x="7001" y="2818"/>
                    <a:pt x="7206" y="2936"/>
                  </a:cubicBezTo>
                  <a:cubicBezTo>
                    <a:pt x="7706" y="3236"/>
                    <a:pt x="7539" y="3569"/>
                    <a:pt x="7039" y="3903"/>
                  </a:cubicBezTo>
                  <a:lnTo>
                    <a:pt x="6806" y="4036"/>
                  </a:lnTo>
                  <a:cubicBezTo>
                    <a:pt x="6504" y="4172"/>
                    <a:pt x="6196" y="4226"/>
                    <a:pt x="5903" y="4226"/>
                  </a:cubicBezTo>
                  <a:cubicBezTo>
                    <a:pt x="5547" y="4226"/>
                    <a:pt x="5212" y="4146"/>
                    <a:pt x="4938" y="4036"/>
                  </a:cubicBezTo>
                  <a:lnTo>
                    <a:pt x="3937" y="5037"/>
                  </a:lnTo>
                  <a:cubicBezTo>
                    <a:pt x="4477" y="5253"/>
                    <a:pt x="5006" y="5343"/>
                    <a:pt x="5511" y="5343"/>
                  </a:cubicBezTo>
                  <a:cubicBezTo>
                    <a:pt x="6254" y="5343"/>
                    <a:pt x="6944" y="5148"/>
                    <a:pt x="7539" y="4870"/>
                  </a:cubicBezTo>
                  <a:lnTo>
                    <a:pt x="8473" y="5404"/>
                  </a:lnTo>
                  <a:lnTo>
                    <a:pt x="9608" y="4770"/>
                  </a:lnTo>
                  <a:lnTo>
                    <a:pt x="8674" y="4236"/>
                  </a:lnTo>
                  <a:cubicBezTo>
                    <a:pt x="9608" y="3536"/>
                    <a:pt x="9708" y="2735"/>
                    <a:pt x="8640" y="2102"/>
                  </a:cubicBezTo>
                  <a:cubicBezTo>
                    <a:pt x="8093" y="1810"/>
                    <a:pt x="7535" y="1707"/>
                    <a:pt x="7001" y="1707"/>
                  </a:cubicBezTo>
                  <a:cubicBezTo>
                    <a:pt x="6558" y="1707"/>
                    <a:pt x="6131" y="1777"/>
                    <a:pt x="5738" y="1868"/>
                  </a:cubicBezTo>
                  <a:cubicBezTo>
                    <a:pt x="5338" y="1935"/>
                    <a:pt x="4971" y="2068"/>
                    <a:pt x="4637" y="2202"/>
                  </a:cubicBezTo>
                  <a:cubicBezTo>
                    <a:pt x="4170" y="2368"/>
                    <a:pt x="3803" y="2502"/>
                    <a:pt x="3470" y="2569"/>
                  </a:cubicBezTo>
                  <a:cubicBezTo>
                    <a:pt x="3332" y="2592"/>
                    <a:pt x="3210" y="2631"/>
                    <a:pt x="3092" y="2631"/>
                  </a:cubicBezTo>
                  <a:cubicBezTo>
                    <a:pt x="3040" y="2631"/>
                    <a:pt x="2988" y="2623"/>
                    <a:pt x="2936" y="2602"/>
                  </a:cubicBezTo>
                  <a:cubicBezTo>
                    <a:pt x="2703" y="2602"/>
                    <a:pt x="2536" y="2569"/>
                    <a:pt x="2369" y="2435"/>
                  </a:cubicBezTo>
                  <a:cubicBezTo>
                    <a:pt x="2002" y="2235"/>
                    <a:pt x="1969" y="1935"/>
                    <a:pt x="2502" y="1568"/>
                  </a:cubicBezTo>
                  <a:cubicBezTo>
                    <a:pt x="2536" y="1535"/>
                    <a:pt x="2603" y="1535"/>
                    <a:pt x="2636" y="1501"/>
                  </a:cubicBezTo>
                  <a:cubicBezTo>
                    <a:pt x="2703" y="1434"/>
                    <a:pt x="2836" y="1368"/>
                    <a:pt x="2936" y="1334"/>
                  </a:cubicBezTo>
                  <a:cubicBezTo>
                    <a:pt x="3240" y="1191"/>
                    <a:pt x="3534" y="1125"/>
                    <a:pt x="3819" y="1125"/>
                  </a:cubicBezTo>
                  <a:cubicBezTo>
                    <a:pt x="4066" y="1125"/>
                    <a:pt x="4305" y="1175"/>
                    <a:pt x="4537" y="1268"/>
                  </a:cubicBezTo>
                  <a:lnTo>
                    <a:pt x="5471" y="334"/>
                  </a:lnTo>
                  <a:cubicBezTo>
                    <a:pt x="5012" y="168"/>
                    <a:pt x="4543" y="94"/>
                    <a:pt x="4075" y="94"/>
                  </a:cubicBezTo>
                  <a:cubicBezTo>
                    <a:pt x="3693" y="94"/>
                    <a:pt x="3311" y="144"/>
                    <a:pt x="2936" y="234"/>
                  </a:cubicBezTo>
                  <a:cubicBezTo>
                    <a:pt x="2636" y="334"/>
                    <a:pt x="2369" y="400"/>
                    <a:pt x="2102" y="534"/>
                  </a:cubicBezTo>
                  <a:lnTo>
                    <a:pt x="1168"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4"/>
            <p:cNvSpPr/>
            <p:nvPr/>
          </p:nvSpPr>
          <p:spPr>
            <a:xfrm>
              <a:off x="2998100" y="3250806"/>
              <a:ext cx="126835" cy="70603"/>
            </a:xfrm>
            <a:custGeom>
              <a:avLst/>
              <a:gdLst/>
              <a:ahLst/>
              <a:cxnLst/>
              <a:rect l="l" t="t" r="r" b="b"/>
              <a:pathLst>
                <a:path w="9708" h="5404" extrusionOk="0">
                  <a:moveTo>
                    <a:pt x="1168" y="0"/>
                  </a:moveTo>
                  <a:lnTo>
                    <a:pt x="34" y="601"/>
                  </a:lnTo>
                  <a:lnTo>
                    <a:pt x="968" y="1168"/>
                  </a:lnTo>
                  <a:cubicBezTo>
                    <a:pt x="1" y="1868"/>
                    <a:pt x="1" y="2602"/>
                    <a:pt x="1035" y="3236"/>
                  </a:cubicBezTo>
                  <a:cubicBezTo>
                    <a:pt x="1602" y="3536"/>
                    <a:pt x="2102" y="3669"/>
                    <a:pt x="2603" y="3703"/>
                  </a:cubicBezTo>
                  <a:lnTo>
                    <a:pt x="2869" y="3703"/>
                  </a:lnTo>
                  <a:cubicBezTo>
                    <a:pt x="3470" y="3669"/>
                    <a:pt x="4004" y="3536"/>
                    <a:pt x="4537" y="3336"/>
                  </a:cubicBezTo>
                  <a:cubicBezTo>
                    <a:pt x="5316" y="3053"/>
                    <a:pt x="5977" y="2770"/>
                    <a:pt x="6546" y="2770"/>
                  </a:cubicBezTo>
                  <a:cubicBezTo>
                    <a:pt x="6781" y="2770"/>
                    <a:pt x="7001" y="2818"/>
                    <a:pt x="7206" y="2936"/>
                  </a:cubicBezTo>
                  <a:cubicBezTo>
                    <a:pt x="7706" y="3236"/>
                    <a:pt x="7539" y="3569"/>
                    <a:pt x="7039" y="3903"/>
                  </a:cubicBezTo>
                  <a:lnTo>
                    <a:pt x="6806" y="4036"/>
                  </a:lnTo>
                  <a:cubicBezTo>
                    <a:pt x="6504" y="4172"/>
                    <a:pt x="6196" y="4226"/>
                    <a:pt x="5903" y="4226"/>
                  </a:cubicBezTo>
                  <a:cubicBezTo>
                    <a:pt x="5547" y="4226"/>
                    <a:pt x="5212" y="4146"/>
                    <a:pt x="4938" y="4036"/>
                  </a:cubicBezTo>
                  <a:lnTo>
                    <a:pt x="3937" y="5037"/>
                  </a:lnTo>
                  <a:cubicBezTo>
                    <a:pt x="4477" y="5253"/>
                    <a:pt x="5006" y="5343"/>
                    <a:pt x="5511" y="5343"/>
                  </a:cubicBezTo>
                  <a:cubicBezTo>
                    <a:pt x="6254" y="5343"/>
                    <a:pt x="6944" y="5148"/>
                    <a:pt x="7539" y="4870"/>
                  </a:cubicBezTo>
                  <a:lnTo>
                    <a:pt x="8473" y="5404"/>
                  </a:lnTo>
                  <a:lnTo>
                    <a:pt x="9608" y="4770"/>
                  </a:lnTo>
                  <a:lnTo>
                    <a:pt x="8674" y="4236"/>
                  </a:lnTo>
                  <a:cubicBezTo>
                    <a:pt x="9608" y="3536"/>
                    <a:pt x="9708" y="2735"/>
                    <a:pt x="8640" y="2102"/>
                  </a:cubicBezTo>
                  <a:cubicBezTo>
                    <a:pt x="8093" y="1810"/>
                    <a:pt x="7535" y="1707"/>
                    <a:pt x="7001" y="1707"/>
                  </a:cubicBezTo>
                  <a:cubicBezTo>
                    <a:pt x="6558" y="1707"/>
                    <a:pt x="6131" y="1777"/>
                    <a:pt x="5738" y="1868"/>
                  </a:cubicBezTo>
                  <a:cubicBezTo>
                    <a:pt x="5338" y="1935"/>
                    <a:pt x="4971" y="2068"/>
                    <a:pt x="4637" y="2202"/>
                  </a:cubicBezTo>
                  <a:cubicBezTo>
                    <a:pt x="4170" y="2368"/>
                    <a:pt x="3803" y="2502"/>
                    <a:pt x="3470" y="2569"/>
                  </a:cubicBezTo>
                  <a:cubicBezTo>
                    <a:pt x="3332" y="2592"/>
                    <a:pt x="3210" y="2631"/>
                    <a:pt x="3092" y="2631"/>
                  </a:cubicBezTo>
                  <a:cubicBezTo>
                    <a:pt x="3040" y="2631"/>
                    <a:pt x="2988" y="2623"/>
                    <a:pt x="2936" y="2602"/>
                  </a:cubicBezTo>
                  <a:cubicBezTo>
                    <a:pt x="2703" y="2602"/>
                    <a:pt x="2536" y="2569"/>
                    <a:pt x="2369" y="2435"/>
                  </a:cubicBezTo>
                  <a:cubicBezTo>
                    <a:pt x="2002" y="2235"/>
                    <a:pt x="1969" y="1935"/>
                    <a:pt x="2502" y="1568"/>
                  </a:cubicBezTo>
                  <a:cubicBezTo>
                    <a:pt x="2536" y="1535"/>
                    <a:pt x="2603" y="1535"/>
                    <a:pt x="2636" y="1501"/>
                  </a:cubicBezTo>
                  <a:cubicBezTo>
                    <a:pt x="2703" y="1434"/>
                    <a:pt x="2836" y="1368"/>
                    <a:pt x="2936" y="1334"/>
                  </a:cubicBezTo>
                  <a:cubicBezTo>
                    <a:pt x="3240" y="1191"/>
                    <a:pt x="3534" y="1125"/>
                    <a:pt x="3819" y="1125"/>
                  </a:cubicBezTo>
                  <a:cubicBezTo>
                    <a:pt x="4066" y="1125"/>
                    <a:pt x="4305" y="1175"/>
                    <a:pt x="4537" y="1268"/>
                  </a:cubicBezTo>
                  <a:lnTo>
                    <a:pt x="5471" y="334"/>
                  </a:lnTo>
                  <a:cubicBezTo>
                    <a:pt x="5012" y="168"/>
                    <a:pt x="4543" y="94"/>
                    <a:pt x="4075" y="94"/>
                  </a:cubicBezTo>
                  <a:cubicBezTo>
                    <a:pt x="3693" y="94"/>
                    <a:pt x="3311" y="144"/>
                    <a:pt x="2936" y="234"/>
                  </a:cubicBezTo>
                  <a:cubicBezTo>
                    <a:pt x="2636" y="334"/>
                    <a:pt x="2369" y="400"/>
                    <a:pt x="2102" y="534"/>
                  </a:cubicBezTo>
                  <a:lnTo>
                    <a:pt x="11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4"/>
            <p:cNvSpPr/>
            <p:nvPr/>
          </p:nvSpPr>
          <p:spPr>
            <a:xfrm>
              <a:off x="2998100" y="3251237"/>
              <a:ext cx="27476" cy="8727"/>
            </a:xfrm>
            <a:custGeom>
              <a:avLst/>
              <a:gdLst/>
              <a:ahLst/>
              <a:cxnLst/>
              <a:rect l="l" t="t" r="r" b="b"/>
              <a:pathLst>
                <a:path w="2103" h="668" extrusionOk="0">
                  <a:moveTo>
                    <a:pt x="1135" y="0"/>
                  </a:moveTo>
                  <a:lnTo>
                    <a:pt x="1" y="668"/>
                  </a:lnTo>
                  <a:lnTo>
                    <a:pt x="1168" y="167"/>
                  </a:lnTo>
                  <a:lnTo>
                    <a:pt x="2102" y="534"/>
                  </a:lnTo>
                  <a:lnTo>
                    <a:pt x="1135"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4"/>
            <p:cNvSpPr/>
            <p:nvPr/>
          </p:nvSpPr>
          <p:spPr>
            <a:xfrm>
              <a:off x="3034277" y="3252870"/>
              <a:ext cx="34870" cy="15809"/>
            </a:xfrm>
            <a:custGeom>
              <a:avLst/>
              <a:gdLst/>
              <a:ahLst/>
              <a:cxnLst/>
              <a:rect l="l" t="t" r="r" b="b"/>
              <a:pathLst>
                <a:path w="2669" h="1210" extrusionOk="0">
                  <a:moveTo>
                    <a:pt x="1285" y="1"/>
                  </a:moveTo>
                  <a:cubicBezTo>
                    <a:pt x="843" y="1"/>
                    <a:pt x="417" y="76"/>
                    <a:pt x="0" y="209"/>
                  </a:cubicBezTo>
                  <a:cubicBezTo>
                    <a:pt x="271" y="145"/>
                    <a:pt x="640" y="105"/>
                    <a:pt x="1043" y="105"/>
                  </a:cubicBezTo>
                  <a:cubicBezTo>
                    <a:pt x="1484" y="105"/>
                    <a:pt x="1966" y="154"/>
                    <a:pt x="2402" y="276"/>
                  </a:cubicBezTo>
                  <a:lnTo>
                    <a:pt x="1735" y="1210"/>
                  </a:lnTo>
                  <a:lnTo>
                    <a:pt x="2669" y="242"/>
                  </a:lnTo>
                  <a:cubicBezTo>
                    <a:pt x="2185" y="76"/>
                    <a:pt x="1727" y="1"/>
                    <a:pt x="128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4"/>
            <p:cNvSpPr/>
            <p:nvPr/>
          </p:nvSpPr>
          <p:spPr>
            <a:xfrm>
              <a:off x="3073066" y="3273251"/>
              <a:ext cx="52299" cy="34217"/>
            </a:xfrm>
            <a:custGeom>
              <a:avLst/>
              <a:gdLst/>
              <a:ahLst/>
              <a:cxnLst/>
              <a:rect l="l" t="t" r="r" b="b"/>
              <a:pathLst>
                <a:path w="4003" h="2619" extrusionOk="0">
                  <a:moveTo>
                    <a:pt x="1246" y="1"/>
                  </a:moveTo>
                  <a:cubicBezTo>
                    <a:pt x="811" y="1"/>
                    <a:pt x="389" y="79"/>
                    <a:pt x="0" y="183"/>
                  </a:cubicBezTo>
                  <a:cubicBezTo>
                    <a:pt x="239" y="138"/>
                    <a:pt x="531" y="108"/>
                    <a:pt x="848" y="108"/>
                  </a:cubicBezTo>
                  <a:cubicBezTo>
                    <a:pt x="1461" y="108"/>
                    <a:pt x="2163" y="220"/>
                    <a:pt x="2735" y="550"/>
                  </a:cubicBezTo>
                  <a:cubicBezTo>
                    <a:pt x="3603" y="1051"/>
                    <a:pt x="3769" y="1685"/>
                    <a:pt x="2936" y="2619"/>
                  </a:cubicBezTo>
                  <a:cubicBezTo>
                    <a:pt x="3870" y="1851"/>
                    <a:pt x="4003" y="1117"/>
                    <a:pt x="2869" y="450"/>
                  </a:cubicBezTo>
                  <a:cubicBezTo>
                    <a:pt x="2335" y="119"/>
                    <a:pt x="1781" y="1"/>
                    <a:pt x="124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4"/>
            <p:cNvSpPr/>
            <p:nvPr/>
          </p:nvSpPr>
          <p:spPr>
            <a:xfrm>
              <a:off x="3108799" y="3306580"/>
              <a:ext cx="14829" cy="15273"/>
            </a:xfrm>
            <a:custGeom>
              <a:avLst/>
              <a:gdLst/>
              <a:ahLst/>
              <a:cxnLst/>
              <a:rect l="l" t="t" r="r" b="b"/>
              <a:pathLst>
                <a:path w="1135" h="1169" extrusionOk="0">
                  <a:moveTo>
                    <a:pt x="201" y="1"/>
                  </a:moveTo>
                  <a:lnTo>
                    <a:pt x="934" y="568"/>
                  </a:lnTo>
                  <a:lnTo>
                    <a:pt x="0" y="1168"/>
                  </a:lnTo>
                  <a:lnTo>
                    <a:pt x="1135" y="568"/>
                  </a:lnTo>
                  <a:lnTo>
                    <a:pt x="201"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4"/>
            <p:cNvSpPr/>
            <p:nvPr/>
          </p:nvSpPr>
          <p:spPr>
            <a:xfrm>
              <a:off x="3049523" y="3303967"/>
              <a:ext cx="37065" cy="13091"/>
            </a:xfrm>
            <a:custGeom>
              <a:avLst/>
              <a:gdLst/>
              <a:ahLst/>
              <a:cxnLst/>
              <a:rect l="l" t="t" r="r" b="b"/>
              <a:pathLst>
                <a:path w="2837" h="1002" extrusionOk="0">
                  <a:moveTo>
                    <a:pt x="1002" y="1"/>
                  </a:moveTo>
                  <a:lnTo>
                    <a:pt x="1" y="1001"/>
                  </a:lnTo>
                  <a:lnTo>
                    <a:pt x="1035" y="167"/>
                  </a:lnTo>
                  <a:cubicBezTo>
                    <a:pt x="1035" y="167"/>
                    <a:pt x="1288" y="262"/>
                    <a:pt x="1688" y="262"/>
                  </a:cubicBezTo>
                  <a:cubicBezTo>
                    <a:pt x="1999" y="262"/>
                    <a:pt x="2398" y="205"/>
                    <a:pt x="2836" y="1"/>
                  </a:cubicBezTo>
                  <a:lnTo>
                    <a:pt x="2836" y="1"/>
                  </a:lnTo>
                  <a:cubicBezTo>
                    <a:pt x="2512" y="146"/>
                    <a:pt x="2181" y="214"/>
                    <a:pt x="1872" y="214"/>
                  </a:cubicBezTo>
                  <a:cubicBezTo>
                    <a:pt x="1544" y="214"/>
                    <a:pt x="1242" y="138"/>
                    <a:pt x="100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4"/>
            <p:cNvSpPr/>
            <p:nvPr/>
          </p:nvSpPr>
          <p:spPr>
            <a:xfrm>
              <a:off x="3021630" y="3271723"/>
              <a:ext cx="21805" cy="13980"/>
            </a:xfrm>
            <a:custGeom>
              <a:avLst/>
              <a:gdLst/>
              <a:ahLst/>
              <a:cxnLst/>
              <a:rect l="l" t="t" r="r" b="b"/>
              <a:pathLst>
                <a:path w="1669" h="1070" extrusionOk="0">
                  <a:moveTo>
                    <a:pt x="701" y="0"/>
                  </a:moveTo>
                  <a:cubicBezTo>
                    <a:pt x="201" y="267"/>
                    <a:pt x="1" y="567"/>
                    <a:pt x="335" y="834"/>
                  </a:cubicBezTo>
                  <a:cubicBezTo>
                    <a:pt x="514" y="993"/>
                    <a:pt x="812" y="1070"/>
                    <a:pt x="1108" y="1070"/>
                  </a:cubicBezTo>
                  <a:cubicBezTo>
                    <a:pt x="1308" y="1070"/>
                    <a:pt x="1507" y="1035"/>
                    <a:pt x="1669" y="968"/>
                  </a:cubicBezTo>
                  <a:lnTo>
                    <a:pt x="1669" y="968"/>
                  </a:lnTo>
                  <a:cubicBezTo>
                    <a:pt x="1469" y="1001"/>
                    <a:pt x="1269" y="1001"/>
                    <a:pt x="1135" y="1068"/>
                  </a:cubicBezTo>
                  <a:cubicBezTo>
                    <a:pt x="935" y="1068"/>
                    <a:pt x="735" y="968"/>
                    <a:pt x="601" y="901"/>
                  </a:cubicBezTo>
                  <a:cubicBezTo>
                    <a:pt x="268" y="667"/>
                    <a:pt x="168" y="334"/>
                    <a:pt x="7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4"/>
            <p:cNvSpPr/>
            <p:nvPr/>
          </p:nvSpPr>
          <p:spPr>
            <a:xfrm>
              <a:off x="2997668" y="3266928"/>
              <a:ext cx="33564" cy="32702"/>
            </a:xfrm>
            <a:custGeom>
              <a:avLst/>
              <a:gdLst/>
              <a:ahLst/>
              <a:cxnLst/>
              <a:rect l="l" t="t" r="r" b="b"/>
              <a:pathLst>
                <a:path w="2569" h="2503" extrusionOk="0">
                  <a:moveTo>
                    <a:pt x="968" y="0"/>
                  </a:moveTo>
                  <a:lnTo>
                    <a:pt x="968" y="0"/>
                  </a:lnTo>
                  <a:cubicBezTo>
                    <a:pt x="34" y="701"/>
                    <a:pt x="0" y="1468"/>
                    <a:pt x="1034" y="2035"/>
                  </a:cubicBezTo>
                  <a:cubicBezTo>
                    <a:pt x="1535" y="2369"/>
                    <a:pt x="2102" y="2502"/>
                    <a:pt x="2569" y="2502"/>
                  </a:cubicBezTo>
                  <a:cubicBezTo>
                    <a:pt x="1802" y="2435"/>
                    <a:pt x="834" y="2002"/>
                    <a:pt x="501" y="1335"/>
                  </a:cubicBezTo>
                  <a:cubicBezTo>
                    <a:pt x="200" y="701"/>
                    <a:pt x="868" y="100"/>
                    <a:pt x="96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4"/>
            <p:cNvSpPr/>
            <p:nvPr/>
          </p:nvSpPr>
          <p:spPr>
            <a:xfrm>
              <a:off x="2894376" y="3190550"/>
              <a:ext cx="288527" cy="167141"/>
            </a:xfrm>
            <a:custGeom>
              <a:avLst/>
              <a:gdLst/>
              <a:ahLst/>
              <a:cxnLst/>
              <a:rect l="l" t="t" r="r" b="b"/>
              <a:pathLst>
                <a:path w="22084" h="12793" extrusionOk="0">
                  <a:moveTo>
                    <a:pt x="11046" y="0"/>
                  </a:moveTo>
                  <a:cubicBezTo>
                    <a:pt x="8215" y="0"/>
                    <a:pt x="5388" y="626"/>
                    <a:pt x="3236" y="1877"/>
                  </a:cubicBezTo>
                  <a:cubicBezTo>
                    <a:pt x="2035" y="2644"/>
                    <a:pt x="1168" y="3478"/>
                    <a:pt x="601" y="4345"/>
                  </a:cubicBezTo>
                  <a:lnTo>
                    <a:pt x="1" y="4345"/>
                  </a:lnTo>
                  <a:lnTo>
                    <a:pt x="1" y="6580"/>
                  </a:lnTo>
                  <a:cubicBezTo>
                    <a:pt x="67" y="8181"/>
                    <a:pt x="1168" y="9716"/>
                    <a:pt x="3236" y="10917"/>
                  </a:cubicBezTo>
                  <a:cubicBezTo>
                    <a:pt x="5405" y="12168"/>
                    <a:pt x="8240" y="12793"/>
                    <a:pt x="11071" y="12793"/>
                  </a:cubicBezTo>
                  <a:cubicBezTo>
                    <a:pt x="13902" y="12793"/>
                    <a:pt x="16729" y="12168"/>
                    <a:pt x="18881" y="10917"/>
                  </a:cubicBezTo>
                  <a:cubicBezTo>
                    <a:pt x="20916" y="9716"/>
                    <a:pt x="22016" y="8181"/>
                    <a:pt x="22083" y="6580"/>
                  </a:cubicBezTo>
                  <a:lnTo>
                    <a:pt x="22083" y="4345"/>
                  </a:lnTo>
                  <a:lnTo>
                    <a:pt x="21516" y="4345"/>
                  </a:lnTo>
                  <a:cubicBezTo>
                    <a:pt x="21016" y="3445"/>
                    <a:pt x="20115" y="2611"/>
                    <a:pt x="18881" y="1877"/>
                  </a:cubicBezTo>
                  <a:cubicBezTo>
                    <a:pt x="16713" y="626"/>
                    <a:pt x="13877" y="0"/>
                    <a:pt x="1104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4"/>
            <p:cNvSpPr/>
            <p:nvPr/>
          </p:nvSpPr>
          <p:spPr>
            <a:xfrm>
              <a:off x="2894376" y="3190550"/>
              <a:ext cx="288527" cy="167141"/>
            </a:xfrm>
            <a:custGeom>
              <a:avLst/>
              <a:gdLst/>
              <a:ahLst/>
              <a:cxnLst/>
              <a:rect l="l" t="t" r="r" b="b"/>
              <a:pathLst>
                <a:path w="22084" h="12793" extrusionOk="0">
                  <a:moveTo>
                    <a:pt x="11046" y="0"/>
                  </a:moveTo>
                  <a:cubicBezTo>
                    <a:pt x="8215" y="0"/>
                    <a:pt x="5388" y="626"/>
                    <a:pt x="3236" y="1877"/>
                  </a:cubicBezTo>
                  <a:cubicBezTo>
                    <a:pt x="2035" y="2644"/>
                    <a:pt x="1168" y="3478"/>
                    <a:pt x="601" y="4345"/>
                  </a:cubicBezTo>
                  <a:lnTo>
                    <a:pt x="1" y="4345"/>
                  </a:lnTo>
                  <a:lnTo>
                    <a:pt x="1" y="6580"/>
                  </a:lnTo>
                  <a:cubicBezTo>
                    <a:pt x="67" y="8181"/>
                    <a:pt x="1168" y="9716"/>
                    <a:pt x="3236" y="10917"/>
                  </a:cubicBezTo>
                  <a:cubicBezTo>
                    <a:pt x="5405" y="12168"/>
                    <a:pt x="8240" y="12793"/>
                    <a:pt x="11071" y="12793"/>
                  </a:cubicBezTo>
                  <a:cubicBezTo>
                    <a:pt x="13902" y="12793"/>
                    <a:pt x="16729" y="12168"/>
                    <a:pt x="18881" y="10917"/>
                  </a:cubicBezTo>
                  <a:cubicBezTo>
                    <a:pt x="20916" y="9716"/>
                    <a:pt x="22016" y="8181"/>
                    <a:pt x="22083" y="6580"/>
                  </a:cubicBezTo>
                  <a:lnTo>
                    <a:pt x="22083" y="4345"/>
                  </a:lnTo>
                  <a:lnTo>
                    <a:pt x="21516" y="4345"/>
                  </a:lnTo>
                  <a:cubicBezTo>
                    <a:pt x="21016" y="3445"/>
                    <a:pt x="20115" y="2611"/>
                    <a:pt x="18881" y="1877"/>
                  </a:cubicBezTo>
                  <a:cubicBezTo>
                    <a:pt x="16713" y="626"/>
                    <a:pt x="13877" y="0"/>
                    <a:pt x="11046"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4"/>
            <p:cNvSpPr/>
            <p:nvPr/>
          </p:nvSpPr>
          <p:spPr>
            <a:xfrm>
              <a:off x="3039071" y="3190654"/>
              <a:ext cx="143833" cy="167363"/>
            </a:xfrm>
            <a:custGeom>
              <a:avLst/>
              <a:gdLst/>
              <a:ahLst/>
              <a:cxnLst/>
              <a:rect l="l" t="t" r="r" b="b"/>
              <a:pathLst>
                <a:path w="11009" h="12810" extrusionOk="0">
                  <a:moveTo>
                    <a:pt x="0" y="1"/>
                  </a:moveTo>
                  <a:lnTo>
                    <a:pt x="0" y="12810"/>
                  </a:lnTo>
                  <a:cubicBezTo>
                    <a:pt x="2802" y="12810"/>
                    <a:pt x="5638" y="12176"/>
                    <a:pt x="7806" y="10909"/>
                  </a:cubicBezTo>
                  <a:cubicBezTo>
                    <a:pt x="9841" y="9708"/>
                    <a:pt x="10941" y="8173"/>
                    <a:pt x="11008" y="6572"/>
                  </a:cubicBezTo>
                  <a:lnTo>
                    <a:pt x="11008" y="4337"/>
                  </a:lnTo>
                  <a:lnTo>
                    <a:pt x="10441" y="4337"/>
                  </a:lnTo>
                  <a:cubicBezTo>
                    <a:pt x="9941" y="3437"/>
                    <a:pt x="9040" y="2603"/>
                    <a:pt x="7806" y="1869"/>
                  </a:cubicBezTo>
                  <a:cubicBezTo>
                    <a:pt x="5671" y="635"/>
                    <a:pt x="2836" y="1"/>
                    <a:pt x="0"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4"/>
            <p:cNvSpPr/>
            <p:nvPr/>
          </p:nvSpPr>
          <p:spPr>
            <a:xfrm>
              <a:off x="3117945" y="3204164"/>
              <a:ext cx="65390" cy="139913"/>
            </a:xfrm>
            <a:custGeom>
              <a:avLst/>
              <a:gdLst/>
              <a:ahLst/>
              <a:cxnLst/>
              <a:rect l="l" t="t" r="r" b="b"/>
              <a:pathLst>
                <a:path w="5005" h="10709" extrusionOk="0">
                  <a:moveTo>
                    <a:pt x="1" y="1"/>
                  </a:moveTo>
                  <a:lnTo>
                    <a:pt x="1" y="10709"/>
                  </a:lnTo>
                  <a:cubicBezTo>
                    <a:pt x="635" y="10475"/>
                    <a:pt x="1268" y="10208"/>
                    <a:pt x="1802" y="9875"/>
                  </a:cubicBezTo>
                  <a:cubicBezTo>
                    <a:pt x="3837" y="8674"/>
                    <a:pt x="4938" y="7139"/>
                    <a:pt x="5005" y="5538"/>
                  </a:cubicBezTo>
                  <a:lnTo>
                    <a:pt x="5005" y="3303"/>
                  </a:lnTo>
                  <a:lnTo>
                    <a:pt x="4437" y="3303"/>
                  </a:lnTo>
                  <a:cubicBezTo>
                    <a:pt x="3937" y="2403"/>
                    <a:pt x="3070" y="1569"/>
                    <a:pt x="1802" y="835"/>
                  </a:cubicBezTo>
                  <a:cubicBezTo>
                    <a:pt x="1235" y="501"/>
                    <a:pt x="635" y="268"/>
                    <a:pt x="1"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4"/>
            <p:cNvSpPr/>
            <p:nvPr/>
          </p:nvSpPr>
          <p:spPr>
            <a:xfrm>
              <a:off x="2894821" y="3204164"/>
              <a:ext cx="65808" cy="139913"/>
            </a:xfrm>
            <a:custGeom>
              <a:avLst/>
              <a:gdLst/>
              <a:ahLst/>
              <a:cxnLst/>
              <a:rect l="l" t="t" r="r" b="b"/>
              <a:pathLst>
                <a:path w="5037" h="10709" extrusionOk="0">
                  <a:moveTo>
                    <a:pt x="5004" y="1"/>
                  </a:moveTo>
                  <a:cubicBezTo>
                    <a:pt x="4370" y="268"/>
                    <a:pt x="3803" y="501"/>
                    <a:pt x="3202" y="835"/>
                  </a:cubicBezTo>
                  <a:cubicBezTo>
                    <a:pt x="1968" y="1569"/>
                    <a:pt x="1067" y="2403"/>
                    <a:pt x="567" y="3303"/>
                  </a:cubicBezTo>
                  <a:lnTo>
                    <a:pt x="0" y="3303"/>
                  </a:lnTo>
                  <a:lnTo>
                    <a:pt x="0" y="5538"/>
                  </a:lnTo>
                  <a:cubicBezTo>
                    <a:pt x="67" y="7139"/>
                    <a:pt x="1168" y="8674"/>
                    <a:pt x="3236" y="9875"/>
                  </a:cubicBezTo>
                  <a:cubicBezTo>
                    <a:pt x="3803" y="10208"/>
                    <a:pt x="4403" y="10475"/>
                    <a:pt x="5037" y="10709"/>
                  </a:cubicBezTo>
                  <a:lnTo>
                    <a:pt x="5037"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4"/>
            <p:cNvSpPr/>
            <p:nvPr/>
          </p:nvSpPr>
          <p:spPr>
            <a:xfrm>
              <a:off x="2882174" y="3163858"/>
              <a:ext cx="315102" cy="166357"/>
            </a:xfrm>
            <a:custGeom>
              <a:avLst/>
              <a:gdLst/>
              <a:ahLst/>
              <a:cxnLst/>
              <a:rect l="l" t="t" r="r" b="b"/>
              <a:pathLst>
                <a:path w="24118" h="12733" extrusionOk="0">
                  <a:moveTo>
                    <a:pt x="12009" y="0"/>
                  </a:moveTo>
                  <a:cubicBezTo>
                    <a:pt x="9182" y="0"/>
                    <a:pt x="6355" y="617"/>
                    <a:pt x="4204" y="1852"/>
                  </a:cubicBezTo>
                  <a:cubicBezTo>
                    <a:pt x="3503" y="2219"/>
                    <a:pt x="2869" y="2686"/>
                    <a:pt x="2436" y="3186"/>
                  </a:cubicBezTo>
                  <a:cubicBezTo>
                    <a:pt x="1" y="5654"/>
                    <a:pt x="634" y="8757"/>
                    <a:pt x="4204" y="10858"/>
                  </a:cubicBezTo>
                  <a:cubicBezTo>
                    <a:pt x="4671" y="11158"/>
                    <a:pt x="5204" y="11392"/>
                    <a:pt x="5771" y="11592"/>
                  </a:cubicBezTo>
                  <a:cubicBezTo>
                    <a:pt x="5805" y="11659"/>
                    <a:pt x="5872" y="11659"/>
                    <a:pt x="5938" y="11692"/>
                  </a:cubicBezTo>
                  <a:cubicBezTo>
                    <a:pt x="7755" y="12388"/>
                    <a:pt x="9850" y="12733"/>
                    <a:pt x="11950" y="12733"/>
                  </a:cubicBezTo>
                  <a:cubicBezTo>
                    <a:pt x="14785" y="12733"/>
                    <a:pt x="17630" y="12104"/>
                    <a:pt x="19815" y="10858"/>
                  </a:cubicBezTo>
                  <a:cubicBezTo>
                    <a:pt x="24118" y="8390"/>
                    <a:pt x="24118" y="4353"/>
                    <a:pt x="19815" y="1852"/>
                  </a:cubicBezTo>
                  <a:cubicBezTo>
                    <a:pt x="17663" y="617"/>
                    <a:pt x="14836" y="0"/>
                    <a:pt x="1200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4"/>
            <p:cNvSpPr/>
            <p:nvPr/>
          </p:nvSpPr>
          <p:spPr>
            <a:xfrm>
              <a:off x="2882174" y="3163858"/>
              <a:ext cx="315102" cy="166357"/>
            </a:xfrm>
            <a:custGeom>
              <a:avLst/>
              <a:gdLst/>
              <a:ahLst/>
              <a:cxnLst/>
              <a:rect l="l" t="t" r="r" b="b"/>
              <a:pathLst>
                <a:path w="24118" h="12733" extrusionOk="0">
                  <a:moveTo>
                    <a:pt x="12009" y="0"/>
                  </a:moveTo>
                  <a:cubicBezTo>
                    <a:pt x="9182" y="0"/>
                    <a:pt x="6355" y="617"/>
                    <a:pt x="4204" y="1852"/>
                  </a:cubicBezTo>
                  <a:cubicBezTo>
                    <a:pt x="3503" y="2219"/>
                    <a:pt x="2869" y="2686"/>
                    <a:pt x="2436" y="3186"/>
                  </a:cubicBezTo>
                  <a:cubicBezTo>
                    <a:pt x="1" y="5654"/>
                    <a:pt x="634" y="8757"/>
                    <a:pt x="4204" y="10858"/>
                  </a:cubicBezTo>
                  <a:cubicBezTo>
                    <a:pt x="4671" y="11158"/>
                    <a:pt x="5204" y="11392"/>
                    <a:pt x="5771" y="11592"/>
                  </a:cubicBezTo>
                  <a:cubicBezTo>
                    <a:pt x="5805" y="11659"/>
                    <a:pt x="5872" y="11659"/>
                    <a:pt x="5938" y="11692"/>
                  </a:cubicBezTo>
                  <a:cubicBezTo>
                    <a:pt x="7755" y="12388"/>
                    <a:pt x="9850" y="12733"/>
                    <a:pt x="11950" y="12733"/>
                  </a:cubicBezTo>
                  <a:cubicBezTo>
                    <a:pt x="14785" y="12733"/>
                    <a:pt x="17630" y="12104"/>
                    <a:pt x="19815" y="10858"/>
                  </a:cubicBezTo>
                  <a:cubicBezTo>
                    <a:pt x="24118" y="8390"/>
                    <a:pt x="24118" y="4353"/>
                    <a:pt x="19815" y="1852"/>
                  </a:cubicBezTo>
                  <a:cubicBezTo>
                    <a:pt x="17663" y="617"/>
                    <a:pt x="14836" y="0"/>
                    <a:pt x="1200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4"/>
            <p:cNvSpPr/>
            <p:nvPr/>
          </p:nvSpPr>
          <p:spPr>
            <a:xfrm>
              <a:off x="2882474" y="3205914"/>
              <a:ext cx="75111" cy="109393"/>
            </a:xfrm>
            <a:custGeom>
              <a:avLst/>
              <a:gdLst/>
              <a:ahLst/>
              <a:cxnLst/>
              <a:rect l="l" t="t" r="r" b="b"/>
              <a:pathLst>
                <a:path w="5749" h="8373" extrusionOk="0">
                  <a:moveTo>
                    <a:pt x="2413" y="0"/>
                  </a:moveTo>
                  <a:cubicBezTo>
                    <a:pt x="2402" y="6"/>
                    <a:pt x="2358" y="48"/>
                    <a:pt x="2291" y="126"/>
                  </a:cubicBezTo>
                  <a:lnTo>
                    <a:pt x="2291" y="126"/>
                  </a:lnTo>
                  <a:cubicBezTo>
                    <a:pt x="2330" y="84"/>
                    <a:pt x="2371" y="42"/>
                    <a:pt x="2413" y="0"/>
                  </a:cubicBezTo>
                  <a:close/>
                  <a:moveTo>
                    <a:pt x="2291" y="126"/>
                  </a:moveTo>
                  <a:cubicBezTo>
                    <a:pt x="0" y="2543"/>
                    <a:pt x="672" y="5639"/>
                    <a:pt x="4181" y="7639"/>
                  </a:cubicBezTo>
                  <a:cubicBezTo>
                    <a:pt x="4648" y="7906"/>
                    <a:pt x="5181" y="8173"/>
                    <a:pt x="5748" y="8373"/>
                  </a:cubicBezTo>
                  <a:cubicBezTo>
                    <a:pt x="4681" y="7973"/>
                    <a:pt x="1612" y="6138"/>
                    <a:pt x="1245" y="3936"/>
                  </a:cubicBezTo>
                  <a:cubicBezTo>
                    <a:pt x="907" y="1992"/>
                    <a:pt x="1926" y="547"/>
                    <a:pt x="2291" y="126"/>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4"/>
            <p:cNvSpPr/>
            <p:nvPr/>
          </p:nvSpPr>
          <p:spPr>
            <a:xfrm>
              <a:off x="3121002" y="3178896"/>
              <a:ext cx="74967" cy="109393"/>
            </a:xfrm>
            <a:custGeom>
              <a:avLst/>
              <a:gdLst/>
              <a:ahLst/>
              <a:cxnLst/>
              <a:rect l="l" t="t" r="r" b="b"/>
              <a:pathLst>
                <a:path w="5738" h="8373" extrusionOk="0">
                  <a:moveTo>
                    <a:pt x="0" y="0"/>
                  </a:moveTo>
                  <a:cubicBezTo>
                    <a:pt x="1035" y="400"/>
                    <a:pt x="4103" y="2235"/>
                    <a:pt x="4504" y="4437"/>
                  </a:cubicBezTo>
                  <a:cubicBezTo>
                    <a:pt x="4871" y="6738"/>
                    <a:pt x="3370" y="8306"/>
                    <a:pt x="3336" y="8373"/>
                  </a:cubicBezTo>
                  <a:cubicBezTo>
                    <a:pt x="5738" y="5938"/>
                    <a:pt x="5171" y="2769"/>
                    <a:pt x="1535" y="734"/>
                  </a:cubicBezTo>
                  <a:cubicBezTo>
                    <a:pt x="1068" y="434"/>
                    <a:pt x="534" y="200"/>
                    <a:pt x="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4"/>
            <p:cNvSpPr/>
            <p:nvPr/>
          </p:nvSpPr>
          <p:spPr>
            <a:xfrm>
              <a:off x="2905273" y="3169306"/>
              <a:ext cx="268042" cy="154729"/>
            </a:xfrm>
            <a:custGeom>
              <a:avLst/>
              <a:gdLst/>
              <a:ahLst/>
              <a:cxnLst/>
              <a:rect l="l" t="t" r="r" b="b"/>
              <a:pathLst>
                <a:path w="20516" h="11843" extrusionOk="0">
                  <a:moveTo>
                    <a:pt x="10241" y="0"/>
                  </a:moveTo>
                  <a:cubicBezTo>
                    <a:pt x="4571" y="0"/>
                    <a:pt x="1" y="2669"/>
                    <a:pt x="1" y="5938"/>
                  </a:cubicBezTo>
                  <a:cubicBezTo>
                    <a:pt x="1" y="9207"/>
                    <a:pt x="4571" y="11842"/>
                    <a:pt x="10241" y="11842"/>
                  </a:cubicBezTo>
                  <a:cubicBezTo>
                    <a:pt x="15912" y="11842"/>
                    <a:pt x="20515" y="9207"/>
                    <a:pt x="20515" y="5938"/>
                  </a:cubicBezTo>
                  <a:cubicBezTo>
                    <a:pt x="20515" y="2669"/>
                    <a:pt x="15912" y="0"/>
                    <a:pt x="1024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4"/>
            <p:cNvSpPr/>
            <p:nvPr/>
          </p:nvSpPr>
          <p:spPr>
            <a:xfrm>
              <a:off x="2905273" y="3169306"/>
              <a:ext cx="268042" cy="154729"/>
            </a:xfrm>
            <a:custGeom>
              <a:avLst/>
              <a:gdLst/>
              <a:ahLst/>
              <a:cxnLst/>
              <a:rect l="l" t="t" r="r" b="b"/>
              <a:pathLst>
                <a:path w="20516" h="11843" extrusionOk="0">
                  <a:moveTo>
                    <a:pt x="10241" y="0"/>
                  </a:moveTo>
                  <a:cubicBezTo>
                    <a:pt x="4571" y="0"/>
                    <a:pt x="1" y="2669"/>
                    <a:pt x="1" y="5938"/>
                  </a:cubicBezTo>
                  <a:cubicBezTo>
                    <a:pt x="1" y="9207"/>
                    <a:pt x="4571" y="11842"/>
                    <a:pt x="10241" y="11842"/>
                  </a:cubicBezTo>
                  <a:cubicBezTo>
                    <a:pt x="15912" y="11842"/>
                    <a:pt x="20515" y="9207"/>
                    <a:pt x="20515" y="5938"/>
                  </a:cubicBezTo>
                  <a:cubicBezTo>
                    <a:pt x="20515" y="2669"/>
                    <a:pt x="15912" y="0"/>
                    <a:pt x="10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4"/>
            <p:cNvSpPr/>
            <p:nvPr/>
          </p:nvSpPr>
          <p:spPr>
            <a:xfrm>
              <a:off x="2900047" y="3188917"/>
              <a:ext cx="140344" cy="83681"/>
            </a:xfrm>
            <a:custGeom>
              <a:avLst/>
              <a:gdLst/>
              <a:ahLst/>
              <a:cxnLst/>
              <a:rect l="l" t="t" r="r" b="b"/>
              <a:pathLst>
                <a:path w="10742" h="6405" extrusionOk="0">
                  <a:moveTo>
                    <a:pt x="3836" y="0"/>
                  </a:moveTo>
                  <a:lnTo>
                    <a:pt x="3836" y="0"/>
                  </a:lnTo>
                  <a:cubicBezTo>
                    <a:pt x="3670" y="134"/>
                    <a:pt x="3503" y="234"/>
                    <a:pt x="3336" y="301"/>
                  </a:cubicBezTo>
                  <a:cubicBezTo>
                    <a:pt x="3069" y="467"/>
                    <a:pt x="2769" y="634"/>
                    <a:pt x="2502" y="834"/>
                  </a:cubicBezTo>
                  <a:cubicBezTo>
                    <a:pt x="2169" y="1101"/>
                    <a:pt x="1902" y="1335"/>
                    <a:pt x="1635" y="1602"/>
                  </a:cubicBezTo>
                  <a:cubicBezTo>
                    <a:pt x="301" y="3003"/>
                    <a:pt x="0" y="4670"/>
                    <a:pt x="834" y="6238"/>
                  </a:cubicBezTo>
                  <a:cubicBezTo>
                    <a:pt x="1090" y="5839"/>
                    <a:pt x="1560" y="5700"/>
                    <a:pt x="2089" y="5700"/>
                  </a:cubicBezTo>
                  <a:cubicBezTo>
                    <a:pt x="3281" y="5700"/>
                    <a:pt x="4770" y="6405"/>
                    <a:pt x="4770" y="6405"/>
                  </a:cubicBezTo>
                  <a:cubicBezTo>
                    <a:pt x="4770" y="6405"/>
                    <a:pt x="10741" y="1902"/>
                    <a:pt x="6005" y="1602"/>
                  </a:cubicBezTo>
                  <a:cubicBezTo>
                    <a:pt x="3603" y="1468"/>
                    <a:pt x="3436" y="734"/>
                    <a:pt x="3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4"/>
            <p:cNvSpPr/>
            <p:nvPr/>
          </p:nvSpPr>
          <p:spPr>
            <a:xfrm>
              <a:off x="2903966" y="3214995"/>
              <a:ext cx="40541" cy="39012"/>
            </a:xfrm>
            <a:custGeom>
              <a:avLst/>
              <a:gdLst/>
              <a:ahLst/>
              <a:cxnLst/>
              <a:rect l="l" t="t" r="r" b="b"/>
              <a:pathLst>
                <a:path w="3103" h="2986" extrusionOk="0">
                  <a:moveTo>
                    <a:pt x="1922" y="1"/>
                  </a:moveTo>
                  <a:cubicBezTo>
                    <a:pt x="1251" y="1"/>
                    <a:pt x="520" y="551"/>
                    <a:pt x="267" y="1340"/>
                  </a:cubicBezTo>
                  <a:cubicBezTo>
                    <a:pt x="1" y="2174"/>
                    <a:pt x="334" y="2908"/>
                    <a:pt x="1035" y="2975"/>
                  </a:cubicBezTo>
                  <a:cubicBezTo>
                    <a:pt x="1086" y="2982"/>
                    <a:pt x="1138" y="2985"/>
                    <a:pt x="1189" y="2985"/>
                  </a:cubicBezTo>
                  <a:cubicBezTo>
                    <a:pt x="1874" y="2985"/>
                    <a:pt x="2557" y="2385"/>
                    <a:pt x="2836" y="1640"/>
                  </a:cubicBezTo>
                  <a:cubicBezTo>
                    <a:pt x="3103" y="806"/>
                    <a:pt x="2769" y="106"/>
                    <a:pt x="2035" y="6"/>
                  </a:cubicBezTo>
                  <a:cubicBezTo>
                    <a:pt x="1998" y="2"/>
                    <a:pt x="1960" y="1"/>
                    <a:pt x="19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4"/>
            <p:cNvSpPr/>
            <p:nvPr/>
          </p:nvSpPr>
          <p:spPr>
            <a:xfrm>
              <a:off x="3002019" y="3191961"/>
              <a:ext cx="178703" cy="131199"/>
            </a:xfrm>
            <a:custGeom>
              <a:avLst/>
              <a:gdLst/>
              <a:ahLst/>
              <a:cxnLst/>
              <a:rect l="l" t="t" r="r" b="b"/>
              <a:pathLst>
                <a:path w="13678" h="10042" extrusionOk="0">
                  <a:moveTo>
                    <a:pt x="1" y="9775"/>
                  </a:moveTo>
                  <a:cubicBezTo>
                    <a:pt x="1" y="9796"/>
                    <a:pt x="34" y="9808"/>
                    <a:pt x="88" y="9808"/>
                  </a:cubicBezTo>
                  <a:cubicBezTo>
                    <a:pt x="110" y="9808"/>
                    <a:pt x="134" y="9806"/>
                    <a:pt x="161" y="9803"/>
                  </a:cubicBezTo>
                  <a:lnTo>
                    <a:pt x="161" y="9803"/>
                  </a:lnTo>
                  <a:cubicBezTo>
                    <a:pt x="108" y="9793"/>
                    <a:pt x="54" y="9784"/>
                    <a:pt x="1" y="9775"/>
                  </a:cubicBezTo>
                  <a:close/>
                  <a:moveTo>
                    <a:pt x="10041" y="1"/>
                  </a:moveTo>
                  <a:cubicBezTo>
                    <a:pt x="10642" y="1202"/>
                    <a:pt x="8941" y="1869"/>
                    <a:pt x="8941" y="1869"/>
                  </a:cubicBezTo>
                  <a:cubicBezTo>
                    <a:pt x="8941" y="1869"/>
                    <a:pt x="1268" y="6739"/>
                    <a:pt x="1002" y="8507"/>
                  </a:cubicBezTo>
                  <a:cubicBezTo>
                    <a:pt x="1209" y="9412"/>
                    <a:pt x="493" y="9756"/>
                    <a:pt x="161" y="9803"/>
                  </a:cubicBezTo>
                  <a:lnTo>
                    <a:pt x="161" y="9803"/>
                  </a:lnTo>
                  <a:cubicBezTo>
                    <a:pt x="1038" y="9952"/>
                    <a:pt x="1891" y="10041"/>
                    <a:pt x="2803" y="10041"/>
                  </a:cubicBezTo>
                  <a:cubicBezTo>
                    <a:pt x="3537" y="10041"/>
                    <a:pt x="4337" y="10008"/>
                    <a:pt x="5105" y="9908"/>
                  </a:cubicBezTo>
                  <a:cubicBezTo>
                    <a:pt x="5271" y="9875"/>
                    <a:pt x="5438" y="9875"/>
                    <a:pt x="5605" y="9841"/>
                  </a:cubicBezTo>
                  <a:cubicBezTo>
                    <a:pt x="6372" y="9708"/>
                    <a:pt x="7139" y="9541"/>
                    <a:pt x="7873" y="9274"/>
                  </a:cubicBezTo>
                  <a:cubicBezTo>
                    <a:pt x="8140" y="9207"/>
                    <a:pt x="8340" y="9107"/>
                    <a:pt x="8607" y="9041"/>
                  </a:cubicBezTo>
                  <a:cubicBezTo>
                    <a:pt x="8841" y="8941"/>
                    <a:pt x="9107" y="8874"/>
                    <a:pt x="9308" y="8740"/>
                  </a:cubicBezTo>
                  <a:cubicBezTo>
                    <a:pt x="9608" y="8607"/>
                    <a:pt x="9875" y="8507"/>
                    <a:pt x="10141" y="8340"/>
                  </a:cubicBezTo>
                  <a:lnTo>
                    <a:pt x="10875" y="7840"/>
                  </a:lnTo>
                  <a:lnTo>
                    <a:pt x="11376" y="7440"/>
                  </a:lnTo>
                  <a:cubicBezTo>
                    <a:pt x="13677" y="5505"/>
                    <a:pt x="13677" y="2870"/>
                    <a:pt x="11376" y="902"/>
                  </a:cubicBezTo>
                  <a:lnTo>
                    <a:pt x="10875" y="535"/>
                  </a:lnTo>
                  <a:cubicBezTo>
                    <a:pt x="10642" y="334"/>
                    <a:pt x="10342" y="168"/>
                    <a:pt x="10041"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4"/>
            <p:cNvSpPr/>
            <p:nvPr/>
          </p:nvSpPr>
          <p:spPr>
            <a:xfrm>
              <a:off x="3002019" y="3191961"/>
              <a:ext cx="178703" cy="131199"/>
            </a:xfrm>
            <a:custGeom>
              <a:avLst/>
              <a:gdLst/>
              <a:ahLst/>
              <a:cxnLst/>
              <a:rect l="l" t="t" r="r" b="b"/>
              <a:pathLst>
                <a:path w="13678" h="10042" extrusionOk="0">
                  <a:moveTo>
                    <a:pt x="1" y="9775"/>
                  </a:moveTo>
                  <a:cubicBezTo>
                    <a:pt x="1" y="9796"/>
                    <a:pt x="34" y="9808"/>
                    <a:pt x="88" y="9808"/>
                  </a:cubicBezTo>
                  <a:cubicBezTo>
                    <a:pt x="110" y="9808"/>
                    <a:pt x="134" y="9806"/>
                    <a:pt x="161" y="9803"/>
                  </a:cubicBezTo>
                  <a:lnTo>
                    <a:pt x="161" y="9803"/>
                  </a:lnTo>
                  <a:cubicBezTo>
                    <a:pt x="108" y="9793"/>
                    <a:pt x="54" y="9784"/>
                    <a:pt x="1" y="9775"/>
                  </a:cubicBezTo>
                  <a:close/>
                  <a:moveTo>
                    <a:pt x="10041" y="1"/>
                  </a:moveTo>
                  <a:cubicBezTo>
                    <a:pt x="10642" y="1202"/>
                    <a:pt x="8941" y="1869"/>
                    <a:pt x="8941" y="1869"/>
                  </a:cubicBezTo>
                  <a:cubicBezTo>
                    <a:pt x="8941" y="1869"/>
                    <a:pt x="1268" y="6739"/>
                    <a:pt x="1002" y="8507"/>
                  </a:cubicBezTo>
                  <a:cubicBezTo>
                    <a:pt x="1209" y="9412"/>
                    <a:pt x="493" y="9756"/>
                    <a:pt x="161" y="9803"/>
                  </a:cubicBezTo>
                  <a:lnTo>
                    <a:pt x="161" y="9803"/>
                  </a:lnTo>
                  <a:cubicBezTo>
                    <a:pt x="1038" y="9952"/>
                    <a:pt x="1891" y="10041"/>
                    <a:pt x="2803" y="10041"/>
                  </a:cubicBezTo>
                  <a:cubicBezTo>
                    <a:pt x="3537" y="10041"/>
                    <a:pt x="4337" y="10008"/>
                    <a:pt x="5105" y="9908"/>
                  </a:cubicBezTo>
                  <a:cubicBezTo>
                    <a:pt x="5271" y="9875"/>
                    <a:pt x="5438" y="9875"/>
                    <a:pt x="5605" y="9841"/>
                  </a:cubicBezTo>
                  <a:cubicBezTo>
                    <a:pt x="6372" y="9708"/>
                    <a:pt x="7139" y="9541"/>
                    <a:pt x="7873" y="9274"/>
                  </a:cubicBezTo>
                  <a:cubicBezTo>
                    <a:pt x="8140" y="9207"/>
                    <a:pt x="8340" y="9107"/>
                    <a:pt x="8607" y="9041"/>
                  </a:cubicBezTo>
                  <a:cubicBezTo>
                    <a:pt x="8841" y="8941"/>
                    <a:pt x="9107" y="8874"/>
                    <a:pt x="9308" y="8740"/>
                  </a:cubicBezTo>
                  <a:cubicBezTo>
                    <a:pt x="9608" y="8607"/>
                    <a:pt x="9875" y="8507"/>
                    <a:pt x="10141" y="8340"/>
                  </a:cubicBezTo>
                  <a:lnTo>
                    <a:pt x="10875" y="7840"/>
                  </a:lnTo>
                  <a:lnTo>
                    <a:pt x="11376" y="7440"/>
                  </a:lnTo>
                  <a:cubicBezTo>
                    <a:pt x="13677" y="5505"/>
                    <a:pt x="13677" y="2870"/>
                    <a:pt x="11376" y="902"/>
                  </a:cubicBezTo>
                  <a:lnTo>
                    <a:pt x="10875" y="535"/>
                  </a:lnTo>
                  <a:cubicBezTo>
                    <a:pt x="10642" y="334"/>
                    <a:pt x="10342" y="168"/>
                    <a:pt x="10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4"/>
            <p:cNvSpPr/>
            <p:nvPr/>
          </p:nvSpPr>
          <p:spPr>
            <a:xfrm>
              <a:off x="2929678" y="3189217"/>
              <a:ext cx="219662" cy="115312"/>
            </a:xfrm>
            <a:custGeom>
              <a:avLst/>
              <a:gdLst/>
              <a:ahLst/>
              <a:cxnLst/>
              <a:rect l="l" t="t" r="r" b="b"/>
              <a:pathLst>
                <a:path w="16813" h="8826" extrusionOk="0">
                  <a:moveTo>
                    <a:pt x="8389" y="0"/>
                  </a:moveTo>
                  <a:cubicBezTo>
                    <a:pt x="6596" y="0"/>
                    <a:pt x="4807" y="360"/>
                    <a:pt x="3370" y="1078"/>
                  </a:cubicBezTo>
                  <a:cubicBezTo>
                    <a:pt x="3236" y="1145"/>
                    <a:pt x="3136" y="1212"/>
                    <a:pt x="3003" y="1278"/>
                  </a:cubicBezTo>
                  <a:cubicBezTo>
                    <a:pt x="1" y="3046"/>
                    <a:pt x="1" y="5815"/>
                    <a:pt x="3003" y="7549"/>
                  </a:cubicBezTo>
                  <a:cubicBezTo>
                    <a:pt x="4487" y="8400"/>
                    <a:pt x="6439" y="8825"/>
                    <a:pt x="8394" y="8825"/>
                  </a:cubicBezTo>
                  <a:cubicBezTo>
                    <a:pt x="10350" y="8825"/>
                    <a:pt x="12309" y="8400"/>
                    <a:pt x="13810" y="7549"/>
                  </a:cubicBezTo>
                  <a:cubicBezTo>
                    <a:pt x="13911" y="7483"/>
                    <a:pt x="14011" y="7416"/>
                    <a:pt x="14144" y="7316"/>
                  </a:cubicBezTo>
                  <a:cubicBezTo>
                    <a:pt x="16813" y="5581"/>
                    <a:pt x="16679" y="2946"/>
                    <a:pt x="13810" y="1278"/>
                  </a:cubicBezTo>
                  <a:cubicBezTo>
                    <a:pt x="12298" y="426"/>
                    <a:pt x="10341" y="0"/>
                    <a:pt x="838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4"/>
            <p:cNvSpPr/>
            <p:nvPr/>
          </p:nvSpPr>
          <p:spPr>
            <a:xfrm>
              <a:off x="2929678" y="3189217"/>
              <a:ext cx="219662" cy="115312"/>
            </a:xfrm>
            <a:custGeom>
              <a:avLst/>
              <a:gdLst/>
              <a:ahLst/>
              <a:cxnLst/>
              <a:rect l="l" t="t" r="r" b="b"/>
              <a:pathLst>
                <a:path w="16813" h="8826" extrusionOk="0">
                  <a:moveTo>
                    <a:pt x="8389" y="0"/>
                  </a:moveTo>
                  <a:cubicBezTo>
                    <a:pt x="6596" y="0"/>
                    <a:pt x="4807" y="360"/>
                    <a:pt x="3370" y="1078"/>
                  </a:cubicBezTo>
                  <a:cubicBezTo>
                    <a:pt x="3236" y="1145"/>
                    <a:pt x="3136" y="1212"/>
                    <a:pt x="3003" y="1278"/>
                  </a:cubicBezTo>
                  <a:cubicBezTo>
                    <a:pt x="1" y="3046"/>
                    <a:pt x="1" y="5815"/>
                    <a:pt x="3003" y="7549"/>
                  </a:cubicBezTo>
                  <a:cubicBezTo>
                    <a:pt x="4487" y="8400"/>
                    <a:pt x="6439" y="8825"/>
                    <a:pt x="8394" y="8825"/>
                  </a:cubicBezTo>
                  <a:cubicBezTo>
                    <a:pt x="10350" y="8825"/>
                    <a:pt x="12309" y="8400"/>
                    <a:pt x="13810" y="7549"/>
                  </a:cubicBezTo>
                  <a:cubicBezTo>
                    <a:pt x="13911" y="7483"/>
                    <a:pt x="14011" y="7416"/>
                    <a:pt x="14144" y="7316"/>
                  </a:cubicBezTo>
                  <a:cubicBezTo>
                    <a:pt x="16813" y="5581"/>
                    <a:pt x="16679" y="2946"/>
                    <a:pt x="13810" y="1278"/>
                  </a:cubicBezTo>
                  <a:cubicBezTo>
                    <a:pt x="12298" y="426"/>
                    <a:pt x="10341" y="0"/>
                    <a:pt x="83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4"/>
            <p:cNvSpPr/>
            <p:nvPr/>
          </p:nvSpPr>
          <p:spPr>
            <a:xfrm>
              <a:off x="2943632" y="3191530"/>
              <a:ext cx="190893" cy="110269"/>
            </a:xfrm>
            <a:custGeom>
              <a:avLst/>
              <a:gdLst/>
              <a:ahLst/>
              <a:cxnLst/>
              <a:rect l="l" t="t" r="r" b="b"/>
              <a:pathLst>
                <a:path w="14611" h="8440" extrusionOk="0">
                  <a:moveTo>
                    <a:pt x="7305" y="1"/>
                  </a:moveTo>
                  <a:cubicBezTo>
                    <a:pt x="3269" y="1"/>
                    <a:pt x="0" y="1902"/>
                    <a:pt x="0" y="4237"/>
                  </a:cubicBezTo>
                  <a:cubicBezTo>
                    <a:pt x="0" y="6539"/>
                    <a:pt x="3269" y="8440"/>
                    <a:pt x="7305" y="8440"/>
                  </a:cubicBezTo>
                  <a:cubicBezTo>
                    <a:pt x="11341" y="8440"/>
                    <a:pt x="14610" y="6539"/>
                    <a:pt x="14610" y="4237"/>
                  </a:cubicBezTo>
                  <a:cubicBezTo>
                    <a:pt x="14610" y="1902"/>
                    <a:pt x="11341" y="1"/>
                    <a:pt x="7305"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4"/>
            <p:cNvSpPr/>
            <p:nvPr/>
          </p:nvSpPr>
          <p:spPr>
            <a:xfrm>
              <a:off x="2943632" y="3191530"/>
              <a:ext cx="190893" cy="110269"/>
            </a:xfrm>
            <a:custGeom>
              <a:avLst/>
              <a:gdLst/>
              <a:ahLst/>
              <a:cxnLst/>
              <a:rect l="l" t="t" r="r" b="b"/>
              <a:pathLst>
                <a:path w="14611" h="8440" extrusionOk="0">
                  <a:moveTo>
                    <a:pt x="7305" y="1"/>
                  </a:moveTo>
                  <a:cubicBezTo>
                    <a:pt x="3269" y="1"/>
                    <a:pt x="0" y="1902"/>
                    <a:pt x="0" y="4237"/>
                  </a:cubicBezTo>
                  <a:cubicBezTo>
                    <a:pt x="0" y="6539"/>
                    <a:pt x="3269" y="8440"/>
                    <a:pt x="7305" y="8440"/>
                  </a:cubicBezTo>
                  <a:cubicBezTo>
                    <a:pt x="11341" y="8440"/>
                    <a:pt x="14610" y="6539"/>
                    <a:pt x="14610" y="4237"/>
                  </a:cubicBezTo>
                  <a:cubicBezTo>
                    <a:pt x="14610" y="1902"/>
                    <a:pt x="11341" y="1"/>
                    <a:pt x="7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4"/>
            <p:cNvSpPr/>
            <p:nvPr/>
          </p:nvSpPr>
          <p:spPr>
            <a:xfrm>
              <a:off x="2944494" y="3206999"/>
              <a:ext cx="189599" cy="95022"/>
            </a:xfrm>
            <a:custGeom>
              <a:avLst/>
              <a:gdLst/>
              <a:ahLst/>
              <a:cxnLst/>
              <a:rect l="l" t="t" r="r" b="b"/>
              <a:pathLst>
                <a:path w="14512" h="7273" extrusionOk="0">
                  <a:moveTo>
                    <a:pt x="7239" y="1"/>
                  </a:moveTo>
                  <a:cubicBezTo>
                    <a:pt x="5363" y="1"/>
                    <a:pt x="3487" y="418"/>
                    <a:pt x="2069" y="1252"/>
                  </a:cubicBezTo>
                  <a:cubicBezTo>
                    <a:pt x="901" y="1919"/>
                    <a:pt x="201" y="2753"/>
                    <a:pt x="1" y="3620"/>
                  </a:cubicBezTo>
                  <a:cubicBezTo>
                    <a:pt x="201" y="4521"/>
                    <a:pt x="901" y="5355"/>
                    <a:pt x="2069" y="6022"/>
                  </a:cubicBezTo>
                  <a:cubicBezTo>
                    <a:pt x="3487" y="6856"/>
                    <a:pt x="5363" y="7273"/>
                    <a:pt x="7239" y="7273"/>
                  </a:cubicBezTo>
                  <a:cubicBezTo>
                    <a:pt x="9116" y="7273"/>
                    <a:pt x="10992" y="6856"/>
                    <a:pt x="12410" y="6022"/>
                  </a:cubicBezTo>
                  <a:cubicBezTo>
                    <a:pt x="13577" y="5321"/>
                    <a:pt x="14278" y="4487"/>
                    <a:pt x="14511" y="3620"/>
                  </a:cubicBezTo>
                  <a:cubicBezTo>
                    <a:pt x="14278" y="2753"/>
                    <a:pt x="13577" y="1919"/>
                    <a:pt x="12410" y="1252"/>
                  </a:cubicBezTo>
                  <a:cubicBezTo>
                    <a:pt x="10992" y="418"/>
                    <a:pt x="9116" y="1"/>
                    <a:pt x="723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4"/>
            <p:cNvSpPr/>
            <p:nvPr/>
          </p:nvSpPr>
          <p:spPr>
            <a:xfrm>
              <a:off x="2944494" y="3206999"/>
              <a:ext cx="189599" cy="95022"/>
            </a:xfrm>
            <a:custGeom>
              <a:avLst/>
              <a:gdLst/>
              <a:ahLst/>
              <a:cxnLst/>
              <a:rect l="l" t="t" r="r" b="b"/>
              <a:pathLst>
                <a:path w="14512" h="7273" extrusionOk="0">
                  <a:moveTo>
                    <a:pt x="7239" y="1"/>
                  </a:moveTo>
                  <a:cubicBezTo>
                    <a:pt x="5363" y="1"/>
                    <a:pt x="3487" y="418"/>
                    <a:pt x="2069" y="1252"/>
                  </a:cubicBezTo>
                  <a:cubicBezTo>
                    <a:pt x="901" y="1919"/>
                    <a:pt x="201" y="2753"/>
                    <a:pt x="1" y="3620"/>
                  </a:cubicBezTo>
                  <a:cubicBezTo>
                    <a:pt x="201" y="4521"/>
                    <a:pt x="901" y="5355"/>
                    <a:pt x="2069" y="6022"/>
                  </a:cubicBezTo>
                  <a:cubicBezTo>
                    <a:pt x="3487" y="6856"/>
                    <a:pt x="5363" y="7273"/>
                    <a:pt x="7239" y="7273"/>
                  </a:cubicBezTo>
                  <a:cubicBezTo>
                    <a:pt x="9116" y="7273"/>
                    <a:pt x="10992" y="6856"/>
                    <a:pt x="12410" y="6022"/>
                  </a:cubicBezTo>
                  <a:cubicBezTo>
                    <a:pt x="13577" y="5321"/>
                    <a:pt x="14278" y="4487"/>
                    <a:pt x="14511" y="3620"/>
                  </a:cubicBezTo>
                  <a:cubicBezTo>
                    <a:pt x="14278" y="2753"/>
                    <a:pt x="13577" y="1919"/>
                    <a:pt x="12410" y="1252"/>
                  </a:cubicBezTo>
                  <a:cubicBezTo>
                    <a:pt x="10992" y="418"/>
                    <a:pt x="9116" y="1"/>
                    <a:pt x="7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4"/>
            <p:cNvSpPr/>
            <p:nvPr/>
          </p:nvSpPr>
          <p:spPr>
            <a:xfrm>
              <a:off x="2976751" y="3211140"/>
              <a:ext cx="125084" cy="81944"/>
            </a:xfrm>
            <a:custGeom>
              <a:avLst/>
              <a:gdLst/>
              <a:ahLst/>
              <a:cxnLst/>
              <a:rect l="l" t="t" r="r" b="b"/>
              <a:pathLst>
                <a:path w="9574" h="6272" extrusionOk="0">
                  <a:moveTo>
                    <a:pt x="6538" y="3716"/>
                  </a:moveTo>
                  <a:cubicBezTo>
                    <a:pt x="6774" y="3716"/>
                    <a:pt x="6997" y="3760"/>
                    <a:pt x="7205" y="3870"/>
                  </a:cubicBezTo>
                  <a:cubicBezTo>
                    <a:pt x="7105" y="3903"/>
                    <a:pt x="7072" y="3903"/>
                    <a:pt x="7039" y="3937"/>
                  </a:cubicBezTo>
                  <a:lnTo>
                    <a:pt x="6772" y="4070"/>
                  </a:lnTo>
                  <a:cubicBezTo>
                    <a:pt x="6461" y="4210"/>
                    <a:pt x="6151" y="4263"/>
                    <a:pt x="5858" y="4263"/>
                  </a:cubicBezTo>
                  <a:cubicBezTo>
                    <a:pt x="5520" y="4263"/>
                    <a:pt x="5205" y="4193"/>
                    <a:pt x="4937" y="4104"/>
                  </a:cubicBezTo>
                  <a:cubicBezTo>
                    <a:pt x="5519" y="3902"/>
                    <a:pt x="6056" y="3716"/>
                    <a:pt x="6538" y="3716"/>
                  </a:cubicBezTo>
                  <a:close/>
                  <a:moveTo>
                    <a:pt x="1134" y="1"/>
                  </a:moveTo>
                  <a:lnTo>
                    <a:pt x="0" y="634"/>
                  </a:lnTo>
                  <a:lnTo>
                    <a:pt x="0" y="1502"/>
                  </a:lnTo>
                  <a:lnTo>
                    <a:pt x="400" y="1735"/>
                  </a:lnTo>
                  <a:cubicBezTo>
                    <a:pt x="267" y="1902"/>
                    <a:pt x="234" y="2069"/>
                    <a:pt x="234" y="2236"/>
                  </a:cubicBezTo>
                  <a:lnTo>
                    <a:pt x="234" y="3103"/>
                  </a:lnTo>
                  <a:cubicBezTo>
                    <a:pt x="234" y="3470"/>
                    <a:pt x="467" y="3803"/>
                    <a:pt x="1001" y="4104"/>
                  </a:cubicBezTo>
                  <a:cubicBezTo>
                    <a:pt x="1568" y="4404"/>
                    <a:pt x="2068" y="4504"/>
                    <a:pt x="2569" y="4571"/>
                  </a:cubicBezTo>
                  <a:lnTo>
                    <a:pt x="2836" y="4571"/>
                  </a:lnTo>
                  <a:cubicBezTo>
                    <a:pt x="3436" y="4504"/>
                    <a:pt x="3970" y="4404"/>
                    <a:pt x="4503" y="4170"/>
                  </a:cubicBezTo>
                  <a:cubicBezTo>
                    <a:pt x="4637" y="4137"/>
                    <a:pt x="4737" y="4104"/>
                    <a:pt x="4837" y="4070"/>
                  </a:cubicBezTo>
                  <a:lnTo>
                    <a:pt x="4837" y="4070"/>
                  </a:lnTo>
                  <a:lnTo>
                    <a:pt x="3903" y="5004"/>
                  </a:lnTo>
                  <a:lnTo>
                    <a:pt x="3903" y="5905"/>
                  </a:lnTo>
                  <a:cubicBezTo>
                    <a:pt x="4443" y="6121"/>
                    <a:pt x="4972" y="6211"/>
                    <a:pt x="5477" y="6211"/>
                  </a:cubicBezTo>
                  <a:cubicBezTo>
                    <a:pt x="6220" y="6211"/>
                    <a:pt x="6910" y="6016"/>
                    <a:pt x="7506" y="5738"/>
                  </a:cubicBezTo>
                  <a:lnTo>
                    <a:pt x="8440" y="6272"/>
                  </a:lnTo>
                  <a:lnTo>
                    <a:pt x="9574" y="5638"/>
                  </a:lnTo>
                  <a:lnTo>
                    <a:pt x="9574" y="4771"/>
                  </a:lnTo>
                  <a:lnTo>
                    <a:pt x="9173" y="4571"/>
                  </a:lnTo>
                  <a:cubicBezTo>
                    <a:pt x="9307" y="4404"/>
                    <a:pt x="9407" y="4204"/>
                    <a:pt x="9407" y="4037"/>
                  </a:cubicBezTo>
                  <a:lnTo>
                    <a:pt x="9407" y="3136"/>
                  </a:lnTo>
                  <a:cubicBezTo>
                    <a:pt x="9407" y="2769"/>
                    <a:pt x="9140" y="2436"/>
                    <a:pt x="8606" y="2135"/>
                  </a:cubicBezTo>
                  <a:cubicBezTo>
                    <a:pt x="8055" y="1823"/>
                    <a:pt x="7503" y="1703"/>
                    <a:pt x="6968" y="1703"/>
                  </a:cubicBezTo>
                  <a:cubicBezTo>
                    <a:pt x="6533" y="1703"/>
                    <a:pt x="6108" y="1782"/>
                    <a:pt x="5704" y="1902"/>
                  </a:cubicBezTo>
                  <a:cubicBezTo>
                    <a:pt x="5304" y="1969"/>
                    <a:pt x="4937" y="2102"/>
                    <a:pt x="4603" y="2236"/>
                  </a:cubicBezTo>
                  <a:cubicBezTo>
                    <a:pt x="4136" y="2402"/>
                    <a:pt x="3770" y="2502"/>
                    <a:pt x="3436" y="2602"/>
                  </a:cubicBezTo>
                  <a:cubicBezTo>
                    <a:pt x="3294" y="2626"/>
                    <a:pt x="3170" y="2650"/>
                    <a:pt x="3050" y="2650"/>
                  </a:cubicBezTo>
                  <a:cubicBezTo>
                    <a:pt x="3000" y="2650"/>
                    <a:pt x="2951" y="2646"/>
                    <a:pt x="2902" y="2636"/>
                  </a:cubicBezTo>
                  <a:cubicBezTo>
                    <a:pt x="2735" y="2636"/>
                    <a:pt x="2602" y="2602"/>
                    <a:pt x="2435" y="2502"/>
                  </a:cubicBezTo>
                  <a:cubicBezTo>
                    <a:pt x="2435" y="2502"/>
                    <a:pt x="2469" y="2502"/>
                    <a:pt x="2469" y="2469"/>
                  </a:cubicBezTo>
                  <a:cubicBezTo>
                    <a:pt x="2535" y="2436"/>
                    <a:pt x="2569" y="2436"/>
                    <a:pt x="2602" y="2402"/>
                  </a:cubicBezTo>
                  <a:cubicBezTo>
                    <a:pt x="2702" y="2336"/>
                    <a:pt x="2802" y="2269"/>
                    <a:pt x="2902" y="2236"/>
                  </a:cubicBezTo>
                  <a:cubicBezTo>
                    <a:pt x="3206" y="2093"/>
                    <a:pt x="3510" y="2026"/>
                    <a:pt x="3804" y="2026"/>
                  </a:cubicBezTo>
                  <a:cubicBezTo>
                    <a:pt x="4058" y="2026"/>
                    <a:pt x="4305" y="2076"/>
                    <a:pt x="4537" y="2169"/>
                  </a:cubicBezTo>
                  <a:lnTo>
                    <a:pt x="5437" y="1235"/>
                  </a:lnTo>
                  <a:lnTo>
                    <a:pt x="5437" y="334"/>
                  </a:lnTo>
                  <a:cubicBezTo>
                    <a:pt x="4991" y="191"/>
                    <a:pt x="4534" y="125"/>
                    <a:pt x="4078" y="125"/>
                  </a:cubicBezTo>
                  <a:cubicBezTo>
                    <a:pt x="3684" y="125"/>
                    <a:pt x="3289" y="175"/>
                    <a:pt x="2902" y="267"/>
                  </a:cubicBezTo>
                  <a:cubicBezTo>
                    <a:pt x="2602" y="334"/>
                    <a:pt x="2335" y="434"/>
                    <a:pt x="2068" y="568"/>
                  </a:cubicBezTo>
                  <a:lnTo>
                    <a:pt x="1134"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4"/>
            <p:cNvSpPr/>
            <p:nvPr/>
          </p:nvSpPr>
          <p:spPr>
            <a:xfrm>
              <a:off x="2976307" y="3210709"/>
              <a:ext cx="126835" cy="71047"/>
            </a:xfrm>
            <a:custGeom>
              <a:avLst/>
              <a:gdLst/>
              <a:ahLst/>
              <a:cxnLst/>
              <a:rect l="l" t="t" r="r" b="b"/>
              <a:pathLst>
                <a:path w="9708" h="5438" extrusionOk="0">
                  <a:moveTo>
                    <a:pt x="1168" y="0"/>
                  </a:moveTo>
                  <a:lnTo>
                    <a:pt x="34" y="634"/>
                  </a:lnTo>
                  <a:lnTo>
                    <a:pt x="968" y="1168"/>
                  </a:lnTo>
                  <a:cubicBezTo>
                    <a:pt x="1" y="1902"/>
                    <a:pt x="1" y="2635"/>
                    <a:pt x="1035" y="3269"/>
                  </a:cubicBezTo>
                  <a:cubicBezTo>
                    <a:pt x="1602" y="3569"/>
                    <a:pt x="2102" y="3670"/>
                    <a:pt x="2603" y="3736"/>
                  </a:cubicBezTo>
                  <a:lnTo>
                    <a:pt x="2870" y="3736"/>
                  </a:lnTo>
                  <a:cubicBezTo>
                    <a:pt x="3470" y="3670"/>
                    <a:pt x="4004" y="3569"/>
                    <a:pt x="4537" y="3336"/>
                  </a:cubicBezTo>
                  <a:cubicBezTo>
                    <a:pt x="5313" y="3077"/>
                    <a:pt x="5973" y="2802"/>
                    <a:pt x="6540" y="2802"/>
                  </a:cubicBezTo>
                  <a:cubicBezTo>
                    <a:pt x="6777" y="2802"/>
                    <a:pt x="6999" y="2851"/>
                    <a:pt x="7206" y="2969"/>
                  </a:cubicBezTo>
                  <a:cubicBezTo>
                    <a:pt x="7706" y="3269"/>
                    <a:pt x="7540" y="3603"/>
                    <a:pt x="7039" y="3936"/>
                  </a:cubicBezTo>
                  <a:lnTo>
                    <a:pt x="6806" y="4070"/>
                  </a:lnTo>
                  <a:cubicBezTo>
                    <a:pt x="6496" y="4194"/>
                    <a:pt x="6178" y="4246"/>
                    <a:pt x="5877" y="4246"/>
                  </a:cubicBezTo>
                  <a:cubicBezTo>
                    <a:pt x="5531" y="4246"/>
                    <a:pt x="5205" y="4177"/>
                    <a:pt x="4938" y="4070"/>
                  </a:cubicBezTo>
                  <a:lnTo>
                    <a:pt x="3937" y="5071"/>
                  </a:lnTo>
                  <a:cubicBezTo>
                    <a:pt x="4464" y="5281"/>
                    <a:pt x="4981" y="5367"/>
                    <a:pt x="5475" y="5367"/>
                  </a:cubicBezTo>
                  <a:cubicBezTo>
                    <a:pt x="6231" y="5367"/>
                    <a:pt x="6934" y="5166"/>
                    <a:pt x="7540" y="4904"/>
                  </a:cubicBezTo>
                  <a:lnTo>
                    <a:pt x="8474" y="5437"/>
                  </a:lnTo>
                  <a:lnTo>
                    <a:pt x="9608" y="4804"/>
                  </a:lnTo>
                  <a:lnTo>
                    <a:pt x="8674" y="4270"/>
                  </a:lnTo>
                  <a:cubicBezTo>
                    <a:pt x="9608" y="3569"/>
                    <a:pt x="9708" y="2769"/>
                    <a:pt x="8640" y="2135"/>
                  </a:cubicBezTo>
                  <a:cubicBezTo>
                    <a:pt x="8076" y="1834"/>
                    <a:pt x="7511" y="1713"/>
                    <a:pt x="6964" y="1713"/>
                  </a:cubicBezTo>
                  <a:cubicBezTo>
                    <a:pt x="6542" y="1713"/>
                    <a:pt x="6131" y="1785"/>
                    <a:pt x="5738" y="1902"/>
                  </a:cubicBezTo>
                  <a:cubicBezTo>
                    <a:pt x="5338" y="1968"/>
                    <a:pt x="4971" y="2102"/>
                    <a:pt x="4637" y="2235"/>
                  </a:cubicBezTo>
                  <a:cubicBezTo>
                    <a:pt x="4170" y="2402"/>
                    <a:pt x="3804" y="2502"/>
                    <a:pt x="3470" y="2602"/>
                  </a:cubicBezTo>
                  <a:cubicBezTo>
                    <a:pt x="3328" y="2626"/>
                    <a:pt x="3204" y="2649"/>
                    <a:pt x="3084" y="2649"/>
                  </a:cubicBezTo>
                  <a:cubicBezTo>
                    <a:pt x="3034" y="2649"/>
                    <a:pt x="2985" y="2645"/>
                    <a:pt x="2936" y="2635"/>
                  </a:cubicBezTo>
                  <a:cubicBezTo>
                    <a:pt x="2703" y="2635"/>
                    <a:pt x="2536" y="2602"/>
                    <a:pt x="2369" y="2469"/>
                  </a:cubicBezTo>
                  <a:cubicBezTo>
                    <a:pt x="2002" y="2269"/>
                    <a:pt x="1969" y="1968"/>
                    <a:pt x="2503" y="1601"/>
                  </a:cubicBezTo>
                  <a:cubicBezTo>
                    <a:pt x="2536" y="1568"/>
                    <a:pt x="2603" y="1568"/>
                    <a:pt x="2636" y="1501"/>
                  </a:cubicBezTo>
                  <a:cubicBezTo>
                    <a:pt x="2703" y="1468"/>
                    <a:pt x="2836" y="1401"/>
                    <a:pt x="2936" y="1335"/>
                  </a:cubicBezTo>
                  <a:cubicBezTo>
                    <a:pt x="3231" y="1213"/>
                    <a:pt x="3516" y="1155"/>
                    <a:pt x="3793" y="1155"/>
                  </a:cubicBezTo>
                  <a:cubicBezTo>
                    <a:pt x="4049" y="1155"/>
                    <a:pt x="4297" y="1205"/>
                    <a:pt x="4537" y="1301"/>
                  </a:cubicBezTo>
                  <a:lnTo>
                    <a:pt x="5471" y="334"/>
                  </a:lnTo>
                  <a:cubicBezTo>
                    <a:pt x="5025" y="191"/>
                    <a:pt x="4568" y="124"/>
                    <a:pt x="4112" y="124"/>
                  </a:cubicBezTo>
                  <a:cubicBezTo>
                    <a:pt x="3718" y="124"/>
                    <a:pt x="3323" y="174"/>
                    <a:pt x="2936" y="267"/>
                  </a:cubicBezTo>
                  <a:cubicBezTo>
                    <a:pt x="2636" y="334"/>
                    <a:pt x="2369" y="434"/>
                    <a:pt x="2102" y="567"/>
                  </a:cubicBezTo>
                  <a:lnTo>
                    <a:pt x="1168"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4"/>
            <p:cNvSpPr/>
            <p:nvPr/>
          </p:nvSpPr>
          <p:spPr>
            <a:xfrm>
              <a:off x="2976307" y="3210709"/>
              <a:ext cx="126835" cy="71047"/>
            </a:xfrm>
            <a:custGeom>
              <a:avLst/>
              <a:gdLst/>
              <a:ahLst/>
              <a:cxnLst/>
              <a:rect l="l" t="t" r="r" b="b"/>
              <a:pathLst>
                <a:path w="9708" h="5438" extrusionOk="0">
                  <a:moveTo>
                    <a:pt x="1168" y="0"/>
                  </a:moveTo>
                  <a:lnTo>
                    <a:pt x="34" y="634"/>
                  </a:lnTo>
                  <a:lnTo>
                    <a:pt x="968" y="1168"/>
                  </a:lnTo>
                  <a:cubicBezTo>
                    <a:pt x="1" y="1902"/>
                    <a:pt x="1" y="2635"/>
                    <a:pt x="1035" y="3269"/>
                  </a:cubicBezTo>
                  <a:cubicBezTo>
                    <a:pt x="1602" y="3569"/>
                    <a:pt x="2102" y="3670"/>
                    <a:pt x="2603" y="3736"/>
                  </a:cubicBezTo>
                  <a:lnTo>
                    <a:pt x="2870" y="3736"/>
                  </a:lnTo>
                  <a:cubicBezTo>
                    <a:pt x="3470" y="3670"/>
                    <a:pt x="4004" y="3569"/>
                    <a:pt x="4537" y="3336"/>
                  </a:cubicBezTo>
                  <a:cubicBezTo>
                    <a:pt x="5313" y="3077"/>
                    <a:pt x="5973" y="2802"/>
                    <a:pt x="6540" y="2802"/>
                  </a:cubicBezTo>
                  <a:cubicBezTo>
                    <a:pt x="6777" y="2802"/>
                    <a:pt x="6999" y="2851"/>
                    <a:pt x="7206" y="2969"/>
                  </a:cubicBezTo>
                  <a:cubicBezTo>
                    <a:pt x="7706" y="3269"/>
                    <a:pt x="7540" y="3603"/>
                    <a:pt x="7039" y="3936"/>
                  </a:cubicBezTo>
                  <a:lnTo>
                    <a:pt x="6806" y="4070"/>
                  </a:lnTo>
                  <a:cubicBezTo>
                    <a:pt x="6496" y="4194"/>
                    <a:pt x="6178" y="4246"/>
                    <a:pt x="5877" y="4246"/>
                  </a:cubicBezTo>
                  <a:cubicBezTo>
                    <a:pt x="5531" y="4246"/>
                    <a:pt x="5205" y="4177"/>
                    <a:pt x="4938" y="4070"/>
                  </a:cubicBezTo>
                  <a:lnTo>
                    <a:pt x="3937" y="5071"/>
                  </a:lnTo>
                  <a:cubicBezTo>
                    <a:pt x="4464" y="5281"/>
                    <a:pt x="4981" y="5367"/>
                    <a:pt x="5475" y="5367"/>
                  </a:cubicBezTo>
                  <a:cubicBezTo>
                    <a:pt x="6231" y="5367"/>
                    <a:pt x="6934" y="5166"/>
                    <a:pt x="7540" y="4904"/>
                  </a:cubicBezTo>
                  <a:lnTo>
                    <a:pt x="8474" y="5437"/>
                  </a:lnTo>
                  <a:lnTo>
                    <a:pt x="9608" y="4804"/>
                  </a:lnTo>
                  <a:lnTo>
                    <a:pt x="8674" y="4270"/>
                  </a:lnTo>
                  <a:cubicBezTo>
                    <a:pt x="9608" y="3569"/>
                    <a:pt x="9708" y="2769"/>
                    <a:pt x="8640" y="2135"/>
                  </a:cubicBezTo>
                  <a:cubicBezTo>
                    <a:pt x="8076" y="1834"/>
                    <a:pt x="7511" y="1713"/>
                    <a:pt x="6964" y="1713"/>
                  </a:cubicBezTo>
                  <a:cubicBezTo>
                    <a:pt x="6542" y="1713"/>
                    <a:pt x="6131" y="1785"/>
                    <a:pt x="5738" y="1902"/>
                  </a:cubicBezTo>
                  <a:cubicBezTo>
                    <a:pt x="5338" y="1968"/>
                    <a:pt x="4971" y="2102"/>
                    <a:pt x="4637" y="2235"/>
                  </a:cubicBezTo>
                  <a:cubicBezTo>
                    <a:pt x="4170" y="2402"/>
                    <a:pt x="3804" y="2502"/>
                    <a:pt x="3470" y="2602"/>
                  </a:cubicBezTo>
                  <a:cubicBezTo>
                    <a:pt x="3328" y="2626"/>
                    <a:pt x="3204" y="2649"/>
                    <a:pt x="3084" y="2649"/>
                  </a:cubicBezTo>
                  <a:cubicBezTo>
                    <a:pt x="3034" y="2649"/>
                    <a:pt x="2985" y="2645"/>
                    <a:pt x="2936" y="2635"/>
                  </a:cubicBezTo>
                  <a:cubicBezTo>
                    <a:pt x="2703" y="2635"/>
                    <a:pt x="2536" y="2602"/>
                    <a:pt x="2369" y="2469"/>
                  </a:cubicBezTo>
                  <a:cubicBezTo>
                    <a:pt x="2002" y="2269"/>
                    <a:pt x="1969" y="1968"/>
                    <a:pt x="2503" y="1601"/>
                  </a:cubicBezTo>
                  <a:cubicBezTo>
                    <a:pt x="2536" y="1568"/>
                    <a:pt x="2603" y="1568"/>
                    <a:pt x="2636" y="1501"/>
                  </a:cubicBezTo>
                  <a:cubicBezTo>
                    <a:pt x="2703" y="1468"/>
                    <a:pt x="2836" y="1401"/>
                    <a:pt x="2936" y="1335"/>
                  </a:cubicBezTo>
                  <a:cubicBezTo>
                    <a:pt x="3231" y="1213"/>
                    <a:pt x="3516" y="1155"/>
                    <a:pt x="3793" y="1155"/>
                  </a:cubicBezTo>
                  <a:cubicBezTo>
                    <a:pt x="4049" y="1155"/>
                    <a:pt x="4297" y="1205"/>
                    <a:pt x="4537" y="1301"/>
                  </a:cubicBezTo>
                  <a:lnTo>
                    <a:pt x="5471" y="334"/>
                  </a:lnTo>
                  <a:cubicBezTo>
                    <a:pt x="5025" y="191"/>
                    <a:pt x="4568" y="124"/>
                    <a:pt x="4112" y="124"/>
                  </a:cubicBezTo>
                  <a:cubicBezTo>
                    <a:pt x="3718" y="124"/>
                    <a:pt x="3323" y="174"/>
                    <a:pt x="2936" y="267"/>
                  </a:cubicBezTo>
                  <a:cubicBezTo>
                    <a:pt x="2636" y="334"/>
                    <a:pt x="2369" y="434"/>
                    <a:pt x="2102" y="567"/>
                  </a:cubicBezTo>
                  <a:lnTo>
                    <a:pt x="11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4"/>
            <p:cNvSpPr/>
            <p:nvPr/>
          </p:nvSpPr>
          <p:spPr>
            <a:xfrm>
              <a:off x="2977182" y="3211572"/>
              <a:ext cx="26600" cy="8740"/>
            </a:xfrm>
            <a:custGeom>
              <a:avLst/>
              <a:gdLst/>
              <a:ahLst/>
              <a:cxnLst/>
              <a:rect l="l" t="t" r="r" b="b"/>
              <a:pathLst>
                <a:path w="2036" h="669" extrusionOk="0">
                  <a:moveTo>
                    <a:pt x="1101" y="1"/>
                  </a:moveTo>
                  <a:lnTo>
                    <a:pt x="1" y="668"/>
                  </a:lnTo>
                  <a:lnTo>
                    <a:pt x="1101" y="101"/>
                  </a:lnTo>
                  <a:lnTo>
                    <a:pt x="2035" y="535"/>
                  </a:lnTo>
                  <a:lnTo>
                    <a:pt x="2035" y="535"/>
                  </a:lnTo>
                  <a:lnTo>
                    <a:pt x="1101"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4"/>
            <p:cNvSpPr/>
            <p:nvPr/>
          </p:nvSpPr>
          <p:spPr>
            <a:xfrm>
              <a:off x="3012915" y="3213048"/>
              <a:ext cx="34884" cy="15103"/>
            </a:xfrm>
            <a:custGeom>
              <a:avLst/>
              <a:gdLst/>
              <a:ahLst/>
              <a:cxnLst/>
              <a:rect l="l" t="t" r="r" b="b"/>
              <a:pathLst>
                <a:path w="2670" h="1156" extrusionOk="0">
                  <a:moveTo>
                    <a:pt x="1216" y="0"/>
                  </a:moveTo>
                  <a:cubicBezTo>
                    <a:pt x="790" y="0"/>
                    <a:pt x="388" y="58"/>
                    <a:pt x="1" y="155"/>
                  </a:cubicBezTo>
                  <a:cubicBezTo>
                    <a:pt x="271" y="107"/>
                    <a:pt x="648" y="67"/>
                    <a:pt x="1058" y="67"/>
                  </a:cubicBezTo>
                  <a:cubicBezTo>
                    <a:pt x="1509" y="67"/>
                    <a:pt x="2000" y="115"/>
                    <a:pt x="2436" y="255"/>
                  </a:cubicBezTo>
                  <a:lnTo>
                    <a:pt x="1769" y="1156"/>
                  </a:lnTo>
                  <a:lnTo>
                    <a:pt x="1769" y="1156"/>
                  </a:lnTo>
                  <a:lnTo>
                    <a:pt x="2669" y="222"/>
                  </a:lnTo>
                  <a:cubicBezTo>
                    <a:pt x="2152" y="66"/>
                    <a:pt x="1671" y="0"/>
                    <a:pt x="121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4"/>
            <p:cNvSpPr/>
            <p:nvPr/>
          </p:nvSpPr>
          <p:spPr>
            <a:xfrm>
              <a:off x="3051274" y="3233090"/>
              <a:ext cx="52312" cy="33851"/>
            </a:xfrm>
            <a:custGeom>
              <a:avLst/>
              <a:gdLst/>
              <a:ahLst/>
              <a:cxnLst/>
              <a:rect l="l" t="t" r="r" b="b"/>
              <a:pathLst>
                <a:path w="4004" h="2591" extrusionOk="0">
                  <a:moveTo>
                    <a:pt x="1224" y="0"/>
                  </a:moveTo>
                  <a:cubicBezTo>
                    <a:pt x="804" y="0"/>
                    <a:pt x="393" y="72"/>
                    <a:pt x="0" y="189"/>
                  </a:cubicBezTo>
                  <a:cubicBezTo>
                    <a:pt x="239" y="143"/>
                    <a:pt x="532" y="113"/>
                    <a:pt x="848" y="113"/>
                  </a:cubicBezTo>
                  <a:cubicBezTo>
                    <a:pt x="1461" y="113"/>
                    <a:pt x="2164" y="226"/>
                    <a:pt x="2736" y="556"/>
                  </a:cubicBezTo>
                  <a:cubicBezTo>
                    <a:pt x="3603" y="1056"/>
                    <a:pt x="3770" y="1690"/>
                    <a:pt x="2936" y="2590"/>
                  </a:cubicBezTo>
                  <a:cubicBezTo>
                    <a:pt x="3870" y="1856"/>
                    <a:pt x="4003" y="1089"/>
                    <a:pt x="2869" y="422"/>
                  </a:cubicBezTo>
                  <a:cubicBezTo>
                    <a:pt x="2323" y="121"/>
                    <a:pt x="1767" y="0"/>
                    <a:pt x="122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4"/>
            <p:cNvSpPr/>
            <p:nvPr/>
          </p:nvSpPr>
          <p:spPr>
            <a:xfrm>
              <a:off x="3087007" y="3266928"/>
              <a:ext cx="14829" cy="15260"/>
            </a:xfrm>
            <a:custGeom>
              <a:avLst/>
              <a:gdLst/>
              <a:ahLst/>
              <a:cxnLst/>
              <a:rect l="l" t="t" r="r" b="b"/>
              <a:pathLst>
                <a:path w="1135" h="1168" extrusionOk="0">
                  <a:moveTo>
                    <a:pt x="201" y="0"/>
                  </a:moveTo>
                  <a:lnTo>
                    <a:pt x="935" y="534"/>
                  </a:lnTo>
                  <a:lnTo>
                    <a:pt x="1" y="1168"/>
                  </a:lnTo>
                  <a:lnTo>
                    <a:pt x="1" y="1168"/>
                  </a:lnTo>
                  <a:lnTo>
                    <a:pt x="1135" y="534"/>
                  </a:lnTo>
                  <a:lnTo>
                    <a:pt x="2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4"/>
            <p:cNvSpPr/>
            <p:nvPr/>
          </p:nvSpPr>
          <p:spPr>
            <a:xfrm>
              <a:off x="3028175" y="3264315"/>
              <a:ext cx="37052" cy="13078"/>
            </a:xfrm>
            <a:custGeom>
              <a:avLst/>
              <a:gdLst/>
              <a:ahLst/>
              <a:cxnLst/>
              <a:rect l="l" t="t" r="r" b="b"/>
              <a:pathLst>
                <a:path w="2836" h="1001" extrusionOk="0">
                  <a:moveTo>
                    <a:pt x="1001" y="0"/>
                  </a:moveTo>
                  <a:lnTo>
                    <a:pt x="0" y="1001"/>
                  </a:lnTo>
                  <a:lnTo>
                    <a:pt x="0" y="1001"/>
                  </a:lnTo>
                  <a:lnTo>
                    <a:pt x="1034" y="167"/>
                  </a:lnTo>
                  <a:cubicBezTo>
                    <a:pt x="1034" y="167"/>
                    <a:pt x="1288" y="262"/>
                    <a:pt x="1687" y="262"/>
                  </a:cubicBezTo>
                  <a:cubicBezTo>
                    <a:pt x="1998" y="262"/>
                    <a:pt x="2398" y="205"/>
                    <a:pt x="2836" y="0"/>
                  </a:cubicBezTo>
                  <a:lnTo>
                    <a:pt x="2836" y="0"/>
                  </a:lnTo>
                  <a:cubicBezTo>
                    <a:pt x="2507" y="141"/>
                    <a:pt x="2186" y="201"/>
                    <a:pt x="1889" y="201"/>
                  </a:cubicBezTo>
                  <a:cubicBezTo>
                    <a:pt x="1553" y="201"/>
                    <a:pt x="1249" y="124"/>
                    <a:pt x="10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4"/>
            <p:cNvSpPr/>
            <p:nvPr/>
          </p:nvSpPr>
          <p:spPr>
            <a:xfrm>
              <a:off x="2999850" y="3232057"/>
              <a:ext cx="21792" cy="13993"/>
            </a:xfrm>
            <a:custGeom>
              <a:avLst/>
              <a:gdLst/>
              <a:ahLst/>
              <a:cxnLst/>
              <a:rect l="l" t="t" r="r" b="b"/>
              <a:pathLst>
                <a:path w="1668" h="1071" extrusionOk="0">
                  <a:moveTo>
                    <a:pt x="701" y="1"/>
                  </a:moveTo>
                  <a:lnTo>
                    <a:pt x="701" y="1"/>
                  </a:lnTo>
                  <a:cubicBezTo>
                    <a:pt x="200" y="268"/>
                    <a:pt x="0" y="534"/>
                    <a:pt x="334" y="835"/>
                  </a:cubicBezTo>
                  <a:cubicBezTo>
                    <a:pt x="513" y="994"/>
                    <a:pt x="811" y="1070"/>
                    <a:pt x="1107" y="1070"/>
                  </a:cubicBezTo>
                  <a:cubicBezTo>
                    <a:pt x="1307" y="1070"/>
                    <a:pt x="1507" y="1035"/>
                    <a:pt x="1668" y="968"/>
                  </a:cubicBezTo>
                  <a:lnTo>
                    <a:pt x="1668" y="968"/>
                  </a:lnTo>
                  <a:cubicBezTo>
                    <a:pt x="1468" y="1001"/>
                    <a:pt x="1301" y="1001"/>
                    <a:pt x="1134" y="1035"/>
                  </a:cubicBezTo>
                  <a:cubicBezTo>
                    <a:pt x="934" y="1035"/>
                    <a:pt x="734" y="968"/>
                    <a:pt x="601" y="868"/>
                  </a:cubicBezTo>
                  <a:cubicBezTo>
                    <a:pt x="267" y="668"/>
                    <a:pt x="167" y="334"/>
                    <a:pt x="70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4"/>
            <p:cNvSpPr/>
            <p:nvPr/>
          </p:nvSpPr>
          <p:spPr>
            <a:xfrm>
              <a:off x="2976307" y="3227263"/>
              <a:ext cx="34008" cy="32702"/>
            </a:xfrm>
            <a:custGeom>
              <a:avLst/>
              <a:gdLst/>
              <a:ahLst/>
              <a:cxnLst/>
              <a:rect l="l" t="t" r="r" b="b"/>
              <a:pathLst>
                <a:path w="2603" h="2503" extrusionOk="0">
                  <a:moveTo>
                    <a:pt x="968" y="1"/>
                  </a:moveTo>
                  <a:lnTo>
                    <a:pt x="968" y="1"/>
                  </a:lnTo>
                  <a:cubicBezTo>
                    <a:pt x="1" y="701"/>
                    <a:pt x="1" y="1469"/>
                    <a:pt x="1068" y="2036"/>
                  </a:cubicBezTo>
                  <a:cubicBezTo>
                    <a:pt x="1569" y="2369"/>
                    <a:pt x="2102" y="2503"/>
                    <a:pt x="2603" y="2503"/>
                  </a:cubicBezTo>
                  <a:cubicBezTo>
                    <a:pt x="1802" y="2403"/>
                    <a:pt x="835" y="2002"/>
                    <a:pt x="501" y="1335"/>
                  </a:cubicBezTo>
                  <a:cubicBezTo>
                    <a:pt x="234" y="701"/>
                    <a:pt x="901" y="68"/>
                    <a:pt x="9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4"/>
            <p:cNvSpPr/>
            <p:nvPr/>
          </p:nvSpPr>
          <p:spPr>
            <a:xfrm>
              <a:off x="2905704" y="3137820"/>
              <a:ext cx="288527" cy="167141"/>
            </a:xfrm>
            <a:custGeom>
              <a:avLst/>
              <a:gdLst/>
              <a:ahLst/>
              <a:cxnLst/>
              <a:rect l="l" t="t" r="r" b="b"/>
              <a:pathLst>
                <a:path w="22084" h="12793" extrusionOk="0">
                  <a:moveTo>
                    <a:pt x="11046" y="0"/>
                  </a:moveTo>
                  <a:cubicBezTo>
                    <a:pt x="8215" y="0"/>
                    <a:pt x="5388" y="626"/>
                    <a:pt x="3237" y="1877"/>
                  </a:cubicBezTo>
                  <a:cubicBezTo>
                    <a:pt x="2036" y="2644"/>
                    <a:pt x="1168" y="3478"/>
                    <a:pt x="635" y="4345"/>
                  </a:cubicBezTo>
                  <a:lnTo>
                    <a:pt x="1" y="4345"/>
                  </a:lnTo>
                  <a:lnTo>
                    <a:pt x="1" y="6580"/>
                  </a:lnTo>
                  <a:cubicBezTo>
                    <a:pt x="68" y="8181"/>
                    <a:pt x="1168" y="9716"/>
                    <a:pt x="3237" y="10916"/>
                  </a:cubicBezTo>
                  <a:cubicBezTo>
                    <a:pt x="5405" y="12167"/>
                    <a:pt x="8240" y="12793"/>
                    <a:pt x="11071" y="12793"/>
                  </a:cubicBezTo>
                  <a:cubicBezTo>
                    <a:pt x="13903" y="12793"/>
                    <a:pt x="16730" y="12167"/>
                    <a:pt x="18881" y="10916"/>
                  </a:cubicBezTo>
                  <a:cubicBezTo>
                    <a:pt x="20916" y="9716"/>
                    <a:pt x="22017" y="8181"/>
                    <a:pt x="22083" y="6580"/>
                  </a:cubicBezTo>
                  <a:lnTo>
                    <a:pt x="22083" y="4345"/>
                  </a:lnTo>
                  <a:lnTo>
                    <a:pt x="21516" y="4345"/>
                  </a:lnTo>
                  <a:cubicBezTo>
                    <a:pt x="21016" y="3411"/>
                    <a:pt x="20149" y="2577"/>
                    <a:pt x="18881" y="1877"/>
                  </a:cubicBezTo>
                  <a:cubicBezTo>
                    <a:pt x="16713" y="626"/>
                    <a:pt x="13878" y="0"/>
                    <a:pt x="1104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4"/>
            <p:cNvSpPr/>
            <p:nvPr/>
          </p:nvSpPr>
          <p:spPr>
            <a:xfrm>
              <a:off x="2905704" y="3137820"/>
              <a:ext cx="288527" cy="167141"/>
            </a:xfrm>
            <a:custGeom>
              <a:avLst/>
              <a:gdLst/>
              <a:ahLst/>
              <a:cxnLst/>
              <a:rect l="l" t="t" r="r" b="b"/>
              <a:pathLst>
                <a:path w="22084" h="12793" extrusionOk="0">
                  <a:moveTo>
                    <a:pt x="11046" y="0"/>
                  </a:moveTo>
                  <a:cubicBezTo>
                    <a:pt x="8215" y="0"/>
                    <a:pt x="5388" y="626"/>
                    <a:pt x="3237" y="1877"/>
                  </a:cubicBezTo>
                  <a:cubicBezTo>
                    <a:pt x="2036" y="2644"/>
                    <a:pt x="1168" y="3478"/>
                    <a:pt x="635" y="4345"/>
                  </a:cubicBezTo>
                  <a:lnTo>
                    <a:pt x="1" y="4345"/>
                  </a:lnTo>
                  <a:lnTo>
                    <a:pt x="1" y="6580"/>
                  </a:lnTo>
                  <a:cubicBezTo>
                    <a:pt x="68" y="8181"/>
                    <a:pt x="1168" y="9716"/>
                    <a:pt x="3237" y="10916"/>
                  </a:cubicBezTo>
                  <a:cubicBezTo>
                    <a:pt x="5405" y="12167"/>
                    <a:pt x="8240" y="12793"/>
                    <a:pt x="11071" y="12793"/>
                  </a:cubicBezTo>
                  <a:cubicBezTo>
                    <a:pt x="13903" y="12793"/>
                    <a:pt x="16730" y="12167"/>
                    <a:pt x="18881" y="10916"/>
                  </a:cubicBezTo>
                  <a:cubicBezTo>
                    <a:pt x="20916" y="9716"/>
                    <a:pt x="22017" y="8181"/>
                    <a:pt x="22083" y="6580"/>
                  </a:cubicBezTo>
                  <a:lnTo>
                    <a:pt x="22083" y="4345"/>
                  </a:lnTo>
                  <a:lnTo>
                    <a:pt x="21516" y="4345"/>
                  </a:lnTo>
                  <a:cubicBezTo>
                    <a:pt x="21016" y="3411"/>
                    <a:pt x="20149" y="2577"/>
                    <a:pt x="18881" y="1877"/>
                  </a:cubicBezTo>
                  <a:cubicBezTo>
                    <a:pt x="16713" y="626"/>
                    <a:pt x="13878" y="0"/>
                    <a:pt x="11046"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4"/>
            <p:cNvSpPr/>
            <p:nvPr/>
          </p:nvSpPr>
          <p:spPr>
            <a:xfrm>
              <a:off x="3049968" y="3138355"/>
              <a:ext cx="143833" cy="167376"/>
            </a:xfrm>
            <a:custGeom>
              <a:avLst/>
              <a:gdLst/>
              <a:ahLst/>
              <a:cxnLst/>
              <a:rect l="l" t="t" r="r" b="b"/>
              <a:pathLst>
                <a:path w="11009" h="12811" extrusionOk="0">
                  <a:moveTo>
                    <a:pt x="0" y="1"/>
                  </a:moveTo>
                  <a:lnTo>
                    <a:pt x="0" y="12810"/>
                  </a:lnTo>
                  <a:cubicBezTo>
                    <a:pt x="2802" y="12810"/>
                    <a:pt x="5638" y="12176"/>
                    <a:pt x="7806" y="10909"/>
                  </a:cubicBezTo>
                  <a:cubicBezTo>
                    <a:pt x="9841" y="9708"/>
                    <a:pt x="10941" y="8173"/>
                    <a:pt x="11008" y="6572"/>
                  </a:cubicBezTo>
                  <a:lnTo>
                    <a:pt x="11008" y="4337"/>
                  </a:lnTo>
                  <a:lnTo>
                    <a:pt x="10441" y="4337"/>
                  </a:lnTo>
                  <a:cubicBezTo>
                    <a:pt x="9941" y="3437"/>
                    <a:pt x="9040" y="2603"/>
                    <a:pt x="7806" y="1869"/>
                  </a:cubicBezTo>
                  <a:cubicBezTo>
                    <a:pt x="5671" y="635"/>
                    <a:pt x="2836" y="1"/>
                    <a:pt x="0"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4"/>
            <p:cNvSpPr/>
            <p:nvPr/>
          </p:nvSpPr>
          <p:spPr>
            <a:xfrm>
              <a:off x="3128841" y="3151433"/>
              <a:ext cx="65390" cy="139913"/>
            </a:xfrm>
            <a:custGeom>
              <a:avLst/>
              <a:gdLst/>
              <a:ahLst/>
              <a:cxnLst/>
              <a:rect l="l" t="t" r="r" b="b"/>
              <a:pathLst>
                <a:path w="5005" h="10709" extrusionOk="0">
                  <a:moveTo>
                    <a:pt x="1" y="1"/>
                  </a:moveTo>
                  <a:lnTo>
                    <a:pt x="1" y="10708"/>
                  </a:lnTo>
                  <a:cubicBezTo>
                    <a:pt x="635" y="10475"/>
                    <a:pt x="1268" y="10208"/>
                    <a:pt x="1802" y="9874"/>
                  </a:cubicBezTo>
                  <a:cubicBezTo>
                    <a:pt x="3837" y="8674"/>
                    <a:pt x="4938" y="7139"/>
                    <a:pt x="5004" y="5538"/>
                  </a:cubicBezTo>
                  <a:lnTo>
                    <a:pt x="5004" y="3303"/>
                  </a:lnTo>
                  <a:lnTo>
                    <a:pt x="4437" y="3303"/>
                  </a:lnTo>
                  <a:cubicBezTo>
                    <a:pt x="3937" y="2369"/>
                    <a:pt x="3070" y="1535"/>
                    <a:pt x="1802" y="835"/>
                  </a:cubicBezTo>
                  <a:cubicBezTo>
                    <a:pt x="1235" y="501"/>
                    <a:pt x="635" y="268"/>
                    <a:pt x="1"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4"/>
            <p:cNvSpPr/>
            <p:nvPr/>
          </p:nvSpPr>
          <p:spPr>
            <a:xfrm>
              <a:off x="2905704" y="3151433"/>
              <a:ext cx="65821" cy="139913"/>
            </a:xfrm>
            <a:custGeom>
              <a:avLst/>
              <a:gdLst/>
              <a:ahLst/>
              <a:cxnLst/>
              <a:rect l="l" t="t" r="r" b="b"/>
              <a:pathLst>
                <a:path w="5038" h="10709" extrusionOk="0">
                  <a:moveTo>
                    <a:pt x="5005" y="1"/>
                  </a:moveTo>
                  <a:cubicBezTo>
                    <a:pt x="4371" y="268"/>
                    <a:pt x="3804" y="501"/>
                    <a:pt x="3203" y="835"/>
                  </a:cubicBezTo>
                  <a:cubicBezTo>
                    <a:pt x="1969" y="1535"/>
                    <a:pt x="1068" y="2369"/>
                    <a:pt x="568" y="3303"/>
                  </a:cubicBezTo>
                  <a:lnTo>
                    <a:pt x="1" y="3303"/>
                  </a:lnTo>
                  <a:lnTo>
                    <a:pt x="1" y="5538"/>
                  </a:lnTo>
                  <a:cubicBezTo>
                    <a:pt x="68" y="7139"/>
                    <a:pt x="1168" y="8674"/>
                    <a:pt x="3237" y="9874"/>
                  </a:cubicBezTo>
                  <a:cubicBezTo>
                    <a:pt x="3804" y="10208"/>
                    <a:pt x="4404" y="10475"/>
                    <a:pt x="5038" y="10708"/>
                  </a:cubicBezTo>
                  <a:lnTo>
                    <a:pt x="5038"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4"/>
            <p:cNvSpPr/>
            <p:nvPr/>
          </p:nvSpPr>
          <p:spPr>
            <a:xfrm>
              <a:off x="2893070" y="3111232"/>
              <a:ext cx="315102" cy="166683"/>
            </a:xfrm>
            <a:custGeom>
              <a:avLst/>
              <a:gdLst/>
              <a:ahLst/>
              <a:cxnLst/>
              <a:rect l="l" t="t" r="r" b="b"/>
              <a:pathLst>
                <a:path w="24118" h="12758" extrusionOk="0">
                  <a:moveTo>
                    <a:pt x="12009" y="0"/>
                  </a:moveTo>
                  <a:cubicBezTo>
                    <a:pt x="9182" y="0"/>
                    <a:pt x="6355" y="626"/>
                    <a:pt x="4204" y="1877"/>
                  </a:cubicBezTo>
                  <a:cubicBezTo>
                    <a:pt x="3503" y="2244"/>
                    <a:pt x="2869" y="2711"/>
                    <a:pt x="2436" y="3211"/>
                  </a:cubicBezTo>
                  <a:cubicBezTo>
                    <a:pt x="1" y="5680"/>
                    <a:pt x="634" y="8782"/>
                    <a:pt x="4204" y="10883"/>
                  </a:cubicBezTo>
                  <a:cubicBezTo>
                    <a:pt x="4671" y="11183"/>
                    <a:pt x="5204" y="11417"/>
                    <a:pt x="5771" y="11617"/>
                  </a:cubicBezTo>
                  <a:cubicBezTo>
                    <a:pt x="5805" y="11684"/>
                    <a:pt x="5871" y="11684"/>
                    <a:pt x="5938" y="11717"/>
                  </a:cubicBezTo>
                  <a:cubicBezTo>
                    <a:pt x="7755" y="12413"/>
                    <a:pt x="9850" y="12758"/>
                    <a:pt x="11950" y="12758"/>
                  </a:cubicBezTo>
                  <a:cubicBezTo>
                    <a:pt x="14785" y="12758"/>
                    <a:pt x="17630" y="12129"/>
                    <a:pt x="19815" y="10883"/>
                  </a:cubicBezTo>
                  <a:cubicBezTo>
                    <a:pt x="24118" y="8415"/>
                    <a:pt x="24118" y="4379"/>
                    <a:pt x="19815" y="1877"/>
                  </a:cubicBezTo>
                  <a:cubicBezTo>
                    <a:pt x="17663" y="626"/>
                    <a:pt x="14836" y="0"/>
                    <a:pt x="1200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4"/>
            <p:cNvSpPr/>
            <p:nvPr/>
          </p:nvSpPr>
          <p:spPr>
            <a:xfrm>
              <a:off x="2893070" y="3111232"/>
              <a:ext cx="315102" cy="166683"/>
            </a:xfrm>
            <a:custGeom>
              <a:avLst/>
              <a:gdLst/>
              <a:ahLst/>
              <a:cxnLst/>
              <a:rect l="l" t="t" r="r" b="b"/>
              <a:pathLst>
                <a:path w="24118" h="12758" extrusionOk="0">
                  <a:moveTo>
                    <a:pt x="12009" y="0"/>
                  </a:moveTo>
                  <a:cubicBezTo>
                    <a:pt x="9182" y="0"/>
                    <a:pt x="6355" y="626"/>
                    <a:pt x="4204" y="1877"/>
                  </a:cubicBezTo>
                  <a:cubicBezTo>
                    <a:pt x="3503" y="2244"/>
                    <a:pt x="2869" y="2711"/>
                    <a:pt x="2436" y="3211"/>
                  </a:cubicBezTo>
                  <a:cubicBezTo>
                    <a:pt x="1" y="5680"/>
                    <a:pt x="634" y="8782"/>
                    <a:pt x="4204" y="10883"/>
                  </a:cubicBezTo>
                  <a:cubicBezTo>
                    <a:pt x="4671" y="11183"/>
                    <a:pt x="5204" y="11417"/>
                    <a:pt x="5771" y="11617"/>
                  </a:cubicBezTo>
                  <a:cubicBezTo>
                    <a:pt x="5805" y="11684"/>
                    <a:pt x="5871" y="11684"/>
                    <a:pt x="5938" y="11717"/>
                  </a:cubicBezTo>
                  <a:cubicBezTo>
                    <a:pt x="7755" y="12413"/>
                    <a:pt x="9850" y="12758"/>
                    <a:pt x="11950" y="12758"/>
                  </a:cubicBezTo>
                  <a:cubicBezTo>
                    <a:pt x="14785" y="12758"/>
                    <a:pt x="17630" y="12129"/>
                    <a:pt x="19815" y="10883"/>
                  </a:cubicBezTo>
                  <a:cubicBezTo>
                    <a:pt x="24118" y="8415"/>
                    <a:pt x="24118" y="4379"/>
                    <a:pt x="19815" y="1877"/>
                  </a:cubicBezTo>
                  <a:cubicBezTo>
                    <a:pt x="17663" y="626"/>
                    <a:pt x="14836" y="0"/>
                    <a:pt x="1200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4"/>
            <p:cNvSpPr/>
            <p:nvPr/>
          </p:nvSpPr>
          <p:spPr>
            <a:xfrm>
              <a:off x="2893410" y="3153184"/>
              <a:ext cx="75071" cy="109393"/>
            </a:xfrm>
            <a:custGeom>
              <a:avLst/>
              <a:gdLst/>
              <a:ahLst/>
              <a:cxnLst/>
              <a:rect l="l" t="t" r="r" b="b"/>
              <a:pathLst>
                <a:path w="5746" h="8373" extrusionOk="0">
                  <a:moveTo>
                    <a:pt x="2410" y="0"/>
                  </a:moveTo>
                  <a:lnTo>
                    <a:pt x="2410" y="0"/>
                  </a:lnTo>
                  <a:cubicBezTo>
                    <a:pt x="2398" y="6"/>
                    <a:pt x="2346" y="56"/>
                    <a:pt x="2269" y="147"/>
                  </a:cubicBezTo>
                  <a:lnTo>
                    <a:pt x="2269" y="147"/>
                  </a:lnTo>
                  <a:cubicBezTo>
                    <a:pt x="2315" y="98"/>
                    <a:pt x="2362" y="49"/>
                    <a:pt x="2410" y="0"/>
                  </a:cubicBezTo>
                  <a:close/>
                  <a:moveTo>
                    <a:pt x="2269" y="147"/>
                  </a:moveTo>
                  <a:lnTo>
                    <a:pt x="2269" y="147"/>
                  </a:lnTo>
                  <a:cubicBezTo>
                    <a:pt x="1" y="2591"/>
                    <a:pt x="679" y="5612"/>
                    <a:pt x="4178" y="7639"/>
                  </a:cubicBezTo>
                  <a:cubicBezTo>
                    <a:pt x="4645" y="7906"/>
                    <a:pt x="5178" y="8173"/>
                    <a:pt x="5745" y="8373"/>
                  </a:cubicBezTo>
                  <a:cubicBezTo>
                    <a:pt x="4678" y="7972"/>
                    <a:pt x="1609" y="6138"/>
                    <a:pt x="1242" y="3903"/>
                  </a:cubicBezTo>
                  <a:cubicBezTo>
                    <a:pt x="910" y="2018"/>
                    <a:pt x="1890" y="594"/>
                    <a:pt x="2269" y="147"/>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4"/>
            <p:cNvSpPr/>
            <p:nvPr/>
          </p:nvSpPr>
          <p:spPr>
            <a:xfrm>
              <a:off x="3131898" y="3126597"/>
              <a:ext cx="74967" cy="109393"/>
            </a:xfrm>
            <a:custGeom>
              <a:avLst/>
              <a:gdLst/>
              <a:ahLst/>
              <a:cxnLst/>
              <a:rect l="l" t="t" r="r" b="b"/>
              <a:pathLst>
                <a:path w="5738" h="8373" extrusionOk="0">
                  <a:moveTo>
                    <a:pt x="0" y="0"/>
                  </a:moveTo>
                  <a:lnTo>
                    <a:pt x="0" y="0"/>
                  </a:lnTo>
                  <a:cubicBezTo>
                    <a:pt x="1034" y="401"/>
                    <a:pt x="4103" y="2235"/>
                    <a:pt x="4504" y="4437"/>
                  </a:cubicBezTo>
                  <a:cubicBezTo>
                    <a:pt x="4866" y="6708"/>
                    <a:pt x="3409" y="8296"/>
                    <a:pt x="3338" y="8371"/>
                  </a:cubicBezTo>
                  <a:lnTo>
                    <a:pt x="3338" y="8371"/>
                  </a:lnTo>
                  <a:cubicBezTo>
                    <a:pt x="5737" y="5903"/>
                    <a:pt x="5170" y="2768"/>
                    <a:pt x="1535" y="734"/>
                  </a:cubicBezTo>
                  <a:cubicBezTo>
                    <a:pt x="1068" y="434"/>
                    <a:pt x="534" y="200"/>
                    <a:pt x="0" y="0"/>
                  </a:cubicBezTo>
                  <a:close/>
                  <a:moveTo>
                    <a:pt x="3338" y="8371"/>
                  </a:moveTo>
                  <a:cubicBezTo>
                    <a:pt x="3337" y="8372"/>
                    <a:pt x="3337" y="8372"/>
                    <a:pt x="3336" y="8373"/>
                  </a:cubicBezTo>
                  <a:cubicBezTo>
                    <a:pt x="3337" y="8373"/>
                    <a:pt x="3337" y="8372"/>
                    <a:pt x="3338" y="837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4"/>
            <p:cNvSpPr/>
            <p:nvPr/>
          </p:nvSpPr>
          <p:spPr>
            <a:xfrm>
              <a:off x="2916169" y="3117007"/>
              <a:ext cx="268042" cy="154729"/>
            </a:xfrm>
            <a:custGeom>
              <a:avLst/>
              <a:gdLst/>
              <a:ahLst/>
              <a:cxnLst/>
              <a:rect l="l" t="t" r="r" b="b"/>
              <a:pathLst>
                <a:path w="20516" h="11843" extrusionOk="0">
                  <a:moveTo>
                    <a:pt x="10241" y="0"/>
                  </a:moveTo>
                  <a:cubicBezTo>
                    <a:pt x="4570" y="0"/>
                    <a:pt x="1" y="2669"/>
                    <a:pt x="1" y="5938"/>
                  </a:cubicBezTo>
                  <a:cubicBezTo>
                    <a:pt x="1" y="9207"/>
                    <a:pt x="4570" y="11842"/>
                    <a:pt x="10241" y="11842"/>
                  </a:cubicBezTo>
                  <a:cubicBezTo>
                    <a:pt x="15912" y="11842"/>
                    <a:pt x="20515" y="9207"/>
                    <a:pt x="20515" y="5938"/>
                  </a:cubicBezTo>
                  <a:cubicBezTo>
                    <a:pt x="20515" y="2669"/>
                    <a:pt x="15912" y="0"/>
                    <a:pt x="1024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4"/>
            <p:cNvSpPr/>
            <p:nvPr/>
          </p:nvSpPr>
          <p:spPr>
            <a:xfrm>
              <a:off x="2916169" y="3117007"/>
              <a:ext cx="268042" cy="154729"/>
            </a:xfrm>
            <a:custGeom>
              <a:avLst/>
              <a:gdLst/>
              <a:ahLst/>
              <a:cxnLst/>
              <a:rect l="l" t="t" r="r" b="b"/>
              <a:pathLst>
                <a:path w="20516" h="11843" extrusionOk="0">
                  <a:moveTo>
                    <a:pt x="10241" y="0"/>
                  </a:moveTo>
                  <a:cubicBezTo>
                    <a:pt x="4570" y="0"/>
                    <a:pt x="1" y="2669"/>
                    <a:pt x="1" y="5938"/>
                  </a:cubicBezTo>
                  <a:cubicBezTo>
                    <a:pt x="1" y="9207"/>
                    <a:pt x="4570" y="11842"/>
                    <a:pt x="10241" y="11842"/>
                  </a:cubicBezTo>
                  <a:cubicBezTo>
                    <a:pt x="15912" y="11842"/>
                    <a:pt x="20515" y="9207"/>
                    <a:pt x="20515" y="5938"/>
                  </a:cubicBezTo>
                  <a:cubicBezTo>
                    <a:pt x="20515" y="2669"/>
                    <a:pt x="15912" y="0"/>
                    <a:pt x="10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4"/>
            <p:cNvSpPr/>
            <p:nvPr/>
          </p:nvSpPr>
          <p:spPr>
            <a:xfrm>
              <a:off x="2910943" y="3136187"/>
              <a:ext cx="140344" cy="83250"/>
            </a:xfrm>
            <a:custGeom>
              <a:avLst/>
              <a:gdLst/>
              <a:ahLst/>
              <a:cxnLst/>
              <a:rect l="l" t="t" r="r" b="b"/>
              <a:pathLst>
                <a:path w="10742" h="6372" extrusionOk="0">
                  <a:moveTo>
                    <a:pt x="3836" y="0"/>
                  </a:moveTo>
                  <a:lnTo>
                    <a:pt x="3836" y="0"/>
                  </a:lnTo>
                  <a:cubicBezTo>
                    <a:pt x="3670" y="134"/>
                    <a:pt x="3503" y="200"/>
                    <a:pt x="3336" y="300"/>
                  </a:cubicBezTo>
                  <a:cubicBezTo>
                    <a:pt x="3069" y="467"/>
                    <a:pt x="2769" y="634"/>
                    <a:pt x="2502" y="834"/>
                  </a:cubicBezTo>
                  <a:cubicBezTo>
                    <a:pt x="2168" y="1101"/>
                    <a:pt x="1902" y="1334"/>
                    <a:pt x="1635" y="1568"/>
                  </a:cubicBezTo>
                  <a:cubicBezTo>
                    <a:pt x="300" y="3002"/>
                    <a:pt x="0" y="4670"/>
                    <a:pt x="834" y="6205"/>
                  </a:cubicBezTo>
                  <a:cubicBezTo>
                    <a:pt x="1090" y="5816"/>
                    <a:pt x="1558" y="5681"/>
                    <a:pt x="2085" y="5681"/>
                  </a:cubicBezTo>
                  <a:cubicBezTo>
                    <a:pt x="3278" y="5681"/>
                    <a:pt x="4770" y="6371"/>
                    <a:pt x="4770" y="6371"/>
                  </a:cubicBezTo>
                  <a:cubicBezTo>
                    <a:pt x="4770" y="6371"/>
                    <a:pt x="10741" y="1868"/>
                    <a:pt x="6005" y="1568"/>
                  </a:cubicBezTo>
                  <a:cubicBezTo>
                    <a:pt x="3603" y="1468"/>
                    <a:pt x="3436" y="701"/>
                    <a:pt x="3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4"/>
            <p:cNvSpPr/>
            <p:nvPr/>
          </p:nvSpPr>
          <p:spPr>
            <a:xfrm>
              <a:off x="2914862" y="3162264"/>
              <a:ext cx="40541" cy="38934"/>
            </a:xfrm>
            <a:custGeom>
              <a:avLst/>
              <a:gdLst/>
              <a:ahLst/>
              <a:cxnLst/>
              <a:rect l="l" t="t" r="r" b="b"/>
              <a:pathLst>
                <a:path w="3103" h="2980" extrusionOk="0">
                  <a:moveTo>
                    <a:pt x="1922" y="0"/>
                  </a:moveTo>
                  <a:cubicBezTo>
                    <a:pt x="1251" y="0"/>
                    <a:pt x="520" y="551"/>
                    <a:pt x="267" y="1340"/>
                  </a:cubicBezTo>
                  <a:cubicBezTo>
                    <a:pt x="0" y="2174"/>
                    <a:pt x="334" y="2874"/>
                    <a:pt x="1035" y="2974"/>
                  </a:cubicBezTo>
                  <a:cubicBezTo>
                    <a:pt x="1074" y="2978"/>
                    <a:pt x="1113" y="2980"/>
                    <a:pt x="1152" y="2980"/>
                  </a:cubicBezTo>
                  <a:cubicBezTo>
                    <a:pt x="1849" y="2980"/>
                    <a:pt x="2552" y="2429"/>
                    <a:pt x="2836" y="1640"/>
                  </a:cubicBezTo>
                  <a:cubicBezTo>
                    <a:pt x="3103" y="806"/>
                    <a:pt x="2769" y="106"/>
                    <a:pt x="2035" y="6"/>
                  </a:cubicBezTo>
                  <a:cubicBezTo>
                    <a:pt x="1998" y="2"/>
                    <a:pt x="1960" y="0"/>
                    <a:pt x="1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4"/>
            <p:cNvSpPr/>
            <p:nvPr/>
          </p:nvSpPr>
          <p:spPr>
            <a:xfrm>
              <a:off x="3012915" y="3139675"/>
              <a:ext cx="178703" cy="131186"/>
            </a:xfrm>
            <a:custGeom>
              <a:avLst/>
              <a:gdLst/>
              <a:ahLst/>
              <a:cxnLst/>
              <a:rect l="l" t="t" r="r" b="b"/>
              <a:pathLst>
                <a:path w="13678" h="10041" extrusionOk="0">
                  <a:moveTo>
                    <a:pt x="1" y="9774"/>
                  </a:moveTo>
                  <a:cubicBezTo>
                    <a:pt x="1" y="9786"/>
                    <a:pt x="21" y="9793"/>
                    <a:pt x="56" y="9793"/>
                  </a:cubicBezTo>
                  <a:cubicBezTo>
                    <a:pt x="68" y="9793"/>
                    <a:pt x="82" y="9792"/>
                    <a:pt x="97" y="9791"/>
                  </a:cubicBezTo>
                  <a:lnTo>
                    <a:pt x="97" y="9791"/>
                  </a:lnTo>
                  <a:cubicBezTo>
                    <a:pt x="65" y="9785"/>
                    <a:pt x="33" y="9779"/>
                    <a:pt x="1" y="9774"/>
                  </a:cubicBezTo>
                  <a:close/>
                  <a:moveTo>
                    <a:pt x="10041" y="0"/>
                  </a:moveTo>
                  <a:lnTo>
                    <a:pt x="10041" y="0"/>
                  </a:lnTo>
                  <a:cubicBezTo>
                    <a:pt x="10642" y="1201"/>
                    <a:pt x="8941" y="1868"/>
                    <a:pt x="8941" y="1868"/>
                  </a:cubicBezTo>
                  <a:cubicBezTo>
                    <a:pt x="8941" y="1868"/>
                    <a:pt x="1268" y="6738"/>
                    <a:pt x="1002" y="8506"/>
                  </a:cubicBezTo>
                  <a:cubicBezTo>
                    <a:pt x="1223" y="9420"/>
                    <a:pt x="387" y="9759"/>
                    <a:pt x="97" y="9791"/>
                  </a:cubicBezTo>
                  <a:lnTo>
                    <a:pt x="97" y="9791"/>
                  </a:lnTo>
                  <a:cubicBezTo>
                    <a:pt x="997" y="9947"/>
                    <a:pt x="1869" y="10041"/>
                    <a:pt x="2803" y="10041"/>
                  </a:cubicBezTo>
                  <a:cubicBezTo>
                    <a:pt x="3537" y="10041"/>
                    <a:pt x="4337" y="10007"/>
                    <a:pt x="5104" y="9907"/>
                  </a:cubicBezTo>
                  <a:cubicBezTo>
                    <a:pt x="5271" y="9874"/>
                    <a:pt x="5438" y="9874"/>
                    <a:pt x="5605" y="9840"/>
                  </a:cubicBezTo>
                  <a:cubicBezTo>
                    <a:pt x="6372" y="9707"/>
                    <a:pt x="7139" y="9540"/>
                    <a:pt x="7873" y="9273"/>
                  </a:cubicBezTo>
                  <a:cubicBezTo>
                    <a:pt x="8140" y="9207"/>
                    <a:pt x="8340" y="9107"/>
                    <a:pt x="8607" y="9040"/>
                  </a:cubicBezTo>
                  <a:cubicBezTo>
                    <a:pt x="8840" y="8940"/>
                    <a:pt x="9107" y="8873"/>
                    <a:pt x="9307" y="8740"/>
                  </a:cubicBezTo>
                  <a:cubicBezTo>
                    <a:pt x="9608" y="8606"/>
                    <a:pt x="9875" y="8473"/>
                    <a:pt x="10141" y="8339"/>
                  </a:cubicBezTo>
                  <a:lnTo>
                    <a:pt x="10875" y="7839"/>
                  </a:lnTo>
                  <a:lnTo>
                    <a:pt x="11376" y="7439"/>
                  </a:lnTo>
                  <a:cubicBezTo>
                    <a:pt x="13677" y="5504"/>
                    <a:pt x="13677" y="2869"/>
                    <a:pt x="11376" y="901"/>
                  </a:cubicBezTo>
                  <a:lnTo>
                    <a:pt x="10875" y="534"/>
                  </a:lnTo>
                  <a:cubicBezTo>
                    <a:pt x="10642" y="334"/>
                    <a:pt x="10342" y="167"/>
                    <a:pt x="1004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4"/>
            <p:cNvSpPr/>
            <p:nvPr/>
          </p:nvSpPr>
          <p:spPr>
            <a:xfrm>
              <a:off x="3012915" y="3139675"/>
              <a:ext cx="178703" cy="131186"/>
            </a:xfrm>
            <a:custGeom>
              <a:avLst/>
              <a:gdLst/>
              <a:ahLst/>
              <a:cxnLst/>
              <a:rect l="l" t="t" r="r" b="b"/>
              <a:pathLst>
                <a:path w="13678" h="10041" extrusionOk="0">
                  <a:moveTo>
                    <a:pt x="1" y="9774"/>
                  </a:moveTo>
                  <a:cubicBezTo>
                    <a:pt x="1" y="9786"/>
                    <a:pt x="21" y="9793"/>
                    <a:pt x="56" y="9793"/>
                  </a:cubicBezTo>
                  <a:cubicBezTo>
                    <a:pt x="68" y="9793"/>
                    <a:pt x="82" y="9792"/>
                    <a:pt x="97" y="9791"/>
                  </a:cubicBezTo>
                  <a:lnTo>
                    <a:pt x="97" y="9791"/>
                  </a:lnTo>
                  <a:cubicBezTo>
                    <a:pt x="65" y="9785"/>
                    <a:pt x="33" y="9779"/>
                    <a:pt x="1" y="9774"/>
                  </a:cubicBezTo>
                  <a:close/>
                  <a:moveTo>
                    <a:pt x="10041" y="0"/>
                  </a:moveTo>
                  <a:lnTo>
                    <a:pt x="10041" y="0"/>
                  </a:lnTo>
                  <a:cubicBezTo>
                    <a:pt x="10642" y="1201"/>
                    <a:pt x="8941" y="1868"/>
                    <a:pt x="8941" y="1868"/>
                  </a:cubicBezTo>
                  <a:cubicBezTo>
                    <a:pt x="8941" y="1868"/>
                    <a:pt x="1268" y="6738"/>
                    <a:pt x="1002" y="8506"/>
                  </a:cubicBezTo>
                  <a:cubicBezTo>
                    <a:pt x="1223" y="9420"/>
                    <a:pt x="387" y="9759"/>
                    <a:pt x="97" y="9791"/>
                  </a:cubicBezTo>
                  <a:lnTo>
                    <a:pt x="97" y="9791"/>
                  </a:lnTo>
                  <a:cubicBezTo>
                    <a:pt x="997" y="9947"/>
                    <a:pt x="1869" y="10041"/>
                    <a:pt x="2803" y="10041"/>
                  </a:cubicBezTo>
                  <a:cubicBezTo>
                    <a:pt x="3537" y="10041"/>
                    <a:pt x="4337" y="10007"/>
                    <a:pt x="5104" y="9907"/>
                  </a:cubicBezTo>
                  <a:cubicBezTo>
                    <a:pt x="5271" y="9874"/>
                    <a:pt x="5438" y="9874"/>
                    <a:pt x="5605" y="9840"/>
                  </a:cubicBezTo>
                  <a:cubicBezTo>
                    <a:pt x="6372" y="9707"/>
                    <a:pt x="7139" y="9540"/>
                    <a:pt x="7873" y="9273"/>
                  </a:cubicBezTo>
                  <a:cubicBezTo>
                    <a:pt x="8140" y="9207"/>
                    <a:pt x="8340" y="9107"/>
                    <a:pt x="8607" y="9040"/>
                  </a:cubicBezTo>
                  <a:cubicBezTo>
                    <a:pt x="8840" y="8940"/>
                    <a:pt x="9107" y="8873"/>
                    <a:pt x="9307" y="8740"/>
                  </a:cubicBezTo>
                  <a:cubicBezTo>
                    <a:pt x="9608" y="8606"/>
                    <a:pt x="9875" y="8473"/>
                    <a:pt x="10141" y="8339"/>
                  </a:cubicBezTo>
                  <a:lnTo>
                    <a:pt x="10875" y="7839"/>
                  </a:lnTo>
                  <a:lnTo>
                    <a:pt x="11376" y="7439"/>
                  </a:lnTo>
                  <a:cubicBezTo>
                    <a:pt x="13677" y="5504"/>
                    <a:pt x="13677" y="2869"/>
                    <a:pt x="11376" y="901"/>
                  </a:cubicBezTo>
                  <a:lnTo>
                    <a:pt x="10875" y="534"/>
                  </a:lnTo>
                  <a:cubicBezTo>
                    <a:pt x="10642" y="334"/>
                    <a:pt x="10342" y="167"/>
                    <a:pt x="10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4"/>
            <p:cNvSpPr/>
            <p:nvPr/>
          </p:nvSpPr>
          <p:spPr>
            <a:xfrm>
              <a:off x="2940574" y="3136592"/>
              <a:ext cx="219662" cy="115638"/>
            </a:xfrm>
            <a:custGeom>
              <a:avLst/>
              <a:gdLst/>
              <a:ahLst/>
              <a:cxnLst/>
              <a:rect l="l" t="t" r="r" b="b"/>
              <a:pathLst>
                <a:path w="16813" h="8851" extrusionOk="0">
                  <a:moveTo>
                    <a:pt x="8394" y="0"/>
                  </a:moveTo>
                  <a:cubicBezTo>
                    <a:pt x="6599" y="0"/>
                    <a:pt x="4808" y="368"/>
                    <a:pt x="3370" y="1103"/>
                  </a:cubicBezTo>
                  <a:cubicBezTo>
                    <a:pt x="3236" y="1170"/>
                    <a:pt x="3136" y="1237"/>
                    <a:pt x="3003" y="1303"/>
                  </a:cubicBezTo>
                  <a:cubicBezTo>
                    <a:pt x="1" y="3071"/>
                    <a:pt x="1" y="5840"/>
                    <a:pt x="3003" y="7575"/>
                  </a:cubicBezTo>
                  <a:cubicBezTo>
                    <a:pt x="4487" y="8425"/>
                    <a:pt x="6438" y="8851"/>
                    <a:pt x="8394" y="8851"/>
                  </a:cubicBezTo>
                  <a:cubicBezTo>
                    <a:pt x="10350" y="8851"/>
                    <a:pt x="12309" y="8425"/>
                    <a:pt x="13810" y="7575"/>
                  </a:cubicBezTo>
                  <a:cubicBezTo>
                    <a:pt x="13910" y="7508"/>
                    <a:pt x="14011" y="7441"/>
                    <a:pt x="14144" y="7341"/>
                  </a:cubicBezTo>
                  <a:cubicBezTo>
                    <a:pt x="16813" y="5607"/>
                    <a:pt x="16679" y="2971"/>
                    <a:pt x="13810" y="1303"/>
                  </a:cubicBezTo>
                  <a:cubicBezTo>
                    <a:pt x="12299" y="435"/>
                    <a:pt x="10344" y="0"/>
                    <a:pt x="8394"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4"/>
            <p:cNvSpPr/>
            <p:nvPr/>
          </p:nvSpPr>
          <p:spPr>
            <a:xfrm>
              <a:off x="2940574" y="3136592"/>
              <a:ext cx="219662" cy="115638"/>
            </a:xfrm>
            <a:custGeom>
              <a:avLst/>
              <a:gdLst/>
              <a:ahLst/>
              <a:cxnLst/>
              <a:rect l="l" t="t" r="r" b="b"/>
              <a:pathLst>
                <a:path w="16813" h="8851" extrusionOk="0">
                  <a:moveTo>
                    <a:pt x="8394" y="0"/>
                  </a:moveTo>
                  <a:cubicBezTo>
                    <a:pt x="6599" y="0"/>
                    <a:pt x="4808" y="368"/>
                    <a:pt x="3370" y="1103"/>
                  </a:cubicBezTo>
                  <a:cubicBezTo>
                    <a:pt x="3236" y="1170"/>
                    <a:pt x="3136" y="1237"/>
                    <a:pt x="3003" y="1303"/>
                  </a:cubicBezTo>
                  <a:cubicBezTo>
                    <a:pt x="1" y="3071"/>
                    <a:pt x="1" y="5840"/>
                    <a:pt x="3003" y="7575"/>
                  </a:cubicBezTo>
                  <a:cubicBezTo>
                    <a:pt x="4487" y="8425"/>
                    <a:pt x="6438" y="8851"/>
                    <a:pt x="8394" y="8851"/>
                  </a:cubicBezTo>
                  <a:cubicBezTo>
                    <a:pt x="10350" y="8851"/>
                    <a:pt x="12309" y="8425"/>
                    <a:pt x="13810" y="7575"/>
                  </a:cubicBezTo>
                  <a:cubicBezTo>
                    <a:pt x="13910" y="7508"/>
                    <a:pt x="14011" y="7441"/>
                    <a:pt x="14144" y="7341"/>
                  </a:cubicBezTo>
                  <a:cubicBezTo>
                    <a:pt x="16813" y="5607"/>
                    <a:pt x="16679" y="2971"/>
                    <a:pt x="13810" y="1303"/>
                  </a:cubicBezTo>
                  <a:cubicBezTo>
                    <a:pt x="12299" y="435"/>
                    <a:pt x="10344" y="0"/>
                    <a:pt x="83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4"/>
            <p:cNvSpPr/>
            <p:nvPr/>
          </p:nvSpPr>
          <p:spPr>
            <a:xfrm>
              <a:off x="2954515" y="3139675"/>
              <a:ext cx="190906" cy="109837"/>
            </a:xfrm>
            <a:custGeom>
              <a:avLst/>
              <a:gdLst/>
              <a:ahLst/>
              <a:cxnLst/>
              <a:rect l="l" t="t" r="r" b="b"/>
              <a:pathLst>
                <a:path w="14612" h="8407" extrusionOk="0">
                  <a:moveTo>
                    <a:pt x="7306" y="0"/>
                  </a:moveTo>
                  <a:cubicBezTo>
                    <a:pt x="3270" y="0"/>
                    <a:pt x="1" y="1868"/>
                    <a:pt x="1" y="4203"/>
                  </a:cubicBezTo>
                  <a:cubicBezTo>
                    <a:pt x="1" y="6505"/>
                    <a:pt x="3270" y="8406"/>
                    <a:pt x="7306" y="8406"/>
                  </a:cubicBezTo>
                  <a:cubicBezTo>
                    <a:pt x="11342" y="8406"/>
                    <a:pt x="14611" y="6505"/>
                    <a:pt x="14611" y="4203"/>
                  </a:cubicBezTo>
                  <a:cubicBezTo>
                    <a:pt x="14611" y="1868"/>
                    <a:pt x="11342" y="0"/>
                    <a:pt x="730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4"/>
            <p:cNvSpPr/>
            <p:nvPr/>
          </p:nvSpPr>
          <p:spPr>
            <a:xfrm>
              <a:off x="2954515" y="3139675"/>
              <a:ext cx="190906" cy="109837"/>
            </a:xfrm>
            <a:custGeom>
              <a:avLst/>
              <a:gdLst/>
              <a:ahLst/>
              <a:cxnLst/>
              <a:rect l="l" t="t" r="r" b="b"/>
              <a:pathLst>
                <a:path w="14612" h="8407" extrusionOk="0">
                  <a:moveTo>
                    <a:pt x="7306" y="0"/>
                  </a:moveTo>
                  <a:cubicBezTo>
                    <a:pt x="3270" y="0"/>
                    <a:pt x="1" y="1868"/>
                    <a:pt x="1" y="4203"/>
                  </a:cubicBezTo>
                  <a:cubicBezTo>
                    <a:pt x="1" y="6505"/>
                    <a:pt x="3270" y="8406"/>
                    <a:pt x="7306" y="8406"/>
                  </a:cubicBezTo>
                  <a:cubicBezTo>
                    <a:pt x="11342" y="8406"/>
                    <a:pt x="14611" y="6505"/>
                    <a:pt x="14611" y="4203"/>
                  </a:cubicBezTo>
                  <a:cubicBezTo>
                    <a:pt x="14611" y="1868"/>
                    <a:pt x="11342" y="0"/>
                    <a:pt x="73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2955390" y="3154268"/>
              <a:ext cx="189599" cy="94591"/>
            </a:xfrm>
            <a:custGeom>
              <a:avLst/>
              <a:gdLst/>
              <a:ahLst/>
              <a:cxnLst/>
              <a:rect l="l" t="t" r="r" b="b"/>
              <a:pathLst>
                <a:path w="14512" h="7240" extrusionOk="0">
                  <a:moveTo>
                    <a:pt x="7239" y="1"/>
                  </a:moveTo>
                  <a:cubicBezTo>
                    <a:pt x="5363" y="1"/>
                    <a:pt x="3487" y="417"/>
                    <a:pt x="2069" y="1251"/>
                  </a:cubicBezTo>
                  <a:cubicBezTo>
                    <a:pt x="901" y="1919"/>
                    <a:pt x="201" y="2752"/>
                    <a:pt x="1" y="3620"/>
                  </a:cubicBezTo>
                  <a:cubicBezTo>
                    <a:pt x="201" y="4487"/>
                    <a:pt x="901" y="5321"/>
                    <a:pt x="2069" y="5988"/>
                  </a:cubicBezTo>
                  <a:cubicBezTo>
                    <a:pt x="3487" y="6822"/>
                    <a:pt x="5363" y="7239"/>
                    <a:pt x="7239" y="7239"/>
                  </a:cubicBezTo>
                  <a:cubicBezTo>
                    <a:pt x="9116" y="7239"/>
                    <a:pt x="10992" y="6822"/>
                    <a:pt x="12410" y="5988"/>
                  </a:cubicBezTo>
                  <a:cubicBezTo>
                    <a:pt x="13577" y="5321"/>
                    <a:pt x="14278" y="4487"/>
                    <a:pt x="14511" y="3620"/>
                  </a:cubicBezTo>
                  <a:cubicBezTo>
                    <a:pt x="14278" y="2786"/>
                    <a:pt x="13577" y="1919"/>
                    <a:pt x="12410" y="1251"/>
                  </a:cubicBezTo>
                  <a:cubicBezTo>
                    <a:pt x="10992" y="417"/>
                    <a:pt x="9116" y="1"/>
                    <a:pt x="723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2955390" y="3154268"/>
              <a:ext cx="189599" cy="94591"/>
            </a:xfrm>
            <a:custGeom>
              <a:avLst/>
              <a:gdLst/>
              <a:ahLst/>
              <a:cxnLst/>
              <a:rect l="l" t="t" r="r" b="b"/>
              <a:pathLst>
                <a:path w="14512" h="7240" extrusionOk="0">
                  <a:moveTo>
                    <a:pt x="7239" y="1"/>
                  </a:moveTo>
                  <a:cubicBezTo>
                    <a:pt x="5363" y="1"/>
                    <a:pt x="3487" y="417"/>
                    <a:pt x="2069" y="1251"/>
                  </a:cubicBezTo>
                  <a:cubicBezTo>
                    <a:pt x="901" y="1919"/>
                    <a:pt x="201" y="2752"/>
                    <a:pt x="1" y="3620"/>
                  </a:cubicBezTo>
                  <a:cubicBezTo>
                    <a:pt x="201" y="4487"/>
                    <a:pt x="901" y="5321"/>
                    <a:pt x="2069" y="5988"/>
                  </a:cubicBezTo>
                  <a:cubicBezTo>
                    <a:pt x="3487" y="6822"/>
                    <a:pt x="5363" y="7239"/>
                    <a:pt x="7239" y="7239"/>
                  </a:cubicBezTo>
                  <a:cubicBezTo>
                    <a:pt x="9116" y="7239"/>
                    <a:pt x="10992" y="6822"/>
                    <a:pt x="12410" y="5988"/>
                  </a:cubicBezTo>
                  <a:cubicBezTo>
                    <a:pt x="13577" y="5321"/>
                    <a:pt x="14278" y="4487"/>
                    <a:pt x="14511" y="3620"/>
                  </a:cubicBezTo>
                  <a:cubicBezTo>
                    <a:pt x="14278" y="2786"/>
                    <a:pt x="13577" y="1919"/>
                    <a:pt x="12410" y="1251"/>
                  </a:cubicBezTo>
                  <a:cubicBezTo>
                    <a:pt x="10992" y="417"/>
                    <a:pt x="9116" y="1"/>
                    <a:pt x="7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2987648" y="3159285"/>
              <a:ext cx="125084" cy="81499"/>
            </a:xfrm>
            <a:custGeom>
              <a:avLst/>
              <a:gdLst/>
              <a:ahLst/>
              <a:cxnLst/>
              <a:rect l="l" t="t" r="r" b="b"/>
              <a:pathLst>
                <a:path w="9574" h="6238" extrusionOk="0">
                  <a:moveTo>
                    <a:pt x="6575" y="3623"/>
                  </a:moveTo>
                  <a:cubicBezTo>
                    <a:pt x="6797" y="3623"/>
                    <a:pt x="7008" y="3665"/>
                    <a:pt x="7205" y="3769"/>
                  </a:cubicBezTo>
                  <a:cubicBezTo>
                    <a:pt x="7105" y="3836"/>
                    <a:pt x="7072" y="3870"/>
                    <a:pt x="7038" y="3870"/>
                  </a:cubicBezTo>
                  <a:lnTo>
                    <a:pt x="6772" y="4003"/>
                  </a:lnTo>
                  <a:cubicBezTo>
                    <a:pt x="6451" y="4131"/>
                    <a:pt x="6130" y="4183"/>
                    <a:pt x="5828" y="4183"/>
                  </a:cubicBezTo>
                  <a:cubicBezTo>
                    <a:pt x="5501" y="4183"/>
                    <a:pt x="5197" y="4123"/>
                    <a:pt x="4937" y="4036"/>
                  </a:cubicBezTo>
                  <a:cubicBezTo>
                    <a:pt x="5534" y="3830"/>
                    <a:pt x="6083" y="3623"/>
                    <a:pt x="6575" y="3623"/>
                  </a:cubicBezTo>
                  <a:close/>
                  <a:moveTo>
                    <a:pt x="1134" y="0"/>
                  </a:moveTo>
                  <a:lnTo>
                    <a:pt x="0" y="601"/>
                  </a:lnTo>
                  <a:lnTo>
                    <a:pt x="0" y="1501"/>
                  </a:lnTo>
                  <a:lnTo>
                    <a:pt x="400" y="1701"/>
                  </a:lnTo>
                  <a:cubicBezTo>
                    <a:pt x="267" y="1868"/>
                    <a:pt x="234" y="2035"/>
                    <a:pt x="234" y="2202"/>
                  </a:cubicBezTo>
                  <a:lnTo>
                    <a:pt x="234" y="3069"/>
                  </a:lnTo>
                  <a:cubicBezTo>
                    <a:pt x="234" y="3436"/>
                    <a:pt x="467" y="3769"/>
                    <a:pt x="1001" y="4070"/>
                  </a:cubicBezTo>
                  <a:cubicBezTo>
                    <a:pt x="1568" y="4370"/>
                    <a:pt x="2068" y="4503"/>
                    <a:pt x="2569" y="4537"/>
                  </a:cubicBezTo>
                  <a:lnTo>
                    <a:pt x="2835" y="4537"/>
                  </a:lnTo>
                  <a:cubicBezTo>
                    <a:pt x="3436" y="4503"/>
                    <a:pt x="3970" y="4370"/>
                    <a:pt x="4503" y="4170"/>
                  </a:cubicBezTo>
                  <a:cubicBezTo>
                    <a:pt x="4637" y="4103"/>
                    <a:pt x="4737" y="4070"/>
                    <a:pt x="4837" y="4036"/>
                  </a:cubicBezTo>
                  <a:lnTo>
                    <a:pt x="4837" y="4036"/>
                  </a:lnTo>
                  <a:lnTo>
                    <a:pt x="3903" y="5004"/>
                  </a:lnTo>
                  <a:lnTo>
                    <a:pt x="3903" y="5871"/>
                  </a:lnTo>
                  <a:cubicBezTo>
                    <a:pt x="4443" y="6087"/>
                    <a:pt x="4972" y="6177"/>
                    <a:pt x="5477" y="6177"/>
                  </a:cubicBezTo>
                  <a:cubicBezTo>
                    <a:pt x="6220" y="6177"/>
                    <a:pt x="6910" y="5982"/>
                    <a:pt x="7505" y="5704"/>
                  </a:cubicBezTo>
                  <a:lnTo>
                    <a:pt x="8439" y="6238"/>
                  </a:lnTo>
                  <a:lnTo>
                    <a:pt x="9574" y="5604"/>
                  </a:lnTo>
                  <a:lnTo>
                    <a:pt x="9574" y="4737"/>
                  </a:lnTo>
                  <a:lnTo>
                    <a:pt x="9173" y="4537"/>
                  </a:lnTo>
                  <a:cubicBezTo>
                    <a:pt x="9307" y="4337"/>
                    <a:pt x="9407" y="4170"/>
                    <a:pt x="9407" y="3936"/>
                  </a:cubicBezTo>
                  <a:lnTo>
                    <a:pt x="9407" y="3069"/>
                  </a:lnTo>
                  <a:cubicBezTo>
                    <a:pt x="9407" y="2702"/>
                    <a:pt x="9140" y="2368"/>
                    <a:pt x="8606" y="2068"/>
                  </a:cubicBezTo>
                  <a:cubicBezTo>
                    <a:pt x="8055" y="1756"/>
                    <a:pt x="7503" y="1636"/>
                    <a:pt x="6968" y="1636"/>
                  </a:cubicBezTo>
                  <a:cubicBezTo>
                    <a:pt x="6532" y="1636"/>
                    <a:pt x="6108" y="1715"/>
                    <a:pt x="5704" y="1835"/>
                  </a:cubicBezTo>
                  <a:cubicBezTo>
                    <a:pt x="5304" y="1901"/>
                    <a:pt x="4937" y="2035"/>
                    <a:pt x="4603" y="2168"/>
                  </a:cubicBezTo>
                  <a:cubicBezTo>
                    <a:pt x="4136" y="2302"/>
                    <a:pt x="3769" y="2435"/>
                    <a:pt x="3436" y="2535"/>
                  </a:cubicBezTo>
                  <a:cubicBezTo>
                    <a:pt x="3294" y="2559"/>
                    <a:pt x="3170" y="2582"/>
                    <a:pt x="3050" y="2582"/>
                  </a:cubicBezTo>
                  <a:cubicBezTo>
                    <a:pt x="3000" y="2582"/>
                    <a:pt x="2951" y="2578"/>
                    <a:pt x="2902" y="2569"/>
                  </a:cubicBezTo>
                  <a:cubicBezTo>
                    <a:pt x="2735" y="2569"/>
                    <a:pt x="2602" y="2535"/>
                    <a:pt x="2435" y="2435"/>
                  </a:cubicBezTo>
                  <a:cubicBezTo>
                    <a:pt x="2435" y="2435"/>
                    <a:pt x="2469" y="2435"/>
                    <a:pt x="2469" y="2402"/>
                  </a:cubicBezTo>
                  <a:cubicBezTo>
                    <a:pt x="2535" y="2368"/>
                    <a:pt x="2569" y="2368"/>
                    <a:pt x="2602" y="2302"/>
                  </a:cubicBezTo>
                  <a:cubicBezTo>
                    <a:pt x="2702" y="2268"/>
                    <a:pt x="2802" y="2202"/>
                    <a:pt x="2902" y="2168"/>
                  </a:cubicBezTo>
                  <a:cubicBezTo>
                    <a:pt x="3206" y="2025"/>
                    <a:pt x="3510" y="1959"/>
                    <a:pt x="3804" y="1959"/>
                  </a:cubicBezTo>
                  <a:cubicBezTo>
                    <a:pt x="4058" y="1959"/>
                    <a:pt x="4304" y="2009"/>
                    <a:pt x="4537" y="2102"/>
                  </a:cubicBezTo>
                  <a:lnTo>
                    <a:pt x="5437" y="1134"/>
                  </a:lnTo>
                  <a:lnTo>
                    <a:pt x="5437" y="334"/>
                  </a:lnTo>
                  <a:cubicBezTo>
                    <a:pt x="4978" y="168"/>
                    <a:pt x="4509" y="94"/>
                    <a:pt x="4041" y="94"/>
                  </a:cubicBezTo>
                  <a:cubicBezTo>
                    <a:pt x="3659" y="94"/>
                    <a:pt x="3277" y="144"/>
                    <a:pt x="2902" y="234"/>
                  </a:cubicBezTo>
                  <a:cubicBezTo>
                    <a:pt x="2602" y="334"/>
                    <a:pt x="2335" y="400"/>
                    <a:pt x="2068" y="534"/>
                  </a:cubicBezTo>
                  <a:lnTo>
                    <a:pt x="1134"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2987203" y="3157979"/>
              <a:ext cx="126835" cy="71047"/>
            </a:xfrm>
            <a:custGeom>
              <a:avLst/>
              <a:gdLst/>
              <a:ahLst/>
              <a:cxnLst/>
              <a:rect l="l" t="t" r="r" b="b"/>
              <a:pathLst>
                <a:path w="9708" h="5438" extrusionOk="0">
                  <a:moveTo>
                    <a:pt x="1168" y="0"/>
                  </a:moveTo>
                  <a:lnTo>
                    <a:pt x="34" y="634"/>
                  </a:lnTo>
                  <a:lnTo>
                    <a:pt x="968" y="1168"/>
                  </a:lnTo>
                  <a:cubicBezTo>
                    <a:pt x="1" y="1868"/>
                    <a:pt x="1" y="2635"/>
                    <a:pt x="1035" y="3269"/>
                  </a:cubicBezTo>
                  <a:cubicBezTo>
                    <a:pt x="1602" y="3536"/>
                    <a:pt x="2102" y="3669"/>
                    <a:pt x="2603" y="3703"/>
                  </a:cubicBezTo>
                  <a:lnTo>
                    <a:pt x="2869" y="3703"/>
                  </a:lnTo>
                  <a:cubicBezTo>
                    <a:pt x="3470" y="3669"/>
                    <a:pt x="4004" y="3536"/>
                    <a:pt x="4537" y="3336"/>
                  </a:cubicBezTo>
                  <a:cubicBezTo>
                    <a:pt x="5310" y="3078"/>
                    <a:pt x="5968" y="2787"/>
                    <a:pt x="6534" y="2787"/>
                  </a:cubicBezTo>
                  <a:cubicBezTo>
                    <a:pt x="6774" y="2787"/>
                    <a:pt x="6997" y="2840"/>
                    <a:pt x="7206" y="2969"/>
                  </a:cubicBezTo>
                  <a:cubicBezTo>
                    <a:pt x="7706" y="3269"/>
                    <a:pt x="7539" y="3603"/>
                    <a:pt x="7039" y="3936"/>
                  </a:cubicBezTo>
                  <a:lnTo>
                    <a:pt x="6806" y="4036"/>
                  </a:lnTo>
                  <a:cubicBezTo>
                    <a:pt x="6493" y="4177"/>
                    <a:pt x="6172" y="4237"/>
                    <a:pt x="5869" y="4237"/>
                  </a:cubicBezTo>
                  <a:cubicBezTo>
                    <a:pt x="5525" y="4237"/>
                    <a:pt x="5203" y="4160"/>
                    <a:pt x="4938" y="4036"/>
                  </a:cubicBezTo>
                  <a:lnTo>
                    <a:pt x="3937" y="5037"/>
                  </a:lnTo>
                  <a:cubicBezTo>
                    <a:pt x="4472" y="5264"/>
                    <a:pt x="4997" y="5358"/>
                    <a:pt x="5498" y="5358"/>
                  </a:cubicBezTo>
                  <a:cubicBezTo>
                    <a:pt x="6245" y="5358"/>
                    <a:pt x="6940" y="5150"/>
                    <a:pt x="7539" y="4870"/>
                  </a:cubicBezTo>
                  <a:lnTo>
                    <a:pt x="8473" y="5437"/>
                  </a:lnTo>
                  <a:lnTo>
                    <a:pt x="9608" y="4803"/>
                  </a:lnTo>
                  <a:lnTo>
                    <a:pt x="8674" y="4270"/>
                  </a:lnTo>
                  <a:cubicBezTo>
                    <a:pt x="9608" y="3536"/>
                    <a:pt x="9708" y="2769"/>
                    <a:pt x="8640" y="2135"/>
                  </a:cubicBezTo>
                  <a:cubicBezTo>
                    <a:pt x="8068" y="1830"/>
                    <a:pt x="7497" y="1721"/>
                    <a:pt x="6943" y="1721"/>
                  </a:cubicBezTo>
                  <a:cubicBezTo>
                    <a:pt x="6529" y="1721"/>
                    <a:pt x="6124" y="1782"/>
                    <a:pt x="5738" y="1868"/>
                  </a:cubicBezTo>
                  <a:cubicBezTo>
                    <a:pt x="5338" y="1968"/>
                    <a:pt x="4971" y="2102"/>
                    <a:pt x="4637" y="2202"/>
                  </a:cubicBezTo>
                  <a:cubicBezTo>
                    <a:pt x="4170" y="2368"/>
                    <a:pt x="3803" y="2502"/>
                    <a:pt x="3470" y="2602"/>
                  </a:cubicBezTo>
                  <a:cubicBezTo>
                    <a:pt x="3328" y="2625"/>
                    <a:pt x="3204" y="2649"/>
                    <a:pt x="3084" y="2649"/>
                  </a:cubicBezTo>
                  <a:cubicBezTo>
                    <a:pt x="3034" y="2649"/>
                    <a:pt x="2985" y="2645"/>
                    <a:pt x="2936" y="2635"/>
                  </a:cubicBezTo>
                  <a:cubicBezTo>
                    <a:pt x="2703" y="2635"/>
                    <a:pt x="2536" y="2602"/>
                    <a:pt x="2369" y="2468"/>
                  </a:cubicBezTo>
                  <a:cubicBezTo>
                    <a:pt x="2002" y="2268"/>
                    <a:pt x="1969" y="1968"/>
                    <a:pt x="2503" y="1601"/>
                  </a:cubicBezTo>
                  <a:cubicBezTo>
                    <a:pt x="2536" y="1534"/>
                    <a:pt x="2603" y="1534"/>
                    <a:pt x="2636" y="1501"/>
                  </a:cubicBezTo>
                  <a:cubicBezTo>
                    <a:pt x="2703" y="1468"/>
                    <a:pt x="2836" y="1368"/>
                    <a:pt x="2936" y="1334"/>
                  </a:cubicBezTo>
                  <a:cubicBezTo>
                    <a:pt x="3231" y="1213"/>
                    <a:pt x="3516" y="1155"/>
                    <a:pt x="3793" y="1155"/>
                  </a:cubicBezTo>
                  <a:cubicBezTo>
                    <a:pt x="4049" y="1155"/>
                    <a:pt x="4297" y="1205"/>
                    <a:pt x="4537" y="1301"/>
                  </a:cubicBezTo>
                  <a:lnTo>
                    <a:pt x="5471" y="334"/>
                  </a:lnTo>
                  <a:cubicBezTo>
                    <a:pt x="5028" y="174"/>
                    <a:pt x="4576" y="99"/>
                    <a:pt x="4124" y="99"/>
                  </a:cubicBezTo>
                  <a:cubicBezTo>
                    <a:pt x="3725" y="99"/>
                    <a:pt x="3327" y="157"/>
                    <a:pt x="2936" y="267"/>
                  </a:cubicBezTo>
                  <a:cubicBezTo>
                    <a:pt x="2636" y="334"/>
                    <a:pt x="2369" y="434"/>
                    <a:pt x="2102" y="534"/>
                  </a:cubicBezTo>
                  <a:lnTo>
                    <a:pt x="1168"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2987203" y="3157979"/>
              <a:ext cx="126835" cy="71047"/>
            </a:xfrm>
            <a:custGeom>
              <a:avLst/>
              <a:gdLst/>
              <a:ahLst/>
              <a:cxnLst/>
              <a:rect l="l" t="t" r="r" b="b"/>
              <a:pathLst>
                <a:path w="9708" h="5438" extrusionOk="0">
                  <a:moveTo>
                    <a:pt x="1168" y="0"/>
                  </a:moveTo>
                  <a:lnTo>
                    <a:pt x="34" y="634"/>
                  </a:lnTo>
                  <a:lnTo>
                    <a:pt x="968" y="1168"/>
                  </a:lnTo>
                  <a:cubicBezTo>
                    <a:pt x="1" y="1868"/>
                    <a:pt x="1" y="2635"/>
                    <a:pt x="1035" y="3269"/>
                  </a:cubicBezTo>
                  <a:cubicBezTo>
                    <a:pt x="1602" y="3536"/>
                    <a:pt x="2102" y="3669"/>
                    <a:pt x="2603" y="3703"/>
                  </a:cubicBezTo>
                  <a:lnTo>
                    <a:pt x="2869" y="3703"/>
                  </a:lnTo>
                  <a:cubicBezTo>
                    <a:pt x="3470" y="3669"/>
                    <a:pt x="4004" y="3536"/>
                    <a:pt x="4537" y="3336"/>
                  </a:cubicBezTo>
                  <a:cubicBezTo>
                    <a:pt x="5310" y="3078"/>
                    <a:pt x="5968" y="2787"/>
                    <a:pt x="6534" y="2787"/>
                  </a:cubicBezTo>
                  <a:cubicBezTo>
                    <a:pt x="6774" y="2787"/>
                    <a:pt x="6997" y="2840"/>
                    <a:pt x="7206" y="2969"/>
                  </a:cubicBezTo>
                  <a:cubicBezTo>
                    <a:pt x="7706" y="3269"/>
                    <a:pt x="7539" y="3603"/>
                    <a:pt x="7039" y="3936"/>
                  </a:cubicBezTo>
                  <a:lnTo>
                    <a:pt x="6806" y="4036"/>
                  </a:lnTo>
                  <a:cubicBezTo>
                    <a:pt x="6493" y="4177"/>
                    <a:pt x="6172" y="4237"/>
                    <a:pt x="5869" y="4237"/>
                  </a:cubicBezTo>
                  <a:cubicBezTo>
                    <a:pt x="5525" y="4237"/>
                    <a:pt x="5203" y="4160"/>
                    <a:pt x="4938" y="4036"/>
                  </a:cubicBezTo>
                  <a:lnTo>
                    <a:pt x="3937" y="5037"/>
                  </a:lnTo>
                  <a:cubicBezTo>
                    <a:pt x="4472" y="5264"/>
                    <a:pt x="4997" y="5358"/>
                    <a:pt x="5498" y="5358"/>
                  </a:cubicBezTo>
                  <a:cubicBezTo>
                    <a:pt x="6245" y="5358"/>
                    <a:pt x="6940" y="5150"/>
                    <a:pt x="7539" y="4870"/>
                  </a:cubicBezTo>
                  <a:lnTo>
                    <a:pt x="8473" y="5437"/>
                  </a:lnTo>
                  <a:lnTo>
                    <a:pt x="9608" y="4803"/>
                  </a:lnTo>
                  <a:lnTo>
                    <a:pt x="8674" y="4270"/>
                  </a:lnTo>
                  <a:cubicBezTo>
                    <a:pt x="9608" y="3536"/>
                    <a:pt x="9708" y="2769"/>
                    <a:pt x="8640" y="2135"/>
                  </a:cubicBezTo>
                  <a:cubicBezTo>
                    <a:pt x="8068" y="1830"/>
                    <a:pt x="7497" y="1721"/>
                    <a:pt x="6943" y="1721"/>
                  </a:cubicBezTo>
                  <a:cubicBezTo>
                    <a:pt x="6529" y="1721"/>
                    <a:pt x="6124" y="1782"/>
                    <a:pt x="5738" y="1868"/>
                  </a:cubicBezTo>
                  <a:cubicBezTo>
                    <a:pt x="5338" y="1968"/>
                    <a:pt x="4971" y="2102"/>
                    <a:pt x="4637" y="2202"/>
                  </a:cubicBezTo>
                  <a:cubicBezTo>
                    <a:pt x="4170" y="2368"/>
                    <a:pt x="3803" y="2502"/>
                    <a:pt x="3470" y="2602"/>
                  </a:cubicBezTo>
                  <a:cubicBezTo>
                    <a:pt x="3328" y="2625"/>
                    <a:pt x="3204" y="2649"/>
                    <a:pt x="3084" y="2649"/>
                  </a:cubicBezTo>
                  <a:cubicBezTo>
                    <a:pt x="3034" y="2649"/>
                    <a:pt x="2985" y="2645"/>
                    <a:pt x="2936" y="2635"/>
                  </a:cubicBezTo>
                  <a:cubicBezTo>
                    <a:pt x="2703" y="2635"/>
                    <a:pt x="2536" y="2602"/>
                    <a:pt x="2369" y="2468"/>
                  </a:cubicBezTo>
                  <a:cubicBezTo>
                    <a:pt x="2002" y="2268"/>
                    <a:pt x="1969" y="1968"/>
                    <a:pt x="2503" y="1601"/>
                  </a:cubicBezTo>
                  <a:cubicBezTo>
                    <a:pt x="2536" y="1534"/>
                    <a:pt x="2603" y="1534"/>
                    <a:pt x="2636" y="1501"/>
                  </a:cubicBezTo>
                  <a:cubicBezTo>
                    <a:pt x="2703" y="1468"/>
                    <a:pt x="2836" y="1368"/>
                    <a:pt x="2936" y="1334"/>
                  </a:cubicBezTo>
                  <a:cubicBezTo>
                    <a:pt x="3231" y="1213"/>
                    <a:pt x="3516" y="1155"/>
                    <a:pt x="3793" y="1155"/>
                  </a:cubicBezTo>
                  <a:cubicBezTo>
                    <a:pt x="4049" y="1155"/>
                    <a:pt x="4297" y="1205"/>
                    <a:pt x="4537" y="1301"/>
                  </a:cubicBezTo>
                  <a:lnTo>
                    <a:pt x="5471" y="334"/>
                  </a:lnTo>
                  <a:cubicBezTo>
                    <a:pt x="5028" y="174"/>
                    <a:pt x="4576" y="99"/>
                    <a:pt x="4124" y="99"/>
                  </a:cubicBezTo>
                  <a:cubicBezTo>
                    <a:pt x="3725" y="99"/>
                    <a:pt x="3327" y="157"/>
                    <a:pt x="2936" y="267"/>
                  </a:cubicBezTo>
                  <a:cubicBezTo>
                    <a:pt x="2636" y="334"/>
                    <a:pt x="2369" y="434"/>
                    <a:pt x="2102" y="534"/>
                  </a:cubicBezTo>
                  <a:lnTo>
                    <a:pt x="11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2988079" y="3158410"/>
              <a:ext cx="26600" cy="8727"/>
            </a:xfrm>
            <a:custGeom>
              <a:avLst/>
              <a:gdLst/>
              <a:ahLst/>
              <a:cxnLst/>
              <a:rect l="l" t="t" r="r" b="b"/>
              <a:pathLst>
                <a:path w="2036" h="668" extrusionOk="0">
                  <a:moveTo>
                    <a:pt x="1101" y="0"/>
                  </a:moveTo>
                  <a:lnTo>
                    <a:pt x="0" y="668"/>
                  </a:lnTo>
                  <a:lnTo>
                    <a:pt x="1101" y="167"/>
                  </a:lnTo>
                  <a:lnTo>
                    <a:pt x="2035" y="567"/>
                  </a:lnTo>
                  <a:lnTo>
                    <a:pt x="11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3023811" y="3160370"/>
              <a:ext cx="34884" cy="15482"/>
            </a:xfrm>
            <a:custGeom>
              <a:avLst/>
              <a:gdLst/>
              <a:ahLst/>
              <a:cxnLst/>
              <a:rect l="l" t="t" r="r" b="b"/>
              <a:pathLst>
                <a:path w="2670" h="1185" extrusionOk="0">
                  <a:moveTo>
                    <a:pt x="1260" y="1"/>
                  </a:moveTo>
                  <a:cubicBezTo>
                    <a:pt x="818" y="1"/>
                    <a:pt x="401" y="67"/>
                    <a:pt x="1" y="184"/>
                  </a:cubicBezTo>
                  <a:cubicBezTo>
                    <a:pt x="271" y="136"/>
                    <a:pt x="648" y="96"/>
                    <a:pt x="1058" y="96"/>
                  </a:cubicBezTo>
                  <a:cubicBezTo>
                    <a:pt x="1509" y="96"/>
                    <a:pt x="2000" y="144"/>
                    <a:pt x="2436" y="284"/>
                  </a:cubicBezTo>
                  <a:lnTo>
                    <a:pt x="1769" y="1185"/>
                  </a:lnTo>
                  <a:lnTo>
                    <a:pt x="1769" y="1185"/>
                  </a:lnTo>
                  <a:lnTo>
                    <a:pt x="2669" y="217"/>
                  </a:lnTo>
                  <a:cubicBezTo>
                    <a:pt x="2169" y="67"/>
                    <a:pt x="1702" y="1"/>
                    <a:pt x="126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3062601" y="3180647"/>
              <a:ext cx="52312" cy="33995"/>
            </a:xfrm>
            <a:custGeom>
              <a:avLst/>
              <a:gdLst/>
              <a:ahLst/>
              <a:cxnLst/>
              <a:rect l="l" t="t" r="r" b="b"/>
              <a:pathLst>
                <a:path w="4004" h="2602" extrusionOk="0">
                  <a:moveTo>
                    <a:pt x="1236" y="1"/>
                  </a:moveTo>
                  <a:cubicBezTo>
                    <a:pt x="806" y="1"/>
                    <a:pt x="390" y="80"/>
                    <a:pt x="1" y="200"/>
                  </a:cubicBezTo>
                  <a:cubicBezTo>
                    <a:pt x="239" y="154"/>
                    <a:pt x="532" y="124"/>
                    <a:pt x="848" y="124"/>
                  </a:cubicBezTo>
                  <a:cubicBezTo>
                    <a:pt x="1461" y="124"/>
                    <a:pt x="2164" y="237"/>
                    <a:pt x="2736" y="567"/>
                  </a:cubicBezTo>
                  <a:cubicBezTo>
                    <a:pt x="3636" y="1067"/>
                    <a:pt x="3803" y="1701"/>
                    <a:pt x="2969" y="2601"/>
                  </a:cubicBezTo>
                  <a:cubicBezTo>
                    <a:pt x="3870" y="1868"/>
                    <a:pt x="4003" y="1100"/>
                    <a:pt x="2869" y="433"/>
                  </a:cubicBezTo>
                  <a:cubicBezTo>
                    <a:pt x="2318" y="121"/>
                    <a:pt x="1766" y="1"/>
                    <a:pt x="123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3097903" y="3214198"/>
              <a:ext cx="14829" cy="15260"/>
            </a:xfrm>
            <a:custGeom>
              <a:avLst/>
              <a:gdLst/>
              <a:ahLst/>
              <a:cxnLst/>
              <a:rect l="l" t="t" r="r" b="b"/>
              <a:pathLst>
                <a:path w="1135" h="1168" extrusionOk="0">
                  <a:moveTo>
                    <a:pt x="201" y="0"/>
                  </a:moveTo>
                  <a:lnTo>
                    <a:pt x="934" y="534"/>
                  </a:lnTo>
                  <a:lnTo>
                    <a:pt x="0" y="1168"/>
                  </a:lnTo>
                  <a:lnTo>
                    <a:pt x="0" y="1168"/>
                  </a:lnTo>
                  <a:lnTo>
                    <a:pt x="1135" y="534"/>
                  </a:lnTo>
                  <a:lnTo>
                    <a:pt x="2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3039071" y="3211572"/>
              <a:ext cx="37052" cy="13091"/>
            </a:xfrm>
            <a:custGeom>
              <a:avLst/>
              <a:gdLst/>
              <a:ahLst/>
              <a:cxnLst/>
              <a:rect l="l" t="t" r="r" b="b"/>
              <a:pathLst>
                <a:path w="2836" h="1002" extrusionOk="0">
                  <a:moveTo>
                    <a:pt x="1001" y="1"/>
                  </a:moveTo>
                  <a:lnTo>
                    <a:pt x="0" y="1002"/>
                  </a:lnTo>
                  <a:lnTo>
                    <a:pt x="1034" y="168"/>
                  </a:lnTo>
                  <a:cubicBezTo>
                    <a:pt x="1034" y="168"/>
                    <a:pt x="1278" y="249"/>
                    <a:pt x="1665" y="249"/>
                  </a:cubicBezTo>
                  <a:cubicBezTo>
                    <a:pt x="1979" y="249"/>
                    <a:pt x="2387" y="195"/>
                    <a:pt x="2836" y="1"/>
                  </a:cubicBezTo>
                  <a:lnTo>
                    <a:pt x="2836" y="1"/>
                  </a:lnTo>
                  <a:cubicBezTo>
                    <a:pt x="2513" y="130"/>
                    <a:pt x="2183" y="189"/>
                    <a:pt x="1875" y="189"/>
                  </a:cubicBezTo>
                  <a:cubicBezTo>
                    <a:pt x="1546" y="189"/>
                    <a:pt x="1242" y="122"/>
                    <a:pt x="100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3010746" y="3179327"/>
              <a:ext cx="21792" cy="13862"/>
            </a:xfrm>
            <a:custGeom>
              <a:avLst/>
              <a:gdLst/>
              <a:ahLst/>
              <a:cxnLst/>
              <a:rect l="l" t="t" r="r" b="b"/>
              <a:pathLst>
                <a:path w="1668" h="1061" extrusionOk="0">
                  <a:moveTo>
                    <a:pt x="701" y="1"/>
                  </a:moveTo>
                  <a:lnTo>
                    <a:pt x="701" y="1"/>
                  </a:lnTo>
                  <a:cubicBezTo>
                    <a:pt x="200" y="234"/>
                    <a:pt x="0" y="534"/>
                    <a:pt x="334" y="834"/>
                  </a:cubicBezTo>
                  <a:cubicBezTo>
                    <a:pt x="521" y="980"/>
                    <a:pt x="837" y="1061"/>
                    <a:pt x="1145" y="1061"/>
                  </a:cubicBezTo>
                  <a:cubicBezTo>
                    <a:pt x="1332" y="1061"/>
                    <a:pt x="1517" y="1031"/>
                    <a:pt x="1668" y="968"/>
                  </a:cubicBezTo>
                  <a:lnTo>
                    <a:pt x="1668" y="968"/>
                  </a:lnTo>
                  <a:cubicBezTo>
                    <a:pt x="1468" y="1001"/>
                    <a:pt x="1301" y="1001"/>
                    <a:pt x="1134" y="1035"/>
                  </a:cubicBezTo>
                  <a:cubicBezTo>
                    <a:pt x="934" y="1035"/>
                    <a:pt x="734" y="968"/>
                    <a:pt x="600" y="868"/>
                  </a:cubicBezTo>
                  <a:cubicBezTo>
                    <a:pt x="267" y="668"/>
                    <a:pt x="167" y="334"/>
                    <a:pt x="70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2987203" y="3174532"/>
              <a:ext cx="34008" cy="32702"/>
            </a:xfrm>
            <a:custGeom>
              <a:avLst/>
              <a:gdLst/>
              <a:ahLst/>
              <a:cxnLst/>
              <a:rect l="l" t="t" r="r" b="b"/>
              <a:pathLst>
                <a:path w="2603" h="2503" extrusionOk="0">
                  <a:moveTo>
                    <a:pt x="968" y="1"/>
                  </a:moveTo>
                  <a:lnTo>
                    <a:pt x="968" y="1"/>
                  </a:lnTo>
                  <a:cubicBezTo>
                    <a:pt x="1" y="701"/>
                    <a:pt x="1" y="1435"/>
                    <a:pt x="1068" y="2035"/>
                  </a:cubicBezTo>
                  <a:cubicBezTo>
                    <a:pt x="1569" y="2369"/>
                    <a:pt x="2102" y="2502"/>
                    <a:pt x="2603" y="2502"/>
                  </a:cubicBezTo>
                  <a:cubicBezTo>
                    <a:pt x="1802" y="2402"/>
                    <a:pt x="835" y="2002"/>
                    <a:pt x="501" y="1335"/>
                  </a:cubicBezTo>
                  <a:cubicBezTo>
                    <a:pt x="234" y="701"/>
                    <a:pt x="901" y="67"/>
                    <a:pt x="9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4"/>
            <p:cNvSpPr/>
            <p:nvPr/>
          </p:nvSpPr>
          <p:spPr>
            <a:xfrm>
              <a:off x="2871722" y="3104256"/>
              <a:ext cx="288946" cy="167154"/>
            </a:xfrm>
            <a:custGeom>
              <a:avLst/>
              <a:gdLst/>
              <a:ahLst/>
              <a:cxnLst/>
              <a:rect l="l" t="t" r="r" b="b"/>
              <a:pathLst>
                <a:path w="22116" h="12794" extrusionOk="0">
                  <a:moveTo>
                    <a:pt x="11079" y="1"/>
                  </a:moveTo>
                  <a:cubicBezTo>
                    <a:pt x="8248" y="1"/>
                    <a:pt x="5421" y="626"/>
                    <a:pt x="3269" y="1877"/>
                  </a:cubicBezTo>
                  <a:cubicBezTo>
                    <a:pt x="2068" y="2611"/>
                    <a:pt x="1168" y="3445"/>
                    <a:pt x="634" y="4312"/>
                  </a:cubicBezTo>
                  <a:lnTo>
                    <a:pt x="0" y="4312"/>
                  </a:lnTo>
                  <a:lnTo>
                    <a:pt x="0" y="6580"/>
                  </a:lnTo>
                  <a:cubicBezTo>
                    <a:pt x="100" y="8148"/>
                    <a:pt x="1168" y="9716"/>
                    <a:pt x="3269" y="10917"/>
                  </a:cubicBezTo>
                  <a:cubicBezTo>
                    <a:pt x="5437" y="12168"/>
                    <a:pt x="8273" y="12793"/>
                    <a:pt x="11104" y="12793"/>
                  </a:cubicBezTo>
                  <a:cubicBezTo>
                    <a:pt x="13935" y="12793"/>
                    <a:pt x="16762" y="12168"/>
                    <a:pt x="18914" y="10917"/>
                  </a:cubicBezTo>
                  <a:cubicBezTo>
                    <a:pt x="20948" y="9716"/>
                    <a:pt x="22016" y="8148"/>
                    <a:pt x="22116" y="6580"/>
                  </a:cubicBezTo>
                  <a:lnTo>
                    <a:pt x="22116" y="4312"/>
                  </a:lnTo>
                  <a:lnTo>
                    <a:pt x="21515" y="4312"/>
                  </a:lnTo>
                  <a:cubicBezTo>
                    <a:pt x="21015" y="3412"/>
                    <a:pt x="20148" y="2578"/>
                    <a:pt x="18914" y="1877"/>
                  </a:cubicBezTo>
                  <a:cubicBezTo>
                    <a:pt x="16745" y="626"/>
                    <a:pt x="13910" y="1"/>
                    <a:pt x="1107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4"/>
            <p:cNvSpPr/>
            <p:nvPr/>
          </p:nvSpPr>
          <p:spPr>
            <a:xfrm>
              <a:off x="2871722" y="3104256"/>
              <a:ext cx="288946" cy="167154"/>
            </a:xfrm>
            <a:custGeom>
              <a:avLst/>
              <a:gdLst/>
              <a:ahLst/>
              <a:cxnLst/>
              <a:rect l="l" t="t" r="r" b="b"/>
              <a:pathLst>
                <a:path w="22116" h="12794" extrusionOk="0">
                  <a:moveTo>
                    <a:pt x="11079" y="1"/>
                  </a:moveTo>
                  <a:cubicBezTo>
                    <a:pt x="8248" y="1"/>
                    <a:pt x="5421" y="626"/>
                    <a:pt x="3269" y="1877"/>
                  </a:cubicBezTo>
                  <a:cubicBezTo>
                    <a:pt x="2068" y="2611"/>
                    <a:pt x="1168" y="3445"/>
                    <a:pt x="634" y="4312"/>
                  </a:cubicBezTo>
                  <a:lnTo>
                    <a:pt x="0" y="4312"/>
                  </a:lnTo>
                  <a:lnTo>
                    <a:pt x="0" y="6580"/>
                  </a:lnTo>
                  <a:cubicBezTo>
                    <a:pt x="100" y="8148"/>
                    <a:pt x="1168" y="9716"/>
                    <a:pt x="3269" y="10917"/>
                  </a:cubicBezTo>
                  <a:cubicBezTo>
                    <a:pt x="5437" y="12168"/>
                    <a:pt x="8273" y="12793"/>
                    <a:pt x="11104" y="12793"/>
                  </a:cubicBezTo>
                  <a:cubicBezTo>
                    <a:pt x="13935" y="12793"/>
                    <a:pt x="16762" y="12168"/>
                    <a:pt x="18914" y="10917"/>
                  </a:cubicBezTo>
                  <a:cubicBezTo>
                    <a:pt x="20948" y="9716"/>
                    <a:pt x="22016" y="8148"/>
                    <a:pt x="22116" y="6580"/>
                  </a:cubicBezTo>
                  <a:lnTo>
                    <a:pt x="22116" y="4312"/>
                  </a:lnTo>
                  <a:lnTo>
                    <a:pt x="21515" y="4312"/>
                  </a:lnTo>
                  <a:cubicBezTo>
                    <a:pt x="21015" y="3412"/>
                    <a:pt x="20148" y="2578"/>
                    <a:pt x="18914" y="1877"/>
                  </a:cubicBezTo>
                  <a:cubicBezTo>
                    <a:pt x="16745" y="626"/>
                    <a:pt x="13910" y="1"/>
                    <a:pt x="11079"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4"/>
            <p:cNvSpPr/>
            <p:nvPr/>
          </p:nvSpPr>
          <p:spPr>
            <a:xfrm>
              <a:off x="3016848" y="3104804"/>
              <a:ext cx="143820" cy="166932"/>
            </a:xfrm>
            <a:custGeom>
              <a:avLst/>
              <a:gdLst/>
              <a:ahLst/>
              <a:cxnLst/>
              <a:rect l="l" t="t" r="r" b="b"/>
              <a:pathLst>
                <a:path w="11008" h="12777" extrusionOk="0">
                  <a:moveTo>
                    <a:pt x="0" y="0"/>
                  </a:moveTo>
                  <a:lnTo>
                    <a:pt x="0" y="12776"/>
                  </a:lnTo>
                  <a:cubicBezTo>
                    <a:pt x="2802" y="12776"/>
                    <a:pt x="5637" y="12142"/>
                    <a:pt x="7806" y="10908"/>
                  </a:cubicBezTo>
                  <a:cubicBezTo>
                    <a:pt x="9840" y="9707"/>
                    <a:pt x="10908" y="8140"/>
                    <a:pt x="11008" y="6572"/>
                  </a:cubicBezTo>
                  <a:lnTo>
                    <a:pt x="11008" y="4337"/>
                  </a:lnTo>
                  <a:lnTo>
                    <a:pt x="10407" y="4337"/>
                  </a:lnTo>
                  <a:cubicBezTo>
                    <a:pt x="9907" y="3403"/>
                    <a:pt x="9040" y="2569"/>
                    <a:pt x="7806" y="1868"/>
                  </a:cubicBezTo>
                  <a:cubicBezTo>
                    <a:pt x="5671" y="601"/>
                    <a:pt x="2835" y="0"/>
                    <a:pt x="0"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4"/>
            <p:cNvSpPr/>
            <p:nvPr/>
          </p:nvSpPr>
          <p:spPr>
            <a:xfrm>
              <a:off x="3095290" y="3117882"/>
              <a:ext cx="65377" cy="139900"/>
            </a:xfrm>
            <a:custGeom>
              <a:avLst/>
              <a:gdLst/>
              <a:ahLst/>
              <a:cxnLst/>
              <a:rect l="l" t="t" r="r" b="b"/>
              <a:pathLst>
                <a:path w="5004" h="10708" extrusionOk="0">
                  <a:moveTo>
                    <a:pt x="0" y="0"/>
                  </a:moveTo>
                  <a:lnTo>
                    <a:pt x="0" y="10708"/>
                  </a:lnTo>
                  <a:cubicBezTo>
                    <a:pt x="634" y="10441"/>
                    <a:pt x="1235" y="10207"/>
                    <a:pt x="1802" y="9874"/>
                  </a:cubicBezTo>
                  <a:cubicBezTo>
                    <a:pt x="3836" y="8673"/>
                    <a:pt x="4904" y="7105"/>
                    <a:pt x="5004" y="5537"/>
                  </a:cubicBezTo>
                  <a:lnTo>
                    <a:pt x="5004" y="3269"/>
                  </a:lnTo>
                  <a:lnTo>
                    <a:pt x="4403" y="3269"/>
                  </a:lnTo>
                  <a:cubicBezTo>
                    <a:pt x="3903" y="2369"/>
                    <a:pt x="3036" y="1535"/>
                    <a:pt x="1802" y="834"/>
                  </a:cubicBezTo>
                  <a:cubicBezTo>
                    <a:pt x="1201" y="501"/>
                    <a:pt x="634" y="234"/>
                    <a:pt x="0"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4"/>
            <p:cNvSpPr/>
            <p:nvPr/>
          </p:nvSpPr>
          <p:spPr>
            <a:xfrm>
              <a:off x="2872584" y="3117882"/>
              <a:ext cx="65821" cy="139900"/>
            </a:xfrm>
            <a:custGeom>
              <a:avLst/>
              <a:gdLst/>
              <a:ahLst/>
              <a:cxnLst/>
              <a:rect l="l" t="t" r="r" b="b"/>
              <a:pathLst>
                <a:path w="5038" h="10708" extrusionOk="0">
                  <a:moveTo>
                    <a:pt x="5004" y="0"/>
                  </a:moveTo>
                  <a:cubicBezTo>
                    <a:pt x="4371" y="234"/>
                    <a:pt x="3770" y="501"/>
                    <a:pt x="3203" y="834"/>
                  </a:cubicBezTo>
                  <a:cubicBezTo>
                    <a:pt x="1936" y="1535"/>
                    <a:pt x="1068" y="2369"/>
                    <a:pt x="568" y="3269"/>
                  </a:cubicBezTo>
                  <a:lnTo>
                    <a:pt x="1" y="3269"/>
                  </a:lnTo>
                  <a:lnTo>
                    <a:pt x="1" y="5537"/>
                  </a:lnTo>
                  <a:cubicBezTo>
                    <a:pt x="68" y="7105"/>
                    <a:pt x="1168" y="8673"/>
                    <a:pt x="3236" y="9874"/>
                  </a:cubicBezTo>
                  <a:cubicBezTo>
                    <a:pt x="3770" y="10207"/>
                    <a:pt x="4404" y="10441"/>
                    <a:pt x="5038" y="10708"/>
                  </a:cubicBezTo>
                  <a:lnTo>
                    <a:pt x="5038"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2859950" y="3077237"/>
              <a:ext cx="314671" cy="166696"/>
            </a:xfrm>
            <a:custGeom>
              <a:avLst/>
              <a:gdLst/>
              <a:ahLst/>
              <a:cxnLst/>
              <a:rect l="l" t="t" r="r" b="b"/>
              <a:pathLst>
                <a:path w="24085" h="12759" extrusionOk="0">
                  <a:moveTo>
                    <a:pt x="12009" y="1"/>
                  </a:moveTo>
                  <a:cubicBezTo>
                    <a:pt x="9182" y="1"/>
                    <a:pt x="6355" y="626"/>
                    <a:pt x="4203" y="1877"/>
                  </a:cubicBezTo>
                  <a:cubicBezTo>
                    <a:pt x="3503" y="2277"/>
                    <a:pt x="2869" y="2711"/>
                    <a:pt x="2402" y="3211"/>
                  </a:cubicBezTo>
                  <a:cubicBezTo>
                    <a:pt x="0" y="5680"/>
                    <a:pt x="634" y="8815"/>
                    <a:pt x="4203" y="10883"/>
                  </a:cubicBezTo>
                  <a:cubicBezTo>
                    <a:pt x="4670" y="11184"/>
                    <a:pt x="5204" y="11450"/>
                    <a:pt x="5738" y="11651"/>
                  </a:cubicBezTo>
                  <a:cubicBezTo>
                    <a:pt x="5805" y="11684"/>
                    <a:pt x="5871" y="11684"/>
                    <a:pt x="5905" y="11717"/>
                  </a:cubicBezTo>
                  <a:cubicBezTo>
                    <a:pt x="7736" y="12413"/>
                    <a:pt x="9839" y="12758"/>
                    <a:pt x="11944" y="12758"/>
                  </a:cubicBezTo>
                  <a:cubicBezTo>
                    <a:pt x="14785" y="12758"/>
                    <a:pt x="17630" y="12129"/>
                    <a:pt x="19815" y="10883"/>
                  </a:cubicBezTo>
                  <a:cubicBezTo>
                    <a:pt x="24084" y="8448"/>
                    <a:pt x="24084" y="4379"/>
                    <a:pt x="19815" y="1877"/>
                  </a:cubicBezTo>
                  <a:cubicBezTo>
                    <a:pt x="17663" y="626"/>
                    <a:pt x="14836" y="1"/>
                    <a:pt x="1200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2859950" y="3077237"/>
              <a:ext cx="314671" cy="166696"/>
            </a:xfrm>
            <a:custGeom>
              <a:avLst/>
              <a:gdLst/>
              <a:ahLst/>
              <a:cxnLst/>
              <a:rect l="l" t="t" r="r" b="b"/>
              <a:pathLst>
                <a:path w="24085" h="12759" extrusionOk="0">
                  <a:moveTo>
                    <a:pt x="12009" y="1"/>
                  </a:moveTo>
                  <a:cubicBezTo>
                    <a:pt x="9182" y="1"/>
                    <a:pt x="6355" y="626"/>
                    <a:pt x="4203" y="1877"/>
                  </a:cubicBezTo>
                  <a:cubicBezTo>
                    <a:pt x="3503" y="2277"/>
                    <a:pt x="2869" y="2711"/>
                    <a:pt x="2402" y="3211"/>
                  </a:cubicBezTo>
                  <a:cubicBezTo>
                    <a:pt x="0" y="5680"/>
                    <a:pt x="634" y="8815"/>
                    <a:pt x="4203" y="10883"/>
                  </a:cubicBezTo>
                  <a:cubicBezTo>
                    <a:pt x="4670" y="11184"/>
                    <a:pt x="5204" y="11450"/>
                    <a:pt x="5738" y="11651"/>
                  </a:cubicBezTo>
                  <a:cubicBezTo>
                    <a:pt x="5805" y="11684"/>
                    <a:pt x="5871" y="11684"/>
                    <a:pt x="5905" y="11717"/>
                  </a:cubicBezTo>
                  <a:cubicBezTo>
                    <a:pt x="7736" y="12413"/>
                    <a:pt x="9839" y="12758"/>
                    <a:pt x="11944" y="12758"/>
                  </a:cubicBezTo>
                  <a:cubicBezTo>
                    <a:pt x="14785" y="12758"/>
                    <a:pt x="17630" y="12129"/>
                    <a:pt x="19815" y="10883"/>
                  </a:cubicBezTo>
                  <a:cubicBezTo>
                    <a:pt x="24084" y="8448"/>
                    <a:pt x="24084" y="4379"/>
                    <a:pt x="19815" y="1877"/>
                  </a:cubicBezTo>
                  <a:cubicBezTo>
                    <a:pt x="17663" y="626"/>
                    <a:pt x="14836" y="1"/>
                    <a:pt x="12009"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2859950" y="3119189"/>
              <a:ext cx="74536" cy="109393"/>
            </a:xfrm>
            <a:custGeom>
              <a:avLst/>
              <a:gdLst/>
              <a:ahLst/>
              <a:cxnLst/>
              <a:rect l="l" t="t" r="r" b="b"/>
              <a:pathLst>
                <a:path w="5705" h="8373" extrusionOk="0">
                  <a:moveTo>
                    <a:pt x="2369" y="0"/>
                  </a:moveTo>
                  <a:lnTo>
                    <a:pt x="2369" y="0"/>
                  </a:lnTo>
                  <a:cubicBezTo>
                    <a:pt x="0" y="2469"/>
                    <a:pt x="568" y="5604"/>
                    <a:pt x="4170" y="7639"/>
                  </a:cubicBezTo>
                  <a:cubicBezTo>
                    <a:pt x="4637" y="7939"/>
                    <a:pt x="5171" y="8173"/>
                    <a:pt x="5705" y="8373"/>
                  </a:cubicBezTo>
                  <a:cubicBezTo>
                    <a:pt x="4670" y="7973"/>
                    <a:pt x="1568" y="6138"/>
                    <a:pt x="1201" y="3936"/>
                  </a:cubicBezTo>
                  <a:cubicBezTo>
                    <a:pt x="834" y="1635"/>
                    <a:pt x="2335" y="67"/>
                    <a:pt x="236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098334" y="3092602"/>
              <a:ext cx="75058" cy="109406"/>
            </a:xfrm>
            <a:custGeom>
              <a:avLst/>
              <a:gdLst/>
              <a:ahLst/>
              <a:cxnLst/>
              <a:rect l="l" t="t" r="r" b="b"/>
              <a:pathLst>
                <a:path w="5745" h="8374" extrusionOk="0">
                  <a:moveTo>
                    <a:pt x="1" y="0"/>
                  </a:moveTo>
                  <a:lnTo>
                    <a:pt x="1" y="0"/>
                  </a:lnTo>
                  <a:cubicBezTo>
                    <a:pt x="1068" y="434"/>
                    <a:pt x="4137" y="2269"/>
                    <a:pt x="4504" y="4470"/>
                  </a:cubicBezTo>
                  <a:cubicBezTo>
                    <a:pt x="4835" y="6375"/>
                    <a:pt x="3865" y="7776"/>
                    <a:pt x="3482" y="8223"/>
                  </a:cubicBezTo>
                  <a:lnTo>
                    <a:pt x="3482" y="8223"/>
                  </a:lnTo>
                  <a:cubicBezTo>
                    <a:pt x="5744" y="5810"/>
                    <a:pt x="5065" y="2761"/>
                    <a:pt x="1569" y="768"/>
                  </a:cubicBezTo>
                  <a:cubicBezTo>
                    <a:pt x="1102" y="467"/>
                    <a:pt x="568" y="201"/>
                    <a:pt x="1" y="0"/>
                  </a:cubicBezTo>
                  <a:close/>
                  <a:moveTo>
                    <a:pt x="3482" y="8223"/>
                  </a:moveTo>
                  <a:cubicBezTo>
                    <a:pt x="3435" y="8273"/>
                    <a:pt x="3386" y="8323"/>
                    <a:pt x="3337" y="8373"/>
                  </a:cubicBezTo>
                  <a:cubicBezTo>
                    <a:pt x="3348" y="8367"/>
                    <a:pt x="3402" y="8316"/>
                    <a:pt x="3482" y="8223"/>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2882618" y="3083443"/>
              <a:ext cx="268028" cy="154729"/>
            </a:xfrm>
            <a:custGeom>
              <a:avLst/>
              <a:gdLst/>
              <a:ahLst/>
              <a:cxnLst/>
              <a:rect l="l" t="t" r="r" b="b"/>
              <a:pathLst>
                <a:path w="20515" h="11843" extrusionOk="0">
                  <a:moveTo>
                    <a:pt x="10274" y="1"/>
                  </a:moveTo>
                  <a:cubicBezTo>
                    <a:pt x="4603" y="1"/>
                    <a:pt x="0" y="2636"/>
                    <a:pt x="0" y="5905"/>
                  </a:cubicBezTo>
                  <a:cubicBezTo>
                    <a:pt x="0" y="9174"/>
                    <a:pt x="4603" y="11843"/>
                    <a:pt x="10274" y="11843"/>
                  </a:cubicBezTo>
                  <a:cubicBezTo>
                    <a:pt x="15945" y="11843"/>
                    <a:pt x="20515" y="9174"/>
                    <a:pt x="20515" y="5905"/>
                  </a:cubicBezTo>
                  <a:cubicBezTo>
                    <a:pt x="20515" y="2636"/>
                    <a:pt x="15945" y="1"/>
                    <a:pt x="1027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2882618" y="3083443"/>
              <a:ext cx="268028" cy="154729"/>
            </a:xfrm>
            <a:custGeom>
              <a:avLst/>
              <a:gdLst/>
              <a:ahLst/>
              <a:cxnLst/>
              <a:rect l="l" t="t" r="r" b="b"/>
              <a:pathLst>
                <a:path w="20515" h="11843" extrusionOk="0">
                  <a:moveTo>
                    <a:pt x="10274" y="1"/>
                  </a:moveTo>
                  <a:cubicBezTo>
                    <a:pt x="4603" y="1"/>
                    <a:pt x="0" y="2636"/>
                    <a:pt x="0" y="5905"/>
                  </a:cubicBezTo>
                  <a:cubicBezTo>
                    <a:pt x="0" y="9174"/>
                    <a:pt x="4603" y="11843"/>
                    <a:pt x="10274" y="11843"/>
                  </a:cubicBezTo>
                  <a:cubicBezTo>
                    <a:pt x="15945" y="11843"/>
                    <a:pt x="20515" y="9174"/>
                    <a:pt x="20515" y="5905"/>
                  </a:cubicBezTo>
                  <a:cubicBezTo>
                    <a:pt x="20515" y="2636"/>
                    <a:pt x="15945" y="1"/>
                    <a:pt x="10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2877823" y="3102191"/>
              <a:ext cx="139900" cy="83681"/>
            </a:xfrm>
            <a:custGeom>
              <a:avLst/>
              <a:gdLst/>
              <a:ahLst/>
              <a:cxnLst/>
              <a:rect l="l" t="t" r="r" b="b"/>
              <a:pathLst>
                <a:path w="10708" h="6405" extrusionOk="0">
                  <a:moveTo>
                    <a:pt x="3836" y="0"/>
                  </a:moveTo>
                  <a:cubicBezTo>
                    <a:pt x="3669" y="134"/>
                    <a:pt x="3503" y="234"/>
                    <a:pt x="3336" y="301"/>
                  </a:cubicBezTo>
                  <a:cubicBezTo>
                    <a:pt x="3036" y="467"/>
                    <a:pt x="2769" y="634"/>
                    <a:pt x="2502" y="834"/>
                  </a:cubicBezTo>
                  <a:cubicBezTo>
                    <a:pt x="2168" y="1101"/>
                    <a:pt x="1868" y="1335"/>
                    <a:pt x="1635" y="1601"/>
                  </a:cubicBezTo>
                  <a:cubicBezTo>
                    <a:pt x="300" y="3036"/>
                    <a:pt x="0" y="4704"/>
                    <a:pt x="834" y="6238"/>
                  </a:cubicBezTo>
                  <a:cubicBezTo>
                    <a:pt x="1090" y="5839"/>
                    <a:pt x="1560" y="5700"/>
                    <a:pt x="2089" y="5700"/>
                  </a:cubicBezTo>
                  <a:cubicBezTo>
                    <a:pt x="3281" y="5700"/>
                    <a:pt x="4770" y="6405"/>
                    <a:pt x="4770" y="6405"/>
                  </a:cubicBezTo>
                  <a:cubicBezTo>
                    <a:pt x="4770" y="6405"/>
                    <a:pt x="10708" y="1902"/>
                    <a:pt x="6004" y="1601"/>
                  </a:cubicBezTo>
                  <a:cubicBezTo>
                    <a:pt x="3603" y="1468"/>
                    <a:pt x="3436" y="734"/>
                    <a:pt x="3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2881298" y="3128635"/>
              <a:ext cx="40110" cy="38646"/>
            </a:xfrm>
            <a:custGeom>
              <a:avLst/>
              <a:gdLst/>
              <a:ahLst/>
              <a:cxnLst/>
              <a:rect l="l" t="t" r="r" b="b"/>
              <a:pathLst>
                <a:path w="3070" h="2958" extrusionOk="0">
                  <a:moveTo>
                    <a:pt x="1881" y="0"/>
                  </a:moveTo>
                  <a:cubicBezTo>
                    <a:pt x="1221" y="0"/>
                    <a:pt x="513" y="573"/>
                    <a:pt x="234" y="1345"/>
                  </a:cubicBezTo>
                  <a:cubicBezTo>
                    <a:pt x="1" y="2179"/>
                    <a:pt x="335" y="2880"/>
                    <a:pt x="1035" y="2947"/>
                  </a:cubicBezTo>
                  <a:cubicBezTo>
                    <a:pt x="1086" y="2954"/>
                    <a:pt x="1138" y="2957"/>
                    <a:pt x="1191" y="2957"/>
                  </a:cubicBezTo>
                  <a:cubicBezTo>
                    <a:pt x="1855" y="2957"/>
                    <a:pt x="2589" y="2385"/>
                    <a:pt x="2836" y="1612"/>
                  </a:cubicBezTo>
                  <a:cubicBezTo>
                    <a:pt x="3070" y="778"/>
                    <a:pt x="2736" y="78"/>
                    <a:pt x="2036" y="11"/>
                  </a:cubicBezTo>
                  <a:cubicBezTo>
                    <a:pt x="1984" y="4"/>
                    <a:pt x="1933" y="0"/>
                    <a:pt x="18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2979795" y="3105680"/>
              <a:ext cx="178703" cy="131186"/>
            </a:xfrm>
            <a:custGeom>
              <a:avLst/>
              <a:gdLst/>
              <a:ahLst/>
              <a:cxnLst/>
              <a:rect l="l" t="t" r="r" b="b"/>
              <a:pathLst>
                <a:path w="13678" h="10041" extrusionOk="0">
                  <a:moveTo>
                    <a:pt x="1" y="9807"/>
                  </a:moveTo>
                  <a:cubicBezTo>
                    <a:pt x="1" y="9814"/>
                    <a:pt x="13" y="9818"/>
                    <a:pt x="35" y="9818"/>
                  </a:cubicBezTo>
                  <a:cubicBezTo>
                    <a:pt x="40" y="9818"/>
                    <a:pt x="47" y="9817"/>
                    <a:pt x="54" y="9817"/>
                  </a:cubicBezTo>
                  <a:lnTo>
                    <a:pt x="54" y="9817"/>
                  </a:lnTo>
                  <a:cubicBezTo>
                    <a:pt x="36" y="9814"/>
                    <a:pt x="18" y="9810"/>
                    <a:pt x="1" y="9807"/>
                  </a:cubicBezTo>
                  <a:close/>
                  <a:moveTo>
                    <a:pt x="10041" y="0"/>
                  </a:moveTo>
                  <a:lnTo>
                    <a:pt x="10041" y="0"/>
                  </a:lnTo>
                  <a:cubicBezTo>
                    <a:pt x="10642" y="1201"/>
                    <a:pt x="8907" y="1868"/>
                    <a:pt x="8907" y="1868"/>
                  </a:cubicBezTo>
                  <a:cubicBezTo>
                    <a:pt x="8907" y="1868"/>
                    <a:pt x="1235" y="6772"/>
                    <a:pt x="1001" y="8506"/>
                  </a:cubicBezTo>
                  <a:cubicBezTo>
                    <a:pt x="1176" y="9496"/>
                    <a:pt x="283" y="9800"/>
                    <a:pt x="54" y="9817"/>
                  </a:cubicBezTo>
                  <a:lnTo>
                    <a:pt x="54" y="9817"/>
                  </a:lnTo>
                  <a:cubicBezTo>
                    <a:pt x="938" y="9977"/>
                    <a:pt x="1854" y="10041"/>
                    <a:pt x="2803" y="10041"/>
                  </a:cubicBezTo>
                  <a:cubicBezTo>
                    <a:pt x="3537" y="10041"/>
                    <a:pt x="4337" y="10007"/>
                    <a:pt x="5071" y="9941"/>
                  </a:cubicBezTo>
                  <a:cubicBezTo>
                    <a:pt x="5238" y="9874"/>
                    <a:pt x="5405" y="9874"/>
                    <a:pt x="5571" y="9841"/>
                  </a:cubicBezTo>
                  <a:cubicBezTo>
                    <a:pt x="6372" y="9707"/>
                    <a:pt x="7139" y="9540"/>
                    <a:pt x="7873" y="9307"/>
                  </a:cubicBezTo>
                  <a:cubicBezTo>
                    <a:pt x="8106" y="9207"/>
                    <a:pt x="8340" y="9140"/>
                    <a:pt x="8573" y="9040"/>
                  </a:cubicBezTo>
                  <a:cubicBezTo>
                    <a:pt x="8840" y="8973"/>
                    <a:pt x="9074" y="8873"/>
                    <a:pt x="9307" y="8773"/>
                  </a:cubicBezTo>
                  <a:cubicBezTo>
                    <a:pt x="9574" y="8640"/>
                    <a:pt x="9874" y="8506"/>
                    <a:pt x="10141" y="8339"/>
                  </a:cubicBezTo>
                  <a:lnTo>
                    <a:pt x="10875" y="7839"/>
                  </a:lnTo>
                  <a:lnTo>
                    <a:pt x="11375" y="7472"/>
                  </a:lnTo>
                  <a:cubicBezTo>
                    <a:pt x="13677" y="5504"/>
                    <a:pt x="13677" y="2869"/>
                    <a:pt x="11375" y="934"/>
                  </a:cubicBezTo>
                  <a:lnTo>
                    <a:pt x="10875" y="534"/>
                  </a:lnTo>
                  <a:cubicBezTo>
                    <a:pt x="10608" y="334"/>
                    <a:pt x="10341" y="167"/>
                    <a:pt x="1004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2979795" y="3105680"/>
              <a:ext cx="178703" cy="131186"/>
            </a:xfrm>
            <a:custGeom>
              <a:avLst/>
              <a:gdLst/>
              <a:ahLst/>
              <a:cxnLst/>
              <a:rect l="l" t="t" r="r" b="b"/>
              <a:pathLst>
                <a:path w="13678" h="10041" extrusionOk="0">
                  <a:moveTo>
                    <a:pt x="1" y="9807"/>
                  </a:moveTo>
                  <a:cubicBezTo>
                    <a:pt x="1" y="9814"/>
                    <a:pt x="13" y="9818"/>
                    <a:pt x="35" y="9818"/>
                  </a:cubicBezTo>
                  <a:cubicBezTo>
                    <a:pt x="40" y="9818"/>
                    <a:pt x="47" y="9817"/>
                    <a:pt x="54" y="9817"/>
                  </a:cubicBezTo>
                  <a:lnTo>
                    <a:pt x="54" y="9817"/>
                  </a:lnTo>
                  <a:cubicBezTo>
                    <a:pt x="36" y="9814"/>
                    <a:pt x="18" y="9810"/>
                    <a:pt x="1" y="9807"/>
                  </a:cubicBezTo>
                  <a:close/>
                  <a:moveTo>
                    <a:pt x="10041" y="0"/>
                  </a:moveTo>
                  <a:lnTo>
                    <a:pt x="10041" y="0"/>
                  </a:lnTo>
                  <a:cubicBezTo>
                    <a:pt x="10642" y="1201"/>
                    <a:pt x="8907" y="1868"/>
                    <a:pt x="8907" y="1868"/>
                  </a:cubicBezTo>
                  <a:cubicBezTo>
                    <a:pt x="8907" y="1868"/>
                    <a:pt x="1235" y="6772"/>
                    <a:pt x="1001" y="8506"/>
                  </a:cubicBezTo>
                  <a:cubicBezTo>
                    <a:pt x="1176" y="9496"/>
                    <a:pt x="283" y="9800"/>
                    <a:pt x="54" y="9817"/>
                  </a:cubicBezTo>
                  <a:lnTo>
                    <a:pt x="54" y="9817"/>
                  </a:lnTo>
                  <a:cubicBezTo>
                    <a:pt x="938" y="9977"/>
                    <a:pt x="1854" y="10041"/>
                    <a:pt x="2803" y="10041"/>
                  </a:cubicBezTo>
                  <a:cubicBezTo>
                    <a:pt x="3537" y="10041"/>
                    <a:pt x="4337" y="10007"/>
                    <a:pt x="5071" y="9941"/>
                  </a:cubicBezTo>
                  <a:cubicBezTo>
                    <a:pt x="5238" y="9874"/>
                    <a:pt x="5405" y="9874"/>
                    <a:pt x="5571" y="9841"/>
                  </a:cubicBezTo>
                  <a:cubicBezTo>
                    <a:pt x="6372" y="9707"/>
                    <a:pt x="7139" y="9540"/>
                    <a:pt x="7873" y="9307"/>
                  </a:cubicBezTo>
                  <a:cubicBezTo>
                    <a:pt x="8106" y="9207"/>
                    <a:pt x="8340" y="9140"/>
                    <a:pt x="8573" y="9040"/>
                  </a:cubicBezTo>
                  <a:cubicBezTo>
                    <a:pt x="8840" y="8973"/>
                    <a:pt x="9074" y="8873"/>
                    <a:pt x="9307" y="8773"/>
                  </a:cubicBezTo>
                  <a:cubicBezTo>
                    <a:pt x="9574" y="8640"/>
                    <a:pt x="9874" y="8506"/>
                    <a:pt x="10141" y="8339"/>
                  </a:cubicBezTo>
                  <a:lnTo>
                    <a:pt x="10875" y="7839"/>
                  </a:lnTo>
                  <a:lnTo>
                    <a:pt x="11375" y="7472"/>
                  </a:lnTo>
                  <a:cubicBezTo>
                    <a:pt x="13677" y="5504"/>
                    <a:pt x="13677" y="2869"/>
                    <a:pt x="11375" y="934"/>
                  </a:cubicBezTo>
                  <a:lnTo>
                    <a:pt x="10875" y="534"/>
                  </a:lnTo>
                  <a:cubicBezTo>
                    <a:pt x="10608" y="334"/>
                    <a:pt x="10341" y="167"/>
                    <a:pt x="10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2907455" y="3102975"/>
              <a:ext cx="219231" cy="115259"/>
            </a:xfrm>
            <a:custGeom>
              <a:avLst/>
              <a:gdLst/>
              <a:ahLst/>
              <a:cxnLst/>
              <a:rect l="l" t="t" r="r" b="b"/>
              <a:pathLst>
                <a:path w="16780" h="8822" extrusionOk="0">
                  <a:moveTo>
                    <a:pt x="8345" y="0"/>
                  </a:moveTo>
                  <a:cubicBezTo>
                    <a:pt x="6561" y="0"/>
                    <a:pt x="4784" y="359"/>
                    <a:pt x="3369" y="1074"/>
                  </a:cubicBezTo>
                  <a:cubicBezTo>
                    <a:pt x="3236" y="1175"/>
                    <a:pt x="3103" y="1208"/>
                    <a:pt x="3003" y="1308"/>
                  </a:cubicBezTo>
                  <a:cubicBezTo>
                    <a:pt x="0" y="3043"/>
                    <a:pt x="0" y="5845"/>
                    <a:pt x="3003" y="7546"/>
                  </a:cubicBezTo>
                  <a:cubicBezTo>
                    <a:pt x="4470" y="8396"/>
                    <a:pt x="6413" y="8822"/>
                    <a:pt x="8365" y="8822"/>
                  </a:cubicBezTo>
                  <a:cubicBezTo>
                    <a:pt x="10316" y="8822"/>
                    <a:pt x="12276" y="8396"/>
                    <a:pt x="13777" y="7546"/>
                  </a:cubicBezTo>
                  <a:cubicBezTo>
                    <a:pt x="13910" y="7512"/>
                    <a:pt x="14010" y="7412"/>
                    <a:pt x="14110" y="7346"/>
                  </a:cubicBezTo>
                  <a:cubicBezTo>
                    <a:pt x="16779" y="5578"/>
                    <a:pt x="16679" y="2976"/>
                    <a:pt x="13777" y="1308"/>
                  </a:cubicBezTo>
                  <a:cubicBezTo>
                    <a:pt x="12275" y="435"/>
                    <a:pt x="10306" y="0"/>
                    <a:pt x="8345"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2907455" y="3102975"/>
              <a:ext cx="219231" cy="115259"/>
            </a:xfrm>
            <a:custGeom>
              <a:avLst/>
              <a:gdLst/>
              <a:ahLst/>
              <a:cxnLst/>
              <a:rect l="l" t="t" r="r" b="b"/>
              <a:pathLst>
                <a:path w="16780" h="8822" extrusionOk="0">
                  <a:moveTo>
                    <a:pt x="8345" y="0"/>
                  </a:moveTo>
                  <a:cubicBezTo>
                    <a:pt x="6561" y="0"/>
                    <a:pt x="4784" y="359"/>
                    <a:pt x="3369" y="1074"/>
                  </a:cubicBezTo>
                  <a:cubicBezTo>
                    <a:pt x="3236" y="1175"/>
                    <a:pt x="3103" y="1208"/>
                    <a:pt x="3003" y="1308"/>
                  </a:cubicBezTo>
                  <a:cubicBezTo>
                    <a:pt x="0" y="3043"/>
                    <a:pt x="0" y="5845"/>
                    <a:pt x="3003" y="7546"/>
                  </a:cubicBezTo>
                  <a:cubicBezTo>
                    <a:pt x="4470" y="8396"/>
                    <a:pt x="6413" y="8822"/>
                    <a:pt x="8365" y="8822"/>
                  </a:cubicBezTo>
                  <a:cubicBezTo>
                    <a:pt x="10316" y="8822"/>
                    <a:pt x="12276" y="8396"/>
                    <a:pt x="13777" y="7546"/>
                  </a:cubicBezTo>
                  <a:cubicBezTo>
                    <a:pt x="13910" y="7512"/>
                    <a:pt x="14010" y="7412"/>
                    <a:pt x="14110" y="7346"/>
                  </a:cubicBezTo>
                  <a:cubicBezTo>
                    <a:pt x="16779" y="5578"/>
                    <a:pt x="16679" y="2976"/>
                    <a:pt x="13777" y="1308"/>
                  </a:cubicBezTo>
                  <a:cubicBezTo>
                    <a:pt x="12275" y="435"/>
                    <a:pt x="10306" y="0"/>
                    <a:pt x="83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2921395" y="3105680"/>
              <a:ext cx="190906" cy="110269"/>
            </a:xfrm>
            <a:custGeom>
              <a:avLst/>
              <a:gdLst/>
              <a:ahLst/>
              <a:cxnLst/>
              <a:rect l="l" t="t" r="r" b="b"/>
              <a:pathLst>
                <a:path w="14612" h="8440" extrusionOk="0">
                  <a:moveTo>
                    <a:pt x="7306" y="0"/>
                  </a:moveTo>
                  <a:cubicBezTo>
                    <a:pt x="3270" y="0"/>
                    <a:pt x="1" y="1902"/>
                    <a:pt x="1" y="4203"/>
                  </a:cubicBezTo>
                  <a:cubicBezTo>
                    <a:pt x="1" y="6538"/>
                    <a:pt x="3270" y="8440"/>
                    <a:pt x="7306" y="8440"/>
                  </a:cubicBezTo>
                  <a:cubicBezTo>
                    <a:pt x="11342" y="8440"/>
                    <a:pt x="14611" y="6538"/>
                    <a:pt x="14611" y="4203"/>
                  </a:cubicBezTo>
                  <a:cubicBezTo>
                    <a:pt x="14611" y="1902"/>
                    <a:pt x="11342" y="0"/>
                    <a:pt x="730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2921395" y="3105680"/>
              <a:ext cx="190906" cy="110269"/>
            </a:xfrm>
            <a:custGeom>
              <a:avLst/>
              <a:gdLst/>
              <a:ahLst/>
              <a:cxnLst/>
              <a:rect l="l" t="t" r="r" b="b"/>
              <a:pathLst>
                <a:path w="14612" h="8440" extrusionOk="0">
                  <a:moveTo>
                    <a:pt x="7306" y="0"/>
                  </a:moveTo>
                  <a:cubicBezTo>
                    <a:pt x="3270" y="0"/>
                    <a:pt x="1" y="1902"/>
                    <a:pt x="1" y="4203"/>
                  </a:cubicBezTo>
                  <a:cubicBezTo>
                    <a:pt x="1" y="6538"/>
                    <a:pt x="3270" y="8440"/>
                    <a:pt x="7306" y="8440"/>
                  </a:cubicBezTo>
                  <a:cubicBezTo>
                    <a:pt x="11342" y="8440"/>
                    <a:pt x="14611" y="6538"/>
                    <a:pt x="14611" y="4203"/>
                  </a:cubicBezTo>
                  <a:cubicBezTo>
                    <a:pt x="14611" y="1902"/>
                    <a:pt x="11342" y="0"/>
                    <a:pt x="73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2921839" y="3120273"/>
              <a:ext cx="189586" cy="95022"/>
            </a:xfrm>
            <a:custGeom>
              <a:avLst/>
              <a:gdLst/>
              <a:ahLst/>
              <a:cxnLst/>
              <a:rect l="l" t="t" r="r" b="b"/>
              <a:pathLst>
                <a:path w="14511" h="7273" extrusionOk="0">
                  <a:moveTo>
                    <a:pt x="7272" y="1"/>
                  </a:moveTo>
                  <a:cubicBezTo>
                    <a:pt x="5396" y="1"/>
                    <a:pt x="3519" y="418"/>
                    <a:pt x="2102" y="1252"/>
                  </a:cubicBezTo>
                  <a:cubicBezTo>
                    <a:pt x="934" y="1919"/>
                    <a:pt x="234" y="2753"/>
                    <a:pt x="0" y="3653"/>
                  </a:cubicBezTo>
                  <a:cubicBezTo>
                    <a:pt x="234" y="4521"/>
                    <a:pt x="934" y="5354"/>
                    <a:pt x="2102" y="6022"/>
                  </a:cubicBezTo>
                  <a:cubicBezTo>
                    <a:pt x="3519" y="6856"/>
                    <a:pt x="5396" y="7273"/>
                    <a:pt x="7272" y="7273"/>
                  </a:cubicBezTo>
                  <a:cubicBezTo>
                    <a:pt x="9148" y="7273"/>
                    <a:pt x="11025" y="6856"/>
                    <a:pt x="12442" y="6022"/>
                  </a:cubicBezTo>
                  <a:cubicBezTo>
                    <a:pt x="13610" y="5354"/>
                    <a:pt x="14310" y="4521"/>
                    <a:pt x="14511" y="3653"/>
                  </a:cubicBezTo>
                  <a:cubicBezTo>
                    <a:pt x="14277" y="2819"/>
                    <a:pt x="13610" y="1985"/>
                    <a:pt x="12442" y="1252"/>
                  </a:cubicBezTo>
                  <a:cubicBezTo>
                    <a:pt x="11025" y="418"/>
                    <a:pt x="9148" y="1"/>
                    <a:pt x="727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2921839" y="3120273"/>
              <a:ext cx="189586" cy="95022"/>
            </a:xfrm>
            <a:custGeom>
              <a:avLst/>
              <a:gdLst/>
              <a:ahLst/>
              <a:cxnLst/>
              <a:rect l="l" t="t" r="r" b="b"/>
              <a:pathLst>
                <a:path w="14511" h="7273" extrusionOk="0">
                  <a:moveTo>
                    <a:pt x="7272" y="1"/>
                  </a:moveTo>
                  <a:cubicBezTo>
                    <a:pt x="5396" y="1"/>
                    <a:pt x="3519" y="418"/>
                    <a:pt x="2102" y="1252"/>
                  </a:cubicBezTo>
                  <a:cubicBezTo>
                    <a:pt x="934" y="1919"/>
                    <a:pt x="234" y="2753"/>
                    <a:pt x="0" y="3653"/>
                  </a:cubicBezTo>
                  <a:cubicBezTo>
                    <a:pt x="234" y="4521"/>
                    <a:pt x="934" y="5354"/>
                    <a:pt x="2102" y="6022"/>
                  </a:cubicBezTo>
                  <a:cubicBezTo>
                    <a:pt x="3519" y="6856"/>
                    <a:pt x="5396" y="7273"/>
                    <a:pt x="7272" y="7273"/>
                  </a:cubicBezTo>
                  <a:cubicBezTo>
                    <a:pt x="9148" y="7273"/>
                    <a:pt x="11025" y="6856"/>
                    <a:pt x="12442" y="6022"/>
                  </a:cubicBezTo>
                  <a:cubicBezTo>
                    <a:pt x="13610" y="5354"/>
                    <a:pt x="14310" y="4521"/>
                    <a:pt x="14511" y="3653"/>
                  </a:cubicBezTo>
                  <a:cubicBezTo>
                    <a:pt x="14277" y="2819"/>
                    <a:pt x="13610" y="1985"/>
                    <a:pt x="12442" y="1252"/>
                  </a:cubicBezTo>
                  <a:cubicBezTo>
                    <a:pt x="11025" y="418"/>
                    <a:pt x="9148" y="1"/>
                    <a:pt x="7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2954084" y="3124846"/>
              <a:ext cx="124653" cy="81513"/>
            </a:xfrm>
            <a:custGeom>
              <a:avLst/>
              <a:gdLst/>
              <a:ahLst/>
              <a:cxnLst/>
              <a:rect l="l" t="t" r="r" b="b"/>
              <a:pathLst>
                <a:path w="9541" h="6239" extrusionOk="0">
                  <a:moveTo>
                    <a:pt x="6590" y="3690"/>
                  </a:moveTo>
                  <a:cubicBezTo>
                    <a:pt x="6810" y="3690"/>
                    <a:pt x="7016" y="3732"/>
                    <a:pt x="7206" y="3837"/>
                  </a:cubicBezTo>
                  <a:cubicBezTo>
                    <a:pt x="7139" y="3870"/>
                    <a:pt x="7106" y="3904"/>
                    <a:pt x="7039" y="3904"/>
                  </a:cubicBezTo>
                  <a:lnTo>
                    <a:pt x="6805" y="4037"/>
                  </a:lnTo>
                  <a:cubicBezTo>
                    <a:pt x="6495" y="4177"/>
                    <a:pt x="6185" y="4230"/>
                    <a:pt x="5891" y="4230"/>
                  </a:cubicBezTo>
                  <a:cubicBezTo>
                    <a:pt x="5554" y="4230"/>
                    <a:pt x="5238" y="4160"/>
                    <a:pt x="4971" y="4070"/>
                  </a:cubicBezTo>
                  <a:cubicBezTo>
                    <a:pt x="5564" y="3888"/>
                    <a:pt x="6111" y="3690"/>
                    <a:pt x="6590" y="3690"/>
                  </a:cubicBezTo>
                  <a:close/>
                  <a:moveTo>
                    <a:pt x="1135" y="1"/>
                  </a:moveTo>
                  <a:lnTo>
                    <a:pt x="1" y="601"/>
                  </a:lnTo>
                  <a:lnTo>
                    <a:pt x="1" y="1502"/>
                  </a:lnTo>
                  <a:lnTo>
                    <a:pt x="368" y="1702"/>
                  </a:lnTo>
                  <a:cubicBezTo>
                    <a:pt x="234" y="1869"/>
                    <a:pt x="201" y="2036"/>
                    <a:pt x="201" y="2202"/>
                  </a:cubicBezTo>
                  <a:lnTo>
                    <a:pt x="201" y="3070"/>
                  </a:lnTo>
                  <a:cubicBezTo>
                    <a:pt x="201" y="3437"/>
                    <a:pt x="468" y="3770"/>
                    <a:pt x="1001" y="4070"/>
                  </a:cubicBezTo>
                  <a:cubicBezTo>
                    <a:pt x="1535" y="4371"/>
                    <a:pt x="2035" y="4504"/>
                    <a:pt x="2536" y="4537"/>
                  </a:cubicBezTo>
                  <a:lnTo>
                    <a:pt x="2836" y="4537"/>
                  </a:lnTo>
                  <a:cubicBezTo>
                    <a:pt x="3403" y="4504"/>
                    <a:pt x="3970" y="4371"/>
                    <a:pt x="4504" y="4171"/>
                  </a:cubicBezTo>
                  <a:cubicBezTo>
                    <a:pt x="4637" y="4104"/>
                    <a:pt x="4704" y="4070"/>
                    <a:pt x="4837" y="4037"/>
                  </a:cubicBezTo>
                  <a:lnTo>
                    <a:pt x="4837" y="4037"/>
                  </a:lnTo>
                  <a:lnTo>
                    <a:pt x="3870" y="5004"/>
                  </a:lnTo>
                  <a:lnTo>
                    <a:pt x="3870" y="5872"/>
                  </a:lnTo>
                  <a:cubicBezTo>
                    <a:pt x="4410" y="6088"/>
                    <a:pt x="4945" y="6178"/>
                    <a:pt x="5456" y="6178"/>
                  </a:cubicBezTo>
                  <a:cubicBezTo>
                    <a:pt x="6208" y="6178"/>
                    <a:pt x="6910" y="5983"/>
                    <a:pt x="7506" y="5705"/>
                  </a:cubicBezTo>
                  <a:lnTo>
                    <a:pt x="8407" y="6239"/>
                  </a:lnTo>
                  <a:lnTo>
                    <a:pt x="9541" y="5638"/>
                  </a:lnTo>
                  <a:lnTo>
                    <a:pt x="9541" y="4738"/>
                  </a:lnTo>
                  <a:lnTo>
                    <a:pt x="9174" y="4537"/>
                  </a:lnTo>
                  <a:cubicBezTo>
                    <a:pt x="9341" y="4371"/>
                    <a:pt x="9374" y="4204"/>
                    <a:pt x="9374" y="4004"/>
                  </a:cubicBezTo>
                  <a:lnTo>
                    <a:pt x="9374" y="3136"/>
                  </a:lnTo>
                  <a:cubicBezTo>
                    <a:pt x="9374" y="2736"/>
                    <a:pt x="9140" y="2403"/>
                    <a:pt x="8607" y="2136"/>
                  </a:cubicBezTo>
                  <a:cubicBezTo>
                    <a:pt x="8055" y="1804"/>
                    <a:pt x="7502" y="1686"/>
                    <a:pt x="6961" y="1686"/>
                  </a:cubicBezTo>
                  <a:cubicBezTo>
                    <a:pt x="6522" y="1686"/>
                    <a:pt x="6090" y="1764"/>
                    <a:pt x="5671" y="1869"/>
                  </a:cubicBezTo>
                  <a:cubicBezTo>
                    <a:pt x="5304" y="1969"/>
                    <a:pt x="4937" y="2069"/>
                    <a:pt x="4604" y="2202"/>
                  </a:cubicBezTo>
                  <a:cubicBezTo>
                    <a:pt x="4137" y="2369"/>
                    <a:pt x="3770" y="2503"/>
                    <a:pt x="3436" y="2569"/>
                  </a:cubicBezTo>
                  <a:cubicBezTo>
                    <a:pt x="3265" y="2618"/>
                    <a:pt x="3130" y="2649"/>
                    <a:pt x="3005" y="2649"/>
                  </a:cubicBezTo>
                  <a:cubicBezTo>
                    <a:pt x="2959" y="2649"/>
                    <a:pt x="2914" y="2645"/>
                    <a:pt x="2869" y="2636"/>
                  </a:cubicBezTo>
                  <a:cubicBezTo>
                    <a:pt x="2703" y="2636"/>
                    <a:pt x="2602" y="2569"/>
                    <a:pt x="2436" y="2503"/>
                  </a:cubicBezTo>
                  <a:cubicBezTo>
                    <a:pt x="2436" y="2503"/>
                    <a:pt x="2469" y="2503"/>
                    <a:pt x="2469" y="2436"/>
                  </a:cubicBezTo>
                  <a:cubicBezTo>
                    <a:pt x="2502" y="2403"/>
                    <a:pt x="2536" y="2403"/>
                    <a:pt x="2602" y="2369"/>
                  </a:cubicBezTo>
                  <a:cubicBezTo>
                    <a:pt x="2669" y="2336"/>
                    <a:pt x="2803" y="2236"/>
                    <a:pt x="2869" y="2202"/>
                  </a:cubicBezTo>
                  <a:cubicBezTo>
                    <a:pt x="3181" y="2081"/>
                    <a:pt x="3475" y="2023"/>
                    <a:pt x="3755" y="2023"/>
                  </a:cubicBezTo>
                  <a:cubicBezTo>
                    <a:pt x="4015" y="2023"/>
                    <a:pt x="4263" y="2073"/>
                    <a:pt x="4504" y="2169"/>
                  </a:cubicBezTo>
                  <a:lnTo>
                    <a:pt x="5438" y="1202"/>
                  </a:lnTo>
                  <a:lnTo>
                    <a:pt x="5438" y="334"/>
                  </a:lnTo>
                  <a:cubicBezTo>
                    <a:pt x="4979" y="169"/>
                    <a:pt x="4499" y="95"/>
                    <a:pt x="4022" y="95"/>
                  </a:cubicBezTo>
                  <a:cubicBezTo>
                    <a:pt x="3633" y="95"/>
                    <a:pt x="3244" y="144"/>
                    <a:pt x="2869" y="234"/>
                  </a:cubicBezTo>
                  <a:cubicBezTo>
                    <a:pt x="2569" y="334"/>
                    <a:pt x="2336" y="401"/>
                    <a:pt x="2035" y="535"/>
                  </a:cubicBezTo>
                  <a:lnTo>
                    <a:pt x="1135"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2954084" y="3124415"/>
              <a:ext cx="126835" cy="70616"/>
            </a:xfrm>
            <a:custGeom>
              <a:avLst/>
              <a:gdLst/>
              <a:ahLst/>
              <a:cxnLst/>
              <a:rect l="l" t="t" r="r" b="b"/>
              <a:pathLst>
                <a:path w="9708" h="5405" extrusionOk="0">
                  <a:moveTo>
                    <a:pt x="1168" y="1"/>
                  </a:moveTo>
                  <a:lnTo>
                    <a:pt x="34" y="601"/>
                  </a:lnTo>
                  <a:lnTo>
                    <a:pt x="968" y="1168"/>
                  </a:lnTo>
                  <a:cubicBezTo>
                    <a:pt x="1" y="1869"/>
                    <a:pt x="1" y="2602"/>
                    <a:pt x="1035" y="3236"/>
                  </a:cubicBezTo>
                  <a:cubicBezTo>
                    <a:pt x="1568" y="3536"/>
                    <a:pt x="2069" y="3670"/>
                    <a:pt x="2569" y="3703"/>
                  </a:cubicBezTo>
                  <a:lnTo>
                    <a:pt x="2869" y="3703"/>
                  </a:lnTo>
                  <a:cubicBezTo>
                    <a:pt x="3470" y="3670"/>
                    <a:pt x="4003" y="3536"/>
                    <a:pt x="4537" y="3336"/>
                  </a:cubicBezTo>
                  <a:cubicBezTo>
                    <a:pt x="5316" y="3053"/>
                    <a:pt x="5977" y="2770"/>
                    <a:pt x="6546" y="2770"/>
                  </a:cubicBezTo>
                  <a:cubicBezTo>
                    <a:pt x="6781" y="2770"/>
                    <a:pt x="7001" y="2819"/>
                    <a:pt x="7206" y="2936"/>
                  </a:cubicBezTo>
                  <a:cubicBezTo>
                    <a:pt x="7706" y="3236"/>
                    <a:pt x="7539" y="3570"/>
                    <a:pt x="7039" y="3903"/>
                  </a:cubicBezTo>
                  <a:lnTo>
                    <a:pt x="6805" y="4037"/>
                  </a:lnTo>
                  <a:cubicBezTo>
                    <a:pt x="6504" y="4172"/>
                    <a:pt x="6190" y="4226"/>
                    <a:pt x="5889" y="4226"/>
                  </a:cubicBezTo>
                  <a:cubicBezTo>
                    <a:pt x="5523" y="4226"/>
                    <a:pt x="5179" y="4147"/>
                    <a:pt x="4904" y="4037"/>
                  </a:cubicBezTo>
                  <a:lnTo>
                    <a:pt x="3903" y="5037"/>
                  </a:lnTo>
                  <a:cubicBezTo>
                    <a:pt x="4444" y="5254"/>
                    <a:pt x="4978" y="5344"/>
                    <a:pt x="5490" y="5344"/>
                  </a:cubicBezTo>
                  <a:cubicBezTo>
                    <a:pt x="6242" y="5344"/>
                    <a:pt x="6944" y="5149"/>
                    <a:pt x="7539" y="4871"/>
                  </a:cubicBezTo>
                  <a:lnTo>
                    <a:pt x="8473" y="5404"/>
                  </a:lnTo>
                  <a:lnTo>
                    <a:pt x="9574" y="4771"/>
                  </a:lnTo>
                  <a:lnTo>
                    <a:pt x="8673" y="4237"/>
                  </a:lnTo>
                  <a:cubicBezTo>
                    <a:pt x="9574" y="3536"/>
                    <a:pt x="9708" y="2736"/>
                    <a:pt x="8640" y="2102"/>
                  </a:cubicBezTo>
                  <a:cubicBezTo>
                    <a:pt x="8093" y="1810"/>
                    <a:pt x="7535" y="1708"/>
                    <a:pt x="6995" y="1708"/>
                  </a:cubicBezTo>
                  <a:cubicBezTo>
                    <a:pt x="6548" y="1708"/>
                    <a:pt x="6113" y="1778"/>
                    <a:pt x="5705" y="1869"/>
                  </a:cubicBezTo>
                  <a:cubicBezTo>
                    <a:pt x="5338" y="1935"/>
                    <a:pt x="4971" y="2069"/>
                    <a:pt x="4637" y="2202"/>
                  </a:cubicBezTo>
                  <a:cubicBezTo>
                    <a:pt x="4170" y="2369"/>
                    <a:pt x="3803" y="2502"/>
                    <a:pt x="3470" y="2569"/>
                  </a:cubicBezTo>
                  <a:cubicBezTo>
                    <a:pt x="3332" y="2592"/>
                    <a:pt x="3210" y="2631"/>
                    <a:pt x="3092" y="2631"/>
                  </a:cubicBezTo>
                  <a:cubicBezTo>
                    <a:pt x="3040" y="2631"/>
                    <a:pt x="2988" y="2623"/>
                    <a:pt x="2936" y="2602"/>
                  </a:cubicBezTo>
                  <a:cubicBezTo>
                    <a:pt x="2703" y="2602"/>
                    <a:pt x="2536" y="2569"/>
                    <a:pt x="2369" y="2436"/>
                  </a:cubicBezTo>
                  <a:cubicBezTo>
                    <a:pt x="2002" y="2235"/>
                    <a:pt x="1969" y="1935"/>
                    <a:pt x="2502" y="1568"/>
                  </a:cubicBezTo>
                  <a:cubicBezTo>
                    <a:pt x="2536" y="1535"/>
                    <a:pt x="2569" y="1535"/>
                    <a:pt x="2636" y="1502"/>
                  </a:cubicBezTo>
                  <a:cubicBezTo>
                    <a:pt x="2703" y="1435"/>
                    <a:pt x="2836" y="1368"/>
                    <a:pt x="2936" y="1335"/>
                  </a:cubicBezTo>
                  <a:cubicBezTo>
                    <a:pt x="3240" y="1192"/>
                    <a:pt x="3534" y="1125"/>
                    <a:pt x="3819" y="1125"/>
                  </a:cubicBezTo>
                  <a:cubicBezTo>
                    <a:pt x="4066" y="1125"/>
                    <a:pt x="4305" y="1175"/>
                    <a:pt x="4537" y="1268"/>
                  </a:cubicBezTo>
                  <a:lnTo>
                    <a:pt x="5471" y="334"/>
                  </a:lnTo>
                  <a:cubicBezTo>
                    <a:pt x="5012" y="169"/>
                    <a:pt x="4533" y="95"/>
                    <a:pt x="4056" y="95"/>
                  </a:cubicBezTo>
                  <a:cubicBezTo>
                    <a:pt x="3666" y="95"/>
                    <a:pt x="3278" y="144"/>
                    <a:pt x="2903" y="234"/>
                  </a:cubicBezTo>
                  <a:cubicBezTo>
                    <a:pt x="2636" y="334"/>
                    <a:pt x="2369" y="401"/>
                    <a:pt x="2069" y="534"/>
                  </a:cubicBezTo>
                  <a:lnTo>
                    <a:pt x="1168"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2954084" y="3124415"/>
              <a:ext cx="126835" cy="70616"/>
            </a:xfrm>
            <a:custGeom>
              <a:avLst/>
              <a:gdLst/>
              <a:ahLst/>
              <a:cxnLst/>
              <a:rect l="l" t="t" r="r" b="b"/>
              <a:pathLst>
                <a:path w="9708" h="5405" extrusionOk="0">
                  <a:moveTo>
                    <a:pt x="1168" y="1"/>
                  </a:moveTo>
                  <a:lnTo>
                    <a:pt x="34" y="601"/>
                  </a:lnTo>
                  <a:lnTo>
                    <a:pt x="968" y="1168"/>
                  </a:lnTo>
                  <a:cubicBezTo>
                    <a:pt x="1" y="1869"/>
                    <a:pt x="1" y="2602"/>
                    <a:pt x="1035" y="3236"/>
                  </a:cubicBezTo>
                  <a:cubicBezTo>
                    <a:pt x="1568" y="3536"/>
                    <a:pt x="2069" y="3670"/>
                    <a:pt x="2569" y="3703"/>
                  </a:cubicBezTo>
                  <a:lnTo>
                    <a:pt x="2869" y="3703"/>
                  </a:lnTo>
                  <a:cubicBezTo>
                    <a:pt x="3470" y="3670"/>
                    <a:pt x="4003" y="3536"/>
                    <a:pt x="4537" y="3336"/>
                  </a:cubicBezTo>
                  <a:cubicBezTo>
                    <a:pt x="5316" y="3053"/>
                    <a:pt x="5977" y="2770"/>
                    <a:pt x="6546" y="2770"/>
                  </a:cubicBezTo>
                  <a:cubicBezTo>
                    <a:pt x="6781" y="2770"/>
                    <a:pt x="7001" y="2819"/>
                    <a:pt x="7206" y="2936"/>
                  </a:cubicBezTo>
                  <a:cubicBezTo>
                    <a:pt x="7706" y="3236"/>
                    <a:pt x="7539" y="3570"/>
                    <a:pt x="7039" y="3903"/>
                  </a:cubicBezTo>
                  <a:lnTo>
                    <a:pt x="6805" y="4037"/>
                  </a:lnTo>
                  <a:cubicBezTo>
                    <a:pt x="6504" y="4172"/>
                    <a:pt x="6190" y="4226"/>
                    <a:pt x="5889" y="4226"/>
                  </a:cubicBezTo>
                  <a:cubicBezTo>
                    <a:pt x="5523" y="4226"/>
                    <a:pt x="5179" y="4147"/>
                    <a:pt x="4904" y="4037"/>
                  </a:cubicBezTo>
                  <a:lnTo>
                    <a:pt x="3903" y="5037"/>
                  </a:lnTo>
                  <a:cubicBezTo>
                    <a:pt x="4444" y="5254"/>
                    <a:pt x="4978" y="5344"/>
                    <a:pt x="5490" y="5344"/>
                  </a:cubicBezTo>
                  <a:cubicBezTo>
                    <a:pt x="6242" y="5344"/>
                    <a:pt x="6944" y="5149"/>
                    <a:pt x="7539" y="4871"/>
                  </a:cubicBezTo>
                  <a:lnTo>
                    <a:pt x="8473" y="5404"/>
                  </a:lnTo>
                  <a:lnTo>
                    <a:pt x="9574" y="4771"/>
                  </a:lnTo>
                  <a:lnTo>
                    <a:pt x="8673" y="4237"/>
                  </a:lnTo>
                  <a:cubicBezTo>
                    <a:pt x="9574" y="3536"/>
                    <a:pt x="9708" y="2736"/>
                    <a:pt x="8640" y="2102"/>
                  </a:cubicBezTo>
                  <a:cubicBezTo>
                    <a:pt x="8093" y="1810"/>
                    <a:pt x="7535" y="1708"/>
                    <a:pt x="6995" y="1708"/>
                  </a:cubicBezTo>
                  <a:cubicBezTo>
                    <a:pt x="6548" y="1708"/>
                    <a:pt x="6113" y="1778"/>
                    <a:pt x="5705" y="1869"/>
                  </a:cubicBezTo>
                  <a:cubicBezTo>
                    <a:pt x="5338" y="1935"/>
                    <a:pt x="4971" y="2069"/>
                    <a:pt x="4637" y="2202"/>
                  </a:cubicBezTo>
                  <a:cubicBezTo>
                    <a:pt x="4170" y="2369"/>
                    <a:pt x="3803" y="2502"/>
                    <a:pt x="3470" y="2569"/>
                  </a:cubicBezTo>
                  <a:cubicBezTo>
                    <a:pt x="3332" y="2592"/>
                    <a:pt x="3210" y="2631"/>
                    <a:pt x="3092" y="2631"/>
                  </a:cubicBezTo>
                  <a:cubicBezTo>
                    <a:pt x="3040" y="2631"/>
                    <a:pt x="2988" y="2623"/>
                    <a:pt x="2936" y="2602"/>
                  </a:cubicBezTo>
                  <a:cubicBezTo>
                    <a:pt x="2703" y="2602"/>
                    <a:pt x="2536" y="2569"/>
                    <a:pt x="2369" y="2436"/>
                  </a:cubicBezTo>
                  <a:cubicBezTo>
                    <a:pt x="2002" y="2235"/>
                    <a:pt x="1969" y="1935"/>
                    <a:pt x="2502" y="1568"/>
                  </a:cubicBezTo>
                  <a:cubicBezTo>
                    <a:pt x="2536" y="1535"/>
                    <a:pt x="2569" y="1535"/>
                    <a:pt x="2636" y="1502"/>
                  </a:cubicBezTo>
                  <a:cubicBezTo>
                    <a:pt x="2703" y="1435"/>
                    <a:pt x="2836" y="1368"/>
                    <a:pt x="2936" y="1335"/>
                  </a:cubicBezTo>
                  <a:cubicBezTo>
                    <a:pt x="3240" y="1192"/>
                    <a:pt x="3534" y="1125"/>
                    <a:pt x="3819" y="1125"/>
                  </a:cubicBezTo>
                  <a:cubicBezTo>
                    <a:pt x="4066" y="1125"/>
                    <a:pt x="4305" y="1175"/>
                    <a:pt x="4537" y="1268"/>
                  </a:cubicBezTo>
                  <a:lnTo>
                    <a:pt x="5471" y="334"/>
                  </a:lnTo>
                  <a:cubicBezTo>
                    <a:pt x="5012" y="169"/>
                    <a:pt x="4533" y="95"/>
                    <a:pt x="4056" y="95"/>
                  </a:cubicBezTo>
                  <a:cubicBezTo>
                    <a:pt x="3666" y="95"/>
                    <a:pt x="3278" y="144"/>
                    <a:pt x="2903" y="234"/>
                  </a:cubicBezTo>
                  <a:cubicBezTo>
                    <a:pt x="2636" y="334"/>
                    <a:pt x="2369" y="401"/>
                    <a:pt x="2069" y="534"/>
                  </a:cubicBezTo>
                  <a:lnTo>
                    <a:pt x="11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4"/>
            <p:cNvSpPr/>
            <p:nvPr/>
          </p:nvSpPr>
          <p:spPr>
            <a:xfrm>
              <a:off x="2954084" y="3125290"/>
              <a:ext cx="27476" cy="8296"/>
            </a:xfrm>
            <a:custGeom>
              <a:avLst/>
              <a:gdLst/>
              <a:ahLst/>
              <a:cxnLst/>
              <a:rect l="l" t="t" r="r" b="b"/>
              <a:pathLst>
                <a:path w="2103" h="635" extrusionOk="0">
                  <a:moveTo>
                    <a:pt x="1135" y="0"/>
                  </a:moveTo>
                  <a:lnTo>
                    <a:pt x="1" y="634"/>
                  </a:lnTo>
                  <a:lnTo>
                    <a:pt x="1135" y="134"/>
                  </a:lnTo>
                  <a:lnTo>
                    <a:pt x="2102" y="534"/>
                  </a:lnTo>
                  <a:lnTo>
                    <a:pt x="1135"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2990261" y="3126479"/>
              <a:ext cx="34870" cy="15822"/>
            </a:xfrm>
            <a:custGeom>
              <a:avLst/>
              <a:gdLst/>
              <a:ahLst/>
              <a:cxnLst/>
              <a:rect l="l" t="t" r="r" b="b"/>
              <a:pathLst>
                <a:path w="2669" h="1211" extrusionOk="0">
                  <a:moveTo>
                    <a:pt x="1285" y="1"/>
                  </a:moveTo>
                  <a:cubicBezTo>
                    <a:pt x="843" y="1"/>
                    <a:pt x="417" y="76"/>
                    <a:pt x="0" y="209"/>
                  </a:cubicBezTo>
                  <a:cubicBezTo>
                    <a:pt x="271" y="146"/>
                    <a:pt x="640" y="105"/>
                    <a:pt x="1043" y="105"/>
                  </a:cubicBezTo>
                  <a:cubicBezTo>
                    <a:pt x="1484" y="105"/>
                    <a:pt x="1966" y="154"/>
                    <a:pt x="2402" y="276"/>
                  </a:cubicBezTo>
                  <a:lnTo>
                    <a:pt x="1735" y="1210"/>
                  </a:lnTo>
                  <a:lnTo>
                    <a:pt x="2669" y="243"/>
                  </a:lnTo>
                  <a:cubicBezTo>
                    <a:pt x="2185" y="76"/>
                    <a:pt x="1727" y="1"/>
                    <a:pt x="128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4"/>
            <p:cNvSpPr/>
            <p:nvPr/>
          </p:nvSpPr>
          <p:spPr>
            <a:xfrm>
              <a:off x="3028606" y="3146874"/>
              <a:ext cx="52312" cy="34204"/>
            </a:xfrm>
            <a:custGeom>
              <a:avLst/>
              <a:gdLst/>
              <a:ahLst/>
              <a:cxnLst/>
              <a:rect l="l" t="t" r="r" b="b"/>
              <a:pathLst>
                <a:path w="4004" h="2618" extrusionOk="0">
                  <a:moveTo>
                    <a:pt x="1274" y="0"/>
                  </a:moveTo>
                  <a:cubicBezTo>
                    <a:pt x="835" y="0"/>
                    <a:pt x="404" y="78"/>
                    <a:pt x="1" y="183"/>
                  </a:cubicBezTo>
                  <a:cubicBezTo>
                    <a:pt x="251" y="137"/>
                    <a:pt x="547" y="107"/>
                    <a:pt x="865" y="107"/>
                  </a:cubicBezTo>
                  <a:cubicBezTo>
                    <a:pt x="1480" y="107"/>
                    <a:pt x="2175" y="220"/>
                    <a:pt x="2769" y="550"/>
                  </a:cubicBezTo>
                  <a:cubicBezTo>
                    <a:pt x="3637" y="1050"/>
                    <a:pt x="3803" y="1684"/>
                    <a:pt x="2969" y="2618"/>
                  </a:cubicBezTo>
                  <a:cubicBezTo>
                    <a:pt x="3903" y="1851"/>
                    <a:pt x="4004" y="1117"/>
                    <a:pt x="2903" y="450"/>
                  </a:cubicBezTo>
                  <a:cubicBezTo>
                    <a:pt x="2369" y="118"/>
                    <a:pt x="1815" y="0"/>
                    <a:pt x="127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4"/>
            <p:cNvSpPr/>
            <p:nvPr/>
          </p:nvSpPr>
          <p:spPr>
            <a:xfrm>
              <a:off x="3064783" y="3180202"/>
              <a:ext cx="14829" cy="16135"/>
            </a:xfrm>
            <a:custGeom>
              <a:avLst/>
              <a:gdLst/>
              <a:ahLst/>
              <a:cxnLst/>
              <a:rect l="l" t="t" r="r" b="b"/>
              <a:pathLst>
                <a:path w="1135" h="1235" extrusionOk="0">
                  <a:moveTo>
                    <a:pt x="200" y="0"/>
                  </a:moveTo>
                  <a:lnTo>
                    <a:pt x="901" y="567"/>
                  </a:lnTo>
                  <a:lnTo>
                    <a:pt x="0" y="1234"/>
                  </a:lnTo>
                  <a:lnTo>
                    <a:pt x="1134" y="567"/>
                  </a:lnTo>
                  <a:lnTo>
                    <a:pt x="200"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005507" y="3178021"/>
              <a:ext cx="37065" cy="13091"/>
            </a:xfrm>
            <a:custGeom>
              <a:avLst/>
              <a:gdLst/>
              <a:ahLst/>
              <a:cxnLst/>
              <a:rect l="l" t="t" r="r" b="b"/>
              <a:pathLst>
                <a:path w="2837" h="1002" extrusionOk="0">
                  <a:moveTo>
                    <a:pt x="1001" y="0"/>
                  </a:moveTo>
                  <a:lnTo>
                    <a:pt x="1" y="1001"/>
                  </a:lnTo>
                  <a:lnTo>
                    <a:pt x="1035" y="167"/>
                  </a:lnTo>
                  <a:cubicBezTo>
                    <a:pt x="1035" y="167"/>
                    <a:pt x="1288" y="262"/>
                    <a:pt x="1688" y="262"/>
                  </a:cubicBezTo>
                  <a:cubicBezTo>
                    <a:pt x="1999" y="262"/>
                    <a:pt x="2398" y="205"/>
                    <a:pt x="2836" y="0"/>
                  </a:cubicBezTo>
                  <a:lnTo>
                    <a:pt x="2836" y="0"/>
                  </a:lnTo>
                  <a:cubicBezTo>
                    <a:pt x="2523" y="141"/>
                    <a:pt x="2196" y="201"/>
                    <a:pt x="1891" y="201"/>
                  </a:cubicBezTo>
                  <a:cubicBezTo>
                    <a:pt x="1547" y="201"/>
                    <a:pt x="1232" y="124"/>
                    <a:pt x="10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2977182" y="3145332"/>
              <a:ext cx="21805" cy="13980"/>
            </a:xfrm>
            <a:custGeom>
              <a:avLst/>
              <a:gdLst/>
              <a:ahLst/>
              <a:cxnLst/>
              <a:rect l="l" t="t" r="r" b="b"/>
              <a:pathLst>
                <a:path w="1669" h="1070" extrusionOk="0">
                  <a:moveTo>
                    <a:pt x="701" y="1"/>
                  </a:moveTo>
                  <a:lnTo>
                    <a:pt x="701" y="1"/>
                  </a:lnTo>
                  <a:cubicBezTo>
                    <a:pt x="201" y="268"/>
                    <a:pt x="1" y="568"/>
                    <a:pt x="334" y="835"/>
                  </a:cubicBezTo>
                  <a:cubicBezTo>
                    <a:pt x="493" y="994"/>
                    <a:pt x="783" y="1070"/>
                    <a:pt x="1084" y="1070"/>
                  </a:cubicBezTo>
                  <a:cubicBezTo>
                    <a:pt x="1286" y="1070"/>
                    <a:pt x="1494" y="1035"/>
                    <a:pt x="1668" y="968"/>
                  </a:cubicBezTo>
                  <a:lnTo>
                    <a:pt x="1668" y="968"/>
                  </a:lnTo>
                  <a:cubicBezTo>
                    <a:pt x="1502" y="1001"/>
                    <a:pt x="1268" y="1068"/>
                    <a:pt x="1101" y="1068"/>
                  </a:cubicBezTo>
                  <a:cubicBezTo>
                    <a:pt x="901" y="1068"/>
                    <a:pt x="734" y="968"/>
                    <a:pt x="568" y="901"/>
                  </a:cubicBezTo>
                  <a:cubicBezTo>
                    <a:pt x="234" y="668"/>
                    <a:pt x="167" y="334"/>
                    <a:pt x="70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2953652" y="3140537"/>
              <a:ext cx="33564" cy="32702"/>
            </a:xfrm>
            <a:custGeom>
              <a:avLst/>
              <a:gdLst/>
              <a:ahLst/>
              <a:cxnLst/>
              <a:rect l="l" t="t" r="r" b="b"/>
              <a:pathLst>
                <a:path w="2569" h="2503" extrusionOk="0">
                  <a:moveTo>
                    <a:pt x="968" y="1"/>
                  </a:moveTo>
                  <a:cubicBezTo>
                    <a:pt x="34" y="701"/>
                    <a:pt x="0" y="1468"/>
                    <a:pt x="1034" y="2036"/>
                  </a:cubicBezTo>
                  <a:cubicBezTo>
                    <a:pt x="1535" y="2369"/>
                    <a:pt x="2068" y="2503"/>
                    <a:pt x="2569" y="2503"/>
                  </a:cubicBezTo>
                  <a:cubicBezTo>
                    <a:pt x="1802" y="2436"/>
                    <a:pt x="834" y="2002"/>
                    <a:pt x="501" y="1335"/>
                  </a:cubicBezTo>
                  <a:cubicBezTo>
                    <a:pt x="200" y="701"/>
                    <a:pt x="868" y="101"/>
                    <a:pt x="9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2902229" y="3057196"/>
              <a:ext cx="288946" cy="167141"/>
            </a:xfrm>
            <a:custGeom>
              <a:avLst/>
              <a:gdLst/>
              <a:ahLst/>
              <a:cxnLst/>
              <a:rect l="l" t="t" r="r" b="b"/>
              <a:pathLst>
                <a:path w="22116" h="12793" extrusionOk="0">
                  <a:moveTo>
                    <a:pt x="11079" y="0"/>
                  </a:moveTo>
                  <a:cubicBezTo>
                    <a:pt x="8248" y="0"/>
                    <a:pt x="5421" y="626"/>
                    <a:pt x="3269" y="1877"/>
                  </a:cubicBezTo>
                  <a:cubicBezTo>
                    <a:pt x="2068" y="2610"/>
                    <a:pt x="1168" y="3444"/>
                    <a:pt x="634" y="4345"/>
                  </a:cubicBezTo>
                  <a:lnTo>
                    <a:pt x="0" y="4345"/>
                  </a:lnTo>
                  <a:lnTo>
                    <a:pt x="0" y="6580"/>
                  </a:lnTo>
                  <a:cubicBezTo>
                    <a:pt x="100" y="8181"/>
                    <a:pt x="1168" y="9715"/>
                    <a:pt x="3269" y="10916"/>
                  </a:cubicBezTo>
                  <a:cubicBezTo>
                    <a:pt x="5437" y="12167"/>
                    <a:pt x="8273" y="12793"/>
                    <a:pt x="11104" y="12793"/>
                  </a:cubicBezTo>
                  <a:cubicBezTo>
                    <a:pt x="13935" y="12793"/>
                    <a:pt x="16762" y="12167"/>
                    <a:pt x="18914" y="10916"/>
                  </a:cubicBezTo>
                  <a:cubicBezTo>
                    <a:pt x="20948" y="9715"/>
                    <a:pt x="22016" y="8181"/>
                    <a:pt x="22116" y="6580"/>
                  </a:cubicBezTo>
                  <a:lnTo>
                    <a:pt x="22116" y="4345"/>
                  </a:lnTo>
                  <a:lnTo>
                    <a:pt x="21516" y="4345"/>
                  </a:lnTo>
                  <a:cubicBezTo>
                    <a:pt x="21015" y="3411"/>
                    <a:pt x="20148" y="2577"/>
                    <a:pt x="18914" y="1877"/>
                  </a:cubicBezTo>
                  <a:cubicBezTo>
                    <a:pt x="16745" y="626"/>
                    <a:pt x="13910" y="0"/>
                    <a:pt x="1107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2902229" y="3057196"/>
              <a:ext cx="288946" cy="167141"/>
            </a:xfrm>
            <a:custGeom>
              <a:avLst/>
              <a:gdLst/>
              <a:ahLst/>
              <a:cxnLst/>
              <a:rect l="l" t="t" r="r" b="b"/>
              <a:pathLst>
                <a:path w="22116" h="12793" extrusionOk="0">
                  <a:moveTo>
                    <a:pt x="11079" y="0"/>
                  </a:moveTo>
                  <a:cubicBezTo>
                    <a:pt x="8248" y="0"/>
                    <a:pt x="5421" y="626"/>
                    <a:pt x="3269" y="1877"/>
                  </a:cubicBezTo>
                  <a:cubicBezTo>
                    <a:pt x="2068" y="2610"/>
                    <a:pt x="1168" y="3444"/>
                    <a:pt x="634" y="4345"/>
                  </a:cubicBezTo>
                  <a:lnTo>
                    <a:pt x="0" y="4345"/>
                  </a:lnTo>
                  <a:lnTo>
                    <a:pt x="0" y="6580"/>
                  </a:lnTo>
                  <a:cubicBezTo>
                    <a:pt x="100" y="8181"/>
                    <a:pt x="1168" y="9715"/>
                    <a:pt x="3269" y="10916"/>
                  </a:cubicBezTo>
                  <a:cubicBezTo>
                    <a:pt x="5437" y="12167"/>
                    <a:pt x="8273" y="12793"/>
                    <a:pt x="11104" y="12793"/>
                  </a:cubicBezTo>
                  <a:cubicBezTo>
                    <a:pt x="13935" y="12793"/>
                    <a:pt x="16762" y="12167"/>
                    <a:pt x="18914" y="10916"/>
                  </a:cubicBezTo>
                  <a:cubicBezTo>
                    <a:pt x="20948" y="9715"/>
                    <a:pt x="22016" y="8181"/>
                    <a:pt x="22116" y="6580"/>
                  </a:cubicBezTo>
                  <a:lnTo>
                    <a:pt x="22116" y="4345"/>
                  </a:lnTo>
                  <a:lnTo>
                    <a:pt x="21516" y="4345"/>
                  </a:lnTo>
                  <a:cubicBezTo>
                    <a:pt x="21015" y="3411"/>
                    <a:pt x="20148" y="2577"/>
                    <a:pt x="18914" y="1877"/>
                  </a:cubicBezTo>
                  <a:cubicBezTo>
                    <a:pt x="16745" y="626"/>
                    <a:pt x="13910" y="0"/>
                    <a:pt x="1107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047355" y="3057731"/>
              <a:ext cx="143820" cy="167376"/>
            </a:xfrm>
            <a:custGeom>
              <a:avLst/>
              <a:gdLst/>
              <a:ahLst/>
              <a:cxnLst/>
              <a:rect l="l" t="t" r="r" b="b"/>
              <a:pathLst>
                <a:path w="11008" h="12811" extrusionOk="0">
                  <a:moveTo>
                    <a:pt x="0" y="1"/>
                  </a:moveTo>
                  <a:lnTo>
                    <a:pt x="0" y="12810"/>
                  </a:lnTo>
                  <a:cubicBezTo>
                    <a:pt x="2802" y="12810"/>
                    <a:pt x="5637" y="12176"/>
                    <a:pt x="7806" y="10909"/>
                  </a:cubicBezTo>
                  <a:cubicBezTo>
                    <a:pt x="9840" y="9708"/>
                    <a:pt x="10908" y="8173"/>
                    <a:pt x="11008" y="6606"/>
                  </a:cubicBezTo>
                  <a:lnTo>
                    <a:pt x="11008" y="4337"/>
                  </a:lnTo>
                  <a:lnTo>
                    <a:pt x="10408" y="4337"/>
                  </a:lnTo>
                  <a:cubicBezTo>
                    <a:pt x="9907" y="3437"/>
                    <a:pt x="9040" y="2603"/>
                    <a:pt x="7806" y="1869"/>
                  </a:cubicBezTo>
                  <a:cubicBezTo>
                    <a:pt x="5671" y="635"/>
                    <a:pt x="2835" y="1"/>
                    <a:pt x="0"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126228" y="3070809"/>
              <a:ext cx="65390" cy="139913"/>
            </a:xfrm>
            <a:custGeom>
              <a:avLst/>
              <a:gdLst/>
              <a:ahLst/>
              <a:cxnLst/>
              <a:rect l="l" t="t" r="r" b="b"/>
              <a:pathLst>
                <a:path w="5005" h="10709" extrusionOk="0">
                  <a:moveTo>
                    <a:pt x="1" y="1"/>
                  </a:moveTo>
                  <a:lnTo>
                    <a:pt x="1" y="10708"/>
                  </a:lnTo>
                  <a:cubicBezTo>
                    <a:pt x="634" y="10475"/>
                    <a:pt x="1268" y="10208"/>
                    <a:pt x="1802" y="9874"/>
                  </a:cubicBezTo>
                  <a:cubicBezTo>
                    <a:pt x="3837" y="8673"/>
                    <a:pt x="4938" y="7139"/>
                    <a:pt x="5004" y="5538"/>
                  </a:cubicBezTo>
                  <a:lnTo>
                    <a:pt x="5004" y="3303"/>
                  </a:lnTo>
                  <a:lnTo>
                    <a:pt x="4437" y="3303"/>
                  </a:lnTo>
                  <a:cubicBezTo>
                    <a:pt x="3937" y="2369"/>
                    <a:pt x="3036" y="1535"/>
                    <a:pt x="1802" y="835"/>
                  </a:cubicBezTo>
                  <a:cubicBezTo>
                    <a:pt x="1202" y="501"/>
                    <a:pt x="634" y="267"/>
                    <a:pt x="1"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2903091" y="3070809"/>
              <a:ext cx="65821" cy="139913"/>
            </a:xfrm>
            <a:custGeom>
              <a:avLst/>
              <a:gdLst/>
              <a:ahLst/>
              <a:cxnLst/>
              <a:rect l="l" t="t" r="r" b="b"/>
              <a:pathLst>
                <a:path w="5038" h="10709" extrusionOk="0">
                  <a:moveTo>
                    <a:pt x="5004" y="1"/>
                  </a:moveTo>
                  <a:cubicBezTo>
                    <a:pt x="4371" y="267"/>
                    <a:pt x="3770" y="501"/>
                    <a:pt x="3203" y="835"/>
                  </a:cubicBezTo>
                  <a:cubicBezTo>
                    <a:pt x="1936" y="1535"/>
                    <a:pt x="1068" y="2369"/>
                    <a:pt x="568" y="3303"/>
                  </a:cubicBezTo>
                  <a:lnTo>
                    <a:pt x="1" y="3303"/>
                  </a:lnTo>
                  <a:lnTo>
                    <a:pt x="1" y="5538"/>
                  </a:lnTo>
                  <a:cubicBezTo>
                    <a:pt x="68" y="7139"/>
                    <a:pt x="1168" y="8673"/>
                    <a:pt x="3236" y="9874"/>
                  </a:cubicBezTo>
                  <a:cubicBezTo>
                    <a:pt x="3770" y="10208"/>
                    <a:pt x="4404" y="10475"/>
                    <a:pt x="5038" y="10708"/>
                  </a:cubicBezTo>
                  <a:lnTo>
                    <a:pt x="5038"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2890457" y="3030608"/>
              <a:ext cx="314671" cy="166683"/>
            </a:xfrm>
            <a:custGeom>
              <a:avLst/>
              <a:gdLst/>
              <a:ahLst/>
              <a:cxnLst/>
              <a:rect l="l" t="t" r="r" b="b"/>
              <a:pathLst>
                <a:path w="24085" h="12758" extrusionOk="0">
                  <a:moveTo>
                    <a:pt x="12009" y="0"/>
                  </a:moveTo>
                  <a:cubicBezTo>
                    <a:pt x="9182" y="0"/>
                    <a:pt x="6355" y="626"/>
                    <a:pt x="4203" y="1877"/>
                  </a:cubicBezTo>
                  <a:cubicBezTo>
                    <a:pt x="3503" y="2244"/>
                    <a:pt x="2869" y="2711"/>
                    <a:pt x="2402" y="3211"/>
                  </a:cubicBezTo>
                  <a:cubicBezTo>
                    <a:pt x="0" y="5679"/>
                    <a:pt x="634" y="8782"/>
                    <a:pt x="4203" y="10883"/>
                  </a:cubicBezTo>
                  <a:cubicBezTo>
                    <a:pt x="4670" y="11183"/>
                    <a:pt x="5204" y="11417"/>
                    <a:pt x="5738" y="11617"/>
                  </a:cubicBezTo>
                  <a:cubicBezTo>
                    <a:pt x="5771" y="11684"/>
                    <a:pt x="5871" y="11684"/>
                    <a:pt x="5905" y="11717"/>
                  </a:cubicBezTo>
                  <a:cubicBezTo>
                    <a:pt x="7736" y="12413"/>
                    <a:pt x="9839" y="12758"/>
                    <a:pt x="11944" y="12758"/>
                  </a:cubicBezTo>
                  <a:cubicBezTo>
                    <a:pt x="14785" y="12758"/>
                    <a:pt x="17630" y="12129"/>
                    <a:pt x="19815" y="10883"/>
                  </a:cubicBezTo>
                  <a:cubicBezTo>
                    <a:pt x="24084" y="8415"/>
                    <a:pt x="24084" y="4379"/>
                    <a:pt x="19815" y="1877"/>
                  </a:cubicBezTo>
                  <a:cubicBezTo>
                    <a:pt x="17663" y="626"/>
                    <a:pt x="14836" y="0"/>
                    <a:pt x="1200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2890457" y="3030608"/>
              <a:ext cx="314671" cy="166683"/>
            </a:xfrm>
            <a:custGeom>
              <a:avLst/>
              <a:gdLst/>
              <a:ahLst/>
              <a:cxnLst/>
              <a:rect l="l" t="t" r="r" b="b"/>
              <a:pathLst>
                <a:path w="24085" h="12758" extrusionOk="0">
                  <a:moveTo>
                    <a:pt x="12009" y="0"/>
                  </a:moveTo>
                  <a:cubicBezTo>
                    <a:pt x="9182" y="0"/>
                    <a:pt x="6355" y="626"/>
                    <a:pt x="4203" y="1877"/>
                  </a:cubicBezTo>
                  <a:cubicBezTo>
                    <a:pt x="3503" y="2244"/>
                    <a:pt x="2869" y="2711"/>
                    <a:pt x="2402" y="3211"/>
                  </a:cubicBezTo>
                  <a:cubicBezTo>
                    <a:pt x="0" y="5679"/>
                    <a:pt x="634" y="8782"/>
                    <a:pt x="4203" y="10883"/>
                  </a:cubicBezTo>
                  <a:cubicBezTo>
                    <a:pt x="4670" y="11183"/>
                    <a:pt x="5204" y="11417"/>
                    <a:pt x="5738" y="11617"/>
                  </a:cubicBezTo>
                  <a:cubicBezTo>
                    <a:pt x="5771" y="11684"/>
                    <a:pt x="5871" y="11684"/>
                    <a:pt x="5905" y="11717"/>
                  </a:cubicBezTo>
                  <a:cubicBezTo>
                    <a:pt x="7736" y="12413"/>
                    <a:pt x="9839" y="12758"/>
                    <a:pt x="11944" y="12758"/>
                  </a:cubicBezTo>
                  <a:cubicBezTo>
                    <a:pt x="14785" y="12758"/>
                    <a:pt x="17630" y="12129"/>
                    <a:pt x="19815" y="10883"/>
                  </a:cubicBezTo>
                  <a:cubicBezTo>
                    <a:pt x="24084" y="8415"/>
                    <a:pt x="24084" y="4379"/>
                    <a:pt x="19815" y="1877"/>
                  </a:cubicBezTo>
                  <a:cubicBezTo>
                    <a:pt x="17663" y="626"/>
                    <a:pt x="14836" y="0"/>
                    <a:pt x="1200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2890457" y="3072560"/>
              <a:ext cx="74967" cy="109393"/>
            </a:xfrm>
            <a:custGeom>
              <a:avLst/>
              <a:gdLst/>
              <a:ahLst/>
              <a:cxnLst/>
              <a:rect l="l" t="t" r="r" b="b"/>
              <a:pathLst>
                <a:path w="5738" h="8373" extrusionOk="0">
                  <a:moveTo>
                    <a:pt x="2402" y="0"/>
                  </a:moveTo>
                  <a:cubicBezTo>
                    <a:pt x="2402" y="0"/>
                    <a:pt x="2401" y="1"/>
                    <a:pt x="2400" y="2"/>
                  </a:cubicBezTo>
                  <a:lnTo>
                    <a:pt x="2400" y="2"/>
                  </a:lnTo>
                  <a:cubicBezTo>
                    <a:pt x="2401" y="2"/>
                    <a:pt x="2401" y="1"/>
                    <a:pt x="2402" y="0"/>
                  </a:cubicBezTo>
                  <a:close/>
                  <a:moveTo>
                    <a:pt x="2400" y="2"/>
                  </a:moveTo>
                  <a:cubicBezTo>
                    <a:pt x="1" y="2470"/>
                    <a:pt x="569" y="5571"/>
                    <a:pt x="4203" y="7639"/>
                  </a:cubicBezTo>
                  <a:cubicBezTo>
                    <a:pt x="4670" y="7906"/>
                    <a:pt x="5204" y="8173"/>
                    <a:pt x="5738" y="8373"/>
                  </a:cubicBezTo>
                  <a:cubicBezTo>
                    <a:pt x="4704" y="7972"/>
                    <a:pt x="1602" y="6138"/>
                    <a:pt x="1235" y="3903"/>
                  </a:cubicBezTo>
                  <a:cubicBezTo>
                    <a:pt x="873" y="1666"/>
                    <a:pt x="2327" y="78"/>
                    <a:pt x="2400" y="2"/>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3128841" y="3045973"/>
              <a:ext cx="75071" cy="109393"/>
            </a:xfrm>
            <a:custGeom>
              <a:avLst/>
              <a:gdLst/>
              <a:ahLst/>
              <a:cxnLst/>
              <a:rect l="l" t="t" r="r" b="b"/>
              <a:pathLst>
                <a:path w="5746" h="8373" extrusionOk="0">
                  <a:moveTo>
                    <a:pt x="1" y="0"/>
                  </a:moveTo>
                  <a:cubicBezTo>
                    <a:pt x="1068" y="401"/>
                    <a:pt x="4137" y="2235"/>
                    <a:pt x="4504" y="4437"/>
                  </a:cubicBezTo>
                  <a:cubicBezTo>
                    <a:pt x="4837" y="6351"/>
                    <a:pt x="3855" y="7781"/>
                    <a:pt x="3476" y="8227"/>
                  </a:cubicBezTo>
                  <a:lnTo>
                    <a:pt x="3476" y="8227"/>
                  </a:lnTo>
                  <a:cubicBezTo>
                    <a:pt x="5746" y="5782"/>
                    <a:pt x="5068" y="2729"/>
                    <a:pt x="1569" y="734"/>
                  </a:cubicBezTo>
                  <a:cubicBezTo>
                    <a:pt x="1102" y="434"/>
                    <a:pt x="568" y="200"/>
                    <a:pt x="1" y="0"/>
                  </a:cubicBezTo>
                  <a:close/>
                  <a:moveTo>
                    <a:pt x="3476" y="8227"/>
                  </a:moveTo>
                  <a:cubicBezTo>
                    <a:pt x="3431" y="8276"/>
                    <a:pt x="3384" y="8325"/>
                    <a:pt x="3337" y="8373"/>
                  </a:cubicBezTo>
                  <a:cubicBezTo>
                    <a:pt x="3348" y="8367"/>
                    <a:pt x="3400" y="8317"/>
                    <a:pt x="3476" y="8227"/>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2913125" y="3036383"/>
              <a:ext cx="268028" cy="154729"/>
            </a:xfrm>
            <a:custGeom>
              <a:avLst/>
              <a:gdLst/>
              <a:ahLst/>
              <a:cxnLst/>
              <a:rect l="l" t="t" r="r" b="b"/>
              <a:pathLst>
                <a:path w="20515" h="11843" extrusionOk="0">
                  <a:moveTo>
                    <a:pt x="10274" y="0"/>
                  </a:moveTo>
                  <a:cubicBezTo>
                    <a:pt x="4603" y="0"/>
                    <a:pt x="0" y="2669"/>
                    <a:pt x="0" y="5938"/>
                  </a:cubicBezTo>
                  <a:cubicBezTo>
                    <a:pt x="0" y="9207"/>
                    <a:pt x="4603" y="11842"/>
                    <a:pt x="10274" y="11842"/>
                  </a:cubicBezTo>
                  <a:cubicBezTo>
                    <a:pt x="15945" y="11842"/>
                    <a:pt x="20515" y="9207"/>
                    <a:pt x="20515" y="5938"/>
                  </a:cubicBezTo>
                  <a:cubicBezTo>
                    <a:pt x="20515" y="2669"/>
                    <a:pt x="15945" y="0"/>
                    <a:pt x="10274"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2913125" y="3036383"/>
              <a:ext cx="268028" cy="154729"/>
            </a:xfrm>
            <a:custGeom>
              <a:avLst/>
              <a:gdLst/>
              <a:ahLst/>
              <a:cxnLst/>
              <a:rect l="l" t="t" r="r" b="b"/>
              <a:pathLst>
                <a:path w="20515" h="11843" extrusionOk="0">
                  <a:moveTo>
                    <a:pt x="10274" y="0"/>
                  </a:moveTo>
                  <a:cubicBezTo>
                    <a:pt x="4603" y="0"/>
                    <a:pt x="0" y="2669"/>
                    <a:pt x="0" y="5938"/>
                  </a:cubicBezTo>
                  <a:cubicBezTo>
                    <a:pt x="0" y="9207"/>
                    <a:pt x="4603" y="11842"/>
                    <a:pt x="10274" y="11842"/>
                  </a:cubicBezTo>
                  <a:cubicBezTo>
                    <a:pt x="15945" y="11842"/>
                    <a:pt x="20515" y="9207"/>
                    <a:pt x="20515" y="5938"/>
                  </a:cubicBezTo>
                  <a:cubicBezTo>
                    <a:pt x="20515" y="2669"/>
                    <a:pt x="15945" y="0"/>
                    <a:pt x="10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3046035" y="3055562"/>
              <a:ext cx="140344" cy="83250"/>
            </a:xfrm>
            <a:custGeom>
              <a:avLst/>
              <a:gdLst/>
              <a:ahLst/>
              <a:cxnLst/>
              <a:rect l="l" t="t" r="r" b="b"/>
              <a:pathLst>
                <a:path w="10742" h="6372" extrusionOk="0">
                  <a:moveTo>
                    <a:pt x="6906" y="0"/>
                  </a:moveTo>
                  <a:lnTo>
                    <a:pt x="6906" y="0"/>
                  </a:lnTo>
                  <a:cubicBezTo>
                    <a:pt x="7306" y="701"/>
                    <a:pt x="7139" y="1468"/>
                    <a:pt x="4738" y="1601"/>
                  </a:cubicBezTo>
                  <a:cubicBezTo>
                    <a:pt x="1" y="1868"/>
                    <a:pt x="5972" y="6371"/>
                    <a:pt x="5972" y="6371"/>
                  </a:cubicBezTo>
                  <a:cubicBezTo>
                    <a:pt x="5972" y="6371"/>
                    <a:pt x="7464" y="5681"/>
                    <a:pt x="8657" y="5681"/>
                  </a:cubicBezTo>
                  <a:cubicBezTo>
                    <a:pt x="9184" y="5681"/>
                    <a:pt x="9653" y="5816"/>
                    <a:pt x="9908" y="6205"/>
                  </a:cubicBezTo>
                  <a:cubicBezTo>
                    <a:pt x="10742" y="4670"/>
                    <a:pt x="10442" y="3002"/>
                    <a:pt x="9108" y="1601"/>
                  </a:cubicBezTo>
                  <a:cubicBezTo>
                    <a:pt x="8841" y="1334"/>
                    <a:pt x="8574" y="1101"/>
                    <a:pt x="8240" y="834"/>
                  </a:cubicBezTo>
                  <a:cubicBezTo>
                    <a:pt x="7973" y="634"/>
                    <a:pt x="7673" y="467"/>
                    <a:pt x="7406" y="300"/>
                  </a:cubicBezTo>
                  <a:cubicBezTo>
                    <a:pt x="7239" y="200"/>
                    <a:pt x="7073" y="134"/>
                    <a:pt x="69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3141919" y="3081640"/>
              <a:ext cx="40541" cy="38934"/>
            </a:xfrm>
            <a:custGeom>
              <a:avLst/>
              <a:gdLst/>
              <a:ahLst/>
              <a:cxnLst/>
              <a:rect l="l" t="t" r="r" b="b"/>
              <a:pathLst>
                <a:path w="3103" h="2980" extrusionOk="0">
                  <a:moveTo>
                    <a:pt x="1181" y="0"/>
                  </a:moveTo>
                  <a:cubicBezTo>
                    <a:pt x="1143" y="0"/>
                    <a:pt x="1105" y="2"/>
                    <a:pt x="1068" y="6"/>
                  </a:cubicBezTo>
                  <a:cubicBezTo>
                    <a:pt x="334" y="106"/>
                    <a:pt x="1" y="806"/>
                    <a:pt x="267" y="1640"/>
                  </a:cubicBezTo>
                  <a:cubicBezTo>
                    <a:pt x="552" y="2429"/>
                    <a:pt x="1254" y="2980"/>
                    <a:pt x="1951" y="2980"/>
                  </a:cubicBezTo>
                  <a:cubicBezTo>
                    <a:pt x="1990" y="2980"/>
                    <a:pt x="2029" y="2978"/>
                    <a:pt x="2069" y="2974"/>
                  </a:cubicBezTo>
                  <a:cubicBezTo>
                    <a:pt x="2769" y="2874"/>
                    <a:pt x="3103" y="2174"/>
                    <a:pt x="2836" y="1340"/>
                  </a:cubicBezTo>
                  <a:cubicBezTo>
                    <a:pt x="2583" y="550"/>
                    <a:pt x="1853" y="0"/>
                    <a:pt x="1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2905704" y="3059038"/>
              <a:ext cx="178703" cy="131199"/>
            </a:xfrm>
            <a:custGeom>
              <a:avLst/>
              <a:gdLst/>
              <a:ahLst/>
              <a:cxnLst/>
              <a:rect l="l" t="t" r="r" b="b"/>
              <a:pathLst>
                <a:path w="13678" h="10042" extrusionOk="0">
                  <a:moveTo>
                    <a:pt x="13677" y="9775"/>
                  </a:moveTo>
                  <a:cubicBezTo>
                    <a:pt x="13646" y="9780"/>
                    <a:pt x="13615" y="9786"/>
                    <a:pt x="13583" y="9791"/>
                  </a:cubicBezTo>
                  <a:lnTo>
                    <a:pt x="13583" y="9791"/>
                  </a:lnTo>
                  <a:cubicBezTo>
                    <a:pt x="13599" y="9793"/>
                    <a:pt x="13613" y="9794"/>
                    <a:pt x="13625" y="9794"/>
                  </a:cubicBezTo>
                  <a:cubicBezTo>
                    <a:pt x="13658" y="9794"/>
                    <a:pt x="13677" y="9787"/>
                    <a:pt x="13677" y="9775"/>
                  </a:cubicBezTo>
                  <a:close/>
                  <a:moveTo>
                    <a:pt x="3637" y="1"/>
                  </a:moveTo>
                  <a:lnTo>
                    <a:pt x="3637" y="1"/>
                  </a:lnTo>
                  <a:cubicBezTo>
                    <a:pt x="3337" y="168"/>
                    <a:pt x="3036" y="335"/>
                    <a:pt x="2803" y="535"/>
                  </a:cubicBezTo>
                  <a:lnTo>
                    <a:pt x="2303" y="902"/>
                  </a:lnTo>
                  <a:cubicBezTo>
                    <a:pt x="1" y="2870"/>
                    <a:pt x="1" y="5505"/>
                    <a:pt x="2303" y="7440"/>
                  </a:cubicBezTo>
                  <a:lnTo>
                    <a:pt x="2803" y="7840"/>
                  </a:lnTo>
                  <a:lnTo>
                    <a:pt x="3537" y="8307"/>
                  </a:lnTo>
                  <a:cubicBezTo>
                    <a:pt x="3804" y="8474"/>
                    <a:pt x="4071" y="8607"/>
                    <a:pt x="4371" y="8741"/>
                  </a:cubicBezTo>
                  <a:cubicBezTo>
                    <a:pt x="4571" y="8874"/>
                    <a:pt x="4838" y="8941"/>
                    <a:pt x="5071" y="9041"/>
                  </a:cubicBezTo>
                  <a:cubicBezTo>
                    <a:pt x="5338" y="9107"/>
                    <a:pt x="5538" y="9208"/>
                    <a:pt x="5805" y="9274"/>
                  </a:cubicBezTo>
                  <a:cubicBezTo>
                    <a:pt x="6539" y="9541"/>
                    <a:pt x="7306" y="9708"/>
                    <a:pt x="8073" y="9841"/>
                  </a:cubicBezTo>
                  <a:cubicBezTo>
                    <a:pt x="8240" y="9875"/>
                    <a:pt x="8407" y="9875"/>
                    <a:pt x="8574" y="9908"/>
                  </a:cubicBezTo>
                  <a:cubicBezTo>
                    <a:pt x="9341" y="9975"/>
                    <a:pt x="10142" y="10041"/>
                    <a:pt x="10875" y="10041"/>
                  </a:cubicBezTo>
                  <a:cubicBezTo>
                    <a:pt x="11810" y="10041"/>
                    <a:pt x="12683" y="9948"/>
                    <a:pt x="13583" y="9791"/>
                  </a:cubicBezTo>
                  <a:lnTo>
                    <a:pt x="13583" y="9791"/>
                  </a:lnTo>
                  <a:cubicBezTo>
                    <a:pt x="13304" y="9758"/>
                    <a:pt x="12511" y="9418"/>
                    <a:pt x="12677" y="8507"/>
                  </a:cubicBezTo>
                  <a:cubicBezTo>
                    <a:pt x="12410" y="6739"/>
                    <a:pt x="4738" y="1869"/>
                    <a:pt x="4738" y="1869"/>
                  </a:cubicBezTo>
                  <a:cubicBezTo>
                    <a:pt x="4738" y="1869"/>
                    <a:pt x="3036" y="1202"/>
                    <a:pt x="3637"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2905704" y="3059038"/>
              <a:ext cx="178703" cy="131199"/>
            </a:xfrm>
            <a:custGeom>
              <a:avLst/>
              <a:gdLst/>
              <a:ahLst/>
              <a:cxnLst/>
              <a:rect l="l" t="t" r="r" b="b"/>
              <a:pathLst>
                <a:path w="13678" h="10042" extrusionOk="0">
                  <a:moveTo>
                    <a:pt x="13677" y="9775"/>
                  </a:moveTo>
                  <a:cubicBezTo>
                    <a:pt x="13646" y="9780"/>
                    <a:pt x="13615" y="9786"/>
                    <a:pt x="13583" y="9791"/>
                  </a:cubicBezTo>
                  <a:lnTo>
                    <a:pt x="13583" y="9791"/>
                  </a:lnTo>
                  <a:cubicBezTo>
                    <a:pt x="13599" y="9793"/>
                    <a:pt x="13613" y="9794"/>
                    <a:pt x="13625" y="9794"/>
                  </a:cubicBezTo>
                  <a:cubicBezTo>
                    <a:pt x="13658" y="9794"/>
                    <a:pt x="13677" y="9787"/>
                    <a:pt x="13677" y="9775"/>
                  </a:cubicBezTo>
                  <a:close/>
                  <a:moveTo>
                    <a:pt x="3637" y="1"/>
                  </a:moveTo>
                  <a:lnTo>
                    <a:pt x="3637" y="1"/>
                  </a:lnTo>
                  <a:cubicBezTo>
                    <a:pt x="3337" y="168"/>
                    <a:pt x="3036" y="335"/>
                    <a:pt x="2803" y="535"/>
                  </a:cubicBezTo>
                  <a:lnTo>
                    <a:pt x="2303" y="902"/>
                  </a:lnTo>
                  <a:cubicBezTo>
                    <a:pt x="1" y="2870"/>
                    <a:pt x="1" y="5505"/>
                    <a:pt x="2303" y="7440"/>
                  </a:cubicBezTo>
                  <a:lnTo>
                    <a:pt x="2803" y="7840"/>
                  </a:lnTo>
                  <a:lnTo>
                    <a:pt x="3537" y="8307"/>
                  </a:lnTo>
                  <a:cubicBezTo>
                    <a:pt x="3804" y="8474"/>
                    <a:pt x="4071" y="8607"/>
                    <a:pt x="4371" y="8741"/>
                  </a:cubicBezTo>
                  <a:cubicBezTo>
                    <a:pt x="4571" y="8874"/>
                    <a:pt x="4838" y="8941"/>
                    <a:pt x="5071" y="9041"/>
                  </a:cubicBezTo>
                  <a:cubicBezTo>
                    <a:pt x="5338" y="9107"/>
                    <a:pt x="5538" y="9208"/>
                    <a:pt x="5805" y="9274"/>
                  </a:cubicBezTo>
                  <a:cubicBezTo>
                    <a:pt x="6539" y="9541"/>
                    <a:pt x="7306" y="9708"/>
                    <a:pt x="8073" y="9841"/>
                  </a:cubicBezTo>
                  <a:cubicBezTo>
                    <a:pt x="8240" y="9875"/>
                    <a:pt x="8407" y="9875"/>
                    <a:pt x="8574" y="9908"/>
                  </a:cubicBezTo>
                  <a:cubicBezTo>
                    <a:pt x="9341" y="9975"/>
                    <a:pt x="10142" y="10041"/>
                    <a:pt x="10875" y="10041"/>
                  </a:cubicBezTo>
                  <a:cubicBezTo>
                    <a:pt x="11810" y="10041"/>
                    <a:pt x="12683" y="9948"/>
                    <a:pt x="13583" y="9791"/>
                  </a:cubicBezTo>
                  <a:lnTo>
                    <a:pt x="13583" y="9791"/>
                  </a:lnTo>
                  <a:cubicBezTo>
                    <a:pt x="13304" y="9758"/>
                    <a:pt x="12511" y="9418"/>
                    <a:pt x="12677" y="8507"/>
                  </a:cubicBezTo>
                  <a:cubicBezTo>
                    <a:pt x="12410" y="6739"/>
                    <a:pt x="4738" y="1869"/>
                    <a:pt x="4738" y="1869"/>
                  </a:cubicBezTo>
                  <a:cubicBezTo>
                    <a:pt x="4738" y="1869"/>
                    <a:pt x="3036" y="1202"/>
                    <a:pt x="36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2937086" y="3056137"/>
              <a:ext cx="219662" cy="115468"/>
            </a:xfrm>
            <a:custGeom>
              <a:avLst/>
              <a:gdLst/>
              <a:ahLst/>
              <a:cxnLst/>
              <a:rect l="l" t="t" r="r" b="b"/>
              <a:pathLst>
                <a:path w="16813" h="8838" extrusionOk="0">
                  <a:moveTo>
                    <a:pt x="8406" y="0"/>
                  </a:moveTo>
                  <a:cubicBezTo>
                    <a:pt x="6460" y="0"/>
                    <a:pt x="4507" y="426"/>
                    <a:pt x="3003" y="1290"/>
                  </a:cubicBezTo>
                  <a:cubicBezTo>
                    <a:pt x="134" y="2958"/>
                    <a:pt x="1" y="5593"/>
                    <a:pt x="2669" y="7328"/>
                  </a:cubicBezTo>
                  <a:cubicBezTo>
                    <a:pt x="2803" y="7428"/>
                    <a:pt x="2903" y="7495"/>
                    <a:pt x="3003" y="7562"/>
                  </a:cubicBezTo>
                  <a:cubicBezTo>
                    <a:pt x="4504" y="8412"/>
                    <a:pt x="6464" y="8837"/>
                    <a:pt x="8419" y="8837"/>
                  </a:cubicBezTo>
                  <a:cubicBezTo>
                    <a:pt x="10375" y="8837"/>
                    <a:pt x="12326" y="8412"/>
                    <a:pt x="13811" y="7562"/>
                  </a:cubicBezTo>
                  <a:cubicBezTo>
                    <a:pt x="16813" y="5827"/>
                    <a:pt x="16813" y="3058"/>
                    <a:pt x="13811" y="1290"/>
                  </a:cubicBezTo>
                  <a:cubicBezTo>
                    <a:pt x="13677" y="1224"/>
                    <a:pt x="13544" y="1157"/>
                    <a:pt x="13444" y="1090"/>
                  </a:cubicBezTo>
                  <a:cubicBezTo>
                    <a:pt x="12014" y="367"/>
                    <a:pt x="10213" y="0"/>
                    <a:pt x="840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4"/>
            <p:cNvSpPr/>
            <p:nvPr/>
          </p:nvSpPr>
          <p:spPr>
            <a:xfrm>
              <a:off x="2937086" y="3056137"/>
              <a:ext cx="219662" cy="115468"/>
            </a:xfrm>
            <a:custGeom>
              <a:avLst/>
              <a:gdLst/>
              <a:ahLst/>
              <a:cxnLst/>
              <a:rect l="l" t="t" r="r" b="b"/>
              <a:pathLst>
                <a:path w="16813" h="8838" extrusionOk="0">
                  <a:moveTo>
                    <a:pt x="8406" y="0"/>
                  </a:moveTo>
                  <a:cubicBezTo>
                    <a:pt x="6460" y="0"/>
                    <a:pt x="4507" y="426"/>
                    <a:pt x="3003" y="1290"/>
                  </a:cubicBezTo>
                  <a:cubicBezTo>
                    <a:pt x="134" y="2958"/>
                    <a:pt x="1" y="5593"/>
                    <a:pt x="2669" y="7328"/>
                  </a:cubicBezTo>
                  <a:cubicBezTo>
                    <a:pt x="2803" y="7428"/>
                    <a:pt x="2903" y="7495"/>
                    <a:pt x="3003" y="7562"/>
                  </a:cubicBezTo>
                  <a:cubicBezTo>
                    <a:pt x="4504" y="8412"/>
                    <a:pt x="6464" y="8837"/>
                    <a:pt x="8419" y="8837"/>
                  </a:cubicBezTo>
                  <a:cubicBezTo>
                    <a:pt x="10375" y="8837"/>
                    <a:pt x="12326" y="8412"/>
                    <a:pt x="13811" y="7562"/>
                  </a:cubicBezTo>
                  <a:cubicBezTo>
                    <a:pt x="16813" y="5827"/>
                    <a:pt x="16813" y="3058"/>
                    <a:pt x="13811" y="1290"/>
                  </a:cubicBezTo>
                  <a:cubicBezTo>
                    <a:pt x="13677" y="1224"/>
                    <a:pt x="13544" y="1157"/>
                    <a:pt x="13444" y="1090"/>
                  </a:cubicBezTo>
                  <a:cubicBezTo>
                    <a:pt x="12014" y="367"/>
                    <a:pt x="10213" y="0"/>
                    <a:pt x="8406"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4"/>
            <p:cNvSpPr/>
            <p:nvPr/>
          </p:nvSpPr>
          <p:spPr>
            <a:xfrm>
              <a:off x="2951902" y="3058607"/>
              <a:ext cx="190906" cy="110269"/>
            </a:xfrm>
            <a:custGeom>
              <a:avLst/>
              <a:gdLst/>
              <a:ahLst/>
              <a:cxnLst/>
              <a:rect l="l" t="t" r="r" b="b"/>
              <a:pathLst>
                <a:path w="14612" h="8440" extrusionOk="0">
                  <a:moveTo>
                    <a:pt x="7306" y="1"/>
                  </a:moveTo>
                  <a:cubicBezTo>
                    <a:pt x="3270" y="1"/>
                    <a:pt x="1" y="1902"/>
                    <a:pt x="1" y="4237"/>
                  </a:cubicBezTo>
                  <a:cubicBezTo>
                    <a:pt x="1" y="6539"/>
                    <a:pt x="3270" y="8440"/>
                    <a:pt x="7306" y="8440"/>
                  </a:cubicBezTo>
                  <a:cubicBezTo>
                    <a:pt x="11342" y="8440"/>
                    <a:pt x="14611" y="6539"/>
                    <a:pt x="14611" y="4237"/>
                  </a:cubicBezTo>
                  <a:cubicBezTo>
                    <a:pt x="14611" y="1902"/>
                    <a:pt x="11342" y="1"/>
                    <a:pt x="7306"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4"/>
            <p:cNvSpPr/>
            <p:nvPr/>
          </p:nvSpPr>
          <p:spPr>
            <a:xfrm>
              <a:off x="2951902" y="3058607"/>
              <a:ext cx="190906" cy="110269"/>
            </a:xfrm>
            <a:custGeom>
              <a:avLst/>
              <a:gdLst/>
              <a:ahLst/>
              <a:cxnLst/>
              <a:rect l="l" t="t" r="r" b="b"/>
              <a:pathLst>
                <a:path w="14612" h="8440" extrusionOk="0">
                  <a:moveTo>
                    <a:pt x="7306" y="1"/>
                  </a:moveTo>
                  <a:cubicBezTo>
                    <a:pt x="3270" y="1"/>
                    <a:pt x="1" y="1902"/>
                    <a:pt x="1" y="4237"/>
                  </a:cubicBezTo>
                  <a:cubicBezTo>
                    <a:pt x="1" y="6539"/>
                    <a:pt x="3270" y="8440"/>
                    <a:pt x="7306" y="8440"/>
                  </a:cubicBezTo>
                  <a:cubicBezTo>
                    <a:pt x="11342" y="8440"/>
                    <a:pt x="14611" y="6539"/>
                    <a:pt x="14611" y="4237"/>
                  </a:cubicBezTo>
                  <a:cubicBezTo>
                    <a:pt x="14611" y="1902"/>
                    <a:pt x="11342" y="1"/>
                    <a:pt x="7306"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4"/>
            <p:cNvSpPr/>
            <p:nvPr/>
          </p:nvSpPr>
          <p:spPr>
            <a:xfrm>
              <a:off x="2952346" y="3073644"/>
              <a:ext cx="189586" cy="94578"/>
            </a:xfrm>
            <a:custGeom>
              <a:avLst/>
              <a:gdLst/>
              <a:ahLst/>
              <a:cxnLst/>
              <a:rect l="l" t="t" r="r" b="b"/>
              <a:pathLst>
                <a:path w="14511" h="7239" extrusionOk="0">
                  <a:moveTo>
                    <a:pt x="7272" y="0"/>
                  </a:moveTo>
                  <a:cubicBezTo>
                    <a:pt x="5396" y="0"/>
                    <a:pt x="3519" y="417"/>
                    <a:pt x="2102" y="1251"/>
                  </a:cubicBezTo>
                  <a:cubicBezTo>
                    <a:pt x="934" y="1952"/>
                    <a:pt x="234" y="2786"/>
                    <a:pt x="0" y="3620"/>
                  </a:cubicBezTo>
                  <a:cubicBezTo>
                    <a:pt x="234" y="4487"/>
                    <a:pt x="934" y="5321"/>
                    <a:pt x="2102" y="5988"/>
                  </a:cubicBezTo>
                  <a:cubicBezTo>
                    <a:pt x="3519" y="6822"/>
                    <a:pt x="5396" y="7239"/>
                    <a:pt x="7272" y="7239"/>
                  </a:cubicBezTo>
                  <a:cubicBezTo>
                    <a:pt x="9148" y="7239"/>
                    <a:pt x="11025" y="6822"/>
                    <a:pt x="12442" y="5988"/>
                  </a:cubicBezTo>
                  <a:cubicBezTo>
                    <a:pt x="13610" y="5321"/>
                    <a:pt x="14310" y="4487"/>
                    <a:pt x="14511" y="3620"/>
                  </a:cubicBezTo>
                  <a:cubicBezTo>
                    <a:pt x="14310" y="2752"/>
                    <a:pt x="13610" y="1918"/>
                    <a:pt x="12442" y="1251"/>
                  </a:cubicBezTo>
                  <a:cubicBezTo>
                    <a:pt x="11025" y="417"/>
                    <a:pt x="9148" y="0"/>
                    <a:pt x="7272"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4"/>
            <p:cNvSpPr/>
            <p:nvPr/>
          </p:nvSpPr>
          <p:spPr>
            <a:xfrm>
              <a:off x="2952346" y="3073644"/>
              <a:ext cx="189586" cy="94578"/>
            </a:xfrm>
            <a:custGeom>
              <a:avLst/>
              <a:gdLst/>
              <a:ahLst/>
              <a:cxnLst/>
              <a:rect l="l" t="t" r="r" b="b"/>
              <a:pathLst>
                <a:path w="14511" h="7239" extrusionOk="0">
                  <a:moveTo>
                    <a:pt x="7272" y="0"/>
                  </a:moveTo>
                  <a:cubicBezTo>
                    <a:pt x="5396" y="0"/>
                    <a:pt x="3519" y="417"/>
                    <a:pt x="2102" y="1251"/>
                  </a:cubicBezTo>
                  <a:cubicBezTo>
                    <a:pt x="934" y="1952"/>
                    <a:pt x="234" y="2786"/>
                    <a:pt x="0" y="3620"/>
                  </a:cubicBezTo>
                  <a:cubicBezTo>
                    <a:pt x="234" y="4487"/>
                    <a:pt x="934" y="5321"/>
                    <a:pt x="2102" y="5988"/>
                  </a:cubicBezTo>
                  <a:cubicBezTo>
                    <a:pt x="3519" y="6822"/>
                    <a:pt x="5396" y="7239"/>
                    <a:pt x="7272" y="7239"/>
                  </a:cubicBezTo>
                  <a:cubicBezTo>
                    <a:pt x="9148" y="7239"/>
                    <a:pt x="11025" y="6822"/>
                    <a:pt x="12442" y="5988"/>
                  </a:cubicBezTo>
                  <a:cubicBezTo>
                    <a:pt x="13610" y="5321"/>
                    <a:pt x="14310" y="4487"/>
                    <a:pt x="14511" y="3620"/>
                  </a:cubicBezTo>
                  <a:cubicBezTo>
                    <a:pt x="14310" y="2752"/>
                    <a:pt x="13610" y="1918"/>
                    <a:pt x="12442" y="1251"/>
                  </a:cubicBezTo>
                  <a:cubicBezTo>
                    <a:pt x="11025" y="417"/>
                    <a:pt x="9148" y="0"/>
                    <a:pt x="7272"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4"/>
            <p:cNvSpPr/>
            <p:nvPr/>
          </p:nvSpPr>
          <p:spPr>
            <a:xfrm>
              <a:off x="2984590" y="3077786"/>
              <a:ext cx="124653" cy="81944"/>
            </a:xfrm>
            <a:custGeom>
              <a:avLst/>
              <a:gdLst/>
              <a:ahLst/>
              <a:cxnLst/>
              <a:rect l="l" t="t" r="r" b="b"/>
              <a:pathLst>
                <a:path w="9541" h="6272" extrusionOk="0">
                  <a:moveTo>
                    <a:pt x="6598" y="3690"/>
                  </a:moveTo>
                  <a:cubicBezTo>
                    <a:pt x="6815" y="3690"/>
                    <a:pt x="7019" y="3732"/>
                    <a:pt x="7206" y="3836"/>
                  </a:cubicBezTo>
                  <a:cubicBezTo>
                    <a:pt x="7139" y="3903"/>
                    <a:pt x="7106" y="3936"/>
                    <a:pt x="7039" y="3936"/>
                  </a:cubicBezTo>
                  <a:lnTo>
                    <a:pt x="6805" y="4070"/>
                  </a:lnTo>
                  <a:cubicBezTo>
                    <a:pt x="6485" y="4198"/>
                    <a:pt x="6164" y="4249"/>
                    <a:pt x="5861" y="4249"/>
                  </a:cubicBezTo>
                  <a:cubicBezTo>
                    <a:pt x="5535" y="4249"/>
                    <a:pt x="5231" y="4190"/>
                    <a:pt x="4971" y="4103"/>
                  </a:cubicBezTo>
                  <a:cubicBezTo>
                    <a:pt x="5568" y="3897"/>
                    <a:pt x="6117" y="3690"/>
                    <a:pt x="6598" y="3690"/>
                  </a:cubicBezTo>
                  <a:close/>
                  <a:moveTo>
                    <a:pt x="1135" y="0"/>
                  </a:moveTo>
                  <a:lnTo>
                    <a:pt x="1" y="634"/>
                  </a:lnTo>
                  <a:lnTo>
                    <a:pt x="1" y="1501"/>
                  </a:lnTo>
                  <a:lnTo>
                    <a:pt x="368" y="1702"/>
                  </a:lnTo>
                  <a:cubicBezTo>
                    <a:pt x="234" y="1868"/>
                    <a:pt x="201" y="2035"/>
                    <a:pt x="201" y="2202"/>
                  </a:cubicBezTo>
                  <a:lnTo>
                    <a:pt x="201" y="3103"/>
                  </a:lnTo>
                  <a:cubicBezTo>
                    <a:pt x="201" y="3469"/>
                    <a:pt x="468" y="3803"/>
                    <a:pt x="1001" y="4103"/>
                  </a:cubicBezTo>
                  <a:cubicBezTo>
                    <a:pt x="1535" y="4370"/>
                    <a:pt x="2035" y="4504"/>
                    <a:pt x="2536" y="4537"/>
                  </a:cubicBezTo>
                  <a:lnTo>
                    <a:pt x="2836" y="4537"/>
                  </a:lnTo>
                  <a:cubicBezTo>
                    <a:pt x="3403" y="4504"/>
                    <a:pt x="3970" y="4370"/>
                    <a:pt x="4504" y="4170"/>
                  </a:cubicBezTo>
                  <a:cubicBezTo>
                    <a:pt x="4637" y="4137"/>
                    <a:pt x="4704" y="4103"/>
                    <a:pt x="4837" y="4037"/>
                  </a:cubicBezTo>
                  <a:lnTo>
                    <a:pt x="4837" y="4037"/>
                  </a:lnTo>
                  <a:lnTo>
                    <a:pt x="3870" y="5004"/>
                  </a:lnTo>
                  <a:lnTo>
                    <a:pt x="3870" y="5905"/>
                  </a:lnTo>
                  <a:cubicBezTo>
                    <a:pt x="4397" y="6115"/>
                    <a:pt x="4919" y="6201"/>
                    <a:pt x="5420" y="6201"/>
                  </a:cubicBezTo>
                  <a:cubicBezTo>
                    <a:pt x="6186" y="6201"/>
                    <a:pt x="6901" y="6000"/>
                    <a:pt x="7506" y="5738"/>
                  </a:cubicBezTo>
                  <a:lnTo>
                    <a:pt x="8407" y="6271"/>
                  </a:lnTo>
                  <a:lnTo>
                    <a:pt x="9541" y="5638"/>
                  </a:lnTo>
                  <a:lnTo>
                    <a:pt x="9541" y="4770"/>
                  </a:lnTo>
                  <a:lnTo>
                    <a:pt x="9174" y="4570"/>
                  </a:lnTo>
                  <a:cubicBezTo>
                    <a:pt x="9341" y="4403"/>
                    <a:pt x="9374" y="4237"/>
                    <a:pt x="9374" y="4003"/>
                  </a:cubicBezTo>
                  <a:lnTo>
                    <a:pt x="9374" y="3136"/>
                  </a:lnTo>
                  <a:cubicBezTo>
                    <a:pt x="9374" y="2769"/>
                    <a:pt x="9140" y="2435"/>
                    <a:pt x="8607" y="2135"/>
                  </a:cubicBezTo>
                  <a:cubicBezTo>
                    <a:pt x="8041" y="1815"/>
                    <a:pt x="7476" y="1697"/>
                    <a:pt x="6923" y="1697"/>
                  </a:cubicBezTo>
                  <a:cubicBezTo>
                    <a:pt x="6497" y="1697"/>
                    <a:pt x="6078" y="1767"/>
                    <a:pt x="5671" y="1868"/>
                  </a:cubicBezTo>
                  <a:cubicBezTo>
                    <a:pt x="5304" y="1968"/>
                    <a:pt x="4937" y="2102"/>
                    <a:pt x="4604" y="2235"/>
                  </a:cubicBezTo>
                  <a:cubicBezTo>
                    <a:pt x="4137" y="2369"/>
                    <a:pt x="3770" y="2502"/>
                    <a:pt x="3436" y="2602"/>
                  </a:cubicBezTo>
                  <a:cubicBezTo>
                    <a:pt x="3271" y="2626"/>
                    <a:pt x="3140" y="2649"/>
                    <a:pt x="3018" y="2649"/>
                  </a:cubicBezTo>
                  <a:cubicBezTo>
                    <a:pt x="2967" y="2649"/>
                    <a:pt x="2918" y="2645"/>
                    <a:pt x="2869" y="2636"/>
                  </a:cubicBezTo>
                  <a:cubicBezTo>
                    <a:pt x="2703" y="2636"/>
                    <a:pt x="2602" y="2602"/>
                    <a:pt x="2402" y="2502"/>
                  </a:cubicBezTo>
                  <a:cubicBezTo>
                    <a:pt x="2402" y="2502"/>
                    <a:pt x="2469" y="2502"/>
                    <a:pt x="2469" y="2469"/>
                  </a:cubicBezTo>
                  <a:cubicBezTo>
                    <a:pt x="2502" y="2435"/>
                    <a:pt x="2536" y="2435"/>
                    <a:pt x="2602" y="2369"/>
                  </a:cubicBezTo>
                  <a:cubicBezTo>
                    <a:pt x="2669" y="2335"/>
                    <a:pt x="2803" y="2269"/>
                    <a:pt x="2869" y="2235"/>
                  </a:cubicBezTo>
                  <a:cubicBezTo>
                    <a:pt x="3191" y="2092"/>
                    <a:pt x="3494" y="2026"/>
                    <a:pt x="3782" y="2026"/>
                  </a:cubicBezTo>
                  <a:cubicBezTo>
                    <a:pt x="4032" y="2026"/>
                    <a:pt x="4272" y="2076"/>
                    <a:pt x="4504" y="2169"/>
                  </a:cubicBezTo>
                  <a:lnTo>
                    <a:pt x="5404" y="1201"/>
                  </a:lnTo>
                  <a:lnTo>
                    <a:pt x="5404" y="334"/>
                  </a:lnTo>
                  <a:cubicBezTo>
                    <a:pt x="4961" y="174"/>
                    <a:pt x="4509" y="100"/>
                    <a:pt x="4057" y="100"/>
                  </a:cubicBezTo>
                  <a:cubicBezTo>
                    <a:pt x="3658" y="100"/>
                    <a:pt x="3260" y="158"/>
                    <a:pt x="2869" y="267"/>
                  </a:cubicBezTo>
                  <a:cubicBezTo>
                    <a:pt x="2569" y="334"/>
                    <a:pt x="2336" y="434"/>
                    <a:pt x="2035" y="534"/>
                  </a:cubicBezTo>
                  <a:lnTo>
                    <a:pt x="1135"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4"/>
            <p:cNvSpPr/>
            <p:nvPr/>
          </p:nvSpPr>
          <p:spPr>
            <a:xfrm>
              <a:off x="2984590" y="3077342"/>
              <a:ext cx="126835" cy="71061"/>
            </a:xfrm>
            <a:custGeom>
              <a:avLst/>
              <a:gdLst/>
              <a:ahLst/>
              <a:cxnLst/>
              <a:rect l="l" t="t" r="r" b="b"/>
              <a:pathLst>
                <a:path w="9708" h="5439" extrusionOk="0">
                  <a:moveTo>
                    <a:pt x="1168" y="1"/>
                  </a:moveTo>
                  <a:lnTo>
                    <a:pt x="34" y="635"/>
                  </a:lnTo>
                  <a:lnTo>
                    <a:pt x="968" y="1168"/>
                  </a:lnTo>
                  <a:cubicBezTo>
                    <a:pt x="1" y="1869"/>
                    <a:pt x="1" y="2636"/>
                    <a:pt x="1035" y="3270"/>
                  </a:cubicBezTo>
                  <a:cubicBezTo>
                    <a:pt x="1568" y="3537"/>
                    <a:pt x="2069" y="3670"/>
                    <a:pt x="2569" y="3704"/>
                  </a:cubicBezTo>
                  <a:lnTo>
                    <a:pt x="2869" y="3704"/>
                  </a:lnTo>
                  <a:cubicBezTo>
                    <a:pt x="3470" y="3670"/>
                    <a:pt x="4003" y="3537"/>
                    <a:pt x="4537" y="3337"/>
                  </a:cubicBezTo>
                  <a:cubicBezTo>
                    <a:pt x="5310" y="3079"/>
                    <a:pt x="5968" y="2788"/>
                    <a:pt x="6534" y="2788"/>
                  </a:cubicBezTo>
                  <a:cubicBezTo>
                    <a:pt x="6774" y="2788"/>
                    <a:pt x="6997" y="2841"/>
                    <a:pt x="7206" y="2970"/>
                  </a:cubicBezTo>
                  <a:cubicBezTo>
                    <a:pt x="7706" y="3270"/>
                    <a:pt x="7539" y="3604"/>
                    <a:pt x="7039" y="3937"/>
                  </a:cubicBezTo>
                  <a:lnTo>
                    <a:pt x="6805" y="4037"/>
                  </a:lnTo>
                  <a:cubicBezTo>
                    <a:pt x="6493" y="4178"/>
                    <a:pt x="6165" y="4238"/>
                    <a:pt x="5854" y="4238"/>
                  </a:cubicBezTo>
                  <a:cubicBezTo>
                    <a:pt x="5501" y="4238"/>
                    <a:pt x="5170" y="4161"/>
                    <a:pt x="4904" y="4037"/>
                  </a:cubicBezTo>
                  <a:lnTo>
                    <a:pt x="3903" y="5038"/>
                  </a:lnTo>
                  <a:cubicBezTo>
                    <a:pt x="4439" y="5265"/>
                    <a:pt x="4969" y="5359"/>
                    <a:pt x="5476" y="5359"/>
                  </a:cubicBezTo>
                  <a:cubicBezTo>
                    <a:pt x="6233" y="5359"/>
                    <a:pt x="6940" y="5151"/>
                    <a:pt x="7539" y="4871"/>
                  </a:cubicBezTo>
                  <a:lnTo>
                    <a:pt x="8473" y="5438"/>
                  </a:lnTo>
                  <a:lnTo>
                    <a:pt x="9574" y="4804"/>
                  </a:lnTo>
                  <a:lnTo>
                    <a:pt x="8673" y="4271"/>
                  </a:lnTo>
                  <a:cubicBezTo>
                    <a:pt x="9574" y="3537"/>
                    <a:pt x="9708" y="2770"/>
                    <a:pt x="8640" y="2136"/>
                  </a:cubicBezTo>
                  <a:cubicBezTo>
                    <a:pt x="8068" y="1831"/>
                    <a:pt x="7486" y="1722"/>
                    <a:pt x="6923" y="1722"/>
                  </a:cubicBezTo>
                  <a:cubicBezTo>
                    <a:pt x="6501" y="1722"/>
                    <a:pt x="6091" y="1783"/>
                    <a:pt x="5705" y="1869"/>
                  </a:cubicBezTo>
                  <a:cubicBezTo>
                    <a:pt x="5338" y="1969"/>
                    <a:pt x="4971" y="2102"/>
                    <a:pt x="4637" y="2203"/>
                  </a:cubicBezTo>
                  <a:cubicBezTo>
                    <a:pt x="4170" y="2369"/>
                    <a:pt x="3803" y="2503"/>
                    <a:pt x="3470" y="2603"/>
                  </a:cubicBezTo>
                  <a:cubicBezTo>
                    <a:pt x="3305" y="2626"/>
                    <a:pt x="3190" y="2650"/>
                    <a:pt x="3066" y="2650"/>
                  </a:cubicBezTo>
                  <a:cubicBezTo>
                    <a:pt x="3014" y="2650"/>
                    <a:pt x="2961" y="2646"/>
                    <a:pt x="2903" y="2636"/>
                  </a:cubicBezTo>
                  <a:cubicBezTo>
                    <a:pt x="2703" y="2636"/>
                    <a:pt x="2536" y="2603"/>
                    <a:pt x="2369" y="2469"/>
                  </a:cubicBezTo>
                  <a:cubicBezTo>
                    <a:pt x="2002" y="2269"/>
                    <a:pt x="1969" y="1969"/>
                    <a:pt x="2502" y="1602"/>
                  </a:cubicBezTo>
                  <a:cubicBezTo>
                    <a:pt x="2536" y="1535"/>
                    <a:pt x="2569" y="1535"/>
                    <a:pt x="2636" y="1502"/>
                  </a:cubicBezTo>
                  <a:cubicBezTo>
                    <a:pt x="2703" y="1469"/>
                    <a:pt x="2836" y="1369"/>
                    <a:pt x="2903" y="1335"/>
                  </a:cubicBezTo>
                  <a:cubicBezTo>
                    <a:pt x="3214" y="1214"/>
                    <a:pt x="3508" y="1156"/>
                    <a:pt x="3789" y="1156"/>
                  </a:cubicBezTo>
                  <a:cubicBezTo>
                    <a:pt x="4048" y="1156"/>
                    <a:pt x="4297" y="1206"/>
                    <a:pt x="4537" y="1302"/>
                  </a:cubicBezTo>
                  <a:lnTo>
                    <a:pt x="5471" y="335"/>
                  </a:lnTo>
                  <a:cubicBezTo>
                    <a:pt x="5028" y="175"/>
                    <a:pt x="4566" y="100"/>
                    <a:pt x="4105" y="100"/>
                  </a:cubicBezTo>
                  <a:cubicBezTo>
                    <a:pt x="3699" y="100"/>
                    <a:pt x="3294" y="158"/>
                    <a:pt x="2903" y="268"/>
                  </a:cubicBezTo>
                  <a:cubicBezTo>
                    <a:pt x="2636" y="335"/>
                    <a:pt x="2369" y="435"/>
                    <a:pt x="2069" y="535"/>
                  </a:cubicBezTo>
                  <a:lnTo>
                    <a:pt x="1168"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4"/>
            <p:cNvSpPr/>
            <p:nvPr/>
          </p:nvSpPr>
          <p:spPr>
            <a:xfrm>
              <a:off x="2984590" y="3077342"/>
              <a:ext cx="126835" cy="71061"/>
            </a:xfrm>
            <a:custGeom>
              <a:avLst/>
              <a:gdLst/>
              <a:ahLst/>
              <a:cxnLst/>
              <a:rect l="l" t="t" r="r" b="b"/>
              <a:pathLst>
                <a:path w="9708" h="5439" extrusionOk="0">
                  <a:moveTo>
                    <a:pt x="1168" y="1"/>
                  </a:moveTo>
                  <a:lnTo>
                    <a:pt x="34" y="635"/>
                  </a:lnTo>
                  <a:lnTo>
                    <a:pt x="968" y="1168"/>
                  </a:lnTo>
                  <a:cubicBezTo>
                    <a:pt x="1" y="1869"/>
                    <a:pt x="1" y="2636"/>
                    <a:pt x="1035" y="3270"/>
                  </a:cubicBezTo>
                  <a:cubicBezTo>
                    <a:pt x="1568" y="3537"/>
                    <a:pt x="2069" y="3670"/>
                    <a:pt x="2569" y="3704"/>
                  </a:cubicBezTo>
                  <a:lnTo>
                    <a:pt x="2869" y="3704"/>
                  </a:lnTo>
                  <a:cubicBezTo>
                    <a:pt x="3470" y="3670"/>
                    <a:pt x="4003" y="3537"/>
                    <a:pt x="4537" y="3337"/>
                  </a:cubicBezTo>
                  <a:cubicBezTo>
                    <a:pt x="5310" y="3079"/>
                    <a:pt x="5968" y="2788"/>
                    <a:pt x="6534" y="2788"/>
                  </a:cubicBezTo>
                  <a:cubicBezTo>
                    <a:pt x="6774" y="2788"/>
                    <a:pt x="6997" y="2841"/>
                    <a:pt x="7206" y="2970"/>
                  </a:cubicBezTo>
                  <a:cubicBezTo>
                    <a:pt x="7706" y="3270"/>
                    <a:pt x="7539" y="3604"/>
                    <a:pt x="7039" y="3937"/>
                  </a:cubicBezTo>
                  <a:lnTo>
                    <a:pt x="6805" y="4037"/>
                  </a:lnTo>
                  <a:cubicBezTo>
                    <a:pt x="6493" y="4178"/>
                    <a:pt x="6165" y="4238"/>
                    <a:pt x="5854" y="4238"/>
                  </a:cubicBezTo>
                  <a:cubicBezTo>
                    <a:pt x="5501" y="4238"/>
                    <a:pt x="5170" y="4161"/>
                    <a:pt x="4904" y="4037"/>
                  </a:cubicBezTo>
                  <a:lnTo>
                    <a:pt x="3903" y="5038"/>
                  </a:lnTo>
                  <a:cubicBezTo>
                    <a:pt x="4439" y="5265"/>
                    <a:pt x="4969" y="5359"/>
                    <a:pt x="5476" y="5359"/>
                  </a:cubicBezTo>
                  <a:cubicBezTo>
                    <a:pt x="6233" y="5359"/>
                    <a:pt x="6940" y="5151"/>
                    <a:pt x="7539" y="4871"/>
                  </a:cubicBezTo>
                  <a:lnTo>
                    <a:pt x="8473" y="5438"/>
                  </a:lnTo>
                  <a:lnTo>
                    <a:pt x="9574" y="4804"/>
                  </a:lnTo>
                  <a:lnTo>
                    <a:pt x="8673" y="4271"/>
                  </a:lnTo>
                  <a:cubicBezTo>
                    <a:pt x="9574" y="3537"/>
                    <a:pt x="9708" y="2770"/>
                    <a:pt x="8640" y="2136"/>
                  </a:cubicBezTo>
                  <a:cubicBezTo>
                    <a:pt x="8068" y="1831"/>
                    <a:pt x="7486" y="1722"/>
                    <a:pt x="6923" y="1722"/>
                  </a:cubicBezTo>
                  <a:cubicBezTo>
                    <a:pt x="6501" y="1722"/>
                    <a:pt x="6091" y="1783"/>
                    <a:pt x="5705" y="1869"/>
                  </a:cubicBezTo>
                  <a:cubicBezTo>
                    <a:pt x="5338" y="1969"/>
                    <a:pt x="4971" y="2102"/>
                    <a:pt x="4637" y="2203"/>
                  </a:cubicBezTo>
                  <a:cubicBezTo>
                    <a:pt x="4170" y="2369"/>
                    <a:pt x="3803" y="2503"/>
                    <a:pt x="3470" y="2603"/>
                  </a:cubicBezTo>
                  <a:cubicBezTo>
                    <a:pt x="3305" y="2626"/>
                    <a:pt x="3190" y="2650"/>
                    <a:pt x="3066" y="2650"/>
                  </a:cubicBezTo>
                  <a:cubicBezTo>
                    <a:pt x="3014" y="2650"/>
                    <a:pt x="2961" y="2646"/>
                    <a:pt x="2903" y="2636"/>
                  </a:cubicBezTo>
                  <a:cubicBezTo>
                    <a:pt x="2703" y="2636"/>
                    <a:pt x="2536" y="2603"/>
                    <a:pt x="2369" y="2469"/>
                  </a:cubicBezTo>
                  <a:cubicBezTo>
                    <a:pt x="2002" y="2269"/>
                    <a:pt x="1969" y="1969"/>
                    <a:pt x="2502" y="1602"/>
                  </a:cubicBezTo>
                  <a:cubicBezTo>
                    <a:pt x="2536" y="1535"/>
                    <a:pt x="2569" y="1535"/>
                    <a:pt x="2636" y="1502"/>
                  </a:cubicBezTo>
                  <a:cubicBezTo>
                    <a:pt x="2703" y="1469"/>
                    <a:pt x="2836" y="1369"/>
                    <a:pt x="2903" y="1335"/>
                  </a:cubicBezTo>
                  <a:cubicBezTo>
                    <a:pt x="3214" y="1214"/>
                    <a:pt x="3508" y="1156"/>
                    <a:pt x="3789" y="1156"/>
                  </a:cubicBezTo>
                  <a:cubicBezTo>
                    <a:pt x="4048" y="1156"/>
                    <a:pt x="4297" y="1206"/>
                    <a:pt x="4537" y="1302"/>
                  </a:cubicBezTo>
                  <a:lnTo>
                    <a:pt x="5471" y="335"/>
                  </a:lnTo>
                  <a:cubicBezTo>
                    <a:pt x="5028" y="175"/>
                    <a:pt x="4566" y="100"/>
                    <a:pt x="4105" y="100"/>
                  </a:cubicBezTo>
                  <a:cubicBezTo>
                    <a:pt x="3699" y="100"/>
                    <a:pt x="3294" y="158"/>
                    <a:pt x="2903" y="268"/>
                  </a:cubicBezTo>
                  <a:cubicBezTo>
                    <a:pt x="2636" y="335"/>
                    <a:pt x="2369" y="435"/>
                    <a:pt x="2069" y="535"/>
                  </a:cubicBezTo>
                  <a:lnTo>
                    <a:pt x="11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4"/>
            <p:cNvSpPr/>
            <p:nvPr/>
          </p:nvSpPr>
          <p:spPr>
            <a:xfrm>
              <a:off x="2985021" y="3078661"/>
              <a:ext cx="27045" cy="7852"/>
            </a:xfrm>
            <a:custGeom>
              <a:avLst/>
              <a:gdLst/>
              <a:ahLst/>
              <a:cxnLst/>
              <a:rect l="l" t="t" r="r" b="b"/>
              <a:pathLst>
                <a:path w="2070" h="601" extrusionOk="0">
                  <a:moveTo>
                    <a:pt x="1102" y="0"/>
                  </a:moveTo>
                  <a:lnTo>
                    <a:pt x="1" y="600"/>
                  </a:lnTo>
                  <a:lnTo>
                    <a:pt x="1" y="600"/>
                  </a:lnTo>
                  <a:lnTo>
                    <a:pt x="1135" y="100"/>
                  </a:lnTo>
                  <a:lnTo>
                    <a:pt x="2069" y="534"/>
                  </a:lnTo>
                  <a:lnTo>
                    <a:pt x="110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4"/>
            <p:cNvSpPr/>
            <p:nvPr/>
          </p:nvSpPr>
          <p:spPr>
            <a:xfrm>
              <a:off x="3020767" y="3079798"/>
              <a:ext cx="34870" cy="15430"/>
            </a:xfrm>
            <a:custGeom>
              <a:avLst/>
              <a:gdLst/>
              <a:ahLst/>
              <a:cxnLst/>
              <a:rect l="l" t="t" r="r" b="b"/>
              <a:pathLst>
                <a:path w="2669" h="1181" extrusionOk="0">
                  <a:moveTo>
                    <a:pt x="1245" y="0"/>
                  </a:moveTo>
                  <a:cubicBezTo>
                    <a:pt x="817" y="0"/>
                    <a:pt x="405" y="67"/>
                    <a:pt x="0" y="180"/>
                  </a:cubicBezTo>
                  <a:cubicBezTo>
                    <a:pt x="271" y="132"/>
                    <a:pt x="640" y="92"/>
                    <a:pt x="1042" y="92"/>
                  </a:cubicBezTo>
                  <a:cubicBezTo>
                    <a:pt x="1484" y="92"/>
                    <a:pt x="1966" y="140"/>
                    <a:pt x="2402" y="280"/>
                  </a:cubicBezTo>
                  <a:lnTo>
                    <a:pt x="1735" y="1181"/>
                  </a:lnTo>
                  <a:lnTo>
                    <a:pt x="1735" y="1181"/>
                  </a:lnTo>
                  <a:lnTo>
                    <a:pt x="2669" y="247"/>
                  </a:lnTo>
                  <a:cubicBezTo>
                    <a:pt x="2171" y="75"/>
                    <a:pt x="1699" y="0"/>
                    <a:pt x="1245"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4"/>
            <p:cNvSpPr/>
            <p:nvPr/>
          </p:nvSpPr>
          <p:spPr>
            <a:xfrm>
              <a:off x="3059113" y="3100023"/>
              <a:ext cx="52312" cy="33995"/>
            </a:xfrm>
            <a:custGeom>
              <a:avLst/>
              <a:gdLst/>
              <a:ahLst/>
              <a:cxnLst/>
              <a:rect l="l" t="t" r="r" b="b"/>
              <a:pathLst>
                <a:path w="4004" h="2602" extrusionOk="0">
                  <a:moveTo>
                    <a:pt x="1275" y="1"/>
                  </a:moveTo>
                  <a:cubicBezTo>
                    <a:pt x="836" y="1"/>
                    <a:pt x="405" y="80"/>
                    <a:pt x="1" y="200"/>
                  </a:cubicBezTo>
                  <a:cubicBezTo>
                    <a:pt x="251" y="154"/>
                    <a:pt x="551" y="124"/>
                    <a:pt x="872" y="124"/>
                  </a:cubicBezTo>
                  <a:cubicBezTo>
                    <a:pt x="1495" y="124"/>
                    <a:pt x="2197" y="237"/>
                    <a:pt x="2769" y="567"/>
                  </a:cubicBezTo>
                  <a:cubicBezTo>
                    <a:pt x="3637" y="1067"/>
                    <a:pt x="3803" y="1701"/>
                    <a:pt x="2969" y="2601"/>
                  </a:cubicBezTo>
                  <a:cubicBezTo>
                    <a:pt x="3903" y="1834"/>
                    <a:pt x="4004" y="1100"/>
                    <a:pt x="2903" y="433"/>
                  </a:cubicBezTo>
                  <a:cubicBezTo>
                    <a:pt x="2369" y="121"/>
                    <a:pt x="1816" y="1"/>
                    <a:pt x="127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4"/>
            <p:cNvSpPr/>
            <p:nvPr/>
          </p:nvSpPr>
          <p:spPr>
            <a:xfrm>
              <a:off x="3095290" y="3133574"/>
              <a:ext cx="14829" cy="15691"/>
            </a:xfrm>
            <a:custGeom>
              <a:avLst/>
              <a:gdLst/>
              <a:ahLst/>
              <a:cxnLst/>
              <a:rect l="l" t="t" r="r" b="b"/>
              <a:pathLst>
                <a:path w="1135" h="1201" extrusionOk="0">
                  <a:moveTo>
                    <a:pt x="200" y="0"/>
                  </a:moveTo>
                  <a:lnTo>
                    <a:pt x="901" y="534"/>
                  </a:lnTo>
                  <a:lnTo>
                    <a:pt x="0" y="1201"/>
                  </a:lnTo>
                  <a:lnTo>
                    <a:pt x="0" y="1201"/>
                  </a:lnTo>
                  <a:lnTo>
                    <a:pt x="1134" y="534"/>
                  </a:lnTo>
                  <a:lnTo>
                    <a:pt x="200"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4"/>
            <p:cNvSpPr/>
            <p:nvPr/>
          </p:nvSpPr>
          <p:spPr>
            <a:xfrm>
              <a:off x="3036458" y="3131392"/>
              <a:ext cx="37052" cy="13078"/>
            </a:xfrm>
            <a:custGeom>
              <a:avLst/>
              <a:gdLst/>
              <a:ahLst/>
              <a:cxnLst/>
              <a:rect l="l" t="t" r="r" b="b"/>
              <a:pathLst>
                <a:path w="2836" h="1001" extrusionOk="0">
                  <a:moveTo>
                    <a:pt x="1001" y="0"/>
                  </a:moveTo>
                  <a:lnTo>
                    <a:pt x="0" y="1001"/>
                  </a:lnTo>
                  <a:lnTo>
                    <a:pt x="1034" y="167"/>
                  </a:lnTo>
                  <a:cubicBezTo>
                    <a:pt x="1034" y="167"/>
                    <a:pt x="1288" y="262"/>
                    <a:pt x="1687" y="262"/>
                  </a:cubicBezTo>
                  <a:cubicBezTo>
                    <a:pt x="1998" y="262"/>
                    <a:pt x="2398" y="205"/>
                    <a:pt x="2835" y="0"/>
                  </a:cubicBezTo>
                  <a:lnTo>
                    <a:pt x="2835" y="0"/>
                  </a:lnTo>
                  <a:cubicBezTo>
                    <a:pt x="2519" y="136"/>
                    <a:pt x="2196" y="190"/>
                    <a:pt x="1900" y="190"/>
                  </a:cubicBezTo>
                  <a:cubicBezTo>
                    <a:pt x="1540" y="190"/>
                    <a:pt x="1220" y="110"/>
                    <a:pt x="10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4"/>
            <p:cNvSpPr/>
            <p:nvPr/>
          </p:nvSpPr>
          <p:spPr>
            <a:xfrm>
              <a:off x="3008120" y="3098703"/>
              <a:ext cx="21805" cy="13666"/>
            </a:xfrm>
            <a:custGeom>
              <a:avLst/>
              <a:gdLst/>
              <a:ahLst/>
              <a:cxnLst/>
              <a:rect l="l" t="t" r="r" b="b"/>
              <a:pathLst>
                <a:path w="1669" h="1046" extrusionOk="0">
                  <a:moveTo>
                    <a:pt x="701" y="0"/>
                  </a:moveTo>
                  <a:lnTo>
                    <a:pt x="701" y="0"/>
                  </a:lnTo>
                  <a:cubicBezTo>
                    <a:pt x="201" y="234"/>
                    <a:pt x="1" y="534"/>
                    <a:pt x="334" y="834"/>
                  </a:cubicBezTo>
                  <a:cubicBezTo>
                    <a:pt x="519" y="978"/>
                    <a:pt x="817" y="1046"/>
                    <a:pt x="1120" y="1046"/>
                  </a:cubicBezTo>
                  <a:cubicBezTo>
                    <a:pt x="1310" y="1046"/>
                    <a:pt x="1502" y="1019"/>
                    <a:pt x="1669" y="968"/>
                  </a:cubicBezTo>
                  <a:lnTo>
                    <a:pt x="1669" y="968"/>
                  </a:lnTo>
                  <a:cubicBezTo>
                    <a:pt x="1469" y="1001"/>
                    <a:pt x="1235" y="1035"/>
                    <a:pt x="1135" y="1035"/>
                  </a:cubicBezTo>
                  <a:cubicBezTo>
                    <a:pt x="902" y="1035"/>
                    <a:pt x="735" y="968"/>
                    <a:pt x="568" y="868"/>
                  </a:cubicBezTo>
                  <a:cubicBezTo>
                    <a:pt x="234" y="668"/>
                    <a:pt x="168" y="334"/>
                    <a:pt x="7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4"/>
            <p:cNvSpPr/>
            <p:nvPr/>
          </p:nvSpPr>
          <p:spPr>
            <a:xfrm>
              <a:off x="2984590" y="3093908"/>
              <a:ext cx="34008" cy="32702"/>
            </a:xfrm>
            <a:custGeom>
              <a:avLst/>
              <a:gdLst/>
              <a:ahLst/>
              <a:cxnLst/>
              <a:rect l="l" t="t" r="r" b="b"/>
              <a:pathLst>
                <a:path w="2603" h="2503" extrusionOk="0">
                  <a:moveTo>
                    <a:pt x="968" y="1"/>
                  </a:moveTo>
                  <a:cubicBezTo>
                    <a:pt x="964" y="3"/>
                    <a:pt x="960" y="6"/>
                    <a:pt x="954" y="11"/>
                  </a:cubicBezTo>
                  <a:lnTo>
                    <a:pt x="954" y="11"/>
                  </a:lnTo>
                  <a:cubicBezTo>
                    <a:pt x="959" y="7"/>
                    <a:pt x="963" y="4"/>
                    <a:pt x="968" y="1"/>
                  </a:cubicBezTo>
                  <a:close/>
                  <a:moveTo>
                    <a:pt x="954" y="11"/>
                  </a:moveTo>
                  <a:lnTo>
                    <a:pt x="954" y="11"/>
                  </a:lnTo>
                  <a:cubicBezTo>
                    <a:pt x="1" y="708"/>
                    <a:pt x="6" y="1438"/>
                    <a:pt x="1035" y="2035"/>
                  </a:cubicBezTo>
                  <a:cubicBezTo>
                    <a:pt x="1535" y="2369"/>
                    <a:pt x="2102" y="2502"/>
                    <a:pt x="2602" y="2502"/>
                  </a:cubicBezTo>
                  <a:cubicBezTo>
                    <a:pt x="1802" y="2402"/>
                    <a:pt x="835" y="2002"/>
                    <a:pt x="501" y="1335"/>
                  </a:cubicBezTo>
                  <a:cubicBezTo>
                    <a:pt x="212" y="725"/>
                    <a:pt x="819" y="115"/>
                    <a:pt x="954" y="1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4"/>
            <p:cNvSpPr/>
            <p:nvPr/>
          </p:nvSpPr>
          <p:spPr>
            <a:xfrm>
              <a:off x="2620260" y="3420664"/>
              <a:ext cx="288514" cy="167141"/>
            </a:xfrm>
            <a:custGeom>
              <a:avLst/>
              <a:gdLst/>
              <a:ahLst/>
              <a:cxnLst/>
              <a:rect l="l" t="t" r="r" b="b"/>
              <a:pathLst>
                <a:path w="22083" h="12793" extrusionOk="0">
                  <a:moveTo>
                    <a:pt x="11045" y="0"/>
                  </a:moveTo>
                  <a:cubicBezTo>
                    <a:pt x="8214" y="0"/>
                    <a:pt x="5387" y="626"/>
                    <a:pt x="3236" y="1876"/>
                  </a:cubicBezTo>
                  <a:cubicBezTo>
                    <a:pt x="2035" y="2610"/>
                    <a:pt x="1168" y="3444"/>
                    <a:pt x="634" y="4345"/>
                  </a:cubicBezTo>
                  <a:lnTo>
                    <a:pt x="0" y="4345"/>
                  </a:lnTo>
                  <a:lnTo>
                    <a:pt x="0" y="6580"/>
                  </a:lnTo>
                  <a:cubicBezTo>
                    <a:pt x="67" y="8148"/>
                    <a:pt x="1168" y="9715"/>
                    <a:pt x="3236" y="10916"/>
                  </a:cubicBezTo>
                  <a:cubicBezTo>
                    <a:pt x="5404" y="12167"/>
                    <a:pt x="8239" y="12793"/>
                    <a:pt x="11070" y="12793"/>
                  </a:cubicBezTo>
                  <a:cubicBezTo>
                    <a:pt x="13902" y="12793"/>
                    <a:pt x="16729" y="12167"/>
                    <a:pt x="18880" y="10916"/>
                  </a:cubicBezTo>
                  <a:cubicBezTo>
                    <a:pt x="20915" y="9715"/>
                    <a:pt x="22016" y="8181"/>
                    <a:pt x="22082" y="6580"/>
                  </a:cubicBezTo>
                  <a:lnTo>
                    <a:pt x="22082" y="4345"/>
                  </a:lnTo>
                  <a:lnTo>
                    <a:pt x="21515" y="4345"/>
                  </a:lnTo>
                  <a:cubicBezTo>
                    <a:pt x="21015" y="3411"/>
                    <a:pt x="20148" y="2577"/>
                    <a:pt x="18880" y="1876"/>
                  </a:cubicBezTo>
                  <a:cubicBezTo>
                    <a:pt x="16712" y="626"/>
                    <a:pt x="13877" y="0"/>
                    <a:pt x="11045"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4"/>
            <p:cNvSpPr/>
            <p:nvPr/>
          </p:nvSpPr>
          <p:spPr>
            <a:xfrm>
              <a:off x="2620260" y="3420664"/>
              <a:ext cx="288514" cy="167141"/>
            </a:xfrm>
            <a:custGeom>
              <a:avLst/>
              <a:gdLst/>
              <a:ahLst/>
              <a:cxnLst/>
              <a:rect l="l" t="t" r="r" b="b"/>
              <a:pathLst>
                <a:path w="22083" h="12793" extrusionOk="0">
                  <a:moveTo>
                    <a:pt x="11045" y="0"/>
                  </a:moveTo>
                  <a:cubicBezTo>
                    <a:pt x="8214" y="0"/>
                    <a:pt x="5387" y="626"/>
                    <a:pt x="3236" y="1876"/>
                  </a:cubicBezTo>
                  <a:cubicBezTo>
                    <a:pt x="2035" y="2610"/>
                    <a:pt x="1168" y="3444"/>
                    <a:pt x="634" y="4345"/>
                  </a:cubicBezTo>
                  <a:lnTo>
                    <a:pt x="0" y="4345"/>
                  </a:lnTo>
                  <a:lnTo>
                    <a:pt x="0" y="6580"/>
                  </a:lnTo>
                  <a:cubicBezTo>
                    <a:pt x="67" y="8148"/>
                    <a:pt x="1168" y="9715"/>
                    <a:pt x="3236" y="10916"/>
                  </a:cubicBezTo>
                  <a:cubicBezTo>
                    <a:pt x="5404" y="12167"/>
                    <a:pt x="8239" y="12793"/>
                    <a:pt x="11070" y="12793"/>
                  </a:cubicBezTo>
                  <a:cubicBezTo>
                    <a:pt x="13902" y="12793"/>
                    <a:pt x="16729" y="12167"/>
                    <a:pt x="18880" y="10916"/>
                  </a:cubicBezTo>
                  <a:cubicBezTo>
                    <a:pt x="20915" y="9715"/>
                    <a:pt x="22016" y="8181"/>
                    <a:pt x="22082" y="6580"/>
                  </a:cubicBezTo>
                  <a:lnTo>
                    <a:pt x="22082" y="4345"/>
                  </a:lnTo>
                  <a:lnTo>
                    <a:pt x="21515" y="4345"/>
                  </a:lnTo>
                  <a:cubicBezTo>
                    <a:pt x="21015" y="3411"/>
                    <a:pt x="20148" y="2577"/>
                    <a:pt x="18880" y="1876"/>
                  </a:cubicBezTo>
                  <a:cubicBezTo>
                    <a:pt x="16712" y="626"/>
                    <a:pt x="13877" y="0"/>
                    <a:pt x="11045"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4"/>
            <p:cNvSpPr/>
            <p:nvPr/>
          </p:nvSpPr>
          <p:spPr>
            <a:xfrm>
              <a:off x="2764510" y="3421199"/>
              <a:ext cx="143833" cy="166932"/>
            </a:xfrm>
            <a:custGeom>
              <a:avLst/>
              <a:gdLst/>
              <a:ahLst/>
              <a:cxnLst/>
              <a:rect l="l" t="t" r="r" b="b"/>
              <a:pathLst>
                <a:path w="11009" h="12777" extrusionOk="0">
                  <a:moveTo>
                    <a:pt x="0" y="1"/>
                  </a:moveTo>
                  <a:lnTo>
                    <a:pt x="0" y="12777"/>
                  </a:lnTo>
                  <a:cubicBezTo>
                    <a:pt x="2802" y="12777"/>
                    <a:pt x="5638" y="12176"/>
                    <a:pt x="7806" y="10909"/>
                  </a:cubicBezTo>
                  <a:cubicBezTo>
                    <a:pt x="9841" y="9708"/>
                    <a:pt x="10941" y="8173"/>
                    <a:pt x="11008" y="6572"/>
                  </a:cubicBezTo>
                  <a:lnTo>
                    <a:pt x="11008" y="4337"/>
                  </a:lnTo>
                  <a:lnTo>
                    <a:pt x="10441" y="4337"/>
                  </a:lnTo>
                  <a:cubicBezTo>
                    <a:pt x="9941" y="3403"/>
                    <a:pt x="9040" y="2569"/>
                    <a:pt x="7806" y="1869"/>
                  </a:cubicBezTo>
                  <a:cubicBezTo>
                    <a:pt x="5671" y="635"/>
                    <a:pt x="2836" y="1"/>
                    <a:pt x="0"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4"/>
            <p:cNvSpPr/>
            <p:nvPr/>
          </p:nvSpPr>
          <p:spPr>
            <a:xfrm>
              <a:off x="2843384" y="3434709"/>
              <a:ext cx="65390" cy="139913"/>
            </a:xfrm>
            <a:custGeom>
              <a:avLst/>
              <a:gdLst/>
              <a:ahLst/>
              <a:cxnLst/>
              <a:rect l="l" t="t" r="r" b="b"/>
              <a:pathLst>
                <a:path w="5005" h="10709" extrusionOk="0">
                  <a:moveTo>
                    <a:pt x="1" y="1"/>
                  </a:moveTo>
                  <a:lnTo>
                    <a:pt x="1" y="10709"/>
                  </a:lnTo>
                  <a:cubicBezTo>
                    <a:pt x="635" y="10475"/>
                    <a:pt x="1268" y="10208"/>
                    <a:pt x="1802" y="9875"/>
                  </a:cubicBezTo>
                  <a:cubicBezTo>
                    <a:pt x="3837" y="8674"/>
                    <a:pt x="4938" y="7139"/>
                    <a:pt x="5004" y="5538"/>
                  </a:cubicBezTo>
                  <a:lnTo>
                    <a:pt x="5004" y="3303"/>
                  </a:lnTo>
                  <a:lnTo>
                    <a:pt x="4437" y="3303"/>
                  </a:lnTo>
                  <a:cubicBezTo>
                    <a:pt x="3937" y="2369"/>
                    <a:pt x="3070" y="1535"/>
                    <a:pt x="1802" y="835"/>
                  </a:cubicBezTo>
                  <a:cubicBezTo>
                    <a:pt x="1235" y="501"/>
                    <a:pt x="635" y="268"/>
                    <a:pt x="1"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4"/>
            <p:cNvSpPr/>
            <p:nvPr/>
          </p:nvSpPr>
          <p:spPr>
            <a:xfrm>
              <a:off x="2620691" y="3434709"/>
              <a:ext cx="65821" cy="139913"/>
            </a:xfrm>
            <a:custGeom>
              <a:avLst/>
              <a:gdLst/>
              <a:ahLst/>
              <a:cxnLst/>
              <a:rect l="l" t="t" r="r" b="b"/>
              <a:pathLst>
                <a:path w="5038" h="10709" extrusionOk="0">
                  <a:moveTo>
                    <a:pt x="5004" y="1"/>
                  </a:moveTo>
                  <a:cubicBezTo>
                    <a:pt x="4370" y="268"/>
                    <a:pt x="3803" y="501"/>
                    <a:pt x="3203" y="835"/>
                  </a:cubicBezTo>
                  <a:cubicBezTo>
                    <a:pt x="1968" y="1535"/>
                    <a:pt x="1068" y="2369"/>
                    <a:pt x="567" y="3303"/>
                  </a:cubicBezTo>
                  <a:lnTo>
                    <a:pt x="0" y="3303"/>
                  </a:lnTo>
                  <a:lnTo>
                    <a:pt x="0" y="5538"/>
                  </a:lnTo>
                  <a:cubicBezTo>
                    <a:pt x="100" y="7139"/>
                    <a:pt x="1168" y="8674"/>
                    <a:pt x="3269" y="9875"/>
                  </a:cubicBezTo>
                  <a:cubicBezTo>
                    <a:pt x="3803" y="10208"/>
                    <a:pt x="4437" y="10475"/>
                    <a:pt x="5037" y="10709"/>
                  </a:cubicBezTo>
                  <a:lnTo>
                    <a:pt x="5037"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4"/>
            <p:cNvSpPr/>
            <p:nvPr/>
          </p:nvSpPr>
          <p:spPr>
            <a:xfrm>
              <a:off x="2608057" y="3394077"/>
              <a:ext cx="315102" cy="166500"/>
            </a:xfrm>
            <a:custGeom>
              <a:avLst/>
              <a:gdLst/>
              <a:ahLst/>
              <a:cxnLst/>
              <a:rect l="l" t="t" r="r" b="b"/>
              <a:pathLst>
                <a:path w="24118" h="12744" extrusionOk="0">
                  <a:moveTo>
                    <a:pt x="11988" y="0"/>
                  </a:moveTo>
                  <a:cubicBezTo>
                    <a:pt x="9165" y="0"/>
                    <a:pt x="6355" y="626"/>
                    <a:pt x="4236" y="1877"/>
                  </a:cubicBezTo>
                  <a:cubicBezTo>
                    <a:pt x="3503" y="2244"/>
                    <a:pt x="2902" y="2711"/>
                    <a:pt x="2435" y="3211"/>
                  </a:cubicBezTo>
                  <a:cubicBezTo>
                    <a:pt x="0" y="5646"/>
                    <a:pt x="634" y="8782"/>
                    <a:pt x="4236" y="10883"/>
                  </a:cubicBezTo>
                  <a:cubicBezTo>
                    <a:pt x="4670" y="11150"/>
                    <a:pt x="5237" y="11417"/>
                    <a:pt x="5771" y="11617"/>
                  </a:cubicBezTo>
                  <a:cubicBezTo>
                    <a:pt x="5804" y="11650"/>
                    <a:pt x="5904" y="11650"/>
                    <a:pt x="5938" y="11717"/>
                  </a:cubicBezTo>
                  <a:cubicBezTo>
                    <a:pt x="7775" y="12401"/>
                    <a:pt x="9880" y="12744"/>
                    <a:pt x="11984" y="12744"/>
                  </a:cubicBezTo>
                  <a:cubicBezTo>
                    <a:pt x="14810" y="12744"/>
                    <a:pt x="17635" y="12126"/>
                    <a:pt x="19814" y="10883"/>
                  </a:cubicBezTo>
                  <a:cubicBezTo>
                    <a:pt x="24117" y="8415"/>
                    <a:pt x="24117" y="4378"/>
                    <a:pt x="19814" y="1877"/>
                  </a:cubicBezTo>
                  <a:cubicBezTo>
                    <a:pt x="17646" y="626"/>
                    <a:pt x="14811" y="0"/>
                    <a:pt x="11988"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4"/>
            <p:cNvSpPr/>
            <p:nvPr/>
          </p:nvSpPr>
          <p:spPr>
            <a:xfrm>
              <a:off x="2608057" y="3394077"/>
              <a:ext cx="315102" cy="166500"/>
            </a:xfrm>
            <a:custGeom>
              <a:avLst/>
              <a:gdLst/>
              <a:ahLst/>
              <a:cxnLst/>
              <a:rect l="l" t="t" r="r" b="b"/>
              <a:pathLst>
                <a:path w="24118" h="12744" extrusionOk="0">
                  <a:moveTo>
                    <a:pt x="11988" y="0"/>
                  </a:moveTo>
                  <a:cubicBezTo>
                    <a:pt x="9165" y="0"/>
                    <a:pt x="6355" y="626"/>
                    <a:pt x="4236" y="1877"/>
                  </a:cubicBezTo>
                  <a:cubicBezTo>
                    <a:pt x="3503" y="2244"/>
                    <a:pt x="2902" y="2711"/>
                    <a:pt x="2435" y="3211"/>
                  </a:cubicBezTo>
                  <a:cubicBezTo>
                    <a:pt x="0" y="5646"/>
                    <a:pt x="634" y="8782"/>
                    <a:pt x="4236" y="10883"/>
                  </a:cubicBezTo>
                  <a:cubicBezTo>
                    <a:pt x="4670" y="11150"/>
                    <a:pt x="5237" y="11417"/>
                    <a:pt x="5771" y="11617"/>
                  </a:cubicBezTo>
                  <a:cubicBezTo>
                    <a:pt x="5804" y="11650"/>
                    <a:pt x="5904" y="11650"/>
                    <a:pt x="5938" y="11717"/>
                  </a:cubicBezTo>
                  <a:cubicBezTo>
                    <a:pt x="7775" y="12401"/>
                    <a:pt x="9880" y="12744"/>
                    <a:pt x="11984" y="12744"/>
                  </a:cubicBezTo>
                  <a:cubicBezTo>
                    <a:pt x="14810" y="12744"/>
                    <a:pt x="17635" y="12126"/>
                    <a:pt x="19814" y="10883"/>
                  </a:cubicBezTo>
                  <a:cubicBezTo>
                    <a:pt x="24117" y="8415"/>
                    <a:pt x="24117" y="4378"/>
                    <a:pt x="19814" y="1877"/>
                  </a:cubicBezTo>
                  <a:cubicBezTo>
                    <a:pt x="17646" y="626"/>
                    <a:pt x="14811" y="0"/>
                    <a:pt x="11988"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4"/>
            <p:cNvSpPr/>
            <p:nvPr/>
          </p:nvSpPr>
          <p:spPr>
            <a:xfrm>
              <a:off x="2607874" y="3436459"/>
              <a:ext cx="75150" cy="109393"/>
            </a:xfrm>
            <a:custGeom>
              <a:avLst/>
              <a:gdLst/>
              <a:ahLst/>
              <a:cxnLst/>
              <a:rect l="l" t="t" r="r" b="b"/>
              <a:pathLst>
                <a:path w="5752" h="8373" extrusionOk="0">
                  <a:moveTo>
                    <a:pt x="2416" y="0"/>
                  </a:moveTo>
                  <a:cubicBezTo>
                    <a:pt x="2406" y="5"/>
                    <a:pt x="2367" y="42"/>
                    <a:pt x="2308" y="109"/>
                  </a:cubicBezTo>
                  <a:lnTo>
                    <a:pt x="2308" y="109"/>
                  </a:lnTo>
                  <a:cubicBezTo>
                    <a:pt x="2343" y="73"/>
                    <a:pt x="2379" y="36"/>
                    <a:pt x="2416" y="0"/>
                  </a:cubicBezTo>
                  <a:close/>
                  <a:moveTo>
                    <a:pt x="2308" y="109"/>
                  </a:moveTo>
                  <a:cubicBezTo>
                    <a:pt x="0" y="2497"/>
                    <a:pt x="668" y="5602"/>
                    <a:pt x="4184" y="7639"/>
                  </a:cubicBezTo>
                  <a:cubicBezTo>
                    <a:pt x="4651" y="7906"/>
                    <a:pt x="5184" y="8173"/>
                    <a:pt x="5751" y="8373"/>
                  </a:cubicBezTo>
                  <a:cubicBezTo>
                    <a:pt x="4684" y="7973"/>
                    <a:pt x="1615" y="6138"/>
                    <a:pt x="1248" y="3903"/>
                  </a:cubicBezTo>
                  <a:cubicBezTo>
                    <a:pt x="905" y="1960"/>
                    <a:pt x="1957" y="507"/>
                    <a:pt x="2308" y="109"/>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4"/>
            <p:cNvSpPr/>
            <p:nvPr/>
          </p:nvSpPr>
          <p:spPr>
            <a:xfrm>
              <a:off x="2846872" y="3408997"/>
              <a:ext cx="74536" cy="109837"/>
            </a:xfrm>
            <a:custGeom>
              <a:avLst/>
              <a:gdLst/>
              <a:ahLst/>
              <a:cxnLst/>
              <a:rect l="l" t="t" r="r" b="b"/>
              <a:pathLst>
                <a:path w="5705" h="8407" extrusionOk="0">
                  <a:moveTo>
                    <a:pt x="1" y="1"/>
                  </a:moveTo>
                  <a:lnTo>
                    <a:pt x="1" y="1"/>
                  </a:lnTo>
                  <a:cubicBezTo>
                    <a:pt x="43" y="19"/>
                    <a:pt x="84" y="37"/>
                    <a:pt x="126" y="56"/>
                  </a:cubicBezTo>
                  <a:lnTo>
                    <a:pt x="126" y="56"/>
                  </a:lnTo>
                  <a:cubicBezTo>
                    <a:pt x="82" y="35"/>
                    <a:pt x="40" y="17"/>
                    <a:pt x="1" y="1"/>
                  </a:cubicBezTo>
                  <a:close/>
                  <a:moveTo>
                    <a:pt x="126" y="56"/>
                  </a:moveTo>
                  <a:lnTo>
                    <a:pt x="126" y="56"/>
                  </a:lnTo>
                  <a:cubicBezTo>
                    <a:pt x="1264" y="573"/>
                    <a:pt x="4151" y="2352"/>
                    <a:pt x="4504" y="4471"/>
                  </a:cubicBezTo>
                  <a:cubicBezTo>
                    <a:pt x="4871" y="6772"/>
                    <a:pt x="3370" y="8340"/>
                    <a:pt x="3336" y="8407"/>
                  </a:cubicBezTo>
                  <a:cubicBezTo>
                    <a:pt x="5705" y="5972"/>
                    <a:pt x="5138" y="2803"/>
                    <a:pt x="1535" y="768"/>
                  </a:cubicBezTo>
                  <a:cubicBezTo>
                    <a:pt x="1105" y="491"/>
                    <a:pt x="618" y="271"/>
                    <a:pt x="126" y="56"/>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4"/>
            <p:cNvSpPr/>
            <p:nvPr/>
          </p:nvSpPr>
          <p:spPr>
            <a:xfrm>
              <a:off x="2630281" y="3399851"/>
              <a:ext cx="268028" cy="154729"/>
            </a:xfrm>
            <a:custGeom>
              <a:avLst/>
              <a:gdLst/>
              <a:ahLst/>
              <a:cxnLst/>
              <a:rect l="l" t="t" r="r" b="b"/>
              <a:pathLst>
                <a:path w="20515" h="11843" extrusionOk="0">
                  <a:moveTo>
                    <a:pt x="10274" y="0"/>
                  </a:moveTo>
                  <a:cubicBezTo>
                    <a:pt x="4604" y="0"/>
                    <a:pt x="0" y="2636"/>
                    <a:pt x="0" y="5938"/>
                  </a:cubicBezTo>
                  <a:cubicBezTo>
                    <a:pt x="0" y="9207"/>
                    <a:pt x="4604" y="11842"/>
                    <a:pt x="10274" y="11842"/>
                  </a:cubicBezTo>
                  <a:cubicBezTo>
                    <a:pt x="15945" y="11842"/>
                    <a:pt x="20515" y="9207"/>
                    <a:pt x="20515" y="5938"/>
                  </a:cubicBezTo>
                  <a:cubicBezTo>
                    <a:pt x="20515" y="2636"/>
                    <a:pt x="15945" y="0"/>
                    <a:pt x="10274"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4"/>
            <p:cNvSpPr/>
            <p:nvPr/>
          </p:nvSpPr>
          <p:spPr>
            <a:xfrm>
              <a:off x="2630281" y="3399851"/>
              <a:ext cx="268028" cy="154729"/>
            </a:xfrm>
            <a:custGeom>
              <a:avLst/>
              <a:gdLst/>
              <a:ahLst/>
              <a:cxnLst/>
              <a:rect l="l" t="t" r="r" b="b"/>
              <a:pathLst>
                <a:path w="20515" h="11843" extrusionOk="0">
                  <a:moveTo>
                    <a:pt x="10274" y="0"/>
                  </a:moveTo>
                  <a:cubicBezTo>
                    <a:pt x="4604" y="0"/>
                    <a:pt x="0" y="2636"/>
                    <a:pt x="0" y="5938"/>
                  </a:cubicBezTo>
                  <a:cubicBezTo>
                    <a:pt x="0" y="9207"/>
                    <a:pt x="4604" y="11842"/>
                    <a:pt x="10274" y="11842"/>
                  </a:cubicBezTo>
                  <a:cubicBezTo>
                    <a:pt x="15945" y="11842"/>
                    <a:pt x="20515" y="9207"/>
                    <a:pt x="20515" y="5938"/>
                  </a:cubicBezTo>
                  <a:cubicBezTo>
                    <a:pt x="20515" y="2636"/>
                    <a:pt x="15945" y="0"/>
                    <a:pt x="10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4"/>
            <p:cNvSpPr/>
            <p:nvPr/>
          </p:nvSpPr>
          <p:spPr>
            <a:xfrm>
              <a:off x="2625486" y="3419031"/>
              <a:ext cx="140344" cy="83250"/>
            </a:xfrm>
            <a:custGeom>
              <a:avLst/>
              <a:gdLst/>
              <a:ahLst/>
              <a:cxnLst/>
              <a:rect l="l" t="t" r="r" b="b"/>
              <a:pathLst>
                <a:path w="10742" h="6372" extrusionOk="0">
                  <a:moveTo>
                    <a:pt x="3836" y="0"/>
                  </a:moveTo>
                  <a:lnTo>
                    <a:pt x="3836" y="0"/>
                  </a:lnTo>
                  <a:cubicBezTo>
                    <a:pt x="3670" y="133"/>
                    <a:pt x="3503" y="200"/>
                    <a:pt x="3336" y="300"/>
                  </a:cubicBezTo>
                  <a:cubicBezTo>
                    <a:pt x="3069" y="467"/>
                    <a:pt x="2769" y="634"/>
                    <a:pt x="2502" y="834"/>
                  </a:cubicBezTo>
                  <a:cubicBezTo>
                    <a:pt x="2169" y="1067"/>
                    <a:pt x="1902" y="1334"/>
                    <a:pt x="1635" y="1568"/>
                  </a:cubicBezTo>
                  <a:cubicBezTo>
                    <a:pt x="301" y="3002"/>
                    <a:pt x="0" y="4670"/>
                    <a:pt x="834" y="6204"/>
                  </a:cubicBezTo>
                  <a:cubicBezTo>
                    <a:pt x="1111" y="5805"/>
                    <a:pt x="1589" y="5667"/>
                    <a:pt x="2118" y="5667"/>
                  </a:cubicBezTo>
                  <a:cubicBezTo>
                    <a:pt x="3313" y="5667"/>
                    <a:pt x="4770" y="6371"/>
                    <a:pt x="4770" y="6371"/>
                  </a:cubicBezTo>
                  <a:cubicBezTo>
                    <a:pt x="4770" y="6371"/>
                    <a:pt x="10741" y="1868"/>
                    <a:pt x="6005" y="1568"/>
                  </a:cubicBezTo>
                  <a:cubicBezTo>
                    <a:pt x="3603" y="1468"/>
                    <a:pt x="3436" y="701"/>
                    <a:pt x="3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4"/>
            <p:cNvSpPr/>
            <p:nvPr/>
          </p:nvSpPr>
          <p:spPr>
            <a:xfrm>
              <a:off x="2629405" y="3445030"/>
              <a:ext cx="40541" cy="39012"/>
            </a:xfrm>
            <a:custGeom>
              <a:avLst/>
              <a:gdLst/>
              <a:ahLst/>
              <a:cxnLst/>
              <a:rect l="l" t="t" r="r" b="b"/>
              <a:pathLst>
                <a:path w="3103" h="2986" extrusionOk="0">
                  <a:moveTo>
                    <a:pt x="1880" y="1"/>
                  </a:moveTo>
                  <a:cubicBezTo>
                    <a:pt x="1220" y="1"/>
                    <a:pt x="515" y="573"/>
                    <a:pt x="267" y="1346"/>
                  </a:cubicBezTo>
                  <a:cubicBezTo>
                    <a:pt x="1" y="2180"/>
                    <a:pt x="334" y="2880"/>
                    <a:pt x="1035" y="2980"/>
                  </a:cubicBezTo>
                  <a:cubicBezTo>
                    <a:pt x="1074" y="2984"/>
                    <a:pt x="1113" y="2986"/>
                    <a:pt x="1153" y="2986"/>
                  </a:cubicBezTo>
                  <a:cubicBezTo>
                    <a:pt x="1849" y="2986"/>
                    <a:pt x="2552" y="2435"/>
                    <a:pt x="2836" y="1646"/>
                  </a:cubicBezTo>
                  <a:cubicBezTo>
                    <a:pt x="3103" y="812"/>
                    <a:pt x="2769" y="78"/>
                    <a:pt x="2035" y="11"/>
                  </a:cubicBezTo>
                  <a:cubicBezTo>
                    <a:pt x="1984" y="4"/>
                    <a:pt x="1932" y="1"/>
                    <a:pt x="18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4"/>
            <p:cNvSpPr/>
            <p:nvPr/>
          </p:nvSpPr>
          <p:spPr>
            <a:xfrm>
              <a:off x="2727837" y="3422075"/>
              <a:ext cx="178755" cy="131630"/>
            </a:xfrm>
            <a:custGeom>
              <a:avLst/>
              <a:gdLst/>
              <a:ahLst/>
              <a:cxnLst/>
              <a:rect l="l" t="t" r="r" b="b"/>
              <a:pathLst>
                <a:path w="13682" h="10075" extrusionOk="0">
                  <a:moveTo>
                    <a:pt x="5" y="9808"/>
                  </a:moveTo>
                  <a:cubicBezTo>
                    <a:pt x="0" y="9828"/>
                    <a:pt x="25" y="9839"/>
                    <a:pt x="71" y="9839"/>
                  </a:cubicBezTo>
                  <a:cubicBezTo>
                    <a:pt x="91" y="9839"/>
                    <a:pt x="116" y="9837"/>
                    <a:pt x="144" y="9832"/>
                  </a:cubicBezTo>
                  <a:lnTo>
                    <a:pt x="144" y="9832"/>
                  </a:lnTo>
                  <a:cubicBezTo>
                    <a:pt x="98" y="9824"/>
                    <a:pt x="52" y="9816"/>
                    <a:pt x="5" y="9808"/>
                  </a:cubicBezTo>
                  <a:close/>
                  <a:moveTo>
                    <a:pt x="10079" y="1"/>
                  </a:moveTo>
                  <a:lnTo>
                    <a:pt x="10079" y="1"/>
                  </a:lnTo>
                  <a:cubicBezTo>
                    <a:pt x="10646" y="1235"/>
                    <a:pt x="8945" y="1902"/>
                    <a:pt x="8945" y="1902"/>
                  </a:cubicBezTo>
                  <a:cubicBezTo>
                    <a:pt x="8945" y="1902"/>
                    <a:pt x="1273" y="6772"/>
                    <a:pt x="1006" y="8507"/>
                  </a:cubicBezTo>
                  <a:cubicBezTo>
                    <a:pt x="1188" y="9416"/>
                    <a:pt x="460" y="9779"/>
                    <a:pt x="144" y="9832"/>
                  </a:cubicBezTo>
                  <a:lnTo>
                    <a:pt x="144" y="9832"/>
                  </a:lnTo>
                  <a:cubicBezTo>
                    <a:pt x="1029" y="9984"/>
                    <a:pt x="1888" y="10074"/>
                    <a:pt x="2807" y="10074"/>
                  </a:cubicBezTo>
                  <a:cubicBezTo>
                    <a:pt x="3574" y="10074"/>
                    <a:pt x="4342" y="10008"/>
                    <a:pt x="5109" y="9941"/>
                  </a:cubicBezTo>
                  <a:cubicBezTo>
                    <a:pt x="5276" y="9908"/>
                    <a:pt x="5442" y="9908"/>
                    <a:pt x="5609" y="9841"/>
                  </a:cubicBezTo>
                  <a:cubicBezTo>
                    <a:pt x="6410" y="9707"/>
                    <a:pt x="7144" y="9574"/>
                    <a:pt x="7911" y="9307"/>
                  </a:cubicBezTo>
                  <a:cubicBezTo>
                    <a:pt x="8144" y="9207"/>
                    <a:pt x="8345" y="9140"/>
                    <a:pt x="8611" y="9040"/>
                  </a:cubicBezTo>
                  <a:cubicBezTo>
                    <a:pt x="8845" y="8974"/>
                    <a:pt x="9112" y="8874"/>
                    <a:pt x="9312" y="8773"/>
                  </a:cubicBezTo>
                  <a:cubicBezTo>
                    <a:pt x="9612" y="8640"/>
                    <a:pt x="9879" y="8507"/>
                    <a:pt x="10146" y="8340"/>
                  </a:cubicBezTo>
                  <a:lnTo>
                    <a:pt x="10913" y="7839"/>
                  </a:lnTo>
                  <a:lnTo>
                    <a:pt x="11413" y="7473"/>
                  </a:lnTo>
                  <a:cubicBezTo>
                    <a:pt x="13682" y="5504"/>
                    <a:pt x="13682" y="2903"/>
                    <a:pt x="11413" y="935"/>
                  </a:cubicBezTo>
                  <a:lnTo>
                    <a:pt x="10913" y="568"/>
                  </a:lnTo>
                  <a:cubicBezTo>
                    <a:pt x="10646" y="334"/>
                    <a:pt x="10346" y="167"/>
                    <a:pt x="1007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4"/>
            <p:cNvSpPr/>
            <p:nvPr/>
          </p:nvSpPr>
          <p:spPr>
            <a:xfrm>
              <a:off x="2727837" y="3422075"/>
              <a:ext cx="178755" cy="131630"/>
            </a:xfrm>
            <a:custGeom>
              <a:avLst/>
              <a:gdLst/>
              <a:ahLst/>
              <a:cxnLst/>
              <a:rect l="l" t="t" r="r" b="b"/>
              <a:pathLst>
                <a:path w="13682" h="10075" extrusionOk="0">
                  <a:moveTo>
                    <a:pt x="5" y="9808"/>
                  </a:moveTo>
                  <a:cubicBezTo>
                    <a:pt x="0" y="9828"/>
                    <a:pt x="25" y="9839"/>
                    <a:pt x="71" y="9839"/>
                  </a:cubicBezTo>
                  <a:cubicBezTo>
                    <a:pt x="91" y="9839"/>
                    <a:pt x="116" y="9837"/>
                    <a:pt x="144" y="9832"/>
                  </a:cubicBezTo>
                  <a:lnTo>
                    <a:pt x="144" y="9832"/>
                  </a:lnTo>
                  <a:cubicBezTo>
                    <a:pt x="98" y="9824"/>
                    <a:pt x="52" y="9816"/>
                    <a:pt x="5" y="9808"/>
                  </a:cubicBezTo>
                  <a:close/>
                  <a:moveTo>
                    <a:pt x="10079" y="1"/>
                  </a:moveTo>
                  <a:lnTo>
                    <a:pt x="10079" y="1"/>
                  </a:lnTo>
                  <a:cubicBezTo>
                    <a:pt x="10646" y="1235"/>
                    <a:pt x="8945" y="1902"/>
                    <a:pt x="8945" y="1902"/>
                  </a:cubicBezTo>
                  <a:cubicBezTo>
                    <a:pt x="8945" y="1902"/>
                    <a:pt x="1273" y="6772"/>
                    <a:pt x="1006" y="8507"/>
                  </a:cubicBezTo>
                  <a:cubicBezTo>
                    <a:pt x="1188" y="9416"/>
                    <a:pt x="460" y="9779"/>
                    <a:pt x="144" y="9832"/>
                  </a:cubicBezTo>
                  <a:lnTo>
                    <a:pt x="144" y="9832"/>
                  </a:lnTo>
                  <a:cubicBezTo>
                    <a:pt x="1029" y="9984"/>
                    <a:pt x="1888" y="10074"/>
                    <a:pt x="2807" y="10074"/>
                  </a:cubicBezTo>
                  <a:cubicBezTo>
                    <a:pt x="3574" y="10074"/>
                    <a:pt x="4342" y="10008"/>
                    <a:pt x="5109" y="9941"/>
                  </a:cubicBezTo>
                  <a:cubicBezTo>
                    <a:pt x="5276" y="9908"/>
                    <a:pt x="5442" y="9908"/>
                    <a:pt x="5609" y="9841"/>
                  </a:cubicBezTo>
                  <a:cubicBezTo>
                    <a:pt x="6410" y="9707"/>
                    <a:pt x="7144" y="9574"/>
                    <a:pt x="7911" y="9307"/>
                  </a:cubicBezTo>
                  <a:cubicBezTo>
                    <a:pt x="8144" y="9207"/>
                    <a:pt x="8345" y="9140"/>
                    <a:pt x="8611" y="9040"/>
                  </a:cubicBezTo>
                  <a:cubicBezTo>
                    <a:pt x="8845" y="8974"/>
                    <a:pt x="9112" y="8874"/>
                    <a:pt x="9312" y="8773"/>
                  </a:cubicBezTo>
                  <a:cubicBezTo>
                    <a:pt x="9612" y="8640"/>
                    <a:pt x="9879" y="8507"/>
                    <a:pt x="10146" y="8340"/>
                  </a:cubicBezTo>
                  <a:lnTo>
                    <a:pt x="10913" y="7839"/>
                  </a:lnTo>
                  <a:lnTo>
                    <a:pt x="11413" y="7473"/>
                  </a:lnTo>
                  <a:cubicBezTo>
                    <a:pt x="13682" y="5504"/>
                    <a:pt x="13682" y="2903"/>
                    <a:pt x="11413" y="935"/>
                  </a:cubicBezTo>
                  <a:lnTo>
                    <a:pt x="10913" y="568"/>
                  </a:lnTo>
                  <a:cubicBezTo>
                    <a:pt x="10646" y="334"/>
                    <a:pt x="10346" y="167"/>
                    <a:pt x="100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4"/>
            <p:cNvSpPr/>
            <p:nvPr/>
          </p:nvSpPr>
          <p:spPr>
            <a:xfrm>
              <a:off x="2655117" y="3419606"/>
              <a:ext cx="219662" cy="115364"/>
            </a:xfrm>
            <a:custGeom>
              <a:avLst/>
              <a:gdLst/>
              <a:ahLst/>
              <a:cxnLst/>
              <a:rect l="l" t="t" r="r" b="b"/>
              <a:pathLst>
                <a:path w="16813" h="8830" extrusionOk="0">
                  <a:moveTo>
                    <a:pt x="8445" y="0"/>
                  </a:moveTo>
                  <a:cubicBezTo>
                    <a:pt x="6632" y="0"/>
                    <a:pt x="4815" y="367"/>
                    <a:pt x="3370" y="1090"/>
                  </a:cubicBezTo>
                  <a:cubicBezTo>
                    <a:pt x="3236" y="1157"/>
                    <a:pt x="3136" y="1190"/>
                    <a:pt x="3003" y="1290"/>
                  </a:cubicBezTo>
                  <a:cubicBezTo>
                    <a:pt x="1" y="3025"/>
                    <a:pt x="1" y="5827"/>
                    <a:pt x="3003" y="7528"/>
                  </a:cubicBezTo>
                  <a:cubicBezTo>
                    <a:pt x="4487" y="8395"/>
                    <a:pt x="6439" y="8829"/>
                    <a:pt x="8394" y="8829"/>
                  </a:cubicBezTo>
                  <a:cubicBezTo>
                    <a:pt x="10350" y="8829"/>
                    <a:pt x="12309" y="8395"/>
                    <a:pt x="13810" y="7528"/>
                  </a:cubicBezTo>
                  <a:cubicBezTo>
                    <a:pt x="13911" y="7495"/>
                    <a:pt x="14011" y="7428"/>
                    <a:pt x="14144" y="7328"/>
                  </a:cubicBezTo>
                  <a:cubicBezTo>
                    <a:pt x="16813" y="5593"/>
                    <a:pt x="16679" y="2958"/>
                    <a:pt x="13810" y="1290"/>
                  </a:cubicBezTo>
                  <a:cubicBezTo>
                    <a:pt x="12341" y="426"/>
                    <a:pt x="10395" y="0"/>
                    <a:pt x="8445"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4"/>
            <p:cNvSpPr/>
            <p:nvPr/>
          </p:nvSpPr>
          <p:spPr>
            <a:xfrm>
              <a:off x="2655117" y="3419606"/>
              <a:ext cx="219662" cy="115364"/>
            </a:xfrm>
            <a:custGeom>
              <a:avLst/>
              <a:gdLst/>
              <a:ahLst/>
              <a:cxnLst/>
              <a:rect l="l" t="t" r="r" b="b"/>
              <a:pathLst>
                <a:path w="16813" h="8830" extrusionOk="0">
                  <a:moveTo>
                    <a:pt x="8445" y="0"/>
                  </a:moveTo>
                  <a:cubicBezTo>
                    <a:pt x="6632" y="0"/>
                    <a:pt x="4815" y="367"/>
                    <a:pt x="3370" y="1090"/>
                  </a:cubicBezTo>
                  <a:cubicBezTo>
                    <a:pt x="3236" y="1157"/>
                    <a:pt x="3136" y="1190"/>
                    <a:pt x="3003" y="1290"/>
                  </a:cubicBezTo>
                  <a:cubicBezTo>
                    <a:pt x="1" y="3025"/>
                    <a:pt x="1" y="5827"/>
                    <a:pt x="3003" y="7528"/>
                  </a:cubicBezTo>
                  <a:cubicBezTo>
                    <a:pt x="4487" y="8395"/>
                    <a:pt x="6439" y="8829"/>
                    <a:pt x="8394" y="8829"/>
                  </a:cubicBezTo>
                  <a:cubicBezTo>
                    <a:pt x="10350" y="8829"/>
                    <a:pt x="12309" y="8395"/>
                    <a:pt x="13810" y="7528"/>
                  </a:cubicBezTo>
                  <a:cubicBezTo>
                    <a:pt x="13911" y="7495"/>
                    <a:pt x="14011" y="7428"/>
                    <a:pt x="14144" y="7328"/>
                  </a:cubicBezTo>
                  <a:cubicBezTo>
                    <a:pt x="16813" y="5593"/>
                    <a:pt x="16679" y="2958"/>
                    <a:pt x="13810" y="1290"/>
                  </a:cubicBezTo>
                  <a:cubicBezTo>
                    <a:pt x="12341" y="426"/>
                    <a:pt x="10395" y="0"/>
                    <a:pt x="84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4"/>
            <p:cNvSpPr/>
            <p:nvPr/>
          </p:nvSpPr>
          <p:spPr>
            <a:xfrm>
              <a:off x="2669071" y="3422075"/>
              <a:ext cx="190893" cy="110269"/>
            </a:xfrm>
            <a:custGeom>
              <a:avLst/>
              <a:gdLst/>
              <a:ahLst/>
              <a:cxnLst/>
              <a:rect l="l" t="t" r="r" b="b"/>
              <a:pathLst>
                <a:path w="14611" h="8440" extrusionOk="0">
                  <a:moveTo>
                    <a:pt x="7305" y="1"/>
                  </a:moveTo>
                  <a:cubicBezTo>
                    <a:pt x="3269" y="1"/>
                    <a:pt x="0" y="1902"/>
                    <a:pt x="0" y="4237"/>
                  </a:cubicBezTo>
                  <a:cubicBezTo>
                    <a:pt x="0" y="6539"/>
                    <a:pt x="3269" y="8440"/>
                    <a:pt x="7305" y="8440"/>
                  </a:cubicBezTo>
                  <a:cubicBezTo>
                    <a:pt x="11341" y="8440"/>
                    <a:pt x="14610" y="6539"/>
                    <a:pt x="14610" y="4237"/>
                  </a:cubicBezTo>
                  <a:cubicBezTo>
                    <a:pt x="14610" y="1902"/>
                    <a:pt x="11341" y="1"/>
                    <a:pt x="7305"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4"/>
            <p:cNvSpPr/>
            <p:nvPr/>
          </p:nvSpPr>
          <p:spPr>
            <a:xfrm>
              <a:off x="2669071" y="3422075"/>
              <a:ext cx="190893" cy="110269"/>
            </a:xfrm>
            <a:custGeom>
              <a:avLst/>
              <a:gdLst/>
              <a:ahLst/>
              <a:cxnLst/>
              <a:rect l="l" t="t" r="r" b="b"/>
              <a:pathLst>
                <a:path w="14611" h="8440" extrusionOk="0">
                  <a:moveTo>
                    <a:pt x="7305" y="1"/>
                  </a:moveTo>
                  <a:cubicBezTo>
                    <a:pt x="3269" y="1"/>
                    <a:pt x="0" y="1902"/>
                    <a:pt x="0" y="4237"/>
                  </a:cubicBezTo>
                  <a:cubicBezTo>
                    <a:pt x="0" y="6539"/>
                    <a:pt x="3269" y="8440"/>
                    <a:pt x="7305" y="8440"/>
                  </a:cubicBezTo>
                  <a:cubicBezTo>
                    <a:pt x="11341" y="8440"/>
                    <a:pt x="14610" y="6539"/>
                    <a:pt x="14610" y="4237"/>
                  </a:cubicBezTo>
                  <a:cubicBezTo>
                    <a:pt x="14610" y="1902"/>
                    <a:pt x="11341" y="1"/>
                    <a:pt x="7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4"/>
            <p:cNvSpPr/>
            <p:nvPr/>
          </p:nvSpPr>
          <p:spPr>
            <a:xfrm>
              <a:off x="2669933" y="3437544"/>
              <a:ext cx="189599" cy="94591"/>
            </a:xfrm>
            <a:custGeom>
              <a:avLst/>
              <a:gdLst/>
              <a:ahLst/>
              <a:cxnLst/>
              <a:rect l="l" t="t" r="r" b="b"/>
              <a:pathLst>
                <a:path w="14512" h="7240" extrusionOk="0">
                  <a:moveTo>
                    <a:pt x="7239" y="1"/>
                  </a:moveTo>
                  <a:cubicBezTo>
                    <a:pt x="5363" y="1"/>
                    <a:pt x="3487" y="418"/>
                    <a:pt x="2069" y="1252"/>
                  </a:cubicBezTo>
                  <a:cubicBezTo>
                    <a:pt x="901" y="1919"/>
                    <a:pt x="201" y="2753"/>
                    <a:pt x="1" y="3620"/>
                  </a:cubicBezTo>
                  <a:cubicBezTo>
                    <a:pt x="201" y="4487"/>
                    <a:pt x="901" y="5321"/>
                    <a:pt x="2069" y="5988"/>
                  </a:cubicBezTo>
                  <a:cubicBezTo>
                    <a:pt x="3487" y="6822"/>
                    <a:pt x="5363" y="7239"/>
                    <a:pt x="7239" y="7239"/>
                  </a:cubicBezTo>
                  <a:cubicBezTo>
                    <a:pt x="9116" y="7239"/>
                    <a:pt x="10992" y="6822"/>
                    <a:pt x="12410" y="5988"/>
                  </a:cubicBezTo>
                  <a:cubicBezTo>
                    <a:pt x="13577" y="5321"/>
                    <a:pt x="14278" y="4487"/>
                    <a:pt x="14511" y="3620"/>
                  </a:cubicBezTo>
                  <a:cubicBezTo>
                    <a:pt x="14278" y="2753"/>
                    <a:pt x="13577" y="1919"/>
                    <a:pt x="12410" y="1252"/>
                  </a:cubicBezTo>
                  <a:cubicBezTo>
                    <a:pt x="10992" y="418"/>
                    <a:pt x="9116" y="1"/>
                    <a:pt x="723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4"/>
            <p:cNvSpPr/>
            <p:nvPr/>
          </p:nvSpPr>
          <p:spPr>
            <a:xfrm>
              <a:off x="2669933" y="3437544"/>
              <a:ext cx="189599" cy="94591"/>
            </a:xfrm>
            <a:custGeom>
              <a:avLst/>
              <a:gdLst/>
              <a:ahLst/>
              <a:cxnLst/>
              <a:rect l="l" t="t" r="r" b="b"/>
              <a:pathLst>
                <a:path w="14512" h="7240" extrusionOk="0">
                  <a:moveTo>
                    <a:pt x="7239" y="1"/>
                  </a:moveTo>
                  <a:cubicBezTo>
                    <a:pt x="5363" y="1"/>
                    <a:pt x="3487" y="418"/>
                    <a:pt x="2069" y="1252"/>
                  </a:cubicBezTo>
                  <a:cubicBezTo>
                    <a:pt x="901" y="1919"/>
                    <a:pt x="201" y="2753"/>
                    <a:pt x="1" y="3620"/>
                  </a:cubicBezTo>
                  <a:cubicBezTo>
                    <a:pt x="201" y="4487"/>
                    <a:pt x="901" y="5321"/>
                    <a:pt x="2069" y="5988"/>
                  </a:cubicBezTo>
                  <a:cubicBezTo>
                    <a:pt x="3487" y="6822"/>
                    <a:pt x="5363" y="7239"/>
                    <a:pt x="7239" y="7239"/>
                  </a:cubicBezTo>
                  <a:cubicBezTo>
                    <a:pt x="9116" y="7239"/>
                    <a:pt x="10992" y="6822"/>
                    <a:pt x="12410" y="5988"/>
                  </a:cubicBezTo>
                  <a:cubicBezTo>
                    <a:pt x="13577" y="5321"/>
                    <a:pt x="14278" y="4487"/>
                    <a:pt x="14511" y="3620"/>
                  </a:cubicBezTo>
                  <a:cubicBezTo>
                    <a:pt x="14278" y="2753"/>
                    <a:pt x="13577" y="1919"/>
                    <a:pt x="12410" y="1252"/>
                  </a:cubicBezTo>
                  <a:cubicBezTo>
                    <a:pt x="10992" y="418"/>
                    <a:pt x="9116" y="1"/>
                    <a:pt x="7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4"/>
            <p:cNvSpPr/>
            <p:nvPr/>
          </p:nvSpPr>
          <p:spPr>
            <a:xfrm>
              <a:off x="2702190" y="3441685"/>
              <a:ext cx="125084" cy="81944"/>
            </a:xfrm>
            <a:custGeom>
              <a:avLst/>
              <a:gdLst/>
              <a:ahLst/>
              <a:cxnLst/>
              <a:rect l="l" t="t" r="r" b="b"/>
              <a:pathLst>
                <a:path w="9574" h="6272" extrusionOk="0">
                  <a:moveTo>
                    <a:pt x="6575" y="3690"/>
                  </a:moveTo>
                  <a:cubicBezTo>
                    <a:pt x="6797" y="3690"/>
                    <a:pt x="7008" y="3733"/>
                    <a:pt x="7205" y="3837"/>
                  </a:cubicBezTo>
                  <a:cubicBezTo>
                    <a:pt x="7139" y="3837"/>
                    <a:pt x="7105" y="3903"/>
                    <a:pt x="7039" y="3937"/>
                  </a:cubicBezTo>
                  <a:lnTo>
                    <a:pt x="6772" y="4070"/>
                  </a:lnTo>
                  <a:cubicBezTo>
                    <a:pt x="6451" y="4199"/>
                    <a:pt x="6130" y="4250"/>
                    <a:pt x="5828" y="4250"/>
                  </a:cubicBezTo>
                  <a:cubicBezTo>
                    <a:pt x="5501" y="4250"/>
                    <a:pt x="5197" y="4190"/>
                    <a:pt x="4937" y="4104"/>
                  </a:cubicBezTo>
                  <a:cubicBezTo>
                    <a:pt x="5534" y="3897"/>
                    <a:pt x="6083" y="3690"/>
                    <a:pt x="6575" y="3690"/>
                  </a:cubicBezTo>
                  <a:close/>
                  <a:moveTo>
                    <a:pt x="1134" y="1"/>
                  </a:moveTo>
                  <a:lnTo>
                    <a:pt x="0" y="634"/>
                  </a:lnTo>
                  <a:lnTo>
                    <a:pt x="0" y="1502"/>
                  </a:lnTo>
                  <a:lnTo>
                    <a:pt x="400" y="1702"/>
                  </a:lnTo>
                  <a:cubicBezTo>
                    <a:pt x="267" y="1869"/>
                    <a:pt x="234" y="2035"/>
                    <a:pt x="234" y="2202"/>
                  </a:cubicBezTo>
                  <a:lnTo>
                    <a:pt x="234" y="3103"/>
                  </a:lnTo>
                  <a:cubicBezTo>
                    <a:pt x="234" y="3470"/>
                    <a:pt x="467" y="3803"/>
                    <a:pt x="1001" y="4104"/>
                  </a:cubicBezTo>
                  <a:cubicBezTo>
                    <a:pt x="1568" y="4370"/>
                    <a:pt x="2068" y="4504"/>
                    <a:pt x="2569" y="4537"/>
                  </a:cubicBezTo>
                  <a:lnTo>
                    <a:pt x="2836" y="4537"/>
                  </a:lnTo>
                  <a:cubicBezTo>
                    <a:pt x="3436" y="4504"/>
                    <a:pt x="3970" y="4404"/>
                    <a:pt x="4503" y="4170"/>
                  </a:cubicBezTo>
                  <a:cubicBezTo>
                    <a:pt x="4637" y="4137"/>
                    <a:pt x="4737" y="4104"/>
                    <a:pt x="4837" y="4037"/>
                  </a:cubicBezTo>
                  <a:lnTo>
                    <a:pt x="4837" y="4037"/>
                  </a:lnTo>
                  <a:lnTo>
                    <a:pt x="3903" y="5004"/>
                  </a:lnTo>
                  <a:lnTo>
                    <a:pt x="3903" y="5905"/>
                  </a:lnTo>
                  <a:cubicBezTo>
                    <a:pt x="4430" y="6116"/>
                    <a:pt x="4947" y="6202"/>
                    <a:pt x="5441" y="6202"/>
                  </a:cubicBezTo>
                  <a:cubicBezTo>
                    <a:pt x="6197" y="6202"/>
                    <a:pt x="6900" y="6000"/>
                    <a:pt x="7506" y="5738"/>
                  </a:cubicBezTo>
                  <a:lnTo>
                    <a:pt x="8440" y="6272"/>
                  </a:lnTo>
                  <a:lnTo>
                    <a:pt x="9574" y="5638"/>
                  </a:lnTo>
                  <a:lnTo>
                    <a:pt x="9574" y="4771"/>
                  </a:lnTo>
                  <a:lnTo>
                    <a:pt x="9173" y="4571"/>
                  </a:lnTo>
                  <a:cubicBezTo>
                    <a:pt x="9307" y="4404"/>
                    <a:pt x="9407" y="4170"/>
                    <a:pt x="9407" y="4003"/>
                  </a:cubicBezTo>
                  <a:lnTo>
                    <a:pt x="9407" y="3136"/>
                  </a:lnTo>
                  <a:cubicBezTo>
                    <a:pt x="9407" y="2769"/>
                    <a:pt x="9140" y="2436"/>
                    <a:pt x="8606" y="2135"/>
                  </a:cubicBezTo>
                  <a:cubicBezTo>
                    <a:pt x="8055" y="1823"/>
                    <a:pt x="7503" y="1703"/>
                    <a:pt x="6968" y="1703"/>
                  </a:cubicBezTo>
                  <a:cubicBezTo>
                    <a:pt x="6533" y="1703"/>
                    <a:pt x="6108" y="1782"/>
                    <a:pt x="5704" y="1902"/>
                  </a:cubicBezTo>
                  <a:cubicBezTo>
                    <a:pt x="5304" y="1969"/>
                    <a:pt x="4937" y="2102"/>
                    <a:pt x="4603" y="2236"/>
                  </a:cubicBezTo>
                  <a:cubicBezTo>
                    <a:pt x="4136" y="2369"/>
                    <a:pt x="3770" y="2502"/>
                    <a:pt x="3436" y="2602"/>
                  </a:cubicBezTo>
                  <a:cubicBezTo>
                    <a:pt x="3294" y="2626"/>
                    <a:pt x="3170" y="2650"/>
                    <a:pt x="3050" y="2650"/>
                  </a:cubicBezTo>
                  <a:cubicBezTo>
                    <a:pt x="3000" y="2650"/>
                    <a:pt x="2951" y="2646"/>
                    <a:pt x="2902" y="2636"/>
                  </a:cubicBezTo>
                  <a:cubicBezTo>
                    <a:pt x="2735" y="2636"/>
                    <a:pt x="2602" y="2602"/>
                    <a:pt x="2435" y="2502"/>
                  </a:cubicBezTo>
                  <a:cubicBezTo>
                    <a:pt x="2435" y="2502"/>
                    <a:pt x="2469" y="2502"/>
                    <a:pt x="2469" y="2469"/>
                  </a:cubicBezTo>
                  <a:cubicBezTo>
                    <a:pt x="2535" y="2436"/>
                    <a:pt x="2569" y="2436"/>
                    <a:pt x="2602" y="2369"/>
                  </a:cubicBezTo>
                  <a:cubicBezTo>
                    <a:pt x="2669" y="2336"/>
                    <a:pt x="2802" y="2269"/>
                    <a:pt x="2902" y="2236"/>
                  </a:cubicBezTo>
                  <a:cubicBezTo>
                    <a:pt x="3206" y="2093"/>
                    <a:pt x="3500" y="2026"/>
                    <a:pt x="3785" y="2026"/>
                  </a:cubicBezTo>
                  <a:cubicBezTo>
                    <a:pt x="4032" y="2026"/>
                    <a:pt x="4271" y="2076"/>
                    <a:pt x="4503" y="2169"/>
                  </a:cubicBezTo>
                  <a:lnTo>
                    <a:pt x="5437" y="1201"/>
                  </a:lnTo>
                  <a:lnTo>
                    <a:pt x="5437" y="334"/>
                  </a:lnTo>
                  <a:cubicBezTo>
                    <a:pt x="4994" y="175"/>
                    <a:pt x="4542" y="100"/>
                    <a:pt x="4090" y="100"/>
                  </a:cubicBezTo>
                  <a:cubicBezTo>
                    <a:pt x="3691" y="100"/>
                    <a:pt x="3293" y="158"/>
                    <a:pt x="2902" y="267"/>
                  </a:cubicBezTo>
                  <a:cubicBezTo>
                    <a:pt x="2602" y="334"/>
                    <a:pt x="2335" y="434"/>
                    <a:pt x="2068" y="534"/>
                  </a:cubicBezTo>
                  <a:lnTo>
                    <a:pt x="1134"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4"/>
            <p:cNvSpPr/>
            <p:nvPr/>
          </p:nvSpPr>
          <p:spPr>
            <a:xfrm>
              <a:off x="2701746" y="3441254"/>
              <a:ext cx="126835" cy="71047"/>
            </a:xfrm>
            <a:custGeom>
              <a:avLst/>
              <a:gdLst/>
              <a:ahLst/>
              <a:cxnLst/>
              <a:rect l="l" t="t" r="r" b="b"/>
              <a:pathLst>
                <a:path w="9708" h="5438" extrusionOk="0">
                  <a:moveTo>
                    <a:pt x="1168" y="0"/>
                  </a:moveTo>
                  <a:lnTo>
                    <a:pt x="34" y="634"/>
                  </a:lnTo>
                  <a:lnTo>
                    <a:pt x="968" y="1168"/>
                  </a:lnTo>
                  <a:cubicBezTo>
                    <a:pt x="1" y="1868"/>
                    <a:pt x="1" y="2635"/>
                    <a:pt x="1035" y="3269"/>
                  </a:cubicBezTo>
                  <a:cubicBezTo>
                    <a:pt x="1602" y="3536"/>
                    <a:pt x="2102" y="3670"/>
                    <a:pt x="2603" y="3703"/>
                  </a:cubicBezTo>
                  <a:lnTo>
                    <a:pt x="2870" y="3703"/>
                  </a:lnTo>
                  <a:cubicBezTo>
                    <a:pt x="3470" y="3670"/>
                    <a:pt x="4004" y="3536"/>
                    <a:pt x="4537" y="3336"/>
                  </a:cubicBezTo>
                  <a:cubicBezTo>
                    <a:pt x="5310" y="3078"/>
                    <a:pt x="5968" y="2788"/>
                    <a:pt x="6534" y="2788"/>
                  </a:cubicBezTo>
                  <a:cubicBezTo>
                    <a:pt x="6774" y="2788"/>
                    <a:pt x="6997" y="2840"/>
                    <a:pt x="7206" y="2969"/>
                  </a:cubicBezTo>
                  <a:cubicBezTo>
                    <a:pt x="7706" y="3269"/>
                    <a:pt x="7540" y="3603"/>
                    <a:pt x="7039" y="3936"/>
                  </a:cubicBezTo>
                  <a:lnTo>
                    <a:pt x="6806" y="4036"/>
                  </a:lnTo>
                  <a:cubicBezTo>
                    <a:pt x="6493" y="4177"/>
                    <a:pt x="6172" y="4237"/>
                    <a:pt x="5869" y="4237"/>
                  </a:cubicBezTo>
                  <a:cubicBezTo>
                    <a:pt x="5525" y="4237"/>
                    <a:pt x="5203" y="4160"/>
                    <a:pt x="4938" y="4036"/>
                  </a:cubicBezTo>
                  <a:lnTo>
                    <a:pt x="3937" y="5037"/>
                  </a:lnTo>
                  <a:cubicBezTo>
                    <a:pt x="4472" y="5265"/>
                    <a:pt x="4997" y="5358"/>
                    <a:pt x="5498" y="5358"/>
                  </a:cubicBezTo>
                  <a:cubicBezTo>
                    <a:pt x="6245" y="5358"/>
                    <a:pt x="6940" y="5150"/>
                    <a:pt x="7540" y="4870"/>
                  </a:cubicBezTo>
                  <a:lnTo>
                    <a:pt x="8474" y="5437"/>
                  </a:lnTo>
                  <a:lnTo>
                    <a:pt x="9608" y="4804"/>
                  </a:lnTo>
                  <a:lnTo>
                    <a:pt x="8674" y="4270"/>
                  </a:lnTo>
                  <a:cubicBezTo>
                    <a:pt x="9608" y="3536"/>
                    <a:pt x="9708" y="2769"/>
                    <a:pt x="8640" y="2135"/>
                  </a:cubicBezTo>
                  <a:cubicBezTo>
                    <a:pt x="8088" y="1804"/>
                    <a:pt x="7536" y="1686"/>
                    <a:pt x="7001" y="1686"/>
                  </a:cubicBezTo>
                  <a:cubicBezTo>
                    <a:pt x="6566" y="1686"/>
                    <a:pt x="6142" y="1764"/>
                    <a:pt x="5738" y="1868"/>
                  </a:cubicBezTo>
                  <a:cubicBezTo>
                    <a:pt x="5338" y="1968"/>
                    <a:pt x="4971" y="2102"/>
                    <a:pt x="4637" y="2202"/>
                  </a:cubicBezTo>
                  <a:cubicBezTo>
                    <a:pt x="4170" y="2369"/>
                    <a:pt x="3804" y="2502"/>
                    <a:pt x="3470" y="2602"/>
                  </a:cubicBezTo>
                  <a:cubicBezTo>
                    <a:pt x="3328" y="2626"/>
                    <a:pt x="3204" y="2649"/>
                    <a:pt x="3084" y="2649"/>
                  </a:cubicBezTo>
                  <a:cubicBezTo>
                    <a:pt x="3034" y="2649"/>
                    <a:pt x="2985" y="2645"/>
                    <a:pt x="2936" y="2635"/>
                  </a:cubicBezTo>
                  <a:cubicBezTo>
                    <a:pt x="2703" y="2635"/>
                    <a:pt x="2569" y="2602"/>
                    <a:pt x="2369" y="2469"/>
                  </a:cubicBezTo>
                  <a:cubicBezTo>
                    <a:pt x="2002" y="2269"/>
                    <a:pt x="1969" y="1968"/>
                    <a:pt x="2503" y="1601"/>
                  </a:cubicBezTo>
                  <a:cubicBezTo>
                    <a:pt x="2569" y="1535"/>
                    <a:pt x="2603" y="1535"/>
                    <a:pt x="2636" y="1501"/>
                  </a:cubicBezTo>
                  <a:cubicBezTo>
                    <a:pt x="2703" y="1468"/>
                    <a:pt x="2836" y="1368"/>
                    <a:pt x="2936" y="1335"/>
                  </a:cubicBezTo>
                  <a:cubicBezTo>
                    <a:pt x="3231" y="1213"/>
                    <a:pt x="3516" y="1155"/>
                    <a:pt x="3793" y="1155"/>
                  </a:cubicBezTo>
                  <a:cubicBezTo>
                    <a:pt x="4049" y="1155"/>
                    <a:pt x="4297" y="1205"/>
                    <a:pt x="4537" y="1301"/>
                  </a:cubicBezTo>
                  <a:lnTo>
                    <a:pt x="5471" y="334"/>
                  </a:lnTo>
                  <a:cubicBezTo>
                    <a:pt x="5028" y="174"/>
                    <a:pt x="4576" y="100"/>
                    <a:pt x="4124" y="100"/>
                  </a:cubicBezTo>
                  <a:cubicBezTo>
                    <a:pt x="3725" y="100"/>
                    <a:pt x="3327" y="158"/>
                    <a:pt x="2936" y="267"/>
                  </a:cubicBezTo>
                  <a:cubicBezTo>
                    <a:pt x="2636" y="334"/>
                    <a:pt x="2369" y="434"/>
                    <a:pt x="2102" y="534"/>
                  </a:cubicBezTo>
                  <a:lnTo>
                    <a:pt x="1168"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4"/>
            <p:cNvSpPr/>
            <p:nvPr/>
          </p:nvSpPr>
          <p:spPr>
            <a:xfrm>
              <a:off x="2701746" y="3441254"/>
              <a:ext cx="126835" cy="71047"/>
            </a:xfrm>
            <a:custGeom>
              <a:avLst/>
              <a:gdLst/>
              <a:ahLst/>
              <a:cxnLst/>
              <a:rect l="l" t="t" r="r" b="b"/>
              <a:pathLst>
                <a:path w="9708" h="5438" extrusionOk="0">
                  <a:moveTo>
                    <a:pt x="1168" y="0"/>
                  </a:moveTo>
                  <a:lnTo>
                    <a:pt x="34" y="634"/>
                  </a:lnTo>
                  <a:lnTo>
                    <a:pt x="968" y="1168"/>
                  </a:lnTo>
                  <a:cubicBezTo>
                    <a:pt x="1" y="1868"/>
                    <a:pt x="1" y="2635"/>
                    <a:pt x="1035" y="3269"/>
                  </a:cubicBezTo>
                  <a:cubicBezTo>
                    <a:pt x="1602" y="3536"/>
                    <a:pt x="2102" y="3670"/>
                    <a:pt x="2603" y="3703"/>
                  </a:cubicBezTo>
                  <a:lnTo>
                    <a:pt x="2870" y="3703"/>
                  </a:lnTo>
                  <a:cubicBezTo>
                    <a:pt x="3470" y="3670"/>
                    <a:pt x="4004" y="3536"/>
                    <a:pt x="4537" y="3336"/>
                  </a:cubicBezTo>
                  <a:cubicBezTo>
                    <a:pt x="5310" y="3078"/>
                    <a:pt x="5968" y="2788"/>
                    <a:pt x="6534" y="2788"/>
                  </a:cubicBezTo>
                  <a:cubicBezTo>
                    <a:pt x="6774" y="2788"/>
                    <a:pt x="6997" y="2840"/>
                    <a:pt x="7206" y="2969"/>
                  </a:cubicBezTo>
                  <a:cubicBezTo>
                    <a:pt x="7706" y="3269"/>
                    <a:pt x="7540" y="3603"/>
                    <a:pt x="7039" y="3936"/>
                  </a:cubicBezTo>
                  <a:lnTo>
                    <a:pt x="6806" y="4036"/>
                  </a:lnTo>
                  <a:cubicBezTo>
                    <a:pt x="6493" y="4177"/>
                    <a:pt x="6172" y="4237"/>
                    <a:pt x="5869" y="4237"/>
                  </a:cubicBezTo>
                  <a:cubicBezTo>
                    <a:pt x="5525" y="4237"/>
                    <a:pt x="5203" y="4160"/>
                    <a:pt x="4938" y="4036"/>
                  </a:cubicBezTo>
                  <a:lnTo>
                    <a:pt x="3937" y="5037"/>
                  </a:lnTo>
                  <a:cubicBezTo>
                    <a:pt x="4472" y="5265"/>
                    <a:pt x="4997" y="5358"/>
                    <a:pt x="5498" y="5358"/>
                  </a:cubicBezTo>
                  <a:cubicBezTo>
                    <a:pt x="6245" y="5358"/>
                    <a:pt x="6940" y="5150"/>
                    <a:pt x="7540" y="4870"/>
                  </a:cubicBezTo>
                  <a:lnTo>
                    <a:pt x="8474" y="5437"/>
                  </a:lnTo>
                  <a:lnTo>
                    <a:pt x="9608" y="4804"/>
                  </a:lnTo>
                  <a:lnTo>
                    <a:pt x="8674" y="4270"/>
                  </a:lnTo>
                  <a:cubicBezTo>
                    <a:pt x="9608" y="3536"/>
                    <a:pt x="9708" y="2769"/>
                    <a:pt x="8640" y="2135"/>
                  </a:cubicBezTo>
                  <a:cubicBezTo>
                    <a:pt x="8088" y="1804"/>
                    <a:pt x="7536" y="1686"/>
                    <a:pt x="7001" y="1686"/>
                  </a:cubicBezTo>
                  <a:cubicBezTo>
                    <a:pt x="6566" y="1686"/>
                    <a:pt x="6142" y="1764"/>
                    <a:pt x="5738" y="1868"/>
                  </a:cubicBezTo>
                  <a:cubicBezTo>
                    <a:pt x="5338" y="1968"/>
                    <a:pt x="4971" y="2102"/>
                    <a:pt x="4637" y="2202"/>
                  </a:cubicBezTo>
                  <a:cubicBezTo>
                    <a:pt x="4170" y="2369"/>
                    <a:pt x="3804" y="2502"/>
                    <a:pt x="3470" y="2602"/>
                  </a:cubicBezTo>
                  <a:cubicBezTo>
                    <a:pt x="3328" y="2626"/>
                    <a:pt x="3204" y="2649"/>
                    <a:pt x="3084" y="2649"/>
                  </a:cubicBezTo>
                  <a:cubicBezTo>
                    <a:pt x="3034" y="2649"/>
                    <a:pt x="2985" y="2645"/>
                    <a:pt x="2936" y="2635"/>
                  </a:cubicBezTo>
                  <a:cubicBezTo>
                    <a:pt x="2703" y="2635"/>
                    <a:pt x="2569" y="2602"/>
                    <a:pt x="2369" y="2469"/>
                  </a:cubicBezTo>
                  <a:cubicBezTo>
                    <a:pt x="2002" y="2269"/>
                    <a:pt x="1969" y="1968"/>
                    <a:pt x="2503" y="1601"/>
                  </a:cubicBezTo>
                  <a:cubicBezTo>
                    <a:pt x="2569" y="1535"/>
                    <a:pt x="2603" y="1535"/>
                    <a:pt x="2636" y="1501"/>
                  </a:cubicBezTo>
                  <a:cubicBezTo>
                    <a:pt x="2703" y="1468"/>
                    <a:pt x="2836" y="1368"/>
                    <a:pt x="2936" y="1335"/>
                  </a:cubicBezTo>
                  <a:cubicBezTo>
                    <a:pt x="3231" y="1213"/>
                    <a:pt x="3516" y="1155"/>
                    <a:pt x="3793" y="1155"/>
                  </a:cubicBezTo>
                  <a:cubicBezTo>
                    <a:pt x="4049" y="1155"/>
                    <a:pt x="4297" y="1205"/>
                    <a:pt x="4537" y="1301"/>
                  </a:cubicBezTo>
                  <a:lnTo>
                    <a:pt x="5471" y="334"/>
                  </a:lnTo>
                  <a:cubicBezTo>
                    <a:pt x="5028" y="174"/>
                    <a:pt x="4576" y="100"/>
                    <a:pt x="4124" y="100"/>
                  </a:cubicBezTo>
                  <a:cubicBezTo>
                    <a:pt x="3725" y="100"/>
                    <a:pt x="3327" y="158"/>
                    <a:pt x="2936" y="267"/>
                  </a:cubicBezTo>
                  <a:cubicBezTo>
                    <a:pt x="2636" y="334"/>
                    <a:pt x="2369" y="434"/>
                    <a:pt x="2102" y="534"/>
                  </a:cubicBezTo>
                  <a:lnTo>
                    <a:pt x="11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4"/>
            <p:cNvSpPr/>
            <p:nvPr/>
          </p:nvSpPr>
          <p:spPr>
            <a:xfrm>
              <a:off x="2702621" y="3441685"/>
              <a:ext cx="26600" cy="8296"/>
            </a:xfrm>
            <a:custGeom>
              <a:avLst/>
              <a:gdLst/>
              <a:ahLst/>
              <a:cxnLst/>
              <a:rect l="l" t="t" r="r" b="b"/>
              <a:pathLst>
                <a:path w="2036" h="635" extrusionOk="0">
                  <a:moveTo>
                    <a:pt x="1101" y="1"/>
                  </a:moveTo>
                  <a:lnTo>
                    <a:pt x="1" y="634"/>
                  </a:lnTo>
                  <a:lnTo>
                    <a:pt x="1101" y="134"/>
                  </a:lnTo>
                  <a:lnTo>
                    <a:pt x="2035" y="568"/>
                  </a:lnTo>
                  <a:lnTo>
                    <a:pt x="1101"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4"/>
            <p:cNvSpPr/>
            <p:nvPr/>
          </p:nvSpPr>
          <p:spPr>
            <a:xfrm>
              <a:off x="2738354" y="3443371"/>
              <a:ext cx="34884" cy="15325"/>
            </a:xfrm>
            <a:custGeom>
              <a:avLst/>
              <a:gdLst/>
              <a:ahLst/>
              <a:cxnLst/>
              <a:rect l="l" t="t" r="r" b="b"/>
              <a:pathLst>
                <a:path w="2670" h="1173" extrusionOk="0">
                  <a:moveTo>
                    <a:pt x="1216" y="1"/>
                  </a:moveTo>
                  <a:cubicBezTo>
                    <a:pt x="790" y="1"/>
                    <a:pt x="388" y="59"/>
                    <a:pt x="1" y="172"/>
                  </a:cubicBezTo>
                  <a:cubicBezTo>
                    <a:pt x="275" y="111"/>
                    <a:pt x="634" y="71"/>
                    <a:pt x="1022" y="71"/>
                  </a:cubicBezTo>
                  <a:cubicBezTo>
                    <a:pt x="1482" y="71"/>
                    <a:pt x="1983" y="127"/>
                    <a:pt x="2436" y="272"/>
                  </a:cubicBezTo>
                  <a:lnTo>
                    <a:pt x="1769" y="1173"/>
                  </a:lnTo>
                  <a:lnTo>
                    <a:pt x="2669" y="205"/>
                  </a:lnTo>
                  <a:cubicBezTo>
                    <a:pt x="2152" y="67"/>
                    <a:pt x="1671" y="1"/>
                    <a:pt x="121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4"/>
            <p:cNvSpPr/>
            <p:nvPr/>
          </p:nvSpPr>
          <p:spPr>
            <a:xfrm>
              <a:off x="2777144" y="3463269"/>
              <a:ext cx="52312" cy="34217"/>
            </a:xfrm>
            <a:custGeom>
              <a:avLst/>
              <a:gdLst/>
              <a:ahLst/>
              <a:cxnLst/>
              <a:rect l="l" t="t" r="r" b="b"/>
              <a:pathLst>
                <a:path w="4004" h="2619" extrusionOk="0">
                  <a:moveTo>
                    <a:pt x="1235" y="1"/>
                  </a:moveTo>
                  <a:cubicBezTo>
                    <a:pt x="805" y="1"/>
                    <a:pt x="389" y="79"/>
                    <a:pt x="1" y="183"/>
                  </a:cubicBezTo>
                  <a:cubicBezTo>
                    <a:pt x="217" y="152"/>
                    <a:pt x="478" y="131"/>
                    <a:pt x="761" y="131"/>
                  </a:cubicBezTo>
                  <a:cubicBezTo>
                    <a:pt x="1394" y="131"/>
                    <a:pt x="2137" y="238"/>
                    <a:pt x="2736" y="584"/>
                  </a:cubicBezTo>
                  <a:cubicBezTo>
                    <a:pt x="3637" y="1084"/>
                    <a:pt x="3803" y="1684"/>
                    <a:pt x="2969" y="2618"/>
                  </a:cubicBezTo>
                  <a:cubicBezTo>
                    <a:pt x="3870" y="1851"/>
                    <a:pt x="4003" y="1117"/>
                    <a:pt x="2869" y="450"/>
                  </a:cubicBezTo>
                  <a:cubicBezTo>
                    <a:pt x="2317" y="119"/>
                    <a:pt x="1765" y="1"/>
                    <a:pt x="123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4"/>
            <p:cNvSpPr/>
            <p:nvPr/>
          </p:nvSpPr>
          <p:spPr>
            <a:xfrm>
              <a:off x="2812877" y="3497473"/>
              <a:ext cx="14842" cy="15260"/>
            </a:xfrm>
            <a:custGeom>
              <a:avLst/>
              <a:gdLst/>
              <a:ahLst/>
              <a:cxnLst/>
              <a:rect l="l" t="t" r="r" b="b"/>
              <a:pathLst>
                <a:path w="1136" h="1168" extrusionOk="0">
                  <a:moveTo>
                    <a:pt x="168" y="0"/>
                  </a:moveTo>
                  <a:lnTo>
                    <a:pt x="902" y="534"/>
                  </a:lnTo>
                  <a:lnTo>
                    <a:pt x="1" y="1168"/>
                  </a:lnTo>
                  <a:lnTo>
                    <a:pt x="1" y="1168"/>
                  </a:lnTo>
                  <a:lnTo>
                    <a:pt x="1135" y="501"/>
                  </a:lnTo>
                  <a:lnTo>
                    <a:pt x="168"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4"/>
            <p:cNvSpPr/>
            <p:nvPr/>
          </p:nvSpPr>
          <p:spPr>
            <a:xfrm>
              <a:off x="2753614" y="3494860"/>
              <a:ext cx="37052" cy="13078"/>
            </a:xfrm>
            <a:custGeom>
              <a:avLst/>
              <a:gdLst/>
              <a:ahLst/>
              <a:cxnLst/>
              <a:rect l="l" t="t" r="r" b="b"/>
              <a:pathLst>
                <a:path w="2836" h="1001" extrusionOk="0">
                  <a:moveTo>
                    <a:pt x="1001" y="0"/>
                  </a:moveTo>
                  <a:lnTo>
                    <a:pt x="0" y="1001"/>
                  </a:lnTo>
                  <a:lnTo>
                    <a:pt x="0" y="1001"/>
                  </a:lnTo>
                  <a:lnTo>
                    <a:pt x="1034" y="167"/>
                  </a:lnTo>
                  <a:cubicBezTo>
                    <a:pt x="1034" y="167"/>
                    <a:pt x="1278" y="248"/>
                    <a:pt x="1665" y="248"/>
                  </a:cubicBezTo>
                  <a:cubicBezTo>
                    <a:pt x="1979" y="248"/>
                    <a:pt x="2387" y="195"/>
                    <a:pt x="2836" y="0"/>
                  </a:cubicBezTo>
                  <a:lnTo>
                    <a:pt x="2836" y="0"/>
                  </a:lnTo>
                  <a:cubicBezTo>
                    <a:pt x="2526" y="124"/>
                    <a:pt x="2208" y="176"/>
                    <a:pt x="1911" y="176"/>
                  </a:cubicBezTo>
                  <a:cubicBezTo>
                    <a:pt x="1568" y="176"/>
                    <a:pt x="1251" y="107"/>
                    <a:pt x="10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4"/>
            <p:cNvSpPr/>
            <p:nvPr/>
          </p:nvSpPr>
          <p:spPr>
            <a:xfrm>
              <a:off x="2725289" y="3462171"/>
              <a:ext cx="21792" cy="13575"/>
            </a:xfrm>
            <a:custGeom>
              <a:avLst/>
              <a:gdLst/>
              <a:ahLst/>
              <a:cxnLst/>
              <a:rect l="l" t="t" r="r" b="b"/>
              <a:pathLst>
                <a:path w="1668" h="1039" extrusionOk="0">
                  <a:moveTo>
                    <a:pt x="701" y="0"/>
                  </a:moveTo>
                  <a:lnTo>
                    <a:pt x="701" y="0"/>
                  </a:lnTo>
                  <a:cubicBezTo>
                    <a:pt x="200" y="234"/>
                    <a:pt x="0" y="534"/>
                    <a:pt x="334" y="834"/>
                  </a:cubicBezTo>
                  <a:cubicBezTo>
                    <a:pt x="509" y="971"/>
                    <a:pt x="797" y="1039"/>
                    <a:pt x="1087" y="1039"/>
                  </a:cubicBezTo>
                  <a:cubicBezTo>
                    <a:pt x="1294" y="1039"/>
                    <a:pt x="1501" y="1004"/>
                    <a:pt x="1668" y="934"/>
                  </a:cubicBezTo>
                  <a:lnTo>
                    <a:pt x="1668" y="934"/>
                  </a:lnTo>
                  <a:cubicBezTo>
                    <a:pt x="1468" y="1001"/>
                    <a:pt x="1301" y="1034"/>
                    <a:pt x="1134" y="1034"/>
                  </a:cubicBezTo>
                  <a:cubicBezTo>
                    <a:pt x="934" y="1034"/>
                    <a:pt x="767" y="934"/>
                    <a:pt x="601" y="868"/>
                  </a:cubicBezTo>
                  <a:cubicBezTo>
                    <a:pt x="267" y="668"/>
                    <a:pt x="167" y="334"/>
                    <a:pt x="7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4"/>
            <p:cNvSpPr/>
            <p:nvPr/>
          </p:nvSpPr>
          <p:spPr>
            <a:xfrm>
              <a:off x="2701746" y="3456945"/>
              <a:ext cx="34008" cy="32689"/>
            </a:xfrm>
            <a:custGeom>
              <a:avLst/>
              <a:gdLst/>
              <a:ahLst/>
              <a:cxnLst/>
              <a:rect l="l" t="t" r="r" b="b"/>
              <a:pathLst>
                <a:path w="2603" h="2502" extrusionOk="0">
                  <a:moveTo>
                    <a:pt x="968" y="0"/>
                  </a:moveTo>
                  <a:lnTo>
                    <a:pt x="968" y="0"/>
                  </a:lnTo>
                  <a:cubicBezTo>
                    <a:pt x="1" y="734"/>
                    <a:pt x="1" y="1468"/>
                    <a:pt x="1068" y="2035"/>
                  </a:cubicBezTo>
                  <a:cubicBezTo>
                    <a:pt x="1569" y="2402"/>
                    <a:pt x="2102" y="2502"/>
                    <a:pt x="2603" y="2502"/>
                  </a:cubicBezTo>
                  <a:cubicBezTo>
                    <a:pt x="1802" y="2435"/>
                    <a:pt x="835" y="2002"/>
                    <a:pt x="501" y="1334"/>
                  </a:cubicBezTo>
                  <a:cubicBezTo>
                    <a:pt x="234" y="734"/>
                    <a:pt x="901" y="100"/>
                    <a:pt x="96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4"/>
            <p:cNvSpPr/>
            <p:nvPr/>
          </p:nvSpPr>
          <p:spPr>
            <a:xfrm>
              <a:off x="2586265" y="3386669"/>
              <a:ext cx="288946" cy="167141"/>
            </a:xfrm>
            <a:custGeom>
              <a:avLst/>
              <a:gdLst/>
              <a:ahLst/>
              <a:cxnLst/>
              <a:rect l="l" t="t" r="r" b="b"/>
              <a:pathLst>
                <a:path w="22116" h="12793" extrusionOk="0">
                  <a:moveTo>
                    <a:pt x="11079" y="0"/>
                  </a:moveTo>
                  <a:cubicBezTo>
                    <a:pt x="8248" y="0"/>
                    <a:pt x="5421" y="626"/>
                    <a:pt x="3269" y="1877"/>
                  </a:cubicBezTo>
                  <a:cubicBezTo>
                    <a:pt x="2068" y="2644"/>
                    <a:pt x="1168" y="3478"/>
                    <a:pt x="634" y="4345"/>
                  </a:cubicBezTo>
                  <a:lnTo>
                    <a:pt x="0" y="4345"/>
                  </a:lnTo>
                  <a:lnTo>
                    <a:pt x="0" y="6580"/>
                  </a:lnTo>
                  <a:cubicBezTo>
                    <a:pt x="100" y="8181"/>
                    <a:pt x="1168" y="9716"/>
                    <a:pt x="3269" y="10916"/>
                  </a:cubicBezTo>
                  <a:cubicBezTo>
                    <a:pt x="5437" y="12167"/>
                    <a:pt x="8273" y="12793"/>
                    <a:pt x="11104" y="12793"/>
                  </a:cubicBezTo>
                  <a:cubicBezTo>
                    <a:pt x="13935" y="12793"/>
                    <a:pt x="16762" y="12167"/>
                    <a:pt x="18914" y="10916"/>
                  </a:cubicBezTo>
                  <a:cubicBezTo>
                    <a:pt x="20948" y="9716"/>
                    <a:pt x="22016" y="8181"/>
                    <a:pt x="22116" y="6580"/>
                  </a:cubicBezTo>
                  <a:lnTo>
                    <a:pt x="22116" y="4345"/>
                  </a:lnTo>
                  <a:lnTo>
                    <a:pt x="21516" y="4345"/>
                  </a:lnTo>
                  <a:cubicBezTo>
                    <a:pt x="21015" y="3444"/>
                    <a:pt x="20148" y="2610"/>
                    <a:pt x="18914" y="1877"/>
                  </a:cubicBezTo>
                  <a:cubicBezTo>
                    <a:pt x="16745" y="626"/>
                    <a:pt x="13910" y="0"/>
                    <a:pt x="1107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4"/>
            <p:cNvSpPr/>
            <p:nvPr/>
          </p:nvSpPr>
          <p:spPr>
            <a:xfrm>
              <a:off x="2586265" y="3386669"/>
              <a:ext cx="288946" cy="167141"/>
            </a:xfrm>
            <a:custGeom>
              <a:avLst/>
              <a:gdLst/>
              <a:ahLst/>
              <a:cxnLst/>
              <a:rect l="l" t="t" r="r" b="b"/>
              <a:pathLst>
                <a:path w="22116" h="12793" extrusionOk="0">
                  <a:moveTo>
                    <a:pt x="11079" y="0"/>
                  </a:moveTo>
                  <a:cubicBezTo>
                    <a:pt x="8248" y="0"/>
                    <a:pt x="5421" y="626"/>
                    <a:pt x="3269" y="1877"/>
                  </a:cubicBezTo>
                  <a:cubicBezTo>
                    <a:pt x="2068" y="2644"/>
                    <a:pt x="1168" y="3478"/>
                    <a:pt x="634" y="4345"/>
                  </a:cubicBezTo>
                  <a:lnTo>
                    <a:pt x="0" y="4345"/>
                  </a:lnTo>
                  <a:lnTo>
                    <a:pt x="0" y="6580"/>
                  </a:lnTo>
                  <a:cubicBezTo>
                    <a:pt x="100" y="8181"/>
                    <a:pt x="1168" y="9716"/>
                    <a:pt x="3269" y="10916"/>
                  </a:cubicBezTo>
                  <a:cubicBezTo>
                    <a:pt x="5437" y="12167"/>
                    <a:pt x="8273" y="12793"/>
                    <a:pt x="11104" y="12793"/>
                  </a:cubicBezTo>
                  <a:cubicBezTo>
                    <a:pt x="13935" y="12793"/>
                    <a:pt x="16762" y="12167"/>
                    <a:pt x="18914" y="10916"/>
                  </a:cubicBezTo>
                  <a:cubicBezTo>
                    <a:pt x="20948" y="9716"/>
                    <a:pt x="22016" y="8181"/>
                    <a:pt x="22116" y="6580"/>
                  </a:cubicBezTo>
                  <a:lnTo>
                    <a:pt x="22116" y="4345"/>
                  </a:lnTo>
                  <a:lnTo>
                    <a:pt x="21516" y="4345"/>
                  </a:lnTo>
                  <a:cubicBezTo>
                    <a:pt x="21015" y="3444"/>
                    <a:pt x="20148" y="2610"/>
                    <a:pt x="18914" y="1877"/>
                  </a:cubicBezTo>
                  <a:cubicBezTo>
                    <a:pt x="16745" y="626"/>
                    <a:pt x="13910" y="0"/>
                    <a:pt x="1107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4"/>
            <p:cNvSpPr/>
            <p:nvPr/>
          </p:nvSpPr>
          <p:spPr>
            <a:xfrm>
              <a:off x="2731391" y="3387204"/>
              <a:ext cx="143820" cy="167376"/>
            </a:xfrm>
            <a:custGeom>
              <a:avLst/>
              <a:gdLst/>
              <a:ahLst/>
              <a:cxnLst/>
              <a:rect l="l" t="t" r="r" b="b"/>
              <a:pathLst>
                <a:path w="11008" h="12811" extrusionOk="0">
                  <a:moveTo>
                    <a:pt x="0" y="1"/>
                  </a:moveTo>
                  <a:lnTo>
                    <a:pt x="0" y="12810"/>
                  </a:lnTo>
                  <a:cubicBezTo>
                    <a:pt x="2802" y="12810"/>
                    <a:pt x="5637" y="12176"/>
                    <a:pt x="7806" y="10942"/>
                  </a:cubicBezTo>
                  <a:cubicBezTo>
                    <a:pt x="9840" y="9741"/>
                    <a:pt x="10908" y="8173"/>
                    <a:pt x="11008" y="6606"/>
                  </a:cubicBezTo>
                  <a:lnTo>
                    <a:pt x="11008" y="4337"/>
                  </a:lnTo>
                  <a:lnTo>
                    <a:pt x="10408" y="4337"/>
                  </a:lnTo>
                  <a:cubicBezTo>
                    <a:pt x="9907" y="3437"/>
                    <a:pt x="9040" y="2603"/>
                    <a:pt x="7806" y="1902"/>
                  </a:cubicBezTo>
                  <a:cubicBezTo>
                    <a:pt x="5671" y="635"/>
                    <a:pt x="2835" y="1"/>
                    <a:pt x="0"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4"/>
            <p:cNvSpPr/>
            <p:nvPr/>
          </p:nvSpPr>
          <p:spPr>
            <a:xfrm>
              <a:off x="2810264" y="3401158"/>
              <a:ext cx="65390" cy="139913"/>
            </a:xfrm>
            <a:custGeom>
              <a:avLst/>
              <a:gdLst/>
              <a:ahLst/>
              <a:cxnLst/>
              <a:rect l="l" t="t" r="r" b="b"/>
              <a:pathLst>
                <a:path w="5005" h="10709" extrusionOk="0">
                  <a:moveTo>
                    <a:pt x="1" y="0"/>
                  </a:moveTo>
                  <a:lnTo>
                    <a:pt x="1" y="10708"/>
                  </a:lnTo>
                  <a:cubicBezTo>
                    <a:pt x="635" y="10441"/>
                    <a:pt x="1268" y="10208"/>
                    <a:pt x="1802" y="9874"/>
                  </a:cubicBezTo>
                  <a:cubicBezTo>
                    <a:pt x="3837" y="8673"/>
                    <a:pt x="4938" y="7105"/>
                    <a:pt x="5004" y="5538"/>
                  </a:cubicBezTo>
                  <a:lnTo>
                    <a:pt x="5004" y="3269"/>
                  </a:lnTo>
                  <a:lnTo>
                    <a:pt x="4437" y="3269"/>
                  </a:lnTo>
                  <a:cubicBezTo>
                    <a:pt x="3937" y="2369"/>
                    <a:pt x="3036" y="1535"/>
                    <a:pt x="1802" y="834"/>
                  </a:cubicBezTo>
                  <a:cubicBezTo>
                    <a:pt x="1202" y="501"/>
                    <a:pt x="635" y="234"/>
                    <a:pt x="1"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4"/>
            <p:cNvSpPr/>
            <p:nvPr/>
          </p:nvSpPr>
          <p:spPr>
            <a:xfrm>
              <a:off x="2587127" y="3401158"/>
              <a:ext cx="65821" cy="139913"/>
            </a:xfrm>
            <a:custGeom>
              <a:avLst/>
              <a:gdLst/>
              <a:ahLst/>
              <a:cxnLst/>
              <a:rect l="l" t="t" r="r" b="b"/>
              <a:pathLst>
                <a:path w="5038" h="10709" extrusionOk="0">
                  <a:moveTo>
                    <a:pt x="5004" y="0"/>
                  </a:moveTo>
                  <a:cubicBezTo>
                    <a:pt x="4371" y="234"/>
                    <a:pt x="3770" y="501"/>
                    <a:pt x="3203" y="834"/>
                  </a:cubicBezTo>
                  <a:cubicBezTo>
                    <a:pt x="1936" y="1535"/>
                    <a:pt x="1068" y="2369"/>
                    <a:pt x="568" y="3269"/>
                  </a:cubicBezTo>
                  <a:lnTo>
                    <a:pt x="1" y="3269"/>
                  </a:lnTo>
                  <a:lnTo>
                    <a:pt x="1" y="5538"/>
                  </a:lnTo>
                  <a:cubicBezTo>
                    <a:pt x="68" y="7105"/>
                    <a:pt x="1168" y="8673"/>
                    <a:pt x="3237" y="9874"/>
                  </a:cubicBezTo>
                  <a:cubicBezTo>
                    <a:pt x="3770" y="10208"/>
                    <a:pt x="4404" y="10441"/>
                    <a:pt x="5038" y="10708"/>
                  </a:cubicBezTo>
                  <a:lnTo>
                    <a:pt x="5038"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4"/>
            <p:cNvSpPr/>
            <p:nvPr/>
          </p:nvSpPr>
          <p:spPr>
            <a:xfrm>
              <a:off x="2574493" y="3360081"/>
              <a:ext cx="314671" cy="166683"/>
            </a:xfrm>
            <a:custGeom>
              <a:avLst/>
              <a:gdLst/>
              <a:ahLst/>
              <a:cxnLst/>
              <a:rect l="l" t="t" r="r" b="b"/>
              <a:pathLst>
                <a:path w="24085" h="12758" extrusionOk="0">
                  <a:moveTo>
                    <a:pt x="12009" y="0"/>
                  </a:moveTo>
                  <a:cubicBezTo>
                    <a:pt x="9182" y="0"/>
                    <a:pt x="6355" y="626"/>
                    <a:pt x="4204" y="1877"/>
                  </a:cubicBezTo>
                  <a:cubicBezTo>
                    <a:pt x="3503" y="2244"/>
                    <a:pt x="2869" y="2711"/>
                    <a:pt x="2402" y="3211"/>
                  </a:cubicBezTo>
                  <a:cubicBezTo>
                    <a:pt x="1" y="5680"/>
                    <a:pt x="634" y="8815"/>
                    <a:pt x="4204" y="10883"/>
                  </a:cubicBezTo>
                  <a:cubicBezTo>
                    <a:pt x="4671" y="11183"/>
                    <a:pt x="5204" y="11417"/>
                    <a:pt x="5738" y="11650"/>
                  </a:cubicBezTo>
                  <a:cubicBezTo>
                    <a:pt x="5771" y="11684"/>
                    <a:pt x="5871" y="11684"/>
                    <a:pt x="5905" y="11717"/>
                  </a:cubicBezTo>
                  <a:cubicBezTo>
                    <a:pt x="7736" y="12413"/>
                    <a:pt x="9839" y="12758"/>
                    <a:pt x="11944" y="12758"/>
                  </a:cubicBezTo>
                  <a:cubicBezTo>
                    <a:pt x="14785" y="12758"/>
                    <a:pt x="17630" y="12129"/>
                    <a:pt x="19815" y="10883"/>
                  </a:cubicBezTo>
                  <a:cubicBezTo>
                    <a:pt x="24084" y="8415"/>
                    <a:pt x="24084" y="4379"/>
                    <a:pt x="19815" y="1877"/>
                  </a:cubicBezTo>
                  <a:cubicBezTo>
                    <a:pt x="17663" y="626"/>
                    <a:pt x="14836" y="0"/>
                    <a:pt x="1200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4"/>
            <p:cNvSpPr/>
            <p:nvPr/>
          </p:nvSpPr>
          <p:spPr>
            <a:xfrm>
              <a:off x="2574493" y="3360081"/>
              <a:ext cx="314671" cy="166683"/>
            </a:xfrm>
            <a:custGeom>
              <a:avLst/>
              <a:gdLst/>
              <a:ahLst/>
              <a:cxnLst/>
              <a:rect l="l" t="t" r="r" b="b"/>
              <a:pathLst>
                <a:path w="24085" h="12758" extrusionOk="0">
                  <a:moveTo>
                    <a:pt x="12009" y="0"/>
                  </a:moveTo>
                  <a:cubicBezTo>
                    <a:pt x="9182" y="0"/>
                    <a:pt x="6355" y="626"/>
                    <a:pt x="4204" y="1877"/>
                  </a:cubicBezTo>
                  <a:cubicBezTo>
                    <a:pt x="3503" y="2244"/>
                    <a:pt x="2869" y="2711"/>
                    <a:pt x="2402" y="3211"/>
                  </a:cubicBezTo>
                  <a:cubicBezTo>
                    <a:pt x="1" y="5680"/>
                    <a:pt x="634" y="8815"/>
                    <a:pt x="4204" y="10883"/>
                  </a:cubicBezTo>
                  <a:cubicBezTo>
                    <a:pt x="4671" y="11183"/>
                    <a:pt x="5204" y="11417"/>
                    <a:pt x="5738" y="11650"/>
                  </a:cubicBezTo>
                  <a:cubicBezTo>
                    <a:pt x="5771" y="11684"/>
                    <a:pt x="5871" y="11684"/>
                    <a:pt x="5905" y="11717"/>
                  </a:cubicBezTo>
                  <a:cubicBezTo>
                    <a:pt x="7736" y="12413"/>
                    <a:pt x="9839" y="12758"/>
                    <a:pt x="11944" y="12758"/>
                  </a:cubicBezTo>
                  <a:cubicBezTo>
                    <a:pt x="14785" y="12758"/>
                    <a:pt x="17630" y="12129"/>
                    <a:pt x="19815" y="10883"/>
                  </a:cubicBezTo>
                  <a:cubicBezTo>
                    <a:pt x="24084" y="8415"/>
                    <a:pt x="24084" y="4379"/>
                    <a:pt x="19815" y="1877"/>
                  </a:cubicBezTo>
                  <a:cubicBezTo>
                    <a:pt x="17663" y="626"/>
                    <a:pt x="14836" y="0"/>
                    <a:pt x="1200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4"/>
            <p:cNvSpPr/>
            <p:nvPr/>
          </p:nvSpPr>
          <p:spPr>
            <a:xfrm>
              <a:off x="2812877" y="3375446"/>
              <a:ext cx="75163" cy="109393"/>
            </a:xfrm>
            <a:custGeom>
              <a:avLst/>
              <a:gdLst/>
              <a:ahLst/>
              <a:cxnLst/>
              <a:rect l="l" t="t" r="r" b="b"/>
              <a:pathLst>
                <a:path w="5753" h="8373" extrusionOk="0">
                  <a:moveTo>
                    <a:pt x="1" y="0"/>
                  </a:moveTo>
                  <a:lnTo>
                    <a:pt x="1" y="0"/>
                  </a:lnTo>
                  <a:cubicBezTo>
                    <a:pt x="1068" y="401"/>
                    <a:pt x="4137" y="2235"/>
                    <a:pt x="4504" y="4470"/>
                  </a:cubicBezTo>
                  <a:cubicBezTo>
                    <a:pt x="4847" y="6413"/>
                    <a:pt x="3795" y="7866"/>
                    <a:pt x="3444" y="8264"/>
                  </a:cubicBezTo>
                  <a:lnTo>
                    <a:pt x="3444" y="8264"/>
                  </a:lnTo>
                  <a:cubicBezTo>
                    <a:pt x="5752" y="5876"/>
                    <a:pt x="5084" y="2771"/>
                    <a:pt x="1569" y="734"/>
                  </a:cubicBezTo>
                  <a:cubicBezTo>
                    <a:pt x="1102" y="467"/>
                    <a:pt x="568" y="200"/>
                    <a:pt x="1" y="0"/>
                  </a:cubicBezTo>
                  <a:close/>
                  <a:moveTo>
                    <a:pt x="3444" y="8264"/>
                  </a:moveTo>
                  <a:cubicBezTo>
                    <a:pt x="3409" y="8301"/>
                    <a:pt x="3373" y="8337"/>
                    <a:pt x="3337" y="8373"/>
                  </a:cubicBezTo>
                  <a:cubicBezTo>
                    <a:pt x="3346" y="8368"/>
                    <a:pt x="3385" y="8331"/>
                    <a:pt x="3444" y="8264"/>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4"/>
            <p:cNvSpPr/>
            <p:nvPr/>
          </p:nvSpPr>
          <p:spPr>
            <a:xfrm>
              <a:off x="2597161" y="3365856"/>
              <a:ext cx="268028" cy="154729"/>
            </a:xfrm>
            <a:custGeom>
              <a:avLst/>
              <a:gdLst/>
              <a:ahLst/>
              <a:cxnLst/>
              <a:rect l="l" t="t" r="r" b="b"/>
              <a:pathLst>
                <a:path w="20515" h="11843" extrusionOk="0">
                  <a:moveTo>
                    <a:pt x="10274" y="0"/>
                  </a:moveTo>
                  <a:cubicBezTo>
                    <a:pt x="4603" y="0"/>
                    <a:pt x="0" y="2669"/>
                    <a:pt x="0" y="5938"/>
                  </a:cubicBezTo>
                  <a:cubicBezTo>
                    <a:pt x="0" y="9207"/>
                    <a:pt x="4603" y="11842"/>
                    <a:pt x="10274" y="11842"/>
                  </a:cubicBezTo>
                  <a:cubicBezTo>
                    <a:pt x="15945" y="11842"/>
                    <a:pt x="20515" y="9207"/>
                    <a:pt x="20515" y="5938"/>
                  </a:cubicBezTo>
                  <a:cubicBezTo>
                    <a:pt x="20515" y="2669"/>
                    <a:pt x="15945" y="0"/>
                    <a:pt x="10274"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4"/>
            <p:cNvSpPr/>
            <p:nvPr/>
          </p:nvSpPr>
          <p:spPr>
            <a:xfrm>
              <a:off x="2597161" y="3365856"/>
              <a:ext cx="268028" cy="154729"/>
            </a:xfrm>
            <a:custGeom>
              <a:avLst/>
              <a:gdLst/>
              <a:ahLst/>
              <a:cxnLst/>
              <a:rect l="l" t="t" r="r" b="b"/>
              <a:pathLst>
                <a:path w="20515" h="11843" extrusionOk="0">
                  <a:moveTo>
                    <a:pt x="10274" y="0"/>
                  </a:moveTo>
                  <a:cubicBezTo>
                    <a:pt x="4603" y="0"/>
                    <a:pt x="0" y="2669"/>
                    <a:pt x="0" y="5938"/>
                  </a:cubicBezTo>
                  <a:cubicBezTo>
                    <a:pt x="0" y="9207"/>
                    <a:pt x="4603" y="11842"/>
                    <a:pt x="10274" y="11842"/>
                  </a:cubicBezTo>
                  <a:cubicBezTo>
                    <a:pt x="15945" y="11842"/>
                    <a:pt x="20515" y="9207"/>
                    <a:pt x="20515" y="5938"/>
                  </a:cubicBezTo>
                  <a:cubicBezTo>
                    <a:pt x="20515" y="2669"/>
                    <a:pt x="15945" y="0"/>
                    <a:pt x="10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4"/>
            <p:cNvSpPr/>
            <p:nvPr/>
          </p:nvSpPr>
          <p:spPr>
            <a:xfrm>
              <a:off x="2592366" y="3385467"/>
              <a:ext cx="139900" cy="83694"/>
            </a:xfrm>
            <a:custGeom>
              <a:avLst/>
              <a:gdLst/>
              <a:ahLst/>
              <a:cxnLst/>
              <a:rect l="l" t="t" r="r" b="b"/>
              <a:pathLst>
                <a:path w="10708" h="6406" extrusionOk="0">
                  <a:moveTo>
                    <a:pt x="3836" y="1"/>
                  </a:moveTo>
                  <a:cubicBezTo>
                    <a:pt x="3669" y="134"/>
                    <a:pt x="3503" y="234"/>
                    <a:pt x="3336" y="301"/>
                  </a:cubicBezTo>
                  <a:cubicBezTo>
                    <a:pt x="3036" y="468"/>
                    <a:pt x="2769" y="634"/>
                    <a:pt x="2502" y="834"/>
                  </a:cubicBezTo>
                  <a:cubicBezTo>
                    <a:pt x="2168" y="1101"/>
                    <a:pt x="1868" y="1335"/>
                    <a:pt x="1635" y="1602"/>
                  </a:cubicBezTo>
                  <a:cubicBezTo>
                    <a:pt x="300" y="3036"/>
                    <a:pt x="0" y="4704"/>
                    <a:pt x="834" y="6238"/>
                  </a:cubicBezTo>
                  <a:cubicBezTo>
                    <a:pt x="1090" y="5839"/>
                    <a:pt x="1560" y="5700"/>
                    <a:pt x="2089" y="5700"/>
                  </a:cubicBezTo>
                  <a:cubicBezTo>
                    <a:pt x="3281" y="5700"/>
                    <a:pt x="4770" y="6405"/>
                    <a:pt x="4770" y="6405"/>
                  </a:cubicBezTo>
                  <a:cubicBezTo>
                    <a:pt x="4770" y="6405"/>
                    <a:pt x="10708" y="1902"/>
                    <a:pt x="6004" y="1602"/>
                  </a:cubicBezTo>
                  <a:cubicBezTo>
                    <a:pt x="3569" y="1468"/>
                    <a:pt x="3436" y="734"/>
                    <a:pt x="38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4"/>
            <p:cNvSpPr/>
            <p:nvPr/>
          </p:nvSpPr>
          <p:spPr>
            <a:xfrm>
              <a:off x="2596285" y="3411910"/>
              <a:ext cx="40110" cy="38646"/>
            </a:xfrm>
            <a:custGeom>
              <a:avLst/>
              <a:gdLst/>
              <a:ahLst/>
              <a:cxnLst/>
              <a:rect l="l" t="t" r="r" b="b"/>
              <a:pathLst>
                <a:path w="3070" h="2958" extrusionOk="0">
                  <a:moveTo>
                    <a:pt x="1880" y="0"/>
                  </a:moveTo>
                  <a:cubicBezTo>
                    <a:pt x="1220" y="0"/>
                    <a:pt x="512" y="573"/>
                    <a:pt x="234" y="1346"/>
                  </a:cubicBezTo>
                  <a:cubicBezTo>
                    <a:pt x="0" y="2180"/>
                    <a:pt x="334" y="2880"/>
                    <a:pt x="1034" y="2947"/>
                  </a:cubicBezTo>
                  <a:cubicBezTo>
                    <a:pt x="1086" y="2954"/>
                    <a:pt x="1138" y="2958"/>
                    <a:pt x="1190" y="2958"/>
                  </a:cubicBezTo>
                  <a:cubicBezTo>
                    <a:pt x="1854" y="2958"/>
                    <a:pt x="2588" y="2385"/>
                    <a:pt x="2836" y="1612"/>
                  </a:cubicBezTo>
                  <a:cubicBezTo>
                    <a:pt x="3069" y="779"/>
                    <a:pt x="2736" y="78"/>
                    <a:pt x="2035" y="11"/>
                  </a:cubicBezTo>
                  <a:cubicBezTo>
                    <a:pt x="1984" y="4"/>
                    <a:pt x="1932" y="0"/>
                    <a:pt x="18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4"/>
            <p:cNvSpPr/>
            <p:nvPr/>
          </p:nvSpPr>
          <p:spPr>
            <a:xfrm>
              <a:off x="2694338" y="3388524"/>
              <a:ext cx="178703" cy="131186"/>
            </a:xfrm>
            <a:custGeom>
              <a:avLst/>
              <a:gdLst/>
              <a:ahLst/>
              <a:cxnLst/>
              <a:rect l="l" t="t" r="r" b="b"/>
              <a:pathLst>
                <a:path w="13678" h="10041" extrusionOk="0">
                  <a:moveTo>
                    <a:pt x="1" y="9774"/>
                  </a:moveTo>
                  <a:cubicBezTo>
                    <a:pt x="1" y="9795"/>
                    <a:pt x="32" y="9807"/>
                    <a:pt x="84" y="9807"/>
                  </a:cubicBezTo>
                  <a:cubicBezTo>
                    <a:pt x="101" y="9807"/>
                    <a:pt x="119" y="9806"/>
                    <a:pt x="140" y="9803"/>
                  </a:cubicBezTo>
                  <a:lnTo>
                    <a:pt x="140" y="9803"/>
                  </a:lnTo>
                  <a:cubicBezTo>
                    <a:pt x="93" y="9794"/>
                    <a:pt x="47" y="9784"/>
                    <a:pt x="1" y="9774"/>
                  </a:cubicBezTo>
                  <a:close/>
                  <a:moveTo>
                    <a:pt x="10041" y="0"/>
                  </a:moveTo>
                  <a:lnTo>
                    <a:pt x="10041" y="0"/>
                  </a:lnTo>
                  <a:cubicBezTo>
                    <a:pt x="10642" y="1201"/>
                    <a:pt x="8907" y="1868"/>
                    <a:pt x="8907" y="1868"/>
                  </a:cubicBezTo>
                  <a:cubicBezTo>
                    <a:pt x="8907" y="1868"/>
                    <a:pt x="1235" y="6738"/>
                    <a:pt x="1001" y="8506"/>
                  </a:cubicBezTo>
                  <a:cubicBezTo>
                    <a:pt x="1159" y="9424"/>
                    <a:pt x="450" y="9765"/>
                    <a:pt x="140" y="9803"/>
                  </a:cubicBezTo>
                  <a:lnTo>
                    <a:pt x="140" y="9803"/>
                  </a:lnTo>
                  <a:cubicBezTo>
                    <a:pt x="997" y="9980"/>
                    <a:pt x="1885" y="10041"/>
                    <a:pt x="2803" y="10041"/>
                  </a:cubicBezTo>
                  <a:cubicBezTo>
                    <a:pt x="3537" y="10041"/>
                    <a:pt x="4337" y="10007"/>
                    <a:pt x="5071" y="9907"/>
                  </a:cubicBezTo>
                  <a:cubicBezTo>
                    <a:pt x="5238" y="9874"/>
                    <a:pt x="5405" y="9874"/>
                    <a:pt x="5571" y="9840"/>
                  </a:cubicBezTo>
                  <a:cubicBezTo>
                    <a:pt x="6372" y="9707"/>
                    <a:pt x="7139" y="9540"/>
                    <a:pt x="7873" y="9307"/>
                  </a:cubicBezTo>
                  <a:cubicBezTo>
                    <a:pt x="8140" y="9207"/>
                    <a:pt x="8340" y="9107"/>
                    <a:pt x="8574" y="9040"/>
                  </a:cubicBezTo>
                  <a:cubicBezTo>
                    <a:pt x="8840" y="8940"/>
                    <a:pt x="9074" y="8873"/>
                    <a:pt x="9307" y="8740"/>
                  </a:cubicBezTo>
                  <a:cubicBezTo>
                    <a:pt x="9574" y="8606"/>
                    <a:pt x="9874" y="8506"/>
                    <a:pt x="10141" y="8339"/>
                  </a:cubicBezTo>
                  <a:lnTo>
                    <a:pt x="10875" y="7839"/>
                  </a:lnTo>
                  <a:lnTo>
                    <a:pt x="11376" y="7472"/>
                  </a:lnTo>
                  <a:cubicBezTo>
                    <a:pt x="13677" y="5504"/>
                    <a:pt x="13677" y="2869"/>
                    <a:pt x="11376" y="901"/>
                  </a:cubicBezTo>
                  <a:lnTo>
                    <a:pt x="10875" y="534"/>
                  </a:lnTo>
                  <a:cubicBezTo>
                    <a:pt x="10642" y="334"/>
                    <a:pt x="10341" y="167"/>
                    <a:pt x="1004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4"/>
            <p:cNvSpPr/>
            <p:nvPr/>
          </p:nvSpPr>
          <p:spPr>
            <a:xfrm>
              <a:off x="2694338" y="3388524"/>
              <a:ext cx="178703" cy="131186"/>
            </a:xfrm>
            <a:custGeom>
              <a:avLst/>
              <a:gdLst/>
              <a:ahLst/>
              <a:cxnLst/>
              <a:rect l="l" t="t" r="r" b="b"/>
              <a:pathLst>
                <a:path w="13678" h="10041" extrusionOk="0">
                  <a:moveTo>
                    <a:pt x="1" y="9774"/>
                  </a:moveTo>
                  <a:cubicBezTo>
                    <a:pt x="1" y="9795"/>
                    <a:pt x="32" y="9807"/>
                    <a:pt x="84" y="9807"/>
                  </a:cubicBezTo>
                  <a:cubicBezTo>
                    <a:pt x="101" y="9807"/>
                    <a:pt x="119" y="9806"/>
                    <a:pt x="140" y="9803"/>
                  </a:cubicBezTo>
                  <a:lnTo>
                    <a:pt x="140" y="9803"/>
                  </a:lnTo>
                  <a:cubicBezTo>
                    <a:pt x="93" y="9794"/>
                    <a:pt x="47" y="9784"/>
                    <a:pt x="1" y="9774"/>
                  </a:cubicBezTo>
                  <a:close/>
                  <a:moveTo>
                    <a:pt x="10041" y="0"/>
                  </a:moveTo>
                  <a:lnTo>
                    <a:pt x="10041" y="0"/>
                  </a:lnTo>
                  <a:cubicBezTo>
                    <a:pt x="10642" y="1201"/>
                    <a:pt x="8907" y="1868"/>
                    <a:pt x="8907" y="1868"/>
                  </a:cubicBezTo>
                  <a:cubicBezTo>
                    <a:pt x="8907" y="1868"/>
                    <a:pt x="1235" y="6738"/>
                    <a:pt x="1001" y="8506"/>
                  </a:cubicBezTo>
                  <a:cubicBezTo>
                    <a:pt x="1159" y="9424"/>
                    <a:pt x="450" y="9765"/>
                    <a:pt x="140" y="9803"/>
                  </a:cubicBezTo>
                  <a:lnTo>
                    <a:pt x="140" y="9803"/>
                  </a:lnTo>
                  <a:cubicBezTo>
                    <a:pt x="997" y="9980"/>
                    <a:pt x="1885" y="10041"/>
                    <a:pt x="2803" y="10041"/>
                  </a:cubicBezTo>
                  <a:cubicBezTo>
                    <a:pt x="3537" y="10041"/>
                    <a:pt x="4337" y="10007"/>
                    <a:pt x="5071" y="9907"/>
                  </a:cubicBezTo>
                  <a:cubicBezTo>
                    <a:pt x="5238" y="9874"/>
                    <a:pt x="5405" y="9874"/>
                    <a:pt x="5571" y="9840"/>
                  </a:cubicBezTo>
                  <a:cubicBezTo>
                    <a:pt x="6372" y="9707"/>
                    <a:pt x="7139" y="9540"/>
                    <a:pt x="7873" y="9307"/>
                  </a:cubicBezTo>
                  <a:cubicBezTo>
                    <a:pt x="8140" y="9207"/>
                    <a:pt x="8340" y="9107"/>
                    <a:pt x="8574" y="9040"/>
                  </a:cubicBezTo>
                  <a:cubicBezTo>
                    <a:pt x="8840" y="8940"/>
                    <a:pt x="9074" y="8873"/>
                    <a:pt x="9307" y="8740"/>
                  </a:cubicBezTo>
                  <a:cubicBezTo>
                    <a:pt x="9574" y="8606"/>
                    <a:pt x="9874" y="8506"/>
                    <a:pt x="10141" y="8339"/>
                  </a:cubicBezTo>
                  <a:lnTo>
                    <a:pt x="10875" y="7839"/>
                  </a:lnTo>
                  <a:lnTo>
                    <a:pt x="11376" y="7472"/>
                  </a:lnTo>
                  <a:cubicBezTo>
                    <a:pt x="13677" y="5504"/>
                    <a:pt x="13677" y="2869"/>
                    <a:pt x="11376" y="901"/>
                  </a:cubicBezTo>
                  <a:lnTo>
                    <a:pt x="10875" y="534"/>
                  </a:lnTo>
                  <a:cubicBezTo>
                    <a:pt x="10642" y="334"/>
                    <a:pt x="10341" y="167"/>
                    <a:pt x="10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4"/>
            <p:cNvSpPr/>
            <p:nvPr/>
          </p:nvSpPr>
          <p:spPr>
            <a:xfrm>
              <a:off x="2621997" y="3385924"/>
              <a:ext cx="219231" cy="115155"/>
            </a:xfrm>
            <a:custGeom>
              <a:avLst/>
              <a:gdLst/>
              <a:ahLst/>
              <a:cxnLst/>
              <a:rect l="l" t="t" r="r" b="b"/>
              <a:pathLst>
                <a:path w="16780" h="8814" extrusionOk="0">
                  <a:moveTo>
                    <a:pt x="8339" y="0"/>
                  </a:moveTo>
                  <a:cubicBezTo>
                    <a:pt x="6557" y="0"/>
                    <a:pt x="4782" y="352"/>
                    <a:pt x="3370" y="1066"/>
                  </a:cubicBezTo>
                  <a:cubicBezTo>
                    <a:pt x="3236" y="1166"/>
                    <a:pt x="3103" y="1200"/>
                    <a:pt x="3003" y="1266"/>
                  </a:cubicBezTo>
                  <a:cubicBezTo>
                    <a:pt x="0" y="3034"/>
                    <a:pt x="0" y="5803"/>
                    <a:pt x="3003" y="7538"/>
                  </a:cubicBezTo>
                  <a:cubicBezTo>
                    <a:pt x="4470" y="8388"/>
                    <a:pt x="6413" y="8814"/>
                    <a:pt x="8365" y="8814"/>
                  </a:cubicBezTo>
                  <a:cubicBezTo>
                    <a:pt x="10316" y="8814"/>
                    <a:pt x="12276" y="8388"/>
                    <a:pt x="13777" y="7538"/>
                  </a:cubicBezTo>
                  <a:cubicBezTo>
                    <a:pt x="13910" y="7471"/>
                    <a:pt x="14010" y="7404"/>
                    <a:pt x="14111" y="7337"/>
                  </a:cubicBezTo>
                  <a:cubicBezTo>
                    <a:pt x="16779" y="5570"/>
                    <a:pt x="16679" y="2934"/>
                    <a:pt x="13777" y="1266"/>
                  </a:cubicBezTo>
                  <a:cubicBezTo>
                    <a:pt x="12273" y="427"/>
                    <a:pt x="10302" y="0"/>
                    <a:pt x="833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4"/>
            <p:cNvSpPr/>
            <p:nvPr/>
          </p:nvSpPr>
          <p:spPr>
            <a:xfrm>
              <a:off x="2621997" y="3385924"/>
              <a:ext cx="219231" cy="115155"/>
            </a:xfrm>
            <a:custGeom>
              <a:avLst/>
              <a:gdLst/>
              <a:ahLst/>
              <a:cxnLst/>
              <a:rect l="l" t="t" r="r" b="b"/>
              <a:pathLst>
                <a:path w="16780" h="8814" extrusionOk="0">
                  <a:moveTo>
                    <a:pt x="8339" y="0"/>
                  </a:moveTo>
                  <a:cubicBezTo>
                    <a:pt x="6557" y="0"/>
                    <a:pt x="4782" y="352"/>
                    <a:pt x="3370" y="1066"/>
                  </a:cubicBezTo>
                  <a:cubicBezTo>
                    <a:pt x="3236" y="1166"/>
                    <a:pt x="3103" y="1200"/>
                    <a:pt x="3003" y="1266"/>
                  </a:cubicBezTo>
                  <a:cubicBezTo>
                    <a:pt x="0" y="3034"/>
                    <a:pt x="0" y="5803"/>
                    <a:pt x="3003" y="7538"/>
                  </a:cubicBezTo>
                  <a:cubicBezTo>
                    <a:pt x="4470" y="8388"/>
                    <a:pt x="6413" y="8814"/>
                    <a:pt x="8365" y="8814"/>
                  </a:cubicBezTo>
                  <a:cubicBezTo>
                    <a:pt x="10316" y="8814"/>
                    <a:pt x="12276" y="8388"/>
                    <a:pt x="13777" y="7538"/>
                  </a:cubicBezTo>
                  <a:cubicBezTo>
                    <a:pt x="13910" y="7471"/>
                    <a:pt x="14010" y="7404"/>
                    <a:pt x="14111" y="7337"/>
                  </a:cubicBezTo>
                  <a:cubicBezTo>
                    <a:pt x="16779" y="5570"/>
                    <a:pt x="16679" y="2934"/>
                    <a:pt x="13777" y="1266"/>
                  </a:cubicBezTo>
                  <a:cubicBezTo>
                    <a:pt x="12273" y="427"/>
                    <a:pt x="10302" y="0"/>
                    <a:pt x="83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4"/>
            <p:cNvSpPr/>
            <p:nvPr/>
          </p:nvSpPr>
          <p:spPr>
            <a:xfrm>
              <a:off x="2626792" y="3388302"/>
              <a:ext cx="209197" cy="110713"/>
            </a:xfrm>
            <a:custGeom>
              <a:avLst/>
              <a:gdLst/>
              <a:ahLst/>
              <a:cxnLst/>
              <a:rect l="l" t="t" r="r" b="b"/>
              <a:pathLst>
                <a:path w="16012" h="8474" extrusionOk="0">
                  <a:moveTo>
                    <a:pt x="8006" y="0"/>
                  </a:moveTo>
                  <a:cubicBezTo>
                    <a:pt x="6130" y="0"/>
                    <a:pt x="4253" y="417"/>
                    <a:pt x="2836" y="1251"/>
                  </a:cubicBezTo>
                  <a:cubicBezTo>
                    <a:pt x="0" y="2886"/>
                    <a:pt x="0" y="5554"/>
                    <a:pt x="2836" y="7222"/>
                  </a:cubicBezTo>
                  <a:cubicBezTo>
                    <a:pt x="4253" y="8056"/>
                    <a:pt x="6130" y="8473"/>
                    <a:pt x="8006" y="8473"/>
                  </a:cubicBezTo>
                  <a:cubicBezTo>
                    <a:pt x="9882" y="8473"/>
                    <a:pt x="11759" y="8056"/>
                    <a:pt x="13176" y="7222"/>
                  </a:cubicBezTo>
                  <a:cubicBezTo>
                    <a:pt x="16012" y="5588"/>
                    <a:pt x="16012" y="2919"/>
                    <a:pt x="13176" y="1251"/>
                  </a:cubicBezTo>
                  <a:cubicBezTo>
                    <a:pt x="11759" y="417"/>
                    <a:pt x="9882" y="0"/>
                    <a:pt x="800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4"/>
            <p:cNvSpPr/>
            <p:nvPr/>
          </p:nvSpPr>
          <p:spPr>
            <a:xfrm>
              <a:off x="2626792" y="3388302"/>
              <a:ext cx="209197" cy="110713"/>
            </a:xfrm>
            <a:custGeom>
              <a:avLst/>
              <a:gdLst/>
              <a:ahLst/>
              <a:cxnLst/>
              <a:rect l="l" t="t" r="r" b="b"/>
              <a:pathLst>
                <a:path w="16012" h="8474" extrusionOk="0">
                  <a:moveTo>
                    <a:pt x="8006" y="0"/>
                  </a:moveTo>
                  <a:cubicBezTo>
                    <a:pt x="6130" y="0"/>
                    <a:pt x="4253" y="417"/>
                    <a:pt x="2836" y="1251"/>
                  </a:cubicBezTo>
                  <a:cubicBezTo>
                    <a:pt x="0" y="2886"/>
                    <a:pt x="0" y="5554"/>
                    <a:pt x="2836" y="7222"/>
                  </a:cubicBezTo>
                  <a:cubicBezTo>
                    <a:pt x="4253" y="8056"/>
                    <a:pt x="6130" y="8473"/>
                    <a:pt x="8006" y="8473"/>
                  </a:cubicBezTo>
                  <a:cubicBezTo>
                    <a:pt x="9882" y="8473"/>
                    <a:pt x="11759" y="8056"/>
                    <a:pt x="13176" y="7222"/>
                  </a:cubicBezTo>
                  <a:cubicBezTo>
                    <a:pt x="16012" y="5588"/>
                    <a:pt x="16012" y="2919"/>
                    <a:pt x="13176" y="1251"/>
                  </a:cubicBezTo>
                  <a:cubicBezTo>
                    <a:pt x="11759" y="417"/>
                    <a:pt x="9882" y="0"/>
                    <a:pt x="80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4"/>
            <p:cNvSpPr/>
            <p:nvPr/>
          </p:nvSpPr>
          <p:spPr>
            <a:xfrm>
              <a:off x="2636382" y="3403549"/>
              <a:ext cx="189586" cy="95022"/>
            </a:xfrm>
            <a:custGeom>
              <a:avLst/>
              <a:gdLst/>
              <a:ahLst/>
              <a:cxnLst/>
              <a:rect l="l" t="t" r="r" b="b"/>
              <a:pathLst>
                <a:path w="14511" h="7273" extrusionOk="0">
                  <a:moveTo>
                    <a:pt x="7272" y="1"/>
                  </a:moveTo>
                  <a:cubicBezTo>
                    <a:pt x="5396" y="1"/>
                    <a:pt x="3519" y="418"/>
                    <a:pt x="2102" y="1252"/>
                  </a:cubicBezTo>
                  <a:cubicBezTo>
                    <a:pt x="934" y="1919"/>
                    <a:pt x="234" y="2753"/>
                    <a:pt x="0" y="3653"/>
                  </a:cubicBezTo>
                  <a:cubicBezTo>
                    <a:pt x="234" y="4521"/>
                    <a:pt x="934" y="5355"/>
                    <a:pt x="2102" y="6022"/>
                  </a:cubicBezTo>
                  <a:cubicBezTo>
                    <a:pt x="3519" y="6856"/>
                    <a:pt x="5396" y="7273"/>
                    <a:pt x="7272" y="7273"/>
                  </a:cubicBezTo>
                  <a:cubicBezTo>
                    <a:pt x="9148" y="7273"/>
                    <a:pt x="11025" y="6856"/>
                    <a:pt x="12442" y="6022"/>
                  </a:cubicBezTo>
                  <a:cubicBezTo>
                    <a:pt x="13610" y="5355"/>
                    <a:pt x="14310" y="4521"/>
                    <a:pt x="14511" y="3653"/>
                  </a:cubicBezTo>
                  <a:cubicBezTo>
                    <a:pt x="14310" y="2753"/>
                    <a:pt x="13610" y="1919"/>
                    <a:pt x="12442" y="1252"/>
                  </a:cubicBezTo>
                  <a:cubicBezTo>
                    <a:pt x="11025" y="418"/>
                    <a:pt x="9148" y="1"/>
                    <a:pt x="727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4"/>
            <p:cNvSpPr/>
            <p:nvPr/>
          </p:nvSpPr>
          <p:spPr>
            <a:xfrm>
              <a:off x="2636382" y="3403549"/>
              <a:ext cx="189586" cy="95022"/>
            </a:xfrm>
            <a:custGeom>
              <a:avLst/>
              <a:gdLst/>
              <a:ahLst/>
              <a:cxnLst/>
              <a:rect l="l" t="t" r="r" b="b"/>
              <a:pathLst>
                <a:path w="14511" h="7273" extrusionOk="0">
                  <a:moveTo>
                    <a:pt x="7272" y="1"/>
                  </a:moveTo>
                  <a:cubicBezTo>
                    <a:pt x="5396" y="1"/>
                    <a:pt x="3519" y="418"/>
                    <a:pt x="2102" y="1252"/>
                  </a:cubicBezTo>
                  <a:cubicBezTo>
                    <a:pt x="934" y="1919"/>
                    <a:pt x="234" y="2753"/>
                    <a:pt x="0" y="3653"/>
                  </a:cubicBezTo>
                  <a:cubicBezTo>
                    <a:pt x="234" y="4521"/>
                    <a:pt x="934" y="5355"/>
                    <a:pt x="2102" y="6022"/>
                  </a:cubicBezTo>
                  <a:cubicBezTo>
                    <a:pt x="3519" y="6856"/>
                    <a:pt x="5396" y="7273"/>
                    <a:pt x="7272" y="7273"/>
                  </a:cubicBezTo>
                  <a:cubicBezTo>
                    <a:pt x="9148" y="7273"/>
                    <a:pt x="11025" y="6856"/>
                    <a:pt x="12442" y="6022"/>
                  </a:cubicBezTo>
                  <a:cubicBezTo>
                    <a:pt x="13610" y="5355"/>
                    <a:pt x="14310" y="4521"/>
                    <a:pt x="14511" y="3653"/>
                  </a:cubicBezTo>
                  <a:cubicBezTo>
                    <a:pt x="14310" y="2753"/>
                    <a:pt x="13610" y="1919"/>
                    <a:pt x="12442" y="1252"/>
                  </a:cubicBezTo>
                  <a:cubicBezTo>
                    <a:pt x="11025" y="418"/>
                    <a:pt x="9148" y="1"/>
                    <a:pt x="7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4"/>
            <p:cNvSpPr/>
            <p:nvPr/>
          </p:nvSpPr>
          <p:spPr>
            <a:xfrm>
              <a:off x="2668626" y="3408134"/>
              <a:ext cx="124653" cy="81499"/>
            </a:xfrm>
            <a:custGeom>
              <a:avLst/>
              <a:gdLst/>
              <a:ahLst/>
              <a:cxnLst/>
              <a:rect l="l" t="t" r="r" b="b"/>
              <a:pathLst>
                <a:path w="9541" h="6238" extrusionOk="0">
                  <a:moveTo>
                    <a:pt x="6590" y="3689"/>
                  </a:moveTo>
                  <a:cubicBezTo>
                    <a:pt x="6810" y="3689"/>
                    <a:pt x="7016" y="3731"/>
                    <a:pt x="7206" y="3836"/>
                  </a:cubicBezTo>
                  <a:cubicBezTo>
                    <a:pt x="7139" y="3836"/>
                    <a:pt x="7106" y="3870"/>
                    <a:pt x="7039" y="3903"/>
                  </a:cubicBezTo>
                  <a:lnTo>
                    <a:pt x="6806" y="4036"/>
                  </a:lnTo>
                  <a:cubicBezTo>
                    <a:pt x="6495" y="4176"/>
                    <a:pt x="6185" y="4229"/>
                    <a:pt x="5891" y="4229"/>
                  </a:cubicBezTo>
                  <a:cubicBezTo>
                    <a:pt x="5554" y="4229"/>
                    <a:pt x="5239" y="4159"/>
                    <a:pt x="4971" y="4070"/>
                  </a:cubicBezTo>
                  <a:cubicBezTo>
                    <a:pt x="5565" y="3887"/>
                    <a:pt x="6111" y="3689"/>
                    <a:pt x="6590" y="3689"/>
                  </a:cubicBezTo>
                  <a:close/>
                  <a:moveTo>
                    <a:pt x="1135" y="0"/>
                  </a:moveTo>
                  <a:lnTo>
                    <a:pt x="1" y="601"/>
                  </a:lnTo>
                  <a:lnTo>
                    <a:pt x="1" y="1501"/>
                  </a:lnTo>
                  <a:lnTo>
                    <a:pt x="368" y="1701"/>
                  </a:lnTo>
                  <a:cubicBezTo>
                    <a:pt x="234" y="1868"/>
                    <a:pt x="201" y="2035"/>
                    <a:pt x="201" y="2202"/>
                  </a:cubicBezTo>
                  <a:lnTo>
                    <a:pt x="201" y="3069"/>
                  </a:lnTo>
                  <a:cubicBezTo>
                    <a:pt x="201" y="3436"/>
                    <a:pt x="468" y="3769"/>
                    <a:pt x="1001" y="4070"/>
                  </a:cubicBezTo>
                  <a:cubicBezTo>
                    <a:pt x="1535" y="4370"/>
                    <a:pt x="2035" y="4503"/>
                    <a:pt x="2536" y="4537"/>
                  </a:cubicBezTo>
                  <a:lnTo>
                    <a:pt x="2836" y="4537"/>
                  </a:lnTo>
                  <a:cubicBezTo>
                    <a:pt x="3403" y="4503"/>
                    <a:pt x="3970" y="4370"/>
                    <a:pt x="4504" y="4170"/>
                  </a:cubicBezTo>
                  <a:cubicBezTo>
                    <a:pt x="4637" y="4103"/>
                    <a:pt x="4704" y="4070"/>
                    <a:pt x="4837" y="4036"/>
                  </a:cubicBezTo>
                  <a:lnTo>
                    <a:pt x="4837" y="4036"/>
                  </a:lnTo>
                  <a:lnTo>
                    <a:pt x="3870" y="5004"/>
                  </a:lnTo>
                  <a:lnTo>
                    <a:pt x="3870" y="5871"/>
                  </a:lnTo>
                  <a:cubicBezTo>
                    <a:pt x="4410" y="6087"/>
                    <a:pt x="4945" y="6177"/>
                    <a:pt x="5457" y="6177"/>
                  </a:cubicBezTo>
                  <a:cubicBezTo>
                    <a:pt x="6209" y="6177"/>
                    <a:pt x="6910" y="5982"/>
                    <a:pt x="7506" y="5704"/>
                  </a:cubicBezTo>
                  <a:lnTo>
                    <a:pt x="8407" y="6238"/>
                  </a:lnTo>
                  <a:lnTo>
                    <a:pt x="9541" y="5637"/>
                  </a:lnTo>
                  <a:lnTo>
                    <a:pt x="9541" y="4737"/>
                  </a:lnTo>
                  <a:lnTo>
                    <a:pt x="9174" y="4537"/>
                  </a:lnTo>
                  <a:cubicBezTo>
                    <a:pt x="9341" y="4370"/>
                    <a:pt x="9374" y="4170"/>
                    <a:pt x="9374" y="4003"/>
                  </a:cubicBezTo>
                  <a:lnTo>
                    <a:pt x="9374" y="3136"/>
                  </a:lnTo>
                  <a:cubicBezTo>
                    <a:pt x="9374" y="2735"/>
                    <a:pt x="9141" y="2402"/>
                    <a:pt x="8607" y="2135"/>
                  </a:cubicBezTo>
                  <a:cubicBezTo>
                    <a:pt x="8055" y="1804"/>
                    <a:pt x="7502" y="1686"/>
                    <a:pt x="6961" y="1686"/>
                  </a:cubicBezTo>
                  <a:cubicBezTo>
                    <a:pt x="6522" y="1686"/>
                    <a:pt x="6090" y="1763"/>
                    <a:pt x="5671" y="1868"/>
                  </a:cubicBezTo>
                  <a:cubicBezTo>
                    <a:pt x="5304" y="1968"/>
                    <a:pt x="4938" y="2068"/>
                    <a:pt x="4604" y="2202"/>
                  </a:cubicBezTo>
                  <a:cubicBezTo>
                    <a:pt x="4137" y="2368"/>
                    <a:pt x="3770" y="2502"/>
                    <a:pt x="3436" y="2569"/>
                  </a:cubicBezTo>
                  <a:cubicBezTo>
                    <a:pt x="3266" y="2617"/>
                    <a:pt x="3130" y="2648"/>
                    <a:pt x="3005" y="2648"/>
                  </a:cubicBezTo>
                  <a:cubicBezTo>
                    <a:pt x="2959" y="2648"/>
                    <a:pt x="2914" y="2644"/>
                    <a:pt x="2869" y="2635"/>
                  </a:cubicBezTo>
                  <a:cubicBezTo>
                    <a:pt x="2703" y="2635"/>
                    <a:pt x="2603" y="2569"/>
                    <a:pt x="2402" y="2502"/>
                  </a:cubicBezTo>
                  <a:cubicBezTo>
                    <a:pt x="2402" y="2502"/>
                    <a:pt x="2469" y="2502"/>
                    <a:pt x="2469" y="2435"/>
                  </a:cubicBezTo>
                  <a:cubicBezTo>
                    <a:pt x="2502" y="2402"/>
                    <a:pt x="2536" y="2402"/>
                    <a:pt x="2603" y="2368"/>
                  </a:cubicBezTo>
                  <a:cubicBezTo>
                    <a:pt x="2669" y="2335"/>
                    <a:pt x="2803" y="2235"/>
                    <a:pt x="2869" y="2202"/>
                  </a:cubicBezTo>
                  <a:cubicBezTo>
                    <a:pt x="3181" y="2080"/>
                    <a:pt x="3475" y="2022"/>
                    <a:pt x="3755" y="2022"/>
                  </a:cubicBezTo>
                  <a:cubicBezTo>
                    <a:pt x="4015" y="2022"/>
                    <a:pt x="4263" y="2072"/>
                    <a:pt x="4504" y="2168"/>
                  </a:cubicBezTo>
                  <a:lnTo>
                    <a:pt x="5405" y="1201"/>
                  </a:lnTo>
                  <a:lnTo>
                    <a:pt x="5405" y="334"/>
                  </a:lnTo>
                  <a:cubicBezTo>
                    <a:pt x="4945" y="168"/>
                    <a:pt x="4476" y="94"/>
                    <a:pt x="4008" y="94"/>
                  </a:cubicBezTo>
                  <a:cubicBezTo>
                    <a:pt x="3626" y="94"/>
                    <a:pt x="3244" y="144"/>
                    <a:pt x="2869" y="234"/>
                  </a:cubicBezTo>
                  <a:cubicBezTo>
                    <a:pt x="2569" y="334"/>
                    <a:pt x="2336" y="400"/>
                    <a:pt x="2035" y="534"/>
                  </a:cubicBezTo>
                  <a:lnTo>
                    <a:pt x="1135"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4"/>
            <p:cNvSpPr/>
            <p:nvPr/>
          </p:nvSpPr>
          <p:spPr>
            <a:xfrm>
              <a:off x="2668626" y="3407690"/>
              <a:ext cx="126835" cy="70616"/>
            </a:xfrm>
            <a:custGeom>
              <a:avLst/>
              <a:gdLst/>
              <a:ahLst/>
              <a:cxnLst/>
              <a:rect l="l" t="t" r="r" b="b"/>
              <a:pathLst>
                <a:path w="9708" h="5405" extrusionOk="0">
                  <a:moveTo>
                    <a:pt x="1168" y="1"/>
                  </a:moveTo>
                  <a:lnTo>
                    <a:pt x="34" y="601"/>
                  </a:lnTo>
                  <a:lnTo>
                    <a:pt x="968" y="1168"/>
                  </a:lnTo>
                  <a:cubicBezTo>
                    <a:pt x="1" y="1869"/>
                    <a:pt x="1" y="2603"/>
                    <a:pt x="1035" y="3236"/>
                  </a:cubicBezTo>
                  <a:cubicBezTo>
                    <a:pt x="1568" y="3537"/>
                    <a:pt x="2069" y="3670"/>
                    <a:pt x="2569" y="3703"/>
                  </a:cubicBezTo>
                  <a:lnTo>
                    <a:pt x="2869" y="3703"/>
                  </a:lnTo>
                  <a:cubicBezTo>
                    <a:pt x="3470" y="3670"/>
                    <a:pt x="4004" y="3537"/>
                    <a:pt x="4537" y="3336"/>
                  </a:cubicBezTo>
                  <a:cubicBezTo>
                    <a:pt x="5316" y="3053"/>
                    <a:pt x="5977" y="2770"/>
                    <a:pt x="6546" y="2770"/>
                  </a:cubicBezTo>
                  <a:cubicBezTo>
                    <a:pt x="6781" y="2770"/>
                    <a:pt x="7001" y="2819"/>
                    <a:pt x="7206" y="2936"/>
                  </a:cubicBezTo>
                  <a:cubicBezTo>
                    <a:pt x="7706" y="3236"/>
                    <a:pt x="7539" y="3570"/>
                    <a:pt x="7039" y="3904"/>
                  </a:cubicBezTo>
                  <a:lnTo>
                    <a:pt x="6806" y="4037"/>
                  </a:lnTo>
                  <a:cubicBezTo>
                    <a:pt x="6504" y="4172"/>
                    <a:pt x="6190" y="4226"/>
                    <a:pt x="5889" y="4226"/>
                  </a:cubicBezTo>
                  <a:cubicBezTo>
                    <a:pt x="5523" y="4226"/>
                    <a:pt x="5179" y="4147"/>
                    <a:pt x="4904" y="4037"/>
                  </a:cubicBezTo>
                  <a:lnTo>
                    <a:pt x="3903" y="5038"/>
                  </a:lnTo>
                  <a:cubicBezTo>
                    <a:pt x="4444" y="5254"/>
                    <a:pt x="4978" y="5344"/>
                    <a:pt x="5490" y="5344"/>
                  </a:cubicBezTo>
                  <a:cubicBezTo>
                    <a:pt x="6242" y="5344"/>
                    <a:pt x="6944" y="5149"/>
                    <a:pt x="7539" y="4871"/>
                  </a:cubicBezTo>
                  <a:lnTo>
                    <a:pt x="8473" y="5405"/>
                  </a:lnTo>
                  <a:lnTo>
                    <a:pt x="9574" y="4771"/>
                  </a:lnTo>
                  <a:lnTo>
                    <a:pt x="8674" y="4237"/>
                  </a:lnTo>
                  <a:cubicBezTo>
                    <a:pt x="9574" y="3537"/>
                    <a:pt x="9708" y="2736"/>
                    <a:pt x="8640" y="2102"/>
                  </a:cubicBezTo>
                  <a:cubicBezTo>
                    <a:pt x="8088" y="1790"/>
                    <a:pt x="7527" y="1670"/>
                    <a:pt x="6982" y="1670"/>
                  </a:cubicBezTo>
                  <a:cubicBezTo>
                    <a:pt x="6540" y="1670"/>
                    <a:pt x="6109" y="1749"/>
                    <a:pt x="5705" y="1869"/>
                  </a:cubicBezTo>
                  <a:cubicBezTo>
                    <a:pt x="5338" y="1935"/>
                    <a:pt x="4971" y="2069"/>
                    <a:pt x="4637" y="2202"/>
                  </a:cubicBezTo>
                  <a:cubicBezTo>
                    <a:pt x="4170" y="2369"/>
                    <a:pt x="3803" y="2503"/>
                    <a:pt x="3470" y="2569"/>
                  </a:cubicBezTo>
                  <a:cubicBezTo>
                    <a:pt x="3309" y="2592"/>
                    <a:pt x="3195" y="2631"/>
                    <a:pt x="3075" y="2631"/>
                  </a:cubicBezTo>
                  <a:cubicBezTo>
                    <a:pt x="3020" y="2631"/>
                    <a:pt x="2965" y="2623"/>
                    <a:pt x="2903" y="2603"/>
                  </a:cubicBezTo>
                  <a:cubicBezTo>
                    <a:pt x="2703" y="2603"/>
                    <a:pt x="2536" y="2569"/>
                    <a:pt x="2369" y="2436"/>
                  </a:cubicBezTo>
                  <a:cubicBezTo>
                    <a:pt x="2002" y="2236"/>
                    <a:pt x="1969" y="1935"/>
                    <a:pt x="2502" y="1569"/>
                  </a:cubicBezTo>
                  <a:cubicBezTo>
                    <a:pt x="2536" y="1535"/>
                    <a:pt x="2569" y="1535"/>
                    <a:pt x="2636" y="1502"/>
                  </a:cubicBezTo>
                  <a:cubicBezTo>
                    <a:pt x="2703" y="1435"/>
                    <a:pt x="2836" y="1368"/>
                    <a:pt x="2903" y="1335"/>
                  </a:cubicBezTo>
                  <a:cubicBezTo>
                    <a:pt x="3225" y="1192"/>
                    <a:pt x="3527" y="1126"/>
                    <a:pt x="3816" y="1126"/>
                  </a:cubicBezTo>
                  <a:cubicBezTo>
                    <a:pt x="4066" y="1126"/>
                    <a:pt x="4305" y="1175"/>
                    <a:pt x="4537" y="1268"/>
                  </a:cubicBezTo>
                  <a:lnTo>
                    <a:pt x="5471" y="334"/>
                  </a:lnTo>
                  <a:cubicBezTo>
                    <a:pt x="5012" y="169"/>
                    <a:pt x="4533" y="95"/>
                    <a:pt x="4056" y="95"/>
                  </a:cubicBezTo>
                  <a:cubicBezTo>
                    <a:pt x="3666" y="95"/>
                    <a:pt x="3278" y="144"/>
                    <a:pt x="2903" y="234"/>
                  </a:cubicBezTo>
                  <a:cubicBezTo>
                    <a:pt x="2636" y="334"/>
                    <a:pt x="2369" y="401"/>
                    <a:pt x="2069" y="534"/>
                  </a:cubicBezTo>
                  <a:lnTo>
                    <a:pt x="1168"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4"/>
            <p:cNvSpPr/>
            <p:nvPr/>
          </p:nvSpPr>
          <p:spPr>
            <a:xfrm>
              <a:off x="2668626" y="3407690"/>
              <a:ext cx="126835" cy="70616"/>
            </a:xfrm>
            <a:custGeom>
              <a:avLst/>
              <a:gdLst/>
              <a:ahLst/>
              <a:cxnLst/>
              <a:rect l="l" t="t" r="r" b="b"/>
              <a:pathLst>
                <a:path w="9708" h="5405" extrusionOk="0">
                  <a:moveTo>
                    <a:pt x="1168" y="1"/>
                  </a:moveTo>
                  <a:lnTo>
                    <a:pt x="34" y="601"/>
                  </a:lnTo>
                  <a:lnTo>
                    <a:pt x="968" y="1168"/>
                  </a:lnTo>
                  <a:cubicBezTo>
                    <a:pt x="1" y="1869"/>
                    <a:pt x="1" y="2603"/>
                    <a:pt x="1035" y="3236"/>
                  </a:cubicBezTo>
                  <a:cubicBezTo>
                    <a:pt x="1568" y="3537"/>
                    <a:pt x="2069" y="3670"/>
                    <a:pt x="2569" y="3703"/>
                  </a:cubicBezTo>
                  <a:lnTo>
                    <a:pt x="2869" y="3703"/>
                  </a:lnTo>
                  <a:cubicBezTo>
                    <a:pt x="3470" y="3670"/>
                    <a:pt x="4004" y="3537"/>
                    <a:pt x="4537" y="3336"/>
                  </a:cubicBezTo>
                  <a:cubicBezTo>
                    <a:pt x="5316" y="3053"/>
                    <a:pt x="5977" y="2770"/>
                    <a:pt x="6546" y="2770"/>
                  </a:cubicBezTo>
                  <a:cubicBezTo>
                    <a:pt x="6781" y="2770"/>
                    <a:pt x="7001" y="2819"/>
                    <a:pt x="7206" y="2936"/>
                  </a:cubicBezTo>
                  <a:cubicBezTo>
                    <a:pt x="7706" y="3236"/>
                    <a:pt x="7539" y="3570"/>
                    <a:pt x="7039" y="3904"/>
                  </a:cubicBezTo>
                  <a:lnTo>
                    <a:pt x="6806" y="4037"/>
                  </a:lnTo>
                  <a:cubicBezTo>
                    <a:pt x="6504" y="4172"/>
                    <a:pt x="6190" y="4226"/>
                    <a:pt x="5889" y="4226"/>
                  </a:cubicBezTo>
                  <a:cubicBezTo>
                    <a:pt x="5523" y="4226"/>
                    <a:pt x="5179" y="4147"/>
                    <a:pt x="4904" y="4037"/>
                  </a:cubicBezTo>
                  <a:lnTo>
                    <a:pt x="3903" y="5038"/>
                  </a:lnTo>
                  <a:cubicBezTo>
                    <a:pt x="4444" y="5254"/>
                    <a:pt x="4978" y="5344"/>
                    <a:pt x="5490" y="5344"/>
                  </a:cubicBezTo>
                  <a:cubicBezTo>
                    <a:pt x="6242" y="5344"/>
                    <a:pt x="6944" y="5149"/>
                    <a:pt x="7539" y="4871"/>
                  </a:cubicBezTo>
                  <a:lnTo>
                    <a:pt x="8473" y="5405"/>
                  </a:lnTo>
                  <a:lnTo>
                    <a:pt x="9574" y="4771"/>
                  </a:lnTo>
                  <a:lnTo>
                    <a:pt x="8674" y="4237"/>
                  </a:lnTo>
                  <a:cubicBezTo>
                    <a:pt x="9574" y="3537"/>
                    <a:pt x="9708" y="2736"/>
                    <a:pt x="8640" y="2102"/>
                  </a:cubicBezTo>
                  <a:cubicBezTo>
                    <a:pt x="8088" y="1790"/>
                    <a:pt x="7527" y="1670"/>
                    <a:pt x="6982" y="1670"/>
                  </a:cubicBezTo>
                  <a:cubicBezTo>
                    <a:pt x="6540" y="1670"/>
                    <a:pt x="6109" y="1749"/>
                    <a:pt x="5705" y="1869"/>
                  </a:cubicBezTo>
                  <a:cubicBezTo>
                    <a:pt x="5338" y="1935"/>
                    <a:pt x="4971" y="2069"/>
                    <a:pt x="4637" y="2202"/>
                  </a:cubicBezTo>
                  <a:cubicBezTo>
                    <a:pt x="4170" y="2369"/>
                    <a:pt x="3803" y="2503"/>
                    <a:pt x="3470" y="2569"/>
                  </a:cubicBezTo>
                  <a:cubicBezTo>
                    <a:pt x="3309" y="2592"/>
                    <a:pt x="3195" y="2631"/>
                    <a:pt x="3075" y="2631"/>
                  </a:cubicBezTo>
                  <a:cubicBezTo>
                    <a:pt x="3020" y="2631"/>
                    <a:pt x="2965" y="2623"/>
                    <a:pt x="2903" y="2603"/>
                  </a:cubicBezTo>
                  <a:cubicBezTo>
                    <a:pt x="2703" y="2603"/>
                    <a:pt x="2536" y="2569"/>
                    <a:pt x="2369" y="2436"/>
                  </a:cubicBezTo>
                  <a:cubicBezTo>
                    <a:pt x="2002" y="2236"/>
                    <a:pt x="1969" y="1935"/>
                    <a:pt x="2502" y="1569"/>
                  </a:cubicBezTo>
                  <a:cubicBezTo>
                    <a:pt x="2536" y="1535"/>
                    <a:pt x="2569" y="1535"/>
                    <a:pt x="2636" y="1502"/>
                  </a:cubicBezTo>
                  <a:cubicBezTo>
                    <a:pt x="2703" y="1435"/>
                    <a:pt x="2836" y="1368"/>
                    <a:pt x="2903" y="1335"/>
                  </a:cubicBezTo>
                  <a:cubicBezTo>
                    <a:pt x="3225" y="1192"/>
                    <a:pt x="3527" y="1126"/>
                    <a:pt x="3816" y="1126"/>
                  </a:cubicBezTo>
                  <a:cubicBezTo>
                    <a:pt x="4066" y="1126"/>
                    <a:pt x="4305" y="1175"/>
                    <a:pt x="4537" y="1268"/>
                  </a:cubicBezTo>
                  <a:lnTo>
                    <a:pt x="5471" y="334"/>
                  </a:lnTo>
                  <a:cubicBezTo>
                    <a:pt x="5012" y="169"/>
                    <a:pt x="4533" y="95"/>
                    <a:pt x="4056" y="95"/>
                  </a:cubicBezTo>
                  <a:cubicBezTo>
                    <a:pt x="3666" y="95"/>
                    <a:pt x="3278" y="144"/>
                    <a:pt x="2903" y="234"/>
                  </a:cubicBezTo>
                  <a:cubicBezTo>
                    <a:pt x="2636" y="334"/>
                    <a:pt x="2369" y="401"/>
                    <a:pt x="2069" y="534"/>
                  </a:cubicBezTo>
                  <a:lnTo>
                    <a:pt x="11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4"/>
            <p:cNvSpPr/>
            <p:nvPr/>
          </p:nvSpPr>
          <p:spPr>
            <a:xfrm>
              <a:off x="2669071" y="3408134"/>
              <a:ext cx="27031" cy="8283"/>
            </a:xfrm>
            <a:custGeom>
              <a:avLst/>
              <a:gdLst/>
              <a:ahLst/>
              <a:cxnLst/>
              <a:rect l="l" t="t" r="r" b="b"/>
              <a:pathLst>
                <a:path w="2069" h="634" extrusionOk="0">
                  <a:moveTo>
                    <a:pt x="1101" y="0"/>
                  </a:moveTo>
                  <a:lnTo>
                    <a:pt x="0" y="634"/>
                  </a:lnTo>
                  <a:lnTo>
                    <a:pt x="1134" y="134"/>
                  </a:lnTo>
                  <a:lnTo>
                    <a:pt x="2068" y="534"/>
                  </a:lnTo>
                  <a:lnTo>
                    <a:pt x="11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4"/>
            <p:cNvSpPr/>
            <p:nvPr/>
          </p:nvSpPr>
          <p:spPr>
            <a:xfrm>
              <a:off x="2704803" y="3409493"/>
              <a:ext cx="34870" cy="15639"/>
            </a:xfrm>
            <a:custGeom>
              <a:avLst/>
              <a:gdLst/>
              <a:ahLst/>
              <a:cxnLst/>
              <a:rect l="l" t="t" r="r" b="b"/>
              <a:pathLst>
                <a:path w="2669" h="1197" extrusionOk="0">
                  <a:moveTo>
                    <a:pt x="1246" y="0"/>
                  </a:moveTo>
                  <a:cubicBezTo>
                    <a:pt x="818" y="0"/>
                    <a:pt x="405" y="67"/>
                    <a:pt x="0" y="196"/>
                  </a:cubicBezTo>
                  <a:cubicBezTo>
                    <a:pt x="271" y="133"/>
                    <a:pt x="640" y="92"/>
                    <a:pt x="1043" y="92"/>
                  </a:cubicBezTo>
                  <a:cubicBezTo>
                    <a:pt x="1484" y="92"/>
                    <a:pt x="1966" y="141"/>
                    <a:pt x="2402" y="263"/>
                  </a:cubicBezTo>
                  <a:lnTo>
                    <a:pt x="1735" y="1197"/>
                  </a:lnTo>
                  <a:lnTo>
                    <a:pt x="1735" y="1197"/>
                  </a:lnTo>
                  <a:lnTo>
                    <a:pt x="2669" y="230"/>
                  </a:lnTo>
                  <a:cubicBezTo>
                    <a:pt x="2171" y="75"/>
                    <a:pt x="1700" y="0"/>
                    <a:pt x="124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4"/>
            <p:cNvSpPr/>
            <p:nvPr/>
          </p:nvSpPr>
          <p:spPr>
            <a:xfrm>
              <a:off x="2743149" y="3429496"/>
              <a:ext cx="52312" cy="33995"/>
            </a:xfrm>
            <a:custGeom>
              <a:avLst/>
              <a:gdLst/>
              <a:ahLst/>
              <a:cxnLst/>
              <a:rect l="l" t="t" r="r" b="b"/>
              <a:pathLst>
                <a:path w="4004" h="2602" extrusionOk="0">
                  <a:moveTo>
                    <a:pt x="1275" y="1"/>
                  </a:moveTo>
                  <a:cubicBezTo>
                    <a:pt x="836" y="1"/>
                    <a:pt x="405" y="80"/>
                    <a:pt x="1" y="200"/>
                  </a:cubicBezTo>
                  <a:cubicBezTo>
                    <a:pt x="251" y="154"/>
                    <a:pt x="551" y="124"/>
                    <a:pt x="872" y="124"/>
                  </a:cubicBezTo>
                  <a:cubicBezTo>
                    <a:pt x="1495" y="124"/>
                    <a:pt x="2197" y="237"/>
                    <a:pt x="2769" y="567"/>
                  </a:cubicBezTo>
                  <a:cubicBezTo>
                    <a:pt x="3637" y="1067"/>
                    <a:pt x="3803" y="1701"/>
                    <a:pt x="2970" y="2601"/>
                  </a:cubicBezTo>
                  <a:cubicBezTo>
                    <a:pt x="3904" y="1868"/>
                    <a:pt x="4004" y="1100"/>
                    <a:pt x="2903" y="433"/>
                  </a:cubicBezTo>
                  <a:cubicBezTo>
                    <a:pt x="2369" y="121"/>
                    <a:pt x="1816" y="1"/>
                    <a:pt x="127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4"/>
            <p:cNvSpPr/>
            <p:nvPr/>
          </p:nvSpPr>
          <p:spPr>
            <a:xfrm>
              <a:off x="2779326" y="3463478"/>
              <a:ext cx="14829" cy="15260"/>
            </a:xfrm>
            <a:custGeom>
              <a:avLst/>
              <a:gdLst/>
              <a:ahLst/>
              <a:cxnLst/>
              <a:rect l="l" t="t" r="r" b="b"/>
              <a:pathLst>
                <a:path w="1135" h="1168" extrusionOk="0">
                  <a:moveTo>
                    <a:pt x="201" y="0"/>
                  </a:moveTo>
                  <a:lnTo>
                    <a:pt x="901" y="568"/>
                  </a:lnTo>
                  <a:lnTo>
                    <a:pt x="0" y="1168"/>
                  </a:lnTo>
                  <a:lnTo>
                    <a:pt x="0" y="1168"/>
                  </a:lnTo>
                  <a:lnTo>
                    <a:pt x="1135" y="501"/>
                  </a:lnTo>
                  <a:lnTo>
                    <a:pt x="2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4"/>
            <p:cNvSpPr/>
            <p:nvPr/>
          </p:nvSpPr>
          <p:spPr>
            <a:xfrm>
              <a:off x="2720494" y="3460865"/>
              <a:ext cx="37052" cy="13091"/>
            </a:xfrm>
            <a:custGeom>
              <a:avLst/>
              <a:gdLst/>
              <a:ahLst/>
              <a:cxnLst/>
              <a:rect l="l" t="t" r="r" b="b"/>
              <a:pathLst>
                <a:path w="2836" h="1002" extrusionOk="0">
                  <a:moveTo>
                    <a:pt x="1001" y="0"/>
                  </a:moveTo>
                  <a:lnTo>
                    <a:pt x="0" y="1001"/>
                  </a:lnTo>
                  <a:lnTo>
                    <a:pt x="1034" y="167"/>
                  </a:lnTo>
                  <a:cubicBezTo>
                    <a:pt x="1034" y="167"/>
                    <a:pt x="1288" y="262"/>
                    <a:pt x="1687" y="262"/>
                  </a:cubicBezTo>
                  <a:cubicBezTo>
                    <a:pt x="1998" y="262"/>
                    <a:pt x="2398" y="205"/>
                    <a:pt x="2836" y="0"/>
                  </a:cubicBezTo>
                  <a:lnTo>
                    <a:pt x="2836" y="0"/>
                  </a:lnTo>
                  <a:cubicBezTo>
                    <a:pt x="2519" y="136"/>
                    <a:pt x="2196" y="190"/>
                    <a:pt x="1900" y="190"/>
                  </a:cubicBezTo>
                  <a:cubicBezTo>
                    <a:pt x="1540" y="190"/>
                    <a:pt x="1221" y="110"/>
                    <a:pt x="10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4"/>
            <p:cNvSpPr/>
            <p:nvPr/>
          </p:nvSpPr>
          <p:spPr>
            <a:xfrm>
              <a:off x="2692156" y="3428176"/>
              <a:ext cx="21805" cy="13980"/>
            </a:xfrm>
            <a:custGeom>
              <a:avLst/>
              <a:gdLst/>
              <a:ahLst/>
              <a:cxnLst/>
              <a:rect l="l" t="t" r="r" b="b"/>
              <a:pathLst>
                <a:path w="1669" h="1070" extrusionOk="0">
                  <a:moveTo>
                    <a:pt x="701" y="1"/>
                  </a:moveTo>
                  <a:lnTo>
                    <a:pt x="701" y="1"/>
                  </a:lnTo>
                  <a:cubicBezTo>
                    <a:pt x="201" y="267"/>
                    <a:pt x="1" y="534"/>
                    <a:pt x="335" y="834"/>
                  </a:cubicBezTo>
                  <a:cubicBezTo>
                    <a:pt x="514" y="994"/>
                    <a:pt x="800" y="1070"/>
                    <a:pt x="1094" y="1070"/>
                  </a:cubicBezTo>
                  <a:cubicBezTo>
                    <a:pt x="1292" y="1070"/>
                    <a:pt x="1494" y="1035"/>
                    <a:pt x="1669" y="968"/>
                  </a:cubicBezTo>
                  <a:lnTo>
                    <a:pt x="1669" y="968"/>
                  </a:lnTo>
                  <a:cubicBezTo>
                    <a:pt x="1469" y="1001"/>
                    <a:pt x="1302" y="1035"/>
                    <a:pt x="1135" y="1035"/>
                  </a:cubicBezTo>
                  <a:cubicBezTo>
                    <a:pt x="902" y="1035"/>
                    <a:pt x="735" y="968"/>
                    <a:pt x="568" y="868"/>
                  </a:cubicBezTo>
                  <a:cubicBezTo>
                    <a:pt x="234" y="668"/>
                    <a:pt x="168" y="334"/>
                    <a:pt x="70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4"/>
            <p:cNvSpPr/>
            <p:nvPr/>
          </p:nvSpPr>
          <p:spPr>
            <a:xfrm>
              <a:off x="2668626" y="3423381"/>
              <a:ext cx="34008" cy="32702"/>
            </a:xfrm>
            <a:custGeom>
              <a:avLst/>
              <a:gdLst/>
              <a:ahLst/>
              <a:cxnLst/>
              <a:rect l="l" t="t" r="r" b="b"/>
              <a:pathLst>
                <a:path w="2603" h="2503" extrusionOk="0">
                  <a:moveTo>
                    <a:pt x="968" y="1"/>
                  </a:moveTo>
                  <a:cubicBezTo>
                    <a:pt x="961" y="5"/>
                    <a:pt x="952" y="12"/>
                    <a:pt x="940" y="22"/>
                  </a:cubicBezTo>
                  <a:lnTo>
                    <a:pt x="940" y="22"/>
                  </a:lnTo>
                  <a:cubicBezTo>
                    <a:pt x="949" y="15"/>
                    <a:pt x="959" y="8"/>
                    <a:pt x="968" y="1"/>
                  </a:cubicBezTo>
                  <a:close/>
                  <a:moveTo>
                    <a:pt x="940" y="22"/>
                  </a:moveTo>
                  <a:cubicBezTo>
                    <a:pt x="1" y="749"/>
                    <a:pt x="11" y="1474"/>
                    <a:pt x="1035" y="2035"/>
                  </a:cubicBezTo>
                  <a:cubicBezTo>
                    <a:pt x="1535" y="2369"/>
                    <a:pt x="2102" y="2502"/>
                    <a:pt x="2603" y="2502"/>
                  </a:cubicBezTo>
                  <a:cubicBezTo>
                    <a:pt x="1802" y="2402"/>
                    <a:pt x="835" y="2002"/>
                    <a:pt x="501" y="1335"/>
                  </a:cubicBezTo>
                  <a:cubicBezTo>
                    <a:pt x="221" y="744"/>
                    <a:pt x="782" y="153"/>
                    <a:pt x="940" y="22"/>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4"/>
            <p:cNvSpPr/>
            <p:nvPr/>
          </p:nvSpPr>
          <p:spPr>
            <a:xfrm>
              <a:off x="2616771" y="3340040"/>
              <a:ext cx="288946" cy="167141"/>
            </a:xfrm>
            <a:custGeom>
              <a:avLst/>
              <a:gdLst/>
              <a:ahLst/>
              <a:cxnLst/>
              <a:rect l="l" t="t" r="r" b="b"/>
              <a:pathLst>
                <a:path w="22116" h="12793" extrusionOk="0">
                  <a:moveTo>
                    <a:pt x="11079" y="0"/>
                  </a:moveTo>
                  <a:cubicBezTo>
                    <a:pt x="8248" y="0"/>
                    <a:pt x="5421" y="625"/>
                    <a:pt x="3269" y="1876"/>
                  </a:cubicBezTo>
                  <a:cubicBezTo>
                    <a:pt x="2068" y="2610"/>
                    <a:pt x="1168" y="3444"/>
                    <a:pt x="634" y="4345"/>
                  </a:cubicBezTo>
                  <a:lnTo>
                    <a:pt x="0" y="4345"/>
                  </a:lnTo>
                  <a:lnTo>
                    <a:pt x="0" y="6580"/>
                  </a:lnTo>
                  <a:cubicBezTo>
                    <a:pt x="100" y="8148"/>
                    <a:pt x="1168" y="9715"/>
                    <a:pt x="3269" y="10916"/>
                  </a:cubicBezTo>
                  <a:cubicBezTo>
                    <a:pt x="5437" y="12167"/>
                    <a:pt x="8273" y="12793"/>
                    <a:pt x="11104" y="12793"/>
                  </a:cubicBezTo>
                  <a:cubicBezTo>
                    <a:pt x="13935" y="12793"/>
                    <a:pt x="16762" y="12167"/>
                    <a:pt x="18914" y="10916"/>
                  </a:cubicBezTo>
                  <a:cubicBezTo>
                    <a:pt x="20948" y="9715"/>
                    <a:pt x="22016" y="8181"/>
                    <a:pt x="22116" y="6580"/>
                  </a:cubicBezTo>
                  <a:lnTo>
                    <a:pt x="22116" y="4345"/>
                  </a:lnTo>
                  <a:lnTo>
                    <a:pt x="21516" y="4345"/>
                  </a:lnTo>
                  <a:cubicBezTo>
                    <a:pt x="21015" y="3411"/>
                    <a:pt x="20148" y="2577"/>
                    <a:pt x="18914" y="1876"/>
                  </a:cubicBezTo>
                  <a:cubicBezTo>
                    <a:pt x="16745" y="625"/>
                    <a:pt x="13910" y="0"/>
                    <a:pt x="1107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4"/>
            <p:cNvSpPr/>
            <p:nvPr/>
          </p:nvSpPr>
          <p:spPr>
            <a:xfrm>
              <a:off x="2616771" y="3340040"/>
              <a:ext cx="288946" cy="167141"/>
            </a:xfrm>
            <a:custGeom>
              <a:avLst/>
              <a:gdLst/>
              <a:ahLst/>
              <a:cxnLst/>
              <a:rect l="l" t="t" r="r" b="b"/>
              <a:pathLst>
                <a:path w="22116" h="12793" extrusionOk="0">
                  <a:moveTo>
                    <a:pt x="11079" y="0"/>
                  </a:moveTo>
                  <a:cubicBezTo>
                    <a:pt x="8248" y="0"/>
                    <a:pt x="5421" y="625"/>
                    <a:pt x="3269" y="1876"/>
                  </a:cubicBezTo>
                  <a:cubicBezTo>
                    <a:pt x="2068" y="2610"/>
                    <a:pt x="1168" y="3444"/>
                    <a:pt x="634" y="4345"/>
                  </a:cubicBezTo>
                  <a:lnTo>
                    <a:pt x="0" y="4345"/>
                  </a:lnTo>
                  <a:lnTo>
                    <a:pt x="0" y="6580"/>
                  </a:lnTo>
                  <a:cubicBezTo>
                    <a:pt x="100" y="8148"/>
                    <a:pt x="1168" y="9715"/>
                    <a:pt x="3269" y="10916"/>
                  </a:cubicBezTo>
                  <a:cubicBezTo>
                    <a:pt x="5437" y="12167"/>
                    <a:pt x="8273" y="12793"/>
                    <a:pt x="11104" y="12793"/>
                  </a:cubicBezTo>
                  <a:cubicBezTo>
                    <a:pt x="13935" y="12793"/>
                    <a:pt x="16762" y="12167"/>
                    <a:pt x="18914" y="10916"/>
                  </a:cubicBezTo>
                  <a:cubicBezTo>
                    <a:pt x="20948" y="9715"/>
                    <a:pt x="22016" y="8181"/>
                    <a:pt x="22116" y="6580"/>
                  </a:cubicBezTo>
                  <a:lnTo>
                    <a:pt x="22116" y="4345"/>
                  </a:lnTo>
                  <a:lnTo>
                    <a:pt x="21516" y="4345"/>
                  </a:lnTo>
                  <a:cubicBezTo>
                    <a:pt x="21015" y="3411"/>
                    <a:pt x="20148" y="2577"/>
                    <a:pt x="18914" y="1876"/>
                  </a:cubicBezTo>
                  <a:cubicBezTo>
                    <a:pt x="16745" y="625"/>
                    <a:pt x="13910" y="0"/>
                    <a:pt x="1107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4"/>
            <p:cNvSpPr/>
            <p:nvPr/>
          </p:nvSpPr>
          <p:spPr>
            <a:xfrm>
              <a:off x="2761897" y="3340575"/>
              <a:ext cx="143820" cy="166932"/>
            </a:xfrm>
            <a:custGeom>
              <a:avLst/>
              <a:gdLst/>
              <a:ahLst/>
              <a:cxnLst/>
              <a:rect l="l" t="t" r="r" b="b"/>
              <a:pathLst>
                <a:path w="11008" h="12777" extrusionOk="0">
                  <a:moveTo>
                    <a:pt x="0" y="1"/>
                  </a:moveTo>
                  <a:lnTo>
                    <a:pt x="0" y="12777"/>
                  </a:lnTo>
                  <a:cubicBezTo>
                    <a:pt x="2802" y="12777"/>
                    <a:pt x="5637" y="12176"/>
                    <a:pt x="7806" y="10909"/>
                  </a:cubicBezTo>
                  <a:cubicBezTo>
                    <a:pt x="9840" y="9708"/>
                    <a:pt x="10908" y="8173"/>
                    <a:pt x="11008" y="6572"/>
                  </a:cubicBezTo>
                  <a:lnTo>
                    <a:pt x="11008" y="4337"/>
                  </a:lnTo>
                  <a:lnTo>
                    <a:pt x="10408" y="4337"/>
                  </a:lnTo>
                  <a:cubicBezTo>
                    <a:pt x="9907" y="3403"/>
                    <a:pt x="9040" y="2569"/>
                    <a:pt x="7806" y="1869"/>
                  </a:cubicBezTo>
                  <a:cubicBezTo>
                    <a:pt x="5671" y="634"/>
                    <a:pt x="2835" y="1"/>
                    <a:pt x="0"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4"/>
            <p:cNvSpPr/>
            <p:nvPr/>
          </p:nvSpPr>
          <p:spPr>
            <a:xfrm>
              <a:off x="2840771" y="3354085"/>
              <a:ext cx="65390" cy="139913"/>
            </a:xfrm>
            <a:custGeom>
              <a:avLst/>
              <a:gdLst/>
              <a:ahLst/>
              <a:cxnLst/>
              <a:rect l="l" t="t" r="r" b="b"/>
              <a:pathLst>
                <a:path w="5005" h="10709" extrusionOk="0">
                  <a:moveTo>
                    <a:pt x="1" y="1"/>
                  </a:moveTo>
                  <a:lnTo>
                    <a:pt x="1" y="10708"/>
                  </a:lnTo>
                  <a:cubicBezTo>
                    <a:pt x="635" y="10475"/>
                    <a:pt x="1268" y="10208"/>
                    <a:pt x="1802" y="9875"/>
                  </a:cubicBezTo>
                  <a:cubicBezTo>
                    <a:pt x="3837" y="8674"/>
                    <a:pt x="4938" y="7139"/>
                    <a:pt x="5004" y="5538"/>
                  </a:cubicBezTo>
                  <a:lnTo>
                    <a:pt x="5004" y="3303"/>
                  </a:lnTo>
                  <a:lnTo>
                    <a:pt x="4437" y="3303"/>
                  </a:lnTo>
                  <a:cubicBezTo>
                    <a:pt x="3937" y="2369"/>
                    <a:pt x="3036" y="1535"/>
                    <a:pt x="1802" y="835"/>
                  </a:cubicBezTo>
                  <a:cubicBezTo>
                    <a:pt x="1202" y="501"/>
                    <a:pt x="635" y="268"/>
                    <a:pt x="1"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4"/>
            <p:cNvSpPr/>
            <p:nvPr/>
          </p:nvSpPr>
          <p:spPr>
            <a:xfrm>
              <a:off x="2617634" y="3354085"/>
              <a:ext cx="65821" cy="139913"/>
            </a:xfrm>
            <a:custGeom>
              <a:avLst/>
              <a:gdLst/>
              <a:ahLst/>
              <a:cxnLst/>
              <a:rect l="l" t="t" r="r" b="b"/>
              <a:pathLst>
                <a:path w="5038" h="10709" extrusionOk="0">
                  <a:moveTo>
                    <a:pt x="5004" y="1"/>
                  </a:moveTo>
                  <a:cubicBezTo>
                    <a:pt x="4371" y="268"/>
                    <a:pt x="3770" y="501"/>
                    <a:pt x="3203" y="835"/>
                  </a:cubicBezTo>
                  <a:cubicBezTo>
                    <a:pt x="1936" y="1535"/>
                    <a:pt x="1068" y="2369"/>
                    <a:pt x="568" y="3303"/>
                  </a:cubicBezTo>
                  <a:lnTo>
                    <a:pt x="1" y="3303"/>
                  </a:lnTo>
                  <a:lnTo>
                    <a:pt x="1" y="5538"/>
                  </a:lnTo>
                  <a:cubicBezTo>
                    <a:pt x="68" y="7139"/>
                    <a:pt x="1168" y="8674"/>
                    <a:pt x="3237" y="9875"/>
                  </a:cubicBezTo>
                  <a:cubicBezTo>
                    <a:pt x="3770" y="10208"/>
                    <a:pt x="4404" y="10475"/>
                    <a:pt x="5038" y="10708"/>
                  </a:cubicBezTo>
                  <a:lnTo>
                    <a:pt x="5038" y="1"/>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4"/>
            <p:cNvSpPr/>
            <p:nvPr/>
          </p:nvSpPr>
          <p:spPr>
            <a:xfrm>
              <a:off x="2605000" y="3313452"/>
              <a:ext cx="314671" cy="166500"/>
            </a:xfrm>
            <a:custGeom>
              <a:avLst/>
              <a:gdLst/>
              <a:ahLst/>
              <a:cxnLst/>
              <a:rect l="l" t="t" r="r" b="b"/>
              <a:pathLst>
                <a:path w="24085" h="12744" extrusionOk="0">
                  <a:moveTo>
                    <a:pt x="12009" y="0"/>
                  </a:moveTo>
                  <a:cubicBezTo>
                    <a:pt x="9182" y="0"/>
                    <a:pt x="6355" y="626"/>
                    <a:pt x="4204" y="1877"/>
                  </a:cubicBezTo>
                  <a:cubicBezTo>
                    <a:pt x="3503" y="2243"/>
                    <a:pt x="2869" y="2710"/>
                    <a:pt x="2402" y="3211"/>
                  </a:cubicBezTo>
                  <a:cubicBezTo>
                    <a:pt x="1" y="5646"/>
                    <a:pt x="634" y="8782"/>
                    <a:pt x="4204" y="10883"/>
                  </a:cubicBezTo>
                  <a:cubicBezTo>
                    <a:pt x="4671" y="11150"/>
                    <a:pt x="5204" y="11417"/>
                    <a:pt x="5738" y="11617"/>
                  </a:cubicBezTo>
                  <a:cubicBezTo>
                    <a:pt x="5805" y="11650"/>
                    <a:pt x="5871" y="11650"/>
                    <a:pt x="5905" y="11717"/>
                  </a:cubicBezTo>
                  <a:cubicBezTo>
                    <a:pt x="7742" y="12401"/>
                    <a:pt x="9853" y="12744"/>
                    <a:pt x="11965" y="12744"/>
                  </a:cubicBezTo>
                  <a:cubicBezTo>
                    <a:pt x="14799" y="12744"/>
                    <a:pt x="17636" y="12126"/>
                    <a:pt x="19815" y="10883"/>
                  </a:cubicBezTo>
                  <a:cubicBezTo>
                    <a:pt x="24084" y="8415"/>
                    <a:pt x="24084" y="4378"/>
                    <a:pt x="19815" y="1877"/>
                  </a:cubicBezTo>
                  <a:cubicBezTo>
                    <a:pt x="17663" y="626"/>
                    <a:pt x="14836" y="0"/>
                    <a:pt x="12009"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4"/>
            <p:cNvSpPr/>
            <p:nvPr/>
          </p:nvSpPr>
          <p:spPr>
            <a:xfrm>
              <a:off x="2605000" y="3313452"/>
              <a:ext cx="314671" cy="166500"/>
            </a:xfrm>
            <a:custGeom>
              <a:avLst/>
              <a:gdLst/>
              <a:ahLst/>
              <a:cxnLst/>
              <a:rect l="l" t="t" r="r" b="b"/>
              <a:pathLst>
                <a:path w="24085" h="12744" extrusionOk="0">
                  <a:moveTo>
                    <a:pt x="12009" y="0"/>
                  </a:moveTo>
                  <a:cubicBezTo>
                    <a:pt x="9182" y="0"/>
                    <a:pt x="6355" y="626"/>
                    <a:pt x="4204" y="1877"/>
                  </a:cubicBezTo>
                  <a:cubicBezTo>
                    <a:pt x="3503" y="2243"/>
                    <a:pt x="2869" y="2710"/>
                    <a:pt x="2402" y="3211"/>
                  </a:cubicBezTo>
                  <a:cubicBezTo>
                    <a:pt x="1" y="5646"/>
                    <a:pt x="634" y="8782"/>
                    <a:pt x="4204" y="10883"/>
                  </a:cubicBezTo>
                  <a:cubicBezTo>
                    <a:pt x="4671" y="11150"/>
                    <a:pt x="5204" y="11417"/>
                    <a:pt x="5738" y="11617"/>
                  </a:cubicBezTo>
                  <a:cubicBezTo>
                    <a:pt x="5805" y="11650"/>
                    <a:pt x="5871" y="11650"/>
                    <a:pt x="5905" y="11717"/>
                  </a:cubicBezTo>
                  <a:cubicBezTo>
                    <a:pt x="7742" y="12401"/>
                    <a:pt x="9853" y="12744"/>
                    <a:pt x="11965" y="12744"/>
                  </a:cubicBezTo>
                  <a:cubicBezTo>
                    <a:pt x="14799" y="12744"/>
                    <a:pt x="17636" y="12126"/>
                    <a:pt x="19815" y="10883"/>
                  </a:cubicBezTo>
                  <a:cubicBezTo>
                    <a:pt x="24084" y="8415"/>
                    <a:pt x="24084" y="4378"/>
                    <a:pt x="19815" y="1877"/>
                  </a:cubicBezTo>
                  <a:cubicBezTo>
                    <a:pt x="17663" y="626"/>
                    <a:pt x="14836" y="0"/>
                    <a:pt x="1200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4"/>
            <p:cNvSpPr/>
            <p:nvPr/>
          </p:nvSpPr>
          <p:spPr>
            <a:xfrm>
              <a:off x="2605000" y="3355835"/>
              <a:ext cx="74967" cy="109393"/>
            </a:xfrm>
            <a:custGeom>
              <a:avLst/>
              <a:gdLst/>
              <a:ahLst/>
              <a:cxnLst/>
              <a:rect l="l" t="t" r="r" b="b"/>
              <a:pathLst>
                <a:path w="5738" h="8373" extrusionOk="0">
                  <a:moveTo>
                    <a:pt x="2402" y="0"/>
                  </a:moveTo>
                  <a:lnTo>
                    <a:pt x="2402" y="0"/>
                  </a:lnTo>
                  <a:cubicBezTo>
                    <a:pt x="1" y="2402"/>
                    <a:pt x="568" y="5571"/>
                    <a:pt x="4204" y="7639"/>
                  </a:cubicBezTo>
                  <a:cubicBezTo>
                    <a:pt x="4671" y="7906"/>
                    <a:pt x="5204" y="8173"/>
                    <a:pt x="5738" y="8373"/>
                  </a:cubicBezTo>
                  <a:cubicBezTo>
                    <a:pt x="4704" y="7973"/>
                    <a:pt x="1635" y="6138"/>
                    <a:pt x="1235" y="3903"/>
                  </a:cubicBezTo>
                  <a:cubicBezTo>
                    <a:pt x="868" y="1635"/>
                    <a:pt x="2368" y="34"/>
                    <a:pt x="240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4"/>
            <p:cNvSpPr/>
            <p:nvPr/>
          </p:nvSpPr>
          <p:spPr>
            <a:xfrm>
              <a:off x="2843384" y="3328373"/>
              <a:ext cx="75411" cy="109837"/>
            </a:xfrm>
            <a:custGeom>
              <a:avLst/>
              <a:gdLst/>
              <a:ahLst/>
              <a:cxnLst/>
              <a:rect l="l" t="t" r="r" b="b"/>
              <a:pathLst>
                <a:path w="5772" h="8407" extrusionOk="0">
                  <a:moveTo>
                    <a:pt x="1" y="1"/>
                  </a:moveTo>
                  <a:cubicBezTo>
                    <a:pt x="13" y="6"/>
                    <a:pt x="25" y="11"/>
                    <a:pt x="37" y="16"/>
                  </a:cubicBezTo>
                  <a:lnTo>
                    <a:pt x="37" y="16"/>
                  </a:lnTo>
                  <a:cubicBezTo>
                    <a:pt x="25" y="11"/>
                    <a:pt x="13" y="6"/>
                    <a:pt x="1" y="1"/>
                  </a:cubicBezTo>
                  <a:close/>
                  <a:moveTo>
                    <a:pt x="37" y="16"/>
                  </a:moveTo>
                  <a:lnTo>
                    <a:pt x="37" y="16"/>
                  </a:lnTo>
                  <a:cubicBezTo>
                    <a:pt x="1137" y="475"/>
                    <a:pt x="4141" y="2294"/>
                    <a:pt x="4504" y="4471"/>
                  </a:cubicBezTo>
                  <a:cubicBezTo>
                    <a:pt x="4904" y="6772"/>
                    <a:pt x="3403" y="8340"/>
                    <a:pt x="3337" y="8407"/>
                  </a:cubicBezTo>
                  <a:cubicBezTo>
                    <a:pt x="5772" y="5972"/>
                    <a:pt x="5171" y="2803"/>
                    <a:pt x="1569" y="768"/>
                  </a:cubicBezTo>
                  <a:cubicBezTo>
                    <a:pt x="1112" y="474"/>
                    <a:pt x="591" y="244"/>
                    <a:pt x="37" y="16"/>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4"/>
            <p:cNvSpPr/>
            <p:nvPr/>
          </p:nvSpPr>
          <p:spPr>
            <a:xfrm>
              <a:off x="2614590" y="3319005"/>
              <a:ext cx="294185" cy="155278"/>
            </a:xfrm>
            <a:custGeom>
              <a:avLst/>
              <a:gdLst/>
              <a:ahLst/>
              <a:cxnLst/>
              <a:rect l="l" t="t" r="r" b="b"/>
              <a:pathLst>
                <a:path w="22517" h="11885" extrusionOk="0">
                  <a:moveTo>
                    <a:pt x="11258" y="1"/>
                  </a:moveTo>
                  <a:cubicBezTo>
                    <a:pt x="8632" y="1"/>
                    <a:pt x="6005" y="584"/>
                    <a:pt x="4003" y="1752"/>
                  </a:cubicBezTo>
                  <a:cubicBezTo>
                    <a:pt x="0" y="4120"/>
                    <a:pt x="0" y="7856"/>
                    <a:pt x="4003" y="10158"/>
                  </a:cubicBezTo>
                  <a:cubicBezTo>
                    <a:pt x="6005" y="11309"/>
                    <a:pt x="8632" y="11884"/>
                    <a:pt x="11258" y="11884"/>
                  </a:cubicBezTo>
                  <a:cubicBezTo>
                    <a:pt x="13885" y="11884"/>
                    <a:pt x="16512" y="11309"/>
                    <a:pt x="18514" y="10158"/>
                  </a:cubicBezTo>
                  <a:cubicBezTo>
                    <a:pt x="22516" y="7823"/>
                    <a:pt x="22516" y="4053"/>
                    <a:pt x="18514" y="1752"/>
                  </a:cubicBezTo>
                  <a:cubicBezTo>
                    <a:pt x="16512" y="584"/>
                    <a:pt x="13885" y="1"/>
                    <a:pt x="11258"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4"/>
            <p:cNvSpPr/>
            <p:nvPr/>
          </p:nvSpPr>
          <p:spPr>
            <a:xfrm>
              <a:off x="2614590" y="3319005"/>
              <a:ext cx="294185" cy="155278"/>
            </a:xfrm>
            <a:custGeom>
              <a:avLst/>
              <a:gdLst/>
              <a:ahLst/>
              <a:cxnLst/>
              <a:rect l="l" t="t" r="r" b="b"/>
              <a:pathLst>
                <a:path w="22517" h="11885" extrusionOk="0">
                  <a:moveTo>
                    <a:pt x="11258" y="1"/>
                  </a:moveTo>
                  <a:cubicBezTo>
                    <a:pt x="8632" y="1"/>
                    <a:pt x="6005" y="584"/>
                    <a:pt x="4003" y="1752"/>
                  </a:cubicBezTo>
                  <a:cubicBezTo>
                    <a:pt x="0" y="4120"/>
                    <a:pt x="0" y="7856"/>
                    <a:pt x="4003" y="10158"/>
                  </a:cubicBezTo>
                  <a:cubicBezTo>
                    <a:pt x="6005" y="11309"/>
                    <a:pt x="8632" y="11884"/>
                    <a:pt x="11258" y="11884"/>
                  </a:cubicBezTo>
                  <a:cubicBezTo>
                    <a:pt x="13885" y="11884"/>
                    <a:pt x="16512" y="11309"/>
                    <a:pt x="18514" y="10158"/>
                  </a:cubicBezTo>
                  <a:cubicBezTo>
                    <a:pt x="22516" y="7823"/>
                    <a:pt x="22516" y="4053"/>
                    <a:pt x="18514" y="1752"/>
                  </a:cubicBezTo>
                  <a:cubicBezTo>
                    <a:pt x="16512" y="584"/>
                    <a:pt x="13885" y="1"/>
                    <a:pt x="11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4"/>
            <p:cNvSpPr/>
            <p:nvPr/>
          </p:nvSpPr>
          <p:spPr>
            <a:xfrm>
              <a:off x="2760591" y="3338838"/>
              <a:ext cx="140344" cy="83250"/>
            </a:xfrm>
            <a:custGeom>
              <a:avLst/>
              <a:gdLst/>
              <a:ahLst/>
              <a:cxnLst/>
              <a:rect l="l" t="t" r="r" b="b"/>
              <a:pathLst>
                <a:path w="10742" h="6372" extrusionOk="0">
                  <a:moveTo>
                    <a:pt x="6905" y="0"/>
                  </a:moveTo>
                  <a:cubicBezTo>
                    <a:pt x="7305" y="701"/>
                    <a:pt x="7138" y="1468"/>
                    <a:pt x="4737" y="1601"/>
                  </a:cubicBezTo>
                  <a:cubicBezTo>
                    <a:pt x="0" y="1868"/>
                    <a:pt x="5971" y="6372"/>
                    <a:pt x="5971" y="6372"/>
                  </a:cubicBezTo>
                  <a:cubicBezTo>
                    <a:pt x="5971" y="6372"/>
                    <a:pt x="7458" y="5652"/>
                    <a:pt x="8650" y="5652"/>
                  </a:cubicBezTo>
                  <a:cubicBezTo>
                    <a:pt x="9179" y="5652"/>
                    <a:pt x="9651" y="5794"/>
                    <a:pt x="9907" y="6205"/>
                  </a:cubicBezTo>
                  <a:cubicBezTo>
                    <a:pt x="10741" y="4670"/>
                    <a:pt x="10441" y="3002"/>
                    <a:pt x="9107" y="1601"/>
                  </a:cubicBezTo>
                  <a:cubicBezTo>
                    <a:pt x="8840" y="1335"/>
                    <a:pt x="8573" y="1101"/>
                    <a:pt x="8239" y="834"/>
                  </a:cubicBezTo>
                  <a:cubicBezTo>
                    <a:pt x="7972" y="634"/>
                    <a:pt x="7672" y="467"/>
                    <a:pt x="7405" y="300"/>
                  </a:cubicBezTo>
                  <a:cubicBezTo>
                    <a:pt x="7239" y="200"/>
                    <a:pt x="7072" y="134"/>
                    <a:pt x="69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4"/>
            <p:cNvSpPr/>
            <p:nvPr/>
          </p:nvSpPr>
          <p:spPr>
            <a:xfrm>
              <a:off x="2856893" y="3364915"/>
              <a:ext cx="40554" cy="38881"/>
            </a:xfrm>
            <a:custGeom>
              <a:avLst/>
              <a:gdLst/>
              <a:ahLst/>
              <a:cxnLst/>
              <a:rect l="l" t="t" r="r" b="b"/>
              <a:pathLst>
                <a:path w="3104" h="2976" extrusionOk="0">
                  <a:moveTo>
                    <a:pt x="1182" y="0"/>
                  </a:moveTo>
                  <a:cubicBezTo>
                    <a:pt x="1144" y="0"/>
                    <a:pt x="1106" y="2"/>
                    <a:pt x="1068" y="6"/>
                  </a:cubicBezTo>
                  <a:cubicBezTo>
                    <a:pt x="368" y="106"/>
                    <a:pt x="1" y="806"/>
                    <a:pt x="268" y="1640"/>
                  </a:cubicBezTo>
                  <a:cubicBezTo>
                    <a:pt x="527" y="2418"/>
                    <a:pt x="1259" y="2976"/>
                    <a:pt x="2005" y="2976"/>
                  </a:cubicBezTo>
                  <a:cubicBezTo>
                    <a:pt x="2026" y="2976"/>
                    <a:pt x="2048" y="2975"/>
                    <a:pt x="2069" y="2975"/>
                  </a:cubicBezTo>
                  <a:cubicBezTo>
                    <a:pt x="2770" y="2874"/>
                    <a:pt x="3103" y="2174"/>
                    <a:pt x="2870" y="1340"/>
                  </a:cubicBezTo>
                  <a:cubicBezTo>
                    <a:pt x="2586" y="551"/>
                    <a:pt x="1853" y="0"/>
                    <a:pt x="11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4"/>
            <p:cNvSpPr/>
            <p:nvPr/>
          </p:nvSpPr>
          <p:spPr>
            <a:xfrm>
              <a:off x="2620260" y="3341451"/>
              <a:ext cx="178690" cy="131630"/>
            </a:xfrm>
            <a:custGeom>
              <a:avLst/>
              <a:gdLst/>
              <a:ahLst/>
              <a:cxnLst/>
              <a:rect l="l" t="t" r="r" b="b"/>
              <a:pathLst>
                <a:path w="13677" h="10075" extrusionOk="0">
                  <a:moveTo>
                    <a:pt x="13676" y="9807"/>
                  </a:moveTo>
                  <a:lnTo>
                    <a:pt x="13676" y="9807"/>
                  </a:lnTo>
                  <a:cubicBezTo>
                    <a:pt x="13629" y="9816"/>
                    <a:pt x="13581" y="9824"/>
                    <a:pt x="13533" y="9833"/>
                  </a:cubicBezTo>
                  <a:lnTo>
                    <a:pt x="13533" y="9833"/>
                  </a:lnTo>
                  <a:cubicBezTo>
                    <a:pt x="13559" y="9837"/>
                    <a:pt x="13582" y="9839"/>
                    <a:pt x="13602" y="9839"/>
                  </a:cubicBezTo>
                  <a:cubicBezTo>
                    <a:pt x="13649" y="9839"/>
                    <a:pt x="13676" y="9828"/>
                    <a:pt x="13676" y="9807"/>
                  </a:cubicBezTo>
                  <a:close/>
                  <a:moveTo>
                    <a:pt x="3636" y="0"/>
                  </a:moveTo>
                  <a:lnTo>
                    <a:pt x="3636" y="0"/>
                  </a:lnTo>
                  <a:cubicBezTo>
                    <a:pt x="3336" y="167"/>
                    <a:pt x="3036" y="334"/>
                    <a:pt x="2802" y="567"/>
                  </a:cubicBezTo>
                  <a:lnTo>
                    <a:pt x="2302" y="934"/>
                  </a:lnTo>
                  <a:cubicBezTo>
                    <a:pt x="0" y="2903"/>
                    <a:pt x="0" y="5504"/>
                    <a:pt x="2302" y="7472"/>
                  </a:cubicBezTo>
                  <a:lnTo>
                    <a:pt x="2802" y="7839"/>
                  </a:lnTo>
                  <a:lnTo>
                    <a:pt x="3536" y="8340"/>
                  </a:lnTo>
                  <a:cubicBezTo>
                    <a:pt x="3803" y="8507"/>
                    <a:pt x="4070" y="8640"/>
                    <a:pt x="4370" y="8773"/>
                  </a:cubicBezTo>
                  <a:cubicBezTo>
                    <a:pt x="4570" y="8907"/>
                    <a:pt x="4837" y="8974"/>
                    <a:pt x="5070" y="9074"/>
                  </a:cubicBezTo>
                  <a:cubicBezTo>
                    <a:pt x="5337" y="9140"/>
                    <a:pt x="5537" y="9207"/>
                    <a:pt x="5804" y="9307"/>
                  </a:cubicBezTo>
                  <a:cubicBezTo>
                    <a:pt x="6538" y="9574"/>
                    <a:pt x="7305" y="9741"/>
                    <a:pt x="8072" y="9841"/>
                  </a:cubicBezTo>
                  <a:cubicBezTo>
                    <a:pt x="8239" y="9908"/>
                    <a:pt x="8406" y="9908"/>
                    <a:pt x="8573" y="9941"/>
                  </a:cubicBezTo>
                  <a:cubicBezTo>
                    <a:pt x="9340" y="10008"/>
                    <a:pt x="10141" y="10074"/>
                    <a:pt x="10874" y="10074"/>
                  </a:cubicBezTo>
                  <a:cubicBezTo>
                    <a:pt x="11792" y="10074"/>
                    <a:pt x="12650" y="9984"/>
                    <a:pt x="13533" y="9833"/>
                  </a:cubicBezTo>
                  <a:lnTo>
                    <a:pt x="13533" y="9833"/>
                  </a:lnTo>
                  <a:cubicBezTo>
                    <a:pt x="13221" y="9782"/>
                    <a:pt x="12519" y="9420"/>
                    <a:pt x="12676" y="8507"/>
                  </a:cubicBezTo>
                  <a:cubicBezTo>
                    <a:pt x="12409" y="6772"/>
                    <a:pt x="4737" y="1902"/>
                    <a:pt x="4737" y="1902"/>
                  </a:cubicBezTo>
                  <a:cubicBezTo>
                    <a:pt x="4737" y="1902"/>
                    <a:pt x="3036" y="1235"/>
                    <a:pt x="363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4"/>
            <p:cNvSpPr/>
            <p:nvPr/>
          </p:nvSpPr>
          <p:spPr>
            <a:xfrm>
              <a:off x="2620260" y="3341451"/>
              <a:ext cx="178690" cy="131630"/>
            </a:xfrm>
            <a:custGeom>
              <a:avLst/>
              <a:gdLst/>
              <a:ahLst/>
              <a:cxnLst/>
              <a:rect l="l" t="t" r="r" b="b"/>
              <a:pathLst>
                <a:path w="13677" h="10075" extrusionOk="0">
                  <a:moveTo>
                    <a:pt x="13676" y="9807"/>
                  </a:moveTo>
                  <a:lnTo>
                    <a:pt x="13676" y="9807"/>
                  </a:lnTo>
                  <a:cubicBezTo>
                    <a:pt x="13629" y="9816"/>
                    <a:pt x="13581" y="9824"/>
                    <a:pt x="13533" y="9833"/>
                  </a:cubicBezTo>
                  <a:lnTo>
                    <a:pt x="13533" y="9833"/>
                  </a:lnTo>
                  <a:cubicBezTo>
                    <a:pt x="13559" y="9837"/>
                    <a:pt x="13582" y="9839"/>
                    <a:pt x="13602" y="9839"/>
                  </a:cubicBezTo>
                  <a:cubicBezTo>
                    <a:pt x="13649" y="9839"/>
                    <a:pt x="13676" y="9828"/>
                    <a:pt x="13676" y="9807"/>
                  </a:cubicBezTo>
                  <a:close/>
                  <a:moveTo>
                    <a:pt x="3636" y="0"/>
                  </a:moveTo>
                  <a:lnTo>
                    <a:pt x="3636" y="0"/>
                  </a:lnTo>
                  <a:cubicBezTo>
                    <a:pt x="3336" y="167"/>
                    <a:pt x="3036" y="334"/>
                    <a:pt x="2802" y="567"/>
                  </a:cubicBezTo>
                  <a:lnTo>
                    <a:pt x="2302" y="934"/>
                  </a:lnTo>
                  <a:cubicBezTo>
                    <a:pt x="0" y="2903"/>
                    <a:pt x="0" y="5504"/>
                    <a:pt x="2302" y="7472"/>
                  </a:cubicBezTo>
                  <a:lnTo>
                    <a:pt x="2802" y="7839"/>
                  </a:lnTo>
                  <a:lnTo>
                    <a:pt x="3536" y="8340"/>
                  </a:lnTo>
                  <a:cubicBezTo>
                    <a:pt x="3803" y="8507"/>
                    <a:pt x="4070" y="8640"/>
                    <a:pt x="4370" y="8773"/>
                  </a:cubicBezTo>
                  <a:cubicBezTo>
                    <a:pt x="4570" y="8907"/>
                    <a:pt x="4837" y="8974"/>
                    <a:pt x="5070" y="9074"/>
                  </a:cubicBezTo>
                  <a:cubicBezTo>
                    <a:pt x="5337" y="9140"/>
                    <a:pt x="5537" y="9207"/>
                    <a:pt x="5804" y="9307"/>
                  </a:cubicBezTo>
                  <a:cubicBezTo>
                    <a:pt x="6538" y="9574"/>
                    <a:pt x="7305" y="9741"/>
                    <a:pt x="8072" y="9841"/>
                  </a:cubicBezTo>
                  <a:cubicBezTo>
                    <a:pt x="8239" y="9908"/>
                    <a:pt x="8406" y="9908"/>
                    <a:pt x="8573" y="9941"/>
                  </a:cubicBezTo>
                  <a:cubicBezTo>
                    <a:pt x="9340" y="10008"/>
                    <a:pt x="10141" y="10074"/>
                    <a:pt x="10874" y="10074"/>
                  </a:cubicBezTo>
                  <a:cubicBezTo>
                    <a:pt x="11792" y="10074"/>
                    <a:pt x="12650" y="9984"/>
                    <a:pt x="13533" y="9833"/>
                  </a:cubicBezTo>
                  <a:lnTo>
                    <a:pt x="13533" y="9833"/>
                  </a:lnTo>
                  <a:cubicBezTo>
                    <a:pt x="13221" y="9782"/>
                    <a:pt x="12519" y="9420"/>
                    <a:pt x="12676" y="8507"/>
                  </a:cubicBezTo>
                  <a:cubicBezTo>
                    <a:pt x="12409" y="6772"/>
                    <a:pt x="4737" y="1902"/>
                    <a:pt x="4737" y="1902"/>
                  </a:cubicBezTo>
                  <a:cubicBezTo>
                    <a:pt x="4737" y="1902"/>
                    <a:pt x="3036" y="1235"/>
                    <a:pt x="3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4"/>
            <p:cNvSpPr/>
            <p:nvPr/>
          </p:nvSpPr>
          <p:spPr>
            <a:xfrm>
              <a:off x="2651629" y="3339138"/>
              <a:ext cx="219662" cy="115194"/>
            </a:xfrm>
            <a:custGeom>
              <a:avLst/>
              <a:gdLst/>
              <a:ahLst/>
              <a:cxnLst/>
              <a:rect l="l" t="t" r="r" b="b"/>
              <a:pathLst>
                <a:path w="16813" h="8817" extrusionOk="0">
                  <a:moveTo>
                    <a:pt x="8438" y="0"/>
                  </a:moveTo>
                  <a:cubicBezTo>
                    <a:pt x="6482" y="0"/>
                    <a:pt x="4516" y="426"/>
                    <a:pt x="3003" y="1278"/>
                  </a:cubicBezTo>
                  <a:cubicBezTo>
                    <a:pt x="134" y="2946"/>
                    <a:pt x="1" y="5581"/>
                    <a:pt x="2669" y="7316"/>
                  </a:cubicBezTo>
                  <a:cubicBezTo>
                    <a:pt x="2803" y="7416"/>
                    <a:pt x="2903" y="7483"/>
                    <a:pt x="3003" y="7516"/>
                  </a:cubicBezTo>
                  <a:cubicBezTo>
                    <a:pt x="4504" y="8383"/>
                    <a:pt x="6464" y="8817"/>
                    <a:pt x="8419" y="8817"/>
                  </a:cubicBezTo>
                  <a:cubicBezTo>
                    <a:pt x="10375" y="8817"/>
                    <a:pt x="12326" y="8383"/>
                    <a:pt x="13811" y="7516"/>
                  </a:cubicBezTo>
                  <a:cubicBezTo>
                    <a:pt x="16813" y="5815"/>
                    <a:pt x="16813" y="3013"/>
                    <a:pt x="13811" y="1278"/>
                  </a:cubicBezTo>
                  <a:cubicBezTo>
                    <a:pt x="13677" y="1178"/>
                    <a:pt x="13577" y="1145"/>
                    <a:pt x="13444" y="1078"/>
                  </a:cubicBezTo>
                  <a:cubicBezTo>
                    <a:pt x="12022" y="359"/>
                    <a:pt x="10234" y="0"/>
                    <a:pt x="8438"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4"/>
            <p:cNvSpPr/>
            <p:nvPr/>
          </p:nvSpPr>
          <p:spPr>
            <a:xfrm>
              <a:off x="2651629" y="3339138"/>
              <a:ext cx="219662" cy="115194"/>
            </a:xfrm>
            <a:custGeom>
              <a:avLst/>
              <a:gdLst/>
              <a:ahLst/>
              <a:cxnLst/>
              <a:rect l="l" t="t" r="r" b="b"/>
              <a:pathLst>
                <a:path w="16813" h="8817" extrusionOk="0">
                  <a:moveTo>
                    <a:pt x="8438" y="0"/>
                  </a:moveTo>
                  <a:cubicBezTo>
                    <a:pt x="6482" y="0"/>
                    <a:pt x="4516" y="426"/>
                    <a:pt x="3003" y="1278"/>
                  </a:cubicBezTo>
                  <a:cubicBezTo>
                    <a:pt x="134" y="2946"/>
                    <a:pt x="1" y="5581"/>
                    <a:pt x="2669" y="7316"/>
                  </a:cubicBezTo>
                  <a:cubicBezTo>
                    <a:pt x="2803" y="7416"/>
                    <a:pt x="2903" y="7483"/>
                    <a:pt x="3003" y="7516"/>
                  </a:cubicBezTo>
                  <a:cubicBezTo>
                    <a:pt x="4504" y="8383"/>
                    <a:pt x="6464" y="8817"/>
                    <a:pt x="8419" y="8817"/>
                  </a:cubicBezTo>
                  <a:cubicBezTo>
                    <a:pt x="10375" y="8817"/>
                    <a:pt x="12326" y="8383"/>
                    <a:pt x="13811" y="7516"/>
                  </a:cubicBezTo>
                  <a:cubicBezTo>
                    <a:pt x="16813" y="5815"/>
                    <a:pt x="16813" y="3013"/>
                    <a:pt x="13811" y="1278"/>
                  </a:cubicBezTo>
                  <a:cubicBezTo>
                    <a:pt x="13677" y="1178"/>
                    <a:pt x="13577" y="1145"/>
                    <a:pt x="13444" y="1078"/>
                  </a:cubicBezTo>
                  <a:cubicBezTo>
                    <a:pt x="12022" y="359"/>
                    <a:pt x="10234" y="0"/>
                    <a:pt x="8438"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4"/>
            <p:cNvSpPr/>
            <p:nvPr/>
          </p:nvSpPr>
          <p:spPr>
            <a:xfrm>
              <a:off x="2666445" y="3341451"/>
              <a:ext cx="190462" cy="110269"/>
            </a:xfrm>
            <a:custGeom>
              <a:avLst/>
              <a:gdLst/>
              <a:ahLst/>
              <a:cxnLst/>
              <a:rect l="l" t="t" r="r" b="b"/>
              <a:pathLst>
                <a:path w="14578" h="8440" extrusionOk="0">
                  <a:moveTo>
                    <a:pt x="7306" y="0"/>
                  </a:moveTo>
                  <a:cubicBezTo>
                    <a:pt x="3270" y="0"/>
                    <a:pt x="1" y="1902"/>
                    <a:pt x="1" y="4203"/>
                  </a:cubicBezTo>
                  <a:cubicBezTo>
                    <a:pt x="1" y="6538"/>
                    <a:pt x="3270" y="8440"/>
                    <a:pt x="7306" y="8440"/>
                  </a:cubicBezTo>
                  <a:cubicBezTo>
                    <a:pt x="11342" y="8440"/>
                    <a:pt x="14578" y="6538"/>
                    <a:pt x="14578" y="4203"/>
                  </a:cubicBezTo>
                  <a:cubicBezTo>
                    <a:pt x="14578" y="1902"/>
                    <a:pt x="11342" y="0"/>
                    <a:pt x="7306"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4"/>
            <p:cNvSpPr/>
            <p:nvPr/>
          </p:nvSpPr>
          <p:spPr>
            <a:xfrm>
              <a:off x="2666445" y="3341451"/>
              <a:ext cx="190462" cy="110269"/>
            </a:xfrm>
            <a:custGeom>
              <a:avLst/>
              <a:gdLst/>
              <a:ahLst/>
              <a:cxnLst/>
              <a:rect l="l" t="t" r="r" b="b"/>
              <a:pathLst>
                <a:path w="14578" h="8440" extrusionOk="0">
                  <a:moveTo>
                    <a:pt x="7306" y="0"/>
                  </a:moveTo>
                  <a:cubicBezTo>
                    <a:pt x="3270" y="0"/>
                    <a:pt x="1" y="1902"/>
                    <a:pt x="1" y="4203"/>
                  </a:cubicBezTo>
                  <a:cubicBezTo>
                    <a:pt x="1" y="6538"/>
                    <a:pt x="3270" y="8440"/>
                    <a:pt x="7306" y="8440"/>
                  </a:cubicBezTo>
                  <a:cubicBezTo>
                    <a:pt x="11342" y="8440"/>
                    <a:pt x="14578" y="6538"/>
                    <a:pt x="14578" y="4203"/>
                  </a:cubicBezTo>
                  <a:cubicBezTo>
                    <a:pt x="14578" y="1902"/>
                    <a:pt x="11342" y="0"/>
                    <a:pt x="7306"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4"/>
            <p:cNvSpPr/>
            <p:nvPr/>
          </p:nvSpPr>
          <p:spPr>
            <a:xfrm>
              <a:off x="2666889" y="3356920"/>
              <a:ext cx="189586" cy="94591"/>
            </a:xfrm>
            <a:custGeom>
              <a:avLst/>
              <a:gdLst/>
              <a:ahLst/>
              <a:cxnLst/>
              <a:rect l="l" t="t" r="r" b="b"/>
              <a:pathLst>
                <a:path w="14511" h="7240" extrusionOk="0">
                  <a:moveTo>
                    <a:pt x="7272" y="1"/>
                  </a:moveTo>
                  <a:cubicBezTo>
                    <a:pt x="5396" y="1"/>
                    <a:pt x="3519" y="418"/>
                    <a:pt x="2102" y="1252"/>
                  </a:cubicBezTo>
                  <a:cubicBezTo>
                    <a:pt x="934" y="1919"/>
                    <a:pt x="267" y="2753"/>
                    <a:pt x="0" y="3620"/>
                  </a:cubicBezTo>
                  <a:cubicBezTo>
                    <a:pt x="234" y="4487"/>
                    <a:pt x="934" y="5321"/>
                    <a:pt x="2102" y="5988"/>
                  </a:cubicBezTo>
                  <a:cubicBezTo>
                    <a:pt x="3519" y="6822"/>
                    <a:pt x="5396" y="7239"/>
                    <a:pt x="7272" y="7239"/>
                  </a:cubicBezTo>
                  <a:cubicBezTo>
                    <a:pt x="9148" y="7239"/>
                    <a:pt x="11025" y="6822"/>
                    <a:pt x="12442" y="5988"/>
                  </a:cubicBezTo>
                  <a:cubicBezTo>
                    <a:pt x="13610" y="5321"/>
                    <a:pt x="14310" y="4487"/>
                    <a:pt x="14511" y="3620"/>
                  </a:cubicBezTo>
                  <a:cubicBezTo>
                    <a:pt x="14310" y="2753"/>
                    <a:pt x="13610" y="1919"/>
                    <a:pt x="12442" y="1252"/>
                  </a:cubicBezTo>
                  <a:cubicBezTo>
                    <a:pt x="11025" y="418"/>
                    <a:pt x="9148" y="1"/>
                    <a:pt x="7272"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4"/>
            <p:cNvSpPr/>
            <p:nvPr/>
          </p:nvSpPr>
          <p:spPr>
            <a:xfrm>
              <a:off x="2666889" y="3356920"/>
              <a:ext cx="189586" cy="94591"/>
            </a:xfrm>
            <a:custGeom>
              <a:avLst/>
              <a:gdLst/>
              <a:ahLst/>
              <a:cxnLst/>
              <a:rect l="l" t="t" r="r" b="b"/>
              <a:pathLst>
                <a:path w="14511" h="7240" extrusionOk="0">
                  <a:moveTo>
                    <a:pt x="7272" y="1"/>
                  </a:moveTo>
                  <a:cubicBezTo>
                    <a:pt x="5396" y="1"/>
                    <a:pt x="3519" y="418"/>
                    <a:pt x="2102" y="1252"/>
                  </a:cubicBezTo>
                  <a:cubicBezTo>
                    <a:pt x="934" y="1919"/>
                    <a:pt x="267" y="2753"/>
                    <a:pt x="0" y="3620"/>
                  </a:cubicBezTo>
                  <a:cubicBezTo>
                    <a:pt x="234" y="4487"/>
                    <a:pt x="934" y="5321"/>
                    <a:pt x="2102" y="5988"/>
                  </a:cubicBezTo>
                  <a:cubicBezTo>
                    <a:pt x="3519" y="6822"/>
                    <a:pt x="5396" y="7239"/>
                    <a:pt x="7272" y="7239"/>
                  </a:cubicBezTo>
                  <a:cubicBezTo>
                    <a:pt x="9148" y="7239"/>
                    <a:pt x="11025" y="6822"/>
                    <a:pt x="12442" y="5988"/>
                  </a:cubicBezTo>
                  <a:cubicBezTo>
                    <a:pt x="13610" y="5321"/>
                    <a:pt x="14310" y="4487"/>
                    <a:pt x="14511" y="3620"/>
                  </a:cubicBezTo>
                  <a:cubicBezTo>
                    <a:pt x="14310" y="2753"/>
                    <a:pt x="13610" y="1919"/>
                    <a:pt x="12442" y="1252"/>
                  </a:cubicBezTo>
                  <a:cubicBezTo>
                    <a:pt x="11025" y="418"/>
                    <a:pt x="9148" y="1"/>
                    <a:pt x="7272"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4"/>
            <p:cNvSpPr/>
            <p:nvPr/>
          </p:nvSpPr>
          <p:spPr>
            <a:xfrm>
              <a:off x="2699577" y="3361061"/>
              <a:ext cx="124653" cy="81944"/>
            </a:xfrm>
            <a:custGeom>
              <a:avLst/>
              <a:gdLst/>
              <a:ahLst/>
              <a:cxnLst/>
              <a:rect l="l" t="t" r="r" b="b"/>
              <a:pathLst>
                <a:path w="9541" h="6272" extrusionOk="0">
                  <a:moveTo>
                    <a:pt x="6564" y="3690"/>
                  </a:moveTo>
                  <a:cubicBezTo>
                    <a:pt x="6781" y="3690"/>
                    <a:pt x="6985" y="3733"/>
                    <a:pt x="7172" y="3837"/>
                  </a:cubicBezTo>
                  <a:cubicBezTo>
                    <a:pt x="7105" y="3837"/>
                    <a:pt x="7072" y="3903"/>
                    <a:pt x="7005" y="3937"/>
                  </a:cubicBezTo>
                  <a:lnTo>
                    <a:pt x="6772" y="4070"/>
                  </a:lnTo>
                  <a:cubicBezTo>
                    <a:pt x="6451" y="4198"/>
                    <a:pt x="6130" y="4250"/>
                    <a:pt x="5828" y="4250"/>
                  </a:cubicBezTo>
                  <a:cubicBezTo>
                    <a:pt x="5501" y="4250"/>
                    <a:pt x="5197" y="4190"/>
                    <a:pt x="4937" y="4103"/>
                  </a:cubicBezTo>
                  <a:cubicBezTo>
                    <a:pt x="5534" y="3897"/>
                    <a:pt x="6083" y="3690"/>
                    <a:pt x="6564" y="3690"/>
                  </a:cubicBezTo>
                  <a:close/>
                  <a:moveTo>
                    <a:pt x="1134" y="0"/>
                  </a:moveTo>
                  <a:lnTo>
                    <a:pt x="0" y="634"/>
                  </a:lnTo>
                  <a:lnTo>
                    <a:pt x="0" y="1502"/>
                  </a:lnTo>
                  <a:lnTo>
                    <a:pt x="367" y="1702"/>
                  </a:lnTo>
                  <a:cubicBezTo>
                    <a:pt x="267" y="1869"/>
                    <a:pt x="200" y="2035"/>
                    <a:pt x="200" y="2202"/>
                  </a:cubicBezTo>
                  <a:lnTo>
                    <a:pt x="200" y="3103"/>
                  </a:lnTo>
                  <a:cubicBezTo>
                    <a:pt x="200" y="3470"/>
                    <a:pt x="467" y="3803"/>
                    <a:pt x="1001" y="4103"/>
                  </a:cubicBezTo>
                  <a:cubicBezTo>
                    <a:pt x="1534" y="4370"/>
                    <a:pt x="2035" y="4504"/>
                    <a:pt x="2535" y="4537"/>
                  </a:cubicBezTo>
                  <a:lnTo>
                    <a:pt x="2835" y="4537"/>
                  </a:lnTo>
                  <a:cubicBezTo>
                    <a:pt x="3436" y="4504"/>
                    <a:pt x="3970" y="4370"/>
                    <a:pt x="4503" y="4170"/>
                  </a:cubicBezTo>
                  <a:cubicBezTo>
                    <a:pt x="4637" y="4137"/>
                    <a:pt x="4703" y="4103"/>
                    <a:pt x="4837" y="4037"/>
                  </a:cubicBezTo>
                  <a:lnTo>
                    <a:pt x="4837" y="4037"/>
                  </a:lnTo>
                  <a:lnTo>
                    <a:pt x="3869" y="5004"/>
                  </a:lnTo>
                  <a:lnTo>
                    <a:pt x="3869" y="5905"/>
                  </a:lnTo>
                  <a:cubicBezTo>
                    <a:pt x="4397" y="6116"/>
                    <a:pt x="4919" y="6202"/>
                    <a:pt x="5419" y="6202"/>
                  </a:cubicBezTo>
                  <a:cubicBezTo>
                    <a:pt x="6185" y="6202"/>
                    <a:pt x="6900" y="6000"/>
                    <a:pt x="7505" y="5738"/>
                  </a:cubicBezTo>
                  <a:lnTo>
                    <a:pt x="8439" y="6272"/>
                  </a:lnTo>
                  <a:lnTo>
                    <a:pt x="9540" y="5638"/>
                  </a:lnTo>
                  <a:lnTo>
                    <a:pt x="9540" y="4771"/>
                  </a:lnTo>
                  <a:lnTo>
                    <a:pt x="9173" y="4570"/>
                  </a:lnTo>
                  <a:cubicBezTo>
                    <a:pt x="9307" y="4404"/>
                    <a:pt x="9407" y="4170"/>
                    <a:pt x="9407" y="4003"/>
                  </a:cubicBezTo>
                  <a:lnTo>
                    <a:pt x="9407" y="3136"/>
                  </a:lnTo>
                  <a:cubicBezTo>
                    <a:pt x="9407" y="2769"/>
                    <a:pt x="9140" y="2436"/>
                    <a:pt x="8606" y="2135"/>
                  </a:cubicBezTo>
                  <a:cubicBezTo>
                    <a:pt x="8041" y="1815"/>
                    <a:pt x="7475" y="1697"/>
                    <a:pt x="6922" y="1697"/>
                  </a:cubicBezTo>
                  <a:cubicBezTo>
                    <a:pt x="6496" y="1697"/>
                    <a:pt x="6077" y="1767"/>
                    <a:pt x="5671" y="1869"/>
                  </a:cubicBezTo>
                  <a:cubicBezTo>
                    <a:pt x="5304" y="1969"/>
                    <a:pt x="4937" y="2102"/>
                    <a:pt x="4603" y="2235"/>
                  </a:cubicBezTo>
                  <a:cubicBezTo>
                    <a:pt x="4136" y="2369"/>
                    <a:pt x="3769" y="2502"/>
                    <a:pt x="3436" y="2602"/>
                  </a:cubicBezTo>
                  <a:cubicBezTo>
                    <a:pt x="3294" y="2626"/>
                    <a:pt x="3169" y="2650"/>
                    <a:pt x="3038" y="2650"/>
                  </a:cubicBezTo>
                  <a:cubicBezTo>
                    <a:pt x="2983" y="2650"/>
                    <a:pt x="2927" y="2645"/>
                    <a:pt x="2869" y="2636"/>
                  </a:cubicBezTo>
                  <a:cubicBezTo>
                    <a:pt x="2735" y="2636"/>
                    <a:pt x="2602" y="2602"/>
                    <a:pt x="2435" y="2502"/>
                  </a:cubicBezTo>
                  <a:cubicBezTo>
                    <a:pt x="2435" y="2502"/>
                    <a:pt x="2468" y="2502"/>
                    <a:pt x="2468" y="2469"/>
                  </a:cubicBezTo>
                  <a:cubicBezTo>
                    <a:pt x="2502" y="2436"/>
                    <a:pt x="2535" y="2436"/>
                    <a:pt x="2602" y="2369"/>
                  </a:cubicBezTo>
                  <a:cubicBezTo>
                    <a:pt x="2669" y="2336"/>
                    <a:pt x="2802" y="2269"/>
                    <a:pt x="2869" y="2235"/>
                  </a:cubicBezTo>
                  <a:cubicBezTo>
                    <a:pt x="3191" y="2092"/>
                    <a:pt x="3493" y="2026"/>
                    <a:pt x="3782" y="2026"/>
                  </a:cubicBezTo>
                  <a:cubicBezTo>
                    <a:pt x="4032" y="2026"/>
                    <a:pt x="4271" y="2076"/>
                    <a:pt x="4503" y="2169"/>
                  </a:cubicBezTo>
                  <a:lnTo>
                    <a:pt x="5437" y="1201"/>
                  </a:lnTo>
                  <a:lnTo>
                    <a:pt x="5437" y="334"/>
                  </a:lnTo>
                  <a:cubicBezTo>
                    <a:pt x="4994" y="175"/>
                    <a:pt x="4532" y="100"/>
                    <a:pt x="4071" y="100"/>
                  </a:cubicBezTo>
                  <a:cubicBezTo>
                    <a:pt x="3665" y="100"/>
                    <a:pt x="3260" y="158"/>
                    <a:pt x="2869" y="267"/>
                  </a:cubicBezTo>
                  <a:cubicBezTo>
                    <a:pt x="2602" y="334"/>
                    <a:pt x="2335" y="434"/>
                    <a:pt x="2035" y="534"/>
                  </a:cubicBezTo>
                  <a:lnTo>
                    <a:pt x="1134"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4"/>
            <p:cNvSpPr/>
            <p:nvPr/>
          </p:nvSpPr>
          <p:spPr>
            <a:xfrm>
              <a:off x="2699133" y="3360630"/>
              <a:ext cx="126835" cy="71047"/>
            </a:xfrm>
            <a:custGeom>
              <a:avLst/>
              <a:gdLst/>
              <a:ahLst/>
              <a:cxnLst/>
              <a:rect l="l" t="t" r="r" b="b"/>
              <a:pathLst>
                <a:path w="9708" h="5438" extrusionOk="0">
                  <a:moveTo>
                    <a:pt x="1168" y="0"/>
                  </a:moveTo>
                  <a:lnTo>
                    <a:pt x="34" y="634"/>
                  </a:lnTo>
                  <a:lnTo>
                    <a:pt x="968" y="1168"/>
                  </a:lnTo>
                  <a:cubicBezTo>
                    <a:pt x="1" y="1868"/>
                    <a:pt x="1" y="2635"/>
                    <a:pt x="1035" y="3269"/>
                  </a:cubicBezTo>
                  <a:cubicBezTo>
                    <a:pt x="1568" y="3536"/>
                    <a:pt x="2069" y="3669"/>
                    <a:pt x="2569" y="3703"/>
                  </a:cubicBezTo>
                  <a:lnTo>
                    <a:pt x="2869" y="3703"/>
                  </a:lnTo>
                  <a:cubicBezTo>
                    <a:pt x="3470" y="3669"/>
                    <a:pt x="4004" y="3536"/>
                    <a:pt x="4537" y="3336"/>
                  </a:cubicBezTo>
                  <a:cubicBezTo>
                    <a:pt x="5310" y="3078"/>
                    <a:pt x="5968" y="2788"/>
                    <a:pt x="6534" y="2788"/>
                  </a:cubicBezTo>
                  <a:cubicBezTo>
                    <a:pt x="6774" y="2788"/>
                    <a:pt x="6997" y="2840"/>
                    <a:pt x="7206" y="2969"/>
                  </a:cubicBezTo>
                  <a:cubicBezTo>
                    <a:pt x="7706" y="3269"/>
                    <a:pt x="7539" y="3603"/>
                    <a:pt x="7039" y="3936"/>
                  </a:cubicBezTo>
                  <a:lnTo>
                    <a:pt x="6806" y="4036"/>
                  </a:lnTo>
                  <a:cubicBezTo>
                    <a:pt x="6493" y="4177"/>
                    <a:pt x="6165" y="4237"/>
                    <a:pt x="5854" y="4237"/>
                  </a:cubicBezTo>
                  <a:cubicBezTo>
                    <a:pt x="5501" y="4237"/>
                    <a:pt x="5170" y="4160"/>
                    <a:pt x="4904" y="4036"/>
                  </a:cubicBezTo>
                  <a:lnTo>
                    <a:pt x="3903" y="5037"/>
                  </a:lnTo>
                  <a:cubicBezTo>
                    <a:pt x="4439" y="5265"/>
                    <a:pt x="4969" y="5358"/>
                    <a:pt x="5476" y="5358"/>
                  </a:cubicBezTo>
                  <a:cubicBezTo>
                    <a:pt x="6233" y="5358"/>
                    <a:pt x="6940" y="5150"/>
                    <a:pt x="7539" y="4870"/>
                  </a:cubicBezTo>
                  <a:lnTo>
                    <a:pt x="8473" y="5437"/>
                  </a:lnTo>
                  <a:lnTo>
                    <a:pt x="9574" y="4804"/>
                  </a:lnTo>
                  <a:lnTo>
                    <a:pt x="8674" y="4270"/>
                  </a:lnTo>
                  <a:cubicBezTo>
                    <a:pt x="9574" y="3536"/>
                    <a:pt x="9708" y="2769"/>
                    <a:pt x="8640" y="2135"/>
                  </a:cubicBezTo>
                  <a:cubicBezTo>
                    <a:pt x="8088" y="1804"/>
                    <a:pt x="7536" y="1686"/>
                    <a:pt x="6995" y="1686"/>
                  </a:cubicBezTo>
                  <a:cubicBezTo>
                    <a:pt x="6555" y="1686"/>
                    <a:pt x="6123" y="1763"/>
                    <a:pt x="5705" y="1868"/>
                  </a:cubicBezTo>
                  <a:cubicBezTo>
                    <a:pt x="5338" y="1968"/>
                    <a:pt x="4971" y="2102"/>
                    <a:pt x="4637" y="2202"/>
                  </a:cubicBezTo>
                  <a:cubicBezTo>
                    <a:pt x="4170" y="2369"/>
                    <a:pt x="3803" y="2502"/>
                    <a:pt x="3470" y="2602"/>
                  </a:cubicBezTo>
                  <a:cubicBezTo>
                    <a:pt x="3328" y="2626"/>
                    <a:pt x="3203" y="2649"/>
                    <a:pt x="3072" y="2649"/>
                  </a:cubicBezTo>
                  <a:cubicBezTo>
                    <a:pt x="3017" y="2649"/>
                    <a:pt x="2961" y="2645"/>
                    <a:pt x="2903" y="2635"/>
                  </a:cubicBezTo>
                  <a:cubicBezTo>
                    <a:pt x="2703" y="2635"/>
                    <a:pt x="2536" y="2602"/>
                    <a:pt x="2369" y="2469"/>
                  </a:cubicBezTo>
                  <a:cubicBezTo>
                    <a:pt x="2002" y="2268"/>
                    <a:pt x="1969" y="1968"/>
                    <a:pt x="2502" y="1601"/>
                  </a:cubicBezTo>
                  <a:cubicBezTo>
                    <a:pt x="2536" y="1535"/>
                    <a:pt x="2569" y="1535"/>
                    <a:pt x="2636" y="1501"/>
                  </a:cubicBezTo>
                  <a:cubicBezTo>
                    <a:pt x="2703" y="1468"/>
                    <a:pt x="2836" y="1368"/>
                    <a:pt x="2903" y="1334"/>
                  </a:cubicBezTo>
                  <a:cubicBezTo>
                    <a:pt x="3215" y="1213"/>
                    <a:pt x="3508" y="1155"/>
                    <a:pt x="3789" y="1155"/>
                  </a:cubicBezTo>
                  <a:cubicBezTo>
                    <a:pt x="4048" y="1155"/>
                    <a:pt x="4297" y="1205"/>
                    <a:pt x="4537" y="1301"/>
                  </a:cubicBezTo>
                  <a:lnTo>
                    <a:pt x="5471" y="334"/>
                  </a:lnTo>
                  <a:cubicBezTo>
                    <a:pt x="5028" y="174"/>
                    <a:pt x="4566" y="99"/>
                    <a:pt x="4105" y="99"/>
                  </a:cubicBezTo>
                  <a:cubicBezTo>
                    <a:pt x="3699" y="99"/>
                    <a:pt x="3294" y="158"/>
                    <a:pt x="2903" y="267"/>
                  </a:cubicBezTo>
                  <a:cubicBezTo>
                    <a:pt x="2636" y="334"/>
                    <a:pt x="2369" y="434"/>
                    <a:pt x="2069" y="534"/>
                  </a:cubicBezTo>
                  <a:lnTo>
                    <a:pt x="1168"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4"/>
            <p:cNvSpPr/>
            <p:nvPr/>
          </p:nvSpPr>
          <p:spPr>
            <a:xfrm>
              <a:off x="2699133" y="3360630"/>
              <a:ext cx="126835" cy="71047"/>
            </a:xfrm>
            <a:custGeom>
              <a:avLst/>
              <a:gdLst/>
              <a:ahLst/>
              <a:cxnLst/>
              <a:rect l="l" t="t" r="r" b="b"/>
              <a:pathLst>
                <a:path w="9708" h="5438" extrusionOk="0">
                  <a:moveTo>
                    <a:pt x="1168" y="0"/>
                  </a:moveTo>
                  <a:lnTo>
                    <a:pt x="34" y="634"/>
                  </a:lnTo>
                  <a:lnTo>
                    <a:pt x="968" y="1168"/>
                  </a:lnTo>
                  <a:cubicBezTo>
                    <a:pt x="1" y="1868"/>
                    <a:pt x="1" y="2635"/>
                    <a:pt x="1035" y="3269"/>
                  </a:cubicBezTo>
                  <a:cubicBezTo>
                    <a:pt x="1568" y="3536"/>
                    <a:pt x="2069" y="3669"/>
                    <a:pt x="2569" y="3703"/>
                  </a:cubicBezTo>
                  <a:lnTo>
                    <a:pt x="2869" y="3703"/>
                  </a:lnTo>
                  <a:cubicBezTo>
                    <a:pt x="3470" y="3669"/>
                    <a:pt x="4004" y="3536"/>
                    <a:pt x="4537" y="3336"/>
                  </a:cubicBezTo>
                  <a:cubicBezTo>
                    <a:pt x="5310" y="3078"/>
                    <a:pt x="5968" y="2788"/>
                    <a:pt x="6534" y="2788"/>
                  </a:cubicBezTo>
                  <a:cubicBezTo>
                    <a:pt x="6774" y="2788"/>
                    <a:pt x="6997" y="2840"/>
                    <a:pt x="7206" y="2969"/>
                  </a:cubicBezTo>
                  <a:cubicBezTo>
                    <a:pt x="7706" y="3269"/>
                    <a:pt x="7539" y="3603"/>
                    <a:pt x="7039" y="3936"/>
                  </a:cubicBezTo>
                  <a:lnTo>
                    <a:pt x="6806" y="4036"/>
                  </a:lnTo>
                  <a:cubicBezTo>
                    <a:pt x="6493" y="4177"/>
                    <a:pt x="6165" y="4237"/>
                    <a:pt x="5854" y="4237"/>
                  </a:cubicBezTo>
                  <a:cubicBezTo>
                    <a:pt x="5501" y="4237"/>
                    <a:pt x="5170" y="4160"/>
                    <a:pt x="4904" y="4036"/>
                  </a:cubicBezTo>
                  <a:lnTo>
                    <a:pt x="3903" y="5037"/>
                  </a:lnTo>
                  <a:cubicBezTo>
                    <a:pt x="4439" y="5265"/>
                    <a:pt x="4969" y="5358"/>
                    <a:pt x="5476" y="5358"/>
                  </a:cubicBezTo>
                  <a:cubicBezTo>
                    <a:pt x="6233" y="5358"/>
                    <a:pt x="6940" y="5150"/>
                    <a:pt x="7539" y="4870"/>
                  </a:cubicBezTo>
                  <a:lnTo>
                    <a:pt x="8473" y="5437"/>
                  </a:lnTo>
                  <a:lnTo>
                    <a:pt x="9574" y="4804"/>
                  </a:lnTo>
                  <a:lnTo>
                    <a:pt x="8674" y="4270"/>
                  </a:lnTo>
                  <a:cubicBezTo>
                    <a:pt x="9574" y="3536"/>
                    <a:pt x="9708" y="2769"/>
                    <a:pt x="8640" y="2135"/>
                  </a:cubicBezTo>
                  <a:cubicBezTo>
                    <a:pt x="8088" y="1804"/>
                    <a:pt x="7536" y="1686"/>
                    <a:pt x="6995" y="1686"/>
                  </a:cubicBezTo>
                  <a:cubicBezTo>
                    <a:pt x="6555" y="1686"/>
                    <a:pt x="6123" y="1763"/>
                    <a:pt x="5705" y="1868"/>
                  </a:cubicBezTo>
                  <a:cubicBezTo>
                    <a:pt x="5338" y="1968"/>
                    <a:pt x="4971" y="2102"/>
                    <a:pt x="4637" y="2202"/>
                  </a:cubicBezTo>
                  <a:cubicBezTo>
                    <a:pt x="4170" y="2369"/>
                    <a:pt x="3803" y="2502"/>
                    <a:pt x="3470" y="2602"/>
                  </a:cubicBezTo>
                  <a:cubicBezTo>
                    <a:pt x="3328" y="2626"/>
                    <a:pt x="3203" y="2649"/>
                    <a:pt x="3072" y="2649"/>
                  </a:cubicBezTo>
                  <a:cubicBezTo>
                    <a:pt x="3017" y="2649"/>
                    <a:pt x="2961" y="2645"/>
                    <a:pt x="2903" y="2635"/>
                  </a:cubicBezTo>
                  <a:cubicBezTo>
                    <a:pt x="2703" y="2635"/>
                    <a:pt x="2536" y="2602"/>
                    <a:pt x="2369" y="2469"/>
                  </a:cubicBezTo>
                  <a:cubicBezTo>
                    <a:pt x="2002" y="2268"/>
                    <a:pt x="1969" y="1968"/>
                    <a:pt x="2502" y="1601"/>
                  </a:cubicBezTo>
                  <a:cubicBezTo>
                    <a:pt x="2536" y="1535"/>
                    <a:pt x="2569" y="1535"/>
                    <a:pt x="2636" y="1501"/>
                  </a:cubicBezTo>
                  <a:cubicBezTo>
                    <a:pt x="2703" y="1468"/>
                    <a:pt x="2836" y="1368"/>
                    <a:pt x="2903" y="1334"/>
                  </a:cubicBezTo>
                  <a:cubicBezTo>
                    <a:pt x="3215" y="1213"/>
                    <a:pt x="3508" y="1155"/>
                    <a:pt x="3789" y="1155"/>
                  </a:cubicBezTo>
                  <a:cubicBezTo>
                    <a:pt x="4048" y="1155"/>
                    <a:pt x="4297" y="1205"/>
                    <a:pt x="4537" y="1301"/>
                  </a:cubicBezTo>
                  <a:lnTo>
                    <a:pt x="5471" y="334"/>
                  </a:lnTo>
                  <a:cubicBezTo>
                    <a:pt x="5028" y="174"/>
                    <a:pt x="4566" y="99"/>
                    <a:pt x="4105" y="99"/>
                  </a:cubicBezTo>
                  <a:cubicBezTo>
                    <a:pt x="3699" y="99"/>
                    <a:pt x="3294" y="158"/>
                    <a:pt x="2903" y="267"/>
                  </a:cubicBezTo>
                  <a:cubicBezTo>
                    <a:pt x="2636" y="334"/>
                    <a:pt x="2369" y="434"/>
                    <a:pt x="2069" y="534"/>
                  </a:cubicBezTo>
                  <a:lnTo>
                    <a:pt x="11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4"/>
            <p:cNvSpPr/>
            <p:nvPr/>
          </p:nvSpPr>
          <p:spPr>
            <a:xfrm>
              <a:off x="2699577" y="3361061"/>
              <a:ext cx="27031" cy="8296"/>
            </a:xfrm>
            <a:custGeom>
              <a:avLst/>
              <a:gdLst/>
              <a:ahLst/>
              <a:cxnLst/>
              <a:rect l="l" t="t" r="r" b="b"/>
              <a:pathLst>
                <a:path w="2069" h="635" extrusionOk="0">
                  <a:moveTo>
                    <a:pt x="1134" y="0"/>
                  </a:moveTo>
                  <a:lnTo>
                    <a:pt x="0" y="634"/>
                  </a:lnTo>
                  <a:lnTo>
                    <a:pt x="0" y="634"/>
                  </a:lnTo>
                  <a:lnTo>
                    <a:pt x="1134" y="134"/>
                  </a:lnTo>
                  <a:lnTo>
                    <a:pt x="2068" y="568"/>
                  </a:lnTo>
                  <a:lnTo>
                    <a:pt x="1134"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4"/>
            <p:cNvSpPr/>
            <p:nvPr/>
          </p:nvSpPr>
          <p:spPr>
            <a:xfrm>
              <a:off x="2735741" y="3362747"/>
              <a:ext cx="34884" cy="15325"/>
            </a:xfrm>
            <a:custGeom>
              <a:avLst/>
              <a:gdLst/>
              <a:ahLst/>
              <a:cxnLst/>
              <a:rect l="l" t="t" r="r" b="b"/>
              <a:pathLst>
                <a:path w="2670" h="1173" extrusionOk="0">
                  <a:moveTo>
                    <a:pt x="1216" y="1"/>
                  </a:moveTo>
                  <a:cubicBezTo>
                    <a:pt x="790" y="1"/>
                    <a:pt x="388" y="59"/>
                    <a:pt x="1" y="172"/>
                  </a:cubicBezTo>
                  <a:cubicBezTo>
                    <a:pt x="260" y="111"/>
                    <a:pt x="610" y="71"/>
                    <a:pt x="994" y="71"/>
                  </a:cubicBezTo>
                  <a:cubicBezTo>
                    <a:pt x="1448" y="71"/>
                    <a:pt x="1950" y="127"/>
                    <a:pt x="2402" y="272"/>
                  </a:cubicBezTo>
                  <a:lnTo>
                    <a:pt x="1735" y="1172"/>
                  </a:lnTo>
                  <a:lnTo>
                    <a:pt x="1735" y="1172"/>
                  </a:lnTo>
                  <a:lnTo>
                    <a:pt x="2669" y="205"/>
                  </a:lnTo>
                  <a:cubicBezTo>
                    <a:pt x="2152" y="67"/>
                    <a:pt x="1671" y="1"/>
                    <a:pt x="121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4"/>
            <p:cNvSpPr/>
            <p:nvPr/>
          </p:nvSpPr>
          <p:spPr>
            <a:xfrm>
              <a:off x="2773656" y="3382645"/>
              <a:ext cx="52312" cy="34217"/>
            </a:xfrm>
            <a:custGeom>
              <a:avLst/>
              <a:gdLst/>
              <a:ahLst/>
              <a:cxnLst/>
              <a:rect l="l" t="t" r="r" b="b"/>
              <a:pathLst>
                <a:path w="4004" h="2619" extrusionOk="0">
                  <a:moveTo>
                    <a:pt x="1288" y="1"/>
                  </a:moveTo>
                  <a:cubicBezTo>
                    <a:pt x="851" y="1"/>
                    <a:pt x="419" y="78"/>
                    <a:pt x="1" y="183"/>
                  </a:cubicBezTo>
                  <a:cubicBezTo>
                    <a:pt x="228" y="152"/>
                    <a:pt x="493" y="131"/>
                    <a:pt x="777" y="131"/>
                  </a:cubicBezTo>
                  <a:cubicBezTo>
                    <a:pt x="1413" y="131"/>
                    <a:pt x="2147" y="238"/>
                    <a:pt x="2769" y="583"/>
                  </a:cubicBezTo>
                  <a:cubicBezTo>
                    <a:pt x="3637" y="1084"/>
                    <a:pt x="3803" y="1684"/>
                    <a:pt x="2970" y="2618"/>
                  </a:cubicBezTo>
                  <a:cubicBezTo>
                    <a:pt x="3870" y="1851"/>
                    <a:pt x="4004" y="1117"/>
                    <a:pt x="2903" y="450"/>
                  </a:cubicBezTo>
                  <a:cubicBezTo>
                    <a:pt x="2369" y="119"/>
                    <a:pt x="1825" y="1"/>
                    <a:pt x="128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4"/>
            <p:cNvSpPr/>
            <p:nvPr/>
          </p:nvSpPr>
          <p:spPr>
            <a:xfrm>
              <a:off x="2809833" y="3416849"/>
              <a:ext cx="14829" cy="15260"/>
            </a:xfrm>
            <a:custGeom>
              <a:avLst/>
              <a:gdLst/>
              <a:ahLst/>
              <a:cxnLst/>
              <a:rect l="l" t="t" r="r" b="b"/>
              <a:pathLst>
                <a:path w="1135" h="1168" extrusionOk="0">
                  <a:moveTo>
                    <a:pt x="201" y="0"/>
                  </a:moveTo>
                  <a:lnTo>
                    <a:pt x="901" y="534"/>
                  </a:lnTo>
                  <a:lnTo>
                    <a:pt x="0" y="1168"/>
                  </a:lnTo>
                  <a:lnTo>
                    <a:pt x="0" y="1168"/>
                  </a:lnTo>
                  <a:lnTo>
                    <a:pt x="1135" y="501"/>
                  </a:lnTo>
                  <a:lnTo>
                    <a:pt x="2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4"/>
            <p:cNvSpPr/>
            <p:nvPr/>
          </p:nvSpPr>
          <p:spPr>
            <a:xfrm>
              <a:off x="2751001" y="3414236"/>
              <a:ext cx="37052" cy="13078"/>
            </a:xfrm>
            <a:custGeom>
              <a:avLst/>
              <a:gdLst/>
              <a:ahLst/>
              <a:cxnLst/>
              <a:rect l="l" t="t" r="r" b="b"/>
              <a:pathLst>
                <a:path w="2836" h="1001" extrusionOk="0">
                  <a:moveTo>
                    <a:pt x="1001" y="0"/>
                  </a:moveTo>
                  <a:lnTo>
                    <a:pt x="0" y="1001"/>
                  </a:lnTo>
                  <a:lnTo>
                    <a:pt x="1034" y="167"/>
                  </a:lnTo>
                  <a:cubicBezTo>
                    <a:pt x="1034" y="167"/>
                    <a:pt x="1278" y="248"/>
                    <a:pt x="1665" y="248"/>
                  </a:cubicBezTo>
                  <a:cubicBezTo>
                    <a:pt x="1979" y="248"/>
                    <a:pt x="2387" y="194"/>
                    <a:pt x="2836" y="0"/>
                  </a:cubicBezTo>
                  <a:lnTo>
                    <a:pt x="2836" y="0"/>
                  </a:lnTo>
                  <a:cubicBezTo>
                    <a:pt x="2510" y="124"/>
                    <a:pt x="2192" y="176"/>
                    <a:pt x="1897" y="176"/>
                  </a:cubicBezTo>
                  <a:cubicBezTo>
                    <a:pt x="1558" y="176"/>
                    <a:pt x="1251" y="107"/>
                    <a:pt x="10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4"/>
            <p:cNvSpPr/>
            <p:nvPr/>
          </p:nvSpPr>
          <p:spPr>
            <a:xfrm>
              <a:off x="2722663" y="3381547"/>
              <a:ext cx="21805" cy="13575"/>
            </a:xfrm>
            <a:custGeom>
              <a:avLst/>
              <a:gdLst/>
              <a:ahLst/>
              <a:cxnLst/>
              <a:rect l="l" t="t" r="r" b="b"/>
              <a:pathLst>
                <a:path w="1669" h="1039" extrusionOk="0">
                  <a:moveTo>
                    <a:pt x="701" y="0"/>
                  </a:moveTo>
                  <a:cubicBezTo>
                    <a:pt x="201" y="234"/>
                    <a:pt x="1" y="534"/>
                    <a:pt x="335" y="834"/>
                  </a:cubicBezTo>
                  <a:cubicBezTo>
                    <a:pt x="510" y="970"/>
                    <a:pt x="787" y="1039"/>
                    <a:pt x="1074" y="1039"/>
                  </a:cubicBezTo>
                  <a:cubicBezTo>
                    <a:pt x="1279" y="1039"/>
                    <a:pt x="1488" y="1004"/>
                    <a:pt x="1669" y="934"/>
                  </a:cubicBezTo>
                  <a:lnTo>
                    <a:pt x="1669" y="934"/>
                  </a:lnTo>
                  <a:cubicBezTo>
                    <a:pt x="1469" y="1001"/>
                    <a:pt x="1302" y="1034"/>
                    <a:pt x="1135" y="1034"/>
                  </a:cubicBezTo>
                  <a:cubicBezTo>
                    <a:pt x="902" y="1034"/>
                    <a:pt x="735" y="934"/>
                    <a:pt x="568" y="868"/>
                  </a:cubicBezTo>
                  <a:cubicBezTo>
                    <a:pt x="234" y="667"/>
                    <a:pt x="168" y="334"/>
                    <a:pt x="7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4"/>
            <p:cNvSpPr/>
            <p:nvPr/>
          </p:nvSpPr>
          <p:spPr>
            <a:xfrm>
              <a:off x="2699133" y="3376321"/>
              <a:ext cx="34008" cy="32689"/>
            </a:xfrm>
            <a:custGeom>
              <a:avLst/>
              <a:gdLst/>
              <a:ahLst/>
              <a:cxnLst/>
              <a:rect l="l" t="t" r="r" b="b"/>
              <a:pathLst>
                <a:path w="2603" h="2502" extrusionOk="0">
                  <a:moveTo>
                    <a:pt x="968" y="0"/>
                  </a:moveTo>
                  <a:lnTo>
                    <a:pt x="968" y="0"/>
                  </a:lnTo>
                  <a:cubicBezTo>
                    <a:pt x="1" y="767"/>
                    <a:pt x="1" y="1468"/>
                    <a:pt x="1035" y="2068"/>
                  </a:cubicBezTo>
                  <a:cubicBezTo>
                    <a:pt x="1535" y="2402"/>
                    <a:pt x="2102" y="2502"/>
                    <a:pt x="2603" y="2502"/>
                  </a:cubicBezTo>
                  <a:cubicBezTo>
                    <a:pt x="1802" y="2435"/>
                    <a:pt x="835" y="2001"/>
                    <a:pt x="501" y="1334"/>
                  </a:cubicBezTo>
                  <a:cubicBezTo>
                    <a:pt x="201" y="734"/>
                    <a:pt x="868" y="100"/>
                    <a:pt x="96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4"/>
            <p:cNvSpPr/>
            <p:nvPr/>
          </p:nvSpPr>
          <p:spPr>
            <a:xfrm>
              <a:off x="2462774" y="1372202"/>
              <a:ext cx="364069" cy="580517"/>
            </a:xfrm>
            <a:custGeom>
              <a:avLst/>
              <a:gdLst/>
              <a:ahLst/>
              <a:cxnLst/>
              <a:rect l="l" t="t" r="r" b="b"/>
              <a:pathLst>
                <a:path w="27866" h="44433" extrusionOk="0">
                  <a:moveTo>
                    <a:pt x="9852" y="13829"/>
                  </a:moveTo>
                  <a:cubicBezTo>
                    <a:pt x="13088" y="13863"/>
                    <a:pt x="15923" y="15030"/>
                    <a:pt x="17892" y="17565"/>
                  </a:cubicBezTo>
                  <a:cubicBezTo>
                    <a:pt x="16491" y="18277"/>
                    <a:pt x="14674" y="18766"/>
                    <a:pt x="12967" y="18766"/>
                  </a:cubicBezTo>
                  <a:cubicBezTo>
                    <a:pt x="12113" y="18766"/>
                    <a:pt x="11287" y="18644"/>
                    <a:pt x="10553" y="18366"/>
                  </a:cubicBezTo>
                  <a:cubicBezTo>
                    <a:pt x="9119" y="17799"/>
                    <a:pt x="8051" y="17265"/>
                    <a:pt x="7351" y="16298"/>
                  </a:cubicBezTo>
                  <a:cubicBezTo>
                    <a:pt x="6083" y="14630"/>
                    <a:pt x="7884" y="13829"/>
                    <a:pt x="9852" y="13829"/>
                  </a:cubicBezTo>
                  <a:close/>
                  <a:moveTo>
                    <a:pt x="14274" y="1"/>
                  </a:moveTo>
                  <a:cubicBezTo>
                    <a:pt x="13864" y="1"/>
                    <a:pt x="13446" y="29"/>
                    <a:pt x="13021" y="86"/>
                  </a:cubicBezTo>
                  <a:cubicBezTo>
                    <a:pt x="12254" y="186"/>
                    <a:pt x="12788" y="920"/>
                    <a:pt x="13422" y="1220"/>
                  </a:cubicBezTo>
                  <a:cubicBezTo>
                    <a:pt x="18792" y="3689"/>
                    <a:pt x="20427" y="7725"/>
                    <a:pt x="20927" y="11795"/>
                  </a:cubicBezTo>
                  <a:cubicBezTo>
                    <a:pt x="20560" y="11528"/>
                    <a:pt x="20193" y="11228"/>
                    <a:pt x="19760" y="10961"/>
                  </a:cubicBezTo>
                  <a:cubicBezTo>
                    <a:pt x="17421" y="9476"/>
                    <a:pt x="14203" y="8674"/>
                    <a:pt x="11094" y="8674"/>
                  </a:cubicBezTo>
                  <a:cubicBezTo>
                    <a:pt x="9103" y="8674"/>
                    <a:pt x="7157" y="9003"/>
                    <a:pt x="5516" y="9693"/>
                  </a:cubicBezTo>
                  <a:cubicBezTo>
                    <a:pt x="1246" y="11428"/>
                    <a:pt x="613" y="15564"/>
                    <a:pt x="3548" y="18900"/>
                  </a:cubicBezTo>
                  <a:cubicBezTo>
                    <a:pt x="6032" y="21766"/>
                    <a:pt x="9908" y="23281"/>
                    <a:pt x="13731" y="23281"/>
                  </a:cubicBezTo>
                  <a:cubicBezTo>
                    <a:pt x="15914" y="23281"/>
                    <a:pt x="18080" y="22787"/>
                    <a:pt x="19960" y="21768"/>
                  </a:cubicBezTo>
                  <a:cubicBezTo>
                    <a:pt x="20560" y="23636"/>
                    <a:pt x="20760" y="25705"/>
                    <a:pt x="20694" y="27606"/>
                  </a:cubicBezTo>
                  <a:cubicBezTo>
                    <a:pt x="20427" y="31309"/>
                    <a:pt x="18525" y="34611"/>
                    <a:pt x="14923" y="36813"/>
                  </a:cubicBezTo>
                  <a:cubicBezTo>
                    <a:pt x="13786" y="37539"/>
                    <a:pt x="11246" y="38085"/>
                    <a:pt x="9789" y="38085"/>
                  </a:cubicBezTo>
                  <a:cubicBezTo>
                    <a:pt x="9706" y="38085"/>
                    <a:pt x="9627" y="38084"/>
                    <a:pt x="9552" y="38080"/>
                  </a:cubicBezTo>
                  <a:cubicBezTo>
                    <a:pt x="7084" y="37880"/>
                    <a:pt x="6250" y="37747"/>
                    <a:pt x="4048" y="36813"/>
                  </a:cubicBezTo>
                  <a:cubicBezTo>
                    <a:pt x="3867" y="36740"/>
                    <a:pt x="3686" y="36707"/>
                    <a:pt x="3508" y="36707"/>
                  </a:cubicBezTo>
                  <a:cubicBezTo>
                    <a:pt x="2707" y="36707"/>
                    <a:pt x="1986" y="37382"/>
                    <a:pt x="1713" y="38147"/>
                  </a:cubicBezTo>
                  <a:cubicBezTo>
                    <a:pt x="0" y="42921"/>
                    <a:pt x="5925" y="44433"/>
                    <a:pt x="10130" y="44433"/>
                  </a:cubicBezTo>
                  <a:cubicBezTo>
                    <a:pt x="10919" y="44433"/>
                    <a:pt x="11648" y="44379"/>
                    <a:pt x="12254" y="44285"/>
                  </a:cubicBezTo>
                  <a:cubicBezTo>
                    <a:pt x="19393" y="43150"/>
                    <a:pt x="23029" y="39715"/>
                    <a:pt x="25430" y="35445"/>
                  </a:cubicBezTo>
                  <a:cubicBezTo>
                    <a:pt x="27198" y="32309"/>
                    <a:pt x="27865" y="26905"/>
                    <a:pt x="27065" y="22903"/>
                  </a:cubicBezTo>
                  <a:cubicBezTo>
                    <a:pt x="26598" y="20601"/>
                    <a:pt x="25797" y="18399"/>
                    <a:pt x="24730" y="16465"/>
                  </a:cubicBezTo>
                  <a:cubicBezTo>
                    <a:pt x="25964" y="13229"/>
                    <a:pt x="25197" y="9560"/>
                    <a:pt x="23596" y="6424"/>
                  </a:cubicBezTo>
                  <a:cubicBezTo>
                    <a:pt x="21746" y="2785"/>
                    <a:pt x="18380" y="1"/>
                    <a:pt x="1427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4"/>
            <p:cNvSpPr/>
            <p:nvPr/>
          </p:nvSpPr>
          <p:spPr>
            <a:xfrm>
              <a:off x="2723107" y="1586873"/>
              <a:ext cx="87614" cy="111575"/>
            </a:xfrm>
            <a:custGeom>
              <a:avLst/>
              <a:gdLst/>
              <a:ahLst/>
              <a:cxnLst/>
              <a:rect l="l" t="t" r="r" b="b"/>
              <a:pathLst>
                <a:path w="6706" h="8540" extrusionOk="0">
                  <a:moveTo>
                    <a:pt x="4804" y="0"/>
                  </a:moveTo>
                  <a:cubicBezTo>
                    <a:pt x="3970" y="1935"/>
                    <a:pt x="3136" y="3503"/>
                    <a:pt x="0" y="5304"/>
                  </a:cubicBezTo>
                  <a:cubicBezTo>
                    <a:pt x="301" y="6338"/>
                    <a:pt x="501" y="7472"/>
                    <a:pt x="634" y="8540"/>
                  </a:cubicBezTo>
                  <a:cubicBezTo>
                    <a:pt x="1835" y="8306"/>
                    <a:pt x="4770" y="7439"/>
                    <a:pt x="6705" y="4837"/>
                  </a:cubicBezTo>
                  <a:cubicBezTo>
                    <a:pt x="6271" y="3136"/>
                    <a:pt x="5638" y="1468"/>
                    <a:pt x="4804"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4"/>
            <p:cNvSpPr/>
            <p:nvPr/>
          </p:nvSpPr>
          <p:spPr>
            <a:xfrm>
              <a:off x="2686055" y="1526291"/>
              <a:ext cx="51881" cy="75411"/>
            </a:xfrm>
            <a:custGeom>
              <a:avLst/>
              <a:gdLst/>
              <a:ahLst/>
              <a:cxnLst/>
              <a:rect l="l" t="t" r="r" b="b"/>
              <a:pathLst>
                <a:path w="3971" h="5772" extrusionOk="0">
                  <a:moveTo>
                    <a:pt x="3804" y="1"/>
                  </a:moveTo>
                  <a:lnTo>
                    <a:pt x="3804" y="1"/>
                  </a:lnTo>
                  <a:cubicBezTo>
                    <a:pt x="3804" y="1"/>
                    <a:pt x="3703" y="1269"/>
                    <a:pt x="2336" y="2903"/>
                  </a:cubicBezTo>
                  <a:cubicBezTo>
                    <a:pt x="1369" y="4070"/>
                    <a:pt x="468" y="4637"/>
                    <a:pt x="1" y="4904"/>
                  </a:cubicBezTo>
                  <a:cubicBezTo>
                    <a:pt x="301" y="5138"/>
                    <a:pt x="535" y="5438"/>
                    <a:pt x="802" y="5771"/>
                  </a:cubicBezTo>
                  <a:cubicBezTo>
                    <a:pt x="2603" y="4771"/>
                    <a:pt x="3970" y="2002"/>
                    <a:pt x="3804"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4"/>
            <p:cNvSpPr/>
            <p:nvPr/>
          </p:nvSpPr>
          <p:spPr>
            <a:xfrm>
              <a:off x="1902913" y="2938356"/>
              <a:ext cx="556543" cy="552885"/>
            </a:xfrm>
            <a:custGeom>
              <a:avLst/>
              <a:gdLst/>
              <a:ahLst/>
              <a:cxnLst/>
              <a:rect l="l" t="t" r="r" b="b"/>
              <a:pathLst>
                <a:path w="42598" h="42318" extrusionOk="0">
                  <a:moveTo>
                    <a:pt x="18071" y="1"/>
                  </a:moveTo>
                  <a:cubicBezTo>
                    <a:pt x="13484" y="1"/>
                    <a:pt x="8885" y="1035"/>
                    <a:pt x="5404" y="3100"/>
                  </a:cubicBezTo>
                  <a:cubicBezTo>
                    <a:pt x="1668" y="5302"/>
                    <a:pt x="0" y="8237"/>
                    <a:pt x="400" y="11073"/>
                  </a:cubicBezTo>
                  <a:lnTo>
                    <a:pt x="434" y="11173"/>
                  </a:lnTo>
                  <a:lnTo>
                    <a:pt x="434" y="11306"/>
                  </a:lnTo>
                  <a:lnTo>
                    <a:pt x="4603" y="35323"/>
                  </a:lnTo>
                  <a:lnTo>
                    <a:pt x="4603" y="35357"/>
                  </a:lnTo>
                  <a:lnTo>
                    <a:pt x="4603" y="35423"/>
                  </a:lnTo>
                  <a:cubicBezTo>
                    <a:pt x="4937" y="37158"/>
                    <a:pt x="6271" y="38826"/>
                    <a:pt x="8573" y="40127"/>
                  </a:cubicBezTo>
                  <a:cubicBezTo>
                    <a:pt x="11176" y="41591"/>
                    <a:pt x="14564" y="42317"/>
                    <a:pt x="17964" y="42317"/>
                  </a:cubicBezTo>
                  <a:cubicBezTo>
                    <a:pt x="21536" y="42317"/>
                    <a:pt x="25120" y="41516"/>
                    <a:pt x="27820" y="39927"/>
                  </a:cubicBezTo>
                  <a:cubicBezTo>
                    <a:pt x="30122" y="38526"/>
                    <a:pt x="31423" y="36858"/>
                    <a:pt x="31723" y="35123"/>
                  </a:cubicBezTo>
                  <a:lnTo>
                    <a:pt x="31723" y="35023"/>
                  </a:lnTo>
                  <a:lnTo>
                    <a:pt x="32623" y="28852"/>
                  </a:lnTo>
                  <a:cubicBezTo>
                    <a:pt x="33591" y="22447"/>
                    <a:pt x="36460" y="16443"/>
                    <a:pt x="40929" y="11640"/>
                  </a:cubicBezTo>
                  <a:lnTo>
                    <a:pt x="42597" y="9838"/>
                  </a:lnTo>
                  <a:lnTo>
                    <a:pt x="42597" y="9838"/>
                  </a:lnTo>
                  <a:cubicBezTo>
                    <a:pt x="42597" y="9838"/>
                    <a:pt x="35554" y="10840"/>
                    <a:pt x="35331" y="10840"/>
                  </a:cubicBezTo>
                  <a:cubicBezTo>
                    <a:pt x="35327" y="10840"/>
                    <a:pt x="35325" y="10840"/>
                    <a:pt x="35325" y="10839"/>
                  </a:cubicBezTo>
                  <a:lnTo>
                    <a:pt x="35325" y="10706"/>
                  </a:lnTo>
                  <a:cubicBezTo>
                    <a:pt x="35692" y="7904"/>
                    <a:pt x="33958" y="4968"/>
                    <a:pt x="30188" y="2833"/>
                  </a:cubicBezTo>
                  <a:cubicBezTo>
                    <a:pt x="26816" y="944"/>
                    <a:pt x="22449" y="1"/>
                    <a:pt x="18071"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4"/>
            <p:cNvSpPr/>
            <p:nvPr/>
          </p:nvSpPr>
          <p:spPr>
            <a:xfrm>
              <a:off x="1902913" y="2938356"/>
              <a:ext cx="556543" cy="552885"/>
            </a:xfrm>
            <a:custGeom>
              <a:avLst/>
              <a:gdLst/>
              <a:ahLst/>
              <a:cxnLst/>
              <a:rect l="l" t="t" r="r" b="b"/>
              <a:pathLst>
                <a:path w="42598" h="42318" extrusionOk="0">
                  <a:moveTo>
                    <a:pt x="18071" y="1"/>
                  </a:moveTo>
                  <a:cubicBezTo>
                    <a:pt x="13484" y="1"/>
                    <a:pt x="8885" y="1035"/>
                    <a:pt x="5404" y="3100"/>
                  </a:cubicBezTo>
                  <a:cubicBezTo>
                    <a:pt x="1668" y="5302"/>
                    <a:pt x="0" y="8237"/>
                    <a:pt x="400" y="11073"/>
                  </a:cubicBezTo>
                  <a:lnTo>
                    <a:pt x="434" y="11173"/>
                  </a:lnTo>
                  <a:lnTo>
                    <a:pt x="434" y="11306"/>
                  </a:lnTo>
                  <a:lnTo>
                    <a:pt x="4603" y="35323"/>
                  </a:lnTo>
                  <a:lnTo>
                    <a:pt x="4603" y="35357"/>
                  </a:lnTo>
                  <a:lnTo>
                    <a:pt x="4603" y="35423"/>
                  </a:lnTo>
                  <a:cubicBezTo>
                    <a:pt x="4937" y="37158"/>
                    <a:pt x="6271" y="38826"/>
                    <a:pt x="8573" y="40127"/>
                  </a:cubicBezTo>
                  <a:cubicBezTo>
                    <a:pt x="11176" y="41591"/>
                    <a:pt x="14564" y="42317"/>
                    <a:pt x="17964" y="42317"/>
                  </a:cubicBezTo>
                  <a:cubicBezTo>
                    <a:pt x="21536" y="42317"/>
                    <a:pt x="25120" y="41516"/>
                    <a:pt x="27820" y="39927"/>
                  </a:cubicBezTo>
                  <a:cubicBezTo>
                    <a:pt x="30122" y="38526"/>
                    <a:pt x="31423" y="36858"/>
                    <a:pt x="31723" y="35123"/>
                  </a:cubicBezTo>
                  <a:lnTo>
                    <a:pt x="31723" y="35023"/>
                  </a:lnTo>
                  <a:lnTo>
                    <a:pt x="32623" y="28852"/>
                  </a:lnTo>
                  <a:cubicBezTo>
                    <a:pt x="33591" y="22447"/>
                    <a:pt x="36460" y="16443"/>
                    <a:pt x="40929" y="11640"/>
                  </a:cubicBezTo>
                  <a:lnTo>
                    <a:pt x="42597" y="9838"/>
                  </a:lnTo>
                  <a:lnTo>
                    <a:pt x="42597" y="9838"/>
                  </a:lnTo>
                  <a:cubicBezTo>
                    <a:pt x="42597" y="9838"/>
                    <a:pt x="35554" y="10840"/>
                    <a:pt x="35331" y="10840"/>
                  </a:cubicBezTo>
                  <a:cubicBezTo>
                    <a:pt x="35327" y="10840"/>
                    <a:pt x="35325" y="10840"/>
                    <a:pt x="35325" y="10839"/>
                  </a:cubicBezTo>
                  <a:lnTo>
                    <a:pt x="35325" y="10706"/>
                  </a:lnTo>
                  <a:cubicBezTo>
                    <a:pt x="35692" y="7904"/>
                    <a:pt x="33958" y="4968"/>
                    <a:pt x="30188" y="2833"/>
                  </a:cubicBezTo>
                  <a:cubicBezTo>
                    <a:pt x="26816" y="944"/>
                    <a:pt x="22449" y="1"/>
                    <a:pt x="18071"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4"/>
            <p:cNvSpPr/>
            <p:nvPr/>
          </p:nvSpPr>
          <p:spPr>
            <a:xfrm>
              <a:off x="2378374" y="2619740"/>
              <a:ext cx="544784" cy="589245"/>
            </a:xfrm>
            <a:custGeom>
              <a:avLst/>
              <a:gdLst/>
              <a:ahLst/>
              <a:cxnLst/>
              <a:rect l="l" t="t" r="r" b="b"/>
              <a:pathLst>
                <a:path w="41698" h="45101" extrusionOk="0">
                  <a:moveTo>
                    <a:pt x="41697" y="1"/>
                  </a:moveTo>
                  <a:lnTo>
                    <a:pt x="41697" y="1"/>
                  </a:lnTo>
                  <a:cubicBezTo>
                    <a:pt x="41697" y="2"/>
                    <a:pt x="36553" y="6472"/>
                    <a:pt x="36527" y="6472"/>
                  </a:cubicBezTo>
                  <a:cubicBezTo>
                    <a:pt x="36527" y="6472"/>
                    <a:pt x="36527" y="6472"/>
                    <a:pt x="36527" y="6472"/>
                  </a:cubicBezTo>
                  <a:lnTo>
                    <a:pt x="36527" y="6339"/>
                  </a:lnTo>
                  <a:cubicBezTo>
                    <a:pt x="36768" y="4289"/>
                    <a:pt x="35511" y="3983"/>
                    <a:pt x="33007" y="3983"/>
                  </a:cubicBezTo>
                  <a:cubicBezTo>
                    <a:pt x="32046" y="3983"/>
                    <a:pt x="30902" y="4028"/>
                    <a:pt x="29589" y="4037"/>
                  </a:cubicBezTo>
                  <a:cubicBezTo>
                    <a:pt x="21683" y="4137"/>
                    <a:pt x="8040" y="4304"/>
                    <a:pt x="5405" y="5905"/>
                  </a:cubicBezTo>
                  <a:cubicBezTo>
                    <a:pt x="1702" y="8207"/>
                    <a:pt x="1" y="11042"/>
                    <a:pt x="401" y="13877"/>
                  </a:cubicBezTo>
                  <a:lnTo>
                    <a:pt x="468" y="14011"/>
                  </a:lnTo>
                  <a:lnTo>
                    <a:pt x="468" y="14144"/>
                  </a:lnTo>
                  <a:lnTo>
                    <a:pt x="4671" y="38095"/>
                  </a:lnTo>
                  <a:lnTo>
                    <a:pt x="4671" y="38162"/>
                  </a:lnTo>
                  <a:lnTo>
                    <a:pt x="4671" y="38195"/>
                  </a:lnTo>
                  <a:cubicBezTo>
                    <a:pt x="5004" y="39929"/>
                    <a:pt x="6339" y="41597"/>
                    <a:pt x="8640" y="42898"/>
                  </a:cubicBezTo>
                  <a:cubicBezTo>
                    <a:pt x="11251" y="44367"/>
                    <a:pt x="14644" y="45101"/>
                    <a:pt x="18049" y="45101"/>
                  </a:cubicBezTo>
                  <a:cubicBezTo>
                    <a:pt x="21606" y="45101"/>
                    <a:pt x="25178" y="44300"/>
                    <a:pt x="27887" y="42698"/>
                  </a:cubicBezTo>
                  <a:cubicBezTo>
                    <a:pt x="30189" y="41330"/>
                    <a:pt x="31490" y="39663"/>
                    <a:pt x="31757" y="37895"/>
                  </a:cubicBezTo>
                  <a:lnTo>
                    <a:pt x="31757" y="37828"/>
                  </a:lnTo>
                  <a:lnTo>
                    <a:pt x="33591" y="25819"/>
                  </a:lnTo>
                  <a:cubicBezTo>
                    <a:pt x="34959" y="16846"/>
                    <a:pt x="37694" y="8140"/>
                    <a:pt x="41697"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4"/>
            <p:cNvSpPr/>
            <p:nvPr/>
          </p:nvSpPr>
          <p:spPr>
            <a:xfrm>
              <a:off x="1375871" y="2783706"/>
              <a:ext cx="482164" cy="533797"/>
            </a:xfrm>
            <a:custGeom>
              <a:avLst/>
              <a:gdLst/>
              <a:ahLst/>
              <a:cxnLst/>
              <a:rect l="l" t="t" r="r" b="b"/>
              <a:pathLst>
                <a:path w="36905" h="40857" extrusionOk="0">
                  <a:moveTo>
                    <a:pt x="14611" y="0"/>
                  </a:moveTo>
                  <a:cubicBezTo>
                    <a:pt x="11942" y="0"/>
                    <a:pt x="9364" y="33"/>
                    <a:pt x="7217" y="60"/>
                  </a:cubicBezTo>
                  <a:cubicBezTo>
                    <a:pt x="7013" y="61"/>
                    <a:pt x="6814" y="62"/>
                    <a:pt x="6619" y="62"/>
                  </a:cubicBezTo>
                  <a:cubicBezTo>
                    <a:pt x="5879" y="62"/>
                    <a:pt x="5197" y="54"/>
                    <a:pt x="4576" y="54"/>
                  </a:cubicBezTo>
                  <a:cubicBezTo>
                    <a:pt x="1567" y="54"/>
                    <a:pt x="1" y="246"/>
                    <a:pt x="345" y="2495"/>
                  </a:cubicBezTo>
                  <a:lnTo>
                    <a:pt x="378" y="2628"/>
                  </a:lnTo>
                  <a:lnTo>
                    <a:pt x="378" y="2762"/>
                  </a:lnTo>
                  <a:lnTo>
                    <a:pt x="5782" y="33851"/>
                  </a:lnTo>
                  <a:lnTo>
                    <a:pt x="5782" y="33951"/>
                  </a:lnTo>
                  <a:cubicBezTo>
                    <a:pt x="6149" y="35652"/>
                    <a:pt x="7450" y="37320"/>
                    <a:pt x="9752" y="38654"/>
                  </a:cubicBezTo>
                  <a:cubicBezTo>
                    <a:pt x="12362" y="40123"/>
                    <a:pt x="15763" y="40857"/>
                    <a:pt x="19177" y="40857"/>
                  </a:cubicBezTo>
                  <a:cubicBezTo>
                    <a:pt x="22742" y="40857"/>
                    <a:pt x="26323" y="40056"/>
                    <a:pt x="29032" y="38454"/>
                  </a:cubicBezTo>
                  <a:cubicBezTo>
                    <a:pt x="31334" y="37120"/>
                    <a:pt x="32601" y="35419"/>
                    <a:pt x="32902" y="33651"/>
                  </a:cubicBezTo>
                  <a:lnTo>
                    <a:pt x="32902" y="33617"/>
                  </a:lnTo>
                  <a:lnTo>
                    <a:pt x="32902" y="33551"/>
                  </a:lnTo>
                  <a:lnTo>
                    <a:pt x="36571" y="9500"/>
                  </a:lnTo>
                  <a:lnTo>
                    <a:pt x="36571" y="9400"/>
                  </a:lnTo>
                  <a:lnTo>
                    <a:pt x="36571" y="9266"/>
                  </a:lnTo>
                  <a:cubicBezTo>
                    <a:pt x="36904" y="6431"/>
                    <a:pt x="35170" y="3596"/>
                    <a:pt x="31400" y="1394"/>
                  </a:cubicBezTo>
                  <a:cubicBezTo>
                    <a:pt x="29484" y="230"/>
                    <a:pt x="21727" y="0"/>
                    <a:pt x="1461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4"/>
            <p:cNvSpPr/>
            <p:nvPr/>
          </p:nvSpPr>
          <p:spPr>
            <a:xfrm>
              <a:off x="1375871" y="2783706"/>
              <a:ext cx="482164" cy="533797"/>
            </a:xfrm>
            <a:custGeom>
              <a:avLst/>
              <a:gdLst/>
              <a:ahLst/>
              <a:cxnLst/>
              <a:rect l="l" t="t" r="r" b="b"/>
              <a:pathLst>
                <a:path w="36905" h="40857" extrusionOk="0">
                  <a:moveTo>
                    <a:pt x="14611" y="0"/>
                  </a:moveTo>
                  <a:cubicBezTo>
                    <a:pt x="11942" y="0"/>
                    <a:pt x="9364" y="33"/>
                    <a:pt x="7217" y="60"/>
                  </a:cubicBezTo>
                  <a:cubicBezTo>
                    <a:pt x="7013" y="61"/>
                    <a:pt x="6814" y="62"/>
                    <a:pt x="6619" y="62"/>
                  </a:cubicBezTo>
                  <a:cubicBezTo>
                    <a:pt x="5879" y="62"/>
                    <a:pt x="5197" y="54"/>
                    <a:pt x="4576" y="54"/>
                  </a:cubicBezTo>
                  <a:cubicBezTo>
                    <a:pt x="1567" y="54"/>
                    <a:pt x="1" y="246"/>
                    <a:pt x="345" y="2495"/>
                  </a:cubicBezTo>
                  <a:lnTo>
                    <a:pt x="378" y="2628"/>
                  </a:lnTo>
                  <a:lnTo>
                    <a:pt x="378" y="2762"/>
                  </a:lnTo>
                  <a:lnTo>
                    <a:pt x="5782" y="33851"/>
                  </a:lnTo>
                  <a:lnTo>
                    <a:pt x="5782" y="33951"/>
                  </a:lnTo>
                  <a:cubicBezTo>
                    <a:pt x="6149" y="35652"/>
                    <a:pt x="7450" y="37320"/>
                    <a:pt x="9752" y="38654"/>
                  </a:cubicBezTo>
                  <a:cubicBezTo>
                    <a:pt x="12362" y="40123"/>
                    <a:pt x="15763" y="40857"/>
                    <a:pt x="19177" y="40857"/>
                  </a:cubicBezTo>
                  <a:cubicBezTo>
                    <a:pt x="22742" y="40857"/>
                    <a:pt x="26323" y="40056"/>
                    <a:pt x="29032" y="38454"/>
                  </a:cubicBezTo>
                  <a:cubicBezTo>
                    <a:pt x="31334" y="37120"/>
                    <a:pt x="32601" y="35419"/>
                    <a:pt x="32902" y="33651"/>
                  </a:cubicBezTo>
                  <a:lnTo>
                    <a:pt x="32902" y="33617"/>
                  </a:lnTo>
                  <a:lnTo>
                    <a:pt x="32902" y="33551"/>
                  </a:lnTo>
                  <a:lnTo>
                    <a:pt x="36571" y="9500"/>
                  </a:lnTo>
                  <a:lnTo>
                    <a:pt x="36571" y="9400"/>
                  </a:lnTo>
                  <a:lnTo>
                    <a:pt x="36571" y="9266"/>
                  </a:lnTo>
                  <a:cubicBezTo>
                    <a:pt x="36904" y="6431"/>
                    <a:pt x="35170" y="3596"/>
                    <a:pt x="31400" y="1394"/>
                  </a:cubicBezTo>
                  <a:cubicBezTo>
                    <a:pt x="29484" y="230"/>
                    <a:pt x="21727" y="0"/>
                    <a:pt x="1461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4"/>
            <p:cNvSpPr/>
            <p:nvPr/>
          </p:nvSpPr>
          <p:spPr>
            <a:xfrm>
              <a:off x="1184691" y="1672240"/>
              <a:ext cx="1777258" cy="1647039"/>
            </a:xfrm>
            <a:custGeom>
              <a:avLst/>
              <a:gdLst/>
              <a:ahLst/>
              <a:cxnLst/>
              <a:rect l="l" t="t" r="r" b="b"/>
              <a:pathLst>
                <a:path w="136032" h="126065" extrusionOk="0">
                  <a:moveTo>
                    <a:pt x="79974" y="1"/>
                  </a:moveTo>
                  <a:cubicBezTo>
                    <a:pt x="79768" y="1"/>
                    <a:pt x="79563" y="2"/>
                    <a:pt x="79357" y="4"/>
                  </a:cubicBezTo>
                  <a:cubicBezTo>
                    <a:pt x="70284" y="104"/>
                    <a:pt x="59743" y="1505"/>
                    <a:pt x="52038" y="4975"/>
                  </a:cubicBezTo>
                  <a:cubicBezTo>
                    <a:pt x="43498" y="8811"/>
                    <a:pt x="35559" y="13848"/>
                    <a:pt x="27053" y="20185"/>
                  </a:cubicBezTo>
                  <a:cubicBezTo>
                    <a:pt x="22683" y="23454"/>
                    <a:pt x="17146" y="29826"/>
                    <a:pt x="13677" y="33995"/>
                  </a:cubicBezTo>
                  <a:cubicBezTo>
                    <a:pt x="5271" y="44036"/>
                    <a:pt x="1" y="56678"/>
                    <a:pt x="167" y="70822"/>
                  </a:cubicBezTo>
                  <a:cubicBezTo>
                    <a:pt x="499" y="101471"/>
                    <a:pt x="25449" y="126065"/>
                    <a:pt x="56024" y="126065"/>
                  </a:cubicBezTo>
                  <a:cubicBezTo>
                    <a:pt x="56229" y="126065"/>
                    <a:pt x="56435" y="126063"/>
                    <a:pt x="56641" y="126061"/>
                  </a:cubicBezTo>
                  <a:cubicBezTo>
                    <a:pt x="66915" y="125994"/>
                    <a:pt x="74087" y="125494"/>
                    <a:pt x="85495" y="120857"/>
                  </a:cubicBezTo>
                  <a:cubicBezTo>
                    <a:pt x="92166" y="118089"/>
                    <a:pt x="102874" y="112351"/>
                    <a:pt x="110179" y="106714"/>
                  </a:cubicBezTo>
                  <a:cubicBezTo>
                    <a:pt x="125290" y="95039"/>
                    <a:pt x="136031" y="75792"/>
                    <a:pt x="135798" y="55277"/>
                  </a:cubicBezTo>
                  <a:cubicBezTo>
                    <a:pt x="135466" y="24627"/>
                    <a:pt x="110548" y="1"/>
                    <a:pt x="7997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4"/>
            <p:cNvSpPr/>
            <p:nvPr/>
          </p:nvSpPr>
          <p:spPr>
            <a:xfrm>
              <a:off x="1184691" y="1672240"/>
              <a:ext cx="1777258" cy="1647039"/>
            </a:xfrm>
            <a:custGeom>
              <a:avLst/>
              <a:gdLst/>
              <a:ahLst/>
              <a:cxnLst/>
              <a:rect l="l" t="t" r="r" b="b"/>
              <a:pathLst>
                <a:path w="136032" h="126065" extrusionOk="0">
                  <a:moveTo>
                    <a:pt x="79974" y="1"/>
                  </a:moveTo>
                  <a:cubicBezTo>
                    <a:pt x="79768" y="1"/>
                    <a:pt x="79563" y="2"/>
                    <a:pt x="79357" y="4"/>
                  </a:cubicBezTo>
                  <a:cubicBezTo>
                    <a:pt x="70284" y="104"/>
                    <a:pt x="59743" y="1505"/>
                    <a:pt x="52038" y="4975"/>
                  </a:cubicBezTo>
                  <a:cubicBezTo>
                    <a:pt x="43498" y="8811"/>
                    <a:pt x="35559" y="13848"/>
                    <a:pt x="27053" y="20185"/>
                  </a:cubicBezTo>
                  <a:cubicBezTo>
                    <a:pt x="22683" y="23454"/>
                    <a:pt x="17146" y="29826"/>
                    <a:pt x="13677" y="33995"/>
                  </a:cubicBezTo>
                  <a:cubicBezTo>
                    <a:pt x="5271" y="44036"/>
                    <a:pt x="1" y="56678"/>
                    <a:pt x="167" y="70822"/>
                  </a:cubicBezTo>
                  <a:cubicBezTo>
                    <a:pt x="499" y="101471"/>
                    <a:pt x="25449" y="126065"/>
                    <a:pt x="56024" y="126065"/>
                  </a:cubicBezTo>
                  <a:cubicBezTo>
                    <a:pt x="56229" y="126065"/>
                    <a:pt x="56435" y="126063"/>
                    <a:pt x="56641" y="126061"/>
                  </a:cubicBezTo>
                  <a:cubicBezTo>
                    <a:pt x="66915" y="125994"/>
                    <a:pt x="74087" y="125494"/>
                    <a:pt x="85495" y="120857"/>
                  </a:cubicBezTo>
                  <a:cubicBezTo>
                    <a:pt x="92166" y="118089"/>
                    <a:pt x="102874" y="112351"/>
                    <a:pt x="110179" y="106714"/>
                  </a:cubicBezTo>
                  <a:cubicBezTo>
                    <a:pt x="125290" y="95039"/>
                    <a:pt x="136031" y="75792"/>
                    <a:pt x="135798" y="55277"/>
                  </a:cubicBezTo>
                  <a:cubicBezTo>
                    <a:pt x="135466" y="24627"/>
                    <a:pt x="110548" y="1"/>
                    <a:pt x="79974" y="1"/>
                  </a:cubicBezTo>
                  <a:close/>
                </a:path>
              </a:pathLst>
            </a:custGeom>
            <a:solidFill>
              <a:srgbClr val="A78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4"/>
            <p:cNvSpPr/>
            <p:nvPr/>
          </p:nvSpPr>
          <p:spPr>
            <a:xfrm>
              <a:off x="1793951" y="2750050"/>
              <a:ext cx="266735" cy="266735"/>
            </a:xfrm>
            <a:custGeom>
              <a:avLst/>
              <a:gdLst/>
              <a:ahLst/>
              <a:cxnLst/>
              <a:rect l="l" t="t" r="r" b="b"/>
              <a:pathLst>
                <a:path w="20416" h="20416" extrusionOk="0">
                  <a:moveTo>
                    <a:pt x="10208" y="1"/>
                  </a:moveTo>
                  <a:cubicBezTo>
                    <a:pt x="4571" y="1"/>
                    <a:pt x="1" y="4571"/>
                    <a:pt x="1" y="10208"/>
                  </a:cubicBezTo>
                  <a:cubicBezTo>
                    <a:pt x="1" y="15845"/>
                    <a:pt x="4571" y="20415"/>
                    <a:pt x="10208" y="20415"/>
                  </a:cubicBezTo>
                  <a:cubicBezTo>
                    <a:pt x="15846" y="20415"/>
                    <a:pt x="20415" y="15845"/>
                    <a:pt x="20415" y="10208"/>
                  </a:cubicBezTo>
                  <a:cubicBezTo>
                    <a:pt x="20415" y="4571"/>
                    <a:pt x="15846" y="1"/>
                    <a:pt x="10208"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4"/>
            <p:cNvSpPr/>
            <p:nvPr/>
          </p:nvSpPr>
          <p:spPr>
            <a:xfrm>
              <a:off x="1185997" y="2429736"/>
              <a:ext cx="93715" cy="245805"/>
            </a:xfrm>
            <a:custGeom>
              <a:avLst/>
              <a:gdLst/>
              <a:ahLst/>
              <a:cxnLst/>
              <a:rect l="l" t="t" r="r" b="b"/>
              <a:pathLst>
                <a:path w="7173" h="18814" extrusionOk="0">
                  <a:moveTo>
                    <a:pt x="1402" y="0"/>
                  </a:moveTo>
                  <a:cubicBezTo>
                    <a:pt x="434" y="4070"/>
                    <a:pt x="1" y="8373"/>
                    <a:pt x="34" y="12843"/>
                  </a:cubicBezTo>
                  <a:cubicBezTo>
                    <a:pt x="67" y="14844"/>
                    <a:pt x="201" y="16846"/>
                    <a:pt x="401" y="18814"/>
                  </a:cubicBezTo>
                  <a:cubicBezTo>
                    <a:pt x="4370" y="17346"/>
                    <a:pt x="7172" y="13577"/>
                    <a:pt x="7172" y="9173"/>
                  </a:cubicBezTo>
                  <a:cubicBezTo>
                    <a:pt x="7172" y="5137"/>
                    <a:pt x="4837" y="1668"/>
                    <a:pt x="1402"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4"/>
            <p:cNvSpPr/>
            <p:nvPr/>
          </p:nvSpPr>
          <p:spPr>
            <a:xfrm>
              <a:off x="1376446" y="1869718"/>
              <a:ext cx="1585503" cy="1449562"/>
            </a:xfrm>
            <a:custGeom>
              <a:avLst/>
              <a:gdLst/>
              <a:ahLst/>
              <a:cxnLst/>
              <a:rect l="l" t="t" r="r" b="b"/>
              <a:pathLst>
                <a:path w="121355" h="110950" extrusionOk="0">
                  <a:moveTo>
                    <a:pt x="103441" y="0"/>
                  </a:moveTo>
                  <a:cubicBezTo>
                    <a:pt x="120954" y="23984"/>
                    <a:pt x="108411" y="62712"/>
                    <a:pt x="87063" y="80358"/>
                  </a:cubicBezTo>
                  <a:cubicBezTo>
                    <a:pt x="72978" y="91959"/>
                    <a:pt x="53350" y="103228"/>
                    <a:pt x="32583" y="103228"/>
                  </a:cubicBezTo>
                  <a:cubicBezTo>
                    <a:pt x="21824" y="103228"/>
                    <a:pt x="10759" y="100204"/>
                    <a:pt x="1" y="92633"/>
                  </a:cubicBezTo>
                  <a:lnTo>
                    <a:pt x="1" y="92633"/>
                  </a:lnTo>
                  <a:cubicBezTo>
                    <a:pt x="168" y="92867"/>
                    <a:pt x="368" y="93033"/>
                    <a:pt x="534" y="93234"/>
                  </a:cubicBezTo>
                  <a:cubicBezTo>
                    <a:pt x="10752" y="104143"/>
                    <a:pt x="25300" y="110949"/>
                    <a:pt x="41381" y="110949"/>
                  </a:cubicBezTo>
                  <a:cubicBezTo>
                    <a:pt x="41575" y="110949"/>
                    <a:pt x="41769" y="110948"/>
                    <a:pt x="41964" y="110946"/>
                  </a:cubicBezTo>
                  <a:cubicBezTo>
                    <a:pt x="52238" y="110879"/>
                    <a:pt x="59410" y="110379"/>
                    <a:pt x="70818" y="105742"/>
                  </a:cubicBezTo>
                  <a:cubicBezTo>
                    <a:pt x="77489" y="102974"/>
                    <a:pt x="88197" y="97236"/>
                    <a:pt x="95502" y="91599"/>
                  </a:cubicBezTo>
                  <a:cubicBezTo>
                    <a:pt x="110613" y="79924"/>
                    <a:pt x="121354" y="60677"/>
                    <a:pt x="121121" y="40162"/>
                  </a:cubicBezTo>
                  <a:cubicBezTo>
                    <a:pt x="120954" y="24318"/>
                    <a:pt x="114182" y="10041"/>
                    <a:pt x="103441"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4"/>
            <p:cNvSpPr/>
            <p:nvPr/>
          </p:nvSpPr>
          <p:spPr>
            <a:xfrm>
              <a:off x="1265759" y="1740949"/>
              <a:ext cx="478088" cy="462606"/>
            </a:xfrm>
            <a:custGeom>
              <a:avLst/>
              <a:gdLst/>
              <a:ahLst/>
              <a:cxnLst/>
              <a:rect l="l" t="t" r="r" b="b"/>
              <a:pathLst>
                <a:path w="36593" h="35408" extrusionOk="0">
                  <a:moveTo>
                    <a:pt x="8741" y="1"/>
                  </a:moveTo>
                  <a:cubicBezTo>
                    <a:pt x="7505" y="1"/>
                    <a:pt x="6482" y="238"/>
                    <a:pt x="5771" y="683"/>
                  </a:cubicBezTo>
                  <a:cubicBezTo>
                    <a:pt x="5070" y="1083"/>
                    <a:pt x="3269" y="2117"/>
                    <a:pt x="3269" y="2117"/>
                  </a:cubicBezTo>
                  <a:cubicBezTo>
                    <a:pt x="0" y="9356"/>
                    <a:pt x="2569" y="35408"/>
                    <a:pt x="2569" y="35408"/>
                  </a:cubicBezTo>
                  <a:cubicBezTo>
                    <a:pt x="7423" y="27068"/>
                    <a:pt x="14378" y="24042"/>
                    <a:pt x="21185" y="24042"/>
                  </a:cubicBezTo>
                  <a:cubicBezTo>
                    <a:pt x="23499" y="24042"/>
                    <a:pt x="25795" y="24391"/>
                    <a:pt x="27987" y="25000"/>
                  </a:cubicBezTo>
                  <a:lnTo>
                    <a:pt x="36593" y="19897"/>
                  </a:lnTo>
                  <a:cubicBezTo>
                    <a:pt x="31122" y="10590"/>
                    <a:pt x="21415" y="1850"/>
                    <a:pt x="10741" y="183"/>
                  </a:cubicBezTo>
                  <a:cubicBezTo>
                    <a:pt x="10029" y="60"/>
                    <a:pt x="9359" y="1"/>
                    <a:pt x="8741"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4"/>
            <p:cNvSpPr/>
            <p:nvPr/>
          </p:nvSpPr>
          <p:spPr>
            <a:xfrm>
              <a:off x="1177230" y="1757738"/>
              <a:ext cx="454179" cy="445386"/>
            </a:xfrm>
            <a:custGeom>
              <a:avLst/>
              <a:gdLst/>
              <a:ahLst/>
              <a:cxnLst/>
              <a:rect l="l" t="t" r="r" b="b"/>
              <a:pathLst>
                <a:path w="34763" h="34090" extrusionOk="0">
                  <a:moveTo>
                    <a:pt x="13090" y="0"/>
                  </a:moveTo>
                  <a:cubicBezTo>
                    <a:pt x="0" y="0"/>
                    <a:pt x="9345" y="34089"/>
                    <a:pt x="9345" y="34089"/>
                  </a:cubicBezTo>
                  <a:cubicBezTo>
                    <a:pt x="13832" y="26576"/>
                    <a:pt x="19992" y="22756"/>
                    <a:pt x="27825" y="22756"/>
                  </a:cubicBezTo>
                  <a:cubicBezTo>
                    <a:pt x="30007" y="22756"/>
                    <a:pt x="32320" y="23052"/>
                    <a:pt x="34763" y="23649"/>
                  </a:cubicBezTo>
                  <a:cubicBezTo>
                    <a:pt x="34763" y="23649"/>
                    <a:pt x="25923" y="2600"/>
                    <a:pt x="15082" y="232"/>
                  </a:cubicBezTo>
                  <a:cubicBezTo>
                    <a:pt x="14367" y="75"/>
                    <a:pt x="13704" y="0"/>
                    <a:pt x="13090"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4"/>
            <p:cNvSpPr/>
            <p:nvPr/>
          </p:nvSpPr>
          <p:spPr>
            <a:xfrm>
              <a:off x="1177230" y="1757738"/>
              <a:ext cx="454179" cy="445386"/>
            </a:xfrm>
            <a:custGeom>
              <a:avLst/>
              <a:gdLst/>
              <a:ahLst/>
              <a:cxnLst/>
              <a:rect l="l" t="t" r="r" b="b"/>
              <a:pathLst>
                <a:path w="34763" h="34090" extrusionOk="0">
                  <a:moveTo>
                    <a:pt x="13090" y="0"/>
                  </a:moveTo>
                  <a:cubicBezTo>
                    <a:pt x="0" y="0"/>
                    <a:pt x="9345" y="34089"/>
                    <a:pt x="9345" y="34089"/>
                  </a:cubicBezTo>
                  <a:cubicBezTo>
                    <a:pt x="13832" y="26576"/>
                    <a:pt x="19992" y="22756"/>
                    <a:pt x="27825" y="22756"/>
                  </a:cubicBezTo>
                  <a:cubicBezTo>
                    <a:pt x="30007" y="22756"/>
                    <a:pt x="32320" y="23052"/>
                    <a:pt x="34763" y="23649"/>
                  </a:cubicBezTo>
                  <a:cubicBezTo>
                    <a:pt x="34763" y="23649"/>
                    <a:pt x="25923" y="2600"/>
                    <a:pt x="15082" y="232"/>
                  </a:cubicBezTo>
                  <a:cubicBezTo>
                    <a:pt x="14367" y="75"/>
                    <a:pt x="13704" y="0"/>
                    <a:pt x="13090"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4"/>
            <p:cNvSpPr/>
            <p:nvPr/>
          </p:nvSpPr>
          <p:spPr>
            <a:xfrm>
              <a:off x="1284925" y="2005541"/>
              <a:ext cx="346928" cy="197582"/>
            </a:xfrm>
            <a:custGeom>
              <a:avLst/>
              <a:gdLst/>
              <a:ahLst/>
              <a:cxnLst/>
              <a:rect l="l" t="t" r="r" b="b"/>
              <a:pathLst>
                <a:path w="26554" h="15123" extrusionOk="0">
                  <a:moveTo>
                    <a:pt x="16213" y="0"/>
                  </a:moveTo>
                  <a:cubicBezTo>
                    <a:pt x="14459" y="0"/>
                    <a:pt x="12497" y="325"/>
                    <a:pt x="10341" y="1146"/>
                  </a:cubicBezTo>
                  <a:cubicBezTo>
                    <a:pt x="1" y="5082"/>
                    <a:pt x="1135" y="15122"/>
                    <a:pt x="1135" y="15122"/>
                  </a:cubicBezTo>
                  <a:cubicBezTo>
                    <a:pt x="5622" y="7609"/>
                    <a:pt x="11782" y="3789"/>
                    <a:pt x="19615" y="3789"/>
                  </a:cubicBezTo>
                  <a:cubicBezTo>
                    <a:pt x="21798" y="3789"/>
                    <a:pt x="24110" y="4085"/>
                    <a:pt x="26553" y="4682"/>
                  </a:cubicBezTo>
                  <a:cubicBezTo>
                    <a:pt x="26553" y="4682"/>
                    <a:pt x="22875" y="0"/>
                    <a:pt x="16213"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4"/>
            <p:cNvSpPr/>
            <p:nvPr/>
          </p:nvSpPr>
          <p:spPr>
            <a:xfrm>
              <a:off x="1858021" y="2055254"/>
              <a:ext cx="569177" cy="603734"/>
            </a:xfrm>
            <a:custGeom>
              <a:avLst/>
              <a:gdLst/>
              <a:ahLst/>
              <a:cxnLst/>
              <a:rect l="l" t="t" r="r" b="b"/>
              <a:pathLst>
                <a:path w="43565" h="46210" extrusionOk="0">
                  <a:moveTo>
                    <a:pt x="22034" y="1"/>
                  </a:moveTo>
                  <a:cubicBezTo>
                    <a:pt x="11998" y="1"/>
                    <a:pt x="0" y="10650"/>
                    <a:pt x="0" y="10650"/>
                  </a:cubicBezTo>
                  <a:cubicBezTo>
                    <a:pt x="9541" y="19156"/>
                    <a:pt x="18147" y="29931"/>
                    <a:pt x="24518" y="46209"/>
                  </a:cubicBezTo>
                  <a:lnTo>
                    <a:pt x="32724" y="41372"/>
                  </a:lnTo>
                  <a:cubicBezTo>
                    <a:pt x="35793" y="38203"/>
                    <a:pt x="43565" y="11384"/>
                    <a:pt x="27920" y="1577"/>
                  </a:cubicBezTo>
                  <a:cubicBezTo>
                    <a:pt x="26127" y="462"/>
                    <a:pt x="24123" y="1"/>
                    <a:pt x="2203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4"/>
            <p:cNvSpPr/>
            <p:nvPr/>
          </p:nvSpPr>
          <p:spPr>
            <a:xfrm>
              <a:off x="1858021" y="2065079"/>
              <a:ext cx="542603" cy="593909"/>
            </a:xfrm>
            <a:custGeom>
              <a:avLst/>
              <a:gdLst/>
              <a:ahLst/>
              <a:cxnLst/>
              <a:rect l="l" t="t" r="r" b="b"/>
              <a:pathLst>
                <a:path w="41531" h="45458" extrusionOk="0">
                  <a:moveTo>
                    <a:pt x="19628" y="1"/>
                  </a:moveTo>
                  <a:cubicBezTo>
                    <a:pt x="10669" y="1"/>
                    <a:pt x="0" y="9898"/>
                    <a:pt x="0" y="9898"/>
                  </a:cubicBezTo>
                  <a:cubicBezTo>
                    <a:pt x="11275" y="19805"/>
                    <a:pt x="19214" y="31814"/>
                    <a:pt x="24518" y="45457"/>
                  </a:cubicBezTo>
                  <a:cubicBezTo>
                    <a:pt x="24518" y="45457"/>
                    <a:pt x="41530" y="15235"/>
                    <a:pt x="25785" y="2126"/>
                  </a:cubicBezTo>
                  <a:cubicBezTo>
                    <a:pt x="23964" y="609"/>
                    <a:pt x="21848" y="1"/>
                    <a:pt x="19628"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4"/>
            <p:cNvSpPr/>
            <p:nvPr/>
          </p:nvSpPr>
          <p:spPr>
            <a:xfrm>
              <a:off x="1858021" y="2065079"/>
              <a:ext cx="542603" cy="593909"/>
            </a:xfrm>
            <a:custGeom>
              <a:avLst/>
              <a:gdLst/>
              <a:ahLst/>
              <a:cxnLst/>
              <a:rect l="l" t="t" r="r" b="b"/>
              <a:pathLst>
                <a:path w="41531" h="45458" extrusionOk="0">
                  <a:moveTo>
                    <a:pt x="19628" y="1"/>
                  </a:moveTo>
                  <a:cubicBezTo>
                    <a:pt x="10669" y="1"/>
                    <a:pt x="0" y="9898"/>
                    <a:pt x="0" y="9898"/>
                  </a:cubicBezTo>
                  <a:cubicBezTo>
                    <a:pt x="11275" y="19805"/>
                    <a:pt x="19214" y="31814"/>
                    <a:pt x="24518" y="45457"/>
                  </a:cubicBezTo>
                  <a:cubicBezTo>
                    <a:pt x="24518" y="45457"/>
                    <a:pt x="41530" y="15235"/>
                    <a:pt x="25785" y="2126"/>
                  </a:cubicBezTo>
                  <a:cubicBezTo>
                    <a:pt x="23964" y="609"/>
                    <a:pt x="21848" y="1"/>
                    <a:pt x="19628"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4"/>
            <p:cNvSpPr/>
            <p:nvPr/>
          </p:nvSpPr>
          <p:spPr>
            <a:xfrm>
              <a:off x="1858021" y="2194396"/>
              <a:ext cx="333837" cy="464591"/>
            </a:xfrm>
            <a:custGeom>
              <a:avLst/>
              <a:gdLst/>
              <a:ahLst/>
              <a:cxnLst/>
              <a:rect l="l" t="t" r="r" b="b"/>
              <a:pathLst>
                <a:path w="25552" h="35560" extrusionOk="0">
                  <a:moveTo>
                    <a:pt x="9" y="0"/>
                  </a:moveTo>
                  <a:cubicBezTo>
                    <a:pt x="3" y="0"/>
                    <a:pt x="0" y="0"/>
                    <a:pt x="0" y="0"/>
                  </a:cubicBezTo>
                  <a:cubicBezTo>
                    <a:pt x="11308" y="9907"/>
                    <a:pt x="19214" y="21916"/>
                    <a:pt x="24551" y="35559"/>
                  </a:cubicBezTo>
                  <a:cubicBezTo>
                    <a:pt x="24551" y="35559"/>
                    <a:pt x="25552" y="21382"/>
                    <a:pt x="17813" y="11008"/>
                  </a:cubicBezTo>
                  <a:cubicBezTo>
                    <a:pt x="9654" y="97"/>
                    <a:pt x="337" y="0"/>
                    <a:pt x="9"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4"/>
            <p:cNvSpPr/>
            <p:nvPr/>
          </p:nvSpPr>
          <p:spPr>
            <a:xfrm>
              <a:off x="1145469" y="2550679"/>
              <a:ext cx="594889" cy="652610"/>
            </a:xfrm>
            <a:custGeom>
              <a:avLst/>
              <a:gdLst/>
              <a:ahLst/>
              <a:cxnLst/>
              <a:rect l="l" t="t" r="r" b="b"/>
              <a:pathLst>
                <a:path w="45533" h="49951" extrusionOk="0">
                  <a:moveTo>
                    <a:pt x="18359" y="1"/>
                  </a:moveTo>
                  <a:cubicBezTo>
                    <a:pt x="16541" y="1"/>
                    <a:pt x="14906" y="427"/>
                    <a:pt x="13510" y="1251"/>
                  </a:cubicBezTo>
                  <a:cubicBezTo>
                    <a:pt x="12042" y="2085"/>
                    <a:pt x="6338" y="5454"/>
                    <a:pt x="4837" y="6321"/>
                  </a:cubicBezTo>
                  <a:cubicBezTo>
                    <a:pt x="1802" y="8156"/>
                    <a:pt x="0" y="11892"/>
                    <a:pt x="34" y="17129"/>
                  </a:cubicBezTo>
                  <a:cubicBezTo>
                    <a:pt x="167" y="28137"/>
                    <a:pt x="8540" y="41680"/>
                    <a:pt x="18714" y="47417"/>
                  </a:cubicBezTo>
                  <a:cubicBezTo>
                    <a:pt x="21798" y="49135"/>
                    <a:pt x="24687" y="49950"/>
                    <a:pt x="27223" y="49950"/>
                  </a:cubicBezTo>
                  <a:cubicBezTo>
                    <a:pt x="29020" y="49950"/>
                    <a:pt x="30639" y="49540"/>
                    <a:pt x="32023" y="48751"/>
                  </a:cubicBezTo>
                  <a:cubicBezTo>
                    <a:pt x="33491" y="47917"/>
                    <a:pt x="39228" y="44482"/>
                    <a:pt x="40696" y="43614"/>
                  </a:cubicBezTo>
                  <a:cubicBezTo>
                    <a:pt x="43698" y="41780"/>
                    <a:pt x="45533" y="38077"/>
                    <a:pt x="45500" y="32807"/>
                  </a:cubicBezTo>
                  <a:cubicBezTo>
                    <a:pt x="45366" y="21832"/>
                    <a:pt x="37027" y="8256"/>
                    <a:pt x="26853" y="2552"/>
                  </a:cubicBezTo>
                  <a:cubicBezTo>
                    <a:pt x="23768" y="825"/>
                    <a:pt x="20886" y="1"/>
                    <a:pt x="18359"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4"/>
            <p:cNvSpPr/>
            <p:nvPr/>
          </p:nvSpPr>
          <p:spPr>
            <a:xfrm>
              <a:off x="1145469" y="2550679"/>
              <a:ext cx="498587" cy="428623"/>
            </a:xfrm>
            <a:custGeom>
              <a:avLst/>
              <a:gdLst/>
              <a:ahLst/>
              <a:cxnLst/>
              <a:rect l="l" t="t" r="r" b="b"/>
              <a:pathLst>
                <a:path w="38162" h="32807" extrusionOk="0">
                  <a:moveTo>
                    <a:pt x="18359" y="1"/>
                  </a:moveTo>
                  <a:cubicBezTo>
                    <a:pt x="16541" y="1"/>
                    <a:pt x="14906" y="427"/>
                    <a:pt x="13510" y="1251"/>
                  </a:cubicBezTo>
                  <a:cubicBezTo>
                    <a:pt x="12042" y="2118"/>
                    <a:pt x="6338" y="5487"/>
                    <a:pt x="4871" y="6388"/>
                  </a:cubicBezTo>
                  <a:cubicBezTo>
                    <a:pt x="1835" y="8156"/>
                    <a:pt x="0" y="11892"/>
                    <a:pt x="34" y="17129"/>
                  </a:cubicBezTo>
                  <a:cubicBezTo>
                    <a:pt x="134" y="22166"/>
                    <a:pt x="1868" y="27736"/>
                    <a:pt x="4771" y="32807"/>
                  </a:cubicBezTo>
                  <a:lnTo>
                    <a:pt x="38161" y="13059"/>
                  </a:lnTo>
                  <a:cubicBezTo>
                    <a:pt x="35025" y="8656"/>
                    <a:pt x="31089" y="4920"/>
                    <a:pt x="26853" y="2552"/>
                  </a:cubicBezTo>
                  <a:cubicBezTo>
                    <a:pt x="23768" y="825"/>
                    <a:pt x="20886" y="1"/>
                    <a:pt x="18359" y="1"/>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4"/>
            <p:cNvSpPr/>
            <p:nvPr/>
          </p:nvSpPr>
          <p:spPr>
            <a:xfrm>
              <a:off x="1208221" y="2721294"/>
              <a:ext cx="505994" cy="375684"/>
            </a:xfrm>
            <a:custGeom>
              <a:avLst/>
              <a:gdLst/>
              <a:ahLst/>
              <a:cxnLst/>
              <a:rect l="l" t="t" r="r" b="b"/>
              <a:pathLst>
                <a:path w="38729" h="28755" extrusionOk="0">
                  <a:moveTo>
                    <a:pt x="33391" y="0"/>
                  </a:moveTo>
                  <a:lnTo>
                    <a:pt x="1" y="19748"/>
                  </a:lnTo>
                  <a:cubicBezTo>
                    <a:pt x="1836" y="23017"/>
                    <a:pt x="4171" y="26119"/>
                    <a:pt x="6739" y="28754"/>
                  </a:cubicBezTo>
                  <a:lnTo>
                    <a:pt x="38729" y="9907"/>
                  </a:lnTo>
                  <a:cubicBezTo>
                    <a:pt x="37428" y="6471"/>
                    <a:pt x="35593" y="3069"/>
                    <a:pt x="33391"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4"/>
            <p:cNvSpPr/>
            <p:nvPr/>
          </p:nvSpPr>
          <p:spPr>
            <a:xfrm>
              <a:off x="1144986" y="2617127"/>
              <a:ext cx="483719" cy="586540"/>
            </a:xfrm>
            <a:custGeom>
              <a:avLst/>
              <a:gdLst/>
              <a:ahLst/>
              <a:cxnLst/>
              <a:rect l="l" t="t" r="r" b="b"/>
              <a:pathLst>
                <a:path w="37024" h="44894" extrusionOk="0">
                  <a:moveTo>
                    <a:pt x="9835" y="1"/>
                  </a:moveTo>
                  <a:cubicBezTo>
                    <a:pt x="3968" y="1"/>
                    <a:pt x="1" y="4386"/>
                    <a:pt x="71" y="12076"/>
                  </a:cubicBezTo>
                  <a:cubicBezTo>
                    <a:pt x="204" y="23084"/>
                    <a:pt x="8544" y="36660"/>
                    <a:pt x="18717" y="42364"/>
                  </a:cubicBezTo>
                  <a:cubicBezTo>
                    <a:pt x="21778" y="44080"/>
                    <a:pt x="24657" y="44893"/>
                    <a:pt x="27183" y="44893"/>
                  </a:cubicBezTo>
                  <a:cubicBezTo>
                    <a:pt x="33056" y="44893"/>
                    <a:pt x="37024" y="40498"/>
                    <a:pt x="36930" y="32824"/>
                  </a:cubicBezTo>
                  <a:cubicBezTo>
                    <a:pt x="36864" y="21816"/>
                    <a:pt x="28524" y="8240"/>
                    <a:pt x="18317" y="2536"/>
                  </a:cubicBezTo>
                  <a:cubicBezTo>
                    <a:pt x="15251" y="817"/>
                    <a:pt x="12366" y="1"/>
                    <a:pt x="9835"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4"/>
            <p:cNvSpPr/>
            <p:nvPr/>
          </p:nvSpPr>
          <p:spPr>
            <a:xfrm>
              <a:off x="1144986" y="2617127"/>
              <a:ext cx="483719" cy="586540"/>
            </a:xfrm>
            <a:custGeom>
              <a:avLst/>
              <a:gdLst/>
              <a:ahLst/>
              <a:cxnLst/>
              <a:rect l="l" t="t" r="r" b="b"/>
              <a:pathLst>
                <a:path w="37024" h="44894" extrusionOk="0">
                  <a:moveTo>
                    <a:pt x="9835" y="1"/>
                  </a:moveTo>
                  <a:cubicBezTo>
                    <a:pt x="3968" y="1"/>
                    <a:pt x="1" y="4386"/>
                    <a:pt x="71" y="12076"/>
                  </a:cubicBezTo>
                  <a:cubicBezTo>
                    <a:pt x="204" y="23084"/>
                    <a:pt x="8544" y="36660"/>
                    <a:pt x="18717" y="42364"/>
                  </a:cubicBezTo>
                  <a:cubicBezTo>
                    <a:pt x="21778" y="44080"/>
                    <a:pt x="24657" y="44893"/>
                    <a:pt x="27183" y="44893"/>
                  </a:cubicBezTo>
                  <a:cubicBezTo>
                    <a:pt x="33056" y="44893"/>
                    <a:pt x="37024" y="40498"/>
                    <a:pt x="36930" y="32824"/>
                  </a:cubicBezTo>
                  <a:cubicBezTo>
                    <a:pt x="36864" y="21816"/>
                    <a:pt x="28524" y="8240"/>
                    <a:pt x="18317" y="2536"/>
                  </a:cubicBezTo>
                  <a:cubicBezTo>
                    <a:pt x="15251" y="817"/>
                    <a:pt x="12366" y="1"/>
                    <a:pt x="9835"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4"/>
            <p:cNvSpPr/>
            <p:nvPr/>
          </p:nvSpPr>
          <p:spPr>
            <a:xfrm>
              <a:off x="1144986" y="2617127"/>
              <a:ext cx="483719" cy="586540"/>
            </a:xfrm>
            <a:custGeom>
              <a:avLst/>
              <a:gdLst/>
              <a:ahLst/>
              <a:cxnLst/>
              <a:rect l="l" t="t" r="r" b="b"/>
              <a:pathLst>
                <a:path w="37024" h="44894" extrusionOk="0">
                  <a:moveTo>
                    <a:pt x="9835" y="1"/>
                  </a:moveTo>
                  <a:cubicBezTo>
                    <a:pt x="3968" y="1"/>
                    <a:pt x="1" y="4386"/>
                    <a:pt x="71" y="12076"/>
                  </a:cubicBezTo>
                  <a:cubicBezTo>
                    <a:pt x="204" y="23084"/>
                    <a:pt x="8544" y="36660"/>
                    <a:pt x="18717" y="42364"/>
                  </a:cubicBezTo>
                  <a:cubicBezTo>
                    <a:pt x="21778" y="44080"/>
                    <a:pt x="24657" y="44893"/>
                    <a:pt x="27183" y="44893"/>
                  </a:cubicBezTo>
                  <a:cubicBezTo>
                    <a:pt x="33056" y="44893"/>
                    <a:pt x="37024" y="40498"/>
                    <a:pt x="36930" y="32824"/>
                  </a:cubicBezTo>
                  <a:cubicBezTo>
                    <a:pt x="36864" y="21816"/>
                    <a:pt x="28524" y="8240"/>
                    <a:pt x="18317" y="2536"/>
                  </a:cubicBezTo>
                  <a:cubicBezTo>
                    <a:pt x="15251" y="817"/>
                    <a:pt x="12366" y="1"/>
                    <a:pt x="9835"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4"/>
            <p:cNvSpPr/>
            <p:nvPr/>
          </p:nvSpPr>
          <p:spPr>
            <a:xfrm>
              <a:off x="1441496" y="2860907"/>
              <a:ext cx="60805" cy="194316"/>
            </a:xfrm>
            <a:custGeom>
              <a:avLst/>
              <a:gdLst/>
              <a:ahLst/>
              <a:cxnLst/>
              <a:rect l="l" t="t" r="r" b="b"/>
              <a:pathLst>
                <a:path w="4654" h="14873" extrusionOk="0">
                  <a:moveTo>
                    <a:pt x="1368" y="1"/>
                  </a:moveTo>
                  <a:cubicBezTo>
                    <a:pt x="562" y="1"/>
                    <a:pt x="0" y="759"/>
                    <a:pt x="25" y="1990"/>
                  </a:cubicBezTo>
                  <a:lnTo>
                    <a:pt x="92" y="10363"/>
                  </a:lnTo>
                  <a:cubicBezTo>
                    <a:pt x="159" y="12030"/>
                    <a:pt x="1193" y="13898"/>
                    <a:pt x="2394" y="14599"/>
                  </a:cubicBezTo>
                  <a:cubicBezTo>
                    <a:pt x="2715" y="14785"/>
                    <a:pt x="3020" y="14873"/>
                    <a:pt x="3295" y="14873"/>
                  </a:cubicBezTo>
                  <a:cubicBezTo>
                    <a:pt x="4103" y="14873"/>
                    <a:pt x="4653" y="14117"/>
                    <a:pt x="4629" y="12898"/>
                  </a:cubicBezTo>
                  <a:lnTo>
                    <a:pt x="4529" y="4525"/>
                  </a:lnTo>
                  <a:cubicBezTo>
                    <a:pt x="4529" y="2890"/>
                    <a:pt x="3494" y="956"/>
                    <a:pt x="2227" y="255"/>
                  </a:cubicBezTo>
                  <a:cubicBezTo>
                    <a:pt x="1922" y="82"/>
                    <a:pt x="1632" y="1"/>
                    <a:pt x="1368"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4"/>
            <p:cNvSpPr/>
            <p:nvPr/>
          </p:nvSpPr>
          <p:spPr>
            <a:xfrm>
              <a:off x="1462740" y="2861626"/>
              <a:ext cx="39234" cy="180441"/>
            </a:xfrm>
            <a:custGeom>
              <a:avLst/>
              <a:gdLst/>
              <a:ahLst/>
              <a:cxnLst/>
              <a:rect l="l" t="t" r="r" b="b"/>
              <a:pathLst>
                <a:path w="3003" h="13811" extrusionOk="0">
                  <a:moveTo>
                    <a:pt x="101" y="0"/>
                  </a:moveTo>
                  <a:cubicBezTo>
                    <a:pt x="34" y="267"/>
                    <a:pt x="0" y="601"/>
                    <a:pt x="0" y="967"/>
                  </a:cubicBezTo>
                  <a:lnTo>
                    <a:pt x="67" y="9340"/>
                  </a:lnTo>
                  <a:cubicBezTo>
                    <a:pt x="101" y="11008"/>
                    <a:pt x="1101" y="12876"/>
                    <a:pt x="2369" y="13610"/>
                  </a:cubicBezTo>
                  <a:cubicBezTo>
                    <a:pt x="2536" y="13677"/>
                    <a:pt x="2702" y="13777"/>
                    <a:pt x="2869" y="13810"/>
                  </a:cubicBezTo>
                  <a:cubicBezTo>
                    <a:pt x="2936" y="13543"/>
                    <a:pt x="3003" y="13210"/>
                    <a:pt x="3003" y="12843"/>
                  </a:cubicBezTo>
                  <a:lnTo>
                    <a:pt x="2903" y="4470"/>
                  </a:lnTo>
                  <a:cubicBezTo>
                    <a:pt x="2903" y="2802"/>
                    <a:pt x="1868" y="934"/>
                    <a:pt x="601" y="200"/>
                  </a:cubicBezTo>
                  <a:cubicBezTo>
                    <a:pt x="434" y="134"/>
                    <a:pt x="267" y="33"/>
                    <a:pt x="101" y="0"/>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4"/>
            <p:cNvSpPr/>
            <p:nvPr/>
          </p:nvSpPr>
          <p:spPr>
            <a:xfrm>
              <a:off x="1462740" y="2861626"/>
              <a:ext cx="39234" cy="180441"/>
            </a:xfrm>
            <a:custGeom>
              <a:avLst/>
              <a:gdLst/>
              <a:ahLst/>
              <a:cxnLst/>
              <a:rect l="l" t="t" r="r" b="b"/>
              <a:pathLst>
                <a:path w="3003" h="13811" extrusionOk="0">
                  <a:moveTo>
                    <a:pt x="101" y="0"/>
                  </a:moveTo>
                  <a:cubicBezTo>
                    <a:pt x="34" y="267"/>
                    <a:pt x="0" y="601"/>
                    <a:pt x="0" y="967"/>
                  </a:cubicBezTo>
                  <a:lnTo>
                    <a:pt x="67" y="9340"/>
                  </a:lnTo>
                  <a:cubicBezTo>
                    <a:pt x="101" y="11008"/>
                    <a:pt x="1101" y="12876"/>
                    <a:pt x="2369" y="13610"/>
                  </a:cubicBezTo>
                  <a:cubicBezTo>
                    <a:pt x="2536" y="13677"/>
                    <a:pt x="2702" y="13777"/>
                    <a:pt x="2869" y="13810"/>
                  </a:cubicBezTo>
                  <a:cubicBezTo>
                    <a:pt x="2936" y="13543"/>
                    <a:pt x="3003" y="13210"/>
                    <a:pt x="3003" y="12843"/>
                  </a:cubicBezTo>
                  <a:lnTo>
                    <a:pt x="2903" y="4470"/>
                  </a:lnTo>
                  <a:cubicBezTo>
                    <a:pt x="2903" y="2802"/>
                    <a:pt x="1868" y="934"/>
                    <a:pt x="601" y="200"/>
                  </a:cubicBezTo>
                  <a:cubicBezTo>
                    <a:pt x="434" y="134"/>
                    <a:pt x="267" y="33"/>
                    <a:pt x="1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4"/>
            <p:cNvSpPr/>
            <p:nvPr/>
          </p:nvSpPr>
          <p:spPr>
            <a:xfrm>
              <a:off x="1271965" y="2765023"/>
              <a:ext cx="60805" cy="194316"/>
            </a:xfrm>
            <a:custGeom>
              <a:avLst/>
              <a:gdLst/>
              <a:ahLst/>
              <a:cxnLst/>
              <a:rect l="l" t="t" r="r" b="b"/>
              <a:pathLst>
                <a:path w="4654" h="14873" extrusionOk="0">
                  <a:moveTo>
                    <a:pt x="1365" y="1"/>
                  </a:moveTo>
                  <a:cubicBezTo>
                    <a:pt x="561" y="1"/>
                    <a:pt x="0" y="752"/>
                    <a:pt x="25" y="1957"/>
                  </a:cubicBezTo>
                  <a:lnTo>
                    <a:pt x="125" y="10363"/>
                  </a:lnTo>
                  <a:cubicBezTo>
                    <a:pt x="125" y="12031"/>
                    <a:pt x="1160" y="13932"/>
                    <a:pt x="2427" y="14599"/>
                  </a:cubicBezTo>
                  <a:cubicBezTo>
                    <a:pt x="2740" y="14786"/>
                    <a:pt x="3039" y="14873"/>
                    <a:pt x="3309" y="14873"/>
                  </a:cubicBezTo>
                  <a:cubicBezTo>
                    <a:pt x="4103" y="14873"/>
                    <a:pt x="4654" y="14118"/>
                    <a:pt x="4629" y="12898"/>
                  </a:cubicBezTo>
                  <a:lnTo>
                    <a:pt x="4529" y="4525"/>
                  </a:lnTo>
                  <a:cubicBezTo>
                    <a:pt x="4529" y="2891"/>
                    <a:pt x="3495" y="956"/>
                    <a:pt x="2227" y="256"/>
                  </a:cubicBezTo>
                  <a:cubicBezTo>
                    <a:pt x="1921" y="82"/>
                    <a:pt x="1630" y="1"/>
                    <a:pt x="1365"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4"/>
            <p:cNvSpPr/>
            <p:nvPr/>
          </p:nvSpPr>
          <p:spPr>
            <a:xfrm>
              <a:off x="1293208" y="2765742"/>
              <a:ext cx="39234" cy="180441"/>
            </a:xfrm>
            <a:custGeom>
              <a:avLst/>
              <a:gdLst/>
              <a:ahLst/>
              <a:cxnLst/>
              <a:rect l="l" t="t" r="r" b="b"/>
              <a:pathLst>
                <a:path w="3003" h="13811" extrusionOk="0">
                  <a:moveTo>
                    <a:pt x="134" y="1"/>
                  </a:moveTo>
                  <a:cubicBezTo>
                    <a:pt x="34" y="267"/>
                    <a:pt x="1" y="601"/>
                    <a:pt x="1" y="968"/>
                  </a:cubicBezTo>
                  <a:lnTo>
                    <a:pt x="67" y="9341"/>
                  </a:lnTo>
                  <a:cubicBezTo>
                    <a:pt x="134" y="11008"/>
                    <a:pt x="1135" y="12876"/>
                    <a:pt x="2369" y="13610"/>
                  </a:cubicBezTo>
                  <a:cubicBezTo>
                    <a:pt x="2536" y="13677"/>
                    <a:pt x="2702" y="13777"/>
                    <a:pt x="2869" y="13810"/>
                  </a:cubicBezTo>
                  <a:cubicBezTo>
                    <a:pt x="2969" y="13544"/>
                    <a:pt x="3003" y="13210"/>
                    <a:pt x="3003" y="12843"/>
                  </a:cubicBezTo>
                  <a:lnTo>
                    <a:pt x="2903" y="4470"/>
                  </a:lnTo>
                  <a:cubicBezTo>
                    <a:pt x="2869" y="2836"/>
                    <a:pt x="1869" y="935"/>
                    <a:pt x="634" y="201"/>
                  </a:cubicBezTo>
                  <a:cubicBezTo>
                    <a:pt x="468" y="134"/>
                    <a:pt x="301" y="34"/>
                    <a:pt x="134" y="1"/>
                  </a:cubicBez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4"/>
            <p:cNvSpPr/>
            <p:nvPr/>
          </p:nvSpPr>
          <p:spPr>
            <a:xfrm>
              <a:off x="1293208" y="2765742"/>
              <a:ext cx="39234" cy="180441"/>
            </a:xfrm>
            <a:custGeom>
              <a:avLst/>
              <a:gdLst/>
              <a:ahLst/>
              <a:cxnLst/>
              <a:rect l="l" t="t" r="r" b="b"/>
              <a:pathLst>
                <a:path w="3003" h="13811" extrusionOk="0">
                  <a:moveTo>
                    <a:pt x="134" y="1"/>
                  </a:moveTo>
                  <a:cubicBezTo>
                    <a:pt x="34" y="267"/>
                    <a:pt x="1" y="601"/>
                    <a:pt x="1" y="968"/>
                  </a:cubicBezTo>
                  <a:lnTo>
                    <a:pt x="67" y="9341"/>
                  </a:lnTo>
                  <a:cubicBezTo>
                    <a:pt x="134" y="11008"/>
                    <a:pt x="1135" y="12876"/>
                    <a:pt x="2369" y="13610"/>
                  </a:cubicBezTo>
                  <a:cubicBezTo>
                    <a:pt x="2536" y="13677"/>
                    <a:pt x="2702" y="13777"/>
                    <a:pt x="2869" y="13810"/>
                  </a:cubicBezTo>
                  <a:cubicBezTo>
                    <a:pt x="2969" y="13544"/>
                    <a:pt x="3003" y="13210"/>
                    <a:pt x="3003" y="12843"/>
                  </a:cubicBezTo>
                  <a:lnTo>
                    <a:pt x="2903" y="4470"/>
                  </a:lnTo>
                  <a:cubicBezTo>
                    <a:pt x="2869" y="2836"/>
                    <a:pt x="1869" y="935"/>
                    <a:pt x="634" y="201"/>
                  </a:cubicBezTo>
                  <a:cubicBezTo>
                    <a:pt x="468" y="134"/>
                    <a:pt x="301" y="34"/>
                    <a:pt x="1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4"/>
            <p:cNvSpPr/>
            <p:nvPr/>
          </p:nvSpPr>
          <p:spPr>
            <a:xfrm>
              <a:off x="1270110" y="2786227"/>
              <a:ext cx="370458" cy="417440"/>
            </a:xfrm>
            <a:custGeom>
              <a:avLst/>
              <a:gdLst/>
              <a:ahLst/>
              <a:cxnLst/>
              <a:rect l="l" t="t" r="r" b="b"/>
              <a:pathLst>
                <a:path w="28355" h="31951" extrusionOk="0">
                  <a:moveTo>
                    <a:pt x="20015" y="0"/>
                  </a:moveTo>
                  <a:lnTo>
                    <a:pt x="20015" y="0"/>
                  </a:lnTo>
                  <a:cubicBezTo>
                    <a:pt x="25252" y="8073"/>
                    <a:pt x="28354" y="21382"/>
                    <a:pt x="23818" y="27787"/>
                  </a:cubicBezTo>
                  <a:cubicBezTo>
                    <a:pt x="22250" y="29998"/>
                    <a:pt x="19892" y="30935"/>
                    <a:pt x="17200" y="30935"/>
                  </a:cubicBezTo>
                  <a:cubicBezTo>
                    <a:pt x="11526" y="30935"/>
                    <a:pt x="4367" y="26774"/>
                    <a:pt x="1" y="21616"/>
                  </a:cubicBezTo>
                  <a:lnTo>
                    <a:pt x="1" y="21616"/>
                  </a:lnTo>
                  <a:cubicBezTo>
                    <a:pt x="2703" y="24818"/>
                    <a:pt x="5838" y="27520"/>
                    <a:pt x="9174" y="29421"/>
                  </a:cubicBezTo>
                  <a:cubicBezTo>
                    <a:pt x="12234" y="31137"/>
                    <a:pt x="15113" y="31950"/>
                    <a:pt x="17640" y="31950"/>
                  </a:cubicBezTo>
                  <a:cubicBezTo>
                    <a:pt x="23516" y="31950"/>
                    <a:pt x="27490" y="27555"/>
                    <a:pt x="27420" y="19881"/>
                  </a:cubicBezTo>
                  <a:cubicBezTo>
                    <a:pt x="27320" y="13443"/>
                    <a:pt x="24451" y="6105"/>
                    <a:pt x="20015" y="0"/>
                  </a:cubicBezTo>
                  <a:close/>
                </a:path>
              </a:pathLst>
            </a:custGeom>
            <a:solidFill>
              <a:srgbClr val="000000">
                <a:alpha val="24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4"/>
            <p:cNvSpPr/>
            <p:nvPr/>
          </p:nvSpPr>
          <p:spPr>
            <a:xfrm>
              <a:off x="1742945" y="2561091"/>
              <a:ext cx="120760" cy="82963"/>
            </a:xfrm>
            <a:custGeom>
              <a:avLst/>
              <a:gdLst/>
              <a:ahLst/>
              <a:cxnLst/>
              <a:rect l="l" t="t" r="r" b="b"/>
              <a:pathLst>
                <a:path w="9243" h="6350" extrusionOk="0">
                  <a:moveTo>
                    <a:pt x="4447" y="1"/>
                  </a:moveTo>
                  <a:cubicBezTo>
                    <a:pt x="2543" y="1"/>
                    <a:pt x="799" y="1291"/>
                    <a:pt x="269" y="3189"/>
                  </a:cubicBezTo>
                  <a:cubicBezTo>
                    <a:pt x="1" y="4163"/>
                    <a:pt x="294" y="4402"/>
                    <a:pt x="896" y="4402"/>
                  </a:cubicBezTo>
                  <a:cubicBezTo>
                    <a:pt x="1478" y="4402"/>
                    <a:pt x="2347" y="4179"/>
                    <a:pt x="3277" y="4179"/>
                  </a:cubicBezTo>
                  <a:cubicBezTo>
                    <a:pt x="3659" y="4179"/>
                    <a:pt x="4052" y="4217"/>
                    <a:pt x="4439" y="4323"/>
                  </a:cubicBezTo>
                  <a:cubicBezTo>
                    <a:pt x="6091" y="4778"/>
                    <a:pt x="7193" y="6350"/>
                    <a:pt x="7918" y="6350"/>
                  </a:cubicBezTo>
                  <a:cubicBezTo>
                    <a:pt x="8203" y="6350"/>
                    <a:pt x="8429" y="6107"/>
                    <a:pt x="8608" y="5457"/>
                  </a:cubicBezTo>
                  <a:cubicBezTo>
                    <a:pt x="9242" y="3156"/>
                    <a:pt x="7841" y="787"/>
                    <a:pt x="5573" y="153"/>
                  </a:cubicBezTo>
                  <a:cubicBezTo>
                    <a:pt x="5197" y="50"/>
                    <a:pt x="4819" y="1"/>
                    <a:pt x="4447" y="1"/>
                  </a:cubicBezTo>
                  <a:close/>
                </a:path>
              </a:pathLst>
            </a:custGeom>
            <a:solidFill>
              <a:srgbClr val="353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4"/>
            <p:cNvSpPr/>
            <p:nvPr/>
          </p:nvSpPr>
          <p:spPr>
            <a:xfrm>
              <a:off x="1320227" y="2372237"/>
              <a:ext cx="127710" cy="97648"/>
            </a:xfrm>
            <a:custGeom>
              <a:avLst/>
              <a:gdLst/>
              <a:ahLst/>
              <a:cxnLst/>
              <a:rect l="l" t="t" r="r" b="b"/>
              <a:pathLst>
                <a:path w="9775" h="7474" extrusionOk="0">
                  <a:moveTo>
                    <a:pt x="4867" y="1"/>
                  </a:moveTo>
                  <a:cubicBezTo>
                    <a:pt x="3539" y="1"/>
                    <a:pt x="2242" y="625"/>
                    <a:pt x="1402" y="1766"/>
                  </a:cubicBezTo>
                  <a:cubicBezTo>
                    <a:pt x="1" y="3701"/>
                    <a:pt x="2969" y="2900"/>
                    <a:pt x="4904" y="4301"/>
                  </a:cubicBezTo>
                  <a:cubicBezTo>
                    <a:pt x="6377" y="5387"/>
                    <a:pt x="6809" y="7474"/>
                    <a:pt x="7596" y="7474"/>
                  </a:cubicBezTo>
                  <a:cubicBezTo>
                    <a:pt x="7825" y="7474"/>
                    <a:pt x="8084" y="7298"/>
                    <a:pt x="8407" y="6870"/>
                  </a:cubicBezTo>
                  <a:cubicBezTo>
                    <a:pt x="9774" y="4935"/>
                    <a:pt x="9341" y="2233"/>
                    <a:pt x="7439" y="865"/>
                  </a:cubicBezTo>
                  <a:cubicBezTo>
                    <a:pt x="6652" y="278"/>
                    <a:pt x="5753" y="1"/>
                    <a:pt x="4867" y="1"/>
                  </a:cubicBezTo>
                  <a:close/>
                </a:path>
              </a:pathLst>
            </a:custGeom>
            <a:solidFill>
              <a:srgbClr val="353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4"/>
            <p:cNvSpPr/>
            <p:nvPr/>
          </p:nvSpPr>
          <p:spPr>
            <a:xfrm>
              <a:off x="1881552" y="1833110"/>
              <a:ext cx="308569" cy="180872"/>
            </a:xfrm>
            <a:custGeom>
              <a:avLst/>
              <a:gdLst/>
              <a:ahLst/>
              <a:cxnLst/>
              <a:rect l="l" t="t" r="r" b="b"/>
              <a:pathLst>
                <a:path w="23618" h="13844" extrusionOk="0">
                  <a:moveTo>
                    <a:pt x="19314" y="0"/>
                  </a:moveTo>
                  <a:lnTo>
                    <a:pt x="1" y="11408"/>
                  </a:lnTo>
                  <a:lnTo>
                    <a:pt x="4337" y="13843"/>
                  </a:lnTo>
                  <a:lnTo>
                    <a:pt x="23618" y="2469"/>
                  </a:lnTo>
                  <a:lnTo>
                    <a:pt x="19314"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4"/>
            <p:cNvSpPr/>
            <p:nvPr/>
          </p:nvSpPr>
          <p:spPr>
            <a:xfrm>
              <a:off x="1881552" y="1833110"/>
              <a:ext cx="308569" cy="180872"/>
            </a:xfrm>
            <a:custGeom>
              <a:avLst/>
              <a:gdLst/>
              <a:ahLst/>
              <a:cxnLst/>
              <a:rect l="l" t="t" r="r" b="b"/>
              <a:pathLst>
                <a:path w="23618" h="13844" extrusionOk="0">
                  <a:moveTo>
                    <a:pt x="19314" y="0"/>
                  </a:moveTo>
                  <a:lnTo>
                    <a:pt x="1" y="11408"/>
                  </a:lnTo>
                  <a:lnTo>
                    <a:pt x="4337" y="13843"/>
                  </a:lnTo>
                  <a:lnTo>
                    <a:pt x="23618" y="2469"/>
                  </a:lnTo>
                  <a:lnTo>
                    <a:pt x="193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4"/>
            <p:cNvSpPr/>
            <p:nvPr/>
          </p:nvSpPr>
          <p:spPr>
            <a:xfrm>
              <a:off x="1881552" y="1833110"/>
              <a:ext cx="252350" cy="165181"/>
            </a:xfrm>
            <a:custGeom>
              <a:avLst/>
              <a:gdLst/>
              <a:ahLst/>
              <a:cxnLst/>
              <a:rect l="l" t="t" r="r" b="b"/>
              <a:pathLst>
                <a:path w="19315" h="12643" extrusionOk="0">
                  <a:moveTo>
                    <a:pt x="19314" y="0"/>
                  </a:moveTo>
                  <a:lnTo>
                    <a:pt x="1" y="11408"/>
                  </a:lnTo>
                  <a:lnTo>
                    <a:pt x="2169" y="12642"/>
                  </a:lnTo>
                  <a:lnTo>
                    <a:pt x="19314" y="2502"/>
                  </a:lnTo>
                  <a:lnTo>
                    <a:pt x="19314" y="0"/>
                  </a:lnTo>
                  <a:close/>
                </a:path>
              </a:pathLst>
            </a:custGeom>
            <a:solidFill>
              <a:srgbClr val="8D6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4"/>
            <p:cNvSpPr/>
            <p:nvPr/>
          </p:nvSpPr>
          <p:spPr>
            <a:xfrm>
              <a:off x="2133889" y="1833110"/>
              <a:ext cx="56232" cy="48380"/>
            </a:xfrm>
            <a:custGeom>
              <a:avLst/>
              <a:gdLst/>
              <a:ahLst/>
              <a:cxnLst/>
              <a:rect l="l" t="t" r="r" b="b"/>
              <a:pathLst>
                <a:path w="4304" h="3703" extrusionOk="0">
                  <a:moveTo>
                    <a:pt x="0" y="0"/>
                  </a:moveTo>
                  <a:lnTo>
                    <a:pt x="0" y="2502"/>
                  </a:lnTo>
                  <a:lnTo>
                    <a:pt x="2169" y="3703"/>
                  </a:lnTo>
                  <a:lnTo>
                    <a:pt x="4304" y="2469"/>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4"/>
            <p:cNvSpPr/>
            <p:nvPr/>
          </p:nvSpPr>
          <p:spPr>
            <a:xfrm>
              <a:off x="1915978" y="1452199"/>
              <a:ext cx="231433" cy="191337"/>
            </a:xfrm>
            <a:custGeom>
              <a:avLst/>
              <a:gdLst/>
              <a:ahLst/>
              <a:cxnLst/>
              <a:rect l="l" t="t" r="r" b="b"/>
              <a:pathLst>
                <a:path w="17714" h="14645" extrusionOk="0">
                  <a:moveTo>
                    <a:pt x="17714" y="1"/>
                  </a:moveTo>
                  <a:lnTo>
                    <a:pt x="1" y="9574"/>
                  </a:lnTo>
                  <a:lnTo>
                    <a:pt x="535" y="14478"/>
                  </a:lnTo>
                  <a:lnTo>
                    <a:pt x="17347" y="14645"/>
                  </a:lnTo>
                  <a:lnTo>
                    <a:pt x="17714"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4"/>
            <p:cNvSpPr/>
            <p:nvPr/>
          </p:nvSpPr>
          <p:spPr>
            <a:xfrm>
              <a:off x="1791782" y="1429884"/>
              <a:ext cx="371307" cy="211810"/>
            </a:xfrm>
            <a:custGeom>
              <a:avLst/>
              <a:gdLst/>
              <a:ahLst/>
              <a:cxnLst/>
              <a:rect l="l" t="t" r="r" b="b"/>
              <a:pathLst>
                <a:path w="28420" h="16212" extrusionOk="0">
                  <a:moveTo>
                    <a:pt x="23966" y="1"/>
                  </a:moveTo>
                  <a:cubicBezTo>
                    <a:pt x="22571" y="1"/>
                    <a:pt x="20808" y="270"/>
                    <a:pt x="18847" y="808"/>
                  </a:cubicBezTo>
                  <a:cubicBezTo>
                    <a:pt x="12342" y="2509"/>
                    <a:pt x="0" y="7980"/>
                    <a:pt x="601" y="12116"/>
                  </a:cubicBezTo>
                  <a:cubicBezTo>
                    <a:pt x="1131" y="15831"/>
                    <a:pt x="6791" y="16211"/>
                    <a:pt x="9084" y="16211"/>
                  </a:cubicBezTo>
                  <a:cubicBezTo>
                    <a:pt x="9674" y="16211"/>
                    <a:pt x="10041" y="16186"/>
                    <a:pt x="10041" y="16186"/>
                  </a:cubicBezTo>
                  <a:lnTo>
                    <a:pt x="9507" y="11282"/>
                  </a:lnTo>
                  <a:cubicBezTo>
                    <a:pt x="9507" y="11282"/>
                    <a:pt x="19214" y="11082"/>
                    <a:pt x="25752" y="4211"/>
                  </a:cubicBezTo>
                  <a:cubicBezTo>
                    <a:pt x="28419" y="1404"/>
                    <a:pt x="27151" y="1"/>
                    <a:pt x="23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4"/>
            <p:cNvSpPr/>
            <p:nvPr/>
          </p:nvSpPr>
          <p:spPr>
            <a:xfrm>
              <a:off x="1799190" y="1464402"/>
              <a:ext cx="420562" cy="549579"/>
            </a:xfrm>
            <a:custGeom>
              <a:avLst/>
              <a:gdLst/>
              <a:ahLst/>
              <a:cxnLst/>
              <a:rect l="l" t="t" r="r" b="b"/>
              <a:pathLst>
                <a:path w="32190" h="42065" extrusionOk="0">
                  <a:moveTo>
                    <a:pt x="0" y="9474"/>
                  </a:moveTo>
                  <a:cubicBezTo>
                    <a:pt x="7" y="9512"/>
                    <a:pt x="17" y="9550"/>
                    <a:pt x="30" y="9588"/>
                  </a:cubicBezTo>
                  <a:lnTo>
                    <a:pt x="30" y="9588"/>
                  </a:lnTo>
                  <a:lnTo>
                    <a:pt x="0" y="9474"/>
                  </a:lnTo>
                  <a:close/>
                  <a:moveTo>
                    <a:pt x="32190" y="1"/>
                  </a:moveTo>
                  <a:cubicBezTo>
                    <a:pt x="32189" y="2"/>
                    <a:pt x="23316" y="12043"/>
                    <a:pt x="9874" y="12577"/>
                  </a:cubicBezTo>
                  <a:cubicBezTo>
                    <a:pt x="9666" y="12584"/>
                    <a:pt x="9458" y="12587"/>
                    <a:pt x="9250" y="12587"/>
                  </a:cubicBezTo>
                  <a:cubicBezTo>
                    <a:pt x="4734" y="12587"/>
                    <a:pt x="495" y="10942"/>
                    <a:pt x="30" y="9588"/>
                  </a:cubicBezTo>
                  <a:lnTo>
                    <a:pt x="30" y="9588"/>
                  </a:lnTo>
                  <a:lnTo>
                    <a:pt x="8306" y="40763"/>
                  </a:lnTo>
                  <a:lnTo>
                    <a:pt x="10641" y="42064"/>
                  </a:lnTo>
                  <a:lnTo>
                    <a:pt x="28921" y="31290"/>
                  </a:lnTo>
                  <a:lnTo>
                    <a:pt x="32190"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4"/>
            <p:cNvSpPr/>
            <p:nvPr/>
          </p:nvSpPr>
          <p:spPr>
            <a:xfrm>
              <a:off x="1862816" y="1826564"/>
              <a:ext cx="189155" cy="187417"/>
            </a:xfrm>
            <a:custGeom>
              <a:avLst/>
              <a:gdLst/>
              <a:ahLst/>
              <a:cxnLst/>
              <a:rect l="l" t="t" r="r" b="b"/>
              <a:pathLst>
                <a:path w="14478" h="14345" extrusionOk="0">
                  <a:moveTo>
                    <a:pt x="0" y="1"/>
                  </a:moveTo>
                  <a:lnTo>
                    <a:pt x="3436" y="13043"/>
                  </a:lnTo>
                  <a:lnTo>
                    <a:pt x="5771" y="14344"/>
                  </a:lnTo>
                  <a:lnTo>
                    <a:pt x="14177" y="9341"/>
                  </a:lnTo>
                  <a:cubicBezTo>
                    <a:pt x="14177" y="9341"/>
                    <a:pt x="14477" y="6072"/>
                    <a:pt x="11642" y="3503"/>
                  </a:cubicBezTo>
                  <a:cubicBezTo>
                    <a:pt x="8106" y="234"/>
                    <a:pt x="3903" y="1268"/>
                    <a:pt x="0"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4"/>
            <p:cNvSpPr/>
            <p:nvPr/>
          </p:nvSpPr>
          <p:spPr>
            <a:xfrm>
              <a:off x="1816187" y="1565956"/>
              <a:ext cx="361300" cy="334712"/>
            </a:xfrm>
            <a:custGeom>
              <a:avLst/>
              <a:gdLst/>
              <a:ahLst/>
              <a:cxnLst/>
              <a:rect l="l" t="t" r="r" b="b"/>
              <a:pathLst>
                <a:path w="27654" h="25619" extrusionOk="0">
                  <a:moveTo>
                    <a:pt x="27653" y="0"/>
                  </a:moveTo>
                  <a:lnTo>
                    <a:pt x="26853" y="734"/>
                  </a:lnTo>
                  <a:cubicBezTo>
                    <a:pt x="22816" y="4136"/>
                    <a:pt x="16245" y="8373"/>
                    <a:pt x="8139" y="8706"/>
                  </a:cubicBezTo>
                  <a:cubicBezTo>
                    <a:pt x="7957" y="8712"/>
                    <a:pt x="7675" y="8724"/>
                    <a:pt x="7317" y="8724"/>
                  </a:cubicBezTo>
                  <a:cubicBezTo>
                    <a:pt x="5709" y="8724"/>
                    <a:pt x="2564" y="8490"/>
                    <a:pt x="0" y="6471"/>
                  </a:cubicBezTo>
                  <a:lnTo>
                    <a:pt x="0" y="6471"/>
                  </a:lnTo>
                  <a:lnTo>
                    <a:pt x="334" y="7806"/>
                  </a:lnTo>
                  <a:cubicBezTo>
                    <a:pt x="2833" y="9349"/>
                    <a:pt x="5296" y="9579"/>
                    <a:pt x="6864" y="9579"/>
                  </a:cubicBezTo>
                  <a:cubicBezTo>
                    <a:pt x="7431" y="9579"/>
                    <a:pt x="7880" y="9549"/>
                    <a:pt x="8173" y="9540"/>
                  </a:cubicBezTo>
                  <a:cubicBezTo>
                    <a:pt x="16012" y="9207"/>
                    <a:pt x="22383" y="5404"/>
                    <a:pt x="26552" y="2035"/>
                  </a:cubicBezTo>
                  <a:lnTo>
                    <a:pt x="26552" y="2035"/>
                  </a:lnTo>
                  <a:lnTo>
                    <a:pt x="24084" y="25618"/>
                  </a:lnTo>
                  <a:lnTo>
                    <a:pt x="24084" y="25618"/>
                  </a:lnTo>
                  <a:lnTo>
                    <a:pt x="25018" y="25085"/>
                  </a:lnTo>
                  <a:lnTo>
                    <a:pt x="27653"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4"/>
            <p:cNvSpPr/>
            <p:nvPr/>
          </p:nvSpPr>
          <p:spPr>
            <a:xfrm>
              <a:off x="1799621" y="1463971"/>
              <a:ext cx="420131" cy="166422"/>
            </a:xfrm>
            <a:custGeom>
              <a:avLst/>
              <a:gdLst/>
              <a:ahLst/>
              <a:cxnLst/>
              <a:rect l="l" t="t" r="r" b="b"/>
              <a:pathLst>
                <a:path w="32157" h="12738" extrusionOk="0">
                  <a:moveTo>
                    <a:pt x="1" y="9507"/>
                  </a:moveTo>
                  <a:cubicBezTo>
                    <a:pt x="67" y="9874"/>
                    <a:pt x="334" y="10175"/>
                    <a:pt x="668" y="10408"/>
                  </a:cubicBezTo>
                  <a:cubicBezTo>
                    <a:pt x="401" y="10175"/>
                    <a:pt x="101" y="9874"/>
                    <a:pt x="1" y="9507"/>
                  </a:cubicBezTo>
                  <a:close/>
                  <a:moveTo>
                    <a:pt x="32157" y="1"/>
                  </a:moveTo>
                  <a:lnTo>
                    <a:pt x="32157" y="1"/>
                  </a:lnTo>
                  <a:cubicBezTo>
                    <a:pt x="31189" y="1201"/>
                    <a:pt x="30122" y="2336"/>
                    <a:pt x="28988" y="3370"/>
                  </a:cubicBezTo>
                  <a:cubicBezTo>
                    <a:pt x="27854" y="4404"/>
                    <a:pt x="26686" y="5404"/>
                    <a:pt x="25452" y="6338"/>
                  </a:cubicBezTo>
                  <a:cubicBezTo>
                    <a:pt x="22984" y="8206"/>
                    <a:pt x="20282" y="9741"/>
                    <a:pt x="17380" y="10842"/>
                  </a:cubicBezTo>
                  <a:cubicBezTo>
                    <a:pt x="14655" y="11855"/>
                    <a:pt x="11781" y="12448"/>
                    <a:pt x="8870" y="12448"/>
                  </a:cubicBezTo>
                  <a:cubicBezTo>
                    <a:pt x="8716" y="12448"/>
                    <a:pt x="8561" y="12446"/>
                    <a:pt x="8407" y="12443"/>
                  </a:cubicBezTo>
                  <a:cubicBezTo>
                    <a:pt x="6839" y="12409"/>
                    <a:pt x="5338" y="12209"/>
                    <a:pt x="3837" y="11776"/>
                  </a:cubicBezTo>
                  <a:cubicBezTo>
                    <a:pt x="3103" y="11576"/>
                    <a:pt x="2369" y="11342"/>
                    <a:pt x="1668" y="11008"/>
                  </a:cubicBezTo>
                  <a:cubicBezTo>
                    <a:pt x="1302" y="10842"/>
                    <a:pt x="968" y="10675"/>
                    <a:pt x="668" y="10408"/>
                  </a:cubicBezTo>
                  <a:lnTo>
                    <a:pt x="668" y="10408"/>
                  </a:lnTo>
                  <a:cubicBezTo>
                    <a:pt x="968" y="10675"/>
                    <a:pt x="1302" y="10875"/>
                    <a:pt x="1635" y="11042"/>
                  </a:cubicBezTo>
                  <a:cubicBezTo>
                    <a:pt x="2336" y="11409"/>
                    <a:pt x="3036" y="11676"/>
                    <a:pt x="3803" y="11909"/>
                  </a:cubicBezTo>
                  <a:cubicBezTo>
                    <a:pt x="5304" y="12376"/>
                    <a:pt x="6839" y="12610"/>
                    <a:pt x="8407" y="12710"/>
                  </a:cubicBezTo>
                  <a:cubicBezTo>
                    <a:pt x="8751" y="12728"/>
                    <a:pt x="9096" y="12737"/>
                    <a:pt x="9442" y="12737"/>
                  </a:cubicBezTo>
                  <a:cubicBezTo>
                    <a:pt x="12203" y="12737"/>
                    <a:pt x="14970" y="12157"/>
                    <a:pt x="17580" y="11209"/>
                  </a:cubicBezTo>
                  <a:cubicBezTo>
                    <a:pt x="20482" y="10108"/>
                    <a:pt x="23184" y="8540"/>
                    <a:pt x="25652" y="6605"/>
                  </a:cubicBezTo>
                  <a:cubicBezTo>
                    <a:pt x="28087" y="4704"/>
                    <a:pt x="30322" y="2502"/>
                    <a:pt x="32157" y="1"/>
                  </a:cubicBezTo>
                  <a:close/>
                </a:path>
              </a:pathLst>
            </a:custGeom>
            <a:solidFill>
              <a:srgbClr val="353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4"/>
            <p:cNvSpPr/>
            <p:nvPr/>
          </p:nvSpPr>
          <p:spPr>
            <a:xfrm>
              <a:off x="2052389" y="1677623"/>
              <a:ext cx="65821" cy="136973"/>
            </a:xfrm>
            <a:custGeom>
              <a:avLst/>
              <a:gdLst/>
              <a:ahLst/>
              <a:cxnLst/>
              <a:rect l="l" t="t" r="r" b="b"/>
              <a:pathLst>
                <a:path w="5038" h="10484" extrusionOk="0">
                  <a:moveTo>
                    <a:pt x="3278" y="1"/>
                  </a:moveTo>
                  <a:cubicBezTo>
                    <a:pt x="3253" y="1"/>
                    <a:pt x="3220" y="9"/>
                    <a:pt x="3170" y="26"/>
                  </a:cubicBezTo>
                  <a:lnTo>
                    <a:pt x="2469" y="393"/>
                  </a:lnTo>
                  <a:cubicBezTo>
                    <a:pt x="2436" y="426"/>
                    <a:pt x="2336" y="493"/>
                    <a:pt x="2302" y="560"/>
                  </a:cubicBezTo>
                  <a:cubicBezTo>
                    <a:pt x="2269" y="660"/>
                    <a:pt x="2202" y="726"/>
                    <a:pt x="2202" y="827"/>
                  </a:cubicBezTo>
                  <a:lnTo>
                    <a:pt x="2169" y="1560"/>
                  </a:lnTo>
                  <a:cubicBezTo>
                    <a:pt x="1935" y="1727"/>
                    <a:pt x="1669" y="1927"/>
                    <a:pt x="1468" y="2194"/>
                  </a:cubicBezTo>
                  <a:cubicBezTo>
                    <a:pt x="1202" y="2428"/>
                    <a:pt x="1035" y="2695"/>
                    <a:pt x="868" y="2995"/>
                  </a:cubicBezTo>
                  <a:cubicBezTo>
                    <a:pt x="701" y="3228"/>
                    <a:pt x="601" y="3528"/>
                    <a:pt x="501" y="3829"/>
                  </a:cubicBezTo>
                  <a:cubicBezTo>
                    <a:pt x="434" y="4096"/>
                    <a:pt x="334" y="4396"/>
                    <a:pt x="334" y="4696"/>
                  </a:cubicBezTo>
                  <a:cubicBezTo>
                    <a:pt x="301" y="5063"/>
                    <a:pt x="334" y="5330"/>
                    <a:pt x="368" y="5530"/>
                  </a:cubicBezTo>
                  <a:cubicBezTo>
                    <a:pt x="468" y="5730"/>
                    <a:pt x="534" y="5863"/>
                    <a:pt x="668" y="5997"/>
                  </a:cubicBezTo>
                  <a:cubicBezTo>
                    <a:pt x="801" y="6064"/>
                    <a:pt x="968" y="6164"/>
                    <a:pt x="1168" y="6164"/>
                  </a:cubicBezTo>
                  <a:cubicBezTo>
                    <a:pt x="1368" y="6164"/>
                    <a:pt x="1635" y="6097"/>
                    <a:pt x="1935" y="6064"/>
                  </a:cubicBezTo>
                  <a:cubicBezTo>
                    <a:pt x="2269" y="6030"/>
                    <a:pt x="2502" y="5930"/>
                    <a:pt x="2769" y="5897"/>
                  </a:cubicBezTo>
                  <a:cubicBezTo>
                    <a:pt x="2969" y="5863"/>
                    <a:pt x="3170" y="5797"/>
                    <a:pt x="3336" y="5797"/>
                  </a:cubicBezTo>
                  <a:cubicBezTo>
                    <a:pt x="3470" y="5797"/>
                    <a:pt x="3603" y="5863"/>
                    <a:pt x="3670" y="5897"/>
                  </a:cubicBezTo>
                  <a:cubicBezTo>
                    <a:pt x="3703" y="5930"/>
                    <a:pt x="3770" y="6064"/>
                    <a:pt x="3770" y="6230"/>
                  </a:cubicBezTo>
                  <a:cubicBezTo>
                    <a:pt x="3770" y="6397"/>
                    <a:pt x="3703" y="6564"/>
                    <a:pt x="3637" y="6731"/>
                  </a:cubicBezTo>
                  <a:cubicBezTo>
                    <a:pt x="3537" y="6898"/>
                    <a:pt x="3470" y="7064"/>
                    <a:pt x="3336" y="7198"/>
                  </a:cubicBezTo>
                  <a:cubicBezTo>
                    <a:pt x="3203" y="7331"/>
                    <a:pt x="3103" y="7431"/>
                    <a:pt x="2936" y="7565"/>
                  </a:cubicBezTo>
                  <a:cubicBezTo>
                    <a:pt x="2769" y="7665"/>
                    <a:pt x="2603" y="7765"/>
                    <a:pt x="2436" y="7865"/>
                  </a:cubicBezTo>
                  <a:cubicBezTo>
                    <a:pt x="2202" y="7998"/>
                    <a:pt x="2002" y="8032"/>
                    <a:pt x="1869" y="8065"/>
                  </a:cubicBezTo>
                  <a:cubicBezTo>
                    <a:pt x="1785" y="8082"/>
                    <a:pt x="1719" y="8090"/>
                    <a:pt x="1660" y="8090"/>
                  </a:cubicBezTo>
                  <a:cubicBezTo>
                    <a:pt x="1602" y="8090"/>
                    <a:pt x="1552" y="8082"/>
                    <a:pt x="1502" y="8065"/>
                  </a:cubicBezTo>
                  <a:cubicBezTo>
                    <a:pt x="1435" y="8065"/>
                    <a:pt x="1335" y="8032"/>
                    <a:pt x="1302" y="7932"/>
                  </a:cubicBezTo>
                  <a:cubicBezTo>
                    <a:pt x="1268" y="7898"/>
                    <a:pt x="1202" y="7832"/>
                    <a:pt x="1168" y="7731"/>
                  </a:cubicBezTo>
                  <a:cubicBezTo>
                    <a:pt x="1135" y="7698"/>
                    <a:pt x="1101" y="7598"/>
                    <a:pt x="1035" y="7598"/>
                  </a:cubicBezTo>
                  <a:cubicBezTo>
                    <a:pt x="1026" y="7589"/>
                    <a:pt x="1014" y="7585"/>
                    <a:pt x="1001" y="7585"/>
                  </a:cubicBezTo>
                  <a:cubicBezTo>
                    <a:pt x="963" y="7585"/>
                    <a:pt x="908" y="7616"/>
                    <a:pt x="835" y="7665"/>
                  </a:cubicBezTo>
                  <a:lnTo>
                    <a:pt x="268" y="7932"/>
                  </a:lnTo>
                  <a:cubicBezTo>
                    <a:pt x="201" y="7998"/>
                    <a:pt x="134" y="8032"/>
                    <a:pt x="101" y="8098"/>
                  </a:cubicBezTo>
                  <a:cubicBezTo>
                    <a:pt x="34" y="8198"/>
                    <a:pt x="1" y="8265"/>
                    <a:pt x="1" y="8365"/>
                  </a:cubicBezTo>
                  <a:cubicBezTo>
                    <a:pt x="1" y="8665"/>
                    <a:pt x="34" y="8899"/>
                    <a:pt x="134" y="9066"/>
                  </a:cubicBezTo>
                  <a:cubicBezTo>
                    <a:pt x="201" y="9233"/>
                    <a:pt x="334" y="9399"/>
                    <a:pt x="501" y="9499"/>
                  </a:cubicBezTo>
                  <a:cubicBezTo>
                    <a:pt x="668" y="9599"/>
                    <a:pt x="868" y="9666"/>
                    <a:pt x="1101" y="9666"/>
                  </a:cubicBezTo>
                  <a:cubicBezTo>
                    <a:pt x="1302" y="9666"/>
                    <a:pt x="1535" y="9599"/>
                    <a:pt x="1802" y="9533"/>
                  </a:cubicBezTo>
                  <a:lnTo>
                    <a:pt x="1802" y="9533"/>
                  </a:lnTo>
                  <a:lnTo>
                    <a:pt x="1769" y="10267"/>
                  </a:lnTo>
                  <a:cubicBezTo>
                    <a:pt x="1702" y="10367"/>
                    <a:pt x="1769" y="10400"/>
                    <a:pt x="1802" y="10433"/>
                  </a:cubicBezTo>
                  <a:cubicBezTo>
                    <a:pt x="1819" y="10467"/>
                    <a:pt x="1835" y="10483"/>
                    <a:pt x="1860" y="10483"/>
                  </a:cubicBezTo>
                  <a:cubicBezTo>
                    <a:pt x="1885" y="10483"/>
                    <a:pt x="1919" y="10467"/>
                    <a:pt x="1969" y="10433"/>
                  </a:cubicBezTo>
                  <a:lnTo>
                    <a:pt x="2669" y="10066"/>
                  </a:lnTo>
                  <a:cubicBezTo>
                    <a:pt x="2703" y="10033"/>
                    <a:pt x="2803" y="10000"/>
                    <a:pt x="2836" y="9900"/>
                  </a:cubicBezTo>
                  <a:cubicBezTo>
                    <a:pt x="2869" y="9833"/>
                    <a:pt x="2936" y="9733"/>
                    <a:pt x="2936" y="9666"/>
                  </a:cubicBezTo>
                  <a:lnTo>
                    <a:pt x="2969" y="8899"/>
                  </a:lnTo>
                  <a:cubicBezTo>
                    <a:pt x="3303" y="8699"/>
                    <a:pt x="3537" y="8432"/>
                    <a:pt x="3803" y="8198"/>
                  </a:cubicBezTo>
                  <a:cubicBezTo>
                    <a:pt x="4037" y="7932"/>
                    <a:pt x="4270" y="7698"/>
                    <a:pt x="4437" y="7398"/>
                  </a:cubicBezTo>
                  <a:cubicBezTo>
                    <a:pt x="4604" y="7098"/>
                    <a:pt x="4771" y="6831"/>
                    <a:pt x="4837" y="6531"/>
                  </a:cubicBezTo>
                  <a:cubicBezTo>
                    <a:pt x="4938" y="6230"/>
                    <a:pt x="5004" y="5930"/>
                    <a:pt x="5004" y="5663"/>
                  </a:cubicBezTo>
                  <a:cubicBezTo>
                    <a:pt x="5038" y="5363"/>
                    <a:pt x="5004" y="5096"/>
                    <a:pt x="4971" y="4896"/>
                  </a:cubicBezTo>
                  <a:cubicBezTo>
                    <a:pt x="4938" y="4696"/>
                    <a:pt x="4804" y="4529"/>
                    <a:pt x="4671" y="4429"/>
                  </a:cubicBezTo>
                  <a:cubicBezTo>
                    <a:pt x="4504" y="4362"/>
                    <a:pt x="4337" y="4262"/>
                    <a:pt x="4104" y="4262"/>
                  </a:cubicBezTo>
                  <a:cubicBezTo>
                    <a:pt x="3837" y="4262"/>
                    <a:pt x="3537" y="4329"/>
                    <a:pt x="3203" y="4396"/>
                  </a:cubicBezTo>
                  <a:cubicBezTo>
                    <a:pt x="2936" y="4429"/>
                    <a:pt x="2636" y="4529"/>
                    <a:pt x="2436" y="4563"/>
                  </a:cubicBezTo>
                  <a:cubicBezTo>
                    <a:pt x="2202" y="4596"/>
                    <a:pt x="2002" y="4596"/>
                    <a:pt x="1869" y="4596"/>
                  </a:cubicBezTo>
                  <a:cubicBezTo>
                    <a:pt x="1769" y="4596"/>
                    <a:pt x="1635" y="4563"/>
                    <a:pt x="1602" y="4496"/>
                  </a:cubicBezTo>
                  <a:cubicBezTo>
                    <a:pt x="1502" y="4396"/>
                    <a:pt x="1502" y="4262"/>
                    <a:pt x="1502" y="4096"/>
                  </a:cubicBezTo>
                  <a:cubicBezTo>
                    <a:pt x="1535" y="3995"/>
                    <a:pt x="1535" y="3829"/>
                    <a:pt x="1635" y="3695"/>
                  </a:cubicBezTo>
                  <a:cubicBezTo>
                    <a:pt x="1669" y="3528"/>
                    <a:pt x="1769" y="3395"/>
                    <a:pt x="1869" y="3262"/>
                  </a:cubicBezTo>
                  <a:lnTo>
                    <a:pt x="2269" y="2895"/>
                  </a:lnTo>
                  <a:cubicBezTo>
                    <a:pt x="2369" y="2761"/>
                    <a:pt x="2502" y="2695"/>
                    <a:pt x="2669" y="2594"/>
                  </a:cubicBezTo>
                  <a:cubicBezTo>
                    <a:pt x="2931" y="2437"/>
                    <a:pt x="3152" y="2383"/>
                    <a:pt x="3315" y="2383"/>
                  </a:cubicBezTo>
                  <a:cubicBezTo>
                    <a:pt x="3360" y="2383"/>
                    <a:pt x="3401" y="2387"/>
                    <a:pt x="3436" y="2394"/>
                  </a:cubicBezTo>
                  <a:cubicBezTo>
                    <a:pt x="3603" y="2428"/>
                    <a:pt x="3703" y="2561"/>
                    <a:pt x="3803" y="2695"/>
                  </a:cubicBezTo>
                  <a:lnTo>
                    <a:pt x="3937" y="2828"/>
                  </a:lnTo>
                  <a:cubicBezTo>
                    <a:pt x="3946" y="2837"/>
                    <a:pt x="3957" y="2841"/>
                    <a:pt x="3971" y="2841"/>
                  </a:cubicBezTo>
                  <a:cubicBezTo>
                    <a:pt x="4008" y="2841"/>
                    <a:pt x="4064" y="2810"/>
                    <a:pt x="4137" y="2761"/>
                  </a:cubicBezTo>
                  <a:lnTo>
                    <a:pt x="4704" y="2494"/>
                  </a:lnTo>
                  <a:cubicBezTo>
                    <a:pt x="4771" y="2428"/>
                    <a:pt x="4837" y="2394"/>
                    <a:pt x="4871" y="2328"/>
                  </a:cubicBezTo>
                  <a:cubicBezTo>
                    <a:pt x="4938" y="2228"/>
                    <a:pt x="4971" y="2161"/>
                    <a:pt x="4971" y="2061"/>
                  </a:cubicBezTo>
                  <a:cubicBezTo>
                    <a:pt x="4971" y="1894"/>
                    <a:pt x="4971" y="1727"/>
                    <a:pt x="4871" y="1560"/>
                  </a:cubicBezTo>
                  <a:cubicBezTo>
                    <a:pt x="4837" y="1394"/>
                    <a:pt x="4704" y="1260"/>
                    <a:pt x="4604" y="1160"/>
                  </a:cubicBezTo>
                  <a:cubicBezTo>
                    <a:pt x="4471" y="1060"/>
                    <a:pt x="4304" y="993"/>
                    <a:pt x="4104" y="927"/>
                  </a:cubicBezTo>
                  <a:cubicBezTo>
                    <a:pt x="4018" y="914"/>
                    <a:pt x="3937" y="907"/>
                    <a:pt x="3856" y="907"/>
                  </a:cubicBezTo>
                  <a:cubicBezTo>
                    <a:pt x="3715" y="907"/>
                    <a:pt x="3572" y="930"/>
                    <a:pt x="3403" y="993"/>
                  </a:cubicBezTo>
                  <a:lnTo>
                    <a:pt x="3370" y="193"/>
                  </a:lnTo>
                  <a:cubicBezTo>
                    <a:pt x="3370" y="93"/>
                    <a:pt x="3370" y="59"/>
                    <a:pt x="3336" y="26"/>
                  </a:cubicBezTo>
                  <a:cubicBezTo>
                    <a:pt x="3320" y="9"/>
                    <a:pt x="3303" y="1"/>
                    <a:pt x="327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4"/>
            <p:cNvSpPr/>
            <p:nvPr/>
          </p:nvSpPr>
          <p:spPr>
            <a:xfrm>
              <a:off x="1616580" y="1516688"/>
              <a:ext cx="112895" cy="48419"/>
            </a:xfrm>
            <a:custGeom>
              <a:avLst/>
              <a:gdLst/>
              <a:ahLst/>
              <a:cxnLst/>
              <a:rect l="l" t="t" r="r" b="b"/>
              <a:pathLst>
                <a:path w="8641" h="3706" extrusionOk="0">
                  <a:moveTo>
                    <a:pt x="873" y="0"/>
                  </a:moveTo>
                  <a:cubicBezTo>
                    <a:pt x="533" y="0"/>
                    <a:pt x="244" y="234"/>
                    <a:pt x="134" y="535"/>
                  </a:cubicBezTo>
                  <a:cubicBezTo>
                    <a:pt x="1" y="969"/>
                    <a:pt x="267" y="1369"/>
                    <a:pt x="634" y="1503"/>
                  </a:cubicBezTo>
                  <a:lnTo>
                    <a:pt x="7573" y="3671"/>
                  </a:lnTo>
                  <a:cubicBezTo>
                    <a:pt x="7644" y="3695"/>
                    <a:pt x="7717" y="3706"/>
                    <a:pt x="7788" y="3706"/>
                  </a:cubicBezTo>
                  <a:cubicBezTo>
                    <a:pt x="8117" y="3706"/>
                    <a:pt x="8424" y="3472"/>
                    <a:pt x="8507" y="3171"/>
                  </a:cubicBezTo>
                  <a:cubicBezTo>
                    <a:pt x="8640" y="2804"/>
                    <a:pt x="8440" y="2370"/>
                    <a:pt x="8006" y="2203"/>
                  </a:cubicBezTo>
                  <a:lnTo>
                    <a:pt x="1101" y="35"/>
                  </a:lnTo>
                  <a:cubicBezTo>
                    <a:pt x="1024" y="11"/>
                    <a:pt x="947" y="0"/>
                    <a:pt x="87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4"/>
            <p:cNvSpPr/>
            <p:nvPr/>
          </p:nvSpPr>
          <p:spPr>
            <a:xfrm>
              <a:off x="1600014" y="1646110"/>
              <a:ext cx="113326" cy="33642"/>
            </a:xfrm>
            <a:custGeom>
              <a:avLst/>
              <a:gdLst/>
              <a:ahLst/>
              <a:cxnLst/>
              <a:rect l="l" t="t" r="r" b="b"/>
              <a:pathLst>
                <a:path w="8674" h="2575" extrusionOk="0">
                  <a:moveTo>
                    <a:pt x="7907" y="0"/>
                  </a:moveTo>
                  <a:cubicBezTo>
                    <a:pt x="7885" y="0"/>
                    <a:pt x="7862" y="1"/>
                    <a:pt x="7840" y="3"/>
                  </a:cubicBezTo>
                  <a:lnTo>
                    <a:pt x="668" y="1104"/>
                  </a:lnTo>
                  <a:cubicBezTo>
                    <a:pt x="234" y="1137"/>
                    <a:pt x="1" y="1504"/>
                    <a:pt x="34" y="1938"/>
                  </a:cubicBezTo>
                  <a:cubicBezTo>
                    <a:pt x="66" y="2315"/>
                    <a:pt x="394" y="2574"/>
                    <a:pt x="796" y="2574"/>
                  </a:cubicBezTo>
                  <a:cubicBezTo>
                    <a:pt x="820" y="2574"/>
                    <a:pt x="844" y="2573"/>
                    <a:pt x="868" y="2571"/>
                  </a:cubicBezTo>
                  <a:lnTo>
                    <a:pt x="8040" y="1471"/>
                  </a:lnTo>
                  <a:cubicBezTo>
                    <a:pt x="8340" y="1437"/>
                    <a:pt x="8540" y="1270"/>
                    <a:pt x="8607" y="1004"/>
                  </a:cubicBezTo>
                  <a:cubicBezTo>
                    <a:pt x="8674" y="904"/>
                    <a:pt x="8674" y="770"/>
                    <a:pt x="8674" y="637"/>
                  </a:cubicBezTo>
                  <a:cubicBezTo>
                    <a:pt x="8611" y="259"/>
                    <a:pt x="8281" y="0"/>
                    <a:pt x="790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4"/>
            <p:cNvSpPr/>
            <p:nvPr/>
          </p:nvSpPr>
          <p:spPr>
            <a:xfrm>
              <a:off x="1686752" y="1393616"/>
              <a:ext cx="91965" cy="82688"/>
            </a:xfrm>
            <a:custGeom>
              <a:avLst/>
              <a:gdLst/>
              <a:ahLst/>
              <a:cxnLst/>
              <a:rect l="l" t="t" r="r" b="b"/>
              <a:pathLst>
                <a:path w="7039" h="6329" extrusionOk="0">
                  <a:moveTo>
                    <a:pt x="885" y="1"/>
                  </a:moveTo>
                  <a:cubicBezTo>
                    <a:pt x="676" y="1"/>
                    <a:pt x="464" y="85"/>
                    <a:pt x="300" y="249"/>
                  </a:cubicBezTo>
                  <a:cubicBezTo>
                    <a:pt x="0" y="549"/>
                    <a:pt x="67" y="982"/>
                    <a:pt x="367" y="1283"/>
                  </a:cubicBezTo>
                  <a:lnTo>
                    <a:pt x="5771" y="6119"/>
                  </a:lnTo>
                  <a:cubicBezTo>
                    <a:pt x="5913" y="6261"/>
                    <a:pt x="6092" y="6329"/>
                    <a:pt x="6269" y="6329"/>
                  </a:cubicBezTo>
                  <a:cubicBezTo>
                    <a:pt x="6468" y="6329"/>
                    <a:pt x="6664" y="6244"/>
                    <a:pt x="6805" y="6086"/>
                  </a:cubicBezTo>
                  <a:cubicBezTo>
                    <a:pt x="6905" y="5986"/>
                    <a:pt x="6938" y="5886"/>
                    <a:pt x="6972" y="5752"/>
                  </a:cubicBezTo>
                  <a:cubicBezTo>
                    <a:pt x="7038" y="5486"/>
                    <a:pt x="6938" y="5252"/>
                    <a:pt x="6772" y="5052"/>
                  </a:cubicBezTo>
                  <a:lnTo>
                    <a:pt x="1368" y="182"/>
                  </a:lnTo>
                  <a:cubicBezTo>
                    <a:pt x="1231" y="60"/>
                    <a:pt x="1059" y="1"/>
                    <a:pt x="8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8" name="Google Shape;2488;p44"/>
          <p:cNvSpPr/>
          <p:nvPr/>
        </p:nvSpPr>
        <p:spPr>
          <a:xfrm>
            <a:off x="5345689" y="454227"/>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4"/>
          <p:cNvSpPr/>
          <p:nvPr/>
        </p:nvSpPr>
        <p:spPr>
          <a:xfrm>
            <a:off x="8761824" y="2161927"/>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7"/>
        <p:cNvGrpSpPr/>
        <p:nvPr/>
      </p:nvGrpSpPr>
      <p:grpSpPr>
        <a:xfrm>
          <a:off x="0" y="0"/>
          <a:ext cx="0" cy="0"/>
          <a:chOff x="0" y="0"/>
          <a:chExt cx="0" cy="0"/>
        </a:xfrm>
      </p:grpSpPr>
      <p:sp>
        <p:nvSpPr>
          <p:cNvPr id="2539" name="Google Shape;2539;p47"/>
          <p:cNvSpPr txBox="1">
            <a:spLocks noGrp="1"/>
          </p:cNvSpPr>
          <p:nvPr>
            <p:ph type="ctrTitle"/>
          </p:nvPr>
        </p:nvSpPr>
        <p:spPr>
          <a:xfrm>
            <a:off x="722390" y="1260855"/>
            <a:ext cx="7693200" cy="751500"/>
          </a:xfrm>
          <a:prstGeom prst="rect">
            <a:avLst/>
          </a:prstGeom>
        </p:spPr>
        <p:txBody>
          <a:bodyPr spcFirstLastPara="1" wrap="square" lIns="91425" tIns="91425" rIns="91425" bIns="91425" anchor="b" anchorCtr="0">
            <a:noAutofit/>
          </a:bodyPr>
          <a:lstStyle/>
          <a:p>
            <a:pPr lvl="0"/>
            <a:r>
              <a:rPr lang="en-US" sz="3200" b="1" dirty="0" err="1"/>
              <a:t>Keseimbangan</a:t>
            </a:r>
            <a:r>
              <a:rPr lang="en-US" sz="3200" b="1" dirty="0"/>
              <a:t> </a:t>
            </a:r>
            <a:r>
              <a:rPr lang="en-US" sz="3200" b="1" dirty="0" err="1"/>
              <a:t>Jangka</a:t>
            </a:r>
            <a:r>
              <a:rPr lang="en-US" sz="3200" b="1" dirty="0"/>
              <a:t> </a:t>
            </a:r>
            <a:r>
              <a:rPr lang="en-US" sz="3200" b="1" dirty="0" err="1"/>
              <a:t>Pendek</a:t>
            </a:r>
            <a:r>
              <a:rPr lang="en-US" sz="3200" b="1" dirty="0"/>
              <a:t> </a:t>
            </a:r>
            <a:endParaRPr sz="3200" b="1"/>
          </a:p>
        </p:txBody>
      </p:sp>
      <p:sp>
        <p:nvSpPr>
          <p:cNvPr id="2541" name="Google Shape;2541;p47"/>
          <p:cNvSpPr/>
          <p:nvPr/>
        </p:nvSpPr>
        <p:spPr>
          <a:xfrm>
            <a:off x="5750951" y="423015"/>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7"/>
          <p:cNvSpPr/>
          <p:nvPr/>
        </p:nvSpPr>
        <p:spPr>
          <a:xfrm>
            <a:off x="3095484" y="702116"/>
            <a:ext cx="292351" cy="424676"/>
          </a:xfrm>
          <a:custGeom>
            <a:avLst/>
            <a:gdLst/>
            <a:ahLst/>
            <a:cxnLst/>
            <a:rect l="l" t="t" r="r" b="b"/>
            <a:pathLst>
              <a:path w="1348" h="1958" extrusionOk="0">
                <a:moveTo>
                  <a:pt x="663" y="0"/>
                </a:moveTo>
                <a:cubicBezTo>
                  <a:pt x="669" y="451"/>
                  <a:pt x="652" y="887"/>
                  <a:pt x="1" y="988"/>
                </a:cubicBezTo>
                <a:cubicBezTo>
                  <a:pt x="8" y="988"/>
                  <a:pt x="16" y="988"/>
                  <a:pt x="23" y="988"/>
                </a:cubicBezTo>
                <a:cubicBezTo>
                  <a:pt x="689" y="988"/>
                  <a:pt x="637" y="1418"/>
                  <a:pt x="672" y="1957"/>
                </a:cubicBezTo>
                <a:cubicBezTo>
                  <a:pt x="690" y="1414"/>
                  <a:pt x="811" y="1005"/>
                  <a:pt x="1348" y="978"/>
                </a:cubicBezTo>
                <a:cubicBezTo>
                  <a:pt x="792" y="887"/>
                  <a:pt x="734" y="647"/>
                  <a:pt x="663" y="0"/>
                </a:cubicBezTo>
                <a:close/>
              </a:path>
            </a:pathLst>
          </a:cu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543;p47"/>
          <p:cNvGrpSpPr/>
          <p:nvPr/>
        </p:nvGrpSpPr>
        <p:grpSpPr>
          <a:xfrm>
            <a:off x="3927635" y="213274"/>
            <a:ext cx="1288729" cy="1002499"/>
            <a:chOff x="4005834" y="874173"/>
            <a:chExt cx="1220735" cy="949696"/>
          </a:xfrm>
        </p:grpSpPr>
        <p:grpSp>
          <p:nvGrpSpPr>
            <p:cNvPr id="3" name="Google Shape;2544;p47"/>
            <p:cNvGrpSpPr/>
            <p:nvPr/>
          </p:nvGrpSpPr>
          <p:grpSpPr>
            <a:xfrm>
              <a:off x="4005834" y="874173"/>
              <a:ext cx="1220735" cy="949696"/>
              <a:chOff x="2016434" y="948873"/>
              <a:chExt cx="1220735" cy="949696"/>
            </a:xfrm>
          </p:grpSpPr>
          <p:grpSp>
            <p:nvGrpSpPr>
              <p:cNvPr id="4" name="Google Shape;2545;p47"/>
              <p:cNvGrpSpPr/>
              <p:nvPr/>
            </p:nvGrpSpPr>
            <p:grpSpPr>
              <a:xfrm>
                <a:off x="2334246" y="1098286"/>
                <a:ext cx="902922" cy="800283"/>
                <a:chOff x="7010311" y="3029791"/>
                <a:chExt cx="220790" cy="195668"/>
              </a:xfrm>
            </p:grpSpPr>
            <p:sp>
              <p:nvSpPr>
                <p:cNvPr id="2546" name="Google Shape;2546;p47"/>
                <p:cNvSpPr/>
                <p:nvPr/>
              </p:nvSpPr>
              <p:spPr>
                <a:xfrm>
                  <a:off x="7017595" y="3047074"/>
                  <a:ext cx="213445" cy="178385"/>
                </a:xfrm>
                <a:custGeom>
                  <a:avLst/>
                  <a:gdLst/>
                  <a:ahLst/>
                  <a:cxnLst/>
                  <a:rect l="l" t="t" r="r" b="b"/>
                  <a:pathLst>
                    <a:path w="3458" h="2890" extrusionOk="0">
                      <a:moveTo>
                        <a:pt x="3093" y="1"/>
                      </a:moveTo>
                      <a:lnTo>
                        <a:pt x="2938" y="116"/>
                      </a:lnTo>
                      <a:cubicBezTo>
                        <a:pt x="2916" y="112"/>
                        <a:pt x="2893" y="107"/>
                        <a:pt x="2870" y="105"/>
                      </a:cubicBezTo>
                      <a:cubicBezTo>
                        <a:pt x="2820" y="99"/>
                        <a:pt x="2768" y="95"/>
                        <a:pt x="2713" y="95"/>
                      </a:cubicBezTo>
                      <a:cubicBezTo>
                        <a:pt x="2670" y="95"/>
                        <a:pt x="2625" y="97"/>
                        <a:pt x="2579" y="102"/>
                      </a:cubicBezTo>
                      <a:cubicBezTo>
                        <a:pt x="2517" y="107"/>
                        <a:pt x="2454" y="117"/>
                        <a:pt x="2392" y="129"/>
                      </a:cubicBezTo>
                      <a:cubicBezTo>
                        <a:pt x="2312" y="144"/>
                        <a:pt x="2231" y="165"/>
                        <a:pt x="2147" y="192"/>
                      </a:cubicBezTo>
                      <a:cubicBezTo>
                        <a:pt x="1590" y="368"/>
                        <a:pt x="1012" y="765"/>
                        <a:pt x="622" y="1239"/>
                      </a:cubicBezTo>
                      <a:cubicBezTo>
                        <a:pt x="564" y="1309"/>
                        <a:pt x="509" y="1382"/>
                        <a:pt x="461" y="1455"/>
                      </a:cubicBezTo>
                      <a:cubicBezTo>
                        <a:pt x="419" y="1516"/>
                        <a:pt x="381" y="1578"/>
                        <a:pt x="349" y="1641"/>
                      </a:cubicBezTo>
                      <a:cubicBezTo>
                        <a:pt x="297" y="1737"/>
                        <a:pt x="256" y="1831"/>
                        <a:pt x="226" y="1921"/>
                      </a:cubicBezTo>
                      <a:cubicBezTo>
                        <a:pt x="199" y="1999"/>
                        <a:pt x="180" y="2077"/>
                        <a:pt x="170" y="2151"/>
                      </a:cubicBezTo>
                      <a:lnTo>
                        <a:pt x="1" y="2276"/>
                      </a:lnTo>
                      <a:lnTo>
                        <a:pt x="258" y="2622"/>
                      </a:lnTo>
                      <a:cubicBezTo>
                        <a:pt x="289" y="2663"/>
                        <a:pt x="323" y="2700"/>
                        <a:pt x="366" y="2733"/>
                      </a:cubicBezTo>
                      <a:cubicBezTo>
                        <a:pt x="380" y="2743"/>
                        <a:pt x="395" y="2754"/>
                        <a:pt x="411" y="2765"/>
                      </a:cubicBezTo>
                      <a:cubicBezTo>
                        <a:pt x="484" y="2811"/>
                        <a:pt x="569" y="2846"/>
                        <a:pt x="669" y="2866"/>
                      </a:cubicBezTo>
                      <a:cubicBezTo>
                        <a:pt x="702" y="2873"/>
                        <a:pt x="738" y="2878"/>
                        <a:pt x="774" y="2882"/>
                      </a:cubicBezTo>
                      <a:cubicBezTo>
                        <a:pt x="809" y="2886"/>
                        <a:pt x="848" y="2889"/>
                        <a:pt x="887" y="2889"/>
                      </a:cubicBezTo>
                      <a:cubicBezTo>
                        <a:pt x="893" y="2889"/>
                        <a:pt x="899" y="2889"/>
                        <a:pt x="906" y="2889"/>
                      </a:cubicBezTo>
                      <a:cubicBezTo>
                        <a:pt x="949" y="2889"/>
                        <a:pt x="994" y="2886"/>
                        <a:pt x="1040" y="2882"/>
                      </a:cubicBezTo>
                      <a:cubicBezTo>
                        <a:pt x="1094" y="2876"/>
                        <a:pt x="1151" y="2869"/>
                        <a:pt x="1208" y="2858"/>
                      </a:cubicBezTo>
                      <a:cubicBezTo>
                        <a:pt x="1252" y="2850"/>
                        <a:pt x="1294" y="2842"/>
                        <a:pt x="1338" y="2829"/>
                      </a:cubicBezTo>
                      <a:cubicBezTo>
                        <a:pt x="1977" y="2669"/>
                        <a:pt x="2670" y="2193"/>
                        <a:pt x="3087" y="1630"/>
                      </a:cubicBezTo>
                      <a:cubicBezTo>
                        <a:pt x="3117" y="1592"/>
                        <a:pt x="3143" y="1553"/>
                        <a:pt x="3169" y="1513"/>
                      </a:cubicBezTo>
                      <a:cubicBezTo>
                        <a:pt x="3206" y="1458"/>
                        <a:pt x="3240" y="1402"/>
                        <a:pt x="3271" y="1344"/>
                      </a:cubicBezTo>
                      <a:cubicBezTo>
                        <a:pt x="3296" y="1297"/>
                        <a:pt x="3318" y="1251"/>
                        <a:pt x="3338" y="1204"/>
                      </a:cubicBezTo>
                      <a:cubicBezTo>
                        <a:pt x="3355" y="1165"/>
                        <a:pt x="3371" y="1127"/>
                        <a:pt x="3383" y="1088"/>
                      </a:cubicBezTo>
                      <a:cubicBezTo>
                        <a:pt x="3397" y="1050"/>
                        <a:pt x="3409" y="1014"/>
                        <a:pt x="3418" y="978"/>
                      </a:cubicBezTo>
                      <a:cubicBezTo>
                        <a:pt x="3447" y="870"/>
                        <a:pt x="3457" y="769"/>
                        <a:pt x="3454" y="676"/>
                      </a:cubicBezTo>
                      <a:cubicBezTo>
                        <a:pt x="3452" y="657"/>
                        <a:pt x="3451" y="637"/>
                        <a:pt x="3449" y="617"/>
                      </a:cubicBezTo>
                      <a:cubicBezTo>
                        <a:pt x="3438" y="533"/>
                        <a:pt x="3413" y="457"/>
                        <a:pt x="3376" y="389"/>
                      </a:cubicBezTo>
                      <a:cubicBezTo>
                        <a:pt x="3364" y="368"/>
                        <a:pt x="3351" y="348"/>
                        <a:pt x="3336" y="328"/>
                      </a:cubicBezTo>
                      <a:lnTo>
                        <a:pt x="3093"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7"/>
                <p:cNvSpPr/>
                <p:nvPr/>
              </p:nvSpPr>
              <p:spPr>
                <a:xfrm>
                  <a:off x="7144440" y="3123922"/>
                  <a:ext cx="46726" cy="56972"/>
                </a:xfrm>
                <a:custGeom>
                  <a:avLst/>
                  <a:gdLst/>
                  <a:ahLst/>
                  <a:cxnLst/>
                  <a:rect l="l" t="t" r="r" b="b"/>
                  <a:pathLst>
                    <a:path w="757" h="923" extrusionOk="0">
                      <a:moveTo>
                        <a:pt x="238" y="1"/>
                      </a:moveTo>
                      <a:lnTo>
                        <a:pt x="0" y="219"/>
                      </a:lnTo>
                      <a:lnTo>
                        <a:pt x="520" y="922"/>
                      </a:lnTo>
                      <a:cubicBezTo>
                        <a:pt x="603" y="853"/>
                        <a:pt x="682" y="780"/>
                        <a:pt x="757" y="704"/>
                      </a:cubicBezTo>
                      <a:lnTo>
                        <a:pt x="238"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7"/>
                <p:cNvSpPr/>
                <p:nvPr/>
              </p:nvSpPr>
              <p:spPr>
                <a:xfrm>
                  <a:off x="7017656" y="3179660"/>
                  <a:ext cx="43640" cy="44689"/>
                </a:xfrm>
                <a:custGeom>
                  <a:avLst/>
                  <a:gdLst/>
                  <a:ahLst/>
                  <a:cxnLst/>
                  <a:rect l="l" t="t" r="r" b="b"/>
                  <a:pathLst>
                    <a:path w="707" h="724" extrusionOk="0">
                      <a:moveTo>
                        <a:pt x="172" y="0"/>
                      </a:moveTo>
                      <a:lnTo>
                        <a:pt x="172" y="4"/>
                      </a:lnTo>
                      <a:lnTo>
                        <a:pt x="1" y="129"/>
                      </a:lnTo>
                      <a:lnTo>
                        <a:pt x="257" y="473"/>
                      </a:lnTo>
                      <a:cubicBezTo>
                        <a:pt x="288" y="514"/>
                        <a:pt x="322" y="551"/>
                        <a:pt x="365" y="584"/>
                      </a:cubicBezTo>
                      <a:cubicBezTo>
                        <a:pt x="379" y="594"/>
                        <a:pt x="394" y="605"/>
                        <a:pt x="410" y="615"/>
                      </a:cubicBezTo>
                      <a:cubicBezTo>
                        <a:pt x="483" y="662"/>
                        <a:pt x="568" y="696"/>
                        <a:pt x="668" y="717"/>
                      </a:cubicBezTo>
                      <a:cubicBezTo>
                        <a:pt x="680" y="720"/>
                        <a:pt x="694" y="722"/>
                        <a:pt x="706" y="723"/>
                      </a:cubicBezTo>
                      <a:lnTo>
                        <a:pt x="172"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7"/>
                <p:cNvSpPr/>
                <p:nvPr/>
              </p:nvSpPr>
              <p:spPr>
                <a:xfrm>
                  <a:off x="7062098" y="3149661"/>
                  <a:ext cx="57836" cy="69194"/>
                </a:xfrm>
                <a:custGeom>
                  <a:avLst/>
                  <a:gdLst/>
                  <a:ahLst/>
                  <a:cxnLst/>
                  <a:rect l="l" t="t" r="r" b="b"/>
                  <a:pathLst>
                    <a:path w="937" h="1121" extrusionOk="0">
                      <a:moveTo>
                        <a:pt x="155" y="0"/>
                      </a:moveTo>
                      <a:lnTo>
                        <a:pt x="0" y="68"/>
                      </a:lnTo>
                      <a:lnTo>
                        <a:pt x="780" y="1120"/>
                      </a:lnTo>
                      <a:cubicBezTo>
                        <a:pt x="832" y="1103"/>
                        <a:pt x="885" y="1084"/>
                        <a:pt x="937" y="1062"/>
                      </a:cubicBezTo>
                      <a:lnTo>
                        <a:pt x="155"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7"/>
                <p:cNvSpPr/>
                <p:nvPr/>
              </p:nvSpPr>
              <p:spPr>
                <a:xfrm>
                  <a:off x="7087467" y="3147192"/>
                  <a:ext cx="56725" cy="65490"/>
                </a:xfrm>
                <a:custGeom>
                  <a:avLst/>
                  <a:gdLst/>
                  <a:ahLst/>
                  <a:cxnLst/>
                  <a:rect l="l" t="t" r="r" b="b"/>
                  <a:pathLst>
                    <a:path w="919" h="1061" extrusionOk="0">
                      <a:moveTo>
                        <a:pt x="243" y="0"/>
                      </a:moveTo>
                      <a:lnTo>
                        <a:pt x="0" y="209"/>
                      </a:lnTo>
                      <a:lnTo>
                        <a:pt x="629" y="1060"/>
                      </a:lnTo>
                      <a:cubicBezTo>
                        <a:pt x="725" y="1015"/>
                        <a:pt x="823" y="966"/>
                        <a:pt x="918" y="913"/>
                      </a:cubicBezTo>
                      <a:lnTo>
                        <a:pt x="243"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7"/>
                <p:cNvSpPr/>
                <p:nvPr/>
              </p:nvSpPr>
              <p:spPr>
                <a:xfrm>
                  <a:off x="7135675" y="3047074"/>
                  <a:ext cx="95427" cy="107772"/>
                </a:xfrm>
                <a:custGeom>
                  <a:avLst/>
                  <a:gdLst/>
                  <a:ahLst/>
                  <a:cxnLst/>
                  <a:rect l="l" t="t" r="r" b="b"/>
                  <a:pathLst>
                    <a:path w="1546" h="1746" extrusionOk="0">
                      <a:moveTo>
                        <a:pt x="1181" y="1"/>
                      </a:moveTo>
                      <a:lnTo>
                        <a:pt x="1025" y="116"/>
                      </a:lnTo>
                      <a:cubicBezTo>
                        <a:pt x="1003" y="112"/>
                        <a:pt x="980" y="107"/>
                        <a:pt x="957" y="105"/>
                      </a:cubicBezTo>
                      <a:cubicBezTo>
                        <a:pt x="909" y="99"/>
                        <a:pt x="859" y="96"/>
                        <a:pt x="807" y="96"/>
                      </a:cubicBezTo>
                      <a:cubicBezTo>
                        <a:pt x="762" y="96"/>
                        <a:pt x="715" y="98"/>
                        <a:pt x="666" y="103"/>
                      </a:cubicBezTo>
                      <a:cubicBezTo>
                        <a:pt x="604" y="107"/>
                        <a:pt x="541" y="117"/>
                        <a:pt x="480" y="130"/>
                      </a:cubicBezTo>
                      <a:cubicBezTo>
                        <a:pt x="399" y="145"/>
                        <a:pt x="318" y="166"/>
                        <a:pt x="234" y="193"/>
                      </a:cubicBezTo>
                      <a:cubicBezTo>
                        <a:pt x="156" y="217"/>
                        <a:pt x="79" y="247"/>
                        <a:pt x="0" y="279"/>
                      </a:cubicBezTo>
                      <a:lnTo>
                        <a:pt x="1084" y="1746"/>
                      </a:lnTo>
                      <a:cubicBezTo>
                        <a:pt x="1116" y="1708"/>
                        <a:pt x="1146" y="1670"/>
                        <a:pt x="1174" y="1631"/>
                      </a:cubicBezTo>
                      <a:cubicBezTo>
                        <a:pt x="1204" y="1593"/>
                        <a:pt x="1230" y="1555"/>
                        <a:pt x="1256" y="1515"/>
                      </a:cubicBezTo>
                      <a:cubicBezTo>
                        <a:pt x="1293" y="1460"/>
                        <a:pt x="1327" y="1403"/>
                        <a:pt x="1358" y="1345"/>
                      </a:cubicBezTo>
                      <a:cubicBezTo>
                        <a:pt x="1383" y="1298"/>
                        <a:pt x="1405" y="1253"/>
                        <a:pt x="1425" y="1207"/>
                      </a:cubicBezTo>
                      <a:cubicBezTo>
                        <a:pt x="1442" y="1166"/>
                        <a:pt x="1458" y="1128"/>
                        <a:pt x="1472" y="1091"/>
                      </a:cubicBezTo>
                      <a:cubicBezTo>
                        <a:pt x="1484" y="1053"/>
                        <a:pt x="1496" y="1016"/>
                        <a:pt x="1505" y="980"/>
                      </a:cubicBezTo>
                      <a:cubicBezTo>
                        <a:pt x="1534" y="871"/>
                        <a:pt x="1545" y="770"/>
                        <a:pt x="1541" y="678"/>
                      </a:cubicBezTo>
                      <a:cubicBezTo>
                        <a:pt x="1539" y="658"/>
                        <a:pt x="1538" y="638"/>
                        <a:pt x="1536" y="618"/>
                      </a:cubicBezTo>
                      <a:cubicBezTo>
                        <a:pt x="1525" y="534"/>
                        <a:pt x="1500" y="458"/>
                        <a:pt x="1463" y="390"/>
                      </a:cubicBezTo>
                      <a:cubicBezTo>
                        <a:pt x="1451" y="369"/>
                        <a:pt x="1438" y="349"/>
                        <a:pt x="1423" y="330"/>
                      </a:cubicBezTo>
                      <a:lnTo>
                        <a:pt x="1181"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7"/>
                <p:cNvSpPr/>
                <p:nvPr/>
              </p:nvSpPr>
              <p:spPr>
                <a:xfrm>
                  <a:off x="7196350" y="3047074"/>
                  <a:ext cx="34628" cy="55676"/>
                </a:xfrm>
                <a:custGeom>
                  <a:avLst/>
                  <a:gdLst/>
                  <a:ahLst/>
                  <a:cxnLst/>
                  <a:rect l="l" t="t" r="r" b="b"/>
                  <a:pathLst>
                    <a:path w="561" h="902" extrusionOk="0">
                      <a:moveTo>
                        <a:pt x="198" y="1"/>
                      </a:moveTo>
                      <a:lnTo>
                        <a:pt x="42" y="116"/>
                      </a:lnTo>
                      <a:lnTo>
                        <a:pt x="38" y="116"/>
                      </a:lnTo>
                      <a:lnTo>
                        <a:pt x="0" y="174"/>
                      </a:lnTo>
                      <a:lnTo>
                        <a:pt x="539" y="902"/>
                      </a:lnTo>
                      <a:cubicBezTo>
                        <a:pt x="555" y="822"/>
                        <a:pt x="560" y="747"/>
                        <a:pt x="558" y="676"/>
                      </a:cubicBezTo>
                      <a:cubicBezTo>
                        <a:pt x="557" y="657"/>
                        <a:pt x="555" y="637"/>
                        <a:pt x="553" y="617"/>
                      </a:cubicBezTo>
                      <a:cubicBezTo>
                        <a:pt x="542" y="533"/>
                        <a:pt x="517" y="457"/>
                        <a:pt x="480" y="389"/>
                      </a:cubicBezTo>
                      <a:cubicBezTo>
                        <a:pt x="468" y="368"/>
                        <a:pt x="455" y="348"/>
                        <a:pt x="441" y="328"/>
                      </a:cubicBezTo>
                      <a:lnTo>
                        <a:pt x="198"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7"/>
                <p:cNvSpPr/>
                <p:nvPr/>
              </p:nvSpPr>
              <p:spPr>
                <a:xfrm>
                  <a:off x="7010373" y="3029791"/>
                  <a:ext cx="205112" cy="174497"/>
                </a:xfrm>
                <a:custGeom>
                  <a:avLst/>
                  <a:gdLst/>
                  <a:ahLst/>
                  <a:cxnLst/>
                  <a:rect l="l" t="t" r="r" b="b"/>
                  <a:pathLst>
                    <a:path w="3323" h="2827" extrusionOk="0">
                      <a:moveTo>
                        <a:pt x="2556" y="1"/>
                      </a:moveTo>
                      <a:cubicBezTo>
                        <a:pt x="2513" y="1"/>
                        <a:pt x="2468" y="3"/>
                        <a:pt x="2421" y="8"/>
                      </a:cubicBezTo>
                      <a:cubicBezTo>
                        <a:pt x="2360" y="13"/>
                        <a:pt x="2297" y="22"/>
                        <a:pt x="2236" y="34"/>
                      </a:cubicBezTo>
                      <a:cubicBezTo>
                        <a:pt x="2154" y="50"/>
                        <a:pt x="2073" y="71"/>
                        <a:pt x="1990" y="97"/>
                      </a:cubicBezTo>
                      <a:cubicBezTo>
                        <a:pt x="1434" y="273"/>
                        <a:pt x="855" y="670"/>
                        <a:pt x="465" y="1145"/>
                      </a:cubicBezTo>
                      <a:cubicBezTo>
                        <a:pt x="407" y="1214"/>
                        <a:pt x="353" y="1287"/>
                        <a:pt x="303" y="1361"/>
                      </a:cubicBezTo>
                      <a:cubicBezTo>
                        <a:pt x="263" y="1421"/>
                        <a:pt x="224" y="1483"/>
                        <a:pt x="191" y="1547"/>
                      </a:cubicBezTo>
                      <a:cubicBezTo>
                        <a:pt x="139" y="1645"/>
                        <a:pt x="98" y="1739"/>
                        <a:pt x="69" y="1826"/>
                      </a:cubicBezTo>
                      <a:cubicBezTo>
                        <a:pt x="33" y="1934"/>
                        <a:pt x="13" y="2035"/>
                        <a:pt x="8" y="2130"/>
                      </a:cubicBezTo>
                      <a:cubicBezTo>
                        <a:pt x="1" y="2269"/>
                        <a:pt x="27" y="2392"/>
                        <a:pt x="82" y="2495"/>
                      </a:cubicBezTo>
                      <a:cubicBezTo>
                        <a:pt x="119" y="2564"/>
                        <a:pt x="169" y="2622"/>
                        <a:pt x="232" y="2670"/>
                      </a:cubicBezTo>
                      <a:cubicBezTo>
                        <a:pt x="245" y="2681"/>
                        <a:pt x="260" y="2691"/>
                        <a:pt x="276" y="2702"/>
                      </a:cubicBezTo>
                      <a:cubicBezTo>
                        <a:pt x="349" y="2748"/>
                        <a:pt x="434" y="2783"/>
                        <a:pt x="534" y="2803"/>
                      </a:cubicBezTo>
                      <a:cubicBezTo>
                        <a:pt x="567" y="2810"/>
                        <a:pt x="603" y="2816"/>
                        <a:pt x="639" y="2819"/>
                      </a:cubicBezTo>
                      <a:cubicBezTo>
                        <a:pt x="675" y="2823"/>
                        <a:pt x="713" y="2826"/>
                        <a:pt x="752" y="2826"/>
                      </a:cubicBezTo>
                      <a:cubicBezTo>
                        <a:pt x="758" y="2826"/>
                        <a:pt x="764" y="2826"/>
                        <a:pt x="771" y="2826"/>
                      </a:cubicBezTo>
                      <a:cubicBezTo>
                        <a:pt x="814" y="2826"/>
                        <a:pt x="859" y="2823"/>
                        <a:pt x="905" y="2819"/>
                      </a:cubicBezTo>
                      <a:cubicBezTo>
                        <a:pt x="960" y="2814"/>
                        <a:pt x="1017" y="2806"/>
                        <a:pt x="1073" y="2796"/>
                      </a:cubicBezTo>
                      <a:cubicBezTo>
                        <a:pt x="1118" y="2787"/>
                        <a:pt x="1160" y="2779"/>
                        <a:pt x="1203" y="2766"/>
                      </a:cubicBezTo>
                      <a:cubicBezTo>
                        <a:pt x="1842" y="2606"/>
                        <a:pt x="2536" y="2130"/>
                        <a:pt x="2953" y="1567"/>
                      </a:cubicBezTo>
                      <a:cubicBezTo>
                        <a:pt x="2981" y="1529"/>
                        <a:pt x="3008" y="1490"/>
                        <a:pt x="3033" y="1451"/>
                      </a:cubicBezTo>
                      <a:cubicBezTo>
                        <a:pt x="3070" y="1395"/>
                        <a:pt x="3104" y="1339"/>
                        <a:pt x="3134" y="1281"/>
                      </a:cubicBezTo>
                      <a:cubicBezTo>
                        <a:pt x="3160" y="1234"/>
                        <a:pt x="3182" y="1188"/>
                        <a:pt x="3202" y="1142"/>
                      </a:cubicBezTo>
                      <a:cubicBezTo>
                        <a:pt x="3219" y="1103"/>
                        <a:pt x="3235" y="1065"/>
                        <a:pt x="3248" y="1026"/>
                      </a:cubicBezTo>
                      <a:cubicBezTo>
                        <a:pt x="3261" y="988"/>
                        <a:pt x="3273" y="951"/>
                        <a:pt x="3282" y="915"/>
                      </a:cubicBezTo>
                      <a:cubicBezTo>
                        <a:pt x="3312" y="807"/>
                        <a:pt x="3322" y="706"/>
                        <a:pt x="3318" y="613"/>
                      </a:cubicBezTo>
                      <a:cubicBezTo>
                        <a:pt x="3317" y="594"/>
                        <a:pt x="3315" y="574"/>
                        <a:pt x="3313" y="554"/>
                      </a:cubicBezTo>
                      <a:cubicBezTo>
                        <a:pt x="3302" y="470"/>
                        <a:pt x="3277" y="394"/>
                        <a:pt x="3240" y="326"/>
                      </a:cubicBezTo>
                      <a:cubicBezTo>
                        <a:pt x="3183" y="225"/>
                        <a:pt x="3096" y="143"/>
                        <a:pt x="2981" y="87"/>
                      </a:cubicBezTo>
                      <a:cubicBezTo>
                        <a:pt x="2903" y="49"/>
                        <a:pt x="2814" y="24"/>
                        <a:pt x="2712" y="11"/>
                      </a:cubicBezTo>
                      <a:cubicBezTo>
                        <a:pt x="2663" y="4"/>
                        <a:pt x="2611" y="1"/>
                        <a:pt x="2556" y="1"/>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7"/>
                <p:cNvSpPr/>
                <p:nvPr/>
              </p:nvSpPr>
              <p:spPr>
                <a:xfrm>
                  <a:off x="7149501" y="3029977"/>
                  <a:ext cx="65984" cy="103760"/>
                </a:xfrm>
                <a:custGeom>
                  <a:avLst/>
                  <a:gdLst/>
                  <a:ahLst/>
                  <a:cxnLst/>
                  <a:rect l="l" t="t" r="r" b="b"/>
                  <a:pathLst>
                    <a:path w="1069" h="1681" extrusionOk="0">
                      <a:moveTo>
                        <a:pt x="306" y="1"/>
                      </a:moveTo>
                      <a:cubicBezTo>
                        <a:pt x="262" y="1"/>
                        <a:pt x="215" y="3"/>
                        <a:pt x="167" y="8"/>
                      </a:cubicBezTo>
                      <a:cubicBezTo>
                        <a:pt x="114" y="13"/>
                        <a:pt x="58" y="22"/>
                        <a:pt x="1" y="32"/>
                      </a:cubicBezTo>
                      <a:lnTo>
                        <a:pt x="609" y="1681"/>
                      </a:lnTo>
                      <a:cubicBezTo>
                        <a:pt x="641" y="1643"/>
                        <a:pt x="671" y="1605"/>
                        <a:pt x="699" y="1567"/>
                      </a:cubicBezTo>
                      <a:cubicBezTo>
                        <a:pt x="727" y="1528"/>
                        <a:pt x="754" y="1490"/>
                        <a:pt x="779" y="1451"/>
                      </a:cubicBezTo>
                      <a:cubicBezTo>
                        <a:pt x="816" y="1395"/>
                        <a:pt x="850" y="1338"/>
                        <a:pt x="880" y="1280"/>
                      </a:cubicBezTo>
                      <a:cubicBezTo>
                        <a:pt x="906" y="1235"/>
                        <a:pt x="928" y="1188"/>
                        <a:pt x="948" y="1142"/>
                      </a:cubicBezTo>
                      <a:cubicBezTo>
                        <a:pt x="965" y="1103"/>
                        <a:pt x="981" y="1064"/>
                        <a:pt x="994" y="1026"/>
                      </a:cubicBezTo>
                      <a:cubicBezTo>
                        <a:pt x="1007" y="988"/>
                        <a:pt x="1019" y="951"/>
                        <a:pt x="1028" y="915"/>
                      </a:cubicBezTo>
                      <a:cubicBezTo>
                        <a:pt x="1058" y="807"/>
                        <a:pt x="1068" y="705"/>
                        <a:pt x="1064" y="613"/>
                      </a:cubicBezTo>
                      <a:cubicBezTo>
                        <a:pt x="1063" y="593"/>
                        <a:pt x="1061" y="573"/>
                        <a:pt x="1059" y="554"/>
                      </a:cubicBezTo>
                      <a:cubicBezTo>
                        <a:pt x="1048" y="470"/>
                        <a:pt x="1023" y="393"/>
                        <a:pt x="986" y="325"/>
                      </a:cubicBezTo>
                      <a:cubicBezTo>
                        <a:pt x="929" y="224"/>
                        <a:pt x="842" y="143"/>
                        <a:pt x="727" y="87"/>
                      </a:cubicBezTo>
                      <a:cubicBezTo>
                        <a:pt x="649" y="49"/>
                        <a:pt x="560" y="24"/>
                        <a:pt x="458" y="11"/>
                      </a:cubicBezTo>
                      <a:cubicBezTo>
                        <a:pt x="410" y="4"/>
                        <a:pt x="359" y="1"/>
                        <a:pt x="306" y="1"/>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7"/>
                <p:cNvSpPr/>
                <p:nvPr/>
              </p:nvSpPr>
              <p:spPr>
                <a:xfrm>
                  <a:off x="7197955" y="3037322"/>
                  <a:ext cx="17530" cy="44195"/>
                </a:xfrm>
                <a:custGeom>
                  <a:avLst/>
                  <a:gdLst/>
                  <a:ahLst/>
                  <a:cxnLst/>
                  <a:rect l="l" t="t" r="r" b="b"/>
                  <a:pathLst>
                    <a:path w="284" h="716" extrusionOk="0">
                      <a:moveTo>
                        <a:pt x="0" y="1"/>
                      </a:moveTo>
                      <a:lnTo>
                        <a:pt x="263" y="716"/>
                      </a:lnTo>
                      <a:cubicBezTo>
                        <a:pt x="278" y="638"/>
                        <a:pt x="283" y="564"/>
                        <a:pt x="280" y="495"/>
                      </a:cubicBezTo>
                      <a:cubicBezTo>
                        <a:pt x="279" y="475"/>
                        <a:pt x="278" y="456"/>
                        <a:pt x="275" y="436"/>
                      </a:cubicBezTo>
                      <a:cubicBezTo>
                        <a:pt x="264" y="352"/>
                        <a:pt x="239" y="275"/>
                        <a:pt x="202" y="208"/>
                      </a:cubicBezTo>
                      <a:cubicBezTo>
                        <a:pt x="154" y="124"/>
                        <a:pt x="88" y="53"/>
                        <a:pt x="0" y="1"/>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7"/>
                <p:cNvSpPr/>
                <p:nvPr/>
              </p:nvSpPr>
              <p:spPr>
                <a:xfrm>
                  <a:off x="7117589" y="3035532"/>
                  <a:ext cx="58021" cy="124376"/>
                </a:xfrm>
                <a:custGeom>
                  <a:avLst/>
                  <a:gdLst/>
                  <a:ahLst/>
                  <a:cxnLst/>
                  <a:rect l="l" t="t" r="r" b="b"/>
                  <a:pathLst>
                    <a:path w="940" h="2015" extrusionOk="0">
                      <a:moveTo>
                        <a:pt x="279" y="0"/>
                      </a:moveTo>
                      <a:cubicBezTo>
                        <a:pt x="270" y="2"/>
                        <a:pt x="262" y="4"/>
                        <a:pt x="253" y="8"/>
                      </a:cubicBezTo>
                      <a:cubicBezTo>
                        <a:pt x="169" y="34"/>
                        <a:pt x="85" y="66"/>
                        <a:pt x="1" y="102"/>
                      </a:cubicBezTo>
                      <a:lnTo>
                        <a:pt x="704" y="2015"/>
                      </a:lnTo>
                      <a:cubicBezTo>
                        <a:pt x="787" y="1944"/>
                        <a:pt x="866" y="1872"/>
                        <a:pt x="940" y="1796"/>
                      </a:cubicBezTo>
                      <a:lnTo>
                        <a:pt x="279"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7"/>
                <p:cNvSpPr/>
                <p:nvPr/>
              </p:nvSpPr>
              <p:spPr>
                <a:xfrm>
                  <a:off x="7067098" y="3060407"/>
                  <a:ext cx="61602" cy="131166"/>
                </a:xfrm>
                <a:custGeom>
                  <a:avLst/>
                  <a:gdLst/>
                  <a:ahLst/>
                  <a:cxnLst/>
                  <a:rect l="l" t="t" r="r" b="b"/>
                  <a:pathLst>
                    <a:path w="998" h="2125" extrusionOk="0">
                      <a:moveTo>
                        <a:pt x="269" y="0"/>
                      </a:moveTo>
                      <a:cubicBezTo>
                        <a:pt x="178" y="62"/>
                        <a:pt x="86" y="130"/>
                        <a:pt x="0" y="200"/>
                      </a:cubicBezTo>
                      <a:lnTo>
                        <a:pt x="707" y="2124"/>
                      </a:lnTo>
                      <a:cubicBezTo>
                        <a:pt x="805" y="2081"/>
                        <a:pt x="901" y="2032"/>
                        <a:pt x="997" y="1978"/>
                      </a:cubicBezTo>
                      <a:lnTo>
                        <a:pt x="269"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7"/>
                <p:cNvSpPr/>
                <p:nvPr/>
              </p:nvSpPr>
              <p:spPr>
                <a:xfrm>
                  <a:off x="7053272" y="3077381"/>
                  <a:ext cx="51232" cy="120364"/>
                </a:xfrm>
                <a:custGeom>
                  <a:avLst/>
                  <a:gdLst/>
                  <a:ahLst/>
                  <a:cxnLst/>
                  <a:rect l="l" t="t" r="r" b="b"/>
                  <a:pathLst>
                    <a:path w="830" h="1950" extrusionOk="0">
                      <a:moveTo>
                        <a:pt x="135" y="0"/>
                      </a:moveTo>
                      <a:cubicBezTo>
                        <a:pt x="88" y="42"/>
                        <a:pt x="44" y="83"/>
                        <a:pt x="1" y="125"/>
                      </a:cubicBezTo>
                      <a:lnTo>
                        <a:pt x="672" y="1950"/>
                      </a:lnTo>
                      <a:cubicBezTo>
                        <a:pt x="724" y="1933"/>
                        <a:pt x="777" y="1913"/>
                        <a:pt x="830" y="1892"/>
                      </a:cubicBezTo>
                      <a:lnTo>
                        <a:pt x="135"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7"/>
                <p:cNvSpPr/>
                <p:nvPr/>
              </p:nvSpPr>
              <p:spPr>
                <a:xfrm>
                  <a:off x="7010311" y="3131206"/>
                  <a:ext cx="35368" cy="72157"/>
                </a:xfrm>
                <a:custGeom>
                  <a:avLst/>
                  <a:gdLst/>
                  <a:ahLst/>
                  <a:cxnLst/>
                  <a:rect l="l" t="t" r="r" b="b"/>
                  <a:pathLst>
                    <a:path w="573" h="1169" extrusionOk="0">
                      <a:moveTo>
                        <a:pt x="144" y="1"/>
                      </a:moveTo>
                      <a:cubicBezTo>
                        <a:pt x="132" y="27"/>
                        <a:pt x="120" y="51"/>
                        <a:pt x="109" y="77"/>
                      </a:cubicBezTo>
                      <a:cubicBezTo>
                        <a:pt x="106" y="85"/>
                        <a:pt x="103" y="94"/>
                        <a:pt x="99" y="102"/>
                      </a:cubicBezTo>
                      <a:cubicBezTo>
                        <a:pt x="95" y="111"/>
                        <a:pt x="92" y="119"/>
                        <a:pt x="88" y="128"/>
                      </a:cubicBezTo>
                      <a:cubicBezTo>
                        <a:pt x="82" y="146"/>
                        <a:pt x="74" y="166"/>
                        <a:pt x="69" y="185"/>
                      </a:cubicBezTo>
                      <a:cubicBezTo>
                        <a:pt x="33" y="292"/>
                        <a:pt x="13" y="393"/>
                        <a:pt x="8" y="488"/>
                      </a:cubicBezTo>
                      <a:cubicBezTo>
                        <a:pt x="1" y="628"/>
                        <a:pt x="27" y="751"/>
                        <a:pt x="82" y="853"/>
                      </a:cubicBezTo>
                      <a:cubicBezTo>
                        <a:pt x="119" y="922"/>
                        <a:pt x="168" y="980"/>
                        <a:pt x="230" y="1029"/>
                      </a:cubicBezTo>
                      <a:cubicBezTo>
                        <a:pt x="245" y="1040"/>
                        <a:pt x="260" y="1050"/>
                        <a:pt x="276" y="1061"/>
                      </a:cubicBezTo>
                      <a:cubicBezTo>
                        <a:pt x="349" y="1106"/>
                        <a:pt x="434" y="1141"/>
                        <a:pt x="534" y="1162"/>
                      </a:cubicBezTo>
                      <a:cubicBezTo>
                        <a:pt x="546" y="1164"/>
                        <a:pt x="560" y="1167"/>
                        <a:pt x="572" y="1168"/>
                      </a:cubicBezTo>
                      <a:lnTo>
                        <a:pt x="144"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7"/>
                <p:cNvSpPr/>
                <p:nvPr/>
              </p:nvSpPr>
              <p:spPr>
                <a:xfrm>
                  <a:off x="7027039" y="3052259"/>
                  <a:ext cx="172028" cy="129869"/>
                </a:xfrm>
                <a:custGeom>
                  <a:avLst/>
                  <a:gdLst/>
                  <a:ahLst/>
                  <a:cxnLst/>
                  <a:rect l="l" t="t" r="r" b="b"/>
                  <a:pathLst>
                    <a:path w="2787" h="2104" extrusionOk="0">
                      <a:moveTo>
                        <a:pt x="2062" y="0"/>
                      </a:moveTo>
                      <a:cubicBezTo>
                        <a:pt x="2030" y="0"/>
                        <a:pt x="1998" y="1"/>
                        <a:pt x="1964" y="4"/>
                      </a:cubicBezTo>
                      <a:cubicBezTo>
                        <a:pt x="1939" y="7"/>
                        <a:pt x="1914" y="10"/>
                        <a:pt x="1889" y="14"/>
                      </a:cubicBezTo>
                      <a:cubicBezTo>
                        <a:pt x="1298" y="99"/>
                        <a:pt x="601" y="591"/>
                        <a:pt x="299" y="1146"/>
                      </a:cubicBezTo>
                      <a:cubicBezTo>
                        <a:pt x="1" y="1694"/>
                        <a:pt x="195" y="2104"/>
                        <a:pt x="730" y="2104"/>
                      </a:cubicBezTo>
                      <a:cubicBezTo>
                        <a:pt x="738" y="2104"/>
                        <a:pt x="745" y="2104"/>
                        <a:pt x="753" y="2104"/>
                      </a:cubicBezTo>
                      <a:cubicBezTo>
                        <a:pt x="776" y="2104"/>
                        <a:pt x="800" y="2102"/>
                        <a:pt x="824" y="2099"/>
                      </a:cubicBezTo>
                      <a:cubicBezTo>
                        <a:pt x="1429" y="2047"/>
                        <a:pt x="2174" y="1536"/>
                        <a:pt x="2489" y="958"/>
                      </a:cubicBezTo>
                      <a:cubicBezTo>
                        <a:pt x="2787" y="411"/>
                        <a:pt x="2594" y="0"/>
                        <a:pt x="2062"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7"/>
                <p:cNvSpPr/>
                <p:nvPr/>
              </p:nvSpPr>
              <p:spPr>
                <a:xfrm>
                  <a:off x="7047924" y="3055100"/>
                  <a:ext cx="138378" cy="112531"/>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7"/>
                <p:cNvSpPr/>
                <p:nvPr/>
              </p:nvSpPr>
              <p:spPr>
                <a:xfrm>
                  <a:off x="7047924" y="3055100"/>
                  <a:ext cx="138378" cy="112974"/>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7"/>
                <p:cNvSpPr/>
                <p:nvPr/>
              </p:nvSpPr>
              <p:spPr>
                <a:xfrm>
                  <a:off x="7045248" y="3063185"/>
                  <a:ext cx="141042" cy="116105"/>
                </a:xfrm>
                <a:custGeom>
                  <a:avLst/>
                  <a:gdLst/>
                  <a:ahLst/>
                  <a:cxnLst/>
                  <a:rect l="l" t="t" r="r" b="b"/>
                  <a:pathLst>
                    <a:path w="2285" h="1881" extrusionOk="0">
                      <a:moveTo>
                        <a:pt x="1825" y="0"/>
                      </a:moveTo>
                      <a:cubicBezTo>
                        <a:pt x="1796" y="0"/>
                        <a:pt x="1767" y="1"/>
                        <a:pt x="1736" y="4"/>
                      </a:cubicBezTo>
                      <a:cubicBezTo>
                        <a:pt x="1717" y="6"/>
                        <a:pt x="1698" y="8"/>
                        <a:pt x="1679" y="11"/>
                      </a:cubicBezTo>
                      <a:cubicBezTo>
                        <a:pt x="1674" y="12"/>
                        <a:pt x="1670" y="12"/>
                        <a:pt x="1664" y="13"/>
                      </a:cubicBezTo>
                      <a:cubicBezTo>
                        <a:pt x="1122" y="91"/>
                        <a:pt x="481" y="533"/>
                        <a:pt x="178" y="1040"/>
                      </a:cubicBezTo>
                      <a:cubicBezTo>
                        <a:pt x="168" y="1057"/>
                        <a:pt x="157" y="1076"/>
                        <a:pt x="148" y="1094"/>
                      </a:cubicBezTo>
                      <a:cubicBezTo>
                        <a:pt x="88" y="1204"/>
                        <a:pt x="48" y="1308"/>
                        <a:pt x="28" y="1404"/>
                      </a:cubicBezTo>
                      <a:cubicBezTo>
                        <a:pt x="1" y="1537"/>
                        <a:pt x="11" y="1654"/>
                        <a:pt x="55" y="1749"/>
                      </a:cubicBezTo>
                      <a:cubicBezTo>
                        <a:pt x="70" y="1763"/>
                        <a:pt x="86" y="1776"/>
                        <a:pt x="103" y="1788"/>
                      </a:cubicBezTo>
                      <a:cubicBezTo>
                        <a:pt x="194" y="1848"/>
                        <a:pt x="313" y="1880"/>
                        <a:pt x="459" y="1880"/>
                      </a:cubicBezTo>
                      <a:cubicBezTo>
                        <a:pt x="461" y="1880"/>
                        <a:pt x="464" y="1880"/>
                        <a:pt x="466" y="1880"/>
                      </a:cubicBezTo>
                      <a:lnTo>
                        <a:pt x="485" y="1880"/>
                      </a:lnTo>
                      <a:cubicBezTo>
                        <a:pt x="507" y="1880"/>
                        <a:pt x="529" y="1879"/>
                        <a:pt x="554" y="1876"/>
                      </a:cubicBezTo>
                      <a:cubicBezTo>
                        <a:pt x="581" y="1874"/>
                        <a:pt x="609" y="1871"/>
                        <a:pt x="638" y="1865"/>
                      </a:cubicBezTo>
                      <a:cubicBezTo>
                        <a:pt x="697" y="1857"/>
                        <a:pt x="757" y="1843"/>
                        <a:pt x="818" y="1826"/>
                      </a:cubicBezTo>
                      <a:cubicBezTo>
                        <a:pt x="1245" y="1705"/>
                        <a:pt x="1696" y="1395"/>
                        <a:pt x="1985" y="1026"/>
                      </a:cubicBezTo>
                      <a:cubicBezTo>
                        <a:pt x="2026" y="973"/>
                        <a:pt x="2064" y="919"/>
                        <a:pt x="2099" y="863"/>
                      </a:cubicBezTo>
                      <a:cubicBezTo>
                        <a:pt x="2115" y="837"/>
                        <a:pt x="2131" y="811"/>
                        <a:pt x="2144" y="784"/>
                      </a:cubicBezTo>
                      <a:cubicBezTo>
                        <a:pt x="2160" y="756"/>
                        <a:pt x="2175" y="726"/>
                        <a:pt x="2187" y="699"/>
                      </a:cubicBezTo>
                      <a:cubicBezTo>
                        <a:pt x="2255" y="550"/>
                        <a:pt x="2285" y="414"/>
                        <a:pt x="2276" y="297"/>
                      </a:cubicBezTo>
                      <a:cubicBezTo>
                        <a:pt x="2273" y="236"/>
                        <a:pt x="2259" y="180"/>
                        <a:pt x="2236" y="130"/>
                      </a:cubicBezTo>
                      <a:cubicBezTo>
                        <a:pt x="2184" y="83"/>
                        <a:pt x="2118" y="47"/>
                        <a:pt x="2038" y="27"/>
                      </a:cubicBezTo>
                      <a:cubicBezTo>
                        <a:pt x="1975" y="9"/>
                        <a:pt x="1904" y="0"/>
                        <a:pt x="1825"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7"/>
                <p:cNvSpPr/>
                <p:nvPr/>
              </p:nvSpPr>
              <p:spPr>
                <a:xfrm>
                  <a:off x="7027347" y="3050037"/>
                  <a:ext cx="189496" cy="154683"/>
                </a:xfrm>
                <a:custGeom>
                  <a:avLst/>
                  <a:gdLst/>
                  <a:ahLst/>
                  <a:cxnLst/>
                  <a:rect l="l" t="t" r="r" b="b"/>
                  <a:pathLst>
                    <a:path w="3070" h="2506" extrusionOk="0">
                      <a:moveTo>
                        <a:pt x="1" y="2376"/>
                      </a:moveTo>
                      <a:lnTo>
                        <a:pt x="1" y="2376"/>
                      </a:lnTo>
                      <a:cubicBezTo>
                        <a:pt x="32" y="2393"/>
                        <a:pt x="64" y="2409"/>
                        <a:pt x="97" y="2422"/>
                      </a:cubicBezTo>
                      <a:lnTo>
                        <a:pt x="97" y="2422"/>
                      </a:lnTo>
                      <a:cubicBezTo>
                        <a:pt x="64" y="2409"/>
                        <a:pt x="32" y="2393"/>
                        <a:pt x="1" y="2376"/>
                      </a:cubicBezTo>
                      <a:close/>
                      <a:moveTo>
                        <a:pt x="2966" y="0"/>
                      </a:moveTo>
                      <a:lnTo>
                        <a:pt x="2966" y="0"/>
                      </a:lnTo>
                      <a:cubicBezTo>
                        <a:pt x="3064" y="180"/>
                        <a:pt x="3055" y="394"/>
                        <a:pt x="3002" y="589"/>
                      </a:cubicBezTo>
                      <a:lnTo>
                        <a:pt x="3002" y="588"/>
                      </a:lnTo>
                      <a:cubicBezTo>
                        <a:pt x="2790" y="1279"/>
                        <a:pt x="2185" y="1840"/>
                        <a:pt x="1516" y="2202"/>
                      </a:cubicBezTo>
                      <a:cubicBezTo>
                        <a:pt x="1214" y="2352"/>
                        <a:pt x="843" y="2495"/>
                        <a:pt x="493" y="2495"/>
                      </a:cubicBezTo>
                      <a:cubicBezTo>
                        <a:pt x="356" y="2495"/>
                        <a:pt x="222" y="2474"/>
                        <a:pt x="97" y="2422"/>
                      </a:cubicBezTo>
                      <a:lnTo>
                        <a:pt x="97" y="2422"/>
                      </a:lnTo>
                      <a:cubicBezTo>
                        <a:pt x="236" y="2480"/>
                        <a:pt x="382" y="2505"/>
                        <a:pt x="531" y="2505"/>
                      </a:cubicBezTo>
                      <a:cubicBezTo>
                        <a:pt x="1009" y="2505"/>
                        <a:pt x="1516" y="2248"/>
                        <a:pt x="1894" y="1999"/>
                      </a:cubicBezTo>
                      <a:cubicBezTo>
                        <a:pt x="2404" y="1644"/>
                        <a:pt x="2854" y="1163"/>
                        <a:pt x="3016" y="591"/>
                      </a:cubicBezTo>
                      <a:lnTo>
                        <a:pt x="3016" y="593"/>
                      </a:lnTo>
                      <a:cubicBezTo>
                        <a:pt x="3066" y="396"/>
                        <a:pt x="3069" y="180"/>
                        <a:pt x="2966"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7"/>
                <p:cNvSpPr/>
                <p:nvPr/>
              </p:nvSpPr>
              <p:spPr>
                <a:xfrm>
                  <a:off x="7061173" y="3130959"/>
                  <a:ext cx="34381" cy="16727"/>
                </a:xfrm>
                <a:custGeom>
                  <a:avLst/>
                  <a:gdLst/>
                  <a:ahLst/>
                  <a:cxnLst/>
                  <a:rect l="l" t="t" r="r" b="b"/>
                  <a:pathLst>
                    <a:path w="557" h="271" extrusionOk="0">
                      <a:moveTo>
                        <a:pt x="449" y="0"/>
                      </a:moveTo>
                      <a:lnTo>
                        <a:pt x="0" y="111"/>
                      </a:lnTo>
                      <a:lnTo>
                        <a:pt x="108" y="271"/>
                      </a:lnTo>
                      <a:lnTo>
                        <a:pt x="556" y="160"/>
                      </a:lnTo>
                      <a:lnTo>
                        <a:pt x="449"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7"/>
                <p:cNvSpPr/>
                <p:nvPr/>
              </p:nvSpPr>
              <p:spPr>
                <a:xfrm>
                  <a:off x="7078209" y="3114787"/>
                  <a:ext cx="39936" cy="18826"/>
                </a:xfrm>
                <a:custGeom>
                  <a:avLst/>
                  <a:gdLst/>
                  <a:ahLst/>
                  <a:cxnLst/>
                  <a:rect l="l" t="t" r="r" b="b"/>
                  <a:pathLst>
                    <a:path w="647" h="305" extrusionOk="0">
                      <a:moveTo>
                        <a:pt x="25" y="0"/>
                      </a:moveTo>
                      <a:cubicBezTo>
                        <a:pt x="17" y="0"/>
                        <a:pt x="9" y="1"/>
                        <a:pt x="1" y="1"/>
                      </a:cubicBezTo>
                      <a:lnTo>
                        <a:pt x="108" y="159"/>
                      </a:lnTo>
                      <a:cubicBezTo>
                        <a:pt x="158" y="252"/>
                        <a:pt x="321" y="274"/>
                        <a:pt x="462" y="293"/>
                      </a:cubicBezTo>
                      <a:cubicBezTo>
                        <a:pt x="495" y="296"/>
                        <a:pt x="526" y="300"/>
                        <a:pt x="553" y="305"/>
                      </a:cubicBezTo>
                      <a:cubicBezTo>
                        <a:pt x="572" y="290"/>
                        <a:pt x="585" y="274"/>
                        <a:pt x="596" y="257"/>
                      </a:cubicBezTo>
                      <a:cubicBezTo>
                        <a:pt x="646" y="169"/>
                        <a:pt x="553" y="157"/>
                        <a:pt x="354" y="133"/>
                      </a:cubicBezTo>
                      <a:cubicBezTo>
                        <a:pt x="289" y="125"/>
                        <a:pt x="216" y="115"/>
                        <a:pt x="154" y="98"/>
                      </a:cubicBezTo>
                      <a:cubicBezTo>
                        <a:pt x="173" y="53"/>
                        <a:pt x="165" y="0"/>
                        <a:pt x="25"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7"/>
                <p:cNvSpPr/>
                <p:nvPr/>
              </p:nvSpPr>
              <p:spPr>
                <a:xfrm>
                  <a:off x="7142958" y="3064543"/>
                  <a:ext cx="13086" cy="20987"/>
                </a:xfrm>
                <a:custGeom>
                  <a:avLst/>
                  <a:gdLst/>
                  <a:ahLst/>
                  <a:cxnLst/>
                  <a:rect l="l" t="t" r="r" b="b"/>
                  <a:pathLst>
                    <a:path w="212" h="340" extrusionOk="0">
                      <a:moveTo>
                        <a:pt x="101" y="1"/>
                      </a:moveTo>
                      <a:lnTo>
                        <a:pt x="0" y="180"/>
                      </a:lnTo>
                      <a:lnTo>
                        <a:pt x="110" y="339"/>
                      </a:lnTo>
                      <a:lnTo>
                        <a:pt x="211" y="160"/>
                      </a:lnTo>
                      <a:lnTo>
                        <a:pt x="101"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7"/>
                <p:cNvSpPr/>
                <p:nvPr/>
              </p:nvSpPr>
              <p:spPr>
                <a:xfrm>
                  <a:off x="7106108" y="3091763"/>
                  <a:ext cx="29505" cy="14444"/>
                </a:xfrm>
                <a:custGeom>
                  <a:avLst/>
                  <a:gdLst/>
                  <a:ahLst/>
                  <a:cxnLst/>
                  <a:rect l="l" t="t" r="r" b="b"/>
                  <a:pathLst>
                    <a:path w="478" h="234" extrusionOk="0">
                      <a:moveTo>
                        <a:pt x="323" y="0"/>
                      </a:moveTo>
                      <a:cubicBezTo>
                        <a:pt x="312" y="0"/>
                        <a:pt x="300" y="1"/>
                        <a:pt x="287" y="2"/>
                      </a:cubicBezTo>
                      <a:cubicBezTo>
                        <a:pt x="178" y="9"/>
                        <a:pt x="87" y="47"/>
                        <a:pt x="47" y="119"/>
                      </a:cubicBezTo>
                      <a:cubicBezTo>
                        <a:pt x="0" y="199"/>
                        <a:pt x="78" y="219"/>
                        <a:pt x="192" y="234"/>
                      </a:cubicBezTo>
                      <a:cubicBezTo>
                        <a:pt x="240" y="191"/>
                        <a:pt x="313" y="167"/>
                        <a:pt x="396" y="161"/>
                      </a:cubicBezTo>
                      <a:cubicBezTo>
                        <a:pt x="410" y="159"/>
                        <a:pt x="423" y="159"/>
                        <a:pt x="436" y="159"/>
                      </a:cubicBezTo>
                      <a:cubicBezTo>
                        <a:pt x="450" y="159"/>
                        <a:pt x="463" y="160"/>
                        <a:pt x="475" y="162"/>
                      </a:cubicBezTo>
                      <a:lnTo>
                        <a:pt x="456" y="134"/>
                      </a:lnTo>
                      <a:cubicBezTo>
                        <a:pt x="477" y="76"/>
                        <a:pt x="464" y="0"/>
                        <a:pt x="323"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7"/>
                <p:cNvSpPr/>
                <p:nvPr/>
              </p:nvSpPr>
              <p:spPr>
                <a:xfrm>
                  <a:off x="7158698" y="3082443"/>
                  <a:ext cx="12530" cy="20369"/>
                </a:xfrm>
                <a:custGeom>
                  <a:avLst/>
                  <a:gdLst/>
                  <a:ahLst/>
                  <a:cxnLst/>
                  <a:rect l="l" t="t" r="r" b="b"/>
                  <a:pathLst>
                    <a:path w="203" h="330" extrusionOk="0">
                      <a:moveTo>
                        <a:pt x="57" y="1"/>
                      </a:moveTo>
                      <a:lnTo>
                        <a:pt x="57" y="1"/>
                      </a:lnTo>
                      <a:lnTo>
                        <a:pt x="57" y="1"/>
                      </a:lnTo>
                      <a:cubicBezTo>
                        <a:pt x="57" y="1"/>
                        <a:pt x="57" y="1"/>
                        <a:pt x="57" y="1"/>
                      </a:cubicBezTo>
                      <a:close/>
                      <a:moveTo>
                        <a:pt x="57" y="1"/>
                      </a:moveTo>
                      <a:lnTo>
                        <a:pt x="57" y="1"/>
                      </a:lnTo>
                      <a:cubicBezTo>
                        <a:pt x="57" y="3"/>
                        <a:pt x="0" y="46"/>
                        <a:pt x="31" y="98"/>
                      </a:cubicBezTo>
                      <a:cubicBezTo>
                        <a:pt x="42" y="117"/>
                        <a:pt x="61" y="128"/>
                        <a:pt x="82" y="138"/>
                      </a:cubicBezTo>
                      <a:cubicBezTo>
                        <a:pt x="81" y="148"/>
                        <a:pt x="77" y="159"/>
                        <a:pt x="73" y="170"/>
                      </a:cubicBezTo>
                      <a:lnTo>
                        <a:pt x="182" y="330"/>
                      </a:lnTo>
                      <a:cubicBezTo>
                        <a:pt x="203" y="258"/>
                        <a:pt x="195" y="202"/>
                        <a:pt x="166" y="160"/>
                      </a:cubicBezTo>
                      <a:lnTo>
                        <a:pt x="57"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7"/>
                <p:cNvSpPr/>
                <p:nvPr/>
              </p:nvSpPr>
              <p:spPr>
                <a:xfrm>
                  <a:off x="7108022" y="3124169"/>
                  <a:ext cx="44380" cy="37776"/>
                </a:xfrm>
                <a:custGeom>
                  <a:avLst/>
                  <a:gdLst/>
                  <a:ahLst/>
                  <a:cxnLst/>
                  <a:rect l="l" t="t" r="r" b="b"/>
                  <a:pathLst>
                    <a:path w="719" h="612" extrusionOk="0">
                      <a:moveTo>
                        <a:pt x="694" y="1"/>
                      </a:moveTo>
                      <a:lnTo>
                        <a:pt x="694" y="1"/>
                      </a:lnTo>
                      <a:cubicBezTo>
                        <a:pt x="713" y="37"/>
                        <a:pt x="712" y="79"/>
                        <a:pt x="699" y="117"/>
                      </a:cubicBezTo>
                      <a:cubicBezTo>
                        <a:pt x="687" y="157"/>
                        <a:pt x="667" y="194"/>
                        <a:pt x="645" y="228"/>
                      </a:cubicBezTo>
                      <a:cubicBezTo>
                        <a:pt x="602" y="299"/>
                        <a:pt x="543" y="359"/>
                        <a:pt x="474" y="411"/>
                      </a:cubicBezTo>
                      <a:cubicBezTo>
                        <a:pt x="337" y="513"/>
                        <a:pt x="170" y="574"/>
                        <a:pt x="1" y="612"/>
                      </a:cubicBezTo>
                      <a:cubicBezTo>
                        <a:pt x="86" y="601"/>
                        <a:pt x="172" y="580"/>
                        <a:pt x="254" y="550"/>
                      </a:cubicBezTo>
                      <a:cubicBezTo>
                        <a:pt x="336" y="521"/>
                        <a:pt x="414" y="479"/>
                        <a:pt x="486" y="427"/>
                      </a:cubicBezTo>
                      <a:cubicBezTo>
                        <a:pt x="555" y="373"/>
                        <a:pt x="616" y="310"/>
                        <a:pt x="658" y="236"/>
                      </a:cubicBezTo>
                      <a:cubicBezTo>
                        <a:pt x="681" y="199"/>
                        <a:pt x="699" y="160"/>
                        <a:pt x="709" y="120"/>
                      </a:cubicBezTo>
                      <a:cubicBezTo>
                        <a:pt x="718" y="79"/>
                        <a:pt x="716" y="36"/>
                        <a:pt x="694" y="1"/>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7"/>
                <p:cNvSpPr/>
                <p:nvPr/>
              </p:nvSpPr>
              <p:spPr>
                <a:xfrm>
                  <a:off x="7126725" y="3064975"/>
                  <a:ext cx="27344" cy="34628"/>
                </a:xfrm>
                <a:custGeom>
                  <a:avLst/>
                  <a:gdLst/>
                  <a:ahLst/>
                  <a:cxnLst/>
                  <a:rect l="l" t="t" r="r" b="b"/>
                  <a:pathLst>
                    <a:path w="443" h="561" extrusionOk="0">
                      <a:moveTo>
                        <a:pt x="284" y="1"/>
                      </a:moveTo>
                      <a:lnTo>
                        <a:pt x="36" y="20"/>
                      </a:lnTo>
                      <a:lnTo>
                        <a:pt x="1" y="84"/>
                      </a:lnTo>
                      <a:lnTo>
                        <a:pt x="156" y="560"/>
                      </a:lnTo>
                      <a:lnTo>
                        <a:pt x="442" y="490"/>
                      </a:lnTo>
                      <a:lnTo>
                        <a:pt x="342" y="179"/>
                      </a:lnTo>
                      <a:cubicBezTo>
                        <a:pt x="317" y="177"/>
                        <a:pt x="291" y="174"/>
                        <a:pt x="263" y="174"/>
                      </a:cubicBezTo>
                      <a:lnTo>
                        <a:pt x="312" y="89"/>
                      </a:lnTo>
                      <a:lnTo>
                        <a:pt x="284"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7"/>
                <p:cNvSpPr/>
                <p:nvPr/>
              </p:nvSpPr>
              <p:spPr>
                <a:xfrm>
                  <a:off x="7077838" y="3088739"/>
                  <a:ext cx="26110" cy="34751"/>
                </a:xfrm>
                <a:custGeom>
                  <a:avLst/>
                  <a:gdLst/>
                  <a:ahLst/>
                  <a:cxnLst/>
                  <a:rect l="l" t="t" r="r" b="b"/>
                  <a:pathLst>
                    <a:path w="423" h="563" extrusionOk="0">
                      <a:moveTo>
                        <a:pt x="242" y="1"/>
                      </a:moveTo>
                      <a:cubicBezTo>
                        <a:pt x="154" y="62"/>
                        <a:pt x="83" y="136"/>
                        <a:pt x="35" y="221"/>
                      </a:cubicBezTo>
                      <a:cubicBezTo>
                        <a:pt x="19" y="249"/>
                        <a:pt x="9" y="274"/>
                        <a:pt x="0" y="298"/>
                      </a:cubicBezTo>
                      <a:lnTo>
                        <a:pt x="57" y="476"/>
                      </a:lnTo>
                      <a:cubicBezTo>
                        <a:pt x="70" y="485"/>
                        <a:pt x="85" y="491"/>
                        <a:pt x="100" y="499"/>
                      </a:cubicBezTo>
                      <a:cubicBezTo>
                        <a:pt x="172" y="530"/>
                        <a:pt x="269" y="543"/>
                        <a:pt x="358" y="554"/>
                      </a:cubicBezTo>
                      <a:cubicBezTo>
                        <a:pt x="381" y="557"/>
                        <a:pt x="402" y="559"/>
                        <a:pt x="422" y="562"/>
                      </a:cubicBezTo>
                      <a:lnTo>
                        <a:pt x="242"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7"/>
                <p:cNvSpPr/>
                <p:nvPr/>
              </p:nvSpPr>
              <p:spPr>
                <a:xfrm>
                  <a:off x="7085677" y="3130959"/>
                  <a:ext cx="26727" cy="31233"/>
                </a:xfrm>
                <a:custGeom>
                  <a:avLst/>
                  <a:gdLst/>
                  <a:ahLst/>
                  <a:cxnLst/>
                  <a:rect l="l" t="t" r="r" b="b"/>
                  <a:pathLst>
                    <a:path w="433" h="506" extrusionOk="0">
                      <a:moveTo>
                        <a:pt x="52" y="0"/>
                      </a:moveTo>
                      <a:lnTo>
                        <a:pt x="1" y="12"/>
                      </a:lnTo>
                      <a:lnTo>
                        <a:pt x="160" y="506"/>
                      </a:lnTo>
                      <a:lnTo>
                        <a:pt x="254" y="340"/>
                      </a:lnTo>
                      <a:cubicBezTo>
                        <a:pt x="316" y="330"/>
                        <a:pt x="375" y="316"/>
                        <a:pt x="432" y="297"/>
                      </a:cubicBezTo>
                      <a:lnTo>
                        <a:pt x="362" y="81"/>
                      </a:lnTo>
                      <a:cubicBezTo>
                        <a:pt x="326" y="94"/>
                        <a:pt x="283" y="105"/>
                        <a:pt x="230" y="108"/>
                      </a:cubicBezTo>
                      <a:cubicBezTo>
                        <a:pt x="213" y="110"/>
                        <a:pt x="198" y="110"/>
                        <a:pt x="183" y="110"/>
                      </a:cubicBezTo>
                      <a:cubicBezTo>
                        <a:pt x="72" y="110"/>
                        <a:pt x="32" y="68"/>
                        <a:pt x="52"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7"/>
                <p:cNvSpPr/>
                <p:nvPr/>
              </p:nvSpPr>
              <p:spPr>
                <a:xfrm>
                  <a:off x="7069012" y="3133243"/>
                  <a:ext cx="19937" cy="31109"/>
                </a:xfrm>
                <a:custGeom>
                  <a:avLst/>
                  <a:gdLst/>
                  <a:ahLst/>
                  <a:cxnLst/>
                  <a:rect l="l" t="t" r="r" b="b"/>
                  <a:pathLst>
                    <a:path w="323" h="504" extrusionOk="0">
                      <a:moveTo>
                        <a:pt x="164" y="0"/>
                      </a:moveTo>
                      <a:lnTo>
                        <a:pt x="1" y="42"/>
                      </a:lnTo>
                      <a:lnTo>
                        <a:pt x="92" y="319"/>
                      </a:lnTo>
                      <a:cubicBezTo>
                        <a:pt x="122" y="324"/>
                        <a:pt x="155" y="328"/>
                        <a:pt x="192" y="330"/>
                      </a:cubicBezTo>
                      <a:lnTo>
                        <a:pt x="131" y="438"/>
                      </a:lnTo>
                      <a:lnTo>
                        <a:pt x="152" y="504"/>
                      </a:lnTo>
                      <a:lnTo>
                        <a:pt x="297" y="492"/>
                      </a:lnTo>
                      <a:lnTo>
                        <a:pt x="323" y="490"/>
                      </a:lnTo>
                      <a:lnTo>
                        <a:pt x="164"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7"/>
                <p:cNvSpPr/>
                <p:nvPr/>
              </p:nvSpPr>
              <p:spPr>
                <a:xfrm>
                  <a:off x="7139749" y="3110528"/>
                  <a:ext cx="6049" cy="13333"/>
                </a:xfrm>
                <a:custGeom>
                  <a:avLst/>
                  <a:gdLst/>
                  <a:ahLst/>
                  <a:cxnLst/>
                  <a:rect l="l" t="t" r="r" b="b"/>
                  <a:pathLst>
                    <a:path w="98" h="216" extrusionOk="0">
                      <a:moveTo>
                        <a:pt x="0" y="0"/>
                      </a:moveTo>
                      <a:lnTo>
                        <a:pt x="69" y="215"/>
                      </a:lnTo>
                      <a:cubicBezTo>
                        <a:pt x="79" y="191"/>
                        <a:pt x="85" y="170"/>
                        <a:pt x="87" y="151"/>
                      </a:cubicBezTo>
                      <a:cubicBezTo>
                        <a:pt x="98" y="77"/>
                        <a:pt x="62" y="31"/>
                        <a:pt x="0"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7"/>
                <p:cNvSpPr/>
                <p:nvPr/>
              </p:nvSpPr>
              <p:spPr>
                <a:xfrm>
                  <a:off x="7076074" y="3076083"/>
                  <a:ext cx="42775" cy="25122"/>
                </a:xfrm>
                <a:custGeom>
                  <a:avLst/>
                  <a:gdLst/>
                  <a:ahLst/>
                  <a:cxnLst/>
                  <a:rect l="l" t="t" r="r" b="b"/>
                  <a:pathLst>
                    <a:path w="693" h="407" extrusionOk="0">
                      <a:moveTo>
                        <a:pt x="692" y="0"/>
                      </a:moveTo>
                      <a:cubicBezTo>
                        <a:pt x="692" y="0"/>
                        <a:pt x="678" y="1"/>
                        <a:pt x="656" y="6"/>
                      </a:cubicBezTo>
                      <a:cubicBezTo>
                        <a:pt x="645" y="7"/>
                        <a:pt x="631" y="9"/>
                        <a:pt x="615" y="13"/>
                      </a:cubicBezTo>
                      <a:cubicBezTo>
                        <a:pt x="599" y="16"/>
                        <a:pt x="581" y="19"/>
                        <a:pt x="562" y="25"/>
                      </a:cubicBezTo>
                      <a:cubicBezTo>
                        <a:pt x="544" y="30"/>
                        <a:pt x="523" y="35"/>
                        <a:pt x="502" y="42"/>
                      </a:cubicBezTo>
                      <a:cubicBezTo>
                        <a:pt x="492" y="46"/>
                        <a:pt x="481" y="49"/>
                        <a:pt x="470" y="53"/>
                      </a:cubicBezTo>
                      <a:cubicBezTo>
                        <a:pt x="457" y="56"/>
                        <a:pt x="446" y="60"/>
                        <a:pt x="435" y="65"/>
                      </a:cubicBezTo>
                      <a:cubicBezTo>
                        <a:pt x="424" y="69"/>
                        <a:pt x="413" y="72"/>
                        <a:pt x="401" y="77"/>
                      </a:cubicBezTo>
                      <a:cubicBezTo>
                        <a:pt x="388" y="81"/>
                        <a:pt x="377" y="87"/>
                        <a:pt x="365" y="92"/>
                      </a:cubicBezTo>
                      <a:cubicBezTo>
                        <a:pt x="341" y="103"/>
                        <a:pt x="318" y="113"/>
                        <a:pt x="296" y="127"/>
                      </a:cubicBezTo>
                      <a:cubicBezTo>
                        <a:pt x="271" y="138"/>
                        <a:pt x="250" y="153"/>
                        <a:pt x="228" y="166"/>
                      </a:cubicBezTo>
                      <a:cubicBezTo>
                        <a:pt x="207" y="181"/>
                        <a:pt x="186" y="194"/>
                        <a:pt x="167" y="210"/>
                      </a:cubicBezTo>
                      <a:cubicBezTo>
                        <a:pt x="148" y="224"/>
                        <a:pt x="132" y="241"/>
                        <a:pt x="114" y="256"/>
                      </a:cubicBezTo>
                      <a:cubicBezTo>
                        <a:pt x="107" y="264"/>
                        <a:pt x="100" y="271"/>
                        <a:pt x="92" y="280"/>
                      </a:cubicBezTo>
                      <a:cubicBezTo>
                        <a:pt x="88" y="282"/>
                        <a:pt x="86" y="286"/>
                        <a:pt x="81" y="290"/>
                      </a:cubicBezTo>
                      <a:cubicBezTo>
                        <a:pt x="79" y="294"/>
                        <a:pt x="75" y="298"/>
                        <a:pt x="72" y="302"/>
                      </a:cubicBezTo>
                      <a:cubicBezTo>
                        <a:pt x="59" y="317"/>
                        <a:pt x="48" y="329"/>
                        <a:pt x="39" y="343"/>
                      </a:cubicBezTo>
                      <a:cubicBezTo>
                        <a:pt x="30" y="355"/>
                        <a:pt x="22" y="366"/>
                        <a:pt x="17" y="376"/>
                      </a:cubicBezTo>
                      <a:cubicBezTo>
                        <a:pt x="6" y="396"/>
                        <a:pt x="0" y="406"/>
                        <a:pt x="0" y="406"/>
                      </a:cubicBezTo>
                      <a:cubicBezTo>
                        <a:pt x="0" y="406"/>
                        <a:pt x="6" y="396"/>
                        <a:pt x="18" y="377"/>
                      </a:cubicBezTo>
                      <a:cubicBezTo>
                        <a:pt x="23" y="368"/>
                        <a:pt x="33" y="358"/>
                        <a:pt x="42" y="345"/>
                      </a:cubicBezTo>
                      <a:cubicBezTo>
                        <a:pt x="50" y="334"/>
                        <a:pt x="61" y="321"/>
                        <a:pt x="75" y="306"/>
                      </a:cubicBezTo>
                      <a:cubicBezTo>
                        <a:pt x="77" y="303"/>
                        <a:pt x="81" y="300"/>
                        <a:pt x="85" y="296"/>
                      </a:cubicBezTo>
                      <a:cubicBezTo>
                        <a:pt x="87" y="291"/>
                        <a:pt x="91" y="289"/>
                        <a:pt x="95" y="285"/>
                      </a:cubicBezTo>
                      <a:lnTo>
                        <a:pt x="117" y="263"/>
                      </a:lnTo>
                      <a:cubicBezTo>
                        <a:pt x="133" y="248"/>
                        <a:pt x="150" y="232"/>
                        <a:pt x="170" y="218"/>
                      </a:cubicBezTo>
                      <a:cubicBezTo>
                        <a:pt x="188" y="202"/>
                        <a:pt x="209" y="189"/>
                        <a:pt x="230" y="174"/>
                      </a:cubicBezTo>
                      <a:cubicBezTo>
                        <a:pt x="253" y="161"/>
                        <a:pt x="274" y="147"/>
                        <a:pt x="298" y="134"/>
                      </a:cubicBezTo>
                      <a:cubicBezTo>
                        <a:pt x="322" y="123"/>
                        <a:pt x="344" y="111"/>
                        <a:pt x="367" y="100"/>
                      </a:cubicBezTo>
                      <a:cubicBezTo>
                        <a:pt x="380" y="95"/>
                        <a:pt x="391" y="91"/>
                        <a:pt x="403" y="86"/>
                      </a:cubicBezTo>
                      <a:cubicBezTo>
                        <a:pt x="415" y="81"/>
                        <a:pt x="425" y="76"/>
                        <a:pt x="438" y="73"/>
                      </a:cubicBezTo>
                      <a:cubicBezTo>
                        <a:pt x="450" y="68"/>
                        <a:pt x="461" y="64"/>
                        <a:pt x="472" y="59"/>
                      </a:cubicBezTo>
                      <a:cubicBezTo>
                        <a:pt x="483" y="55"/>
                        <a:pt x="494" y="53"/>
                        <a:pt x="504" y="49"/>
                      </a:cubicBezTo>
                      <a:cubicBezTo>
                        <a:pt x="525" y="41"/>
                        <a:pt x="547" y="36"/>
                        <a:pt x="566" y="31"/>
                      </a:cubicBezTo>
                      <a:cubicBezTo>
                        <a:pt x="583" y="26"/>
                        <a:pt x="601" y="21"/>
                        <a:pt x="617" y="17"/>
                      </a:cubicBezTo>
                      <a:cubicBezTo>
                        <a:pt x="631" y="13"/>
                        <a:pt x="646" y="11"/>
                        <a:pt x="656" y="8"/>
                      </a:cubicBezTo>
                      <a:cubicBezTo>
                        <a:pt x="678" y="2"/>
                        <a:pt x="692" y="0"/>
                        <a:pt x="692"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7"/>
                <p:cNvSpPr/>
                <p:nvPr/>
              </p:nvSpPr>
              <p:spPr>
                <a:xfrm>
                  <a:off x="7074567" y="3153550"/>
                  <a:ext cx="20554" cy="11110"/>
                </a:xfrm>
                <a:custGeom>
                  <a:avLst/>
                  <a:gdLst/>
                  <a:ahLst/>
                  <a:cxnLst/>
                  <a:rect l="l" t="t" r="r" b="b"/>
                  <a:pathLst>
                    <a:path w="333" h="180" extrusionOk="0">
                      <a:moveTo>
                        <a:pt x="102" y="1"/>
                      </a:moveTo>
                      <a:lnTo>
                        <a:pt x="1" y="180"/>
                      </a:lnTo>
                      <a:lnTo>
                        <a:pt x="1" y="180"/>
                      </a:lnTo>
                      <a:lnTo>
                        <a:pt x="333" y="156"/>
                      </a:lnTo>
                      <a:lnTo>
                        <a:pt x="33" y="159"/>
                      </a:lnTo>
                      <a:lnTo>
                        <a:pt x="102"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7"/>
                <p:cNvSpPr/>
                <p:nvPr/>
              </p:nvSpPr>
              <p:spPr>
                <a:xfrm>
                  <a:off x="7128947" y="3064543"/>
                  <a:ext cx="20308" cy="11110"/>
                </a:xfrm>
                <a:custGeom>
                  <a:avLst/>
                  <a:gdLst/>
                  <a:ahLst/>
                  <a:cxnLst/>
                  <a:rect l="l" t="t" r="r" b="b"/>
                  <a:pathLst>
                    <a:path w="329" h="180" extrusionOk="0">
                      <a:moveTo>
                        <a:pt x="328" y="1"/>
                      </a:moveTo>
                      <a:lnTo>
                        <a:pt x="0" y="26"/>
                      </a:lnTo>
                      <a:lnTo>
                        <a:pt x="302" y="19"/>
                      </a:lnTo>
                      <a:lnTo>
                        <a:pt x="302" y="19"/>
                      </a:lnTo>
                      <a:lnTo>
                        <a:pt x="227" y="180"/>
                      </a:lnTo>
                      <a:lnTo>
                        <a:pt x="328"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2585;p47"/>
              <p:cNvGrpSpPr/>
              <p:nvPr/>
            </p:nvGrpSpPr>
            <p:grpSpPr>
              <a:xfrm>
                <a:off x="2016434" y="948873"/>
                <a:ext cx="902922" cy="800283"/>
                <a:chOff x="7010311" y="3029791"/>
                <a:chExt cx="220790" cy="195668"/>
              </a:xfrm>
            </p:grpSpPr>
            <p:sp>
              <p:nvSpPr>
                <p:cNvPr id="2586" name="Google Shape;2586;p47"/>
                <p:cNvSpPr/>
                <p:nvPr/>
              </p:nvSpPr>
              <p:spPr>
                <a:xfrm>
                  <a:off x="7017595" y="3047074"/>
                  <a:ext cx="213445" cy="178385"/>
                </a:xfrm>
                <a:custGeom>
                  <a:avLst/>
                  <a:gdLst/>
                  <a:ahLst/>
                  <a:cxnLst/>
                  <a:rect l="l" t="t" r="r" b="b"/>
                  <a:pathLst>
                    <a:path w="3458" h="2890" extrusionOk="0">
                      <a:moveTo>
                        <a:pt x="3093" y="1"/>
                      </a:moveTo>
                      <a:lnTo>
                        <a:pt x="2938" y="116"/>
                      </a:lnTo>
                      <a:cubicBezTo>
                        <a:pt x="2916" y="112"/>
                        <a:pt x="2893" y="107"/>
                        <a:pt x="2870" y="105"/>
                      </a:cubicBezTo>
                      <a:cubicBezTo>
                        <a:pt x="2820" y="99"/>
                        <a:pt x="2768" y="95"/>
                        <a:pt x="2713" y="95"/>
                      </a:cubicBezTo>
                      <a:cubicBezTo>
                        <a:pt x="2670" y="95"/>
                        <a:pt x="2625" y="97"/>
                        <a:pt x="2579" y="102"/>
                      </a:cubicBezTo>
                      <a:cubicBezTo>
                        <a:pt x="2517" y="107"/>
                        <a:pt x="2454" y="117"/>
                        <a:pt x="2392" y="129"/>
                      </a:cubicBezTo>
                      <a:cubicBezTo>
                        <a:pt x="2312" y="144"/>
                        <a:pt x="2231" y="165"/>
                        <a:pt x="2147" y="192"/>
                      </a:cubicBezTo>
                      <a:cubicBezTo>
                        <a:pt x="1590" y="368"/>
                        <a:pt x="1012" y="765"/>
                        <a:pt x="622" y="1239"/>
                      </a:cubicBezTo>
                      <a:cubicBezTo>
                        <a:pt x="564" y="1309"/>
                        <a:pt x="509" y="1382"/>
                        <a:pt x="461" y="1455"/>
                      </a:cubicBezTo>
                      <a:cubicBezTo>
                        <a:pt x="419" y="1516"/>
                        <a:pt x="381" y="1578"/>
                        <a:pt x="349" y="1641"/>
                      </a:cubicBezTo>
                      <a:cubicBezTo>
                        <a:pt x="297" y="1737"/>
                        <a:pt x="256" y="1831"/>
                        <a:pt x="226" y="1921"/>
                      </a:cubicBezTo>
                      <a:cubicBezTo>
                        <a:pt x="199" y="1999"/>
                        <a:pt x="180" y="2077"/>
                        <a:pt x="170" y="2151"/>
                      </a:cubicBezTo>
                      <a:lnTo>
                        <a:pt x="1" y="2276"/>
                      </a:lnTo>
                      <a:lnTo>
                        <a:pt x="258" y="2622"/>
                      </a:lnTo>
                      <a:cubicBezTo>
                        <a:pt x="289" y="2663"/>
                        <a:pt x="323" y="2700"/>
                        <a:pt x="366" y="2733"/>
                      </a:cubicBezTo>
                      <a:cubicBezTo>
                        <a:pt x="380" y="2743"/>
                        <a:pt x="395" y="2754"/>
                        <a:pt x="411" y="2765"/>
                      </a:cubicBezTo>
                      <a:cubicBezTo>
                        <a:pt x="484" y="2811"/>
                        <a:pt x="569" y="2846"/>
                        <a:pt x="669" y="2866"/>
                      </a:cubicBezTo>
                      <a:cubicBezTo>
                        <a:pt x="702" y="2873"/>
                        <a:pt x="738" y="2878"/>
                        <a:pt x="774" y="2882"/>
                      </a:cubicBezTo>
                      <a:cubicBezTo>
                        <a:pt x="809" y="2886"/>
                        <a:pt x="848" y="2889"/>
                        <a:pt x="887" y="2889"/>
                      </a:cubicBezTo>
                      <a:cubicBezTo>
                        <a:pt x="893" y="2889"/>
                        <a:pt x="899" y="2889"/>
                        <a:pt x="906" y="2889"/>
                      </a:cubicBezTo>
                      <a:cubicBezTo>
                        <a:pt x="949" y="2889"/>
                        <a:pt x="994" y="2886"/>
                        <a:pt x="1040" y="2882"/>
                      </a:cubicBezTo>
                      <a:cubicBezTo>
                        <a:pt x="1094" y="2876"/>
                        <a:pt x="1151" y="2869"/>
                        <a:pt x="1208" y="2858"/>
                      </a:cubicBezTo>
                      <a:cubicBezTo>
                        <a:pt x="1252" y="2850"/>
                        <a:pt x="1294" y="2842"/>
                        <a:pt x="1338" y="2829"/>
                      </a:cubicBezTo>
                      <a:cubicBezTo>
                        <a:pt x="1977" y="2669"/>
                        <a:pt x="2670" y="2193"/>
                        <a:pt x="3087" y="1630"/>
                      </a:cubicBezTo>
                      <a:cubicBezTo>
                        <a:pt x="3117" y="1592"/>
                        <a:pt x="3143" y="1553"/>
                        <a:pt x="3169" y="1513"/>
                      </a:cubicBezTo>
                      <a:cubicBezTo>
                        <a:pt x="3206" y="1458"/>
                        <a:pt x="3240" y="1402"/>
                        <a:pt x="3271" y="1344"/>
                      </a:cubicBezTo>
                      <a:cubicBezTo>
                        <a:pt x="3296" y="1297"/>
                        <a:pt x="3318" y="1251"/>
                        <a:pt x="3338" y="1204"/>
                      </a:cubicBezTo>
                      <a:cubicBezTo>
                        <a:pt x="3355" y="1165"/>
                        <a:pt x="3371" y="1127"/>
                        <a:pt x="3383" y="1088"/>
                      </a:cubicBezTo>
                      <a:cubicBezTo>
                        <a:pt x="3397" y="1050"/>
                        <a:pt x="3409" y="1014"/>
                        <a:pt x="3418" y="978"/>
                      </a:cubicBezTo>
                      <a:cubicBezTo>
                        <a:pt x="3447" y="870"/>
                        <a:pt x="3457" y="769"/>
                        <a:pt x="3454" y="676"/>
                      </a:cubicBezTo>
                      <a:cubicBezTo>
                        <a:pt x="3452" y="657"/>
                        <a:pt x="3451" y="637"/>
                        <a:pt x="3449" y="617"/>
                      </a:cubicBezTo>
                      <a:cubicBezTo>
                        <a:pt x="3438" y="533"/>
                        <a:pt x="3413" y="457"/>
                        <a:pt x="3376" y="389"/>
                      </a:cubicBezTo>
                      <a:cubicBezTo>
                        <a:pt x="3364" y="368"/>
                        <a:pt x="3351" y="348"/>
                        <a:pt x="3336" y="328"/>
                      </a:cubicBezTo>
                      <a:lnTo>
                        <a:pt x="3093"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7"/>
                <p:cNvSpPr/>
                <p:nvPr/>
              </p:nvSpPr>
              <p:spPr>
                <a:xfrm>
                  <a:off x="7144440" y="3123922"/>
                  <a:ext cx="46726" cy="56972"/>
                </a:xfrm>
                <a:custGeom>
                  <a:avLst/>
                  <a:gdLst/>
                  <a:ahLst/>
                  <a:cxnLst/>
                  <a:rect l="l" t="t" r="r" b="b"/>
                  <a:pathLst>
                    <a:path w="757" h="923" extrusionOk="0">
                      <a:moveTo>
                        <a:pt x="238" y="1"/>
                      </a:moveTo>
                      <a:lnTo>
                        <a:pt x="0" y="219"/>
                      </a:lnTo>
                      <a:lnTo>
                        <a:pt x="520" y="922"/>
                      </a:lnTo>
                      <a:cubicBezTo>
                        <a:pt x="603" y="853"/>
                        <a:pt x="682" y="780"/>
                        <a:pt x="757" y="704"/>
                      </a:cubicBezTo>
                      <a:lnTo>
                        <a:pt x="238"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7"/>
                <p:cNvSpPr/>
                <p:nvPr/>
              </p:nvSpPr>
              <p:spPr>
                <a:xfrm>
                  <a:off x="7017656" y="3179660"/>
                  <a:ext cx="43640" cy="44689"/>
                </a:xfrm>
                <a:custGeom>
                  <a:avLst/>
                  <a:gdLst/>
                  <a:ahLst/>
                  <a:cxnLst/>
                  <a:rect l="l" t="t" r="r" b="b"/>
                  <a:pathLst>
                    <a:path w="707" h="724" extrusionOk="0">
                      <a:moveTo>
                        <a:pt x="172" y="0"/>
                      </a:moveTo>
                      <a:lnTo>
                        <a:pt x="172" y="4"/>
                      </a:lnTo>
                      <a:lnTo>
                        <a:pt x="1" y="129"/>
                      </a:lnTo>
                      <a:lnTo>
                        <a:pt x="257" y="473"/>
                      </a:lnTo>
                      <a:cubicBezTo>
                        <a:pt x="288" y="514"/>
                        <a:pt x="322" y="551"/>
                        <a:pt x="365" y="584"/>
                      </a:cubicBezTo>
                      <a:cubicBezTo>
                        <a:pt x="379" y="594"/>
                        <a:pt x="394" y="605"/>
                        <a:pt x="410" y="615"/>
                      </a:cubicBezTo>
                      <a:cubicBezTo>
                        <a:pt x="483" y="662"/>
                        <a:pt x="568" y="696"/>
                        <a:pt x="668" y="717"/>
                      </a:cubicBezTo>
                      <a:cubicBezTo>
                        <a:pt x="680" y="720"/>
                        <a:pt x="694" y="722"/>
                        <a:pt x="706" y="723"/>
                      </a:cubicBezTo>
                      <a:lnTo>
                        <a:pt x="172"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7"/>
                <p:cNvSpPr/>
                <p:nvPr/>
              </p:nvSpPr>
              <p:spPr>
                <a:xfrm>
                  <a:off x="7062098" y="3149661"/>
                  <a:ext cx="57836" cy="69194"/>
                </a:xfrm>
                <a:custGeom>
                  <a:avLst/>
                  <a:gdLst/>
                  <a:ahLst/>
                  <a:cxnLst/>
                  <a:rect l="l" t="t" r="r" b="b"/>
                  <a:pathLst>
                    <a:path w="937" h="1121" extrusionOk="0">
                      <a:moveTo>
                        <a:pt x="155" y="0"/>
                      </a:moveTo>
                      <a:lnTo>
                        <a:pt x="0" y="68"/>
                      </a:lnTo>
                      <a:lnTo>
                        <a:pt x="780" y="1120"/>
                      </a:lnTo>
                      <a:cubicBezTo>
                        <a:pt x="832" y="1103"/>
                        <a:pt x="885" y="1084"/>
                        <a:pt x="937" y="1062"/>
                      </a:cubicBezTo>
                      <a:lnTo>
                        <a:pt x="155"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7"/>
                <p:cNvSpPr/>
                <p:nvPr/>
              </p:nvSpPr>
              <p:spPr>
                <a:xfrm>
                  <a:off x="7087467" y="3147192"/>
                  <a:ext cx="56725" cy="65490"/>
                </a:xfrm>
                <a:custGeom>
                  <a:avLst/>
                  <a:gdLst/>
                  <a:ahLst/>
                  <a:cxnLst/>
                  <a:rect l="l" t="t" r="r" b="b"/>
                  <a:pathLst>
                    <a:path w="919" h="1061" extrusionOk="0">
                      <a:moveTo>
                        <a:pt x="243" y="0"/>
                      </a:moveTo>
                      <a:lnTo>
                        <a:pt x="0" y="209"/>
                      </a:lnTo>
                      <a:lnTo>
                        <a:pt x="629" y="1060"/>
                      </a:lnTo>
                      <a:cubicBezTo>
                        <a:pt x="725" y="1015"/>
                        <a:pt x="823" y="966"/>
                        <a:pt x="918" y="913"/>
                      </a:cubicBezTo>
                      <a:lnTo>
                        <a:pt x="243"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7"/>
                <p:cNvSpPr/>
                <p:nvPr/>
              </p:nvSpPr>
              <p:spPr>
                <a:xfrm>
                  <a:off x="7135675" y="3047074"/>
                  <a:ext cx="95427" cy="107772"/>
                </a:xfrm>
                <a:custGeom>
                  <a:avLst/>
                  <a:gdLst/>
                  <a:ahLst/>
                  <a:cxnLst/>
                  <a:rect l="l" t="t" r="r" b="b"/>
                  <a:pathLst>
                    <a:path w="1546" h="1746" extrusionOk="0">
                      <a:moveTo>
                        <a:pt x="1181" y="1"/>
                      </a:moveTo>
                      <a:lnTo>
                        <a:pt x="1025" y="116"/>
                      </a:lnTo>
                      <a:cubicBezTo>
                        <a:pt x="1003" y="112"/>
                        <a:pt x="980" y="107"/>
                        <a:pt x="957" y="105"/>
                      </a:cubicBezTo>
                      <a:cubicBezTo>
                        <a:pt x="909" y="99"/>
                        <a:pt x="859" y="96"/>
                        <a:pt x="807" y="96"/>
                      </a:cubicBezTo>
                      <a:cubicBezTo>
                        <a:pt x="762" y="96"/>
                        <a:pt x="715" y="98"/>
                        <a:pt x="666" y="103"/>
                      </a:cubicBezTo>
                      <a:cubicBezTo>
                        <a:pt x="604" y="107"/>
                        <a:pt x="541" y="117"/>
                        <a:pt x="480" y="130"/>
                      </a:cubicBezTo>
                      <a:cubicBezTo>
                        <a:pt x="399" y="145"/>
                        <a:pt x="318" y="166"/>
                        <a:pt x="234" y="193"/>
                      </a:cubicBezTo>
                      <a:cubicBezTo>
                        <a:pt x="156" y="217"/>
                        <a:pt x="79" y="247"/>
                        <a:pt x="0" y="279"/>
                      </a:cubicBezTo>
                      <a:lnTo>
                        <a:pt x="1084" y="1746"/>
                      </a:lnTo>
                      <a:cubicBezTo>
                        <a:pt x="1116" y="1708"/>
                        <a:pt x="1146" y="1670"/>
                        <a:pt x="1174" y="1631"/>
                      </a:cubicBezTo>
                      <a:cubicBezTo>
                        <a:pt x="1204" y="1593"/>
                        <a:pt x="1230" y="1555"/>
                        <a:pt x="1256" y="1515"/>
                      </a:cubicBezTo>
                      <a:cubicBezTo>
                        <a:pt x="1293" y="1460"/>
                        <a:pt x="1327" y="1403"/>
                        <a:pt x="1358" y="1345"/>
                      </a:cubicBezTo>
                      <a:cubicBezTo>
                        <a:pt x="1383" y="1298"/>
                        <a:pt x="1405" y="1253"/>
                        <a:pt x="1425" y="1207"/>
                      </a:cubicBezTo>
                      <a:cubicBezTo>
                        <a:pt x="1442" y="1166"/>
                        <a:pt x="1458" y="1128"/>
                        <a:pt x="1472" y="1091"/>
                      </a:cubicBezTo>
                      <a:cubicBezTo>
                        <a:pt x="1484" y="1053"/>
                        <a:pt x="1496" y="1016"/>
                        <a:pt x="1505" y="980"/>
                      </a:cubicBezTo>
                      <a:cubicBezTo>
                        <a:pt x="1534" y="871"/>
                        <a:pt x="1545" y="770"/>
                        <a:pt x="1541" y="678"/>
                      </a:cubicBezTo>
                      <a:cubicBezTo>
                        <a:pt x="1539" y="658"/>
                        <a:pt x="1538" y="638"/>
                        <a:pt x="1536" y="618"/>
                      </a:cubicBezTo>
                      <a:cubicBezTo>
                        <a:pt x="1525" y="534"/>
                        <a:pt x="1500" y="458"/>
                        <a:pt x="1463" y="390"/>
                      </a:cubicBezTo>
                      <a:cubicBezTo>
                        <a:pt x="1451" y="369"/>
                        <a:pt x="1438" y="349"/>
                        <a:pt x="1423" y="330"/>
                      </a:cubicBezTo>
                      <a:lnTo>
                        <a:pt x="1181"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7"/>
                <p:cNvSpPr/>
                <p:nvPr/>
              </p:nvSpPr>
              <p:spPr>
                <a:xfrm>
                  <a:off x="7196350" y="3047074"/>
                  <a:ext cx="34628" cy="55676"/>
                </a:xfrm>
                <a:custGeom>
                  <a:avLst/>
                  <a:gdLst/>
                  <a:ahLst/>
                  <a:cxnLst/>
                  <a:rect l="l" t="t" r="r" b="b"/>
                  <a:pathLst>
                    <a:path w="561" h="902" extrusionOk="0">
                      <a:moveTo>
                        <a:pt x="198" y="1"/>
                      </a:moveTo>
                      <a:lnTo>
                        <a:pt x="42" y="116"/>
                      </a:lnTo>
                      <a:lnTo>
                        <a:pt x="38" y="116"/>
                      </a:lnTo>
                      <a:lnTo>
                        <a:pt x="0" y="174"/>
                      </a:lnTo>
                      <a:lnTo>
                        <a:pt x="539" y="902"/>
                      </a:lnTo>
                      <a:cubicBezTo>
                        <a:pt x="555" y="822"/>
                        <a:pt x="560" y="747"/>
                        <a:pt x="558" y="676"/>
                      </a:cubicBezTo>
                      <a:cubicBezTo>
                        <a:pt x="557" y="657"/>
                        <a:pt x="555" y="637"/>
                        <a:pt x="553" y="617"/>
                      </a:cubicBezTo>
                      <a:cubicBezTo>
                        <a:pt x="542" y="533"/>
                        <a:pt x="517" y="457"/>
                        <a:pt x="480" y="389"/>
                      </a:cubicBezTo>
                      <a:cubicBezTo>
                        <a:pt x="468" y="368"/>
                        <a:pt x="455" y="348"/>
                        <a:pt x="441" y="328"/>
                      </a:cubicBezTo>
                      <a:lnTo>
                        <a:pt x="198"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7"/>
                <p:cNvSpPr/>
                <p:nvPr/>
              </p:nvSpPr>
              <p:spPr>
                <a:xfrm>
                  <a:off x="7010373" y="3029791"/>
                  <a:ext cx="205112" cy="174497"/>
                </a:xfrm>
                <a:custGeom>
                  <a:avLst/>
                  <a:gdLst/>
                  <a:ahLst/>
                  <a:cxnLst/>
                  <a:rect l="l" t="t" r="r" b="b"/>
                  <a:pathLst>
                    <a:path w="3323" h="2827" extrusionOk="0">
                      <a:moveTo>
                        <a:pt x="2556" y="1"/>
                      </a:moveTo>
                      <a:cubicBezTo>
                        <a:pt x="2513" y="1"/>
                        <a:pt x="2468" y="3"/>
                        <a:pt x="2421" y="8"/>
                      </a:cubicBezTo>
                      <a:cubicBezTo>
                        <a:pt x="2360" y="13"/>
                        <a:pt x="2297" y="22"/>
                        <a:pt x="2236" y="34"/>
                      </a:cubicBezTo>
                      <a:cubicBezTo>
                        <a:pt x="2154" y="50"/>
                        <a:pt x="2073" y="71"/>
                        <a:pt x="1990" y="97"/>
                      </a:cubicBezTo>
                      <a:cubicBezTo>
                        <a:pt x="1434" y="273"/>
                        <a:pt x="855" y="670"/>
                        <a:pt x="465" y="1145"/>
                      </a:cubicBezTo>
                      <a:cubicBezTo>
                        <a:pt x="407" y="1214"/>
                        <a:pt x="353" y="1287"/>
                        <a:pt x="303" y="1361"/>
                      </a:cubicBezTo>
                      <a:cubicBezTo>
                        <a:pt x="263" y="1421"/>
                        <a:pt x="224" y="1483"/>
                        <a:pt x="191" y="1547"/>
                      </a:cubicBezTo>
                      <a:cubicBezTo>
                        <a:pt x="139" y="1645"/>
                        <a:pt x="98" y="1739"/>
                        <a:pt x="69" y="1826"/>
                      </a:cubicBezTo>
                      <a:cubicBezTo>
                        <a:pt x="33" y="1934"/>
                        <a:pt x="13" y="2035"/>
                        <a:pt x="8" y="2130"/>
                      </a:cubicBezTo>
                      <a:cubicBezTo>
                        <a:pt x="1" y="2269"/>
                        <a:pt x="27" y="2392"/>
                        <a:pt x="82" y="2495"/>
                      </a:cubicBezTo>
                      <a:cubicBezTo>
                        <a:pt x="119" y="2564"/>
                        <a:pt x="169" y="2622"/>
                        <a:pt x="232" y="2670"/>
                      </a:cubicBezTo>
                      <a:cubicBezTo>
                        <a:pt x="245" y="2681"/>
                        <a:pt x="260" y="2691"/>
                        <a:pt x="276" y="2702"/>
                      </a:cubicBezTo>
                      <a:cubicBezTo>
                        <a:pt x="349" y="2748"/>
                        <a:pt x="434" y="2783"/>
                        <a:pt x="534" y="2803"/>
                      </a:cubicBezTo>
                      <a:cubicBezTo>
                        <a:pt x="567" y="2810"/>
                        <a:pt x="603" y="2816"/>
                        <a:pt x="639" y="2819"/>
                      </a:cubicBezTo>
                      <a:cubicBezTo>
                        <a:pt x="675" y="2823"/>
                        <a:pt x="713" y="2826"/>
                        <a:pt x="752" y="2826"/>
                      </a:cubicBezTo>
                      <a:cubicBezTo>
                        <a:pt x="758" y="2826"/>
                        <a:pt x="764" y="2826"/>
                        <a:pt x="771" y="2826"/>
                      </a:cubicBezTo>
                      <a:cubicBezTo>
                        <a:pt x="814" y="2826"/>
                        <a:pt x="859" y="2823"/>
                        <a:pt x="905" y="2819"/>
                      </a:cubicBezTo>
                      <a:cubicBezTo>
                        <a:pt x="960" y="2814"/>
                        <a:pt x="1017" y="2806"/>
                        <a:pt x="1073" y="2796"/>
                      </a:cubicBezTo>
                      <a:cubicBezTo>
                        <a:pt x="1118" y="2787"/>
                        <a:pt x="1160" y="2779"/>
                        <a:pt x="1203" y="2766"/>
                      </a:cubicBezTo>
                      <a:cubicBezTo>
                        <a:pt x="1842" y="2606"/>
                        <a:pt x="2536" y="2130"/>
                        <a:pt x="2953" y="1567"/>
                      </a:cubicBezTo>
                      <a:cubicBezTo>
                        <a:pt x="2981" y="1529"/>
                        <a:pt x="3008" y="1490"/>
                        <a:pt x="3033" y="1451"/>
                      </a:cubicBezTo>
                      <a:cubicBezTo>
                        <a:pt x="3070" y="1395"/>
                        <a:pt x="3104" y="1339"/>
                        <a:pt x="3134" y="1281"/>
                      </a:cubicBezTo>
                      <a:cubicBezTo>
                        <a:pt x="3160" y="1234"/>
                        <a:pt x="3182" y="1188"/>
                        <a:pt x="3202" y="1142"/>
                      </a:cubicBezTo>
                      <a:cubicBezTo>
                        <a:pt x="3219" y="1103"/>
                        <a:pt x="3235" y="1065"/>
                        <a:pt x="3248" y="1026"/>
                      </a:cubicBezTo>
                      <a:cubicBezTo>
                        <a:pt x="3261" y="988"/>
                        <a:pt x="3273" y="951"/>
                        <a:pt x="3282" y="915"/>
                      </a:cubicBezTo>
                      <a:cubicBezTo>
                        <a:pt x="3312" y="807"/>
                        <a:pt x="3322" y="706"/>
                        <a:pt x="3318" y="613"/>
                      </a:cubicBezTo>
                      <a:cubicBezTo>
                        <a:pt x="3317" y="594"/>
                        <a:pt x="3315" y="574"/>
                        <a:pt x="3313" y="554"/>
                      </a:cubicBezTo>
                      <a:cubicBezTo>
                        <a:pt x="3302" y="470"/>
                        <a:pt x="3277" y="394"/>
                        <a:pt x="3240" y="326"/>
                      </a:cubicBezTo>
                      <a:cubicBezTo>
                        <a:pt x="3183" y="225"/>
                        <a:pt x="3096" y="143"/>
                        <a:pt x="2981" y="87"/>
                      </a:cubicBezTo>
                      <a:cubicBezTo>
                        <a:pt x="2903" y="49"/>
                        <a:pt x="2814" y="24"/>
                        <a:pt x="2712" y="11"/>
                      </a:cubicBezTo>
                      <a:cubicBezTo>
                        <a:pt x="2663" y="4"/>
                        <a:pt x="2611" y="1"/>
                        <a:pt x="2556" y="1"/>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7"/>
                <p:cNvSpPr/>
                <p:nvPr/>
              </p:nvSpPr>
              <p:spPr>
                <a:xfrm>
                  <a:off x="7149501" y="3029977"/>
                  <a:ext cx="65984" cy="103760"/>
                </a:xfrm>
                <a:custGeom>
                  <a:avLst/>
                  <a:gdLst/>
                  <a:ahLst/>
                  <a:cxnLst/>
                  <a:rect l="l" t="t" r="r" b="b"/>
                  <a:pathLst>
                    <a:path w="1069" h="1681" extrusionOk="0">
                      <a:moveTo>
                        <a:pt x="306" y="1"/>
                      </a:moveTo>
                      <a:cubicBezTo>
                        <a:pt x="262" y="1"/>
                        <a:pt x="215" y="3"/>
                        <a:pt x="167" y="8"/>
                      </a:cubicBezTo>
                      <a:cubicBezTo>
                        <a:pt x="114" y="13"/>
                        <a:pt x="58" y="22"/>
                        <a:pt x="1" y="32"/>
                      </a:cubicBezTo>
                      <a:lnTo>
                        <a:pt x="609" y="1681"/>
                      </a:lnTo>
                      <a:cubicBezTo>
                        <a:pt x="641" y="1643"/>
                        <a:pt x="671" y="1605"/>
                        <a:pt x="699" y="1567"/>
                      </a:cubicBezTo>
                      <a:cubicBezTo>
                        <a:pt x="727" y="1528"/>
                        <a:pt x="754" y="1490"/>
                        <a:pt x="779" y="1451"/>
                      </a:cubicBezTo>
                      <a:cubicBezTo>
                        <a:pt x="816" y="1395"/>
                        <a:pt x="850" y="1338"/>
                        <a:pt x="880" y="1280"/>
                      </a:cubicBezTo>
                      <a:cubicBezTo>
                        <a:pt x="906" y="1235"/>
                        <a:pt x="928" y="1188"/>
                        <a:pt x="948" y="1142"/>
                      </a:cubicBezTo>
                      <a:cubicBezTo>
                        <a:pt x="965" y="1103"/>
                        <a:pt x="981" y="1064"/>
                        <a:pt x="994" y="1026"/>
                      </a:cubicBezTo>
                      <a:cubicBezTo>
                        <a:pt x="1007" y="988"/>
                        <a:pt x="1019" y="951"/>
                        <a:pt x="1028" y="915"/>
                      </a:cubicBezTo>
                      <a:cubicBezTo>
                        <a:pt x="1058" y="807"/>
                        <a:pt x="1068" y="705"/>
                        <a:pt x="1064" y="613"/>
                      </a:cubicBezTo>
                      <a:cubicBezTo>
                        <a:pt x="1063" y="593"/>
                        <a:pt x="1061" y="573"/>
                        <a:pt x="1059" y="554"/>
                      </a:cubicBezTo>
                      <a:cubicBezTo>
                        <a:pt x="1048" y="470"/>
                        <a:pt x="1023" y="393"/>
                        <a:pt x="986" y="325"/>
                      </a:cubicBezTo>
                      <a:cubicBezTo>
                        <a:pt x="929" y="224"/>
                        <a:pt x="842" y="143"/>
                        <a:pt x="727" y="87"/>
                      </a:cubicBezTo>
                      <a:cubicBezTo>
                        <a:pt x="649" y="49"/>
                        <a:pt x="560" y="24"/>
                        <a:pt x="458" y="11"/>
                      </a:cubicBezTo>
                      <a:cubicBezTo>
                        <a:pt x="410" y="4"/>
                        <a:pt x="359" y="1"/>
                        <a:pt x="306" y="1"/>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7"/>
                <p:cNvSpPr/>
                <p:nvPr/>
              </p:nvSpPr>
              <p:spPr>
                <a:xfrm>
                  <a:off x="7197955" y="3037322"/>
                  <a:ext cx="17530" cy="44195"/>
                </a:xfrm>
                <a:custGeom>
                  <a:avLst/>
                  <a:gdLst/>
                  <a:ahLst/>
                  <a:cxnLst/>
                  <a:rect l="l" t="t" r="r" b="b"/>
                  <a:pathLst>
                    <a:path w="284" h="716" extrusionOk="0">
                      <a:moveTo>
                        <a:pt x="0" y="1"/>
                      </a:moveTo>
                      <a:lnTo>
                        <a:pt x="263" y="716"/>
                      </a:lnTo>
                      <a:cubicBezTo>
                        <a:pt x="278" y="638"/>
                        <a:pt x="283" y="564"/>
                        <a:pt x="280" y="495"/>
                      </a:cubicBezTo>
                      <a:cubicBezTo>
                        <a:pt x="279" y="475"/>
                        <a:pt x="278" y="456"/>
                        <a:pt x="275" y="436"/>
                      </a:cubicBezTo>
                      <a:cubicBezTo>
                        <a:pt x="264" y="352"/>
                        <a:pt x="239" y="275"/>
                        <a:pt x="202" y="208"/>
                      </a:cubicBezTo>
                      <a:cubicBezTo>
                        <a:pt x="154" y="124"/>
                        <a:pt x="88" y="53"/>
                        <a:pt x="0" y="1"/>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7"/>
                <p:cNvSpPr/>
                <p:nvPr/>
              </p:nvSpPr>
              <p:spPr>
                <a:xfrm>
                  <a:off x="7117589" y="3035532"/>
                  <a:ext cx="58021" cy="124376"/>
                </a:xfrm>
                <a:custGeom>
                  <a:avLst/>
                  <a:gdLst/>
                  <a:ahLst/>
                  <a:cxnLst/>
                  <a:rect l="l" t="t" r="r" b="b"/>
                  <a:pathLst>
                    <a:path w="940" h="2015" extrusionOk="0">
                      <a:moveTo>
                        <a:pt x="279" y="0"/>
                      </a:moveTo>
                      <a:cubicBezTo>
                        <a:pt x="270" y="2"/>
                        <a:pt x="262" y="4"/>
                        <a:pt x="253" y="8"/>
                      </a:cubicBezTo>
                      <a:cubicBezTo>
                        <a:pt x="169" y="34"/>
                        <a:pt x="85" y="66"/>
                        <a:pt x="1" y="102"/>
                      </a:cubicBezTo>
                      <a:lnTo>
                        <a:pt x="704" y="2015"/>
                      </a:lnTo>
                      <a:cubicBezTo>
                        <a:pt x="787" y="1944"/>
                        <a:pt x="866" y="1872"/>
                        <a:pt x="940" y="1796"/>
                      </a:cubicBezTo>
                      <a:lnTo>
                        <a:pt x="279"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7"/>
                <p:cNvSpPr/>
                <p:nvPr/>
              </p:nvSpPr>
              <p:spPr>
                <a:xfrm>
                  <a:off x="7067098" y="3060407"/>
                  <a:ext cx="61602" cy="131166"/>
                </a:xfrm>
                <a:custGeom>
                  <a:avLst/>
                  <a:gdLst/>
                  <a:ahLst/>
                  <a:cxnLst/>
                  <a:rect l="l" t="t" r="r" b="b"/>
                  <a:pathLst>
                    <a:path w="998" h="2125" extrusionOk="0">
                      <a:moveTo>
                        <a:pt x="269" y="0"/>
                      </a:moveTo>
                      <a:cubicBezTo>
                        <a:pt x="178" y="62"/>
                        <a:pt x="86" y="130"/>
                        <a:pt x="0" y="200"/>
                      </a:cubicBezTo>
                      <a:lnTo>
                        <a:pt x="707" y="2124"/>
                      </a:lnTo>
                      <a:cubicBezTo>
                        <a:pt x="805" y="2081"/>
                        <a:pt x="901" y="2032"/>
                        <a:pt x="997" y="1978"/>
                      </a:cubicBezTo>
                      <a:lnTo>
                        <a:pt x="269"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7"/>
                <p:cNvSpPr/>
                <p:nvPr/>
              </p:nvSpPr>
              <p:spPr>
                <a:xfrm>
                  <a:off x="7053272" y="3077381"/>
                  <a:ext cx="51232" cy="120364"/>
                </a:xfrm>
                <a:custGeom>
                  <a:avLst/>
                  <a:gdLst/>
                  <a:ahLst/>
                  <a:cxnLst/>
                  <a:rect l="l" t="t" r="r" b="b"/>
                  <a:pathLst>
                    <a:path w="830" h="1950" extrusionOk="0">
                      <a:moveTo>
                        <a:pt x="135" y="0"/>
                      </a:moveTo>
                      <a:cubicBezTo>
                        <a:pt x="88" y="42"/>
                        <a:pt x="44" y="83"/>
                        <a:pt x="1" y="125"/>
                      </a:cubicBezTo>
                      <a:lnTo>
                        <a:pt x="672" y="1950"/>
                      </a:lnTo>
                      <a:cubicBezTo>
                        <a:pt x="724" y="1933"/>
                        <a:pt x="777" y="1913"/>
                        <a:pt x="830" y="1892"/>
                      </a:cubicBezTo>
                      <a:lnTo>
                        <a:pt x="135"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7"/>
                <p:cNvSpPr/>
                <p:nvPr/>
              </p:nvSpPr>
              <p:spPr>
                <a:xfrm>
                  <a:off x="7010311" y="3131206"/>
                  <a:ext cx="35368" cy="72157"/>
                </a:xfrm>
                <a:custGeom>
                  <a:avLst/>
                  <a:gdLst/>
                  <a:ahLst/>
                  <a:cxnLst/>
                  <a:rect l="l" t="t" r="r" b="b"/>
                  <a:pathLst>
                    <a:path w="573" h="1169" extrusionOk="0">
                      <a:moveTo>
                        <a:pt x="144" y="1"/>
                      </a:moveTo>
                      <a:cubicBezTo>
                        <a:pt x="132" y="27"/>
                        <a:pt x="120" y="51"/>
                        <a:pt x="109" y="77"/>
                      </a:cubicBezTo>
                      <a:cubicBezTo>
                        <a:pt x="106" y="85"/>
                        <a:pt x="103" y="94"/>
                        <a:pt x="99" y="102"/>
                      </a:cubicBezTo>
                      <a:cubicBezTo>
                        <a:pt x="95" y="111"/>
                        <a:pt x="92" y="119"/>
                        <a:pt x="88" y="128"/>
                      </a:cubicBezTo>
                      <a:cubicBezTo>
                        <a:pt x="82" y="146"/>
                        <a:pt x="74" y="166"/>
                        <a:pt x="69" y="185"/>
                      </a:cubicBezTo>
                      <a:cubicBezTo>
                        <a:pt x="33" y="292"/>
                        <a:pt x="13" y="393"/>
                        <a:pt x="8" y="488"/>
                      </a:cubicBezTo>
                      <a:cubicBezTo>
                        <a:pt x="1" y="628"/>
                        <a:pt x="27" y="751"/>
                        <a:pt x="82" y="853"/>
                      </a:cubicBezTo>
                      <a:cubicBezTo>
                        <a:pt x="119" y="922"/>
                        <a:pt x="168" y="980"/>
                        <a:pt x="230" y="1029"/>
                      </a:cubicBezTo>
                      <a:cubicBezTo>
                        <a:pt x="245" y="1040"/>
                        <a:pt x="260" y="1050"/>
                        <a:pt x="276" y="1061"/>
                      </a:cubicBezTo>
                      <a:cubicBezTo>
                        <a:pt x="349" y="1106"/>
                        <a:pt x="434" y="1141"/>
                        <a:pt x="534" y="1162"/>
                      </a:cubicBezTo>
                      <a:cubicBezTo>
                        <a:pt x="546" y="1164"/>
                        <a:pt x="560" y="1167"/>
                        <a:pt x="572" y="1168"/>
                      </a:cubicBezTo>
                      <a:lnTo>
                        <a:pt x="144"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7"/>
                <p:cNvSpPr/>
                <p:nvPr/>
              </p:nvSpPr>
              <p:spPr>
                <a:xfrm>
                  <a:off x="7027039" y="3052259"/>
                  <a:ext cx="172028" cy="129869"/>
                </a:xfrm>
                <a:custGeom>
                  <a:avLst/>
                  <a:gdLst/>
                  <a:ahLst/>
                  <a:cxnLst/>
                  <a:rect l="l" t="t" r="r" b="b"/>
                  <a:pathLst>
                    <a:path w="2787" h="2104" extrusionOk="0">
                      <a:moveTo>
                        <a:pt x="2062" y="0"/>
                      </a:moveTo>
                      <a:cubicBezTo>
                        <a:pt x="2030" y="0"/>
                        <a:pt x="1998" y="1"/>
                        <a:pt x="1964" y="4"/>
                      </a:cubicBezTo>
                      <a:cubicBezTo>
                        <a:pt x="1939" y="7"/>
                        <a:pt x="1914" y="10"/>
                        <a:pt x="1889" y="14"/>
                      </a:cubicBezTo>
                      <a:cubicBezTo>
                        <a:pt x="1298" y="99"/>
                        <a:pt x="601" y="591"/>
                        <a:pt x="299" y="1146"/>
                      </a:cubicBezTo>
                      <a:cubicBezTo>
                        <a:pt x="1" y="1694"/>
                        <a:pt x="195" y="2104"/>
                        <a:pt x="730" y="2104"/>
                      </a:cubicBezTo>
                      <a:cubicBezTo>
                        <a:pt x="738" y="2104"/>
                        <a:pt x="745" y="2104"/>
                        <a:pt x="753" y="2104"/>
                      </a:cubicBezTo>
                      <a:cubicBezTo>
                        <a:pt x="776" y="2104"/>
                        <a:pt x="800" y="2102"/>
                        <a:pt x="824" y="2099"/>
                      </a:cubicBezTo>
                      <a:cubicBezTo>
                        <a:pt x="1429" y="2047"/>
                        <a:pt x="2174" y="1536"/>
                        <a:pt x="2489" y="958"/>
                      </a:cubicBezTo>
                      <a:cubicBezTo>
                        <a:pt x="2787" y="411"/>
                        <a:pt x="2594" y="0"/>
                        <a:pt x="2062"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7"/>
                <p:cNvSpPr/>
                <p:nvPr/>
              </p:nvSpPr>
              <p:spPr>
                <a:xfrm>
                  <a:off x="7047924" y="3055100"/>
                  <a:ext cx="138378" cy="112531"/>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7"/>
                <p:cNvSpPr/>
                <p:nvPr/>
              </p:nvSpPr>
              <p:spPr>
                <a:xfrm>
                  <a:off x="7047924" y="3055100"/>
                  <a:ext cx="138378" cy="112974"/>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7"/>
                <p:cNvSpPr/>
                <p:nvPr/>
              </p:nvSpPr>
              <p:spPr>
                <a:xfrm>
                  <a:off x="7045248" y="3063185"/>
                  <a:ext cx="141042" cy="116105"/>
                </a:xfrm>
                <a:custGeom>
                  <a:avLst/>
                  <a:gdLst/>
                  <a:ahLst/>
                  <a:cxnLst/>
                  <a:rect l="l" t="t" r="r" b="b"/>
                  <a:pathLst>
                    <a:path w="2285" h="1881" extrusionOk="0">
                      <a:moveTo>
                        <a:pt x="1825" y="0"/>
                      </a:moveTo>
                      <a:cubicBezTo>
                        <a:pt x="1796" y="0"/>
                        <a:pt x="1767" y="1"/>
                        <a:pt x="1736" y="4"/>
                      </a:cubicBezTo>
                      <a:cubicBezTo>
                        <a:pt x="1717" y="6"/>
                        <a:pt x="1698" y="8"/>
                        <a:pt x="1679" y="11"/>
                      </a:cubicBezTo>
                      <a:cubicBezTo>
                        <a:pt x="1674" y="12"/>
                        <a:pt x="1670" y="12"/>
                        <a:pt x="1664" y="13"/>
                      </a:cubicBezTo>
                      <a:cubicBezTo>
                        <a:pt x="1122" y="91"/>
                        <a:pt x="481" y="533"/>
                        <a:pt x="178" y="1040"/>
                      </a:cubicBezTo>
                      <a:cubicBezTo>
                        <a:pt x="168" y="1057"/>
                        <a:pt x="157" y="1076"/>
                        <a:pt x="148" y="1094"/>
                      </a:cubicBezTo>
                      <a:cubicBezTo>
                        <a:pt x="88" y="1204"/>
                        <a:pt x="48" y="1308"/>
                        <a:pt x="28" y="1404"/>
                      </a:cubicBezTo>
                      <a:cubicBezTo>
                        <a:pt x="1" y="1537"/>
                        <a:pt x="11" y="1654"/>
                        <a:pt x="55" y="1749"/>
                      </a:cubicBezTo>
                      <a:cubicBezTo>
                        <a:pt x="70" y="1763"/>
                        <a:pt x="86" y="1776"/>
                        <a:pt x="103" y="1788"/>
                      </a:cubicBezTo>
                      <a:cubicBezTo>
                        <a:pt x="194" y="1848"/>
                        <a:pt x="313" y="1880"/>
                        <a:pt x="459" y="1880"/>
                      </a:cubicBezTo>
                      <a:cubicBezTo>
                        <a:pt x="461" y="1880"/>
                        <a:pt x="464" y="1880"/>
                        <a:pt x="466" y="1880"/>
                      </a:cubicBezTo>
                      <a:lnTo>
                        <a:pt x="485" y="1880"/>
                      </a:lnTo>
                      <a:cubicBezTo>
                        <a:pt x="507" y="1880"/>
                        <a:pt x="529" y="1879"/>
                        <a:pt x="554" y="1876"/>
                      </a:cubicBezTo>
                      <a:cubicBezTo>
                        <a:pt x="581" y="1874"/>
                        <a:pt x="609" y="1871"/>
                        <a:pt x="638" y="1865"/>
                      </a:cubicBezTo>
                      <a:cubicBezTo>
                        <a:pt x="697" y="1857"/>
                        <a:pt x="757" y="1843"/>
                        <a:pt x="818" y="1826"/>
                      </a:cubicBezTo>
                      <a:cubicBezTo>
                        <a:pt x="1245" y="1705"/>
                        <a:pt x="1696" y="1395"/>
                        <a:pt x="1985" y="1026"/>
                      </a:cubicBezTo>
                      <a:cubicBezTo>
                        <a:pt x="2026" y="973"/>
                        <a:pt x="2064" y="919"/>
                        <a:pt x="2099" y="863"/>
                      </a:cubicBezTo>
                      <a:cubicBezTo>
                        <a:pt x="2115" y="837"/>
                        <a:pt x="2131" y="811"/>
                        <a:pt x="2144" y="784"/>
                      </a:cubicBezTo>
                      <a:cubicBezTo>
                        <a:pt x="2160" y="756"/>
                        <a:pt x="2175" y="726"/>
                        <a:pt x="2187" y="699"/>
                      </a:cubicBezTo>
                      <a:cubicBezTo>
                        <a:pt x="2255" y="550"/>
                        <a:pt x="2285" y="414"/>
                        <a:pt x="2276" y="297"/>
                      </a:cubicBezTo>
                      <a:cubicBezTo>
                        <a:pt x="2273" y="236"/>
                        <a:pt x="2259" y="180"/>
                        <a:pt x="2236" y="130"/>
                      </a:cubicBezTo>
                      <a:cubicBezTo>
                        <a:pt x="2184" y="83"/>
                        <a:pt x="2118" y="47"/>
                        <a:pt x="2038" y="27"/>
                      </a:cubicBezTo>
                      <a:cubicBezTo>
                        <a:pt x="1975" y="9"/>
                        <a:pt x="1904" y="0"/>
                        <a:pt x="1825"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7"/>
                <p:cNvSpPr/>
                <p:nvPr/>
              </p:nvSpPr>
              <p:spPr>
                <a:xfrm>
                  <a:off x="7027347" y="3050037"/>
                  <a:ext cx="189496" cy="154683"/>
                </a:xfrm>
                <a:custGeom>
                  <a:avLst/>
                  <a:gdLst/>
                  <a:ahLst/>
                  <a:cxnLst/>
                  <a:rect l="l" t="t" r="r" b="b"/>
                  <a:pathLst>
                    <a:path w="3070" h="2506" extrusionOk="0">
                      <a:moveTo>
                        <a:pt x="1" y="2376"/>
                      </a:moveTo>
                      <a:lnTo>
                        <a:pt x="1" y="2376"/>
                      </a:lnTo>
                      <a:cubicBezTo>
                        <a:pt x="32" y="2393"/>
                        <a:pt x="64" y="2409"/>
                        <a:pt x="97" y="2422"/>
                      </a:cubicBezTo>
                      <a:lnTo>
                        <a:pt x="97" y="2422"/>
                      </a:lnTo>
                      <a:cubicBezTo>
                        <a:pt x="64" y="2409"/>
                        <a:pt x="32" y="2393"/>
                        <a:pt x="1" y="2376"/>
                      </a:cubicBezTo>
                      <a:close/>
                      <a:moveTo>
                        <a:pt x="2966" y="0"/>
                      </a:moveTo>
                      <a:lnTo>
                        <a:pt x="2966" y="0"/>
                      </a:lnTo>
                      <a:cubicBezTo>
                        <a:pt x="3064" y="180"/>
                        <a:pt x="3055" y="394"/>
                        <a:pt x="3002" y="589"/>
                      </a:cubicBezTo>
                      <a:lnTo>
                        <a:pt x="3002" y="588"/>
                      </a:lnTo>
                      <a:cubicBezTo>
                        <a:pt x="2790" y="1279"/>
                        <a:pt x="2185" y="1840"/>
                        <a:pt x="1516" y="2202"/>
                      </a:cubicBezTo>
                      <a:cubicBezTo>
                        <a:pt x="1214" y="2352"/>
                        <a:pt x="843" y="2495"/>
                        <a:pt x="493" y="2495"/>
                      </a:cubicBezTo>
                      <a:cubicBezTo>
                        <a:pt x="356" y="2495"/>
                        <a:pt x="222" y="2474"/>
                        <a:pt x="97" y="2422"/>
                      </a:cubicBezTo>
                      <a:lnTo>
                        <a:pt x="97" y="2422"/>
                      </a:lnTo>
                      <a:cubicBezTo>
                        <a:pt x="236" y="2480"/>
                        <a:pt x="382" y="2505"/>
                        <a:pt x="531" y="2505"/>
                      </a:cubicBezTo>
                      <a:cubicBezTo>
                        <a:pt x="1009" y="2505"/>
                        <a:pt x="1516" y="2248"/>
                        <a:pt x="1894" y="1999"/>
                      </a:cubicBezTo>
                      <a:cubicBezTo>
                        <a:pt x="2404" y="1644"/>
                        <a:pt x="2854" y="1163"/>
                        <a:pt x="3016" y="591"/>
                      </a:cubicBezTo>
                      <a:lnTo>
                        <a:pt x="3016" y="593"/>
                      </a:lnTo>
                      <a:cubicBezTo>
                        <a:pt x="3066" y="396"/>
                        <a:pt x="3069" y="180"/>
                        <a:pt x="2966"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7"/>
                <p:cNvSpPr/>
                <p:nvPr/>
              </p:nvSpPr>
              <p:spPr>
                <a:xfrm>
                  <a:off x="7061173" y="3130959"/>
                  <a:ext cx="34381" cy="16727"/>
                </a:xfrm>
                <a:custGeom>
                  <a:avLst/>
                  <a:gdLst/>
                  <a:ahLst/>
                  <a:cxnLst/>
                  <a:rect l="l" t="t" r="r" b="b"/>
                  <a:pathLst>
                    <a:path w="557" h="271" extrusionOk="0">
                      <a:moveTo>
                        <a:pt x="449" y="0"/>
                      </a:moveTo>
                      <a:lnTo>
                        <a:pt x="0" y="111"/>
                      </a:lnTo>
                      <a:lnTo>
                        <a:pt x="108" y="271"/>
                      </a:lnTo>
                      <a:lnTo>
                        <a:pt x="556" y="160"/>
                      </a:lnTo>
                      <a:lnTo>
                        <a:pt x="449"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7"/>
                <p:cNvSpPr/>
                <p:nvPr/>
              </p:nvSpPr>
              <p:spPr>
                <a:xfrm>
                  <a:off x="7078209" y="3114787"/>
                  <a:ext cx="39936" cy="18826"/>
                </a:xfrm>
                <a:custGeom>
                  <a:avLst/>
                  <a:gdLst/>
                  <a:ahLst/>
                  <a:cxnLst/>
                  <a:rect l="l" t="t" r="r" b="b"/>
                  <a:pathLst>
                    <a:path w="647" h="305" extrusionOk="0">
                      <a:moveTo>
                        <a:pt x="25" y="0"/>
                      </a:moveTo>
                      <a:cubicBezTo>
                        <a:pt x="17" y="0"/>
                        <a:pt x="9" y="1"/>
                        <a:pt x="1" y="1"/>
                      </a:cubicBezTo>
                      <a:lnTo>
                        <a:pt x="108" y="159"/>
                      </a:lnTo>
                      <a:cubicBezTo>
                        <a:pt x="158" y="252"/>
                        <a:pt x="321" y="274"/>
                        <a:pt x="462" y="293"/>
                      </a:cubicBezTo>
                      <a:cubicBezTo>
                        <a:pt x="495" y="296"/>
                        <a:pt x="526" y="300"/>
                        <a:pt x="553" y="305"/>
                      </a:cubicBezTo>
                      <a:cubicBezTo>
                        <a:pt x="572" y="290"/>
                        <a:pt x="585" y="274"/>
                        <a:pt x="596" y="257"/>
                      </a:cubicBezTo>
                      <a:cubicBezTo>
                        <a:pt x="646" y="169"/>
                        <a:pt x="553" y="157"/>
                        <a:pt x="354" y="133"/>
                      </a:cubicBezTo>
                      <a:cubicBezTo>
                        <a:pt x="289" y="125"/>
                        <a:pt x="216" y="115"/>
                        <a:pt x="154" y="98"/>
                      </a:cubicBezTo>
                      <a:cubicBezTo>
                        <a:pt x="173" y="53"/>
                        <a:pt x="165" y="0"/>
                        <a:pt x="25"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7"/>
                <p:cNvSpPr/>
                <p:nvPr/>
              </p:nvSpPr>
              <p:spPr>
                <a:xfrm>
                  <a:off x="7142958" y="3064543"/>
                  <a:ext cx="13086" cy="20987"/>
                </a:xfrm>
                <a:custGeom>
                  <a:avLst/>
                  <a:gdLst/>
                  <a:ahLst/>
                  <a:cxnLst/>
                  <a:rect l="l" t="t" r="r" b="b"/>
                  <a:pathLst>
                    <a:path w="212" h="340" extrusionOk="0">
                      <a:moveTo>
                        <a:pt x="101" y="1"/>
                      </a:moveTo>
                      <a:lnTo>
                        <a:pt x="0" y="180"/>
                      </a:lnTo>
                      <a:lnTo>
                        <a:pt x="110" y="339"/>
                      </a:lnTo>
                      <a:lnTo>
                        <a:pt x="211" y="160"/>
                      </a:lnTo>
                      <a:lnTo>
                        <a:pt x="101"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7"/>
                <p:cNvSpPr/>
                <p:nvPr/>
              </p:nvSpPr>
              <p:spPr>
                <a:xfrm>
                  <a:off x="7106108" y="3091763"/>
                  <a:ext cx="29505" cy="14444"/>
                </a:xfrm>
                <a:custGeom>
                  <a:avLst/>
                  <a:gdLst/>
                  <a:ahLst/>
                  <a:cxnLst/>
                  <a:rect l="l" t="t" r="r" b="b"/>
                  <a:pathLst>
                    <a:path w="478" h="234" extrusionOk="0">
                      <a:moveTo>
                        <a:pt x="323" y="0"/>
                      </a:moveTo>
                      <a:cubicBezTo>
                        <a:pt x="312" y="0"/>
                        <a:pt x="300" y="1"/>
                        <a:pt x="287" y="2"/>
                      </a:cubicBezTo>
                      <a:cubicBezTo>
                        <a:pt x="178" y="9"/>
                        <a:pt x="87" y="47"/>
                        <a:pt x="47" y="119"/>
                      </a:cubicBezTo>
                      <a:cubicBezTo>
                        <a:pt x="0" y="199"/>
                        <a:pt x="78" y="219"/>
                        <a:pt x="192" y="234"/>
                      </a:cubicBezTo>
                      <a:cubicBezTo>
                        <a:pt x="240" y="191"/>
                        <a:pt x="313" y="167"/>
                        <a:pt x="396" y="161"/>
                      </a:cubicBezTo>
                      <a:cubicBezTo>
                        <a:pt x="410" y="159"/>
                        <a:pt x="423" y="159"/>
                        <a:pt x="436" y="159"/>
                      </a:cubicBezTo>
                      <a:cubicBezTo>
                        <a:pt x="450" y="159"/>
                        <a:pt x="463" y="160"/>
                        <a:pt x="475" y="162"/>
                      </a:cubicBezTo>
                      <a:lnTo>
                        <a:pt x="456" y="134"/>
                      </a:lnTo>
                      <a:cubicBezTo>
                        <a:pt x="477" y="76"/>
                        <a:pt x="464" y="0"/>
                        <a:pt x="323"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7"/>
                <p:cNvSpPr/>
                <p:nvPr/>
              </p:nvSpPr>
              <p:spPr>
                <a:xfrm>
                  <a:off x="7158698" y="3082443"/>
                  <a:ext cx="12530" cy="20369"/>
                </a:xfrm>
                <a:custGeom>
                  <a:avLst/>
                  <a:gdLst/>
                  <a:ahLst/>
                  <a:cxnLst/>
                  <a:rect l="l" t="t" r="r" b="b"/>
                  <a:pathLst>
                    <a:path w="203" h="330" extrusionOk="0">
                      <a:moveTo>
                        <a:pt x="57" y="1"/>
                      </a:moveTo>
                      <a:lnTo>
                        <a:pt x="57" y="1"/>
                      </a:lnTo>
                      <a:lnTo>
                        <a:pt x="57" y="1"/>
                      </a:lnTo>
                      <a:cubicBezTo>
                        <a:pt x="57" y="1"/>
                        <a:pt x="57" y="1"/>
                        <a:pt x="57" y="1"/>
                      </a:cubicBezTo>
                      <a:close/>
                      <a:moveTo>
                        <a:pt x="57" y="1"/>
                      </a:moveTo>
                      <a:lnTo>
                        <a:pt x="57" y="1"/>
                      </a:lnTo>
                      <a:cubicBezTo>
                        <a:pt x="57" y="3"/>
                        <a:pt x="0" y="46"/>
                        <a:pt x="31" y="98"/>
                      </a:cubicBezTo>
                      <a:cubicBezTo>
                        <a:pt x="42" y="117"/>
                        <a:pt x="61" y="128"/>
                        <a:pt x="82" y="138"/>
                      </a:cubicBezTo>
                      <a:cubicBezTo>
                        <a:pt x="81" y="148"/>
                        <a:pt x="77" y="159"/>
                        <a:pt x="73" y="170"/>
                      </a:cubicBezTo>
                      <a:lnTo>
                        <a:pt x="182" y="330"/>
                      </a:lnTo>
                      <a:cubicBezTo>
                        <a:pt x="203" y="258"/>
                        <a:pt x="195" y="202"/>
                        <a:pt x="166" y="160"/>
                      </a:cubicBezTo>
                      <a:lnTo>
                        <a:pt x="57"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7"/>
                <p:cNvSpPr/>
                <p:nvPr/>
              </p:nvSpPr>
              <p:spPr>
                <a:xfrm>
                  <a:off x="7108022" y="3124169"/>
                  <a:ext cx="44380" cy="37776"/>
                </a:xfrm>
                <a:custGeom>
                  <a:avLst/>
                  <a:gdLst/>
                  <a:ahLst/>
                  <a:cxnLst/>
                  <a:rect l="l" t="t" r="r" b="b"/>
                  <a:pathLst>
                    <a:path w="719" h="612" extrusionOk="0">
                      <a:moveTo>
                        <a:pt x="694" y="1"/>
                      </a:moveTo>
                      <a:lnTo>
                        <a:pt x="694" y="1"/>
                      </a:lnTo>
                      <a:cubicBezTo>
                        <a:pt x="713" y="37"/>
                        <a:pt x="712" y="79"/>
                        <a:pt x="699" y="117"/>
                      </a:cubicBezTo>
                      <a:cubicBezTo>
                        <a:pt x="687" y="157"/>
                        <a:pt x="667" y="194"/>
                        <a:pt x="645" y="228"/>
                      </a:cubicBezTo>
                      <a:cubicBezTo>
                        <a:pt x="602" y="299"/>
                        <a:pt x="543" y="359"/>
                        <a:pt x="474" y="411"/>
                      </a:cubicBezTo>
                      <a:cubicBezTo>
                        <a:pt x="337" y="513"/>
                        <a:pt x="170" y="574"/>
                        <a:pt x="1" y="612"/>
                      </a:cubicBezTo>
                      <a:cubicBezTo>
                        <a:pt x="86" y="601"/>
                        <a:pt x="172" y="580"/>
                        <a:pt x="254" y="550"/>
                      </a:cubicBezTo>
                      <a:cubicBezTo>
                        <a:pt x="336" y="521"/>
                        <a:pt x="414" y="479"/>
                        <a:pt x="486" y="427"/>
                      </a:cubicBezTo>
                      <a:cubicBezTo>
                        <a:pt x="555" y="373"/>
                        <a:pt x="616" y="310"/>
                        <a:pt x="658" y="236"/>
                      </a:cubicBezTo>
                      <a:cubicBezTo>
                        <a:pt x="681" y="199"/>
                        <a:pt x="699" y="160"/>
                        <a:pt x="709" y="120"/>
                      </a:cubicBezTo>
                      <a:cubicBezTo>
                        <a:pt x="718" y="79"/>
                        <a:pt x="716" y="36"/>
                        <a:pt x="694" y="1"/>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7"/>
                <p:cNvSpPr/>
                <p:nvPr/>
              </p:nvSpPr>
              <p:spPr>
                <a:xfrm>
                  <a:off x="7126725" y="3064975"/>
                  <a:ext cx="27344" cy="34628"/>
                </a:xfrm>
                <a:custGeom>
                  <a:avLst/>
                  <a:gdLst/>
                  <a:ahLst/>
                  <a:cxnLst/>
                  <a:rect l="l" t="t" r="r" b="b"/>
                  <a:pathLst>
                    <a:path w="443" h="561" extrusionOk="0">
                      <a:moveTo>
                        <a:pt x="284" y="1"/>
                      </a:moveTo>
                      <a:lnTo>
                        <a:pt x="36" y="20"/>
                      </a:lnTo>
                      <a:lnTo>
                        <a:pt x="1" y="84"/>
                      </a:lnTo>
                      <a:lnTo>
                        <a:pt x="156" y="560"/>
                      </a:lnTo>
                      <a:lnTo>
                        <a:pt x="442" y="490"/>
                      </a:lnTo>
                      <a:lnTo>
                        <a:pt x="342" y="179"/>
                      </a:lnTo>
                      <a:cubicBezTo>
                        <a:pt x="317" y="177"/>
                        <a:pt x="291" y="174"/>
                        <a:pt x="263" y="174"/>
                      </a:cubicBezTo>
                      <a:lnTo>
                        <a:pt x="312" y="89"/>
                      </a:lnTo>
                      <a:lnTo>
                        <a:pt x="284"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7"/>
                <p:cNvSpPr/>
                <p:nvPr/>
              </p:nvSpPr>
              <p:spPr>
                <a:xfrm>
                  <a:off x="7077838" y="3088739"/>
                  <a:ext cx="26110" cy="34751"/>
                </a:xfrm>
                <a:custGeom>
                  <a:avLst/>
                  <a:gdLst/>
                  <a:ahLst/>
                  <a:cxnLst/>
                  <a:rect l="l" t="t" r="r" b="b"/>
                  <a:pathLst>
                    <a:path w="423" h="563" extrusionOk="0">
                      <a:moveTo>
                        <a:pt x="242" y="1"/>
                      </a:moveTo>
                      <a:cubicBezTo>
                        <a:pt x="154" y="62"/>
                        <a:pt x="83" y="136"/>
                        <a:pt x="35" y="221"/>
                      </a:cubicBezTo>
                      <a:cubicBezTo>
                        <a:pt x="19" y="249"/>
                        <a:pt x="9" y="274"/>
                        <a:pt x="0" y="298"/>
                      </a:cubicBezTo>
                      <a:lnTo>
                        <a:pt x="57" y="476"/>
                      </a:lnTo>
                      <a:cubicBezTo>
                        <a:pt x="70" y="485"/>
                        <a:pt x="85" y="491"/>
                        <a:pt x="100" y="499"/>
                      </a:cubicBezTo>
                      <a:cubicBezTo>
                        <a:pt x="172" y="530"/>
                        <a:pt x="269" y="543"/>
                        <a:pt x="358" y="554"/>
                      </a:cubicBezTo>
                      <a:cubicBezTo>
                        <a:pt x="381" y="557"/>
                        <a:pt x="402" y="559"/>
                        <a:pt x="422" y="562"/>
                      </a:cubicBezTo>
                      <a:lnTo>
                        <a:pt x="242"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7"/>
                <p:cNvSpPr/>
                <p:nvPr/>
              </p:nvSpPr>
              <p:spPr>
                <a:xfrm>
                  <a:off x="7085677" y="3130959"/>
                  <a:ext cx="26727" cy="31233"/>
                </a:xfrm>
                <a:custGeom>
                  <a:avLst/>
                  <a:gdLst/>
                  <a:ahLst/>
                  <a:cxnLst/>
                  <a:rect l="l" t="t" r="r" b="b"/>
                  <a:pathLst>
                    <a:path w="433" h="506" extrusionOk="0">
                      <a:moveTo>
                        <a:pt x="52" y="0"/>
                      </a:moveTo>
                      <a:lnTo>
                        <a:pt x="1" y="12"/>
                      </a:lnTo>
                      <a:lnTo>
                        <a:pt x="160" y="506"/>
                      </a:lnTo>
                      <a:lnTo>
                        <a:pt x="254" y="340"/>
                      </a:lnTo>
                      <a:cubicBezTo>
                        <a:pt x="316" y="330"/>
                        <a:pt x="375" y="316"/>
                        <a:pt x="432" y="297"/>
                      </a:cubicBezTo>
                      <a:lnTo>
                        <a:pt x="362" y="81"/>
                      </a:lnTo>
                      <a:cubicBezTo>
                        <a:pt x="326" y="94"/>
                        <a:pt x="283" y="105"/>
                        <a:pt x="230" y="108"/>
                      </a:cubicBezTo>
                      <a:cubicBezTo>
                        <a:pt x="213" y="110"/>
                        <a:pt x="198" y="110"/>
                        <a:pt x="183" y="110"/>
                      </a:cubicBezTo>
                      <a:cubicBezTo>
                        <a:pt x="72" y="110"/>
                        <a:pt x="32" y="68"/>
                        <a:pt x="52"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7"/>
                <p:cNvSpPr/>
                <p:nvPr/>
              </p:nvSpPr>
              <p:spPr>
                <a:xfrm>
                  <a:off x="7069012" y="3133243"/>
                  <a:ext cx="19937" cy="31109"/>
                </a:xfrm>
                <a:custGeom>
                  <a:avLst/>
                  <a:gdLst/>
                  <a:ahLst/>
                  <a:cxnLst/>
                  <a:rect l="l" t="t" r="r" b="b"/>
                  <a:pathLst>
                    <a:path w="323" h="504" extrusionOk="0">
                      <a:moveTo>
                        <a:pt x="164" y="0"/>
                      </a:moveTo>
                      <a:lnTo>
                        <a:pt x="1" y="42"/>
                      </a:lnTo>
                      <a:lnTo>
                        <a:pt x="92" y="319"/>
                      </a:lnTo>
                      <a:cubicBezTo>
                        <a:pt x="122" y="324"/>
                        <a:pt x="155" y="328"/>
                        <a:pt x="192" y="330"/>
                      </a:cubicBezTo>
                      <a:lnTo>
                        <a:pt x="131" y="438"/>
                      </a:lnTo>
                      <a:lnTo>
                        <a:pt x="152" y="504"/>
                      </a:lnTo>
                      <a:lnTo>
                        <a:pt x="297" y="492"/>
                      </a:lnTo>
                      <a:lnTo>
                        <a:pt x="323" y="490"/>
                      </a:lnTo>
                      <a:lnTo>
                        <a:pt x="164"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7"/>
                <p:cNvSpPr/>
                <p:nvPr/>
              </p:nvSpPr>
              <p:spPr>
                <a:xfrm>
                  <a:off x="7139749" y="3110528"/>
                  <a:ext cx="6049" cy="13333"/>
                </a:xfrm>
                <a:custGeom>
                  <a:avLst/>
                  <a:gdLst/>
                  <a:ahLst/>
                  <a:cxnLst/>
                  <a:rect l="l" t="t" r="r" b="b"/>
                  <a:pathLst>
                    <a:path w="98" h="216" extrusionOk="0">
                      <a:moveTo>
                        <a:pt x="0" y="0"/>
                      </a:moveTo>
                      <a:lnTo>
                        <a:pt x="69" y="215"/>
                      </a:lnTo>
                      <a:cubicBezTo>
                        <a:pt x="79" y="191"/>
                        <a:pt x="85" y="170"/>
                        <a:pt x="87" y="151"/>
                      </a:cubicBezTo>
                      <a:cubicBezTo>
                        <a:pt x="98" y="77"/>
                        <a:pt x="62" y="31"/>
                        <a:pt x="0"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7"/>
                <p:cNvSpPr/>
                <p:nvPr/>
              </p:nvSpPr>
              <p:spPr>
                <a:xfrm>
                  <a:off x="7076074" y="3076083"/>
                  <a:ext cx="42775" cy="25122"/>
                </a:xfrm>
                <a:custGeom>
                  <a:avLst/>
                  <a:gdLst/>
                  <a:ahLst/>
                  <a:cxnLst/>
                  <a:rect l="l" t="t" r="r" b="b"/>
                  <a:pathLst>
                    <a:path w="693" h="407" extrusionOk="0">
                      <a:moveTo>
                        <a:pt x="692" y="0"/>
                      </a:moveTo>
                      <a:cubicBezTo>
                        <a:pt x="692" y="0"/>
                        <a:pt x="678" y="1"/>
                        <a:pt x="656" y="6"/>
                      </a:cubicBezTo>
                      <a:cubicBezTo>
                        <a:pt x="645" y="7"/>
                        <a:pt x="631" y="9"/>
                        <a:pt x="615" y="13"/>
                      </a:cubicBezTo>
                      <a:cubicBezTo>
                        <a:pt x="599" y="16"/>
                        <a:pt x="581" y="19"/>
                        <a:pt x="562" y="25"/>
                      </a:cubicBezTo>
                      <a:cubicBezTo>
                        <a:pt x="544" y="30"/>
                        <a:pt x="523" y="35"/>
                        <a:pt x="502" y="42"/>
                      </a:cubicBezTo>
                      <a:cubicBezTo>
                        <a:pt x="492" y="46"/>
                        <a:pt x="481" y="49"/>
                        <a:pt x="470" y="53"/>
                      </a:cubicBezTo>
                      <a:cubicBezTo>
                        <a:pt x="457" y="56"/>
                        <a:pt x="446" y="60"/>
                        <a:pt x="435" y="65"/>
                      </a:cubicBezTo>
                      <a:cubicBezTo>
                        <a:pt x="424" y="69"/>
                        <a:pt x="413" y="72"/>
                        <a:pt x="401" y="77"/>
                      </a:cubicBezTo>
                      <a:cubicBezTo>
                        <a:pt x="388" y="81"/>
                        <a:pt x="377" y="87"/>
                        <a:pt x="365" y="92"/>
                      </a:cubicBezTo>
                      <a:cubicBezTo>
                        <a:pt x="341" y="103"/>
                        <a:pt x="318" y="113"/>
                        <a:pt x="296" y="127"/>
                      </a:cubicBezTo>
                      <a:cubicBezTo>
                        <a:pt x="271" y="138"/>
                        <a:pt x="250" y="153"/>
                        <a:pt x="228" y="166"/>
                      </a:cubicBezTo>
                      <a:cubicBezTo>
                        <a:pt x="207" y="181"/>
                        <a:pt x="186" y="194"/>
                        <a:pt x="167" y="210"/>
                      </a:cubicBezTo>
                      <a:cubicBezTo>
                        <a:pt x="148" y="224"/>
                        <a:pt x="132" y="241"/>
                        <a:pt x="114" y="256"/>
                      </a:cubicBezTo>
                      <a:cubicBezTo>
                        <a:pt x="107" y="264"/>
                        <a:pt x="100" y="271"/>
                        <a:pt x="92" y="280"/>
                      </a:cubicBezTo>
                      <a:cubicBezTo>
                        <a:pt x="88" y="282"/>
                        <a:pt x="86" y="286"/>
                        <a:pt x="81" y="290"/>
                      </a:cubicBezTo>
                      <a:cubicBezTo>
                        <a:pt x="79" y="294"/>
                        <a:pt x="75" y="298"/>
                        <a:pt x="72" y="302"/>
                      </a:cubicBezTo>
                      <a:cubicBezTo>
                        <a:pt x="59" y="317"/>
                        <a:pt x="48" y="329"/>
                        <a:pt x="39" y="343"/>
                      </a:cubicBezTo>
                      <a:cubicBezTo>
                        <a:pt x="30" y="355"/>
                        <a:pt x="22" y="366"/>
                        <a:pt x="17" y="376"/>
                      </a:cubicBezTo>
                      <a:cubicBezTo>
                        <a:pt x="6" y="396"/>
                        <a:pt x="0" y="406"/>
                        <a:pt x="0" y="406"/>
                      </a:cubicBezTo>
                      <a:cubicBezTo>
                        <a:pt x="0" y="406"/>
                        <a:pt x="6" y="396"/>
                        <a:pt x="18" y="377"/>
                      </a:cubicBezTo>
                      <a:cubicBezTo>
                        <a:pt x="23" y="368"/>
                        <a:pt x="33" y="358"/>
                        <a:pt x="42" y="345"/>
                      </a:cubicBezTo>
                      <a:cubicBezTo>
                        <a:pt x="50" y="334"/>
                        <a:pt x="61" y="321"/>
                        <a:pt x="75" y="306"/>
                      </a:cubicBezTo>
                      <a:cubicBezTo>
                        <a:pt x="77" y="303"/>
                        <a:pt x="81" y="300"/>
                        <a:pt x="85" y="296"/>
                      </a:cubicBezTo>
                      <a:cubicBezTo>
                        <a:pt x="87" y="291"/>
                        <a:pt x="91" y="289"/>
                        <a:pt x="95" y="285"/>
                      </a:cubicBezTo>
                      <a:lnTo>
                        <a:pt x="117" y="263"/>
                      </a:lnTo>
                      <a:cubicBezTo>
                        <a:pt x="133" y="248"/>
                        <a:pt x="150" y="232"/>
                        <a:pt x="170" y="218"/>
                      </a:cubicBezTo>
                      <a:cubicBezTo>
                        <a:pt x="188" y="202"/>
                        <a:pt x="209" y="189"/>
                        <a:pt x="230" y="174"/>
                      </a:cubicBezTo>
                      <a:cubicBezTo>
                        <a:pt x="253" y="161"/>
                        <a:pt x="274" y="147"/>
                        <a:pt x="298" y="134"/>
                      </a:cubicBezTo>
                      <a:cubicBezTo>
                        <a:pt x="322" y="123"/>
                        <a:pt x="344" y="111"/>
                        <a:pt x="367" y="100"/>
                      </a:cubicBezTo>
                      <a:cubicBezTo>
                        <a:pt x="380" y="95"/>
                        <a:pt x="391" y="91"/>
                        <a:pt x="403" y="86"/>
                      </a:cubicBezTo>
                      <a:cubicBezTo>
                        <a:pt x="415" y="81"/>
                        <a:pt x="425" y="76"/>
                        <a:pt x="438" y="73"/>
                      </a:cubicBezTo>
                      <a:cubicBezTo>
                        <a:pt x="450" y="68"/>
                        <a:pt x="461" y="64"/>
                        <a:pt x="472" y="59"/>
                      </a:cubicBezTo>
                      <a:cubicBezTo>
                        <a:pt x="483" y="55"/>
                        <a:pt x="494" y="53"/>
                        <a:pt x="504" y="49"/>
                      </a:cubicBezTo>
                      <a:cubicBezTo>
                        <a:pt x="525" y="41"/>
                        <a:pt x="547" y="36"/>
                        <a:pt x="566" y="31"/>
                      </a:cubicBezTo>
                      <a:cubicBezTo>
                        <a:pt x="583" y="26"/>
                        <a:pt x="601" y="21"/>
                        <a:pt x="617" y="17"/>
                      </a:cubicBezTo>
                      <a:cubicBezTo>
                        <a:pt x="631" y="13"/>
                        <a:pt x="646" y="11"/>
                        <a:pt x="656" y="8"/>
                      </a:cubicBezTo>
                      <a:cubicBezTo>
                        <a:pt x="678" y="2"/>
                        <a:pt x="692" y="0"/>
                        <a:pt x="692"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7"/>
                <p:cNvSpPr/>
                <p:nvPr/>
              </p:nvSpPr>
              <p:spPr>
                <a:xfrm>
                  <a:off x="7074567" y="3153550"/>
                  <a:ext cx="20554" cy="11110"/>
                </a:xfrm>
                <a:custGeom>
                  <a:avLst/>
                  <a:gdLst/>
                  <a:ahLst/>
                  <a:cxnLst/>
                  <a:rect l="l" t="t" r="r" b="b"/>
                  <a:pathLst>
                    <a:path w="333" h="180" extrusionOk="0">
                      <a:moveTo>
                        <a:pt x="102" y="1"/>
                      </a:moveTo>
                      <a:lnTo>
                        <a:pt x="1" y="180"/>
                      </a:lnTo>
                      <a:lnTo>
                        <a:pt x="1" y="180"/>
                      </a:lnTo>
                      <a:lnTo>
                        <a:pt x="333" y="156"/>
                      </a:lnTo>
                      <a:lnTo>
                        <a:pt x="33" y="159"/>
                      </a:lnTo>
                      <a:lnTo>
                        <a:pt x="102"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7"/>
                <p:cNvSpPr/>
                <p:nvPr/>
              </p:nvSpPr>
              <p:spPr>
                <a:xfrm>
                  <a:off x="7128947" y="3064543"/>
                  <a:ext cx="20308" cy="11110"/>
                </a:xfrm>
                <a:custGeom>
                  <a:avLst/>
                  <a:gdLst/>
                  <a:ahLst/>
                  <a:cxnLst/>
                  <a:rect l="l" t="t" r="r" b="b"/>
                  <a:pathLst>
                    <a:path w="329" h="180" extrusionOk="0">
                      <a:moveTo>
                        <a:pt x="328" y="1"/>
                      </a:moveTo>
                      <a:lnTo>
                        <a:pt x="0" y="26"/>
                      </a:lnTo>
                      <a:lnTo>
                        <a:pt x="302" y="19"/>
                      </a:lnTo>
                      <a:lnTo>
                        <a:pt x="302" y="19"/>
                      </a:lnTo>
                      <a:lnTo>
                        <a:pt x="227" y="180"/>
                      </a:lnTo>
                      <a:lnTo>
                        <a:pt x="328" y="1"/>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2625;p47"/>
            <p:cNvGrpSpPr/>
            <p:nvPr/>
          </p:nvGrpSpPr>
          <p:grpSpPr>
            <a:xfrm>
              <a:off x="4323646" y="1023586"/>
              <a:ext cx="902922" cy="800283"/>
              <a:chOff x="7010311" y="3029791"/>
              <a:chExt cx="220790" cy="195668"/>
            </a:xfrm>
          </p:grpSpPr>
          <p:sp>
            <p:nvSpPr>
              <p:cNvPr id="2626" name="Google Shape;2626;p47"/>
              <p:cNvSpPr/>
              <p:nvPr/>
            </p:nvSpPr>
            <p:spPr>
              <a:xfrm>
                <a:off x="7017595" y="3047074"/>
                <a:ext cx="213445" cy="178385"/>
              </a:xfrm>
              <a:custGeom>
                <a:avLst/>
                <a:gdLst/>
                <a:ahLst/>
                <a:cxnLst/>
                <a:rect l="l" t="t" r="r" b="b"/>
                <a:pathLst>
                  <a:path w="3458" h="2890" extrusionOk="0">
                    <a:moveTo>
                      <a:pt x="3093" y="1"/>
                    </a:moveTo>
                    <a:lnTo>
                      <a:pt x="2938" y="116"/>
                    </a:lnTo>
                    <a:cubicBezTo>
                      <a:pt x="2916" y="112"/>
                      <a:pt x="2893" y="107"/>
                      <a:pt x="2870" y="105"/>
                    </a:cubicBezTo>
                    <a:cubicBezTo>
                      <a:pt x="2820" y="99"/>
                      <a:pt x="2768" y="95"/>
                      <a:pt x="2713" y="95"/>
                    </a:cubicBezTo>
                    <a:cubicBezTo>
                      <a:pt x="2670" y="95"/>
                      <a:pt x="2625" y="97"/>
                      <a:pt x="2579" y="102"/>
                    </a:cubicBezTo>
                    <a:cubicBezTo>
                      <a:pt x="2517" y="107"/>
                      <a:pt x="2454" y="117"/>
                      <a:pt x="2392" y="129"/>
                    </a:cubicBezTo>
                    <a:cubicBezTo>
                      <a:pt x="2312" y="144"/>
                      <a:pt x="2231" y="165"/>
                      <a:pt x="2147" y="192"/>
                    </a:cubicBezTo>
                    <a:cubicBezTo>
                      <a:pt x="1590" y="368"/>
                      <a:pt x="1012" y="765"/>
                      <a:pt x="622" y="1239"/>
                    </a:cubicBezTo>
                    <a:cubicBezTo>
                      <a:pt x="564" y="1309"/>
                      <a:pt x="509" y="1382"/>
                      <a:pt x="461" y="1455"/>
                    </a:cubicBezTo>
                    <a:cubicBezTo>
                      <a:pt x="419" y="1516"/>
                      <a:pt x="381" y="1578"/>
                      <a:pt x="349" y="1641"/>
                    </a:cubicBezTo>
                    <a:cubicBezTo>
                      <a:pt x="297" y="1737"/>
                      <a:pt x="256" y="1831"/>
                      <a:pt x="226" y="1921"/>
                    </a:cubicBezTo>
                    <a:cubicBezTo>
                      <a:pt x="199" y="1999"/>
                      <a:pt x="180" y="2077"/>
                      <a:pt x="170" y="2151"/>
                    </a:cubicBezTo>
                    <a:lnTo>
                      <a:pt x="1" y="2276"/>
                    </a:lnTo>
                    <a:lnTo>
                      <a:pt x="258" y="2622"/>
                    </a:lnTo>
                    <a:cubicBezTo>
                      <a:pt x="289" y="2663"/>
                      <a:pt x="323" y="2700"/>
                      <a:pt x="366" y="2733"/>
                    </a:cubicBezTo>
                    <a:cubicBezTo>
                      <a:pt x="380" y="2743"/>
                      <a:pt x="395" y="2754"/>
                      <a:pt x="411" y="2765"/>
                    </a:cubicBezTo>
                    <a:cubicBezTo>
                      <a:pt x="484" y="2811"/>
                      <a:pt x="569" y="2846"/>
                      <a:pt x="669" y="2866"/>
                    </a:cubicBezTo>
                    <a:cubicBezTo>
                      <a:pt x="702" y="2873"/>
                      <a:pt x="738" y="2878"/>
                      <a:pt x="774" y="2882"/>
                    </a:cubicBezTo>
                    <a:cubicBezTo>
                      <a:pt x="809" y="2886"/>
                      <a:pt x="848" y="2889"/>
                      <a:pt x="887" y="2889"/>
                    </a:cubicBezTo>
                    <a:cubicBezTo>
                      <a:pt x="893" y="2889"/>
                      <a:pt x="899" y="2889"/>
                      <a:pt x="906" y="2889"/>
                    </a:cubicBezTo>
                    <a:cubicBezTo>
                      <a:pt x="949" y="2889"/>
                      <a:pt x="994" y="2886"/>
                      <a:pt x="1040" y="2882"/>
                    </a:cubicBezTo>
                    <a:cubicBezTo>
                      <a:pt x="1094" y="2876"/>
                      <a:pt x="1151" y="2869"/>
                      <a:pt x="1208" y="2858"/>
                    </a:cubicBezTo>
                    <a:cubicBezTo>
                      <a:pt x="1252" y="2850"/>
                      <a:pt x="1294" y="2842"/>
                      <a:pt x="1338" y="2829"/>
                    </a:cubicBezTo>
                    <a:cubicBezTo>
                      <a:pt x="1977" y="2669"/>
                      <a:pt x="2670" y="2193"/>
                      <a:pt x="3087" y="1630"/>
                    </a:cubicBezTo>
                    <a:cubicBezTo>
                      <a:pt x="3117" y="1592"/>
                      <a:pt x="3143" y="1553"/>
                      <a:pt x="3169" y="1513"/>
                    </a:cubicBezTo>
                    <a:cubicBezTo>
                      <a:pt x="3206" y="1458"/>
                      <a:pt x="3240" y="1402"/>
                      <a:pt x="3271" y="1344"/>
                    </a:cubicBezTo>
                    <a:cubicBezTo>
                      <a:pt x="3296" y="1297"/>
                      <a:pt x="3318" y="1251"/>
                      <a:pt x="3338" y="1204"/>
                    </a:cubicBezTo>
                    <a:cubicBezTo>
                      <a:pt x="3355" y="1165"/>
                      <a:pt x="3371" y="1127"/>
                      <a:pt x="3383" y="1088"/>
                    </a:cubicBezTo>
                    <a:cubicBezTo>
                      <a:pt x="3397" y="1050"/>
                      <a:pt x="3409" y="1014"/>
                      <a:pt x="3418" y="978"/>
                    </a:cubicBezTo>
                    <a:cubicBezTo>
                      <a:pt x="3447" y="870"/>
                      <a:pt x="3457" y="769"/>
                      <a:pt x="3454" y="676"/>
                    </a:cubicBezTo>
                    <a:cubicBezTo>
                      <a:pt x="3452" y="657"/>
                      <a:pt x="3451" y="637"/>
                      <a:pt x="3449" y="617"/>
                    </a:cubicBezTo>
                    <a:cubicBezTo>
                      <a:pt x="3438" y="533"/>
                      <a:pt x="3413" y="457"/>
                      <a:pt x="3376" y="389"/>
                    </a:cubicBezTo>
                    <a:cubicBezTo>
                      <a:pt x="3364" y="368"/>
                      <a:pt x="3351" y="348"/>
                      <a:pt x="3336" y="328"/>
                    </a:cubicBezTo>
                    <a:lnTo>
                      <a:pt x="30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7"/>
              <p:cNvSpPr/>
              <p:nvPr/>
            </p:nvSpPr>
            <p:spPr>
              <a:xfrm>
                <a:off x="7144440" y="3123922"/>
                <a:ext cx="46726" cy="56972"/>
              </a:xfrm>
              <a:custGeom>
                <a:avLst/>
                <a:gdLst/>
                <a:ahLst/>
                <a:cxnLst/>
                <a:rect l="l" t="t" r="r" b="b"/>
                <a:pathLst>
                  <a:path w="757" h="923" extrusionOk="0">
                    <a:moveTo>
                      <a:pt x="238" y="1"/>
                    </a:moveTo>
                    <a:lnTo>
                      <a:pt x="0" y="219"/>
                    </a:lnTo>
                    <a:lnTo>
                      <a:pt x="520" y="922"/>
                    </a:lnTo>
                    <a:cubicBezTo>
                      <a:pt x="603" y="853"/>
                      <a:pt x="682" y="780"/>
                      <a:pt x="757" y="704"/>
                    </a:cubicBezTo>
                    <a:lnTo>
                      <a:pt x="238"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7"/>
              <p:cNvSpPr/>
              <p:nvPr/>
            </p:nvSpPr>
            <p:spPr>
              <a:xfrm>
                <a:off x="7017656" y="3179660"/>
                <a:ext cx="43640" cy="44689"/>
              </a:xfrm>
              <a:custGeom>
                <a:avLst/>
                <a:gdLst/>
                <a:ahLst/>
                <a:cxnLst/>
                <a:rect l="l" t="t" r="r" b="b"/>
                <a:pathLst>
                  <a:path w="707" h="724" extrusionOk="0">
                    <a:moveTo>
                      <a:pt x="172" y="0"/>
                    </a:moveTo>
                    <a:lnTo>
                      <a:pt x="172" y="4"/>
                    </a:lnTo>
                    <a:lnTo>
                      <a:pt x="1" y="129"/>
                    </a:lnTo>
                    <a:lnTo>
                      <a:pt x="257" y="473"/>
                    </a:lnTo>
                    <a:cubicBezTo>
                      <a:pt x="288" y="514"/>
                      <a:pt x="322" y="551"/>
                      <a:pt x="365" y="584"/>
                    </a:cubicBezTo>
                    <a:cubicBezTo>
                      <a:pt x="379" y="594"/>
                      <a:pt x="394" y="605"/>
                      <a:pt x="410" y="615"/>
                    </a:cubicBezTo>
                    <a:cubicBezTo>
                      <a:pt x="483" y="662"/>
                      <a:pt x="568" y="696"/>
                      <a:pt x="668" y="717"/>
                    </a:cubicBezTo>
                    <a:cubicBezTo>
                      <a:pt x="680" y="720"/>
                      <a:pt x="694" y="722"/>
                      <a:pt x="706" y="723"/>
                    </a:cubicBezTo>
                    <a:lnTo>
                      <a:pt x="172"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7"/>
              <p:cNvSpPr/>
              <p:nvPr/>
            </p:nvSpPr>
            <p:spPr>
              <a:xfrm>
                <a:off x="7062098" y="3149661"/>
                <a:ext cx="57836" cy="69194"/>
              </a:xfrm>
              <a:custGeom>
                <a:avLst/>
                <a:gdLst/>
                <a:ahLst/>
                <a:cxnLst/>
                <a:rect l="l" t="t" r="r" b="b"/>
                <a:pathLst>
                  <a:path w="937" h="1121" extrusionOk="0">
                    <a:moveTo>
                      <a:pt x="155" y="0"/>
                    </a:moveTo>
                    <a:lnTo>
                      <a:pt x="0" y="68"/>
                    </a:lnTo>
                    <a:lnTo>
                      <a:pt x="780" y="1120"/>
                    </a:lnTo>
                    <a:cubicBezTo>
                      <a:pt x="832" y="1103"/>
                      <a:pt x="885" y="1084"/>
                      <a:pt x="937" y="1062"/>
                    </a:cubicBezTo>
                    <a:lnTo>
                      <a:pt x="155"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7"/>
              <p:cNvSpPr/>
              <p:nvPr/>
            </p:nvSpPr>
            <p:spPr>
              <a:xfrm>
                <a:off x="7087467" y="3147192"/>
                <a:ext cx="56725" cy="65490"/>
              </a:xfrm>
              <a:custGeom>
                <a:avLst/>
                <a:gdLst/>
                <a:ahLst/>
                <a:cxnLst/>
                <a:rect l="l" t="t" r="r" b="b"/>
                <a:pathLst>
                  <a:path w="919" h="1061" extrusionOk="0">
                    <a:moveTo>
                      <a:pt x="243" y="0"/>
                    </a:moveTo>
                    <a:lnTo>
                      <a:pt x="0" y="209"/>
                    </a:lnTo>
                    <a:lnTo>
                      <a:pt x="629" y="1060"/>
                    </a:lnTo>
                    <a:cubicBezTo>
                      <a:pt x="725" y="1015"/>
                      <a:pt x="823" y="966"/>
                      <a:pt x="918" y="913"/>
                    </a:cubicBezTo>
                    <a:lnTo>
                      <a:pt x="243"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7"/>
              <p:cNvSpPr/>
              <p:nvPr/>
            </p:nvSpPr>
            <p:spPr>
              <a:xfrm>
                <a:off x="7135675" y="3047074"/>
                <a:ext cx="95427" cy="107772"/>
              </a:xfrm>
              <a:custGeom>
                <a:avLst/>
                <a:gdLst/>
                <a:ahLst/>
                <a:cxnLst/>
                <a:rect l="l" t="t" r="r" b="b"/>
                <a:pathLst>
                  <a:path w="1546" h="1746" extrusionOk="0">
                    <a:moveTo>
                      <a:pt x="1181" y="1"/>
                    </a:moveTo>
                    <a:lnTo>
                      <a:pt x="1025" y="116"/>
                    </a:lnTo>
                    <a:cubicBezTo>
                      <a:pt x="1003" y="112"/>
                      <a:pt x="980" y="107"/>
                      <a:pt x="957" y="105"/>
                    </a:cubicBezTo>
                    <a:cubicBezTo>
                      <a:pt x="909" y="99"/>
                      <a:pt x="859" y="96"/>
                      <a:pt x="807" y="96"/>
                    </a:cubicBezTo>
                    <a:cubicBezTo>
                      <a:pt x="762" y="96"/>
                      <a:pt x="715" y="98"/>
                      <a:pt x="666" y="103"/>
                    </a:cubicBezTo>
                    <a:cubicBezTo>
                      <a:pt x="604" y="107"/>
                      <a:pt x="541" y="117"/>
                      <a:pt x="480" y="130"/>
                    </a:cubicBezTo>
                    <a:cubicBezTo>
                      <a:pt x="399" y="145"/>
                      <a:pt x="318" y="166"/>
                      <a:pt x="234" y="193"/>
                    </a:cubicBezTo>
                    <a:cubicBezTo>
                      <a:pt x="156" y="217"/>
                      <a:pt x="79" y="247"/>
                      <a:pt x="0" y="279"/>
                    </a:cubicBezTo>
                    <a:lnTo>
                      <a:pt x="1084" y="1746"/>
                    </a:lnTo>
                    <a:cubicBezTo>
                      <a:pt x="1116" y="1708"/>
                      <a:pt x="1146" y="1670"/>
                      <a:pt x="1174" y="1631"/>
                    </a:cubicBezTo>
                    <a:cubicBezTo>
                      <a:pt x="1204" y="1593"/>
                      <a:pt x="1230" y="1555"/>
                      <a:pt x="1256" y="1515"/>
                    </a:cubicBezTo>
                    <a:cubicBezTo>
                      <a:pt x="1293" y="1460"/>
                      <a:pt x="1327" y="1403"/>
                      <a:pt x="1358" y="1345"/>
                    </a:cubicBezTo>
                    <a:cubicBezTo>
                      <a:pt x="1383" y="1298"/>
                      <a:pt x="1405" y="1253"/>
                      <a:pt x="1425" y="1207"/>
                    </a:cubicBezTo>
                    <a:cubicBezTo>
                      <a:pt x="1442" y="1166"/>
                      <a:pt x="1458" y="1128"/>
                      <a:pt x="1472" y="1091"/>
                    </a:cubicBezTo>
                    <a:cubicBezTo>
                      <a:pt x="1484" y="1053"/>
                      <a:pt x="1496" y="1016"/>
                      <a:pt x="1505" y="980"/>
                    </a:cubicBezTo>
                    <a:cubicBezTo>
                      <a:pt x="1534" y="871"/>
                      <a:pt x="1545" y="770"/>
                      <a:pt x="1541" y="678"/>
                    </a:cubicBezTo>
                    <a:cubicBezTo>
                      <a:pt x="1539" y="658"/>
                      <a:pt x="1538" y="638"/>
                      <a:pt x="1536" y="618"/>
                    </a:cubicBezTo>
                    <a:cubicBezTo>
                      <a:pt x="1525" y="534"/>
                      <a:pt x="1500" y="458"/>
                      <a:pt x="1463" y="390"/>
                    </a:cubicBezTo>
                    <a:cubicBezTo>
                      <a:pt x="1451" y="369"/>
                      <a:pt x="1438" y="349"/>
                      <a:pt x="1423" y="330"/>
                    </a:cubicBezTo>
                    <a:lnTo>
                      <a:pt x="11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7"/>
              <p:cNvSpPr/>
              <p:nvPr/>
            </p:nvSpPr>
            <p:spPr>
              <a:xfrm>
                <a:off x="7196350" y="3047074"/>
                <a:ext cx="34628" cy="55676"/>
              </a:xfrm>
              <a:custGeom>
                <a:avLst/>
                <a:gdLst/>
                <a:ahLst/>
                <a:cxnLst/>
                <a:rect l="l" t="t" r="r" b="b"/>
                <a:pathLst>
                  <a:path w="561" h="902" extrusionOk="0">
                    <a:moveTo>
                      <a:pt x="198" y="1"/>
                    </a:moveTo>
                    <a:lnTo>
                      <a:pt x="42" y="116"/>
                    </a:lnTo>
                    <a:lnTo>
                      <a:pt x="38" y="116"/>
                    </a:lnTo>
                    <a:lnTo>
                      <a:pt x="0" y="174"/>
                    </a:lnTo>
                    <a:lnTo>
                      <a:pt x="539" y="902"/>
                    </a:lnTo>
                    <a:cubicBezTo>
                      <a:pt x="555" y="822"/>
                      <a:pt x="560" y="747"/>
                      <a:pt x="558" y="676"/>
                    </a:cubicBezTo>
                    <a:cubicBezTo>
                      <a:pt x="557" y="657"/>
                      <a:pt x="555" y="637"/>
                      <a:pt x="553" y="617"/>
                    </a:cubicBezTo>
                    <a:cubicBezTo>
                      <a:pt x="542" y="533"/>
                      <a:pt x="517" y="457"/>
                      <a:pt x="480" y="389"/>
                    </a:cubicBezTo>
                    <a:cubicBezTo>
                      <a:pt x="468" y="368"/>
                      <a:pt x="455" y="348"/>
                      <a:pt x="441" y="328"/>
                    </a:cubicBezTo>
                    <a:lnTo>
                      <a:pt x="198"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7"/>
              <p:cNvSpPr/>
              <p:nvPr/>
            </p:nvSpPr>
            <p:spPr>
              <a:xfrm>
                <a:off x="7010373" y="3029791"/>
                <a:ext cx="205112" cy="174497"/>
              </a:xfrm>
              <a:custGeom>
                <a:avLst/>
                <a:gdLst/>
                <a:ahLst/>
                <a:cxnLst/>
                <a:rect l="l" t="t" r="r" b="b"/>
                <a:pathLst>
                  <a:path w="3323" h="2827" extrusionOk="0">
                    <a:moveTo>
                      <a:pt x="2556" y="1"/>
                    </a:moveTo>
                    <a:cubicBezTo>
                      <a:pt x="2513" y="1"/>
                      <a:pt x="2468" y="3"/>
                      <a:pt x="2421" y="8"/>
                    </a:cubicBezTo>
                    <a:cubicBezTo>
                      <a:pt x="2360" y="13"/>
                      <a:pt x="2297" y="22"/>
                      <a:pt x="2236" y="34"/>
                    </a:cubicBezTo>
                    <a:cubicBezTo>
                      <a:pt x="2154" y="50"/>
                      <a:pt x="2073" y="71"/>
                      <a:pt x="1990" y="97"/>
                    </a:cubicBezTo>
                    <a:cubicBezTo>
                      <a:pt x="1434" y="273"/>
                      <a:pt x="855" y="670"/>
                      <a:pt x="465" y="1145"/>
                    </a:cubicBezTo>
                    <a:cubicBezTo>
                      <a:pt x="407" y="1214"/>
                      <a:pt x="353" y="1287"/>
                      <a:pt x="303" y="1361"/>
                    </a:cubicBezTo>
                    <a:cubicBezTo>
                      <a:pt x="263" y="1421"/>
                      <a:pt x="224" y="1483"/>
                      <a:pt x="191" y="1547"/>
                    </a:cubicBezTo>
                    <a:cubicBezTo>
                      <a:pt x="139" y="1645"/>
                      <a:pt x="98" y="1739"/>
                      <a:pt x="69" y="1826"/>
                    </a:cubicBezTo>
                    <a:cubicBezTo>
                      <a:pt x="33" y="1934"/>
                      <a:pt x="13" y="2035"/>
                      <a:pt x="8" y="2130"/>
                    </a:cubicBezTo>
                    <a:cubicBezTo>
                      <a:pt x="1" y="2269"/>
                      <a:pt x="27" y="2392"/>
                      <a:pt x="82" y="2495"/>
                    </a:cubicBezTo>
                    <a:cubicBezTo>
                      <a:pt x="119" y="2564"/>
                      <a:pt x="169" y="2622"/>
                      <a:pt x="232" y="2670"/>
                    </a:cubicBezTo>
                    <a:cubicBezTo>
                      <a:pt x="245" y="2681"/>
                      <a:pt x="260" y="2691"/>
                      <a:pt x="276" y="2702"/>
                    </a:cubicBezTo>
                    <a:cubicBezTo>
                      <a:pt x="349" y="2748"/>
                      <a:pt x="434" y="2783"/>
                      <a:pt x="534" y="2803"/>
                    </a:cubicBezTo>
                    <a:cubicBezTo>
                      <a:pt x="567" y="2810"/>
                      <a:pt x="603" y="2816"/>
                      <a:pt x="639" y="2819"/>
                    </a:cubicBezTo>
                    <a:cubicBezTo>
                      <a:pt x="675" y="2823"/>
                      <a:pt x="713" y="2826"/>
                      <a:pt x="752" y="2826"/>
                    </a:cubicBezTo>
                    <a:cubicBezTo>
                      <a:pt x="758" y="2826"/>
                      <a:pt x="764" y="2826"/>
                      <a:pt x="771" y="2826"/>
                    </a:cubicBezTo>
                    <a:cubicBezTo>
                      <a:pt x="814" y="2826"/>
                      <a:pt x="859" y="2823"/>
                      <a:pt x="905" y="2819"/>
                    </a:cubicBezTo>
                    <a:cubicBezTo>
                      <a:pt x="960" y="2814"/>
                      <a:pt x="1017" y="2806"/>
                      <a:pt x="1073" y="2796"/>
                    </a:cubicBezTo>
                    <a:cubicBezTo>
                      <a:pt x="1118" y="2787"/>
                      <a:pt x="1160" y="2779"/>
                      <a:pt x="1203" y="2766"/>
                    </a:cubicBezTo>
                    <a:cubicBezTo>
                      <a:pt x="1842" y="2606"/>
                      <a:pt x="2536" y="2130"/>
                      <a:pt x="2953" y="1567"/>
                    </a:cubicBezTo>
                    <a:cubicBezTo>
                      <a:pt x="2981" y="1529"/>
                      <a:pt x="3008" y="1490"/>
                      <a:pt x="3033" y="1451"/>
                    </a:cubicBezTo>
                    <a:cubicBezTo>
                      <a:pt x="3070" y="1395"/>
                      <a:pt x="3104" y="1339"/>
                      <a:pt x="3134" y="1281"/>
                    </a:cubicBezTo>
                    <a:cubicBezTo>
                      <a:pt x="3160" y="1234"/>
                      <a:pt x="3182" y="1188"/>
                      <a:pt x="3202" y="1142"/>
                    </a:cubicBezTo>
                    <a:cubicBezTo>
                      <a:pt x="3219" y="1103"/>
                      <a:pt x="3235" y="1065"/>
                      <a:pt x="3248" y="1026"/>
                    </a:cubicBezTo>
                    <a:cubicBezTo>
                      <a:pt x="3261" y="988"/>
                      <a:pt x="3273" y="951"/>
                      <a:pt x="3282" y="915"/>
                    </a:cubicBezTo>
                    <a:cubicBezTo>
                      <a:pt x="3312" y="807"/>
                      <a:pt x="3322" y="706"/>
                      <a:pt x="3318" y="613"/>
                    </a:cubicBezTo>
                    <a:cubicBezTo>
                      <a:pt x="3317" y="594"/>
                      <a:pt x="3315" y="574"/>
                      <a:pt x="3313" y="554"/>
                    </a:cubicBezTo>
                    <a:cubicBezTo>
                      <a:pt x="3302" y="470"/>
                      <a:pt x="3277" y="394"/>
                      <a:pt x="3240" y="326"/>
                    </a:cubicBezTo>
                    <a:cubicBezTo>
                      <a:pt x="3183" y="225"/>
                      <a:pt x="3096" y="143"/>
                      <a:pt x="2981" y="87"/>
                    </a:cubicBezTo>
                    <a:cubicBezTo>
                      <a:pt x="2903" y="49"/>
                      <a:pt x="2814" y="24"/>
                      <a:pt x="2712" y="11"/>
                    </a:cubicBezTo>
                    <a:cubicBezTo>
                      <a:pt x="2663" y="4"/>
                      <a:pt x="2611" y="1"/>
                      <a:pt x="2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7"/>
              <p:cNvSpPr/>
              <p:nvPr/>
            </p:nvSpPr>
            <p:spPr>
              <a:xfrm>
                <a:off x="7149501" y="3029977"/>
                <a:ext cx="65984" cy="103760"/>
              </a:xfrm>
              <a:custGeom>
                <a:avLst/>
                <a:gdLst/>
                <a:ahLst/>
                <a:cxnLst/>
                <a:rect l="l" t="t" r="r" b="b"/>
                <a:pathLst>
                  <a:path w="1069" h="1681" extrusionOk="0">
                    <a:moveTo>
                      <a:pt x="306" y="1"/>
                    </a:moveTo>
                    <a:cubicBezTo>
                      <a:pt x="262" y="1"/>
                      <a:pt x="215" y="3"/>
                      <a:pt x="167" y="8"/>
                    </a:cubicBezTo>
                    <a:cubicBezTo>
                      <a:pt x="114" y="13"/>
                      <a:pt x="58" y="22"/>
                      <a:pt x="1" y="32"/>
                    </a:cubicBezTo>
                    <a:lnTo>
                      <a:pt x="609" y="1681"/>
                    </a:lnTo>
                    <a:cubicBezTo>
                      <a:pt x="641" y="1643"/>
                      <a:pt x="671" y="1605"/>
                      <a:pt x="699" y="1567"/>
                    </a:cubicBezTo>
                    <a:cubicBezTo>
                      <a:pt x="727" y="1528"/>
                      <a:pt x="754" y="1490"/>
                      <a:pt x="779" y="1451"/>
                    </a:cubicBezTo>
                    <a:cubicBezTo>
                      <a:pt x="816" y="1395"/>
                      <a:pt x="850" y="1338"/>
                      <a:pt x="880" y="1280"/>
                    </a:cubicBezTo>
                    <a:cubicBezTo>
                      <a:pt x="906" y="1235"/>
                      <a:pt x="928" y="1188"/>
                      <a:pt x="948" y="1142"/>
                    </a:cubicBezTo>
                    <a:cubicBezTo>
                      <a:pt x="965" y="1103"/>
                      <a:pt x="981" y="1064"/>
                      <a:pt x="994" y="1026"/>
                    </a:cubicBezTo>
                    <a:cubicBezTo>
                      <a:pt x="1007" y="988"/>
                      <a:pt x="1019" y="951"/>
                      <a:pt x="1028" y="915"/>
                    </a:cubicBezTo>
                    <a:cubicBezTo>
                      <a:pt x="1058" y="807"/>
                      <a:pt x="1068" y="705"/>
                      <a:pt x="1064" y="613"/>
                    </a:cubicBezTo>
                    <a:cubicBezTo>
                      <a:pt x="1063" y="593"/>
                      <a:pt x="1061" y="573"/>
                      <a:pt x="1059" y="554"/>
                    </a:cubicBezTo>
                    <a:cubicBezTo>
                      <a:pt x="1048" y="470"/>
                      <a:pt x="1023" y="393"/>
                      <a:pt x="986" y="325"/>
                    </a:cubicBezTo>
                    <a:cubicBezTo>
                      <a:pt x="929" y="224"/>
                      <a:pt x="842" y="143"/>
                      <a:pt x="727" y="87"/>
                    </a:cubicBezTo>
                    <a:cubicBezTo>
                      <a:pt x="649" y="49"/>
                      <a:pt x="560" y="24"/>
                      <a:pt x="458" y="11"/>
                    </a:cubicBezTo>
                    <a:cubicBezTo>
                      <a:pt x="410" y="4"/>
                      <a:pt x="359" y="1"/>
                      <a:pt x="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7"/>
              <p:cNvSpPr/>
              <p:nvPr/>
            </p:nvSpPr>
            <p:spPr>
              <a:xfrm>
                <a:off x="7197955" y="3037322"/>
                <a:ext cx="17530" cy="44195"/>
              </a:xfrm>
              <a:custGeom>
                <a:avLst/>
                <a:gdLst/>
                <a:ahLst/>
                <a:cxnLst/>
                <a:rect l="l" t="t" r="r" b="b"/>
                <a:pathLst>
                  <a:path w="284" h="716" extrusionOk="0">
                    <a:moveTo>
                      <a:pt x="0" y="1"/>
                    </a:moveTo>
                    <a:lnTo>
                      <a:pt x="263" y="716"/>
                    </a:lnTo>
                    <a:cubicBezTo>
                      <a:pt x="278" y="638"/>
                      <a:pt x="283" y="564"/>
                      <a:pt x="280" y="495"/>
                    </a:cubicBezTo>
                    <a:cubicBezTo>
                      <a:pt x="279" y="475"/>
                      <a:pt x="278" y="456"/>
                      <a:pt x="275" y="436"/>
                    </a:cubicBezTo>
                    <a:cubicBezTo>
                      <a:pt x="264" y="352"/>
                      <a:pt x="239" y="275"/>
                      <a:pt x="202" y="208"/>
                    </a:cubicBezTo>
                    <a:cubicBezTo>
                      <a:pt x="154" y="124"/>
                      <a:pt x="88" y="53"/>
                      <a:pt x="0"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7"/>
              <p:cNvSpPr/>
              <p:nvPr/>
            </p:nvSpPr>
            <p:spPr>
              <a:xfrm>
                <a:off x="7117589" y="3035532"/>
                <a:ext cx="58021" cy="124376"/>
              </a:xfrm>
              <a:custGeom>
                <a:avLst/>
                <a:gdLst/>
                <a:ahLst/>
                <a:cxnLst/>
                <a:rect l="l" t="t" r="r" b="b"/>
                <a:pathLst>
                  <a:path w="940" h="2015" extrusionOk="0">
                    <a:moveTo>
                      <a:pt x="279" y="0"/>
                    </a:moveTo>
                    <a:cubicBezTo>
                      <a:pt x="270" y="2"/>
                      <a:pt x="262" y="4"/>
                      <a:pt x="253" y="8"/>
                    </a:cubicBezTo>
                    <a:cubicBezTo>
                      <a:pt x="169" y="34"/>
                      <a:pt x="85" y="66"/>
                      <a:pt x="1" y="102"/>
                    </a:cubicBezTo>
                    <a:lnTo>
                      <a:pt x="704" y="2015"/>
                    </a:lnTo>
                    <a:cubicBezTo>
                      <a:pt x="787" y="1944"/>
                      <a:pt x="866" y="1872"/>
                      <a:pt x="940" y="1796"/>
                    </a:cubicBezTo>
                    <a:lnTo>
                      <a:pt x="27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7"/>
              <p:cNvSpPr/>
              <p:nvPr/>
            </p:nvSpPr>
            <p:spPr>
              <a:xfrm>
                <a:off x="7067098" y="3060407"/>
                <a:ext cx="61602" cy="131166"/>
              </a:xfrm>
              <a:custGeom>
                <a:avLst/>
                <a:gdLst/>
                <a:ahLst/>
                <a:cxnLst/>
                <a:rect l="l" t="t" r="r" b="b"/>
                <a:pathLst>
                  <a:path w="998" h="2125" extrusionOk="0">
                    <a:moveTo>
                      <a:pt x="269" y="0"/>
                    </a:moveTo>
                    <a:cubicBezTo>
                      <a:pt x="178" y="62"/>
                      <a:pt x="86" y="130"/>
                      <a:pt x="0" y="200"/>
                    </a:cubicBezTo>
                    <a:lnTo>
                      <a:pt x="707" y="2124"/>
                    </a:lnTo>
                    <a:cubicBezTo>
                      <a:pt x="805" y="2081"/>
                      <a:pt x="901" y="2032"/>
                      <a:pt x="997" y="1978"/>
                    </a:cubicBezTo>
                    <a:lnTo>
                      <a:pt x="26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7"/>
              <p:cNvSpPr/>
              <p:nvPr/>
            </p:nvSpPr>
            <p:spPr>
              <a:xfrm>
                <a:off x="7053272" y="3077381"/>
                <a:ext cx="51232" cy="120364"/>
              </a:xfrm>
              <a:custGeom>
                <a:avLst/>
                <a:gdLst/>
                <a:ahLst/>
                <a:cxnLst/>
                <a:rect l="l" t="t" r="r" b="b"/>
                <a:pathLst>
                  <a:path w="830" h="1950" extrusionOk="0">
                    <a:moveTo>
                      <a:pt x="135" y="0"/>
                    </a:moveTo>
                    <a:cubicBezTo>
                      <a:pt x="88" y="42"/>
                      <a:pt x="44" y="83"/>
                      <a:pt x="1" y="125"/>
                    </a:cubicBezTo>
                    <a:lnTo>
                      <a:pt x="672" y="1950"/>
                    </a:lnTo>
                    <a:cubicBezTo>
                      <a:pt x="724" y="1933"/>
                      <a:pt x="777" y="1913"/>
                      <a:pt x="830" y="1892"/>
                    </a:cubicBezTo>
                    <a:lnTo>
                      <a:pt x="135"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7"/>
              <p:cNvSpPr/>
              <p:nvPr/>
            </p:nvSpPr>
            <p:spPr>
              <a:xfrm>
                <a:off x="7010311" y="3131206"/>
                <a:ext cx="35368" cy="72157"/>
              </a:xfrm>
              <a:custGeom>
                <a:avLst/>
                <a:gdLst/>
                <a:ahLst/>
                <a:cxnLst/>
                <a:rect l="l" t="t" r="r" b="b"/>
                <a:pathLst>
                  <a:path w="573" h="1169" extrusionOk="0">
                    <a:moveTo>
                      <a:pt x="144" y="1"/>
                    </a:moveTo>
                    <a:cubicBezTo>
                      <a:pt x="132" y="27"/>
                      <a:pt x="120" y="51"/>
                      <a:pt x="109" y="77"/>
                    </a:cubicBezTo>
                    <a:cubicBezTo>
                      <a:pt x="106" y="85"/>
                      <a:pt x="103" y="94"/>
                      <a:pt x="99" y="102"/>
                    </a:cubicBezTo>
                    <a:cubicBezTo>
                      <a:pt x="95" y="111"/>
                      <a:pt x="92" y="119"/>
                      <a:pt x="88" y="128"/>
                    </a:cubicBezTo>
                    <a:cubicBezTo>
                      <a:pt x="82" y="146"/>
                      <a:pt x="74" y="166"/>
                      <a:pt x="69" y="185"/>
                    </a:cubicBezTo>
                    <a:cubicBezTo>
                      <a:pt x="33" y="292"/>
                      <a:pt x="13" y="393"/>
                      <a:pt x="8" y="488"/>
                    </a:cubicBezTo>
                    <a:cubicBezTo>
                      <a:pt x="1" y="628"/>
                      <a:pt x="27" y="751"/>
                      <a:pt x="82" y="853"/>
                    </a:cubicBezTo>
                    <a:cubicBezTo>
                      <a:pt x="119" y="922"/>
                      <a:pt x="168" y="980"/>
                      <a:pt x="230" y="1029"/>
                    </a:cubicBezTo>
                    <a:cubicBezTo>
                      <a:pt x="245" y="1040"/>
                      <a:pt x="260" y="1050"/>
                      <a:pt x="276" y="1061"/>
                    </a:cubicBezTo>
                    <a:cubicBezTo>
                      <a:pt x="349" y="1106"/>
                      <a:pt x="434" y="1141"/>
                      <a:pt x="534" y="1162"/>
                    </a:cubicBezTo>
                    <a:cubicBezTo>
                      <a:pt x="546" y="1164"/>
                      <a:pt x="560" y="1167"/>
                      <a:pt x="572" y="1168"/>
                    </a:cubicBezTo>
                    <a:lnTo>
                      <a:pt x="144"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7"/>
              <p:cNvSpPr/>
              <p:nvPr/>
            </p:nvSpPr>
            <p:spPr>
              <a:xfrm>
                <a:off x="7027039" y="3052259"/>
                <a:ext cx="172028" cy="129869"/>
              </a:xfrm>
              <a:custGeom>
                <a:avLst/>
                <a:gdLst/>
                <a:ahLst/>
                <a:cxnLst/>
                <a:rect l="l" t="t" r="r" b="b"/>
                <a:pathLst>
                  <a:path w="2787" h="2104" extrusionOk="0">
                    <a:moveTo>
                      <a:pt x="2062" y="0"/>
                    </a:moveTo>
                    <a:cubicBezTo>
                      <a:pt x="2030" y="0"/>
                      <a:pt x="1998" y="1"/>
                      <a:pt x="1964" y="4"/>
                    </a:cubicBezTo>
                    <a:cubicBezTo>
                      <a:pt x="1939" y="7"/>
                      <a:pt x="1914" y="10"/>
                      <a:pt x="1889" y="14"/>
                    </a:cubicBezTo>
                    <a:cubicBezTo>
                      <a:pt x="1298" y="99"/>
                      <a:pt x="601" y="591"/>
                      <a:pt x="299" y="1146"/>
                    </a:cubicBezTo>
                    <a:cubicBezTo>
                      <a:pt x="1" y="1694"/>
                      <a:pt x="195" y="2104"/>
                      <a:pt x="730" y="2104"/>
                    </a:cubicBezTo>
                    <a:cubicBezTo>
                      <a:pt x="738" y="2104"/>
                      <a:pt x="745" y="2104"/>
                      <a:pt x="753" y="2104"/>
                    </a:cubicBezTo>
                    <a:cubicBezTo>
                      <a:pt x="776" y="2104"/>
                      <a:pt x="800" y="2102"/>
                      <a:pt x="824" y="2099"/>
                    </a:cubicBezTo>
                    <a:cubicBezTo>
                      <a:pt x="1429" y="2047"/>
                      <a:pt x="2174" y="1536"/>
                      <a:pt x="2489" y="958"/>
                    </a:cubicBezTo>
                    <a:cubicBezTo>
                      <a:pt x="2787" y="411"/>
                      <a:pt x="2594" y="0"/>
                      <a:pt x="2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7"/>
              <p:cNvSpPr/>
              <p:nvPr/>
            </p:nvSpPr>
            <p:spPr>
              <a:xfrm>
                <a:off x="7047924" y="3055100"/>
                <a:ext cx="138378" cy="112531"/>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7"/>
              <p:cNvSpPr/>
              <p:nvPr/>
            </p:nvSpPr>
            <p:spPr>
              <a:xfrm>
                <a:off x="7047924" y="3055100"/>
                <a:ext cx="138378" cy="112974"/>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7"/>
              <p:cNvSpPr/>
              <p:nvPr/>
            </p:nvSpPr>
            <p:spPr>
              <a:xfrm>
                <a:off x="7045248" y="3063185"/>
                <a:ext cx="141042" cy="116105"/>
              </a:xfrm>
              <a:custGeom>
                <a:avLst/>
                <a:gdLst/>
                <a:ahLst/>
                <a:cxnLst/>
                <a:rect l="l" t="t" r="r" b="b"/>
                <a:pathLst>
                  <a:path w="2285" h="1881" extrusionOk="0">
                    <a:moveTo>
                      <a:pt x="1825" y="0"/>
                    </a:moveTo>
                    <a:cubicBezTo>
                      <a:pt x="1796" y="0"/>
                      <a:pt x="1767" y="1"/>
                      <a:pt x="1736" y="4"/>
                    </a:cubicBezTo>
                    <a:cubicBezTo>
                      <a:pt x="1717" y="6"/>
                      <a:pt x="1698" y="8"/>
                      <a:pt x="1679" y="11"/>
                    </a:cubicBezTo>
                    <a:cubicBezTo>
                      <a:pt x="1674" y="12"/>
                      <a:pt x="1670" y="12"/>
                      <a:pt x="1664" y="13"/>
                    </a:cubicBezTo>
                    <a:cubicBezTo>
                      <a:pt x="1122" y="91"/>
                      <a:pt x="481" y="533"/>
                      <a:pt x="178" y="1040"/>
                    </a:cubicBezTo>
                    <a:cubicBezTo>
                      <a:pt x="168" y="1057"/>
                      <a:pt x="157" y="1076"/>
                      <a:pt x="148" y="1094"/>
                    </a:cubicBezTo>
                    <a:cubicBezTo>
                      <a:pt x="88" y="1204"/>
                      <a:pt x="48" y="1308"/>
                      <a:pt x="28" y="1404"/>
                    </a:cubicBezTo>
                    <a:cubicBezTo>
                      <a:pt x="1" y="1537"/>
                      <a:pt x="11" y="1654"/>
                      <a:pt x="55" y="1749"/>
                    </a:cubicBezTo>
                    <a:cubicBezTo>
                      <a:pt x="70" y="1763"/>
                      <a:pt x="86" y="1776"/>
                      <a:pt x="103" y="1788"/>
                    </a:cubicBezTo>
                    <a:cubicBezTo>
                      <a:pt x="194" y="1848"/>
                      <a:pt x="313" y="1880"/>
                      <a:pt x="459" y="1880"/>
                    </a:cubicBezTo>
                    <a:cubicBezTo>
                      <a:pt x="461" y="1880"/>
                      <a:pt x="464" y="1880"/>
                      <a:pt x="466" y="1880"/>
                    </a:cubicBezTo>
                    <a:lnTo>
                      <a:pt x="485" y="1880"/>
                    </a:lnTo>
                    <a:cubicBezTo>
                      <a:pt x="507" y="1880"/>
                      <a:pt x="529" y="1879"/>
                      <a:pt x="554" y="1876"/>
                    </a:cubicBezTo>
                    <a:cubicBezTo>
                      <a:pt x="581" y="1874"/>
                      <a:pt x="609" y="1871"/>
                      <a:pt x="638" y="1865"/>
                    </a:cubicBezTo>
                    <a:cubicBezTo>
                      <a:pt x="697" y="1857"/>
                      <a:pt x="757" y="1843"/>
                      <a:pt x="818" y="1826"/>
                    </a:cubicBezTo>
                    <a:cubicBezTo>
                      <a:pt x="1245" y="1705"/>
                      <a:pt x="1696" y="1395"/>
                      <a:pt x="1985" y="1026"/>
                    </a:cubicBezTo>
                    <a:cubicBezTo>
                      <a:pt x="2026" y="973"/>
                      <a:pt x="2064" y="919"/>
                      <a:pt x="2099" y="863"/>
                    </a:cubicBezTo>
                    <a:cubicBezTo>
                      <a:pt x="2115" y="837"/>
                      <a:pt x="2131" y="811"/>
                      <a:pt x="2144" y="784"/>
                    </a:cubicBezTo>
                    <a:cubicBezTo>
                      <a:pt x="2160" y="756"/>
                      <a:pt x="2175" y="726"/>
                      <a:pt x="2187" y="699"/>
                    </a:cubicBezTo>
                    <a:cubicBezTo>
                      <a:pt x="2255" y="550"/>
                      <a:pt x="2285" y="414"/>
                      <a:pt x="2276" y="297"/>
                    </a:cubicBezTo>
                    <a:cubicBezTo>
                      <a:pt x="2273" y="236"/>
                      <a:pt x="2259" y="180"/>
                      <a:pt x="2236" y="130"/>
                    </a:cubicBezTo>
                    <a:cubicBezTo>
                      <a:pt x="2184" y="83"/>
                      <a:pt x="2118" y="47"/>
                      <a:pt x="2038" y="27"/>
                    </a:cubicBezTo>
                    <a:cubicBezTo>
                      <a:pt x="1975" y="9"/>
                      <a:pt x="1904" y="0"/>
                      <a:pt x="1825"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7"/>
              <p:cNvSpPr/>
              <p:nvPr/>
            </p:nvSpPr>
            <p:spPr>
              <a:xfrm>
                <a:off x="7027347" y="3050037"/>
                <a:ext cx="189496" cy="154683"/>
              </a:xfrm>
              <a:custGeom>
                <a:avLst/>
                <a:gdLst/>
                <a:ahLst/>
                <a:cxnLst/>
                <a:rect l="l" t="t" r="r" b="b"/>
                <a:pathLst>
                  <a:path w="3070" h="2506" extrusionOk="0">
                    <a:moveTo>
                      <a:pt x="1" y="2376"/>
                    </a:moveTo>
                    <a:lnTo>
                      <a:pt x="1" y="2376"/>
                    </a:lnTo>
                    <a:cubicBezTo>
                      <a:pt x="32" y="2393"/>
                      <a:pt x="64" y="2409"/>
                      <a:pt x="97" y="2422"/>
                    </a:cubicBezTo>
                    <a:lnTo>
                      <a:pt x="97" y="2422"/>
                    </a:lnTo>
                    <a:cubicBezTo>
                      <a:pt x="64" y="2409"/>
                      <a:pt x="32" y="2393"/>
                      <a:pt x="1" y="2376"/>
                    </a:cubicBezTo>
                    <a:close/>
                    <a:moveTo>
                      <a:pt x="2966" y="0"/>
                    </a:moveTo>
                    <a:lnTo>
                      <a:pt x="2966" y="0"/>
                    </a:lnTo>
                    <a:cubicBezTo>
                      <a:pt x="3064" y="180"/>
                      <a:pt x="3055" y="394"/>
                      <a:pt x="3002" y="589"/>
                    </a:cubicBezTo>
                    <a:lnTo>
                      <a:pt x="3002" y="588"/>
                    </a:lnTo>
                    <a:cubicBezTo>
                      <a:pt x="2790" y="1279"/>
                      <a:pt x="2185" y="1840"/>
                      <a:pt x="1516" y="2202"/>
                    </a:cubicBezTo>
                    <a:cubicBezTo>
                      <a:pt x="1214" y="2352"/>
                      <a:pt x="843" y="2495"/>
                      <a:pt x="493" y="2495"/>
                    </a:cubicBezTo>
                    <a:cubicBezTo>
                      <a:pt x="356" y="2495"/>
                      <a:pt x="222" y="2474"/>
                      <a:pt x="97" y="2422"/>
                    </a:cubicBezTo>
                    <a:lnTo>
                      <a:pt x="97" y="2422"/>
                    </a:lnTo>
                    <a:cubicBezTo>
                      <a:pt x="236" y="2480"/>
                      <a:pt x="382" y="2505"/>
                      <a:pt x="531" y="2505"/>
                    </a:cubicBezTo>
                    <a:cubicBezTo>
                      <a:pt x="1009" y="2505"/>
                      <a:pt x="1516" y="2248"/>
                      <a:pt x="1894" y="1999"/>
                    </a:cubicBezTo>
                    <a:cubicBezTo>
                      <a:pt x="2404" y="1644"/>
                      <a:pt x="2854" y="1163"/>
                      <a:pt x="3016" y="591"/>
                    </a:cubicBezTo>
                    <a:lnTo>
                      <a:pt x="3016" y="593"/>
                    </a:lnTo>
                    <a:cubicBezTo>
                      <a:pt x="3066" y="396"/>
                      <a:pt x="3069" y="180"/>
                      <a:pt x="2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7"/>
              <p:cNvSpPr/>
              <p:nvPr/>
            </p:nvSpPr>
            <p:spPr>
              <a:xfrm>
                <a:off x="7061173" y="3130959"/>
                <a:ext cx="34381" cy="16727"/>
              </a:xfrm>
              <a:custGeom>
                <a:avLst/>
                <a:gdLst/>
                <a:ahLst/>
                <a:cxnLst/>
                <a:rect l="l" t="t" r="r" b="b"/>
                <a:pathLst>
                  <a:path w="557" h="271" extrusionOk="0">
                    <a:moveTo>
                      <a:pt x="449" y="0"/>
                    </a:moveTo>
                    <a:lnTo>
                      <a:pt x="0" y="111"/>
                    </a:lnTo>
                    <a:lnTo>
                      <a:pt x="108" y="271"/>
                    </a:lnTo>
                    <a:lnTo>
                      <a:pt x="556" y="160"/>
                    </a:lnTo>
                    <a:lnTo>
                      <a:pt x="44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7"/>
              <p:cNvSpPr/>
              <p:nvPr/>
            </p:nvSpPr>
            <p:spPr>
              <a:xfrm>
                <a:off x="7078209" y="3114787"/>
                <a:ext cx="39936" cy="18826"/>
              </a:xfrm>
              <a:custGeom>
                <a:avLst/>
                <a:gdLst/>
                <a:ahLst/>
                <a:cxnLst/>
                <a:rect l="l" t="t" r="r" b="b"/>
                <a:pathLst>
                  <a:path w="647" h="305" extrusionOk="0">
                    <a:moveTo>
                      <a:pt x="25" y="0"/>
                    </a:moveTo>
                    <a:cubicBezTo>
                      <a:pt x="17" y="0"/>
                      <a:pt x="9" y="1"/>
                      <a:pt x="1" y="1"/>
                    </a:cubicBezTo>
                    <a:lnTo>
                      <a:pt x="108" y="159"/>
                    </a:lnTo>
                    <a:cubicBezTo>
                      <a:pt x="158" y="252"/>
                      <a:pt x="321" y="274"/>
                      <a:pt x="462" y="293"/>
                    </a:cubicBezTo>
                    <a:cubicBezTo>
                      <a:pt x="495" y="296"/>
                      <a:pt x="526" y="300"/>
                      <a:pt x="553" y="305"/>
                    </a:cubicBezTo>
                    <a:cubicBezTo>
                      <a:pt x="572" y="290"/>
                      <a:pt x="585" y="274"/>
                      <a:pt x="596" y="257"/>
                    </a:cubicBezTo>
                    <a:cubicBezTo>
                      <a:pt x="646" y="169"/>
                      <a:pt x="553" y="157"/>
                      <a:pt x="354" y="133"/>
                    </a:cubicBezTo>
                    <a:cubicBezTo>
                      <a:pt x="289" y="125"/>
                      <a:pt x="216" y="115"/>
                      <a:pt x="154" y="98"/>
                    </a:cubicBezTo>
                    <a:cubicBezTo>
                      <a:pt x="173" y="53"/>
                      <a:pt x="165" y="0"/>
                      <a:pt x="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7"/>
              <p:cNvSpPr/>
              <p:nvPr/>
            </p:nvSpPr>
            <p:spPr>
              <a:xfrm>
                <a:off x="7142958" y="3064543"/>
                <a:ext cx="13086" cy="20987"/>
              </a:xfrm>
              <a:custGeom>
                <a:avLst/>
                <a:gdLst/>
                <a:ahLst/>
                <a:cxnLst/>
                <a:rect l="l" t="t" r="r" b="b"/>
                <a:pathLst>
                  <a:path w="212" h="340" extrusionOk="0">
                    <a:moveTo>
                      <a:pt x="101" y="1"/>
                    </a:moveTo>
                    <a:lnTo>
                      <a:pt x="0" y="180"/>
                    </a:lnTo>
                    <a:lnTo>
                      <a:pt x="110" y="339"/>
                    </a:lnTo>
                    <a:lnTo>
                      <a:pt x="211" y="160"/>
                    </a:lnTo>
                    <a:lnTo>
                      <a:pt x="1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7"/>
              <p:cNvSpPr/>
              <p:nvPr/>
            </p:nvSpPr>
            <p:spPr>
              <a:xfrm>
                <a:off x="7106108" y="3091763"/>
                <a:ext cx="29505" cy="14444"/>
              </a:xfrm>
              <a:custGeom>
                <a:avLst/>
                <a:gdLst/>
                <a:ahLst/>
                <a:cxnLst/>
                <a:rect l="l" t="t" r="r" b="b"/>
                <a:pathLst>
                  <a:path w="478" h="234" extrusionOk="0">
                    <a:moveTo>
                      <a:pt x="323" y="0"/>
                    </a:moveTo>
                    <a:cubicBezTo>
                      <a:pt x="312" y="0"/>
                      <a:pt x="300" y="1"/>
                      <a:pt x="287" y="2"/>
                    </a:cubicBezTo>
                    <a:cubicBezTo>
                      <a:pt x="178" y="9"/>
                      <a:pt x="87" y="47"/>
                      <a:pt x="47" y="119"/>
                    </a:cubicBezTo>
                    <a:cubicBezTo>
                      <a:pt x="0" y="199"/>
                      <a:pt x="78" y="219"/>
                      <a:pt x="192" y="234"/>
                    </a:cubicBezTo>
                    <a:cubicBezTo>
                      <a:pt x="240" y="191"/>
                      <a:pt x="313" y="167"/>
                      <a:pt x="396" y="161"/>
                    </a:cubicBezTo>
                    <a:cubicBezTo>
                      <a:pt x="410" y="159"/>
                      <a:pt x="423" y="159"/>
                      <a:pt x="436" y="159"/>
                    </a:cubicBezTo>
                    <a:cubicBezTo>
                      <a:pt x="450" y="159"/>
                      <a:pt x="463" y="160"/>
                      <a:pt x="475" y="162"/>
                    </a:cubicBezTo>
                    <a:lnTo>
                      <a:pt x="456" y="134"/>
                    </a:lnTo>
                    <a:cubicBezTo>
                      <a:pt x="477" y="76"/>
                      <a:pt x="464" y="0"/>
                      <a:pt x="3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7"/>
              <p:cNvSpPr/>
              <p:nvPr/>
            </p:nvSpPr>
            <p:spPr>
              <a:xfrm>
                <a:off x="7158698" y="3082443"/>
                <a:ext cx="12530" cy="20369"/>
              </a:xfrm>
              <a:custGeom>
                <a:avLst/>
                <a:gdLst/>
                <a:ahLst/>
                <a:cxnLst/>
                <a:rect l="l" t="t" r="r" b="b"/>
                <a:pathLst>
                  <a:path w="203" h="330" extrusionOk="0">
                    <a:moveTo>
                      <a:pt x="57" y="1"/>
                    </a:moveTo>
                    <a:lnTo>
                      <a:pt x="57" y="1"/>
                    </a:lnTo>
                    <a:lnTo>
                      <a:pt x="57" y="1"/>
                    </a:lnTo>
                    <a:cubicBezTo>
                      <a:pt x="57" y="1"/>
                      <a:pt x="57" y="1"/>
                      <a:pt x="57" y="1"/>
                    </a:cubicBezTo>
                    <a:close/>
                    <a:moveTo>
                      <a:pt x="57" y="1"/>
                    </a:moveTo>
                    <a:lnTo>
                      <a:pt x="57" y="1"/>
                    </a:lnTo>
                    <a:cubicBezTo>
                      <a:pt x="57" y="3"/>
                      <a:pt x="0" y="46"/>
                      <a:pt x="31" y="98"/>
                    </a:cubicBezTo>
                    <a:cubicBezTo>
                      <a:pt x="42" y="117"/>
                      <a:pt x="61" y="128"/>
                      <a:pt x="82" y="138"/>
                    </a:cubicBezTo>
                    <a:cubicBezTo>
                      <a:pt x="81" y="148"/>
                      <a:pt x="77" y="159"/>
                      <a:pt x="73" y="170"/>
                    </a:cubicBezTo>
                    <a:lnTo>
                      <a:pt x="182" y="330"/>
                    </a:lnTo>
                    <a:cubicBezTo>
                      <a:pt x="203" y="258"/>
                      <a:pt x="195" y="202"/>
                      <a:pt x="166" y="160"/>
                    </a:cubicBezTo>
                    <a:lnTo>
                      <a:pt x="5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7"/>
              <p:cNvSpPr/>
              <p:nvPr/>
            </p:nvSpPr>
            <p:spPr>
              <a:xfrm>
                <a:off x="7108022" y="3124169"/>
                <a:ext cx="44380" cy="37776"/>
              </a:xfrm>
              <a:custGeom>
                <a:avLst/>
                <a:gdLst/>
                <a:ahLst/>
                <a:cxnLst/>
                <a:rect l="l" t="t" r="r" b="b"/>
                <a:pathLst>
                  <a:path w="719" h="612" extrusionOk="0">
                    <a:moveTo>
                      <a:pt x="694" y="1"/>
                    </a:moveTo>
                    <a:lnTo>
                      <a:pt x="694" y="1"/>
                    </a:lnTo>
                    <a:cubicBezTo>
                      <a:pt x="713" y="37"/>
                      <a:pt x="712" y="79"/>
                      <a:pt x="699" y="117"/>
                    </a:cubicBezTo>
                    <a:cubicBezTo>
                      <a:pt x="687" y="157"/>
                      <a:pt x="667" y="194"/>
                      <a:pt x="645" y="228"/>
                    </a:cubicBezTo>
                    <a:cubicBezTo>
                      <a:pt x="602" y="299"/>
                      <a:pt x="543" y="359"/>
                      <a:pt x="474" y="411"/>
                    </a:cubicBezTo>
                    <a:cubicBezTo>
                      <a:pt x="337" y="513"/>
                      <a:pt x="170" y="574"/>
                      <a:pt x="1" y="612"/>
                    </a:cubicBezTo>
                    <a:cubicBezTo>
                      <a:pt x="86" y="601"/>
                      <a:pt x="172" y="580"/>
                      <a:pt x="254" y="550"/>
                    </a:cubicBezTo>
                    <a:cubicBezTo>
                      <a:pt x="336" y="521"/>
                      <a:pt x="414" y="479"/>
                      <a:pt x="486" y="427"/>
                    </a:cubicBezTo>
                    <a:cubicBezTo>
                      <a:pt x="555" y="373"/>
                      <a:pt x="616" y="310"/>
                      <a:pt x="658" y="236"/>
                    </a:cubicBezTo>
                    <a:cubicBezTo>
                      <a:pt x="681" y="199"/>
                      <a:pt x="699" y="160"/>
                      <a:pt x="709" y="120"/>
                    </a:cubicBezTo>
                    <a:cubicBezTo>
                      <a:pt x="718" y="79"/>
                      <a:pt x="716" y="36"/>
                      <a:pt x="6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7"/>
              <p:cNvSpPr/>
              <p:nvPr/>
            </p:nvSpPr>
            <p:spPr>
              <a:xfrm>
                <a:off x="7126725" y="3064975"/>
                <a:ext cx="27344" cy="34628"/>
              </a:xfrm>
              <a:custGeom>
                <a:avLst/>
                <a:gdLst/>
                <a:ahLst/>
                <a:cxnLst/>
                <a:rect l="l" t="t" r="r" b="b"/>
                <a:pathLst>
                  <a:path w="443" h="561" extrusionOk="0">
                    <a:moveTo>
                      <a:pt x="284" y="1"/>
                    </a:moveTo>
                    <a:lnTo>
                      <a:pt x="36" y="20"/>
                    </a:lnTo>
                    <a:lnTo>
                      <a:pt x="1" y="84"/>
                    </a:lnTo>
                    <a:lnTo>
                      <a:pt x="156" y="560"/>
                    </a:lnTo>
                    <a:lnTo>
                      <a:pt x="442" y="490"/>
                    </a:lnTo>
                    <a:lnTo>
                      <a:pt x="342" y="179"/>
                    </a:lnTo>
                    <a:cubicBezTo>
                      <a:pt x="317" y="177"/>
                      <a:pt x="291" y="174"/>
                      <a:pt x="263" y="174"/>
                    </a:cubicBezTo>
                    <a:lnTo>
                      <a:pt x="312" y="89"/>
                    </a:lnTo>
                    <a:lnTo>
                      <a:pt x="2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7"/>
              <p:cNvSpPr/>
              <p:nvPr/>
            </p:nvSpPr>
            <p:spPr>
              <a:xfrm>
                <a:off x="7077838" y="3088739"/>
                <a:ext cx="26110" cy="34751"/>
              </a:xfrm>
              <a:custGeom>
                <a:avLst/>
                <a:gdLst/>
                <a:ahLst/>
                <a:cxnLst/>
                <a:rect l="l" t="t" r="r" b="b"/>
                <a:pathLst>
                  <a:path w="423" h="563" extrusionOk="0">
                    <a:moveTo>
                      <a:pt x="242" y="1"/>
                    </a:moveTo>
                    <a:cubicBezTo>
                      <a:pt x="154" y="62"/>
                      <a:pt x="83" y="136"/>
                      <a:pt x="35" y="221"/>
                    </a:cubicBezTo>
                    <a:cubicBezTo>
                      <a:pt x="19" y="249"/>
                      <a:pt x="9" y="274"/>
                      <a:pt x="0" y="298"/>
                    </a:cubicBezTo>
                    <a:lnTo>
                      <a:pt x="57" y="476"/>
                    </a:lnTo>
                    <a:cubicBezTo>
                      <a:pt x="70" y="485"/>
                      <a:pt x="85" y="491"/>
                      <a:pt x="100" y="499"/>
                    </a:cubicBezTo>
                    <a:cubicBezTo>
                      <a:pt x="172" y="530"/>
                      <a:pt x="269" y="543"/>
                      <a:pt x="358" y="554"/>
                    </a:cubicBezTo>
                    <a:cubicBezTo>
                      <a:pt x="381" y="557"/>
                      <a:pt x="402" y="559"/>
                      <a:pt x="422" y="562"/>
                    </a:cubicBezTo>
                    <a:lnTo>
                      <a:pt x="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7"/>
              <p:cNvSpPr/>
              <p:nvPr/>
            </p:nvSpPr>
            <p:spPr>
              <a:xfrm>
                <a:off x="7085677" y="3130959"/>
                <a:ext cx="26727" cy="31233"/>
              </a:xfrm>
              <a:custGeom>
                <a:avLst/>
                <a:gdLst/>
                <a:ahLst/>
                <a:cxnLst/>
                <a:rect l="l" t="t" r="r" b="b"/>
                <a:pathLst>
                  <a:path w="433" h="506" extrusionOk="0">
                    <a:moveTo>
                      <a:pt x="52" y="0"/>
                    </a:moveTo>
                    <a:lnTo>
                      <a:pt x="1" y="12"/>
                    </a:lnTo>
                    <a:lnTo>
                      <a:pt x="160" y="506"/>
                    </a:lnTo>
                    <a:lnTo>
                      <a:pt x="254" y="340"/>
                    </a:lnTo>
                    <a:cubicBezTo>
                      <a:pt x="316" y="330"/>
                      <a:pt x="375" y="316"/>
                      <a:pt x="432" y="297"/>
                    </a:cubicBezTo>
                    <a:lnTo>
                      <a:pt x="362" y="81"/>
                    </a:lnTo>
                    <a:cubicBezTo>
                      <a:pt x="326" y="94"/>
                      <a:pt x="283" y="105"/>
                      <a:pt x="230" y="108"/>
                    </a:cubicBezTo>
                    <a:cubicBezTo>
                      <a:pt x="213" y="110"/>
                      <a:pt x="198" y="110"/>
                      <a:pt x="183" y="110"/>
                    </a:cubicBezTo>
                    <a:cubicBezTo>
                      <a:pt x="72" y="110"/>
                      <a:pt x="32" y="68"/>
                      <a:pt x="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7"/>
              <p:cNvSpPr/>
              <p:nvPr/>
            </p:nvSpPr>
            <p:spPr>
              <a:xfrm>
                <a:off x="7069012" y="3133243"/>
                <a:ext cx="19937" cy="31109"/>
              </a:xfrm>
              <a:custGeom>
                <a:avLst/>
                <a:gdLst/>
                <a:ahLst/>
                <a:cxnLst/>
                <a:rect l="l" t="t" r="r" b="b"/>
                <a:pathLst>
                  <a:path w="323" h="504" extrusionOk="0">
                    <a:moveTo>
                      <a:pt x="164" y="0"/>
                    </a:moveTo>
                    <a:lnTo>
                      <a:pt x="1" y="42"/>
                    </a:lnTo>
                    <a:lnTo>
                      <a:pt x="92" y="319"/>
                    </a:lnTo>
                    <a:cubicBezTo>
                      <a:pt x="122" y="324"/>
                      <a:pt x="155" y="328"/>
                      <a:pt x="192" y="330"/>
                    </a:cubicBezTo>
                    <a:lnTo>
                      <a:pt x="131" y="438"/>
                    </a:lnTo>
                    <a:lnTo>
                      <a:pt x="152" y="504"/>
                    </a:lnTo>
                    <a:lnTo>
                      <a:pt x="297" y="492"/>
                    </a:lnTo>
                    <a:lnTo>
                      <a:pt x="323" y="490"/>
                    </a:lnTo>
                    <a:lnTo>
                      <a:pt x="1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7"/>
              <p:cNvSpPr/>
              <p:nvPr/>
            </p:nvSpPr>
            <p:spPr>
              <a:xfrm>
                <a:off x="7139749" y="3110528"/>
                <a:ext cx="6049" cy="13333"/>
              </a:xfrm>
              <a:custGeom>
                <a:avLst/>
                <a:gdLst/>
                <a:ahLst/>
                <a:cxnLst/>
                <a:rect l="l" t="t" r="r" b="b"/>
                <a:pathLst>
                  <a:path w="98" h="216" extrusionOk="0">
                    <a:moveTo>
                      <a:pt x="0" y="0"/>
                    </a:moveTo>
                    <a:lnTo>
                      <a:pt x="69" y="215"/>
                    </a:lnTo>
                    <a:cubicBezTo>
                      <a:pt x="79" y="191"/>
                      <a:pt x="85" y="170"/>
                      <a:pt x="87" y="151"/>
                    </a:cubicBezTo>
                    <a:cubicBezTo>
                      <a:pt x="98" y="77"/>
                      <a:pt x="62" y="3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7"/>
              <p:cNvSpPr/>
              <p:nvPr/>
            </p:nvSpPr>
            <p:spPr>
              <a:xfrm>
                <a:off x="7076074" y="3076083"/>
                <a:ext cx="42775" cy="25122"/>
              </a:xfrm>
              <a:custGeom>
                <a:avLst/>
                <a:gdLst/>
                <a:ahLst/>
                <a:cxnLst/>
                <a:rect l="l" t="t" r="r" b="b"/>
                <a:pathLst>
                  <a:path w="693" h="407" extrusionOk="0">
                    <a:moveTo>
                      <a:pt x="692" y="0"/>
                    </a:moveTo>
                    <a:cubicBezTo>
                      <a:pt x="692" y="0"/>
                      <a:pt x="678" y="1"/>
                      <a:pt x="656" y="6"/>
                    </a:cubicBezTo>
                    <a:cubicBezTo>
                      <a:pt x="645" y="7"/>
                      <a:pt x="631" y="9"/>
                      <a:pt x="615" y="13"/>
                    </a:cubicBezTo>
                    <a:cubicBezTo>
                      <a:pt x="599" y="16"/>
                      <a:pt x="581" y="19"/>
                      <a:pt x="562" y="25"/>
                    </a:cubicBezTo>
                    <a:cubicBezTo>
                      <a:pt x="544" y="30"/>
                      <a:pt x="523" y="35"/>
                      <a:pt x="502" y="42"/>
                    </a:cubicBezTo>
                    <a:cubicBezTo>
                      <a:pt x="492" y="46"/>
                      <a:pt x="481" y="49"/>
                      <a:pt x="470" y="53"/>
                    </a:cubicBezTo>
                    <a:cubicBezTo>
                      <a:pt x="457" y="56"/>
                      <a:pt x="446" y="60"/>
                      <a:pt x="435" y="65"/>
                    </a:cubicBezTo>
                    <a:cubicBezTo>
                      <a:pt x="424" y="69"/>
                      <a:pt x="413" y="72"/>
                      <a:pt x="401" y="77"/>
                    </a:cubicBezTo>
                    <a:cubicBezTo>
                      <a:pt x="388" y="81"/>
                      <a:pt x="377" y="87"/>
                      <a:pt x="365" y="92"/>
                    </a:cubicBezTo>
                    <a:cubicBezTo>
                      <a:pt x="341" y="103"/>
                      <a:pt x="318" y="113"/>
                      <a:pt x="296" y="127"/>
                    </a:cubicBezTo>
                    <a:cubicBezTo>
                      <a:pt x="271" y="138"/>
                      <a:pt x="250" y="153"/>
                      <a:pt x="228" y="166"/>
                    </a:cubicBezTo>
                    <a:cubicBezTo>
                      <a:pt x="207" y="181"/>
                      <a:pt x="186" y="194"/>
                      <a:pt x="167" y="210"/>
                    </a:cubicBezTo>
                    <a:cubicBezTo>
                      <a:pt x="148" y="224"/>
                      <a:pt x="132" y="241"/>
                      <a:pt x="114" y="256"/>
                    </a:cubicBezTo>
                    <a:cubicBezTo>
                      <a:pt x="107" y="264"/>
                      <a:pt x="100" y="271"/>
                      <a:pt x="92" y="280"/>
                    </a:cubicBezTo>
                    <a:cubicBezTo>
                      <a:pt x="88" y="282"/>
                      <a:pt x="86" y="286"/>
                      <a:pt x="81" y="290"/>
                    </a:cubicBezTo>
                    <a:cubicBezTo>
                      <a:pt x="79" y="294"/>
                      <a:pt x="75" y="298"/>
                      <a:pt x="72" y="302"/>
                    </a:cubicBezTo>
                    <a:cubicBezTo>
                      <a:pt x="59" y="317"/>
                      <a:pt x="48" y="329"/>
                      <a:pt x="39" y="343"/>
                    </a:cubicBezTo>
                    <a:cubicBezTo>
                      <a:pt x="30" y="355"/>
                      <a:pt x="22" y="366"/>
                      <a:pt x="17" y="376"/>
                    </a:cubicBezTo>
                    <a:cubicBezTo>
                      <a:pt x="6" y="396"/>
                      <a:pt x="0" y="406"/>
                      <a:pt x="0" y="406"/>
                    </a:cubicBezTo>
                    <a:cubicBezTo>
                      <a:pt x="0" y="406"/>
                      <a:pt x="6" y="396"/>
                      <a:pt x="18" y="377"/>
                    </a:cubicBezTo>
                    <a:cubicBezTo>
                      <a:pt x="23" y="368"/>
                      <a:pt x="33" y="358"/>
                      <a:pt x="42" y="345"/>
                    </a:cubicBezTo>
                    <a:cubicBezTo>
                      <a:pt x="50" y="334"/>
                      <a:pt x="61" y="321"/>
                      <a:pt x="75" y="306"/>
                    </a:cubicBezTo>
                    <a:cubicBezTo>
                      <a:pt x="77" y="303"/>
                      <a:pt x="81" y="300"/>
                      <a:pt x="85" y="296"/>
                    </a:cubicBezTo>
                    <a:cubicBezTo>
                      <a:pt x="87" y="291"/>
                      <a:pt x="91" y="289"/>
                      <a:pt x="95" y="285"/>
                    </a:cubicBezTo>
                    <a:lnTo>
                      <a:pt x="117" y="263"/>
                    </a:lnTo>
                    <a:cubicBezTo>
                      <a:pt x="133" y="248"/>
                      <a:pt x="150" y="232"/>
                      <a:pt x="170" y="218"/>
                    </a:cubicBezTo>
                    <a:cubicBezTo>
                      <a:pt x="188" y="202"/>
                      <a:pt x="209" y="189"/>
                      <a:pt x="230" y="174"/>
                    </a:cubicBezTo>
                    <a:cubicBezTo>
                      <a:pt x="253" y="161"/>
                      <a:pt x="274" y="147"/>
                      <a:pt x="298" y="134"/>
                    </a:cubicBezTo>
                    <a:cubicBezTo>
                      <a:pt x="322" y="123"/>
                      <a:pt x="344" y="111"/>
                      <a:pt x="367" y="100"/>
                    </a:cubicBezTo>
                    <a:cubicBezTo>
                      <a:pt x="380" y="95"/>
                      <a:pt x="391" y="91"/>
                      <a:pt x="403" y="86"/>
                    </a:cubicBezTo>
                    <a:cubicBezTo>
                      <a:pt x="415" y="81"/>
                      <a:pt x="425" y="76"/>
                      <a:pt x="438" y="73"/>
                    </a:cubicBezTo>
                    <a:cubicBezTo>
                      <a:pt x="450" y="68"/>
                      <a:pt x="461" y="64"/>
                      <a:pt x="472" y="59"/>
                    </a:cubicBezTo>
                    <a:cubicBezTo>
                      <a:pt x="483" y="55"/>
                      <a:pt x="494" y="53"/>
                      <a:pt x="504" y="49"/>
                    </a:cubicBezTo>
                    <a:cubicBezTo>
                      <a:pt x="525" y="41"/>
                      <a:pt x="547" y="36"/>
                      <a:pt x="566" y="31"/>
                    </a:cubicBezTo>
                    <a:cubicBezTo>
                      <a:pt x="583" y="26"/>
                      <a:pt x="601" y="21"/>
                      <a:pt x="617" y="17"/>
                    </a:cubicBezTo>
                    <a:cubicBezTo>
                      <a:pt x="631" y="13"/>
                      <a:pt x="646" y="11"/>
                      <a:pt x="656" y="8"/>
                    </a:cubicBezTo>
                    <a:cubicBezTo>
                      <a:pt x="678" y="2"/>
                      <a:pt x="692" y="0"/>
                      <a:pt x="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7"/>
              <p:cNvSpPr/>
              <p:nvPr/>
            </p:nvSpPr>
            <p:spPr>
              <a:xfrm>
                <a:off x="7074567" y="3153550"/>
                <a:ext cx="20554" cy="11110"/>
              </a:xfrm>
              <a:custGeom>
                <a:avLst/>
                <a:gdLst/>
                <a:ahLst/>
                <a:cxnLst/>
                <a:rect l="l" t="t" r="r" b="b"/>
                <a:pathLst>
                  <a:path w="333" h="180" extrusionOk="0">
                    <a:moveTo>
                      <a:pt x="102" y="1"/>
                    </a:moveTo>
                    <a:lnTo>
                      <a:pt x="1" y="180"/>
                    </a:lnTo>
                    <a:lnTo>
                      <a:pt x="1" y="180"/>
                    </a:lnTo>
                    <a:lnTo>
                      <a:pt x="333" y="156"/>
                    </a:lnTo>
                    <a:lnTo>
                      <a:pt x="33" y="159"/>
                    </a:lnTo>
                    <a:lnTo>
                      <a:pt x="10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7"/>
              <p:cNvSpPr/>
              <p:nvPr/>
            </p:nvSpPr>
            <p:spPr>
              <a:xfrm>
                <a:off x="7128947" y="3064543"/>
                <a:ext cx="20308" cy="11110"/>
              </a:xfrm>
              <a:custGeom>
                <a:avLst/>
                <a:gdLst/>
                <a:ahLst/>
                <a:cxnLst/>
                <a:rect l="l" t="t" r="r" b="b"/>
                <a:pathLst>
                  <a:path w="329" h="180" extrusionOk="0">
                    <a:moveTo>
                      <a:pt x="328" y="1"/>
                    </a:moveTo>
                    <a:lnTo>
                      <a:pt x="0" y="26"/>
                    </a:lnTo>
                    <a:lnTo>
                      <a:pt x="302" y="19"/>
                    </a:lnTo>
                    <a:lnTo>
                      <a:pt x="302" y="19"/>
                    </a:lnTo>
                    <a:lnTo>
                      <a:pt x="227" y="180"/>
                    </a:lnTo>
                    <a:lnTo>
                      <a:pt x="32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2665;p47"/>
            <p:cNvGrpSpPr/>
            <p:nvPr/>
          </p:nvGrpSpPr>
          <p:grpSpPr>
            <a:xfrm>
              <a:off x="4005834" y="874173"/>
              <a:ext cx="902922" cy="800283"/>
              <a:chOff x="7010311" y="3029791"/>
              <a:chExt cx="220790" cy="195668"/>
            </a:xfrm>
          </p:grpSpPr>
          <p:sp>
            <p:nvSpPr>
              <p:cNvPr id="2666" name="Google Shape;2666;p47"/>
              <p:cNvSpPr/>
              <p:nvPr/>
            </p:nvSpPr>
            <p:spPr>
              <a:xfrm>
                <a:off x="7017595" y="3047074"/>
                <a:ext cx="213445" cy="178385"/>
              </a:xfrm>
              <a:custGeom>
                <a:avLst/>
                <a:gdLst/>
                <a:ahLst/>
                <a:cxnLst/>
                <a:rect l="l" t="t" r="r" b="b"/>
                <a:pathLst>
                  <a:path w="3458" h="2890" extrusionOk="0">
                    <a:moveTo>
                      <a:pt x="3093" y="1"/>
                    </a:moveTo>
                    <a:lnTo>
                      <a:pt x="2938" y="116"/>
                    </a:lnTo>
                    <a:cubicBezTo>
                      <a:pt x="2916" y="112"/>
                      <a:pt x="2893" y="107"/>
                      <a:pt x="2870" y="105"/>
                    </a:cubicBezTo>
                    <a:cubicBezTo>
                      <a:pt x="2820" y="99"/>
                      <a:pt x="2768" y="95"/>
                      <a:pt x="2713" y="95"/>
                    </a:cubicBezTo>
                    <a:cubicBezTo>
                      <a:pt x="2670" y="95"/>
                      <a:pt x="2625" y="97"/>
                      <a:pt x="2579" y="102"/>
                    </a:cubicBezTo>
                    <a:cubicBezTo>
                      <a:pt x="2517" y="107"/>
                      <a:pt x="2454" y="117"/>
                      <a:pt x="2392" y="129"/>
                    </a:cubicBezTo>
                    <a:cubicBezTo>
                      <a:pt x="2312" y="144"/>
                      <a:pt x="2231" y="165"/>
                      <a:pt x="2147" y="192"/>
                    </a:cubicBezTo>
                    <a:cubicBezTo>
                      <a:pt x="1590" y="368"/>
                      <a:pt x="1012" y="765"/>
                      <a:pt x="622" y="1239"/>
                    </a:cubicBezTo>
                    <a:cubicBezTo>
                      <a:pt x="564" y="1309"/>
                      <a:pt x="509" y="1382"/>
                      <a:pt x="461" y="1455"/>
                    </a:cubicBezTo>
                    <a:cubicBezTo>
                      <a:pt x="419" y="1516"/>
                      <a:pt x="381" y="1578"/>
                      <a:pt x="349" y="1641"/>
                    </a:cubicBezTo>
                    <a:cubicBezTo>
                      <a:pt x="297" y="1737"/>
                      <a:pt x="256" y="1831"/>
                      <a:pt x="226" y="1921"/>
                    </a:cubicBezTo>
                    <a:cubicBezTo>
                      <a:pt x="199" y="1999"/>
                      <a:pt x="180" y="2077"/>
                      <a:pt x="170" y="2151"/>
                    </a:cubicBezTo>
                    <a:lnTo>
                      <a:pt x="1" y="2276"/>
                    </a:lnTo>
                    <a:lnTo>
                      <a:pt x="258" y="2622"/>
                    </a:lnTo>
                    <a:cubicBezTo>
                      <a:pt x="289" y="2663"/>
                      <a:pt x="323" y="2700"/>
                      <a:pt x="366" y="2733"/>
                    </a:cubicBezTo>
                    <a:cubicBezTo>
                      <a:pt x="380" y="2743"/>
                      <a:pt x="395" y="2754"/>
                      <a:pt x="411" y="2765"/>
                    </a:cubicBezTo>
                    <a:cubicBezTo>
                      <a:pt x="484" y="2811"/>
                      <a:pt x="569" y="2846"/>
                      <a:pt x="669" y="2866"/>
                    </a:cubicBezTo>
                    <a:cubicBezTo>
                      <a:pt x="702" y="2873"/>
                      <a:pt x="738" y="2878"/>
                      <a:pt x="774" y="2882"/>
                    </a:cubicBezTo>
                    <a:cubicBezTo>
                      <a:pt x="809" y="2886"/>
                      <a:pt x="848" y="2889"/>
                      <a:pt x="887" y="2889"/>
                    </a:cubicBezTo>
                    <a:cubicBezTo>
                      <a:pt x="893" y="2889"/>
                      <a:pt x="899" y="2889"/>
                      <a:pt x="906" y="2889"/>
                    </a:cubicBezTo>
                    <a:cubicBezTo>
                      <a:pt x="949" y="2889"/>
                      <a:pt x="994" y="2886"/>
                      <a:pt x="1040" y="2882"/>
                    </a:cubicBezTo>
                    <a:cubicBezTo>
                      <a:pt x="1094" y="2876"/>
                      <a:pt x="1151" y="2869"/>
                      <a:pt x="1208" y="2858"/>
                    </a:cubicBezTo>
                    <a:cubicBezTo>
                      <a:pt x="1252" y="2850"/>
                      <a:pt x="1294" y="2842"/>
                      <a:pt x="1338" y="2829"/>
                    </a:cubicBezTo>
                    <a:cubicBezTo>
                      <a:pt x="1977" y="2669"/>
                      <a:pt x="2670" y="2193"/>
                      <a:pt x="3087" y="1630"/>
                    </a:cubicBezTo>
                    <a:cubicBezTo>
                      <a:pt x="3117" y="1592"/>
                      <a:pt x="3143" y="1553"/>
                      <a:pt x="3169" y="1513"/>
                    </a:cubicBezTo>
                    <a:cubicBezTo>
                      <a:pt x="3206" y="1458"/>
                      <a:pt x="3240" y="1402"/>
                      <a:pt x="3271" y="1344"/>
                    </a:cubicBezTo>
                    <a:cubicBezTo>
                      <a:pt x="3296" y="1297"/>
                      <a:pt x="3318" y="1251"/>
                      <a:pt x="3338" y="1204"/>
                    </a:cubicBezTo>
                    <a:cubicBezTo>
                      <a:pt x="3355" y="1165"/>
                      <a:pt x="3371" y="1127"/>
                      <a:pt x="3383" y="1088"/>
                    </a:cubicBezTo>
                    <a:cubicBezTo>
                      <a:pt x="3397" y="1050"/>
                      <a:pt x="3409" y="1014"/>
                      <a:pt x="3418" y="978"/>
                    </a:cubicBezTo>
                    <a:cubicBezTo>
                      <a:pt x="3447" y="870"/>
                      <a:pt x="3457" y="769"/>
                      <a:pt x="3454" y="676"/>
                    </a:cubicBezTo>
                    <a:cubicBezTo>
                      <a:pt x="3452" y="657"/>
                      <a:pt x="3451" y="637"/>
                      <a:pt x="3449" y="617"/>
                    </a:cubicBezTo>
                    <a:cubicBezTo>
                      <a:pt x="3438" y="533"/>
                      <a:pt x="3413" y="457"/>
                      <a:pt x="3376" y="389"/>
                    </a:cubicBezTo>
                    <a:cubicBezTo>
                      <a:pt x="3364" y="368"/>
                      <a:pt x="3351" y="348"/>
                      <a:pt x="3336" y="328"/>
                    </a:cubicBezTo>
                    <a:lnTo>
                      <a:pt x="30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7"/>
              <p:cNvSpPr/>
              <p:nvPr/>
            </p:nvSpPr>
            <p:spPr>
              <a:xfrm>
                <a:off x="7144440" y="3123922"/>
                <a:ext cx="46726" cy="56972"/>
              </a:xfrm>
              <a:custGeom>
                <a:avLst/>
                <a:gdLst/>
                <a:ahLst/>
                <a:cxnLst/>
                <a:rect l="l" t="t" r="r" b="b"/>
                <a:pathLst>
                  <a:path w="757" h="923" extrusionOk="0">
                    <a:moveTo>
                      <a:pt x="238" y="1"/>
                    </a:moveTo>
                    <a:lnTo>
                      <a:pt x="0" y="219"/>
                    </a:lnTo>
                    <a:lnTo>
                      <a:pt x="520" y="922"/>
                    </a:lnTo>
                    <a:cubicBezTo>
                      <a:pt x="603" y="853"/>
                      <a:pt x="682" y="780"/>
                      <a:pt x="757" y="704"/>
                    </a:cubicBezTo>
                    <a:lnTo>
                      <a:pt x="238"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7"/>
              <p:cNvSpPr/>
              <p:nvPr/>
            </p:nvSpPr>
            <p:spPr>
              <a:xfrm>
                <a:off x="7017656" y="3179660"/>
                <a:ext cx="43640" cy="44689"/>
              </a:xfrm>
              <a:custGeom>
                <a:avLst/>
                <a:gdLst/>
                <a:ahLst/>
                <a:cxnLst/>
                <a:rect l="l" t="t" r="r" b="b"/>
                <a:pathLst>
                  <a:path w="707" h="724" extrusionOk="0">
                    <a:moveTo>
                      <a:pt x="172" y="0"/>
                    </a:moveTo>
                    <a:lnTo>
                      <a:pt x="172" y="4"/>
                    </a:lnTo>
                    <a:lnTo>
                      <a:pt x="1" y="129"/>
                    </a:lnTo>
                    <a:lnTo>
                      <a:pt x="257" y="473"/>
                    </a:lnTo>
                    <a:cubicBezTo>
                      <a:pt x="288" y="514"/>
                      <a:pt x="322" y="551"/>
                      <a:pt x="365" y="584"/>
                    </a:cubicBezTo>
                    <a:cubicBezTo>
                      <a:pt x="379" y="594"/>
                      <a:pt x="394" y="605"/>
                      <a:pt x="410" y="615"/>
                    </a:cubicBezTo>
                    <a:cubicBezTo>
                      <a:pt x="483" y="662"/>
                      <a:pt x="568" y="696"/>
                      <a:pt x="668" y="717"/>
                    </a:cubicBezTo>
                    <a:cubicBezTo>
                      <a:pt x="680" y="720"/>
                      <a:pt x="694" y="722"/>
                      <a:pt x="706" y="723"/>
                    </a:cubicBezTo>
                    <a:lnTo>
                      <a:pt x="172"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7"/>
              <p:cNvSpPr/>
              <p:nvPr/>
            </p:nvSpPr>
            <p:spPr>
              <a:xfrm>
                <a:off x="7062098" y="3149661"/>
                <a:ext cx="57836" cy="69194"/>
              </a:xfrm>
              <a:custGeom>
                <a:avLst/>
                <a:gdLst/>
                <a:ahLst/>
                <a:cxnLst/>
                <a:rect l="l" t="t" r="r" b="b"/>
                <a:pathLst>
                  <a:path w="937" h="1121" extrusionOk="0">
                    <a:moveTo>
                      <a:pt x="155" y="0"/>
                    </a:moveTo>
                    <a:lnTo>
                      <a:pt x="0" y="68"/>
                    </a:lnTo>
                    <a:lnTo>
                      <a:pt x="780" y="1120"/>
                    </a:lnTo>
                    <a:cubicBezTo>
                      <a:pt x="832" y="1103"/>
                      <a:pt x="885" y="1084"/>
                      <a:pt x="937" y="1062"/>
                    </a:cubicBezTo>
                    <a:lnTo>
                      <a:pt x="155"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7"/>
              <p:cNvSpPr/>
              <p:nvPr/>
            </p:nvSpPr>
            <p:spPr>
              <a:xfrm>
                <a:off x="7087467" y="3147192"/>
                <a:ext cx="56725" cy="65490"/>
              </a:xfrm>
              <a:custGeom>
                <a:avLst/>
                <a:gdLst/>
                <a:ahLst/>
                <a:cxnLst/>
                <a:rect l="l" t="t" r="r" b="b"/>
                <a:pathLst>
                  <a:path w="919" h="1061" extrusionOk="0">
                    <a:moveTo>
                      <a:pt x="243" y="0"/>
                    </a:moveTo>
                    <a:lnTo>
                      <a:pt x="0" y="209"/>
                    </a:lnTo>
                    <a:lnTo>
                      <a:pt x="629" y="1060"/>
                    </a:lnTo>
                    <a:cubicBezTo>
                      <a:pt x="725" y="1015"/>
                      <a:pt x="823" y="966"/>
                      <a:pt x="918" y="913"/>
                    </a:cubicBezTo>
                    <a:lnTo>
                      <a:pt x="243" y="0"/>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7"/>
              <p:cNvSpPr/>
              <p:nvPr/>
            </p:nvSpPr>
            <p:spPr>
              <a:xfrm>
                <a:off x="7135675" y="3047074"/>
                <a:ext cx="95427" cy="107772"/>
              </a:xfrm>
              <a:custGeom>
                <a:avLst/>
                <a:gdLst/>
                <a:ahLst/>
                <a:cxnLst/>
                <a:rect l="l" t="t" r="r" b="b"/>
                <a:pathLst>
                  <a:path w="1546" h="1746" extrusionOk="0">
                    <a:moveTo>
                      <a:pt x="1181" y="1"/>
                    </a:moveTo>
                    <a:lnTo>
                      <a:pt x="1025" y="116"/>
                    </a:lnTo>
                    <a:cubicBezTo>
                      <a:pt x="1003" y="112"/>
                      <a:pt x="980" y="107"/>
                      <a:pt x="957" y="105"/>
                    </a:cubicBezTo>
                    <a:cubicBezTo>
                      <a:pt x="909" y="99"/>
                      <a:pt x="859" y="96"/>
                      <a:pt x="807" y="96"/>
                    </a:cubicBezTo>
                    <a:cubicBezTo>
                      <a:pt x="762" y="96"/>
                      <a:pt x="715" y="98"/>
                      <a:pt x="666" y="103"/>
                    </a:cubicBezTo>
                    <a:cubicBezTo>
                      <a:pt x="604" y="107"/>
                      <a:pt x="541" y="117"/>
                      <a:pt x="480" y="130"/>
                    </a:cubicBezTo>
                    <a:cubicBezTo>
                      <a:pt x="399" y="145"/>
                      <a:pt x="318" y="166"/>
                      <a:pt x="234" y="193"/>
                    </a:cubicBezTo>
                    <a:cubicBezTo>
                      <a:pt x="156" y="217"/>
                      <a:pt x="79" y="247"/>
                      <a:pt x="0" y="279"/>
                    </a:cubicBezTo>
                    <a:lnTo>
                      <a:pt x="1084" y="1746"/>
                    </a:lnTo>
                    <a:cubicBezTo>
                      <a:pt x="1116" y="1708"/>
                      <a:pt x="1146" y="1670"/>
                      <a:pt x="1174" y="1631"/>
                    </a:cubicBezTo>
                    <a:cubicBezTo>
                      <a:pt x="1204" y="1593"/>
                      <a:pt x="1230" y="1555"/>
                      <a:pt x="1256" y="1515"/>
                    </a:cubicBezTo>
                    <a:cubicBezTo>
                      <a:pt x="1293" y="1460"/>
                      <a:pt x="1327" y="1403"/>
                      <a:pt x="1358" y="1345"/>
                    </a:cubicBezTo>
                    <a:cubicBezTo>
                      <a:pt x="1383" y="1298"/>
                      <a:pt x="1405" y="1253"/>
                      <a:pt x="1425" y="1207"/>
                    </a:cubicBezTo>
                    <a:cubicBezTo>
                      <a:pt x="1442" y="1166"/>
                      <a:pt x="1458" y="1128"/>
                      <a:pt x="1472" y="1091"/>
                    </a:cubicBezTo>
                    <a:cubicBezTo>
                      <a:pt x="1484" y="1053"/>
                      <a:pt x="1496" y="1016"/>
                      <a:pt x="1505" y="980"/>
                    </a:cubicBezTo>
                    <a:cubicBezTo>
                      <a:pt x="1534" y="871"/>
                      <a:pt x="1545" y="770"/>
                      <a:pt x="1541" y="678"/>
                    </a:cubicBezTo>
                    <a:cubicBezTo>
                      <a:pt x="1539" y="658"/>
                      <a:pt x="1538" y="638"/>
                      <a:pt x="1536" y="618"/>
                    </a:cubicBezTo>
                    <a:cubicBezTo>
                      <a:pt x="1525" y="534"/>
                      <a:pt x="1500" y="458"/>
                      <a:pt x="1463" y="390"/>
                    </a:cubicBezTo>
                    <a:cubicBezTo>
                      <a:pt x="1451" y="369"/>
                      <a:pt x="1438" y="349"/>
                      <a:pt x="1423" y="330"/>
                    </a:cubicBezTo>
                    <a:lnTo>
                      <a:pt x="11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7"/>
              <p:cNvSpPr/>
              <p:nvPr/>
            </p:nvSpPr>
            <p:spPr>
              <a:xfrm>
                <a:off x="7196350" y="3047074"/>
                <a:ext cx="34628" cy="55676"/>
              </a:xfrm>
              <a:custGeom>
                <a:avLst/>
                <a:gdLst/>
                <a:ahLst/>
                <a:cxnLst/>
                <a:rect l="l" t="t" r="r" b="b"/>
                <a:pathLst>
                  <a:path w="561" h="902" extrusionOk="0">
                    <a:moveTo>
                      <a:pt x="198" y="1"/>
                    </a:moveTo>
                    <a:lnTo>
                      <a:pt x="42" y="116"/>
                    </a:lnTo>
                    <a:lnTo>
                      <a:pt x="38" y="116"/>
                    </a:lnTo>
                    <a:lnTo>
                      <a:pt x="0" y="174"/>
                    </a:lnTo>
                    <a:lnTo>
                      <a:pt x="539" y="902"/>
                    </a:lnTo>
                    <a:cubicBezTo>
                      <a:pt x="555" y="822"/>
                      <a:pt x="560" y="747"/>
                      <a:pt x="558" y="676"/>
                    </a:cubicBezTo>
                    <a:cubicBezTo>
                      <a:pt x="557" y="657"/>
                      <a:pt x="555" y="637"/>
                      <a:pt x="553" y="617"/>
                    </a:cubicBezTo>
                    <a:cubicBezTo>
                      <a:pt x="542" y="533"/>
                      <a:pt x="517" y="457"/>
                      <a:pt x="480" y="389"/>
                    </a:cubicBezTo>
                    <a:cubicBezTo>
                      <a:pt x="468" y="368"/>
                      <a:pt x="455" y="348"/>
                      <a:pt x="441" y="328"/>
                    </a:cubicBezTo>
                    <a:lnTo>
                      <a:pt x="198" y="1"/>
                    </a:ln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7"/>
              <p:cNvSpPr/>
              <p:nvPr/>
            </p:nvSpPr>
            <p:spPr>
              <a:xfrm>
                <a:off x="7010373" y="3029791"/>
                <a:ext cx="205112" cy="174497"/>
              </a:xfrm>
              <a:custGeom>
                <a:avLst/>
                <a:gdLst/>
                <a:ahLst/>
                <a:cxnLst/>
                <a:rect l="l" t="t" r="r" b="b"/>
                <a:pathLst>
                  <a:path w="3323" h="2827" extrusionOk="0">
                    <a:moveTo>
                      <a:pt x="2556" y="1"/>
                    </a:moveTo>
                    <a:cubicBezTo>
                      <a:pt x="2513" y="1"/>
                      <a:pt x="2468" y="3"/>
                      <a:pt x="2421" y="8"/>
                    </a:cubicBezTo>
                    <a:cubicBezTo>
                      <a:pt x="2360" y="13"/>
                      <a:pt x="2297" y="22"/>
                      <a:pt x="2236" y="34"/>
                    </a:cubicBezTo>
                    <a:cubicBezTo>
                      <a:pt x="2154" y="50"/>
                      <a:pt x="2073" y="71"/>
                      <a:pt x="1990" y="97"/>
                    </a:cubicBezTo>
                    <a:cubicBezTo>
                      <a:pt x="1434" y="273"/>
                      <a:pt x="855" y="670"/>
                      <a:pt x="465" y="1145"/>
                    </a:cubicBezTo>
                    <a:cubicBezTo>
                      <a:pt x="407" y="1214"/>
                      <a:pt x="353" y="1287"/>
                      <a:pt x="303" y="1361"/>
                    </a:cubicBezTo>
                    <a:cubicBezTo>
                      <a:pt x="263" y="1421"/>
                      <a:pt x="224" y="1483"/>
                      <a:pt x="191" y="1547"/>
                    </a:cubicBezTo>
                    <a:cubicBezTo>
                      <a:pt x="139" y="1645"/>
                      <a:pt x="98" y="1739"/>
                      <a:pt x="69" y="1826"/>
                    </a:cubicBezTo>
                    <a:cubicBezTo>
                      <a:pt x="33" y="1934"/>
                      <a:pt x="13" y="2035"/>
                      <a:pt x="8" y="2130"/>
                    </a:cubicBezTo>
                    <a:cubicBezTo>
                      <a:pt x="1" y="2269"/>
                      <a:pt x="27" y="2392"/>
                      <a:pt x="82" y="2495"/>
                    </a:cubicBezTo>
                    <a:cubicBezTo>
                      <a:pt x="119" y="2564"/>
                      <a:pt x="169" y="2622"/>
                      <a:pt x="232" y="2670"/>
                    </a:cubicBezTo>
                    <a:cubicBezTo>
                      <a:pt x="245" y="2681"/>
                      <a:pt x="260" y="2691"/>
                      <a:pt x="276" y="2702"/>
                    </a:cubicBezTo>
                    <a:cubicBezTo>
                      <a:pt x="349" y="2748"/>
                      <a:pt x="434" y="2783"/>
                      <a:pt x="534" y="2803"/>
                    </a:cubicBezTo>
                    <a:cubicBezTo>
                      <a:pt x="567" y="2810"/>
                      <a:pt x="603" y="2816"/>
                      <a:pt x="639" y="2819"/>
                    </a:cubicBezTo>
                    <a:cubicBezTo>
                      <a:pt x="675" y="2823"/>
                      <a:pt x="713" y="2826"/>
                      <a:pt x="752" y="2826"/>
                    </a:cubicBezTo>
                    <a:cubicBezTo>
                      <a:pt x="758" y="2826"/>
                      <a:pt x="764" y="2826"/>
                      <a:pt x="771" y="2826"/>
                    </a:cubicBezTo>
                    <a:cubicBezTo>
                      <a:pt x="814" y="2826"/>
                      <a:pt x="859" y="2823"/>
                      <a:pt x="905" y="2819"/>
                    </a:cubicBezTo>
                    <a:cubicBezTo>
                      <a:pt x="960" y="2814"/>
                      <a:pt x="1017" y="2806"/>
                      <a:pt x="1073" y="2796"/>
                    </a:cubicBezTo>
                    <a:cubicBezTo>
                      <a:pt x="1118" y="2787"/>
                      <a:pt x="1160" y="2779"/>
                      <a:pt x="1203" y="2766"/>
                    </a:cubicBezTo>
                    <a:cubicBezTo>
                      <a:pt x="1842" y="2606"/>
                      <a:pt x="2536" y="2130"/>
                      <a:pt x="2953" y="1567"/>
                    </a:cubicBezTo>
                    <a:cubicBezTo>
                      <a:pt x="2981" y="1529"/>
                      <a:pt x="3008" y="1490"/>
                      <a:pt x="3033" y="1451"/>
                    </a:cubicBezTo>
                    <a:cubicBezTo>
                      <a:pt x="3070" y="1395"/>
                      <a:pt x="3104" y="1339"/>
                      <a:pt x="3134" y="1281"/>
                    </a:cubicBezTo>
                    <a:cubicBezTo>
                      <a:pt x="3160" y="1234"/>
                      <a:pt x="3182" y="1188"/>
                      <a:pt x="3202" y="1142"/>
                    </a:cubicBezTo>
                    <a:cubicBezTo>
                      <a:pt x="3219" y="1103"/>
                      <a:pt x="3235" y="1065"/>
                      <a:pt x="3248" y="1026"/>
                    </a:cubicBezTo>
                    <a:cubicBezTo>
                      <a:pt x="3261" y="988"/>
                      <a:pt x="3273" y="951"/>
                      <a:pt x="3282" y="915"/>
                    </a:cubicBezTo>
                    <a:cubicBezTo>
                      <a:pt x="3312" y="807"/>
                      <a:pt x="3322" y="706"/>
                      <a:pt x="3318" y="613"/>
                    </a:cubicBezTo>
                    <a:cubicBezTo>
                      <a:pt x="3317" y="594"/>
                      <a:pt x="3315" y="574"/>
                      <a:pt x="3313" y="554"/>
                    </a:cubicBezTo>
                    <a:cubicBezTo>
                      <a:pt x="3302" y="470"/>
                      <a:pt x="3277" y="394"/>
                      <a:pt x="3240" y="326"/>
                    </a:cubicBezTo>
                    <a:cubicBezTo>
                      <a:pt x="3183" y="225"/>
                      <a:pt x="3096" y="143"/>
                      <a:pt x="2981" y="87"/>
                    </a:cubicBezTo>
                    <a:cubicBezTo>
                      <a:pt x="2903" y="49"/>
                      <a:pt x="2814" y="24"/>
                      <a:pt x="2712" y="11"/>
                    </a:cubicBezTo>
                    <a:cubicBezTo>
                      <a:pt x="2663" y="4"/>
                      <a:pt x="2611" y="1"/>
                      <a:pt x="2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7"/>
              <p:cNvSpPr/>
              <p:nvPr/>
            </p:nvSpPr>
            <p:spPr>
              <a:xfrm>
                <a:off x="7149501" y="3029977"/>
                <a:ext cx="65984" cy="103760"/>
              </a:xfrm>
              <a:custGeom>
                <a:avLst/>
                <a:gdLst/>
                <a:ahLst/>
                <a:cxnLst/>
                <a:rect l="l" t="t" r="r" b="b"/>
                <a:pathLst>
                  <a:path w="1069" h="1681" extrusionOk="0">
                    <a:moveTo>
                      <a:pt x="306" y="1"/>
                    </a:moveTo>
                    <a:cubicBezTo>
                      <a:pt x="262" y="1"/>
                      <a:pt x="215" y="3"/>
                      <a:pt x="167" y="8"/>
                    </a:cubicBezTo>
                    <a:cubicBezTo>
                      <a:pt x="114" y="13"/>
                      <a:pt x="58" y="22"/>
                      <a:pt x="1" y="32"/>
                    </a:cubicBezTo>
                    <a:lnTo>
                      <a:pt x="609" y="1681"/>
                    </a:lnTo>
                    <a:cubicBezTo>
                      <a:pt x="641" y="1643"/>
                      <a:pt x="671" y="1605"/>
                      <a:pt x="699" y="1567"/>
                    </a:cubicBezTo>
                    <a:cubicBezTo>
                      <a:pt x="727" y="1528"/>
                      <a:pt x="754" y="1490"/>
                      <a:pt x="779" y="1451"/>
                    </a:cubicBezTo>
                    <a:cubicBezTo>
                      <a:pt x="816" y="1395"/>
                      <a:pt x="850" y="1338"/>
                      <a:pt x="880" y="1280"/>
                    </a:cubicBezTo>
                    <a:cubicBezTo>
                      <a:pt x="906" y="1235"/>
                      <a:pt x="928" y="1188"/>
                      <a:pt x="948" y="1142"/>
                    </a:cubicBezTo>
                    <a:cubicBezTo>
                      <a:pt x="965" y="1103"/>
                      <a:pt x="981" y="1064"/>
                      <a:pt x="994" y="1026"/>
                    </a:cubicBezTo>
                    <a:cubicBezTo>
                      <a:pt x="1007" y="988"/>
                      <a:pt x="1019" y="951"/>
                      <a:pt x="1028" y="915"/>
                    </a:cubicBezTo>
                    <a:cubicBezTo>
                      <a:pt x="1058" y="807"/>
                      <a:pt x="1068" y="705"/>
                      <a:pt x="1064" y="613"/>
                    </a:cubicBezTo>
                    <a:cubicBezTo>
                      <a:pt x="1063" y="593"/>
                      <a:pt x="1061" y="573"/>
                      <a:pt x="1059" y="554"/>
                    </a:cubicBezTo>
                    <a:cubicBezTo>
                      <a:pt x="1048" y="470"/>
                      <a:pt x="1023" y="393"/>
                      <a:pt x="986" y="325"/>
                    </a:cubicBezTo>
                    <a:cubicBezTo>
                      <a:pt x="929" y="224"/>
                      <a:pt x="842" y="143"/>
                      <a:pt x="727" y="87"/>
                    </a:cubicBezTo>
                    <a:cubicBezTo>
                      <a:pt x="649" y="49"/>
                      <a:pt x="560" y="24"/>
                      <a:pt x="458" y="11"/>
                    </a:cubicBezTo>
                    <a:cubicBezTo>
                      <a:pt x="410" y="4"/>
                      <a:pt x="359" y="1"/>
                      <a:pt x="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7"/>
              <p:cNvSpPr/>
              <p:nvPr/>
            </p:nvSpPr>
            <p:spPr>
              <a:xfrm>
                <a:off x="7197955" y="3037322"/>
                <a:ext cx="17530" cy="44195"/>
              </a:xfrm>
              <a:custGeom>
                <a:avLst/>
                <a:gdLst/>
                <a:ahLst/>
                <a:cxnLst/>
                <a:rect l="l" t="t" r="r" b="b"/>
                <a:pathLst>
                  <a:path w="284" h="716" extrusionOk="0">
                    <a:moveTo>
                      <a:pt x="0" y="1"/>
                    </a:moveTo>
                    <a:lnTo>
                      <a:pt x="263" y="716"/>
                    </a:lnTo>
                    <a:cubicBezTo>
                      <a:pt x="278" y="638"/>
                      <a:pt x="283" y="564"/>
                      <a:pt x="280" y="495"/>
                    </a:cubicBezTo>
                    <a:cubicBezTo>
                      <a:pt x="279" y="475"/>
                      <a:pt x="278" y="456"/>
                      <a:pt x="275" y="436"/>
                    </a:cubicBezTo>
                    <a:cubicBezTo>
                      <a:pt x="264" y="352"/>
                      <a:pt x="239" y="275"/>
                      <a:pt x="202" y="208"/>
                    </a:cubicBezTo>
                    <a:cubicBezTo>
                      <a:pt x="154" y="124"/>
                      <a:pt x="88" y="53"/>
                      <a:pt x="0" y="1"/>
                    </a:cubicBez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7"/>
              <p:cNvSpPr/>
              <p:nvPr/>
            </p:nvSpPr>
            <p:spPr>
              <a:xfrm>
                <a:off x="7117589" y="3035532"/>
                <a:ext cx="58021" cy="124376"/>
              </a:xfrm>
              <a:custGeom>
                <a:avLst/>
                <a:gdLst/>
                <a:ahLst/>
                <a:cxnLst/>
                <a:rect l="l" t="t" r="r" b="b"/>
                <a:pathLst>
                  <a:path w="940" h="2015" extrusionOk="0">
                    <a:moveTo>
                      <a:pt x="279" y="0"/>
                    </a:moveTo>
                    <a:cubicBezTo>
                      <a:pt x="270" y="2"/>
                      <a:pt x="262" y="4"/>
                      <a:pt x="253" y="8"/>
                    </a:cubicBezTo>
                    <a:cubicBezTo>
                      <a:pt x="169" y="34"/>
                      <a:pt x="85" y="66"/>
                      <a:pt x="1" y="102"/>
                    </a:cubicBezTo>
                    <a:lnTo>
                      <a:pt x="704" y="2015"/>
                    </a:lnTo>
                    <a:cubicBezTo>
                      <a:pt x="787" y="1944"/>
                      <a:pt x="866" y="1872"/>
                      <a:pt x="940" y="1796"/>
                    </a:cubicBezTo>
                    <a:lnTo>
                      <a:pt x="27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7"/>
              <p:cNvSpPr/>
              <p:nvPr/>
            </p:nvSpPr>
            <p:spPr>
              <a:xfrm>
                <a:off x="7067098" y="3060407"/>
                <a:ext cx="61602" cy="131166"/>
              </a:xfrm>
              <a:custGeom>
                <a:avLst/>
                <a:gdLst/>
                <a:ahLst/>
                <a:cxnLst/>
                <a:rect l="l" t="t" r="r" b="b"/>
                <a:pathLst>
                  <a:path w="998" h="2125" extrusionOk="0">
                    <a:moveTo>
                      <a:pt x="269" y="0"/>
                    </a:moveTo>
                    <a:cubicBezTo>
                      <a:pt x="178" y="62"/>
                      <a:pt x="86" y="130"/>
                      <a:pt x="0" y="200"/>
                    </a:cubicBezTo>
                    <a:lnTo>
                      <a:pt x="707" y="2124"/>
                    </a:lnTo>
                    <a:cubicBezTo>
                      <a:pt x="805" y="2081"/>
                      <a:pt x="901" y="2032"/>
                      <a:pt x="997" y="1978"/>
                    </a:cubicBezTo>
                    <a:lnTo>
                      <a:pt x="269"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7"/>
              <p:cNvSpPr/>
              <p:nvPr/>
            </p:nvSpPr>
            <p:spPr>
              <a:xfrm>
                <a:off x="7053272" y="3077381"/>
                <a:ext cx="51232" cy="120364"/>
              </a:xfrm>
              <a:custGeom>
                <a:avLst/>
                <a:gdLst/>
                <a:ahLst/>
                <a:cxnLst/>
                <a:rect l="l" t="t" r="r" b="b"/>
                <a:pathLst>
                  <a:path w="830" h="1950" extrusionOk="0">
                    <a:moveTo>
                      <a:pt x="135" y="0"/>
                    </a:moveTo>
                    <a:cubicBezTo>
                      <a:pt x="88" y="42"/>
                      <a:pt x="44" y="83"/>
                      <a:pt x="1" y="125"/>
                    </a:cubicBezTo>
                    <a:lnTo>
                      <a:pt x="672" y="1950"/>
                    </a:lnTo>
                    <a:cubicBezTo>
                      <a:pt x="724" y="1933"/>
                      <a:pt x="777" y="1913"/>
                      <a:pt x="830" y="1892"/>
                    </a:cubicBezTo>
                    <a:lnTo>
                      <a:pt x="135" y="0"/>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7"/>
              <p:cNvSpPr/>
              <p:nvPr/>
            </p:nvSpPr>
            <p:spPr>
              <a:xfrm>
                <a:off x="7010311" y="3131206"/>
                <a:ext cx="35368" cy="72157"/>
              </a:xfrm>
              <a:custGeom>
                <a:avLst/>
                <a:gdLst/>
                <a:ahLst/>
                <a:cxnLst/>
                <a:rect l="l" t="t" r="r" b="b"/>
                <a:pathLst>
                  <a:path w="573" h="1169" extrusionOk="0">
                    <a:moveTo>
                      <a:pt x="144" y="1"/>
                    </a:moveTo>
                    <a:cubicBezTo>
                      <a:pt x="132" y="27"/>
                      <a:pt x="120" y="51"/>
                      <a:pt x="109" y="77"/>
                    </a:cubicBezTo>
                    <a:cubicBezTo>
                      <a:pt x="106" y="85"/>
                      <a:pt x="103" y="94"/>
                      <a:pt x="99" y="102"/>
                    </a:cubicBezTo>
                    <a:cubicBezTo>
                      <a:pt x="95" y="111"/>
                      <a:pt x="92" y="119"/>
                      <a:pt x="88" y="128"/>
                    </a:cubicBezTo>
                    <a:cubicBezTo>
                      <a:pt x="82" y="146"/>
                      <a:pt x="74" y="166"/>
                      <a:pt x="69" y="185"/>
                    </a:cubicBezTo>
                    <a:cubicBezTo>
                      <a:pt x="33" y="292"/>
                      <a:pt x="13" y="393"/>
                      <a:pt x="8" y="488"/>
                    </a:cubicBezTo>
                    <a:cubicBezTo>
                      <a:pt x="1" y="628"/>
                      <a:pt x="27" y="751"/>
                      <a:pt x="82" y="853"/>
                    </a:cubicBezTo>
                    <a:cubicBezTo>
                      <a:pt x="119" y="922"/>
                      <a:pt x="168" y="980"/>
                      <a:pt x="230" y="1029"/>
                    </a:cubicBezTo>
                    <a:cubicBezTo>
                      <a:pt x="245" y="1040"/>
                      <a:pt x="260" y="1050"/>
                      <a:pt x="276" y="1061"/>
                    </a:cubicBezTo>
                    <a:cubicBezTo>
                      <a:pt x="349" y="1106"/>
                      <a:pt x="434" y="1141"/>
                      <a:pt x="534" y="1162"/>
                    </a:cubicBezTo>
                    <a:cubicBezTo>
                      <a:pt x="546" y="1164"/>
                      <a:pt x="560" y="1167"/>
                      <a:pt x="572" y="1168"/>
                    </a:cubicBezTo>
                    <a:lnTo>
                      <a:pt x="144" y="1"/>
                    </a:lnTo>
                    <a:close/>
                  </a:path>
                </a:pathLst>
              </a:custGeom>
              <a:solidFill>
                <a:srgbClr val="20124D">
                  <a:alpha val="28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7"/>
              <p:cNvSpPr/>
              <p:nvPr/>
            </p:nvSpPr>
            <p:spPr>
              <a:xfrm>
                <a:off x="7027039" y="3052259"/>
                <a:ext cx="172028" cy="129869"/>
              </a:xfrm>
              <a:custGeom>
                <a:avLst/>
                <a:gdLst/>
                <a:ahLst/>
                <a:cxnLst/>
                <a:rect l="l" t="t" r="r" b="b"/>
                <a:pathLst>
                  <a:path w="2787" h="2104" extrusionOk="0">
                    <a:moveTo>
                      <a:pt x="2062" y="0"/>
                    </a:moveTo>
                    <a:cubicBezTo>
                      <a:pt x="2030" y="0"/>
                      <a:pt x="1998" y="1"/>
                      <a:pt x="1964" y="4"/>
                    </a:cubicBezTo>
                    <a:cubicBezTo>
                      <a:pt x="1939" y="7"/>
                      <a:pt x="1914" y="10"/>
                      <a:pt x="1889" y="14"/>
                    </a:cubicBezTo>
                    <a:cubicBezTo>
                      <a:pt x="1298" y="99"/>
                      <a:pt x="601" y="591"/>
                      <a:pt x="299" y="1146"/>
                    </a:cubicBezTo>
                    <a:cubicBezTo>
                      <a:pt x="1" y="1694"/>
                      <a:pt x="195" y="2104"/>
                      <a:pt x="730" y="2104"/>
                    </a:cubicBezTo>
                    <a:cubicBezTo>
                      <a:pt x="738" y="2104"/>
                      <a:pt x="745" y="2104"/>
                      <a:pt x="753" y="2104"/>
                    </a:cubicBezTo>
                    <a:cubicBezTo>
                      <a:pt x="776" y="2104"/>
                      <a:pt x="800" y="2102"/>
                      <a:pt x="824" y="2099"/>
                    </a:cubicBezTo>
                    <a:cubicBezTo>
                      <a:pt x="1429" y="2047"/>
                      <a:pt x="2174" y="1536"/>
                      <a:pt x="2489" y="958"/>
                    </a:cubicBezTo>
                    <a:cubicBezTo>
                      <a:pt x="2787" y="411"/>
                      <a:pt x="2594" y="0"/>
                      <a:pt x="2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7"/>
              <p:cNvSpPr/>
              <p:nvPr/>
            </p:nvSpPr>
            <p:spPr>
              <a:xfrm>
                <a:off x="7047924" y="3055100"/>
                <a:ext cx="138378" cy="112531"/>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7"/>
              <p:cNvSpPr/>
              <p:nvPr/>
            </p:nvSpPr>
            <p:spPr>
              <a:xfrm>
                <a:off x="7047924" y="3055100"/>
                <a:ext cx="138378" cy="112974"/>
              </a:xfrm>
              <a:custGeom>
                <a:avLst/>
                <a:gdLst/>
                <a:ahLst/>
                <a:cxnLst/>
                <a:rect l="l" t="t" r="r" b="b"/>
                <a:pathLst>
                  <a:path w="2400" h="2012" extrusionOk="0">
                    <a:moveTo>
                      <a:pt x="1852" y="0"/>
                    </a:moveTo>
                    <a:cubicBezTo>
                      <a:pt x="1822" y="0"/>
                      <a:pt x="1790" y="2"/>
                      <a:pt x="1757" y="5"/>
                    </a:cubicBezTo>
                    <a:cubicBezTo>
                      <a:pt x="1739" y="6"/>
                      <a:pt x="1719" y="8"/>
                      <a:pt x="1701" y="11"/>
                    </a:cubicBezTo>
                    <a:cubicBezTo>
                      <a:pt x="1696" y="12"/>
                      <a:pt x="1692" y="12"/>
                      <a:pt x="1687" y="13"/>
                    </a:cubicBezTo>
                    <a:cubicBezTo>
                      <a:pt x="1142" y="91"/>
                      <a:pt x="501" y="534"/>
                      <a:pt x="198" y="1042"/>
                    </a:cubicBezTo>
                    <a:cubicBezTo>
                      <a:pt x="188" y="1061"/>
                      <a:pt x="177" y="1078"/>
                      <a:pt x="168" y="1097"/>
                    </a:cubicBezTo>
                    <a:cubicBezTo>
                      <a:pt x="109" y="1205"/>
                      <a:pt x="68" y="1310"/>
                      <a:pt x="48" y="1408"/>
                    </a:cubicBezTo>
                    <a:cubicBezTo>
                      <a:pt x="1" y="1635"/>
                      <a:pt x="64" y="1816"/>
                      <a:pt x="219" y="1919"/>
                    </a:cubicBezTo>
                    <a:cubicBezTo>
                      <a:pt x="309" y="1979"/>
                      <a:pt x="428" y="2011"/>
                      <a:pt x="574" y="2011"/>
                    </a:cubicBezTo>
                    <a:cubicBezTo>
                      <a:pt x="576" y="2011"/>
                      <a:pt x="579" y="2011"/>
                      <a:pt x="581" y="2011"/>
                    </a:cubicBezTo>
                    <a:lnTo>
                      <a:pt x="600" y="2011"/>
                    </a:lnTo>
                    <a:cubicBezTo>
                      <a:pt x="622" y="2010"/>
                      <a:pt x="644" y="2010"/>
                      <a:pt x="669" y="2007"/>
                    </a:cubicBezTo>
                    <a:cubicBezTo>
                      <a:pt x="696" y="2005"/>
                      <a:pt x="726" y="2001"/>
                      <a:pt x="753" y="1996"/>
                    </a:cubicBezTo>
                    <a:cubicBezTo>
                      <a:pt x="812" y="1988"/>
                      <a:pt x="873" y="1974"/>
                      <a:pt x="933" y="1957"/>
                    </a:cubicBezTo>
                    <a:cubicBezTo>
                      <a:pt x="1360" y="1836"/>
                      <a:pt x="1812" y="1526"/>
                      <a:pt x="2100" y="1157"/>
                    </a:cubicBezTo>
                    <a:cubicBezTo>
                      <a:pt x="2141" y="1104"/>
                      <a:pt x="2179" y="1050"/>
                      <a:pt x="2214" y="994"/>
                    </a:cubicBezTo>
                    <a:cubicBezTo>
                      <a:pt x="2230" y="968"/>
                      <a:pt x="2246" y="942"/>
                      <a:pt x="2260" y="915"/>
                    </a:cubicBezTo>
                    <a:cubicBezTo>
                      <a:pt x="2276" y="887"/>
                      <a:pt x="2289" y="857"/>
                      <a:pt x="2303" y="830"/>
                    </a:cubicBezTo>
                    <a:cubicBezTo>
                      <a:pt x="2371" y="681"/>
                      <a:pt x="2400" y="545"/>
                      <a:pt x="2392" y="428"/>
                    </a:cubicBezTo>
                    <a:cubicBezTo>
                      <a:pt x="2380" y="227"/>
                      <a:pt x="2262" y="84"/>
                      <a:pt x="2060" y="27"/>
                    </a:cubicBezTo>
                    <a:cubicBezTo>
                      <a:pt x="1998" y="10"/>
                      <a:pt x="1929" y="0"/>
                      <a:pt x="1852"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7"/>
              <p:cNvSpPr/>
              <p:nvPr/>
            </p:nvSpPr>
            <p:spPr>
              <a:xfrm>
                <a:off x="7045248" y="3063185"/>
                <a:ext cx="141042" cy="116105"/>
              </a:xfrm>
              <a:custGeom>
                <a:avLst/>
                <a:gdLst/>
                <a:ahLst/>
                <a:cxnLst/>
                <a:rect l="l" t="t" r="r" b="b"/>
                <a:pathLst>
                  <a:path w="2285" h="1881" extrusionOk="0">
                    <a:moveTo>
                      <a:pt x="1825" y="0"/>
                    </a:moveTo>
                    <a:cubicBezTo>
                      <a:pt x="1796" y="0"/>
                      <a:pt x="1767" y="1"/>
                      <a:pt x="1736" y="4"/>
                    </a:cubicBezTo>
                    <a:cubicBezTo>
                      <a:pt x="1717" y="6"/>
                      <a:pt x="1698" y="8"/>
                      <a:pt x="1679" y="11"/>
                    </a:cubicBezTo>
                    <a:cubicBezTo>
                      <a:pt x="1674" y="12"/>
                      <a:pt x="1670" y="12"/>
                      <a:pt x="1664" y="13"/>
                    </a:cubicBezTo>
                    <a:cubicBezTo>
                      <a:pt x="1122" y="91"/>
                      <a:pt x="481" y="533"/>
                      <a:pt x="178" y="1040"/>
                    </a:cubicBezTo>
                    <a:cubicBezTo>
                      <a:pt x="168" y="1057"/>
                      <a:pt x="157" y="1076"/>
                      <a:pt x="148" y="1094"/>
                    </a:cubicBezTo>
                    <a:cubicBezTo>
                      <a:pt x="88" y="1204"/>
                      <a:pt x="48" y="1308"/>
                      <a:pt x="28" y="1404"/>
                    </a:cubicBezTo>
                    <a:cubicBezTo>
                      <a:pt x="1" y="1537"/>
                      <a:pt x="11" y="1654"/>
                      <a:pt x="55" y="1749"/>
                    </a:cubicBezTo>
                    <a:cubicBezTo>
                      <a:pt x="70" y="1763"/>
                      <a:pt x="86" y="1776"/>
                      <a:pt x="103" y="1788"/>
                    </a:cubicBezTo>
                    <a:cubicBezTo>
                      <a:pt x="194" y="1848"/>
                      <a:pt x="313" y="1880"/>
                      <a:pt x="459" y="1880"/>
                    </a:cubicBezTo>
                    <a:cubicBezTo>
                      <a:pt x="461" y="1880"/>
                      <a:pt x="464" y="1880"/>
                      <a:pt x="466" y="1880"/>
                    </a:cubicBezTo>
                    <a:lnTo>
                      <a:pt x="485" y="1880"/>
                    </a:lnTo>
                    <a:cubicBezTo>
                      <a:pt x="507" y="1880"/>
                      <a:pt x="529" y="1879"/>
                      <a:pt x="554" y="1876"/>
                    </a:cubicBezTo>
                    <a:cubicBezTo>
                      <a:pt x="581" y="1874"/>
                      <a:pt x="609" y="1871"/>
                      <a:pt x="638" y="1865"/>
                    </a:cubicBezTo>
                    <a:cubicBezTo>
                      <a:pt x="697" y="1857"/>
                      <a:pt x="757" y="1843"/>
                      <a:pt x="818" y="1826"/>
                    </a:cubicBezTo>
                    <a:cubicBezTo>
                      <a:pt x="1245" y="1705"/>
                      <a:pt x="1696" y="1395"/>
                      <a:pt x="1985" y="1026"/>
                    </a:cubicBezTo>
                    <a:cubicBezTo>
                      <a:pt x="2026" y="973"/>
                      <a:pt x="2064" y="919"/>
                      <a:pt x="2099" y="863"/>
                    </a:cubicBezTo>
                    <a:cubicBezTo>
                      <a:pt x="2115" y="837"/>
                      <a:pt x="2131" y="811"/>
                      <a:pt x="2144" y="784"/>
                    </a:cubicBezTo>
                    <a:cubicBezTo>
                      <a:pt x="2160" y="756"/>
                      <a:pt x="2175" y="726"/>
                      <a:pt x="2187" y="699"/>
                    </a:cubicBezTo>
                    <a:cubicBezTo>
                      <a:pt x="2255" y="550"/>
                      <a:pt x="2285" y="414"/>
                      <a:pt x="2276" y="297"/>
                    </a:cubicBezTo>
                    <a:cubicBezTo>
                      <a:pt x="2273" y="236"/>
                      <a:pt x="2259" y="180"/>
                      <a:pt x="2236" y="130"/>
                    </a:cubicBezTo>
                    <a:cubicBezTo>
                      <a:pt x="2184" y="83"/>
                      <a:pt x="2118" y="47"/>
                      <a:pt x="2038" y="27"/>
                    </a:cubicBezTo>
                    <a:cubicBezTo>
                      <a:pt x="1975" y="9"/>
                      <a:pt x="1904" y="0"/>
                      <a:pt x="1825" y="0"/>
                    </a:cubicBezTo>
                    <a:close/>
                  </a:path>
                </a:pathLst>
              </a:custGeom>
              <a:solidFill>
                <a:srgbClr val="20124D">
                  <a:alpha val="43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7"/>
              <p:cNvSpPr/>
              <p:nvPr/>
            </p:nvSpPr>
            <p:spPr>
              <a:xfrm>
                <a:off x="7027347" y="3050037"/>
                <a:ext cx="189496" cy="154683"/>
              </a:xfrm>
              <a:custGeom>
                <a:avLst/>
                <a:gdLst/>
                <a:ahLst/>
                <a:cxnLst/>
                <a:rect l="l" t="t" r="r" b="b"/>
                <a:pathLst>
                  <a:path w="3070" h="2506" extrusionOk="0">
                    <a:moveTo>
                      <a:pt x="1" y="2376"/>
                    </a:moveTo>
                    <a:lnTo>
                      <a:pt x="1" y="2376"/>
                    </a:lnTo>
                    <a:cubicBezTo>
                      <a:pt x="32" y="2393"/>
                      <a:pt x="64" y="2409"/>
                      <a:pt x="97" y="2422"/>
                    </a:cubicBezTo>
                    <a:lnTo>
                      <a:pt x="97" y="2422"/>
                    </a:lnTo>
                    <a:cubicBezTo>
                      <a:pt x="64" y="2409"/>
                      <a:pt x="32" y="2393"/>
                      <a:pt x="1" y="2376"/>
                    </a:cubicBezTo>
                    <a:close/>
                    <a:moveTo>
                      <a:pt x="2966" y="0"/>
                    </a:moveTo>
                    <a:lnTo>
                      <a:pt x="2966" y="0"/>
                    </a:lnTo>
                    <a:cubicBezTo>
                      <a:pt x="3064" y="180"/>
                      <a:pt x="3055" y="394"/>
                      <a:pt x="3002" y="589"/>
                    </a:cubicBezTo>
                    <a:lnTo>
                      <a:pt x="3002" y="588"/>
                    </a:lnTo>
                    <a:cubicBezTo>
                      <a:pt x="2790" y="1279"/>
                      <a:pt x="2185" y="1840"/>
                      <a:pt x="1516" y="2202"/>
                    </a:cubicBezTo>
                    <a:cubicBezTo>
                      <a:pt x="1214" y="2352"/>
                      <a:pt x="843" y="2495"/>
                      <a:pt x="493" y="2495"/>
                    </a:cubicBezTo>
                    <a:cubicBezTo>
                      <a:pt x="356" y="2495"/>
                      <a:pt x="222" y="2474"/>
                      <a:pt x="97" y="2422"/>
                    </a:cubicBezTo>
                    <a:lnTo>
                      <a:pt x="97" y="2422"/>
                    </a:lnTo>
                    <a:cubicBezTo>
                      <a:pt x="236" y="2480"/>
                      <a:pt x="382" y="2505"/>
                      <a:pt x="531" y="2505"/>
                    </a:cubicBezTo>
                    <a:cubicBezTo>
                      <a:pt x="1009" y="2505"/>
                      <a:pt x="1516" y="2248"/>
                      <a:pt x="1894" y="1999"/>
                    </a:cubicBezTo>
                    <a:cubicBezTo>
                      <a:pt x="2404" y="1644"/>
                      <a:pt x="2854" y="1163"/>
                      <a:pt x="3016" y="591"/>
                    </a:cubicBezTo>
                    <a:lnTo>
                      <a:pt x="3016" y="593"/>
                    </a:lnTo>
                    <a:cubicBezTo>
                      <a:pt x="3066" y="396"/>
                      <a:pt x="3069" y="180"/>
                      <a:pt x="2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7"/>
              <p:cNvSpPr/>
              <p:nvPr/>
            </p:nvSpPr>
            <p:spPr>
              <a:xfrm>
                <a:off x="7061173" y="3130959"/>
                <a:ext cx="34381" cy="16727"/>
              </a:xfrm>
              <a:custGeom>
                <a:avLst/>
                <a:gdLst/>
                <a:ahLst/>
                <a:cxnLst/>
                <a:rect l="l" t="t" r="r" b="b"/>
                <a:pathLst>
                  <a:path w="557" h="271" extrusionOk="0">
                    <a:moveTo>
                      <a:pt x="449" y="0"/>
                    </a:moveTo>
                    <a:lnTo>
                      <a:pt x="0" y="111"/>
                    </a:lnTo>
                    <a:lnTo>
                      <a:pt x="108" y="271"/>
                    </a:lnTo>
                    <a:lnTo>
                      <a:pt x="556" y="160"/>
                    </a:lnTo>
                    <a:lnTo>
                      <a:pt x="44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7"/>
              <p:cNvSpPr/>
              <p:nvPr/>
            </p:nvSpPr>
            <p:spPr>
              <a:xfrm>
                <a:off x="7078209" y="3114787"/>
                <a:ext cx="39936" cy="18826"/>
              </a:xfrm>
              <a:custGeom>
                <a:avLst/>
                <a:gdLst/>
                <a:ahLst/>
                <a:cxnLst/>
                <a:rect l="l" t="t" r="r" b="b"/>
                <a:pathLst>
                  <a:path w="647" h="305" extrusionOk="0">
                    <a:moveTo>
                      <a:pt x="25" y="0"/>
                    </a:moveTo>
                    <a:cubicBezTo>
                      <a:pt x="17" y="0"/>
                      <a:pt x="9" y="1"/>
                      <a:pt x="1" y="1"/>
                    </a:cubicBezTo>
                    <a:lnTo>
                      <a:pt x="108" y="159"/>
                    </a:lnTo>
                    <a:cubicBezTo>
                      <a:pt x="158" y="252"/>
                      <a:pt x="321" y="274"/>
                      <a:pt x="462" y="293"/>
                    </a:cubicBezTo>
                    <a:cubicBezTo>
                      <a:pt x="495" y="296"/>
                      <a:pt x="526" y="300"/>
                      <a:pt x="553" y="305"/>
                    </a:cubicBezTo>
                    <a:cubicBezTo>
                      <a:pt x="572" y="290"/>
                      <a:pt x="585" y="274"/>
                      <a:pt x="596" y="257"/>
                    </a:cubicBezTo>
                    <a:cubicBezTo>
                      <a:pt x="646" y="169"/>
                      <a:pt x="553" y="157"/>
                      <a:pt x="354" y="133"/>
                    </a:cubicBezTo>
                    <a:cubicBezTo>
                      <a:pt x="289" y="125"/>
                      <a:pt x="216" y="115"/>
                      <a:pt x="154" y="98"/>
                    </a:cubicBezTo>
                    <a:cubicBezTo>
                      <a:pt x="173" y="53"/>
                      <a:pt x="165" y="0"/>
                      <a:pt x="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7"/>
              <p:cNvSpPr/>
              <p:nvPr/>
            </p:nvSpPr>
            <p:spPr>
              <a:xfrm>
                <a:off x="7142958" y="3064543"/>
                <a:ext cx="13086" cy="20987"/>
              </a:xfrm>
              <a:custGeom>
                <a:avLst/>
                <a:gdLst/>
                <a:ahLst/>
                <a:cxnLst/>
                <a:rect l="l" t="t" r="r" b="b"/>
                <a:pathLst>
                  <a:path w="212" h="340" extrusionOk="0">
                    <a:moveTo>
                      <a:pt x="101" y="1"/>
                    </a:moveTo>
                    <a:lnTo>
                      <a:pt x="0" y="180"/>
                    </a:lnTo>
                    <a:lnTo>
                      <a:pt x="110" y="339"/>
                    </a:lnTo>
                    <a:lnTo>
                      <a:pt x="211" y="160"/>
                    </a:lnTo>
                    <a:lnTo>
                      <a:pt x="1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7"/>
              <p:cNvSpPr/>
              <p:nvPr/>
            </p:nvSpPr>
            <p:spPr>
              <a:xfrm>
                <a:off x="7106108" y="3091763"/>
                <a:ext cx="29505" cy="14444"/>
              </a:xfrm>
              <a:custGeom>
                <a:avLst/>
                <a:gdLst/>
                <a:ahLst/>
                <a:cxnLst/>
                <a:rect l="l" t="t" r="r" b="b"/>
                <a:pathLst>
                  <a:path w="478" h="234" extrusionOk="0">
                    <a:moveTo>
                      <a:pt x="323" y="0"/>
                    </a:moveTo>
                    <a:cubicBezTo>
                      <a:pt x="312" y="0"/>
                      <a:pt x="300" y="1"/>
                      <a:pt x="287" y="2"/>
                    </a:cubicBezTo>
                    <a:cubicBezTo>
                      <a:pt x="178" y="9"/>
                      <a:pt x="87" y="47"/>
                      <a:pt x="47" y="119"/>
                    </a:cubicBezTo>
                    <a:cubicBezTo>
                      <a:pt x="0" y="199"/>
                      <a:pt x="78" y="219"/>
                      <a:pt x="192" y="234"/>
                    </a:cubicBezTo>
                    <a:cubicBezTo>
                      <a:pt x="240" y="191"/>
                      <a:pt x="313" y="167"/>
                      <a:pt x="396" y="161"/>
                    </a:cubicBezTo>
                    <a:cubicBezTo>
                      <a:pt x="410" y="159"/>
                      <a:pt x="423" y="159"/>
                      <a:pt x="436" y="159"/>
                    </a:cubicBezTo>
                    <a:cubicBezTo>
                      <a:pt x="450" y="159"/>
                      <a:pt x="463" y="160"/>
                      <a:pt x="475" y="162"/>
                    </a:cubicBezTo>
                    <a:lnTo>
                      <a:pt x="456" y="134"/>
                    </a:lnTo>
                    <a:cubicBezTo>
                      <a:pt x="477" y="76"/>
                      <a:pt x="464" y="0"/>
                      <a:pt x="3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7"/>
              <p:cNvSpPr/>
              <p:nvPr/>
            </p:nvSpPr>
            <p:spPr>
              <a:xfrm>
                <a:off x="7158698" y="3082443"/>
                <a:ext cx="12530" cy="20369"/>
              </a:xfrm>
              <a:custGeom>
                <a:avLst/>
                <a:gdLst/>
                <a:ahLst/>
                <a:cxnLst/>
                <a:rect l="l" t="t" r="r" b="b"/>
                <a:pathLst>
                  <a:path w="203" h="330" extrusionOk="0">
                    <a:moveTo>
                      <a:pt x="57" y="1"/>
                    </a:moveTo>
                    <a:lnTo>
                      <a:pt x="57" y="1"/>
                    </a:lnTo>
                    <a:lnTo>
                      <a:pt x="57" y="1"/>
                    </a:lnTo>
                    <a:cubicBezTo>
                      <a:pt x="57" y="1"/>
                      <a:pt x="57" y="1"/>
                      <a:pt x="57" y="1"/>
                    </a:cubicBezTo>
                    <a:close/>
                    <a:moveTo>
                      <a:pt x="57" y="1"/>
                    </a:moveTo>
                    <a:lnTo>
                      <a:pt x="57" y="1"/>
                    </a:lnTo>
                    <a:cubicBezTo>
                      <a:pt x="57" y="3"/>
                      <a:pt x="0" y="46"/>
                      <a:pt x="31" y="98"/>
                    </a:cubicBezTo>
                    <a:cubicBezTo>
                      <a:pt x="42" y="117"/>
                      <a:pt x="61" y="128"/>
                      <a:pt x="82" y="138"/>
                    </a:cubicBezTo>
                    <a:cubicBezTo>
                      <a:pt x="81" y="148"/>
                      <a:pt x="77" y="159"/>
                      <a:pt x="73" y="170"/>
                    </a:cubicBezTo>
                    <a:lnTo>
                      <a:pt x="182" y="330"/>
                    </a:lnTo>
                    <a:cubicBezTo>
                      <a:pt x="203" y="258"/>
                      <a:pt x="195" y="202"/>
                      <a:pt x="166" y="160"/>
                    </a:cubicBezTo>
                    <a:lnTo>
                      <a:pt x="5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7"/>
              <p:cNvSpPr/>
              <p:nvPr/>
            </p:nvSpPr>
            <p:spPr>
              <a:xfrm>
                <a:off x="7063580" y="3075777"/>
                <a:ext cx="106290" cy="98575"/>
              </a:xfrm>
              <a:custGeom>
                <a:avLst/>
                <a:gdLst/>
                <a:ahLst/>
                <a:cxnLst/>
                <a:rect l="l" t="t" r="r" b="b"/>
                <a:pathLst>
                  <a:path w="1722" h="1597" extrusionOk="0">
                    <a:moveTo>
                      <a:pt x="1166" y="0"/>
                    </a:moveTo>
                    <a:lnTo>
                      <a:pt x="1065" y="179"/>
                    </a:lnTo>
                    <a:cubicBezTo>
                      <a:pt x="762" y="234"/>
                      <a:pt x="495" y="372"/>
                      <a:pt x="373" y="589"/>
                    </a:cubicBezTo>
                    <a:cubicBezTo>
                      <a:pt x="347" y="633"/>
                      <a:pt x="333" y="672"/>
                      <a:pt x="329" y="705"/>
                    </a:cubicBezTo>
                    <a:cubicBezTo>
                      <a:pt x="403" y="740"/>
                      <a:pt x="501" y="753"/>
                      <a:pt x="589" y="764"/>
                    </a:cubicBezTo>
                    <a:cubicBezTo>
                      <a:pt x="789" y="788"/>
                      <a:pt x="880" y="800"/>
                      <a:pt x="830" y="888"/>
                    </a:cubicBezTo>
                    <a:cubicBezTo>
                      <a:pt x="821" y="905"/>
                      <a:pt x="806" y="921"/>
                      <a:pt x="788" y="936"/>
                    </a:cubicBezTo>
                    <a:cubicBezTo>
                      <a:pt x="923" y="954"/>
                      <a:pt x="979" y="974"/>
                      <a:pt x="938" y="1047"/>
                    </a:cubicBezTo>
                    <a:cubicBezTo>
                      <a:pt x="907" y="1101"/>
                      <a:pt x="832" y="1150"/>
                      <a:pt x="694" y="1162"/>
                    </a:cubicBezTo>
                    <a:cubicBezTo>
                      <a:pt x="678" y="1164"/>
                      <a:pt x="664" y="1164"/>
                      <a:pt x="650" y="1164"/>
                    </a:cubicBezTo>
                    <a:cubicBezTo>
                      <a:pt x="536" y="1164"/>
                      <a:pt x="495" y="1122"/>
                      <a:pt x="516" y="1054"/>
                    </a:cubicBezTo>
                    <a:lnTo>
                      <a:pt x="516" y="1054"/>
                    </a:lnTo>
                    <a:lnTo>
                      <a:pt x="68" y="1165"/>
                    </a:lnTo>
                    <a:cubicBezTo>
                      <a:pt x="67" y="1169"/>
                      <a:pt x="67" y="1173"/>
                      <a:pt x="67" y="1178"/>
                    </a:cubicBezTo>
                    <a:cubicBezTo>
                      <a:pt x="54" y="1175"/>
                      <a:pt x="38" y="1172"/>
                      <a:pt x="18" y="1172"/>
                    </a:cubicBezTo>
                    <a:cubicBezTo>
                      <a:pt x="12" y="1172"/>
                      <a:pt x="7" y="1173"/>
                      <a:pt x="0" y="1173"/>
                    </a:cubicBezTo>
                    <a:lnTo>
                      <a:pt x="87" y="1302"/>
                    </a:lnTo>
                    <a:lnTo>
                      <a:pt x="94" y="1313"/>
                    </a:lnTo>
                    <a:lnTo>
                      <a:pt x="95" y="1315"/>
                    </a:lnTo>
                    <a:cubicBezTo>
                      <a:pt x="120" y="1347"/>
                      <a:pt x="156" y="1371"/>
                      <a:pt x="205" y="1389"/>
                    </a:cubicBezTo>
                    <a:cubicBezTo>
                      <a:pt x="252" y="1406"/>
                      <a:pt x="314" y="1417"/>
                      <a:pt x="387" y="1419"/>
                    </a:cubicBezTo>
                    <a:lnTo>
                      <a:pt x="385" y="1422"/>
                    </a:lnTo>
                    <a:lnTo>
                      <a:pt x="178" y="1438"/>
                    </a:lnTo>
                    <a:lnTo>
                      <a:pt x="285" y="1597"/>
                    </a:lnTo>
                    <a:lnTo>
                      <a:pt x="426" y="1586"/>
                    </a:lnTo>
                    <a:lnTo>
                      <a:pt x="617" y="1572"/>
                    </a:lnTo>
                    <a:lnTo>
                      <a:pt x="720" y="1392"/>
                    </a:lnTo>
                    <a:cubicBezTo>
                      <a:pt x="1018" y="1340"/>
                      <a:pt x="1264" y="1206"/>
                      <a:pt x="1382" y="995"/>
                    </a:cubicBezTo>
                    <a:cubicBezTo>
                      <a:pt x="1437" y="899"/>
                      <a:pt x="1440" y="831"/>
                      <a:pt x="1413" y="784"/>
                    </a:cubicBezTo>
                    <a:lnTo>
                      <a:pt x="1412" y="781"/>
                    </a:lnTo>
                    <a:lnTo>
                      <a:pt x="1403" y="769"/>
                    </a:lnTo>
                    <a:lnTo>
                      <a:pt x="1311" y="637"/>
                    </a:lnTo>
                    <a:cubicBezTo>
                      <a:pt x="1295" y="661"/>
                      <a:pt x="1286" y="680"/>
                      <a:pt x="1287" y="698"/>
                    </a:cubicBezTo>
                    <a:cubicBezTo>
                      <a:pt x="1247" y="685"/>
                      <a:pt x="1198" y="674"/>
                      <a:pt x="1149" y="668"/>
                    </a:cubicBezTo>
                    <a:cubicBezTo>
                      <a:pt x="962" y="641"/>
                      <a:pt x="778" y="649"/>
                      <a:pt x="842" y="535"/>
                    </a:cubicBezTo>
                    <a:cubicBezTo>
                      <a:pt x="852" y="517"/>
                      <a:pt x="864" y="501"/>
                      <a:pt x="880" y="488"/>
                    </a:cubicBezTo>
                    <a:cubicBezTo>
                      <a:pt x="765" y="475"/>
                      <a:pt x="688" y="454"/>
                      <a:pt x="733" y="373"/>
                    </a:cubicBezTo>
                    <a:cubicBezTo>
                      <a:pt x="775" y="303"/>
                      <a:pt x="865" y="264"/>
                      <a:pt x="975" y="256"/>
                    </a:cubicBezTo>
                    <a:cubicBezTo>
                      <a:pt x="988" y="255"/>
                      <a:pt x="1000" y="255"/>
                      <a:pt x="1011" y="255"/>
                    </a:cubicBezTo>
                    <a:cubicBezTo>
                      <a:pt x="1151" y="255"/>
                      <a:pt x="1164" y="331"/>
                      <a:pt x="1144" y="389"/>
                    </a:cubicBezTo>
                    <a:lnTo>
                      <a:pt x="1163" y="417"/>
                    </a:lnTo>
                    <a:lnTo>
                      <a:pt x="1252" y="549"/>
                    </a:lnTo>
                    <a:lnTo>
                      <a:pt x="1722" y="435"/>
                    </a:lnTo>
                    <a:lnTo>
                      <a:pt x="1613" y="274"/>
                    </a:lnTo>
                    <a:cubicBezTo>
                      <a:pt x="1622" y="247"/>
                      <a:pt x="1625" y="222"/>
                      <a:pt x="1625" y="199"/>
                    </a:cubicBezTo>
                    <a:cubicBezTo>
                      <a:pt x="1565" y="171"/>
                      <a:pt x="1481" y="157"/>
                      <a:pt x="1395" y="155"/>
                    </a:cubicBezTo>
                    <a:lnTo>
                      <a:pt x="1435" y="82"/>
                    </a:lnTo>
                    <a:lnTo>
                      <a:pt x="11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7"/>
              <p:cNvSpPr/>
              <p:nvPr/>
            </p:nvSpPr>
            <p:spPr>
              <a:xfrm>
                <a:off x="7108022" y="3124169"/>
                <a:ext cx="44380" cy="37776"/>
              </a:xfrm>
              <a:custGeom>
                <a:avLst/>
                <a:gdLst/>
                <a:ahLst/>
                <a:cxnLst/>
                <a:rect l="l" t="t" r="r" b="b"/>
                <a:pathLst>
                  <a:path w="719" h="612" extrusionOk="0">
                    <a:moveTo>
                      <a:pt x="694" y="1"/>
                    </a:moveTo>
                    <a:lnTo>
                      <a:pt x="694" y="1"/>
                    </a:lnTo>
                    <a:cubicBezTo>
                      <a:pt x="713" y="37"/>
                      <a:pt x="712" y="79"/>
                      <a:pt x="699" y="117"/>
                    </a:cubicBezTo>
                    <a:cubicBezTo>
                      <a:pt x="687" y="157"/>
                      <a:pt x="667" y="194"/>
                      <a:pt x="645" y="228"/>
                    </a:cubicBezTo>
                    <a:cubicBezTo>
                      <a:pt x="602" y="299"/>
                      <a:pt x="543" y="359"/>
                      <a:pt x="474" y="411"/>
                    </a:cubicBezTo>
                    <a:cubicBezTo>
                      <a:pt x="337" y="513"/>
                      <a:pt x="170" y="574"/>
                      <a:pt x="1" y="612"/>
                    </a:cubicBezTo>
                    <a:cubicBezTo>
                      <a:pt x="86" y="601"/>
                      <a:pt x="172" y="580"/>
                      <a:pt x="254" y="550"/>
                    </a:cubicBezTo>
                    <a:cubicBezTo>
                      <a:pt x="336" y="521"/>
                      <a:pt x="414" y="479"/>
                      <a:pt x="486" y="427"/>
                    </a:cubicBezTo>
                    <a:cubicBezTo>
                      <a:pt x="555" y="373"/>
                      <a:pt x="616" y="310"/>
                      <a:pt x="658" y="236"/>
                    </a:cubicBezTo>
                    <a:cubicBezTo>
                      <a:pt x="681" y="199"/>
                      <a:pt x="699" y="160"/>
                      <a:pt x="709" y="120"/>
                    </a:cubicBezTo>
                    <a:cubicBezTo>
                      <a:pt x="718" y="79"/>
                      <a:pt x="716" y="36"/>
                      <a:pt x="6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7"/>
              <p:cNvSpPr/>
              <p:nvPr/>
            </p:nvSpPr>
            <p:spPr>
              <a:xfrm>
                <a:off x="7059876" y="3064604"/>
                <a:ext cx="104130" cy="100056"/>
              </a:xfrm>
              <a:custGeom>
                <a:avLst/>
                <a:gdLst/>
                <a:ahLst/>
                <a:cxnLst/>
                <a:rect l="l" t="t" r="r" b="b"/>
                <a:pathLst>
                  <a:path w="1687" h="1621" extrusionOk="0">
                    <a:moveTo>
                      <a:pt x="1446" y="1"/>
                    </a:moveTo>
                    <a:lnTo>
                      <a:pt x="1118" y="26"/>
                    </a:lnTo>
                    <a:lnTo>
                      <a:pt x="1017" y="206"/>
                    </a:lnTo>
                    <a:cubicBezTo>
                      <a:pt x="713" y="260"/>
                      <a:pt x="447" y="399"/>
                      <a:pt x="324" y="616"/>
                    </a:cubicBezTo>
                    <a:cubicBezTo>
                      <a:pt x="238" y="770"/>
                      <a:pt x="290" y="848"/>
                      <a:pt x="391" y="890"/>
                    </a:cubicBezTo>
                    <a:cubicBezTo>
                      <a:pt x="463" y="921"/>
                      <a:pt x="560" y="934"/>
                      <a:pt x="649" y="945"/>
                    </a:cubicBezTo>
                    <a:cubicBezTo>
                      <a:pt x="849" y="969"/>
                      <a:pt x="940" y="981"/>
                      <a:pt x="890" y="1069"/>
                    </a:cubicBezTo>
                    <a:cubicBezTo>
                      <a:pt x="881" y="1086"/>
                      <a:pt x="866" y="1102"/>
                      <a:pt x="848" y="1117"/>
                    </a:cubicBezTo>
                    <a:cubicBezTo>
                      <a:pt x="807" y="1149"/>
                      <a:pt x="741" y="1176"/>
                      <a:pt x="645" y="1182"/>
                    </a:cubicBezTo>
                    <a:cubicBezTo>
                      <a:pt x="629" y="1183"/>
                      <a:pt x="614" y="1184"/>
                      <a:pt x="600" y="1184"/>
                    </a:cubicBezTo>
                    <a:cubicBezTo>
                      <a:pt x="487" y="1184"/>
                      <a:pt x="447" y="1142"/>
                      <a:pt x="466" y="1074"/>
                    </a:cubicBezTo>
                    <a:lnTo>
                      <a:pt x="466" y="1074"/>
                    </a:lnTo>
                    <a:lnTo>
                      <a:pt x="18" y="1185"/>
                    </a:lnTo>
                    <a:cubicBezTo>
                      <a:pt x="0" y="1282"/>
                      <a:pt x="34" y="1355"/>
                      <a:pt x="123" y="1397"/>
                    </a:cubicBezTo>
                    <a:cubicBezTo>
                      <a:pt x="175" y="1423"/>
                      <a:pt x="247" y="1438"/>
                      <a:pt x="338" y="1442"/>
                    </a:cubicBezTo>
                    <a:lnTo>
                      <a:pt x="236" y="1621"/>
                    </a:lnTo>
                    <a:lnTo>
                      <a:pt x="444" y="1605"/>
                    </a:lnTo>
                    <a:lnTo>
                      <a:pt x="569" y="1597"/>
                    </a:lnTo>
                    <a:lnTo>
                      <a:pt x="670" y="1417"/>
                    </a:lnTo>
                    <a:cubicBezTo>
                      <a:pt x="970" y="1365"/>
                      <a:pt x="1214" y="1229"/>
                      <a:pt x="1335" y="1019"/>
                    </a:cubicBezTo>
                    <a:cubicBezTo>
                      <a:pt x="1362" y="970"/>
                      <a:pt x="1377" y="929"/>
                      <a:pt x="1381" y="895"/>
                    </a:cubicBezTo>
                    <a:cubicBezTo>
                      <a:pt x="1398" y="760"/>
                      <a:pt x="1260" y="716"/>
                      <a:pt x="1101" y="692"/>
                    </a:cubicBezTo>
                    <a:cubicBezTo>
                      <a:pt x="1046" y="684"/>
                      <a:pt x="989" y="679"/>
                      <a:pt x="940" y="674"/>
                    </a:cubicBezTo>
                    <a:cubicBezTo>
                      <a:pt x="825" y="660"/>
                      <a:pt x="748" y="639"/>
                      <a:pt x="793" y="559"/>
                    </a:cubicBezTo>
                    <a:cubicBezTo>
                      <a:pt x="835" y="487"/>
                      <a:pt x="925" y="449"/>
                      <a:pt x="1035" y="442"/>
                    </a:cubicBezTo>
                    <a:cubicBezTo>
                      <a:pt x="1048" y="441"/>
                      <a:pt x="1060" y="440"/>
                      <a:pt x="1071" y="440"/>
                    </a:cubicBezTo>
                    <a:cubicBezTo>
                      <a:pt x="1211" y="440"/>
                      <a:pt x="1224" y="516"/>
                      <a:pt x="1204" y="574"/>
                    </a:cubicBezTo>
                    <a:lnTo>
                      <a:pt x="1673" y="459"/>
                    </a:lnTo>
                    <a:cubicBezTo>
                      <a:pt x="1682" y="432"/>
                      <a:pt x="1685" y="407"/>
                      <a:pt x="1685" y="385"/>
                    </a:cubicBezTo>
                    <a:cubicBezTo>
                      <a:pt x="1687" y="290"/>
                      <a:pt x="1624" y="236"/>
                      <a:pt x="1530" y="206"/>
                    </a:cubicBezTo>
                    <a:cubicBezTo>
                      <a:pt x="1477" y="189"/>
                      <a:pt x="1413" y="183"/>
                      <a:pt x="1345" y="180"/>
                    </a:cubicBezTo>
                    <a:lnTo>
                      <a:pt x="144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7"/>
              <p:cNvSpPr/>
              <p:nvPr/>
            </p:nvSpPr>
            <p:spPr>
              <a:xfrm>
                <a:off x="7126725" y="3064975"/>
                <a:ext cx="27344" cy="34628"/>
              </a:xfrm>
              <a:custGeom>
                <a:avLst/>
                <a:gdLst/>
                <a:ahLst/>
                <a:cxnLst/>
                <a:rect l="l" t="t" r="r" b="b"/>
                <a:pathLst>
                  <a:path w="443" h="561" extrusionOk="0">
                    <a:moveTo>
                      <a:pt x="284" y="1"/>
                    </a:moveTo>
                    <a:lnTo>
                      <a:pt x="36" y="20"/>
                    </a:lnTo>
                    <a:lnTo>
                      <a:pt x="1" y="84"/>
                    </a:lnTo>
                    <a:lnTo>
                      <a:pt x="156" y="560"/>
                    </a:lnTo>
                    <a:lnTo>
                      <a:pt x="442" y="490"/>
                    </a:lnTo>
                    <a:lnTo>
                      <a:pt x="342" y="179"/>
                    </a:lnTo>
                    <a:cubicBezTo>
                      <a:pt x="317" y="177"/>
                      <a:pt x="291" y="174"/>
                      <a:pt x="263" y="174"/>
                    </a:cubicBezTo>
                    <a:lnTo>
                      <a:pt x="312" y="89"/>
                    </a:lnTo>
                    <a:lnTo>
                      <a:pt x="2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7"/>
              <p:cNvSpPr/>
              <p:nvPr/>
            </p:nvSpPr>
            <p:spPr>
              <a:xfrm>
                <a:off x="7077838" y="3088739"/>
                <a:ext cx="26110" cy="34751"/>
              </a:xfrm>
              <a:custGeom>
                <a:avLst/>
                <a:gdLst/>
                <a:ahLst/>
                <a:cxnLst/>
                <a:rect l="l" t="t" r="r" b="b"/>
                <a:pathLst>
                  <a:path w="423" h="563" extrusionOk="0">
                    <a:moveTo>
                      <a:pt x="242" y="1"/>
                    </a:moveTo>
                    <a:cubicBezTo>
                      <a:pt x="154" y="62"/>
                      <a:pt x="83" y="136"/>
                      <a:pt x="35" y="221"/>
                    </a:cubicBezTo>
                    <a:cubicBezTo>
                      <a:pt x="19" y="249"/>
                      <a:pt x="9" y="274"/>
                      <a:pt x="0" y="298"/>
                    </a:cubicBezTo>
                    <a:lnTo>
                      <a:pt x="57" y="476"/>
                    </a:lnTo>
                    <a:cubicBezTo>
                      <a:pt x="70" y="485"/>
                      <a:pt x="85" y="491"/>
                      <a:pt x="100" y="499"/>
                    </a:cubicBezTo>
                    <a:cubicBezTo>
                      <a:pt x="172" y="530"/>
                      <a:pt x="269" y="543"/>
                      <a:pt x="358" y="554"/>
                    </a:cubicBezTo>
                    <a:cubicBezTo>
                      <a:pt x="381" y="557"/>
                      <a:pt x="402" y="559"/>
                      <a:pt x="422" y="562"/>
                    </a:cubicBezTo>
                    <a:lnTo>
                      <a:pt x="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7"/>
              <p:cNvSpPr/>
              <p:nvPr/>
            </p:nvSpPr>
            <p:spPr>
              <a:xfrm>
                <a:off x="7085677" y="3130959"/>
                <a:ext cx="26727" cy="31233"/>
              </a:xfrm>
              <a:custGeom>
                <a:avLst/>
                <a:gdLst/>
                <a:ahLst/>
                <a:cxnLst/>
                <a:rect l="l" t="t" r="r" b="b"/>
                <a:pathLst>
                  <a:path w="433" h="506" extrusionOk="0">
                    <a:moveTo>
                      <a:pt x="52" y="0"/>
                    </a:moveTo>
                    <a:lnTo>
                      <a:pt x="1" y="12"/>
                    </a:lnTo>
                    <a:lnTo>
                      <a:pt x="160" y="506"/>
                    </a:lnTo>
                    <a:lnTo>
                      <a:pt x="254" y="340"/>
                    </a:lnTo>
                    <a:cubicBezTo>
                      <a:pt x="316" y="330"/>
                      <a:pt x="375" y="316"/>
                      <a:pt x="432" y="297"/>
                    </a:cubicBezTo>
                    <a:lnTo>
                      <a:pt x="362" y="81"/>
                    </a:lnTo>
                    <a:cubicBezTo>
                      <a:pt x="326" y="94"/>
                      <a:pt x="283" y="105"/>
                      <a:pt x="230" y="108"/>
                    </a:cubicBezTo>
                    <a:cubicBezTo>
                      <a:pt x="213" y="110"/>
                      <a:pt x="198" y="110"/>
                      <a:pt x="183" y="110"/>
                    </a:cubicBezTo>
                    <a:cubicBezTo>
                      <a:pt x="72" y="110"/>
                      <a:pt x="32" y="68"/>
                      <a:pt x="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7"/>
              <p:cNvSpPr/>
              <p:nvPr/>
            </p:nvSpPr>
            <p:spPr>
              <a:xfrm>
                <a:off x="7069012" y="3133243"/>
                <a:ext cx="19937" cy="31109"/>
              </a:xfrm>
              <a:custGeom>
                <a:avLst/>
                <a:gdLst/>
                <a:ahLst/>
                <a:cxnLst/>
                <a:rect l="l" t="t" r="r" b="b"/>
                <a:pathLst>
                  <a:path w="323" h="504" extrusionOk="0">
                    <a:moveTo>
                      <a:pt x="164" y="0"/>
                    </a:moveTo>
                    <a:lnTo>
                      <a:pt x="1" y="42"/>
                    </a:lnTo>
                    <a:lnTo>
                      <a:pt x="92" y="319"/>
                    </a:lnTo>
                    <a:cubicBezTo>
                      <a:pt x="122" y="324"/>
                      <a:pt x="155" y="328"/>
                      <a:pt x="192" y="330"/>
                    </a:cubicBezTo>
                    <a:lnTo>
                      <a:pt x="131" y="438"/>
                    </a:lnTo>
                    <a:lnTo>
                      <a:pt x="152" y="504"/>
                    </a:lnTo>
                    <a:lnTo>
                      <a:pt x="297" y="492"/>
                    </a:lnTo>
                    <a:lnTo>
                      <a:pt x="323" y="490"/>
                    </a:lnTo>
                    <a:lnTo>
                      <a:pt x="1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7"/>
              <p:cNvSpPr/>
              <p:nvPr/>
            </p:nvSpPr>
            <p:spPr>
              <a:xfrm>
                <a:off x="7139749" y="3110528"/>
                <a:ext cx="6049" cy="13333"/>
              </a:xfrm>
              <a:custGeom>
                <a:avLst/>
                <a:gdLst/>
                <a:ahLst/>
                <a:cxnLst/>
                <a:rect l="l" t="t" r="r" b="b"/>
                <a:pathLst>
                  <a:path w="98" h="216" extrusionOk="0">
                    <a:moveTo>
                      <a:pt x="0" y="0"/>
                    </a:moveTo>
                    <a:lnTo>
                      <a:pt x="69" y="215"/>
                    </a:lnTo>
                    <a:cubicBezTo>
                      <a:pt x="79" y="191"/>
                      <a:pt x="85" y="170"/>
                      <a:pt x="87" y="151"/>
                    </a:cubicBezTo>
                    <a:cubicBezTo>
                      <a:pt x="98" y="77"/>
                      <a:pt x="62" y="3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7"/>
              <p:cNvSpPr/>
              <p:nvPr/>
            </p:nvSpPr>
            <p:spPr>
              <a:xfrm>
                <a:off x="7095060" y="3152069"/>
                <a:ext cx="13024" cy="20925"/>
              </a:xfrm>
              <a:custGeom>
                <a:avLst/>
                <a:gdLst/>
                <a:ahLst/>
                <a:cxnLst/>
                <a:rect l="l" t="t" r="r" b="b"/>
                <a:pathLst>
                  <a:path w="211" h="339" extrusionOk="0">
                    <a:moveTo>
                      <a:pt x="101" y="0"/>
                    </a:moveTo>
                    <a:lnTo>
                      <a:pt x="1" y="180"/>
                    </a:lnTo>
                    <a:lnTo>
                      <a:pt x="110" y="339"/>
                    </a:lnTo>
                    <a:lnTo>
                      <a:pt x="211" y="160"/>
                    </a:lnTo>
                    <a:lnTo>
                      <a:pt x="1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7"/>
              <p:cNvSpPr/>
              <p:nvPr/>
            </p:nvSpPr>
            <p:spPr>
              <a:xfrm>
                <a:off x="7076074" y="3076083"/>
                <a:ext cx="42775" cy="25122"/>
              </a:xfrm>
              <a:custGeom>
                <a:avLst/>
                <a:gdLst/>
                <a:ahLst/>
                <a:cxnLst/>
                <a:rect l="l" t="t" r="r" b="b"/>
                <a:pathLst>
                  <a:path w="693" h="407" extrusionOk="0">
                    <a:moveTo>
                      <a:pt x="692" y="0"/>
                    </a:moveTo>
                    <a:cubicBezTo>
                      <a:pt x="692" y="0"/>
                      <a:pt x="678" y="1"/>
                      <a:pt x="656" y="6"/>
                    </a:cubicBezTo>
                    <a:cubicBezTo>
                      <a:pt x="645" y="7"/>
                      <a:pt x="631" y="9"/>
                      <a:pt x="615" y="13"/>
                    </a:cubicBezTo>
                    <a:cubicBezTo>
                      <a:pt x="599" y="16"/>
                      <a:pt x="581" y="19"/>
                      <a:pt x="562" y="25"/>
                    </a:cubicBezTo>
                    <a:cubicBezTo>
                      <a:pt x="544" y="30"/>
                      <a:pt x="523" y="35"/>
                      <a:pt x="502" y="42"/>
                    </a:cubicBezTo>
                    <a:cubicBezTo>
                      <a:pt x="492" y="46"/>
                      <a:pt x="481" y="49"/>
                      <a:pt x="470" y="53"/>
                    </a:cubicBezTo>
                    <a:cubicBezTo>
                      <a:pt x="457" y="56"/>
                      <a:pt x="446" y="60"/>
                      <a:pt x="435" y="65"/>
                    </a:cubicBezTo>
                    <a:cubicBezTo>
                      <a:pt x="424" y="69"/>
                      <a:pt x="413" y="72"/>
                      <a:pt x="401" y="77"/>
                    </a:cubicBezTo>
                    <a:cubicBezTo>
                      <a:pt x="388" y="81"/>
                      <a:pt x="377" y="87"/>
                      <a:pt x="365" y="92"/>
                    </a:cubicBezTo>
                    <a:cubicBezTo>
                      <a:pt x="341" y="103"/>
                      <a:pt x="318" y="113"/>
                      <a:pt x="296" y="127"/>
                    </a:cubicBezTo>
                    <a:cubicBezTo>
                      <a:pt x="271" y="138"/>
                      <a:pt x="250" y="153"/>
                      <a:pt x="228" y="166"/>
                    </a:cubicBezTo>
                    <a:cubicBezTo>
                      <a:pt x="207" y="181"/>
                      <a:pt x="186" y="194"/>
                      <a:pt x="167" y="210"/>
                    </a:cubicBezTo>
                    <a:cubicBezTo>
                      <a:pt x="148" y="224"/>
                      <a:pt x="132" y="241"/>
                      <a:pt x="114" y="256"/>
                    </a:cubicBezTo>
                    <a:cubicBezTo>
                      <a:pt x="107" y="264"/>
                      <a:pt x="100" y="271"/>
                      <a:pt x="92" y="280"/>
                    </a:cubicBezTo>
                    <a:cubicBezTo>
                      <a:pt x="88" y="282"/>
                      <a:pt x="86" y="286"/>
                      <a:pt x="81" y="290"/>
                    </a:cubicBezTo>
                    <a:cubicBezTo>
                      <a:pt x="79" y="294"/>
                      <a:pt x="75" y="298"/>
                      <a:pt x="72" y="302"/>
                    </a:cubicBezTo>
                    <a:cubicBezTo>
                      <a:pt x="59" y="317"/>
                      <a:pt x="48" y="329"/>
                      <a:pt x="39" y="343"/>
                    </a:cubicBezTo>
                    <a:cubicBezTo>
                      <a:pt x="30" y="355"/>
                      <a:pt x="22" y="366"/>
                      <a:pt x="17" y="376"/>
                    </a:cubicBezTo>
                    <a:cubicBezTo>
                      <a:pt x="6" y="396"/>
                      <a:pt x="0" y="406"/>
                      <a:pt x="0" y="406"/>
                    </a:cubicBezTo>
                    <a:cubicBezTo>
                      <a:pt x="0" y="406"/>
                      <a:pt x="6" y="396"/>
                      <a:pt x="18" y="377"/>
                    </a:cubicBezTo>
                    <a:cubicBezTo>
                      <a:pt x="23" y="368"/>
                      <a:pt x="33" y="358"/>
                      <a:pt x="42" y="345"/>
                    </a:cubicBezTo>
                    <a:cubicBezTo>
                      <a:pt x="50" y="334"/>
                      <a:pt x="61" y="321"/>
                      <a:pt x="75" y="306"/>
                    </a:cubicBezTo>
                    <a:cubicBezTo>
                      <a:pt x="77" y="303"/>
                      <a:pt x="81" y="300"/>
                      <a:pt x="85" y="296"/>
                    </a:cubicBezTo>
                    <a:cubicBezTo>
                      <a:pt x="87" y="291"/>
                      <a:pt x="91" y="289"/>
                      <a:pt x="95" y="285"/>
                    </a:cubicBezTo>
                    <a:lnTo>
                      <a:pt x="117" y="263"/>
                    </a:lnTo>
                    <a:cubicBezTo>
                      <a:pt x="133" y="248"/>
                      <a:pt x="150" y="232"/>
                      <a:pt x="170" y="218"/>
                    </a:cubicBezTo>
                    <a:cubicBezTo>
                      <a:pt x="188" y="202"/>
                      <a:pt x="209" y="189"/>
                      <a:pt x="230" y="174"/>
                    </a:cubicBezTo>
                    <a:cubicBezTo>
                      <a:pt x="253" y="161"/>
                      <a:pt x="274" y="147"/>
                      <a:pt x="298" y="134"/>
                    </a:cubicBezTo>
                    <a:cubicBezTo>
                      <a:pt x="322" y="123"/>
                      <a:pt x="344" y="111"/>
                      <a:pt x="367" y="100"/>
                    </a:cubicBezTo>
                    <a:cubicBezTo>
                      <a:pt x="380" y="95"/>
                      <a:pt x="391" y="91"/>
                      <a:pt x="403" y="86"/>
                    </a:cubicBezTo>
                    <a:cubicBezTo>
                      <a:pt x="415" y="81"/>
                      <a:pt x="425" y="76"/>
                      <a:pt x="438" y="73"/>
                    </a:cubicBezTo>
                    <a:cubicBezTo>
                      <a:pt x="450" y="68"/>
                      <a:pt x="461" y="64"/>
                      <a:pt x="472" y="59"/>
                    </a:cubicBezTo>
                    <a:cubicBezTo>
                      <a:pt x="483" y="55"/>
                      <a:pt x="494" y="53"/>
                      <a:pt x="504" y="49"/>
                    </a:cubicBezTo>
                    <a:cubicBezTo>
                      <a:pt x="525" y="41"/>
                      <a:pt x="547" y="36"/>
                      <a:pt x="566" y="31"/>
                    </a:cubicBezTo>
                    <a:cubicBezTo>
                      <a:pt x="583" y="26"/>
                      <a:pt x="601" y="21"/>
                      <a:pt x="617" y="17"/>
                    </a:cubicBezTo>
                    <a:cubicBezTo>
                      <a:pt x="631" y="13"/>
                      <a:pt x="646" y="11"/>
                      <a:pt x="656" y="8"/>
                    </a:cubicBezTo>
                    <a:cubicBezTo>
                      <a:pt x="678" y="2"/>
                      <a:pt x="692" y="0"/>
                      <a:pt x="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7"/>
              <p:cNvSpPr/>
              <p:nvPr/>
            </p:nvSpPr>
            <p:spPr>
              <a:xfrm>
                <a:off x="7074567" y="3153550"/>
                <a:ext cx="20554" cy="11110"/>
              </a:xfrm>
              <a:custGeom>
                <a:avLst/>
                <a:gdLst/>
                <a:ahLst/>
                <a:cxnLst/>
                <a:rect l="l" t="t" r="r" b="b"/>
                <a:pathLst>
                  <a:path w="333" h="180" extrusionOk="0">
                    <a:moveTo>
                      <a:pt x="102" y="1"/>
                    </a:moveTo>
                    <a:lnTo>
                      <a:pt x="1" y="180"/>
                    </a:lnTo>
                    <a:lnTo>
                      <a:pt x="1" y="180"/>
                    </a:lnTo>
                    <a:lnTo>
                      <a:pt x="333" y="156"/>
                    </a:lnTo>
                    <a:lnTo>
                      <a:pt x="33" y="159"/>
                    </a:lnTo>
                    <a:lnTo>
                      <a:pt x="10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7"/>
              <p:cNvSpPr/>
              <p:nvPr/>
            </p:nvSpPr>
            <p:spPr>
              <a:xfrm>
                <a:off x="7128947" y="3064543"/>
                <a:ext cx="20308" cy="11110"/>
              </a:xfrm>
              <a:custGeom>
                <a:avLst/>
                <a:gdLst/>
                <a:ahLst/>
                <a:cxnLst/>
                <a:rect l="l" t="t" r="r" b="b"/>
                <a:pathLst>
                  <a:path w="329" h="180" extrusionOk="0">
                    <a:moveTo>
                      <a:pt x="328" y="1"/>
                    </a:moveTo>
                    <a:lnTo>
                      <a:pt x="0" y="26"/>
                    </a:lnTo>
                    <a:lnTo>
                      <a:pt x="302" y="19"/>
                    </a:lnTo>
                    <a:lnTo>
                      <a:pt x="302" y="19"/>
                    </a:lnTo>
                    <a:lnTo>
                      <a:pt x="227" y="180"/>
                    </a:lnTo>
                    <a:lnTo>
                      <a:pt x="32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0" name="Subtitle 7"/>
          <p:cNvSpPr>
            <a:spLocks noGrp="1"/>
          </p:cNvSpPr>
          <p:nvPr>
            <p:ph type="subTitle" idx="1"/>
          </p:nvPr>
        </p:nvSpPr>
        <p:spPr>
          <a:xfrm>
            <a:off x="457193" y="1881532"/>
            <a:ext cx="8141677" cy="580293"/>
          </a:xfrm>
        </p:spPr>
        <p:txBody>
          <a:bodyPr>
            <a:noAutofit/>
          </a:bodyPr>
          <a:lstStyle/>
          <a:p>
            <a:pPr algn="just"/>
            <a:r>
              <a:rPr lang="en-US" sz="2000" dirty="0">
                <a:solidFill>
                  <a:schemeClr val="accent2"/>
                </a:solidFill>
              </a:rPr>
              <a:t>    </a:t>
            </a:r>
            <a:r>
              <a:rPr lang="en-US" sz="2000" dirty="0" err="1">
                <a:solidFill>
                  <a:schemeClr val="accent2"/>
                </a:solidFill>
              </a:rPr>
              <a:t>Karena</a:t>
            </a:r>
            <a:r>
              <a:rPr lang="en-US" sz="2000" dirty="0">
                <a:solidFill>
                  <a:schemeClr val="accent2"/>
                </a:solidFill>
              </a:rPr>
              <a:t> </a:t>
            </a:r>
            <a:r>
              <a:rPr lang="en-US" sz="2000" dirty="0" err="1">
                <a:solidFill>
                  <a:schemeClr val="accent2"/>
                </a:solidFill>
              </a:rPr>
              <a:t>kurva</a:t>
            </a:r>
            <a:r>
              <a:rPr lang="en-US" sz="2000" dirty="0">
                <a:solidFill>
                  <a:schemeClr val="accent2"/>
                </a:solidFill>
              </a:rPr>
              <a:t> </a:t>
            </a:r>
            <a:r>
              <a:rPr lang="en-US" sz="2000" dirty="0" err="1">
                <a:solidFill>
                  <a:schemeClr val="accent2"/>
                </a:solidFill>
              </a:rPr>
              <a:t>permintaan</a:t>
            </a:r>
            <a:r>
              <a:rPr lang="en-US" sz="2000" dirty="0">
                <a:solidFill>
                  <a:schemeClr val="accent2"/>
                </a:solidFill>
              </a:rPr>
              <a:t> </a:t>
            </a:r>
            <a:r>
              <a:rPr lang="en-US" sz="2000" dirty="0" err="1">
                <a:solidFill>
                  <a:schemeClr val="accent2"/>
                </a:solidFill>
              </a:rPr>
              <a:t>adalah</a:t>
            </a:r>
            <a:r>
              <a:rPr lang="en-US" sz="2000" dirty="0">
                <a:solidFill>
                  <a:schemeClr val="accent2"/>
                </a:solidFill>
              </a:rPr>
              <a:t> </a:t>
            </a:r>
            <a:r>
              <a:rPr lang="en-US" sz="2000" dirty="0" err="1">
                <a:solidFill>
                  <a:schemeClr val="accent2"/>
                </a:solidFill>
              </a:rPr>
              <a:t>menurun</a:t>
            </a:r>
            <a:r>
              <a:rPr lang="en-US" sz="2000" dirty="0">
                <a:solidFill>
                  <a:schemeClr val="accent2"/>
                </a:solidFill>
              </a:rPr>
              <a:t> </a:t>
            </a:r>
            <a:r>
              <a:rPr lang="en-US" sz="2000" dirty="0" err="1">
                <a:solidFill>
                  <a:schemeClr val="accent2"/>
                </a:solidFill>
              </a:rPr>
              <a:t>sedikit</a:t>
            </a:r>
            <a:r>
              <a:rPr lang="en-US" sz="2000" dirty="0">
                <a:solidFill>
                  <a:schemeClr val="accent2"/>
                </a:solidFill>
              </a:rPr>
              <a:t> </a:t>
            </a:r>
            <a:r>
              <a:rPr lang="en-US" sz="2000" dirty="0" err="1">
                <a:solidFill>
                  <a:schemeClr val="accent2"/>
                </a:solidFill>
              </a:rPr>
              <a:t>demi</a:t>
            </a:r>
            <a:r>
              <a:rPr lang="en-US" sz="2000" dirty="0">
                <a:solidFill>
                  <a:schemeClr val="accent2"/>
                </a:solidFill>
              </a:rPr>
              <a:t> </a:t>
            </a:r>
            <a:r>
              <a:rPr lang="en-US" sz="2000" dirty="0" err="1">
                <a:solidFill>
                  <a:schemeClr val="accent2"/>
                </a:solidFill>
              </a:rPr>
              <a:t>sedikit</a:t>
            </a:r>
            <a:r>
              <a:rPr lang="en-US" sz="2000" dirty="0">
                <a:solidFill>
                  <a:schemeClr val="accent2"/>
                </a:solidFill>
              </a:rPr>
              <a:t>, </a:t>
            </a:r>
            <a:r>
              <a:rPr lang="en-US" sz="2000" dirty="0" err="1">
                <a:solidFill>
                  <a:schemeClr val="accent2"/>
                </a:solidFill>
              </a:rPr>
              <a:t>sebagai</a:t>
            </a:r>
            <a:r>
              <a:rPr lang="en-US" sz="2000" dirty="0">
                <a:solidFill>
                  <a:schemeClr val="accent2"/>
                </a:solidFill>
              </a:rPr>
              <a:t> </a:t>
            </a:r>
            <a:r>
              <a:rPr lang="en-US" sz="2000" dirty="0" err="1">
                <a:solidFill>
                  <a:schemeClr val="accent2"/>
                </a:solidFill>
              </a:rPr>
              <a:t>akibatnya</a:t>
            </a:r>
            <a:r>
              <a:rPr lang="en-US" sz="2000" dirty="0">
                <a:solidFill>
                  <a:schemeClr val="accent2"/>
                </a:solidFill>
              </a:rPr>
              <a:t> </a:t>
            </a:r>
            <a:r>
              <a:rPr lang="en-US" sz="2000" dirty="0" err="1">
                <a:solidFill>
                  <a:schemeClr val="accent2"/>
                </a:solidFill>
              </a:rPr>
              <a:t>kurva</a:t>
            </a:r>
            <a:r>
              <a:rPr lang="en-US" sz="2000" dirty="0">
                <a:solidFill>
                  <a:schemeClr val="accent2"/>
                </a:solidFill>
              </a:rPr>
              <a:t> MR </a:t>
            </a:r>
            <a:r>
              <a:rPr lang="en-US" sz="2000" dirty="0" err="1">
                <a:solidFill>
                  <a:schemeClr val="accent2"/>
                </a:solidFill>
              </a:rPr>
              <a:t>tidak</a:t>
            </a:r>
            <a:r>
              <a:rPr lang="en-US" sz="2000" dirty="0">
                <a:solidFill>
                  <a:schemeClr val="accent2"/>
                </a:solidFill>
              </a:rPr>
              <a:t> </a:t>
            </a:r>
            <a:r>
              <a:rPr lang="en-US" sz="2000" dirty="0" err="1">
                <a:solidFill>
                  <a:schemeClr val="accent2"/>
                </a:solidFill>
              </a:rPr>
              <a:t>berimpit</a:t>
            </a:r>
            <a:r>
              <a:rPr lang="en-US" sz="2000" dirty="0">
                <a:solidFill>
                  <a:schemeClr val="accent2"/>
                </a:solidFill>
              </a:rPr>
              <a:t> </a:t>
            </a:r>
            <a:r>
              <a:rPr lang="en-US" sz="2000" dirty="0" err="1">
                <a:solidFill>
                  <a:schemeClr val="accent2"/>
                </a:solidFill>
              </a:rPr>
              <a:t>dengan</a:t>
            </a:r>
            <a:r>
              <a:rPr lang="en-US" sz="2000" dirty="0">
                <a:solidFill>
                  <a:schemeClr val="accent2"/>
                </a:solidFill>
              </a:rPr>
              <a:t> </a:t>
            </a:r>
            <a:r>
              <a:rPr lang="en-US" sz="2000" dirty="0" err="1">
                <a:solidFill>
                  <a:schemeClr val="accent2"/>
                </a:solidFill>
              </a:rPr>
              <a:t>kurva</a:t>
            </a:r>
            <a:r>
              <a:rPr lang="en-US" sz="2000" dirty="0">
                <a:solidFill>
                  <a:schemeClr val="accent2"/>
                </a:solidFill>
              </a:rPr>
              <a:t> </a:t>
            </a:r>
            <a:r>
              <a:rPr lang="en-US" sz="2000" dirty="0" err="1">
                <a:solidFill>
                  <a:schemeClr val="accent2"/>
                </a:solidFill>
              </a:rPr>
              <a:t>permintaan</a:t>
            </a:r>
            <a:r>
              <a:rPr lang="en-US" sz="2000" dirty="0">
                <a:solidFill>
                  <a:schemeClr val="accent2"/>
                </a:solidFill>
              </a:rPr>
              <a:t> </a:t>
            </a:r>
            <a:r>
              <a:rPr lang="en-US" sz="2000" dirty="0" err="1">
                <a:solidFill>
                  <a:schemeClr val="accent2"/>
                </a:solidFill>
              </a:rPr>
              <a:t>keseimbangan</a:t>
            </a:r>
            <a:r>
              <a:rPr lang="en-US" sz="2000" dirty="0">
                <a:solidFill>
                  <a:schemeClr val="accent2"/>
                </a:solidFill>
              </a:rPr>
              <a:t> yang </a:t>
            </a:r>
            <a:r>
              <a:rPr lang="en-US" sz="2000" dirty="0" err="1">
                <a:solidFill>
                  <a:schemeClr val="accent2"/>
                </a:solidFill>
              </a:rPr>
              <a:t>dicapai</a:t>
            </a:r>
            <a:r>
              <a:rPr lang="en-US" sz="2000" dirty="0">
                <a:solidFill>
                  <a:schemeClr val="accent2"/>
                </a:solidFill>
              </a:rPr>
              <a:t> </a:t>
            </a:r>
            <a:r>
              <a:rPr lang="en-US" sz="2000" dirty="0" err="1">
                <a:solidFill>
                  <a:schemeClr val="accent2"/>
                </a:solidFill>
              </a:rPr>
              <a:t>suatu</a:t>
            </a:r>
            <a:r>
              <a:rPr lang="en-US" sz="2000" dirty="0">
                <a:solidFill>
                  <a:schemeClr val="accent2"/>
                </a:solidFill>
              </a:rPr>
              <a:t> </a:t>
            </a:r>
            <a:r>
              <a:rPr lang="en-US" sz="2000" dirty="0" err="1">
                <a:solidFill>
                  <a:schemeClr val="accent2"/>
                </a:solidFill>
              </a:rPr>
              <a:t>perusahaan</a:t>
            </a:r>
            <a:r>
              <a:rPr lang="en-US" sz="2000" dirty="0">
                <a:solidFill>
                  <a:schemeClr val="accent2"/>
                </a:solidFill>
              </a:rPr>
              <a:t> </a:t>
            </a:r>
            <a:r>
              <a:rPr lang="en-US" sz="2000" dirty="0" err="1">
                <a:solidFill>
                  <a:schemeClr val="accent2"/>
                </a:solidFill>
              </a:rPr>
              <a:t>dalam</a:t>
            </a:r>
            <a:r>
              <a:rPr lang="en-US" sz="2000" dirty="0">
                <a:solidFill>
                  <a:schemeClr val="accent2"/>
                </a:solidFill>
              </a:rPr>
              <a:t> </a:t>
            </a:r>
            <a:r>
              <a:rPr lang="en-US" sz="2000" dirty="0" err="1">
                <a:solidFill>
                  <a:schemeClr val="accent2"/>
                </a:solidFill>
              </a:rPr>
              <a:t>pasar</a:t>
            </a:r>
            <a:r>
              <a:rPr lang="en-US" sz="2000" dirty="0">
                <a:solidFill>
                  <a:schemeClr val="accent2"/>
                </a:solidFill>
              </a:rPr>
              <a:t> </a:t>
            </a:r>
            <a:r>
              <a:rPr lang="en-US" sz="2000" dirty="0" err="1">
                <a:solidFill>
                  <a:schemeClr val="accent2"/>
                </a:solidFill>
              </a:rPr>
              <a:t>persaingan</a:t>
            </a:r>
            <a:r>
              <a:rPr lang="en-US" sz="2000" dirty="0">
                <a:solidFill>
                  <a:schemeClr val="accent2"/>
                </a:solidFill>
              </a:rPr>
              <a:t> </a:t>
            </a:r>
            <a:r>
              <a:rPr lang="en-US" sz="2000" dirty="0" err="1">
                <a:solidFill>
                  <a:schemeClr val="accent2"/>
                </a:solidFill>
              </a:rPr>
              <a:t>monopolistik</a:t>
            </a:r>
            <a:r>
              <a:rPr lang="en-US" sz="2000" dirty="0">
                <a:solidFill>
                  <a:schemeClr val="accent2"/>
                </a:solidFill>
              </a:rPr>
              <a:t> </a:t>
            </a:r>
            <a:r>
              <a:rPr lang="en-US" sz="2000" dirty="0" err="1">
                <a:solidFill>
                  <a:schemeClr val="accent2"/>
                </a:solidFill>
              </a:rPr>
              <a:t>adalah</a:t>
            </a:r>
            <a:r>
              <a:rPr lang="en-US" sz="2000" dirty="0">
                <a:solidFill>
                  <a:schemeClr val="accent2"/>
                </a:solidFill>
              </a:rPr>
              <a:t> </a:t>
            </a:r>
            <a:r>
              <a:rPr lang="en-US" sz="2000" dirty="0" err="1">
                <a:solidFill>
                  <a:schemeClr val="accent2"/>
                </a:solidFill>
              </a:rPr>
              <a:t>sama</a:t>
            </a:r>
            <a:r>
              <a:rPr lang="en-US" sz="2000" dirty="0">
                <a:solidFill>
                  <a:schemeClr val="accent2"/>
                </a:solidFill>
              </a:rPr>
              <a:t> </a:t>
            </a:r>
            <a:r>
              <a:rPr lang="en-US" sz="2000" dirty="0" err="1">
                <a:solidFill>
                  <a:schemeClr val="accent2"/>
                </a:solidFill>
              </a:rPr>
              <a:t>dengan</a:t>
            </a:r>
            <a:r>
              <a:rPr lang="en-US" sz="2000" dirty="0">
                <a:solidFill>
                  <a:schemeClr val="accent2"/>
                </a:solidFill>
              </a:rPr>
              <a:t> </a:t>
            </a:r>
            <a:r>
              <a:rPr lang="en-US" sz="2000" dirty="0" err="1">
                <a:solidFill>
                  <a:schemeClr val="accent2"/>
                </a:solidFill>
              </a:rPr>
              <a:t>di</a:t>
            </a:r>
            <a:r>
              <a:rPr lang="en-US" sz="2000" dirty="0">
                <a:solidFill>
                  <a:schemeClr val="accent2"/>
                </a:solidFill>
              </a:rPr>
              <a:t> </a:t>
            </a:r>
            <a:r>
              <a:rPr lang="en-US" sz="2000" dirty="0" err="1">
                <a:solidFill>
                  <a:schemeClr val="accent2"/>
                </a:solidFill>
              </a:rPr>
              <a:t>dalam</a:t>
            </a:r>
            <a:r>
              <a:rPr lang="en-US" sz="2000" dirty="0">
                <a:solidFill>
                  <a:schemeClr val="accent2"/>
                </a:solidFill>
              </a:rPr>
              <a:t> </a:t>
            </a:r>
            <a:r>
              <a:rPr lang="en-US" sz="2000" dirty="0" err="1">
                <a:solidFill>
                  <a:schemeClr val="accent2"/>
                </a:solidFill>
              </a:rPr>
              <a:t>monopoli</a:t>
            </a:r>
            <a:r>
              <a:rPr lang="en-US" sz="2000" dirty="0">
                <a:solidFill>
                  <a:schemeClr val="accent2"/>
                </a:solidFill>
              </a:rPr>
              <a:t>. </a:t>
            </a:r>
            <a:r>
              <a:rPr lang="en-US" sz="2000" dirty="0" err="1">
                <a:solidFill>
                  <a:schemeClr val="accent2"/>
                </a:solidFill>
              </a:rPr>
              <a:t>Bedanya</a:t>
            </a:r>
            <a:r>
              <a:rPr lang="en-US" sz="2000" dirty="0">
                <a:solidFill>
                  <a:schemeClr val="accent2"/>
                </a:solidFill>
              </a:rPr>
              <a:t>, </a:t>
            </a:r>
            <a:r>
              <a:rPr lang="en-US" sz="2000" dirty="0" err="1">
                <a:solidFill>
                  <a:schemeClr val="accent2"/>
                </a:solidFill>
              </a:rPr>
              <a:t>di</a:t>
            </a:r>
            <a:r>
              <a:rPr lang="en-US" sz="2000" dirty="0">
                <a:solidFill>
                  <a:schemeClr val="accent2"/>
                </a:solidFill>
              </a:rPr>
              <a:t> </a:t>
            </a:r>
            <a:r>
              <a:rPr lang="en-US" sz="2000" dirty="0" err="1">
                <a:solidFill>
                  <a:schemeClr val="accent2"/>
                </a:solidFill>
              </a:rPr>
              <a:t>dalam</a:t>
            </a:r>
            <a:r>
              <a:rPr lang="en-US" sz="2000" dirty="0">
                <a:solidFill>
                  <a:schemeClr val="accent2"/>
                </a:solidFill>
              </a:rPr>
              <a:t> </a:t>
            </a:r>
            <a:r>
              <a:rPr lang="en-US" sz="2000" dirty="0" err="1">
                <a:solidFill>
                  <a:schemeClr val="accent2"/>
                </a:solidFill>
              </a:rPr>
              <a:t>monopoli</a:t>
            </a:r>
            <a:r>
              <a:rPr lang="en-US" sz="2000" dirty="0">
                <a:solidFill>
                  <a:schemeClr val="accent2"/>
                </a:solidFill>
              </a:rPr>
              <a:t> yang </a:t>
            </a:r>
            <a:r>
              <a:rPr lang="en-US" sz="2000" dirty="0" err="1">
                <a:solidFill>
                  <a:schemeClr val="accent2"/>
                </a:solidFill>
              </a:rPr>
              <a:t>dihadapi</a:t>
            </a:r>
            <a:r>
              <a:rPr lang="en-US" sz="2000" dirty="0">
                <a:solidFill>
                  <a:schemeClr val="accent2"/>
                </a:solidFill>
              </a:rPr>
              <a:t> </a:t>
            </a:r>
            <a:r>
              <a:rPr lang="en-US" sz="2000" dirty="0" err="1">
                <a:solidFill>
                  <a:schemeClr val="accent2"/>
                </a:solidFill>
              </a:rPr>
              <a:t>adalah</a:t>
            </a:r>
            <a:r>
              <a:rPr lang="en-US" sz="2000" dirty="0">
                <a:solidFill>
                  <a:schemeClr val="accent2"/>
                </a:solidFill>
              </a:rPr>
              <a:t> </a:t>
            </a:r>
            <a:r>
              <a:rPr lang="en-US" sz="2000" dirty="0" err="1">
                <a:solidFill>
                  <a:schemeClr val="accent2"/>
                </a:solidFill>
              </a:rPr>
              <a:t>permintaan</a:t>
            </a:r>
            <a:r>
              <a:rPr lang="en-US" sz="2000" dirty="0">
                <a:solidFill>
                  <a:schemeClr val="accent2"/>
                </a:solidFill>
              </a:rPr>
              <a:t> </a:t>
            </a:r>
            <a:r>
              <a:rPr lang="en-US" sz="2000" dirty="0" err="1">
                <a:solidFill>
                  <a:schemeClr val="accent2"/>
                </a:solidFill>
              </a:rPr>
              <a:t>dari</a:t>
            </a:r>
            <a:r>
              <a:rPr lang="en-US" sz="2000" dirty="0">
                <a:solidFill>
                  <a:schemeClr val="accent2"/>
                </a:solidFill>
              </a:rPr>
              <a:t> </a:t>
            </a:r>
            <a:r>
              <a:rPr lang="en-US" sz="2000" dirty="0" err="1">
                <a:solidFill>
                  <a:schemeClr val="accent2"/>
                </a:solidFill>
              </a:rPr>
              <a:t>seluruh</a:t>
            </a:r>
            <a:r>
              <a:rPr lang="en-US" sz="2000" dirty="0">
                <a:solidFill>
                  <a:schemeClr val="accent2"/>
                </a:solidFill>
              </a:rPr>
              <a:t> </a:t>
            </a:r>
            <a:r>
              <a:rPr lang="en-US" sz="2000" dirty="0" err="1">
                <a:solidFill>
                  <a:schemeClr val="accent2"/>
                </a:solidFill>
              </a:rPr>
              <a:t>pasar</a:t>
            </a:r>
            <a:r>
              <a:rPr lang="en-US" sz="2000" dirty="0">
                <a:solidFill>
                  <a:schemeClr val="accent2"/>
                </a:solidFill>
              </a:rPr>
              <a:t>, </a:t>
            </a:r>
            <a:r>
              <a:rPr lang="en-US" sz="2000" dirty="0" err="1">
                <a:solidFill>
                  <a:schemeClr val="accent2"/>
                </a:solidFill>
              </a:rPr>
              <a:t>sedangkan</a:t>
            </a:r>
            <a:r>
              <a:rPr lang="en-US" sz="2000" dirty="0">
                <a:solidFill>
                  <a:schemeClr val="accent2"/>
                </a:solidFill>
              </a:rPr>
              <a:t> </a:t>
            </a:r>
            <a:r>
              <a:rPr lang="en-US" sz="2000" dirty="0" err="1">
                <a:solidFill>
                  <a:schemeClr val="accent2"/>
                </a:solidFill>
              </a:rPr>
              <a:t>dalam</a:t>
            </a:r>
            <a:r>
              <a:rPr lang="en-US" sz="2000" dirty="0">
                <a:solidFill>
                  <a:schemeClr val="accent2"/>
                </a:solidFill>
              </a:rPr>
              <a:t> </a:t>
            </a:r>
            <a:r>
              <a:rPr lang="en-US" sz="2000" dirty="0" err="1">
                <a:solidFill>
                  <a:schemeClr val="accent2"/>
                </a:solidFill>
              </a:rPr>
              <a:t>persaingan</a:t>
            </a:r>
            <a:r>
              <a:rPr lang="en-US" sz="2000" dirty="0">
                <a:solidFill>
                  <a:schemeClr val="accent2"/>
                </a:solidFill>
              </a:rPr>
              <a:t> </a:t>
            </a:r>
            <a:r>
              <a:rPr lang="en-US" sz="2000" dirty="0" err="1">
                <a:solidFill>
                  <a:schemeClr val="accent2"/>
                </a:solidFill>
              </a:rPr>
              <a:t>monopolistik</a:t>
            </a:r>
            <a:r>
              <a:rPr lang="en-US" sz="2000" dirty="0">
                <a:solidFill>
                  <a:schemeClr val="accent2"/>
                </a:solidFill>
              </a:rPr>
              <a:t>, </a:t>
            </a:r>
            <a:r>
              <a:rPr lang="en-US" sz="2000" dirty="0" err="1">
                <a:solidFill>
                  <a:schemeClr val="accent2"/>
                </a:solidFill>
              </a:rPr>
              <a:t>permintaan</a:t>
            </a:r>
            <a:r>
              <a:rPr lang="en-US" sz="2000" dirty="0">
                <a:solidFill>
                  <a:schemeClr val="accent2"/>
                </a:solidFill>
              </a:rPr>
              <a:t> yang </a:t>
            </a:r>
            <a:r>
              <a:rPr lang="en-US" sz="2000" dirty="0" err="1">
                <a:solidFill>
                  <a:schemeClr val="accent2"/>
                </a:solidFill>
              </a:rPr>
              <a:t>dihadapi</a:t>
            </a:r>
            <a:r>
              <a:rPr lang="en-US" sz="2000" dirty="0">
                <a:solidFill>
                  <a:schemeClr val="accent2"/>
                </a:solidFill>
              </a:rPr>
              <a:t> </a:t>
            </a:r>
            <a:r>
              <a:rPr lang="en-US" sz="2000" dirty="0" err="1">
                <a:solidFill>
                  <a:schemeClr val="accent2"/>
                </a:solidFill>
              </a:rPr>
              <a:t>perusahaan</a:t>
            </a:r>
            <a:r>
              <a:rPr lang="en-US" sz="2000" dirty="0">
                <a:solidFill>
                  <a:schemeClr val="accent2"/>
                </a:solidFill>
              </a:rPr>
              <a:t> </a:t>
            </a:r>
            <a:r>
              <a:rPr lang="en-US" sz="2000" dirty="0" err="1">
                <a:solidFill>
                  <a:schemeClr val="accent2"/>
                </a:solidFill>
              </a:rPr>
              <a:t>adalah</a:t>
            </a:r>
            <a:r>
              <a:rPr lang="en-US" sz="2000" dirty="0">
                <a:solidFill>
                  <a:schemeClr val="accent2"/>
                </a:solidFill>
              </a:rPr>
              <a:t> </a:t>
            </a:r>
            <a:r>
              <a:rPr lang="en-US" sz="2000" dirty="0" err="1">
                <a:solidFill>
                  <a:schemeClr val="accent2"/>
                </a:solidFill>
              </a:rPr>
              <a:t>sebagian</a:t>
            </a:r>
            <a:r>
              <a:rPr lang="en-US" sz="2000" dirty="0">
                <a:solidFill>
                  <a:schemeClr val="accent2"/>
                </a:solidFill>
              </a:rPr>
              <a:t> </a:t>
            </a:r>
            <a:r>
              <a:rPr lang="en-US" sz="2000" dirty="0" err="1">
                <a:solidFill>
                  <a:schemeClr val="accent2"/>
                </a:solidFill>
              </a:rPr>
              <a:t>dan</a:t>
            </a:r>
            <a:r>
              <a:rPr lang="en-US" sz="2000" dirty="0">
                <a:solidFill>
                  <a:schemeClr val="accent2"/>
                </a:solidFill>
              </a:rPr>
              <a:t> </a:t>
            </a:r>
            <a:r>
              <a:rPr lang="en-US" sz="2000" dirty="0" err="1">
                <a:solidFill>
                  <a:schemeClr val="accent2"/>
                </a:solidFill>
              </a:rPr>
              <a:t>keseluruhan</a:t>
            </a:r>
            <a:r>
              <a:rPr lang="en-US" sz="2000" dirty="0">
                <a:solidFill>
                  <a:schemeClr val="accent2"/>
                </a:solidFill>
              </a:rPr>
              <a:t> </a:t>
            </a:r>
            <a:r>
              <a:rPr lang="en-US" sz="2000" dirty="0" err="1">
                <a:solidFill>
                  <a:schemeClr val="accent2"/>
                </a:solidFill>
              </a:rPr>
              <a:t>permintaan</a:t>
            </a:r>
            <a:r>
              <a:rPr lang="en-US" sz="2000" dirty="0">
                <a:solidFill>
                  <a:schemeClr val="accent2"/>
                </a:solidFill>
              </a:rPr>
              <a:t> </a:t>
            </a:r>
            <a:r>
              <a:rPr lang="en-US" sz="2000" dirty="0" err="1">
                <a:solidFill>
                  <a:schemeClr val="accent2"/>
                </a:solidFill>
              </a:rPr>
              <a:t>pasar</a:t>
            </a:r>
            <a:r>
              <a:rPr lang="en-US" sz="2000" dirty="0">
                <a:solidFill>
                  <a:schemeClr val="accent2"/>
                </a:solidFill>
              </a:rPr>
              <a:t>.</a:t>
            </a:r>
          </a:p>
        </p:txBody>
      </p:sp>
    </p:spTree>
  </p:cSld>
  <p:clrMapOvr>
    <a:masterClrMapping/>
  </p:clrMapOvr>
</p:sld>
</file>

<file path=ppt/theme/theme1.xml><?xml version="1.0" encoding="utf-8"?>
<a:theme xmlns:a="http://schemas.openxmlformats.org/drawingml/2006/main" name="Microeconomics Business Meeting by Slidesgo">
  <a:themeElements>
    <a:clrScheme name="Simple Light">
      <a:dk1>
        <a:srgbClr val="20124D"/>
      </a:dk1>
      <a:lt1>
        <a:srgbClr val="FFFFFF"/>
      </a:lt1>
      <a:dk2>
        <a:srgbClr val="674EA7"/>
      </a:dk2>
      <a:lt2>
        <a:srgbClr val="A788D9"/>
      </a:lt2>
      <a:accent1>
        <a:srgbClr val="455A64"/>
      </a:accent1>
      <a:accent2>
        <a:srgbClr val="37474F"/>
      </a:accent2>
      <a:accent3>
        <a:srgbClr val="D1C7F3"/>
      </a:accent3>
      <a:accent4>
        <a:srgbClr val="FFBDA7"/>
      </a:accent4>
      <a:accent5>
        <a:srgbClr val="F28F8F"/>
      </a:accent5>
      <a:accent6>
        <a:srgbClr val="FAFAFA"/>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1416</Words>
  <Application>Microsoft Office PowerPoint</Application>
  <PresentationFormat>Peragaan Layar (16:9)</PresentationFormat>
  <Paragraphs>89</Paragraphs>
  <Slides>26</Slides>
  <Notes>23</Notes>
  <HiddenSlides>0</HiddenSlides>
  <MMClips>0</MMClips>
  <ScaleCrop>false</ScaleCrop>
  <HeadingPairs>
    <vt:vector size="4" baseType="variant">
      <vt:variant>
        <vt:lpstr>Tema</vt:lpstr>
      </vt:variant>
      <vt:variant>
        <vt:i4>1</vt:i4>
      </vt:variant>
      <vt:variant>
        <vt:lpstr>Judul Slide</vt:lpstr>
      </vt:variant>
      <vt:variant>
        <vt:i4>26</vt:i4>
      </vt:variant>
    </vt:vector>
  </HeadingPairs>
  <TitlesOfParts>
    <vt:vector size="27" baseType="lpstr">
      <vt:lpstr>Microeconomics Business Meeting by Slidesgo</vt:lpstr>
      <vt:lpstr>PASAR MONOPOLISTIK</vt:lpstr>
      <vt:lpstr>Presentasi PowerPoint</vt:lpstr>
      <vt:lpstr>Presentasi PowerPoint</vt:lpstr>
      <vt:lpstr>KARAKTERISTIK  PASAR MONOPOLISTIK</vt:lpstr>
      <vt:lpstr>Persaingan Monopolistik</vt:lpstr>
      <vt:lpstr> Jumlah Perusahaan-perusahaan Persaingan Monopolistik </vt:lpstr>
      <vt:lpstr>Produk yang dibedakan pada Persaingan Monopolistik</vt:lpstr>
      <vt:lpstr> KESEIMBANGAN DALAM PASAR PERSAINGAN MONOPOLISTIK </vt:lpstr>
      <vt:lpstr>Keseimbangan Jangka Pendek </vt:lpstr>
      <vt:lpstr> Keseimbangan Jangka Panjang</vt:lpstr>
      <vt:lpstr>Gambar 1.1 Keseimbangan Perusahaan Persaingan Monopolistis dalam Jangka Pendek</vt:lpstr>
      <vt:lpstr>Gambar 1.2 Keseimbangan Perusahaan Persaingan Monopolistis dalam Jangka Panjang</vt:lpstr>
      <vt:lpstr>PENILAIAN KE ATAS PERSAINGAN MONOPOLISTIK</vt:lpstr>
      <vt:lpstr>Presentasi PowerPoint</vt:lpstr>
      <vt:lpstr>Gambar 1.3 Efisiensi Penggunaan Sumber-sumber Daya</vt:lpstr>
      <vt:lpstr>Kesimpulan di atas menunjukkan bahwa perusahaan persaingan sempurna adalah lebih efisien dari perusahaan monopolistis di dalam menggunakan sumber-sumber daya. Baik ditinjau dari sudut efisiensi produktif (ia dicapai apabila biaya produksi per unit adalah yang paling minimum), maupun dari sudut efisiensi alokatif (ia dicapai apabila harga sama dengan biaya marjinal), perusahaan dalam persaingan sempurna adalah lebih efisien dari perusahaan dalam persaingan monopolistis.</vt:lpstr>
      <vt:lpstr>Efisiensi dan Diferensial Produksi</vt:lpstr>
      <vt:lpstr>Perkembangan Teknologi dan Inovasi</vt:lpstr>
      <vt:lpstr>Distribusi Pendapatan</vt:lpstr>
      <vt:lpstr>Persaingan Bukan Harga</vt:lpstr>
      <vt:lpstr>Persaingan Bukan Harga </vt:lpstr>
      <vt:lpstr>Kebaikan Dan Keburukan Pengiklanan</vt:lpstr>
      <vt:lpstr>Keburukan Pengiklanan </vt:lpstr>
      <vt:lpstr>Gambar 1.4 Pengaruh Iklan ke Atas Biaya Produksi, Harga dan Tingkat Produki</vt:lpstr>
      <vt:lpstr>Itulah materi dari kelompok 8 berjudul pasar monopolistik, kami membuka sesi tanya jawab</vt:lpstr>
      <vt:lpstr>Kami dari kelompok 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Microeconomics Business Meeting</dc:title>
  <dc:creator>ACER</dc:creator>
  <cp:lastModifiedBy>Nita Astria</cp:lastModifiedBy>
  <cp:revision>11</cp:revision>
  <dcterms:modified xsi:type="dcterms:W3CDTF">2022-11-03T01:12:37Z</dcterms:modified>
</cp:coreProperties>
</file>